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10.xml" ContentType="application/vnd.openxmlformats-officedocument.presentationml.notesSlide+xml"/>
  <Override PartName="/ppt/ink/ink30.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32.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ink/ink33.xml" ContentType="application/inkml+xml"/>
  <Override PartName="/ppt/notesSlides/notesSlide61.xml" ContentType="application/vnd.openxmlformats-officedocument.presentationml.notesSlide+xml"/>
  <Override PartName="/ppt/ink/ink34.xml" ContentType="application/inkml+xml"/>
  <Override PartName="/ppt/notesSlides/notesSlide62.xml" ContentType="application/vnd.openxmlformats-officedocument.presentationml.notesSlide+xml"/>
  <Override PartName="/ppt/ink/ink35.xml" ContentType="application/inkml+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36.xml" ContentType="application/inkml+xml"/>
  <Override PartName="/ppt/notesSlides/notesSlide66.xml" ContentType="application/vnd.openxmlformats-officedocument.presentationml.notesSlide+xml"/>
  <Override PartName="/ppt/ink/ink37.xml" ContentType="application/inkml+xml"/>
  <Override PartName="/ppt/notesSlides/notesSlide67.xml" ContentType="application/vnd.openxmlformats-officedocument.presentationml.notesSlide+xml"/>
  <Override PartName="/ppt/ink/ink38.xml" ContentType="application/inkml+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ink/ink39.xml" ContentType="application/inkml+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ink/ink40.xml" ContentType="application/inkml+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ink/ink41.xml" ContentType="application/inkml+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614" r:id="rId3"/>
    <p:sldId id="728" r:id="rId4"/>
    <p:sldId id="731" r:id="rId5"/>
    <p:sldId id="732" r:id="rId6"/>
    <p:sldId id="769" r:id="rId7"/>
    <p:sldId id="770" r:id="rId8"/>
    <p:sldId id="771" r:id="rId9"/>
    <p:sldId id="772" r:id="rId10"/>
    <p:sldId id="815" r:id="rId11"/>
    <p:sldId id="816" r:id="rId12"/>
    <p:sldId id="817" r:id="rId13"/>
    <p:sldId id="818" r:id="rId14"/>
    <p:sldId id="819" r:id="rId15"/>
    <p:sldId id="820" r:id="rId16"/>
    <p:sldId id="821" r:id="rId17"/>
    <p:sldId id="880" r:id="rId18"/>
    <p:sldId id="879" r:id="rId19"/>
    <p:sldId id="884" r:id="rId20"/>
    <p:sldId id="881" r:id="rId21"/>
    <p:sldId id="883" r:id="rId22"/>
    <p:sldId id="882" r:id="rId23"/>
    <p:sldId id="841" r:id="rId24"/>
    <p:sldId id="836" r:id="rId25"/>
    <p:sldId id="773" r:id="rId26"/>
    <p:sldId id="774" r:id="rId27"/>
    <p:sldId id="775" r:id="rId28"/>
    <p:sldId id="776" r:id="rId29"/>
    <p:sldId id="777" r:id="rId30"/>
    <p:sldId id="791" r:id="rId31"/>
    <p:sldId id="792" r:id="rId32"/>
    <p:sldId id="793" r:id="rId33"/>
    <p:sldId id="794" r:id="rId34"/>
    <p:sldId id="795" r:id="rId35"/>
    <p:sldId id="796" r:id="rId36"/>
    <p:sldId id="797" r:id="rId37"/>
    <p:sldId id="798" r:id="rId38"/>
    <p:sldId id="799" r:id="rId39"/>
    <p:sldId id="800" r:id="rId40"/>
    <p:sldId id="801" r:id="rId41"/>
    <p:sldId id="789" r:id="rId42"/>
    <p:sldId id="802" r:id="rId43"/>
    <p:sldId id="803" r:id="rId44"/>
    <p:sldId id="804" r:id="rId45"/>
    <p:sldId id="805" r:id="rId46"/>
    <p:sldId id="806" r:id="rId47"/>
    <p:sldId id="807" r:id="rId48"/>
    <p:sldId id="808" r:id="rId49"/>
    <p:sldId id="826" r:id="rId50"/>
    <p:sldId id="827" r:id="rId51"/>
    <p:sldId id="828" r:id="rId52"/>
    <p:sldId id="829" r:id="rId53"/>
    <p:sldId id="830" r:id="rId54"/>
    <p:sldId id="831" r:id="rId55"/>
    <p:sldId id="832" r:id="rId56"/>
    <p:sldId id="833" r:id="rId57"/>
    <p:sldId id="834" r:id="rId58"/>
    <p:sldId id="835" r:id="rId59"/>
    <p:sldId id="838" r:id="rId60"/>
    <p:sldId id="840" r:id="rId61"/>
    <p:sldId id="699" r:id="rId62"/>
    <p:sldId id="613" r:id="rId63"/>
    <p:sldId id="839" r:id="rId64"/>
    <p:sldId id="844" r:id="rId65"/>
    <p:sldId id="867" r:id="rId66"/>
    <p:sldId id="873" r:id="rId67"/>
    <p:sldId id="874" r:id="rId68"/>
    <p:sldId id="876" r:id="rId69"/>
    <p:sldId id="877" r:id="rId70"/>
    <p:sldId id="868" r:id="rId71"/>
    <p:sldId id="885" r:id="rId72"/>
    <p:sldId id="875" r:id="rId73"/>
    <p:sldId id="845" r:id="rId74"/>
    <p:sldId id="869" r:id="rId75"/>
    <p:sldId id="870" r:id="rId76"/>
    <p:sldId id="872" r:id="rId77"/>
    <p:sldId id="846" r:id="rId78"/>
    <p:sldId id="848" r:id="rId79"/>
    <p:sldId id="847" r:id="rId80"/>
    <p:sldId id="849" r:id="rId81"/>
    <p:sldId id="851" r:id="rId82"/>
    <p:sldId id="852" r:id="rId83"/>
    <p:sldId id="878" r:id="rId84"/>
    <p:sldId id="853" r:id="rId85"/>
    <p:sldId id="854" r:id="rId86"/>
    <p:sldId id="855" r:id="rId87"/>
    <p:sldId id="856" r:id="rId88"/>
    <p:sldId id="857" r:id="rId89"/>
    <p:sldId id="858" r:id="rId90"/>
    <p:sldId id="859"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02:30.151"/>
    </inkml:context>
    <inkml:brush xml:id="br0">
      <inkml:brushProperty name="width" value="0.05292" units="cm"/>
      <inkml:brushProperty name="height" value="0.05292" units="cm"/>
      <inkml:brushProperty name="color" value="#FF0000"/>
    </inkml:brush>
  </inkml:definitions>
  <inkml:trace contextRef="#ctx0" brushRef="#br0">13097 8149 150 0,'0'0'39'0,"0"0"5"0,0 0 3 15,0 0-5 1,17-52-5-16,-13 41 1 0,0 1-2 0,0 1-2 0,-2 0 0 31,-2-1 0-31,0 2-5 0,0 1 4 0,0 2-3 0,-2 1-11 0,-2 0-2 16,-2 1 1-16,2 2-2 0,-5 1-5 0,-5 0-3 16,2 0-2-16,-7 5 0 0,5 2-2 15,-7 1 0 1,8 5 0-16,-5 0-1 0,5 7-2 0,-3 1-1 0,1 3 0 15,-1 5 0 1,-1 1 0-16,5 5 1 16,-5 0-1-16,9-1 0 0,-6 1 0 15,5-1 0-15,3 1 0 0,4 0-1 16,0-3 1-16,2 2 0 0,0-1-1 0,0 2 1 16,4 0-2-16,4 1 1 0,5 0 0 15,-1-2 1-15,3-2 0 0,3 0 0 16,7-2 0-16,-2-3 0 0,4 0 0 15,2-3 0-15,6 0 0 0,0-5 2 16,4-2-1-16,1-5 0 0,1-4 0 16,-4-5 0-16,11-4 2 0,3-11 2 15,5-7 3-15,2-8 2 0,8-5 1 16,7-7 1-16,-1-5-5 0,0-4 0 16,-6-1 1-16,-2-2 1 0,-8 1 0 0,-10-1 1 15,-1 4-1-15,-12 0-1 0,-10-1-2 16,-9-1 0-16,-9-3 4 0,-10-1-6 15,-11-1 0-15,-17 0-3 0,-6 4-1 16,-21 2-1-16,-6 7 1 0,-13 4-3 16,-8 12-6-16,-8 9-8 0,6 9-4 0,9 7 2 15,9 4-5-15,18 6-13 16,11 8-11-16,11 5 0 0,6 8-9 16,-4 4-36-16,-2 6-36 0,2-3-70 15</inkml:trace>
  <inkml:trace contextRef="#ctx0" brushRef="#br0" timeOffset="1101.08">10937 10658 187 0,'0'0'92'0,"0"0"-33"16,-12-51-5-16,8 35 1 0,-5 3-11 16,1 2 0-16,0 0-9 0,-5-1-5 15,1 4-5-15,0 0-7 0,-9 2-3 16,6 2 2 0,-9 2-6-16,3 2 0 0,2 0 0 0,-5 3-3 0,3 4-5 15,-2 4 0-15,-2 3-1 0,3 2 1 16,3 7-3-16,-8 5 1 0,2 5-1 15,3 9 1-15,-3 7 0 0,-2 5 0 16,-4 7-1-16,6 4 1 0,0 2 1 0,3 2 5 16,-1-1-2-16,4 0 1 0,3-3-4 15,7-1 0-15,1-5-1 16,8-4-1-16,6 0-2 0,3-4 2 0,5 0 0 16,9-3 1-16,6-1-1 0,6-4 1 15,6-4 1-15,7-3-1 0,1-7 0 16,9-7 1-16,6-6-2 0,5-8-1 15,3-6 1-15,6-2 0 0,3-15 2 16,10-8-1-16,-4-12 1 0,4-11 3 16,-2-8 8-1,2-9 7-15,-7-3-6 0,-5-7 0 0,-3-1-7 0,-18-1 0 16,-6-2 2-16,-15 2-2 0,-12-2 1 16,-13-2 2-16,-12 0-4 0,-10-1-1 0,-19 2-3 15,-12 7 1-15,-19 10-1 16,-13 10-1-16,-15 12 0 0,-10 10-1 0,-7 9-1 15,0 10-8 1,5 11-4-16,3 2-7 0,15 12-11 16,7 3 6-16,13 5-26 0,10 7-24 0,3 6-19 0,5 8-50 15,9 0-72-15</inkml:trace>
  <inkml:trace contextRef="#ctx0" brushRef="#br0" timeOffset="1842.21">16458 10368 132 0,'0'0'69'16,"0"0"-9"-16,-57-58-4 15,40 42 15-15,-4 1-16 0,9 4-5 0,-5 0 0 0,7 3-11 16,4-2-3-16,0 4-7 0,-1 2 2 16,5 3-5-16,0 1 1 0,-2 0-9 15,2 0-5-15,-4 5-5 16,-2 8-8-1,-9 6-1-15,5 6 1 0,-11 7-1 0,8 4 1 16,-7 4-1-16,1 6 1 16,0 6-1-16,-5 5 1 0,-1 5 0 15,2 3 0-15,6 2 1 0,-1 1-1 16,9 0 0-16,3 0 0 0,6-3-1 16,2-1 1-16,8-2-1 0,5-5 0 0,9 0 1 15,5-10-1-15,8-4 0 0,7-6-2 16,9-6 3-16,3-6 1 0,10-10 1 15,2-8 3-15,3-8 7 0,3-8 3 16,0-12-2-16,-6-8 2 0,-4-8 3 16,-4-2 3-16,-4-7-2 0,-8-2-6 15,-1-8 3-15,-4-8 2 0,-3-8-7 16,-5-11-5-16,-4-6-1 0,-5-4-4 16,-11-2 0-16,-11 5 0 0,-8 5-1 15,-15 13-2-15,-12 10-2 0,-8 11 3 16,-7 8-2-16,-4 8 1 0,-8 3 0 15,2 8-2-15,1 3-9 0,-3 7-6 0,-2 6-13 16,-4 7-7-16,-1 3-18 16,-9 8-21-16,-7 6-12 0,-2 4-64 0,5 0-103 15</inkml:trace>
  <inkml:trace contextRef="#ctx0" brushRef="#br0" timeOffset="2724.37">14046 13586 201 0,'0'0'73'0,"0"0"-10"0,0 0 4 16,0 0-4-16,0 0-5 0,0 0-9 16,-45-47-9-16,32 43-12 0,1 2-1 15,4 1-6-15,-5-1-6 0,3 2-1 16,4 2-4-16,-5-2-1 0,-1 2-2 0,2 6-2 15,-9 8-4-15,4 9-1 16,-9 12-1-16,-1 8 0 0,2 9 1 0,-4 8 0 16,-2 3 0-16,9 3 1 15,1 0 0-15,2 1-1 0,5-1 0 0,4-4 0 16,0-3-2-16,8-3 1 0,0 1 1 16,10-5-1-16,2-3 1 15,11-1 0-15,2-4 0 0,2-3-1 0,12-2 1 16,2-7 0-16,3-3 2 0,12-9-2 15,-3-6 1-15,9-7 0 16,4-9-1-16,5-14 2 0,7-11 2 0,-3-14 6 16,3-9-2-16,3-9 4 0,-9-10 5 15,-2-4-1-15,-3-11-2 0,-7-3 5 0,-9-7 1 16,-5-5-4-16,-13-4-4 16,-6-3-3-16,-15-1-4 0,-2 4-4 0,-12 10-1 15,-12 12-1-15,-23 10-1 0,-19 13-7 16,-14 10 1-16,-17 10-2 0,-15 15-5 15,-7 14 3-15,-5 9-3 0,-4 20 10 16,13 7 4-16,4 8-6 0,6 8-26 16,8 3-28-16,8 6-33 0,-3-4-64 15,11-7-136-15</inkml:trace>
  <inkml:trace contextRef="#ctx0" brushRef="#br0" timeOffset="3481.55">13192 8904 275 0,'0'0'0'15,"0"0"-29"-15,58-30 8 16,-41 24 20-16,-7 2 1 0,-8 3-2 0,-2-1 2 0,0-1 4 16,0 2 57-16,0-1 28 0,0 0-32 15,-2 0-15-15,0-1-1 0,-2 2 2 16,-4 0-3-16,4 1-10 0,-1 0-3 15,1 0-1 1,0 5-5-16,-2 4-7 0,-6 4-8 0,-3 6 1 0,-2 0 2 0,-1 5 4 16,-7 2-2-16,0 3 0 0,-2 6-1 31,-12 3-1-31,0 5-2 0,-7 2 0 0,-11 2 3 0,-3 4 3 0,-9 2 1 16,-1 4-4-1,-4 2-2-15,-5 1 0 16,3 1 0-16,1 1-1 0,3 2-4 15,-5 2 2-15,7-1-1 0,2 0-4 0,4-2-2 0,2-1 1 0,8-3 1 16,-4-3 0 0,9 0 0-16,3-5 1 0,7-3 1 15,4-5 0-15,4-6 0 0,2-5 0 0,6-3 1 0,2-5-1 16,-1-3 0-16,11-5 0 0,-5-5 0 16,5-1 0-16,5-5-2 15,-2 0 1-15,6-5 0 0,-2 0-1 0,0 1 2 0,-1 0-2 16,1 1 0-16,2-1-1 15,-2 1 1 1,4-1-3-16,0-1-2 0,0 0-7 16,0 0-7-16,0-1-10 0,6-3-15 15,0-7-14-15,11-2 7 0,0-8-11 16,3-1-43-16,-7-2-58 0,-3 1-156 16</inkml:trace>
  <inkml:trace contextRef="#ctx0" brushRef="#br0" timeOffset="3852.87">11427 10008 25 0,'0'0'642'0,"0"0"-639"0,0 0-2 16,0 0 3-16,0 0 19 0,0 0-15 15,0 0-6-15,0 0 8 0,4-37 10 16,-4 43-2-16,2 3-4 0,-2 6 0 15,0 7 2-15,-6 3 0 0,0 4-1 0,-9 5-5 16,1 1-2-16,-3 1-3 0,1 2-1 16,-1 2-4-16,3 1-3 15,6-3 3-15,-1 0 1 0,9-3-1 0,0-3 0 16,6-2-2-16,1-3 2 0,1-3-1 16,2-6 1-16,5-3 0 0,-1-2 0 15,5-5-2-15,4-2 2 0,8-4 0 16,10-2-1-16,0-5 1 0,17-7-1 15,0-5 1-15,8-1 2 0,11-3 0 16,-5 0 0-16,11-1-1 0,-1 3 1 16,-3 7-2-16,-1 7-15 0,-7 5-59 0,-17 4-60 15,-11 3-113-15</inkml:trace>
  <inkml:trace contextRef="#ctx0" brushRef="#br0" timeOffset="4615.01">13583 8624 267 0,'0'0'27'0,"0"0"20"16,0 0 23-16,0 0-5 0,0 0-15 16,54-38-6-16,-48 37-10 0,0 0-7 15,9 1-7-15,-3 0-3 0,17 4-2 16,-4 3 2-16,2 4 2 15,4 1-9-15,6 7-2 0,4 2-1 0,1 5 2 16,11 4 3-16,1 5 2 0,6 4 1 0,10 5-1 16,5 2-3-16,7 0-1 15,3 1-5-15,0-3-4 0,8 2 2 16,-6-1-1-16,0-1 1 0,1 1-1 16,-9 0 3-16,6-2 3 0,-9 3-4 0,3-3 4 15,3 0-1-15,-3-2-2 0,6 0 1 16,-7-3-1-16,5-2-4 0,-7-1 1 15,3-2 1-15,2-4 0 0,-9 1 1 16,2-4 1-16,3 1-1 0,-1 0 2 16,-1-1-2-16,-5-1-2 0,0 0-2 15,-3 0 2-15,-8 2-1 0,-5-4 1 16,-15 2-1-16,-1 0 0 0,-11-3 0 0,-13 0 0 16,1-3 0-16,-9-2 1 15,-4-2-1-15,0-2 0 0,-2 0 0 16,0-3 0-16,0-2-1 0,-2-4 1 15,0-2-1-15,2-1 1 16,0-1-1-16,0 0-2 0,-2 0-4 0,-2-4-5 0,-3-1-6 16,1-3-6-16,0-1-13 15,2 0-5-15,2-2-23 16,2-3-13-16,0-3-5 0,0-4-84 0,2 0-241 0</inkml:trace>
  <inkml:trace contextRef="#ctx0" brushRef="#br0" timeOffset="5056.12">16808 9648 514 0,'0'0'0'0,"0"0"-23"0,0 0 23 15,-54-40 6-15,42 30 17 0,-3-1 7 16,1 2 7-16,-5-1 8 0,9 3-4 15,-5 3-5-15,7 1-2 0,2 2 2 0,4-1-5 16,0 1-4-16,2 1-6 0,0-2-8 16,0 2-5-16,0 0-5 0,0 0-2 15,0 1 0-15,2 6-1 0,4 6-1 16,2 5 1-16,11 3 0 0,-3 4 0 16,9 3 1-16,0 1-1 0,2 2 1 15,-4-3 1-15,-1 0-2 0,-3-1 1 16,-9-3 2-16,-1-1-3 0,-3 0 4 15,-2 1 4-15,-4 0 2 0,0 1 3 16,0 0-4-16,-4-5-2 0,0 2 0 16,-1-5-1-16,-1-1-1 15,-2-1-1-15,-11 2 2 0,-1 0 1 0,-9 2 0 0,-15 1-3 16,-3 0-4-16,-13 3 2 0,-10 2-2 16,-3 3 0-16,-1-3 0 0,8-2-4 15,12-1-13-15,15-6-7 0,16-5-12 16,19-6-12-16,4-2-45 0,6-3-46 15,0-8-127-15</inkml:trace>
  <inkml:trace contextRef="#ctx0" brushRef="#br0" timeOffset="6235.89">11466 11499 352 0,'0'0'11'0,"0"0"-11"16,-58-42 2-16,44 31 32 0,8 1 12 0,-7 0-21 16,3 1 10-16,6 6 4 0,2-1 7 15,-2 2-11-15,4 2-6 16,0 0-3-16,0 0-6 0,0 0-6 0,0 0-7 16,0 3-5-16,6 2-1 15,10 7 3-15,1 2 5 0,2 4 8 0,7 2 0 16,3 1-2-16,7 2-4 0,5 4-4 15,2 1 0-15,7 4 0 0,6 1 3 16,8 1-2-16,2 3 0 0,8 2-1 16,1 1-2-16,3-3-1 0,-1 0 1 15,1 0-4-15,3 2 3 0,-5 2-2 16,7 0 2-16,-6 0 0 0,12 3 1 16,-7 0 3-16,7 1-1 0,-2-1-1 15,0 3-1-15,2-3-3 0,-9 1 3 16,3 1 1-16,-7-3-2 0,1 2 0 15,-1 0-4-15,-7-2-3 0,-1 1 3 0,-4-4 2 16,-6 2 2-16,-2-2 0 16,-1-3-1-16,-5-2 1 0,0-2-1 0,-7-3 0 15,0-3 0-15,-1-5-1 0,-7-2 0 16,-6 1 0-16,-2-4-1 0,-7 0-1 16,1-3 0-16,-6-1 0 0,1-1-3 15,-8 1 3-15,3-2 0 0,-1-4 0 0,-4 0 0 16,0-1 0-16,-4-1-1 15,1 0 1-15,-3-4 0 0,2 1 0 0,-2-2-1 16,0 0-3-16,0 0-2 16,0 0-2-16,-5-5-5 0,1-7-8 15,-12-8-16-15,-1-8-28 0,-3-6-36 0,-1-3-43 16,-2 4-106-16</inkml:trace>
  <inkml:trace contextRef="#ctx0" brushRef="#br0" timeOffset="6738.89">14338 12643 118 0,'0'0'323'0,"0"0"-323"16,0 0-19-16,-62-59 19 0,49 50 2 15,-5 0 12-15,3 3 18 0,-1-1 20 16,5 2-3-16,1 1-4 0,2 2-9 16,6 0-1-16,-1 2 1 0,3-3-7 15,0 2-8-15,0 1-9 0,0 0 2 16,0 0 1-16,0 0-1 0,0 1-2 0,0 1-2 16,0-1-1-16,0 3-3 15,3 3-3-15,3 4 2 0,4 4 2 16,-2 4 2-16,5 3-3 0,3 3-2 15,-1 5 0-15,5 3-1 0,1 1-1 16,-4 2 0-16,5 1-1 0,-7-1 1 16,3-1-1-16,-9-2 1 0,1-1-1 0,0-2 1 15,-3-1-1-15,-3-5 3 0,-4-2 0 16,2-4 0-16,-2-2 1 0,-2-1 1 16,-2 0 0-16,-11-1 2 0,1 4-1 15,-11 2 0-15,-4 1 0 0,-12 6-2 16,-5 0-2-16,-10 2 1 15,-8 0-3-15,-2-3 1 0,0-2-1 0,0-4-1 16,6-3-7-16,12-6-1 0,11-5-6 16,12-3-3-16,9-3-2 0,9-4-7 0,7-5-11 15,7-5-31-15,9-7-50 0,17-7-29 16,-2-3-72-16</inkml:trace>
  <inkml:trace contextRef="#ctx0" brushRef="#br0" timeOffset="8122.88">16525 11315 203 0,'0'0'11'15,"0"0"33"1,0 0 12-16,0 0 9 0,0 0-7 0,0 0-4 0,0 0-4 16,0 0-8-16,2-32-7 0,-2 29-10 15,0 2-4-15,0 0-3 0,0 1 0 16,0 0 2-16,0 0 0 0,0 0-4 16,0 0-1-16,0 0 4 0,0 0-3 15,0 0-3-15,0 0 1 0,0 0-2 16,0 0-2-16,-5 0 0 15,3 4 1-15,-2 3-2 0,-10 8-3 0,-1 4-2 0,-7 9 0 16,-7 8-1-16,-6 10 1 0,-9 7-1 16,-8 4-1-16,-3 6 2 15,-9 4 0-15,-3 0 3 0,1 1 2 0,0-1 0 16,0 2-2-16,2 5-1 0,-4-3-1 16,6 2-5-16,-2 0 0 15,4-4 0-15,12 0-2 0,-2-3 2 0,11-3 0 16,6-4 0-16,6-4 2 0,5 1-2 15,1-6 1-15,2-2 0 0,5-7 0 16,-3-3 0-16,3-4-1 0,3-3 2 16,-3-5-2-16,4-1 1 0,-1-6-1 0,-3 3 0 15,6-7 1-15,1-2 0 0,1-3-1 32,-2-4 1-32,2-2-1 0,2-2 0 0,1 0 1 0,-3 2-1 0,-6 0 0 15,2 5 0-15,1 0 0 0,-9 1 0 31,5 3-1-31,-3 0 1 0,1 0 0 0,-1-1 0 0,1-2 0 0,5 2-1 32,-2-4 1-32,3 0 0 0,5 1 0 15,-2 0-1-15,0 0 1 0,2-2-1 16,-1 1 0-16,1-3 0 0,2 2 1 16,0 0-2-16,0-1-1 0,0-1 3 0,2 1 0 15,0-1 0-15,-2-1 1 0,2-3 0 16,0 0-1-16,0-1-5 15,0 0-2-15,0 0-3 0,0 0-1 0,0 0 0 16,0 0 0-16,-2 0 0 16,2 0-2-16,-2 0-6 0,0 0-3 0,-7 4-2 15,-1 2-17-15,0 1-17 0,-7 0-8 16,5 1-12-16,2-1-34 0,-1-7 6 16,5-2-46-16</inkml:trace>
  <inkml:trace contextRef="#ctx0" brushRef="#br0" timeOffset="8500.79">15100 12861 594 0,'0'0'50'0,"0"0"-49"16,0 0 0-16,0 0 0 0,0 0 20 15,0 0 11-15,0 0 5 0,-29 0 8 16,27 0-2-16,2 0-8 0,-2 0-15 15,0 3-9-15,-4 1-4 0,-4 6-2 16,-1 4-3-16,1 5-1 0,-7 6 0 0,3 1 0 16,-7 5-1-16,5 1 0 15,-7-1 0-15,6 1-2 0,1-3 1 16,8-2 1-16,-1-1-1 0,-1-7 1 0,8 0-1 16,0-4 1-16,2-2 0 15,0-1 0-15,2-5 0 0,4 2 0 0,0-3 0 16,1-1 0-16,-1-1 0 0,2-2 0 15,4 1-1-15,3-1 0 0,4-1 1 16,5 2 2-16,7-3-1 0,13-1 2 16,5-2 3-16,13-10 1 0,9-3-2 15,1-8-2-15,5-1 0 0,-1-5-2 0,-4-9 0 16,1 3-1-16,-5-8-22 0,-12-2-71 16,-21 4-131-16</inkml:trace>
  <inkml:trace contextRef="#ctx0" brushRef="#br0" timeOffset="9698.73">13079 8223 205 0,'0'0'0'0,"0"0"-64"16,0 0-15-16,0 0 53 0,0 0 4 16</inkml:trace>
  <inkml:trace contextRef="#ctx0" brushRef="#br0" timeOffset="10706.94">13079 8223 1 0,'49'45'13'0,"-43"-39"-1"0,-6-1-7 0,3 1-5 16,-3-1 0-16,0-2 2 15,0 1-2 1,0-4 1-16,0 0 12 0,-3 0 43 0,-1 0 1 0,2 2 5 0,-2-2-4 15,2 0-5-15,-2-2-7 16,0-2 4-16,4 0-7 0,-2-1-2 0,2-2-11 16,0 1-1-16,-2-1-7 0,2-1-6 15,0 1-2-15,0 3-2 0,0 2-1 16,0-1 0 0,0 0 0-16,0 2 1 0,0 0 1 0,0 1-3 0,0-2 1 15,0 1-3 1,0 1 0-16,0 0-3 0,0 0-1 0,2 0-3 0,-2 0 0 15,0 2-1-15,2 0 0 0,-2 0 0 16,2 0 1-16,0 1 2 0,2 0 0 16,-2-3 1-16,0 2 2 0,-2-1 1 15,2 1-1 1,-2 1 0-16,2-1-1 0,-2 0-2 16,0 0 0-16,4-1 0 0,-4 2-3 15,0-2 1-15,3-1-1 0,-1 2 0 16,0-1 0-16,-2 1 0 0,0-1 0 15,2-1 1-15,-2 0-1 0,0 0 1 16,0 0-1-16,0 0 2 0,0 0-1 16,0 0 1-16,0 0 0 0,0 0-1 15,0 0 2-15,0 0-2 0,0 1 0 16,0-1 0-16,0 0-2 0,0 0 2 16,0 0-2-16,0 0 2 0,0 0-1 0,0 0 0 15,0 0 0-15,0 0 0 0,0-1 0 16,0 1 0-16,0 0 1 0,0 0-1 15,0 0 0-15,0 0 0 0,0 0 2 16,0 0-1-16,0-1 0 0,0-2 1 16,0 1-1-16,0 2 3 0,0 0 0 15,0 0-3-15,0 0 2 0,0 0-1 16,0 0-1-16,0 0-1 0,0 0 1 16,0 0-1-16,0 0 0 0,0 0 0 15,0 0-1-15,0 0 0 0,0 0 1 16,0 0 0-16,0 3 1 0,0-3-1 0,0 0 0 15,0 2 1-15,0-1-1 0,-2-1 1 16,2 0 0-16,0 0-1 0,0 0 1 16,0 0-1-16,0 0 1 0,0 0-1 15,0 0 0-15,0 1-1 0,0-1 1 16,0 0 0-16,0 0 1 0,0 0-1 16,0 0 0-16,0 0 0 0,0 0 0 0,0 0 0 15,0 0 0-15,0 5 0 16,0-2 0-16,2 1 0 0,-2 0 0 15,2 1 0-15,0 1 0 0,-2-1 1 0,2 2-1 16,2-1 0-16,0 1 0 0,0 3 0 16,5 1 1-16,-3 3-1 0,-2 3 0 15,4 2 1-15,0 1-1 0,3 0 1 16,-5 2 1-16,0-1 0 0,3-2-1 16,1 0 0-16,-6 0 0 0,0-3 0 15,2 1-1-15,-2-5 0 0,-1-3 0 16,-1-5 2-16,0-1-1 0,-2-1 1 15,0-2 3-15,0 0 2 16,0-1 4-16,0-3 5 0,4-1-2 0,-2-8 0 16,4-6-4-16,-2-9-2 0,9-8-3 0,1-3-3 15,-4-6 0-15,7-2-2 0,-5 0-2 16,3 0 2-16,3 6 0 0,-9 10 1 16,3 6-1-16,-4 10 0 0,-4 3 0 15,-4 7 1-15,0 3-1 0,0 1 1 16,0 1-1-16,0 0 0 0,0 1-4 15,0 11-23-15,0 5-13 0,0 10-2 16,0 6-8-16,0 5-13 0,0 3-13 0,5-1-32 16,-1-3-61-16</inkml:trace>
  <inkml:trace contextRef="#ctx0" brushRef="#br0" timeOffset="10943.72">13598 8595 512 0,'0'0'187'16,"0"0"-184"-16,0 0-1 0,0 0 8 16,41-60 44-16,-37 53-15 0,-4 3-5 15,0 1 5-15,0 1-8 0,0 2-13 16,0 0-6-16,0 0-7 0,0 1-2 16,0 4-3-16,0 5 0 0,0 3 0 15,-4 9-1-15,0 0 1 0,0 7 0 16,4-1-4-16,0-1-18 0,6 3-14 0,0 1-28 15,-6 0-46-15,0-3-70 0,-10-7-274 16</inkml:trace>
  <inkml:trace contextRef="#ctx0" brushRef="#br0" timeOffset="11725.71">10677 11058 371 0,'0'0'15'0,"0"0"23"16,0 0 5-16,0 0 9 0,0 0-7 16,-11-54-2-16,11 53-4 0,0-1-4 15,0 2-6-15,0 0-13 0,0 0-9 16,4 0-3-16,1 0 0 0,3 3 1 16,2 3 5-16,-2 6-1 0,5 5-2 15,-1 2 0-15,-6 6 1 0,5 3 0 0,-3 4-4 16,0 1 0-16,-1-1-1 15,-1-3-2-15,0-3 0 0,4-6 0 16,-1-2-1-16,-3-4 0 16,6-3 0-16,-1-2-1 0,-3-5 0 0,2-3 0 0,3-2 1 15,-5-6 2-15,0-4 0 0,2-9 7 16,-1-2 17-16,1-4-3 0,-2-3-8 16,7-2-6-16,-9-2-6 0,0-2 1 15,2-1-3-15,-3 0 1 0,1 2-2 16,-4 5 1-16,0 7 0 0,0 5 0 15,-2 8-2-15,0 4 0 0,0 5-6 16,0 1-20-16,2 9-14 0,0 4-28 16,4 9-20-16,-2 4-3 0,-4 2-72 15,0-3-150-15</inkml:trace>
  <inkml:trace contextRef="#ctx0" brushRef="#br0" timeOffset="12170.89">11237 11271 827 0,'0'0'1'0,"0"0"-1"16,41-63 0-16,-30 48 0 0,-7 4 2 15,-4 4 1-15,0 3 6 0,0 0 16 16,-4 4-7-16,1 0-11 16,-5 1-5-16,0 2-1 0,-4 4-1 0,-5 5 0 15,-2 4-2-15,-3 1-2 0,-1 4-2 16,2-2-5-16,-4-3-3 0,13-1 0 15,0-6 5 1,5-2 4-16,5-4 0 0,0 0-9 16,2-3-13-16,0 0 4 0,0 0 12 0,2-6 8 0,5-1 2 0,3-3 1 31,2-7 2-31,3 1 4 0,5-4 4 0,-1-1-2 16,4 4-3-16,0 1 1 0,-3 3 0 0,1 4 0 0,-3 4 0 31,-5 4-2-31,-3 1-1 0,1 3-1 0,-9 8 0 0,-2 7 0 0,0 11 3 31,-9 5 1-31,-9 7-1 0,-3 4-2 16,-6-2-1-16,4-3-2 0,1-8-3 15,9-7 2-15,3-6 0 0,6-5 1 0,4-1-1 16,0-5 1-16,4-1-1 0,4-1-1 16,1-4 1-16,7-2-1 0,3-8 1 15,8-6 1-15,4-8 0 0,2-7 1 16,0-1 1-16,4-1-2 0,2-5 0 0,7-4-50 15,-1-6-93-15,-8 1-189 16</inkml:trace>
  <inkml:trace contextRef="#ctx0" brushRef="#br0" timeOffset="13070.34">13870 13979 209 0,'0'0'173'0,"0"0"-141"16,0 0 17-16,0 0 6 0,0 0 6 0,0 0-19 15,-18-53-3-15,18 49-6 0,0 2 0 16,0-2-6-16,0 2-5 0,0 2-10 16,0 0-4-16,2 6-5 0,6 3-2 15,0 5 1-15,1 5 0 0,3 5 3 16,0 4 0-16,-1 1-1 0,3 5-1 16,-1 3-2-16,-3-3-1 0,4 1 1 15,-5-1-1-15,5-6 0 0,1-3 0 16,-7-7 1-16,4-6-2 0,1-5 1 15,-5-5 0-15,2-2 1 0,1-1 1 16,-3-8 0-16,-2-6 8 0,2-4 9 0,5-7 8 16,-7-10-5-16,9-8-5 0,3-6-6 15,-5-8-3-15,7-4-4 16,-3-5-4-16,1 2 1 0,7 5-1 0,-8 6-4 16,1 16 4-16,-7 13-1 0,-3 12 1 15,-6 11 0-15,-2-1 0 0,0 3-5 0,0 0-11 16,0 9-9-16,0 6-26 15,-2 8-26-15,2 7-33 0,0 6-16 16,-4 0-55-16</inkml:trace>
  <inkml:trace contextRef="#ctx0" brushRef="#br0" timeOffset="13589.13">14511 13968 275 0,'0'0'70'0,"0"0"14"16,0 0-13-16,0 0-13 0,0 0-20 0,-47-55-7 0,40 51-9 16,-3 0 1-16,6 1 3 0,0 2 2 15,4 0-6-15,-2 1 0 16,2-2-3-16,0 2-8 0,2-1-8 0,4-5-3 15,6 2 0-15,3 0 3 0,10 0 6 16,-3 2 1-16,3-2-4 0,0 3 1 16,0 1-3-16,-11 1-3 0,1 8-1 15,-7 1 2-15,-4 5-1 0,-2 2 0 16,-2 4-1-16,-6 7-5 0,-10 4-10 16,1 2-10-16,-8 1 3 0,5-3 6 15,-3-4 4-15,9-5 0 0,-1-5 7 0,5-4 0 16,6-8-4-16,2 0-8 0,0-4 6 15,0-1 11-15,0 2 0 0,0-3 0 16,0 0 1-16,0 0 4 16,2-2 11-16,0-1 3 0,6 1 2 0,5 0 1 15,-3-1-3 1,2 1-2-16,7 2-2 0,2 0 0 0,-7 2-4 0,7 4 2 0,-9 1-5 16,3 2-4-16,-3 0-2 15,-6 3 0-15,-6 1 0 0,0 0 0 0,-6 5 0 16,-15 2-2-16,1 5-5 15,-13 3-3-15,-7-1-13 0,1 0-4 16,0-3-1-16,-4-2-9 0,-5-3-18 16,7 1-25-1,1-3-57-15,7-3-74 0</inkml:trace>
  <inkml:trace contextRef="#ctx0" brushRef="#br0" timeOffset="14329.54">16361 10689 392 0,'0'0'59'0,"0"0"-6"16,0 0-2-16,0 0 5 0,0 0-20 0,0 0-9 16,0 0-5-16,6-41 0 0,-3 41 0 15,-3 0-2-15,0 0-9 0,0 0-4 16,0 6-5-16,6 6 0 0,-4 8 0 16,4 5 0-16,-2 3 4 0,-2 6-4 15,2 2 1-15,0 2 0 0,1 1-2 16,1-1 0-16,2-4 0 0,-2-5 0 15,-2-6 0-15,3-4-1 0,1-7 0 16,-2-2 0-16,-2-6 0 0,-2-2 0 16,0-2 0-16,2 0 1 0,3-4 6 15,1-9 9-15,4-5 9 0,-1-4-2 0,5-6-4 16,-3-2-6-16,-3-6-3 0,4-1-3 16,-5-4-2-16,-1-2-2 0,-2-6-1 15,0 4 1-15,-1 4-2 0,-3 8 0 16,0 8 0-16,2 12-1 0,-4 9 0 15,0 3 0-15,0 1-1 0,0 4-9 16,2 5-28-16,2 11-40 0,0 5-33 16,0 10 8-16,-4 3-79 0</inkml:trace>
  <inkml:trace contextRef="#ctx0" brushRef="#br0" timeOffset="14695.22">16806 10894 572 0,'0'0'6'0,"0"0"6"16,12-57 25-16,-10 45 18 0,0 2 3 0,-2 3-22 15,0 0-10-15,0 3-2 16,-2 3-6-16,0-2 0 0,-2 3-7 16,0 0-3-16,-7 3-3 0,-1 3-2 0,-2 4-3 15,-5 9-1-15,-2 4-2 0,3 1 2 16,-5 3 1-16,9-1 0 0,-5-1-3 15,13-2-3-15,-3-2 0 16,5-5 0-16,4-2 1 0,0-2 0 0,0-2 3 16,0-2 0-16,2-1 1 0,5-1-1 15,-1 0-1-15,0-2 2 0,6-2 0 16,-3-2 1-16,1-3 1 0,4-5 3 16,1-2 8-16,4-3 1 0,1-3-3 15,1 2-4-15,0-2-4 0,1 3 0 16,-1 0-2-16,-7 3 0 0,3 2 0 0,-9 1-11 15,-4 4-35-15,1 1-33 16,-5 0-35-16,-5 1-58 0,-3-3-179 0</inkml:trace>
  <inkml:trace contextRef="#ctx0" brushRef="#br0" timeOffset="14772.41">16806 10894 751 0</inkml:trace>
  <inkml:trace contextRef="#ctx0" brushRef="#br0" timeOffset="14896.92">16806 10894 751 0,'-13'-56'25'0,"13"54"-5"0,0 0 0 0,2 2 16 0,0 0-11 0,3 2-11 0,-1 6 1 0,4 6 1 0,-2 8-2 16,-2 7-1-16,-2 5-3 0,-2 6-4 15,0 1-1-15,0 2-2 0,0-2 0 16,-4-2-2-16,4-2-1 0,2-4-1 16,-2-6-16-16,2-2-11 15,0-4-14-15,5-4-42 0,-3-2-71 0,0-8-116 16</inkml:trace>
  <inkml:trace contextRef="#ctx0" brushRef="#br0" timeOffset="34583.08">18251 12164 186 0,'-40'-85'0'0,"7"22"-41"0,6-6-24 16,5 1 20-16,1 3 11 0</inkml:trace>
  <inkml:trace contextRef="#ctx0" brushRef="#br0" timeOffset="35164.43">18050 11673 70 0,'0'0'59'0,"0"0"-11"0,0 0 17 16,-50-4-23-16,36 11-23 0,6-3-5 0,2 1-1 15,1-3 8-15,3-2 18 0,2 0 11 16,0 0-6-16,4-3-12 0,1 1-15 15,3-2 19-15,0-1-13 16,7 3-6-16,-5 2-10 0,2 0-1 0,1 7-1 16,-3 4-1-16,0 5 1 0,1 5-1 15,-5 10 3-15,2 6 4 0,3 9 5 16,-3 8 0-16,-2 4-2 0,2 4-5 16,3-3-4-16,-1 1-2 0,-2-3-2 15,1-4 3-15,1-5-4 0,-2-9 3 16,0-8 1-16,-3-8-3 0,3-7 0 0,-6-8 0 15,2-5 0-15,-4-2-1 16,0-1 1-16,0 0 2 0,-2-4 6 0,-2-8 27 16,-4-12-13-16,1-7-14 0,-1-14-5 15,2-8-3-15,-4-10 1 0,1-3-1 16,1-1-1-16,2-5 2 0,0 2-2 16,1 5-3-16,3 12 3 0,2 11 0 15,0 14 0-15,0 11 0 0,0 8 0 16,0 5 2-16,2 2 7 0,3 2-3 15,-1 1-6-15,4 11-5 0,4 10 1 0,9 8 3 16,2 9 1-16,2 4 1 0,6 4-1 16,0 1 1-16,-5 0-1 15,5-4 1-15,-2-2 0 0,-4-2-1 0,-4-6 1 16,0-3 0-16,-7 0 1 0,1-5-1 16,-5-2 0-16,0-7-1 0,3-6 1 15,-7-5 0-15,2-6 0 0,0-1 3 0,7-11 6 16,-3-10 8-1,5-12 2-15,-3-10-3 0,3-8-3 16,-7-6-9-16,0-3-1 0,-5-1-4 0,-1-2 0 16,-4 3 0-16,-7 5 1 0,-1 9 1 15,-2 11-2-15,-3 9 0 0,3 11 0 0,2 4 1 16,2 5-1-16,2 2 1 0,4 4-1 16,0 1-4-16,0 14-14 0,0 10-16 15,0 13-16-15,0 11 6 0,2 3-13 16,6 1-25-16,2-5-35 15,7-4-44-15,-5-6-86 0</inkml:trace>
  <inkml:trace contextRef="#ctx0" brushRef="#br0" timeOffset="35523.83">18916 11979 547 0,'0'0'45'16,"23"-86"-3"-16,-9 42-10 0,-1 0 10 0,1 5-7 15,-1 8-7-15,-9 7-4 0,-4 9-1 16,0 4-2-16,0 6 0 0,-2 4-7 0,-2 1-5 15,0 0-6-15,-3 3-3 16,5 12-1-16,-6 7-1 0,2 10-2 0,-3 3 1 16,1 2-2-1,6 0-6-15,0-7-3 0,2 1 2 0,0-5 1 16,4-2 3-16,4-1 4 16,3-3 3-16,1-4 0 0,5-6-1 0,1-4 2 0,1-6 0 15,4-5 2-15,-3-8 1 16,3-8 7-16,-2-4 10 0,-5-3 2 0,-3-4-4 15,-1-1-8-15,-10-2-1 0,-2-2-2 16,-8-1-4-16,-9-1-1 0,-1 2 0 16,-7 5-2-16,-2 7-3 0,2 9-3 15,3 8-2-15,1 8-4 0,4 3-12 16,5 5-8-16,4 9-17 0,1 4-38 16,1 5-19-16,6 2-55 0,-2-6-64 15</inkml:trace>
  <inkml:trace contextRef="#ctx0" brushRef="#br0" timeOffset="35731.75">19509 11428 651 0,'0'0'82'0,"19"-63"-76"16,-9 49 2-16,-3 7 21 0,-3 6 8 16,-4 0-6-16,0 1-6 0,2 3-10 15,0 6-8-15,2 13-7 0,2 9 0 16,-2 7 1-16,0 9-1 0,1 4-1 15,-5 3-1-15,0-1-4 0,-2 0-5 16,-1-6-19-16,-1-7-1 0,4-6-7 16,0-6-8-16,0-9-13 0,4-4-11 15,-4-8-56-15,0-7-64 0</inkml:trace>
  <inkml:trace contextRef="#ctx0" brushRef="#br0" timeOffset="35870.07">19295 11713 760 0,'0'0'9'0,"0"0"33"0,0 0 6 0,0 0-13 0,2-60-32 0,39 29-3 16,15-8 0-16,12-9 1 15,15-4-1-15,16-3-27 0,10-5-33 0,7-5-50 0,4-7-68 16,-2 2-191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17.747"/>
    </inkml:context>
    <inkml:brush xml:id="br0">
      <inkml:brushProperty name="width" value="0.05" units="cm"/>
      <inkml:brushProperty name="height" value="0.05" units="cm"/>
      <inkml:brushProperty name="color" value="#E71224"/>
    </inkml:brush>
  </inkml:definitions>
  <inkml:trace contextRef="#ctx0" brushRef="#br0">602 5 24575,'-53'-2'0,"33"1"0,0 0 0,0 1 0,0 1 0,0 1 0,-24 5 0,40-5 0,0-1 0,0 1 0,0 0 0,0 0 0,0 0 0,1 0 0,-1 1 0,1 0 0,0-1 0,0 1 0,0 1 0,0-1 0,0 0 0,0 1 0,1-1 0,0 1 0,0 0 0,0-1 0,0 1 0,0 0 0,1 0 0,0 1 0,0-1 0,0 0 0,0 5 0,-1 7 0,1-1 0,1 1 0,0 0 0,1-1 0,5 26 0,-1-21 0,1-1 0,1 0 0,1 0 0,0 0 0,1-1 0,2-1 0,-1 0 0,2 0 0,0-1 0,23 23 0,-27-31 0,1 0 0,0 0 0,1-1 0,-1-1 0,1 1 0,1-2 0,-1 1 0,1-1 0,0-1 0,19 5 0,3-1 0,-1-3 0,51 3 0,-77-8 0,-1 1 0,1-1 0,-1 1 0,0 0 0,1 1 0,-1-1 0,0 1 0,0 0 0,1 1 0,-2-1 0,1 1 0,0 0 0,5 5 0,-6-5 0,-1 1 0,0 0 0,0 0 0,0 0 0,0 0 0,-1 0 0,1 1 0,-1-1 0,0 1 0,-1-1 0,1 1 0,-1 0 0,0 0 0,0 0 0,0 6 0,0-1 0,-1 1 0,0-1 0,-1 0 0,0 0 0,0 0 0,-1 1 0,0-1 0,-1-1 0,-1 1 0,1 0 0,-1-1 0,-1 0 0,0 0 0,0 0 0,0 0 0,-1-1 0,-1 0 0,-8 9 0,6-9 0,0 1 0,-1-2 0,1 1 0,-2-1 0,1-1 0,-1 0 0,0 0 0,0-1 0,0-1 0,-1 0 0,0 0 0,0-1 0,0-1 0,0 0 0,-13 1 0,-237-3 0,127-2 0,120 2-124,0 0 0,1-2 0,-1 1 0,0-2 0,1 0 0,-1-1-1,1 0 1,0-1 0,0 0 0,-17-11 0,8 2-6702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20.217"/>
    </inkml:context>
    <inkml:brush xml:id="br0">
      <inkml:brushProperty name="width" value="0.05" units="cm"/>
      <inkml:brushProperty name="height" value="0.05" units="cm"/>
      <inkml:brushProperty name="color" value="#E71224"/>
    </inkml:brush>
  </inkml:definitions>
  <inkml:trace contextRef="#ctx0" brushRef="#br0">388 1 24575,'-16'0'0,"-2"-1"0,-1 2 0,-30 4 0,43-4 0,-1 1 0,1 0 0,0 0 0,-1 1 0,1-1 0,0 1 0,1 1 0,-1-1 0,0 1 0,-9 9 0,1 1 0,0 2 0,1 0 0,-14 23 0,1-1 0,7-12 0,1 1 0,-23 47 0,34-59 0,1 1 0,0 0 0,2 0 0,0 0 0,0 0 0,2 1 0,-1 16 0,1-6 0,2 1 0,2-1 0,4 27 0,-4-39 0,2-1 0,0 1 0,0-1 0,2 0 0,-1-1 0,2 0 0,8 15 0,-4-14 0,0 1 0,0-1 0,1-1 0,1 0 0,0-1 0,1 0 0,0-1 0,1 0 0,0-2 0,1 1 0,0-2 0,0 0 0,26 8 0,-14-11 0,0-1 0,0-1 0,0-2 0,1 0 0,35-5 0,6 1 0,0-3-1365,-39 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22.668"/>
    </inkml:context>
    <inkml:brush xml:id="br0">
      <inkml:brushProperty name="width" value="0.05" units="cm"/>
      <inkml:brushProperty name="height" value="0.05" units="cm"/>
      <inkml:brushProperty name="color" value="#E71224"/>
    </inkml:brush>
  </inkml:definitions>
  <inkml:trace contextRef="#ctx0" brushRef="#br0">468 1 24575,'-82'31'0,"64"-26"0,1 1 0,0 0 0,0 2 0,0 0 0,-21 15 0,23-13 0,-31 15 0,36-21 0,1 1 0,-1 0 0,1 1 0,1-1 0,-1 2 0,1-1 0,0 1 0,0 1 0,-9 10 0,4 1 0,0 0 0,2 1 0,0 0 0,1 1 0,1 0 0,1 0 0,1 1 0,1 0 0,1 0 0,1 1 0,1 0 0,-1 31 0,3-38 0,1-1 0,1 0 0,0 1 0,1-1 0,1 0 0,0 0 0,1 0 0,1 0 0,10 23 0,5 6 0,-13-26 0,1 0 0,15 24 0,-19-37 0,-1 0 0,2 1 0,-1-1 0,0-1 0,1 1 0,0-1 0,0 0 0,1 0 0,-1 0 0,1-1 0,7 4 0,18 4 0,-1-2 0,2-1 0,-1-2 0,1-1 0,37 2 0,-34-5-1365,-3-1-5461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24.388"/>
    </inkml:context>
    <inkml:brush xml:id="br0">
      <inkml:brushProperty name="width" value="0.05" units="cm"/>
      <inkml:brushProperty name="height" value="0.05" units="cm"/>
      <inkml:brushProperty name="color" value="#E71224"/>
    </inkml:brush>
  </inkml:definitions>
  <inkml:trace contextRef="#ctx0" brushRef="#br0">1 0 24575,'4'0'0,"7"0"0,6 0 0,5 0 0,3 0 0,1 0 0,3 0 0,-1 0 0,5 0 0,2 0 0,-1 0 0,-7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40.683"/>
    </inkml:context>
    <inkml:brush xml:id="br0">
      <inkml:brushProperty name="width" value="0.05" units="cm"/>
      <inkml:brushProperty name="height" value="0.05" units="cm"/>
      <inkml:brushProperty name="color" value="#E71224"/>
    </inkml:brush>
  </inkml:definitions>
  <inkml:trace contextRef="#ctx0" brushRef="#br0">18 277 24575,'0'-6'0,"-1"1"0,0-1 0,0 0 0,0 1 0,-3-7 0,-4-19 0,7 24 0,1-1 0,-1 1 0,2 0 0,-1 0 0,1 0 0,0-1 0,0 1 0,1 0 0,0 0 0,0 0 0,0 0 0,1 1 0,0-1 0,1 1 0,-1 0 0,1 0 0,1 0 0,6-8 0,-4 7 0,0 1 0,1 0 0,0 0 0,1 1 0,-1-1 0,1 2 0,0-1 0,0 1 0,0 1 0,0 0 0,1 0 0,-1 1 0,11-2 0,-8 2 0,0 1 0,0 0 0,0 0 0,0 1 0,0 1 0,0 0 0,0 0 0,-1 1 0,1 1 0,0 0 0,-1 0 0,0 2 0,0-1 0,0 1 0,0 1 0,-1 0 0,17 12 0,1 5 0,-20-17 0,0-1 0,-1 2 0,1-1 0,-1 1 0,-1 0 0,1 1 0,-1 0 0,-1 0 0,1 0 0,-1 0 0,5 14 0,3 21 0,-2 1 0,6 52 0,-12-67 0,0 6 0,-2 0 0,-1 0 0,-1 0 0,-5 39 0,-1-49 0,-1 0 0,-2 0 0,0-1 0,-2 0 0,-16 30 0,25-52 0,-9 17 0,0-1 0,-1-1 0,-1 0 0,0-1 0,-2 0 0,0-1 0,0 0 0,-2-2 0,1 1 0,-2-2 0,0 0 0,-24 13 0,27-20 0,-1 0 0,1 0 0,-1-1 0,0-1 0,0-1 0,0 0 0,-1-1 0,1 0 0,0-2 0,-1 1 0,-16-5 0,24 4-227,1 0-1,-1-1 1,1 0-1,-1-1 1,-10-5-1,-6-4-6598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42.788"/>
    </inkml:context>
    <inkml:brush xml:id="br0">
      <inkml:brushProperty name="width" value="0.05" units="cm"/>
      <inkml:brushProperty name="height" value="0.05" units="cm"/>
      <inkml:brushProperty name="color" value="#E71224"/>
    </inkml:brush>
  </inkml:definitions>
  <inkml:trace contextRef="#ctx0" brushRef="#br0">1 27 24575,'613'0'0,"-458"-13"327,-33 0-2019,-91 12-5134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46.035"/>
    </inkml:context>
    <inkml:brush xml:id="br0">
      <inkml:brushProperty name="width" value="0.05" units="cm"/>
      <inkml:brushProperty name="height" value="0.05" units="cm"/>
      <inkml:brushProperty name="color" value="#E71224"/>
    </inkml:brush>
  </inkml:definitions>
  <inkml:trace contextRef="#ctx0" brushRef="#br0">28 0 24575,'-4'0'0,"-7"0"0,-2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58.065"/>
    </inkml:context>
    <inkml:brush xml:id="br0">
      <inkml:brushProperty name="width" value="0.05" units="cm"/>
      <inkml:brushProperty name="height" value="0.05" units="cm"/>
      <inkml:brushProperty name="color" value="#E71224"/>
    </inkml:brush>
  </inkml:definitions>
  <inkml:trace contextRef="#ctx0" brushRef="#br0">6230 280 24575,'-1'-2'0,"0"0"0,0 0 0,0 0 0,0 0 0,0 0 0,-1 1 0,1-1 0,0 0 0,-1 0 0,0 1 0,1-1 0,-1 1 0,0 0 0,0-1 0,0 1 0,-3-1 0,0-2 0,-40-27 0,-22-17 0,-84-43 0,126 78 0,1 2 0,-2 1 0,1 0 0,-1 2 0,-1 1 0,1 2 0,-46-5 0,-374 8 0,265 5 0,-652-1 0,808-2 0,-1 2 0,1 0 0,1 2 0,-1 0 0,0 2 0,1 1 0,-37 15 0,-196 84 0,123-49 0,-55 27 0,-374 158 0,487-208 0,-96 59 0,98-51 0,-85 36 0,106-58 0,-2-2 0,0-3 0,0-2 0,-1-2 0,-1-3 0,-59 1 0,95-7 0,0 1 0,0 1 0,1 1 0,0 1 0,-38 16 0,-22 7 0,33-18 0,0-1 0,0-2 0,-1-3 0,-85-1 0,117-4 0,0 1 0,0 1 0,1 0 0,-1 1 0,1 0 0,-1 1 0,1 1 0,-19 9 0,12-3 0,0 1 0,1 2 0,1 0 0,-31 27 0,29-21 0,11-9 0,0-1 0,-1 0 0,0-1 0,-1-1 0,-13 8 0,-27 12 0,2 1 0,1 3 0,2 3 0,-61 54 0,-4 20 0,65-61 0,-86 67 0,108-94 0,1 0 0,1 1 0,1 2 0,1 0 0,1 2 0,-25 38 0,44-62 0,-28 44 0,-25 53 0,47-82 0,1 1 0,0-1 0,2 1 0,0 0 0,1 1 0,0-1 0,0 20 0,2 29 0,-6 61 0,-5 37 0,9 195 0,5-192 0,-1-90 0,1 95 0,1-129 0,16 82 0,49 149 0,-56-241 0,2 0 0,1-1 0,1 0 0,28 41 0,5 11 0,-37-62 0,-1-3 0,1 0 0,0-1 0,24 30 0,79 101 0,-75-94 0,89 97 0,-88-116 0,1-2 0,59 39 0,-53-42 0,178 131 0,-207-151 0,0 0 0,0-2 0,1 0 0,0-1 0,1-1 0,28 8 0,9 4 0,531 163 0,-452-148 0,256 29 0,-302-51 0,-2 5 0,103 32 0,4 1 0,-60-23 0,1-6 0,1-5 0,201-3 0,1148-18 0,-807 6 0,99-2 0,-694-3 0,104-16 0,81-28 0,-50 8 0,-133 26 0,-7 2 0,-1-3 0,138-43 0,53-23 0,-174 55 0,-2-4 0,119-55 0,-182 70 0,-1-2 0,-1-1 0,39-30 0,69-71 0,-111 93 0,0 0 0,-1-2 0,-2 0 0,-1-2 0,-1 0 0,-1-2 0,-2 0 0,-1 0 0,18-51 0,3-8 0,-27 69 0,0-1 0,-2 0 0,0-1 0,-2 0 0,5-29 0,-6-20 0,-6-103 0,-2 60 0,2 55 0,0-1 0,3 1 0,9-65 0,-1 54 0,0-83 0,-11-74 0,-1 81 0,2-629 0,-1 766 0,1 0 0,-2 1 0,1-1 0,-1 0 0,-1 1 0,0-1 0,0 1 0,-1 0 0,-9-17 0,-4-1 0,-36-43 0,8 10 0,-15-24 0,-61-93 0,94 137 0,-1 0 0,-3 2 0,-56-56 0,44 51 0,7 6 0,-65-52 0,-10-2 0,58 47 0,-62-41 0,66 54 0,-2 2 0,-90-36 0,27 11 0,77 35 0,-73-28 0,-102-40 0,-2-2 0,145 64 0,-35-10 0,-74-15 0,136 36 0,1-2 0,-47-26 0,41 14 0,28 15 0,-1 2 0,-27-12 0,-13-1 0,24 8 0,-1 2 0,-57-14 0,-19-6-1365,82 23-5461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0:02.238"/>
    </inkml:context>
    <inkml:brush xml:id="br0">
      <inkml:brushProperty name="width" value="0.05" units="cm"/>
      <inkml:brushProperty name="height" value="0.05" units="cm"/>
      <inkml:brushProperty name="color" value="#E71224"/>
    </inkml:brush>
  </inkml:definitions>
  <inkml:trace contextRef="#ctx0" brushRef="#br0">648 28 24575,'-1'-1'0,"1"0"0,0 0 0,-1 0 0,1 0 0,0 0 0,-1 0 0,1 0 0,-1 0 0,0 1 0,1-1 0,-1 0 0,1 0 0,-1 1 0,0-1 0,0 0 0,1 1 0,-1-1 0,0 1 0,0-1 0,0 1 0,0-1 0,0 1 0,0 0 0,0-1 0,0 1 0,0 0 0,-1-1 0,-32-4 0,30 5 0,-20-2 0,-1 0 0,1 2 0,-47 6 0,61-5 0,1 1 0,0 1 0,-1-1 0,1 2 0,0-1 0,0 1 0,1 0 0,-1 1 0,1 0 0,0 1 0,0-1 0,-13 14 0,18-15 0,0 0 0,0 0 0,0 0 0,0 0 0,1 1 0,-1-1 0,1 1 0,0 0 0,1-1 0,-1 1 0,1 0 0,0 0 0,0 0 0,0 10 0,1-12 0,0 1 0,0-1 0,1 1 0,-1 0 0,1-1 0,0 1 0,0-1 0,0 1 0,0-1 0,1 1 0,-1-1 0,1 0 0,0 0 0,0 0 0,0 0 0,0 0 0,1 0 0,-1-1 0,1 1 0,0-1 0,3 3 0,48 28 0,2-2 0,65 25 0,-9-4 0,-54-25 0,-27-14 0,-1 2 0,-1 0 0,40 29 0,-64-40 0,-1 0 0,1 1 0,-1-1 0,0 1 0,0 0 0,0 0 0,-1 0 0,0 0 0,0 1 0,0 0 0,-1-1 0,0 1 0,2 7 0,-3-11 0,-1 1 0,1 0 0,-1 0 0,0-1 0,0 1 0,0 0 0,0 0 0,-1-1 0,1 1 0,-1 0 0,1 0 0,-1-1 0,0 1 0,0-1 0,0 1 0,-1-1 0,1 1 0,-1-1 0,1 0 0,-1 1 0,0-1 0,0 0 0,1 0 0,-2 0 0,1 0 0,0-1 0,0 1 0,0-1 0,-1 1 0,1-1 0,-5 2 0,-16 7 0,0-2 0,-1 0 0,-1-1 0,1-2 0,-46 6 0,-131-6 0,199-5 0,-53 2 114,0 3 0,-70 15 0,69-9-683,-1-3 0,-67 1 0,96-9-6257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0:04.978"/>
    </inkml:context>
    <inkml:brush xml:id="br0">
      <inkml:brushProperty name="width" value="0.05" units="cm"/>
      <inkml:brushProperty name="height" value="0.05" units="cm"/>
      <inkml:brushProperty name="color" value="#E71224"/>
    </inkml:brush>
  </inkml:definitions>
  <inkml:trace contextRef="#ctx0" brushRef="#br0">632 29 24575,'0'-1'0,"-1"0"0,1 0 0,0 0 0,-1 0 0,1 0 0,-1 0 0,1 1 0,-1-1 0,1 0 0,-1 0 0,0 0 0,1 0 0,-1 1 0,0-1 0,0 0 0,0 1 0,0-1 0,1 0 0,-1 1 0,0-1 0,0 1 0,0 0 0,0-1 0,0 1 0,0 0 0,0 0 0,-2-1 0,-34-4 0,31 4 0,-195-3 0,136 5 0,53 0 0,0 0 0,1 0 0,-1 1 0,0 0 0,1 1 0,-1 1 0,1 0 0,0 0 0,0 1 0,0 0 0,1 1 0,0 0 0,0 1 0,1 0 0,-1 1 0,1 0 0,1 0 0,0 1 0,-10 12 0,5-4 0,0 2 0,-18 35 0,26-43 0,1 0 0,0 0 0,1 0 0,0 1 0,1-1 0,0 1 0,0 13 0,2-4 0,0 1 0,2-1 0,1 1 0,0-1 0,2 0 0,0 0 0,2-1 0,0 1 0,1-1 0,1-1 0,1 0 0,1 0 0,0-1 0,17 21 0,-22-32 0,0 0 0,0-1 0,0 1 0,1-1 0,0 0 0,0-1 0,1 0 0,-1 0 0,1 0 0,0-1 0,0 0 0,10 2 0,-3-2 0,0 0 0,0-1 0,1-1 0,-1-1 0,1 0 0,20-2 0,203-6-1365,-200 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8:37.818"/>
    </inkml:context>
    <inkml:brush xml:id="br0">
      <inkml:brushProperty name="width" value="0.05" units="cm"/>
      <inkml:brushProperty name="height" value="0.05" units="cm"/>
      <inkml:brushProperty name="color" value="#E71224"/>
    </inkml:brush>
  </inkml:definitions>
  <inkml:trace contextRef="#ctx0" brushRef="#br0">1531 2681 24575,'-10'0'0,"1"1"0,-1 0 0,1 0 0,0 1 0,-1 0 0,1 1 0,0 0 0,0 0 0,1 1 0,-1 0 0,1 0 0,-16 12 0,-18 13 0,0 1 0,2 3 0,2 1 0,1 1 0,2 3 0,-50 67 0,23-16 0,5 4 0,-67 144 0,62-117 0,35-71 0,3 0 0,-26 73 0,-7 36 0,30-87 0,-25 100 0,43-126 0,-3-1 0,-1 0 0,-34 73 0,38-98 0,1 1 0,0 0 0,2 1 0,0 0 0,-2 22 0,-18 72 0,-2 17 0,14-45 0,-44 150 0,20-137 0,22-62 0,-13 48 0,8-5 0,-62 220 0,66-235 0,3 2 0,-10 132 0,12-84 0,-19 598 0,33 648 0,-3-724 0,3-584 0,15 95 0,24 53 0,-8-50 0,-21-102 0,30 80 0,2 4 0,-3 34 0,38 127 0,-57-228 0,4-1 0,50 95 0,-28-79 0,4-2 0,88 105 0,111 125 0,-205-250 0,4-2 0,70 65 0,-83-90 0,2-1 0,0-3 0,2-1 0,66 33 0,-80-49 0,1-1 0,0-2 0,0 0 0,1-2 0,0-2 0,43 4 0,180-6 0,-150-5 0,1297 1 0,-1132-12 0,-224 8 0,-1-2 0,0-2 0,0-2 0,46-19 0,41-32 0,-74 34 0,188-98 0,-90 42 0,-133 70 0,-2-1 0,0-1 0,31-35 0,-8 8 0,87-89 0,45-44 0,-120 126 0,77-55 0,-60 56 0,3-1 0,92-83 0,-150 117 0,-1-1 0,-1-1 0,0 0 0,-1 0 0,10-23 0,18-26 0,26-28 0,-23 35 0,36-67 0,38-106 0,-53 103 0,-30 66 0,-3-1 0,24-77 0,-39 100 0,1 1 0,25-42 0,-21 43 0,137-252 0,-25 100 0,8-15 0,-120 170 0,114-185 0,-99 168 0,3 3 0,46-49 0,121-97 0,51-55 0,-225 215 0,89-99 0,-89 104 0,2 1 0,37-26 0,107-68 0,142-109 0,-288 208 0,286-221 0,-56 32 0,-76 58 0,78-76 0,-230 197 0,-2-1 0,52-77 0,-55 74 0,1 1 0,64-63 0,-57 65 0,-1-3 0,38-53 0,150-221 0,-60 87 0,-54 51 0,-55 85 0,-36 57 0,26-67 0,-31 67 0,0 2 0,29-47 0,-1 9 0,-2-2 0,-4-1 0,40-117 0,-24 57 0,-18 50 0,22-88 0,-10-78 0,-27 130 0,11-76 0,-22 130 0,16-219 0,-25-304 0,-1 525 0,-3 0 0,-3-1 0,-25-101 0,2 57 0,-52-122 0,42 140 0,-3 2 0,-4 1 0,-4 3 0,-68-83 0,79 117 0,-2 2 0,-81-70 0,-113-70 0,127 103 0,49 41 0,-3 2 0,-1 3 0,-1 3 0,-2 3 0,-2 3 0,-80-23 0,11 14 0,-2 6 0,-175-19 0,148 39 0,-218 10 0,205 5 0,60-3 0,-195 9 0,227 5 0,-106 31 0,172-39 0,-206 72 0,90-26 0,-339 146 0,284-110 0,34-19 0,-252 116 0,353-158 0,-1-4 0,0-1 0,-90 16 0,6-1 0,-164 26 0,6-2 0,-77 32 0,117-31 0,92-13 0,-87 20 0,140-54 0,80-11 0,0 2 0,1 1 0,-68 20 0,21 6 0,-140 46 0,145-57 0,-114 35 0,151-41 0,1 1 0,-61 34 0,-272 158 0,284-151 0,40-23 0,-256 174 0,281-193 0,1 2 0,1 1 0,1 0 0,0 2 0,1 0 0,1 1 0,1 1 0,1 1 0,1 1 0,2 0 0,-20 42 0,-4 7 0,-16 36 0,49-96 0,1 1 0,0 0 0,0 0 0,2 0 0,0 0 0,-1 23 0,3-21 0,1 39 0,-3 0 0,-14 84 0,-3-46-1365,12-57-5461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0:08.789"/>
    </inkml:context>
    <inkml:brush xml:id="br0">
      <inkml:brushProperty name="width" value="0.05" units="cm"/>
      <inkml:brushProperty name="height" value="0.05" units="cm"/>
      <inkml:brushProperty name="color" value="#E71224"/>
    </inkml:brush>
  </inkml:definitions>
  <inkml:trace contextRef="#ctx0" brushRef="#br0">420 1 24575,'-4'0'0,"1"1"0,0 0 0,0 0 0,0 0 0,0 0 0,0 0 0,0 1 0,0-1 0,1 1 0,-1 0 0,-2 2 0,-12 7 0,-12 3 0,2 2 0,-1 1 0,2 2 0,-45 39 0,58-46 0,-12 11 0,0 1 0,2 1 0,-36 49 0,54-67 0,0 1 0,1-1 0,0 1 0,0 1 0,1-1 0,0 0 0,0 1 0,1 0 0,0 0 0,0-1 0,1 1 0,0 0 0,1 0 0,0 0 0,1 0 0,0 0 0,0 0 0,0 0 0,5 13 0,-1-12 0,-1 0 0,1-1 0,1 0 0,-1 0 0,1 0 0,1-1 0,0 0 0,14 13 0,-4-6 0,0-1 0,1-1 0,22 13 0,-30-21 36,0 0 0,1-1-1,-1 0 1,1 0 0,0-2-1,0 1 1,0-1 0,12 1-1,13-2-397,42-3 0,-39 1-600,-8 0-5864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0:10.319"/>
    </inkml:context>
    <inkml:brush xml:id="br0">
      <inkml:brushProperty name="width" value="0.05" units="cm"/>
      <inkml:brushProperty name="height" value="0.05" units="cm"/>
      <inkml:brushProperty name="color" value="#E71224"/>
    </inkml:brush>
  </inkml:definitions>
  <inkml:trace contextRef="#ctx0" brushRef="#br0">0 34 24575,'5'0'0,"5"0"0,12 0 0,5 0 0,9-9 0,-8-4 0,-8 2-8191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0:14.121"/>
    </inkml:context>
    <inkml:brush xml:id="br0">
      <inkml:brushProperty name="width" value="0.05" units="cm"/>
      <inkml:brushProperty name="height" value="0.05" units="cm"/>
      <inkml:brushProperty name="color" value="#E71224"/>
    </inkml:brush>
  </inkml:definitions>
  <inkml:trace contextRef="#ctx0" brushRef="#br0">224 0 24575,'0'1'0,"0"0"0,1 0 0,-1 0 0,0 0 0,1 0 0,-1 0 0,1 0 0,-1-1 0,1 1 0,-1 0 0,1 0 0,0-1 0,-1 1 0,1 0 0,0-1 0,-1 1 0,1-1 0,0 1 0,0-1 0,0 1 0,0-1 0,0 1 0,-1-1 0,1 0 0,0 1 0,0-1 0,1 0 0,30 6 0,-29-6 0,111 3 0,-29-2 0,-80-1 0,-1 1 0,1-1 0,-1 1 0,0 0 0,1 0 0,-1 0 0,0 0 0,0 1 0,0 0 0,0 0 0,0 0 0,0 0 0,0 1 0,-1-1 0,1 1 0,-1 0 0,0 0 0,0 0 0,4 6 0,-3-3 0,-1 1 0,1 0 0,-1-1 0,-1 1 0,1 0 0,-1 0 0,-1 1 0,1-1 0,-1 0 0,0 1 0,-1 7 0,0-6 0,0-1 0,-1 1 0,0 0 0,0-1 0,-1 1 0,-1-1 0,1 1 0,-1-1 0,0 0 0,-1 0 0,0 0 0,-1-1 0,-4 8 0,2-6 0,0 0 0,0-1 0,-1 0 0,0-1 0,0 0 0,-1 0 0,0 0 0,0-1 0,0-1 0,-12 6 0,17-10 0,1 1 0,-1-1 0,1 0 0,-1 0 0,0 0 0,0 0 0,1 0 0,-1-1 0,0 0 0,0 0 0,0 0 0,1 0 0,-1-1 0,0 1 0,0-1 0,1 0 0,-1 0 0,-5-3 0,7 3 0,-1-1 0,0 0 0,1 0 0,-1 0 0,1 0 0,0 0 0,-1 0 0,1-1 0,0 1 0,1-1 0,-1 0 0,0 1 0,1-1 0,-1 0 0,1 0 0,0 0 0,0 0 0,0 0 0,0 0 0,1 0 0,-1-1 0,1-3 0,0 5 0,0 0 0,0 0 0,0 0 0,0 0 0,0 0 0,0 0 0,1 0 0,-1 0 0,1 0 0,-1 0 0,1 0 0,0 0 0,0 0 0,0 1 0,0-1 0,0 0 0,0 0 0,1 1 0,0-2 0,1 1 0,0 0 0,-1 0 0,1 0 0,0 0 0,0 1 0,0-1 0,0 1 0,0 0 0,0 0 0,7-1 0,0 0 0,0 1 0,1 1 0,-1 0 0,0 0 0,1 1 0,16 3 0,10 5 0,-1 1 0,36 17 0,-65-24 0,-1 1 0,1-1 0,-1 1 0,0 1 0,0-1 0,-1 1 0,1 0 0,-1 1 0,0-1 0,-1 1 0,1 0 0,-1 0 0,0 0 0,-1 1 0,1 0 0,-1-1 0,-1 1 0,1 0 0,-1 0 0,0 1 0,0 6 0,2 13 0,-1 0 0,-2-1 0,-1 1 0,-4 39 0,3-52 0,0 0 0,-2 0 0,0 0 0,-5 16 0,6-25 0,0-1 0,0 1 0,0-1 0,0 0 0,-1 0 0,0 0 0,0 0 0,0 0 0,0 0 0,0-1 0,-1 0 0,0 0 0,1 0 0,-1 0 0,-8 4 0,-6 1 0,0-1 0,-1-1 0,1 0 0,-1-2 0,-1 0 0,-32 2 0,-122-5 0,88-3 0,42 2 156,2 0-916,-58-5-1,63-2-6065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1:12.679"/>
    </inkml:context>
    <inkml:brush xml:id="br0">
      <inkml:brushProperty name="width" value="0.05" units="cm"/>
      <inkml:brushProperty name="height" value="0.05" units="cm"/>
      <inkml:brushProperty name="color" value="#E71224"/>
    </inkml:brush>
  </inkml:definitions>
  <inkml:trace contextRef="#ctx0" brushRef="#br0">4317 303 24575,'-3'-1'0,"0"1"0,0-1 0,0 0 0,0 0 0,1 0 0,-1-1 0,0 1 0,1 0 0,-5-4 0,-6-3 0,-31-13 0,-86-29 0,-51-1 0,132 38 0,-91-20 0,-195-21 0,175 27 0,102 16 0,0 1 0,-67 0 0,-349 10 0,182 2 0,264-1 0,1 3 0,-1 0 0,1 1 0,0 2 0,-35 14 0,-28 6 0,-10 2 0,-129 57 0,98-38 0,-32 15 0,140-52 0,0 0 0,0 2 0,1 1 0,-31 26 0,49-37 0,-174 158 0,111-104 0,52-47 0,2 1 0,-1 0 0,2 1 0,-1 0 0,2 1 0,0 0 0,-14 22 0,3 0 0,-2-1 0,-2-1 0,0-1 0,-36 32 0,-26 32 0,80-87 0,-6 10 0,-2-1 0,0-1 0,-33 26 0,30-29 0,1 0 0,0 2 0,1-1 0,1 2 0,0 1 0,1 0 0,1 0 0,-16 29 0,-17 34 0,22-41 0,2 1 0,2 1 0,1 1 0,-14 45 0,-8 28 0,31-91 0,1 1 0,1 1 0,1 0 0,1 0 0,-3 31 0,1 38 0,-7 137 0,16 604 0,3-803 0,1 0 0,1 0 0,2 0 0,2-1 0,13 36 0,7 26 0,54 139 0,-58-171 0,-4-18 0,1-2 0,43 63 0,-36-60 0,-2-7 0,2 0 0,34 36 0,73 64 0,-69-73 0,-41-42 0,1-1 0,1-1 0,1-1 0,0-2 0,2-1 0,0-1 0,1-2 0,1-1 0,0-1 0,67 15 0,-58-18 0,0 3 0,53 21 0,22 14 0,2-6 0,156 34 0,253 21 0,-435-85 0,181-1 0,221-13 0,-296 2 0,-165-1 0,36-7 0,-5 0 0,-11 4 0,250-30 0,-274 27 0,0-2 0,-1-1 0,53-25 0,20-8 0,-98 42 0,32-11 0,-2 0 0,1-3 0,-2 0 0,51-33 0,-38 19 0,64-31 0,14-8 0,-100 51 0,-1-1 0,27-26 0,0-1 0,-30 28 0,-1-1 0,-1-1 0,0-1 0,-1 0 0,21-36 0,26-34 0,-46 68 0,-1-2 0,-1 0 0,-1-1 0,19-45 0,-6 6 0,2 2 0,39-59 0,14-27 0,-73 126 0,-2-1 0,0 1 0,-1-1 0,6-42 0,-9 51 0,0-1 0,0 1 0,10-19 0,-7 19 0,-2 0 0,1-1 0,3-19 0,-4 6 0,1-11 0,2 1 0,1 0 0,2 0 0,27-60 0,-12 48 0,-2-1 0,-2-1 0,27-103 0,-37 81 0,-10 53 0,1 1 0,1 0 0,1 0 0,8-22 0,-5 21 0,-1 0 0,-1 0 0,-1-1 0,0 1 0,-2-1 0,-1 0 0,0-1 0,-2 1 0,-3-39 0,-2 31 0,-1 0 0,-1 0 0,-1 0 0,-2 1 0,-1 1 0,-21-42 0,10 30 0,4 9 0,2-1 0,1 0 0,2-1 0,-13-46 0,20 58 0,0 1 0,-1 0 0,-1 0 0,-18-32 0,20 38 0,0 0 0,1 0 0,-4-18 0,5 19 0,0 0 0,0 0 0,-11-21 0,-45-54 0,3 5 0,35 44 0,7 11 0,-2 0 0,-1 2 0,-1 0 0,-37-41 0,-29-17 0,33 31 0,-104-82 0,-32-16 0,180 141 0,-1 0 0,2 0 0,-1-1 0,1 0 0,1 0 0,0-1 0,1 0 0,-6-18 0,-11-20 0,-34-50 0,9 19 0,44 75 0,0 0 0,0 0 0,-1 1 0,0 0 0,0 0 0,0 0 0,-8-7 0,12 12 0,-1-1 0,0 0 0,0 1 0,0-1 0,0 1 0,0-1 0,-1 1 0,1-1 0,0 1 0,0 0 0,0-1 0,0 1 0,0 0 0,-1 0 0,1 0 0,0 0 0,0 0 0,0 0 0,-2 1 0,2-1 0,-1 1 0,0 0 0,1 0 0,-1 0 0,0 0 0,1 0 0,-1 1 0,1-1 0,0 0 0,-1 1 0,1-1 0,0 1 0,0-1 0,0 1 0,-1 2 0,-9 20-1365,3 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1:43.562"/>
    </inkml:context>
    <inkml:brush xml:id="br0">
      <inkml:brushProperty name="width" value="0.05" units="cm"/>
      <inkml:brushProperty name="height" value="0.05" units="cm"/>
      <inkml:brushProperty name="color" value="#E71224"/>
    </inkml:brush>
  </inkml:definitions>
  <inkml:trace contextRef="#ctx0" brushRef="#br0">364 31 24575,'-6'-1'0,"0"0"0,0 0 0,0 0 0,0-1 0,-8-3 0,-20-5 0,12 6 0,0 2 0,0 0 0,-1 1 0,1 1 0,0 1 0,-34 6 0,53-6 0,-1 1 0,1-1 0,-1 1 0,1 0 0,-1 0 0,1 0 0,0 1 0,0-1 0,0 1 0,0 0 0,1 0 0,-1 0 0,1 0 0,0 0 0,0 0 0,0 0 0,0 1 0,0-1 0,1 1 0,-1 0 0,1-1 0,0 1 0,-1 8 0,-1 7 0,0 1 0,2 0 0,1 27 0,0-40 0,0 25 0,2 47 0,-2-72 0,1 1 0,1-1 0,-1 0 0,1 1 0,0-1 0,1 0 0,6 12 0,-7-16 0,1 0 0,-1 0 0,0 0 0,1 0 0,0-1 0,0 1 0,0-1 0,0 0 0,0 0 0,0 0 0,0 0 0,1-1 0,-1 1 0,0-1 0,1 0 0,0 0 0,3 1 0,10 0 0,0 0 0,28-1 0,14 3 0,-43 0 0,0 0 0,-1 1 0,0 1 0,0 1 0,-1 0 0,0 1 0,0 0 0,0 1 0,18 17 0,5 7 0,56 66 0,-86-92 0,-1 0 0,-1 1 0,1-1 0,-1 1 0,-1 1 0,1-1 0,-1 1 0,-1-1 0,5 16 0,-7-19 0,-1-1 0,1 0 0,-1 1 0,0-1 0,0 1 0,-1-1 0,1 0 0,-1 1 0,0-1 0,0 0 0,0 1 0,-1-1 0,1 0 0,-1 0 0,0 0 0,0 0 0,-1 0 0,1-1 0,-1 1 0,0-1 0,0 0 0,-4 5 0,1-3 0,-1 0 0,0 0 0,0-1 0,0 0 0,0 0 0,-1 0 0,1-1 0,-1 0 0,0-1 0,0 1 0,0-2 0,-13 2 0,-9 0 0,-1-2 0,-32-2 0,29 0 0,-45 0 0,-80-3 0,129-1-1365,2-1-5461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1:47.178"/>
    </inkml:context>
    <inkml:brush xml:id="br0">
      <inkml:brushProperty name="width" value="0.05" units="cm"/>
      <inkml:brushProperty name="height" value="0.05" units="cm"/>
      <inkml:brushProperty name="color" value="#E71224"/>
    </inkml:brush>
  </inkml:definitions>
  <inkml:trace contextRef="#ctx0" brushRef="#br0">518 1 24575,'-29'1'0,"1"1"0,0 1 0,0 2 0,1 1 0,-1 1 0,1 1 0,1 2 0,-1 0 0,-29 17 0,49-22 0,0-1 0,0 1 0,0 0 0,0 1 0,1 0 0,0 0 0,0 0 0,-7 10 0,-2 7 0,-16 31 0,6-9 0,13-26 0,2 0 0,0 1 0,1 0 0,1 1 0,1 0 0,0 0 0,-3 29 0,8-43 0,1 0 0,1 1 0,0-1 0,0 0 0,0 1 0,1-1 0,0 1 0,0-1 0,1 0 0,0 0 0,0 0 0,0 0 0,1 0 0,0 0 0,1-1 0,0 0 0,0 1 0,0-1 0,0 0 0,1-1 0,0 1 0,0-1 0,1 0 0,0-1 0,7 6 0,3-1 36,-1-1 0,1 0 0,0-2 0,1 0 0,0 0 0,0-2 0,0 0 0,32 3 0,11-3-423,73-6 0,-74 0-528,-30 2-5911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1:50.420"/>
    </inkml:context>
    <inkml:brush xml:id="br0">
      <inkml:brushProperty name="width" value="0.05" units="cm"/>
      <inkml:brushProperty name="height" value="0.05" units="cm"/>
      <inkml:brushProperty name="color" value="#E71224"/>
    </inkml:brush>
  </inkml:definitions>
  <inkml:trace contextRef="#ctx0" brushRef="#br0">528 22 24575,'-4'-2'0,"1"0"0,0 0 0,-1 0 0,1 0 0,-1 0 0,1 1 0,-1-1 0,0 1 0,1 0 0,-1 0 0,0 0 0,-7 0 0,0 0 0,0 1 0,0 0 0,-15 2 0,10 1 0,-1 0 0,1 1 0,-1 1 0,1 1 0,1 0 0,-1 1 0,1 1 0,0 0 0,1 1 0,0 1 0,0 0 0,1 0 0,0 2 0,1 0 0,0 0 0,-15 22 0,4-2 0,-48 71 0,62-87 0,1-1 0,1 1 0,1 0 0,0 0 0,-5 23 0,6-7 0,2 1 0,0 0 0,3 0 0,5 57 0,-4-80 0,0 0 0,1 0 0,1 0 0,-1-1 0,2 1 0,-1-1 0,1 1 0,1-1 0,0-1 0,0 1 0,1-1 0,-1 0 0,2 0 0,-1 0 0,1-1 0,1 0 0,-1 0 0,1-1 0,0 0 0,0 0 0,1-1 0,0 0 0,0-1 0,0 0 0,0 0 0,1-1 0,0 0 0,18 2 0,21-2 0,71-5 0,-43-1 0,-40 1-341,1-2 0,-1-1-1,38-11 1,-39 7-6485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1:51.821"/>
    </inkml:context>
    <inkml:brush xml:id="br0">
      <inkml:brushProperty name="width" value="0.05" units="cm"/>
      <inkml:brushProperty name="height" value="0.05" units="cm"/>
      <inkml:brushProperty name="color" value="#E71224"/>
    </inkml:brush>
  </inkml:definitions>
  <inkml:trace contextRef="#ctx0" brushRef="#br0">432 0 24575,'0'5'0,"-9"1"0,-8 0 0,-6 3 0,-8 1 0,-3-2 0,-1-3 0,-8-1 0,-2 3 0,3 0 0,-2-1 0,3-1 0,3 3 0,9 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1:54.060"/>
    </inkml:context>
    <inkml:brush xml:id="br0">
      <inkml:brushProperty name="width" value="0.05" units="cm"/>
      <inkml:brushProperty name="height" value="0.05" units="cm"/>
      <inkml:brushProperty name="color" value="#E71224"/>
    </inkml:brush>
  </inkml:definitions>
  <inkml:trace contextRef="#ctx0" brushRef="#br0">249 0 24575,'1'1'0,"0"-1"0,0 0 0,0 0 0,-1 1 0,1-1 0,0 1 0,0-1 0,0 1 0,0-1 0,-1 1 0,1-1 0,0 1 0,0 0 0,-1-1 0,1 1 0,-1 0 0,1 0 0,-1-1 0,1 1 0,-1 0 0,1 0 0,-1 0 0,1 0 0,-1 0 0,0-1 0,0 1 0,1 0 0,-1 0 0,0 0 0,0 1 0,1 2 0,-1 1 0,0-1 0,0 0 0,0 0 0,0 0 0,-1 4 0,-36 111 0,34-105 0,-1 0 0,-1 0 0,0-1 0,-1 0 0,0 0 0,-1 0 0,0-1 0,-1 0 0,-10 12 0,-5 2 0,-59 75 0,74-89 0,0 0 0,1 1 0,1 0 0,0 0 0,0 0 0,-6 24 0,11-34 0,1 0 0,-1 0 0,1 0 0,0 1 0,0-1 0,0 0 0,0 0 0,1 0 0,-1 0 0,1 0 0,0 0 0,-1 0 0,1 0 0,1-1 0,-1 1 0,0 0 0,1 0 0,-1-1 0,1 1 0,0-1 0,0 1 0,0-1 0,0 0 0,0 0 0,1 0 0,-1 0 0,1 0 0,-1 0 0,1-1 0,0 1 0,5 1 0,8 4 0,1-2 0,-1 0 0,1 0 0,25 2 0,-30-5 0,132 12 326,-31-5-2017,-81-4-5135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31:56.021"/>
    </inkml:context>
    <inkml:brush xml:id="br0">
      <inkml:brushProperty name="width" value="0.05" units="cm"/>
      <inkml:brushProperty name="height" value="0.05" units="cm"/>
      <inkml:brushProperty name="color" value="#E71224"/>
    </inkml:brush>
  </inkml:definitions>
  <inkml:trace contextRef="#ctx0" brushRef="#br0">0 0 24575,'39'76'0,"30"69"0,-62-126 0,-1 0 0,0 0 0,-2 1 0,0 0 0,2 39 0,11 141 0,-12-161 0,6 45 0,6 84 0,-16-107-1365,-2-36-5461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8:41.784"/>
    </inkml:context>
    <inkml:brush xml:id="br0">
      <inkml:brushProperty name="width" value="0.05" units="cm"/>
      <inkml:brushProperty name="height" value="0.05" units="cm"/>
      <inkml:brushProperty name="color" value="#E71224"/>
    </inkml:brush>
  </inkml:definitions>
  <inkml:trace contextRef="#ctx0" brushRef="#br0">562 1 24575,'-94'-1'0,"-108"3"0,194-2 0,0 1 0,1 0 0,-1 0 0,1 1 0,-1 0 0,1 0 0,0 1 0,-7 3 0,10-4 0,1 0 0,0 0 0,0 0 0,0 0 0,0 1 0,1 0 0,-1-1 0,1 1 0,-1 0 0,1 0 0,0 0 0,0 0 0,0 1 0,1-1 0,-1 0 0,1 1 0,0-1 0,-2 7 0,1 3 0,0 1 0,1-1 0,0 1 0,1-1 0,1 0 0,0 1 0,4 20 0,-3-25 0,0-1 0,1 0 0,0 0 0,0 0 0,1 0 0,0 0 0,0-1 0,0 0 0,1 0 0,1 0 0,-1 0 0,13 10 0,19 11 0,1-1 0,55 27 0,27 18 0,-102-60 0,-1 1 0,0 1 0,-1 1 0,20 24 0,-24-26 0,-1 2 0,-1-1 0,0 1 0,-1 1 0,12 27 0,-19-39 0,0 1 0,-1-1 0,0 1 0,0-1 0,0 1 0,0-1 0,-1 1 0,1 0 0,-1-1 0,-1 1 0,1-1 0,-1 1 0,1 0 0,-1-1 0,-1 1 0,1-1 0,-1 0 0,1 1 0,-1-1 0,0 0 0,-1 0 0,1 0 0,-1 0 0,0-1 0,0 1 0,0-1 0,-4 4 0,0-1 0,-1 0 0,0-1 0,0 0 0,0 0 0,-1-1 0,0 0 0,0 0 0,0-1 0,0-1 0,0 1 0,0-1 0,-16 1 0,-12-1 0,0-2 0,-36-4 0,8 1 0,46 2 0,-87-4 0,91 3 0,0-1 0,0-1 0,0 0 0,-26-11 0,27 9-455,0-1 0,-21-15 0,14 5-6371</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06:23.363"/>
    </inkml:context>
    <inkml:brush xml:id="br0">
      <inkml:brushProperty name="width" value="0.05292" units="cm"/>
      <inkml:brushProperty name="height" value="0.05292" units="cm"/>
      <inkml:brushProperty name="color" value="#FF0000"/>
    </inkml:brush>
  </inkml:definitions>
  <inkml:trace contextRef="#ctx0" brushRef="#br0">15392 6554 118 0,'0'0'34'0,"0"0"2"0,0 0 2 15,0 0 2-15,47-37-1 0,-36 30-3 16,-3 2-6-16,-4 2 6 0,-2 0 5 16,-2 0-5-16,0 0-4 0,2 2-3 15,-2 0 3-15,0-4-5 16,2 2-8-16,-2 0-7 0,2 0 2 0,0 0 6 16,-2-3-2-16,2 1-2 0,-2-2 0 15,0-3 2-15,0-1-3 0,-2-1-3 16,-4 0 0-16,2-2 4 0,-6-3-1 15,-5 1-2-15,1 1-4 0,-9-1-1 0,-6 1-1 16,-2-1 0-16,-6-1-3 0,0-2-1 16,-3 2 0-16,-7-3-2 15,3 0 1-15,3 0-1 16,-6-1 1-16,1-1 1 0,3 0 0 0,-7-2 0 0,5 3-3 16,-11-1-3-16,0-1 3 0,0 2 1 15,-10 0 0-15,-6 2 0 0,-7 3-1 16,-2 0 1-16,-9 3 1 0,-1 5-1 15,-4 1 1-15,-7 7 0 0,-1 0 0 16,-5 1-2-16,5 4-5 0,-9 3 4 16,3 1 1-16,3 0 3 0,5 3 0 15,2-1 2-15,0-1 0 0,2 3-2 16,-3 1-3-16,1 2-7 0,-2 4 7 16,-1 0 0-16,-3 1 3 0,0 0-1 15,-1 3 0-15,-3-1 0 0,1 2-2 16,-8 3-3-16,3 0 1 0,-7 0 2 0,6 4 1 15,-6-3 0-15,9 4 3 0,-5 0 0 16,2 5-4-16,-4 1-3 0,5 2 3 16,-7 5 1-16,4 2 2 0,-2 1 1 15,7 3-1-15,-1 1 2 0,0 2-4 16,7 2-1-16,4 1 0 0,-5 1 0 16,11-1 2-16,4 5 2 0,0 0-2 15,8-1 2-15,3 2-1 0,3 1-3 0,5 0-6 16,4 0 5-16,2 1 1 15,2 0 2-15,0-2 0 0,4 1 1 16,-2 1-2-16,4 0-1 0,2 2 2 16,0 1 0-16,0-3-1 0,9 0 2 15,-1-4 2-15,5-4 0 16,3-1-4-16,3-1 1 0,4-5 1 0,8 0 2 16,-4-1-4-16,9 2 2 0,1 1-2 0,-4 1-1 15,7 0-2-15,-3-1 2 0,5 0-1 16,1-4 2-16,1-4-1 0,4-1 0 15,-1-5 0-15,1-1 1 0,6-6-1 16,-2-2 0-16,2-2 1 0,2-3-1 16,0-6 1-16,0-2-1 0,0-5-1 15,0-3 1-15,0-5 1 0,0-1-1 16,0-3 0-16,0 0 0 0,0 0 0 0,0 0 0 16,0 0 1-16,0-1 0 0,0-3-1 15,0-4 0-15,0-5-1 0,0-4-6 16,-4-4-7-1,0-1-6-15,-3-2-6 0,3-2-13 0,-2 1-15 0,-2 0-41 16,0 1-16-16,-11 2-73 0,5 0-191 16</inkml:trace>
  <inkml:trace contextRef="#ctx0" brushRef="#br0" timeOffset="393.37">7952 8682 293 0,'0'0'138'0,"0"0"-68"16,0 0-16-16,0 0 11 0,0 0-15 16,0 0-18-16,0 0-1 0,0-8 1 15,0 9-4-15,0 2-8 0,2 3-8 16,0 3-9-16,7 6 5 0,-1 3 6 15,4 6-2-15,-1 5-5 0,3 2-2 0,-2 6 0 16,-3 5-1-16,3 0 4 0,-1 1-3 16,-5 0 2-16,-2-2-1 0,4 0 3 15,-2-4-1 1,1 1-3-16,1-2-1 0,0-3-1 0,0-3 1 0,3-8-2 16,-3-5 1-16,6-7-1 0,-1-5 1 0,3-5 5 15,1-2 2-15,8-10 4 16,-3-7 0-16,5-8 0 0,6-8-3 15,5-11-11-15,3-3 0 0,2-7 0 16,1-3 0-16,9 1 0 16,3-6-33-16,4-1-39 0,-4-6-75 0,-8 1-212 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09:44.198"/>
    </inkml:context>
    <inkml:brush xml:id="br0">
      <inkml:brushProperty name="width" value="0.05292" units="cm"/>
      <inkml:brushProperty name="height" value="0.05292" units="cm"/>
      <inkml:brushProperty name="color" value="#FF0000"/>
    </inkml:brush>
  </inkml:definitions>
  <inkml:trace contextRef="#ctx0" brushRef="#br0">9190 4267 387 0,'0'0'56'16,"0"0"-18"-16,0 0-10 15,0 0 22-15,0 0-3 0,0 0-17 0,0 0-6 16,0 0-6-16,0 0-6 16,0-19-6-16,0 20-2 0,0 2 1 15,0 2 3-15,0 0 1 0,0 1 3 0,0 0 1 16,2-1 0-16,1 3-2 15,-1 0-1-15,2 0 1 0,0 0-7 0,2-1 1 16,-4 2-2-16,4-2 1 0,1 0-2 16,3-2 1-16,-2-1-1 15,0 1 2-15,3-2 0 0,3 3 3 0,-1-3 0 16,-1-2 1-16,0 1-3 0,1-1 3 16,-1-1-2-16,1 0 1 15,1-4 1-15,-1-3 5 0,-1-4 4 0,0-3 0 16,1 0-3-16,3-7-1 0,-3 3 0 15,3-5 1-15,1 1-4 0,-5 2-2 0,1 3-4 16,-7 5 0-16,-4 2 0 0,0 5-2 16,0 1 0-16,0 2 2 0,-2 1 1 15,0 1-5-15,0 0 0 16,0 0 0-16,0 0 0 0,0 0 0 0,0 2 0 16,0-1 0-16,0 1 0 0,0 0 0 15,0 4-3-15,0 6-4 0,0 2-16 16,0 7-12-16,-4 2-19 0,-4 3-29 15,-9 4-49-15,-2-5-104 0</inkml:trace>
  <inkml:trace contextRef="#ctx0" brushRef="#br0" timeOffset="2078.75">10577 13966 309 0,'0'0'37'15,"0"0"-18"-15,0 0-13 0,0 0 30 16,0 0 27-16,0 0-1 0,-8-7-2 16,6 6-16-16,2-2-6 0,0 2-6 15,-2-1-5-15,0 1-6 0,0-2-6 16,2 3-3-16,0 0 0 0,0 0-2 15,0 1-3-15,0 1-2 0,-2-1-3 16,2 2 0-16,0 3-2 0,-2 0 0 16,2 0 0-16,0 1 0 0,-4-1 1 15,4-3-1-15,0 0 0 0,0-2 0 0,0 1 0 16,0-1 2-16,0-1 3 0,0 0 2 16,0 0 2-16,0 0-1 0,0 0-1 15,0-2 0-15,0 0 3 0,6 0 2 16,-6 1 2-16,0-1 1 0,2-1 1 15,-2 1 1-15,0-1-1 0,0-1 0 16,0 1-4-16,0-1-1 0,0 1-4 16,-2 2-3-16,-4-2-2 0,2 0-1 15,1 0-1-15,-3 0-3 0,4-3-19 16,2-10-24-16,2-10-38 0,4-17-99 16,-3-10-283-16</inkml:trace>
  <inkml:trace contextRef="#ctx0" brushRef="#br0" timeOffset="163743.4">1741 9528 321 0,'0'0'6'0,"0"0"7"16,-54-7 25-16,41 1 13 0,-5 1-14 0,1 2-8 0,-1 0-4 15,3 0-3-15,-3 2-1 0,1 1-2 16,-6 0-4-16,1 4-4 0,1 5-2 16,-8 4 6-16,0 5-4 0,2 2 0 15,-2 3-1-15,4 5-2 0,-6 5-1 16,4 3-3-16,-4 5-2 0,0 5 0 15,5 2-2-15,-1 6 1 16,4-1-1-16,-4 4 1 0,0 0 0 0,5 2 0 16,1-3 1-16,-2-1-1 0,9 0 3 0,-5 0 0 15,11-1 0-15,-7 2 0 0,7 1-2 32,2 0-1-32,2 2 0 0,-3 1 0 0,-1 5 0 0,4-1 2 0,-2 3 0 15,2 4 1-15,-2 0-1 0,-1 6 0 16,-5-4 2-16,4 1 1 0,6 1 2 0,-3-4 0 15,1 0-2-15,4-5-1 0,4-1-3 16,1 1-1-16,1-2-1 16,4-5 1-16,5 0 0 0,-5 0 0 0,6-1-1 15,-3-2 1-15,5 1 0 0,-3-3-1 16,6 1 0 0,-1-7 1-16,1-2-1 15,2-4 0-15,-3-3 0 0,3-2 0 0,0-2 0 0,-5-4-1 0,7 0 1 16,-6-3-1-16,6 1 1 0,2-2 0 15,1-3 1-15,1-1-1 0,0-2 0 0,-2 1 1 16,4 0 0-16,2-2-1 0,-2 1 1 16,2 1 0-16,0 0-1 0,1-1-1 15,-1-4-4 1,4 2 5-16,4-4 0 0,1-2-1 0,1 1 2 0,7-5-1 16,-9 0 0-16,4-2 0 0,3-2 0 15,-7-1 1-15,11-1-1 0,-7 0 1 16,9-5 0-16,-4 2-1 0,8 0 1 15,-9-4 1-15,7 1 0 16,2-2-2 0,0-4 0-16,0 0 0 0,4-1-3 0,0-3 2 15,4 0 0-15,4-4 0 0,0-3 1 16,7-1 0-16,-1-4 0 16,-5-2 1-16,11-3 1 0,-5-5 0 0,-3-2-1 15,7-6 0-15,-5 0-1 16,3-2-5-16,-1 0 4 0,3-1 2 0,-4-3-1 15,5-1 1-15,-3-3 0 0,6 0 1 16,-5-3-2-16,7-2 0 0,-6-5 1 16,3-1-1-16,-1-6-3 0,2-1 1 15,-7-3 0-15,7-2 2 0,-8-2 1 16,3-4-1-16,-5 0 2 0,-1-1 0 16,-6-5 0-16,-2 0 2 0,-2-3-4 15,-2-1-4-15,-4 1 4 0,-10 0 0 0,-1 5 1 16,-7 6 0-16,-9 6 2 0,-11 5-1 15,-1 3-1-15,-11 3 3 0,-6 2 4 16,-2 1 12-16,-6-2 0 0,-6-1 0 16,-7 0-5-16,-2-3-4 0,-5-1-7 15,-5 0-1-15,-2 2-1 0,-5 5-1 16,3 4 1-16,-4 3-1 0,2 1 1 16,-1 1-1-16,-1 1 1 0,0 1 0 15,-2 0-1-15,-3 0 0 0,1 1 0 16,-9-3 2-16,5 1 1 0,-9-4-4 15,2 3 1-15,-4 1-1 0,-6-3 3 0,-2 2-2 16,-2 2 0-16,-5 2 1 0,-3 4 0 16,3 4 3-16,1 3 2 0,0 6-2 0,-9 3 2 15,3 4-1-15,-5 3-6 16,2 3 0-16,-3 3-1 0,-1 2 1 0,-4 1 0 16,2 0 2-16,-2 1 0 15,0 0 1-15,5-1-1 0,-5 1 1 0,-2 1 0 16,0 1-3-16,4 4-6 0,-6 3 4 15,-2 1 2-15,2 5 0 0,4 7 1 16,-2 7 1-16,-4 3 0 0,10 3 1 16,2 7-3-16,7 3 0 0,0 8-8 15,-1 8 6-15,3 9 1 0,-11 11-6 16,8 4-3-16,-3 7-3 0,5 5-3 0,3 4-6 16,4 4-10-16,2 3-22 15,2 2-26-15,6-2-18 0,8 0-64 0,3-17-112 16</inkml:trace>
  <inkml:trace contextRef="#ctx0" brushRef="#br0" timeOffset="165878.28">1697 10847 206 0,'0'0'45'0,"0"0"-8"15,0 0-11 1,0 0 5-16,0 0 12 0,0 0-11 0,0 0-5 0,0 0 2 31,0 0-4-31,-27-29 2 0,25 26 1 0,-2 0-1 0,-2 0 1 0,2-1-7 16,0 1-6-16,-3 2 2 0,5 1-4 15,-4 0-4-15,-4 0-2 0,-1 2-1 16,5 4 0-16,-6 3-2 0,-3 4-1 16,5 0-2-16,-4 4 1 0,-1 0 0 15,5 2-1-15,-5 0 0 16,7 3-1-16,2 1 1 16,-5 1-1-16,3-2-1 0,4 1 1 0,0-3 0 15,4-1 0-15,0-2 0 0,0-2-1 0,0-2 0 0,4-2-1 16,0-1 1-1,4-1 0 1,3-2-1-16,-3 2 1 0,4-2 1 0,3-2 0 16,-3 0 0-16,7-2 0 0,-5-1 1 15,7-2 2-15,-4 0-1 0,3 0-1 16,3-1 1-16,0 0 0 0,0-1 3 16,1 0 0-16,-7 2 3 0,1 0-3 15,-9 0-3-15,-1 4 1 0,0-1 0 0,-2 1 2 16,-1 2-1-16,-3 2 3 0,-2 3-2 15,0-1 3-15,0 5-2 16,-2 3 3-16,-9 0-2 0,-3 4-1 16,3-2-1-16,-5 0-2 0,4-1-1 0,-5-3-1 15,5-3 1-15,5-4-2 0,-7-1 1 16,2-3 1-16,3 1-1 0,-5-3-1 16,3-2 0-16,5-1-1 0,-2 1-5 15,-2-6-6-15,3-3-6 0,1-4-8 16,6-3-7-16,0 0-23 0,0-5-15 15,4 0-42-15,5-3-49 0,1 3-99 16</inkml:trace>
  <inkml:trace contextRef="#ctx0" brushRef="#br0" timeOffset="171766.28">2245 10660 103 0,'0'0'142'0,"0"0"-87"0,0 0-20 0,0 0 33 15,0 0-29-15,0 0-19 0,12-50 5 16,-10 47 0-16,-2-4 0 0,0-1 38 16,0 1-24-16,0 0-14 0,0 3 1 15,0-3 14 1,-2 1-6-16,-2 0-13 0,2 1-4 0,0 1-2 0,-2 0-3 15,0 1-4-15,2 0-1 0,0-2-2 16,-3 3-1-16,-1 1 1 0,0 1-2 0,0 0 0 16,-2 0-1-16,6 2-1 15,-7 3-1-15,-1 3-1 0,0 3-1 16,5 2 2-16,-3 3-2 0,0 2 1 16,0 1-1-16,4 0 2 0,-1 2 0 0,3-1-1 15,-2 2 1-15,2 0 0 0,0 1 0 16,2 0-3-16,0 0 3 0,4-1 0 15,0 1 1-15,0 0-2 0,3-2 2 16,5 0-1-16,-4 0 0 0,-1-5 2 16,3-1-2-16,4-1 0 0,-3-4 0 15,7-3 0-15,-5-4-3 0,7-3 2 16,-1-4 1-16,4-7 0 0,2-2 0 16,-5-4 2-16,5-2 1 0,0 1-3 15,-9-2-1-15,7 1-26 0,-11 0-14 16,9-1-21-16,-11 3-10 0,3-2-41 0,-3 1-80 15</inkml:trace>
  <inkml:trace contextRef="#ctx0" brushRef="#br0" timeOffset="172219.8">2700 10199 370 0,'0'0'55'0,"0"0"-38"16,0 0 42-16,0 0 18 0,0 0-21 16,0 0-29-16,-60-40-6 0,54 40 6 15,1 0-1 1,-1-1-9-16,0 1-6 0,0 0 1 0,0 2 0 0,4 7-6 15,-5 3-4-15,-1 6-1 0,-2 3-1 16,-1 1 1-16,5 2-1 0,0-1 1 16,-2 2 3-16,6 0-3 0,0-3 1 15,2 3-1-15,0 1 0 0,0-1 0 0,4 0-1 16,4 0 1-16,-4-3-1 16,4 1 0-16,-4-1 1 15,9-1-1-15,1 1 0 0,-3-3 1 0,7 0-1 0,-7-3 0 16,9-2 0-16,-5-3-2 15,8-4 2-15,-9-4 1 0,9-3-1 0,-1 0 1 0,-1-6 0 16,4-4 0-16,4-3 0 31,-4-5 1-31,-3 0 0 0,1-2 0 0,-2 2 0 0,-7 2-1 0,-3 2-1 32,-3 4-19-32,-4 3-18 0,-4 1-18 15,-4 2-20-15,-6 2-45 0,1-1-117 0</inkml:trace>
  <inkml:trace contextRef="#ctx0" brushRef="#br0" timeOffset="172549.9">3262 10292 394 0,'0'0'86'0,"0"0"-19"16,0 0 0-16,0 0-2 0,0 0-10 0,0 0-19 15,0 0-10-15,0 0 3 16,4-32-5-16,4 16-7 0,7-4-6 15,-3-4-7-15,11-1-3 0,-4 0-1 0,3 2 0 16,5-1-1-16,-4 0-5 0,-2 0-36 16,3 1-37-16,-1-1-36 0,-10 3-90 15</inkml:trace>
  <inkml:trace contextRef="#ctx0" brushRef="#br0" timeOffset="173054.7">3527 9639 471 0,'0'0'71'0,"0"0"-35"16,0 0 8-16,0 0 14 15,0 0-4-15,-34-52-19 0,34 42-12 0,0-3-2 16,3 3-5-16,1-4-5 0,6 0-1 15,4 0-1-15,-1-1-1 0,10 1-3 16,1 0-3-16,1 5-1 0,2 2-1 0,4 4 0 16,0 3 0-16,0 1 0 15,0 8-1-15,-6 5 0 0,-6 2-1 16,-1 4 1-16,-12 5 0 16,-4 3-1-16,-2 5-6 0,-4 0-8 0,-8-1-8 0,-5-1-1 15,9-4 9-15,-6-3 7 0,5-3 7 16,5-6 2-16,0-2-2 0,0-2-2 15,2-3 4-15,-2-5 0 0,4-2 0 16,-2 0 1-16,2-1 5 0,0 0 1 16,0-1 10-16,0-5-5 0,2 0-5 15,8-3-1-15,0-2 0 0,11 0 4 16,4-3 4-16,2 3-1 0,6 0 1 16,0 5-6-16,4 4 1 0,-8 2-4 15,0 8 5-15,-2 3-5 0,-4 4-4 16,-11 3 0-16,2-1 1 0,-5 5-2 0,-9-1 1 15,0 4 1-15,-2 4 0 0,-11 1-1 16,1 1-1-16,-3-3-2 0,-7 0-13 16,-1 1-10-16,0-4-22 0,-8 0-11 15,-2-1-59-15,-2-2-82 16</inkml:trace>
  <inkml:trace contextRef="#ctx0" brushRef="#br0" timeOffset="174101.78">3781 12378 336 0,'0'0'79'0,"0"0"-1"0,0 0-13 16,0 0 4-16,0 0-6 0,0 0-11 0,0 0-9 16,-13-32-3-16,13 32-7 15,-2 0-7-15,2 2-7 0,0 0-6 16,0 3-4-16,4 1-3 0,1 0 1 0,5 3 1 15,-2 1 4-15,3 2-4 0,5 4 2 16,-4 2 0-16,7 3-2 16,-2 3 1-16,3 1-1 0,-1 6 0 0,4 2-4 15,3 6-4 1,3 3 0-16,-2 4 0 0,0 1 0 0,2 1 0 0,6 3 0 16,5-1 0-16,-3 1 0 0,4 3 0 15,-2-1 0-15,7 3 0 0,-3-1 0 16,-1 3 0-16,-3 0 0 0,2 0 0 15,-4-2 0-15,-4-1 0 0,5-3 0 16,-5 0 0 0,2-4 0-16,-4-4 0 0,0-3 0 15,0-5 0-15,-8-3 0 0,6-5 0 0,-7-1 0 16,-1-3 0-16,-7-1 0 0,-1 1 0 16,1-5 0-16,-5-1 0 0,-1 0 0 0,4 2 0 0,-3-3 0 15,-3-1 0-15,0-1 0 0,2-1 0 16,-4-3 0-1,5 0 0-15,-7 2 0 16,4-1 0-16,0 4 0 0,4 2 0 0,-1 3 0 0,-1 0 0 0,0 2 0 16,5 1 0-16,-5-3 0 0,0 3 0 0,7 0 0 15,-7-4 0-15,0-1 0 32,3-5 0-32,-7-4 0 0,2-3 0 0,-4-1 0 15,0-3 0-15,-2-1 0 0,2-1 0 16,0 2 0-16,-2-3 0 0,2 0 0 15,-2 1 0-15,0 1 0 0,0 0 0 16,0-2 0-16,0 0 0 0,0 0 0 16,0 0 0-16,0 0 0 0,0 0 0 0,0 0 0 15,0 0 0-15,0 0 0 0,0 0-7 16,0 0-12-16,0 1-10 16,0 0-2-16,0 1-5 0,-4 0-18 0,0 2-21 15,2-2-24-15,-2 0-41 0,2-2-83 16</inkml:trace>
  <inkml:trace contextRef="#ctx0" brushRef="#br0" timeOffset="175120.99">3837 12461 286 0,'0'0'163'0,"0"0"-103"15,0 0-11-15,0 0 17 0,0 0 5 16,-29-51-11-16,25 45-14 0,-1 3-12 15,1 0-2-15,2 3-3 0,0 0-6 16,2 0-3-16,0 0-2 0,0 0-4 16,0 0-4-16,0 3-6 0,0 6-1 15,0 10-3-15,0 3 0 0,0 9 3 16,0 3-1-16,2 5 2 0,0 2 1 16,-2 3 0-16,4 7-1 0,1 0-1 0,-1-1-1 15,2-3 0-15,-2-6-1 0,0-1-1 16,-2-8 4-16,0-7-4 15,0-5 0-15,-2-8 0 0,2-3 0 16,0-4 0-16,1-3 0 0,-1-1 0 16,-2-1 0-16,0 0 0 0,0 0 0 15,0 0 0-15,0 0 0 0,0-5 0 0,-2-9 0 16,-5-9 0-16,3-9 0 0,2-9 0 0,-2-5 0 16,0-4 0-16,2 1 0 15,2-1 0-15,0 6 0 0,0 5 0 16,0 3 0-16,0 4 0 0,0 3 0 0,-4 1 0 15,4 5 0 1,-2 3 0-16,2 5 0 0,0 0 0 0,0 2 0 0,0 4 0 16,0 0 0-16,0 5 0 0,0 0 0 15,0 1 0-15,0 0 0 0,0 1 0 16,0 2 0-16,0 0 0 0,2 0 0 16,8 1 0-16,0 7 0 0,3 2 0 0,5 2 0 15,5 1 0-15,-2 3 0 16,6-1 0-16,-3 1 0 15,1 1 0-15,-2-2 0 0,6 0 0 0,-2-1 0 0,2 0 0 16,-4-2 0 0,-3-2 0-16,5 0 0 0,-2-3 0 15,-2-3 0-15,-5 0 0 0,7-1 0 0,-10-1 0 0,3 1 0 16,-5-4 0-16,1 2 0 16,-6 1 0-16,-2 2 0 0,-1-1 0 15,-3 1 0-15,4 3 0 0,-6 4 0 0,-4 4-39 16,-5 2-93-16,-3 0-121 0</inkml:trace>
  <inkml:trace contextRef="#ctx0" brushRef="#br0" timeOffset="177498.52">5137 11217 443 0,'0'0'50'0,"0"0"-34"0,0 0 7 16,0 0 32-16,0 0-15 0,0 0-13 0,0 0-2 15,0 0 4-15,0 0-2 0,0 11-5 16,0-8-4-16,4 4 6 0,0 1-6 16,4-1-3-16,-1 3-3 0,9 2-1 15,-4 3-3-15,11 1 1 0,0 1 2 16,0 4 1-16,8 0-3 0,0 4 2 0,2 2 0 15,2-2-1-15,0 3-1 16,2 0-3 0,5 3 2-16,-1 0 2 0,0-1-5 15,7 3 2-15,-1 4 2 0,5 1-6 0,0 1 3 0,4 0-1 16,-7 2 1-16,7-1-1 0,-2 0 3 0,-1 0-8 16,3-2 0-16,0 1 0 0,-2 1 0 15,0-1 0-15,1 1 0 0,-3 0 0 16,4-1 0-16,-7 0 0 0,7 0 0 15,-2-1 0-15,0-2 0 16,0 0 0-16,-1-4 0 0,-1-4 0 0,-4 0 0 16,-3 1 0-16,-4-1 0 0,-1-1 0 15,-1-1 0-15,-6-3 0 16,-4-1 0-16,2-1 0 0,-4-2 0 0,-4-5 0 0,-7 0 0 16,5-3 0-16,-9-2 0 0,3-2 0 15,-7-1 0-15,0-2 0 0,-6 1 0 16,6-2 0-16,-5 1 0 0,1 0 0 15,0-1 0-15,-2 1 0 0,2-4 0 16,-2 1 0-16,2 0 0 0,-2 2 0 16,-2 0 0-16,6 0 0 0,-1-2 0 15,-1 1 0-15,-2 1 0 0,0-1 0 16,0 1 0-16,2 0 0 0,-2 1 0 16,4-3 0-1,-4 2 0-15,3 2 0 0,1-1 0 0,0 1 0 0,-4-1 0 16,4 0 0-16,0 0 0 0,-4 1 0 0,7 2 0 15,-1-1 0-15,-4 0 0 0,4 1 0 16,1 0 0-16,-1 1 0 0,-2-1 0 16,4 2 0-16,-1-2 0 0,-1 1 0 15,0-1 0-15,3-1 0 16,-3 1 0-16,-2-1 0 0,0-3 0 0,1 1 0 16,-1 0 0-16,-4 1 0 0,6 0 0 15,-4-2 0-15,0-1 0 0,-2 1 0 16,0 0 0-16,3-2 0 15,-3 1 0-15,2 2 0 0,2 1 0 0,0 0 0 16,0 0 0-16,3 1 0 0,3-1 0 16,0 0 0-16,-3 0 0 0,5 0 0 0,-1 0 0 15,-1-1 0-15,-2 2 0 0,1-2 0 16,-3 2 0-16,2 0 0 0,1 0 0 16,-3 3 0-16,2-2 0 0,7 3 0 15,-5 0 0-15,5 1 0 0,-5 1 0 16,5-1 0-16,-3-2 0 0,3 1 0 15,-5-1 0-15,3 2 0 16,1-2 0-16,-8-1 0 0,5 0 0 0,-3 0 0 16,-4-1 0-16,5-1 0 0,-3 0 0 15,0 0 0-15,-2-1 0 0,1 0 0 16,-1-2 0-16,-2-1 0 0,-2-1 0 16,0 0 0-16,-2-1 0 0,0 0-17 15,0 0-23-15,-8-4-9 0,-9-6-25 16,-8-2-94-16,-8-5-166 0</inkml:trace>
  <inkml:trace contextRef="#ctx0" brushRef="#br0" timeOffset="178475.78">5145 11414 154 0,'0'0'35'0,"0"0"0"15,0 0 8-15,0 0 21 0,0 0-9 0,-25-57-12 16,19 50-10-16,2 1 5 15,-2 1 1-15,-5 1-3 0,7-2-2 0,2 6 3 16,-2-3 6-16,2 3 4 0,0 0-6 16,2 0-6-16,0 0-9 0,0 0-6 15,0 0-5-15,0 0-5 0,0 0-4 16,0 0-1-16,-2 6 1 0,2 4 1 16,0 9-2-16,2 5-2 0,2 8 0 15,2 3 0-15,7 2-3 0,-3 0 0 16,4-1 0-16,3-1 0 0,-5-4 0 15,5-6-1-15,-5-2 1 0,-3-7 1 16,1-4-1-16,-6-6 0 0,-2-4 1 16,-2-2-1-16,2 0 0 0,-2 0 3 15,0-4 3-15,0-6 6 0,-4-4 3 0,-2-6 3 16,-2-6-4-16,-1-3-5 0,1-5-4 16,-8-2-1-16,3-5 1 0,1-2 0 15,-3 2 0-15,9 2-5 0,2 5 0 16,0 8 0-16,4 3 0 0,0 7 0 15,0 3 0-15,0 5 0 0,4 3 0 16,-2-1 0-16,6 2 0 0,-2 1 0 16,9 1 0-16,-1 2 0 0,11 3 0 15,4 6 0-15,4 6 0 0,4 3 0 16,5 6 0-16,9 1 0 0,-1 3 0 0,6-3 0 16,4-6-13-16,-2-2-71 0,-7-2-95 15,-9-9-388-15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25:22.76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1982 9375 148 0,'0'0'34'16,"0"0"-2"-16,0 0-1 0,0 0 11 16,0 0-3-16,0 0-8 0,0 0-5 0,0 0 7 15,0 0 2-15,0-14 6 16,0 11-3-16,0-1-9 0,0 1 7 16,2-2-3-16,-2-1-1 0,0 4-5 15,0-2 0-15,0 2 0 0,0-2-3 0,0 1-3 16,3 0-2-16,-3-1-2 0,0 1 0 15,0-2-3-15,2 0 0 0,-2 1-1 16,0 2-2-16,0 1-2 0,0 0 0 16,0 1-1-16,4 0-1 0,-4 0-5 15,0 1 0-15,0 4-2 0,0 3 0 16,2 2-1-16,-2 3 1 0,0 3 1 0,2 2-1 16,0 3 1-16,-2 3-1 15,2 2 1-15,-2 0-1 0,2 2 1 16,0-4 0-16,-2-1-1 0,2-3 0 0,0 1 0 15,0-4 0-15,0-1 0 16,0-4-1-16,1-3 1 0,-3-1 1 0,2-4-1 16,-2-1 0-16,0-3 0 0,2 0 0 15,-2 0 0-15,0 0 2 0,0 0 1 16,0-1 2-16,0-2 13 0,0-4 1 16,-2-4-3-16,2-7-8 0,-2-6-5 15,-1-2-1-15,-1-3-2 0,2-3 2 16,0 0-2-16,0 1 0 0,2 3 1 0,0 0-1 15,0 6-1-15,0 0 1 16,0 6 0-16,0 4-1 0,0 2 1 16,0 5 0-16,0 1 3 0,0 3-3 0,0-1 4 15,0 2-3-15,0 0 0 0,0 0-1 16,0 3-3-16,0 5 0 0,4 5 1 16,2 5 1-16,-1 5 1 15,1 2 0-15,-4 4 1 0,2 3-1 0,0 0 0 16,-2 2 1-16,0-5-1 0,2 0 0 15,1-2-2-15,-1-1 2 0,2-4-1 16,-4-4 1-16,0-3 1 0,0-3-1 16,0-3 0-16,-2-2 1 0,0-4-1 0,0-2 0 15,0 0 0-15,2-1 0 0,-2 0 2 16,0 0-1-16,0 0 2 0,0-6 1 16,-4-5-1-16,0-9-3 0,-4-5 0 15,1-4 0-15,-1-3 0 0,4-4 0 16,-4 3 0-16,2 4 0 0,1 7 0 15,1 7 0-15,0 5 0 0,4 6 0 16,0 2 0-16,0 2 0 0,0 0 0 16,0 0 0-16,0 7-27 0,0 4-14 0,6 5 3 15,1 3-24-15,3 4-25 0,-2-1-37 16,-6 0-95-16</inkml:trace>
  <inkml:trace contextRef="#ctx0" brushRef="#br0" timeOffset="692.52">2414 9321 338 0,'0'0'75'0,"0"0"10"0,0 0-6 15,0 0-9-15,0 0-7 0,0 0-16 16,11-38-9-16,-11 35-5 0,0-1-3 0,0 0-6 15,0 2-3-15,2-1 0 16,0 1-3-16,-2 1-1 16,0-2-1-16,0 3 0 0,0-1-1 0,0-1-4 15,0 2-5-15,0-2-6 0,0 2 0 0,0-1 0 16,0 0 0-16,0 1 0 0,0-1 0 16,0 1 0-16,0 0 0 0,0 1 0 15,0 5 0-15,0 1 0 0,0 7 0 16,-4 2 0-16,-7 4 0 0,5 3 0 15,2 1 0-15,-2 3 0 0,-2 1 0 16,-1 0 0-16,3 1 0 0,2 1 0 16,0 2 0-16,-6 4 0 0,-3-2 0 15,5 0 0-15,-2-5 0 0,-1-1 0 16,3-3 0-16,6-3 0 0,-2 0 0 16,2-6 0-16,0 0 0 0,0-3 0 15,-1-4 0-15,3 0 0 16,0-4-15-16,0-2-23 0,-2 0-8 0,-2-3-20 0,0 0-32 15,-4 0-39 1,4-1-115-16</inkml:trace>
  <inkml:trace contextRef="#ctx0" brushRef="#br0" timeOffset="59423.21">7063 9421 226 0,'0'0'34'16,"0"0"28"-16,0 0-21 0,0 0 12 0,0 0 12 16,0 0 26-16,0 0-61 0,11-25-3 15,-9 25 0-15,-2 0-1 16,2-3-4-16,-2 3-8 0,0 0-6 0,8 0-4 15,-6 1-1-15,4 4 1 0,-4-1 0 16,5 4 0-16,-5 0 0 0,0 1 2 16,0-2-1-16,0 1 1 0,-2-1-1 15,0 0 0-15,-2 0 1 0,-4 1 2 16,-1-2-1-16,-3 1 5 0,-6-2-1 16,1 1-2-16,-6-3-4 15,5-1-3-15,-1-2 0 0,7 0 0 0,-2-3 1 0,5-2-2 16,1 0 0-16,0-1-1 0,0-2 1 15,-2-1 0-15,5 0 0 0,-3-3 0 16,2-1 0-16,2 0 0 0,2 2 1 16,0 3 0-16,0-2-2 0,0 4 0 15,0 1 0-15,4 1 0 0,4 2-2 16,1-2 0-16,3 4 0 0,3-1 1 16,3 1-1-16,3 4 1 0,-3 4 0 15,3 3 0-15,-4 4 1 0,-3 4 0 16,-1 3 0-16,-3 1 1 0,-8 2-1 15,2 1 0-15,-4 0 0 0,-6-1 1 16,-2 0 0-16,-5-1 0 0,-3-2 1 0,-3 0-1 16,-6 0 1-16,0-2 1 0,-1 0-2 15,3 0-1-15,0-6 0 0,2 0 0 16,9-4-1-16,2-2-2 0,-1-3 1 16,5-2-2-16,4 0 0 0,-2-3 3 15,4 0 0-15,0 1 2 0,0-1 0 16,0 0 0-16,0 0 3 0,2-1 5 15,2-2-3-15,2-5-2 16,11 0 1-16,-1-1 2 0,13-2 2 0,2 2 0 16,7 1-2-16,3 1 3 0,2 2-2 15,-1-1-2-15,-1 4-3 0,2 0-1 16,-9 2 0-16,-6 0-2 0,-5 0 1 16,0-1 0-16,-11 1-1 0,-1 0-11 0,-5 1-22 15,-2 0-23-15,-4 1-38 0,0 2-31 16,0-1-108-16</inkml:trace>
  <inkml:trace contextRef="#ctx0" brushRef="#br0" timeOffset="59721.41">7531 9355 371 0,'0'0'265'15,"0"0"-182"-15,0 0-13 0,16-56 10 0,-14 52-22 16,-2 1-20-16,0 3-3 0,0 0-12 16,0 0-23-16,0 2 0 0,-2 2 0 15,-2 4 0-15,4 6 0 0,-6 6 0 16,0 8 0-16,-1 3 0 0,-3 4 0 16,-2 5 0-16,-1 1 0 0,-3 4 0 15,1-2 0-15,-1 0 0 0,1 1 0 16,3-1 0-16,-3-1 0 0,7-1 0 15,-2-4 0-15,-1-2 0 16,5-6 0-16,2-2 0 0,2-5-13 16,-4-5-57-16,-3-4-23 0,3-6-80 0,-2-6-182 15</inkml:trace>
  <inkml:trace contextRef="#ctx0" brushRef="#br0" timeOffset="64342.87">12432 9424 16 0,'0'0'146'15,"0"0"-107"-15,0 0 12 0,0 0 3 16,0 0 0-16,0 0-6 0,0 0 1 16,0 0-11-16,-13 1-10 0,13-4 5 15,-2 3 7-15,2 0-4 0,0-3-5 16,0 0 0-16,0-2 5 0,0 0-5 0,0-2 0 15,2-1-7-15,2 1-2 0,3-2-8 16,7-3-2-16,1 0-5 0,9-2 5 16,5 1-2-16,-4 4-5 0,2 3-2 15,-2 3 1-15,2 1-1 0,-7 2-1 16,-3 2 1-16,4 4-1 0,-11 1 1 16,2 5-2-16,1 3 0 0,-9 4 1 0,-4 2 0 15,0 1 1-15,-6 2-1 16,-9 2-2-16,3-2 1 0,-9 0-1 0,5-2-3 15,-9-2-2-15,4-2-2 16,4-1-4-16,-1-2-2 0,8-2-1 0,-1-3 3 16,3-2 1-16,2-4 5 0,4-2 4 15,2-2 1-15,0 0 0 0,0 0 1 16,0 0 0-16,0 0 9 0,0-2 4 16,4 1 1-16,2-3-6 0,4 1-3 15,-3 0-3-15,11 2 1 0,3 0 0 16,6 1 1-16,2 4-2 0,-7 4 1 15,1 2 0-15,-2 3-1 0,-7-1-2 16,1 2 1-16,-9 1-1 0,-4 0 0 16,-2 0 2-16,0 1-2 0,0-3 0 15,-8 1 1-15,-5-3 0 0,-1 0 1 0,-7-1-3 16,-4-2 1-16,5 0-2 0,-3-3-1 16,4-2-4-16,-3 0-4 0,3-3-5 15,2 0-7-15,-3 0-4 0,9-3-3 16,3 0-5-16,0-3-14 0,2 1-3 15,-3-3-4-15,7-1 0 0,-2-2-17 0,4-3-19 16,0 0-4-16,4-1-197 16</inkml:trace>
  <inkml:trace contextRef="#ctx0" brushRef="#br0" timeOffset="64611.08">13130 9253 617 0,'0'0'96'0,"0"0"6"16,0 0-15-16,0 0-26 15,0 0-23-15,0 0-16 0,0 0-22 0,0 0 0 16,-8-22 0-16,8 31 0 0,-2 9 0 16,-2 4 0-16,2 9 0 0,-4 4 0 15,-5 5 0-15,-1 3 0 0,2 6 0 16,-9 2 0-16,7 5 0 0,-9 7 0 15,4 4 0-15,-7 1 0 16,7-3 0-16,-2-7 0 0,1-6 0 0,1-5 0 16,-6-4-47-16,-1-2-38 0,1-3-79 0,-4-10-191 15</inkml:trace>
  <inkml:trace contextRef="#ctx0" brushRef="#br0" timeOffset="67754.73">17891 9241 379 0,'0'0'67'15,"0"0"0"-15,0 0-7 0,0 0-12 16,0 0-9-16,0 0-12 0,0 0 2 16,12-13 0-16,-12 13-1 0,0 0-6 15,0 0-5-15,0 0 0 16,0 0-4-16,0 5-7 0,-6 5-1 0,0 3 0 15,-2 5-1-15,-3 5 1 0,-7 3-2 0,-3 2 0 16,-2-1-1-16,-1 0 1 0,3-1-3 16,0-3 0-16,9-2 0 0,-1-5-1 15,7-3 0-15,4-2 0 0,2-4-1 16,0-1 2-16,0-5-2 0,0 2 1 16,0-3 0-16,0 0 1 0,2 0 0 15,4 0 0 1,5 0 1-16,3 0 1 0,1-3 6 0,14-2 1 0,-3-3 3 0,5-1-4 15,5 3-5-15,-5-3-2 16,2 0-1 0,0 4 1-16,-4-2 0 0,-7 1-1 0,-5 2 0 0,-7 3-5 15,-4 1-17-15,-3-2-16 16,-3 1-17-16,0-3-25 0,-3 0-3 0,-7-1-63 0,2-1-126 16</inkml:trace>
  <inkml:trace contextRef="#ctx0" brushRef="#br0" timeOffset="68022.22">17922 9292 411 0,'0'0'125'0,"0"0"-46"0,0 0-7 0,0 0 4 16,0 0-19-16,0 0-17 0,0 0-14 16,0 0-7-16,2-25-7 0,8 28-3 15,-1 4 4-15,1 4 1 0,4 2-3 16,-5 3-1-16,1 4-1 0,0 2-2 15,-1 6-4-15,-3 0 1 0,-4 4-1 16,0 2-3-16,0 0 0 0,-2 2 1 16,0-5 0-16,0-1-1 0,0 0-4 15,2-5-13 1,-2-5-13-16,2-3-17 0,0-3-21 0,2-6-40 0,-4-3-49 16,0-2-186-1</inkml:trace>
  <inkml:trace contextRef="#ctx0" brushRef="#br0" timeOffset="68290.62">18275 9133 559 0,'0'0'87'0,"0"0"0"0,0 0-8 0,0 0-10 15,0 0-22-15,0 0-11 0,0 0-10 16,0 0-7-16,0 0-8 0,23-19-8 15,-23 40-3-15,-2 6 0 0,0 5 0 0,-6 5 0 16,4 3 0-16,-7 6 0 0,3 0 0 16,-6 4 0-16,1 1 0 0,-3 3 0 15,3 0 0 1,7-4 0-16,0-5 0 16,0-4-21-16,6-7-21 0,0-5-18 15,4-6-43-15,0-3-47 0,-2-5-108 16</inkml:trace>
  <inkml:trace contextRef="#ctx0" brushRef="#br0" timeOffset="70881.69">18234 14823 110 0,'0'0'0'0,"0"0"-10"16,0 0 10-16,0 0 4 15,0 0 12-15,19-51-4 0,-13 48-5 0,-4 0 6 16,-2 2-2-16,0 0 2 0,0-1 11 15,0 2 5-15,0 0-3 0,-2 0 3 16,-6 0-18-16,3 3-8 0,-3 0-3 0,4-2-3 16,-4 0-1-16,0 0 1 15,-1-1 3-15,3 0 1 0,0 0 7 16,-4 0 14-16,5 0 4 0,-1 0 4 0,2 0 9 16,2 0 6-16,0 0-1 15,2 1-6-15,-2-1-5 0,2 0-8 0,0 0-5 16,0 0-4-16,0 0-1 0,0 0 0 15,0 0 0-15,0-1 1 16,4 1 2-16,-2 0-5 0,2 0 2 0,4 0 6 0,7 1 0 16,-3-1-4-16,7 0-4 15,-3 0-1-15,7 0 0 0,-4-3-1 0,6 2 0 32,-1-1-4-32,-3 1 0 0,-2-2-3 0,-1 3-1 0,-5-1-2 0,-5 1 2 31,2 0-3-31,-6 0 1 0,-1 0-1 0,-1-2 1 15,-2 1 0-15,2 1-1 0,-2 0 0 0,0 0 1 16,0 0-2-16,0 0 1 0,0 0-11 0,0 0-11 16,0 0-5-1,0-1-11-15,0-1-12 0,-2 2-5 0,-9 0-12 0,-3 0-38 16,-3 0-48-16,-3 3-156 0</inkml:trace>
  <inkml:trace contextRef="#ctx0" brushRef="#br0" timeOffset="71448.87">18170 14797 358 0,'0'0'89'0,"0"0"16"16,0 0-35-16,0 0-10 0,0 0-6 16,0 0-11-16,0 0-9 0,0 0-10 15,6-23-7-15,-6 23-7 0,0 0-5 0,0 0-3 16,0 5 0-16,4 3 0 15,-2 1-1-15,0 6 0 0,-2 1 2 0,0 2 1 16,0 2-2-16,0-1 0 16,0 1-1-16,0-1-1 0,0 1 2 15,3-2-2-15,-3-2 0 0,0 1 0 16,0-4 0-16,0-2 0 0,0-4 0 0,0-2 0 16,0-2 0-1,2-3 0-15,-2 0 0 0,0 0 0 0,0 0 0 0,0 0 2 16,0 0-1-16,0 0 0 0,0-1 1 15,4-2 0-15,-2-3 0 0,0-3 2 16,4 0-1-16,-4 0-3 0,6-3 3 16,1 4-3-16,3-1 0 0,-2 0 1 31,5 3-1-31,-1 1 0 0,1 0 0 16,1 1 0-16,5 3 0 0,-4 1 0 0,3 0 0 15,-3 4 0-15,3 3 0 0,-3 3 0 16,2 5 0-16,-3 1 0 0,1 3 1 15,-5 2-1-15,-6 1 0 0,5-2 0 16,-7-3 1-16,-4 0 1 0,0-2-1 16,-4-2 0-16,-9 1 1 0,3-2 2 15,-7 2-3-15,-3-1 3 0,-5-1-3 0,-2-2 0 16,2-2 0-16,0-2-1 16,-2-1 0-16,5-3 0 0,5-1-7 0,-1-1-3 15,3 0-3-15,5 0-3 0,2-2-9 16,3-1-5-16,3 1-12 0,0-2-20 15,2-4-4-15,9 0-26 0,1-1-58 16,-2 0-37-16</inkml:trace>
  <inkml:trace contextRef="#ctx0" brushRef="#br0" timeOffset="71952.95">18763 14752 380 0,'0'0'70'0,"0"0"10"0,0 0-30 16,0 0-8-16,0 0-4 0,0 0-9 15,0 0 0-15,0 0 1 0,15-44 1 16,-15 44-1-16,0 0-6 0,0 0 1 0,0 0-3 15,0-1-2-15,0-1-1 16,0 2-2-16,0-1 0 0,0 1-2 0,0 0-3 16,0 0 1-16,0 0-2 15,0 1-2-15,-2 1 1 0,2-1-10 16,-4 2 0-16,1 5 0 0,-1 4 0 16,-2 5 0-16,-4 4 0 0,-1 6 0 0,1 8 0 15,-6 3 0-15,1 7 0 0,-6 5 0 16,3 1 0-16,-5 0 0 0,0-2 0 15,1 1 0-15,-1 1 0 0,-4-1 0 16,6 0 0-16,3-6 0 0,1-2 0 0,3-6 0 16,1-5 0-16,5-5 0 15,0-9 0-15,4-3 0 0,2-5 0 0,2-6 0 16,-2 0 0-16,2-1 0 16,0-2 0-16,0 0 0 0,0 0 0 0,0 0 0 15,0 0 0-15,0-7 0 0,0-3 0 16,0-7 0-16,0 3 0 15,2-2-23-15,2 0-31 0,6-1-4 16,5-6-52-16,1 1-43 0,1-2-145 16</inkml:trace>
  <inkml:trace contextRef="#ctx0" brushRef="#br0" timeOffset="75485.45">19305 14861 292 0,'0'0'72'0,"0"0"10"16,0 0-30-16,0 0 0 0,0 0-6 16,0 0-14-16,0 0-5 0,0 0-2 15,6-24 5-15,-4 22-5 16,-2 1 0-16,0 1 0 0,0-2-2 0,0 2-2 15,0 0-3-15,0 0-2 0,0 0-2 16,0 0 0-16,0 0-5 0,0-1 2 16,0 0-2-16,-2 1 0 0,0-1-3 15,0 0 0-15,-4 1-1 0,2 0-1 16,-5 1 0-16,-1 2-1 0,-5 3-2 16,3 1-1-16,-2 3 0 0,1 1 0 15,-1 0 2-15,-1 5-2 0,1 1 0 16,1 0-1-16,1 6 0 0,-2-1 1 15,3-1 0-15,1 3 0 0,-3-1 0 16,3 0 0-16,2-3 0 0,-2 1 0 16,3 0 0-16,1-3 0 0,4 4 0 15,0-3 0-15,2 0 0 0,0 1 0 0,0-2-1 16,2 3 1-16,6-2-2 16,1 1 1-16,5-3 1 0,-2-1-1 0,5-2 0 15,-3-3 0-15,5 0 0 0,2-1 0 16,-1-5 1-16,3 0-1 0,-2-2 2 15,-1-3-1-15,1 0 0 0,-4-5 0 16,-1 0 1-16,-3-3 6 0,-1-1 1 16,-4 0 4-16,-1 0 1 0,-3 0 2 0,-2-1-2 15,-2 0-8-15,0-1-5 16,0-2 0-16,0 0 0 0,0-1 0 16,-4-2 0-16,-5 1 0 0,1 0 0 0,-2 1 0 15,-3 1 0-15,-3 3 0 0,1 0 0 16,-3 3 0-16,1 0 0 0,-1 2 0 15,3 2 0-15,-4 2 0 0,5 1 0 16,0 2 0 0,-1 6-3-16,-4 6-23 0,3 1-10 0,-5 7-11 0,7 2-19 15,-5 1-30-15,5 2-46 0,-3-2-78 16</inkml:trace>
  <inkml:trace contextRef="#ctx0" brushRef="#br0" timeOffset="78474">18534 9315 20 0,'0'0'16'16,"0"0"-2"-16,0 0 5 0,0 0 12 15,0 0 8-15,0 0 9 0,0 0-2 16,0 0 0-16,0 0-13 0,0-5-2 16,0 5 4-16,0 0 2 0,0 0 5 15,0 0-1-15,0 0-6 0,0 0 0 16,-2 0-6-16,2 0-5 16,0-1 2-16,0-2-5 0,0 2-1 0,0-1 0 0,0 0-2 15,0 2-2-15,2-2 3 16,-2 1-3-16,0 1-1 0,2-2-2 15,-2 2-3-15,4-3-4 0,0 2-2 0,2-1-2 16,5 1 0-16,1-2 0 0,0 2 2 16,9-1 5-16,2-1 3 15,-2-1 1-15,1 0 0 0,7-1-3 0,-4-1-2 16,-2 3-2-16,-3-2 0 0,-1 1 0 16,-7 3-2-16,-5 1 0 15,-1 0 0-15,-4 0-1 0,-2 0 1 16,2 0-1-16,-2 0-1 0,4 2 0 0,-4-2-2 15,0 0 2-15,0 0 0 0,0 0-2 16,0 0 0-16,0 0 2 0,0 0-1 16,0 0 1-16,2 0 0 0,-2 0 5 15,0 0 1-15,0 0 0 0,0 0-3 0,0-1 2 16,0 0-1-16,0 1 0 0,0 0-3 16,0 0 1-16,0 0-2 0,0 1 1 15,0 3-3-15,-2 1 1 0,-2 2-1 16,2 2 1-16,0 2 0 0,-4 4-1 15,2 0 2-15,-1 6-1 0,3 1 2 16,-2 4-3-16,0 3 0 0,-2-1 0 16,6 2 0-16,-2 0 0 0,4 1 0 15,-2 0 0-15,0 0 0 16,6 1 0-16,-4-1 0 0,2-1 0 0,-2 1 0 0,0-6 0 16,-2-3 0-16,0-5 0 0,2-3 0 15,-2-6-6-15,0-1-1 16,3-4 0-16,-3 0-4 0,0-3-8 0,0 0-5 15,0 0 0-15,0-4 0 0,0-2-13 16,-3-4-22-16,-3-4-47 16,-6-2-39-16,4 1-144 0</inkml:trace>
  <inkml:trace contextRef="#ctx0" brushRef="#br0" timeOffset="78955.32">18664 9632 340 0,'0'0'87'16,"0"0"-21"-16,0 0 5 0,0 0-4 0,0 0-22 16,0 0-7-16,0 0-6 15,0 0-7-15,-48-40-1 16,46 40-2-16,0 0-3 0,2 0-2 0,0 0 1 15,0 0-1-15,0 0-4 0,0 0 0 16,0 0-1-16,0 0-2 0,2 1-3 0,0 0 0 16,9 2 4-16,-1-2 6 0,11 1 2 15,4-2-3-15,4 0-6 0,8-3-10 16,4-4 0-16,3-2 0 16,-3-1 0-16,-2-1 0 0,0 2 0 0,-10-1 0 15,-2 1 0-15,-4 3 0 0,-2 3 0 16,-9 1 0-16,0 0 0 0,-7 2 0 15,1-1 0-15,-2 1 0 0,-2-1 0 16,0 1 0-16,-2-1 0 0,0 1 0 16,0 0 0-16,0 0 0 0,0 0 0 15,0 0 0 1,-2 2 0-16,-2-2 0 0,2 2 0 0,-6-1 0 0,1 1 0 16,-1 1 0-16,0-3 0 0,-5 3 0 0,3-1 0 15,-2 0 0-15,-5 4 0 0,5-2 0 16,-7 2-39-16,3-1-25 0,-3 1-27 31,4-1-55-31,-5-2-49 0,5-2-260 0</inkml:trace>
  <inkml:trace contextRef="#ctx0" brushRef="#br0" timeOffset="83484.13">12975 14770 198 0,'0'0'48'0,"0"0"13"16,0 0-1-16,0 0 4 0,0 0-14 15,0 0-6-15,0 0-11 0,0 0-9 16,-18-30 1-16,16 26-1 0,0-2-6 16,-3 1 1-16,5 0-2 0,-2 2 2 15,-2-3 1-15,-2 0-5 0,-2 1-1 16,0-4 0-16,1 1-4 0,-7 1-5 16,-3 0-1-16,5 3 2 0,-9 0-5 0,5 4-1 15,-5 0 0-15,-2 2 1 0,1 7-1 16,1-1 1-16,-4 2 0 0,4 2 1 15,5 0 0-15,1 0 1 16,5-2-3-16,2 0 3 0,6 0-3 0,2-1 0 16,0 4-1-16,2-2-1 15,2 1 2-15,4 2 0 0,7-1 0 0,-7 0 1 16,8 0 0-16,5-1 2 0,4 2 0 16,2-3 2-16,2 1 0 0,0 0 2 15,2 0-1-15,0 1 0 0,-2-2-2 16,-5-1-2-16,3-1 1 0,-8 1-1 15,0 0 1-15,-9-2-1 0,2 1 1 16,-3 1-1-16,-7 0 1 0,0 1 0 0,-2 0-2 16,0-1 3-16,-2 3-2 15,-3-1-1-15,-9 1 0 0,2 1 2 0,-9-3-3 16,2 3-9-16,-8-6-1 0,3 2-4 16,-1-5 0-16,2 1-2 0,-4-2-2 15,7-4-3-15,1 0 5 0,2 0 3 16,7-1 10-16,6-5 3 0,0-3 0 15,0-1 1-15,0-1 5 0,4 0 5 16,4-2-1-16,4-3 0 0,0-1 6 16,9-3 0-16,-5-2 2 0,9-1-1 0,2-1-4 15,-1-1 1-15,7 0 0 0,-4-2-3 16,-2 1-2-16,0 0-1 16,-7 0-2-16,1 6-2 0,-13-1-1 15,-4 3 1-15,-2 2 0 0,-5-4 2 0,-7 0-3 16,0 2-2-16,-7 3 1 0,6 3-2 15,-5 0-1-15,5 7-2 0,-5 3 0 16,5 2-3-16,-8 6-9 16,3 1-4-16,-1 7-9 0,-2 2-12 0,5 4-19 15,-3 2-19-15,2 0-13 0,5-2-58 16,4-3-78-16</inkml:trace>
  <inkml:trace contextRef="#ctx0" brushRef="#br0" timeOffset="84005.21">13362 14627 189 0,'0'0'224'0,"0"0"-155"16,0 0 2-16,0 0-4 0,0 0-8 16,0 0-6-16,-6-51-5 0,6 48-5 0,0 2-6 15,0-2-6-15,0 2-5 16,0 1-1-16,0 0-3 0,0 0-1 0,0 0-1 15,0 0-6-15,-2 1-10 0,2 2-4 16,-2 1 0-16,-5 7 0 16,3 6 0-16,-14 11 0 0,-1 5 0 0,-8 10 0 15,-4 6 0-15,0 4 0 0,-4 6 0 16,2 6 0-16,0 3 0 0,0 0 0 16,0 2 0-1,0-3 0-15,6-4 0 0,0 1 0 0,-2-5 0 0,6-5 0 16,-4-6 0-16,2-8 0 0,5-6 0 15,-1-6 0 1,9-7 0-16,-5-8 0 0,11-6 0 0,4-5 0 0,-2-2 0 0,0-4-4 16,0-10-22-16,4-8-17 0,0-10-14 31,8-10-37-31,0-4-58 0,2 0-89 0</inkml:trace>
  <inkml:trace contextRef="#ctx0" brushRef="#br0" timeOffset="89540.74">6974 14719 244 0,'0'0'78'0,"0"0"-13"0,0 0-28 16,0 0-3-16,0 0-2 15,0 0-4-15,0 0-3 0,0 0 0 0,11-14-1 16,-11 14-3-16,0 0-2 0,0 0-3 16,0 0-1-16,0 0 1 0,0-1 1 15,0-2-1-15,0-2 0 0,0 1-1 16,0-1 2-16,-6 1-5 0,6-2-3 15,-7 0-3-15,1 0 1 0,0-1-2 16,-2 0-2 0,-5-1-3-16,1-1 2 0,-5 2-1 0,5 2-1 0,-7 0 1 15,7 2-1-15,0 0 0 0,-3 2-1 16,7 0-1-16,-5 1 1 0,1 0-1 0,4 3 1 16,-5 2-2-16,1 0 2 15,4 0-1-15,-5 6 1 0,1 3-1 16,4 2-2-16,-5 2 2 0,1 1 1 15,6-2-1-15,-1 0 2 0,1 2 0 0,-2-2-1 16,8-1 1-16,-2 1-1 0,0-2 1 16,2-1 0-16,0 0 0 0,2-2-1 15,0 0 0-15,6-1-1 16,0-2 1-16,1 0 0 0,1-3-1 0,7 2 2 16,-3-3 1-16,5-2-1 0,1-1 4 15,5-3 6 1,0 1 0-16,2-4-2 0,-2-2-2 15,-7-3 1-15,7 1-3 16,-10-2 0-16,-1 0-4 0,-4 0 0 0,-1 1 0 16,-1 1 1-16,-6 0 0 0,4 2 1 15,-4-3-1-15,-2 1-1 16,0 1-3-16,0-2-7 0,0 2-5 0,0-2-13 16,0 3 0-16,0 0-1 0,0-2-2 15,-2 6-4-15,0-1-21 0,-2 2-14 16,0 1-50-16,-2 0-95 0</inkml:trace>
  <inkml:trace contextRef="#ctx0" brushRef="#br0" timeOffset="90217.12">6997 14677 281 0,'0'0'105'0,"0"0"-29"15,0 0-16-15,0 0 0 0,0 0-13 0,0 0-12 16,0 0-2-16,0 0 5 16,8-15-7-16,-5 14-3 0,-3 0-7 15,2 1-6-15,-2 0 1 0,0 0-2 0,0 1-1 16,0 0-1-16,0-1-3 15,0 0-3-15,0 0-2 0,0 1 0 0,0 0 0 16,0 2-3-16,0 1 0 0,0 2 0 16,0 0 6-16,0 3-2 0,0-1-1 15,0 0-2-15,0 3 2 0,0 1 0 16,0-1-1-16,0 6-2 0,-5 1 1 16,5 1 1-16,0 4-1 0,0-3 1 15,0 2-1-15,0-1-1 0,0-2-1 16,0 3 0-16,0-5 0 0,5 0 0 15,-3-1-3-15,0-1 3 0,2 1 0 16,0-4 0-16,-4 1 0 0,0-1 2 0,0-3-2 16,0-1 0-16,0 0 1 0,-2-2 0 15,0 1 1-15,-4-2 0 0,-1 2 0 16,3 0-2-16,0 0 2 0,-4 0-1 16,4 1-1-16,-4 0 0 0,-1-2 0 15,5 1 2-15,-4 1-2 0,-2-5 3 16,1 1-2-16,1 1 0 0,-6 0 1 15,-1 1 0-15,1-2-1 0,-3 0-1 0,-6-1 1 16,9 2-1-16,-5 0-2 16,5-1 2-16,-3 0-1 0,7 0 1 15,2-4 0-15,-1 0 1 0,1 0 0 16,2-1 0-16,2 0-1 0,0-1 2 0,2 0-1 16,-5 0 0-16,7 0 0 0,-4 1-1 15,0-3 0-15,2 2 0 0,2 2 0 16,0 0-1-16,0 0-9 0,0 0-5 15,0 0-5-15,0 0-1 0,0 0-7 16,0 0-12-16,-2 0-9 0,2 3-19 16,0 0-8-16,-2-2-30 0,0 2-50 0,0 1-108 15</inkml:trace>
  <inkml:trace contextRef="#ctx0" brushRef="#br0" timeOffset="91004.79">7320 14697 190 0,'0'0'105'0,"0"0"-27"15,0 0-8-15,0 0-8 0,0 0-6 16,0 0-15-16,0 0-6 0,4-37 0 15,-4 37 2-15,0-1 2 0,0 0-4 16,0 0-3-16,0-1-5 16,0 2-5-16,0 0-2 0,0 0-1 0,0 0-3 15,0 0 0-15,0 0-3 0,0 2-1 16,0-1-1-16,0-1-2 0,0 2-3 16,0 2-2-16,0 1-3 0,0 5 2 0,0 2 0 15,0 5 2-15,-2 3 0 16,-2 1 0-16,2 2-1 0,-3 2 3 0,1 2-7 15,-2 2 0-15,0 2 0 0,-2 3 0 16,-3 3 0-16,3 1 0 0,-2 1 0 16,-5-4 0-16,3 2 0 0,1-4 0 15,1-2 0-15,-2-4 0 0,6-2 0 16,-7-1 0-16,5-4 0 0,2-2 0 16,-1-3 0-16,1-3 0 0,-2-2 0 0,6-3 0 15,-2-1 0 1,2-1 0-16,0-3 0 0,0 1 0 0,2-1 0 0,0-2 0 15,0 1 0-15,0 0 0 0,-3 0 0 16,3 0 0-16,0-1-9 0,0 2-6 16,0-2-5-16,0 0-8 0,0 1-6 15,0-1-15-15,0 0-27 0,-4 0-47 16,0-3-86-16</inkml:trace>
  <inkml:trace contextRef="#ctx0" brushRef="#br0" timeOffset="92957.31">7944 14886 117 0,'0'0'85'0,"0"0"-23"16,0 0-9-16,0 0 3 0,0 0 0 0,0 0-8 15,0 0-6-15,0 0-2 0,-12-24 1 16,9 23-3-16,1-1-7 0,0-1-3 15,2 1 4-15,0 0-2 0,-2 1-5 16,2 0-2-16,0-2 1 0,0 1-3 16,0 2-2-16,0 0-1 0,-2-1-4 15,2 1 0-15,0 0-1 0,0 0 0 16,0 0-2-16,0 0-1 0,0 0 1 16,-2 0-3-16,0 0-1 0,0 3-2 15,2 0-1-15,-2 2-2 0,0 3 0 0,-2 1-1 16,4 4-1-16,-2 2 2 0,0 2 0 15,-3 1-1 1,3 2 2-16,0 4 0 0,0 2 0 0,0 5-2 0,2 2 0 16,-2 3 2-16,2 0-3 0,-2 1 0 15,-2 0 0-15,4-2 0 0,0-4 0 16,0-1 0-16,0-3 0 0,0-6 0 0,0-1 0 16,0-6 0-16,0-2-6 15,0-4-8-15,0-4-8 0,0-3-18 16,0-1 3-1,0-1-12-15,0-5 3 0,0-9-16 0,8-4-22 0,-2-6-54 0,3 0-121 16</inkml:trace>
  <inkml:trace contextRef="#ctx0" brushRef="#br0" timeOffset="93478.15">8293 14916 306 0,'0'0'99'0,"0"0"-17"16,0 0-28-16,0 0 0 15,0 0-12-15,0 0-15 16,0 0-5-16,0 0 0 0,0-22 4 0,0 22 1 0,-2 0-5 16,0-1-4-16,0 1-6 0,0-2 2 15,-2 2-4-15,2 0 1 0,-2 0 2 16,0 0-2-16,-1 0 2 0,-1 0-2 0,0 2-4 31,2 2-3-31,-4 6 1 0,-1 1-3 0,-1 0 1 0,4 3-1 16,-5-2-2-16,3 3-1 0,2 1 0 15,2-1 1-15,4 0-1 0,0 2 1 0,0-2-1 16,0 3 0-16,0-1 1 0,4 1 0 16,0 1-1-16,0-2 1 0,0 0 0 15,5-3 0 1,-1-2-1-16,0-1-3 0,0-4 1 0,5 0-1 15,-3-3 2-15,1-4 0 16,3 0 0-16,-2-2 2 0,3-5 0 0,1-3 0 16,-1-1 2-16,-5-2 4 0,-1-1 5 0,-1-1 2 15,-2 0 3-15,-6-5 0 0,0 0 5 16,0-4-5-16,-6-4-5 0,-5 0-1 0,3-5-4 16,-8-2-6-16,1-1 0 15,-1 6 0 1,1 6 0-16,3 10 0 0,-5 6 0 15,3 4 0-15,-3 2 0 0,7 2 0 16,-5 6-9-16,1 8-12 0,2 5-17 16,-3 8-9-16,1 4-42 0,1-1-76 15,3-4-144-15</inkml:trace>
  <inkml:trace contextRef="#ctx0" brushRef="#br0" timeOffset="99945.45">13445 15019 78 0,'0'0'219'16,"0"0"-144"-16,0 0-9 0,0 0-1 16,0 0-6-16,0 0-12 0,0 0-11 15,0 0-6-15,0-23 9 16,0 23 1-16,0 0-4 0,0 0-20 0,0 0-13 16,0-1 1-16,0 1 2 0,0 0 4 15,0 0 5-15,0 1-1 0,0 1 2 16,0 2-1-16,0 2-4 0,0 6 0 0,0 4 0 15,0 3 4 1,0 6-2-16,0 4-3 0,0 2-2 0,0 2-3 0,0-1-4 31,0 0 1-31,0-2-1 0,0-2-1 0,0-4 1 0,0-2-1 0,-5-4 1 16,5 0-1-16,-2-4 0 0,2-3-1 16,-2-2-11-16,2-2-10 0,0-2-6 15,-4-1-8-15,0-1-14 0,2-1-23 16,-2-2-12-16,-2 0-32 0,1-3-54 15,5-3-119-15</inkml:trace>
  <inkml:trace contextRef="#ctx0" brushRef="#br0" timeOffset="100259.63">13812 15007 402 0,'0'0'80'16,"0"0"24"-16,0 0-46 16,0 0-3-16,0 0-7 0,0 0-10 15,0 0-7-15,0 0-6 0,0 0-5 0,3-22 0 16,-3 22-4-16,2 2-3 0,0 2 2 16,0 0 2-16,2 2-1 0,0 0 1 15,-2 0-1-15,4 3-2 0,-4 3-3 16,0 2-4-16,-2 3-7 0,5 2 0 15,-1 4 0-15,0-1 0 0,-2 1 0 16,4 3 0-16,-6 4 0 0,0 3 0 16,0 2 0-16,0 0 0 0,0-3 0 15,0-2 0-15,0-3 0 0,-4-3-19 16,0-1-28-16,0-2-18 0,-2 1-50 16,3-3-70-16,-7-7-288 0</inkml:trace>
  <inkml:trace contextRef="#ctx0" brushRef="#br0" timeOffset="105621.57">13360 9583 53 0,'0'0'53'16,"0"0"-18"-16,0 0-3 0,0 0 7 0,0 0 4 16,0 0-7-16,0 0-3 15,0 0-4-15,0-19 4 0,-2 17-4 16,2 1-3-16,0 0-4 0,-2-2 2 15,2 2 0-15,0-2 2 0,0 1 1 16,-2 1 1-16,2-2-2 0,0 3 2 0,0-2-1 16,0 1 2-16,0 0 2 0,-2-1-3 15,2 1 3-15,0-1-9 0,0 2-4 16,-3-2-1-16,3 1-1 0,0 1-5 16,0 0-2-16,0 0-3 0,0 0 0 15,0 0-4-15,0 0 1 0,0 1-2 16,0-1-1-16,0 2 0 0,0-1-1 15,0 3 2-15,0 3-1 0,0-1 0 16,0 3 2-16,0 0 2 0,3-1 1 16,-3 2-2-16,2 0 0 0,-2 2 1 15,2-2-3-15,-2 2 1 0,2 3 0 0,-2-1-1 16,2 2 0-16,-2 3 1 0,0-1-2 16,0 4 0-16,2-4 1 0,2 0 0 15,-2-1 0-15,0-3-1 0,0 1 0 16,0-3 0-16,0 2 0 0,0-2 0 15,-2-1 0-15,0 0 0 0,2-1 0 16,1-1 1-16,-1-3-1 0,-2-1 0 0,2-1 0 16,0-2 1-16,-2-2-1 15,0 1 0-15,0-1 0 0,2 0 0 16,-2 0 0-16,0 0 0 0,0 1 0 0,0 0 0 16,0-1 1-16,0 2-1 15,0-2 0-15,0 1 0 0,0-1 0 0,0 0 0 16,0 0 1-16,0 0-1 0,0 0 0 15,0-1 0-15,0 1 0 0,0 0-2 16,0 0-4-16,0 0 0 0,0-3-1 16,0 0-2-16,0-2-7 0,-4 0-13 15,4-1-5-15,-2 1-25 0,0-1-19 16,-3 3-15-16,3 1-76 0,-4 2-202 16</inkml:trace>
  <inkml:trace contextRef="#ctx0" brushRef="#br0" timeOffset="108857.26">13709 9504 280 0,'0'0'72'0,"0"0"-32"0,0 0 9 16,0 0 13-16,0 0-18 0,0 0-6 15,0 0-11-15,0 0-1 0,0 0-6 0,2 2-3 16,-2 3-8-16,2 1 2 0,0 2 0 16,-2-1 0-16,0 3-1 0,0-1-2 15,0 2 1-15,-4-1-3 0,2 0 0 16,0 2 1-16,-4-1-1 0,-4-2-1 16,1 1 0-16,3-2-2 0,-4-4-2 15,-1-1 1-15,-1-2 0 0,8-1 1 16,-9 0-1-16,5 0 0 0,0 0-1 15,4-4 2-15,-4 0 3 0,-1-4 4 16,3-2 3-16,0-2 0 0,6-3 0 16,-4 0 4-16,4 0-5 0,0 1 1 0,0 0-3 15,0 1-1-15,0 3-2 0,4-3-1 16,4 2-4-16,5 1 0 0,-1-1 1 16,9 3-3-16,-5-1 1 0,13 1 0 15,-6 4 0-15,2 2 0 0,1 2-1 16,-1 7 0-16,0 3 2 0,-8 8-1 15,3 0-1-15,-11 5 0 0,-1 4 0 16,-6 3 2-16,-2 2-2 0,-6-1 1 0,-3-2-1 16,-3 1 1-16,-7 0-1 15,5 1 0-15,-7-3-1 0,5-6-1 16,-1-3 1-16,11-3 0 0,-6-3 0 16,5-3 1-16,1-3 0 0,4-1-1 0,2-1 1 15,0-2-1-15,0-2 1 0,0 2-1 16,0-1 1-16,4-2 1 0,2 1 1 15,5-1 3-15,1 0 6 0,13-7 9 16,0-5 4-16,4-1-3 16,4 0-18-16,0-2-3 0,2 4 0 0,-4-3 0 15,0 2 0-15,-8 2 0 0,-3 3 0 16,-7 2 0-16,1 1 0 0,-1 0 0 16,-7 2 0-16,-4 0 0 0,2 1 0 15,-2 0 0-15,0 1 0 0,-2 0 0 16,0 0 0-16,0 0 0 0,0 0 0 0,0 0 0 15,0 0 0-15,-4 0 0 0,-2 2 0 16,-2 1-7-16,-7 2-45 0,5 1-15 16,-7-2-48-16,1 2-84 0,-3 1-323 15</inkml:trace>
  <inkml:trace contextRef="#ctx0" brushRef="#br0" timeOffset="113038.3">1559 14768 35 0,'0'0'203'0,"0"0"-148"0,0 0-12 0,0 0-4 16,0 0 1-16,0 0 5 0,-11-53 2 16,11 45-4-16,0-2-5 0,0 0 1 15,0 2-6-15,0 0 0 0,0 2 3 16,0-1-1-16,0 4-1 0,0-2-5 15,-2 1-3-15,2 0-3 0,0 0-4 16,0-1-3-16,0 1-3 0,0 0-3 16,0 2 0-16,0 1 0 0,0 1-1 15,0 0 0-15,0 0-1 0,0 0 0 16,0 0 0-16,0 1-2 0,0 2-3 16,0 0-1-16,0 7-1 15,2 3 0-15,0 7 0 0,2 5 1 0,-1 4 0 16,3 4 1-1,-4 1 0-15,0 1 0 0,0 0-3 16,-2-1 0-16,2-4 0 0,-2 0 0 0,0-5 0 16,-2 0 0-16,2-5 0 0,0-3 0 15,0-3 0-15,0-1-4 0,0-2-8 16,0-3-4-16,0-3-3 0,0-3-8 0,2-2 0 0,-2 0-9 0,2-2-12 16,0-7-17-16,0-5-7 15,6-6 6-15,3-5-43 16,-3 0-93-16</inkml:trace>
  <inkml:trace contextRef="#ctx0" brushRef="#br0" timeOffset="113716.16">1838 14586 254 0,'0'0'61'0,"0"0"-20"15,0 0-6-15,0 0 1 16,0 0-3-16,0 0-17 16,0 0-3-16,-62-9 7 0,58 9-3 15,-5 2 0-15,1-2 7 0,4 0 3 16,2 0-1-16,0 0 3 0,0-6 1 16,0 3 1-16,2-3-3 0,0-1 2 15,0-2-3-15,0-2-13 0,4 1 2 16,2-1-2-16,8 0-1 0,-3 0 0 0,7 1-4 15,-1 2 0-15,4 3-1 16,-7 0 1-16,9 3 1 0,-7 2-1 0,5 0-1 16,4 5-3-16,-9 1 0 15,5 2-2-15,-9 2-1 0,5 2-2 0,-11 2 0 16,2 2 4-16,-3 1-3 16,-3 4 0-16,-2-1 0 0,-9 3-1 0,1 2-3 15,-8 2 0-15,1-1-2 0,-2-4-1 16,3-2 1-16,6-4-1 0,-5-4 2 15,7-6 2-15,0-4 0 0,4-1 1 16,2-1 1-16,0 0 0 0,-2 0 1 16,2 0-1-16,-2-1 5 0,2-2 5 15,0-1 1-15,0 1-2 0,0-1-3 16,2-1-2-16,0 1-1 0,6-2-3 16,7 2 2-16,-5 1-2 0,2 3 1 0,5 0 0 15,-7-2 0-15,5 8 0 0,-3-1 0 16,-4 2-1-16,5 0 1 0,-5 2 0 15,-4-1-1-15,2 3 2 0,-1-1-2 16,-3 1 2-16,-2 0-1 0,0 2 1 16,-9 2 0-16,3-2-1 0,-10 2-1 15,1-1 0-15,-1 0-1 0,-1 0 1 16,0-3-1-16,1-1-2 0,-1 0-2 16,1-3 1-16,3-1 1 0,-5-3-3 0,10-1-1 15,-7-1-1-15,3-1-1 16,6 0 0-16,-5-3-3 0,5-3-3 0,0 2-3 15,2-2-3-15,4 3-10 0,-2 1-23 16,2-1-29-16,2-1-51 0,6-3-103 16</inkml:trace>
  <inkml:trace contextRef="#ctx0" brushRef="#br0" timeOffset="114172.84">2307 14359 265 0,'0'0'70'0,"0"0"-2"0,0 0-1 0,0 0 2 16,0 0-5-16,0 0-9 16,0 0-2-16,0 0 4 0,-2-16-6 15,2 16-14-15,0-2-2 0,0 2-6 0,0 0-2 16,0 0-3-16,0 2-4 0,0 0-6 16,0 2-3-16,0 2-4 0,0 5-7 15,0 6 0-15,0 5 0 0,-4 7 0 16,-2 7 0-16,-5 4 0 15,1 5 0-15,4 1 0 0,-11 7 0 0,3 1 0 16,-3 3 0-16,1 2 0 0,-3-3 0 16,4 1 0-16,-1-2 0 0,-1-6 0 15,7-3 0-15,-6-6 0 0,7-8 0 16,-1-5 0-16,2-10 0 0,1-4 0 16,5-10 0-16,-2-2-18 0,4-1-34 15,-2-1-17-15,2-6-17 0,0-5-32 0,2-4-67 16</inkml:trace>
  <inkml:trace contextRef="#ctx0" brushRef="#br0" timeOffset="118502.39">2518 14889 252 0,'0'0'86'0,"0"0"-38"0,0 0-1 15,0 0 13-15,0 0-5 0,0 0-8 0,0 0-10 16,0-25-6-16,0 22-1 0,0 0 7 16,0 2-3-16,0 0-3 0,0 0-7 15,0 0-3-15,0-1-2 0,0 2 1 16,0 0-2-16,0 0-4 0,0 0-1 15,0 0 1-15,0 0-2 0,0 1 1 16,0 0-2-16,-2 0-4 0,2-1-1 16,0 2-1-16,0 5-2 0,0 2-1 15,0 9-2-15,0 1 2 0,0 5-1 16,0 2 1-16,0-1-1 0,0 2 0 16,-2-2-1-16,2 2-1 0,0-2 1 0,0-2 0 15,2 1-1-15,0-5 0 0,4-1 1 16,-4-3 1-16,2-3-1 0,-2-2-2 15,-2-2-4-15,2-3-3 0,-2 1-1 16,0-5-3-16,0 0-5 0,0 0-1 16,0-1 0-1,0 2-7-15,0-2-6 0,0 1-8 0,0-1-21 16,2 0-10-16,0 0-6 0,5-6-27 16,3-4-40-16,0-1-68 0</inkml:trace>
  <inkml:trace contextRef="#ctx0" brushRef="#br0" timeOffset="119021.21">3047 14778 346 0,'0'0'84'0,"0"0"-16"0,0 0-5 16,0 0 1-16,0 0-8 15,0 0-13-15,0 0-10 0,0 0-1 0,-37-34-3 32,35 34-5-32,0-1-6 0,2 1-5 0,0 0-2 0,-5 1-2 0,3 3-1 15,-2 3-1-15,-2 3-3 0,-6 2-2 16,1 2 1-16,-3 4-1 0,-5 2-1 16,1 1-1-16,1 4 1 0,-2-3 0 15,5 1-1-15,2-1 0 0,-5-2-1 16,11-3-1-16,-2-3 0 0,-3-2-1 15,7-3 1-15,0-4 1 0,2 0-1 0,2-2 2 16,0-1-1-16,0 1 1 0,0-3-1 16,0 0 0-1,0 1 1-15,0-1 0 0,0 0-1 0,2 0 0 16,2 0 0-16,4 0 1 0,3 0 0 16,-3 0 1-16,13 0 0 0,-7 0 3 0,13-1 1 15,-2-4 1-15,6-1 1 0,-2-1-2 16,2 0-1-16,0-2-1 0,-2-1 0 15,-4 1-2-15,-5 3 0 0,-7 2 1 16,-5 2-2-16,-4-1 0 0,0 1-1 16,-4 1-1-1,0-1-10-15,-2 0-5 0,0-4-4 0,-4 0-19 0,2 0-20 16,-3-3-25-16,1 5-12 16,-4 1-59-16,6-1-52 0</inkml:trace>
  <inkml:trace contextRef="#ctx0" brushRef="#br0" timeOffset="119351.13">3109 14841 125 0,'0'0'230'16,"0"0"-151"-16,0 0-7 0,0 0 1 15,0 0-11-15,-10-54-10 0,8 49 3 16,-1 0-4-16,3 0-9 0,-2 5-3 0,0-2-9 16,2 1-2-16,-2 1-2 15,2 0-4-15,0 0-4 0,-2-1-2 16,2 1-13-16,0 0-3 0,0 0 0 15,0 0 0-15,0 0 0 0,0 0 0 16,0 2 0 0,0 5 0-16,0 2 0 0,0 4 0 0,0 3 0 0,0 6 0 0,0-2 0 15,0 4 0-15,0 1 0 0,0 0 0 32,2 2 0-32,0-3 0 0,-2 1 0 0,0-2 0 0,0-1 0 0,0-3 0 15,0-3 0-15,0-2 0 0,0 0 0 16,0-3 0-16,0 0 0 0,0-1 0 15,0 0 0-15,-4 1 0 0,-4 1-16 0,2-1-10 16,0 1-9-16,-3-2-1 16,-5 0-15-16,1-4-34 0,1 0-46 15,-5-3-104-15</inkml:trace>
  <inkml:trace contextRef="#ctx0" brushRef="#br0" timeOffset="125452.46">8043 9600 261 0,'0'0'80'0,"0"0"-8"0,0 0-6 15,0 0 0-15,0 0-15 0,0 0-9 16,0 0-6-16,2-17 1 0,-2 17-1 16,0 0-6-16,0 0-4 0,0 0-4 15,0 0-5-15,0 0-1 0,0 0-3 16,0 0-2-16,0 3-1 0,0 4-4 15,0 4-3-15,0 2 2 0,2 5 1 16,2-1 2-16,1 3-1 0,-1 1 0 16,0 1 0-16,4 0 0 0,-4 1 2 15,0 0-4-15,1 2 0 0,-1 2-2 16,-2 2-1-16,2-3 1 0,-2-1-2 0,0-3 0 16,0 2 1-16,-2-3-2 0,2-4 1 15,0-1-1-15,-2-3 0 0,0-4-2 16,0-3-11-16,4-3-9 15,-4-1-9-15,0-1-17 0,0-1-9 0,-4-3-15 16,0-3-3-16,-2-4-43 0,4-3-67 0,2-2-97 16</inkml:trace>
  <inkml:trace contextRef="#ctx0" brushRef="#br0" timeOffset="125815.9">8306 9585 62 0,'0'0'189'0,"0"0"-130"0,0 0-12 16,0 0 11-16,0 0-10 0,0 0-10 16,0 0-7-16,-58-8-4 0,47 11 1 15,3 2-4-15,2-3 0 0,4 2 1 16,0-1 0-16,2-2 4 0,0-1-6 0,0 0-5 15,0 0-3-15,0 0-4 0,2 0 3 16,4-2-4-16,4-2 0 0,9-2 10 16,8-2 5-16,2-5-3 15,4-1-6-15,6-1-6 0,-4 1-4 0,1 1-4 16,-5 5 1-16,-9 1-2 0,-7 3-1 16,-5 0 0-16,-4 4-9 0,-4 0-11 15,-2 0-13-15,0 3-28 0,-6 0-10 16,-6 4 3-16,-1 1-27 0,-9-1-57 0,-1 5-12 15,2-4-20-15</inkml:trace>
  <inkml:trace contextRef="#ctx0" brushRef="#br0" timeOffset="126223.29">8368 9564 130 0,'0'0'141'0,"0"0"-21"0,0 0-21 0,0 0-7 16,0 0-14-16,0 0-12 0,0 0-12 16,0 0-12-16,0 0-11 0,-44-10-8 15,44 10-7-15,0 0-5 0,-2 4-5 16,2 2-3-16,0 5-3 15,0 3 0-15,0 5 1 0,2 4 0 0,-2 1 1 16,2 1-1-16,-2-2 0 0,0 0-1 16,0-3 1-16,0-1 0 0,-2-3-1 15,0 0 2-15,0-5 0 0,0-1-2 16,0-4 0-16,0-1-3 16,0-3 3-16,2-2 0 0,0 2 0 0,0-2 0 15,0 0 1-15,0 0-1 0,0 0 2 0,2-2-1 16,0-4 1-16,0 0 1 0,0 1 1 15,2-2 0-15,0 3 0 0,7-3-2 16,1 2 0-16,3 2-1 16,1 0 0-16,1 2 0 0,3 1 1 0,3 0-1 15,-4 2 1-15,6 3 1 0,-3 1 0 16,-1 3 0-16,0-1 1 0,-5 3-1 16,-1-3-1-16,-3 4 0 0,-6-3 0 15,-2 0 0-15,-2 1-1 0,-2-1 1 16,-6-1 1-1,-4 1-1-15,-3-1-2 0,-7 2-10 0,-1-3-9 16,-4 0-7-16,-4-1-8 0,0-2-25 16,-4 0-39-16,-2 1-32 0,4 1-135 0</inkml:trace>
  <inkml:trace contextRef="#ctx0" brushRef="#br0" timeOffset="127056.69">2789 9422 360 0,'0'0'81'0,"0"0"-19"0,0 0 6 16,0 0-10-16,0 0-12 0,0 0 1 15,4-35 0-15,-4 33-2 0,0 2-10 16,0-1-6-16,0 0-6 16,0 1-2-1,0-2-1-15,0 1-1 0,0 1-2 16,0 0-4-16,0 0 1 0,0 0-4 15,0 0-2-15,0 2-8 0,0 0 0 16,-2 3 0-16,0 2 0 0,2 5 0 16,-3 8 0-16,-1 2 0 0,4 3 0 15,0 3 0-15,0 1 0 0,0 2 0 0,0-1 0 16,0-2 0-16,0 0 0 0,0 0 0 16,0 0 0-16,0-5 0 0,4 1-11 15,-4-4-7-15,3-3-13 0,-3-3-6 16,0-7-3-16,2-1-13 0,0-3-30 15,-2 0-20-15,0-1-31 0,0-2-67 16</inkml:trace>
  <inkml:trace contextRef="#ctx0" brushRef="#br0" timeOffset="127590.79">3185 9376 419 0,'0'0'146'0,"0"0"-55"16,0 0-11-16,0 0-3 0,0 0-27 16,0 0-17-16,0 0-7 0,0 0-2 15,0 0-4-15,-14-30-7 0,10 30-4 16,4 0-1-16,-4 0-2 0,2 0-2 15,-7 3-1-15,3 1-1 0,-2 1-1 0,2 5 1 16,-3 1-2-16,-5 6 0 0,6 1 0 16,1 2 1-16,-1 0-1 15,-2 2 2-15,2 2-2 0,6-3 0 0,-3 0 0 16,5-2-2-16,-2 1 2 0,2-4 0 16,0 4 0-16,0-4-1 0,0 2 1 15,4-4 0-15,1 0-1 0,-1-3 1 16,4-2 0-16,4 0-1 0,-3-2 1 15,-1-1 0-15,11-2 0 0,-9 0 0 16,11-2 1-16,-9 0 0 0,9-3 0 16,-7 0 0-16,5-4 1 0,-9 1-1 0,5 0 0 15,-5 0 2-15,-6 1-3 16,-2-1 0-16,-2 1 0 0,0 1 0 0,0-1 0 16,-4 0 0-16,-6 0 0 0,-9 0 0 15,-6 0 0-15,0 3 0 16,-2 0 0-16,-4 0 0 0,5 0 0 0,-1 3 0 15,8 0 0-15,1 1 0 0,1 1-20 16,0 3-46-16,11 3-50 0,-4-1-122 16</inkml:trace>
  <inkml:trace contextRef="#ctx0" brushRef="#br1" timeOffset="158905.65">16820 1030 123 0,'0'0'58'16,"0"0"-23"-16,0 0 16 0,0 0-3 0,0 0 2 16,0 0-5-16,0 0-4 0,-21-16-4 15,17 14-6-15,2 2-9 0,2-3 0 16,-4 0 0-16,0 2-1 0,0-1-7 15,0 2 0-15,-9 0-2 0,7 0-4 16,-4 0 1-16,-7 0-4 0,5 3-1 16,-9 0 0-16,5 5-1 0,-7-1 0 0,4 0 2 15,-1 2 4-15,1 2 11 16,5 0-13-16,-7 3-4 0,6 1-2 0,-5 2 0 16,5-3 0-16,-3 4-1 15,7-2 0-15,-7 2 2 0,3-1-1 0,-1 2 0 16,1 2 1-16,-3 3 2 0,3 1 1 15,-5 2 1-15,5-1 0 0,-1 0 0 16,3-3-2-16,3 1-1 0,-3 0-2 16,5 1 0-16,2 1 0 0,-2-1 0 15,-3 3-1-15,3 3 0 0,2 2 1 16,0 3 0-16,-1 1 2 0,-1 2 3 16,6 0-3-16,2-3 3 0,0-2-2 15,6 2-1-15,7-4-3 0,-5 3 2 16,2-2-2-16,5 0 1 0,-5-1 1 15,7-1-1-15,-5 1 0 0,7-2-1 0,-1-1 1 16,5-3 1-16,2-3-2 0,0-2 1 16,4-5-1-16,2-2 0 0,2 0 1 15,2-5 0-15,4-1 0 0,7-5 0 16,-3-1-1-16,2-2-4 0,5-6-14 16,-5-2-14-16,7-3-14 0,-6-3-18 15,5-2-43-15,-11-7-73 0</inkml:trace>
  <inkml:trace contextRef="#ctx0" brushRef="#br1" timeOffset="159971.9">16717 1077 156 0,'0'0'98'0,"0"0"-55"0,0 0 5 16,0 0 7-16,0 0-10 0,0 0-9 0,0 0-2 15,-29-44-3-15,27 39-3 0,-2 1-5 16,2 1-5-16,0 1-2 0,2 0-2 16,-3 2 4-16,1 0-3 0,2 0-7 15,0 0-4-15,0 0-1 0,0 0-3 16,0-2 0-16,2 2-2 0,3 0 2 16,1-1 0-16,0-1 2 0,2 1-1 15,11-2 3-15,-5 0 6 0,7 0 0 0,6 2-1 16,-2-2-2-16,2 3-2 15,4 0 0-15,2 0-3 16,2 0 0-16,2 0-2 0,0 0 0 0,-4 0 3 16,-2 0 2-16,0 1 3 0,-6 1 1 15,4 0-4-15,-4 1-1 0,0-1-1 16,-3 2-1-16,7 3 0 0,-2 0-1 0,4 1 1 16,2 3-2-16,-2 2 1 15,0 2 0-15,2 0-1 0,-2 3 0 0,0 1 1 16,-2 0-1-16,2 1 2 0,-6 3-2 15,4-1 1-15,0 2-1 0,-2 1 2 16,-2 0-2-16,-3 1 1 0,1 0 0 16,2-2 0-16,-6 0 0 0,3 1-1 15,-1-2 2-15,-4 2 0 0,1 2-2 16,1-1 1-16,-3 4 0 0,-1 1-1 16,-1 3 1-16,-1 0 0 0,-3-1-1 0,0-2 1 15,-1-1 0-15,-5-5 0 0,2-2-1 16,-4-1 1-16,0-2 1 0,0-1-2 15,-2-1 1-15,0 1-1 0,0-3 0 16,-2 2 0-16,-4-2 0 0,-2 0 2 16,-1 0-1-1,-5 1 0-15,1 0 1 0,-3 0 0 0,-1-2-1 0,-1 3 0 16,1-3 1-16,-6-1-1 0,-1 2-1 16,1-2 1-16,-6 0 0 0,0-1 1 15,-2 0-1-15,-2-1 0 0,-2-2-1 16,0 2-3-16,4-1 2 0,2-2-2 15,2 1 2-15,2-2-1 0,6-1 0 16,-3-1-2-16,-5 0 4 0,2 1-1 0,-2-3 1 16,-4-1-2-16,2-1 2 0,-4-1 0 15,0 1-2-15,-2-2-7 0,0 3-2 16,-2 0-9-16,-1-3-6 0,3 3-2 16,-4 2 4-16,8 0 1 0,4 2-8 15,0-1 6-15,4 0 19 0,7-1 4 16,-1 0-11-16,7 1-14 0,0-3 7 15,4 0 8-15,3-2 0 0,1-1-16 16,0 0-10-16,0 0 1 0,2-2-7 16,0-3-35-16,0-3-46 0</inkml:trace>
  <inkml:trace contextRef="#ctx0" brushRef="#br1" timeOffset="162623.37">16890 1424 323 0,'0'0'56'0,"0"0"-30"16,0 0 31-16,0 0 13 0,0 0-8 0,0 0-19 16,0 0-5-16,-6-25 4 15,6 25-4 1,0-1-10-16,0 1-4 0,0 0-6 15,0 0-8-15,-2 1-5 0,2 3-5 16,-2 6-2-16,2 3 2 0,0 2 5 16,-2 4 0-16,-2 2-1 0,2 4 0 15,-6 0 1-15,3 4-2 0,-3 0-1 0,2 2 0 16,0-2 0-16,-5-2-2 16,9-8 0-16,-4-2 0 0,6-3-1 0,-2-3 1 15,2-2 1-15,-4-3-1 16,4-3 0-16,0 0 0 0,0-1-3 0,0-2 0 15,0 0 0-15,0 1 0 0,0-1 3 16,-2 0 0-16,-2-5 3 0,-2-5 0 16,1-4-3-16,3-7 0 0,0-4-1 15,2-5 1-15,0-2-1 0,2-1 0 16,9 2 0-16,-3 2 1 0,2 6 0 0,-1 0 0 16,3 6 2-16,-4 2 2 0,-2 2 2 15,1 3 0-15,1 1 1 0,-2 3 1 16,-2 0 0-16,0 0-1 15,1 2 1-15,1 0 0 0,2-1-4 16,-2 2 1-16,0 1-2 0,3 1-2 16,1 0-1-16,-2 1-1 0,3 1 1 0,1 5 0 15,2 5-1-15,-3 3 0 0,7 4 1 16,-5 4 1-16,5 4 1 0,-3 2 0 16,-3 1 2-16,3 2-2 0,-5-1 0 0,5 0 0 15,-5-3 0-15,0-2 0 0,5-3-1 16,-7-1 0-16,2-2 1 0,3-4-2 15,-7-2 0-15,0-3 0 0,-4-2 0 16,0-4 0-16,0-1-17 0,-2-1-10 16,0-1-9-16,0-1-11 0,0 0-24 15,0-5-9-15,-4-3-5 0,-4-1-59 16,-4 0-146-16</inkml:trace>
  <inkml:trace contextRef="#ctx0" brushRef="#br1" timeOffset="162795.81">16845 1663 207 0,'0'0'284'16,"0"0"-184"-16,0 0-26 0,0 0 9 16,0 0-17-16,0 0-31 0,0 0-13 15,0 0-8-15,8-39-5 0,11 38-5 16,4-1-1-16,8 2 2 0,2 0 0 16,6 0-3-16,8 0 0 0,-1 0-2 15,-1 0 1-15,1 3-1 0,-1-3-33 16,1 3-73-16,-9-1-85 0,-8-1-263 15</inkml:trace>
  <inkml:trace contextRef="#ctx0" brushRef="#br1" timeOffset="164199.04">16742 5224 112 0,'0'0'46'0,"0"0"-5"16,0 0-7 0,0 0 8-16,0 0-12 0,0 0-7 0,0 0 4 0,-9-55 1 15,5 49 1-15,-2-1 1 0,0 0 1 16,-5 0 13-16,-3-1-4 0,4 2-3 0,-7 1-13 15,5-1 10-15,-7 3 7 0,7 2-1 16,1 1-6-16,1 3-15 0,2 1-4 16,4 1-8-16,-3 4-4 15,-1 1-1-15,-6 3 0 16,-1 5 1-16,-3 2 4 0,-5 4 0 0,2 0 1 0,-4 3 1 16,1 3 0-16,5 0-5 15,-6 2-2-15,5 1 0 0,1 2 0 0,0 3-1 16,9 1 1-16,-2 0-1 15,1-1 0-15,9 2 0 0,2 3-1 0,0 2 2 16,8-1-1-16,9 0-1 16,-5 0 0-16,11-1 0 0,4 1-1 0,2-1 1 0,0-3 0 15,8 0 3-15,0-3-2 16,3 0-1-16,-1 3 1 0,8-6-1 16,-1-2 2-16,1-4-1 0,5 1 1 0,0-4 1 15,2-3-1-15,3 0-1 0,5-4-1 16,5-5-3-1,-1-3 2-15,4-6 0 16,-4-4 1-16,4-2 1 0,1-10 0 16,1-2-1-16,5-2 2 0,-7-4 1 15,0 1-2-15,2-1 2 0,-3-3-2 16,-1 0 0-16,-4-4-1 0,-2 0-5 0,-6-3 5 16,-7-2 0-16,-5 0 0 0,-11-1 4 15,-8 0-3-15,-3-4 1 0,-3-4 5 16,-9-2 8-16,-3-4-1 0,-5 1-4 15,-7-5-4-15,-3-3-1 0,-12-2 1 0,-9-2-2 16,-4-5-3-16,-11-4 0 16,-8-1-1-16,-3 0 4 0,-5 3-4 0,-6 7 1 15,1 6 0-15,-1 6 0 16,0 8 0-16,0 4-1 0,-2 9 0 16,0 7-4-16,1 2 0 0,5 4 0 0,-2 3-6 15,6 3-1-15,3 4 2 0,1 3-2 16,-2 0-5-16,4 8-10 0,-5 4-9 15,1 5-14-15,6 2-21 0,1 4 0 16,7 0-10-16,9-2-31 0,4-2-13 16,6-3-55-16</inkml:trace>
  <inkml:trace contextRef="#ctx0" brushRef="#br1" timeOffset="164861.07">17107 5664 163 0,'0'0'66'16,"0"0"-26"-16,0 0 13 0,0 0 14 16,-28-56 2-16,19 44-4 0,-1 1-5 15,6-3-5-15,-2 3-4 0,1-2 1 16,1 1-1-16,0 3-17 0,2 0-6 15,2 1-6-15,0 3-5 0,0 1-2 0,0 2-4 16,0 0-1-16,0 2-3 16,0 0-3-16,0 0-3 0,0 1-1 15,0 5-2-15,0 4-2 0,2 4 0 0,2 3 2 16,-2 5 2-16,0-2 1 16,3 3 0-16,-5-1-1 0,2 1 1 0,0 1-1 15,0 1 1-15,-2 0-1 0,0 1 0 16,0-3 1-16,0-3-1 0,0 1 0 15,0-3-1-15,2-2 1 0,-2-3 0 16,0 0 0-16,0-2 0 0,0-2 0 0,0-3 1 16,0-3-1-16,0 0 0 15,2-2 0-15,0 1 0 16,4-2-1-16,0 0 1 0,3 0 0 0,1 0 2 16,13-6 1-16,-3-4 3 0,11-1 0 0,-2-1-2 15,11-3 3-15,-1-1-2 0,-2 0-3 16,-2 1 0-16,-4 0 0 0,-8 5-2 15,-2 0 0-15,-7 3 0 0,-4 1 0 16,-5 5-1-16,-3 1-30 0,-2 0-8 16,-7 0-19-16,1 0-32 0,-8-2-49 15,1 1-94-15</inkml:trace>
  <inkml:trace contextRef="#ctx0" brushRef="#br1" timeOffset="165119.94">17126 5711 375 0,'0'0'58'15,"0"0"-15"-15,0 0 18 0,0 0 5 16,0 0-23-16,0 0-11 0,0 0 5 16,0 0 3-16,-8-5-9 0,10 5-10 0,0 0-6 15,0-1-1-15,4-1 0 16,5-2 1-16,-1-2 0 15,9-1-2-15,-1-4-6 0,7 0-2 0,0-1-2 16,-3 1-2-16,3 2 0 0,-4 0-1 0,-7 2 0 16,-1 2-18-16,-3 0-42 0,-6-2-39 15,-4-1-35-15,0-2-115 0</inkml:trace>
  <inkml:trace contextRef="#ctx0" brushRef="#br1" timeOffset="165489.1">17031 5460 495 0,'0'0'57'0,"0"0"-7"0,0 0 19 16,0 0 8-16,0 0-23 0,0 0-20 16,0 0-6-16,0 0-1 0,-2-54-12 15,16 48-4-15,-1-1-2 0,10-3 1 16,1 0 2-16,9 1-3 15,3 0 0-15,1 3-1 0,2-1 0 0,0 1-3 16,1 2-4-16,1-2 1 0,-6 3 0 16,-4 0 1-16,-8 0-1 0,-5 3 0 15,-11-3-1-15,-1 3 0 0,-6 0 1 16,0 0-2-16,0 0 1 0,0 0-1 16,0 0 1-16,-4 2 0 0,0 0 1 15,-3 3-1-15,-7-2 0 0,4 3 0 0,-5 1 0 31,1 0-1-31,1 2 0 0,-5-1 0 0,7 2-12 16,1-1-9-16,0-1-8 0,3 0-3 16,3-1-12-16,-4 0-23 0,2-3-39 0,-2-4-20 0,-1-1-41 15</inkml:trace>
  <inkml:trace contextRef="#ctx0" brushRef="#br1" timeOffset="167724.5">22660 5223 24 0,'0'0'46'0,"0"0"-17"0,0 0-2 0,0 0 13 0,0 0-3 15,0 0 8-15,0 0 2 16,0-52-7-16,2 47-8 0,2 0-3 0,-2-2-5 15,-2 3 3-15,2-2 8 0,0-1 5 32,-2 1-1-32,0-1-4 0,-2 1 0 0,0 1-6 0,0 2-5 15,-4-1 2 1,4 2-4-16,-7 2-8 0,5 2-4 16,-2-2-2-16,0 0-2 0,-2 3-5 15,-9 5 0-15,3 2-2 0,-9 5 1 16,0 2 0-16,0 3 2 0,-3 4-2 15,-3-1 2-15,0 0 0 0,0 2-1 0,0-1 0 16,-2 3 0-16,2-1 0 16,2 0 0-16,-4 4-1 0,4 1 2 15,0 2-2-15,2 0 0 0,3 3 0 16,-3 3 0-16,8 0 0 0,1 0 5 0,8-1-2 16,-1 0-2-16,5 0 0 0,0 1 1 15,6 1 0-15,-2 1-1 0,6 2 0 16,5-2-1-16,-1 1 2 0,11-1-1 15,-7 0-1-15,11 1 1 0,0 1 0 16,-3-3 0-16,5 0 1 0,2-1 0 16,2-4-2-16,2-2-1 0,-2-6 0 15,2-1 1-15,3-4 0 0,-1-4 1 16,2-3 0-16,2-5-1 0,5-3 1 0,-3-4 0 16,0-3 0-16,5 0 0 0,-3-10 0 15,1-2 0-15,5-6 1 16,-5-3 0-16,1-4 0 0,3-3 1 0,-9-3-2 15,0-2 4-15,-6-6 2 0,-4-2 8 16,0-6-1-16,-4-6 2 0,-9-7-4 16,3-7-5-16,-11-5-1 0,-4-4-1 0,-6-2-2 15,0-1 1-15,-12 1 1 16,-5 4-1-16,-8 8-4 0,0 4-2 0,-6 10 2 16,-8 7 0-16,-2 5 0 0,-15 6-3 15,-4 5-1-15,-6 4 1 0,-3 9 1 16,3 5-6-16,0 4-7 0,8 4 0 15,10 3 1-15,5 5-1 16,12 5-8-16,-2 8-16 0,2 11-30 16,-1 8-12-16,-1 6-31 0,2 0-37 15,6-5-90-15</inkml:trace>
  <inkml:trace contextRef="#ctx0" brushRef="#br1" timeOffset="168159.43">22348 5824 141 0,'0'0'15'0,"0"0"19"0,0 0 30 16,0 0 1-16,0 0-12 0,0 0 2 16,22-57 7-16,-22 44-3 0,5 0-7 15,-5 1-4-15,2 1 1 0,-2 2 3 16,4 1-4-16,-4 2-10 0,2 4-4 16,-2 2-9-16,0 0-11 0,0 0-3 15,0 0-6-15,4 5-5 16,2 5 0-16,-2 5 0 0,2 5 0 0,1 9 1 15,1 6 2-15,-4 4-2 0,2 3 0 16,-4 1-2-16,2-2 2 0,-1 0-1 0,3-6 1 16,-2-1-1-16,4-2 1 0,-2-7-1 15,-4-3 0-15,3-5-11 0,-3-5-17 16,2-3-11-16,-2-4-10 16,0-5-34-16,2-1-4 0,0-9-16 0,-2-5-48 15,-2-3-179-15</inkml:trace>
  <inkml:trace contextRef="#ctx0" brushRef="#br1" timeOffset="168348.54">22397 5743 447 0,'0'0'22'0,"0"0"23"16,0 0 13-16,0 0-8 0,0 0-21 16,0 0-5-16,0 0 11 0,0 0 5 15,0 0-7-15,-10-38-11 0,24 29-12 16,7 2-3-16,10-4-2 0,10 0 0 15,-1 0-3-15,1 3-1 0,0 1 0 16,-3 2 0-16,-5 5-1 16,-6 0-3-16,-7 3-59 0,-3 6-43 0,-7 1-50 15,-10-1-167-15</inkml:trace>
  <inkml:trace contextRef="#ctx0" brushRef="#br1" timeOffset="168537.59">22470 5969 551 0,'0'0'60'0,"0"0"-11"0,0 0 17 16,0 0 3-16,0 0-23 0,0 0-14 0,0 0-7 15,66-28-8-15,-41 19-8 0,6 0-5 16,-3 2-2-16,12-3-1 0,-5 1-1 16,4 2 0-16,-2 1 0 0,-1 1-2 15,-3 1-43 1,-2 1-30-16,-7-1-74 0,-7-5-130 0</inkml:trace>
  <inkml:trace contextRef="#ctx0" brushRef="#br1" timeOffset="169751.89">22118 1177 267 0,'0'0'5'0,"0"0"0"16,0 0 37-16,0 0 22 0,0 0-7 15,-14-56 3-15,8 50-6 0,-7 0-14 16,3 2-10-16,-1 0-9 0,1 1-3 0,0 2-4 16,-1 1-4-16,-1 0-4 0,-2 5 0 15,-3 5-4-15,-2 3-1 0,-5 5-1 16,1 3 1-16,-2 2 0 0,0 2 3 15,0-2 1-15,7 5 0 0,-3 1-3 16,9 3 1-16,-7 3-3 0,7 2-1 16,-5 2 1-16,7 3 1 0,2-1 2 15,-3 3 0-15,7-3 1 0,4 0-1 16,0 3-1-16,2-3 0 0,7 0 0 16,1-3-1-16,6-4 0 0,3 1 0 15,2-3-1-15,3 1 1 0,5-1 0 16,4 2 0-16,1 0 1 0,7 0-2 0,2 1 3 15,1-2-1-15,1-2 0 0,1-3 0 16,-5-4 1-16,7-4 0 16,1-3-1-16,1-5 0 0,4-3-2 0,1-5 4 15,-1-5-1-15,0 1 0 0,4-6 2 16,-2-4-2-16,-3-5 3 0,7-4 1 16,0-1-2-16,-2-6-1 0,2-3 1 15,-2-4-1-15,0-3 1 0,-11-3-1 16,5-2 2-16,-9 0 3 0,1-1 0 0,-3-2-7 15,-4 0 6-15,-4-4 1 0,-2-4 3 16,-8-2-3-16,-4-5-2 0,-3-1 2 16,-14 0-1-16,-4 3-2 0,-14 5 3 15,-17 0-1-15,-9 4 0 0,-16 4 0 16,-8 3 2-16,-14 9-9 0,-11 4-1 0,-6 6 0 16,-5 5-5-16,3 3-2 15,4 1 4-15,10 0 3 0,11 0 0 0,6 1 0 16,6 3-8-16,6 1-5 15,6 1 1-15,-2 6-1 0,5 1 0 0,6 1-10 16,-3 7 3 0,7 2-13-16,6 4-2 0,4 2-4 0,8 1-9 0,5 6-8 15,6 4-28-15,4 6-24 16,6 1-24-16,0-2-63 0</inkml:trace>
  <inkml:trace contextRef="#ctx0" brushRef="#br1" timeOffset="170130.58">22395 1424 556 0,'0'0'14'16,"0"0"-3"-16,-8-56 62 16,6 47 2-16,-2 6-21 0,4 0-14 0,0 2-7 0,0 0-5 15,0 1-14-15,0 0-8 0,0 1-6 16,0 5 0-16,2 7-4 0,0 6-1 16,-2 8 5-16,0 4 0 0,0 2 0 15,2 2 1-15,-2-1-1 16,0 0 0-16,0-5 1 0,0-3 0 0,0 1 1 15,6-2-2 1,-4-4-1-16,0-4 1 0,4-1-10 0,-3-5-25 0,3-2-17 16,0-3-10-16,4-3-2 0,-1-3-4 15,3-1-30-15,0-8-20 0,-3-2-88 16</inkml:trace>
  <inkml:trace contextRef="#ctx0" brushRef="#br1" timeOffset="170652.1">22362 1368 397 0,'0'0'19'16,"-12"-52"23"0,10 41 29-16,0 0 18 0,2 2-36 0,0-2-16 0,0 3 1 0,2-3-3 31,2 1-4-31,4 0-6 0,-2-2-7 0,5-1-4 0,7 0-1 16,3 0-6-16,6 1-4 0,4 3 0 0,4 2 0 15,6 3-2-15,3 4-1 16,-5 0 1-16,-2 7-1 0,-2 1 0 0,-6 7 0 15,-6 3 0-15,-11 2 0 16,-1 6 0-16,-7 2-1 0,-4 0 0 16,-4-2 1-16,-7-2 0 0,-1-3-2 0,-7-2 4 15,1-3-2-15,-3-3 2 0,0-3 0 16,5 0 0-16,-1-3-1 0,7-2 0 16,2 0 0-16,-5-2 0 0,7-1 0 15,0-1-1-15,4 0 1 16,0-1 1-16,2 0 0 0,0 0 1 0,0 0-2 15,0-3 0-15,4 1-1 0,0 0 1 0,8-1-2 16,7 3 0-16,6 0-2 0,6 0 3 16,2 5 0-16,2 3 2 0,-2 4 1 15,-2 1-1 1,-8 3 0-16,-5 2-1 16,-9 0 0-16,-3 0 1 0,-6 1 4 15,-2 0 5-15,-11 0 1 0,-9 0 4 16,-5 0-7-16,-6-3-1 0,0-3-4 0,-2-2 2 15,-3-6 2-15,-1 2-1 0,0-2-2 16,0-1-2-16,3 0-3 16,5-4 0-16,7 0 0 0,3 0 0 0,6 0 0 15,-1 0 0-15,4-2 0 0,5 1-7 16,3 1-15-16,4 0-6 0,0 1-10 16,0 5-19-16,6 1-69 0,3 5 5 15,7-3-58-15,-5-2-118 0</inkml:trace>
  <inkml:trace contextRef="#ctx0" brushRef="#br1" timeOffset="173809.55">27319 1131 278 0,'0'0'25'0,"0"0"-11"0,-54-16 34 15,36 13 21-15,7 0-10 0,5 0-12 0,-2 3-12 16,0-1-12-16,1 1-5 0,3 0-6 16,-2 0-1-16,-4 3-3 0,-5 3 1 15,1 2 1-15,-7 4 0 0,-2 0 1 16,-1 5-1-16,-9 4 1 0,-7 2-1 16,1 5 4-16,0 0-5 0,4 1-1 15,-1 2-5-15,3-1-1 0,4-1-1 16,7-1 0-16,5 0-1 0,-1 3 1 15,5 3-1-15,7 0 0 16,2 0 0-16,4 0 0 16,0 0 0-16,8 0 0 0,0-2 0 0,11-1 0 15,-5 1-1-15,11-2 1 16,0-2 0-16,0 4 1 0,8-2-1 0,2 1 0 0,6 3 2 0,1-3-2 16,1 1 2-1,5-3-1-15,-3-3 0 0,5-3 2 0,-5-6-3 0,3-5 0 16,3-8 2-16,-3-4 0 15,4-3 6 1,-3-7 4-16,1-5 0 0,0 0 0 0,1-5 1 16,1-2-2-16,-3-3-4 15,1-1-4-15,-4-2 2 0,-7-1 2 0,-4-2 3 16,-4 0-1-16,-4-1 0 0,-2-2 1 16,-9-4 1-16,1-4 0 0,-7-7-2 15,-4-4-4-15,0-1-1 0,-8 0 0 16,0 1 0-16,-2 2 1 0,-8 1 4 15,-5 4 2-15,1 3-6 0,-11 5 3 16,0 4-2-16,-6 3-1 0,0 2-2 16,-6 5-3-16,-5 2-3 0,-8 4 2 0,-3 3 1 15,-1 4-1-15,-6 3 0 0,-2 2-10 16,-4 5-6-16,1 2-6 0,5 1-4 16,2 5 7-16,9 3-1 0,-1 5-15 15,9 4-8-15,-1 5-8 0,7 3-10 16,8 6-3-16,6 3-39 0,1 4-46 15,11-4-104-15</inkml:trace>
  <inkml:trace contextRef="#ctx0" brushRef="#br1" timeOffset="174344.87">27511 1380 402 0,'0'0'39'0,"0"0"1"0,0 0 5 16,0 0 30-16,-6-57-13 0,2 50-21 15,0-1-3-15,2 0 1 0,-4 2-7 16,-3-2-9-16,3 2-6 0,0 2-3 16,0-1-5-16,-5 3-1 0,-5-1-3 15,3 3-5-15,-11 3 0 0,-3 4-2 16,0 3 0-16,-2 6 1 0,2 1-1 16,-2 0 1-16,2 2 1 0,0 2-1 15,9-1 0-15,-1 2 0 0,5 0 0 16,-1 3 0-16,9 0-1 0,-4 2 1 0,1-2 0 15,7 2 1-15,4 1-2 0,-2-2 1 16,13 0 0-16,-3-4 0 16,9-1 0-16,-3-2 0 0,11-4 0 0,6-2 1 15,0-4 1-15,2-4 0 0,3-1 1 16,5-4 2-16,3 0-1 16,-7-4 1-16,0-3-1 0,-2-2 1 15,-4-1 1-15,-8 2-3 0,-4 1 0 0,-11 1 0 16,-4 1-1-16,-1 2 1 0,-3-1 1 15,-2 1-3-15,0-2-2 0,-5 0-26 16,-1 0-23-16,0 2-33 0,-4 0-15 0,-7 3-62 16,9 0-128-16</inkml:trace>
  <inkml:trace contextRef="#ctx0" brushRef="#br1" timeOffset="175445.8">31156 1134 314 0,'0'0'49'0,"0"0"-31"0,0 0 23 16,0 0 21-16,0 0 6 0,-44-53-20 15,36 48-17-15,4 0-7 0,0 1-1 16,0 1-5-16,1 3-3 0,-5 0-4 16,6 0-3-16,-8 3-3 0,-3 4-4 15,-3 4 0-15,-7 2-1 0,5 1 2 16,-3 2 1-16,-2-1 0 0,2 1 0 15,1 2 0-15,1-1 3 0,1 1-3 16,3 1-1-16,3 0 1 0,-1 2 0 16,5 2-2-16,-2 0 2 0,8-1-1 15,-3 6 0-15,5 1-1 0,0 3 2 16,3 2-2-16,1 3-1 0,6 1 0 16,0 0 1-16,1 0 0 15,7-1 0-15,-3-2-1 0,3-3 1 0,5-1-1 0,-2-2 1 16,2-1-1-16,-3-3 3 15,1-5-3-15,2-1 1 0,1-3 1 0,1-4-1 16,0-3 0-16,2-3 0 0,6-4 0 16,-2-2 1-16,4-1 1 0,2-3 4 15,7-2 5-15,3-2-1 0,3 0-3 16,2-1-5-16,-3-2-1 0,3-3 2 16,-5 3 1-16,-1-3-2 0,-3-2 6 0,-1 2 4 15,-5-4 1-15,2 2-2 0,-8-3 1 16,-2-3 1-16,-2-2-1 15,-4-2-2-15,-3-6 1 16,-1-4 0-16,-5-6-1 16,-1-5-1-16,-9-7-2 0,0-3-4 0,-4-6-2 15,-8-3 1-15,-5 4-1 0,-11 1-2 0,-5 7 0 0,-9 7-3 16,-9 4-4-16,-1 10 4 0,-3 5-3 16,1 4-4-16,0 7-2 0,7 6-1 15,4 11-7-15,-5 5-9 0,-5 13-10 16,-5 8-24-16,-2 5-16 0,-4 8-11 15,0 5-50-15,9-3-107 0</inkml:trace>
  <inkml:trace contextRef="#ctx0" brushRef="#br1" timeOffset="175854.49">31162 1321 103 0,'0'0'355'0,"0"0"-329"15,0 0 1-15,0 0 48 0,0 0-9 0,0 0-16 16,0 0-7-16,-2-42-2 0,2 42-5 16,0 0-14-16,0 0-8 0,0 0-7 15,0 0-3-15,0 4-4 0,0 5-3 16,2 4-3-16,-2 5 6 0,0 4 2 16,0 4 0-16,0 4 0 0,-4 2-1 15,4-2 0-15,-2 2 0 0,2 0 0 16,0-5 0-16,0 1-1 0,0-4 2 0,2-6-1 15,-2-3-1-15,0-5-16 16,0-3-10-16,0-2-8 0,0-2-18 16,0 0-10-16,0-3 5 0,0 0-17 0,4-7-21 15,0-5-27-15</inkml:trace>
  <inkml:trace contextRef="#ctx0" brushRef="#br1" timeOffset="176215.75">31162 1329 373 0,'0'0'83'0,"0"0"-46"16,0 0 18-16,0 0 22 0,0 0-17 0,-17-52-15 15,17 46-1-15,0 1-3 16,2-2-11-16,0 0-10 0,7 1-6 16,-1-1-4-16,0 2-4 0,5-1 1 0,-1 1 0 15,5 1-2-15,5 1 1 0,5 0-1 16,0 3 0-16,4 0-2 0,-2 0 0 15,0 6-3-15,2 2-2 0,-4 4 1 16,2 4 0-16,0 3 0 0,-7 3 1 16,-5 3-1-16,0 2 0 0,-9 1 0 15,-4 1 1-15,-4-1 0 0,0 1 0 16,-2-2 2-16,-6-2 0 0,-7 0 0 16,1-2 0-16,-9-3 0 0,-2-3 1 15,-2-3 1-15,-6-3 1 0,-4-1-1 0,-4-3 0 16,-1-2 0-16,1-1-1 0,0 1-3 15,12-2 0-15,4 0-6 0,0 3-9 16,4-3-16-16,5 1-18 0,3 2-28 16,1 0-32-16,4-1-53 0,-1-2-171 15</inkml:trace>
  <inkml:trace contextRef="#ctx0" brushRef="#br1" timeOffset="178594.18">31292 5094 214 0,'0'0'61'0,"0"0"-29"15,0 0-1-15,0 0 9 0,0 0-7 0,0 0-5 16,0 0 3-16,12-16 3 15,-12 15 9-15,0-1 0 0,-2 0-6 16,-2-2-10-16,-2-1-7 0,-6 1-4 0,-1-1 0 16,-1 2-2-16,-5-1-3 0,-1 2-2 15,-3 2-2-15,-2 0 0 0,0 2-2 16,-2 6-3-16,5 7-1 0,-7 2-1 16,0 4 0-16,0 1-1 0,2 3 1 15,-2 3-1-15,4 1 1 0,-2 2 0 16,0-1 1-16,7 2-1 0,-1-1 0 15,-2 2 0-15,7-1 0 0,-1 4 0 16,3 0 0-16,-1 0-1 0,5 4 1 0,2-1 0 16,-1 4 0-16,9-2 0 0,0 1 0 15,7 0 1-15,1 1 1 0,2 1-1 16,7-2 1-16,-1-1 0 16,7-2 0-16,4-4-1 0,-2 0 0 0,8-3 0 15,0-4-1-15,2-2 1 0,4-2 0 16,3-4 0-16,-5-4 1 0,6-3 0 15,-1-2 1-15,3-4 1 0,1-3 2 16,1-3 0-16,7-2 0 0,0-2 3 16,6-2-2-16,-1-4-6 0,-3 3 2 15,-2-2-1-15,-4 3 1 0,-1-2 8 0,-7-3 4 16,-1 0-1-16,-2-1-3 0,-4-5 0 16,-2-1 2-16,-2-5 1 0,0-1 2 15,-2-6-2-15,-2-2 2 0,-2-1-2 16,0-3-2-16,-2-1-3 0,-7-2-2 15,-1-1-1-15,-9-2-1 0,-2-3 0 16,-6-5-5-16,-6-6 0 0,-9-7 0 16,-6-2 0-16,-4-2 0 0,-6-1 0 15,-4 3 0-15,-4 2 0 0,-3 4 0 16,-9 5 0-16,-3 3 0 0,-4 8 0 16,-4 4 0-16,2 9 0 0,2 9-3 0,-2 5-5 15,8 11-4-15,2 7-5 16,1 16-9-16,1 10-7 0,1 11-13 15,-3 11-10-15,-6 8-21 0,4 5-21 0,0 3-11 16,5-7-58-16,10-12-62 0</inkml:trace>
  <inkml:trace contextRef="#ctx0" brushRef="#br1" timeOffset="179049.23">31114 5509 341 0,'0'0'72'0,"0"0"-3"16,0 0 3-16,11-50 3 0,-9 43-17 15,2 3-7-15,-2 0-12 0,-2 2-6 16,2 2-11-16,0 0-6 0,0 0-9 15,2 5-6-15,2 4 1 0,1 3-1 16,-1 4 1 0,-2 0 3-16,-2 8-1 0,0 0-1 0,0 4 0 0,0 0-1 15,0 3 0-15,0 0-1 0,0-2 0 16,-2 4 0-16,9-2-1 0,-7 1-1 16,4-1 1-16,-4-3 0 0,2 0-2 15,0-3-27-15,3-5-3 0,-5-4-23 0,6-3-12 16,-4-5-9-16,-2-2-56 15,-2-4-72-15</inkml:trace>
  <inkml:trace contextRef="#ctx0" brushRef="#br1" timeOffset="179269.1">31133 5768 212 0,'0'0'231'0,"0"0"-154"16,0 0-22-16,0 0 4 0,0 0-13 15,0 0-10-15,66-37-4 0,-45 33 2 0,6 1-4 16,6-3-11-16,8 1-7 0,2-1-5 16,3 0-7-16,-3 1 0 15,-5 0 0-15,-7 1-1 0,-9 1-8 0,-3 2-34 16,-11 0-36 0,-4 0-20-16,-4 0-71 0,-6-2-113 0</inkml:trace>
  <inkml:trace contextRef="#ctx0" brushRef="#br1" timeOffset="179535.64">31466 5541 484 0,'0'0'59'0,"0"0"-4"0,0 0 12 15,-4-54 7-15,4 48-1 0,2 3-30 16,-2 0-10-16,0 3-5 0,2-1-4 0,-2 1-1 16,4 0-11-16,-2 0-5 15,4 3-1-15,2 1-4 0,1 4 2 16,-1 3-2-16,2 3 2 0,5 8-3 15,-9 2 3-15,2 4-3 0,-4 4 3 0,7 2-2 16,-9 0 0 0,2-1 0-16,-4-2-2 0,2 0-1 0,-2-2 0 0,0 0 1 15,0 0 2-15,0-4-1 0,-2-1-1 16,0-7 0-16,0-1-11 0,0-2-16 16,0-4-12-16,-3-1-9 0,1-5-26 15,0 0-38-15,-2-3-25 0,0-1-120 16</inkml:trace>
  <inkml:trace contextRef="#ctx0" brushRef="#br1" timeOffset="180904.99">27276 5207 124 0,'0'0'64'0,"0"0"-17"16,0 0 20-16,0 0-13 0,0 0 6 16,0 0-5-16,-13-51-1 0,5 48-7 15,-2 0-6-15,-1 0-4 0,-1 3-11 16,-5 0-2-16,7 3-5 0,-6 1 1 16,3 1 5-16,-6 1-6 0,5 0-4 15,-3-1-2-15,1 1-5 16,-5 0 1-16,3 3-1 0,-9 4-1 0,-4 1-2 15,-2 7-2-15,-2 3-1 0,-1 5 0 16,-3 4 1-16,2 1-2 0,0 0 1 16,4-1 0-16,8 2 1 0,0 1 0 0,4 0-3 15,9 2 0-15,0 1-1 0,5-1 0 16,7 3 0-16,7-5 0 0,7 1 0 16,7 2 1-16,-1-4 0 0,7 1 0 15,2-4 0-15,4 0 1 0,0 2-1 16,0 0-2-16,1 2 1 0,-1-4 1 15,2 1 0-15,2-4 1 0,4-3-1 16,3-2 1-16,-3-5 0 0,-2-6 0 0,5-1 2 16,-1-4-1-16,-4-5-1 15,-6-3 0-15,1-3 2 0,-3-5-3 16,-3-2-5-16,-5-3-18 0,0-2-12 16,0-3-36-16,-13-4-14 0,-2-4-68 15,-6-2-190-15</inkml:trace>
  <inkml:trace contextRef="#ctx0" brushRef="#br1" timeOffset="181596.26">27331 5048 216 0,'0'0'86'16,"0"0"-54"-16,0 0 16 0,0 0 17 0,0 0-6 15,0 0-15-15,0 0-5 0,0 0-6 16,-12-41-6-16,8 41-5 0,4-1-3 16,0 1-4-16,0 0-3 0,0 0-5 15,4 0-5-15,4 0-1 0,1 2 0 16,1 0 8-16,9 0 7 0,-3 0 0 16,7-1 0-16,8-2 4 0,2 3-2 15,4 0-6-15,11 3-1 0,-5 0 1 16,5 4-3-16,3 3-1 0,-7 2-1 0,7 2-6 15,-5 2 0-15,6 1-1 0,-7 2 0 16,-4 1 0-16,3 1 1 0,-9 2 0 16,0 2 0-16,-6 0 0 0,-6 1-1 15,-5 1 1-15,3 4 1 0,-9 3-2 16,-1 4 1-16,1 2 0 0,-4 2 1 0,-3 2-1 16,-1 0 0-16,2 4 0 0,-2-4 0 15,2 0 0-15,-4-1 0 0,-2-3-1 16,0-4-2-16,-8-3 2 15,-2-1 0-15,3-1 1 0,-9-4 0 0,-1-2 0 16,-7-2 2-16,3-3 1 16,-6 0 1-16,-4-3 0 0,-4 1-3 0,-4-2 1 15,-7 1-1-15,5-2-1 0,-15 0 1 16,4-1-1-16,-6 2 0 0,-2 0 0 16,1-1-1-16,7-3 0 0,-2-3-2 15,11-1-4-15,3-5-5 0,5 0-3 16,2-3-2-16,4 1-11 0,-2 0-2 15,2-2-6-15,-2 2-22 0,2-2-8 16,-2 4-26-16,2-1-64 0,9-1-136 0</inkml:trace>
  <inkml:trace contextRef="#ctx0" brushRef="#br1" timeOffset="182952.78">27431 5378 235 0,'0'0'49'0,"0"0"-5"15,0 0 15-15,0 0 6 0,0 0-10 0,0 0-4 16,0 0-2-16,-27-50-10 0,25 45-5 16,-2 0 2-16,4 3-4 0,-7-1-2 15,3 1-9-15,-6 1-4 0,2 1-3 16,4 0-3-16,-5 0-6 0,-3 1-2 16,-1 5-2-16,3 0-1 0,-6 2 0 15,7-1 0 1,-5 1 0-16,1 4 0 0,3 3 1 0,-4 1-1 0,3 1 0 15,3 1-1-15,-2 3 1 0,-1 1-1 0,5 2 1 32,0-1 0-32,-4 1 0 0,6 1 0 0,-1-2 0 0,3 1 0 15,2-4 0 1,7 1-1-16,1-2 1 0,0 0 0 0,0-1 0 16,3-4-1-16,1 1 1 0,-2-2 0 0,3-3 0 0,3 1-1 31,-7-3 0-31,7 0 1 0,-6-2 0 0,1-3 0 0,5-3 0 0,-5-1 1 0,7-4 1 15,-5-1 1 1,5-3-2-16,-7 3 1 16,1-1-1-16,0 1 0 0,-3 3-1 15,-5-3 2-15,-2 2-2 16,-2 0 1-16,2-1 1 0,-2 0 2 0,-2-2-1 16,2 0 0-16,-2-2-2 0,-2-1 0 15,2 0 0-15,-3 0-1 0,-1 1 0 16,-2 1 0-16,0-1 0 0,4 2 1 15,2-1-1-15,-5 1-1 0,-1 1 1 16,2 1 0-16,0 2 0 0,4 1-2 16,0-1 1-16,-1 2-1 0,3 0 2 0,0 1-1 15,0 0 1-15,0 0 0 0,0 0 0 16,0-2 0-16,0 1 0 0,0 1 0 16,0-3 0-16,3 1 0 0,1-1-2 15,6-1 2-15,4 1 0 0,-3 0 2 16,7 0 1-16,-3 2 3 0,6-1-1 15,-9 2 4-15,9-1-4 0,-9 1 2 16,5 0-2-16,-7 0 0 0,2 4 1 16,5-1 1-16,-9 3-2 0,2-1 0 15,3-1-2-15,-7 2 0 0,2-3-1 0,1 1-1 16,-3-1 1-16,0-2-2 0,-2 2 1 16,-4-1 1-16,4-1-2 0,-4 3 1 15,2-1 0-15,-2 1 2 16,2 1 0-16,-2-2 1 0,0 3-1 0,0-3 1 15,0 1 1-15,0 2 4 0,-2-3 1 16,2 3-3-16,-2-1-1 0,2 1-3 16,0 2 0-16,0-1-1 15,-2 0 0-15,0-1-1 0,2-1 0 0,0 1 1 16,0-3 1-16,0 0-3 0,0 2 0 16,0 1 0-16,0 0 0 0,0 0 0 15,0 1 0-15,0 0 0 0,0 0 0 16,0 0 0-16,-2 0 0 0,2 2 0 0,0-2 0 15,0-2 0-15,0 1 0 0,0-3 0 16,0-1 0-16,0 1 0 0,0-2 0 16,0 0 0-16,0 0 0 0,0-1 0 15,0 0 0-15,0 0 0 16,0-1 0-16,0 0 0 0,0 0 0 0,0 1 0 16,0 0 0-16,0-1 0 0,0 0 0 15,0-2 0-15,0-1 0 0,0-3 0 16,0 0 0-16,2-1 0 0,-2-2-25 15,-2 2-35-15,2 0-28 0,-2 0-74 0,-4 1-128 16</inkml:trace>
  <inkml:trace contextRef="#ctx0" brushRef="#br1" timeOffset="186261.68">27369 2319 75 0,'0'0'162'16,"0"0"-100"-16,0 0-17 0,0 0 21 15,0 0-9-15,0 0-6 0,0 0-8 16,0 0-5-16,-9-35-8 0,7 32-7 16,2 1-3-16,0-2 1 15,0 3 2-15,0-1 0 0,0 1-2 0,0 1 1 16,0 0-3-16,0 0-2 0,0 0-2 0,0-1-1 16,0 1-1-16,0-1-1 0,0 1-2 15,0-1-1-15,0 0-2 0,0 1 2 16,0 0 0-16,0 0 0 0,0 0 0 15,0 0-1-15,0 0-1 0,0 0 1 16,0 0-5-16,0 0 1 0,0 0-3 16,0 2-1-16,2 3-1 0,0 3-1 15,1 5 2-15,-3 2 0 16,4 6 1-16,-4 0 0 0,0 1 2 16,0 3-1-16,0 0-1 0,0 2 0 15,-2-1 0-15,0 2 0 0,2 2 1 0,-5 1-2 0,1-1 3 16,2-3 0-16,0 2-1 0,-2-2-1 15,4 2 0 1,0-1 0-16,0 0 0 0,0-1 0 0,0 0-1 0,0-1 2 16,0-1-2-16,0-3 1 15,4 0 0-15,0 0-1 0,-2-2 0 0,0-2 1 16,3 2 0-16,-5-3-1 0,4 1 0 16,-4-2 0-16,0 2 0 0,2 1-1 15,0 0 1-15,0 6 0 16,0-1-1-16,0 0 0 0,0-1 2 0,2-6-1 31,-2 0 0-31,0 1 0 0,-2 1 0 0,2 0 0 16,-2 4 1-16,2-1-1 0,1 1 0 15,-3 1 0-15,2-2 0 0,-2 1 0 0,0-2 1 0,2 2-1 16,0-2 0-16,-2-1 0 0,0 2 0 16,2-1 2-1,-2 2-2-15,4 2 0 0,-4-3 1 16,0 3-1-16,0-2 0 0,2 2 0 0,-2 0 1 15,0-1-1-15,0 0 0 16,0 1 0-16,0 0 0 0,0-3 1 0,2 0 0 0,0-1-1 16,2 0 1-16,-2-1-1 0,2 0 1 0,-1-3-1 15,1 0 1-15,-4 4-1 16,4-4-1-16,-2 3 0 0,4 1 1 16,-2 0 0-16,2 0 0 0,-4 1 0 0,1-1 0 15,1 1 0-15,-2 1 0 0,-2 1 1 16,4 2-1-16,-2 2 1 0,4 1 0 15,-2 2 0-15,3 3 0 0,-3 2 1 16,0 1-1 0,-2 1 2-16,0 2-1 0,0-1 1 15,0-1 0-15,2 0 0 0,-2 0-3 16,2-4 0-16,1 1 0 0,-3-5 0 16,2 0 0-16,-2-2 0 0,0-1 0 15,0-2 0-15,-2-1 0 0,0-2 0 16,2 0 0-16,0-4 0 0,-2-2 0 15,2 0 0-15,0-6 0 0,0 1 0 16,-2-4 0-16,0-3 0 0,2-1 0 0,-2-3 0 16,0 0 0-16,0 0 0 15,2 0 0-15,-2 0 0 0,0 0 0 16,0 0 0-16,0 0 0 0,0 0 0 16,0 0 0-16,0 0 0 0,0 0 0 0,0 3 0 15,0-1 0-15,0 2 0 0,0-1 0 16,0 0 0-16,0-1 0 0,0 0 0 15,0 1 0-15,0-3 0 0,0 0 0 16,0 0 0-16,0 0 0 0,0 0 0 16,0 0 0-16,0-1 0 0,-2-3 0 15,-4-4 0-15,0-1-29 0,0-6-30 0,-7-8-29 16,-1-12-88-16,-3-6-228 16</inkml:trace>
  <inkml:trace contextRef="#ctx0" brushRef="#br1" timeOffset="187270.98">27278 2205 189 0,'0'0'147'0,"0"0"-83"0,0 0-17 16,0 0 28-16,0 0-10 15,0 0-18-15,0 0-12 0,0 0 6 0,0 0 2 16,2-25-6-16,-2 25-8 0,0 0-10 15,0 1-2-15,0 0-4 0,0 1-5 16,0 1-6-16,-2 2-1 0,-2 3 0 16,-1 1 2-16,1 4 2 0,0 0 0 15,-4 5 0 1,-7-1-1-16,9 2-1 0,-6 2 0 0,-3 3-1 0,7 2 0 0,-8-1-2 16,5 0 0-16,3-4 0 15,-4 0 1-15,1-2 0 0,9 0-1 0,-4-4 0 16,0-2 0-16,2-3 1 0,-3-2-1 15,5-2 0-15,0-4 1 0,0 0-1 16,2-2 1-16,0 0 0 0,0 0 0 16,0 0 2-16,2-2 0 0,0-2 2 15,0-2 0-15,5-4 3 0,-3-4-3 0,2-3-3 16,0-5-1-16,2-1 0 16,5-1-1-16,-5-1 1 0,2 1-1 15,3 4 0-15,-3-1 2 0,-2 3-2 0,5 2 0 16,-1 0 2-16,-3 0-2 0,5 4 2 15,-4-2 1-15,1 4 0 16,1 1 0-16,-2 1 2 0,-3 2 1 0,3 2-2 16,0 2 0-16,-4-1 1 0,-1 2 0 15,1 1-3-15,0 0 0 0,4 1-1 16,-3 2 0-16,-3 3 0 0,4 3-1 16,4 1 2-16,-1 3-1 0,-1 2 1 15,4 3 1-15,-3 2 2 0,-1 0 1 16,5 0-6-16,-7 1 0 0,4-1 0 0,3-1 0 15,-9-3 0-15,4 1 0 16,5-1 0-16,-7-1 0 0,0 3 0 0,3-3 0 16,-1 0 0-16,-6-1 0 0,4-3 0 15,3 0 0 1,-5-3 0-16,-2-1 0 0,0 1 0 0,-2-2-18 0,4 1-53 16,-6-4-31-1,0-2-83-15,-8-1-193 0</inkml:trace>
  <inkml:trace contextRef="#ctx0" brushRef="#br1" timeOffset="189508.77">31420 2067 213 0,'0'0'71'16,"0"0"-25"-16,0 0 10 0,0 0 11 16,0 0-5-16,0 0-9 0,0 0-5 0,0 0-6 15,11-48-1-15,-11 46 3 16,0 1 0-16,0-1-8 0,0 2-7 16,0 0-10-16,0 0-5 0,0 0-7 15,0 0-1-15,0 0-5 0,0 3-1 0,0 1-1 16,0 3 0-16,0 2 1 0,0-1 1 15,6 0 0-15,-2 2 0 0,0 0 2 16,-2 4-2-16,4-2 0 0,-2 3 1 16,1 1 2-16,-3-2 5 0,0 1 0 15,0 2-7-15,2-1-1 0,-2 4 0 16,0-1 0-16,0 3 1 0,0 1-1 16,-2 0 1-16,0 3-2 0,4-1 1 15,-4 2 0-15,2-1 0 0,0 2 0 16,1 2 0-16,-1-2 2 0,0 1 0 15,-2-3-1-15,2 4-1 0,-2-2 0 0,2-1 0 16,-2-1 1-16,2 1-2 0,-2 0 0 16,2 0 0-16,-2-2 0 15,2-1 1-15,0 1-1 16,0 1 1-16,0 0 0 0,0 0-1 0,-2 0 1 0,4 0-1 16,-2 2 0-16,1 0 0 15,-1 2-1-15,-2-1 0 0,4 2 0 0,-4-1 1 0,0 2-1 16,0-1 1-16,0 1 0 15,2 1 0-15,-2 0 1 0,0-3-1 16,0 3 1-16,-2-2 2 0,2 0 0 16,-2-2 1-16,2 2-1 0,0-1 0 0,0 1 0 15,0-1 1-15,0 1-2 0,0-1 0 16,0 1-1-16,-2-1 2 0,4 1-3 16,-2-3 2-16,0 1-1 0,0-1 0 15,0 0 0-15,0-1 1 0,0 0-2 16,0-2 1-16,2 1-1 0,0-2 1 15,-2-3-1-15,2-1 0 0,0-2 1 16,-2 0 0-16,2-2-1 0,-2 2 1 16,2-3 1-1,-2 3-2-15,0 0 1 0,0-1-1 0,0 2 1 0,0 1 0 0,0 1 1 16,2 0-2 0,-2 0 2-16,0 2 0 0,0 2 1 0,0 1-1 15,0 2 0-15,0-1-2 0,-4 5 3 0,2 1-3 16,-2 1 0-16,-2 1 0 0,-1-1 0 15,-1 1 0-15,0 2 0 16,2-4 0-16,-5 4 0 0,3-2 0 0,-2-3 0 16,6 0 0-16,-3-6 0 0,3-2 0 0,0-5 0 15,2-4 0-15,0-5 0 16,2-2 0-16,0-3 0 0,0-3 0 0,0-2 0 16,0 1 0-16,0-1 0 0,0 0 0 15,0 0 0-15,0 0 0 0,0 0 0 16,0 0 0-16,0 0 0 0,0 0 0 15,0-2 0 1,0 0 0-16,0-1 0 16,0 0 0-16,0-3 0 0,2 1 0 0,0-2 0 15,-2-1-20-15,6 1-26 0,-6-1-18 16,0-3-50-16,-6-3-71 16,-6 0-291-16</inkml:trace>
  <inkml:trace contextRef="#ctx0" brushRef="#br1" timeOffset="190465.59">31364 2051 394 0,'0'0'77'0,"0"0"-17"0,0 0 8 15,0 0-1-15,0 0-6 0,0 0-8 0,0-51-15 16,0 49-6-16,0 1-4 0,0 1-8 16,0 0-8-16,0 0-6 0,0 0-2 15,0 4-4-15,0 3-2 0,-4 5-3 16,0 4 5-16,-4 1 0 0,2 4 2 15,-5 1 2-15,1 3-3 0,-7 2-1 16,5 0 2-16,-2 1 0 0,1-5-2 16,5-1 1-16,-2-2-1 0,3-3-1 15,-1-1 1-15,6-3 0 0,-2-3 0 16,0-2 0-16,4-3 1 0,-2-1-1 16,2-4 1-16,0 0 0 0,0 1 0 15,0-1 1-15,0 0 1 0,0 0 0 16,0-1 1-16,2-5 0 0,0-4 1 0,6-3 1 15,0-10-4-15,5-3 1 0,-1-5 1 16,5-4 0-16,3-2 0 0,1 4 1 16,-2 4-2-16,-5 2 0 15,-4 7 2-15,1 1 3 0,-1 4-2 0,-4 5-2 0,-2 4 2 16,1 2 0-16,-3 1-1 16,2 3-5-16,0-2 0 0,-2 1 0 15,4 1 0-15,0 0 0 0,-1 0 0 0,1 0 0 16,0 0 0-16,-2 0 0 0,6 0 0 15,-3 3 0-15,3 3 0 0,2 2 0 16,3 5 0-16,1 2 0 16,-3 1 0-16,3 2 0 0,1 2 0 0,-3 2 0 15,3 2 0-15,-3 0 0 0,3 1 0 16,-3-1 0-16,-1-1 0 0,-1-2 0 16,3-2 0-16,-1 1 0 0,-4-2 0 15,5-3 0-15,-3-2 0 0,-1-2 0 0,-3-2 0 16,-2-3 0-16,-2 2 0 0,-4-5 0 15,0 0-24-15,0-1-44 16,-6 0-26-16,-4 1-64 0,-5-1-107 0</inkml:trace>
  <inkml:trace contextRef="#ctx0" brushRef="#br1" timeOffset="192860.45">28032 1070 187 0,'0'0'67'0,"0"0"-19"0,0 0 0 16,0 0 36-16,0 0-9 0,0 0-43 15,0 0-14-15,0 0 9 0,0 0-4 16,-41-9-7-16,33 8-6 0,-1 0-4 16,3 0 5-16,4 1 3 0,-2-3 4 15,2 3 6-15,0-4-2 16,0-1 2-16,-2-1-4 0,2 1-1 0,-1-3-4 0,3 1-1 15,0-2-2-15,0-1 0 16,0-1 0-16,9-2-4 0,1 0-2 16,7 0-1-16,-1 0-3 0,9-2 0 0,0 1-2 15,0-1 0-15,4 2 0 16,-1 1 1-16,6 0-1 0,-1 3 0 16,0-1 1-16,0-3 0 0,4 3 1 0,2-2-1 15,5 0 3-15,-5-1-3 0,2 2 2 16,5 0 0-16,-3-1 0 0,-2 1 0 15,9 0-3-15,0-2 1 16,1 2-1-16,-1-1 2 0,8-1 0 0,-2-1 0 16,-3 3 0-16,3-3 1 0,2 3-1 15,-8 0 1-15,3 0 0 0,-5 4-1 16,6-1 1-16,-5 1 1 0,3 0 0 16,6 2 1-16,-4 1 0 0,8 0-3 15,6 3-2-15,2 1-2 0,5 1 1 0,-1 4 1 16,-2 2 0-16,1 2 1 0,-7 5-1 15,-4 0 1-15,-4 1 0 0,-11 1 0 16,1 0 0-16,-7 3-1 0,-4 0 1 16,-1 0-1-16,-5 2 0 0,-3-1-2 15,1-1-2-15,-4 5 3 0,-2-4 0 16,0 1 1-16,-1-2 1 0,-1 0-1 0,2 0 0 16,-2-3 1-16,-3-3 0 15,-1-3 0-15,-5-1 0 0,-4-2-1 0,5 1 1 16,-7-1-1-16,0-1 0 15,-2 0 0-15,0 0 1 16,3 1 0-16,-3-2-1 0,2 0 2 16,-4-1 1-16,-2-1-2 0,2 0 0 0,0 0 1 0,0-1-1 15,-2-1 0-15,0-1 1 0,0 2-2 16,0-1 2-16,0-1-1 0,0 1-1 16,0-1 0-16,0 1 1 0,0-1-1 15,0 0 0-15,0 0 0 16,0 1 0-16,0-1 0 0,0 0 1 0,0 0-1 0,0 2-3 15,0-1-10-15,-2 1-7 16,0-1-4-16,-2-1-12 0,-4 0-11 0,-3 0-21 16,-1 0-16-16,-5-3-44 15,7-2-116-15</inkml:trace>
  <inkml:trace contextRef="#ctx0" brushRef="#br1" timeOffset="193223.68">30643 863 561 0,'0'0'10'0,"0"0"16"16,4-57 40-16,-4 42 23 0,0 4-37 0,0 0-18 15,-2 2 2-15,0 4-8 16,0 1-10-16,2 0-1 16,0 4-1-16,-2 0-7 0,2 0-2 0,0 0-7 0,0 0 0 15,0 0-3-15,0 8-1 0,4 1-1 16,4 5 5-16,7 3 0 0,-1 1 0 15,9 2 0-15,0 0 0 0,-1-1 0 16,1 0 1 0,-2-3 0-16,-7-3-1 0,-3-3 0 0,-5 1 0 0,-2-4 0 15,-2 1-1-15,-2 0 1 0,0 1 0 16,-2-2 0-16,-8 0 1 0,3 1 1 0,-1 2 2 16,-4 0 3-16,-7-1 3 15,-2 0-2-15,-3 0-4 0,-9 1 0 0,-9 1-2 16,1-1 1-16,0 0-2 0,-7-2-1 15,7 2-1 1,-1-2-21-16,5 2-14 0,0 1-20 0,0 0-38 0,-5 0-66 16,9-1-134-1</inkml:trace>
  <inkml:trace contextRef="#ctx0" brushRef="#br1" timeOffset="194202.14">28231 1877 212 0,'0'0'56'0,"0"0"-2"16,0 0 20-16,0 0-2 16,0 0-4-16,0 0-10 0,0 0-14 0,-25-41-4 15,25 41-6-15,0 0-8 0,0 0-13 16,0 0-7-16,-2 3-4 15,2 2-2-15,-2 3 2 0,0 0 3 0,2 3 1 16,0-1 1-16,2 3 0 0,4 1 1 16,6-1-1-1,-1 4 1-15,7 1-1 0,1-3 2 16,10 5 2-16,4-1-1 16,4-3 7-16,9 2-4 0,1-3-4 0,5-1-2 15,-3 0-1-15,11 0 2 16,-2-2-4-16,-2-2-4 0,6 0 2 0,4-3-2 15,2-1 2-15,3-1 3 0,3-3 0 16,1-2-1-16,-3 0 1 0,0 0-1 16,5 0 1-16,-3-1 0 0,-4 1-1 15,3 0-2-15,-5-3-2 0,-2 0-2 16,-2 0 2-16,-6-2 0 0,-4 0 0 16,-7-1 0-16,-3-1 1 0,-1-3 1 0,-8 1-1 15,-4 1 1-15,-8-1 3 0,0 3 2 16,-3-2 2-16,-3 0-3 0,0-1 0 15,-1 0 0-15,3-2-1 0,-1-1-1 16,3-1-2-16,2-1 1 0,-1 0-3 16,9-2 0-16,0 3 2 0,0 0-2 15,3 1-1-15,-1 0-3 0,-2 1 4 16,-2 0 0-16,0 0 0 0,-9 2 0 16,-3 1 2-16,-5 2 1 0,-2 0 3 15,-3-1-1-15,-1 2-5 0,0-1 0 16,0 0 0-16,0 0 0 0,1 0 0 0,-3 1 0 15,-2 2 0-15,4-3 0 16,-2 0 0-16,0 1 0 0,5-1 0 0,-3 1 0 16,0-1 0-16,2 2 0 0,3-1 0 15,-5 1 0-15,0 0 0 0,-2 0 0 16,0 2 0-16,0-1 0 0,-2 1 0 16,-2-1 0-16,0 3 0 0,0 0 0 15,0-1 0-15,0 1 0 0,-6-2 0 16,0 2 0-16,-6 0 0 0,-7 0 0 0,-6 0-21 15,-8 3-36-15,-6 3-15 16,-9 3-49-16,-10-1-73 0,-6-4-194 16</inkml:trace>
  <inkml:trace contextRef="#ctx0" brushRef="#br1" timeOffset="195144.66">28131 1824 163 0,'0'0'108'16,"0"0"-94"-16,0 0 15 0,0 0 35 15,0 0-11-15,0 0-14 16,0 0 4-16,-24-29 2 0,22 28 3 0,2-1-8 16,0 1-1-16,0 0 2 0,0 0 3 15,0 1-5-15,0 0-8 0,0 0-5 16,-2 0-8-16,-1 0-7 0,1 4-4 16,2 4-3-16,-4 2-4 0,0 6 3 15,0 3 1-15,-2 3-1 16,2 2 1-16,-1 3 0 0,3 2-2 0,2-3 0 15,0 4 1-15,0-6-2 0,0-1-1 0,5-1 2 16,-3-2-1-16,4-2-1 0,-2-5 0 16,0-2 1-16,-2-3 0 15,-2-3-1-15,2-1-1 0,0-4 1 16,-2 0 2-16,0 0-1 0,0 0 1 16,2 0 1-16,-2 0 3 0,0-6 1 0,0-5 6 15,5-6 8-15,1-7-10 0,2-4-5 16,-4-6-3-16,0-1 0 0,-4-5-1 15,0 0 0-15,0 1 0 0,-4 5 1 16,0 6-3 0,0 8 0-16,-2 5 0 0,4 7 0 0,2 1 0 0,0 3 0 15,0 2 0-15,0 1 0 16,0 1 0-16,0-1 0 0,2 0 0 0,4 0 0 16,2-3 0-16,0 0 0 0,5-2 0 0,3 1 0 15,1 2 0-15,4 1 0 0,-3 2 0 16,3 0 0-16,6 1 0 0,0 3 0 15,1 2 0-15,1 3 0 0,4-2 0 16,1 2 0-16,-3 0 0 16,-5-1 0-16,5-1 0 0,-4 2 0 0,0-2 0 15,-4 1 0-15,-7 1 0 0,3-1 0 16,-9 3-39-16,-5-2-67 0,-5-3-108 16,-7-6-411-16</inkml:trace>
  <inkml:trace contextRef="#ctx0" brushRef="#br1" timeOffset="197517.28">28336 5556 384 0,'0'0'3'0,"0"0"-3"0,0 0 0 15,0 0 1-15,0 0 15 0,0 0 3 16,0 0 4-16,0 0 17 0,-10-7 4 16,8 8-7-16,-2-1-6 0,-1 2-2 15,-3 0 0-15,4 1 0 0,0 0-3 0,2 0-9 16,0 0-2-16,0-2-2 16,0 1-2-16,2 0 1 0,0-2 1 15,0 0-1-15,0 0 1 0,0 0-1 16,0 0-1-16,0 0-2 0,4 0-2 15,-2 2-2-15,12 1 0 0,-1-1 3 16,7-1 3-16,1-1 0 0,8 2-5 0,4-2-1 16,2 0 0-16,7 0 0 0,9 0-1 15,3-2-1-15,4 1 4 0,6-1-2 16,2 1-4-16,11-3 0 0,-1 1-1 16,1-1 3-16,3 1 2 0,-3 1 0 15,-3-3-3-15,-2 4 2 0,1-2-1 16,-5 1 0-16,-4 1 0 0,-4-1 0 15,2 0-3-15,-2-1-2 0,-4 0 2 16,-9 1 1-16,-3-2 1 0,-7 2 0 16,-6 2 2-16,-8-2-1 0,-1 2 1 0,-7 0 0 15,1 0-1-15,-1 0-2 16,3-1 0-16,-3 1 1 0,6-2-1 0,3 0-1 16,3-1 1-16,-2-2 1 15,8 2-1-15,-2-2 0 0,0 2 0 0,-4 0-1 16,0 2 2-16,-11 0-2 0,1 1 1 15,-7 0-1-15,-1-1 0 16,1 0 1-16,-4 1 1 0,0 0 0 0,3-2 0 16,1 2-2-16,0 0 1 0,-1 0-1 15,3 2-1-15,0-1 0 0,-1 0 0 16,1 0 1-16,-2 0 0 0,-1-1 2 16,-1 2-2-16,2-2-1 0,-1 1 1 0,-1-1 1 15,-2 1 2-15,4 1-3 16,-1-1 2-16,1 1 0 0,2-1 3 15,1-1-5-15,3 0 0 0,1 0 0 16,4 0 0-16,-5 0 0 0,1 0 0 16,-7 0 0-16,-2 0 0 0,-6 0 0 0,0 0 0 15,-2 0 0-15,0 1 0 0,0-1 0 16,-2 0 0-16,0 0 0 0,0 0 0 16,-2 0 0-16,2-1 0 15,0 1 0-15,0 0 0 0,-2 0 0 0,2 0 0 16,0 0 0-16,-1 0 0 0,3 0 0 0,-4 0 0 15,4 0 0-15,0 0 0 0,0 0 0 16,0 0 0-16,-2 0 0 16,2 0 0-16,0 0 0 0,-2 0-12 0,0 0-2 15,-2 0-4-15,0 0-7 16,-2-4-7-16,-3 0-13 0,-1-2-37 0,-4-6-48 16,-1 0-88-16</inkml:trace>
  <inkml:trace contextRef="#ctx0" brushRef="#br1" timeOffset="198486.2">28601 5373 137 0,'0'0'141'0,"0"0"-86"0,0 0-7 16,0 0 16-1,0 0 5-15,0 0-9 0,18-31-15 0,-16 28-7 0,-2 1 4 16,0 1 5-16,0 0-9 0,0 1-7 15,0 0-8-15,0 0-5 0,0 0-2 0,0 1-4 16,0-1-2-16,0 1-3 0,0-1-1 16,0 0 1-16,-2 1 0 0,-2 3 1 15,-2 2 2-15,-4 0 0 0,1 2 0 16,-1 4 1-16,-9-2-2 0,7 2-2 16,-9 0-2-16,7 3-2 0,-5-1-3 15,7-2 0-15,-9 1 0 0,11 0 0 16,-5 1-1-16,1 1 1 0,8-3 0 15,-7-2 0-15,5-1 0 16,2-1 2-16,2-2-2 0,-3-1 0 0,-1 0 0 16,4-1 1-16,0-1-1 0,4-1 1 0,0 0-2 15,-2-1 1-15,2 0 0 16,0 0 0 0,0-1-1-16,0 0 2 0,0 0 0 0,0 0-1 0,0 0 1 0,0 0 1 15,0 0-1-15,0 0 0 16,0 0 1-16,0 0 0 0,0 0 1 0,0 0-2 15,0 0-1-15,0 0 0 0,0 0 0 16,0 0 0-16,0 1-1 0,2 0 1 16,-2 1 0-16,6 0-1 0,2 1 2 15,-1 1-1-15,-1 1 0 0,0 0 1 16,4 0 2-16,7 1-1 0,-7 0 2 0,7-1 0 31,-3 3-4-31,7 2 0 0,-2 0 0 0,-1 3 0 0,5-1 0 16,-7 4 0-1,9-2 0-15,-8 2 0 0,5-1 0 16,1 2 0-16,-6 0 0 0,3-1 0 16,-7 1 0-16,-1 3-32 0,-10 0-40 15,-6-2-78-15,-10-4-173 0</inkml:trace>
  <inkml:trace contextRef="#ctx0" brushRef="#br1" timeOffset="202605.41">23220 5408 91 0,'0'0'70'0,"0"0"-47"15,0 0 4-15,0 0 42 0,0 0-12 16,0 0-8-16,0 0-6 0,-50-22 4 16,50 21-3-16,0-1-1 0,0 0 1 0,0-2-10 15,0 0-4-15,0-4-3 0,0-3 3 16,0 0-2 0,4-3-1-16,-1 1-6 0,1-3-2 0,4-2-5 0,-2-3-4 15,0 1 1-15,5-3-2 0,3 2-1 16,-1-4-2-16,5 0 0 15,-1-1 0-15,5 1-2 0,3-1-2 0,-2-2 0 16,8 0-1-16,6-1-1 0,7-2 0 16,-5 5 0-1,11-1 1-15,-1 3-1 16,1 4 0-16,3-2 0 0,5 2 0 16,-6 4 1-16,4-1 0 0,4 2 0 15,-2-2-1-15,-5 4 1 0,3 0-1 0,0 1 1 16,-4 2-2-16,4-1-1 0,-3 1 0 15,1 0 1-15,2 1 0 0,0-1 0 16,-5 1 2-16,7 1-1 0,-4-2 0 16,0 0 1-16,6-1-1 0,4 3 2 15,0 1-1-15,2 1-1 0,0 0 3 16,4 2-2-16,-3 1 0 0,1 3-1 16,2 0-6-16,2-2 5 0,-1 4 1 15,1 4 0-15,-6 1 0 0,-4 2 1 16,0 3 1-16,-4 2-1 0,4 1 1 0,-6 1-1 15,-9 2 1-15,5 0-2 0,-8 2 1 16,1 0-1-16,-4 0 0 0,-1 1-1 16,-5 0 1-16,-2 3 0 0,-2 0 1 15,-2-2 0-15,2 2 2 0,-4-2-1 16,2-1 3-16,-3-2-3 0,1 0 0 16,-10-2 0-16,4-1 1 0,-3-2-1 15,-5 2-1-15,3 0 0 0,1-1 2 16,-7 2-1-16,4-2-1 0,-3 0 2 15,-1-3 1-15,2 0-1 0,-5-3-3 16,-3-2 4-16,0 0-4 0,2-1 2 0,-2-1-1 16,0 1 3-16,-1-3-2 15,-1-1 2-15,-2 0-1 0,2-1-1 0,-2 0 0 16,0 0-1-16,0-1 0 0,0 0 0 16,0 0-1-16,0 0 1 0,0 0-1 15,0 0 0-15,0 1 1 0,0-1 0 16,0 0-1-16,0 0 0 0,0 0-1 15,0 0 0-15,0 0-5 0,0 0-12 16,0 0-8-16,0 0-4 0,0-1-20 16,-7-3-19-16,-3-4-26 0,0-8-66 0,-7-2-198 15</inkml:trace>
  <inkml:trace contextRef="#ctx0" brushRef="#br1" timeOffset="202993.46">26594 4898 457 0,'0'0'16'0,"0"0"20"15,0 0 30-15,0 0 7 0,-13-55-25 16,5 44-9-16,6 6-2 0,-4 0-1 16,-1 1-11-16,1 4-9 0,2-1-2 15,0 1 0-15,4 0-4 0,-2 0-3 0,0 0-3 16,2 2-2-16,0 3-2 15,-2 3 0-15,2 1 0 0,0 3 1 0,6 3 0 16,4 3 1-16,5 4 0 0,-1 1 1 16,7 2 2-16,4 0-2 0,-5 1 1 15,3 1 0-15,-2-4 0 0,-9 0-1 16,1-3-1-16,-3-1-1 0,-6-1 3 16,-4-3-3-16,0-2 1 0,-6 0 3 15,-9-3 1-15,5 0 4 0,-11-4 2 16,1 0 0-16,-5 2-1 0,-4-5-8 0,0 3 0 15,0-1-2-15,-2 1 0 0,-4 1-1 16,-2-2-2-16,-1 2-20 0,1-3-10 16,-6 4-14-16,-5-2-42 0,5-5-54 15,2-1-91-15</inkml:trace>
  <inkml:trace contextRef="#ctx0" brushRef="#br1" timeOffset="204225.55">23286 6522 229 0,'0'0'85'0,"0"0"-46"0,0 0 20 15,0 0 9-15,0 0 3 0,0 0-16 16,0 0-12-16,0 0-5 0,-12-29 1 16,12 29-6-16,0 0-14 0,0 0-5 15,0 0-6-15,0 0 0 0,0 0 0 16,0 2-2 0,2 2-1-16,2 3 0 0,4 4 2 0,-2 0 0 0,3 4 0 15,3 2-1-15,3 1-2 0,-1 0 0 16,5 3-1-16,5 0 0 0,1 1 1 15,6-2-2-15,11 3 2 0,-5 0 0 16,6 1 0-16,3 2-3 0,1-4 2 0,-1 1-2 16,3-1 2-16,-5 1-2 15,7-1 1-15,-1-1-1 0,6 1 1 0,0-3-1 16,4-1 1-16,2-1 0 16,6-4 0-16,4 0-2 0,7-2-3 15,-1-1 2-15,9 0 1 0,-8-1 0 0,5 1 0 16,-7 1 0-16,3-2 2 0,-1 2-1 15,-9-2 1-15,3 3 1 0,-3-3-2 16,2-4-1 0,1 0-3-16,-1-4 3 0,-4-1 3 0,0-1 0 0,1-2 2 15,-1-4-1-15,2 2-1 0,-4-3 1 16,0-1 0-16,-4 1-1 0,0-2 3 16,3-1-1-16,-6-2-5 0,1-1 0 15,-8-2 0-15,2 1 0 0,-11-2 0 16,-1-2 1-16,-7 1-1 0,-2-1 3 15,-4 1-3-15,-4 2 3 0,-1-3-1 0,-7 1 0 16,6-2 0-16,-9 0 1 0,5 2 1 16,-3-3-1-16,3 1-1 0,-1-2 1 15,-3 2-2-15,6 1-1 0,-9 1 1 16,0 4 0-16,3 0 1 0,-9-1-2 16,4 2 3-16,1-3-1 0,-5 3 2 0,-2-2 2 15,2-1-2-15,0 2-1 16,5-1 0-16,-1-3-2 0,-6 2-1 0,9-3 0 15,1 4 0-15,-8 2 0 16,5-2 0-16,-1 5 0 16,-2-1 1-16,-4 2 2 0,3-1 0 0,-1 2 0 15,0 2-3-15,-4 2 0 0,0 1 0 0,0 2 0 16,0-2 0 0,-2 2 0-16,2-2 0 0,-2 1 0 0,0 0 0 0,2-2 0 15,3-2 0-15,3 0 0 16,0-2 0-16,0 0 0 0,-4 1 0 0,1 0 0 15,3 0 0-15,0 1 0 0,-4 1 0 0,0-1 0 16,-1 3 0-16,-3 1 0 16,0-2 0-16,0 1 0 0,0 2 0 15,0-1 0-15,0 2 0 0,0 0 0 0,0 0 0 16,0 0 0-16,0 0 0 0,0 0 0 16,-3 0 0-16,1 2 0 0,-4 1 0 15,-2 1 0-15,-2 4-12 0,1 1-11 16,-7 3-7-16,3-1-3 0,1 0-6 15,-7-2-9-15,1 1-3 0,-1 0-16 16,-10 1-14-16,-4-3-53 0,4-2-93 16</inkml:trace>
  <inkml:trace contextRef="#ctx0" brushRef="#br1" timeOffset="205123.36">23344 6391 103 0,'0'0'23'0,"0"0"3"15,0 0 6-15,0 0 25 0,0 0 4 0,-25 9 1 16,21-9 10-16,0 0-7 0,2 0-5 16,2-2-11-16,0 2-11 0,0 0 2 15,0 0-2-15,0 0-10 0,-2 4-10 16,2 2-4-16,-2 0 2 0,2 3 1 15,-2 1 0-15,2 0-2 0,0 2-3 16,-2 4-2-16,0 0 0 0,-1 5 0 16,3 2-3-16,-4 3-2 0,2 1-3 15,0 2 0-15,-4-2 0 0,6-2-2 16,-2-2 0-16,2-1-1 0,0-4 0 16,0-1 1-16,2-4 0 0,2-3 1 0,-2-2-1 15,0-3-1-15,-2-3 1 16,0-1 1-16,0-1 2 0,0 0 0 0,0 0 5 15,2-4 3-15,0-3 7 0,-2-2-5 16,2-5-2-16,-2-4-5 16,0-3 1-16,5-5-2 0,-5-5-2 0,0-3 2 15,2-2-3-15,-2 1 1 0,0 6-3 16,0 4 0-16,4 7 0 0,-2 6 0 16,0 1 1-16,0 6 0 0,4-1 1 15,-2 1-1-15,-2 0 0 0,3-1 0 16,3 0 0-16,2 1 1 0,5-1-1 15,-3 4 0-15,5 1 2 0,-1 1-3 16,5 4 0-16,1 5 0 0,-5 2 0 0,8 3 0 16,0 4 0-16,-7 0 0 0,7 3 0 15,4-1-24-15,4-1-22 0,0-3-25 16,6-4-58-16,-1-9-82 0</inkml:trace>
  <inkml:trace contextRef="#ctx0" brushRef="#br1" timeOffset="208511.54">22540 2574 271 0,'0'0'64'0,"0"0"-25"0,0 0 1 32,0 0 3-32,0 0-2 0,0 0-10 0,0 0 1 0,0-54 2 0,2 47-5 15,-2 0-4-15,0 0 1 16,0 4 0-16,0-1 6 0,0 0-4 0,0 0-2 15,0 2 0-15,0 0-8 16,0 2-3-16,0-3 1 0,0 3-3 0,0-1-2 16,0 1 0-16,0 0 0 0,0 0-1 15,0 0-4-15,0 0 1 0,0 0-2 16,0 0-2-16,0 0-1 0,0 0-2 0,0 0 0 16,4 4 0-16,-2 3-2 0,2 5 2 15,2 4-1-15,-3 1 1 16,-1 4 0-16,0 4 1 0,-2 2 0 0,4 5 0 15,-4 1 1-15,0 2 0 0,4 4 0 16,-2 0 1-16,4 1-1 0,-2-1-1 16,3 1 0-16,-3-2 2 0,-2 2-3 15,0 0 0 1,0 0 1-16,-2 2 1 0,0 0-2 16,0-4-1-16,-4 1 1 0,2-2 3 15,2 3 2-15,-2-1 1 0,2 1-2 0,0-1-1 0,0 0-2 0,0-1 0 16,0 1 1-16,0-4 0 0,0 0-2 15,4 1 4-15,0-3-4 0,-4-1 2 16,2 2-1-16,0-5-1 16,0 3 3-1,-2-2-3-15,4 0 1 0,-2-1 2 16,2 2-1-16,-2 0 1 0,3 1 0 16,-5 2-2-16,2-2 0 0,-2 3 0 0,0-1-1 15,0-1 1-15,2 1-1 16,0-3 1-16,2 3 0 0,-2 1-1 15,2-1 0-15,0 2 0 0,3-1 1 0,-1-2-1 16,-4 1 0-16,-2-4 2 0,2-1-1 16,0-2-1-16,-2-1 1 0,0-1 3 15,2 0-4-15,-2-3 0 0,2 1 0 16,-2-3 0-16,0-2 0 0,2 1 0 16,0-2 0-16,0 0 0 0,-2-1 0 0,4-1 0 15,-2 0 0-15,3 0 0 16,-5 1 0-16,2-4 0 0,2 2 0 15,-4-2 0-15,0-2 0 0,0-2 0 0,0-1 0 16,0-1 0-16,0-2 0 0,0 1 0 16,0-2 0-16,0 0 0 0,2 1 0 15,-2 1 0-15,0 2 0 0,0 2 0 16,2 0 0-16,-2 1 0 0,0 2 0 16,0-1 0-16,0-1 0 0,2-1 0 15,-2 1 0-15,0 1 0 0,0-1 0 0,0 1 0 16,0-1 0-16,0-2 0 0,0 0 0 15,0-3 0-15,0-3 0 16,0 1 0-16,0-3 0 0,0 1 0 16,0-1 0-16,0 0 0 0,0-1 0 0,0-2-4 15,0 1-9-15,0-5-3 0,-2-5-16 16,-2-2-20-16,-9-6-53 16,-3-4-74-16,-5-1-228 0</inkml:trace>
  <inkml:trace contextRef="#ctx0" brushRef="#br1" timeOffset="209480.76">22513 2451 87 0,'0'0'20'0,"0"0"5"15,0 0 30-15,0 0 9 0,0 0-2 16,0 0 4-16,-19 9-3 0,17-9-4 0,-2-2-6 16,2 0 0-1,2-1-10-15,0 2-3 0,0 1-2 0,0 0-2 0,0 0-8 16,0 0-9-16,0 0-7 15,-2 0-4-15,2 0 1 0,-2 1-2 16,0 2 2-16,-2 2-5 0,-2 4-1 0,-1 2 1 16,-1 3 1-16,-4 1-1 0,3 3-1 15,-5 1 1 1,0 3 0-16,3 0-3 0,-7-1 2 0,7 1-2 0,-1-1 0 16,-1-1 0-16,3 0-1 0,0-1 0 0,-1-1 1 15,5-2 0-15,0-3-1 0,4-1 0 16,-4 0 0-1,4-3-1-15,2-4 1 16,-2-1-1-16,2-3 1 0,0-1 0 0,0 0 0 0,0 0 0 0,0 0 0 16,0 0 1-1,4-3 4-15,2-4 3 0,2-6 2 0,3-2-2 0,3-3 0 16,-2-3-3 0,3-1 1-16,-1-2-2 0,-1 2 0 15,-1-2 0-15,-1 3 0 0,1 1 2 0,-2 0 1 16,-1 3-3-16,-3 1-1 15,6-1 0-15,-4 3-1 0,1 2-1 16,-3 2 2-16,0 2-3 0,2 5 1 16,-6-3 1-16,5 5-2 0,-5-1 1 15,4 1 0-15,0 0-1 0,4 1 0 16,-5 0 0-16,1 0 0 0,2 1 0 16,2 3 1-16,1 3 0 0,-1 4 0 0,9 6 0 15,-7 1 0-15,2 2-1 0,1 3 2 16,-1-3 1-16,1 2-1 15,-5-3 0-15,9 0 0 0,-9-2 0 16,7-1-1-16,-1 1 0 0,1-1 0 16,-3 0 0-16,-1 0-1 0,-1 1-9 0,-8-1-58 15,-4-2-52-15,0-6-141 0</inkml:trace>
  <inkml:trace contextRef="#ctx0" brushRef="#br1" timeOffset="212203.21">17192 2394 152 0,'0'0'53'16,"0"0"-16"-16,0 0 21 0,0 0-1 15,0 0-3-15,0 0-6 0,0 0 5 0,0 0-4 16,0 0-6-16,-45-47-9 0,43 39-4 16,2 3-4-16,0-2 1 15,0 1-5-15,0 2 0 0,-2 0 0 0,2 1-4 16,0 2-1-16,-2-1-3 0,2 1 0 16,0 0-3-16,0 1 0 0,0 0-2 15,0 0-1-15,0 0-3 0,-3 0-2 16,3 2-3-16,0 4 0 0,0 5-3 15,0 4 3-15,0 4 0 0,3 1 5 16,-1 3 0-16,0-1-1 0,-2 3 0 16,4 1 1-16,-4-1-2 0,0 4 2 15,0-1 0-15,0 1 2 0,2 1-3 16,-2 4 0-16,0-1 2 0,-2 4-3 16,2 0 3-16,-4-1 1 0,4 1 0 15,-2 3-2-15,2 0-2 0,0 0 0 16,0 3 0-16,0 3-1 0,2 2 0 0,-2 4 1 15,0-3-2-15,0-1 7 0,4-5-4 16,-4-1-1-16,2 1-2 0,0-2 0 16,0-1-1-16,0-3 1 0,2-1-1 15,2 0 1-15,-3-1 0 0,3 2-1 16,-4 0 1-16,2-3 0 0,-2 2 0 16,4-1-1-16,-4 2 1 0,9-2 2 15,-3 1-3-15,-2-1 0 0,0 1 0 16,5-2 0-16,-3-3 0 0,-2 2 0 15,-4 1 0-15,4-2 0 0,-2 3 0 0,-1-1 0 16,1 1 0-16,-2 2 0 0,-2-2 0 16,0 0 0-16,0-1 0 0,2-2 0 15,0-2 0-15,0-3 0 0,0-4 0 16,-2-1 0-16,2-1 0 0,0-2 0 16,-2-2 0-16,0-2 0 0,2 1 0 15,0-1 0-15,0-1 0 0,0-2 0 16,-2-2 0-16,0 3 0 0,5-2 0 15,-5 3 0-15,2 0 0 0,-2 0 0 0,0-1 0 16,4 0 0-16,-4-2 0 16,2 0 0-16,-2 0 0 0,0-2 0 15,0-2 0-15,2 1 0 0,0-1 0 16,-2-1 0-16,0 0 0 0,0-1 0 0,0-1 0 16,0 1 0-16,0 1 0 0,0 2 0 15,0-2 0-15,0 3 0 0,0 1 0 16,0-2 0-16,0 5 0 0,0-4 0 15,0-2 0-15,0-2 0 0,0-4 0 0,0 0 0 16,0-1 0-16,0 0 0 16,0 0 0-16,0 0 0 0,-2 0 0 15,2 0 0-15,0 0 0 0,0 0 0 0,0 0 0 16,0 0 0-16,0 0 0 0,-2 0 0 16,2 0 0-16,0 0 0 0,0 0 0 15,0 0 0-15,0 0 0 0,-2 0-14 16,2 0-9-16,-4 0-10 0,-1 0-4 15,-1 0-18-15,-2-5-62 0,-11-6-41 16,5-3-212-16</inkml:trace>
  <inkml:trace contextRef="#ctx0" brushRef="#br1" timeOffset="212834.55">16905 4673 301 0,'0'0'16'0,"0"0"-10"15,0 0 58-15,0 0 0 0,0 0-26 16,0 0-7-16,0 0 12 0,10-48 1 16,-8 41-14-16,2-1 2 15,1 3 3-15,-1 1 8 0,-2 1-4 0,0 0-4 16,2 1-6-16,-4 1-4 15,2 1-4-15,0-1-10 0,2-1-3 0,0 2-1 16,-2 0-3-16,5 0 0 0,5 6 2 16,-2 1-2-1,1 3 3-15,1 1-2 0,3 3 0 0,-3 1-1 16,5 0 3-16,-7 0-4 0,6 1 0 0,-5-3 1 16,-1 1 0-16,5-1-2 0,-7 2-1 0,4 0 0 15,3-2-1-15,-5 0 4 16,5-1-2-16,-3-2 0 0,-2-1 0 0,7-3 2 15,-9-1-2-15,4 0-1 16,1-4 1-16,-7 2 2 0,2-2 0 0,3 1 6 16,-1 0-10-16,-4-2 0 0,5 0 0 15,1-1 0-15,-2-2 0 0,1-1 0 16,3-3 0 0,-2-2 0-16,3-3 0 0,4-4 0 0,1-4 0 0,-1-5 0 15,4-3 0-15,-1-3 0 0,-3-2 0 0,6-2 0 16,-3 4 0-16,-3-1 0 0,4 3 0 15,-11 2 0-15,5 5 0 0,-5 3 0 32,-2 3 0-32,-3 3 0 0,-3 2 0 15,0 3 0-15,-4 1 0 0,2 3 0 0,-2 0 0 0,0 1 0 0,0 3 0 16,0-1 0-16,0 0 0 0,0 1 0 16,0 0 0-16,0 0 0 0,0 2 0 15,0 3 0-15,-2 2 0 16,0 2 0-16,-2 1 0 0,-5 2-8 15,1 2-28-15,-2 3-12 0,-3 2-11 0,-1 4-35 0,0-4-28 16,-3-2-77-16,0-5-227 16</inkml:trace>
  <inkml:trace contextRef="#ctx0" brushRef="#br1" timeOffset="-214596.15">18238 5316 88 0,'0'0'88'0,"0"0"-65"16,0 0 26-16,0 0 16 0,0 0-7 16,0 0-7-16,0 0-7 0,0 0 4 15,0 2-6-15,0-3-2 0,0 1-9 16,0-1-5-16,0 1-3 0,0-2-4 0,0 1 4 15,0-5-4-15,2 1-6 16,-2 1-4-16,2-2 2 0,0 2 1 0,3 1 1 16,-3-1-4-16,-2 0-3 0,4 0-4 15,4-1 0-15,-2-2-2 0,2-2 1 16,3-2-1-16,7-3 1 0,3-6 0 16,0-1 3-16,4-6 0 0,-1 2 3 15,-1 0 2-15,2-2-5 0,0 1 2 16,2-1 1-16,-5-2-3 0,5-1 1 0,0-2 5 15,2-2 1 1,2-3-3-16,2-1-6 0,2-2-1 16,0-1-1-16,1 1-1 0,1 0 1 0,-4 2 1 0,-2 3-1 15,0-1 0 1,0-1 3-16,2 0-1 0,-2 0 1 0,-2 1 0 0,2-1-1 16,-2 2 0-16,2-3 0 0,4 0-1 15,-2 0 0-15,2 0 0 0,0 0 1 16,3 1-2-16,1-2 1 0,0 2 1 0,0-3-1 15,5 0 0-15,-3 1 0 16,0-2-1-16,3 1-1 16,1-1-1-16,1-1-3 0,1 0 4 0,1 1 0 15,-1 0 1-15,1-1-1 0,-3 0 1 0,3 0 1 16,-3 0 1-16,-1 0-2 0,-1 2 0 16,-3-1 1-16,1 2 0 0,0 1 0 15,3 0-1-15,-5 0 2 0,4 0-2 16,1-1 2-16,-3 1 0 0,5-1-1 15,-1 1-1 1,1 0-2-16,-1 2-3 0,-4 1 4 0,1 2 0 0,-5-1 0 16,2 4 0-16,-2 0 1 0,3 0 1 0,-5-1 1 15,2 3-2 1,0-3 0-16,-2 2-1 0,3-2 2 0,-5 3-1 0,0 1 1 16,-2 2 1-16,-2 1-2 0,0 1 0 15,-3 0 0-15,-1 2 2 0,0 0-2 16,4-1 1-16,0 2 1 0,-2-1-1 15,0 2 0-15,-3 0-1 0,-1 4-4 16,-6 2 4-16,-5 3 0 0,-1 2 0 16,-5 6 1-16,-2-3 8 0,2 1 11 0,-2 2-6 15,2-3-5-15,1-1-6 16,1-2-1-16,0 3-1 16,0-1-1-16,-1-2 0 15,1 2 1-15,-2 2-1 0,-2 1 0 0,2 0 0 0,-1-1 0 0,-1-1 0 16,4 0 0-16,-2-1 0 0,2 0 0 31,1 1 1-31,-1-2-1 0,0 3 2 16,-2 0 2-16,-1 1 0 0,-3 1-1 0,0 2 0 0,-2 0 0 15,0 0-1-15,0 0-1 16,0 0-1-16,0 0 2 0,0 0-2 0,0 0 0 0,0 0 0 0,0-1 1 31,2-1-1-31,-2 0 0 16,4 1 0-16,0-2 0 0,0 1 0 0,0-2 0 15,2 0 0-15,1 1-1 0,-3 0 1 16,0-1 0-16,2-1 0 0,-2 2 1 16,-2 0-1-16,2 2 0 0,-4 1 0 15,0 0 0-15,0 0 0 0,0 0 1 16,0 0-1-16,0 0-1 0,0 1-1 16,-4 2-15-16,2 2-20 0,-2 2-9 0,-4 1-15 15,0-1-37-15,-7-2-15 16,1-1-77-16</inkml:trace>
  <inkml:trace contextRef="#ctx0" brushRef="#br1" timeOffset="-214012.94">21341 2011 99 0,'0'0'292'0,"0"0"-227"0,0 0 8 16,0 0-7-16,0 0-25 0,0 0-13 16,0 0-1-16,-6-8 2 0,6 8-9 15,0 0-10-15,0 2-5 0,0 1-1 16,2 0 1-16,0 3 4 0,2-3 4 15,0 1 0-15,0 0-2 0,7 0 1 0,-1 0 0 16,0-1 0-16,9 0 2 0,-3 0 1 16,9-3-2-16,2 0-3 15,6 0-1-15,2 0 0 0,3-6-3 0,-1 3-2 16,0-1 0-16,-4 1-1 0,-4 1-1 16,-4 2-2-16,-9-1 3 0,-3 1-3 15,-5 0 1-15,-4 0 1 0,-4 0-2 16,0 0 2-16,0 0-2 0,0 0 2 15,0 0 3-15,0 0 2 0,0 0 3 16,0 0-2-16,0 0-3 0,0 0-1 16,0 0 2-16,0 0-3 0,0 0 3 0,0 0 0 15,0 2-2-15,-2 1-2 0,-2 3-1 16,-2-1 1-16,2 4-2 0,-3 2 0 16,-1 1 0-16,2 7 1 15,-2 2-1-15,-1 6 0 0,1 1 0 0,4 3 0 16,0 1 0-16,-2 0 0 0,-1 0-1 15,3-2 1-15,0-1-1 0,0 2 1 16,2-3 0-16,-2 3 0 0,4-3 0 16,-4 1-8-16,0 1-36 15,-3 2-15-15,-5-1-82 0,2-6-63 0</inkml:trace>
  <inkml:trace contextRef="#ctx0" brushRef="#br1" timeOffset="-211857.09">18308 1777 118 0,'0'0'17'0,"0"0"5"0,0 0 21 0,0 0 21 16,0 0-8-16,0 0 0 15,0 0-16-15,0 0-13 0,-24-17-2 16,24 17 12-16,0 0 1 0,0-1 8 16,0 1 1-16,0 0-2 0,0-1-4 15,0 1 0-15,0-1-8 0,0 0-8 0,0 0-11 16,0-2-7-16,-2 3 0 0,2-1-1 15,0 1-1-15,0 0 0 0,0 0 1 16,0 0-4-16,0 0-1 0,0 0 0 16,0 0-1-16,0-2 1 0,0 2 2 15,2 0 0-15,0 0 0 0,10 0-3 16,3 0 0-16,7 0 1 0,5 0 0 16,2 0 0-16,0 0 0 0,8 0 1 15,3 0-1-15,-1 0 0 0,6 0 1 16,7-1 1-16,0-1 1 0,10-1 1 0,-2 2 3 15,4-1-8-15,2-4 0 16,4 4 0-16,-2-2 0 0,3 0 1 0,3 0 0 16,1 1 0-16,-3-3 1 0,6 1 0 15,-3 2 0-15,-1-2 0 0,-3 2 1 16,1-1 0-16,-4 0-3 0,-2 0-4 16,2 1 4-16,-3 0 1 0,-3 2 0 15,-5-2 0-15,-1 3-1 0,-6 0 2 0,-3 0-2 16,-1 3 1-16,-3-3-1 15,-1 2 0-15,1 0 1 0,-6 0 0 16,7-1 1-16,-3-1-1 0,-2 0-1 0,1 0-2 16,-3-1 1-16,0 0 1 0,0 0 0 15,2-1 0-15,-1 1 0 0,-3 0 1 16,4-1-1-16,-4-1 0 0,0 2 1 16,-2 0 0-16,-2-1-1 0,-2 2 1 15,-2-3 0-15,-2 3 0 0,-2-3 0 16,4 2-1-16,-7-1 1 0,1 0 0 15,2 0-1-15,-5 0 0 0,1 0 1 16,-3 0-1-16,-1 1 0 0,-7-1 0 16,3 2 0-16,-5 0 1 0,-2-1 0 0,0 1-2 15,-2 0 2-15,0 0-1 0,2 0 1 16,0 0 8-16,1 0-3 0,3-2-5 16,-6 2 0-16,2 0 0 0,0 0-1 15,-4 0 0-15,0 0 1 0,0 0 0 16,0 0 2-16,0 0 0 0,0 0 9 15,0 0-2-15,-2 0-4 0,0 0-1 0,-2-1-4 16,2 1-1-16,-9 0 1 16,1-2-1-16,4 2-1 0,0 2-1 15,-3-2-15-15,1 0-16 0,4 0-4 16,2 1-11-16,-2 1-31 0,2 0-25 16,0 1 1-16,0-2-21 0,-2 0-36 0</inkml:trace>
  <inkml:trace contextRef="#ctx0" brushRef="#br1" timeOffset="-210928.28">18540 1526 113 0,'0'0'86'0,"0"0"-8"16,0 0-15-16,0 0-4 0,0 0-1 0,0 0-4 15,19-21-3-15,-17 16-3 0,0 2-6 16,0 0 0-16,0 2 6 0,-2 0-7 15,0 1-3-15,0 0-7 0,0 0-7 16,0 0-7-16,0 0-5 0,0 0-5 16,-2 0-3-16,2 0-3 0,-6 3-1 15,-3 5-2 1,-3 2 2-16,-7 4 1 0,3 1 0 0,-9 2 1 0,-2 0 0 16,4 2 3-16,-3-1-3 0,-1 1-1 0,2-1 1 15,0-1-1-15,2-1-1 16,1-1 0-16,3-2 1 0,0-1-1 0,5-1 0 15,4-3 0-15,-1-1 0 0,7-1 0 16,0-4-1-16,2 1 1 0,0-3 0 16,2 0 0-16,0 0-1 0,0 0 2 15,0 1 0-15,0-1 7 0,0 0 6 16,0 0-1-16,0 0-2 0,0 0 0 16,0 0-4-16,0 0-1 0,0 0-1 15,0 0-2-15,0 0 0 0,0 0 0 16,0 0-2-16,0 0 1 0,0 0 1 15,0 0-3-15,0 0 0 0,0 0 0 0,2 0 0 16,-2 0 0-16,4 1 0 0,0 2 0 16,0 2-3-16,5 1 3 0,1-1 0 15,0 2 0-15,1 1 0 0,5 1 0 16,3 2 3 0,5 3-3-16,5-2 0 0,4 2 0 0,3 2 0 0,1 1 0 15,4 2 0 1,1 1 0-16,1 4 0 0,-2 3 0 0,1 2-11 0,-1 4-62 15,-8-1-69-15,-10-6-217 0</inkml:trace>
  <inkml:trace contextRef="#ctx0" brushRef="#br1" timeOffset="-208381.73">18763 5869 190 0,'0'0'36'0,"0"0"-7"0,0 0 13 0,0 0-11 15,0 0 1-15,0 0-4 0,0 0 4 16,0 0 4-16,-6-4-3 0,6 2-6 16,-2 0 8-16,-2 2 0 0,2-2 0 15,-2 0-2-15,0 1-2 0,1-2 1 16,-1 0-3-16,2 0-6 0,-4 0 0 16,2 0-6-16,-2-2-4 15,2 4-1-15,-3 0-2 0,3 1-2 0,2 0-1 16,0-2 1-16,0 1 0 0,2 1 0 15,0-2 0-15,0 2-2 0,0-1-3 16,0 1-2-16,2 0-1 0,-2-3 0 0,2 3 0 16,2 0 0-16,7 0 0 0,3 0 0 15,3 0 0-15,7-1 1 0,5-3-1 16,4-1 1-16,3-1-1 0,9-1 1 16,3 1 0-16,1 0 0 0,5 0 2 15,2 2 0-15,2-2 1 0,2 3 0 16,2 0 0-16,2-2-3 0,0 3 4 15,2-1-2-15,-2 1-1 0,0 1 0 16,0-2 1-16,4 0-1 16,3 0-2-16,-3-1-6 0,6 0 6 0,-1-1 1 15,-1 0 0-15,-2 1 0 0,-6 0 1 16,-2 0 1-16,-4 0-2 0,-4 2 1 16,-9 0 0-16,-3-1 1 15,-3 3-3-15,-2 0 0 0,-2-1 1 0,1 1-1 0,3-2 0 16,2-1 0-16,-2 0 1 0,3-1 2 15,-5 1-3-15,4-2 2 0,-1 3 1 16,-1-1-2-16,0 1 2 0,-4 0-2 16,-2-2 0-16,-2 3 1 0,0-2 1 15,-2 3-2-15,-2 0 1 0,2-1-1 16,-2 1 0-16,2-2 1 0,0 2-1 0,-4 2-1 16,2-1 2-16,-1 3-2 0,1 0 2 15,-2-2-2 1,-4-1 0-16,-3-1 0 0,3 0 0 0,-4 0 0 0,1 0 2 15,1 0 2-15,4-1 1 0,1 1-2 16,-1 0-2-16,2 0-1 0,0 0 1 16,0 3-1-16,-9 0 1 0,3-1-1 15,-5-1 0-15,3 1 0 0,-7-1 1 16,-4 2-1-16,3 0 0 0,-1-3 1 16,-6 1-1-16,0 1 1 0,2-2-1 15,-2 0 1-15,0 0 0 0,2 0 0 16,5 0-1-16,-1 0 2 0,0 0-2 15,0 0 1-15,3 0-1 16,-3 0 0-16,0 0 1 0,-2 0-1 0,-1 0 0 0,-3 0 0 16,0 1 0-16,0-1 0 0,-2 0 1 15,0 0-1-15,0 0 2 0,0 0-2 16,2 0 0-16,2 0 0 0,-2 0 0 16,2 0 0-16,2-1 0 0,5 3 0 15,1-1 0-15,-4 0-1 0,1-1 2 16,-1 1-2-16,0 0 1 0,-6-1 0 15,2 3 2-15,-4-3-2 16,0 0 0-16,-2 2-1 0,-4-2 1 0,-8 1-3 0,-3-1-11 16,-12-4-13-16,-6 1-12 0,-6-2-7 15,-5-1-37-15,-3-1-55 0,-7-5-67 16</inkml:trace>
  <inkml:trace contextRef="#ctx0" brushRef="#br1" timeOffset="-207594">18982 5607 244 0,'0'0'49'0,"0"0"-20"32,0 0 36-32,0 0-12 0,0 0-11 0,0 0 4 0,27-32 6 0,-25 28-4 15,0 0-5 1,-2 1-5-16,0 3 1 15,0 0 0-15,0 0-4 0,0 0-5 16,0 0-3-16,0 0-4 0,0-1-6 16,0 1-1-16,0 0-6 0,0-2-3 15,0 2-4-15,0 0 0 0,0 0 0 0,0 2-1 16,-2 3-2-16,-2 2 0 16,-4 2 2-16,-2 1 0 0,-5 4-1 15,1-2 3-15,-7 4-2 0,-2 2 0 16,5 1 2-16,-5 3-4 0,4-2 3 0,-1-1-2 15,-1 0-1-15,4-2-1 0,-1-2 1 16,3-1 1-16,-1-3-1 0,1 1 1 16,3 0-1-16,0-2 0 0,1-2 0 15,1-1 1-15,4-1-1 0,-3-2 1 16,5 0-2-16,2-3 1 0,2-1-1 0,0 1 1 16,0-1 2-16,0 0 4 15,0 0 0-15,0 0-3 0,0 1-1 0,4 0-1 16,0 1 0-16,3 0 1 15,3 1 0-15,0 1 3 0,9 0 3 0,2 2-8 16,1 2 0-16,7 0 0 0,0 3 0 16,6 0 0-16,3 3 0 15,1 0 0-15,2 1 0 0,-2-1 0 0,5 2 0 16,-7-2 0-16,-2 2 0 0,-2-1 0 16,-4 4 0-16,-10 4 0 0,-1 2 0 0,-13 0-70 15,-5-5-96-15,-7-5-184 0</inkml:trace>
  <inkml:trace contextRef="#ctx0" brushRef="#br1" timeOffset="-205896.52">23685 1771 241 0,'0'0'26'0,"0"0"-19"0,0 0 22 16,-62-7 39-16,50 6-10 0,-1 0-20 0,5 1 9 16,2-1 4-16,0 0-3 0,6 0-9 15,0 0-5-15,0 0 0 0,0 0-8 16,0 0-7-16,2 1-6 0,2 0-2 16,2 0-5-16,-2 0-3 0,6 0 3 15,5-2 5-15,-7 2 6 0,5-1-7 0,3 1-5 16,-6 0-1-16,13 0 1 15,-4 0-1-15,6 0 1 0,8 0 0 0,4 3 0 16,2-3 0-16,5 1-1 16,-5 0-1-16,6 0 2 0,3 0-3 0,-7-1 3 15,7 0 2-15,1 0 4 0,1 0-7 16,0 1-4-16,7 0 1 0,-5 0 2 16,4 1-2-16,2-1 1 15,-4-1-1-15,3 1 2 0,3-1-2 0,4 0 2 16,-1 0-1-16,-4-1 0 0,3 2 1 15,0-1-2-15,-4 2 1 0,4-1 0 16,-2-1-2-16,-6 1-6 0,-2 0 5 16,-5 1 1-16,3-1 0 0,-7 1 0 15,1-1 1-15,3-1-1 0,-5 3 0 16,1-2 2-16,7 1-2 0,-7-2 0 0,7 1 2 16,-7 0-1-16,9-2-1 0,-9 3 1 15,1-1 1-15,1-1-2 0,-4 1 0 16,-3 0-3-16,-1-1 2 0,2-1 1 15,-2 1-1-15,3-1 1 16,-3-1 0-16,0 0 1 0,0-1-1 0,0-1 1 16,1 2-1-1,-3-1 0-15,-2 0 0 0,-2 0 1 0,-4 0-1 0,0 1 1 16,-9-1 0-16,1 1-1 0,-5 0 0 0,3 1 1 16,-9 0-1-16,4-1 0 15,-3 1 0-15,-5-1 1 0,0 2-1 16,2 0-1-16,5 0 1 0,-5 0 0 15,-2 0 0 1,-2 0 0-16,0-1 0 0,-2 1 0 0,2 0 1 0,-2 0-1 0,0 0 0 16,0 0-1-16,0 0 1 0,0 0 0 15,0 0 0-15,2 0 0 0,-2 0 0 16,2 0 0-16,0 0 0 0,2 0 0 16,-2 0 0-16,5-2 0 0,-5 2 1 15,-2 0-1-15,2 0 0 0,-2 0 0 16,0 0 0-16,0 0 0 0,-2 0 0 15,-2 0-1-15,-7 3-4 0,1 2-1 0,-9 0-6 16,1 1-24-16,-9 0-20 0,-2 2-26 16,-2-4-32-16,2-1-111 0</inkml:trace>
  <inkml:trace contextRef="#ctx0" brushRef="#br1" timeOffset="-204450.14">23617 1653 51 0,'0'0'0'15,"0"0"0"-15,0 0-1 16,60-24 0-16,-48 19 2 0,-1 2-1 0,-1 1 4 16,-2-1 15-16,-4 1 7 0,-2 0 13 15,0-2 11-15,0 0 11 0,3-2-11 16,3 0-21-16,0 2-2 0,-2 0-6 15,1 0 0-15,1-1-7 0,0 1 4 16,2-1 9-16,-5-1 4 0,3 0 6 16,0-3 10-16,0 3-3 0,-4 0-6 15,1 0-1-15,1 1 3 0,-4 1 2 16,2 0-2-16,-4 3-9 0,0 0-1 0,0 1-6 16,0 0-2-16,0 0-3 0,0 0-5 15,0 0-6-15,0 0-4 0,0 0-2 16,0 0-2-16,-6 4-3 0,0 4 0 15,-5 2 3-15,-7 4 0 0,5 1 0 16,-9 2 1-16,3 2-1 0,0 1 0 16,-5-2 0-16,3 1 0 0,-2-2 1 15,0-1 2-15,3 1-2 0,1-3-1 16,-2-2 1-16,7 1-2 0,0-3 2 0,3-1-2 16,3-2 3-16,4 0-3 0,-5-1 2 15,7-2-2-15,0-1 1 0,2-2 0 16,0-1 0-16,0 1 0 15,0-1 3-15,0 0 1 0,0 0 5 0,0 0-1 16,0 0 0-16,2 0 1 0,0 0-3 16,7 0-3-16,-1 0 3 0,9 3-6 15,3 0 0-15,9 3 0 16,4 2 0-16,9 4 0 0,3 2 0 16,-2 2 0-16,5 2 0 0,0 3 0 15,-5 2 0-15,0 5 0 0,-3 4 0 0,-7-1-56 16,-6 0-79-16,-5-9-171 15</inkml:trace>
  <inkml:trace contextRef="#ctx0" brushRef="#br1" timeOffset="-175956.47">3349 8210 187 0,'0'0'57'0,"0"0"9"15,0 0-1 1,0 0 5-16,0 0-6 0,0 0-11 16,0 0-2-16,0 0-8 0,6-49 2 0,-6 45 0 15,0 0-2-15,0 2-7 0,0 0-7 0,0 1-2 16,0 0-5-16,-2 1-5 0,2-1 1 15,0 0 1-15,0 0-7 0,0 0 0 0,0 0-1 16,0 0-3-16,0 0-1 0,0 0 0 16,2 1-2-16,-2 0-1 0,0 0-4 15,0 0 0-15,0 0 0 0,0 0 0 32,0 0 0-32,0 0 0 0,0 0 0 0,0 0 0 0,0 1 0 15,0-1 0-15,0 0 0 0,0 1 0 0,0-1 0 0,0 1 0 16,-2 0 0-16,2 0 0 15,0 0 0-15,0-1 0 0,-2 1 0 32,2 2 0-32,0-1 0 0,0 2 0 0,0-2 0 0,0-1 0 15,0 2 0-15,0-3 0 16,0 0-9-16,0 0 4 0,0 0-3 16,0 0-3-16,0 0-2 0,0 0-5 15,0 0-7-15,0 0-11 0,0 0-22 16,-2 0-34-16,-11-1-44 0,3 2-127 15</inkml:trace>
  <inkml:trace contextRef="#ctx0" brushRef="#br1" timeOffset="-174714.36">15687 1239 330 0,'0'0'78'16,"0"0"-20"-16,0 0 20 0,0 0 1 0,0 0-23 15,0 0-9-15,0 0 1 0,0 0-4 16,2-29-9-16,-2 29-7 0,0 0-10 16,0 0-3-16,0 0-3 0,0 2-4 15,0 2-5-15,0 1-2 0,0 8 0 16,0 4 0-16,0 6 4 0,0 9 3 15,0 1 1-15,0 5-1 16,0 4 0-16,0-3-3 0,5 1-3 0,-3-3 0 0,2-2-1 16,0-4 1-16,2-5-2 0,-2-1 1 15,2-6 0-15,-3-2 0 0,-1-4-1 16,0-6 1-16,-2-2-1 0,0-1-4 16,0-4-27-16,0 0-12 0,0-1-10 15,-4-9-20-15,-3-4-24 0,-3-7-49 16,2 1-68-16</inkml:trace>
  <inkml:trace contextRef="#ctx0" brushRef="#br1" timeOffset="-174476.78">15615 1241 495 0,'0'0'140'0,"0"0"-78"0,0 0 23 0,0 0-4 15,0 0-31-15,0 0-16 16,0 0-3-16,0 0-10 0,4-47-8 15,-4 48-7-15,0 5-5 0,-4 2-1 16,-2 6-1-16,0 4 1 0,-3 7 0 16,-3 1 1-16,-5-1 3 15,9 2-4-15,-6-3 0 0,5-2-11 0,3 2-25 0,2-3-19 16,0 3-39-16,-6 1-73 0,-1-4-129 16</inkml:trace>
  <inkml:trace contextRef="#ctx0" brushRef="#br1" timeOffset="-174240.63">15462 1947 663 0,'0'0'122'15,"0"0"-45"-15,0 0 7 0,0 0-35 0,0 0-21 16,0 0-28-16,0 0 0 15,0 0 0-15,0 0 0 0,21-12 0 0,-9 9 0 0,5 2 0 16,10-1 0-16,8-3 0 16,8-1 0-16,5 0 0 0,5-2 0 0,1-2 0 15,2 3 0-15,0-2 0 16,-9 6-51-16,-9 1-72 0,-14 2-169 16</inkml:trace>
  <inkml:trace contextRef="#ctx0" brushRef="#br1" timeOffset="-164271.8">15760 5557 106 0,'0'0'160'15,"0"0"-103"-15,0 0 9 0,0 0 3 16,0 0-4-16,0 0-5 0,0 0-4 0,-13-38-4 31,13 32 8-31,0 0-10 0,-4 2-9 0,4 1-8 0,0 1-3 0,0 2-6 16,0 0-4-16,0 0-9 15,0 0-4-15,0 2-5 0,0 5-2 0,4 4-1 16,0 6 1-16,-1 8 1 0,-1 4 6 16,2 5 0-16,-4 4 2 0,0 3-1 15,2 6 0 1,-2 0-1-16,0 1-2 0,0-2-2 0,0-1-3 0,0-3 0 16,0-5 0-16,0-5 0 0,2-5 0 15,0-7 0-15,0-2 0 0,0-7 0 16,0-3 0-1,0-4 0-15,-2-3 0 0,0-1 0 0,0 0-14 0,0-8-16 16,-2-5-7-16,-4-10-20 0,2-7-5 0,-2-13-40 16,-3-8-65-16,-3 2-116 15</inkml:trace>
  <inkml:trace contextRef="#ctx0" brushRef="#br1" timeOffset="-164051.52">15760 5475 467 0,'0'0'119'0,"0"0"-49"0,0-54 31 0,0 47-18 0,0 5-31 16,0 0-15-16,0 1-5 0,0 1-5 15,0 0-8-15,0 0-6 16,0 2-10-16,-4 7-3 0,-5 6 0 0,-3 9 0 16,0 6 0-16,-7 0 0 0,4 2 0 15,-1-1 0-15,4-2 0 16,1-1 0-16,1-3 0 0,4-1 0 0,1 0-30 15,3-2-44-15,-4 2-48 0,-6-3-92 16</inkml:trace>
  <inkml:trace contextRef="#ctx0" brushRef="#br1" timeOffset="-163783.66">15632 6145 661 0,'0'0'98'0,"0"0"-37"0,0 0 13 16,0 0-33-16,0 0-23 0,0 0-7 16,0 0 3-16,0 0-2 0,0 0-4 0,-21 36-1 15,33-31-1-15,3-3 0 0,12-2 0 16,6-6-6-16,16-7 0 0,5-3 0 15,4 0 0-15,2 3 0 16,-4 0 0-16,4 4 0 0,2-3-91 0,-7 0-155 16</inkml:trace>
  <inkml:trace contextRef="#ctx0" brushRef="#br1" timeOffset="-158560.15">21688 531 232 0,'0'0'106'15,"0"0"-47"-15,0 0-6 0,0 0 22 0,-6-55-13 16,4 46-12-16,0 1-8 0,-2-2 6 15,0 1-3-15,-1-1-6 0,5-1-6 16,-6 4-2-16,6 0-6 0,-2 2-1 16,0 2-1-16,0 0-2 15,2 3-5-15,0 0-5 0,0 0-2 0,0 0-2 16,0 0-2-16,0 0-1 0,0 0-1 16,0 0-3-16,0 0 0 0,0 6 0 15,0 6 0-15,2 6 0 0,2 9 0 16,2 4 0-16,-1 9 0 0,-1 1 0 0,2 0 0 15,2 0 0-15,-2-3 0 0,1-1 0 16,-1-7 0-16,-2-3 0 16,0-4 0-16,0-3 0 15,-2-4 0-15,2-1 0 0,-1-3 0 0,1-5 0 0,-4 0 0 16,4-2 0-16,-4-2 0 0,2 0 0 16,-2-2 0-16,0 0 0 0,0-1 0 15,0 0-12-15,-2 0-17 0,-6-5-11 16,-5-3-7-16,1-6-54 0,-9-4-45 15,7-1-52-15,-5-1-186 16</inkml:trace>
  <inkml:trace contextRef="#ctx0" brushRef="#br1" timeOffset="-158259.8">21672 406 265 0,'0'0'263'0,"0"0"-197"16,0 0-6-16,-7-51 16 0,1 48-7 16,4 0-24-16,0 0-6 0,0 3-7 0,-2-2-6 15,2 1-7-15,0 0 0 0,2 1-5 16,-2 0-4-16,-2 3-5 0,-3 4-2 16,-3 1-3-16,0 4 0 15,1 3 2-15,-5 3-1 0,0 0 0 0,-1 5-1 16,-1-2 2-16,5 3-1 0,-5-2-1 15,9-2-1-15,-1 1 0 0,6-4 1 16,-2 0-12-16,2-1-13 0,2 0-12 16,0 1-10-16,-2-3-23 0,0 2-53 15,-4 0-51-15,1-1-209 0</inkml:trace>
  <inkml:trace contextRef="#ctx0" brushRef="#br1" timeOffset="-157930.53">21566 974 559 0,'0'0'124'0,"0"0"-39"0,0 0-10 16,0 0-7-16,0 0-21 15,0 0-12-15,0 0-5 0,0 0-30 0,0 0 0 16,4-22 0-16,-2 21 0 16,3 1 0-16,3-3 0 0,8 1 0 0,5 0 0 15,6 0 0-15,12-1 0 0,5 2 0 16,-1-1 0-16,7-1 0 0,3 3 0 15,3 0-19-15,-4 0-116 0,-7 0-205 16</inkml:trace>
  <inkml:trace contextRef="#ctx0" brushRef="#br0" timeOffset="-134655.33">17260 2303 195 0,'0'0'76'16,"0"0"-61"-16,0 0 6 0,0 0 10 0,0 0 1 0,0 0 0 15,0 0-2-15,0 0 5 16,0 0-1-16,-24-13-7 0,24 12-2 0,0 0 1 16,0 0-5-16,0 1 2 0,0-2 3 15,0 1 4-15,0-1 7 0,0-1-1 16,0 0-1 0,0 0 0-16,0 0-7 0,0 1-5 0,0 0-5 0,0 0-7 15,0 2-3-15,0-1-1 0,0 1-4 16,0 0 1-16,0 0-4 0,-2 3 0 15,2 2 0-15,0 3-2 0,-5 3 1 0,3 2 1 16,2 1 1-16,0 0-1 0,0 2 0 16,-2 1 0-16,2 3 0 15,-2 2 2-15,2 0-2 16,-4 1 6-16,0 0 0 0,0 2 1 0,0-1-1 0,0-1 2 16,-3-2-3-16,3 1-1 15,2 1-2-15,0-1 1 0,2 4-2 0,-2-4 0 31,0 5-1-31,4-3 0 0,-2 0 1 16,4 0 0-16,-4 1-1 0,2-2 3 0,2 0-1 0,3-2-1 16,-5-1 4-16,2 0-1 0,-2 4-4 0,2-2 3 15,-4 4 0 1,2-1-1-16,0 2 2 0,0-4-1 16,0-2 2-16,-2-1-1 15,2 2-2-15,0 0-1 0,0-2 0 0,-2 0 0 16,0 0 3-16,0-1-4 0,0 0 0 15,0-3 0-15,0 0 0 0,0 1 0 16,0 0 0-16,5-3 0 0,-3 2 0 16,0 2 0-16,0-1 0 0,2 0 0 15,-2-1 0-15,0-1 0 0,0-2 0 16,4 2 0-16,-4-1 0 0,3-3 0 16,1 0 0-16,-2 1 0 0,0-2 0 0,0 3 0 15,-2-2 0-15,0 0 0 16,2-1 0-16,-4 1 0 0,2 0 0 0,1 1 0 15,-1 0 0-15,2 1 0 0,-4 0 0 16,2 0 0-16,-2-1 0 16,2 0 0-16,0 4 0 0,-2-3 0 0,2 2 0 15,-2 3 0-15,0-1 0 0,2 2 0 16,0-1 0-16,0 1 0 0,0 2 0 16,2 0 0-16,-2 1 0 0,1-3 0 15,-1-1 0-15,0 1 0 0,2-2 0 16,-4 2 0-16,0-1 0 0,2 2 0 15,-2 0 0-15,0 1 0 0,0 3 0 0,2 1 0 16,0 1 0-16,0-1 0 16,0 4 0-16,2-2 0 0,-2 1 0 0,5-3 0 15,-3 1 0-15,4-4 0 0,-2 1 0 16,0-2 0-16,-2 2 0 0,3-2 0 16,3-3 0-16,-4 1 0 0,0-3 0 15,-4-4 0-15,1-3 0 0,1-3 0 16,-4-2 0-16,2 1 0 0,-2-5 0 15,0 0 0-15,0 1 0 0,0 0 0 16,0 0 0-16,0-1 0 0,0 0 0 0,2 0 0 16,-2 0 0-16,0 0 0 15,0 0 0-15,0-1 0 0,0 1 0 0,0 0 0 16,0 0 0-16,0 0 0 0,0 0 0 16,0 0 0-16,0 0 0 0,0 0 0 15,0 0 0-15,0 0 0 0,0 0 0 16,-2 0 0-16,2 0 0 0,-2 0 0 15,2 1 0-15,0 0 0 16,0-1 0-16,-4-1-14 0,-1-5-28 0,1 0-31 16,-4-2-43-16,-6 0-44 0,1 1-102 15</inkml:trace>
  <inkml:trace contextRef="#ctx0" brushRef="#br0" timeOffset="-133989.86">17157 4378 60 0,'0'0'206'0,"0"0"-137"16,0 0-1-16,0 0 21 0,0 0-13 0,0 0-15 16,-16-40-3-16,16 35 3 0,0 2-13 15,0 0-9-15,-3 1-8 0,3 2-4 16,0 0-5-16,0 0-4 0,-2 0-4 15,2 0-6-15,0 5-5 0,0 0-2 16,7 6-1-16,-1 5 0 0,2 3 0 16,5 5 3-16,-1 2 1 0,-2 2 0 15,5 1-2-15,-5-1 0 0,7-2-1 0,-3-4 0 16,-2-2-1-16,7-4 0 16,-7-1 1-16,5-4-1 0,-5 0 1 15,3-2-1-15,-3 0 0 0,-3-4 1 16,3-1 0-16,-4-1-1 0,-4-2 1 0,5-1 0 15,-5 0 1-15,4 0 0 16,0-3 2-16,-2-2 6 0,1 0 1 0,3-2-4 16,0-2-2-16,-3-1-5 0,3-5 0 15,6-3 0-15,-3-5 0 0,3-4 0 16,1-6 0-16,4-6 0 0,-3-5 0 16,5-5 0-16,-2-2 0 0,-3 2 0 15,-1 4 0-15,-9 9 0 0,0 13 0 16,-8 9 0-16,0 8 0 0,0 1 0 0,0 2 0 15,0 2 0-15,-2-1 0 0,2 2 0 16,0 0 0-16,0 1 0 0,0 8 0 16,-2 2 0-16,0 6 0 15,-2 4-33-15,0 3-32 0,-11 5-24 0,1 1-61 16,-9-2-84-16</inkml:trace>
  <inkml:trace contextRef="#ctx0" brushRef="#br0" timeOffset="-132202.4">18373 5077 179 0,'0'0'62'0,"0"0"-37"0,0 0 10 16,0 0 13 0,0 0-11-16,0 0-11 0,0 0 7 0,-36 50 4 0,34-40 1 15,-4-1-7-15,2-1-3 0,-2-2-3 0,4 0-2 16,0-1-1-16,0-2-1 0,0-1 2 16,-1-2 2-16,3 0 1 0,0 0 1 15,0 0 3-15,0 0-4 0,0-3-4 16,-2-3-6-16,2-2-2 0,0-2-2 15,0-1-1 1,2 0-2-16,5-1-4 0,-3 1-2 0,4 2-1 0,-2-3 1 16,0 1-3-16,5-6 2 0,3-2 0 15,3-2 3-15,4-6-1 0,1-1 1 16,3-6-1-16,0-1 1 0,4-2 1 16,-2 0-3-16,-5 4-1 0,3-1-1 15,0 2 1-15,0 0 0 0,-2 1-2 16,-3-1 3-16,3 1 0 0,-4 2 0 0,1 1 0 15,-3-1-2-15,1 1 1 0,5-2-1 16,-4-1 0-16,1 3-1 0,-1-1 0 16,2 2 0-16,-1 1 1 0,-1 0-1 15,2 2 0-15,-3 0 0 0,-1 2 1 16,-1-1-1 0,1-2 1-16,-1 1 0 15,3-1 1-15,2 0-2 0,-1 1 1 0,3-1 0 0,-4-1-1 0,1 2 0 16,3-1 1-16,-4 1-1 15,1 4 0-15,-5 0 0 0,3 2 1 16,-1-1 1-16,-1 1 0 0,-1 0 2 16,4-2 0-16,1-1 0 15,-3-3-1-15,8-1-1 0,-5-3-1 16,5 2 0-16,0-2-1 0,0-1 1 16,-1 4 0-16,-1 0-1 0,2-1 1 0,-6 3-1 15,1 2-1-15,1 2-4 16,-7 2 5-16,3 2 0 0,-5 0 1 15,3 2-1-15,-5 2 0 0,1 1 0 0,-1-1 1 16,2 3-1-16,-1-1-1 16,5-1 1-16,-1 0-1 0,-1-2 1 15,7-1 0-15,1-2 0 0,1-1 1 0,4-2-1 16,-2 0 0-16,4 1-1 0,-6 1 1 16,-3-1 0-16,3 2 1 0,-4 0 0 15,1 1-2-15,1 2 2 0,0-4 0 16,-1 2-1-16,5-3 0 0,0 0 0 15,0 0 1-15,-1-3-1 0,5 2 0 16,-2-1 0-16,0 0 0 0,0 0 0 16,0 0 0-16,2 0 0 0,0 0 1 0,2-2 0 15,-2 1-1-15,0 0 0 16,0-1 0-16,2 3-2 0,0-1 1 0,-4 2 0 16,1 2 0-16,1-1 1 0,-2 3-1 15,-2-1 1-15,0-1 0 0,0 0 0 16,-1-1 1-16,-1-1-1 0,0 2 0 15,2-4 0-15,0 3 0 0,-3-3 0 16,3-1 0-16,0 0 0 0,-2 0 0 16,1 1 0-16,1-2 0 0,-4 4 0 15,-2 0 0-15,-1 0 1 0,-5 3 0 16,1 0 0-16,0 0 0 0,-3 0-1 16,1 0 1-16,1 0 2 0,3-1-3 15,1 0 0-15,3-1 0 0,1-2 0 0,4 0 0 16,0-1 0-16,-3 1 0 0,1 1 0 15,4-2 0-15,0 1 0 0,-4-1 0 16,-1 1 0-16,-1 5 0 0,-4-1 0 16,-3 4 0-16,-4 1 0 0,-1 2 0 15,-3 2 0-15,0 2 0 0,-6 1 0 16,0 1 0-16,0 0 0 0,0-1 0 16,0 2 0-16,0 0 0 0,0 0 0 0,0 0 0 15,0 0 0-15,0 0 0 16,0 0 0-16,0 0 0 0,0 0 0 15,0 0 0-15,0 0 0 0,0 0 0 16,0 0 0-16,0 0 0 0,0 0 0 16,0 0 0-16,0 0 0 0,0 0 0 0,0 0 0 15,0 0 0-15,0 0 0 0,0-3 0 16,0 0 0-16,0-1-16 0,2 0-8 16,-2-2-12-16,0 0-2 0,-2-1-70 15,-14 3-59-15,1 4-152 0</inkml:trace>
  <inkml:trace contextRef="#ctx0" brushRef="#br0" timeOffset="-131556.72">21054 2066 349 0,'0'0'48'0,"0"0"5"16,0 0 26-16,0 0-22 0,0 0-16 15,0 0-8-15,-11-13 0 0,9 13 1 16,2 0-6-16,-2 0-4 0,0 0 1 16,-2 0-1-16,0 2-4 0,2 0-1 15,2-1-2-15,-2 0-3 0,2-1-5 0,0 0-4 16,0 0-2-16,2 0-3 15,2 1 2-15,0 3 0 0,4-2 4 0,3-1 4 16,5 2 1-16,3-3 1 0,8 0 0 16,4 0-4-16,4 0 0 0,2-1-1 15,4-1-2-15,3 2-2 0,-3 0 1 16,-2 0-2-16,1 3-1 0,-3 0-1 16,-2 1-5-16,-2-1 5 0,-6 0 0 15,-4-2 1-15,-9-1-1 0,-1 2 2 0,-7-1 1 16,0-1 4-16,-2 3 0 0,-2-3-7 15,0 0 0-15,-2 0 0 0,0 0 0 16,2 0 0-16,-2 0 0 0,0 0 0 16,0 0 0-16,0 0 0 0,4 0 0 15,-4 0 0-15,0 0 0 0,0 0 0 16,0 0 0-16,0 0 0 0,0 0 0 16,0 0 0-16,0 0 0 0,0 0 0 0,0 0 0 15,0 4 0-15,0-2 0 16,0 3 0-16,0-2 0 0,0 2 0 15,0 2 0-15,-6 3 0 0,0-1 0 16,0 4 0-16,0 1 0 0,-9 5 0 0,1 2 0 16,-3 5 0-16,-4 2 0 15,-3 6 0-15,7 2 0 0,-6-1 0 0,7-4 0 16,1-3 0-16,5-4 0 0,2-5 0 16,2-2 0-16,-1-2 0 0,5-3 0 15,-2 1 0-15,0-1 0 0,0 0 0 16,-9 0-31-16,-1-3-68 0,-5-2-142 15</inkml:trace>
  <inkml:trace contextRef="#ctx0" brushRef="#br0" timeOffset="-103376.65">26658 583 86 0,'0'0'57'0,"0"0"-25"0,0 0-19 15,0 0 18-15,0 0 4 0,0 0-5 0,0 0-6 16,0 0 1-16,8-11 9 15,-8 10 7-15,0 0 1 0,0 0 5 0,0-1 1 16,0 0-3-16,2 0-6 16,0 1-8-16,-2-1-9 0,0 1 5 15,0 0-3-15,0 0-6 0,0 1-8 0,0 0-6 16,0 0-3 0,2 2-1-16,-2 2 1 0,2 0-1 0,-2 3 1 0,0-1-1 15,0 3 2-15,0 0 2 0,-4 0 0 16,0 1 1-1,-4-1 4-15,-5 0-4 0,5 0 0 0,-9-2-2 0,1 0 1 16,-1-1-1 0,1-3-2-16,-1-2 1 0,3-1 1 15,3 0-1-15,-3-3-1 0,4-4 0 16,-1 0 2-16,1-1 0 0,2-4-1 0,4 1 2 0,1-1 2 0,1-1 1 16,2-2-1-1,0 2-1-15,0-5-1 0,5 6 0 16,1-2-4-16,4 4 1 0,5 1 1 0,-3 0 0 15,9 5-1-15,-3-2 0 0,5 6 0 0,4 0 1 16,0 6-2-16,-5 4 0 0,5 6 0 16,-2 5 0-16,-2 5 0 0,-7 2 0 0,1 6 0 15,-9 2-1-15,-6 1 1 16,-2-1 2-16,0-1 2 0,-4-2-1 0,-10-2-2 16,-1-5 3-16,1-2-2 15,-7-2 1-15,0-4 0 0,1-3-2 0,-5-2-1 16,2-1 1-1,5-2-1-15,-7 0 1 0,2 1-1 0,6-3 2 0,-3-2-2 16,7 0 0-16,-1-1 0 0,4-1 1 16,5-2-1-16,-1-1 1 0,2 2-1 0,0-3 1 15,2 1 0-15,2-1 1 16,0 0 2-16,0 0-1 0,0 0 2 0,0 0-3 16,8-1 0-16,3 1 1 15,1 0 2 1,11 0 12-16,8-3 8 0,8 0-6 15,4-1-2-15,5 1-4 0,-7-2-13 16,9-1 0-16,-7 3 0 0,1-2 0 16,1-1 0-16,-3 0 0 0,-7 0 0 15,-6 2 0-15,-11 1 0 0,1 3 0 16,-15 0-66-16,-8 1-68 0,-4 3-219 0</inkml:trace>
  <inkml:trace contextRef="#ctx0" brushRef="#br0" timeOffset="-96353.63">28047 1043 221 0,'0'0'74'15,"0"0"-45"-15,0 0-1 0,0 0 24 16,0 0-13-16,0 0-17 0,-54 3-9 16,52 0 0-16,-4 1 5 0,4-1 1 15,0 0-6-15,-3-1 1 0,3 0 1 16,0-1 12 0,2 0 1-16,0-1-2 0,0 0 0 0,0 0 1 0,0 0 5 0,0 0-2 15,0 0-2-15,0-2-4 0,0-1-1 16,0 1-3-16,0-4-10 15,0 3 0-15,2-3-2 0,0 2-1 0,5-2-2 16,-3 1-1-16,2 0 2 0,-2-1 0 16,4 0-1-16,9-2-5 0,-5 3 2 15,9-2-2 1,-5-2 2-16,5 3-2 16,2-1 2-16,-2-1-1 0,1 0 0 15,3 0 2-15,-2 1-1 0,2-1-1 16,2 2 1-16,-3-1 2 0,-1 1-2 15,2-3-1-15,6 1 1 0,-2 2-2 0,0-1 3 16,0 1-3-16,0-2 2 0,-5 1-1 16,3 1 1-16,4 0 1 0,-2 0-3 15,-2-1 1-15,-4 1 0 0,2 0 2 16,2-1-1-16,-1 0 1 0,-1 1 0 16,-2 0 0-16,2 0-1 0,2 0 1 15,-3 1-1-15,-3 0 1 0,4 0 0 16,2-2-2-16,-4 3 1 0,1-2-1 15,3 2 0-15,2-1 1 0,-2 1-2 16,-2 1 2-16,0-1-1 0,-1 1-1 0,1 0 1 16,-4 3 0-16,6 0 0 0,0 0-1 15,-5 0 1-15,1 0-1 0,4 0 1 16,0 0-1-16,-4 0 1 0,-3 0-1 16,5 1 1-16,0-1 0 0,-4 2 0 15,5-2 0-15,-1 0-1 0,4 1 0 16,-4 1 0-16,0-2 0 0,2 2 1 15,0-2-1-15,2 0 1 0,-5 2-1 16,-1-2 1-16,0 1 0 0,2 1 2 0,-7-1-3 16,5 1 1-16,-2-1 2 0,-3 2-3 15,3-1 0-15,-5 1 1 0,7 1 0 16,-2-1 2-16,2 2-3 0,-3-1 0 16,5 2 0-16,-4-2 0 15,6 2 0-15,-1 1 0 0,-1 0 0 0,-2 0 0 0,2 0 0 16,-2-2 0-16,-7 1 0 15,5 0 0-15,-7 0 0 0,5-1 0 16,-5-2 0-16,5 2 0 0,-3 1 0 16,3-1 0-16,4 2 0 0,-3-2 0 0,5 2 0 15,4 0 0-15,-4 0 0 0,-2 0 0 16,2 1 0-16,1 0 0 0,-5-3 0 16,0 1 0-16,2 1 0 15,-7-2 0-15,3 1 0 0,-5-2 0 0,1 1 0 16,-3-1 0-16,0 0 0 0,1-1 0 0,-3 3 0 15,0-3 0-15,1 2 0 16,-3 1 0-16,0-1 0 16,1 0 0-16,-1-1 0 0,-4-1 0 0,2 2 0 15,0 0 0-15,-4-1 0 0,5 1 0 0,-1-1 0 16,-2 0 0-16,-4-1 0 0,2 0 0 16,0-1 0-16,-2-2 0 15,0 0 0-15,0 0 0 0,0 0 0 0,0 0 0 16,0 0 0-16,0 0 0 0,0 0 0 15,0 0 0-15,-2 0 0 16,0 0 0-16,2 0 0 0,-4-2 0 0,0-1 0 0,-5-1 0 16,5 1 0-16,-2-2 0 0,0-2-23 15,2 0-32-15,-2 1-20 16,-3-1-60-16,3 4-63 0,0-1-232 16</inkml:trace>
  <inkml:trace contextRef="#ctx0" brushRef="#br0" timeOffset="-95832.77">30643 778 288 0,'0'0'75'0,"0"0"-9"0,0 0-7 15,0 0 12-15,0 0 1 0,0 0-10 16,0 0-8-16,-25-45-9 0,25 42-9 16,0 0-4-16,0 1-5 0,0 0-4 15,0 1-4-15,0 0 0 16,0 0-5-16,0 1-2 0,0 0-2 0,0 0-1 16,0 0-3-16,0 0-3 0,0 0 1 0,0 0-3 15,0 0-1-15,0 3-3 16,8 4 0-16,3 4-1 0,1 4 2 15,7 0 2-15,-5 2 0 0,5 0 0 16,-3 0 2-16,3-1-2 0,-5 0-1 0,3 3 1 16,0-1 2-16,-3-2-2 0,-6-2 1 15,1-3-1 1,-5-1 1-16,4-3 0 0,-4-1 1 0,-2-1 1 0,-2-1 1 16,0-1 1-16,2-1 3 0,-2-1-8 15,0 2 0-15,-2 0 0 0,-2 2 0 16,0-1 0-16,-4 0 0 15,-1 1 0-15,-1-1 0 16,-7 0 0-16,-3-1 0 0,-7 0 0 0,-6 0 0 0,-2 0 0 0,-5 0 0 16,-3 1 0-16,0 1 0 15,1 0 0-15,3 1 0 0,6 2 0 0,2 2 0 16,6-1 0-16,4 1 0 0,5 1 0 16,-1 3-54-16,5-2-24 0,-2 1-52 15,5-3-66-15,1-3-258 0</inkml:trace>
  <inkml:trace contextRef="#ctx0" brushRef="#br0" timeOffset="-94260.23">32038 467 392 0,'0'0'71'15,"0"0"-6"-15,0 0 7 0,0 0-1 16,0 0-11-16,0 0-1 0,21-50-14 0,-21 46-10 15,2 3-11-15,-2 1-7 0,0 0-3 16,0 0-4-16,0 0-4 0,0 0-4 16,0 0-2-16,0 0-1 0,-2 3-1 15,0 3-1-15,-2 1 3 0,-7 5 2 16,3-3-1-16,-2 1 0 16,-9-3 2-16,3 0 0 0,-7-1-1 0,-2 0 1 15,-2-3-1-15,-2-3 1 0,0 0-3 16,-2 0 1-16,2-3-1 0,7-1 1 15,5-1 0-15,5-2 0 0,4 1 0 16,3-1 2-16,1-2-2 0,4 2-1 16,0-2 3-16,0 1-3 0,9 0 0 15,-1 2-3-15,10-1 1 0,3 1 0 0,2 1-1 16,2 2 1-16,4 3-1 16,2 0 3-16,0 6 1 0,0 3 1 0,-3 3-1 15,-3 3 1-15,-4 3 0 0,-2 4-1 16,-7 3 2-16,-2 5-2 0,-6-1 0 15,-4 0-1-15,-2-3 0 0,-8-2 1 16,-2 1 1-16,-9 0 1 0,0-3 1 16,-4 1 0-16,1-4-1 15,-1-1-1-15,6-2-1 0,3-5 1 0,7-2-2 16,1-2 0-16,2-2 0 0,4-2 0 0,2-2 1 16,0-1 0-16,0 0 0 0,2 0 2 15,0 0 16-15,8-2-11 0,3 0-8 16,12-2 0-16,8-2 0 15,2 2 0-15,8-3 0 0,3 2 0 0,-1-1 0 16,7 2 0-16,-5-2 0 0,1-1 0 16,-9 5 0-16,-12-1 0 0,-10 0 0 15,-7 2 0-15,-6-1 0 0,-2 2 0 16,-2 0 0-16,-2 0 0 0,0 0 0 16,-2 0 0-16,-2-1 0 0,0-1 0 15,-9-4 0-15,-2 3 0 0,-5 0 0 0,-1 3 0 16,0 0 0-16,3 0 0 0,5 3 0 15,3 3 0-15,3 3-13 0,3-1-45 16,4 0-15-16,0 3-40 16,-4-3-39-16,2-1-98 15</inkml:trace>
  <inkml:trace contextRef="#ctx0" brushRef="#br0" timeOffset="-75367.43">27311 6705 69 0,'0'0'236'0,"0"0"-168"0,0 0-20 0,0 0-10 15,0 0 5-15,0 0-3 0,0 0-2 16,0 0 0-16,-8-40-5 0,8 35-3 15,0 1 4-15,0-1-2 16,4 1-3-16,0-1-2 0,4-1-5 0,-2 1-6 16,0-2 1-16,1-2-2 15,7 0-2-15,-1 1-2 0,3 0 0 0,5 2-4 16,-1 3 0-16,1-1-1 0,4 2-1 0,0 2-2 16,-7 0 1-16,3 2-1 15,-2 2-1-15,-5 3 1 0,1 3-3 0,-1-2 1 16,-8 4-1-16,0 2 0 0,-4 0 0 15,-2 3 1-15,3 1-1 0,-12-1 1 16,3 2 1 0,-4-2 0-16,-7-1-2 0,7-2 2 0,-9 1-2 0,9-1 0 15,-9 0 1-15,9-1-1 0,2-5 0 16,2-1 0-16,-3-2 1 0,5-2 0 16,0 0-1-16,4-2 0 0,0-1 0 15,0 0 2-15,0 0-1 0,0 0 2 16,6-1 1-16,2 0 6 0,3-1 0 15,-1-1-1-15,13 2 1 0,-5 1-1 0,5 0-4 16,4 1-5-16,-4 6 0 0,-3 3 0 16,5 3 0-1,-2 0 0-15,-4 4 0 0,1 0 0 0,-9 0 0 0,5-2 0 16,-8 2 0 0,-8-1 0-16,5 0 0 0,-5-1 0 0,-5 0 0 0,-3-3 0 15,-13 2 0-15,-3-2 0 0,-7 0 0 16,-7-1 0-16,-1-5 0 0,0-2 0 15,-4 0 0-15,1-2 0 0,3-1 0 0,8-1 0 32,2 0 0-32,10 0 0 0,-1 1-19 0,11-1-35 0,-5 0-19 15,4 0-44-15,1 0-44 0,-1 0-193 16</inkml:trace>
  <inkml:trace contextRef="#ctx0" brushRef="#br0" timeOffset="-70907.97">23836 6578 184 0,'0'0'10'0,"0"0"3"0,0 0 21 15,0 0 4-15,0 0-14 0,0 0-4 16,0 0 5-16,0 0-1 16,-48-19 0-16,48 16-4 0,-2 1-3 0,2 1-8 15,0 1 1-15,0 0 0 0,-2 0 6 16,0 0 3-16,2 0 3 0,0 0 6 16,0 0 5-16,-4 0 1 0,0-1-6 0,0-1-2 15,-4 1-4-15,1-1-2 16,-7 0-4-16,1-1-4 0,3 1-4 0,-8 0 0 15,5 1 2-15,-3-1-1 0,1 2 4 16,3-1-1-16,-3-1 1 0,7 1-1 16,-6 1-1-1,5 0-1-15,3 0-2 0,0 0 0 0,-2 0-2 0,1 0 0 16,1 0 1-16,2 0-1 0,2 0 0 16,-2 0 0-16,4 0-1 0,0 0-2 15,0 0-2 1,0 3-1-16,0 1-1 0,2 3-1 0,2 0 2 0,2 0 1 15,3 3 2-15,1-4-2 0,-2 3 3 16,-2-5 0-16,5 3 1 0,1 0 1 0,-4 0 0 16,11 4-3-16,-9-2 2 15,9 3-4-15,2-1 3 0,5 0 0 0,3-1 1 16,4-1-1-16,0 4-1 16,3-1 1-16,1-1 1 0,4 3-1 0,1-1 1 15,1-2 0-15,-2 1-3 0,3-2-1 16,3-1 3-1,-5-3-3-15,3-2-1 0,-2-2-2 0,-3-2 2 0,-3 1 0 16,2 0 2-16,1 0 1 0,-1 1-1 16,-4-2 0-1,0-1-1-15,-2 1 0 0,4 0 0 16,-4 0 1-16,3 0-2 0,-3 0 4 0,0-3 1 0,-2 0-3 0,0 1 1 16,2 0 1-1,0-1-4-15,2 2 0 0,-2-1 0 0,2 2 0 0,0 0 0 16,1 0 0-16,-1 0 0 0,-2-1 0 15,0 3 0-15,-2 0 0 0,-2 1 0 16,2 0 0-16,-4-1 0 16,-3-1 0-16,3-1 0 0,2 0 0 0,2 0 0 0,0-3 0 15,2 0 0-15,-2 0 0 16,2-1 0-16,0 0 0 0,1 0 0 16,-3 2 0-16,4 0 0 0,-2 0 0 0,-2 0 0 31,0-1 0-31,2 0 0 0,0 0 0 15,-2 0 0-15,0 0 0 0,0-1 0 0,-4 0 0 0,2 0 0 0,-2 0 0 32,0-1 0-32,1-3 0 0,-3 0 0 15,-6 0 0-15,8-2 0 0,-2 0 0 16,-7 1 0-16,5-2 0 0,0 1 0 16,-7 0 0-16,9-1 0 0,-9 1 0 15,3 0 0-15,2 0 0 0,-7-2 0 0,1 1 0 16,1 2 0-16,-1-3 0 0,3 1 0 15,-3 2 0-15,3-3 0 16,-1 4 0-16,2-1 0 0,3 3 0 0,-7-1 0 16,7 0 0-16,-5 0 0 0,4-2 0 15,-7 3 0-15,5-2 0 0,-5-2 0 0,3 3 0 16,-9 0 0-16,9-1 0 16,-7 2 0-16,-2-2 0 0,7 1 0 15,-5 0 0-15,-4-2 0 0,9 1 0 16,-3-3 0-16,-6 1 0 0,9 1 0 15,-5-3 0-15,-2 3 0 0,3-1 0 0,3 1 0 16,-4 1 0-16,7-3 0 16,-7 0 0-16,5 1 0 0,1-1 0 0,-9 3 0 15,7-1 0-15,-6 2 0 0,-4 0 0 16,1 1 0-16,-1 0 0 0,-2 1 0 16,0 1 0-16,0 1 0 0,-2 0 0 15,2 2 0-15,-2-1 0 0,0 2 0 16,0-1 0-16,0 1 0 0,0 0 0 15,0 0 0-15,0 0 0 0,0 0 0 0,0 0 0 16,0 0 0-16,0 0 0 0,0 0 0 16,0 0 0-16,0 0 0 0,0 3 0 15,0-1 0-15,-2 1 0 16,2 3 0-16,0 1 0 0,-2 2 0 0,2-1 0 16,-2 0 0-16,2-1 0 0,0-2 0 0,-4 3 0 15,4 2 0-15,-2-3 0 16,-1 4 0-16,1 0 0 0,-4 5 0 0,0 0 0 15,-8 1 0-15,7 2 0 16,-3-1 0-16,-4 1 0 0,5-1 0 16,-7 0 0-16,1 1 0 0,7-1 0 15,-9 0 0-15,7 0 0 0,-11 3 0 0,9-3 0 16,-13 2 0-16,7-3 0 16,-5-1 0-16,-4-1 0 0,2-1 0 0,2 0 0 15,-1-5 0-15,-3 1 0 0,10 0 0 16,-5 0 0-16,3 0 0 0,4-2 0 0,-5 3 0 15,3-3 0-15,-5 1 0 0,7 1 0 16,-6-1 0-16,5 0 0 16,-5 0 0-16,3 1 0 0,1-2 0 0,-4 1 0 15,7 0 0-15,-5 0 0 0,7-1 0 16,-7 0 0-16,7-1 0 0,2 0 0 16,-7 0 0-16,11-2 0 0,-5 0 0 15,1 1 0-15,2-2 0 0,4 2 0 16,-2 0 0-16,-1-2 0 0,-3 2 0 15,2-3 0-15,4 1 0 0,-7 0 0 0,-5 1 0 16,5 1 0-16,-9 0 0 16,7 1 0-16,-9-1 0 0,9 0 0 0,-5 2 0 15,5-1 0 1,-8 2 0-16,7-1 0 0,-7-4 0 0,9 3 0 0,-7-5 0 16,7 0 0-16,-9 1 0 0,5-2 0 15,-7 4 0-15,2-3 0 0,1 2 0 16,-5-3 0-16,2-1 0 0,0 0 0 15,1-2 0-15,-7-2 0 0,4 0 0 16,-4-1 0-16,2-2 0 16,-4 0 0-16,-4-1 0 0,2 1 0 0,-6-2 0 0,1 2 0 15,-3 0 0-15,4-1 0 16,-2 1 0-16,-5 1 0 0,3 0 0 16,4 3 0-16,1 1 0 0,3 3 0 0,0-1 0 15,2 0 0-15,0 0 0 0,2 0 0 16,2 0 0-1,5 0 0-15,-5 0 0 0,2 1 0 0,0-3 0 0,5-1 0 16,-7 0 0-16,6 1 0 0,0-1 0 16,-3 0 0-16,3 3 0 0,2-1 0 0,-3-1 0 15,7 2 0-15,-6-3 0 16,9 2 0-16,-9-2 0 0,5 0 0 0,-3-1 0 16,-1-1 0-16,1-2 0 0,-8 1 0 15,-2-3 0 1,2 0 0-16,-6-1 0 0,0 1 0 0,0 0 0 0,0-1 0 15,6 1 0-15,6 1 0 0,-5 2 0 16,7 1 0-16,2 0 0 0,3-1 0 16,-3 3 0-16,7-2 0 0,-9 1 0 15,9 0 0-15,-11-1 0 0,7 1 0 16,-9 1 0-16,5 0 0 0,-3 0 0 16,0 3 0-16,7 0 0 0,-9 0 0 15,13-3 0-15,-9 2 0 0,5-2 0 0,-3-1 0 16,1-1 0-16,-3 0 0 15,4 0 0-15,-3-1 0 0,3-1 0 16,-3 0 0-16,5 2 0 0,5-1 0 16,-4 1 0-16,6 1 0 0,1-1 0 0,1 0 0 31,2 2 0-31,-2-1 0 0,-2-1 0 0,2 1 0 0,-2 0 0 0,3 0 0 16,-3-1 0-16,2 0 0 0,-6 0 0 15,2 0 0-15,-1-1 0 0,5 2 0 0,-8-2 0 16,1 0 0-16,5-1 0 15,2 2 0-15,-6 1 0 0,4 0 0 0,-1 2 0 16,5-1 0 0,-2 1 0-16,2-1 0 15,0 0 0-15,-2 0 0 0,-4-2 0 16,1 2 0-16,1 0 0 0,2 0 0 16,-2 1 0-16,2-2 0 0,-5 1 0 15,1-1 0-15,4 1 0 0,2 0 0 16,0 0 0-16,0 0 0 0,2 2 0 15,0-2 0-15,-2 1 0 0,2 0 0 0,0 1 0 16,0 1 0-16,-2-2 0 0,2-1 0 16,-2 0 0-16,-3 0 0 0,1 0 0 15,-4-3 0-15,2 2 0 16,2-1 0-16,0 2 0 0,-3 1 0 0,3 0 0 16,0 0 0-16,0 1 0 0,4 1 0 15,0 0 0-15,0 0 0 0,0 0 0 16,0 0 0-16,0 0 0 0,0 0-11 15,0 0-6-15,4 0-6 0,2 4-5 16,5 0-7-16,-5 0-20 0,8-1-27 16,1-1-44-16,-7-2-77 0</inkml:trace>
  <inkml:trace contextRef="#ctx0" brushRef="#br0" timeOffset="-70138.16">23311 6507 238 0,'0'0'44'0,"0"0"15"0,-2-29 12 16,0 22-11-16,-2 1-8 0,4-1 0 15,0 2-8-15,0 2-4 0,0 0 1 16,0 2 4-16,-2 1-7 0,2 0-8 0,0 0-9 15,0 0-2-15,0 1-6 0,0 4-4 16,2 0-4-16,2 4 0 16,0 2 5-16,-2 3 0 0,-2 4 1 15,0 3 1-15,0 2-4 0,-2 2-1 0,0-1-4 16,0 0 0-16,2 0-1 0,-2 0-1 16,2-4-1-16,0 3-2 0,0-4 2 15,4 0 0-15,-2-1 0 0,2-1 0 16,2 1 1-16,-4-4-1 0,5-3 0 15,-5-2 0-15,2-2 0 0,-2-4 1 16,0 0 0-16,0-3-1 0,-2 0 1 16,2 0 1-16,-2 0-1 0,0 1 0 15,0-1 2-15,0-1 2 0,0-5 2 0,0-7 9 16,0-5-9-16,-2-5-2 16,2-8 0-16,0-3-1 0,0-6 0 15,6 4 0-15,2 2 0 0,-1 3-4 0,-1 5 0 16,4 2 0-16,0 0 0 0,1 2 0 15,1 0 0-15,-1 5 0 0,-3 0 0 16,0 4 0-16,-2 3 0 0,5 1 0 16,-7 1 0-16,2 3 0 0,0 1 0 15,0 1 0-15,3 0 0 16,-1 0 0-16,4 0 0 0,7 1 0 0,0 1 0 0,3-2 0 16,5 3 0-16,2 0 0 15,4 5 0-15,0 2 0 0,4-1 0 0,7 1 0 16,1-1 0-16,-5 2 0 15,-3-1 0-15,-4 0 0 0,-2 1 0 16,-10-1 0-16,-7-2 0 0,-2-1 0 16,1-4-4-16,-13-7-98 0,0-22-74 0,-13-14-483 15</inkml:trace>
  <inkml:trace contextRef="#ctx0" brushRef="#br0" timeOffset="-68027.08">22333 6749 279 0,'0'0'92'15,"0"0"-15"-15,0 0 11 0,0 0-15 16,0 0-16-16,0 0 0 0,-16-4-4 0,16 4-3 15,0-5-15-15,2 1-5 16,6-1-5-16,-6 0-1 0,6 0-5 0,-1-2-3 16,5 1-3-16,2-1-4 15,5 0-2-15,4 2-1 0,6 1-2 0,4 1 0 16,0 2 1-16,2-1-5 0,-2 2 0 16,-2 0 0-16,-2 5 0 0,-2 0 0 15,-9 1 0-15,1 2 0 0,-11-1 0 16,3 0 0-16,-5 5 0 0,-6-2 0 15,0 4 0-15,-8 3 0 0,-5 1 0 16,1 1 0-16,-11 1 0 0,4-4 0 16,-1-2 0-16,-5-1 0 0,4-4 0 0,1 0 0 15,-1-3 0-15,6-1 0 16,3-1 0-16,2-1 0 0,6 1 0 0,-1-1 0 16,3 0 0-16,2-2 0 0,0-1 0 15,0 0 0-15,0 0 0 0,0 0 0 16,0 0 0-16,2 0 0 0,5 0 0 15,5 3 0-15,3 1 0 0,5 1 0 16,3 5 0-16,6 3 0 0,2 1 0 16,2 5 0-16,0-1 0 0,-4 0 0 15,-6 0 0-15,-7-2 0 0,-3 0 0 16,-3-2 0-16,-6-1 0 0,-4 3 0 16,-2-3 0-16,-12 2 0 0,-1-2 0 15,-10-1 0-15,-6-4 0 0,-2 0 0 0,-2-4 0 16,-2-2 0-16,-4-2 0 0,-9 1 0 15,7-5 0 1,-3-2 0-16,3 0 0 0,8-1 0 0,6 0-5 0,10-2-73 16,-2 3-20-16,3-3-77 0,1 0-207 15</inkml:trace>
  <inkml:trace contextRef="#ctx0" brushRef="#br0" timeOffset="-44597.91">31623 6426 415 0,'0'0'86'0,"0"0"-20"16,0 0-4-16,0 0 7 0,0 0-13 15,0 0-9-15,0 0-15 0,0 0-6 16,43-40-4-16,-43 40-9 0,0 0-5 16,0 2-3-16,0 2 1 0,-2 1-3 15,-4 5 1-15,-2 3 1 0,-5 3 3 16,-1 3-1-16,-7 3-1 0,-2 1-3 15,-6 5 0-15,-2 1 0 0,0 4-1 16,0-2-2-16,5-4 0 0,3-2 0 16,6-4 0-1,1-1 0-15,3-4 0 0,3-4 0 0,4-4 0 0,4-3 0 0,2-3 0 16,0 0-2-16,0-2 2 0,0 0 0 16,4 1 0-16,8-1 0 0,5-1 8 15,10-4 9-15,10-3-2 16,10 1-6-16,5-1 3 0,4-2-5 0,-6 3-7 15,3-1 0-15,-9 2 0 16,-3 1 0-16,-8 1 0 0,-8 1 0 0,-6 0 0 16,-9 2 0-16,-4-1 0 0,-6 2 0 15,0 0 0-15,0-2-16 0,0-2-25 16,-6 0-14-16,-7-2-33 0,-7 3-82 16,-1-1-133-16</inkml:trace>
  <inkml:trace contextRef="#ctx0" brushRef="#br0" timeOffset="-44361.17">31643 6513 555 0,'0'0'91'0,"0"0"-13"16,0 0 13-16,0 0-18 16,0 0-29-16,0 0-9 0,0 0-8 0,0 0-7 15,19-45-11-15,-19 45-9 0,0 2 0 16,4 5 0-16,4 3 0 0,-3 9 0 0,5 5 0 15,-2 7 0-15,3 5 0 0,-1 3 0 16,0 4 0-16,-1-3 0 0,-1 1 0 16,4-4 0-16,-4-1 0 15,3-1 0-15,1-1 0 0,1-4 0 0,1 0 0 16,1-5 0-16,-1-2 0 0,-4-5-25 16,-3-6-55-16,-7-3-52 0,-3-5-118 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33:32.419"/>
    </inkml:context>
    <inkml:brush xml:id="br0">
      <inkml:brushProperty name="width" value="0.05292" units="cm"/>
      <inkml:brushProperty name="height" value="0.05292" units="cm"/>
      <inkml:brushProperty name="color" value="#FF0000"/>
    </inkml:brush>
  </inkml:definitions>
  <inkml:trace contextRef="#ctx0" brushRef="#br0">23507 6821 198 0,'0'0'64'0,"0"0"-11"16,0 0 0-16,0 0-4 16,0 0-6-16,0 0 0 0,0 0-2 0,-8-3-6 15,6 3-2-15,2 0-3 16,0 0-1-16,0 0-2 0,0 0-1 0,0 0-1 15,0 0-2-15,0 0 0 0,0-1-2 16,0-1-3-16,0 2 0 0,0 0 0 16,0 0-3-16,0 0-3 0,0 0-4 15,2 0-1-15,0-1-2 0,6-1 0 16,5 0 2-16,-3 0 1 0,11-2 0 16,-3-3-1-16,7 3-2 0,2-2 1 15,2 2-3-15,-2 0 0 0,0-3 0 16,0 0-2-16,-1 0 2 0,1 0 1 15,-12 1-1-15,3 0 1 0,-11 3-1 16,-5 3-2-16,-2 0-1 0,0 0 0 16,0 0 1-16,0 0-2 0,0 2 1 0,-2-2-1 15,0 1-13-15,-3 2-8 0,-3 0-6 16,2 1-7-16,0-2-7 16,2 3-10-16,2-1-24 0,2 0-16 0,0-1-45 15,0-2-98-15</inkml:trace>
  <inkml:trace contextRef="#ctx0" brushRef="#br0" timeOffset="38455.44">21800 10164 7 0,'0'0'224'0,"0"0"-166"0,0 0-30 0,0 0 0 15,0 0 14-15,-23-6-12 0,21 6-6 16,-4-1-3-16,2 0-3 0,-5-1 4 16,1 1 0-16,2-1-2 0,-2 1 3 15,-3 1 9-15,3 0-3 0,2 0-2 16,0 0 0-16,2 0 2 0,4 0-2 16,0 0 3-16,-5 0-4 0,5 0-3 15,0 0-4-15,0-1-2 0,0-1-1 16,0 2-1-16,5 0-4 15,-5 0-2-15,2 0-1 0,4 0-1 0,0 0 3 16,9 0 0-16,-1 2 0 0,5-4-1 16,-1 2-1-16,5 0-1 0,2 0 1 0,0 0 1 15,-1 2-3-15,1-1-1 0,-4 0 0 16,-3 2-2-16,-1 0-2 0,-5 0 1 16,-5-1-2-16,-3 0 1 0,2 0-1 15,-4-1 1-15,-2 0-1 0,0 0 1 16,0-1-1-16,0 2 0 0,0-1 1 15,0-1-1-15,0 2-2 0,0-1-8 16,-2 2-8-16,-2-2-10 0,0 1-14 16,-1-2-19-16,-1 0-25 0,-2 0-74 15,-2-6-190-15</inkml:trace>
  <inkml:trace contextRef="#ctx0" brushRef="#br0" timeOffset="44272.27">27083 12414 221 0,'0'0'61'0,"0"0"-12"0,0 0-5 0,0 0 11 15,0 0 3-15,0 0-4 0,0 0-5 16,0 0-5-16,-6 1-1 0,6-1 12 15,0 0-4-15,0 0-7 0,0 0-10 16,-2 0-5-16,2 0-3 0,0 0-2 16,0 0-2-16,0 0-3 0,0 0-5 15,2 0-1-15,4 0-3 0,5 0-6 16,1-1-4-16,9 1 0 0,-1 0 0 16,5 3 0-16,2 0 0 0,-2 0 0 15,-4 2 0-15,-1-3 0 0,-3 1 0 16,-1-1 0-16,-9-1 0 0,1 2 0 0,0-2 0 15,-6 2 0 1,0-3 0-16,-2 1 0 0,0 0 0 16,0-1 0-16,0 0 0 0,0 1 0 0,0-1 0 0,0 0 0 15,0 0 0-15,-2 0 0 16,0 0 0-16,-6 0 0 0,0 0 0 0,1 2 0 16,-1 3-49-16,-6-1-18 0,3 3-34 15,-5-2-61-15,-1-4-126 16</inkml:trace>
  <inkml:trace contextRef="#ctx0" brushRef="#br0" timeOffset="47837.61">26486 12936 301 0,'0'0'21'15,"0"0"-7"-15,0 0-12 0,0 0 6 16,0 0 25-16,0 0 5 0,0 0-5 0,0 0-1 16,10 15 15-16,-10-14-3 15,2 2 0-15,0-2-10 0,1 1 2 0,-1 1-3 16,0 0 6-16,2-1-5 0,4 1-7 16,4 0-4-16,-3 0-3 0,1 2-1 15,7-1-2-15,-9-2-3 0,4 1-2 16,1 1-2-16,-7-1-3 0,2 1-2 15,5-1-2-15,-5 0-1 0,-4 0-2 16,0-1 1 0,4-1-1-16,-1 0 2 0,-7-1 0 0,2 0-2 0,-2 0-14 15,0-1-19 1,-2-7-25-16,-13-7-46 0,-3-10-80 0</inkml:trace>
  <inkml:trace contextRef="#ctx0" brushRef="#br0" timeOffset="110096.62">26205 6420 364 0,'0'0'38'0,"0"0"5"16,0 0 3-16,0 0 9 0,0 0 6 15,0 0-32-15,0 0-2 0,0 0-2 16,4 2-7-16,-4 9-6 0,0 6 2 0,-2 4 5 15,-2 7-2-15,-4 1-7 16,-7 5-4-16,7 1-4 16,-9 0 1-16,3-3 0 0,6-3-3 0,-7-1 0 0,5-3 0 15,8 0-3-15,-5-3-24 16,3-2-24-16,4-2-20 0,0 0-49 16,0-5-80-16</inkml:trace>
  <inkml:trace contextRef="#ctx0" brushRef="#br0" timeOffset="110316.73">26434 6472 576 0,'0'0'56'15,"21"-58"6"-15,-7 51-2 16,-7 2 1-16,1 3-25 0,-4 2-15 0,0 1-8 16,-4 5-3-16,0 5-7 0,-4 8-1 15,-4 8 0-15,-3 8 0 0,-7 4 1 16,1 5-1-16,-7 3 0 0,7 3-1 15,-4 4-1-15,3 3-5 0,5 2-44 16,3-5-39-16,2-4-32 0,-3-10-37 16,7-12-131-1</inkml:trace>
  <inkml:trace contextRef="#ctx0" brushRef="#br0" timeOffset="110584.64">27245 6300 465 0,'0'0'54'0,"0"0"8"0,0 0-12 0,0 0-7 0,0 0-20 16,0 0-18-16,0 0-2 0,-7 55 7 15,5-27 7-15,-2 9-1 16,-6 6-1-16,-5 5-5 0,5 6-5 0,-6 0-2 15,3 1-1-15,5-4-1 16,2-4-1-16,6-5 0 0,2-7 0 0,8-5 0 16,-4-7-6-16,5-7-51 0,-3-3-23 15,-4-7-37-15,-4-6-39 0,-4-1-98 16</inkml:trace>
  <inkml:trace contextRef="#ctx0" brushRef="#br0" timeOffset="110775.99">26899 6511 500 0,'0'0'68'0,"0"0"-11"0,0 0-28 16,0 0 13-16,31-51-9 0,-20 46-1 15,9-1-1-15,-1-3-10 16,8-1-7-16,6-3-9 0,10-2-3 0,7-1-2 16,8-2 1-16,-2 2-1 0,0 2-1 15,3 1-29-15,-11 4-56 16,-7-1-74-16,-12 0-250 0</inkml:trace>
  <inkml:trace contextRef="#ctx0" brushRef="#br0" timeOffset="111198.85">27487 6697 344 0,'0'0'24'15,"0"0"55"1,53-36 15-16,-36 23-18 0,-11 0-29 0,0 1-6 0,-4 0 0 16,0 4-8-16,-2-1-7 0,-2 1-8 15,-2 0-7-15,0 1-3 16,0 0-2-16,-4 2-3 0,-5-1-2 0,5 5-1 16,-2-1 0-16,-7 2-1 0,7 4 1 15,-9 7-1-15,5 5 0 0,-9 3-1 0,4 3 1 16,-1 3 0-16,3 0-1 15,3 1 0-15,5-2-3 0,-1 0 0 0,8-2-3 16,2 0 3-16,6 0 1 16,4-2 1-16,1 0 0 0,12-2-3 0,1-3 4 31,9-4 2-31,5-7 2 0,1-4-1 16,0-4 2-16,9-9-1 0,-9-3 1 15,-4-2 0-15,-4-2 3 0,-10 1 4 16,-3-4-5-16,-5-1 1 0,-5-3 2 0,-6 2 2 15,-2 4-5-15,-14 1-2 16,-1 3-3-16,-8 2-1 0,-3 5-7 16,-3 5-27-16,2 5-17 0,-4 3-14 0,2 9 1 15,2 6-43-15,0 1-42 0,9-2-69 16</inkml:trace>
  <inkml:trace contextRef="#ctx0" brushRef="#br0" timeOffset="111686.08">27852 6632 509 0,'0'0'53'16,"0"0"-7"-16,0 0-10 0,0 0 5 16,0 0-17-16,0 0-9 0,54-22 3 15,-41 35-3-15,-5 5-4 16,-2 5-3-16,-2 6-1 0,2 4-4 0,-6 6 0 15,4 3 0-15,-4-2-2 0,-4-2 0 16,0-3 0-16,2-3-1 0,2-5-6 16,0-2-12-16,0-7 8 0,0-4 2 15,0-3-6-15,0-5 6 0,2-5 4 16,-2-1 3-16,0 0 1 0,0-3 2 16,0-3 6-16,-6-8 0 0,2-4 5 15,-2-6-1-15,-7-8-3 0,3-5 3 0,0-9 3 16,-7-8-4-16,5-7-2 0,-1-8-4 15,-1-2 3-15,8 2-2 0,4 6-4 16,-3 14-2-16,5 10 0 0,0 13-3 16,0 11 2-16,5 5 1 0,-3 4 1 15,4 2-1-15,8 4-1 0,-1 0-1 16,9 6 0-16,-1 7 0 0,8 2-1 16,-2 5 2-16,0 5 0 0,-7 1 0 15,-1 3 0-15,-13-2 1 0,-2 2 0 16,-4-1 0-16,-4 0 0 0,-6-2 0 15,-9 2-4-15,3-1-5 0,-5-2-20 0,-4-4-10 16,3-3-23-16,-3-5-18 0,-4-6-74 16,2-5-65-16</inkml:trace>
  <inkml:trace contextRef="#ctx0" brushRef="#br0" timeOffset="112062.92">28158 6471 344 0,'0'0'210'16,"0"0"-158"-16,0 0-25 0,0 0 19 15,0 0 4-15,0 0-16 0,0 0-5 16,0 0-6-16,11-14-11 0,-11 17-8 0,-2 4-2 16,0 3 0-16,-5 1 0 15,-1 5 0-15,-8 0-1 0,5 2 1 0,-5 3-1 16,5-2 1-16,5 6-1 0,-2-4-1 15,0 2-2-15,5-2 0 0,3 2-3 16,11-1-1-16,-1-4 1 0,5 2 0 16,7-4-2-16,3-6 6 0,4-2 0 15,4-5 1-15,2-3 1 0,0-7 1 16,-1-6 1-16,-3-1 4 0,-5-4 2 16,-7 0 2-16,-2-5-3 0,-7-4 1 0,-4-5 0 15,-6-1-4-15,0 2-1 0,-10 4-3 16,-11 4 0-16,2 3-1 0,-5 5-14 15,-7 5-13-15,2 5-6 0,0 5-16 16,8 3-16-16,0 8-1 0,5 0-39 16,-1 6-35-16,7-3-108 0</inkml:trace>
  <inkml:trace contextRef="#ctx0" brushRef="#br0" timeOffset="112356.68">28628 6238 446 0,'0'0'36'0,"0"0"28"16,24-53-4-16,-22 49 1 0,-2 1-4 16,0 0-12-16,0 2-1 0,0 1-9 15,0 0-16-15,0 8-17 0,-2 7-1 16,-2 5-1-16,-2 5 0 0,-4 6 1 15,3 6-1-15,3 1 1 0,-2 5-1 16,4 0 1-16,2 2 0 0,2-2-1 16,4-2 0-16,1-2-1 0,3-5-32 15,4 0 2-15,-5-3-24 0,5-2-24 0,-4-6-22 16,-3-5-75-16,-5-6-210 0</inkml:trace>
  <inkml:trace contextRef="#ctx0" brushRef="#br0" timeOffset="112738.72">28977 6505 603 0,'0'0'42'16,"0"0"-12"-16,0 0 11 0,0 0 22 0,0 0-26 16,0 0-9-16,0 0-1 0,0 0-9 15,0 0-9-15,29-41-4 0,-42 43-3 16,1 3-2-16,-7 1 0 0,5 3 0 15,-7 2-1-15,5 4-5 0,-3 2 0 16,5 1-2-16,-3 3-2 0,9-1-6 16,4-1-2-1,2-1-2-15,2-3 5 0,0 2 2 0,6 0 2 0,2-3 7 16,7 3-2-16,-3-5 2 0,7-4 4 16,1-2 0-16,5-5 1 0,0-1 0 15,0-8 1-15,0-2 4 0,-1-3 11 0,-1-3 0 16,-8-3-2-16,-3-2-1 0,-2-5-4 15,-6-1-1-15,-2 1-2 16,-4 1-4-16,-6 5 0 0,-6 1-2 0,-3 3-1 16,-8 2-1-16,1 7-6 0,-7 3-14 15,2 4-15-15,2 5-26 0,0 10-8 16,0 1-24-16,6 5-42 0,7-4-110 16</inkml:trace>
  <inkml:trace contextRef="#ctx0" brushRef="#br0" timeOffset="113384.49">29622 6492 572 0,'0'0'71'0,"0"0"-27"0,0 0 8 0,0 0 1 0,0 0-35 16,0 0-12-16,0 0-4 15,0 0 0-15,-6-4 0 0,-1 11 1 0,-7 1-1 16,-1 4-1-16,-3-2 1 0,1 1-1 16,-5 0 1-16,3-2-1 0,-2-2-1 15,3-3-4-15,1 0 1 0,-3-3-2 16,5-1-6-16,-6 0-2 0,7-4-5 0,-5-3 3 16,9-2 6-16,0-2 7 15,-1-1 2-15,7-2 0 0,4-4 0 0,0-2 0 16,0-2 5-16,4-2 4 15,7-1 6-15,-1 1 2 0,2 6-2 0,7 1-4 16,-9 8-2-16,11 2-4 0,-9 3-3 31,11 4-1-31,0 2 0 0,2 10 0 0,8 6 1 0,2 6 0 0,6 7-2 16,-4 7 0-16,-6 3 1 0,-4 7-1 16,-8 4 0-16,-9 7 1 0,-4 0-1 0,-6 0-2 15,3-4-4-15,-8-8-5 0,-3-4 1 16,4-8 7-16,-2-6-1 15,0-7-3-15,-3-6 4 16,1-4-10-16,2-9-2 0,0-3 1 0,-5 0 5 0,1-5 3 16,0-5-1-16,1-4 3 0,-3-4 4 15,6-2 0-15,0-6 0 0,1-4 4 16,3-7 8-16,2-6 5 0,5-5 5 16,3-7-5-16,8-3-4 0,3 2-5 15,6 8 3-15,4 12 1 0,-2 10-7 16,-3 5-4-16,3 8 3 0,0 5 1 15,4 4 0-15,2 4-2 0,0 7-1 16,4 9 0-16,3 5-1 0,-7 6 0 16,0 2 0-16,-8 1 2 0,-7 1-3 0,-5-4 0 15,-5-4 0-15,-6-1 0 0,-2-4-1 16,0-3 1-16,-4-5-10 0,-4-3-7 31,-3-1-11-31,-3-5-17 0,1-1-20 0,-5-6-16 0,1-10-68 0,3-2-132 16</inkml:trace>
  <inkml:trace contextRef="#ctx0" brushRef="#br0" timeOffset="113557.21">30130 6246 646 0,'0'0'17'0,"0"0"10"32,31-50 1-32,-22 50 1 0,-5 0-20 0,4 6-8 15,-2 3-1-15,2 5-1 0,1 3 1 16,-1 3 0-16,0 3 0 0,5 2-13 15,-1 1-27-15,-2 2-14 16,7-3-54-16,-9-6-91 0</inkml:trace>
  <inkml:trace contextRef="#ctx0" brushRef="#br0" timeOffset="114343.79">30604 6426 568 0,'0'0'81'0,"0"0"-24"0,0 0-3 0,4-56 4 15,-8 50-18-15,0-1-23 0,-9 3-9 16,1 3-6-16,-5 1-2 0,-3 9-1 16,-7 3 0-16,0 6 1 0,-4 4-1 15,4 2-5-15,2 0-7 0,2 1-4 16,5-1-4-16,1 0-9 0,7-5-6 16,0 2 10-16,5-3-2 0,5-1 11 15,5 0 0-15,7-3-5 0,0 2-2 16,7-2 7-16,0 0-26 0,7-5 7 15,3-6 32-15,4-4-7 0,3-2 4 16,3-7 4-16,0-5 3 0,3-2 1 0,-3-4 1 16,-4-1 7-16,-4-3 6 15,-6-1 7-15,-5-2 11 0,-5 3 2 0,-7 5-5 16,-6 1-4-16,-2 4-1 0,0 4-1 16,-2 1-6-16,-2 3-2 0,0 3-1 15,-4 1-12-15,3 3-3 0,-5 2 0 16,0 5-1-16,-5 4 0 0,1 2 0 15,-3 4 0-15,5-4 1 0,2 2 0 16,-1-1 0-16,3 0-1 0,4-2 1 0,0 1 0 16,0-2 0-16,4-1-1 0,0-1 1 15,0 0-3-15,6-4-4 16,-2 1 2-16,8-2 2 0,3-1 1 0,-1-1 2 16,7-2 1-16,-5-5-1 0,7-3 0 15,-2-2 3-15,-5-4 3 16,3-1 5-16,-4-1 0 0,-1 0 1 0,-4 1 2 15,-1 6-2-15,-3 3-5 0,-6 5-4 16,2 1-2-16,2 1-1 0,-4 5-1 16,0 5-2-16,0 6 0 0,0 5 3 15,0 0-1-15,2 3 1 0,2 0 0 0,2 0 0 16,7-2-2-16,1-1 2 16,5-2 0-16,4-3 0 0,6-4 0 0,-1-3 2 15,1-4-2-15,-2-3 1 16,4-3 0-16,-4-5 2 0,-2-7 1 0,-4-3 7 15,-3-6 11-15,-3-3 0 0,-3-10 1 16,-4-6-1-16,-1-7-8 0,-5-7-4 16,2-6-4-16,-4-4-1 0,-4-1-4 15,4 3-1-15,-7 5 0 0,-1 12 1 16,2 11 0-16,0 9 0 0,-2 10 0 16,5 7 1-16,1 4-1 0,-2 4 0 15,-2 4-1-15,-4 10-4 0,-5 9 0 0,5 10 2 16,-5 6 1-16,7 9 0 15,2 6 0-15,6 3 1 0,0 1-1 16,6 0 1-16,0-3 1 0,11-4-1 0,-1-5 0 16,3-4-13-16,-2-5-12 0,7-4-11 15,-1-4-17-15,2-4-29 0,-4-7-21 16,-1-9-92-16,-3-9-135 0</inkml:trace>
  <inkml:trace contextRef="#ctx0" brushRef="#br0" timeOffset="114690.08">32005 6132 572 0,'0'0'118'0,"0"0"-95"0,0 0 3 0,0 0 18 16,0 0-4-16,0 0-25 16,0 0-6-16,27-45-6 0,-33 51-2 0,-4 7 0 15,-9 2-1-15,-2 2 0 0,5 3 2 16,-7 0-2-16,4 2 0 0,3 0 1 15,6-1-2-15,-1 1 0 0,7 1 0 16,4-1 0-16,8 1 1 0,3 0 0 16,9 1-1-16,1 0 1 15,8 3 1-15,2 0-1 0,2-1 1 0,-2-2 0 0,0-2 0 16,-14-2 4-16,-1-6 1 16,-12-3-1-16,-4-4-2 0,0 0-1 15,-4-1-1-15,-6 1 0 0,-5-2 3 0,1 0-2 16,-5-2-1-16,1-3-1 0,-3 0-2 15,0-2-17-15,3-4-15 0,1 0-26 16,5-4-16-16,3 0-17 0,1-3-39 16,8-2-43-16</inkml:trace>
  <inkml:trace contextRef="#ctx0" brushRef="#br0" timeOffset="115303.55">32276 6248 530 0,'0'0'78'0,"0"0"-16"0,0 0-10 0,0 0 16 16,0 0-24-16,0 0-23 0,0 0-8 16,0 0-7-16,23-1-5 0,-32 11 0 15,-5 2-1-15,-5 4 1 0,-1 0 0 16,1 3 0-16,-2 2-1 0,7-1 0 16,-3 3 0-16,9 0-2 0,4-1-1 15,2 1 0-15,2-1-1 0,6 0 1 16,5-2 1-16,7-3 1 0,3 0 0 15,4-4 1-15,6-1 0 0,0-3 1 16,2-4-1-16,0-3 2 0,-4-2 0 16,-2-5 0-16,-9-3 0 0,-5-6-2 0,-5-3 7 15,-6-8-2-15,0-2-1 0,-4-8-2 16,-2-4-2-16,-13-1 0 0,1 0-3 16,-7 5-5-16,0 7-5 0,5 6-1 15,5 7 5-15,3 6-4 0,4 5 0 16,2 4 0-16,-1 0-9 0,1 3-7 15,2 4 15-15,2 0 9 0,0 1 3 16,4-1 1-16,3 0 0 0,3 1 1 0,6 2 3 16,5 0 4-1,4 5 12-15,8 1 4 0,4 3 2 0,2 3-4 16,1 3-4-16,-3 0-1 0,-8 3-1 16,-2 1-6-16,-9-3-3 0,-3 2-3 0,-7 0-1 15,-6 0-2-15,-2-5-1 0,-6-1 1 16,-6-3 0-16,1-3 1 0,-5-3 0 15,1-5-1-15,1-4-2 0,-3-2 2 16,5-2-1-16,-5 0-1 0,7-6 1 16,-5-2 0-16,5-3 1 0,0-2 0 15,2-2 1-15,1-2-1 0,5 0 1 16,0 0-1-16,2-2 2 0,8-3-2 16,1-3 0-16,1-4 1 0,7-4-1 15,-3-3 0-15,3-1-1 0,-1 4-2 16,-3 3-14-1,1 5-26-15,-4 6-30 0,1 5-16 0,-3 0-80 0,-2 2-190 0</inkml:trace>
  <inkml:trace contextRef="#ctx0" brushRef="#br0" timeOffset="115523.89">32818 6196 132 0,'0'0'492'16,"0"0"-401"-16,0 0-17 15,0 0-8-15,55-15-22 0,-46 16-21 0,-5 6-9 16,4 4-4-16,0 7-5 0,3 4-1 16,-5 9 0-16,0 7 1 0,0 5-1 15,-2 5-2-15,-4 2 0 0,0 0 0 16,-6 3-2-16,0-4 0 0,0-3-21 16,0-4-17-16,1-3-19 0,-1-7-39 15,0-4-25-15,-2-9-54 0,2-6-179 16</inkml:trace>
  <inkml:trace contextRef="#ctx0" brushRef="#br0" timeOffset="115665.22">32745 6520 687 0,'0'0'72'0,"0"0"-1"0,29-55-19 16,-10 50-24-16,8 2-18 0,6 3-8 15,10 3-2-15,17 8 0 0,15 10 0 16,13 2 2-16,20 7-2 0,10-1-15 15,-9-11-76-15,-18-11-174 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35:54.236"/>
    </inkml:context>
    <inkml:brush xml:id="br0">
      <inkml:brushProperty name="width" value="0.05292" units="cm"/>
      <inkml:brushProperty name="height" value="0.05292" units="cm"/>
      <inkml:brushProperty name="color" value="#FF0000"/>
    </inkml:brush>
  </inkml:definitions>
  <inkml:trace contextRef="#ctx0" brushRef="#br0">25275 18019 144 0,'0'0'74'0,"0"0"-74"15,0 0-39-15,0 0 20 0,0 0 19 16,0 0 2-16,-23-56-1 15,23 45-1-15,2 2 0 0,0 0-9 0,2 4-13 16,-4 0 20-16,2 2 2 16,-2 1 8-16,0 2 5 0,0 0-2 0,0 0 14 15,0 0 27-15,0 0 1 0,0 0-10 16,0 0-4-16,0 0-13 0,0 3 3 16,2 1 13-16,0-1 13 0,5 1-7 15,-5-1-5-15,2 0-5 0,-2-2 0 16,2 1-3-16,4 0-3 0,5-1-5 0,-1 0-6 15,13-1-8-15,4-1-3 0,8-3-2 16,4-1-1-16,13-2-2 16,-2 0-1-16,6 1 1 0,6 0 2 0,2 1-1 15,-4-1 1-15,-4 3 0 0,-7 0-3 16,3 2 0-16,-14 1-2 0,-5-1-2 16,-6 1-2-16,-13 0 0 0,-3 0 2 15,-7 0-1-15,-6 0-3 0,0 1-6 16,0 0 2-1,-4 2-2-15,-5 2-9 0,-5 0-11 0,4 2-14 16,-7-2-2-16,5-1-6 0,-1-2-19 16,-1-4-56-16,8-8-95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36:13.350"/>
    </inkml:context>
    <inkml:brush xml:id="br0">
      <inkml:brushProperty name="width" value="0.05292" units="cm"/>
      <inkml:brushProperty name="height" value="0.05292" units="cm"/>
      <inkml:brushProperty name="color" value="#FF0000"/>
    </inkml:brush>
  </inkml:definitions>
  <inkml:trace contextRef="#ctx0" brushRef="#br0">28258 9079 87 0,'0'0'24'0,"0"0"-24"15,0 0 0-15,0 0 1 0,0 0 0 16,-27-7 5-16,23 7 7 0,1 0 11 16,1 0 15-16,-2 0 11 0,4 0-13 15,-2 0-3-15,0 0-4 0,0 0-6 16,-2 0-8-16,2 0-2 0,0 0 5 15,0 0 1-15,-2 0 6 16,4 0 2-16,0 0 4 16,-2 0-2-16,2 0 1 0,0 0-4 0,0 0-4 0,0 0 1 15,0 0-4-15,0 0 1 0,0 0 1 16,0 0-3-16,0 0-4 0,0 0-1 0,0 0-1 16,0 0-2-16,2 0-5 0,6 0-2 15,8 0 2-15,-3 2 5 0,10-4 3 16,3 2-1-16,-5 0-1 15,4 0-4-15,-4 0 0 16,-9 0-3-16,4 0 2 0,-5 0 2 0,-5 0-1 0,-6 0-3 16,0 0-1-16,0 0 1 15,0 0 2-15,0 0 3 0,0 0-1 0,0 0-1 16,0 0-1-16,0 0 1 0,-4 0-2 16,-2 0 0-16,-9 0-3 0,1 0-1 15,-5 0-2 1,1 0 0-16,-5 0 0 0,6 0 0 0,-1 0 0 0,7 2 0 0,-1-2 0 15,8 1 0-15,0 0 0 16,4-1 0 0,0 0 0-16,0 0 0 0,0 0 0 0,0 0-1 0,0 0 1 0,0 0-1 15,0 0 1-15,0 0-1 0,0 0 0 16,0 0 0-16,0 0 1 16,0 0-1-16,2 0 1 0,-2 2-1 0,2-2 1 15,0 3 0-15,-2-2 0 0,2 0 0 16,-2 2-1-16,2 0-9 0,-2 2-7 15,4 2-5-15,-2 0-11 0,-2 2-12 0,0 0-28 16,0-2-25 0,-6-6-50-16,-4-2-169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38:03.279"/>
    </inkml:context>
    <inkml:brush xml:id="br0">
      <inkml:brushProperty name="width" value="0.05292" units="cm"/>
      <inkml:brushProperty name="height" value="0.05292" units="cm"/>
      <inkml:brushProperty name="color" value="#FF0000"/>
    </inkml:brush>
  </inkml:definitions>
  <inkml:trace contextRef="#ctx0" brushRef="#br0">23774 4239 26 0,'0'0'5'0,"0"0"-3"0,0 0 14 16,0 0 3-16,0 0-12 16,0 0-3-16,0 0-4 0,10-19 0 0,-10 19-1 15,0 3-4-15,0-1-9 0,0-2-2 16,0 0 1-16,0 0 12 0,0 0 2 15,2 1 1-15,-2-1 1 0,2 0 2 16,-2 0 6-16,0 0 13 0,0 0-5 16,0 0-7-16,0 0-3 0,0 0 6 15,0 0 7-15,0-1 15 0,0-1 3 16,0-1 1-16,0 0-9 0,0 0 0 0,0 0-5 16,0 1 1-16,0-2-2 0,0 0 1 15,0 1 1-15,0-4 0 0,0 2 1 16,0 0 2-16,0 0 3 0,0-1 5 15,0-1-6-15,0 5-3 0,0-1-6 16,0 0-1-16,0 3 0 0,0-1-1 16,0 0-2-16,0-1-2 0,0 1-3 0,0 1-4 15,0 0-2-15,0 0-2 16,0 0 3-16,0 1-1 0,0 2-1 0,0 2-3 16,0 2-1-16,2 4 1 15,3 4 2-15,-1 4 2 0,0 3 1 16,0 4-1-16,4 0 1 0,-4 3-3 15,-2 1 1-15,3-2-2 0,-1-1-1 0,2-1-2 16,-2-4 0-16,6-1 0 0,-5-4 0 16,-1 1 0-16,-2-2 0 15,0 1-1-15,2-1 0 0,0-4-21 16,-4 1-21-16,0-1-25 0,0-2-24 16,-2-1-22-16,-2-3-64 0,-2-3-133 0</inkml:trace>
  <inkml:trace contextRef="#ctx0" brushRef="#br0" timeOffset="489.22">24303 4245 403 0,'0'0'49'0,"0"0"5"0,0 0 14 16,0 0-13-16,0 0-18 15,0 0-1-15,0 0 8 0,13-52-12 0,-18 50-7 16,1-1-8-16,2-1-2 16,-2 2-2-16,2 0-3 0,-2 2-4 0,0 0-2 15,0 0-2-15,-3 1-2 0,-3 4-1 16,2 4 0-16,0 2-1 0,-1 1 1 16,-3 5 0-16,2 3 0 0,3 3 1 15,-3 2-1-15,4-1 1 0,0 2-1 16,4 1 0-16,2-1 1 0,0 2-1 15,0-3 1-15,4-2-1 0,6 2 1 16,2-5 0-16,-5 0 0 0,7-1 0 16,1-4 0-16,-1-1 0 0,3-5 1 15,-3-3-1-15,5-3 0 0,-1-3 2 0,1-3 3 16,4-8 7-16,-7-2 4 16,7 0 2-16,-9-5-1 0,3-1 5 0,-9-7-5 15,2-2-3-15,-3-6-1 16,-3-5-4-16,-4-2 0 0,-13 1-5 0,1 3-2 15,-17 1-1-15,0 4-1 0,-4 5 0 16,2 7-2-16,0 6-7 0,6 7-7 0,5 3-6 31,-1 4-8-31,6 3-10 0,-3 9-27 16,3 9-43-16,-12 2-20 0,7 3-86 0</inkml:trace>
  <inkml:trace contextRef="#ctx0" brushRef="#br0" timeOffset="10233.74">24175 5035 246 0,'0'0'73'0,"0"0"-24"16,0 0-5-16,0 0 16 0,0 0 0 16,0 0-13-16,0 0-6 15,0 0-8-15,4-36-4 0,-4 33-2 0,0 0-4 16,0 3-1-16,-4-3-4 16,2 0 2-16,-2 0-3 0,-2-1-4 0,-1 0-1 15,1-2-5-15,-8 2 0 0,1 1-4 16,-1-1 0-16,-1 3 1 0,3 0-4 15,-7 1 1-15,7 0-1 0,-7 2 1 16,7 2-2-16,-7 1 1 0,7 1-3 16,-3 2 3-16,1-2-1 0,6 1 1 15,-7 1-1-15,3 3 1 0,8 0-1 16,-9 0 1-16,7 2-1 0,2 2-1 16,0-1 1-16,2 2 0 0,0-3 0 15,2 0 0-15,0-1 0 0,2-1 1 16,0-1-2-16,4-2 1 0,4-2 0 0,3 0 0 15,-1-3 1-15,7 0 0 16,-3 0 0-16,5-3 1 0,2 2 0 0,-9-4 0 16,7 2 1-16,-7 0-2 0,7 0-9 15,-9-1-13-15,7-4-14 0,-9-1-19 16,1 0-21-16,-1-1-43 0,-6 2-57 0</inkml:trace>
  <inkml:trace contextRef="#ctx0" brushRef="#br0" timeOffset="10689.98">24148 5024 371 0,'0'0'71'16,"0"0"-2"-16,0 0-3 0,0 0-3 15,0 0-15-15,-2-54-2 0,-2 52 2 16,2 0-8-16,0 0-11 0,2 1-4 15,0 1-5-15,0 0-6 0,0-1-5 16,0 1-2-16,0 0-1 0,0 0-1 16,0 5-1-16,0 3-2 0,0 3 0 0,0 3 1 15,2 3 1-15,0 1 1 0,2 2-1 16,-2 2 2-16,2 3-2 0,-2-3 0 16,0 4 0-16,5 2-2 15,-3 0 0-15,2 2 0 0,2-2-1 16,-4 0 0-16,-4-3 0 0,2-1 1 0,-2-3-2 15,0-2 0-15,0-1 1 0,0-4 0 16,0-2 0-16,-2-2 0 0,2-3 0 16,-6 0 1-16,0-2-1 0,0 0 3 0,-5-4-2 15,-3 2 3-15,-3-3 1 16,-1 0-1-16,-1 0-2 0,-2-3-3 16,5 0 0-16,-9 0 0 0,9 2 0 0,-3 0 0 15,9-1 0-15,-7 1 0 0,11 1-8 16,0 0-8-16,-3 0-7 0,1 1-14 15,2 2-9 1,2 0-20-16,-2 5-83 0,-5 0-73 0</inkml:trace>
  <inkml:trace contextRef="#ctx0" brushRef="#br0" timeOffset="32615.51">24101 5793 335 0,'0'0'47'0,"0"0"12"16,0 0 62-16,0 0-91 0,-9-53 2 15,7 50 2-15,2 2-1 0,0 1 0 16,0 0-9-16,-2 1-10 0,2 2-7 15,0 0-5-15,0 6-2 0,0 0-1 0,0 5 1 16,-2 6 0-16,2 5 1 0,-2 5 0 16,-6 2 0-16,2 3 0 0,-3 0 0 15,5-3 0-15,0-2 0 16,-6-3 0-16,3-5-1 0,-1-1-6 16,4-6-13-16,0 0-11 0,2-4-13 0,-2-3-1 15,-2-2-11-15,3-4-22 0,1-2 0 16,2-5 3-16,-2-9 18 15,2-2-29-15,0-8 28 0,0-4 41 0,0-6 16 16,-4-4 26-16,2-5-10 0,0 0 22 16,0 3-2-16,2 6 7 0,0 6 22 15,0 5-1-15,0 4-11 0,0 3 2 16,0 3-5-16,0 2 44 0,2 6-28 0,0 2-63 16,2 1 1-16,5 2 6 0,3 5-6 15,-2 4-3-15,13 6 1 16,-2 4 1-16,6 2-1 0,-1 4-1 0,3 3-1 15,2 1 1-15,0 0-1 0,0 2 0 16,-6-6 1-16,2-2-1 0,-4-2 1 16,2-6 0-16,-7-2-1 0,1-6 2 15,-5-2-1-15,3-2 0 0,-3-3 1 16,5-3 0-16,-5-5 1 16,7-5 1-16,-6 0-1 0,5-8 0 0,-5-2 1 0,1-5 12 15,-8-6 2-15,3-5-3 16,-3-5-1-16,-6-6-3 0,-2 4 2 0,-2 2-10 15,-6 8-1-15,-3 9-2 16,5 9-1-16,0 7 0 0,-2 4 1 16,2 3-1-16,4 2 1 0,-3 2-1 15,5 7-4-15,-2 5-20 16,2 8-14-16,0 5-15 0,2 5-17 0,7 3-7 0,-5 2-63 16,4-5-133-16</inkml:trace>
  <inkml:trace contextRef="#ctx0" brushRef="#br0" timeOffset="32976.28">24793 5822 528 0,'0'0'40'0,"0"0"4"16,0 0 4-16,0 0 15 0,0 0-17 15,0 0-19-15,0 0-9 0,0 0-6 16,-14-32-7-16,3 32-4 0,1 3-1 15,2 7 0 1,-9 1-2-16,5 6 1 0,3 4-1 0,-1 1-2 0,4 3-3 0,2-1-2 16,4 1-2-16,0-2-3 15,6-2 2-15,6-4 7 0,-1-4 2 0,9-2 0 16,-5-5 1-16,10-3 1 16,-5-4 1-16,3-7 1 0,4-5 1 0,0-1 7 15,-9-4 16 1,1-1 0-16,-7 2-2 0,-3-3-4 0,-3-2-6 0,-8-7-5 15,2 0-1-15,-11 1-2 0,-1 4-3 16,-7 4-2 0,-1 5-3-16,-7 2-16 0,6 7-26 15,5 6-23-15,-3 3-9 0,7 6-29 0,-1 7-83 0</inkml:trace>
  <inkml:trace contextRef="#ctx0" brushRef="#br0" timeOffset="33355.9">25678 5704 586 0,'0'0'25'0,"0"0"4"16,25-53 3-16,-23 47 23 0,-2 2-2 15,0 2-15-15,0-1-6 0,-4 0-9 16,-5 2-15-16,1 2-2 15,2-1-6-15,-11 2 0 0,1 4 0 0,-3 3-2 16,3 2 2-16,-5 6-2 16,11 0 1-1,-3 4-2-15,3-1-4 0,6-4 1 16,2 2 0-16,2-4 4 0,2-1-1 16,4 4 2-16,8-2-1 0,-3 3 1 15,7 2 0-15,-3-1 1 0,1 1 0 16,-3-2 0-16,-7-1 0 0,2-1 0 0,-2-3 0 15,-6 1 0-15,0-3 0 0,-6 1 0 16,-4-1 1-16,4 0 0 0,-11-4-1 16,5 2-5-16,1-3-11 0,-7-1-12 15,5-2-9-15,-7-2-28 0,3-1-36 16,-6-4-93-16,5-2-120 0</inkml:trace>
  <inkml:trace contextRef="#ctx0" brushRef="#br0" timeOffset="33701.18">26019 5735 546 0,'0'0'36'0,"0"0"-5"16,0 0 26-16,0 0 11 0,0 0-22 16,0 0-16-16,0 0-6 0,0 0-9 15,-21-27-8-15,15 35-7 0,0 1 0 16,0 5-1-16,1 5 0 0,3 1 1 15,0 4 0-15,2-4-2 0,0 5 2 16,2-1 0-16,3-1-1 0,7-1 1 16,7-2-1-16,1 0 0 0,-1-4 0 15,8-4 0-15,4-4 0 0,-4-4 1 16,1-3 0-16,-1-1 0 0,-2-8 0 0,4-1 1 16,0-5 0-16,-10-4 1 15,-1-2-1-15,-3-9 2 0,-3-5-1 16,-6-4 1-16,-4-4 0 0,0 0-1 0,-2 7-1 15,-2 9-1-15,2 7-8 0,-4 6-15 16,4 8-19-16,0 5-25 0,-2 0-18 16,2 11-57-16,-2 0-147 0</inkml:trace>
  <inkml:trace contextRef="#ctx0" brushRef="#br0" timeOffset="34015.71">26842 5819 541 0,'0'0'69'16,"0"0"-7"-16,33-57-26 0,-25 47 16 0,-8-1-5 16,0 2-12-16,-8-2-2 0,1 1-17 15,-9 0-13-15,-1 1-1 0,-3 4-2 16,-1 5 0-16,-4 0 0 0,2 8-1 16,5 6-2-16,-7 3-3 0,2 4-3 15,7 0 2-15,-5 2-1 0,11-4 1 16,-5 0 2-16,7-1 1 0,2-3 1 15,6 2 1-15,0 0-1 0,0 0-1 0,2 2-5 16,8-5 6-16,7 0 1 0,-1-2 1 16,9-4 0-16,6-4 0 15,2-4-2-15,6-4-2 0,7-8-12 16,-1-5-21-16,5-6-4 0,0-7-9 16,3-4-15-16,-7-5-46 0,-5-7-29 0,-10 4-96 15</inkml:trace>
  <inkml:trace contextRef="#ctx0" brushRef="#br0" timeOffset="34428.81">27210 5402 345 0,'-11'-60'107'0,"-7"38"-27"16,3 7-21-16,5 5-9 0,-7 4-14 16,11 3 2-16,2 3-1 0,-4 9-8 15,-3 7-8-15,3 11-21 0,2 6 0 16,-2 4 1-16,3 5 2 0,3 1 0 0,4 2 0 16,-2 1-1-16,9-1 2 0,-1-3 0 15,-2 1-1-15,9-5-3 0,-3-4 0 16,-6-2 0-16,9-5 0 0,-7-4 0 15,-4-5 0-15,0-4 0 0,-2-5 1 16,0-5-1-16,0-3 0 16,-2-1-3-16,0 0 3 0,3-4 2 0,-6-5 3 15,3-4 1-15,0-3-4 0,0-6 1 0,0-4-2 16,0-4 1 0,5-2 3-16,5 4 6 0,-6 6-9 0,0 8 1 15,0 3-2-15,-2 7 3 16,3 3 1-16,1 1-3 0,4 3-2 0,0 4-2 0,9 4 1 15,-5 6-1 1,9 0 2-16,-2 1 0 0,2 1 1 0,-1 3 0 0,-5-1 0 16,1-2-1-16,-7 4 1 0,-1-4-1 15,-2-3 1-15,-6 3 0 0,1-6 0 16,-3-1 0-16,0 0 0 0,-5-3-1 16,1-2 0-16,-2-4-9 0,4 0-18 0,2-1-5 15,0-2-43-15,4 0-6 16,11-3-20-16,-3-7-43 0,7-1-103 0</inkml:trace>
  <inkml:trace contextRef="#ctx0" brushRef="#br0" timeOffset="35995.11">27840 5666 599 0,'0'0'34'0,"0"0"5"0,0 0 7 16,0 0 19-16,0 0-17 0,0 0-19 15,0 0-10-15,0 0-7 0,2-16-8 16,6 16-3-16,1 5-1 16,-3 1 0-16,0 4 0 0,6 1 0 0,-1 2 0 15,-5 1 0 1,10-2-1-16,1 2 1 0,6-3 0 0,-3-1-4 0,9 1-4 0,2-4 3 16,0-1-1-16,0-4-5 15,2 0 0-15,-6-2 10 0,-2-4 1 16,-8-4 1-16,1-1-1 0,-5-5 2 15,-5-2 0 1,-2-3 2-16,-6-3 1 0,-4 0 2 0,-4-3-2 0,-3 5-2 16,-7 0-2-16,1 3-1 0,-8 6 0 0,1 3 0 15,-1 5-1-15,0 3 0 0,-4 8 0 16,4 6 0-16,7 2 0 0,-5 5 0 16,11 2-1-16,-3-1 2 0,11 3-2 15,2-2-1 1,4-3-1-16,2 0 0 0,6-1 4 0,7-1-2 15,8-2 0-15,0 2 0 16,12 0 2-16,0-3-2 0,4 0 1 0,1-7-2 16,5-3-9-16,-3-5-2 0,-1-5-4 0,2-8-2 0,-1-6 0 31,-5-5-1-31,3-5-8 0,-7-5 0 16,-2-6 12-16,-4-5 6 0,-5-5 8 15,-1-3 2-15,-8-3 1 0,1 2 1 16,-8 6 14-16,-3 5 4 0,-5 11 10 0,0 8 1 15,0 9-2-15,-5 7 0 16,5 2-9-16,0 5-7 0,-4 1-5 0,-2 8-7 16,-4 7-1-16,4 8 1 15,-1 2 0-15,3 4 1 0,2 1 0 16,0 2 2-16,2-1 2 0,0 1 2 16,4 2-2-16,0-2-2 0,3 3 0 15,1 0-2-15,4-1 0 0,-1-2-1 0,-1-4 0 16,7-2-1-16,-9-6 1 0,-2-5 0 15,2-5 0-15,-2-5 1 0,-1-3-1 16,-5-2 0-16,2 0 0 0,-2-3 2 16,2-7 1-16,-4-4 1 0,2-4-1 15,-2-7-1-15,-13-1 0 0,5-4-1 16,-3 3-1-16,-7 4 1 0,9 3 0 0,-7 8-1 16,1 3 0-16,-3 5-2 0,5 4 1 15,-6 4-1-15,5 6 0 0,-3 6-1 16,7-1 0-16,-5 3-4 0,11-1 3 15,0-1 2-15,4 1-1 0,2 0 0 16,0 0 1-16,8-1 1 0,2 0-1 16,9-1 0-16,0-1 2 0,3 0-1 15,5-3 1-15,2 0 0 0,0-1-2 16,6-4-9-16,0-2-1 0,5-4-7 16,1-1-6-16,5-6-3 0,-1-7-4 15,-4 0-6-15,-1-6 1 0,-7-1 8 0,-4-5 16 16,-2-6 12-16,-7 0 1 0,-7-1 8 15,-3 5 20-15,0 6 18 0,-6 6-2 16,-4 3 4-16,0 7-8 0,0 3-8 16,0 2-13-16,0 1-5 0,0 0-8 15,-4 4-6-15,0 5 0 0,-4 3 0 16,4 1-1-16,2 2 2 0,-2 2-1 0,1-2 2 16,-1-1-2-16,0-2-1 15,-4-1 1-15,0-2 0 0,-1-4 1 16,1-1-1-16,-6-4 0 0,3 0-2 0,-7 0-1 15,3-6-3-15,7-3-1 0,-2-1 0 16,3-1 3-16,3-1 2 0,0-3 1 16,4 1 1-16,0-3 0 0,0-4 0 15,0 0 0-15,8-1 1 0,5 0 3 16,-1 4 4-16,-3 1 2 0,5 7-7 16,-4 3 1-16,3 5-1 15,3 2 0-15,-1 2-2 0,7 8 0 0,1 5 0 16,2 3 0-16,4 7 2 0,2 3-1 0,-2 3 1 15,-2 6 1-15,-4 2 0 16,-5 1 0-16,-3 2-4 0,-5 3-1 0,-8-2 1 16,0-4 0-16,-2-1 0 0,0-1 0 15,-2-4 1-15,-6-3 0 0,-3-2 0 16,3-7-1-16,0-3 0 0,2-6 0 16,-3-5-1-16,5-4-4 0,2-1 0 15,0-2 2-15,2-3 2 0,0-6 0 16,0-7 1-16,0-5-1 0,2-6 1 15,13-7-2-15,-3-2-2 0,9-6 2 16,4-2 1-16,6-4-1 0,10-2 2 16,2 0 0-16,1 5 2 0,7 4 0 15,-7 9-2-15,-3 4 0 0,-4 6 1 16,-8 3 4-16,-2 2 5 0,-8 3 0 0,-9 3 2 16,-4 2 0-16,-6 0 2 0,0 0-3 15,-2 0-3-15,-6 2-5 16,-4 2-2-16,-9 5-1 0,0 0-1 0,-2 11-1 15,-1 6 1-15,-5 6-2 16,4 2 3-16,4-1-1 0,3 2 1 0,7-1 0 16,-1-1 0-16,8-1-1 0,2 0 1 15,2-3-2-15,0-1-1 0,8 0 2 16,4 0 1-16,1-1 1 0,7 3 2 16,-1 0 3-16,8-2 2 0,2 0 1 15,0-1-1-15,2-4 2 0,-6-2-3 0,-5-6-1 16,1-2-6-16,-9-2 0 0,3-2 0 15,-9 0 0-15,-4 0 0 0,2-2 0 16,-4-1 0-16,0-1 0 0,0 1 0 16,-2-3 0-16,-4-1 0 0,-4-1-9 15,-3-2-21-15,-1 0-12 0,-5-2-13 16,-2 1-29-16,-1-1-45 0,-1-1-44 16,2 2-168-16</inkml:trace>
  <inkml:trace contextRef="#ctx0" brushRef="#br0" timeOffset="43496.25">24256 6477 363 0,'0'0'76'0,"0"0"-23"0,0 0-6 16,0 0 6-1,0 0-24-15,0 0-8 16,0 0-3-16,6-7 1 0,-6 8 2 0,0 2 0 16,-2 1-2-16,-2 2 4 0,-1 2-2 15,-7 2-1-15,0 3-4 0,-1 0-3 16,-7 1-3-16,-1 3-3 0,0 1-4 16,-4 2-1-16,1-2 1 0,3 1-1 15,-4-2-1-15,7-3 0 0,-1 1-1 16,4-2-1-16,1 1-1 0,8-3 2 15,2-4 0-15,-3-1 0 0,5-2 1 16,2-1-1-16,0-2 0 0,0 2 1 16,2-2 1-16,5 1 1 0,1-1 3 15,0 2 7-15,11-1 5 0,-1-2 3 0,5 1-3 16,6-1-2-16,0 0-3 0,6-1-2 16,0-4-3-16,5-1-1 0,3 0 0 15,2 0-2-15,-5 0 4 0,-5 2-4 16,-6 3-5-16,-8-2 0 0,-5 0 0 15,-10 3 0-15,3-1 0 0,-7 1 0 16,-2 0 0-16,0 0 0 0,0 0 0 16,0-1 0-16,0 1 0 0,0-1 0 15,0 1-6-15,0 0-17 0,-5 0-6 0,-3 0-6 16,2 0-20-16,-8 1-39 16,-1 0-37-16,7-1-80 0</inkml:trace>
  <inkml:trace contextRef="#ctx0" brushRef="#br0" timeOffset="43889.84">24256 6522 352 0,'0'0'168'15,"0"0"-81"-15,0 0-19 0,0 0 13 16,16-50-11-16,-14 49-23 0,-2-3-12 0,6 4-6 15,-6-1-2-15,0 1-6 0,2-1-5 16,-2 1-6-16,3 0-4 0,-3 0 0 16,2 9-6-16,0 0 0 0,2 4 0 15,2 7 0-15,0 3 0 0,2 3 0 16,-3 2 0-16,-1 1 0 0,2 3 0 16,0-2 0-16,-2 1 0 0,2 0 0 15,-1 0 0-15,-3-2 0 0,2-1 0 0,-2-3 0 16,0-2 0-16,0-3 0 15,2-4 0-15,-2-5 0 0,2 0 0 16,-2-3 0-16,5-3 0 0,-7-1 0 16,2-2 0-16,-2-2 0 0,0 0 0 0,0 0 0 15,-2 0 0-15,0-3 0 0,-5-1 0 16,3-3-16-16,-2-3-19 0,0 2-12 16,-2-1-6-16,-5 0-27 0,5 0-37 15,4-3-44-15,-2 1-142 0</inkml:trace>
  <inkml:trace contextRef="#ctx0" brushRef="#br0" timeOffset="46588.66">24096 7237 41 0,'0'0'82'15,"0"0"-50"-15,0 0-1 0,0 0 9 16,0 0 3-16,0 0-7 0,0 0-4 0,0 0-4 16,31 8-6-16,-29-8 2 15,-2 1 1-15,3 0 2 0,-1-1 3 16,0 0 2-16,-2 0 5 0,2 0 7 0,2-1-6 15,2-4-2-15,-2 3 1 0,-2-2 0 16,0 1 1-16,3 0-12 0,-1-1-2 16,0 0-3-16,0 1-3 0,-2 0-4 15,-2 1 0-15,4-2-3 0,-2 2 1 16,-2 0-2 0,0-1 1-16,0 3-1 0,0-2 1 0,-6 1-1 0,2 1-4 0,0 0-1 15,-5 0-1-15,3 0-2 16,-6 3-1-16,-3 3 0 0,7 1-1 0,-11 7 0 15,7 1 0-15,-4 2 0 16,-1 4-1-16,0 0 2 0,1 3-2 16,-1-1 0-16,3 1-2 0,2 0 3 15,-1-4-1-15,5 2 1 0,4-1 0 0,-5 1 0 16,7 2-1-16,2-3 1 0,0 0-1 16,9 0 0-16,-1-2-1 0,-2-2 0 15,4 1-13-15,3-5 10 0,-1 0 2 16,5-2-2-16,-5-2 2 0,7-2 2 15,-5-2 0-15,5-2 1 0,-7-4 0 16,5 1-2 0,-3-3 2-16,3-5 0 15,-1 0 4-15,-5-4 10 0,3 2 3 16,-6 1 0-16,-1 0-1 0,-1 1-16 16,-2-1 0-16,-2 0 0 0,-2 0 0 0,0 0 0 15,-2-1 0-15,-6 1 0 0,-1 0 0 16,-7 1 0-16,-1 0 0 0,-7 2 0 15,1 2 0-15,-2 1 0 0,-2 3 0 16,0 1 0-16,7 4 0 0,1 3 0 16,0 0 0-16,5-1-11 0,4 2-57 0,-7 3-27 15,7 3-82-15,-5-1-181 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40:10.482"/>
    </inkml:context>
    <inkml:brush xml:id="br0">
      <inkml:brushProperty name="width" value="0.05292" units="cm"/>
      <inkml:brushProperty name="height" value="0.05292" units="cm"/>
      <inkml:brushProperty name="color" value="#FF0000"/>
    </inkml:brush>
  </inkml:definitions>
  <inkml:trace contextRef="#ctx0" brushRef="#br0">25016 9460 94 0,'0'0'41'15,"0"0"4"-15,0 0 0 0,0 0-3 0,0 0-6 16,0 0-1-16,0 0-7 0,0 0-4 16,31-52 5-16,-31 45-7 0,2 0-1 15,-2 1 3-15,0 0 1 0,2 1 0 16,-2 0 1-16,0 2 6 0,0-1-4 16,3 0 2-16,-3 0 0 0,2-1 6 15,-2-1 0-15,0 0 0 0,0 1-4 16,2 2-7-16,0-1-5 0,-2 3-2 15,0 1-4-15,0 0-4 0,0 1-5 16,0 2-4-16,0 4-1 0,4 4-1 0,0 3 1 16,2 6 0-16,-2 1 1 15,-2 5 0-15,0 4 1 0,-2-1 4 0,3 4-3 16,-3 1 2-16,0 0 0 0,0 1-2 16,0-3-3-16,0-3 2 0,2-3-1 15,0-3 0-15,-2-3 0 0,4-6-1 16,-2-1 0-16,4-4 1 0,-2 0-1 15,0-5 0-15,-2-2-1 16,-2-1-18-16,2-1-13 0,1 0-13 0,-1-3-23 16,6-5-13-16,0-4-7 0,2-4-64 15,-5-3-118-15</inkml:trace>
  <inkml:trace contextRef="#ctx0" brushRef="#br0" timeOffset="392.07">25599 9343 167 0,'0'0'298'15,"0"0"-227"-15,0 0-4 0,0 0 0 16,0 0-2-16,0 0-14 0,0 0-2 16,0 0-10-16,0 0-8 0,0-4-7 15,0 3-6-15,0 1 1 0,0-1-2 16,0 1-4-16,0 0-3 0,0 0-2 15,0 2 1-15,0-1-9 0,0 1 0 16,0-1 0-16,0 0 0 0,0 2 0 0,0 2 0 16,2 5 0-16,-2 2 0 0,0 6 0 15,0 3 0-15,0 2 0 16,2 3 0-16,-2 3 0 0,2 3 0 0,0 2 0 16,3 0 0-16,-5 2 0 0,6-3 0 15,0-6 0-15,2 0 0 0,3-6 0 16,-9-2 0-16,4-4 0 0,2-4 0 15,0-2 0-15,-5-4 0 0,-1-5 0 16,-2 2 0-16,0-2-27 0,0 0-15 16,0-6-8-16,-11-5-27 0,-3-5-96 15,3-4-253-15</inkml:trace>
  <inkml:trace contextRef="#ctx0" brushRef="#br0" timeOffset="18376.3">25802 10307 449 0,'0'0'41'0,"0"0"2"0,0 0-4 15,0 0 12-15,0 0-9 0,0 0-2 16,0 0 7-16,2-38 35 0,-2 37-65 16,0 1-3-16,0 0 1 15,0 0 0-15,0 0-3 0,0 0-1 0,0 0-1 16,0 0 0-16,0 0-2 0,0 0-5 15,0 3-3-15,0 2 0 0,0 5-1 16,0 5 1-16,0 6 2 0,0 5 1 16,-2 2-1-16,0 5 2 0,0 1 1 15,-2 0-1-15,1 3-1 0,6-1 0 16,-3-1-1 0,4-1-1-16,0-4 0 0,0-3 0 0,0-7-1 0,-4-2 1 0,2-6 0 15,2-2-1-15,-4-3-3 0,0-3-14 16,0-2-11-16,0-1-8 15,0-1-15-15,0-1-21 16,0-8-22-16,0-4-22 0,0-6-128 0</inkml:trace>
  <inkml:trace contextRef="#ctx0" brushRef="#br0" timeOffset="19059.74">26147 10306 220 0,'0'0'97'0,"0"0"-25"16,0 0-29-16,0 0 4 0,0 0 13 15,0 0-9-15,-48-52-14 0,40 48-16 16,2 1 5-1,0 1 2-15,4 0 4 0,2 2-5 0,0-1-2 0,0 1 2 0,0-1-6 16,-2-4 1-16,8 0 0 16,0-6-4-16,9-1-3 0,-3 0-1 0,13-3-1 15,0 2-1 1,1-2-3-16,5 3 0 0,5 2-3 0,7 1-1 16,-4 2 1-16,-2 4 0 0,-1 2 0 15,-5 1-2 1,-2 3-1-16,-7 1-2 0,-7 5 0 15,1 1-1-15,-5 3 1 0,-7 1 0 16,0 4 0-16,-4 3-1 0,-4 1 3 16,-2 3-3-16,-17-3 0 0,6 1 0 15,-8 0-1-15,-3-2 1 0,1-2 0 16,0-2-4-16,6 0 1 0,-2-4 0 16,13-1 1-16,-4-6 2 0,7-1-1 15,7-4 1-15,0 0 1 0,0-1-1 0,0 0 1 16,0 0 0-16,0 0-1 15,5 0 1-15,1 0 1 0,6-1 0 0,-2 1 1 16,17 0 1-16,0 3 1 0,2 4 0 16,6 0-5-16,0 4 0 0,-2 0 0 15,-4 1 0-15,-4 2 0 0,-4 1 0 16,-2 1 0-16,-7-3 0 0,-6 0 0 16,2 3 0-16,-6-1 0 0,-2 1 0 15,-6-2 0-15,-4 0 0 0,-7 0 0 16,1-3 0-16,-15 1 0 0,-2-3 0 0,-2-2 0 15,-5 0 0-15,3-4 0 16,4 0 0-16,6-2 0 0,4-1 0 0,11 0 0 16,-2 1 0-16,1-6 0 0,5 2 0 15,0-3 0-15,-1 1 0 0,5-1 0 16,0 0 0-16,4 3-8 16,0 1-12-16,-2 1-13 0,0-1-13 0,2 2-24 15,-2 0-45-15,2 3-38 0,0 3-153 16</inkml:trace>
  <inkml:trace contextRef="#ctx0" brushRef="#br0" timeOffset="26000.07">25924 11111 150 0,'0'0'70'0,"0"0"-2"16,0 0-5-16,0 0-2 0,0 0-4 15,0 0 0-15,0 0-2 16,0 0-8-16,6-16-3 0,-4 14 3 16,-2-1-2-16,2 0-4 0,0 1-7 15,0-1-4-15,-2 1-5 0,2 0-6 0,-2 0-1 16,2 1-1-16,-2-1-3 0,0 1-3 15,0 0-2-15,0 1 0 0,0 0-3 16,0 0-1-16,0 1-2 0,0 2-2 16,0 1-1-16,2 6-1 0,3 7-1 15,-3 5 0-15,2 6 2 0,-2 2 2 16,4 1-1-16,-2 2-1 0,0 2 0 16,0 0 0-16,-4 0 0 0,3-2 0 0,1-3 0 15,0-3 1-15,2-5-1 16,-2-5 0-16,2-4 0 0,-4-2 0 0,0-4-3 15,1-1-20-15,-3-3-9 0,0-2-8 16,0-1-12-16,0-3-22 0,4-7-24 16,4-9 1-16,11-6-42 15,-7 0-61-15</inkml:trace>
  <inkml:trace contextRef="#ctx0" brushRef="#br0" timeOffset="26594.35">26350 11172 326 0,'0'0'103'0,"0"0"6"16,0 0-25-16,0 0-7 0,22-57-3 0,-20 46-12 16,0 2-13-16,1 0-13 0,-3 3-7 15,-3 3-6-15,3 1-5 0,-4 2-8 16,4-2-1-16,-6 1-2 0,2 1-3 16,-4 0-1-16,-1 2-3 0,3 4 0 15,-2 6 0-15,-6 5-3 0,3 0 3 0,-1 3 0 16,1-4-1-16,3 0 1 0,6-1 0 15,0 0-1-15,-2-1 0 16,2 0 0-16,2 1 0 16,0-1-1-16,4-1 0 0,2 3 1 0,7-4 0 0,5 3 0 15,-1-1 1 1,3-1-1-16,9 0 1 0,2 0 0 0,0 2 1 0,2 4 1 16,-2-3-2-16,-2 2 3 15,-8 0 2-15,0-3 0 0,-13 0-5 16,0 1 0-16,-2-1 0 0,-3-2 0 0,-3 2 0 15,-7-1 0-15,-3-1 0 0,-2 1 0 0,-9-3 0 16,-2-2 0-16,0-2 0 16,-3-3-5-16,-5-3-1 0,4-1-3 15,6 1 0-15,0-5 1 0,11-3 7 0,0-2 1 16,3 0 0-16,1-1 0 0,4-2 1 16,0-2 1-1,2-4 7-15,0-1 3 0,4-3 2 0,0-1-14 0,13-2 0 16,-3-2 0-16,13-3 0 0,2 0 0 15,2 1 0-15,0 2 0 0,-4 2 0 16,-6 8 0-16,-9 1 0 0,-4 5 0 0,-6 3 0 16,1-2 0-1,-3 0 0-15,-5-1 0 0,-1 0 0 16,-4-1 0-16,4 0 0 0,-3 1 0 16,-9 3 0-16,1 1 0 0,-3 3 0 0,-1 4 0 0,4 2 0 15,-7 11-4 1,7 5-58-16,-6 4-39 0,-4 1-100 0,9-1-302 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41:39.555"/>
    </inkml:context>
    <inkml:brush xml:id="br0">
      <inkml:brushProperty name="width" value="0.05292" units="cm"/>
      <inkml:brushProperty name="height" value="0.05292" units="cm"/>
      <inkml:brushProperty name="color" value="#FF0000"/>
    </inkml:brush>
  </inkml:definitions>
  <inkml:trace contextRef="#ctx0" brushRef="#br0">17802 9157 144 0,'0'0'101'15,"0"0"-32"1,0 0-12-16,0 0-3 0,0 0 1 0,0 0-7 0,0 0-20 0,0 0 14 16,21-51-12-16,-19 45 5 15,-2 0-1-15,0 2 2 0,0-2-3 0,0 0-3 16,0 2-5-16,0-1-4 15,-4 3-5-15,2 0-3 16,-5-3-2-16,1 2-5 0,-4-1 0 0,-7 3-3 0,1 1-1 16,-7 5 0-16,0 5-2 15,-4 5 0-15,7 3-2 0,-5 4 1 0,4 0-1 16,5 2 2-16,-1 1-2 0,5-5 2 16,6 0-1-16,-1-3 1 0,1-3 0 15,4-2-1-15,2-2 0 0,0-1 1 16,8 2-2-16,1 0 2 0,1 0 0 15,4 0 0-15,7 0 2 0,6 0 2 16,6-1 4-16,4 2 0 0,0-1 0 16,9 1 1-1,-3 1-2-15,-7 1-3 0,1 3-4 0,-10-3 2 16,-3 1-1-16,-9 1 0 0,-1-1 0 0,-5 1 0 0,-3-2 0 16,-4 0 1-1,-2 1-1-15,-2-2 1 0,-4 4-1 0,-13-2 0 0,2 0-1 16,-9-2-6-16,1-1-3 0,2-4 0 15,0-1 4-15,3-1 2 0,3-2 1 16,1-4 1-16,3 0 0 0,-1-1 1 0,3-4 0 16,3-1 2-1,0-3 1-15,-3-2 5 0,5-3 5 0,2-5 3 16,-2-8 0-16,6-3 0 0,0-5-5 16,6-2 2-16,4-4-5 0,7 1-8 0,0 3 0 15,5 4 0-15,-1 5 0 0,-2 3 0 16,-1 2 0-16,-5 4 0 0,-3 2 0 15,0 5 0-15,-6-3 0 0,-4 2 0 16,0 1 0-16,-8-4 0 0,-2 4 0 16,-1-2 0-1,-11 3 0-15,-1 1 0 0,-6 0 0 16,-8 5 0-16,-7 3 0 0,3 2 0 16,0 1-24-16,1 7-43 0,5 5-5 15,-2 4-69-15,10 2-83 0</inkml:trace>
  <inkml:trace contextRef="#ctx0" brushRef="#br0" timeOffset="25161.59">17862 10096 100 0,'0'0'74'0,"0"0"-24"0,0 0-1 16,6-6-2-16,-6 5 5 0,0-1-3 15,2 1-1-15,-2-2-2 0,0 2-8 16,0-2 3-16,0 1-12 0,0-1-2 15,0 3-3-15,0-2 0 0,0 1-1 16,0-2-2-16,0 0-4 0,0 2-5 0,-2-2 0 16,0-1-1-16,-2 1-1 15,-4 0-1-15,2-1-2 0,-3 3-4 0,-5 0-1 16,1 1-2-16,1 2 0 0,-5 3-3 16,1 4 1-16,-3-1 0 0,3 2 1 15,-3 1 1-15,5-1-1 0,1 2 1 16,1 0-1-16,2-1 0 0,-1 3 1 15,3-3-1-15,0 4 0 0,-3-1-1 16,7 0 2-16,0-2-1 0,0-1 0 16,4 0 0-16,0-1-1 0,0 0 2 0,0 0-2 15,6-2 1-15,0 0 1 0,7-2 0 16,1-3 0-16,5-2 1 0,-1-1 5 16,13-5 4-16,0-4-1 0,3-2-1 15,1 0-5-15,-6-1-3 0,-3 1-3 16,-5 3 3-16,-6 0-6 0,-3 1-29 15,-2 2-25-15,-6-2-20 16,-1 1-30-16,-3 0-54 0,0 0-132 0</inkml:trace>
  <inkml:trace contextRef="#ctx0" brushRef="#br0" timeOffset="25666.2">17961 10089 331 0,'0'0'84'16,"0"0"-9"-16,0 0-1 0,0 0-13 0,0 0-14 16,0 0 1-16,0 0-1 15,0 0-5-15,-6-49-11 0,6 49-3 16,-2 0-3-16,2 0-4 0,0 0-4 16,0-1-4-16,0 1-2 0,0 0-2 0,0 0-3 15,0 3-3-15,0 0-2 0,0 6 1 16,0 1 0-16,0 2-1 0,0 2 1 15,4 2 1-15,2 0 3 0,-2 4-3 16,1-1 2-16,1 3 0 0,0 1-1 16,-2 2-1-16,4 1-2 15,-1-2 2-15,-3 2-2 0,0-3 1 0,0 2-2 16,0-3 0-16,-4 0 0 16,0 1 0-16,2-2 0 0,-2 0 0 0,0-4 1 15,0 1 0-15,-2-2-1 0,-2-1 1 0,-4-1 2 16,1-1-3-16,-7 2 0 0,0-2 0 15,-5 0 0-15,-6-3 0 0,-2 0 0 16,-2-2 0-16,0 1 0 0,3-4 0 16,-1-2 0-16,8-1 0 0,0-2 0 15,7 0 0 1,-5-2 0-16,7-3 0 0,4 3 0 0,-2 1 0 0,1-1 0 0,3 1 0 16,2-1 0-16,0 2 0 15,2 0 0-15,0 0-7 0,0 0-11 16,0 2-9-16,0-1-14 0,2-1-8 15,2 3-16-15,9 3-17 16,-3 1-9-16,3-1-48 0,1-1-126 0</inkml:trace>
  <inkml:trace contextRef="#ctx0" brushRef="#br0" timeOffset="68359.64">17682 10919 1 0,'0'0'167'0,"0"0"-117"16,0 0 12-16,0 0-9 0,0 0 4 0,0 0-7 16,0 0-4-16,0 0-2 0,-2-26-3 15,2 22-3-15,0 2-9 0,0 1-3 16,0-2 3-16,0 2 0 15,0 0 1-15,-2 0-1 0,2 1-1 16,0 0-6-16,0 0-4 0,0 0-1 0,0 0-5 16,0 0-5-16,0 0-1 0,0 0-1 15,0 5-3-15,0 3 0 0,0 4-1 16,0 5 0-16,0 3 1 0,2 4 3 31,0 1 1-31,2 2 3 0,-2-1-5 16,-2-1 1-16,4 1 0 0,1-4-2 15,-3 0-2-15,2-2 1 0,-2-1-1 16,-2 1-1-16,0-4 1 0,0-1-1 16,0-4 0-16,0-1 0 0,0-2 0 0,0-2-6 15,0 1-7-15,0-3-4 0,-2 0-10 16,-2 2-17-16,2-5-15 0,-3 0-18 16,1-1-1-16,2 0-35 0,-4-1-27 15,4-3-87-15</inkml:trace>
  <inkml:trace contextRef="#ctx0" brushRef="#br0" timeOffset="69195.2">18083 10900 163 0,'0'0'58'16,"0"0"-2"-16,0 0-9 0,0 0 13 0,0 0-7 16,0 0-4-16,0 0 2 0,0 0-2 15,0-21-10-15,0 21-6 0,0 0-6 16,0 0-4-16,0 0-2 0,2 0-3 15,0 1-3-15,0 0-2 0,5 3-2 16,-5 0 0-16,0 0-2 0,0 0-1 16,0 0-1-16,-2 2 0 0,0 0 2 15,0 2-3-15,0 1 0 0,-6-1-1 16,-3 0-1-16,3 0-2 0,-4 2 0 16,-7 0 0-16,3-2-1 0,1 1 1 15,-5-2-1-15,3-2 0 0,1-1 0 0,-1-1-1 16,1-2 0-16,2-1-2 15,1 0 0-15,1-1 2 0,2-5 0 0,1-1 1 16,-1-1-1-16,0-2 2 16,6 1 0-16,2 0 0 0,0 1 1 15,0 0 1-15,2-1 2 0,8 1-1 16,1-2-3-16,3 1 1 0,9 0 1 0,4 1 0 16,2 1 0-16,-1 3 1 0,3 2 0 15,1 1-1-15,-6 6 0 0,1 6-1 16,-2 1-2-16,-8 4 0 0,-1 3 0 15,-6 4 0-15,-7 5 1 0,-3 3 0 16,-3 1 2-16,-9 2-2 0,-7-1 0 0,3 0-2 16,-9-4-2-1,2-4-4-15,7-4 1 0,-5-4 2 0,7-1 3 16,-3-4 0-16,11-5 0 0,0-1-1 16,4-2 1-16,2-3 0 0,0 1 0 15,0-2 0-15,0 0 2 0,2 2 3 0,2-2 0 16,6 0-1-16,11 0 5 0,2-7 10 15,6 0 2-15,4-3-5 0,2 0-2 16,4-2-14-16,-2 0 0 0,0 2 0 16,3-1 0-16,-5 2 0 0,-2 1 0 15,-8 3 0-15,-7 1 0 0,-5 1 0 16,-5 1 0-16,-6 2 0 0,-2-1 0 0,0 1 0 16,0 0 0-16,0 0 0 0,0 0 0 15,0 0 0-15,-4 0 0 0,0 0 0 16,-2 0 0-16,-1 0 0 0,-1-2 0 15,2 2 0-15,0 0 0 0,2-1-17 16,-3 1-9 0,1 0-10-16,-2 0-7 0,4 0-16 0,0-3-32 15,0-1-37-15,2-1-106 0</inkml:trace>
  <inkml:trace contextRef="#ctx0" brushRef="#br0" timeOffset="111085.13">17798 11872 198 0,'0'0'61'0,"0"0"20"0,0 0-23 16,0 0-5-16,0 0-6 0,-10-54-4 15,5 50 5-15,1-2-1 0,2 3-9 16,2 1 5-16,-4-1-1 0,2 1-4 15,0 1-8-15,2-1-2 0,0 1-3 16,0-3-5-16,0 1-3 0,0 3-2 0,0 0-1 16,0 0-6-16,0 0 0 15,0 3-1-15,0 2-3 0,2 4-1 16,-2 4-2-16,-2 6 1 0,-2 2 0 16,-2 4 3-16,1 2 1 0,1 0 3 15,0 0-5-15,2 1 0 0,2-1-3 16,-2-1 1-16,0-4-2 0,2-1 0 0,0-4 1 15,0 0-1-15,0-6 0 16,0-1-1-16,0 1-9 0,0-3-14 0,0 0-15 16,2-3 5-16,2-1-29 0,2-2-39 15,1 0-23-15,5-2-41 0,-4 0-104 0</inkml:trace>
  <inkml:trace contextRef="#ctx0" brushRef="#br0" timeOffset="111351.58">18189 11793 417 0,'0'0'147'0,"0"0"-48"16,0 0-20-16,0 0-10 0,0 0-17 16,0 0-13-16,0 0-7 0,0 0-2 0,0 0-7 15,12-43-7-15,-12 44-6 16,0 2-4-16,0 3-2 0,2 4-4 15,0 5 0-15,-2 3 0 0,0 1 0 16,0 3 0-16,0 2 0 0,0 5 0 0,-2 0 0 16,2 0 0-16,0-1 0 15,0-2 0-15,0-2 0 0,4-4 0 16,2 0-15-16,1-2-30 0,5-1-22 0,-4 1-43 16,-2-5-82-16,-1-6-270 0</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46:10.429"/>
    </inkml:context>
    <inkml:brush xml:id="br0">
      <inkml:brushProperty name="width" value="0.05292" units="cm"/>
      <inkml:brushProperty name="height" value="0.05292" units="cm"/>
      <inkml:brushProperty name="color" value="#FF0000"/>
    </inkml:brush>
  </inkml:definitions>
  <inkml:trace contextRef="#ctx0" brushRef="#br0">5974 10549 452 0,'0'0'4'0,"0"0"0"15,6-63 3-15,-6 45 28 0,0 4 5 16,-4 0 5-16,-2-4 2 0,-4 1-3 16,-7-1-9-16,3 5-11 0,-3 3-1 15,-2 1-1-15,1 4-2 0,-5 3-11 16,0 2-5-1,1 4-2-15,-5 2-1 0,2 7 0 0,2 2-1 0,-4 6 0 0,-2 5-1 16,0 5 1-16,-4 5-1 16,0 10 1-16,-4 3 0 0,2 7 0 15,0 4 0-15,2 4 0 0,2 4 1 16,4 1-1-16,2-1 1 0,11 0 0 16,3-2 1-16,3 3-2 0,8 1 0 0,8 3 0 15,5 0 0-15,7 1 0 0,1 1 0 16,10-2-4-16,4-4 3 0,4-4 1 15,11-8 0 1,-3-4 1-16,13-7-1 0,0-8 1 0,7-4 0 0,3-7 0 16,0-5 1-16,9-8 0 0,-1-10-1 15,7-6 1-15,2-12-1 0,4-10-1 16,-4-11 2-16,-3-8 3 16,1-8 5-16,-6-9 4 0,-5-6 1 0,-8-7-4 0,-12-6-4 15,-7-3-1-15,-11-9 3 0,-5-3-3 16,-13-6-1-16,-12-4 6 0,-6 0-4 15,-14 0-6 1,-19 6-1-16,-13 11 2 0,-18 13-1 0,-12 16 3 0,-19 12-2 16,-13 13-2-16,-12 18-10 0,-2 13 3 15,2 9 1-15,15 13 3 0,10 5 1 16,19 6 2-16,16 1-11 0,10 5-11 0,13 4-16 16,10 1-11-16,12 6-36 15,7-2-28-15,-2-3-81 0,8-7-212 16</inkml:trace>
  <inkml:trace contextRef="#ctx0" brushRef="#br0" timeOffset="1497.22">7295 11229 184 0,'0'0'0'0,"0"0"0"16,-58-12 6-1,41 10 15-15,-1 1 5 0,1 2 11 16,1-1 6-16,1 0 3 0,3 0-1 0,2 0 5 0,3 1-1 16,1-1-11-16,4 0-1 15,2 0-6-15,0 0-8 0,0 0-5 0,4 0-5 16,4 0-8-16,7 0-2 0,4 0 8 16,10-2 17-16,2-3-1 0,6-2-9 0,0-1-2 15,6 0-1 1,3-2-3-16,1 2-2 0,5-1 0 0,6 0 2 0,6-5 0 15,8-2 0-15,9-3 1 0,12-4-2 16,10-3 0-16,7-3-1 0,12-2-8 16,2 2 0-16,4-2 1 15,-4 4 2-15,-2 3 0 16,0 3 2-16,-10 4-2 0,-3 2-5 0,-10 4-2 0,-6 1 2 0,-10 4 2 31,-8 5 1-31,-11 1 0 16,-13 5 0-16,-3 11 0 0,-11 1-2 15,-4 5 0-15,-2 2 0 0,-2 0-1 16,0 1 0-16,0-2-1 0,4 0 0 0,-4-3-1 16,2 0 2-16,0 1 0 0,-2 0 0 15,4 1 0-15,0 3 0 0,4-1 0 16,7 3 0-16,-3-4 1 0,9-4 0 16,-1-3-1-16,9-8 1 0,-6-4-1 15,4-4 2-15,4-7-1 0,2-3 2 16,0-6 2-16,0 2-1 0,2-1 0 15,-4-1-4-15,-3 2-4 0,-3 1 2 16,-6 0 1-16,-5 4 1 0,-1-1 0 16,-1 3 0-16,-2-5 1 0,-2 3 0 0,1-4-1 15,3 1 0-15,2-3 1 0,-3-5 0 16,7-5 0-16,-1-4 2 0,1-5-2 16,3-4 0-16,-9-3 1 0,7-2-1 15,-3 4-1-15,-8 1-3 0,-2 4 2 0,3 8-4 16,-7 6 5-16,2 6-4 0,-2 1 1 15,2 2 3-15,2 2-1 16,2-1 0-16,-2 3 1 0,3-4 0 0,-3 0 0 16,2 1 1-16,2-3-1 15,-2 1 1-15,1-3 1 0,-1 1-2 0,0 1 0 16,-2 1 2-16,-4 5-2 0,-4 4 1 16,0 3 0-16,-6 1 0 0,-3 6-1 15,5 7-1-15,-4 6 0 0,3 5-2 16,5 3 3-16,-2 0-2 0,6 1 2 15,4-1 0-15,4-2-1 0,1-2 1 0,1-2-1 16,9-1 2 0,-3 1-1-16,7-2 0 0,-7 0 1 0,9 2-1 0,-8 1 2 15,-1 1-2-15,-5 2 1 0,-1 2 1 16,0 1-2-16,-3 1 1 16,-3 0 0-16,-2 0-1 0,-2-2 1 15,2-2-1-15,-4-3 0 0,4-4 0 0,-4-7-1 16,4-3-1-16,-4-4 2 0,2-4 0 15,0-1 0-15,4-9 0 0,0-6 1 16,4-5 0-16,5-8 1 0,-3-6 0 0,7-8-1 16,3-7 0-16,9-5 0 0,0-3 0 15,2 3 0-15,4 4 1 0,-1 5-2 16,-3 7 2-16,-5 0-1 16,7 2-1-16,-4 3 0 0,-4-1-6 0,0 3 6 15,4 1 0-15,-15 2 0 0,5 3 0 16,-13 3 1-16,-4 3 0 0,-10 1 1 15,-6 5-1 1,-3 4 0-16,-6 1-1 0,-3 5 1 0,-5 3 0 16,0 0 1-16,0 0-2 0,0 2-1 0,0 7 0 0,-9 7-2 15,-5 9-2 1,-1 9 4-16,-10 5 1 0,5 1 0 0,1 2-3 0,-1-5 1 16,9-2-2-1,9-7 1-15,2-5 3 0,2-3-4 0,0-5 2 16,7-1 1-16,1-6 1 0,2-2 0 15,-1-4-1-15,3-2 0 0,-4 0 1 16,-1-2-2-16,5-7-6 0,-6-5 2 0,-1-5-7 16,1-1-3-16,0-4-6 0,0 3-1 15,-3-2 4-15,7-3 6 0,7 0-1 16,1-4-19-16,1-4-20 0,6-2-17 0,4-2-15 16,-2-1-9-16,0-1-18 0,-7 3-137 15</inkml:trace>
  <inkml:trace contextRef="#ctx0" brushRef="#br0" timeOffset="1925.1">15202 9854 319 0,'-5'-54'299'0,"-1"28"-283"0,0 2 32 0,0 6 33 15,0 1-23-15,2 4-27 0,1 4-8 16,1 2-1-16,-2 3-4 0,-2 4-1 16,0 0-6-1,0 1-4-15,-3 9-7 0,-3 9-1 0,-11 12-2 0,-10 10 1 16,-4 9 2-16,-9 10 0 0,-1 7 0 15,-7 8-3-15,3 5 3 0,-1 1 0 16,8 1 1-16,11 0-1 0,2-1 1 16,13-2-1-1,7-1-4-15,7-2 3 0,8-3 1 0,15 1 0 16,4-3 0-16,10-6 0 16,10-2 2-16,3-10 0 0,16-5-1 15,2-8 1-15,6-9-1 0,9-7 1 16,5-13 1-16,7-10 0 0,0-5-3 15,4-13 0-15,3-8 0 0,-5-10 3 16,2-7 4-16,-9-7 1 0,-7-9-1 16,-5-6 5-16,-5-12 0 0,-7-6-1 15,-9-9-2-15,-13-7-9 0,-9-3 0 16,-21 0 0-16,-12 0 0 0,-27 6 0 16,-19 2 0-16,-18 7 0 0,-27 10 0 0,-8 10 0 15,-15 11 0-15,-2 15 0 16,-4 9 0-16,9 16 0 0,1 8 0 15,15 10-5-15,12 13-10 0,3 13-4 0,9 10-15 16,13 6-9-16,11 10-25 0,11 1-58 16,10-3-58-16,7-8-260 0</inkml:trace>
  <inkml:trace contextRef="#ctx0" brushRef="#br0" timeOffset="3780.17">16622 10379 594 0,'0'0'0'0,"0"0"-11"0,0 0 11 15,0 0 3-15,0 0-2 0,-56-17 0 0,44 16-1 16,1 2 0-16,-3-2 1 16,7 1 2-16,1 0 3 0,6-1 11 15,0-1 1-15,0 2 2 0,0 0-7 0,2 0-8 16,7-4 3-16,5-1 4 0,9-4 9 15,8-4 0-15,14-4-1 0,3-4-4 16,12 0-4-16,4 0-1 0,4 0-2 16,4 6-3-16,7 3-1 0,6 5-5 15,2 4 0-15,-1 2 1 0,3 10 1 16,0 4 2-16,-2 8 0 0,4 4 0 16,-6 7 0-16,-7 7-2 0,-5 5 1 15,-5 6-3-15,-6 3-6 0,-2 2 6 16,-13 5 0-16,3 2 2 0,-11-1 0 0,-4 0 1 15,0-2-2-15,1-3 1 16,-3-6-1-16,0-2 0 0,0-6 1 16,-2-6-1-16,2-4-1 0,-2-7 1 0,2-6 0 15,0-7 0-15,4-7 6 0,0-5 6 16,5-11 1-16,3-11 2 0,3-10-4 16,12-11-7-16,4-11 0 0,10-13-1 15,7-10-3-15,10-12-1 0,4-4 1 16,17-1 0-16,-1 4 1 0,11 9 1 0,4 7 0 15,-2 9-1-15,7 7-2 16,-1 8-7-16,-8 6 6 0,-4 10 1 16,-9 4 1-16,-10 10 2 0,-4 8 0 15,-6 6-3-15,-6 6-6 0,-2 0 5 0,-7 10 1 16,-6 6 0-16,-2 1 0 0,-4 4 1 16,-6 0 0-16,-2 2 1 0,-7 4-1 15,-5-4 0-15,-3 2 0 0,-2 2-1 16,-2-3 0-16,1 1-4 15,-1-4 3-15,0 3 1 0,0-2-1 0,-2-1-1 16,2 0 2-16,-2-6 0 0,2-2 0 16,1-3 0-16,3-4 0 15,0-4 1-15,0-2 0 0,3-7-1 16,5-6 1-16,1-9-1 0,8-6 2 0,6-4 0 0,4-5-2 16,2 2 2-16,4 2 0 0,7 7-2 15,-1 6-5-15,-1 7 2 16,4 1 1-16,-1 1 2 0,1 3 0 0,2 2 0 15,-3 2 1-15,3 4 1 0,-5 0-1 16,-3 1 1-16,-5 9 0 0,-4 3-2 16,-8 4-7-16,-2 5 6 0,-11 3-1 15,-5 8-4-15,-7 4 0 0,-6 7-3 0,-7 5-2 16,-1 4-3-16,-5 2 9 0,-1-4 0 16,3-4 4-16,-5-2 1 15,7-7 0-15,-3-3 0 0,7-7 0 0,-5-4 0 16,6-4 1-1,4-4-1-15,-1-4 1 0,-1-9 1 0,10-3-1 0,9-9 5 16,1-11-1-16,11-11 5 0,8-7-6 16,2-10 0-16,7-9-3 0,7-11-1 15,7-5-1-15,8-4 0 0,-2 3 1 0,0 6 1 16,2 7 2-16,-4 11-3 16,2 13 0-16,-8 8 2 15,-4 9-4-15,-9 5 2 0,-8 8-7 16,-2 4 6-16,-8 3 1 0,-7 12 0 0,1 5 0 0,-1 5-1 15,-1 3 1-15,10-1-4 0,-2-1-2 16,1-4 2-16,5-4 4 0,2-4 2 16,0-3-1-16,-2-1-1 0,-4 2 0 15,0-3-4-15,-4 7 3 0,-7-4 0 16,-10 2 1-16,-2 0 0 0,-4-2-3 16,-12 2-11-16,1-2-6 0,-5-1 2 15,3-1 5-15,-7-4 2 0,7 0 1 16,-4-3-1-16,11 0 3 0,-2-4 2 0,10-9 4 15,4-4 1-15,4-7 0 16,9-5 1-16,-3-6 1 0,11-6-1 16,0-6 0-16,4-4-1 15,6-2 1-15,4-1-4 0,1-3-6 0,1-2 7 0,-4 1 2 16,-2-3 1-16,-4 3 0 0,-10 2 1 16,-4 5 3-16,-13 5 6 0,-8 3 7 15,-13 0 9-15,3 3-2 0,-13-2-1 16,-4 2-5-16,-2 0-3 0,-11 0-5 15,1 5-5-15,-9 3-2 0,3 4 0 16,-5 5 2-16,-2 5-3 0,4 7 0 16,-3 7 0-16,-5 5-2 0,-4 16-1 15,-5 12 0-15,-1 10 0 0,-11 10 1 16,7 11 0-16,-7 3 1 0,7 5-1 16,6 2 2-16,6 0-2 0,8 7-3 15,4 4 1-15,-3-1 2 0,11 3 0 0,-3 0 1 16,6 3-1-1,8 7 0-15,2 2 1 0,4 3-1 0,13-1 1 0,9-2-1 16,8-4-3-16,5-4 2 0,13-3 0 16,1-6 1-16,10-6 1 0,11-9 1 15,-2-9-1-15,15-9 3 0,4-13 0 16,7-11 2-16,7-11 1 0,3-12 2 16,3-13-1-16,7-15-1 15,2-9-6-15,-8-13 1 0,6-13 0 0,-11-14 4 16,1-14 1-16,-3-11 0 0,-7-9-2 15,-12-6-5-15,-3-8-4 0,-17-1 4 0,-10-2 4 16,-18 6-1 0,-18 5-2-16,-13 6 0 0,-14 5 4 0,-21 1 5 0,-12 5 6 15,-17 5-16-15,-16 5 0 0,-16 5 0 16,-14 10 0-16,-10 2-3 0,-20 8-4 16,-3 9-3-16,-11 15-10 0,-1 19-5 15,1 20-9-15,10 19 10 0,11 21-3 16,19 21-6-16,10 15-42 0,2 9-65 15,21-8-141-15</inkml:trace>
  <inkml:trace contextRef="#ctx0" brushRef="#br0" timeOffset="4992.79">5538 12539 396 0,'0'0'55'0,"0"0"-5"16,0 0-7-16,0 0 23 0,0 0-20 15,0 0-1-15,0 0-10 0,0 0-8 16,0 0-9-16,-23-25-3 0,19 31-6 15,2 4-5-15,0 5-1 0,-4 7-2 16,4 5 0-16,-5 7 1 0,5 4-1 0,2 3 0 16,0 5 0-16,9 1 0 15,-3 6 0-15,0 2-1 0,0 1 0 16,7-2 1-16,1-6 2 0,7-7 0 16,1-5-1-16,5-8-1 0,2-7 0 0,2-8 0 15,0-6 1-15,4-5 2 16,1-5 2-16,-3-7 7 0,6-12 1 0,-2-4 2 15,-2-8-3-15,-2-5 2 0,7-4 3 16,-5-4-2-16,-8-4-5 0,-1 1 0 16,-7-3-3-16,-9 2-2 0,-5 2 0 15,-5-2 1-15,-3 3-2 0,-5-2 0 16,-8 4-1-16,1 8 0 0,-5 8-2 16,7 10-1-16,-8 6 2 0,9 4-3 15,-2 7 0-15,-3 0 0 0,5 6 0 16,-3 12 0-16,5 11 0 0,0 12 0 0,-1 6 0 15,9 3 0-15,2 0 0 0,15-6 0 16,3-4 0-16,7-7 0 0,6-2 0 16,2-7 0-16,0-6 0 0,8-4 0 15,-1-8 0-15,5 0 0 0,-5-3-22 16,-3 0-16-16,0-3-21 0,-4-4-35 16,-2-3-59-16,-6-1-131 0</inkml:trace>
  <inkml:trace contextRef="#ctx0" brushRef="#br0" timeOffset="5810.45">27600 11429 535 0,'0'0'48'0,"0"0"24"15,0 0-27-15,0 0 14 0,0 0-12 16,0 0-21-16,0 0-9 0,0 0-4 16,0 0-1-16,0 0 5 0,23 60 1 15,-17-23-3-15,0 4-3 0,3 2-2 16,1 3-2-16,-2 2 0 0,-2 2-5 15,3 0 1-15,1-1-1 0,-2-2-2 16,-2-3 2-16,9-6 2 0,-5-8-1 16,-1-8-2-16,5-6 3 0,-2-6 1 15,-3-7 2-15,7-3 1 0,-1-5-1 16,10-9-8 0,3-11 0-16,6-9 0 0,3-10 0 0,4-13 0 0,7-13 0 15,3-9 0-15,5-9 0 0,-2 4 0 0,0 8 0 16,-11 14 0-16,-4 13 0 0,-10 13 0 15,-6 10 0-15,0 6-11 0,-13 8-19 16,-6 8-11-16,-4 4-13 0,-4 4-46 16,-19 5-68-16,-2 0-199 15</inkml:trace>
  <inkml:trace contextRef="#ctx0" brushRef="#br0" timeOffset="6769.89">15197 11944 343 0,'0'0'145'0,"0"0"-60"0,0 0-15 0,0 0 2 16,0 0-7-16,0 0-18 0,0 0-13 16,0 0-9-16,0 0-4 0,-37-50-3 15,37 50-5-15,0 0-3 0,0 0-4 16,0 2-5-16,0 9-1 0,4 4 0 15,-2 10 0-15,5 7 2 0,1 5-1 16,2 4 1-16,-4 0-1 0,-1 1 0 16,1-3 0-16,-4-4-1 0,2-8 0 15,4-6-1-15,-2-8 0 0,-1-3 1 16,-3-4-1-16,0-3 1 0,0-3 1 0,2 0 0 16,0-1-1-16,4-9 3 0,1-7 8 15,5-8 3-15,5-5-5 0,-3-5-3 16,3-6-1-16,-1-3 0 0,1-1-1 15,4 3 0-15,-7 9-4 0,1 6 0 16,-9 11 0-16,-2 6 0 0,-4 7 0 16,0 2 0-16,1 1 0 0,1 1 0 0,2 8 0 15,2 8 0-15,-2 8-3 16,9 9 3-16,-5 4 3 0,0 3-3 16,5-1 0-16,-3-2 0 0,1-6 0 15,-1-3 0-15,-2-7 0 0,5-5 0 0,-3-3-3 16,1-6 3-16,7-2 0 0,-7-2 3 15,3-4-3-15,-3-5 0 0,3-6 0 16,-3-7 0-16,3-5 0 0,-3-6 0 16,-3-10 0-16,4-6 0 0,-5-13 0 15,-1 0 0-15,-4 1 0 0,-4 7 0 0,-4 11 0 16,-6 7 0-16,-5 6 0 0,1 7 0 16,1 3 0-16,-3 7 0 15,5 4 0-15,-3 4 0 0,2 1 0 0,1 9 0 16,1 5-39-16,6 6-51 15,6 5-83-15,-2-3-141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8:45.118"/>
    </inkml:context>
    <inkml:brush xml:id="br0">
      <inkml:brushProperty name="width" value="0.05" units="cm"/>
      <inkml:brushProperty name="height" value="0.05" units="cm"/>
      <inkml:brushProperty name="color" value="#E71224"/>
    </inkml:brush>
  </inkml:definitions>
  <inkml:trace contextRef="#ctx0" brushRef="#br0">605 113 24575,'0'-5'0,"0"0"0,0 0 0,-1-1 0,0 1 0,0 0 0,0 0 0,0 0 0,-1 0 0,1 0 0,-1 0 0,-1 1 0,-3-8 0,3 9 0,1 0 0,-1 0 0,0 0 0,-1 1 0,1-1 0,0 1 0,-1 0 0,1 0 0,-1 0 0,0 0 0,0 0 0,1 1 0,-1 0 0,0 0 0,0 0 0,-6-1 0,-22-1 0,-1 1 0,-54 3 0,47 0 0,30 0 0,-1 0 0,0 0 0,1 1 0,0 0 0,-1 1 0,1 1 0,0-1 0,0 1 0,1 1 0,-1 0 0,1 0 0,0 1 0,1 0 0,-1 1 0,1 0 0,0 0 0,1 0 0,0 1 0,0 0 0,0 1 0,-6 11 0,-9 16 0,0 2 0,-20 52 0,33-68 0,2-1 0,1 1 0,1 0 0,0 1 0,2-1 0,-1 27 0,8 133 0,-3-175 0,0-1 0,1 1 0,0-1 0,0 1 0,0-1 0,1 0 0,0 0 0,0 0 0,7 10 0,5 2 0,23 25 0,-24-28 0,-6-7 0,1 0 0,0-1 0,1 0 0,-1-1 0,1 0 0,1 0 0,-1-1 0,1 0 0,0-1 0,0-1 0,0 1 0,0-2 0,18 3 0,14-1 0,1-1 0,53-4 0,-87 1 0,-1 0 69,1-1-1,-1 0 0,1 0 0,16-6 1,-25 7-105,0 0 0,0 0 1,1-1-1,-1 1 1,0-1-1,0 1 1,0-1-1,0 1 1,0-1-1,0 0 0,0 0 1,0 1-1,0-1 1,0 0-1,0 0 1,0 0-1,-1 0 1,1 0-1,0 0 1,-1 0-1,1 0 0,-1 0 1,1-1-1,-1 1 1,1 0-1,-1 0 1,0 0-1,0-1 1,1 1-1,-1 0 0,0 0 1,0 0-1,0-1 1,-1 1-1,1 0 1,0 0-1,0-1 1,-1 1-1,1 0 0,0 0 1,-1 0-1,1 0 1,-1 0-1,0-1 1,1 1-1,-1 0 1,-1-1-1,-13-18-6790</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4:53:21.169"/>
    </inkml:context>
    <inkml:brush xml:id="br0">
      <inkml:brushProperty name="width" value="0.05292" units="cm"/>
      <inkml:brushProperty name="height" value="0.05292" units="cm"/>
      <inkml:brushProperty name="color" value="#FF0000"/>
    </inkml:brush>
  </inkml:definitions>
  <inkml:trace contextRef="#ctx0" brushRef="#br0">2791 7946 245 0,'0'0'44'0,"0"0"-11"16,0 0 18-16,0 0 5 0,0 0-6 16,0 0 1-16,0 0 4 0,0 0-11 0,-2-13-4 15,2 11 3-15,0 1-5 0,-3 1-2 16,3 0 0-16,-4 0-12 0,4 0-5 15,0-1-4-15,0 1-4 0,0-1-1 16,0 1-3-16,0 1-2 16,0 5-2-16,0 5 2 0,4 3-2 0,-1 4-2 15,-3 4 5-15,4 0 1 16,0 6 0-16,-2 0 0 0,0 4 0 0,0-2-3 16,0 4 1-16,0 2-2 0,2 0-1 15,0 2 0-15,1 0 0 0,-1-1 0 16,0-1-2-16,0-5 2 0,-2 0-1 15,2-3 0-15,0-3-1 0,0-2 0 16,3-5 1-16,-5-2-1 0,-2-1 0 16,2-5 0-16,0-4 0 0,-2-2-2 0,0-2-2 15,0-2-6-15,0 0-1 16,0 0-4-16,0-3 5 0,0-5-4 0,0-3-2 16,-4-10-23-16,-5-7-20 0,3-5-40 15,0-4-4-15,4 0-58 0,0 5-128 16</inkml:trace>
  <inkml:trace contextRef="#ctx0" brushRef="#br0" timeOffset="471.06">2826 7960 154 0,'0'0'133'0,"0"0"-105"15,0 0 3-15,0 0 12 0,0 0-7 16,0 0-5-16,-56-7 10 0,52 7-2 16,0 1-14-16,-3-1 1 0,5 0-1 15,-2 0 1-15,2 0 0 0,2 0 3 16,0-1-1-16,0 0-2 0,2-1-4 16,4-1 1-16,3-2-12 0,-3-1 1 15,13-2 4-15,-1 1 1 0,7 1-2 0,2 1 1 16,-4 3-9-16,1 2-1 0,3 0 1 15,-2 6-1-15,-4 1-2 16,-1 5 0-16,1 0-1 0,-6 3-2 16,-3 0-1-16,0 2 1 0,-5 2 0 0,-5 1-1 15,0 2 0-15,-2-1 1 0,-4 2 1 16,-9 1 0-16,-8-1 1 0,-1 1-1 16,-7 0 0-16,0-2-1 15,-4-3 1-15,2-3 1 0,0-2-3 0,4-1 1 16,0-3-1-16,6 1-6 0,5-4-2 15,-5-2-2-15,11 0-2 0,-3-1 1 16,3-1-4-16,2-3-5 0,4 0-2 0,2-3-9 16,2-4-7-16,0 1-24 15,0-3-13-15,4-3-13 0,10-4-41 16,3-2-165-16</inkml:trace>
  <inkml:trace contextRef="#ctx0" brushRef="#br0" timeOffset="1230.75">3460 8063 433 0,'0'0'95'0,"0"0"-32"0,0 0-10 15,0 0-1-15,0 0-13 0,0 0-5 16,0 0-3-16,0 0-11 0,0-1-6 16,0 1-5-16,0 0-2 0,0 1-4 15,-2-1 2-15,2 3-4 0,0 1 1 16,-2-1 1-16,0 0 2 0,-2 2 1 16,-2-1 2-16,-2 0 0 15,-1 0-3-15,-1 0 2 0,-7 0-5 0,7 2 2 0,-11-3-2 16,11 0-1-16,-9-1 0 15,5-1-1-15,-5-1 1 0,5 0-1 0,-5-6-1 16,5 0-1-16,-1 0 2 0,3-1-2 16,6-5 1-16,-5 0 0 0,3-2 1 15,2-1 0-15,4-1 0 16,2-2 1-16,2 2 0 0,4 0 1 0,9 2 2 16,-5 2-1-16,9 1 0 15,-1 3 0-15,7 2 1 0,6 3 1 0,-2 2 2 16,4 1-3-16,-2 1 2 0,0 6-3 0,0 3 1 15,-6 4-2-15,0 5-1 16,-1 2-1-16,-11 6 0 0,1 0 0 0,-5 4 0 16,-7 2 0-16,-2 3 0 15,-11 1 1-15,-7 0 0 0,3-3 2 0,-7 0-3 16,-5-6 0-16,2 0-5 16,0-4 2-16,0 0-3 0,-2 0 0 0,7-5-1 15,1-1 1-15,-6-2 5 0,9-1 0 16,-3-3 1-16,9-3 0 0,-5-1 0 15,7-4 0 1,4-1 1-16,2 0-1 0,2-3 0 0,0 0 1 0,0 1 2 16,0-1 1-16,0 0-2 0,2 0 1 15,2 1-1-15,8 1 2 0,5-2 7 16,0 2 2-16,3 0 1 16,13 0 0-16,-2 1-6 0,4-3 5 0,5 0-13 15,-1 2 0-15,4-2 0 0,-3 1 0 0,-3-1 0 16,-4 0 0-16,0 3 0 0,-6-3 0 15,-13 3 0-15,5-3 0 0,-11 3 0 16,-2-2 0-16,-4-1 0 0,-2 0 0 16,0 0 0-16,0 0 0 0,-4 0 0 15,-4-4 0-15,-4 0-16 0,-7-3-34 16,-6 0-12-16,3 1-49 0,-5-2-60 16,0-1-194-1</inkml:trace>
  <inkml:trace contextRef="#ctx0" brushRef="#br0" timeOffset="29654.62">5385 7931 282 0,'0'0'67'0,"0"0"-26"0,0 0 18 0,0 0 3 0,0 0-9 16,0 0-4-16,0 0-6 0,0 0 33 15,-10-32-49-15,10 29-9 0,0 3 4 16,0 0-2-16,0 0 1 0,0 0-9 16,0 0-10-16,0 3-1 0,0 5-1 15,2 6-2-15,2 8 1 16,0 7 1-16,-2 5 1 0,2 5 1 0,2 4-1 0,-2 0 1 16,3 4-2-16,-3-4 2 15,0 0-2-15,0-6 0 0,0-3 1 0,6-7 0 16,-5-4 0-16,-1-5-1 15,-2-4 0-15,0-6 0 0,0-2 0 0,0-2 1 16,-2-2-1-16,0 0 0 16,0-2 0-1,0 0 1-15,0 0 0 0,0 0 1 16,0-4 2-16,0-5 1 0,0-4-2 16,-4-2-2-16,2-5 0 0,-2-2-1 15,-3-4 0-15,-3-2-1 0,4-3 2 16,0-7-2-16,-3-2 1 0,-1-1 0 0,4 0 1 15,2 2-1-15,0 0 0 16,4 3 0-16,0 3 1 0,0 3-1 0,4 5 0 16,0 0 0-16,6 1 0 0,-1 3 0 15,-1 0 0-15,2 4 0 0,5-1 0 16,-3 5 0-16,5 3 0 0,-1-2-2 16,7 6 1-16,4 4 1 0,-5 2-2 15,9 5 0-15,-2 4 0 0,-4 5 1 16,-8 6-2-16,-1 6 3 0,-7 5-3 15,-5 3 3-15,-4 4 0 0,-9 2 0 0,-3-1 0 16,-2-4 0-16,-3-5 1 0,-4-3 0 16,-1-5 0-16,3-6 0 15,-4-2 1-15,5-4-1 0,-5 1 0 0,-4-4 0 16,-2-2-1-16,6-2-2 0,1 0-7 16,-1-2-2-16,10-1-6 0,1 0 5 15,6-3-1-15,2-4-18 0,2-2-4 16,2 1-7-16,0-4-5 0,8-1-11 15,13-2-39-15,-5-1-120 0</inkml:trace>
  <inkml:trace contextRef="#ctx0" brushRef="#br0" timeOffset="29959.23">6030 7875 239 0,'0'0'114'0,"0"0"-77"15,0 0 13-15,0 0 22 0,0 0-13 0,0 0-21 16,0 0-5-16,-19-5-2 0,19 2-4 16,2 0 0-16,4 0-2 0,9-4-1 15,1-2-1-15,11 0-3 0,6-3 2 16,3 1-9-16,5-1-7 0,6 2-3 15,-1 2-1-15,-1 0-1 0,-7 1-1 16,-7 3 1-16,-11 1-1 0,-7 2-8 16,-7 1-28-16,-6 0-22 0,0-2-23 15,-15 2-1-15,-1 0-33 0,-9 0-204 16</inkml:trace>
  <inkml:trace contextRef="#ctx0" brushRef="#br0" timeOffset="30411.09">6005 7786 503 0,'0'0'68'16,"0"0"-12"-16,0 0 2 0,0 0 6 16,0 0-33-16,0 0-17 0,0 0-7 15,0 0-4-15,0 0-3 0,0 37 2 16,4-11 5-16,-2 3 1 0,-2 4 0 16,0 2-3-16,0 1-3 15,-2 1 0-15,-2-2 0 0,0-1 1 0,-2-7-1 16,-1-2-1-16,5-2-1 0,0-5 1 0,-2-2-1 15,0-2 1-15,0-3 0 16,2-4 1-16,-2-3 0 0,2-2-1 16,2-1 1-16,-2-1 0 0,0 0 3 15,-3-2 0-15,3-1-1 0,2-4 11 0,0-3 1 16,0-1 2-16,2-4-12 0,7 2 0 16,1 2 1-16,0-1 0 0,9 3-5 15,4 2-2-15,1 3 1 0,10 3-1 16,1 1 2-16,4 1-2 0,-2 6-2 15,-4 3 1-15,0 2 2 0,-4 2-1 16,-4 3 0-16,-2 2 1 0,-5 0 0 16,-5 0-1-16,-5 0 2 15,-4 2-2-15,-4-2 1 0,0-3 1 0,-8 2-2 0,0-2 3 16,-9-2 0 0,1 0-1-16,-5-4 2 0,2-2-2 15,-3 0 1-15,-7-3-1 0,-4 0-1 0,-1-3-1 16,-3-1-6-16,2-1-14 0,2-2-12 0,2-2-20 15,4-1-23-15,2 0-26 16,7 0-42-16,-3 0-197 0</inkml:trace>
  <inkml:trace contextRef="#ctx0" brushRef="#br0" timeOffset="31275.94">8184 7886 382 0,'0'0'137'0,"0"0"-65"16,0 0-10-16,10-56 13 0,-8 52-1 16,-2 3-29-16,0 1-12 0,0 0-12 15,4 0-10-15,0 7-5 0,1 3-6 16,-1 7 0-16,4 5 0 0,-2 5 2 15,2 8-1-15,-1 2 0 16,-3 8 1-16,2 4-2 0,-2 1 1 0,2 0 0 16,0-3 0-16,3-5 0 0,1-6 0 15,-2-6-1-15,1-3 0 0,-3-5 1 16,0-4-1-16,-2-4 0 0,-2-5 1 16,-2-4-1-16,2-3 0 0,-2-2 0 15,0 0 3-15,0-8 3 0,-4-3 2 0,2-4-3 16,-6-7-1-16,-3-5-4 0,-1-9 4 15,0-6 9-15,-1-3-8 16,1-10-1-16,-3 0-1 0,7 1 1 0,2-2-1 16,2 8 0-16,0 3-3 0,0 6 1 15,1 4 0-15,3 7 0 0,0 5-1 16,0 1 1-16,3 6 0 0,-1 4 0 16,4-1-1-16,2 5-2 15,0 1 2-15,5 2-1 0,3 1-1 0,7 2 0 16,4 2-1-16,2 7-2 0,2 5 3 15,0 5 1-15,-6 1 0 0,-1 0 1 16,-9 5-1-16,-5-3 0 0,-4 5 0 0,-6 0 1 16,-6 0 0-16,-10 3 0 0,-5 1 0 15,-2-1-1-15,-6-5 2 16,3-2-2-16,-1-5-1 0,0-1-9 16,4-4-6-16,-2-3-3 0,2-3-7 0,7-1-22 15,4-3-26-15,3-1-15 0,3 0 11 16,4-3-51-16,0-2-80 0</inkml:trace>
  <inkml:trace contextRef="#ctx0" brushRef="#br0" timeOffset="31827.38">8959 7780 379 0,'0'0'263'0,"0"0"-199"0,0 0-13 15,0 0 27-15,0 0-21 0,0 0-30 16,0 0-13-16,0 0-6 0,-29-51-4 16,12 50-1-16,-3 1-3 0,5 1 0 0,-3 1-1 15,1 7 1-15,-1 4-1 16,1 6 1-16,-2-1-1 0,7 3-1 16,2 0 1-16,1-3 0 0,5-1 0 15,4-4-1-15,0-1-1 0,9-1 1 0,3 3 1 16,4 0 0-16,9-2 1 0,4 2 2 15,6 1-1-15,3 0 1 0,3 1 7 16,2 2-1-16,-3 1-2 0,-7 2 0 16,-4 0-2-16,-11 1-3 0,-1 0 2 15,-9 1-1-15,-2 2-1 0,-6 0 1 16,-2 1 0-16,-4-1-1 0,-9-1 1 16,1-5-1-16,0-5 0 0,-7-3-1 15,2-2-1-15,-6-2-3 0,3-1-3 16,-7-5-7-16,4 0 10 0,4-1-7 15,-4-6 2-15,9-3 4 0,-1 1 4 0,5-4 0 16,0 1 1-16,1-6 0 0,5 1 0 16,2-4 1-16,2-3 1 0,4-4 9 15,8-2 4-15,3-3-2 16,7-4-1-16,5-1-1 0,2 2 1 0,4-1-2 16,-4 1-2-16,-2 6-8 0,-5-2 0 15,-7 3 0-15,-9 2 0 0,-4 0 0 0,0-1 0 16,-8 2 0-16,-5-1 0 15,-3 6 0-15,-5 2 0 0,0 4 0 16,-3 4 0-16,-3 3 0 0,-4 5 0 16,0 4 0-16,0 13-50 0,-2 3-24 15,-3 8-65-15,5-1-107 0</inkml:trace>
  <inkml:trace contextRef="#ctx0" brushRef="#br0" timeOffset="34191.15">2890 9653 289 0,'0'0'117'0,"0"0"-51"16,0 0-7-16,0 0 7 0,8-52-9 16,-8 49-12-16,0 1-5 0,0-1-6 0,0 2-2 15,0 1-9-15,0 0-7 16,0 0-2-16,2 1-10 15,-2 6-2-15,0 10-2 0,2 2 0 0,-2 9 0 16,4 4 2-16,-2 4 1 0,-2 4-3 0,0 3 1 16,0 3 1-16,-2 3-2 0,-2-1 1 15,2 2-1-15,-2-6 2 0,4-3-1 16,-2-5-1-16,2-5 0 16,0-5 0-16,0-9 1 0,0-2 0 0,0-5-1 15,0-4 0-15,0-2 0 0,0-4-9 16,0 0-6-16,0-7 1 0,0-8 2 15,4-7-8-15,0-6-23 0,5-6-19 16,1-5-5-16,-6-3-21 0,0-4-26 16,-4-1-28-16,0 4-28 0</inkml:trace>
  <inkml:trace contextRef="#ctx0" brushRef="#br0" timeOffset="34475.87">2888 9632 105 0,'0'0'247'15,"0"0"-165"-15,0 0-11 0,-15-53-13 0,13 48-2 16,2 1-17-16,0-1-3 0,0 0-3 15,2 2-5-15,0-3-4 0,5 1 1 16,5 0-7-16,5-1-5 0,7 3 0 16,7 0 1-1,9 3-2-15,5 0-5 0,-2 4-1 0,-3 6-1 0,-3 1-1 16,-8 1-2-16,-2 4-1 16,-13 2 0-16,3 1-1 0,-13 4-1 0,-4 2 1 15,-2 1 0 1,-8-1-1-16,-9 0 1 0,-6-2 0 0,-4 0 0 0,-4-2 0 15,-2-3-4-15,0-1-1 16,2-2-4-16,4-2-3 0,10-1-5 0,-4-5-2 0,15-1-6 16,-2 0-14-16,0-3-15 0,1 0 0 15,7-1-3-15,-4-2-18 16,2 0-75-16,4-5 17 0,0-5-57 16</inkml:trace>
  <inkml:trace contextRef="#ctx0" brushRef="#br0" timeOffset="35107.33">3564 9682 505 0,'0'0'36'16,"0"0"13"-16,60-22-3 0,-50 20 5 16,2 1-12-1,-3 1-14-15,-5 0 5 0,-2 0-7 0,0 1-5 0,2 2-7 16,0 0-1-16,-4 1-6 15,2 1 2-15,-2 2-3 0,0 0 3 0,0 3-3 16,-4 2 2-16,-4-3 0 0,-5 2-2 16,-7 0 0-16,-3-1 0 0,2-1 0 15,-3-2-2-15,-5-1-1 16,4-3 0-16,2 0 0 0,-2 0-5 0,5-3 2 0,9-1 0 16,-1-5 2-16,2-2-1 0,3-2 0 15,1-3 1-15,2-3 0 16,2-1 1-16,2-6-1 0,0 3 1 0,4 0 4 15,2 3-1-15,3 2 0 0,7 3-1 32,-4 0 2-32,13 3-3 0,4 3 0 15,4 4 0-15,5 0-2 0,-1 3 3 16,-2 7-2-16,-2 2 3 0,-2 7-3 16,-4 1 1-16,-11 7 1 0,3 4-1 15,-15 6-1-15,-4 8 0 0,-12 2 1 16,-7 0-1-16,-8-4 0 0,0-1-5 0,-2-5 1 15,-2-1-1-15,-2-4-7 0,6-3 0 16,3-8 12-16,3-3 0 0,9-3-1 16,1-4 1-16,1-3 0 0,4-3 0 15,6-2 0-15,0 1 1 0,0-2 3 16,0 0 6-16,0 0 2 0,2 0 2 16,8 0-3-16,5 0 0 0,9-3 4 15,5-5 3-15,6 1-4 0,3 1-4 16,-1-1-3-16,0 4-1 0,2 0 0 15,5 1-1-15,-11 2-4 0,-8 0 1 16,-5 0-1-16,-9 0 1 0,-7 1-2 0,0 0-1 16,-4-1 0-16,0 0-11 0,0 0-10 15,-4 0-9-15,-2 0 0 0,-3 0-4 16,-1-1-27-16,-9-1-37 0,3-3-21 16,-3 0-98-16</inkml:trace>
  <inkml:trace contextRef="#ctx0" brushRef="#br0" timeOffset="36225.53">5542 9454 306 0,'0'0'86'16,"0"0"-22"-16,0 0 3 0,0 0-2 15,0 0-12-15,0 0-9 0,0-14-3 16,0 14-8-16,2 0-13 0,2 4-12 16,0 9-3-16,11 4-5 0,-5 5 7 15,0 6 2-15,1 5-1 0,-1 2 1 0,-4 2-3 16,1 1-3-16,1-1 0 0,-4-1-2 16,2 0 1-16,-2-4-1 0,2-2 0 15,-1-2-1-15,3-4 1 16,-2-2-1-16,-2-8 1 0,0-3-1 0,0-3 0 15,-4-5 2-15,3 1-2 0,-3-4 1 16,0 0-1-16,0-1 4 0,0-7 3 16,-3-3 2-16,-3-5 12 0,-2-6-10 15,-4-6-5-15,-3-7-1 0,-8-6-2 16,7-6 1-16,-3-3 0 0,3-1 0 16,-1-2-2-16,7 2 0 0,2 4 1 15,1 3-1-15,5 7-1 0,2 3 1 0,0 5-2 16,9 5 0-16,-1 3-1 15,0 4 0-15,2 3 1 0,9-1 0 0,4 5 0 16,0 0 0 0,3 3-1-16,1 5 1 0,4 2 0 0,0 0 0 0,-2 4 0 15,0 4 0 1,-4 5 2-16,0 2-2 0,-5 7 0 0,-3 1 1 0,-9 5-1 16,-2 3 0-16,-6 2 0 0,-10 1 0 15,-2 0 0-15,-15 1 0 0,0-2 0 0,-6-3-1 16,2-4 1-16,-2-1 0 0,8-4 0 15,-2-1 0-15,2-6-2 16,5-1-7-16,5-4-3 0,5-3-3 16,-3-1-4-16,7-2-2 0,0-3-11 0,4 0-11 15,-2 0-12-15,2-3-8 0,2-7-24 16,0-3-44 0,8-4-63-16</inkml:trace>
  <inkml:trace contextRef="#ctx0" brushRef="#br0" timeOffset="36492.24">6154 9369 411 0,'0'0'48'0,"0"0"11"0,0 0 0 0,-58 2-9 15,46-2-23-15,5 0-6 0,1 0-1 16,4 0-2-16,2 0-3 0,0 0 6 15,0 0-1-15,0 0-2 0,2-2-5 16,6-2-1-16,13-6 1 0,8-1 6 16,10-3-2-16,9 1-11 0,12 0-3 15,0 2-2-15,-2 4-1 0,-11 3 1 0,-8 0-2 16,-14 4-15-16,-8-1-31 0,-13 1-34 16,-6-2-9-16,-13-2-27 0,-1 2-28 15</inkml:trace>
  <inkml:trace contextRef="#ctx0" brushRef="#br0" timeOffset="36918.08">6146 9361 340 0,'0'0'82'0,"0"0"-14"15,0 0-11 1,0 0 10-16,0 0-27 0,0 0-15 0,0 0 0 0,0 0 3 16,0 0-1-16,0 64-6 0,0-48-3 15,4 2-1-15,-2 1-7 0,6 1-1 16,-6-2-4-16,2 1-2 0,0-3-1 0,-4 0 0 15,0-3-1-15,2-2 0 0,-2-2 0 16,0-2 1-16,2-2-2 0,-2 0 0 16,0-2 1-16,0-2-1 0,0 0 1 15,0-1-1-15,0 0 1 0,0 0-1 16,0 0 2 0,3 0 1-16,-3-3-1 0,2-1 1 0,2 0-1 0,-2-1-1 15,8-1 4-15,0 2-1 0,1 0-2 16,10 3 0-16,-5 1-2 0,13 0 1 15,4 5 1-15,0 3 1 0,4 3 2 32,1 3-1-32,-12 0 0 0,3 3-1 0,-6-3-1 15,-8 1 0-15,-1 0 0 0,-10-1 0 16,-2-2-1-16,-2 1 1 0,0-2 1 16,-8 2-1-16,-4-2 0 0,-7 2 2 15,-4-1-2-15,-2 0-1 0,-1-1-1 16,-1-4-2-16,0-3-6 0,0-2-13 15,-4-1-13-15,2 0-23 0,-2-3-27 16,4-1-33-16,4-2-85 0</inkml:trace>
  <inkml:trace contextRef="#ctx0" brushRef="#br0" timeOffset="37802.08">8413 9271 264 0,'0'0'64'15,"0"0"-18"-15,0 0-7 0,0 0 6 16,0 0-6-16,0 0-10 0,0 0-8 0,19-25 2 15,-17 24-2-15,-2 0-2 0,0 1-4 16,0 0-2-16,0 0-2 16,2 0 1-16,-2 0 4 0,0 0 2 15,0-1 7-15,0 0 1 0,0-2 2 0,0 0-1 16,0 0-3-16,-2 0-7 0,0 0-3 16,0 2-2-16,0 0-1 0,2 0-3 15,0 0 0-15,0 0-3 0,0 1-1 16,-2 0-1-16,2 0-3 0,0 4 0 15,-5 8-4-15,3 6 1 0,-4 6 2 16,2 4 1-16,-2 4 1 0,2 3 0 16,4 1-1-16,0 0 1 0,0 1-1 0,2 2-3 15,4-1 3-15,2 0 0 16,3-1 0-16,-1-1 0 0,0-3 1 0,-1-4 0 16,1-3-1-16,0-6 1 0,-2-3-1 15,-5-6 0-15,1-3 0 0,-2-3 1 16,0-2-1-16,-2-2 1 0,0-1 0 15,0 0-1-15,0-3 3 0,0-4 1 16,-4-4 0-16,0-4-1 0,-3-5-2 16,-1-6-1-16,-2-5 0 15,1-2 0-15,-3-7 1 0,0 0-1 0,3-3 1 16,1-4-1-16,4 6 0 0,-2-1 2 16,4 4-2-16,-2 3 0 0,4 2 0 15,0 5 0-15,0 1-2 0,2 6 1 0,2 3 0 16,2 5 1-16,-2 1 0 0,4 4 0 15,1 3-2-15,5-1 1 0,1 2 1 16,5 2-1-16,5 2-1 0,4 5 2 16,2 5-1-16,4 6 1 0,-2 1 0 0,-4 2 0 15,-6 1 0-15,-11-1 0 0,-3 0 1 16,-7-1-2-16,-6 3 0 16,-11 1 1-16,-1-1-1 0,-9-1 0 0,-4-1 0 15,-2-1 1-15,-2-4-1 0,0 1 0 16,4-6-1-16,8 0-7 0,2-2-9 15,3-2-16-15,1-1-11 0,7-1-15 16,0-1 5-16,4 2-23 16,2-4-60-16,2 0-84 0</inkml:trace>
  <inkml:trace contextRef="#ctx0" brushRef="#br0" timeOffset="38385.01">9083 9283 562 0,'0'0'65'0,"0"0"-21"0,0 0 11 0,0 0 9 15,0 0-23-15,0 0-9 0,47-55-7 16,-49 45-7-16,-6 0-5 0,0 1-4 16,-7 0-6-16,-1 1-1 0,-5 1-2 0,1 2 0 15,-1 2-1-15,4 3 1 0,1 0-1 16,3 4-1-16,-3 4 0 15,3 1-1-15,1 3-1 0,0-2 1 0,3 3 2 16,1 0-1-16,2 1 0 16,-2 3 2-16,3-4 0 15,3 2-2-15,2 0 0 0,0-3 1 0,5 0 0 0,1-3 0 16,4-3 0-16,2-3-1 0,1-2 2 16,5-1 0-16,1 0 0 0,0-6 0 15,3 1 0-15,-3-4 2 16,0 0 1-16,-5-1 2 0,-1-2 4 15,-3-2 0-15,0-3 2 0,1-1 3 16,-5 1 3-16,0 0-5 0,-4 5-4 0,0 2-1 0,0 5 2 16,-2 3 0-16,2 2-3 0,-2 0-6 15,0 0 0-15,0 1 0 0,0 8 0 16,0 4 0-16,0 9 0 16,0 4 0-16,4 5 0 0,0 4 0 0,3 1 0 15,-1 0 0-15,0 2 0 0,0-1 0 16,3-1 0-16,-3-3 0 0,-4-2 0 15,2-4 0-15,-4-4 0 0,-4-3 0 16,0-3 0-16,-5-4 0 0,-3 2 0 16,0-6 0-16,-7-1 0 0,0-2 0 15,1-6 0-15,-3 0 0 0,7 0 0 16,-5-6 0-16,7 1 0 16,-3 0 0-16,1 2-19 0,1 2-35 0,-1 1-26 0,3 0-80 15,5 1-110-15</inkml:trace>
  <inkml:trace contextRef="#ctx0" brushRef="#br0" timeOffset="41339.98">2900 11142 322 0,'0'0'102'16,"0"0"-22"-16,0 0-17 0,0 0-6 16,0 0-9-16,6-50-10 0,-6 44-5 31,0 3-4-31,0 3-1 0,0-1-6 0,0 1-6 0,0 0-3 0,0 1-4 15,0 2-5-15,0 3-3 0,2 5-1 0,1 3 0 16,-1 4 1-16,4 1 2 0,-2 2-1 16,0 4 0-1,0 1 2-15,0 3-2 16,0 5-1-16,3-1 3 0,1 0-1 16,-2 1-1-16,0 0 1 0,-2-2-1 15,7-2-2-15,-1-6 1 0,-4-4-1 16,-2-5 0-16,3 1 0 0,-5-8 0 15,2-1 0-15,-4-3 0 0,0-3-4 16,0-1-14-16,0 0-9 0,0-3-5 16,-4-3-9-16,-5-4-8 0,3-3-19 15,-8-1-26-15,-3-2-60 0,5-2-115 16</inkml:trace>
  <inkml:trace contextRef="#ctx0" brushRef="#br0" timeOffset="41779.98">2948 11117 324 0,'0'0'99'0,"0"0"-29"15,0 0-6-15,0 0 2 0,0 0-13 0,0-50-10 16,6 41-7-16,0-1-4 0,-2-1-4 15,0 1-10-15,5 0-5 0,1 3-1 16,-2-2 1-16,3 3-5 0,1 1-1 16,2 1-1-16,5 4-3 0,-2 0-2 15,9 1 0-15,-1 7 1 0,2 1-2 16,6 2 1-16,0 3 0 0,0 2-1 16,-2 4 1-16,-4 0 1 0,-2 4-2 15,-4 1 0-15,-9 0-1 0,-8 3 0 16,0-2 1-16,-4-2 0 0,-4-1 3 15,-4-5-3-15,-13 0 2 0,7-4-2 16,-13-2 1-16,-2-1 0 0,0-3-1 0,-2-1 0 16,0-4-2-16,2-1 1 15,2-2-1-15,2-2-3 0,-1-4 0 0,9-2-1 16,1 0-2-16,9 1 0 0,-1-2-3 16,2 3 1-16,2 2-4 0,2 1-7 15,2 1-9-15,0 2-10 0,0-1-7 16,0 1-8-16,0 0-31 0,4 0-53 15,4 0-92-15</inkml:trace>
  <inkml:trace contextRef="#ctx0" brushRef="#br0" timeOffset="42816.63">3822 11068 245 0,'0'0'146'0,"0"0"-70"0,0 0-18 16,0 0 2-16,0 0-8 0,0 0-14 16,0 0-9-16,25-29-6 0,-21 29-3 15,-2 0-3-15,0 0-7 16,0 3-1-16,0 3-2 0,0 3 0 0,-2-2-1 0,0 1-1 16,0 2 1-16,-4 0-2 15,-2-2 3-15,-8 2-2 0,3-2-1 16,-9 3-2-16,3-3 0 0,-10 2 1 0,0-3-2 15,0-2-1-15,5 1 0 0,-1-4-2 16,-2-1 0-16,13-1-1 16,-1-1 1-16,1-4 2 0,6-3-3 0,2-2 3 15,-3-2 0-15,3-1 1 0,0 0-1 16,4-4 4-16,0 3 4 0,0 0 5 16,6 1-2-16,1 0 0 0,-1 2-3 15,4 0-3-15,7 2-1 0,-3 2-4 16,11 2 1-16,2 3 0 0,4 2 0 15,-2 0 0-15,4 6 2 16,0 3-1-16,-2 5 2 0,-4 2-3 0,-2 2 2 0,1 4-2 16,-13 3 0-16,1 4 1 15,-10 6 0-15,-4 2-2 0,-6 2 2 0,-6-3-1 16,-3-2-1-16,-5-2 0 0,-1-3-3 16,-2-5-3-16,1-2 2 15,3-2 0-15,-2-3 1 0,9-3 2 0,-5-1 1 16,7-2 1-16,0-2-1 0,-3-1 0 0,9-3 1 15,2-4-1-15,2 1 0 16,0-1 1-16,0-1 0 0,0 0 1 16,0 0 0-16,2 0-1 0,-2 3 0 15,10-1 1-15,7-1 4 0,2-1 6 0,10 0 4 16,12-3 2-16,2-3-4 16,3-2-4-16,5 2-1 0,-5 0-3 0,10 1 0 15,-9 2-4-15,5 2 1 0,-13 0-2 16,-6 1 0-16,-8 0-1 0,-15 0-2 15,-8 0-6-15,-2 0-19 0,-2-4-17 16,-4 1-4-16,-8-2-37 0,-5-1-79 16,-6 3-189-16</inkml:trace>
  <inkml:trace contextRef="#ctx0" brushRef="#br0" timeOffset="44246.94">5707 10850 386 0,'0'0'98'0,"0"0"-28"0,0 0-16 16,0 0 2-16,0 0-4 0,4-18-14 16,-1 18-9-16,-1 0-13 0,2 8-11 15,6 6-4-15,-2 7 1 16,-1 7 5 0,1 4 2-16,2 5 0 0,-2 1-2 0,-3 1 1 15,1 2-3-15,-2-1-2 0,4-1 0 16,-2-5-2-16,3-3 0 15,-3-3-1-15,0-6 1 0,4-3-2 0,-6-4 1 16,1-4 0-16,-3-4 0 0,-2-4 0 16,2-2 0-16,-2-1 0 0,0 0 0 15,0-2 2-15,-2-7 3 0,-5-3-1 16,-5-2-1-16,4-5 1 0,0-3 2 16,-11-5 2-16,7-5 2 0,-9-3-4 15,8-3-2-15,-5-3-3 0,5 0 0 16,5 1 2-16,2 4-2 0,4 3 1 15,-2 6 2-15,4 5-4 0,0 1 2 0,6 4 0 16,-2-1 1-16,2 5-2 16,3 0 1-16,3 4 0 0,2 2 0 0,1-2-2 15,10 4 1-15,2 2 1 0,6 2-2 16,0 1 2-16,2 1-2 0,-4 5 1 16,0 5 0-16,-10-3 1 0,-3 3-1 15,-3 2 0-15,-5 4 0 0,-4 3 0 16,-2 1 1-16,-4 1 2 15,-4 2-4-15,-8-1 2 0,-7 2 0 0,-6-3-2 16,3-1 0-16,-3 1 0 0,-2-5 1 16,0 1 0-16,8-4 0 0,-1-1-1 15,3-2-1-15,3-2-5 0,1-3-11 0,-1-1-2 16,8-3-6-16,-3-1-13 16,5-1-16-16,2-1-20 0,2-4-5 15,4-2-25-15,7-5-56 0,3-2-107 0</inkml:trace>
  <inkml:trace contextRef="#ctx0" brushRef="#br0" timeOffset="44687.24">6551 10777 546 0,'0'0'79'0,"0"0"-27"0,0 0 16 16,0 0 12-16,0 0-26 0,0 0-16 0,-11-52-10 15,1 51-8-15,-11 0-7 16,3 1-6-16,-5 6-2 0,-4 5-4 16,0 4 0-16,7 0 0 0,-3 2-1 0,2 6-1 15,3 1 1-15,-5 3 0 0,4 2 0 16,-1 0 0-16,1 0 0 0,11-1 0 16,2 0 0-16,1-2 0 0,5 4-1 15,0-1 0-15,0 2 1 0,5-2 0 16,7 0-2-16,4 0 2 0,1-2 0 15,6-4 0-15,4 1-2 0,-1-5 2 0,1 1-2 16,2-5-1-16,0-4 2 16,-2-6 1-16,-2-3 0 0,-4-2-1 15,3-5 1-15,-1-7 2 0,-6 2-1 0,-1-4 2 16,-12 2 2-16,0-3 3 0,-4-3 5 16,-4-5-1-16,-8 1-12 15,-9-2 0-15,-4 3 0 0,-1 1 0 0,-8 3 0 16,1 4 0-16,0 3 0 0,0 3-9 15,11 4-10-15,-3 3-3 0,6 0-20 16,5 7-10-16,-3 5-35 0,3 2-44 16,-1 0-82-16</inkml:trace>
  <inkml:trace contextRef="#ctx0" brushRef="#br0" timeOffset="45709.77">8543 10789 314 0,'0'0'93'0,"0"0"-22"0,0 0-9 16,9-52 4-16,-7 47-12 0,-2 0-3 15,2 2-5-15,0 1-8 0,-2 1-10 16,0 1-8-16,0 0-5 0,2 3-11 16,2 6-3-16,4 4 0 0,-4 8 1 15,5 5 1-15,-3 3 3 0,2 6 0 16,0 2 0-16,-1 1-1 0,-3 2-2 16,0-4 0-16,0 1-2 15,0-2 1-15,0-1-2 0,-2-5 0 0,5-3 2 0,-3-5-2 16,0-3 1-16,-4-4-1 15,2-3 0-15,2-6-1 0,-2-2 1 0,-2-2 0 16,0-1 0-16,0 0 1 0,0 0 1 16,0-3 2-1,0-4 2-15,-4-6 0 0,0-1 2 0,-4-6-2 0,-3-3-1 16,-1-4-1-16,2-5 0 0,-3-4 0 16,1-4-3-16,-1-1 2 0,1 2-3 15,4 1 0-15,4 4 2 0,-1 2-1 16,5 3-1-1,0 2 1-15,7 0 0 0,-3 2 1 0,2 1-2 0,6 4 2 16,1 4-2-16,-3 2 0 0,5 4 0 16,3 1 1-16,3 3-1 0,2 5 0 0,3 1 0 15,1 3-1-15,0 7 2 0,2 2-2 16,-6 3 1-16,-2 5 0 0,-3 2 0 16,-5 5-4-1,-3 2 2-15,-10 4 2 0,0-1 0 0,-10 2 1 0,-7-2 0 16,-6-2-1-16,-4-2 0 0,1-4-2 15,1-6-4-15,4-2 0 0,0-3-5 16,7-4-2-16,-1-1-6 0,7-3-7 16,2-2-9-16,2-3-10 0,-2 0-17 0,4-1-7 15,2-9-30-15,2-2-58 0,4-4-133 16</inkml:trace>
  <inkml:trace contextRef="#ctx0" brushRef="#br0" timeOffset="46247.5">9498 10651 621 0,'0'0'74'15,"0"0"-24"-15,0 0-3 0,0 0 17 16,0 0-17-16,0 0-19 0,0 0-6 0,0 0-7 16,-12-48-9-16,-5 49-4 0,-5 8-2 15,-3 4-1-15,-2 6 0 0,2-1-1 16,3 2 1-16,3 0 0 0,4-1 1 15,9 1-1-15,-2-3 0 0,4-1 0 16,2 1-1-16,2-2 2 0,6 2-1 31,2-1 0-31,5 0 1 0,7 0-1 0,1 1 1 0,8 1 0 0,2 0 1 16,2-1 1-16,2 3-2 0,-4-2 1 16,-2 2 1-16,-6-3-2 0,-2 1 2 15,-5 0-2-15,-6-4 1 0,-3 2-1 16,-3-1 1-16,-4 1-1 0,-6 2-1 0,-7-4 1 15,-5 0-3-15,-3-3-4 16,-6-5-4-16,-4-2-1 0,2-4-2 0,0 0 6 16,4 0-1-1,3-3 0-15,-1-1 3 0,6-1 5 0,1-2 1 0,3 2-2 16,7-3 2-16,0-1 2 0,6-2 3 16,0-3 4-16,0-4 3 0,8-3 1 15,0-4 2 1,5-3 0-16,8-3-4 0,3 1-1 15,5-3-1-15,0 1 0 0,0 4 0 0,-4 0-1 16,-6 4-1-16,-9 0-7 16,-4 1 0-16,-4 3 0 0,-2-2 0 15,-8 2 0-15,-5 3 0 0,-7 3 0 16,-3 3 0-16,-6-1 0 0,-4 6 0 16,-8 4 0-16,-9 2-17 0,-12 4-39 15,-8 6-29-15,-7 1-80 0,7 0-144 16</inkml:trace>
  <inkml:trace contextRef="#ctx0" brushRef="#br0" timeOffset="47290.59">3190 12414 405 0,'0'0'61'15,"0"0"20"-15,0 0-24 0,0 0 0 0,0 0-2 0,0 0-9 16,0 0-5-16,0 0-15 0,0 0-9 16,-21-38-3-16,19 38-6 0,2 2-3 15,0 3-3-15,0 5-2 0,2 8-1 16,2 7 0-16,-2 10 1 0,6 6 0 15,-6 7 0-15,3 3 1 0,-3 2-1 16,0-1 0-16,0-1 1 16,0-4 0-16,0-7 0 0,6-8-1 15,3-3 1-15,-5-5-1 0,-2-4 1 0,0-5-1 16,0-6 0-16,0-5 0 0,-4-1 0 16,0-3 0-16,0 0 1 0,0 0 0 0,0-6 1 15,0-4 6-15,-2-6 10 16,-4-5-7-16,2-2-3 0,-6-7-4 0,-5-1-2 15,7-9-1-15,0-5 0 16,-5-4-1-16,7-5 0 0,2-3 0 0,0 1 1 16,-1 2 0-16,1 9-1 0,2 5 0 15,2 9 1 1,0 4 0-16,0 6-1 0,2 6 0 16,5 0 0-16,-1 4 0 0,2 4 0 0,9-1-1 0,-3 4 1 0,11 1-2 15,4 3 1-15,4 0 1 0,2 5 0 31,4 6 0-31,-2-1-2 0,-1 4-1 0,-5 0 1 0,-7 1 2 16,-3 0 0-16,-8-1 1 0,-9 6-1 0,-2 0 0 16,-2 3 1-16,-4 5 0 0,-9-2 1 15,-7 3-2-15,-3 0 1 0,-2-1-1 16,0-2-1-16,-6-2-1 0,2-5-3 16,-2 0-6-16,4-6-7 15,7-4-11-15,1-3-11 0,5-3-10 0,3 0-7 16,3-3-15-16,6 0-28 0,-2-4-51 15,0-3-91-15</inkml:trace>
  <inkml:trace contextRef="#ctx0" brushRef="#br0" timeOffset="47843.05">4016 12341 113 0,'0'0'433'0,"0"0"-363"0,0 0-14 15,56-11 13-15,-41 9-5 0,-7 2-25 16,0 0-14-16,1 0-3 0,-3 0-10 16,-2 5-3-16,2 3-4 15,-4 1-4-15,0 2 2 0,-2 3 0 0,0 0 0 0,-4 1-2 16,-4 1 1-16,-11-1 0 16,5 1-1-16,-11-2-1 0,-4 0-1 0,0-5-2 15,2 0-4-15,-6-1-3 0,2-2-3 16,2-3 2-1,2-3 0-15,5 0 4 16,9-3 3-16,-3-6 2 0,5-1 0 16,5 1 2-16,0-2 1 0,4-1 0 15,2-5 0-15,0-1 1 0,4-3 6 0,2 0 1 16,2 2-2-16,11 1 2 0,-7 2-3 16,11 4-1-16,4 0-3 0,0 3-1 15,10 5 0-15,2 2 1 0,1 4-1 16,-3 5 0-16,-2 6 0 15,-8 4-1-15,-6 1 1 0,-11 6 0 0,-8 4-1 16,-2 4 0-16,-12 5-1 0,-11 6 1 16,-8 3-1-16,-6 1-4 0,-9-1 1 15,5 0 1-15,6-9 2 0,4-5 1 16,12-7 0-16,5-6 0 0,7-5 1 16,3-5-1-16,4-2 0 0,0-2 0 15,0-2 0-15,0 0 1 0,2 0 0 0,4-2 0 16,5 3 4-16,7-2 3 0,5-1 4 15,8-1 1-15,2-3 0 0,11-2-4 16,-1 0-6-16,7-1 1 0,-5-1-3 16,-4 3-1-16,1 1-6 0,-9-1-25 0,-2 1-13 15,-6-3-28-15,2-5-45 16,-7-1-66-16,-7-5-281 0</inkml:trace>
  <inkml:trace contextRef="#ctx0" brushRef="#br0" timeOffset="48663.74">6019 12117 310 0,'0'0'95'0,"0"0"-29"0,0 0-15 0,0 0-3 16,0 0-5-16,0 0-13 0,0 0-10 15,-2 18-9-15,2-1-6 0,0 4 10 16,2 9 17-16,-2 6 1 0,3 0-6 15,1 5 1-15,0-4-4 0,0 1-13 16,2 0-9-16,0-2-2 0,1-1 1 16,5-3-1-16,-2-3 0 0,3 0 0 15,1-4 1-15,-6-1 0 0,-1-3-1 16,1-5 1-16,-6-4-1 16,0-9 0-16,-2 0 1 0,0-3 1 15,2 0-1-15,-2-3 4 0,0-4 2 0,-2-3 13 0,0-4-7 16,-6-3-5-16,4-5 2 15,-3-5-3-15,1-6 0 0,-2-7-5 0,0-3 3 16,1-5-2-16,5-3 0 0,2 1-3 16,0 2 0-16,2 2 2 0,3 5-2 15,3 7 0-15,-2 4 1 0,2 5-1 16,3 5-1-16,-1 3 0 0,2 2 0 16,1 3-1-16,7 1 2 0,3 3 0 15,-2 4-1-15,6 3 0 0,0 0 1 16,4 4 0-16,-5 6 0 0,-1 4 0 0,2 0 1 15,-4 1-1-15,-11 0 2 0,3 0-2 16,-9 0 0-16,-6 5 2 0,-2-1-2 16,-15 5 2-1,1 1-2-15,-13 1 1 0,-4 0-1 0,-2-3 0 0,-3 1 0 16,1-6 0-16,0-1-3 16,6-2 1-16,2-6-6 0,6-1-4 0,7-2-11 15,1-3-12-15,9-2-12 16,-2 0-23-16,6-1-16 0,0-6-27 15,4-5-59-15,6-1-103 0</inkml:trace>
  <inkml:trace contextRef="#ctx0" brushRef="#br0" timeOffset="49090.33">6807 11998 542 0,'0'0'96'0,"0"0"-29"15,0 0 5-15,0 0-5 0,0 0-24 0,0 0-15 16,0 0-6-16,0 0-4 0,6-44-2 16,-8 44-3-16,-2 4-5 0,-4 3-4 15,-5 4-3-15,-3 4-1 0,-7 4 0 16,7 4 0 0,-9 4 0-16,0-1 0 0,6 6 0 0,-5 2 1 0,1 0-1 15,8 2 0-15,-3-1-3 0,7-1 3 16,5 3-1-16,2-3 0 15,4 1 0-15,4-3 1 0,7-1 0 0,5-2 0 16,3-1 0-16,5-1-1 0,5-2 0 16,0-4 1-16,2-2-3 15,2-7 2-15,-4-6 1 0,-2-5 0 0,4-1 0 16,-4-9 1-16,0-2 0 0,-2-1 1 16,-13 0-1-16,-4-3 4 0,-8 1 3 15,-4-8 1 1,-4-3 1-16,-15-3-10 0,-6-1 0 0,-10 4 0 15,-6 3 0-15,-5 7 0 0,2 5 0 16,-1 6-4-16,16 4-5 16,6 0-4-16,6 3-3 0,3 6-26 15,-1 1-15-15,-2 3-19 0,3 0-39 0,-3-1-41 16,0-5-203-16</inkml:trace>
  <inkml:trace contextRef="#ctx0" brushRef="#br0" timeOffset="51870.48">8771 12079 288 0,'0'0'61'0,"0"0"-2"0,0 0-4 0,0 0 14 16,0 0-9-16,0 0-15 0,0 0-4 16,12-54 4-16,-12 51-2 0,0-1-7 15,0 2-6-15,0 2-2 0,2-2-5 16,0 2-4-16,-2 0-3 0,0 0-1 16,0 0-2-16,0 0-6 0,0 0-2 15,0 0-2-15,2 9-3 0,5 6-2 16,-3 7 1-16,4 3 1 0,0 3 1 15,1 6 0-15,3 2 0 0,-2 2-1 0,-1 0 1 16,1 0 2-16,4-3 2 0,-3 1-2 31,1-1-2-31,-2-3 0 0,-1-2-1 0,-1-7 1 0,-2-1 0 0,-2-8-1 16,0-2 1 0,-2-7 0-16,-2-4-1 0,0-1 0 0,0 1 2 15,0-1-2 1,0 1-2-16,-2-1-12 0,-2-5 1 0,-4-4-5 15,2-2-9-15,0-3-14 0,1 0 6 0,3-3-3 0,0 0-2 0,2-5 5 16,0-4 8-16,-2-1 13 0,2 0 0 16,0-2-5-1,0-1-12-15,4 2-17 16,-2 4 2-16,-2 3-4 0,0 3 5 16,0 0 24-16,0 2 18 0,-4 3 3 15,0 3 8-15,2 1 30 0,0 0 5 16,0 2 4-16,0 2-6 0,-2 0-2 15,0 2-7-15,2-2-5 0,0 1-1 16,-3 1 4-16,5-5-4 0,-4 1-2 16,2 2 2-16,0-2-6 0,2 0-3 15,-2 0 0-15,0-2-3 0,2-1-1 0,0-3-2 16,0 2-2-16,4-2 0 0,2-2-2 16,3 2-2-16,3-3-1 0,2 2-1 15,7-2 2-15,0 3-3 0,8 1 1 16,0 1 0-16,0 3 0 0,-2 5-1 15,4 2 2-15,-7 1 2 0,1 4-3 16,-4 6-3-16,-3 2 1 0,1 4 1 16,-5 4-2-16,-3-1 0 0,-5 2 1 15,-2 1 0-15,-4-2 1 0,0 1-2 16,-6-2 1-16,-2 0 0 0,-5 0 1 16,-3-3-1-16,-7 0 0 0,-6-2 1 0,0-3 1 15,-4-2-1-15,0-4-1 16,0-2 1-16,-4 0-1 0,2-3 0 0,1 0 0 15,10 1 0-15,5-5-1 0,3 2 0 16,1-1 0-16,5 2 0 0,-3-2-6 16,5 1-4-16,0 0 0 0,4 0-3 15,0-1-4-15,4 1-2 0,0 1-8 16,0 0-19-16,2-2-21 0,2 2-28 0,4-1-27 16,4 0-72-16</inkml:trace>
  <inkml:trace contextRef="#ctx0" brushRef="#br0" timeOffset="52614.88">9757 11935 183 0,'0'0'89'0,"0"0"-33"16,0 0-26-16,0 0 1 0,0 0 3 15,0 0-2-15,18-28-7 16,-16 24 4-16,1 2 2 0,-3 1 7 0,0 0-4 15,0 1-4-15,0-1-2 0,0 0-3 16,0 0 4-16,0-2-2 0,0-1-1 16,-3-2 1-16,1 1-4 0,0-1-6 15,-2-2-3-15,0 1-2 0,-2 0-4 16,0-2-2-16,-3 4-3 0,1-3 1 16,-2 0-1-16,-1 2-1 0,3 0 0 0,-2 3 0 15,-3-1 0-15,3 2 0 16,0 0-1-16,-5-1 1 0,1 3-2 0,-3 0-1 15,3 0 0-15,-1 3 1 0,3-1 0 16,2 1 0-16,-1 2 0 0,1 0 0 16,4 4 0-16,-3 0-1 0,-1 5 1 15,2 4-2-15,0 3 1 0,1 0 1 16,-1 1 0-16,2 0 0 0,2 1 0 0,2-1 1 16,0 1-2-16,2-2 1 15,0-1 0-15,2 2 0 0,6-3 0 16,4 0 1-16,1-3-1 0,3-2 0 0,1-1 0 15,6-6 0-15,4-1 0 0,-1-5 0 16,5-2 2-16,0 0-1 16,2-7-1-16,-4-2 0 0,-2 0 0 0,-8 2 0 15,-3 0 0-15,-5 0-10 0,-3 2-17 16,-4-1-13-16,-4-2-25 0,0 3-18 16,-4-1-29-16,-4-2-60 0,-1 4-149 15</inkml:trace>
  <inkml:trace contextRef="#ctx0" brushRef="#br0" timeOffset="53087.15">9792 11896 194 0,'0'0'136'15,"0"0"-83"-15,0 0 15 16,0 0 11-16,0 0-15 0,0 0-18 16,0 0-1-16,-25-51 7 0,25 49-3 15,-2 1-8-15,2 0-9 0,0 0-3 16,0 0-6-16,0-1-4 0,0 2 0 16,0 0-2-16,0 0-7 0,0 0-2 0,2 3-2 15,0 5-2-15,2 2-1 0,-2 3 0 16,5 1 4-16,-1 3 1 0,2 2-3 15,0 0-2-15,-1 4-3 16,3 0 0-16,2 3 0 0,1 3 0 0,3-2 0 16,-3 3 0-16,-1 0 0 15,-2-1 0-15,1 0 0 0,-5-3 0 0,0 1 0 16,-2-1 0-16,0-1 0 0,-4 0 0 16,0-2 0-16,-4-2 0 0,-2-1 0 0,-4-4 0 15,-1-4 0-15,-7-4 0 0,3-1 0 16,-7-4 0-16,5-2 0 0,0-1 0 15,-1 0 0-15,3-3 0 0,3 2 0 16,-2-4 0-16,3 2 0 16,-1 0-41-16,1-1-27 0,3-2-37 0,2-1-86 15,-2-3-277 1</inkml:trace>
  <inkml:trace contextRef="#ctx0" brushRef="#br0" timeOffset="77996.25">3332 14009 260 0,'0'0'45'0,"0"0"21"15,0 0 4-15,0 0 4 0,0 0-21 16,0 0-10-16,0 0-9 0,0 0-4 15,0 0-1-15,2-20 3 16,-2 18-9-16,0 2-2 16,0 0 1-16,0 2-8 0,4 6-4 15,-2 6-5-15,3 8-1 0,-1 6 3 0,0 5 2 0,0 6 0 0,-2 3-1 16,0 5-4 0,-2 4 4-16,0 2 3 0,0 3-3 0,-2-4-4 0,2-2-2 15,-4-4 0-15,0-4-1 0,-2-5 1 16,4-8-1-16,-1-8-1 0,3-4 2 15,0-10-2 1,0-1 0-16,0-6-1 0,0 0 1 0,0 0 0 16,0-2 2-16,0-8 0 0,0-7 3 0,-2-5-5 0,-4-4 3 15,2-7-3-15,-2 1 0 0,-9-5 0 16,7-3 0-16,-2-1 0 16,-5-5 1-16,7-1-1 0,2 0 0 0,-2 3 1 15,1 2-1-15,3 4 0 0,4 3 0 16,0 3 0-16,4 2 1 0,7 3-1 15,-5 3 0-15,4 4 0 0,5 3 0 32,-3 1-3-32,1 2 0 0,5-2 2 0,3 1 1 0,2 1 0 0,1 0 0 15,7 2 0-15,-4 3 0 0,-6 2 0 16,-5 5 1 0,-7 2 0-16,-3 1-1 0,2 5 2 15,0 2-2-15,-5 7 0 0,-1 3 0 0,-2 7 0 0,-7 6 1 0,-9 3 1 16,1 4-1-1,-9 2 0-15,5-1 0 0,-8 1-1 16,2-6 0-16,0-6 0 16,11-7 1-16,-7-5-1 0,11-1-4 15,0-8-5-15,1-2-5 0,5-2-10 16,0-2-7-16,4 0-5 0,0 0-12 0,0-5 7 16,0-4 3-16,8-8-17 15,11-5-25-15,-2-4-18 0,5-1-22 16,5 3-75-16</inkml:trace>
  <inkml:trace contextRef="#ctx0" brushRef="#br0" timeOffset="78531.64">3735 13994 353 0,'0'0'76'0,"0"0"-22"15,0 0 5-15,0 0 2 0,0 0-19 16,0 0-9-16,-49-12-1 0,38 7-6 15,3 3 1-15,4-1-4 0,2-1-9 16,0 1-1-16,0-3 2 0,2 1-2 0,0-3-2 16,2-2-1-16,2 0 2 0,8-3-2 15,5 2 0-15,6 1-1 0,8 0-4 16,4 1 0-16,6-1-2 0,0 5-1 16,-1 1 0-16,-7 4 2 0,-6 6-4 15,-7 6 0-15,-9 6 0 0,-7 5 1 16,-2 5 0-16,-4 6-1 15,-9 3 0-15,-11 5 2 0,-3 2-2 0,-2-2-1 16,-6 0-2-16,6-6 1 0,-2-6 2 16,9-4 0-16,7-8 0 0,3-5 0 15,-1-1 0-15,7-4 0 0,0-3 0 16,4-2 2-16,0-3-2 0,0 0 0 16,0 0 1-16,0-3 1 0,0-1 0 0,6-2 1 15,7 0 0-15,1-4-1 0,15 3-1 16,2-3 0-16,8 5 1 0,-1 2 1 15,-1 3 1-15,0 1-1 0,-8 7-1 16,-4 5 0-16,-9 0 0 0,-3 2 1 16,-5 3-3-16,-4 2 1 0,-4 3-1 15,-6 2 0-15,-9 0 2 0,-5-2-2 16,-9-2 2-16,0-5-1 0,-2 0-1 0,-2-7 0 16,0-2-3-16,0-1-9 0,2-2-9 15,4 1-8-15,2-2-6 0,-2-1-12 16,13 2-15-16,-5-2-10 0,11 1-22 15,-7-2-63-15,7-1-112 0</inkml:trace>
  <inkml:trace contextRef="#ctx0" brushRef="#br0" timeOffset="79178.03">6377 14071 522 0,'0'0'64'0,"-33"-75"-3"0,25 55-14 0,-1 3 16 16,-3 10-11-16,8 3-10 0,4 1-2 16,0 1-15-16,0-1-7 0,0 2-2 15,0 1-5-15,0 0-6 0,4 7-5 16,8 5-1-16,-1 7 1 0,1 9 0 16,5 6 2-16,-5 5-1 0,1 5 1 15,-3 0-2-15,-2 6 0 0,-4-4 0 16,5 0 0-16,-7-8 0 0,0-5 1 15,-2-3-1-15,0-7 1 0,0-6 0 16,0-5-1-16,0-7 0 0,0-3 0 16,2-1-2-16,-2-1 2 0,0-4 2 15,-2-7 2-15,-7-3-2 0,5-6 0 16,-2-3-2-16,0-6 1 0,2-6-1 16,0-6 0-16,2-7 0 0,2-7 0 0,2-4 0 15,6-3 1-15,4-1-1 0,5 0 0 16,1 5 0-16,1 12 0 0,2 6-1 15,-5 11-3-15,1 6 4 0,-3 4-1 16,5 6 1-16,-5 3 0 0,-1 5-1 16,5 3 0-1,-3 1 0-15,10 1 0 0,-3 0-1 16,-3 5 1-16,-3 6 0 0,-5-1 1 0,-5 7-3 0,-6 1 1 0,-2 5 0 16,-10 6 0-1,-13 4-1-15,-2 4-3 0,-8 2-3 0,-5 2-3 16,1 0 0-16,0-1-1 0,2-5-1 0,6-3-11 15,4-5-7-15,4-3-19 16,11-7-23-16,-1-7-10 0,11 0-46 0,2-7-17 16,0-3-60-16</inkml:trace>
  <inkml:trace contextRef="#ctx0" brushRef="#br0" timeOffset="79430.42">6933 13876 314 0,'0'0'310'0,"0"0"-237"16,0 0-13-16,0 0-4 0,0 0-11 15,0 0-16-15,0 0-9 0,0 0-5 16,-2-24-2-16,10 17-3 0,7-1-2 16,3 2-4-16,9-3-2 15,10 0-1-15,5-4-1 0,5 3 0 0,-5-1-1 16,-1 3 0-16,-8 1-20 0,-8 0-21 15,-6 1-28-15,-9 1-44 0,-10 2-10 16,-4-3-81-16</inkml:trace>
  <inkml:trace contextRef="#ctx0" brushRef="#br0" timeOffset="79823.89">6948 13797 551 0,'0'0'94'0,"0"0"-31"15,0 0 5-15,0 0-13 16,0 0-27-16,0 0-11 0,0 0-5 15,0 0-4-15,0 0-4 0,-11 42 2 16,17-26 4-16,5 4 2 0,-1-2-1 16,-4 3-3-16,1 2-5 15,-5 1-2-15,-2 2 1 0,0-4 2 0,0-2-4 0,0-5 0 16,-5-2 0-16,3-5 0 0,0-4-9 16,-2-1-1-16,4-1 2 0,-2-2 2 15,2 1 3-15,0-1 2 0,0 0 1 16,0-1 0-16,0-4 2 0,0 0 0 15,0-3-2-15,2-1 2 16,4-1 0-16,1-1 2 0,9 2-1 0,-1 3-1 16,1 4-2-16,3 2 0 0,6 0-1 15,1 3 1-15,5 5 0 0,0 4-1 16,-2 3 1 0,2 4-1-16,-6 2 1 0,-2 3 0 15,-7-4 1-15,-3 3 0 0,-9-2-1 16,-2-3 1-16,-2 1 2 0,-4-4-1 15,-6 1 0-15,-5-2 0 0,1-3 0 16,-9 0-2-16,-2-4-8 0,-2-1-13 16,-4-1-16-16,-2 0-22 0,0-2-47 0,2-3-28 15,4 2-67-15</inkml:trace>
  <inkml:trace contextRef="#ctx0" brushRef="#br0" timeOffset="80467.55">9172 13894 556 0,'0'0'76'0,"0"0"-15"0,0 0-1 15,0 0 1-15,0 0-27 0,0 0-19 16,0 0-10-16,0 0-5 0,8 28 2 16,-6 5 1-16,4 9-2 0,1 4 2 15,1 4-3-15,2 5 0 0,-4 3 1 16,3 3-1-16,-1-2 1 0,2-8 0 15,1-7 0-15,1-9 0 0,-6-10-1 16,-2-5 0-16,-2-7 1 0,0-8 0 16,1-1-1-16,-3-4 0 0,0-5 3 15,-5-8 5-15,1-9-1 0,-6-6-6 16,-7-12 2-16,3-4 3 0,-5-8-6 16,3-6 1-16,-5-2 0 0,5-6-1 15,5-1 1-15,5-1-1 0,6 1 1 0,10 5 0 16,5 8 0-16,-3 9-1 0,5 11-2 15,-5 5 2-15,5 7 6 16,-1 4 0-16,1 7-3 0,-1 0 0 0,7 4-1 16,2 3-2-16,6 2 1 0,0 1-1 15,6 5 0-15,-2 4 1 0,2 6-1 0,-4 0 1 16,-6 3 0-16,2 2-1 16,-6 0 1-16,-2 3 0 0,-9-1 2 15,-4-2-3-15,-6-1 0 0,-4 0 0 16,-8 2 0-16,-11-2 0 0,-8 0 1 15,-2 1 0-15,-8-1-1 0,-4 0-4 16,-1 0-11-16,1-1-8 0,6-3-3 0,8 0-7 16,4-2-5-16,6-2-16 0,9-3-11 15,6-2-3-15,0-2-35 0,4-3-19 16,8 0-75-16</inkml:trace>
  <inkml:trace contextRef="#ctx0" brushRef="#br0" timeOffset="80955.03">9871 13760 569 0,'0'0'108'0,"0"0"-31"16,0 0-15-16,0 0-4 0,0 0-18 15,0 0-15-15,0 0-4 0,-5-54-11 16,-11 54-6-16,-5 0-3 0,-2 9-1 16,-1 2-2-16,1 6 1 0,4 2 0 15,-1 4-1-15,7 0 2 0,5 0-1 16,2-2 1-16,6-1-2 15,6-2 0-15,2-3 1 0,5 0 0 0,5 1 0 16,9-1 0-16,4 0 1 0,6 1 0 16,5 0 0-16,-1 0 1 0,-2 0 1 15,-4 2 0-15,-10-1 1 0,-2 1 0 16,-11-1 1-16,1-1-1 0,-11 0-2 16,-2 2 0-16,0 1 0 0,-13 2 0 0,-3-1 0 15,-9-4-1-15,-2 0 0 0,0-7-8 16,0 2-3-16,-4-5-7 15,0 1 4-15,9-3 6 0,7-3 2 0,7 1 4 16,8-2 1-16,-2 0 0 0,0 0 1 16,2-2 1-16,0-1 1 0,0-5 10 15,2-6 2-15,8-2 1 0,3-8-2 16,7-8-3-16,-1-8 1 0,6-6-2 16,2-5-2-16,2-3-2 0,-9 2 5 15,1 4-10-15,-13 7 0 0,-4 7 0 0,-4 2 0 16,-8 4 0-16,-2 2 0 0,-1 2 0 15,-5 3 0-15,-7 3 0 16,-8 6 0-16,-4 4-24 0,-6 3-10 0,-5 5-10 16,-6 5-10-16,1 6-56 15,-3 6-57-15,9-2-239 0</inkml:trace>
  <inkml:trace contextRef="#ctx0" brushRef="#br0" timeOffset="82483.17">3231 15580 154 0,'0'0'22'0,"0"0"3"0,0 0 6 0,0 0-1 0,0 0-3 16,25-31-4-16,-21 26 0 15,-2 1 5 1,0 1 1-16,0-2 9 0,-2-1 8 0,0-1 10 0,4 0-3 0,-2 1-10 16,0-2-3-16,-2 3 4 15,2 3 6 1,-2 1-3-16,2-1-12 0,-2 2-10 16,0-1-8-16,0 1-5 15,5 6-6-15,-3 8-4 0,6 5-2 0,-4 6 3 16,-2 6 0-16,6 2 4 0,1 2-2 15,-7 2-3-15,2 3-1 0,0 0-1 16,-2-3 1-16,2-3 0 0,0-1 0 0,0-6-1 16,7-2 0-16,-5-4 0 15,-2-7-1-15,0-2 0 0,0-4 0 0,1-2 1 16,-1-4-1-16,0-2 1 0,-4 0 1 16,0 0 0-16,0 0 0 0,0-5 1 15,-4-6 2-15,-3-7 0 0,1-7 0 16,0-5-2-16,-8-5-1 0,1-3 0 15,5-3-1-15,-4-5-1 0,1 2 1 16,5-1-1-16,2 2 0 0,0 3 1 16,2-3 0-16,2 5 0 0,8 3 0 0,-2 1-1 15,7 3 0-15,3 1 1 0,1 2 0 16,3 2-1-16,7 3 0 0,-4 7 0 16,2 2 0-16,-1 5 0 0,10 4 0 15,-5 4 1-15,-3 1-3 0,-9 6 3 16,2 3 0-16,-11 5 0 15,-2 0-1-15,-4 8 2 0,-2 4-1 0,-4 5 0 16,-6 5 0-16,-11 3 1 0,0 1-1 16,-8 0 0-16,-2 1-6 0,0-5-8 15,0-3-4-15,2-7-13 0,9-5-5 16,7-8-12-16,5-7-9 0,4-2-11 16,2-4-40-16,0 0-48 0,2-3-93 0</inkml:trace>
  <inkml:trace contextRef="#ctx0" brushRef="#br0" timeOffset="82971.39">3837 15433 294 0,'0'0'271'0,"0"0"-194"16,0 0-14-16,0 0 8 0,0 0-18 15,0 0-22-15,-40-59-9 0,40 48-6 0,7 0-5 16,3 3 1-16,0 0-4 0,5-1-4 15,7 4-1-15,7 1-1 0,2 4 1 16,2-1-1-16,5 4-1 16,-3 3-1-16,-6 3 2 0,-5 3-1 0,-11-4-1 15,-9 3 0-15,-2 3-1 0,-2-1-7 16,-4 5-1-16,-6 0-2 0,-9 1-2 16,7 2-1-16,-9 0-5 0,6-2 5 15,-3 1 2-15,8-2 2 0,-7 1 5 16,7-6 5-16,-3 2 0 0,1-3 0 0,6-4 0 15,2-2 1-15,4-4-1 0,0-1 1 16,0-1 1-16,0 2 3 16,0-2 3-16,2 0 2 0,4 0-5 0,8 2-4 15,-1 3 3-15,14 3 4 16,-3 0 4-16,7 2-5 0,-6 5 1 16,4 0 1-16,-2 1 0 0,-6 5-2 0,-9-2-3 15,-6 1-2-15,-4-1 2 0,-2 1-1 16,-2 1-1-16,-8 1 1 0,-11 3 0 15,-1-2-1-15,-7-1-2 0,-5-3-3 16,1-4-8-16,0-3-12 0,4-5-16 16,0-1-11-16,5-3-34 0,3-3-6 15,4 0-19-15,3-3-41 0,2-3-84 0</inkml:trace>
  <inkml:trace contextRef="#ctx0" brushRef="#br0" timeOffset="83586.1">6286 15338 646 0,'0'0'8'0,"0"0"22"16,-18-59 20-16,18 50 1 16,0 6-15-16,0 3-15 0,0 0-5 0,2 3-9 15,2 5-2-15,4 8-2 0,2 6 2 16,1 7 1-16,1 3 2 0,0 2-1 16,-3 0-1-16,1 2-3 0,-4-1 0 15,3 2-2-15,-1 0 0 0,-4-4 1 16,0-5-1-16,2-6 0 0,0-7-1 15,-1-5 0-15,-5-4 0 0,0-4 0 0,0-2 0 16,0 0 0-16,0-2 3 0,-2-7 2 16,-9-1 2-16,-1-9-5 0,1-3-2 15,-3-3 1-15,-3 0-1 16,1-3 0-16,4-1 0 0,-5-6 0 0,9-4-1 16,2-5 1-16,-1-2 0 0,7 0 0 15,0 2-1 1,4 5 1-16,3 8 3 0,-1 6-3 0,0 8 0 0,4 8 0 0,-1 1 0 15,-1 1 0-15,4 3-2 0,5 1 2 16,4 3-1-16,-1 0 0 0,3 7 1 16,0 3-1-16,-3 1 1 0,-1 5 0 15,-5 1 0-15,3 7 0 0,-5 1 1 16,1 6 0-16,-5 1 0 16,-4 3-1-16,-4 3 0 0,0-2 1 0,-8-3-1 15,-5-5 0-15,-1-4-4 0,-9-3-5 16,-4-2-1-16,1-3-6 0,-8-4-6 15,1-3-4-15,-4-2-2 0,10-5-26 16,3-1-13-16,5-1 9 0,7-1-8 16,3-5-26-16,7-3-33 0,0-1-95 0</inkml:trace>
  <inkml:trace contextRef="#ctx0" brushRef="#br0" timeOffset="83787.63">6724 15330 391 0,'0'0'112'16,"0"0"-21"0,0 0-33-16,0 0 8 0,0 0-9 0,0 0-17 0,0 0-14 15,0 0-5-15,19-15 0 0,0 8 1 0,-1 0-8 16,13 0-6-16,2 1-3 0,2-2-1 16,11 3-3-16,-3-2 0 15,1-3-1-15,-1 2-3 0,-4-4-31 0,-8 3-25 16,-10-1-41-16,-4-3-40 15,-11 3-114-15</inkml:trace>
  <inkml:trace contextRef="#ctx0" brushRef="#br0" timeOffset="84229.39">6753 15262 608 0,'0'0'96'0,"0"0"-41"0,0 0-6 15,0 0-7 1,0 0-23-16,0 0-14 0,0 0 5 0,15 56 9 0,7-42 2 15,-1 2-3-15,0 3-2 0,2-1 0 16,-7 2-9-16,-1-2-4 0,-5 1-1 16,-6-2-2-16,-2 2 0 0,-2-2-1 0,-2 1-8 15,0 0-5-15,-4-2-2 0,0 0 0 16,-1-4 0 0,5 0 2-16,-2-6 5 0,4-2 5 0,0-4 3 15,0 0 1-15,0 0 0 0,0 0 1 0,0 0 3 16,0 0 0-16,0-3-1 0,-2 0 2 15,0 0 2-15,2-3-5 0,0 1-1 16,0-3 3-16,2-1 3 0,4-3-6 16,3 1 3-16,1 5 1 0,0-2 1 15,5 7-4-15,1 1 1 0,5 0-2 16,0 3 2-16,1 4-3 0,-1 1 0 16,2 5 1-16,2 3 1 0,-1 2-2 15,1 2 2-15,-4 2-1 0,-3 1 1 0,-7-2-2 16,-5 1 1-16,-6-3-1 0,-10 2 2 15,-11 3 1-15,-12 0 1 0,-11 1-4 16,-1-3-2 0,-9-1-6-16,-2-3-8 0,7-6-3 0,-3 0-10 0,7-8-15 15,5-1-20-15,9-3-8 0,5 0 2 16,11-7-23-16,3-2-47 0,5-2-77 16</inkml:trace>
  <inkml:trace contextRef="#ctx0" brushRef="#br0" timeOffset="84907.25">9300 15025 665 0,'0'0'47'0,"0"0"23"0,0 0-27 16,0 0 0-16,0 0-20 16,0 0-16-16,0 0-3 0,0 0 1 0,37 30 5 15,-18-8 0-15,4 5 3 0,-7 5-2 16,3 3-5-16,-1 5-3 0,-5 0-1 15,1 2-1-15,-1 0 0 0,-5 2 1 16,2-2-2-16,0-5 0 0,-1-4 1 16,-3-3-1-16,2-5 0 0,-4-2 0 15,3-9 0-15,-5-3-1 0,-2-4 0 16,2-3-3-16,-2-3-6 0,0-1 9 16,0 0 1-16,0-1 1 0,0-4-1 15,-2-4 1-15,0-3 1 0,-5-4-1 16,-1-3-1-16,0-3 0 0,0-6 0 0,-3-3 0 15,1-5 0-15,2-5 0 16,-1-4 0-16,1-3 0 0,4 0 0 0,2 1 0 16,0 4 0-16,2 3 0 0,2 5 0 15,4 10 2-15,2 6-2 0,-1 3 0 16,1 5 0-16,2 3 0 0,3 1 0 16,3-2 0-16,9 4 0 0,0 2-2 15,6 3 1-15,2 2 1 0,0 3-1 16,-2 4 1-16,-2 0-1 0,-4 4 1 15,-5-3-1-15,-7-1-2 0,-5 2 2 16,-2 2-2-16,-6 2 0 0,-6 4 1 0,-13 0-1 16,-10 2 2-16,-8 0-4 0,-10-1-1 15,-5-2-1-15,-4-1-2 0,7-3-6 16,1 0-1-16,9-5-5 0,8-2 2 16,12 1 2-16,9-4-2 0,8 0-6 15,2-4-10-15,0 0-15 0,8 0 3 16,9-3-44-16,11-3 4 0,8-2-9 15,-1-2-92-15</inkml:trace>
  <inkml:trace contextRef="#ctx0" brushRef="#br0" timeOffset="85424.81">10009 15161 442 0,'0'0'96'0,"0"0"-36"15,54-24-8-15,-42 14 2 0,1 1-7 0,-5-4-4 16,-2-3-7-16,-4-3 3 0,2 0-7 15,-4-2-7-15,0 2-8 0,0 8-7 16,-4 2-6-16,2 4-1 0,-4-1-2 16,0 2 1-16,-3 3-2 0,-1-1 0 15,2 2-2-15,-7 2 2 16,3-1-1-16,-3 6-2 0,-3 4-1 0,-3 5-3 16,3 3 1-16,-3 2 2 0,8 2 0 15,-5 2 1-15,5 0-1 0,-1-1 3 16,6-2 1-16,4-1-2 0,2-6-2 15,2-1-2-15,2-2-1 0,6-2 5 0,6-3 0 16,-1-2 2-16,9-1 0 0,-1-3 0 16,4-1 1-16,2-2-1 0,0-7 1 15,-5-3 6-15,-1-3 1 0,4-4 0 16,-2 0 0-16,-7-4-1 0,7-2 0 16,-9 2 2-16,7-4 5 0,-9 5-1 15,1 6-2-15,-5 4-3 0,-6 7-1 16,-2 1 2-16,0 2-5 0,0 2-4 0,0 0 0 15,0 4 0-15,-2 10 0 0,0 6 0 16,-2 7 0-16,-2 7 0 16,2 3 0-16,-1 2 0 0,1 1 0 0,4 1 0 15,0-3 0-15,0-4 0 0,0-3 0 16,-4-5 0-16,0-4 0 0,-10-4 0 16,-1-2 0-16,-1-4 0 0,-3-1 0 15,-4-3 0-15,0-3 0 16,3 0 0-16,-5 1 0 0,8-1-15 0,-1 3-6 15,1 0-5-15,5 0-9 0,6 4-19 16,0-1-35-16,-1 2-45 0,3-1-85 0</inkml:trace>
  <inkml:trace contextRef="#ctx0" brushRef="#br0" timeOffset="86542.2">3429 16782 411 0,'0'0'92'0,"0"0"-13"0,0 0-19 16,0 0-4-16,0 0-3 0,0 0-11 15,0 0-12-15,19-40-6 16,-17 37-2-16,-2-1 1 0,0 4-5 0,0 0-4 16,0 0-4-16,0 1-3 0,0 4-1 15,4 2-4-15,0 5-2 0,-2 5 0 0,2 4 1 16,-1 5 1-16,1 8-1 0,-2 6 0 15,0 3-1-15,0 6 0 0,2 1-1 16,-4-1 1 0,2-3 0-16,-2 0 1 0,4-5-1 0,-2-5 0 0,0-7 1 15,0-5-1-15,3-6 0 0,-5-4 0 16,0-3 0-16,0-6-1 0,2-2-1 16,0-3-1-16,-2 0 1 0,0 0 1 0,0-2 1 15,0-6 1-15,-2-4 1 16,0-8-1-16,-5-5-1 0,3-6 0 15,-6-2 0-15,6-3 0 0,0-3 0 0,-1-1 0 16,5-4 0-16,0 1 0 16,0-1 0-1,0-1-1-15,0 5 1 0,0-6-1 0,0 3-2 0,0 5-1 0,0 1-2 16,0 8 3-16,0 3 1 0,0 3 1 16,0 3 1-16,3 3 0 0,3 2 0 15,4 2-1-15,-2 3 1 16,7 1-3-16,6 1 2 0,5 4-2 0,3 1 1 15,4 2 1 1,7 1 0-16,-7 4 0 0,-4 4 1 0,-9 3 0 0,-1 5-1 0,-13 0 1 16,-2 3 0-16,-4 4 0 0,-6 4 0 15,-8 6 0-15,-5 0 0 0,-8 4-2 16,-4 4-5-16,0 0-4 0,-6 5-5 16,4-5-9-16,2-7-11 0,4-7-5 31,8-6-8-31,1-8 1 0,5-2-5 15,3-5-7-15,0-6-6 0,3 0-2 0,5-1-7 16,0-10-82-16</inkml:trace>
  <inkml:trace contextRef="#ctx0" brushRef="#br0" timeOffset="87078.89">4029 16990 440 0,'0'0'48'0,"0"0"-17"0,0 0 17 16,0 0 18-16,0 0-16 0,0 0-6 16,0 0-3-16,0 0 1 0,-17-46-11 15,17 31-10-15,9-3-8 0,-3-1-5 16,4 1-4-16,9 2 0 0,1-1 0 0,-1 3-4 15,14-2 2-15,2 2-1 0,7 2-1 16,1 3 1-16,-4 3-2 0,-4 6-1 16,-4 0 1-16,-2 6 0 0,-12 1 1 15,-1 4-1-15,-9 0 1 0,-3 5 0 16,-4 1-1-16,-2 6-4 0,-9 0-2 16,-9 2 1-16,-1 3 1 0,-4-3-2 0,0 0-4 15,1-1 1-15,7-1 3 16,-2-2 5-16,7-4 2 0,0 0 0 15,5-3-2-15,3-3-1 0,-2-2 2 16,4-3 0-16,2-3 1 0,0 1 0 0,0 0-3 16,2 1 1-16,2-2 1 0,0 0-1 15,9 0 2-15,-1-2 1 0,1 2 2 16,7-1 3-16,1 0 1 0,2 2-1 16,3 1-2-16,3 3-1 0,-2 5 0 0,-8 3-1 15,4 0 1-15,-13 3 0 0,0-1-1 16,-8-3 1-16,-4 3 2 15,-10 1 0-15,-3 2-1 0,-7-3-1 0,-7-1 1 16,0-4-4-16,-4-3-2 0,-2-3-18 16,-1-1-17-16,5-3-32 15,7-2-13-15,3 1-12 0,0-2-36 0,15 0-71 16</inkml:trace>
  <inkml:trace contextRef="#ctx0" brushRef="#br0" timeOffset="87834.48">6516 16719 431 0,'0'0'117'15,"0"0"-40"-15,0 0-20 0,0 0 10 16,0 0-19-16,0 0-27 0,0 0-11 15,0 0 0-15,6 24-3 0,-4-3 1 16,-2 4 0-16,2 3 1 0,2 4-3 16,0 3-1-16,-2 3-4 0,0 1 1 15,2-2 0-15,1 1-1 0,-3-1-1 16,4-4 1-16,-2-4-1 0,0-5 0 0,0-4 1 16,-2-6-1-16,0-3 2 15,3-4-2-15,-5-4 0 0,0 0 0 16,0-3 2-16,0 0-1 0,0 0 2 0,0 0 2 15,0-4 6-15,0-3 9 0,0-6-2 16,-3-4-7-16,-3-7-5 0,4-4-3 16,-4-6-2-16,2-5 0 0,-2-4-1 15,4-3 0-15,-3-3 0 16,5-3 0-16,5 3 0 0,3 3-1 0,2 3 1 16,-2 11 0-16,1 3-3 0,-1 7 2 15,-2 3 0-15,-2 1 1 0,5 5 1 0,-3-1-1 16,4 3 0-16,0 1 0 15,3 2-1-15,5 4 1 0,5 3-2 0,2 0 0 16,2 5 0-16,6 6 1 16,0 5 0-16,2 2 0 0,0-2 1 0,-4 4 1 15,-4-2-1-15,-6 0 1 0,-7-2-1 16,-5 0-1-16,-9-1 0 0,0 1 0 16,-11 0-3-16,-3 1 4 0,-9 1 0 15,-10 0-1-15,-6-1-6 0,-11 2-1 16,-2-1-7-16,-3 0-2 0,1 0-4 15,6-1-2 1,9 0 3-16,10-3 1 0,6-5-7 0,13-2-23 0,4-3-27 16,4-3-41-16,2-4-40 0,10-6-79 0</inkml:trace>
  <inkml:trace contextRef="#ctx0" brushRef="#br0" timeOffset="88243.78">7276 16579 589 0,'0'0'104'0,"0"0"-33"15,0 0-12-15,0 0-7 16,0 0-17-16,0 0-12 0,0-57-3 16,-2 52-5-16,-2 3-3 0,-2 0-5 0,2 2-2 15,-7 0-2-15,1 3-2 0,0 8-2 16,-9 2 0-16,3 6 1 0,-3 6-1 15,2 2 1-15,-3 3 0 0,1 1 0 16,1 2 0-16,3-2 1 0,1 1-1 16,5 2 0-16,5 0-1 0,-2 3-1 15,4-2-1-15,2-3 2 16,0 0-1-16,8-2-1 0,3-1 2 0,5-2-3 16,1-4-5-16,7 0-5 0,1-3 4 15,6-3 6-15,-4-4 3 0,2-1 1 16,-6-5 0-16,0-3 0 0,-11-4 0 15,-2 0 2-15,-6 0 4 0,1-3 11 0,-3-2 0 16,-2-3 0-16,0-2-1 16,-7-5-7-16,-1-1-9 0,-4-3 0 15,-3 5 0-15,-3 2 0 0,-3 6-15 16,0 2-6-16,1 4-14 0,-5 1-2 0,4 7-17 16,0 2-39-16,-5 3-32 0,-5-2-78 15,4-4-204-15</inkml:trace>
  <inkml:trace contextRef="#ctx0" brushRef="#br0" timeOffset="89204.23">9581 16538 382 0,'0'0'119'0,"0"0"-49"0,0 0-27 15,0 0 3-15,0 0 4 0,0 0-12 16,0 0-10-16,-4-27-2 0,4 27-2 16,0 0-2-16,0 0-3 0,0 0-4 15,0 0-2-15,0 0-1 0,0 0-2 16,0 0-3-16,0 0-1 0,0 0 1 15,0 6 0-15,4 3-4 0,2 8-1 16,5 5 0-16,-5 7 0 0,2 5 2 16,5 1-1-16,-3 1-2 0,-2-4 0 15,0 0 0-15,5-1-1 0,-7-1 1 0,2 1-1 16,-2-3-1-16,3-2 1 0,-5-4 0 16,0-6 0-16,-4-4 0 0,4-6 0 15,-4-2 0-15,2-2 0 0,-2-2 0 16,0 0 0-16,0 0 0 0,0 0-1 15,0-1 1-15,0-3 0 0,0-3 3 16,-4-7-3-16,0-4 1 0,-2-6-1 16,2-7 3-16,-1-11 1 0,-1-3-1 0,4-5-1 15,0 0-2-15,2 3 0 16,-2 0-3-16,6 4 2 0,0 0 1 16,7 2 0-16,-1 0 1 0,0 2-1 15,5 2 0-15,1 5 0 0,-3 4-1 0,3 6 1 16,-5 4 0-16,3 5 0 0,-2 4-1 15,1 4 1-15,3 3 0 0,-1 2-1 16,1 0-1-16,3 2 1 0,0 6-1 16,-3 2 2-16,-1 2-2 0,-5 3 1 15,-2 2 0-15,1 5 0 16,-9 2 0-16,0 1 0 0,-7 1 1 0,-5 1 0 16,0 2 0-16,-9 0 0 0,-4 0 0 15,0 0 2-15,-6-2-2 0,0-4 0 16,2-2-3-16,2-3-4 0,9-3-4 0,1-3-2 15,7-6-1-15,2 0-9 0,1-3-17 16,1 3-6-16,4-4-14 0,2-2-2 16,0 0-10-16,2 0-44 0,7-8-49 15,1 0-160-15</inkml:trace>
  <inkml:trace contextRef="#ctx0" brushRef="#br0" timeOffset="89737.86">10327 16454 557 0,'0'0'119'16,"0"0"-38"-16,0 0-19 0,0 0-2 15,15-52-15-15,-15 43-12 0,0-3-14 16,-2 4-4-16,-2 2-3 0,-3 4-4 16,-3 2-3-16,0-1-2 0,4 2-3 15,-9 9-1-15,1 4-1 0,-5 8-3 16,0 3-2-16,-1 3-2 0,1 2 1 15,3 1 3-15,3 0 3 0,1-3 2 16,6-1 0-16,3-3-1 0,3-5 0 16,0-1 1-16,9-3-1 0,3-1-1 15,7 2 1-15,6-2 1 0,1-1 0 16,12-2 1-16,3 1 0 0,4 0-1 0,13 1 1 16,0-1 0-1,-4 4 2-15,-11 0 4 0,-10 3-2 0,-8-3-2 0,-8-3-3 16,-9 1-2-16,-6-3 1 0,-2 1 2 15,-8 0 0-15,-9 2-1 0,-3 0-1 16,-11 0-3-16,-7-1-6 0,-5-1-3 16,0-2-7-16,-13-2 2 0,6-2 6 15,3-2 3-15,7 0 2 0,9-3 5 16,11 0 2-16,9-1 1 0,9-2 0 16,2-3 0-16,0-3 2 0,0-3 4 15,0-6 5-15,11-8 1 0,5-11 1 16,9-10-1-16,16-15-1 0,7-5-7 0,4 0-2 15,3 1-1-15,-11 11-2 0,-7 10 0 16,-12 8 0-16,-15 11 2 0,-10 6 0 16,-2 2-2-16,-10 5 4 0,-7 2-4 15,-8 5-1-15,-6 5-8 0,-6 8-14 16,-11 9-13-16,-1 6-11 0,-3 1-51 16,0 2-55-16,4-5-115 0</inkml:trace>
  <inkml:trace contextRef="#ctx0" brushRef="#br0" timeOffset="92048.87">3735 17918 165 0,'0'0'34'16,"0"0"-18"-16,0 0 33 0,0 0 13 15,0 0-5-15,0-32-10 0,0 27-5 0,0 3 0 16,0-3-10-16,0 4 3 0,-2 1-4 16,2-1-5-16,0 1-3 0,0 0-1 15,0 0 0-15,0 0-1 0,-4 0-6 16,4 1-3-16,0 0 1 16,0 4-2-16,0 4-6 0,0 5-3 0,0 8 1 15,0 1 3-15,0 4 4 0,0 1-1 16,0 1-5-16,0 2 1 0,0-1-1 15,0 0 1-15,0 1-1 0,0 0 0 16,0 0 0-16,0 1-3 0,0-2 0 16,0-1-1-16,0-2 1 0,0-5 0 15,0-2-1-15,0-5 0 0,0-2 0 16,0-4 0-16,0-4-3 0,0-1-1 0,0 0 0 16,2-2 1-16,0 0-3 15,-2-2-5-15,0 0-4 0,0 0-5 0,0 0-4 16,0-4-2-16,0-4-6 0,-2-1 4 15,0-6-11-15,-2 0-31 0,-2-5-34 16,-7-3-27-16,5 1-47 0</inkml:trace>
  <inkml:trace contextRef="#ctx0" brushRef="#br0" timeOffset="92458.13">3663 17915 443 0,'0'0'19'16,"0"0"-19"-16,0 0 0 15,0 0 28-15,0 0 23 0,0 0-10 0,0 0-6 16,0 0-12-16,-15-52-8 0,24 48-3 16,-3-1-4-16,10-1-2 0,1 0 0 15,8-1 0-15,0 0 0 0,-3 2 1 16,5-2 0-16,2 2-1 0,2 3 1 15,0 0-3-15,0 2 0 0,-2 1 0 16,-2 4 2-16,2 2 4 0,0 5-4 0,-4 3-2 16,-9 0-1-16,-1 2-1 15,-11 3 0-15,-4 1-2 0,-2 1 2 0,-9 2 0 16,-5 0 2-16,-3 1 0 16,-3-3 6-16,-7 0-5 0,0-2-2 0,2-3-1 15,2 0 0-15,0-4-1 0,-2-4 0 16,0 1 0-16,7-2 0 0,-3-1 1 15,0-3-2-15,13-3 0 0,-5-1 1 16,11 0-1-16,2-2-3 0,2-2-9 16,4-2-21-16,9-2-10 0,-3 0-9 15,13-3-26-15,0 2-45 0,6-4-53 0</inkml:trace>
  <inkml:trace contextRef="#ctx0" brushRef="#br0" timeOffset="93135.34">4291 17990 379 0,'0'0'63'0,"0"0"-43"0,0 0-12 0,0 0 35 16,0 0 0-16,0 0-12 0,0 0-4 0,0 0-3 31,-41-17 1-31,41 15-5 0,-2 0-7 0,2-1-1 0,0-1 1 16,0 0-2-16,2-3-5 0,2-1 1 16,2 1 0-16,1-2 1 0,3 0-1 15,2 0-1-15,-1-1 2 0,7 3 1 16,-3 0-3-16,7 1 0 0,3-1-1 0,4 1-1 15,2 2 0-15,4 3 2 16,-2 0-2-16,0 1-3 0,1 7 1 0,-6 0-2 16,-5 5 1-16,2 1-1 0,-13-1 0 15,1 3 1-15,-7-1-1 0,-6 1-2 16,0 0 2 0,-8 2 1-16,-9 4 1 0,-10 0 1 0,-4 2-1 0,-6 1-1 15,-4 1-1-15,-5 0 0 0,3-2 0 31,6-2 1-31,8-5-1 0,14-4 0 0,5-3 1 0,0-4-1 0,10-3 0 0,0-1-2 16,0-1 1-16,0 0 0 0,0 0-1 16,0 0 2-16,10-1 0 0,0-3 3 15,5-2 0-15,10-3 1 16,4 0-2-16,6 2-2 0,2 1 0 0,2 2 0 16,2 4 0-16,-5 0 1 15,-3 3-1-15,-4 4 0 0,-7 1 1 0,1 2 0 16,-8-1 1-16,-1 2 1 0,-8-2 2 15,-6 1 0-15,0 2 2 0,-10 0 1 16,-9 4 1-16,-10 0-3 0,-4 1-2 16,-8-2-4-16,-7 0 0 0,-3-1-3 15,3-4-6-15,3-1-2 0,14 0 0 16,8-6 1-16,8 1-8 0,9 0-9 0,4-1-26 16,2 1-13-16,0 0-13 0,0-1-39 15,0-3-4-15,2 0-65 0</inkml:trace>
  <inkml:trace contextRef="#ctx0" brushRef="#br0" timeOffset="94615.3">6863 17984 341 0,'0'0'46'0,"0"0"-16"15,0 0 11-15,0 0 14 16,0 0-9-16,-4-26-5 0,4 23 0 0,0 2-5 16,0 1 1-16,0-2-1 0,0 2-5 15,0 0-3-15,0 0-7 0,0 0-3 16,0 0-2-16,0 0-6 0,0 3-4 15,2 5-5-15,2 4-1 0,2 4 0 16,2 5 2-16,1 4 0 0,1 4-1 16,-4 3 1-16,0 0-1 0,-4 0-1 15,7 1 0-15,-5-4 2 0,0-2-2 0,-2-5 0 16,2-4 0-16,-2-4 0 16,0-1-9-16,0-5-4 0,0-1 2 0,-2-4-2 15,0 0 0-15,3-2 4 16,-3-1-5-16,0 0-12 15,0-7-6-15,0-2 7 0,0-7-1 0,-3-4-13 0,3-4-13 16,0-4-18-16,-2-1 7 0,0-1 30 16,2 0 9-16,0-2 1 0,0 1 16 15,-2 0 7-15,0 0 5 0,0 2 9 16,0 1 24-16,-6 1 9 0,4 3 2 16,-3 2 4-16,1 0 0 0,2 6-11 15,0 1 6-15,4 2-8 0,0 0-7 0,0 0-14 16,2 0-6-1,4-1-3-15,3-1-3 0,7 2 0 0,-4-1 0 16,9-1-2-16,0 6-1 0,4-1 0 0,1 3 0 16,3 3-4-16,4-1-2 0,1 3 2 15,1 2 2-15,-2 2-2 0,0 5 2 16,0 5-1-16,-2 3-1 0,0 4 1 16,-8 3-1-16,-9 5 1 0,-4 3-1 15,-7 2 0-15,-3 0 0 0,-11 2 0 16,-3-4 0-16,-11-1 0 0,-2-2-2 15,-4-3 2-15,-2-2 0 0,4-3 0 16,-2-2 1-16,4-4-1 0,2-3 0 0,3-3-2 16,5-3-2-16,1-4-3 15,5 0 0-15,3 0-6 0,2-3-7 0,2-1-9 16,4-6-20-16,0-1-16 0,4-3-1 16,12-2-31-16,1-5-51 0,8-1-114 15</inkml:trace>
  <inkml:trace contextRef="#ctx0" brushRef="#br0" timeOffset="95104.23">7717 17879 467 0,'0'0'122'0,"0"0"-84"0,0 0-22 15,0 0 19-15,0 0 21 0,37-53-13 16,-35 50-2-16,-2 2-10 0,0-1-5 16,0 2-5-16,0 0-8 0,0 0-5 15,0 0-6-15,-2 0-2 0,-4 3-2 0,-3 7 0 16,-5 5-6-16,-3 4 1 16,1 5 0-16,-3 2 5 0,1 2-3 0,-5 4 3 15,0 1-2-15,7 0 4 0,-3 0 0 16,4-2 0-1,-1-3 0-15,8 1 0 0,4-4-1 0,4 0-5 0,0-2-3 16,8-1-1-16,4-1 2 16,5-5-1-16,3-2-2 0,5-3-3 0,4-5 3 15,8-2 2-15,1-2 6 0,3-2 1 16,-2-4 2-16,-2-7 0 16,-1-5 2-16,-8 1 3 0,-5-1 10 0,-10-1 3 15,-3 3-3-15,-8-3 3 0,-2-1 1 16,-6 0-2-16,-5 0-5 0,-5 2-5 0,-11 4-4 15,-4 4-3-15,-8 6-5 0,-3 2-6 16,5 4 0-16,-2 8-6 0,8 5-7 31,4 2-4-31,4 2-16 0,1 2-33 0,3-1-23 0,-2-1-61 0,1-7-97 32</inkml:trace>
  <inkml:trace contextRef="#ctx0" brushRef="#br0" timeOffset="95862.27">9854 17669 110 0,'0'0'437'0,"0"0"-394"0,0 0-27 15,0 0 38-15,0 0 21 0,0 0-21 16,0 0-22-16,0 0-11 0,-6 5-5 16,6-5-8-16,0 0-4 0,0 7-4 15,0 6-2-15,0 4 2 0,0 4 3 16,-2 2 1-16,-2 2-2 0,1 2 1 16,-3 2-3-16,2 0 1 0,-4 0-1 0,0 1 1 15,3 1-1-15,1-2-3 16,0 0 3-16,4-1 0 0,-2-3-1 0,2-4-3 15,0-4-1-15,0-4-2 0,2-5 3 16,-2-1 2-16,0-5 1 0,0-2 1 16,2 1 0-16,-2-1 1 0,2 0 1 15,0-6 0-15,0-1-1 0,5-7 2 16,1-3 2-16,2-4 3 0,3-3 4 16,5-4 1-16,-3-3 1 0,3-5-1 0,-1-3-1 15,-1-4-1-15,-1-3-2 16,-5-1-2-16,1 1-4 0,-5 3-3 15,-2 6-1-15,-2 4 1 0,2 7 0 0,-2 5 0 16,2 3 1-16,-2 7-1 0,5 2 0 16,-5 4 0-16,0 2 0 0,2 2-1 15,0-1-1-15,6 0 0 0,7 1 0 16,-1 1 0-16,7-1 0 0,4 7-1 16,2 3-3-16,0 4-1 0,-4 1 3 15,-7 3 2-15,-1 0 1 0,-7 1 0 16,-4 2 0-16,-6 1-1 0,-8 0 1 15,-10 1 1-15,-3-1 1 0,-4-1 1 16,-8 0-2-16,-2-1-3 0,-4-2-2 0,1-1-3 16,5-4-5-16,4-2-2 15,9-2-2-15,3-2-4 0,9-5-2 16,4 2-17-16,4-3-11 0,0 0-8 0,8-8-26 16,9-4-34-16,5-2-57 15</inkml:trace>
  <inkml:trace contextRef="#ctx0" brushRef="#br0" timeOffset="96476.64">10658 17639 545 0,'0'0'52'0,"0"0"-34"0,39-56 17 15,-26 40 33-15,3 1-6 0,-10 0-20 16,3 4-14-16,-5 1-4 0,-2 3 1 15,-2 2-3-15,-2 0-6 0,0 3-8 16,-6-3-4-16,-1 3-4 0,-5 2-1 16,-7 0-2-16,-4 1 0 0,-8 6-5 0,0 2 3 15,0 1-4-15,-2 2 3 0,4 0 1 16,2-1 3-16,6 4 1 16,3-2-1-16,-1 2 0 0,6-1 0 0,1 0-1 15,4 0-3-15,1 0-5 0,3 0-2 16,6-3 1-16,0 0 4 0,6 0 2 15,3-2 3-15,7-1-1 0,1-2 2 16,8-1 0-16,-3-3 0 0,9-1 2 16,4-1 0-16,3-3 0 0,1-6 0 15,-4 0 1-15,-2-2 0 0,-2-2 3 0,-6 2 6 16,-4-3 4-16,-3 0 0 0,-7-3 3 16,-1-2 3-16,-2 2-2 0,0-1-1 15,-5 3-4-15,-1 5-3 0,-2 5-1 16,0 2-1-16,0 3-2 0,0 0-3 15,-5 4-3-15,-3 6-5 0,-2 4 0 16,-5 5 5-16,1 1 2 16,1 1 0-16,-1 0-1 0,6 0 1 0,-3 2-2 15,5-1 1 1,-2 6-1-16,0 0 1 0,-1 0-1 0,5 3 1 0,-2 0-1 16,-4-2 0-16,4 0 0 15,-3-1-3-15,7-3 0 0,-2-3 3 16,0-1 0-16,-2 0 0 0,0-2 1 0,-1-3 1 15,1 0-2-15,-6-5 0 0,1-1 0 0,-3-2 1 16,-7-1-1-16,1-1 0 0,-5-3 0 16,2-1-1-16,2 1-10 15,3-1-11-15,-3-1-17 0,2-1-14 0,-7-4-36 16,-14-9-53-16,1-4-142 0</inkml:trace>
  <inkml:trace contextRef="#ctx0" brushRef="#br0" timeOffset="129654.68">11578 7560 285 0,'0'0'78'16,"0"0"-28"-16,0 0 13 0,10-55-2 15,-10 50-8-15,0 4-9 0,0 1-10 16,0 0-1-16,0 0-6 0,0 0-2 16,0 0-8-16,0 4-9 0,2 4-8 15,0 8 0-15,0 4 0 0,5 10 5 16,-3 6 4-16,0 7 2 0,4 5-7 15,-4 5-3-15,-4 1-1 0,4 2 1 16,-4-6-1-16,3-6 1 0,1-9 0 0,-2-9 1 16,0-6-1-16,0-6-1 0,-2-5 1 15,2-3 1-15,-2-5-2 0,0-1 1 16,0 0 1-16,0-6 4 16,0-6 3-16,0-8 14 0,-2-6-10 0,-4-5-6 15,-1-7-3-15,3-5-1 0,-8-5-1 0,4-3 2 16,-1-4-3-16,3-3 0 15,2 1 0-15,4 1 0 0,0 6-1 16,6 8 0-16,-2 9-1 0,1 7-2 16,3 4 3-16,4 6-2 0,-4 4 1 0,9-1 0 15,4 3-1-15,8-4 1 0,4 4-1 16,8-1 1-16,2 1 1 0,5 3 0 16,-5 1 0-16,-3 6-2 0,-9 0-27 15,-11 10-28-15,-7 8-21 0,-13 3-26 16,-15 5-73-16,-3-1-169 0</inkml:trace>
  <inkml:trace contextRef="#ctx0" brushRef="#br0" timeOffset="129828.87">11518 7833 487 0,'0'0'33'15,"0"0"-2"-15,50-36 32 0,-26 22 7 16,5-4-26-16,0 1-13 0,4-3-4 15,0 0-4-15,3 5-9 0,-1 0-9 16,-2 4-4-16,0 1 0 0,0 5-1 16,-2 0-3-16,-6 4-58 0,0 0-35 0,-5 0-36 15,-5 1-121 1</inkml:trace>
  <inkml:trace contextRef="#ctx0" brushRef="#br0" timeOffset="130161.4">12134 7656 559 0,'0'0'38'16,"0"0"-11"-16,0 0 34 0,0 0 14 16,0 0-26-16,0 0-20 0,0 0-1 0,0 0-6 15,0 0-10-15,-54-23-11 16,34 36-1-16,1 2-3 0,0 5 2 16,-1 2 0-16,5 3 0 0,3 0 1 15,6 1 0-15,4 3-1 0,2-1 1 0,4 3-1 16,10-3 0-16,1-5-2 0,7-2-10 15,9-7 7-15,5-3 4 0,1-7-1 16,6-5 2-16,-2-13 1 0,-1-7 2 16,-5-3-1-16,-4-4 2 0,-8-1-1 15,-7 2-1-15,-8 2 2 0,-8-3-1 16,-2-4 1-16,-10-6-1 0,-9-3 3 16,-6 1-2-16,-2 2-3 0,1 9 0 0,1 11-3 15,-4 9-7-15,4 6-16 16,8 3-27-16,5 6-15 0,5 11 4 15,7 4-20-15,2 7-42 16,0-4-84-16</inkml:trace>
  <inkml:trace contextRef="#ctx0" brushRef="#br0" timeOffset="130492.02">12516 7694 524 0,'0'0'61'16,"0"0"-2"-16,19-58 19 0,-13 51-17 0,0 0-27 15,-1 2-10-15,3 1-1 0,0 3-7 16,2 1-8-16,1 1-5 0,3 6-3 16,5 4 1-16,-1 4-1 0,-3 5 0 15,6 5-1-15,-11 4 1 0,2 3 0 16,-3-2 0-16,-5-4 0 0,-2-7 0 16,-2-7-10-1,0-4 3-15,0-3 7 0,0 0 0 0,-11 0 0 16,3-3 1-16,-2 1-1 0,-5-3 2 0,5 0 3 0,2-3-1 15,0-5-1-15,-3-5-1 16,5-4 1-16,-2-5-1 0,8-6 1 0,-2-9 1 16,2-2-1-16,0-4-2 15,2 0 0-15,8 4-1 16,2 6 0-16,-1 9-1 0,7 5-7 0,7 6-43 0,8-1-27 16,2 3-47-16,1 1-90 0</inkml:trace>
  <inkml:trace contextRef="#ctx0" brushRef="#br0" timeOffset="130857.6">13600 7354 447 0,'0'0'72'15,"0"0"-33"-15,-23-57 4 0,19 50 10 16,4 1 2-16,0 3-12 0,-2 0-3 0,2 0-11 16,0 3-7-16,0 0-11 15,2 0-7-15,2 3-4 0,4 5-4 16,5 6 3-16,-5 4 1 0,0 3 1 15,2 3 0-15,1 3 0 0,-3 5 1 0,-8 1-2 16,4-2 1-16,-2 0 0 0,2-3 0 16,0-5-1-16,-1 4-32 15,1-3-22 1,0-2-31-16,0-4-22 0,0-3-39 0,-4-6-115 0</inkml:trace>
  <inkml:trace contextRef="#ctx0" brushRef="#br0" timeOffset="131122.07">13821 7378 495 0,'8'-56'29'16,"-4"34"41"-16,2 6-13 0,-4 7 7 0,-2 3 3 15,0 4-24-15,0 1-16 16,0 1-11-16,0 2-11 0,0 5-5 16,-4 6-1-16,-4 5 1 0,-13 4 0 15,5 4 1-15,-5 2 1 0,-8 0-1 16,9 0-1-16,3-3 0 0,-4-2 0 15,13-2 0-15,0-5 0 0,6-1-5 16,2-6-3-16,8 2 4 0,2-1 3 0,11-1-2 16,-2 2 2-16,10-4 1 15,8-2 1-15,4-1-1 0,3 0 0 16,-1-1 0-16,7-3-14 0,-11 2-52 0,-2 1-30 16,-8 0-54-16,-17 2-221 0</inkml:trace>
  <inkml:trace contextRef="#ctx0" brushRef="#br0" timeOffset="131500.26">13027 8375 445 0,'0'0'230'0,"0"0"-155"0,0 0-52 15,0 0 18-15,0 0-7 0,0 0-22 0,0 0-7 16,52 1 2-16,-48 16-1 0,2 2-3 16,-4 4-1-16,0 2 0 0,0 0 0 15,-2 3-1-15,2-2 2 0,2-1-3 16,3-2-3-16,-3-3-13 0,-2-1-31 16,6-3-35-16,-2-5 8 0,0-6-81 15,-1-5-152-15</inkml:trace>
  <inkml:trace contextRef="#ctx0" brushRef="#br0" timeOffset="131657.81">13027 8149 597 0,'0'0'24'0,"0"0"-7"16,0 0-17-16,0 0 0 0,0 0-7 0,0 0 3 15,0 0 4-15,0 0 0 0,54 37-65 16,-44-19-42-16,-6 0-90 0</inkml:trace>
  <inkml:trace contextRef="#ctx0" brushRef="#br0" timeOffset="132021.76">13426 8289 648 0,'0'0'36'0,"0"0"16"0,0 0-11 0,0 0 16 15,0 0-27-15,52-47-20 0,-48 55-5 16,4 4-2-16,4 6-2 0,-5 7-1 16,-5 5 0-16,8 2 1 0,-4 4 0 0,5 0 0 15,-5-1 1-15,0-1-2 16,2-6-9-16,5-1-22 16,-7-8 0-16,-6-5 30 0,6-4-3 15,-2-5-8-15,0-4 9 0,-4-1 3 0,0-2 2 16,0-6 4-16,0-5 2 0,0-5 2 0,-8-6 7 15,-2-5 1-15,-7-7-4 0,5-8-2 16,-11-7-3-16,4-4 2 0,-5-6-7 16,3-3 0-16,6 0-2 0,5 7 0 15,0 13-1-15,10 16-1 0,-2 11 0 16,2 9 0-16,2 1 0 0,8 3-2 0,3 4-1 16,1 1-3-16,5 9-18 15,5 7-21-15,-5 2-36 0,-2 7-39 0,-11-2-95 16</inkml:trace>
  <inkml:trace contextRef="#ctx0" brushRef="#br0" timeOffset="132195.31">13318 8415 603 0,'0'0'54'0,"0"0"-33"15,0 0 52 1,71-41-14-16,-49 30-36 0,7 1-14 0,0 1-6 0,2-2-1 15,0 2-1 1,7-1-1-16,-1 0 0 0,0 1-13 0,2-4-59 0,5-1-53 16,-7-1-110-16</inkml:trace>
  <inkml:trace contextRef="#ctx0" brushRef="#br0" timeOffset="132415.72">14203 8381 452 0,'0'0'6'0,"0"0"-4"0,0 0 36 0,0 0 65 15,0 0-43-15,0 0-21 0,0 0-1 16,0 0-4-16,0 0 0 0,-27-14-12 16,34 10-11-1,7-2-4-15,-2-1-4 0,13-1-2 0,0 0-1 0,2-1 0 16,2 0 0-16,0 0-1 0,2-2-33 15,2-1-45-15,-2-1-44 0,-2 1-147 16</inkml:trace>
  <inkml:trace contextRef="#ctx0" brushRef="#br0" timeOffset="133045.29">14579 8222 590 0,'0'0'28'0,"0"0"-17"15,0 0 11-15,0 0 47 0,0 0-20 0,0 0-19 16,0 0-12-16,0 0-10 0,0 0-8 16,-8 16-4-16,8-11-1 0,0 2 0 15,10 1 5-15,5-1 1 0,1-1-1 32,9-2 1-32,2-3 0 15,4-1 0-15,-2-5-1 0,2-3 3 16,-2-3-3-16,-2-2 1 0,0-2 0 0,-2-2 0 15,-7 0-1-15,1-1 2 0,-13 2 0 16,-2-2 0-16,-2-2 3 0,-2-3 15 16,-8-1-7-16,2-1-4 0,-9 1-1 15,3 5-4-15,-1 7-1 0,-3 1 2 16,4 9 0-16,-5 1-4 0,5 2-1 16,-9 10-2-16,6 6-1 0,-5 8 1 0,5 0 0 15,-3 5 0-15,7 0 0 0,1-2-1 16,2-1-6-16,6-2 1 0,2-3 4 15,8 2 2-15,0-5 1 0,7 0 1 16,7-3 0-16,3-5 0 0,4-3 0 16,10-5 2-16,3-3-1 0,-1 0 2 15,3-4-1-15,-3-4-2 0,-8-5 2 16,2-6 0-16,-2-8-1 0,0-6 3 16,-2-3-3-16,-2-7 0 0,-10-4-1 15,-1-3 1-15,-11-6 2 0,-7-1 3 16,-2-4 0-16,-9 3-2 0,-5 6 2 0,3 10 1 15,-7 12 5-15,9 15 1 0,-7 8-9 16,7 5 2-16,5 2-2 16,-6 12-4-16,-1 14-4 0,-1 10 0 0,1 10 1 15,5 0 3-15,8-2 0 0,0 1-1 16,2-3 0-16,11 0 0 0,3-3 0 16,3-3 1-16,4-2 0 0,5-5 0 15,3-1 0-15,-2-3 0 0,0-3 0 16,-4-2 0-16,-4-2-2 0,-1-1-28 15,-7-3-25-15,-5-6-35 0,0-5-34 16,-1-4-54-16,-5-8-204 0</inkml:trace>
  <inkml:trace contextRef="#ctx0" brushRef="#br0" timeOffset="133328.07">15396 7958 641 0,'0'0'20'0,"0"0"43"16,-19-50 15-16,17 47-16 0,0 2-21 15,2 1-19-15,-2 0-6 0,2 0-8 16,-2 3-5-16,2 3-3 0,-2 5-2 16,2 5-1-16,0 2 2 0,0 5 1 15,6-1 1-15,-2 3-1 0,7-2 1 0,-3-1-1 16,2-2 0-16,9-2 0 0,-5 1-1 16,7-3 1-16,2 1 1 15,-3 0-1-15,5-2 0 0,-12-2 1 0,1 2-1 16,-10-4 1-16,-4 0-1 0,-2-2-2 15,-12 2 2-15,1-2-1 0,-5-1 1 16,1-1-13-16,-8 0-12 0,11-3-3 16,-7 0-9-16,7-4-17 0,-7-2-35 15,7-4-17-15,-5-4-85 16</inkml:trace>
  <inkml:trace contextRef="#ctx0" brushRef="#br0" timeOffset="133721.47">15898 7853 631 0,'0'0'67'16,"0"0"8"-16,0 0-20 0,0 0 8 15,0 0-37-15,0 0-18 0,0 0-4 16,0 0 1-16,0 0-2 0,-6-5-2 16,0 12-1-16,-5 2-1 0,5 5 1 15,2-2-1-15,4 0 0 0,0 1 0 16,0-4 0-16,4 0 0 0,11-5-2 15,-1-2 1-15,7-2 1 0,6-5 1 16,0-7 0-16,0-4 2 0,1-2-2 0,-3 0 0 16,-12-2-1-16,-1 1 1 15,-8-1 1-15,-4-3 3 0,-8 0 0 16,-2-1-1-16,-3 1 0 0,-7 5-2 0,1 3 1 16,-6 7-2-16,-4 2 1 0,2 6 0 15,5 4-1-15,1 7-3 0,0 9 1 16,9 3 1-16,-5 8-2 0,7 8 1 15,4 2 1-15,-3 3 1 0,5 0-1 16,4 0 1-16,7 0-1 0,5-4-1 16,7-3-4-16,-1-3-6 0,9-5-9 15,-2-2-17-15,-5-6-9 0,1-2-52 16,-15-3-80-16,-1-6-205 0</inkml:trace>
  <inkml:trace contextRef="#ctx0" brushRef="#br0" timeOffset="134383.56">12031 10044 453 0,'0'0'54'0,"0"0"-11"0,-9-52 1 15,9 45 10-15,0 2-11 0,0-4-6 16,0 2 1-16,0 0 2 0,5 0-7 0,-3 3-10 16,2 1-6-1,0 2-4-15,0 0-4 0,6 1-4 0,-1 2-2 0,3 4 1 16,2 3-2-16,-3 2 1 0,7 2-2 16,-9 4 1-16,3 2-2 0,3 5 0 15,-9 2 0-15,4 3 0 0,-4 2 3 16,3-1-3-16,-7-5 1 0,2-2 0 15,0-9-1-15,0-5 0 0,0-1 0 16,0-6-2-16,-2-1 0 0,-2-1 0 0,7 0 1 16,-7-3 1-16,2-8 1 15,0-3 1-15,0-8 0 0,0-4-2 16,-2-4 0-16,0-4 1 0,0-2-1 16,0-3 2-16,0 0-1 0,-2 5-1 0,2 6 0 15,0 11 1-15,2 7-1 0,2 5-1 16,4 4 0-1,5 1-1-15,-3 2 1 0,6 8-2 0,3 4 0 0,6 5 2 16,-4 6 1-16,1 3 0 0,5 3-1 16,-2 4-2-16,-2 0 2 0,-1 0 1 15,5-2 0-15,-6-3 0 0,4-7 0 16,-2-2-15-16,-5 0-18 0,3-6-8 16,2-1-21-16,-5-5 4 15,1-7-4-15,-1-2-75 0,-1-10-146 0</inkml:trace>
  <inkml:trace contextRef="#ctx0" brushRef="#br0" timeOffset="134715.04">12845 9761 617 0,'0'0'15'0,"0"0"9"0,0 0-16 16,0 0 30-16,0 0-12 15,0 0-20-15,0 0-3 0,0 0 4 16,0 0 4-16,-21-9-7 0,21 23-2 15,0 4 3-15,0 1 3 0,0 6-2 16,2-3-3-16,3 4-2 0,3 1-1 0,2-1 0 16,1 0 0-1,7-5 1-15,-3-2-1 0,7-3 0 0,-1-6 0 0,4-2 1 16,0-5-1-16,4-3 3 0,2-8 0 16,-2-5-1-1,-7-5 1-15,1-3 1 0,0-2-2 0,-13 0 2 0,0 0 3 16,-5-2 1-16,-5 0-1 15,-5-3 2-15,-3 2-3 0,-2 1-4 16,-1 6-2-16,-1 7 2 16,4 5-2-16,2 3-6 0,-5 2-14 15,5 1 1-15,2 1-39 16,4 6-30-16,-2 6-15 0,2 8-53 0,0-1-114 16</inkml:trace>
  <inkml:trace contextRef="#ctx0" brushRef="#br0" timeOffset="135676.87">13378 9794 616 0,'0'0'74'0,"0"0"-22"0,0-55-18 16,0 47 10-16,0 2-18 0,0 3-11 0,0 2-2 15,-2-1 1-15,0 2-4 0,0 0-3 16,0 0-3-16,2 3-4 0,0 5-1 15,0 5-6-15,4 5 2 0,0 6 3 16,3 2 2-16,3 0 1 0,2 5-1 16,-8 1 0-16,5 1-1 0,-3-5-8 15,0-3-27-15,2-6 3 0,-3-4 11 16,-5-4 17-16,4-5-5 0,-2-3-8 16,0-1 10-16,-2-2 4 0,2 0 4 15,0-3 3-15,0-5 4 0,0-4-7 16,2-6 6-16,-4-3 10 0,0-7-2 15,2-4 0-15,-2-3 2 0,-2-3-6 0,2-2-2 16,0 5 2-16,0 5-1 0,0 9-1 16,4 9-2-16,0 5-6 0,1 6 0 15,7 1-2-15,5 7 0 0,-5 6-1 16,9 8-3-16,-9 6 3 0,9 3 3 16,-7 3 0-16,3 1 0 0,-5-2-1 15,3-4 0-15,-3-3-6 0,0-6-2 16,3 0 5-16,-5-4 4 0,7-2 0 15,-5-7 0-15,-6-3 1 0,5-2 0 16,-1-1 0-16,-4-3 1 0,0-6-1 0,5-2 2 16,-3-3 0-16,-2-1-2 0,-4-2 1 15,-2-3-1-15,0-2 1 0,2-1 0 16,-2-6-2-16,0-1 0 0,0 2 0 16,4-1 1-16,1 10 0 0,-3 5 1 15,0 10-2-15,-2 4-1 0,0 2 1 16,2 7-2-16,6 4-3 15,-4 7-2-15,0 5 4 0,3 4 2 0,3 0 1 0,2-2 0 16,1-6 0-16,5-4 0 16,-1-5 0-16,6-4 1 0,3-5 1 15,1-3-2-15,6-4 1 0,0-10 2 0,5-6 0 16,3-5-1-16,-8-3 1 16,6-3-3-16,-3-5 1 0,-3-5-1 0,-2-3-1 15,-5-3 1-15,-9 0 0 0,-5-1 1 16,-7 0 1-16,-5-2 0 0,-7 3 1 15,-7 0 1-15,1 8 7 0,1 9 0 16,-4 11 1-16,3 10 1 0,-3 6-2 16,5 3-6-16,1 4-5 0,-2 10 0 15,3 9-3-15,-9 9 1 0,5 6 2 16,7 1 0-16,2 1 0 16,0-1 0-16,4 2-2 0,6-1 0 15,2-2 2-15,3 0 0 0,7-3 0 0,-1 1-2 0,3-3 2 16,5-4 0-16,-2-2 0 0,2-4 0 15,2-1 0-15,-3-1 2 0,-5-4-2 16,2-2 0-16,-7-5 0 0,1-3 0 16,-9-4 0-16,0-3-4 15,0 0 2-15,3-7 2 0,-3-2 2 0,-2-4 2 16,-4-3-1-16,0-5-1 0,-2-2 1 0,-9-5-1 16,-7 0 0-16,-7 3-1 15,-4 0 1-15,-2 10-2 0,2 5-1 0,2 9 0 16,0 1 0-16,1 7-2 15,11 5-10-15,-4-1-12 0,9 7-12 16,2 0-36-16,-2 4-17 0,5 0-25 0,3-3-58 16,2-2-112-16</inkml:trace>
  <inkml:trace contextRef="#ctx0" brushRef="#br0" timeOffset="136416.94">14631 9599 552 0,'0'0'55'0,"0"0"-8"0,0 0-15 16,0 0 4-1,0 0-18-15,0 0-10 0,0 0-2 0,-56-27 5 0,54 29-1 16,0 6-7-16,0 5-3 0,2 4-1 16,0 3 1-16,0 0 0 0,2 0 0 15,4 0 1-15,7-3-1 0,-1-2 0 0,5-2 0 16,1-3 1-16,7-3 0 15,-2-7 1-15,4 0 0 16,2-5 1-16,0-7 3 0,2-1-1 0,-7-6-3 16,-1-3 1-16,-2-4 0 0,-3-2-1 15,-7-2 0-15,-7-2 0 0,-4 0 0 0,-2-2 2 16,-9 2-3 0,-5 6 2-16,4 4-2 0,-7 9 1 0,7 7 3 0,-9 6-3 15,6 2-2-15,-5 11-1 0,3 8-1 16,-3 10-1-16,5 6 0 0,-2 3 1 15,11 0 0-15,0 3 1 0,4-2-1 0,2-3-8 32,6-6-10-32,5-5 7 0,5-7 9 15,1-1 4-15,5-7-1 0,3-4 1 0,0-3 1 0,4-5 1 0,4-3 1 16,-2-9 5-16,2-3 6 0,2-3-6 16,-4-3-2-1,-2-1-3-15,0-4-2 0,-6-4 2 0,-7-4-1 0,5-6-1 16,-9-3 0-16,-5-1-1 0,-5-1 1 15,-2 3 0-15,-6 2 1 16,-1 5-1-16,-1 5 0 0,-4 7 1 16,5 8 0-16,3 5-2 15,2 6 0-15,2 2 1 0,-2 1-2 0,2 1 0 0,-2 1-3 16,2 5-1-16,0 3-2 0,0 2 6 16,0 3-1-16,0-2 2 0,8 2-1 15,5 1 0-15,3-4 1 0,-1 5 0 16,5 1-1-16,-5 0 0 15,-3 4 0-15,-5 1 1 0,-3 2 0 0,-4 3 0 0,0 0-1 32,-2 2 1-32,-5-2 1 0,-3 1-1 15,0 0 2-15,1-5-2 0,5 1 0 0,0-5 2 16,2-3-2-16,2-1-1 0,0-4 1 16,4-2 0-16,2-4 0 0,3-1 0 15,7-4-1-15,-1-2 1 0,12-6 0 16,4-8-6-16,4-3-22 0,4-3-29 15,7-8-29-15,-1-7-73 0,-8 1-224 0</inkml:trace>
  <inkml:trace contextRef="#ctx0" brushRef="#br0" timeOffset="136747.31">15906 9247 668 0,'0'0'47'0,"0"0"3"0,0 0-11 0,0 0 4 15,0 0-14-15,0 0-11 16,0 0-4-16,-35-44-3 0,29 44-4 0,0 0-3 16,0 1-4-16,-7 8-1 15,1 6-3-15,2 4 3 0,-7 5-1 0,9 1 1 16,0 4 1-16,-3 2-1 0,5 1 1 16,6-1-7-16,2-3-9 0,8-3 1 15,3-1-2-15,-1-6 4 16,7 0 8-16,-3-3 2 0,5-4 3 0,2-2 1 15,-7-4 0-15,5-5-1 0,-5-3 1 16,7-9 1-16,2-7 0 0,-4-9 7 16,1-1 7-16,-5 1-5 0,-5-4-1 15,-10-2-1-15,-2-4 1 0,-8-2-5 16,-8-2-2-16,-3-2-3 0,-6 3-2 16,-2 2-9-16,0 10-9 0,5 9-13 0,1 10-52 15,7 5-22-15,-1 4-31 0,9 1-166 16</inkml:trace>
  <inkml:trace contextRef="#ctx0" brushRef="#br0" timeOffset="137110.2">16177 9137 667 0,'0'0'92'0,"0"0"-24"15,0 0-25-15,52-8-18 0,-38 22-11 0,-1 1-9 16,-3 3-2-16,7 3 2 0,-7 4-2 15,-2 3-3-15,1 4 1 0,-3 1-1 16,-4 2 0-16,2 1 1 0,2-1 1 16,-4-3-2-16,4-3 0 0,3-5-3 15,-3-6-10-15,-2-7 13 0,0-4 0 16,-2-5 0-16,-2-2 0 0,0 0 2 16,0-5 2-16,0-5 2 0,-4-4-1 0,-2-5-2 15,-9-6 0-15,1-5-2 16,-11-7 0-16,-2-5 1 0,0-5-2 15,-6-4 2-15,9-5-2 0,1-2-1 16,10-8 1-16,3-4 6 0,8-2-4 0,0 4 0 16,14 14-2-16,-3 17 0 0,-3 16 0 15,4 12-1-15,3 3-1 0,1 6-1 16,9 0 0-16,2 12-5 0,-9 10-18 16,5 7-23-16,-13 5-38 0,-4 0-45 15,-4-5-98-15</inkml:trace>
  <inkml:trace contextRef="#ctx0" brushRef="#br0" timeOffset="137283.14">16165 9388 619 0,'0'0'36'0,"0"0"-26"0,56-26-7 16,-29 15 14-16,2 3 3 0,4 5-14 15,-4 1-5-15,2 2 1 0,-7 5-2 16,-1 8-3-16,-17 5-41 0,-6-3-69 15,-6 0-208-15</inkml:trace>
  <inkml:trace contextRef="#ctx0" brushRef="#br0" timeOffset="137882.26">12711 11134 572 0,'0'0'84'0,"0"0"-26"16,0 0-33-16,0 0 29 0,0 0-21 15,56-52-15-15,-40 52-3 0,-1-2 2 16,-1 11-6-16,-4 4-2 0,5 2-3 16,-5 7-4-16,0 1 0 0,3 5-2 15,-5 4 1-15,-4-3 0 0,5 2 0 16,-5-1 0-16,0 2-1 16,0-3-2-16,-4-6-18 0,0-8 17 0,0-5 2 0,0-6-12 15,0 1 6-15,2-5 7 16,0 0 1-16,-2 0 3 0,0-6 0 0,-8-3 1 15,0-5-4-15,-3-7 2 0,-3-5-3 16,-3-8 2 0,5-6 0-16,-9-10 5 0,0-7-1 0,5-5 2 15,-3-7-4-15,7-1-4 0,4 1 2 16,1 3-2-16,7 11 1 0,11 9 7 0,-3 13-6 16,7 10-2-16,-1 6 0 0,0 8 0 15,7 2 0-15,0 3 0 0,-5 4 0 16,9 0 0-16,-8 6 0 15,1 5 0-15,-3 7 0 0,-1 7 0 0,-8 9-3 16,-1 12 2-16,-3 6 1 16,-9 6-1-16,-3-1 1 0,-8-3-4 0,3-4-8 0,-8-8-7 15,11-5-4-15,-3-10-8 0,9-7-12 16,2-7-4-16,2-6 8 0,2-6 1 16,0 0-12-16,4-2-18 0,9-10-6 15,7-4-24-15,3-9-41 0,-4 0-90 16</inkml:trace>
  <inkml:trace contextRef="#ctx0" brushRef="#br0" timeOffset="138499.74">13310 10837 457 0,'0'0'76'0,"0"0"26"0,0 0-44 0,-2-57 5 16,-4 49-12 0,-4 3-12-16,-3 0-3 0,9 1-13 0,-12 3-11 0,3 1-10 15,5 3-2-15,-7 2-1 0,5 2 0 16,2 4-1-16,-7 5-2 0,5 6 2 15,-2 6-1-15,-3 1 1 0,7 0 2 16,-3-2-1-16,5-2-8 0,2-1 2 16,4-3 0-16,0-4-2 15,6-3 1-15,3-4-2 16,-1-2 4-16,2-4 4 0,7-3 2 0,-3-1-1 16,7-4 2-16,4-6-1 0,-3-4 2 0,5-6-1 15,2 0-1-15,0-1-1 16,-8-3 0-16,-3-2 1 0,1 0 1 15,-11 1 0-15,-4-2 0 0,-4 0 3 0,0 0 1 0,-4 8 3 16,0 8-4 0,0 5-2-16,0 6 1 0,2 3-1 0,2 4-2 15,0 8-8-15,-2 11-2 0,0 11 9 16,0 7 1-16,2-2 2 16,2-1-2-16,8-4 0 0,2-3 0 15,-1-3 0-15,7-6-1 16,-1-7 0-16,4-4-1 0,8-4 2 0,-5-5 2 15,5-5-2-15,0-4 0 0,2-10 1 16,0-4 4-16,2-6 6 0,-2-5-1 16,-4-5-2-16,6-4-4 0,-8-3-3 15,-6-6 2-15,1-5 0 0,-11-4-1 16,-3 0 1-16,-4-2 5 0,-4 1-1 0,-11 2-6 16,5 3 4-16,-10 6 3 0,5 8-2 15,-5 11-3-15,5 15 8 0,-5 9-9 16,7 3-2-16,-1 8 0 15,-3 14-5-15,7 13-2 0,-6 17 3 0,1 11 2 16,9 4 2-16,2-1 0 0,2-3 0 0,2-4-1 16,6-9-13-16,11-9-5 15,-5-9 2-15,11-7 3 0,-2-5 4 16,0-3 2-16,-3-6-3 0,7-2-24 16,-14-3-4-16,1-5-35 0,-6-1-8 0,-3-9-34 15,-5-3-19-15,0 1-112 0</inkml:trace>
  <inkml:trace contextRef="#ctx0" brushRef="#br0" timeOffset="138669.56">13550 10871 493 0,'0'0'94'15,"0"0"-29"-15,0 0-15 16,0 0-32-16,8-62-12 0,11 49-2 0,12-3 11 16,2 0 3-16,2-1-2 0,2 0-3 0,3 1-6 15,3 0-5-15,-6 0-1 0,5 2 0 16,-3-3-1-16,10 1 0 0,1-7-44 15,6-2-35-15,-4-1-46 0,-5 1-100 16</inkml:trace>
  <inkml:trace contextRef="#ctx0" brushRef="#br0" timeOffset="139445.34">14267 10316 540 0,'0'0'128'0,"0"0"-54"0,0 0-33 0,0 0 10 15,0 0-18-15,0 0-14 16,0 0-13-16,0 0-4 0,0 0-2 15,-41 4 1-15,45 18-1 0,2 5 1 16,-2 9 1-16,7 2 2 0,1 5-1 16,-2-1-2-16,1 3 0 0,3 2-1 15,-8 2 1-15,1-1-1 0,-1-9-1 0,-2-5 0 16,4-7-14-16,-4-7 3 0,3-7 5 16,-5-2 0-16,2-6-3 15,0-2-3-15,-2-3-1 0,-2 0-7 0,0 0-4 16,0-6 6-16,0-2 5 15,-6-6 4-15,0-3 7 0,-3-3 3 0,-3-5 1 16,0-2-1-16,3-7 0 0,-3-1 2 0,6 5 9 16,2 2 8-16,1 3 7 0,3 0-5 15,5 5-5-15,5 2-4 16,6 3-6-16,-5 2-2 0,12 3 0 16,-3 3-2-16,5 3 0 0,4 0 1 0,0 4 0 15,4 9 1-15,-4 4 2 0,0 6 0 16,-11 0-2-16,1 5-1 0,-7 0-3 15,1 3 0-15,-7 1 0 0,-2-2 2 16,0 1-2-16,3-2 1 0,1-6 0 16,-2-1 0-16,2-6-1 0,3-2-2 15,5-4 2-15,-1-3 0 0,7-3 0 0,-1-4 0 16,2-9 3-16,4-3-3 0,2-8 2 16,0-1-1-16,-1-6 2 0,1-1-2 15,0-6 0-15,4-10 2 0,-2-3 0 16,0-1 1-16,-6 1 1 15,-4 3 1-15,-13 2 2 0,-4 8 5 16,-6 6 0-16,0 7 0 0,-10 9-1 16,-5 4-1-16,3 6-4 0,-5 5-7 0,7 2-3 15,-7 8 1-15,9 7 0 0,-9 10-2 16,9 6 2-16,-7-1 2 0,7-2 0 16,4-5 0-16,4-5 0 0,0-1 0 15,0 0 0-15,2-3 0 0,2 3 0 0,4-1 0 16,6 1 0-16,7-1 0 0,6 0 0 15,-1 0 1-15,7-4 4 0,3 1 4 16,-1-1 0 0,2-1 0-16,2 0-9 0,-8-1 0 0,-4-1 0 15,-5 1 0 1,-9-1 0-16,-5-2 0 0,-6-1 0 0,0 3 0 16,-4 0 0-16,-4 2 0 0,-11 1 0 0,-2-1 0 15,-4 1 0-15,-1-2 0 16,1-3 0-16,4-2 0 0,-4-5 0 0,9-1 0 0,-5 0 0 0,9-3 0 15,-1 0-18 1,7-1-7-16,4 1 6 0,2-4-11 16,0-6-14-16,2-4-31 0,8-7-57 0,11 1-48 15,-6 2-144-15</inkml:trace>
  <inkml:trace contextRef="#ctx0" brushRef="#br0" timeOffset="141332.51">15865 10222 252 0,'0'0'25'16,"0"0"24"-16,39-56-5 0,-30 40 13 0,-5 6 0 15,-2-2-3-15,-2-1 3 0,0 2-12 16,-6 0-8-16,-1-3-4 0,-1 3-6 16,4 0 2-16,-2 0-1 0,0 1-6 15,-3 1-3-15,5 2-5 0,0 2-4 16,0 1-2-16,4 1-3 0,-2 2-1 15,2 0-4-15,-2 1 1 0,0 0-1 16,-2 2-3-16,0 4 0 0,-5 7-1 16,1 7 0-16,2 11 1 0,-5 7 2 15,-1 3 1-15,4 2 0 0,6-1 2 16,0-2-1-16,2-6-1 0,0-3 0 16,4-4-2-16,4-8-5 0,4-1 1 15,1-4 2-15,-1-3 1 0,5-4 3 16,-3-6 0-16,7-1 0 0,-7-5 1 15,7-7 1-15,-6 0 1 0,3-7 0 0,-7 2 1 16,1-2 4-16,-4-2 0 0,-6 0-2 16,0-1 1-16,-2 0-3 0,-2-1-1 15,-2-2 1-15,-2-2-4 0,-2 0 0 16,4 8 0-16,-1 4 1 0,5 4-1 16,-2 8 0-16,0 3 0 0,2 0 0 15,0 6-5-15,2 6-4 0,-2 5 1 16,2 8 5-16,0 3 2 0,5 3-1 15,5-1-2-15,-4 0 0 0,1-3 2 0,5 0 0 16,-4-3-1-16,3-4 2 0,1-3 0 16,-3-3 1-16,-1-6 0 0,0-4 0 15,-4-2 1-15,-6-2-1 0,3 0 2 16,-1-6 0-16,0-1 2 0,-2-5 1 16,0-1 0-16,0-3 0 0,-4-6-2 15,-3-1-1-15,1-2 0 16,-2-5-1-16,0-2 0 0,1-3-1 0,3-3 0 15,0-2-1-15,0 0 0 0,0 0 1 16,4 0 0-16,0 6 0 0,4 6 4 16,0 8-4-16,0 10 1 0,0 3-2 15,3 5 1-15,3 2-3 0,9 3 1 0,3 8-1 16,3 6 1-16,6 2 1 0,-2 6 0 16,2 2 1-16,-4 4 0 0,-6 3-1 15,-5-1 0-15,-8 1 1 0,3 0 0 16,-7-2 0-16,-4-1 2 0,2-3-1 15,0-5-1-15,0 1 1 0,2-4-1 16,-2-1-1-16,4-5 1 0,3-3 0 16,-3-3 0-16,0-3 1 0,0-3-1 15,3-2 1-15,3 0 5 16,-4-5 4-16,5-5 0 0,3 0 4 0,-3-8 0 16,3 0-2-16,-3-5-1 0,5-6 1 0,-5-4 1 15,1-6-3-15,-2-1-3 0,-10-3-1 16,3-3-5-16,-3 1 2 0,-2 0-1 15,-2 4 0-15,-3 10-1 0,-1 3 1 16,-2 8-1-16,0 8 1 0,2 2 0 16,1 6 2-16,3 1-1 0,0 3-3 15,0 7 0-15,-6 9-4 0,0 9-3 16,1 4 6-16,1 3 1 0,6 0 1 16,0-3-1-16,0 2 1 0,6-1-1 15,1-1 0-15,7 0 0 0,-1-4 0 16,5-1 1-16,-3-1-1 0,7-3 1 0,-5 1 0 15,4-5 0-15,-9-1 0 0,5 0-1 16,-7-6-1-16,-6 0-8 0,0-3-32 16,-4 0-16-16,-6 1-32 0,-6-2-86 15,-9 0-164-15</inkml:trace>
  <inkml:trace contextRef="#ctx0" brushRef="#br0" timeOffset="142355.14">13798 12067 315 0,'0'0'28'15,"0"0"25"-15,0 0-12 0,0 0 12 16,0 0-1-16,43-51 0 0,-34 47-9 16,-1 1-7-16,0 1 1 0,1 1-3 15,-5 1-5-15,4 0-2 0,2 0-8 16,1 3-4-16,-3 3-3 0,4 2 0 16,-3 2-2-16,-5-1-1 0,2 3-2 15,-4 0-5-15,-2 2-1 16,0 5 0-16,-8-2 2 0,4 4-1 0,-15 2-2 15,4-1 2-15,-11 1-1 0,3-2-1 0,-2 0 0 16,-6-2 0-16,2-1-1 0,0-4-9 16,-2-3 0-16,10-4 4 0,5-2 5 15,-3-5 1-15,9-3 0 16,6-4 1-16,0-4 0 0,-5-1 0 0,3-8-1 16,2-1 2-16,4-6 6 0,0 1 2 15,4 2-1-15,7 0 2 0,1 3-1 16,5 1-3-16,-1 1-3 0,11 4 0 15,0 1-1-15,6 3 0 0,0 5 1 16,6 3 0-16,1 3-1 0,-3 4 1 16,2 9-2-16,0 6 2 0,-8 3 0 0,-2 11 0 31,-6 4 0-31,-13 7-4 0,-4 8-1 0,-6 2-2 0,-4 3 0 0,-8 0 2 16,-5-6-1-16,1-4-12 0,-5-10-2 15,5-5 5-15,-9-6 6 0,4-5 0 16,1 0 2-16,-9-4 1 0,6-2-3 15,0-1 0-15,-2-5-9 0,0 0 14 16,9-9 0 0,-5 0 1-16,15-3 1 0,-4-7 6 0,6-2 4 0,-1-6 0 15,1-4 0-15,4-1-3 0,0 1 1 0,4 2-1 16,9 5-3 0,-1 0-2-16,5 4-1 15,8-2 0-15,4 6 3 0,8 5-1 16,8 0-2-16,1 2 1 0,1 6-2 15,1 1 2-15,-9 3-1 0,-4 1-2 16,-4 1-1-16,0-1 0 0,-8-1-3 16,-6-1-2-16,-1-3 0 0,-6 1-20 15,-5-3-9-15,1-2-2 0,-2 0-17 16,-2-2-38-16,-2-3-15 0,0-5-28 16,-6-4-51-16</inkml:trace>
  <inkml:trace contextRef="#ctx0" brushRef="#br0" timeOffset="142621.37">14391 11385 771 0,'0'0'31'0,"0"0"2"15,0 0 6-15,-6-52 1 0,6 52-6 16,0 0-5-16,-2 0-8 0,2 3-11 15,0 9-4-15,2 10-6 0,-2 12-1 16,0 11 1-16,-2 5 2 0,2 2-1 16,0 2 0-16,2-4 0 0,4 2-1 0,-2-4-1 15,5-4 0-15,-7-3 0 0,8-5-2 16,5-5-19-16,-7-5-10 0,2-8-15 16,3-3-20-16,-3-8-55 15,-4-4-18-15,-2-3-105 0</inkml:trace>
  <inkml:trace contextRef="#ctx0" brushRef="#br0" timeOffset="142936.17">14637 11535 602 0,'6'-59'33'0,"-1"45"48"0,3 2-28 16,-4 6 8-16,-4 5-18 0,0 1-3 0,0 0-2 16,0 0-14-16,0 1-9 0,-4 5-8 15,-6 11-2-15,1 3-2 16,-5 5-1-16,-7 3-1 0,-4 3 0 0,1 1 0 15,1-1 1-15,-4-3-2 16,0-2 1-16,8-7-1 0,3-3 1 0,8-4-1 16,-1-4 0-16,5 0 0 0,2-4 0 15,0-2 0-15,2-1 0 0,0 1 0 16,0-2 0-16,0 0-1 0,2 0 1 16,4 0-1-16,3 0 1 0,3 4 0 15,9 0 4-15,4-1 3 0,3 2-7 16,10-3 0-16,3 0 0 0,-4-2 0 15,2 0 0-15,5 0 0 0,1 0 0 16,-1-6 0-16,10 0 0 0,-5-4 0 0,7-1 0 16,-17-6-87-16,-10-2-189 15</inkml:trace>
  <inkml:trace contextRef="#ctx0" brushRef="#br0" timeOffset="189754.58">28379 3543 37 0,'0'0'108'16,"0"0"-26"-16,0 0-12 0,0 0-12 16,0 0 11-16,0-54-11 0,0 46 21 15,0 2-55-15,-2-1 2 0,-2 3 3 16,2-1-5-16,-2 0-2 0,0-2 1 15,-2-2-10-15,0-1-4 0,-7-1 19 16,3 4-16-16,-3-1-9 0,-5 0 2 0,7 3 1 16,-7 1-2-16,8 3-1 0,-9 1-3 15,4 1 0-15,-7 5-2 16,-1 4-1-16,-2 5 2 0,-4 2 1 0,2 5-3 16,0 0 3-16,3 1 0 15,1 0 0-15,-2 3-1 0,7-1 1 16,-3 3-1-16,-2 0 1 0,7 1 0 0,-5-1 0 15,6 1 0-15,-3 2 0 0,8 2 0 16,-9 1 0-16,9 4 0 0,1-1 0 16,-1 1 1-16,6 0 0 0,6-3-1 15,-2 4-2-15,12 1 2 0,-1 0-1 16,7 3 1-16,1-2 0 0,8-2 0 16,0 2 1-16,-1-6 0 0,3 0 0 15,2-3 0-15,5-1 1 0,1-2-2 16,0-1 3-16,0-3-2 0,2-3 1 0,3-3-2 15,3-3 2-15,-1-5-1 0,-1-4 0 16,11-6 1 0,-7-1 0-16,7-6 1 0,6-5 1 0,0-3 0 15,-2-4 3-15,4-1 0 0,-2-3-7 16,-2-5 6-16,-7 1 0 0,1-7 3 0,-13-3 3 16,-1-3 3-16,-9-6-3 15,-7-2-5-15,-9-5 0 0,-11-4 1 0,-2-5-1 16,-15-2-1-16,-7 1 2 0,-12 2-5 0,-5 4-2 15,-13 5-1-15,-3 3 0 0,-9 7-5 16,-7 4 2-16,-3 6 1 16,2 5-5-16,3 6-5 0,3 3 0 0,2 6-3 15,12 2-3-15,-1 5-8 0,7 4-5 16,-1 0-16-16,9 10-11 0,3 3 2 16,6 8-3-16,0 1-10 0,11 1-39 15,-5-1-41-15,13-3-52 0</inkml:trace>
  <inkml:trace contextRef="#ctx0" brushRef="#br0" timeOffset="190732.52">28109 3867 334 0,'0'0'65'16,"0"0"-12"-16,0 0 20 0,0 0 2 16,0 0-18-16,0 0-5 15,0-28-6-15,4 28-14 16,-4 0-11-16,0 0-11 0,0 6-10 0,0 5-1 0,2 7 1 16,0 3 1-16,-2 7 4 0,0 2 1 15,0 5-4 1,0 4-2-16,-2-1 1 0,2 1-1 0,0-5 1 0,0-2-1 15,4-4 1-15,2-6 0 16,-2-4 0-16,-2-4 0 0,5-3-1 0,-3-3 1 16,0-1 0-16,-2-6 0 15,-2 1-1-15,0-2 1 0,2 0 1 0,-2 0 1 0,0-2 3 16,-2-4 1-16,-4-8-2 0,-2-7-2 16,-1-6-2-16,1-6 0 0,-6-4 0 15,7-6-1-15,-3-5 1 0,0 3 0 16,3 1 0-16,3 3 1 0,4 4 2 15,0 5 1 1,0 3 0-16,0 7 0 16,2 1-1-16,7 5-1 0,1 2 2 0,-2 2-3 15,5 0 0-15,5 1-2 0,-3 0 1 16,10 6-1-16,-1-1 1 0,1 4-1 16,0 2 0-16,0 1 0 0,2 7-1 15,-11 3 0-15,1 7 0 0,-7 2-1 16,-4 5 0-16,-6 8 0 0,-8 3 2 15,-4 1 1-15,-11-1 0 0,4-5-1 16,-4-6 0-16,-1-1-3 0,-3-5 0 16,8-2-4-16,-4-1-6 0,3-3-6 0,5-2-4 15,3 0-14-15,0-2-12 0,7-2-15 16,-1-3-13-16,6-4-35 0,-2 0-37 16,2-3-90-16</inkml:trace>
  <inkml:trace contextRef="#ctx0" brushRef="#br0" timeOffset="190968.76">28429 3811 588 0,'0'0'63'0,"0"0"-12"0,0 0 15 0,0 0 17 16,0 0-30-16,0 0-27 0,0 0-11 15,0 0-5-15,4-8-10 0,-4 24 0 16,0 8 0-16,0 8 2 15,0 5-1-15,0 6 2 0,0 4-3 0,0 1 0 16,0 1 0-16,4-4 1 0,5-1-1 16,1-3-15-16,-4-3-27 0,5-3-38 15,-5-6-45-15,-6-5-55 0,2-11-207 16</inkml:trace>
  <inkml:trace contextRef="#ctx0" brushRef="#br0" timeOffset="191702.43">27993 4634 371 0,'0'0'27'0,"0"0"5"0,0 0-3 16,0 0 44-16,0 0 9 0,0 0-27 0,0 0-1 16,0 0-5-16,6-42-7 0,-6 42-11 15,0 0-9-15,0 0-4 16,0 0-5-16,0 0-6 0,0 3-4 15,0 8-2-15,0 3 0 0,-4 1 1 0,0 6 3 16,-6 0 0-16,-7 7 2 0,-4 4 0 16,-1 9-2-16,-11 8-1 0,-11 7 0 15,1 3 4-15,1 1-2 0,-5-1-3 16,3 0 0-16,1 2-1 0,-11 2-1 16,7 4-1-16,-13-1 0 0,4 1-5 15,2-5 5-15,3-7 1 0,7-3 0 0,1-6 1 16,8-6 0-16,1-1 0 0,10-6-1 15,-1-1-1-15,0-3-1 16,9-2 0-16,-3-1 1 0,7-2 0 0,-3-1 0 16,5-3 0-16,1-2 0 0,-3 0 0 15,4-5 1-15,4 0-1 0,0-3-1 16,-3-3 1-16,5-2-1 0,-2-2 0 16,2-1 0-16,2-2-1 15,0 0 0-15,0 0 0 0,0 0-1 0,0 0 0 16,0 0-1-16,-2-2 0 0,0-1-7 15,0-3-3-15,0 0 1 0,2 2 1 0,0 0-6 16,0 2-7-16,0-2-8 0,0 1-20 16,0 2-19-16,0 0-9 15,-2 0-67-15,-2 0-136 0</inkml:trace>
  <inkml:trace contextRef="#ctx0" brushRef="#br0" timeOffset="192383.58">26441 6166 155 0,'0'0'20'0,"0"0"24"0,0 0 24 15,28-58-3-15,-25 46 4 0,-1 2-12 16,0 3-5-16,-2 0-6 0,-2 3-4 16,0-1-5-16,-3 1-3 0,-7 0 4 15,0 0-6-15,1 2-8 0,-5 2-2 16,1 0-4-16,-3 4-5 0,3 5-6 15,-10 5-4 1,3 3-1-16,-1 4-1 0,-6 2-1 0,-2 4 2 0,0 3-2 16,-2 1 1-1,0 3 0-15,0 2 0 0,0 4-1 0,4-1 1 0,6 1-1 16,9-1 0-16,-3-1 0 0,9-1 0 16,6 1-1-16,2 0 1 0,6 0 0 15,12 0 0-15,-3-1-1 0,10 1-2 16,4 2 1-16,6 2 1 0,6 4 1 0,7 2-1 15,-3-2 1-15,13-6-1 0,0-4 1 16,2-9-1-16,4-7 0 16,2-10 1-16,2-6 0 0,1-4 2 0,3-10 0 15,-4-6 2-15,2-7-1 0,-1-4-3 16,-5-7-3-16,-4-2 3 0,-5-4 1 16,-1-2 3-1,-10-4 6-15,1-1 4 0,-10-3-5 0,-4 0 1 0,-10-3 1 16,2 2-2-1,-11-4 3-15,2 0-2 0,-11-1 2 0,-6-3-7 0,-19-1 1 0,-13-2 2 16,-11-2-1-16,-14 1-7 0,-12 4 0 16,-13 7-2-16,-4 12-2 0,2 11 3 31,-2 10-2-31,11 10-3 0,4 6-6 0,7 3-4 0,9 9-8 0,1 9-14 16,3 7-8-16,6 8-22 0,-5 10-35 15,3 6-20-15,0-2-83 0</inkml:trace>
  <inkml:trace contextRef="#ctx0" brushRef="#br0" timeOffset="192966.19">26500 6414 504 0,'0'0'39'0,"0"0"20"0,7-59-6 0,-5 50 25 31,0 6-3-31,-2 2-34 0,2 0-14 0,0 1-10 0,0 0-11 0,0 7-5 16,6 4 0-16,-1 3-1 0,-3 8 0 16,2 5 1-16,2 4-1 0,0 7 2 15,-1 0-2-15,-1 4 2 16,-2-1-1-16,6-4 1 0,3-4-2 0,-7-7-5 15,4-5-10-15,1-5 10 16,-5-8-4-16,-4-1-5 0,0-6 11 0,-2 2-2 16,0-3-4-16,0 0 6 0,-4-5 3 15,-2-8 5-15,-7-5-4 0,3-6 0 0,-7-6 0 16,1-6-1-16,-3-3 1 16,1-7-1-1,-3 0 1-15,13-2-1 0,-3 3-1 16,5 7 1-16,6 4 8 0,6 8 1 15,0 1-4-15,1 5 1 0,3 3 1 16,7 2-1-16,-3 4-2 0,9 0-2 0,2 1 2 16,-3 5-2-16,3 2 1 15,4 3-1-15,0 0-1 0,-4 5 0 16,-5 4 0-16,3 2-1 0,-2 1 1 16,-9 4-1-16,-6 2-2 0,-1 3-3 0,-5 1 3 15,-7 3 2-15,-3 3 0 16,-13-2 2-16,-1 2-1 0,-1-3 0 0,-2-5-1 15,-4-2-5-15,2-4 0 0,-2-1-3 16,2-2-6-16,6-4-3 0,7-1 3 16,-3-3-2-16,9 0-6 0,6-1-11 0,-3-2-5 15,3 1-15-15,-2-5-27 16,4-3-49-16,-2 0-66 0</inkml:trace>
  <inkml:trace contextRef="#ctx0" brushRef="#br0" timeOffset="193408.93">27023 6351 462 0,'0'0'81'15,"0"0"-13"-15,0 0-21 0,0 0 44 16,0 0-14-16,0 0-33 0,0 0-17 16,0 0-8-16,17-25-8 0,-17 25-8 15,-2 3-3-15,-2 2-2 0,0 2-1 16,-5 2 3-16,-7 2 1 0,6-2 0 15,-11 1 0-15,4-2-1 0,-3 1-4 16,1-4-4-16,3-2 0 0,3-2 2 0,-1-1 0 16,7 0-4-16,5-6 3 0,0-1 5 15,2-1 1-15,2-6-1 0,5 0 1 16,3-2 0-16,6-1 0 0,-3 4 1 16,5 2 0-16,-5 0 0 0,8 4 2 15,-5 2 0-15,5 1 2 0,4 2-1 16,-9 2 1-16,7 5-2 0,-15 4 1 0,2 6-3 15,-3 2 0-15,-5 8-2 16,-15 9 0-16,1 7 2 0,-17 7 0 0,0 1 0 16,0-4-2-16,8-7-14 15,3-11 8-15,12-7 8 0,4-5 0 0,2-5-3 16,0 1 3-16,0-3 0 16,2-2 0-16,2-1 3 0,8-4 2 0,7-1 5 15,8-6 1-15,4-4-4 0,2-2-4 16,4-3-2-16,-2-2-1 0,6-3-5 15,9-5-32-15,4-4-40 0,10-12-62 0,-2-3-143 16</inkml:trace>
  <inkml:trace contextRef="#ctx0" brushRef="#br0" timeOffset="194148.79">28594 4655 417 0,'0'0'49'0,"0"0"-14"0,0 0 15 0,0 0 14 16,0 0-27-16,0 0-9 0,0 0 4 16,0 0-4-16,17-7-5 0,-13 5-3 15,0 1 0 1,-2-1-4-16,5 2-3 0,3 0-5 0,4 0-1 0,-5 0-1 16,11 0-1-16,-7 3 0 0,12-3-1 0,-7 4-1 15,7 3 0-15,0 2 0 16,4 3 0-16,2 3-3 0,4 4 2 0,2 4 0 31,8 6-1-31,7 2 1 0,-2 5-1 0,10 6 0 0,2 8-1 0,4 4 0 16,4 5 0-1,-2 3 1-15,1 0 1 0,-3 3-1 0,-2-2 2 0,0-2-3 16,-2 0-3-16,0-3 3 0,4-1 0 16,-4-3 1-16,0 0 1 0,0-3 0 15,-4-2 5-15,0-1-1 0,-6-7-1 16,-9-2-5-16,-6-3 2 0,-4-5 0 0,-4-4-1 15,-4-4 0-15,-6-2 0 16,1-2-1-16,-5 1 0 0,3-5 0 16,-5-4-1-1,-1-2 1-15,-4-2 1 0,1-1-1 0,-3-3 2 0,-6-1-2 0,2-2 0 16,-2 0 1 0,0 0 0-16,0-2-1 0,-2-4-7 0,-8-5 4 0,-3-3-29 15,-10-8-33-15,-3-5-66 0,-14-3-43 16,3 2-216-16</inkml:trace>
  <inkml:trace contextRef="#ctx0" brushRef="#br0" timeOffset="194778.91">26806 5613 364 0,'0'0'68'16,"0"0"-8"-16,0 0 18 15,23-57-8-15,-21 51-16 0,0 0-1 16,0 3-6 0,-2 2-14-16,0 0-10 0,0 1-9 15,2 0-5-15,0 4-5 0,5 3-2 16,3 3-1-16,-2 4 2 0,-2 4-1 16,-1 6 1-16,3 3 1 0,2 3-1 15,-4 1 1-15,-3-1-2 0,-1 1 0 16,0-2-1-16,0-4-1 0,-2 2 0 15,0-3 1-15,0 0-1 0,0-2 0 0,0-3 1 16,0-3 0-16,0-4-1 16,4-2 1-16,-2-2-2 0,2-4 2 15,2-3-1-15,-2 2 0 0,3-3 3 16,-1 0 3-16,12-3 7 0,3-4 8 0,10-4-5 16,15-5 0-16,1-1-8 0,7 2-4 15,-2 4-4-15,3 4 2 0,-1 4-2 16,-4 5 0-16,5 8-20 0,-9 5-39 15,-7 4-40-15,-12-5-150 0</inkml:trace>
  <inkml:trace contextRef="#ctx0" brushRef="#br0" timeOffset="195567.3">30075 6077 219 0,'0'0'183'0,"0"0"-110"0,0 0-8 15,0 0-1-15,0 0-2 0,0 0-8 16,0 0-8-16,0 0-11 0,-3-38-14 16,12 38-1-16,5 6 0 0,1 3-2 15,3 7-6-15,-1 4-5 0,3 3-2 16,1 4-3-16,2 0 0 15,4 3-1-15,-2-3 1 0,1-2-1 0,5-2 0 0,3-6 0 16,-1-2 1-16,4-9 1 16,2-3-2-16,0-5 0 0,-1-9 8 15,-1-4 3-15,0-6 3 16,-4-3-3-16,-2-4 3 0,-2-6-3 0,2-4-4 0,-6-5-1 16,-2-3-3-16,-1 2 0 15,1 0-4-15,-6 7 4 0,-5 9-4 0,-2 11 0 16,-8 10 0-16,-2 5 0 0,0 2-5 15,0 1-9-15,-2 7-13 0,-4 7-18 16,-6 8-2-16,-1 6-20 0,-1 8-32 16,-3 1-12-16,-3 3-57 0,3-6-191 15</inkml:trace>
  <inkml:trace contextRef="#ctx0" brushRef="#br0" timeOffset="196137.68">30970 6560 586 0,'0'0'26'0,"-19"-61"-1"16,13 47 10-16,-5 4 22 0,-1 5-19 15,-2 1-12-15,-3 4-12 0,-6 0-8 16,-1 5-4-16,-8 6-1 0,-1 2 0 16,-4 5 2-1,-2 0 2-15,2 7 0 0,2 1-1 0,-1 4-2 0,1 7-2 16,4 2 0-16,2 6-2 0,2 2 2 16,7 3 0-16,9 4-1 0,7 0 1 15,0-1-1-15,6-1 1 0,9-6 0 0,7-6 0 16,9-5 0-16,2-6 1 15,12-1 1-15,3-6 1 0,7-3 1 0,9-2 0 16,7-2-1-16,1-2-2 16,10-2 1-16,3-2 0 15,2-4-1-15,-3-6 2 0,-1-1-3 0,-11-14 3 0,-10-3 0 16,-6-5-3-16,-9-3-1 0,-4-4 1 16,3-6 3-16,-7-4 19 0,-2-5-5 15,-6-6-1-15,-5-2 3 0,-1-6-1 16,-6 0-3-16,-7-2-4 0,-6-3-5 15,-8 0-2-15,-11-1 0 0,-14 4-1 16,-8 5-1-16,-15 5-2 0,-12 8-2 16,-8 7-2-16,-5 8 0 0,-8 12-7 0,0 9-5 15,1 8 4-15,-1 11-4 16,4 8-6-16,9 10 5 0,3 6-9 0,7 5-22 16,2 2-43-1,15-1-15-15,-3-2-24 0,15-6-74 0</inkml:trace>
  <inkml:trace contextRef="#ctx0" brushRef="#br0" timeOffset="196684.4">30839 6742 565 0,'0'0'66'0,"0"0"-22"16,23-54 15-16,-21 50 17 0,2 1-30 31,-4 3-15-31,0 0-13 0,0 1-9 0,0 5-5 0,2 2-4 0,3 7-2 16,-3 5 1-16,2 5 1 0,-2 4 0 16,6 4 0-16,0 1 0 0,-1 1 1 15,3-2 0 1,4-3-1-16,-3-3 0 0,3-4 0 0,-1-7-1 0,-3-4-5 0,0-5 1 15,-6-4-1-15,-2-3 3 16,0 0 1-16,-2-6 2 0,0-1 3 16,0-5 0-16,0-6-2 15,-4-4-1-15,0-6 1 16,-4-3-1-16,-4-6 1 0,1-6-1 16,-7-4 1-16,3-4-1 0,-3 0 0 0,1 8 0 0,3 4 1 0,1 8-1 31,3 8 1-31,6 1-1 0,2 5 1 15,2 3 1-15,4 2 0 0,2 2 2 0,6 0-3 0,1 1-1 16,7 0 0 0,5 2 0-16,0 3 2 0,8 1 0 15,-2 3 2-15,0 0-1 0,-10 8 1 0,-7 4-1 16,-1 3-3-16,-9 4 0 16,-4 4-1-16,-9 3 0 0,-7 7-1 0,-9 5 1 15,-6 3 0-15,-2 2-8 16,0-2-17-16,6-7-6 0,4-6-12 0,3-8-4 15,7-5 2-15,1-4-3 0,4-4-11 16,-1-3-14-16,5-2-4 0,2-2-26 16,2-2-97-16</inkml:trace>
  <inkml:trace contextRef="#ctx0" brushRef="#br0" timeOffset="197157.19">31174 6619 313 0,'0'0'65'16,"0"0"-6"-16,0 0-3 0,0 0 15 16,0 0-11-16,0 0-18 0,0 0-3 15,0 0 3-15,-16-47-6 0,22 38-6 16,0-1-4-16,4 2 0 0,1 0-3 16,-1 2-4-16,0 2-2 0,5-1-6 15,-3 4-3-15,7 1-3 0,0 0-3 0,1 1-1 16,3 8 0-16,0 2-2 15,-3 4 1-15,-3 2-2 0,-7 4-1 0,-6 1 0 16,-4 3-2-16,-8 4-5 16,-8-1-3-16,-1-2-8 0,-4-5-9 0,5-6 5 15,1-2 14-15,7-5 11 0,-4-2 0 16,8-2 2-16,-1-3-2 0,3 1 0 16,-2-2 1-16,4 0 3 0,0 0 4 15,0 0 3-15,0 0-1 0,0-3 0 16,6-1-5-16,1 1 2 0,5 0-1 15,-2 1 4-15,9 0 4 0,2 2 2 16,3 1-3-16,5 3-1 0,-4 2-2 16,2 0-4-16,-6 1 1 0,-3 4-1 0,-7 0-2 15,-9 2-2-15,-2 0-2 16,-2 3 2-16,-13 1 0 0,-5 0 0 16,-7 0-2-16,-2-3 3 0,-2-1 0 0,0-4-1 15,2-2-2-15,-4-1-1 0,-5 0-14 16,-3-3-16-16,-4-2-15 0,-5-1-15 15,2-3-28-15,-3-6-36 0,12 1-83 16</inkml:trace>
  <inkml:trace contextRef="#ctx0" brushRef="#br0" timeOffset="198859.2">26796 7214 198 0,'0'0'67'15,"0"0"-29"1,0 0 1-16,0 0 19 0,0 0-8 0,-25-51-3 0,23 46-6 0,-6 1-8 16,-2 1-1-16,5-1 3 15,1 2-4-15,4-1 0 0,-2 0 0 0,2 3 0 32,0 0-4-32,0 0-4 0,0 0-5 0,0 0-5 0,0 0-4 15,0 0 0-15,2 0-2 0,2 0-2 0,1 3 0 16,5 2 3-16,-2 2 0 0,-2 2 0 15,11 2-3-15,-5 3-1 0,7 2-1 32,-3 2 1-32,9 6-1 0,-4 1 0 0,6 4-1 0,2 2-1 15,6 2 0 1,4 4 2-16,7 4-1 0,-3 2 5 16,0 1-1-16,3 4-2 0,-3 0-1 15,1 5 1-15,3 1-3 0,-3 2 2 16,5 1 3-16,-3 0-1 0,1 0 3 15,3-1-4-15,-2-1-1 0,3-2 0 0,-3-1 0 16,3-2 0-16,5-3-3 0,-6-4 0 16,2-4 1-16,-11-2 0 0,-2-4 1 15,-10-4-2-15,-2-3 1 0,-17-4-1 16,7 1-1-16,-9-2 1 0,-4-5 0 16,0-1 0-16,1-4 1 0,-1-1-1 15,2 1 0-15,-2-4 2 0,0 0-2 16,0-1 0-16,-4-2 0 0,4 1 1 15,-2-2-1-15,-2 0 0 0,3 0 0 0,-1-2 1 16,0 1-1-16,2-1 0 16,0 0 0-16,2 0 0 0,-2 0 1 15,-2 2-1-15,2-1 0 0,-1 1 0 0,1 0 0 16,2-1 0-16,2 0 0 0,-4-2 0 16,-2 0 0-16,0 0 0 0,-2 0-1 15,0 0-1-15,0 0-2 0,0 0-1 16,0 0 1-16,0 0-3 0,0 0 0 15,0 0 0-15,0 0-2 0,0 0-3 16,0 0-4-16,2 0-1 0,-2 0-2 16,3 0-7-16,-3 0-4 0,0 2-7 15,0 2-7-15,0 0 0 0,0 1 2 16,0 0-11-16,-5-1-23 0,1-2-12 16,-8-1-18-16,2-1-69 0</inkml:trace>
  <inkml:trace contextRef="#ctx0" brushRef="#br0" timeOffset="199535.63">28224 8334 229 0,'0'0'72'16,"0"0"-31"-16,0 0 20 0,0 0 6 16,0 0-4-16,0 0-10 0,0 0-12 15,-16-44-2-15,10 38 1 0,2 2 3 16,-3 0 1-16,3 0-8 0,0 2-6 0,0-1-2 15,4 1-7-15,-4 2-3 0,4 0-4 16,0 2-7-16,0 3-7 16,0 8-1-16,0 6 0 0,0 4 1 15,4 4 2-15,4 2 0 0,1 4 0 16,3-1 0-16,4 1 2 0,-1 1-4 16,4 1-2-16,-3 0 2 0,1-2 0 0,-5 0 2 15,2-4-2-15,-7-3 0 0,-1-3 0 16,-6-3 1-16,0-3-1 0,0 0 1 15,0-3-1-15,-6-1 0 0,-7-1 1 16,-3-2 1-16,-7 1 2 0,0-1-1 16,-6-5 2-16,-6 0-1 0,-4-3 1 15,-9-1 0-15,3-1-3 0,-9 0 0 16,11-5-2-16,3 1 0 0,9-1-1 0,7-2-2 16,3 0-4-16,9 1-8 0,1 3-7 15,1 0-2-15,4 2-7 0,4 1-15 16,-2 0-26-16,4 1-2 0,0 4-29 15,4 0-107-15,2 3-77 0</inkml:trace>
  <inkml:trace contextRef="#ctx0" brushRef="#br0" timeOffset="200638.56">28696 8829 142 0,'0'0'65'0,"0"0"-21"0,0 0-35 0,0 0-2 15,0 0 23-15,0 0 8 0,0 0 23 16,2-48-5-16,-4 42-2 15,0-1-5-15,-5 0-4 0,3 0-3 0,-8-2 0 16,2 3 4-16,3 0-7 0,5 4-9 16,-4 0-1-16,4 1-5 0,0 1-8 15,-4 0-3-15,2 0-6 0,-3 5-2 16,-3 6-3-16,-8 8-1 0,1 4-1 16,-8 7 1-16,-2 4 0 0,0 1-1 15,5 1 0-15,-5 1-2 0,-2-1 1 16,2 3 1-16,4 0 0 0,3 4 0 15,-5 0-1-15,2-1 1 0,9 1 1 0,3 0 0 16,3 1-1-16,8 1 1 0,2 1-1 31,15-3 0-31,3 2-1 0,-1 0 1 16,12 0 0-16,2-2 0 0,2 0 0 0,4-4 2 16,7-4-2-16,-3 0 3 0,11-5 0 15,-2-4 0-15,12-4-3 16,2-6-3-16,4-3 3 0,11-7 1 15,2-6-1-15,5 0 0 0,3-9 2 16,-2-4 0-16,6-1-1 0,-4-4 1 0,2-3 1 16,0-5-1-16,-4-3-2 0,0-5-6 15,-4-5 6-15,-7-1 0 0,-7-7 0 16,-9-3 2-16,-13-1 0 0,-9-3 1 16,-18-1 8-16,-7-5 4 0,-15-1-1 15,-13-3 0-15,-9-2-4 0,-22-1-9 16,-7-4-1-16,-16 3 0 0,-15 0-1 0,-9 2-2 15,-13 4 3-15,1 8-3 16,2 8-1-16,2 9 1 0,12 7 1 0,0 7-2 16,10 4-8-16,-1 7-8 15,6 5 5-15,1 7 1 0,3 4 0 16,4 12 6-16,-2 6-8 0,8 11-11 16,10 6-7-16,1 5-27 0,8 3 3 0,5 0-8 15,1-2-24-15,11-3-27 0,5-7-75 16</inkml:trace>
  <inkml:trace contextRef="#ctx0" brushRef="#br0" timeOffset="201486.87">28967 9251 322 0,'0'0'31'16,"0"0"36"-16,-17-51-6 0,11 41 4 0,2 3-1 15,0 6-17-15,-1-2 7 0,5 3-1 16,0 0-9-16,0 0-17 0,0 0-10 16,0 0-10-16,2 3-5 0,7 8-1 15,1 3-1-15,-2 8 10 0,1 4 3 16,3 5-3-16,-4 4-4 0,-4 2-2 15,3-2 0-15,-1 4-3 0,0-2-1 16,0 0 0-16,-2-8 1 0,1 0-1 16,1-6-1-16,4-4 0 0,-4-5 1 15,-4-6-2-15,5-3-2 0,-5-2 1 16,-2-3 1-16,0 0 0 0,0 0 2 16,0-5 0-16,0-5 3 0,0-5 0 0,0-6-1 15,-2-7-1-15,-5-4 0 16,-3-7 0-16,-4-6 0 0,3-5-1 15,-7-4 0-15,5 0 1 0,-5 4 0 0,3 3-1 16,7 7-2-16,-3 7 2 0,5 8-1 16,4 5 1-16,2 6 2 0,0 4 1 15,0 1-1-15,2 3-2 0,4 1 0 16,7 0-1-16,-3 1 1 0,9 1-1 16,-1-1 1-16,9 1-1 0,4 3 1 15,-4 4 0-15,-8 5 0 0,1 2 1 16,-5 6-1-16,-1 2 0 0,-9 3 0 15,-5 3 0-15,0 3 0 0,-3 1 0 0,-11 2 1 16,2-1 0-16,-3-2-1 0,-1-3-8 16,-1-2-4-16,1-2-10 0,1-5-6 15,-1-2-12-15,1-3-17 16,-1-3-10-16,5-2-10 0,1-4-22 0,-3-2-37 16,7 0-122-16</inkml:trace>
  <inkml:trace contextRef="#ctx0" brushRef="#br0" timeOffset="201832.52">29357 9131 576 0,'0'0'28'0,"0"0"2"0,0 0 9 16,0 0 32-1,0 0-19-15,0 0-14 0,0 0 0 0,0 0-11 0,50-37-12 16,-50 39-8-16,0 2-2 0,-4 2-4 15,-5 3-1-15,3 5 0 0,-4 5 0 16,-9 1 1-16,7 3 0 0,-9-1-1 16,7 1 0-16,-5-1-5 0,9 0-4 15,-3-1 1-15,1-5 1 0,8-3-1 16,2-1 1-16,0-4 3 0,2 2 0 16,0-2-6-16,0-2 2 0,0-1 5 15,6-2 2-15,-2-2 0 16,8-1 1-16,1 0 1 0,8-4 0 0,1-6 1 15,7 0 5-15,4-2 2 0,0 0-3 0,0 2-2 16,1-2-1-16,-6 1-2 0,1 1-1 16,-8 1-4-16,-4 2-19 0,-7-1-36 15,-4-2-56-15,-6 2-43 0,-12-3-192 16</inkml:trace>
  <inkml:trace contextRef="#ctx0" brushRef="#br0" timeOffset="202037.66">29425 9109 730 0,'0'0'44'0,"0"0"-12"0,0 0-10 16,0 0 23-16,0 0-9 0,60 19-14 15,-49-1 0-15,3 6-3 0,-8 4-10 16,1 7-5-16,-3 0-3 0,4 1 3 16,-6 3-4-16,2 0-3 0,-2 4-16 15,2-1-17-15,-4-3-41 0,0-6-19 16,0-7-56-16,0-9-91 0</inkml:trace>
  <inkml:trace contextRef="#ctx0" brushRef="#br0" timeOffset="202728.37">30707 7306 135 0,'0'0'159'0,"0"0"-93"0,0 0 3 15,0 0 6-15,23-56-3 16,-23 52-13-16,2-1-4 15,0 3 11-15,-2 2-15 0,0 0-13 0,0 0-6 0,0 0-10 16,0 0-7-16,0 1-1 16,0 6-5-16,0 6-4 0,0 8-1 0,0 4 2 15,0 5-1-15,-6 7 0 0,-5 4 0 16,-3 6-1-16,-5 1 1 0,1 5-2 16,-9 2-1-16,-2 0-2 0,0 1 0 15,-2-3 1-15,0 2-1 16,4-1 1-16,-4 2 0 0,-4 5-1 0,-4 1 1 15,1 1-1-15,-3 0 1 0,2-4-1 16,2-6-2-16,1-7 2 16,5-4-3-16,0-5-1 0,5-1 4 0,-1-3-4 15,4-8-1-15,6-4 4 0,-1-3 0 16,8-3 0-16,1 0-3 0,1-4-2 0,0-2-2 16,4 1 4-16,-1-4 0 0,3 2 0 15,0-2 0 1,2-2-1-16,0-2-3 0,0-1 1 0,0-1-5 0,0 0-1 15,0 0 0-15,0 0-2 0,0-5-4 16,0 1-1-16,-2-3-14 0,0-2-18 16,0 3-7-16,0-3-3 0,0 2-21 15,0 0-1-15,2-1 5 0,-6-1-42 16</inkml:trace>
  <inkml:trace contextRef="#ctx0" brushRef="#br0" timeOffset="203074.66">29934 8210 618 0,'0'0'24'16,"0"0"9"-16,0 0 10 16,29-52 34-1,-21 48-25-15,-4 0-24 0,-4 3-4 16,2 1-2-16,0 0-1 0,1 2-8 15,-3 5-7-15,4 5-4 0,-2 4-1 16,0 5 2-16,0 5 0 0,-2 3-1 16,0 5-1-16,4 1 1 0,-10 3-2 0,4-1 1 15,0-1-1-15,0-2 2 16,2-4-2-16,0-5-1 0,0-1 1 0,0-6-1 16,2-1 1-16,0-5 1 0,-2-2-1 15,4-2 0-15,2-4 1 0,-2 0-1 16,2-1 1-16,7-3 1 0,7 0 0 15,7-7 5-15,11-5 4 0,3-4 4 16,8-2-8-16,1 1-7 0,2 1 0 16,-3 1 0-16,1 1 0 0,-7 4 0 15,-3 1-7-15,-11 1-55 0,-13 1-38 16,-14 0-114-16</inkml:trace>
  <inkml:trace contextRef="#ctx0" brushRef="#br0" timeOffset="204382.31">28555 9737 324 0,'0'0'87'0,"0"0"-15"15,0 0-3-15,0 0-1 0,0 0-18 16,0 0 2-16,0 0-4 0,0 0-8 16,6-16-11-16,-6 16-6 0,0 0-5 15,0 0-4-15,-2 3-3 0,0 0-1 0,0 5-5 16,-4 6-5-16,-8 9 0 15,1 5 2 1,-12 6 1-16,1 4 0 0,-3 2 0 0,-8 4 1 0,-9 3-1 16,-3 4 0-16,-13 6-1 0,-9 3 1 0,-3 0-1 15,-7-3 1-15,5-3 0 0,2-2-2 16,6-2 1-16,1 0-2 0,1 0 1 16,4-4-1-16,1-1 1 0,7-4-1 15,0-6-2-15,13-6-5 16,12-4 7-16,8-5 0 0,1-5-1 0,10-1 0 15,-1-3-2-15,1-2-2 0,2 0 0 16,2-5-1-16,2 0-1 0,2 0-5 16,0-1-4-16,0 1-4 0,0-3 0 15,-2 1-3-15,-1-1-2 0,3 2-5 16,0 0-4-16,-6 0-3 0,0 1-3 0,-4 0-9 16,-1 2-17-16,1-1-27 0,-6 1-29 15,9-3-68-15</inkml:trace>
  <inkml:trace contextRef="#ctx0" brushRef="#br0" timeOffset="204759.5">27199 10499 582 0,'0'0'64'16,"0"0"-26"-16,0 0 16 16,39-53 4-16,-32 50-24 0,-3 0-16 0,0 3-3 15,-4 0-3-15,0 2-2 0,0 3-4 16,0 4-6-16,0 6 0 0,-4 8 0 16,-2 5 2-16,-5 4 2 0,1 1-1 15,-7 5-2-15,5 0-1 0,-9 2 1 16,11-3 0-16,-2-4-1 0,5-2 1 15,3-4-1 1,4-5 1-16,0 0-1 0,15-7 0 0,-3-2-1 0,1-1 1 0,9-5-1 16,7-3 1-16,2-1 1 0,6-3 2 15,1 1-1-15,11-1 1 0,-3 1 0 16,7 3-2-16,-3 2 1 16,0 4-2-16,-5 1-3 0,1 6-23 0,-3 4-41 15,-12 3-72-15,-12-2-97 16</inkml:trace>
  <inkml:trace contextRef="#ctx0" brushRef="#br0" timeOffset="205384.23">26713 11329 475 0,'0'0'14'0,"11"-66"2"0,-5 42-3 0,0 4 27 0,-6 2 4 31,0 4-10-31,0 5-1 0,0 0 6 0,0 4-5 16,0 1-5-16,-2 0 0 0,-2 1-9 15,-2-1 3-15,-3 1-7 0,3 1 0 16,0 0-2-16,-6 2-5 16,-7 0-2-16,0 5-3 0,1 10-2 15,-13 0-1-15,0 5-1 0,0 6 0 0,-2 4-2 16,0 2 1-16,2 3 0 0,2 2 0 16,2 3 0-16,2 3 0 0,0 4 1 15,5 1 0-15,5-1 1 0,-1 0-1 16,7 0-1-16,7-4 1 0,2-4 0 15,11 1 0-15,7-1 0 0,3 0-1 16,4 6 1-16,4-2 0 0,6 0 0 0,4 1 0 16,9-2 0-16,-3 2 2 0,11 2-2 15,2 1-8-15,4-4 3 16,0-7 0-16,10-6-5 0,-2-9 6 0,3-8 2 16,-3-7-5-16,0-7 7 0,-4-10 0 15,-1-9 0-15,-1-11 0 0,-2-8 0 16,-2-10 1-16,-7-10-1 0,3-6 1 15,-6-6 1-15,-5-5-1 0,-6-8-1 16,-1-3 0-16,-7-4 0 0,-6-1-5 16,-13 0 3-16,-12 7 0 0,-12 7 2 15,-22 13-1-15,-17 8-4 0,-15 9 5 16,-13 12-26-16,-10 11-17 0,-6 15 8 0,0 11 11 16,-2 10 16-16,2 13 5 15,2 6-37-15,6 8-36 0,8 6-48 0,11-5-88 16</inkml:trace>
  <inkml:trace contextRef="#ctx0" brushRef="#br0" timeOffset="205985.53">26912 11496 552 0,'0'0'62'0,"0"0"-29"0,0 0-3 15,0 0 20-15,0 0-18 0,0 0-13 16,0 0-8-16,0 0-8 0,29-14-1 15,-23 34 1-15,4 4-1 0,1 5 0 16,-9 0-1-16,8 0 0 0,0 1-1 0,1 0-1 16,-5-2 1-16,2-3-1 15,5 1-7-15,-7-2-4 0,0-2 2 16,0-3-5-16,2-1-26 0,-5-7 20 16,-1-3-1-16,-2-3-9 0,0-4 4 0,0-1 20 15,0-1 7-15,-2-3 5 0,-7-3 3 16,1-2-1-16,2-6 4 0,-2-2 1 15,-3-7 3-15,-1-5-4 0,4-7 0 16,-7-6 1-16,7-6 3 0,4-3-5 16,4-4-3-16,0 1-2 0,0 2-3 15,2 10-1-15,6 8 1 0,2 9-1 16,1 8-1-16,-5 6 0 0,4 2 1 16,3 3 1-16,-3 2-2 0,9 1 0 15,-5 3 0-15,5 0 0 0,-5 2 0 0,7 6-1 16,-9 4 1-16,5 7 0 0,-5 4 0 15,-6 5 1-15,-2 4-1 16,-4 0 0-16,0 0-1 0,-6-1-7 0,-2 0-6 16,-9-2 1-16,5 1-6 0,-7-4-3 15,5-4-4-15,-3-1-12 0,5-6-18 16,6-3-16-16,-2-3-24 0,-3-5-84 16</inkml:trace>
  <inkml:trace contextRef="#ctx0" brushRef="#br0" timeOffset="206190.3">27365 11442 531 0,'0'0'41'0,"0"0"19"0,0 0-27 15,0 0 24-15,66-55-11 0,-52 44-16 16,7 1-7-16,4-1-6 0,-3 3-4 15,1 2-6-15,4 1-5 16,0 4-2-16,-6 1 0 0,1 0-23 0,-5 6-33 16,-5 0-43-16,-8 1-39 0,-4 1-166 0</inkml:trace>
  <inkml:trace contextRef="#ctx0" brushRef="#br0" timeOffset="206583.36">27377 11461 632 0,'0'0'29'0,"0"0"13"16,0 0-34-16,0 0 25 0,0 0 16 0,0 0-19 16,0 0-13-16,0 0-9 15,0 0-8-15,-12 12-2 0,12 5-3 16,-5 2 5-16,5 1-5 0,0 1-6 16,0-2-1-16,0 2-7 15,0-4-7-15,2-2-1 0,-2-1 4 0,3-3-5 16,-3-4-5-16,0-1 0 0,0-3 10 0,0-1-4 15,0-2 6-15,0 0 10 0,-3 0 11 16,3 0 6-16,-2-4 7 0,2-4 12 16,0-1 1-16,0-2 0 0,2 0-4 15,1 1 0-15,7 1-1 0,6 0 3 16,1 0-4-16,10 0-4 0,6 4 2 16,6 1-1-16,7 4-3 0,-3 0-1 15,-4 6 2-15,-8 6 3 0,-4 1-5 16,-14 5-8-16,-7-1-5 0,-2 3-1 15,-10 2 1-15,-5 1-1 0,-1 2-2 0,-9-1-19 16,-1-3-2-16,1-3-7 0,-6-2-15 16,-2-4-15-16,0-2-32 15,-2-3-60-15,2-3-112 0</inkml:trace>
  <inkml:trace contextRef="#ctx0" brushRef="#br0" timeOffset="207197.01">29820 9825 384 0,'0'0'47'0,"0"0"-32"0,0 0 7 0,0 0 39 0,0 0 4 15,0 0-28-15,0 0-12 0,44 12-4 0,-36-9-3 16,0-1 3-16,5 5-5 0,5 1-4 15,5 4-2-15,-2 4 3 16,10 3 0-16,4 3-1 0,8 4-5 0,7 4-4 16,6 3 0-1,6 6 0-15,4 4-1 0,6 9 0 0,0 5-1 0,5 5 1 16,8 2-2-16,2 2-1 0,-7-2-4 16,-1-2 3-16,-1-6-1 0,-5-4-1 15,-9-8-3-15,-9-3-3 0,-9-4 1 16,-5-5 2-16,-6-6 3 0,-6-3 0 15,-6-7 1-15,-10-4-10 16,-5-4-14-16,-4-7-8 0,-4-1-9 0,-8-5-34 0,-7-8 1 16,-5 2-82-16</inkml:trace>
  <inkml:trace contextRef="#ctx0" brushRef="#br0" timeOffset="207637.65">30835 10714 509 0,'0'0'64'0,"0"0"-22"0,0 0-21 15,0 0 27-15,0 0 2 0,0 0-12 16,0 0-9-16,0 0-5 0,0 0-8 16,62-20-3-16,-43 30 0 0,4 3-1 15,1 6-5-15,3 4-2 0,-2 2-2 16,4 3 0-16,0 1 0 0,2 1-2 0,2-4 0 16,2 2 0-16,-2-3 0 0,2-2 0 15,1-2 0-15,-5-5-1 16,-5-4 2-16,3-2-1 0,-6-7-1 0,0-3 0 15,0-2 0-15,-7-7 0 16,3-4 0-16,-5-4 1 0,1-5 1 0,-7-4 0 16,2-7-1-16,3-2-1 0,-3-8 0 15,0-2-1-15,5 4-4 0,-5 4-4 16,3 8 0-16,-3 8 0 0,-6 10 2 16,-2 6-7-16,-2 4-10 0,0 1-26 15,-4 9-23-15,-8 4-18 0,-9 6-96 16,0 2-207-16</inkml:trace>
  <inkml:trace contextRef="#ctx0" brushRef="#br0" timeOffset="208203.92">31588 11258 391 0,'0'0'15'0,"0"0"27"0,-21-62 5 16,11 51 23-16,-5 2-20 0,1 1-20 16,-7 0-11-16,-2 2 0 15,-4 1-3-15,1 2 1 0,-1 3-3 0,0 0-5 16,2 11-4-16,0 3-1 0,-2 7-3 15,3 4 1-15,-3 6-2 0,6 6 0 16,-4 4 0-16,2 5 3 0,3 5-3 16,-3 4 3-16,0 2 1 0,9 1-3 15,-3-1 1-15,13-3-2 0,4-3 1 16,2-4-1-16,15-3 1 0,1 1-1 16,11 2 0-16,2-2 0 0,7 0 1 15,1-2-1-15,4-7-1 0,5-4 1 0,5-10-1 16,12-6-1-16,3-7 0 15,4-6-3-15,5-3 3 0,5-6 2 0,-3-8 0 16,-1-3 1-16,-3-2 3 0,-7-2 0 16,-4-4 7-16,2-2 5 15,-8-3 3-15,-4-6-3 0,-4 0-3 0,-9-6-7 16,-8-1-5-16,-8-5 1 0,-13-4-2 16,-8-1-2-16,-6-4 2 0,-10 1 1 15,-13-4 0-15,-8-5 0 0,-10-3-1 16,-11-6-1-16,-4 3-2 0,-8 5 0 15,-7 7-9-15,-3 10-3 0,-7 8 5 0,-2 9-9 16,-1 11-14-16,1 13-6 16,4 8-8-16,7 10-6 0,8 9-24 15,4 7-30-15,6 8-42 0</inkml:trace>
  <inkml:trace contextRef="#ctx0" brushRef="#br0" timeOffset="208771.55">31596 11443 612 0,'0'0'65'0,"0"0"-31"0,0 0 3 15,0 0 14-15,0 0-25 0,0 0-17 16,0 0-9-16,0 0 1 0,31 40 1 16,-25-11 0-16,2 3-1 0,1 2 0 15,-1 0 0-15,2 0-1 0,1-2 0 16,1-6 0-16,-2-1-7 0,1-6-1 16,-1-5 1-16,-4-3 3 0,-4-5-14 0,0-3 10 15,-2-2 3-15,0-1-12 16,0 0 10-16,0-1 7 0,0-6 5 15,-4-5 0-15,0-3-5 0,-4-4 2 16,-3-5-1-16,1-2 8 0,-2-6 0 16,-1-2-5-16,3-1 2 0,-4-3 5 15,7-3 2-15,-1 3-6 0,4-7-3 0,4 3-2 16,-2 4 1-16,6 5 0 0,0 8-1 16,0 8-1-16,5 4-1 0,-1 5 1 15,0 1 0-15,0 4 1 0,1 1-1 16,7 2-1-16,-3 0 0 0,3 8-1 15,-1 4 0-15,1 3 0 0,-1 3 0 16,-7 6 1-16,4 3 0 0,-10 1 0 0,-2 0-1 16,-2 1 1-16,-10-2-3 0,-3-1-2 15,1-2-1-15,-7-3-8 16,1-2-4-16,-1-4-9 0,-2-2 6 0,5-3 1 16,1-1-13-16,0-3-10 0,11 0-3 15,0-2-16-15,2-1-16 0,-2-3-26 16,2 0-42-16</inkml:trace>
  <inkml:trace contextRef="#ctx0" brushRef="#br0" timeOffset="209148.72">31974 11439 123 0,'0'0'522'0,"0"0"-447"0,0 0-34 0,58-56 13 16,-52 43-6-16,-2 1-19 15,1 5-7-15,-5 3-3 0,0 3-2 0,0 1-4 16,0 0-7-16,-5 0-6 0,-1 4 0 16,-2 4-2-16,0 6-1 0,-3 4 1 15,1 3 0-15,0 1 0 16,-3 3-4-16,7 2 2 0,0 0-3 0,2 4-2 16,2 0-2-16,4-2 0 0,-2-4-2 0,6 0-3 15,4-5 0-15,5-3 4 0,1-2 5 16,3-2 7-16,-3-5-2 0,7-2 0 15,0-6 2-15,-2 0 1 0,5-6 4 16,-3-5 5-16,-2 0 3 0,-7-2 4 16,-1 0 1-1,-7-1 0-15,0-3-3 0,-6-1-6 16,-2 1 2-16,-4-1-4 0,-9 3-5 0,-5-1-2 0,-5 5-3 16,-8 6-5-16,-4 5-13 0,-3 4-4 0,-1 7-5 31,2 3-17-31,2 3-48 0,-9 1-19 0,5-1-100 15</inkml:trace>
  <inkml:trace contextRef="#ctx0" brushRef="#br0" timeOffset="209826.75">27563 12262 209 0,'0'0'38'16,"0"0"24"-16,-62-43-21 0,45 35 5 15,-3 2-5-15,1 4-1 0,5-2 12 16,3 3 9-16,-1 1-8 0,6 0-6 15,2 0-5-15,4 0-13 0,0 0 5 16,0 1-6-16,0-1-14 0,0 3-5 16,6 5 9-1,8 1 6-15,3 4-7 0,3 1-2 0,3 0-1 0,6 2 1 16,4 1-1-16,4 1-5 0,7 3 0 16,-1 3-2-1,5 3 2-15,6 6-6 16,6 4-3-16,2 1 0 0,4 7 0 0,4 1 0 15,2 4 0-15,5-1 0 0,3 0 2 16,-3 3-1-16,8-2 1 0,-5 2-1 16,-3 3 3-16,3-5-2 0,-11 0-1 15,-3-2-1-15,-2-3-7 0,-6-4 2 16,-7-5 1-16,-1-4 2 0,-7-5 2 16,1-6-1-16,1-5 0 0,-3-3 1 0,-5-4-1 15,-6-2 1-15,-2-1-2 16,-13-3-2-16,-1 0-3 0,-11-3-6 15,-4 0 0-15,0 0 1 0,0 0 6 0,-6 1 5 16,-7-1-1-16,-1 0-12 0,-3 0-6 16,-1 0-9-16,-7-1-7 0,6-4-16 15,-1 0-20-15,3-4-6 0,7-2-46 16,4 0-60-16</inkml:trace>
  <inkml:trace contextRef="#ctx0" brushRef="#br0" timeOffset="210220.47">29320 12987 613 0,'0'0'52'15,"0"0"-19"-15,0 0-10 0,0 0 23 16,0 0-5-16,0 0-15 0,-54-22-10 15,50 22-8-15,0 6-1 0,4 3-2 16,-4 2-4-16,4 7 0 0,0-1-1 0,0 1 2 16,2 0-2-16,2 1 1 15,8 0-1-15,-1 3 0 0,10-1 1 16,-1 3-1-16,5-2 1 0,0 2-1 16,-5-1 1-16,3-4 0 0,-4-2 0 15,-9-3 2-15,-8-4-1 0,-2 0-1 0,0-1 1 16,-10 0 1-16,-11 3 0 0,-6 0 0 15,-8 2-2-15,-6-1-1 0,-3 3-2 16,-1-2-6-16,2-1-5 0,1 0-6 16,7-3-8-16,6-1-10 0,2-3-22 15,5-2-8-15,7-1-34 0,-1-1-48 0,7 1-138 16</inkml:trace>
  <inkml:trace contextRef="#ctx0" brushRef="#br0" timeOffset="210867.05">31472 12107 364 0,'0'0'32'15,"0"0"24"-15,0 0-3 0,0 0 18 16,0 0-1-16,0 0-17 0,0 0 4 0,0 0-6 16,4-50-13-1,-8 55-9-15,-2 8-11 0,2 6-4 0,-11 6 4 0,5 5-1 16,-1 4-1-16,-3 1-6 0,-1 4-6 16,-1-2-2-16,-1 3-2 0,-1 1 1 15,-7 2 0-15,-4 3 0 0,-8 1-1 16,-9 3-2-16,-1 1-5 15,-5 1 2-15,-2-1 0 0,-1 1 1 0,-3-1 0 0,4-1-1 16,2-3-1-16,1 0-1 16,5-3-6-16,5-3-3 0,-5-1 1 15,7-4-1-15,0 0 3 0,2-1-1 16,-1-2 5-16,3-2 4 0,0-3 4 0,4 4-1 16,-2 2 2-16,4 0-1 0,-2-2 1 15,8-6-3-15,7-3 2 0,-3-4 1 16,7-1 0-1,-5-4 0-15,5-2-1 0,4-3 3 0,-5-2 0 0,9-4-2 16,-2-2 0 0,6-1 0-16,0 0 2 0,0 0-1 0,2 0-1 0,4-6-2 0,6-6 1 15,3-4 1-15,6-7-6 16,-3-3-43-16,5-3-38 0,-11 0-43 0,-1 5-115 16</inkml:trace>
  <inkml:trace contextRef="#ctx0" brushRef="#br0" timeOffset="211213.26">30157 13088 447 0,'0'0'117'15,"0"0"-35"-15,0 0-60 0,0 0 3 0,0 0 23 16,0 0-5-16,0 0-12 0,0 0-9 15,0 8-4-15,0 3-5 0,4 8-4 16,-8 3-4-16,-2 3 0 0,-2 2-1 16,-3-1-1-1,-3 1-1-15,-1 1-2 0,-3 0 1 0,1 2-1 0,1-7-1 16,3 2-1 0,3-5 1-16,2-2 0 0,4-3-2 0,2-7 1 0,2 1-1 15,0-5 0 1,2 0 1-16,2 0 1 0,8-2-1 0,5-1 0 0,8-1 2 15,8-2 1-15,8-4 3 16,11-3 2-16,-1-2 0 0,5-1-5 0,2-2 1 16,-6-2-2-16,1 1-1 15,-9 2-44-15,-7 3-52 0,-16 1-59 0,-11 4-113 0</inkml:trace>
  <inkml:trace contextRef="#ctx0" brushRef="#br0" timeOffset="211875.22">29585 13669 186 0,'0'0'60'0,"-23"-52"22"0,8 37-19 0,3 4 5 15,-7 3-3-15,-1 4-11 16,3 1-7-16,-8 2-11 0,3 1-3 0,3 0 1 16,-4 5-6-16,5 4-5 15,-3 3-1-15,2 1-9 0,3 5-7 0,-3 2-1 16,3 2-3-16,-7 4-1 0,2 3 0 15,-1 6-1-15,-3 4 2 0,0 0-2 16,6 2 0-16,-1 0 1 0,7 3-1 16,1-1 0-16,4 3-1 0,4 7-4 15,1 2-2-15,6 3 3 0,1-2 3 16,14-3 1-16,-1-4-2 0,12-2-2 16,2-2-4-16,6-2-2 0,10-2 6 15,1-3 3-15,6-3 0 0,2-7 0 0,4-2 0 16,6-8 1-16,8-8 0 15,7-4-1-15,-1-6 1 0,7-3 1 16,-2-5 7-16,0 0 2 0,-1-2-1 0,-3-2 1 16,2 3 3-16,-7-1-3 0,-6-3-2 15,-3 2-3-15,-5 0-5 0,-13-1-2 16,1-1-3-16,-13 1 5 0,-2-4 0 16,-6-4 2-16,-2-3 1 0,-8-4 14 15,-1-11 0-15,-5-6-2 0,-3-10-4 0,-6-8 0 16,-4-7-8-16,-2-6-2 15,-10-3 0-15,-7 2-1 0,-8 2-2 16,-10 8-4-16,-11 5 0 0,-9 7 2 0,-16 8-4 16,-1 9 1-16,-9 10 5 15,-8 6-8-15,-8 10 5 0,0 6-1 0,-7 5-9 16,-3 10 1-16,7 8 1 16,9 3 4-16,9 4-1 0,15 1-13 0,9 4-21 15,15 2-25-15,0 1-50 0,11 0-135 16</inkml:trace>
  <inkml:trace contextRef="#ctx0" brushRef="#br0" timeOffset="212645.36">29820 14121 408 0,'0'0'80'0,"0"0"-22"15,0 0-16-15,0 0 12 0,0 0-12 16,0 0 0-16,0 0-2 0,25-25-9 16,-25 25-5-16,0 0-8 0,0 0-7 15,0 3-2-15,0 3-1 0,0 3-2 16,0 6-4-16,0 6 1 0,2 5 0 16,2 7-2-16,-2-1 0 0,-2 2 0 0,0-2-1 15,2-3 1-15,-2-3-1 16,2-1-1-16,1-3 0 0,-3-4-2 15,6-5 0-15,-4 0-2 0,-2-6 2 0,2-3-2 16,-2-2 1 0,0-2 0-16,0 0 4 0,0 0 0 0,0-1 0 0,-4-6 1 15,-5-5-1-15,3-4 0 0,0 0 0 16,2-8-1-16,-6-1 1 0,1-6 0 16,-1-3 0-16,6-3 0 0,-4-3 0 15,-3-3 0-15,7 4 0 0,0-1 0 16,4 8 1-16,0 6-1 0,-2 5 1 0,8 8 1 15,-2 3 0-15,5 2-1 16,-3 1 1-16,2 0-1 0,0 3 0 0,5-3-1 16,-1 2 0-16,-2 1 1 0,5 1-1 15,-3 3 0-15,3 0 0 0,-3 1 0 16,3 5-1 0,3 5 1-16,3 3 0 0,0 5 1 0,1 1 0 0,-3 5-1 15,4 0 0-15,-1 1 1 0,-5-4 0 16,-3-1-1-16,-7 1 0 0,-1-2 0 15,-6 2 1-15,-4-1-1 0,-7 1 1 16,-7 4 0-16,-7 2 1 0,2-3-2 0,-6 0 1 16,0-4 0-16,-2-2 0 15,7-5-1-15,-3-1 0 16,10-4-1-16,1-3-2 0,9-3-1 16,3-3-8-16,0 0-6 0,4-3-11 0,0-2-18 0,0-6-3 15,6-5 8-15,9-5 7 0,3-1-40 16,7-1-68-16,-2 5-132 0</inkml:trace>
  <inkml:trace contextRef="#ctx0" brushRef="#br0" timeOffset="213166.27">30248 13992 547 0,'0'0'26'0,"0"0"-13"15,0 0-9-15,0 0 14 0,0 0 10 0,0 0-4 0,0 0 2 16,-16-20-8-16,16 20-2 0,0-3-1 16,0 3-1-16,0 0 0 0,0 0-2 15,0 0-3-15,0 0-1 0,0 0-6 16,6 0 0-16,0 0-1 0,4-1 1 16,7 0 4-16,-3-1 4 0,9 1 2 15,2-5-2-15,-4 3-3 0,5 0 2 16,-1-1-4-16,4 2 0 0,-10-4-1 15,-1 3-1-15,-3 0 1 0,-5 2-3 16,-6 1 0-16,-4 0 0 0,0 0 0 16,0 0 3-16,0 0-1 0,0 0-2 0,0 2-1 15,0 4-2-15,0 2 2 0,-2 1 1 16,0-1 0 0,0-2 0-16,2-1 0 0,-2 1 0 0,-2-6 1 0,4 6 2 15,-2-1 2-15,2 1 0 0,0 3 0 16,-2-1-1-16,0 3 1 0,-2 0-2 0,4 2 0 15,-5 6 0-15,3 0-2 16,-2 7 0-16,0 5 0 0,0 2 1 0,-2 5 0 31,6 2-2-31,-4 4 1 0,4 1-1 0,0-2-1 0,2-2 1 16,0-3-1 0,6-7 0-16,-2-5 0 0,0-7 0 0,1-4-1 0,-3-5-1 0,-2-4-3 15,-2-3-15 1,0-3-6-16,0-3-5 0,0-10-7 0,0-5-18 0,-8-7-21 15,-3-5-34-15,-5 3-123 0</inkml:trace>
  <inkml:trace contextRef="#ctx0" brushRef="#br0" timeOffset="213369.67">30265 14290 431 0,'0'0'85'0,"0"0"-44"0,0 0 5 16,0 0 22-1,0 0 2-15,64 6-19 0,-48-6-12 0,5-3-4 0,-2-2-15 16,7 0-8-16,1-1-7 0,0 0-5 16,2-3-1-16,-4-2 1 0,6-1-1 15,-6 0-14-15,4-2-22 0,-7-2-35 16,-3 1-40-16,-2-1-70 0,-9 1-124 0</inkml:trace>
  <inkml:trace contextRef="#ctx0" brushRef="#br0" timeOffset="214045.34">29905 14260 3 0,'0'0'148'0,"0"0"-116"16,0 0-25-16,0 0-3 0,0 0 3 16,0 0-2-16,0 0-2 0,0 0 7 15,4-41 4-15,-4 38-3 0,-2 1-10 16,-2-2 0-16,2 2 8 0,0 0 11 16,2 1-3-16,0 0 0 0,0-1 4 15,0 1 4-15,0-2-13 0,0-1 1 16,0 0 3-16,0-2 2 0,-2-1 6 0,2 2-4 15,-4 2 1-15,4 2 5 0,0 1 7 16,0 0 1-16,0 0-4 0,0 0-5 16,0 0-5-16,0 0-1 0,0 0-4 15,0 1 2-15,4 0 4 0,-2 2 1 16,-2 1-2-16,2 2-4 0,0 3-1 16,0 3-2-16,0 3-1 0,0 3 2 15,0-1 0-15,2 4-3 0,3-3-3 16,-3 3-3-16,2-2-2 0,-2 3-2 15,2 1 0-15,-4-1 0 0,5 1-1 0,-3 1 0 16,-2-1 1-16,-2-3-1 0,0-3 1 16,2-4 0-16,-2-1-1 0,0-2 2 15,0-5-2-15,0-1 0 16,0-3 0-16,0 1 0 0,0-2 0 0,0 0-1 16,0 0-1-16,0 0-2 0,0-2-1 15,0-3 3-15,4-1 1 0,-2-4 0 16,4-3-1-16,-2-4-14 0,-2-5-10 15,3 0-24-15,1 2-21 0,-4 1-12 16,0 4-66-16,-2 2-105 0</inkml:trace>
  <inkml:trace contextRef="#ctx0" brushRef="#br0" timeOffset="-213891.56">29868 14319 26 0,'0'0'134'15,"0"0"-57"-15,0 0-9 16,0 0-27-16,0 0 1 0,0 0-10 15,0 0-5-15,0 0 4 0,6-7 0 0,-6 7-8 16,0-1 0 0,0-1-3-16,0 2-3 0,0-1 1 0,0 1-1 0,2 0 0 15,-2 0-1-15,0 0 5 0,0 0 6 16,0 0-1-16,0 0-5 0,0 0-2 16,2 0-1-16,0 3-6 0,2 2-2 15,0 2 1-15,5 3-2 0,-5 4-2 16,2 0 0-16,-2 4-1 15,0 3-1-15,1 1 0 0,-3 1-1 0,2 0-1 16,0-1-1-16,-2 0-1 0,0 0-1 0,0 0 1 31,0-1-1-31,-2-3 0 0,2 2 0 0,-2-5 1 0,0 0-1 16,0-5-1-16,0 0-1 0,0 0 0 0,0-6 0 16,0 0 1-16,0-3 1 0,0-1-1 15,0 2 1-15,0-2 0 0,0 0 1 16,0 0-1-16,0 0 1 0,0 0 1 15,0-6 1-15,0 0 1 0,-2-3 2 16,0 2-1 0,0 0-2-16,-2-3-2 0,0 1 2 0,0 0-2 0,4-2 0 15,0-1 0-15,-2-4-1 0,2 0 1 16,-3-5 1-16,3 0 3 16,-2-3 1-16,0 0-1 0,0 0-2 0,0 1 0 15,0 1-3 1,-4 3 2-16,4 2-1 0,-4 2-1 15,1 5 1-15,3 1-1 0,2 6 0 16,0 1 0-16,0 2 0 0,0 0-1 16,0 0-2-16,2 8-4 0,7 2-8 15,-1 3-1-15,-4 2-3 0,4 1-12 0,-3-1-32 16,-1 0-29-16,-4-4-65 0,-2-3-188 16</inkml:trace>
  <inkml:trace contextRef="#ctx0" brushRef="#br0" timeOffset="-212824.88">29713 14623 274 0,'0'0'32'0,"0"0"40"0,0 0 3 16,0 0-6-16,0 0-11 0,0 0-11 15,0 0-8-15,35-53-2 0,-33 53 5 16,-2 0-8-16,0 0-3 0,0 3-6 16,0-1-5-16,0 2-5 0,0 4 0 0,0 3-1 15,-4 4 0-15,0 1 2 0,-5 2 0 16,-1 1-2-16,0-1-2 0,-3 3-3 15,-3-3-2-15,-3 2 0 0,1 2-1 16,-9 0-1-16,-2-1-2 0,0 1-2 16,-2 3 1-16,-4 3 1 0,-5 0-3 15,1 5 1-15,0-1-2 0,-9 3-1 16,9-1-4-16,-2-3 4 0,4-1 1 16,-3-2 1-16,-1-3 0 0,4 1 0 0,0-3-3 15,1 0 0-15,1-3 0 16,4 1 0-16,2 0 2 0,0-3-2 15,7-2 1-15,-1 2-2 0,-2-3 3 16,9 0-2-16,-3-2 1 0,7 0 1 16,-5-2 0-16,7 1-2 0,3 0 1 0,-3-1 1 15,2-1-2-15,4-1 0 16,-2 1 2-16,-3-2 1 0,-1 1-1 0,2-2 1 16,-1 2 0-16,-5-3 0 0,6 3 0 15,-5 0 0-15,-5-1 1 16,5 3-1-16,-10 0 0 0,9 1-1 0,-7-1-1 15,1 0-3-15,3 1 3 0,1-5-1 16,5-1 2-16,3 0 0 0,2-1 1 0,-2-1 0 16,1-1 0-16,3 0 0 0,-2-1 1 15,4 0-1-15,-4 1 0 16,-3-2 0-16,1 2 0 0,4 2 0 0,-2-2 0 16,0 2 0-16,-5 0 0 0,3 0 0 15,2 3 0-15,-2-1 0 0,-7 1 0 16,5-1 0-16,-1 2 0 0,-3-1 0 15,6-2 0-15,-3 0 0 0,-5 1 0 16,5-1-1-16,-5 0 1 0,4 2 0 0,-1-2-1 16,-1 0-3-16,7-2 0 15,3 0 1-15,0-3 1 0,2 1 0 16,2-2 1-16,0 0-2 0,0 0-4 16,0 0-5-16,6-2-2 0,-2-1-3 0,7-1-6 15,5 0-4-15,-3-2-17 16,1-2-18-16,-1 0-9 0,-5-2-37 0,0-1-46 15,-2 3-103-15</inkml:trace>
  <inkml:trace contextRef="#ctx0" brushRef="#br0" timeOffset="-212474.48">28396 15382 315 0,'0'0'89'0,"0"0"-26"15,0 0-8-15,0 0 10 0,0 0-7 16,0 0-10-16,0 0 4 0,-43-45-2 16,38 45-16-16,3 0-5 0,0 1-9 15,-4 3-3-15,2 2-4 0,0 6-4 16,-2 5-1-16,-7 5 0 0,-1 0-2 16,1 5-2-16,-7 2-3 0,-3 3 0 0,0 2-1 15,-4 1 0 1,1-1-1-16,3-1-5 0,4-5 1 0,-1-3 0 0,7-3 1 15,3-5 0-15,4-3 4 0,6-4-2 16,0-4 1-16,10 1-1 0,2-1-1 16,11-2 2-16,4-1 0 0,6 0 1 15,8 0 0-15,3 0 2 0,5 1 1 16,1 0 0-16,-7 0 1 16,3 4-2-16,-9 1-2 0,-8 0-2 0,-4 3-20 15,-7 0-22-15,1-1-33 0,-13-3-41 16,-6-1-92-16</inkml:trace>
  <inkml:trace contextRef="#ctx0" brushRef="#br0" timeOffset="-211745.92">27586 16171 282 0,'0'0'59'0,"0"0"-18"16,0 0 6-16,8-59 7 0,-8 47-7 15,-4-2 0 1,-2 3-7-16,-5 0-10 15,1-2-1-15,2 0-2 0,-7 1 3 0,5-2-2 0,-7 2-4 0,3 2 3 16,-5 0-10-16,3 5-7 0,-7 0-3 31,2 5-1-31,-6 5-3 0,-1 8 0 0,-6 7-3 0,1 5 0 0,-4 5 0 0,2 4 0 16,2-1 0-16,2 2 0 16,2-1 2-16,2 0-2 15,11 1 0-15,-3-1 0 16,7 2-1-16,-3-4 0 0,9 2 1 15,2-2 0-15,4-1-3 0,0 1 1 16,6 2 1-16,8 1 0 0,-1-3 0 16,1 1-1-16,7-1-3 0,6 0 0 15,2 4-1-15,4 4-4 0,4 6-3 16,0 1 3-16,5 1 7 0,3-3 3 16,-4-5 0-16,-3-6-2 0,1-3-3 0,0-5-4 15,5-3 1-15,-3-6 8 0,-2-4 0 16,5-7 1-16,1-4 0 0,-1-2 0 15,5-8-1-15,-3-9 1 0,3-7 0 16,1-5 6-16,-5-4 1 0,3-7-2 16,-7-1-3-16,-4-4-2 0,-1 0 1 15,-5 0 1-15,2 2 7 0,-9 2-1 16,-5-5 0-16,-2 1-1 0,-11-2-1 0,-6-4 2 16,-4 2 4-16,-11-2-3 15,-10-2-4-15,-6-2-1 0,-10 2-3 16,-9 0-2-16,-5 3 1 0,3 7 1 0,-6 4-1 15,2 7 1-15,7 4-1 0,-3 6 1 0,4 10 1 16,5 6-2-16,-11 6 0 16,-4 8-1-16,-6 8-1 0,-8 7-15 15,-2 10-14-15,-3 8-4 0,1 5-8 16,9 1-9-16,18 0 5 0,10-2 4 0,16-9-42 16,8-3-72-16,9-9-176 0</inkml:trace>
  <inkml:trace contextRef="#ctx0" brushRef="#br0" timeOffset="-211162.41">27503 16415 558 0,'0'0'70'0,"0"0"-28"0,0 0 9 16,0 0 9-16,0 0-14 0,0 0-13 15,0 0-10-15,0 0-10 0,-33-25-7 16,35 33-6-16,4 6 1 0,7 3-1 16,-7 8 3-16,4 1-2 0,1 0 1 15,-3 2-2-15,-4 0 0 0,0 0-1 16,-2-5-7-16,0-1-9 0,0-2-7 15,-2-3 2-15,0-1-10 0,0-3 20 16,0-2 12-16,0-3-7 0,0-5-1 16,0-1 3-16,0-2 4 0,0 0 0 0,0-3 1 15,0-2 2 1,-2-4 2-16,-2 0 2 0,0-6 3 0,-2-4-2 0,-9-6 0 16,5-6 1-16,-2-3 4 15,-5-5 0-15,11-4 0 0,-3-2-4 16,1 1 0-16,6 3 4 0,2 4-9 0,6 6-3 15,5 4 1-15,-5 6 0 0,10 2-1 16,-3 3 1-16,1 4-1 0,5 3 0 16,-3 2 1-16,1 3-1 0,4 1 0 0,-5 3 0 15,3 0 0-15,-5 6 0 0,-1 3 0 16,-1 4 0-16,-6 4-2 0,-2 1 0 16,-4 1 0-16,0 2 0 0,-2-3-2 15,-4 3 2-15,-4-2-2 0,-5 0 2 16,3 3-2-16,-9 0-3 0,7-3-4 15,-7 1-3-15,9-3 5 0,-7-4 2 16,13-3-2-16,0-4-12 0,4-3-13 16,2-3-21-1,0 0-14-15,0 0-45 0,4-3-51 0,0-2-95 0</inkml:trace>
  <inkml:trace contextRef="#ctx0" brushRef="#br0" timeOffset="-210594.06">27966 16216 600 0,'0'0'83'15,"0"0"-64"-15,0 0 7 0,0 0 18 16,0 0-10-16,-50-33-10 0,28 33-9 16,3 0-7-16,1 4-3 0,-7 3-5 0,10 3 2 15,-3 4-2-15,5-1-1 0,1 5 0 16,4-1-3-16,3 2 2 0,5-1-1 15,0-1 0-15,0 2 2 0,7-5-1 16,1 3 1-16,2-2 0 16,-1-2 1-16,3-1 0 15,7 1-1-15,-9-2 1 0,13 4 0 16,-9-1 0-16,7 0 1 0,-5 4 0 0,1-1 1 0,-3 1-1 16,1-1 2-16,-9 1-2 0,-2 3 0 15,0-1-1 1,-4-3-2-16,0 0-13 0,-2-3-6 0,0 1-4 0,-4 2-9 15,0-2 1-15,-9-1 13 0,5-3 6 16,0-1 6-16,-9-2-3 0,7-4-1 16,-5 0 12-16,7-4 1 0,1 0 1 15,-1-3 11-15,6-4 4 0,0-5-3 16,2-3 5-16,2-12 8 0,0-7 2 16,6-5 0-16,8-3-5 0,1 2-7 0,6 2-4 15,-1-2-5-15,5 4-1 0,2 2-1 16,0 5 1-16,-5 2-1 0,1 4 1 15,-4 3 7-15,-7 3-3 0,-4 1-6 0,-3 3-3 16,-1 4 0-16,-4-2 1 0,-6 3-1 31,-3-3 1-31,3 0 0 0,-10 1-1 16,-1 4-2-16,-8 4-4 0,-2 2-16 16,-4 7-3-16,-4 9-25 0,-2 7-26 15,4 8 3-15,2 5 23 0,8 1-15 16,0 0-61-16,3-6-109 0</inkml:trace>
  <inkml:trace contextRef="#ctx0" brushRef="#br0" timeOffset="-209891.38">30558 14888 202 0,'0'0'118'0,"0"0"-67"0,0 0-28 0,0 0 7 15,0 0 17-15,0 0 0 16,0 0-11-16,-54-18-8 0,48 16 0 15,0-2-6-15,2-1-9 0,2 1-3 0,2 0 1 16,0 1 2-16,-2 0 4 0,2-1 2 16,-2 0 3-16,0 1 0 0,2-1 0 15,0 0 4-15,0 1-2 0,0 1-8 16,0 1-5-16,0-4-2 0,0 5-2 16,0-1-1-16,2-1-2 0,2 2-1 15,-2 0-1-15,8 0 1 0,-1 6 2 16,3-1 2-16,7 5 0 0,-3 1-1 15,11 4 3-15,4 4 3 0,8 4-1 16,5 4 0-16,3 4-2 0,9 4-4 0,6 4 0 16,4 8-2-16,4 4 0 0,1 3 2 15,-5 1 3-15,-2-2 2 0,-4-3-6 16,-6 3-2-16,-3 0 0 0,-1 3 0 16,-5 2-2-16,-3-3-1 0,-3-3-1 15,-6 0 2-15,-6-5 0 0,0-3-2 16,-6-5-5-16,-3-3-5 0,3-3-1 15,-5-3 1-15,3-3 0 0,-5-8 0 0,-3-4-1 16,-5-5 5-16,-2-6-2 16,-4-3-5-16,-6-1-10 15,-4-4 2-15,-7-5 0 0,-8-5-42 0,-2-2-22 16,-6 0-17-16,-2 1-43 0,0 2-84 0</inkml:trace>
  <inkml:trace contextRef="#ctx0" brushRef="#br0" timeOffset="-209492.22">31067 16029 596 0,'0'0'64'0,"0"0"-41"0,0 0-1 0,64-21 35 16,-48 16-16-16,5 2-8 0,0 0-8 15,-1 3-6-15,1 0-6 16,-4 0-4-16,5 0-3 0,3 8-2 0,-4 3-2 16,4 2-1-16,-1 8 1 15,9 2-1-15,1 5-1 0,-1 1-1 0,8-1 0 16,0 1 0-16,5-4 0 0,-3-4 1 16,5-3 0-16,-3-4-1 15,1-6 1-15,-1-3 0 0,1-5 0 0,-3-4 1 16,-2-5-1-16,-1-3 1 0,-5-4-1 15,-4-3 4-15,-4-4 1 0,-7-4 2 16,-5-5 1-16,-7-6-5 0,-8-6 0 0,0 0 0 16,0 3-2-16,-6 8-1 0,0 8-8 15,0 8-2-15,-1 6 3 0,1 3 0 16,4 4-4-16,-4 2-11 0,2 2-11 16,-2 0-24-16,-1 4-38 0,-3 3-3 15,-2 1-119-15</inkml:trace>
  <inkml:trace contextRef="#ctx0" brushRef="#br0" timeOffset="-208875.85">31931 16361 468 0,'0'0'68'0,"0"0"-26"16,0 0-4-16,-4-51 7 0,0 45-4 0,-1 4-2 15,-3 0-5-15,2 2-9 16,-4 0-12-16,-3 0-8 0,-1 5-5 0,1 6-2 16,-1-1 2-16,-1 5 0 0,-3 3 0 15,3 2 0-15,-1 3 0 0,-1 4 0 16,-5 4 1-16,1 3-1 0,0 1 2 15,-2 1-1 1,5-5 2-16,-3-1 4 0,5 4-4 0,-1-1 1 0,1 7 0 16,1 0-1-16,5 0 1 0,4-1-3 15,-1-2-1 1,11-1-1-16,3-2 0 0,5 0 0 16,7-1-1-16,3-3 1 0,5-1 0 0,6-1 1 0,5-1 0 0,3-1 0 15,4-5 0 1,9-4 2-16,-2-7 0 0,6-6-1 0,-3-4 0 0,1-5 0 15,2-6 0-15,4-4 1 0,-2 0-1 16,2-3 1-16,2 0 1 0,4 0-3 16,3-2 1-1,1 0-1-15,0-3-1 0,3-2 1 0,-3-5 0 16,-6-2 5-16,-10-2 2 0,-8-3-1 0,-13-2-3 16,-10-1-1-16,-11-4 2 0,-10 0 2 15,-6-6-2-15,-16 0-2 0,-9-2 1 0,-10 0-3 16,-7 6 0-16,-8 3 0 15,-8 8 0 1,-4 6 0-16,0 6 1 0,0 8-1 16,-2 3 1-16,2 4 0 0,0 3-1 15,0 1-8-15,0 5-10 0,2-3-6 16,-4 3-8-16,-3 0-14 0,3 8-18 0,-2 8-6 16,0 2-18-16,-2 4-25 15,8-3-52-15</inkml:trace>
  <inkml:trace contextRef="#ctx0" brushRef="#br0" timeOffset="-208230.22">32133 16591 541 0,'0'0'50'0,"0"0"-7"0,0 0 1 0,0 0 0 16,0 0-10-16,0 0-1 0,0 0-5 16,0-15-8-16,5 17-10 0,-1 3-2 15,4 2 0-15,0 3 2 0,0 2-1 16,3 3 1-16,1 4-3 0,-4 4-3 15,5 5-1-15,-1 2-3 0,-1 1 0 16,-1-1 0-16,2-1-7 0,-5-5-7 16,1-6 2-16,0-5-3 0,-2-5-5 15,-2-2 2-15,-2-3 6 0,-2-2 8 16,0-1 4-16,0 0 1 0,0-4 1 0,-2-3 4 16,-2-7-3-16,-6-3-2 0,2-4-1 15,-3-2 1-15,-3 0-1 0,1 1 0 16,-1 0 1-16,2 2-1 0,-1-3 0 15,1-6 0-15,-1-3 0 0,7-3 1 16,0-1 4-16,4 4 0 0,2 3-1 16,0 5 0-16,2 2-1 0,2 7-3 0,2 4 0 15,5 2 1-15,-1 5-1 16,2 0-1-16,5-2 1 0,-3 2 1 0,7 0-1 16,0 0 1-16,-1 1-1 0,1 3 0 15,-2 4-1-15,3 5 1 16,-1 5 0-16,0 0 0 0,-1 3 2 0,-5 2-2 15,-7 1 0-15,-6 3 0 0,-6-3 0 16,-8 3 1-16,-9-1-3 0,-2-3 2 16,1-1-3-16,-5-1 2 0,4 0-3 15,-2-1 2-15,-2 0-8 0,-2-1-8 16,2-6-13-16,7 0 1 0,1-5 4 16,1-2-8-16,3-2-14 0,7 0-31 0,0-2-16 15,6-1-4-15,-1 0-43 16,3 0-42-16</inkml:trace>
  <inkml:trace contextRef="#ctx0" brushRef="#br0" timeOffset="-207494.1">32621 16588 468 0,'0'0'72'0,"0"0"-61"16,0 0-1-16,52-36 27 16,-33 22-3-16,-1 3-15 0,-5 0-6 0,-1 3-9 15,-8 2-2-15,-2 1 0 0,-2 0 2 16,0 1 7-16,-6-3 16 0,0 2-2 16,-3 1-14-16,1 1-7 15,0 2-1-15,-2 1-1 0,1 0 0 0,1 0 0 16,2 0-1-16,0 0-1 0,-1 0 0 15,3 0-3-15,-2 0-3 0,-2 2 1 0,0 1-3 16,-3 3 3-16,1 1-4 16,-3 6-5-16,1 1-1 0,-2 2 5 0,1 1 4 15,3 0 3-15,0 1 2 16,1-1 0-16,5-3 1 0,2-2-1 0,2 0-1 16,2 1 0-16,4 0-2 0,1-3 1 15,3 0 2-15,2-1 0 0,1-2 1 16,1-1-1-16,1-2-1 15,1-3 2-15,1-1-1 0,-1-1 1 0,-1-7 0 16,1-1 0-16,-1-3-2 0,1-1 0 16,-1-2 1-16,-1-2 1 0,-1-2 0 15,1 1 0-15,-6 0 1 0,1-2 1 0,-5 3 8 16,2-5 1-16,0 1 3 16,-4-1 2-16,0-1-3 0,0 1 0 15,0 5 0-15,-4 6-1 0,2 4-1 0,2 3-1 16,-2 3 2-16,0 1 5 0,0-2-12 15,0 2-2-15,0 1-1 16,0 3-2-16,2 7 0 0,-2 0-4 0,0 7 4 16,0 2 4-16,0 6 6 0,0 4 2 15,-2-2-3-15,4 1 3 0,-2-4 4 16,0-3-2-16,0-1-4 0,0-3-3 16,3 2-2-16,-1-1 0 0,-2-2-1 15,0-3-1-15,-7-2-2 0,-1-1 0 16,-4-2-1-16,-3-1 0 0,-3 1-5 15,-3 0-5-15,0 0 3 0,-6-2-2 0,1 0-4 16,-3-2-11-16,-2-3-4 0,-7 1-8 16,-3 1-5-16,-4 1 1 0,-3 4-3 15,3 3 2-15,-5 6-3 16,4 5-13-16,7 3 15 0,-2-1 15 16,6-1-5-16,2-2-26 0,10-8-83 15</inkml:trace>
  <inkml:trace contextRef="#ctx0" brushRef="#br0" timeOffset="-206264.39">29860 18091 459 0,'0'0'29'0,"0"0"-8"15,0 0 15-15,-48-35 16 0,34 23-11 16,-1 1-19-16,3-2-8 0,-3 1-7 15,5 0-1-15,-3 1 1 0,-1 0 0 16,4 3-3-16,-9 1 0 0,9 4-2 16,-11 2-1-16,0 1 2 0,-3 6 0 15,-7 7-2-15,-3 7 0 0,-1 7 6 16,2 7 5-16,-2 5-5 0,2 2 6 16,2 4-1-16,0-2 0 0,10-7-1 0,7-7-3 15,4 1-4-15,-3 0-1 0,7 5-3 16,0 0 0-16,2-5 1 0,2-5-1 15,2-4 1-15,0 1 1 0,0 7-2 16,2 5 0-16,4 2-1 0,-2 1-1 16,6-2 1-16,7-1-2 0,-3-2-5 15,7-3 2-15,4-1 1 0,0-1 1 16,6-5 0-16,2-2 1 0,6-2-2 16,0-5 0-16,0-3-2 0,5-2-1 15,1-3 3-15,-1-5 4 0,-1 0 0 16,3-6 1-16,-3-2 8 0,-2-5 11 15,5-2-4-15,-5-3 4 0,3-2-3 16,3-3-2-16,-1-2 1 0,7-3-1 16,1-2 0-16,2-3-1 0,12-4 0 0,9-8 2 15,9-3-2-15,-3-2-6 0,-6 7-4 16,-24 9 10-16,-17 8 1 0,-12 7 0 16,-9 3-2-16,-11-2 0 0,-4-5 0 15,-19-3-8-15,-8-5-4 0,-8-2 0 16,-10-1 0-16,-11 1 0 0,-8-4-4 15,-8 0-12-15,-5 1 4 0,-6 3-22 16,-1 6-8-16,-1 7 8 0,2 6-6 16,1 7 12-16,5 6-5 0,5 4-2 15,6 11 5-15,4 9-6 0,6 9-1 16,8 8-13-16,-1 9-20 0,1 10-32 0,3-6-97 16</inkml:trace>
  <inkml:trace contextRef="#ctx0" brushRef="#br0" timeOffset="-205570.72">29740 18380 498 0,'0'0'55'0,"0"0"-32"0,0 0 0 16,0 0 12-16,0 0-9 0,0 0-4 15,0 0 2-15,-13 10-4 0,13-5-10 16,0 3-1-16,0 2 1 0,4 2 5 15,1 3-1-15,-1 2-5 0,-2 0-3 16,0 0 0-16,0-1-1 0,-2-1-2 16,0 2 0-16,0 5-2 0,0 3-1 0,0 2 0 15,-2 1-7-15,-2-2-1 16,0-1-5-16,-5-2-2 0,3-4-6 0,0-1 2 16,2-4 19-16,-2-2 1 15,-1-5-1-15,-1-1 0 0,6-2 4 0,0-4 0 16,2 0 5-16,0-4-2 0,0-4 1 15,0-4 3-15,2-4 0 0,0-2 3 16,2-5 1-16,2-7-4 0,-1-6-2 16,-5-10-3-16,2-7-2 15,-2 1-4-15,0 6 0 0,2 8-1 0,0 12 1 16,0 4 0-16,4 4 1 0,-2 4 0 0,4 1-1 16,1 4 0-16,-3 3-1 15,2 2 0-15,2 1-1 0,1 3 0 0,-1 0-1 16,-2 0 0-16,5 3 2 0,-3 2 1 15,-2 2 0-15,5 2 0 0,-5 0 1 16,-2 2-1-16,0 5 1 0,5 1-1 16,-5 1 2-16,-2 1-1 0,-4 1 1 15,0-2 5-15,0 1-3 0,-2-5-3 16,-4-2-1-16,2-3-1 0,-5-2-3 16,3 1 1-16,0 2-1 0,-6 2 0 15,-1-2 0-15,5 0-4 0,-4-1-5 0,1-3-12 16,1-2-14-16,8-1-6 0,-4-2-4 15,4-1-38-15,2-8-39 16,-2-6-62-16</inkml:trace>
  <inkml:trace contextRef="#ctx0" brushRef="#br0" timeOffset="-205239.15">30037 18294 557 0,'0'0'80'0,"0"0"-62"16,0 0-8-16,0 0 35 0,0 0 5 15,0 0-13-15,0 0-3 0,0 0-7 16,35-36-6-16,-35 36-3 0,0 2-7 15,0 5-6-15,0 5-3 0,0 0-2 16,3 3 0-16,-3 5 0 0,0 1 1 0,0 5-1 16,2 5 0-1,-2-5-3-15,0-1-2 0,0-5 0 0,0-4-1 16,0 3-5-16,0 2-8 16,0 2-17-16,-2 2-20 0,-1-3-11 0,-1-1-6 0,-2-4-31 15,-2 2-46-15,0-7-92 0</inkml:trace>
  <inkml:trace contextRef="#ctx0" brushRef="#br0" timeOffset="-204860.46">30349 18337 451 0,'0'0'155'0,"0"0"-101"15,0 0-21-15,0 0 10 0,0 0 8 31,0 0-11-31,-49-21-15 0,47 21-6 0,0 0-10 0,2 0-4 0,0 3-5 16,0 0-4-16,0 2 1 0,2 1 1 16,0 4 2-16,0 3 1 0,2 1-1 15,-2 3 1-15,2-1-1 0,-2 1-1 16,2-2-1-16,1 1-4 16,1-2 0-16,0-3 1 0,-2-2-4 15,2-2 3-15,1-2 1 0,-3-4 2 0,4-1 0 0,-2 0 3 16,-2-1 2-16,2-4 7 15,1-3 6 1,-1-3 5-16,0-2-1 0,-4-2-1 0,-2-2 0 0,0-3-3 0,-6-5-6 31,-6-3-5-31,1 3-4 0,1 8 0 16,2 9-4-16,6 7-5 0,2 1-7 16,0 0-7-16,0 0-18 0,-3 4-5 15,1 0-40-15,-2 4 13 0,0 2-26 0,-14 7-44 16,1-2-99-16</inkml:trace>
  <inkml:trace contextRef="#ctx0" brushRef="#br0" timeOffset="-203867.54">28043 16929 465 0,'0'0'45'15,"0"0"-33"-15,0 0 2 0,0 0 27 16,0 0-7-16,0 0-12 15,0 0 6-15,41 51 4 0,-31-41 1 0,3 1-7 0,5 1 0 16,3 1-1-16,-2 2 1 0,9-2 1 16,3 2-1-16,3 1-5 0,3 0-6 15,0 1-3-15,13 6-3 0,-3 1-2 16,9 3 0-16,4 5-1 0,4 2-1 16,2 4-2-16,4 0 0 0,3 3-3 15,-1 0-2-15,-2 0-3 0,1-1 5 16,-3-5 0-16,0 0 1 0,-2-3 1 15,-6-3 0-15,-4-2-1 0,-2-5 1 16,-9-5-1-16,-12-2 0 0,-2-4-1 0,-14-3 0 16,-5-3-2-16,-8-3-8 0,-4-1-6 15,-6-1-2-15,-10 0 5 0,-3-1-13 16,-8-4-25-16,-2-1-24 0,0-2-11 16,2 0 8-16,13-2-20 0,-5-1 1 15,9-5-19-15,8 0-74 0</inkml:trace>
  <inkml:trace contextRef="#ctx0" brushRef="#br0" timeOffset="-203508.46">29448 17434 590 0,'0'0'58'15,"0"0"-34"-15,0 0 21 0,0 0 14 16,0 0-21-16,0 0-16 0,0 0 2 15,0 0-3-15,0 0-3 0,-6 21-3 16,12-17-2-16,-2 3-3 0,5 3-1 16,3 2-3-16,-4 4 0 0,1 4-3 15,5 5 0-15,-4 3 0 0,7 7-2 16,1 2 2-16,3 2-2 0,2 2 1 0,6-3 0 16,0-4 0-16,0-4-2 0,2-6-2 15,-6-6 0-15,-9-5 2 0,-4-3 3 16,-5-5-2-1,-7-2 2-15,-4 0 0 0,-11 1 5 0,-10 3-2 0,-8 1-5 16,-8-1-1-16,-5-2-6 0,-5-1-3 16,3 0-4-16,-1-3-9 0,9 0-8 15,9 0 2-15,9-1-14 0,11-3-10 0,11-7-39 16,2-7-41-16,13-5-132 16</inkml:trace>
  <inkml:trace contextRef="#ctx0" brushRef="#br0" timeOffset="-202969.18">31850 16996 619 0,'0'0'95'0,"0"0"-72"0,0 0-20 0,0 0 1 15,0 0 3-15,0 0 2 16,0 0 11-16,0 0 10 0,58 7-1 0,-52-7-6 16,-2 0-3-16,-4 0-2 0,0 1 0 15,-4 2 3-15,-6 2-3 0,-5 5-13 16,-9 6-4-16,-3 12-1 0,-4 9 0 16,0 7 2-16,0 4 0 0,4 0-2 15,-2 1 1-15,0-1-1 0,-2 0 1 16,0-2-1-1,-4-4 2-15,2 0-1 16,-6-2-1-16,-5-1-1 0,1 1-1 16,-1-2-5-16,-3-1-2 0,3-2 1 15,5-7-2-15,2-3-4 0,4-3-2 16,6-4-3-16,2-4 3 0,6-3-3 0,5-3 0 16,4-1-10-16,-1-2-4 0,5-2 8 15,0-2 6-15,2-1-4 0,0-1-5 16,0-6-16-16,-3-4-31 0,7-5-19 15,0-7-45-15,0-4-112 0</inkml:trace>
  <inkml:trace contextRef="#ctx0" brushRef="#br0" timeOffset="-202591.82">31170 17315 608 0,'0'0'73'16,"0"0"-40"-16,0 0-1 0,0 0 20 15,0 0-14-15,0 0-11 0,-56 60 1 16,50-44-7-16,-2 4-2 0,-3 5-5 16,-5 4-4-16,-3 4 1 0,-5 1-2 15,-7 3-4-15,-5-1-2 0,-3 5-1 16,-4-1 0-16,-3 1-1 0,3-2 1 15,1-3-1-15,5 0-1 0,4-4 0 16,4-4-1-16,11-4 1 0,-1-3 1 0,9-3 0 16,1-1-1-16,5-7 0 0,4 1-1 15,4-4 1-15,5-1-1 0,5 0 1 16,5-3 1-16,10-1 1 0,2-2 1 16,8-1-1-16,2-6 0 0,9-3-2 15,0-3-1-15,1-3 1 0,-1-5-18 16,2-5-29-16,-3-10-42 0,-8-21-122 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3-05-24T05:05:46.360"/>
    </inkml:context>
    <inkml:brush xml:id="br0">
      <inkml:brushProperty name="width" value="0.05292" units="cm"/>
      <inkml:brushProperty name="height" value="0.05292" units="cm"/>
      <inkml:brushProperty name="color" value="#FF0000"/>
    </inkml:brush>
  </inkml:definitions>
  <inkml:trace contextRef="#ctx0" brushRef="#br0">482 8356 45 0,'0'0'43'0,"0"0"-9"16,0 0-7-16,0 0 1 0,0 0-3 15,0 0 2-15,0 0-2 0,0-3-4 0,0 3-4 16,0 0-3-16,-4 0-10 0,1 0 12 16,1 1 2-16,0 1-12 0,-2-1-4 15,4-1-1-15,0 0 2 0,0 1 5 16,0-1 3-16,0 0 3 0,0 0 4 15,0 0 6-15,0-1 7 0,0 1 2 16,0 0 2-16,-2 0-7 0,2 0 0 16,0 0-5-16,-2-1-7 0,2 1-1 0,-2 0-6 15,-2 0-3-15,2 0 2 16,-2-2 2-16,2 1-1 0,2 1 2 16,-5 0 1-16,1 0 0 0,2 0 0 15,-2 0-1-15,2 0 2 0,2 0-2 0,0 0 0 16,0 0-5-16,0 0-1 0,0 0 1 15,0 0-4-15,0 0-1 0,0 0 0 16,0 0-1-16,0 0 0 0,0 0 0 16,0 0 0-16,0 0-1 0,0 0 1 15,0 0 0-15,0 0 1 0,0-2 1 16,0 1 3-16,0 1 2 0,0 0 2 16,0 0 2-16,0 0-1 0,0 0-3 15,0 0-2-15,0 0 1 0,2 0-5 16,2 0 2-16,-2 0-1 0,2 0-1 15,-2 0 1-15,1 0-1 0,-1 0 1 16,2 0-1-16,2 0 1 0,4 0 1 0,1-1-1 16,-5 2-2-16,10-1 2 15,-3 0 0-15,1 1 1 0,5 1-1 0,2-1 2 16,-5 2-3-16,7-3 4 0,-7 2-1 16,5-2 1-16,-2 1-1 15,-3-1 0-15,1 1 0 0,1-1-4 16,3 0 0-16,-9 0 3 0,3-1 2 0,-1 1-3 15,-10 0 1-15,5 1-2 0,1 1 0 16,-2-1 0-16,-4 0-1 0,3 0 0 16,1 0 1-16,0-1-1 0,-2 1 1 15,-1 0-1-15,-3-1 1 0,2 1-1 16,0 0 1-16,0-1 0 0,-2 1-1 16,2-1 2-16,-2 0-1 0,-2 0 0 0,4 0 2 15,-2 0 2-15,3 0-3 0,-3-1 0 16,0 0-2-16,0 1 2 0,0 0-2 15,-2 0 2-15,2 0-2 0,-2 0 1 16,0 0 1-16,0 0 0 0,0 0-1 16,0 0 0-16,0 0-1 0,0-1 1 15,0 1-1-15,0 0 2 0,0 0-2 16,0 0 0-16,0 0 0 0,0 0 0 16,0 0 1-16,0 0 0 0,0 0-1 15,0 0 0-15,0 0 0 0,0 0-2 0,0 0-4 16,-2 0-5-16,0 0-2 15,-2 0-2-15,2 0-14 0,-3 0-10 0,-1 0-13 16,-2 0-31-16,2 1-22 16,0 0-60-16,1-1-120 0</inkml:trace>
  <inkml:trace contextRef="#ctx0" brushRef="#br0" timeOffset="506.64">713 8248 288 0,'0'0'62'0,"0"0"-14"16,0 0 10-16,0 0 10 0,0 0-12 0,0 0-12 15,0 0-3-15,-23-18-2 16,19 15-3-16,2 2 1 0,2 1-7 16,-2 0-4-16,2 0-3 0,0 0-1 0,-2 0-7 15,2 0-1-15,0 0-5 0,0 0-1 16,0 0-7-16,0 0 1 0,0 0-2 16,0 0 0-16,2 3 0 0,4 1-1 15,5 3 1-15,3 1 0 0,-4 0 0 16,9-1 0-16,-7 0 1 0,9-1-1 15,-6 1 2-15,7-2 0 0,-7 0 1 16,3 1 0-16,-7 0 1 0,1 0-2 16,-1-2 0-1,-9 0 3-15,0-1 0 0,0-1-3 16,0 0 3-16,-2-1-1 0,0 0 0 0,0 1 0 0,0 0 2 0,0 6 0 16,-6 5 2-16,-1 3-1 15,-11 6 5-15,3 0-2 0,-9 0-10 0,9 3 0 16,-6-2 0-16,9 1 0 0,-3-1 0 15,7-1 0 1,-2 0 0-16,2 1 0 0,6 1-49 0,2-5-34 0,0-2-98 0,0-6-237 16</inkml:trace>
  <inkml:trace contextRef="#ctx0" brushRef="#br0" timeOffset="26805.8">4862 11854 130 0,'0'0'22'0,"0"0"3"0,0 0 6 0,0 0 18 16,0 0-9-16,0 0-16 0,0 0 4 15,-52 1-7-15,38 3 0 0,5 2 1 16,3-3-5-16,-2 0 5 0,0-2 9 16,6 0 8-16,-2-1-2 0,1 0 8 15,3 0-6 1,-2-2-2-16,0-3 0 15,2 3 0-15,0-2-1 0,0 2-3 16,0 2-7-16,0 0-1 0,0 0-4 16,0 0-4-16,0 0-3 0,-2 0-2 15,2 0-1-15,0 0-3 0,0 1-3 16,0 2-1-16,0 6-1 0,2 1-2 16,2 7-1-16,1 4 2 0,3 4 1 15,0 0 1-15,-2 0-1 0,3-1 3 16,5 1-3-16,-4-5 1 0,-1-1 1 0,5-1-1 15,-4-3 0-15,-1 0-2 0,3-5 0 16,-4 0 0-16,-1-5 3 0,1 0-1 16,2-4-4-16,-2-1 0 0,1-3 0 15,5-5 0-15,1-7 0 0,7-7 0 16,1-8 0-16,8-5 0 0,2-5 0 16,9-4 0-16,-1-5 0 0,4-1 0 0,3-3 0 15,-1 2 0-15,-3 5 0 16,-1 6 0-16,-10 9 0 0,-4 6 0 15,-8 10 0-15,-7 5 0 0,-7 7 0 16,-5 3 0-16,-2 0 0 0,0 0 0 0,0 1 0 16,0 1 0-16,0 4 0 0,0 0 0 15,0 1 0-15,0 1 0 0,0-1 0 16,0 2 0-16,-4-2 0 0,-1 2 0 16,-3-2 0-16,6 1-36 0,-2 0-27 15,-2-1-23-15,-2 0-61 0,-5-3-82 16</inkml:trace>
  <inkml:trace contextRef="#ctx0" brushRef="#br0" timeOffset="28032.68">4707 4661 220 0,'0'0'114'0,"0"0"-52"0,0 0 2 0,0 0 19 16,0 0-8-16,0 0-18 15,0 0-4-15,0 0 3 0,-17-15-10 0,17 14-12 16,0 1-6-16,0 0-6 0,0 0-5 15,0 0-3-15,0 1-6 0,0 5-4 16,0 2-2-16,0 6-2 16,6 7 2-16,3-1 0 0,-1 2 3 0,2 2 0 15,3-1-1-15,-1 3 2 0,-1 2-2 16,3-2 0-16,0 1 2 0,3-7-1 0,-3-2-2 16,3-2-1-16,-3-5 0 15,-1-3 1-15,3-6 2 0,-3-1 1 16,1-1-6-16,5-8 0 0,8-9 0 0,4-12 0 15,6-8 0 1,0-8 0-16,9-5 0 0,-3-6 0 0,3-3 0 0,7-8 0 16,5-5 0-16,4-5 0 0,-2 0 0 15,2 3 0-15,-4 5 0 16,-13 12 0-16,-5 6 0 0,-15 13 0 0,-3 10 0 16,-11 12 0-16,-9 8 0 0,-2 7 0 15,0 1 0-15,0 0 0 0,-2 0 0 16,2 3 0-16,-7 7 0 0,1 8 0 0,-4 4 0 15,-5 1 0-15,9-3 0 16,2 1 0-16,4-3 0 0,0 0 0 16,2-3 0-16,6 3 0 0,5 4 0 0,3 0-39 15,9-1-51-15,0-4-69 0,0-6-108 16</inkml:trace>
  <inkml:trace contextRef="#ctx0" brushRef="#br0" timeOffset="69260.25">4029 11834 368 0,'0'0'75'0,"0"0"-61"0,0 0-14 16,0 0 1-16,0 0 0 0,0 0 5 15,0 0 7-15,0 0 15 0,0 0 4 16,-2 12 4-16,2-11-3 0,0-1-5 16,0 0 3-16,0 0-4 0,2 0 0 15,0-3 7-15,4-5 1 0,9-7 1 16,-1-3-3-16,11-8-7 0,4-4-4 16,4-6-6-16,2 0-2 0,4-2 0 15,1-2-5-15,3 2-3 0,-2 6-2 0,-6 3-4 16,1 7 1-16,-7 3-1 0,-5 5 1 15,-5 4-1-15,-5 5-1 0,-5 4-2 16,-7 1-17-16,2 0-10 0,-4 6-12 16,0 4-16-16,-2 1-32 0,-6 2-40 15,-7 2-133-15</inkml:trace>
  <inkml:trace contextRef="#ctx0" brushRef="#br0" timeOffset="70078.55">3983 12019 143 0,'0'0'88'16,"0"0"-6"-16,0 0-30 0,0 0 3 16,0 0-6-16,0 0 4 0,0 0-2 15,-20 22-7-15,20-21-8 0,0 0-8 16,0 0-5-16,0 1-6 0,2 0 0 16,2 1 1-16,0 3 3 15,2-3 0-15,-2-1-3 0,0 1-1 0,3-2 1 16,-1 0 1-16,6-1 2 0,1 0-1 15,5-5-1-15,3-2-3 0,8-2 1 16,0-2-3-16,4-1-3 0,-2 0-4 16,-2 4-3-16,-2 1-4 0,-7 2-1 15,3 2 0-15,-8 1 1 0,1 1 0 0,-6 1-2 16,-3 0 1-16,3 0-8 0,-8 2-11 16,-2 1-8-16,0 3 0 0,-4 1-10 15,-6 1-19-15,-1 3-36 0,-3-2-7 16,-3 0-52-16,5-1-89 0</inkml:trace>
  <inkml:trace contextRef="#ctx0" brushRef="#br0" timeOffset="70550.45">4068 12088 456 0,'0'0'83'15,"0"0"-23"-15,0 0-4 16,0 0 18-16,0 0-9 0,0 0-18 0,0 0-7 15,0 0-12-15,0 0-3 16,-12-37-6-16,12 37-7 0,0 2-6 0,0 2-4 16,0 5-1-16,0 4-1 0,0 6 1 15,0 4 1-15,0 3-1 0,0 2 0 16,0 0 0-16,-2-1-1 0,2 0 1 16,0-4 0-16,0-3-1 0,0-1-1 15,0-6-1-15,0-2-1 0,2-6 1 0,-2-2 2 16,2-1-2-16,0-2 1 0,-2 1 0 15,0-1 1-15,2 0 0 0,-2 0 1 16,0 0 0-16,0-1 0 0,0-2 2 16,4-4 0-16,2-4 4 0,5-2 0 15,-5-1-2-15,4 2 1 0,5 1-3 16,-1 1 0-16,3 2 1 0,-1 0 0 16,7 1 1-1,-2 1-5-15,1 0 0 0,5 3 0 0,-6 3 0 0,-3 0 0 16,5 3 0-16,-8 6 0 0,3 2 0 0,-10 3 0 15,1 2 0-15,-3 2 0 16,-4 2 0-16,-2 3 0 0,-10 2 0 0,-3 3 0 16,-12-3 0-16,-1 0 0 0,3-2 0 15,-4-6 0-15,-2 2 0 16,0-6 0-16,-4 0-25 0,-2 1-16 0,0-3-25 16,-2-2-51-16,3 0-69 0,10-2-250 15</inkml:trace>
  <inkml:trace contextRef="#ctx0" brushRef="#br0" timeOffset="71388.6">4250 5283 241 0,'0'0'41'0,"0"0"7"16,0 0 28-16,0 0 7 0,0 0-21 16,0 0-11-16,0 0-6 0,0 0 1 15,0 0 11-15,-48 35 0 0,48-36-12 16,0 1-6-16,9-4-10 0,3-7-1 15,9-3 3-15,8-13-1 0,8-4-16 16,4-6-14-16,1-5 0 0,7-5 0 0,-3-5 0 16,-3-1 0-16,9 2 0 0,-11-1-54 15,-8 7-39-15,-10 4-158 0</inkml:trace>
  <inkml:trace contextRef="#ctx0" brushRef="#br0" timeOffset="75465.2">3998 4499 186 0,'0'0'124'0,"0"0"-50"16,0 0-10-16,0 0 14 0,0 0-2 16,0 0-20-16,0 0-5 0,0-50 0 15,0 43-6-15,0-3-6 0,2 4-5 16,-2 1-8-16,2 1-2 0,-2 4 0 0,0-1-5 16,0 1-6-16,0 0-1 15,0 0-3-15,0 0-3 0,0 4-4 0,0 3-1 16,0 6 0-16,4 7-1 15,2 6 0-15,-2 4 1 0,1 4-1 0,-1 5 0 16,0-4 2-16,0 1-2 0,2 0 0 16,0-4 1-16,-2-1 0 0,-1-6 2 15,-1-3-3-15,0-4 0 16,0-3 0-16,0-1 0 0,-2-6-7 0,0-1-6 16,2-2-11-16,-2-3-10 0,0-1 0 15,0-1-6-15,0-1-1 0,0-5-14 16,0-6-11-16,0-4-22 0,0-5-46 15,2 0-61-15</inkml:trace>
  <inkml:trace contextRef="#ctx0" brushRef="#br0" timeOffset="75883.1">4306 4469 542 0,'0'0'74'15,"0"0"1"-15,0 0 11 0,0 0-7 16,4-50-37-16,-4 49-12 0,0 1-1 0,0 0-5 16,0 0-9-16,0 0-5 15,0 1-5-15,0 2-2 16,0 5 1-16,-2 5-4 0,-6 4 0 0,3 5 0 16,1 1 1-16,-2 2 0 0,-2 2-1 0,4-1 0 15,-2 0 0-15,3-1 0 0,3-3 0 16,0-1 0-16,3-3 3 0,5-3-3 15,0-1-4-15,-2-3 3 16,3-2 0-16,3-3 1 0,0-1-3 0,5-4 3 16,-3-1 0-16,7-6 0 0,-2-6 2 15,3-4 5-15,-5-4-7 0,4-4 0 0,-11 1 0 16,2-1 0-16,-8-1 0 0,-4 1 0 16,0-5 0-16,-14 1 0 15,2-1 0-15,-9 2 0 0,0 7 0 16,-4 3 0-16,-1 7 0 0,5 3 0 15,-4 1 0-15,4 6 0 0,5 0 0 0,-1 2 0 16,9 8 0-16,0 1 0 0,6 10-11 16,-4 3-77-16,3 5-54 0,-1 1-117 15</inkml:trace>
  <inkml:trace contextRef="#ctx0" brushRef="#br0" timeOffset="101673.25">3173 10698 292 0,'0'0'22'16,"0"0"-16"-16,0 0 17 0,0 0 28 16,0 0 4-16,0 0 3 0,21-52-7 15,-21 49 5-15,0 3-12 0,0 0-8 16,0 0-4-16,0 0 1 0,0 0-6 15,0 0-4-15,0 0-4 0,0 0-3 16,0 0-2-16,0 0-4 0,0 2 0 0,0 0 0 16,0 4-3-16,-4 4 1 0,-1 5 1 15,-1 7 0-15,0 5 1 16,-2 6-1-16,-1 6-1 0,-7 8-3 0,6 6 0 16,-7 3-1-16,3 6 1 0,-5 4-3 15,5 5 2-15,1 3 1 0,-5 1 0 16,9 1 0-16,-3 2-3 15,2-2-1-15,3 1 0 0,1-3 3 0,-4 0-4 16,4 0 2-16,-1 1-1 0,3 2 2 16,-4-1 0-16,0 0 0 0,2 5 0 15,-1 0 3-15,1 4 0 0,-2 1-6 0,-2 0 0 16,3 0 0-16,3-2 0 0,0 1 0 16,-2-2 0-16,2-1 0 0,-5-1 0 15,7-8 0-15,-4-4 0 0,6-6 0 16,-2-3 0-16,0-3 0 0,0-6 0 15,2-7 0-15,0-8 0 0,0-9 0 16,0-8 0 0,0-10 0-16,0-4 0 0,0-5 0 0,2 0 0 0,-2-9 0 15,2-14 0-15,4-14-5 0,-2-19-20 16,7-14-21-16,-3-13-23 16,-4-12-64-16,0-8-68 0,3 6-292 15</inkml:trace>
  <inkml:trace contextRef="#ctx0" brushRef="#br0" timeOffset="102906.96">3239 10588 547 0,'0'0'0'0,"0"0"6"0,0 0 12 0,0 0 20 16,0 0-10-16,0 0-8 0,0 0-1 16,0 0-2-16,-8-14-4 0,10 14-6 15,0-1-2-15,8-1 0 0,7 1 3 16,-1 1 5-16,7-1 6 0,8 1 0 16,4 0-5-1,13 0-6-15,1 3-3 0,16 0 5 0,3 0-2 0,14-2-2 16,1 1-1-16,12-3-1 15,2 3 1-15,5-1 1 0,5 2 0 0,13 0 1 16,2-3 2-16,2-1-2 0,4-2-7 0,0-1 1 16,-6-2-1-1,-8 0 3-15,-9-1 2 16,1 2-2-16,-17-1 3 0,2 2-6 0,-15 1-3 16,-1 1 3-16,-15 0 2 0,-3 2 1 15,-15 0 0-15,-9 0 1 0,-6-1-1 16,-11 1 0-16,-10 0 1 0,-3 0-1 0,-3 0 4 0,0 0 5 0,0 0 4 15,0 0 1-15,0 0-4 0,0 0-6 32,0 0-2-32,0 0 0 0,0 0-1 15,0 0-2-15,0 0 3 0,0 0-3 16,0 0 0-16,0 0-1 0,0 0 2 16,0 0-3-16,2 0 0 0,-2 0 0 15,0 0 0-15,0 0 0 0,0 0 0 16,0 0 0-16,0 0 0 0,0 3 0 15,2 2 0-15,0 4 0 0,-2 0 0 16,2 4 0-16,-2 2 0 0,4 2 0 0,-4 5 0 16,0 0 0-16,2 2 0 15,-2 2 0-15,0 0 0 0,0 4 0 16,0 3 0-16,0 3 0 0,0 2 0 0,0 1 0 16,0 1 0-16,0-1 0 0,0 2 0 15,0 0 0-15,0 0 0 0,0 2 0 16,0 2 0-16,6 2 0 0,-2 3 0 15,3 1 0-15,-3 2 0 0,4 1 0 16,-2 2 0-16,7-1 0 0,-3 4 0 16,-2 2 0-16,9 3 0 0,-9 1 0 0,0 3 0 15,3 0 0-15,-3 0 0 0,-2 2 0 16,0-1 0-16,-4 0 0 0,5-1 0 16,-3 0 0-16,-2 1 0 0,2-3 0 15,-2 1 0-15,2-1 0 0,0-2 0 16,0-1 0-16,0-4 0 0,3-3 0 15,-3-6 0-15,0-4 0 0,-2-2 0 16,2-6 0-16,0 1 0 0,-2-4 0 0,0-2 0 16,0 2 0-16,1-5 0 15,3-2 0-15,-4-2 0 0,0-6 0 16,0-1 0-16,0-5 0 16,-2-3 0-16,0-2 0 0,0-3 0 0,0-1 0 15,0-2 0-15,0-2 0 0,0 0 0 0,-2-1 0 16,-4 0 0-16,-5 0 0 0,-5-3 0 15,-7-1 0-15,-8 0 0 16,-6 0 0-16,-9-3 0 0,-9 0 0 0,-14 1 0 16,-9 1 0-16,-17 1 0 0,-15 5 0 15,-10 1 0-15,-12-2 0 0,-15 0 0 16,-6 1 0-16,-12 0 0 0,-17 1 0 0,0 2 0 16,-12-2 0-16,-11 1 0 0,-10 0 0 15,2 1 0-15,-6 6 0 0,2 1 0 16,10 3 0-16,11 1 0 0,16 2 0 15,13-3 0-15,14-5 0 0,14-1 0 16,11-4 0-16,21-3 0 0,9-1 0 16,24-5 0-16,20-5 0 15,25 0 0-15,21-6 0 0,10-6 0 16,29-8-59-16,27-12-62 0,19-10-116 0</inkml:trace>
  <inkml:trace contextRef="#ctx0" brushRef="#br0" timeOffset="-194532.83">9796 11623 416 0,'0'0'0'0,"0"0"7"15,0-57 3-15,0 48 27 0,-6 2-3 16,0 1-5-16,2 1 3 0,-1-2-6 15,5 2 0-15,-4 3-4 0,0-2-1 16,2 4 1-16,0-2-1 16,2 2 0-1,-4 0-1-15,4 0-1 0,-4 2-1 16,-2 5-5-16,-3 8-7 0,-9 10-2 16,-3 8-2-16,-2 8 0 0,1 1 1 15,3 2 4-15,0-2 0 0,9-4-3 16,0-1-2-16,1-4 0 0,5-6-1 15,2-4-1-15,0-5 0 0,0-4 0 0,2-5 0 16,0-3 0-16,0-3 0 0,0-3 0 16,0 1 0-16,0-1 1 0,2 0 5 15,4-7 11-15,1-7 4 0,7-11-1 16,5-10 0-16,7-11-5 0,5-9-10 16,5-9-1-16,1-5-2 0,4 2-1 15,-6 9 0-15,-4 13 0 0,-12 18 0 16,-7 10-1-16,-8 10 1 0,-4 4 3 0,0 3 8 15,0 0 4-15,-2 0-4 16,-6 2-4-16,-4 9-2 0,-11 7-3 16,-6 15-3-16,-8 10 0 0,-5 8 0 15,3 5 0-15,4 0 0 0,6-5 1 0,4-7-1 16,9-4 0-16,5-7 0 0,5-8-3 16,0-3 1-16,4-6 0 0,2-2 0 15,0-4 0-15,0-6 1 0,0-2-2 16,0-2 1-16,4 0 0 0,2-8 2 15,7-8 0-15,1-7 0 0,7-5 3 16,-3-7-1-16,1 0 1 0,-4-4 0 16,-1-1 1-16,-4-3 0 0,3-3-1 15,-5 6 0-15,-2 8-1 0,-2 13 1 16,-4 9-3-16,0 6 0 0,0 4 0 0,0 0 0 16,0 3 0-16,0 3-20 0,-2 6-10 15,0 8-8-15,-2 9-22 16,2 8-18-16,0 3-31 0,-6 1-60 0,1-7-226 15</inkml:trace>
  <inkml:trace contextRef="#ctx0" brushRef="#br0" timeOffset="-193852.83">10261 11401 129 0,'0'0'70'0,"0"0"-21"16,0 0 0-16,0 0 12 0,-58 39-8 16,44-31-12-16,1-2-4 0,1-2-3 15,2 2 0-15,3-5 1 0,-1 3 4 16,4-3-4-16,0 0 3 0,2 0 2 16,-4-1-1-16,6 0 1 15,-2 0-8-15,2 0 0 0,0-1-8 0,0-1-5 16,0 1-2-16,2 0-5 0,2-2-1 15,0 0-1-15,8-3-4 0,7 0 1 16,0-1-1-16,3-3 2 16,7 1-3-16,-2 0 0 0,-4 0 1 0,-2 3-6 0,-3 0 0 15,-1 4 0 1,-5-1 0-16,-2 2 0 0,-3 1 0 0,-3 0 0 0,2 0 0 16,0 2 0-16,2 0 0 0,-3 0 0 15,1 0 0-15,-6 0 0 0,6 2 0 16,-4 0 0-16,2 2 0 15,-2-2 0-15,0 2 0 0,-2 3 0 0,0 5 0 16,0 0 0-16,0 7 0 0,-4 0 0 16,0 6 0-16,-4 4 0 0,-1 4 0 15,-1 5 0-15,-2 9 0 0,1 4 0 16,-1 4 0-16,0-3 0 0,3-4 0 0,3-8 0 16,4-8 0-16,0-6 0 0,0-3 0 15,2-5 0-15,0-3 0 0,0-3 0 16,0-5 0-16,2-3 0 0,-2-3 0 15,2-3 0-15,-2 0-5 16,0-1-20-16,2-9-7 0,2 0-5 0,-2-8-31 0,-2-4 26 16,0-4-76-16,0-3-21 15,0 5-78-15</inkml:trace>
  <inkml:trace contextRef="#ctx0" brushRef="#br0" timeOffset="-193662.82">10168 11924 458 0,'0'0'131'0,"0"0"-41"15,0 0-3-15,0 0-13 0,0 0-23 16,0 0-16-16,0 0-7 0,0 0-3 16,-6-1-6-16,14 0-5 0,3-5-3 0,9 0-11 15,7-3 0 1,0-2 0-16,6-4 0 0,8-3 0 0,-1-3 0 16,5 0 0-16,1 0 0 15,-5 3 0-15,-2-3 0 0,1 2 0 0,-1 0-43 0,-8-4-65 16,-13-14-111-16,-7-5-420 0</inkml:trace>
  <inkml:trace contextRef="#ctx0" brushRef="#br0" timeOffset="-173017.78">9852 4817 301 0,'0'0'27'16,"0"0"19"-16,0 0 7 0,0 0 20 15,0 0-21-15,0 0-4 0,0 0-9 16,0 0-3-16,0 0-1 0,23-46-11 16,-23 52-13-16,2 3-7 0,0 5-1 15,2 7 2-15,-2 1 9 0,-2 5 0 16,0 2 2-16,0 4-5 0,-6 3-2 16,2 4-2-16,-3 2-1 0,1 4-1 15,-6-2 2 1,4 2-4-16,-3-1 0 0,-1-4 1 0,1-3 0 0,1-6-2 15,-2-6 2-15,3-4-1 0,3-5 0 0,0-4-1 16,4-6-1-16,-2-4-1 0,4-3 1 16,0 0-1-16,0-3 3 0,0-6 18 15,4-7 7-15,0-12 1 0,4-10-19 16,1-12-8-16,3-7-1 16,0-5-1-16,5-2 1 15,0 0-1-15,-1 8 1 0,-1 9-1 0,-3 13 0 0,-2 10 0 31,-6 9 0-31,1 6 2 0,-5 7 3 0,0 2 2 0,0 0 1 16,0 2-5-16,-2 11-3 0,-3 11 0 0,-7 15-3 0,0 11 3 31,-5 8 0-31,3 4 0 0,1-3-1 16,3-2 1-16,2-10 0 0,1-9 0 0,3-6 0 0,0-5 1 16,0-8 0-16,2-5-2 15,0-5 2-15,2-7-1 16,0-1 0-16,0-1 0 0,0-1 1 0,0-5 2 15,0-11 2-15,0-7 1 0,0-10-4 16,0-9 0-16,0-7-2 0,0-6 0 16,0 0 2-16,0 0-2 15,2 7 0-15,-2 13 0 0,0 8 0 0,0 13 0 16,0 5 1-16,0 6 0 0,-2 4 1 16,2 0-2-16,-2 0 0 0,2 11-5 15,-2 6 0-15,2 11 0 0,0 10 2 16,0 7-7-16,4 10-15 0,4 3-11 0,2 2-14 15,1-3-30-15,1-10-60 0,-4-10-42 16,-3-14-122-16</inkml:trace>
  <inkml:trace contextRef="#ctx0" brushRef="#br0" timeOffset="-172654.84">10288 4745 259 0,'0'0'27'0,"0"0"-12"15,0 0 5-15,0 0-5 0,0 0-11 16,0 0-4-16,0 0-10 0,-2-10-34 15,-2 15-3-15,0 1-63 0</inkml:trace>
  <inkml:trace contextRef="#ctx0" brushRef="#br0" timeOffset="-171262.42">9527 4983 174 0,'0'0'52'0,"0"0"-14"0,0 0 4 0,0 0-4 15,0 0-12-15,0 0-4 0,0 0 8 16,-8-4 3-16,6 2-5 0,2 1 5 16,0-2 1-16,0-2 4 0,-2 4-1 15,2-2-2-15,0 1-2 0,-2 1 0 16,2-1-4-16,0 0-2 0,0 0-6 0,0 0-6 15,2 1-3-15,0-1-4 0,0 1-1 16,0 1-5-16,0 0 0 0,2 1 1 16,3 2-3-16,3 3 1 0,-2 1 2 15,5 0-3-15,-3 3 3 16,2-1-3-16,-1-1 2 0,-1 0-1 0,-4-2 0 16,0 0 0-16,1-1-1 0,-3 0 0 15,-2 0 0-15,0-1 1 0,-2-2 0 16,2-2 0-16,-2 0-1 0,0 0 2 15,2 0 0-15,-2 0-2 0,0 0 3 16,0 0 0-16,0-1 0 0,0-3 1 16,-2 0 3-16,0-1-1 0,-2-4-3 15,-2 1-2-15,1 0 0 0,3 4-1 16,0-1-1-16,2 3 1 0,0 2 0 0,0 0-1 16,0 0 1-16,0 2-2 0,0 0 1 15,0 2-4-15,2-1 2 16,2 2 3-16,1 0-2 0,3-2 1 0,-2 0 1 15,-2 0-1-15,4-1 0 0,-3 0 0 16,1 0 1-16,-4 1 0 0,0 0 0 16,2-1 0-16,0 1 0 0,-2-1 0 0,2 1 0 15,3 4 0-15,1-3 0 0,-4 4 0 16,4 1 0-16,1 0 0 16,-1 2 1-16,0-3-2 0,0-1 1 0,-4-3 0 15,-1-1 1-15,-1-1-1 16,0-1 0-16,-2-1 1 15,0 1 0-15,0-1-1 0,-2 2-3 0,-5 2-32 0,1 1-27 16,-8-2-39-16,-5 0-58 0,1-3-205 16</inkml:trace>
  <inkml:trace contextRef="#ctx0" brushRef="#br0" timeOffset="-170470.39">10228 4861 95 0,'0'0'28'16,"0"0"12"-16,0 0 15 16,0 0 2-16,0 0-9 15,0 0 4-15,-6-37 10 0,6 32-2 16,-2-2 0-16,2 2-5 0,0-1-6 0,-2-1 8 16,2 2-4-16,0-2-8 0,0 3-13 15,0 1-8-15,0 2-5 16,0 1-3-16,0 0 1 0,0 0-6 0,0 0-3 15,0 1-4-15,0 5-2 16,0 0-2-16,4 6 0 0,2 4 1 0,-4 5 2 16,4 4 1-16,-4 5 1 0,5 3 1 15,-3 4 1-15,0 1 0 0,-2 3-7 16,4 0 2-16,-6-3-2 0,6-3 1 16,-4-4 1-16,3-3-2 0,1-5 0 15,-2 0 0-15,-2-5 1 0,0-6 1 16,-2-3-2-16,0-3 0 0,0-4 0 0,0-1 0 15,0-1 2-15,0 0-2 0,0 0 1 16,-2-6-1-16,-6-3-2 0,-1-4-15 16,1-2-17-16,-4-2-11 0,1-2-33 15,5-2-26-15,2 2-11 0,4 2-52 16,0 2-158-16</inkml:trace>
  <inkml:trace contextRef="#ctx0" brushRef="#br0" timeOffset="-169949.64">10501 4838 378 0,'0'0'93'0,"0"0"-33"16,0 0 10-16,0 0 1 0,0 0-11 15,0 0-12-15,0 0-5 0,0 0-12 16,-6-36-4-16,6 36-8 0,0 0-3 0,0 0-6 16,0 1-3-16,0 0-3 0,0 1-2 15,-2 2-2-15,2 4-1 16,-6 6 1-16,-1 1 1 0,-1 6 1 0,-2 3-1 16,-1 1 0-16,1 3-1 0,2-3 0 15,-1-2-1-15,1 0 0 0,2-5 1 16,4 0 0-16,-2-7 0 0,2 1 0 15,2-2 0-15,-2 0 0 0,0-2 1 16,0-2-1-16,2 0 1 0,0-2-1 16,0-2 0-16,0-1 1 0,0-1-1 15,0 0 0-15,0 0 0 0,0 0 0 0,0-2 0 16,6-2 2-16,0-2-1 0,10-4 4 16,1-5 10-1,10-2 0-15,0-5-2 0,6 1-6 0,0-1-1 16,0-2 2-16,-2 4-5 0,0 0-3 15,-10 5 4-15,-5 5-4 0,-10 2 0 0,1 5 0 16,-5 2 0-16,-2 1 0 16,0 0 0-16,0 0 0 0,0 0 0 0,0 0 0 0,-4 0-6 15,-1 0-19-15,-1 2-9 16,-4 2-9-16,-3 5-19 0,1-2-39 0,-2 0-31 16,-3 1-85-16</inkml:trace>
  <inkml:trace contextRef="#ctx0" brushRef="#br0" timeOffset="-169473.67">10513 4815 343 0,'0'0'218'0,"0"0"-151"0,0-56 3 0,0 47 17 31,0 4-28-31,0-2-20 0,0 4-4 0,0 2-7 15,0 1-7-15,0 0-4 0,0 0-6 0,2 1-3 0,-2 1-4 0,0 3-2 16,5 3-2-16,1 4-1 0,-2 3 1 16,0 3 2-16,4 0 3 0,-1 4-3 31,3 0 0-31,-6 3 2 0,4 1-4 0,1-2 0 0,-3 2 0 0,2 0 0 16,-2 1 0-16,2 0 0 15,1-3 0-15,-1 2 0 0,-2-1 0 0,-4 1 0 16,4-1 0-16,-1-4 0 15,-1-2 0-15,0-2 0 0,0 0 0 0,-2-6 0 16,-2-2 0-16,0-3 0 16,2-2 0-1,-2-3 0-15,0 0 0 0,2-1 0 16,-2 0 0-16,0 0 0 0,0 0 0 0,0 0 0 0,0 0 0 0,0 0 0 16,0-1 0-16,0-1 0 0,0-1 0 15,0 3 0-15,0-1 0 0,0 1 0 16,-2 0 0-16,2 0 0 0,0 0 0 15,0 0 0 1,0 0 0-16,0-2 0 0,0 2 0 16,0 0 0-16,0-3 0 0,0 1-35 15,4-2-25-15,-2-4-29 0,-2-4-68 16,0-4-129-16</inkml:trace>
  <inkml:trace contextRef="#ctx0" brushRef="#br0" timeOffset="-146185.83">3837 4888 162 0,'0'0'30'15,"0"0"6"-15,0 0 16 0,0 0 11 0,0 0-25 16,0 0-8-16,0 0-1 0,0 0 4 16,0 0-1-16,-44 17-11 0,44-17 0 15,0 0 13-15,0 0 0 0,0 0-2 16,0 0-10-16,0 0-4 0,0 0 1 15,0 1-8-15,2 0-6 0,-2 0-1 16,13 0-3-16,1-1 3 0,1-5 6 16,11-8 10-16,8-4 11 0,1-9 2 15,10-2-5-15,1-5-11 0,-3-1-2 0,7 1-1 16,-5-2-2-16,-1 3-3 16,-1-1-3-16,-6 5-4 0,-10 4-1 15,-8 8 1-15,-7 8 1 0,-6 3 1 0,-4 4 0 16,-2 1 9-16,0 0 6 0,0 0-6 15,0 0-7-15,-2 0-3 0,2 0-1 16,0 0 1-16,0 0-1 0,0 0-1 16,0-2-1-16,0 2 0 0,0 0-1 15,0 0-3-15,0 0-10 0,2 0-13 16,-2 2-9-16,2 4-18 0,-2 4-28 16,0 3 6-16,0-3-24 0,-6 1-72 15,-8-7-190-15</inkml:trace>
  <inkml:trace contextRef="#ctx0" brushRef="#br0" timeOffset="-145525.78">4657 3838 355 0,'0'0'51'16,"0"0"3"-16,0 0 12 0,0 0 9 0,0 0-21 16,0 0-14-16,0 0-8 15,0 0 0-15,-33-17-8 0,23 17-5 0,-7 5-9 16,7 0-5-16,-2 2 3 0,-5 0-4 16,5 3 2-16,-3 2-4 0,5 0 0 15,2 4-1-15,-7 0 0 0,9-2-1 16,0 2 0-16,4-2 1 15,0-2-1-15,2-1 1 0,0-3-1 16,2 0 0-16,2 1 0 0,2-1-1 0,8 3 1 16,3-1 2-16,-1-1 0 0,7 0 3 15,6-3 9-15,2-2 2 0,6 0 0 0,1-1-2 16,1 2-1-16,-4-2 0 16,-2 4-2-16,-10 0-4 0,2 1-1 0,-9 4-3 15,-3-1 0-15,-5 3-1 16,2 4 0-16,-6-2 0 0,2 2 1 0,-6-1 1 15,0 0 0-15,-2 2-1 0,-6-3 0 16,-2 2 1-16,-1-4-2 0,-9-1 2 16,1 0 0-16,-4-2-2 0,1-4 0 15,-1-2 0-15,2-2-2 16,-1 1 2-16,7-4-1 0,-4 0-1 0,7-2 0 0,2-5 2 16,-1-2-2-16,5-3 0 15,2-2 0-15,2-2 0 0,2-5 0 0,4-2 0 16,4-5 1-16,11-4 1 15,2-3 0-15,1-3 1 0,5-2-3 16,-2-1 0-16,-6 1 0 0,-1 4 0 0,-9 1 0 16,-5 0 0-16,-4 1 0 0,0 1 0 15,-6 1 0-15,-9 3 0 16,-4 4 0-16,-5 2 0 0,3 5 0 0,-4 8 0 16,0 6 0-1,5 4 0-15,-3 6 0 0,0 9 0 0,7 8 0 0,-1 10 0 16,9 10 0-16,4 7 0 0,4 4-17 0,2 6-46 15,6-4-39-15,-2-1-72 16,5-11-163-16</inkml:trace>
  <inkml:trace contextRef="#ctx0" brushRef="#br0" timeOffset="-73626.69">8610 10847 277 0,'0'0'130'16,"0"0"-104"-16,0 0-12 0,0 0 19 0,0 0 7 16,0 0-7-16,0 0-1 15,0 0-10-15,0 0 0 0,-36-42 0 16,36 40-8-16,0 1-3 0,0 0 2 0,0 1 3 15,0 0 10-15,0 0 2 0,0 0 0 16,0 1-3-16,0 0-4 0,0 1-2 16,-2 1-3-16,2 6-5 0,0 7-6 15,0 6-1-15,0 8 0 0,0 4-1 16,0 9 1-16,0 5-1 0,0 3 0 16,0 5 1-16,0-1-1 0,-4 4 1 15,4 2 2-15,-2 0 3 0,-4 2-2 16,6 5-3-16,-2 0-2 0,0 3 1 15,0 3 0-15,0 2 2 0,2 0-2 16,-2 3 1-16,-3 3-1 0,3 2 3 16,0 5 0-16,0-1 0 0,-4-1-1 15,0-3 2-15,-2-8-7 0,3-5 3 0,1-7 0 16,-4-5 0-16,4-3-1 0,0-7 0 16,2-5-2-16,0-9 1 0,0-6 0 15,2-5-1-15,-2-9 1 0,2-7 0 16,0-4-1-16,0-3-1 0,0-1-2 15,0-5-5-15,-9-9-6 0,1-14-3 16,-2-15-21-16,1-12-32 0,-3-13-65 16,0-12-81-16</inkml:trace>
  <inkml:trace contextRef="#ctx0" brushRef="#br0" timeOffset="-72499.46">8510 10715 383 0,'0'0'66'0,"0"0"-24"0,0 0 7 16,0 0-4-16,0 0-19 0,0 0-10 15,0 0 3-15,0 0-7 0,62-32 0 0,-39 27 2 16,8 1 2-16,10 0-1 15,7 0 0-15,6-1 5 0,12 1 2 16,12-2 7-16,13 0-9 0,7 0-11 16,9-4 3-16,7 2-2 0,8-3-2 0,6 1 1 15,8-2 0-15,7-1-1 0,8 1-1 16,2-1-5-16,4 0-2 16,-2 2 3-16,4 1 3 0,-2-1 3 0,2 0 2 15,-2-1-10-15,-2-2 1 0,-10 2 3 16,-8 0 4-16,-13 1-2 0,-11 1-5 15,-18 2-2-15,-12 1 0 0,-21 3 5 16,-21 3 0-16,-7 0 1 0,-16 0 1 16,-8 1-1-16,-7 0 1 0,-3 0 1 15,0 0 0-15,0 0 2 0,0 0-2 16,0 0-5-16,0 0-3 0,-3 0 0 0,3 1 0 16,0 6 0-16,-2-1 0 15,0 2 0-15,-4 0 0 0,4 4 0 16,0-2 0-16,2 4 0 0,-2 1 0 0,0 3 0 15,0 3 0-15,0 2 0 16,2 7 0-16,0 1 0 0,2 4 0 0,-2 3 0 16,4 1 0-16,2 0 0 0,2 2 0 15,-3 1 0-15,-1 2 0 0,4 5 0 16,-2 2 0-16,2 4 0 0,-3 1 0 16,-1 0 0-16,4 1 0 0,-2 3 0 15,-2 1 0-15,-4 4 0 0,4 2 0 16,-4-1 0-16,0 2 0 0,0-3 0 0,-4 2 0 15,8 0 0-15,-4-1 0 0,0-2 0 16,0-1 0-16,2-2 0 0,-2-5 0 16,0 1 0-16,0 0 0 0,0 0 0 15,-8 1 0-15,2-2 0 16,-4 0 0-16,3 3 0 16,-5-1 0-16,0-1 0 0,5-2 0 0,-7 0 0 0,4 1 0 15,-1 2 0-15,-7 1 0 0,3-1 0 16,-7-1 0-16,3-5 0 0,0-2 0 0,-3-6 0 31,3-1 0-31,-6-6 0 0,4-3 0 0,3-5 0 0,-9-2 0 0,10-2 0 16,-1-4 0-16,-1 1 0 15,1-4 0-15,-9-2 0 0,-2-2 0 16,-4 0 0-16,-4-3 0 0,-11-1 0 0,-6-3 0 16,-12 0 0-16,-17-4 0 0,-12-2 0 15,-14 0 0-15,-15-2 0 0,-13-2 0 16,-3 0 0-16,-3 2 0 0,1 0 0 0,3 0 0 15,3-2 0-15,-1-4 0 16,1 1 0-16,-3 1 0 0,-5 0 0 16,3-1 0-16,-2 0 0 0,7 0 0 0,-3 2 0 15,7 4 0-15,4-3 0 0,10 1 0 16,11-1 0-16,12-1 0 0,4-1 0 16,12 0 0-16,11-2 0 0,12 0 0 15,13-1 0 1,14-1 0-16,10 1 0 0,11-2 0 0,8-1 0 0,4-5 0 15,17-9 0-15,12 0-23 16,16-7-43-16,13-5-43 0,9-7-102 0,-9-4-399 16</inkml:trace>
  <inkml:trace contextRef="#ctx0" brushRef="#br0" timeOffset="-48933.38">10011 5300 294 0,'0'0'84'15,"0"0"-41"-15,0 0 5 0,0 0 18 0,0 0-10 16,0 0-20-16,0 0-12 0,0 0-1 15,0 0 6-15,-12 13-8 0,16-13-10 16,4-4-4-16,11-5 6 0,3-3 26 16,5-5-3-16,6-5-10 0,7-2-1 15,3-4-4-15,-2-5-3 0,11 0-5 16,2-6 1-16,6-3 0 0,0-3-2 16,4 1-3-16,-4 3 0 15,-4 1-6-15,-5 8-3 0,-12 6 0 0,-5 9 1 16,-18 6 1-16,-6 6 2 0,-7 3-1 15,-3 2 2-15,0 0-1 0,0 0-1 16,0 0 0-16,-3 0 1 0,3 7-4 0,-8 0 0 16,2 2 0-16,0-3 0 0,4-1 0 15,-2 0 0-15,4-2 0 0,0 2 0 16,0-3-11 0,2 3-11-16,4-2-14 0,2 1-11 0,2 0-24 0,-1-3-35 15,1-1-28-15,0 0-95 0</inkml:trace>
  <inkml:trace contextRef="#ctx0" brushRef="#br0" timeOffset="-48602.62">11212 4371 491 0,'0'0'70'0,"0"0"-8"0,0 0 12 16,0 0-1-16,0 0-24 0,0 0-15 16,0 0-9-16,0 0-8 15,-12 0-11-15,12 13-4 0,4 6-1 16,2 4 2-16,2 8 4 0,-2 8 3 0,3 4-1 16,1 7-4-16,2-1-1 0,-3 0-2 15,3-2 0-15,3-3 1 0,-3-3-3 16,5-3 0-16,-9-6 2 0,8-1-2 15,-5-8 1-15,-5-2 0 0,2-6-1 16,-4-4-7-16,-2-3-29 0,2-7-27 16,5-2-38-1,-5-14-27-15,-2-6-57 0,6-5-188 16</inkml:trace>
  <inkml:trace contextRef="#ctx0" brushRef="#br0" timeOffset="-47989.98">11677 4106 591 0,'0'0'42'16,"0"0"7"-16,0 0 32 0,-18-53-23 15,15 50-23-15,1 0-4 0,-2 1-7 16,-2 1-6-16,4 1-3 0,0 0-4 16,2 0 0-16,0 0 0 0,0 0-5 15,0 0-4-15,0 0 0 0,2 0-1 16,6-1-1-16,1-2 2 0,17 0-1 0,8-3 5 31,5-1 2-31,12-4-3 0,-1 3-1 0,4 1-2 0,-11 5-1 0,-8 2-1 16,-4 1 2-16,-2 7-2 0,-10 2 1 31,-3 5 2-31,-5 5-3 0,-5 3 0 0,-4 5 0 16,-4 1 0-16,-8 1 0 0,-1-2 0 0,-5-5 0 0,3 0 0 15,-3-4 0 1,1-1 0-16,9-3 0 0,-8-1 0 0,1 2 0 0,9-5 0 0,-6-1 0 31,2-3 0-31,1-1 0 0,3-4 0 0,4-1 0 16,0-1 0-16,0 0 0 0,0 0 0 0,0 0 0 15,0 0 0-15,8 0 0 0,9 0 0 0,0-1 0 16,7 1 0-16,9 0 0 16,1 0 0-16,1 3 0 0,-4 0 0 0,2 1 0 15,-8 2 0-15,-9 0 0 0,3 1 0 16,-9 1 0-16,-4 0 0 0,-2 1 0 15,-2 1 0-15,-2 1 0 0,-6 2 0 16,-4 4 0-16,-9 2 0 0,-1 0 0 16,-9-4 0-16,-2 6 0 0,-4-4 0 15,-1 3 0 1,-1 1 0-16,-4-2 0 0,6-2 0 0,2-1 0 0,10-2 0 16,-2-4 0-16,4-1 0 0,5-1 0 0,-7-1 0 15,9-2 0-15,-7 0 0 0,9-2 0 31,-7-2 0-31,9 1 0 0,3-1 0 0,1-1 0 0,4 0-7 0,2 0-47 16,0 0-26-16,2 0-51 16,7-1-65-16,-5-1-215 0</inkml:trace>
  <inkml:trace contextRef="#ctx0" brushRef="#br0" timeOffset="-4317.2">3299 3396 595 0,'0'0'25'0,"0"0"-10"0,0 0 23 16,0 0 31-16,0 0-24 15,0 0-20-15,0 0-3 0,0 0-3 0,-6-14-7 16,6 23-10-16,0 7-1 0,2 9 0 16,-2 7 9-16,2 3 2 0,0 4-8 15,0 6-1-15,0 8 0 0,-2 8 2 16,-4 6 3-1,-2 10 6-15,-2 5 1 0,-5 3-3 0,5 7-2 0,-2 3 0 16,-3 3-4-16,5 1-4 0,4 1 2 16,-2-1 0-16,-5-3 0 0,3 2 1 0,2 1 2 31,2-4 1-31,-5-1-3 0,3-2-2 0,0 1-3 16,0-2 0-16,0-1 0 0,-5-2 0 15,1-5 0-15,4-4 0 0,2-2 0 0,2-6 0 0,-3-1 0 16,5-10 0-16,0-4 0 0,0-9 0 15,5-7 0-15,-1-9 0 0,0-10 0 16,4-6 0-16,0-3 0 0,1-4 0 16,-7-2 0-16,2-3 0 0,-4-2 0 15,0-1 0-15,0 0 0 0,0 0 0 16,0 0 0-16,0 0 0 0,0 0 0 16,0 0 0-16,0 0 0 15,0 0 0-15,0 0 0 0,0 0 0 0,0 0 0 0,0 0 0 16,0 0 0-16,2 0 0 15,4 0 0-15,4-1 0 0,1-2 0 0,3 0 0 16,9-2 0-16,4 2 0 0,4-4 0 31,4 0 0-31,6-3 0 0,15 0 0 0,6-2 0 0,11-2 0 0,7-3 0 16,11 1 0 0,8-5 0-16,7 2 0 0,7 1 0 15,1-1 0-15,4 4 0 0,2-4 0 0,6 0 0 0,6 1 0 16,-4-1 0-1,-2 3 0-15,-12 1 0 0,-2 2 0 0,-13 4 0 0,-10 1 0 16,-2 3 0-16,-19 0 0 0,-8 5 0 0,-17 0 0 16,-12 0 0-16,-12 2 0 0,-11 0 0 15,-6-1 0-15,-2 0 0 16,0-1 0-16,0 0 0 0,0 0 0 0,0 0 0 16,0 0 0-16,0 0 0 0,0 0 0 15,0 0 0-15,0 0 0 0,0 0 0 16,0-1 0-1,0 0 0-15,0 1 0 0,0-3 0 0,0 3 0 0,0-1 0 0,0 0 0 32,0 0 0-32,0-2 0 0,-2-1 0 0,-2-1 0 0,0-1 0 0,-4-1 0 31,4-2-13-31,-3-2-37 0,3 0-15 16,-2-4-41-16,0-3-60 15,-3-6-137-15</inkml:trace>
  <inkml:trace contextRef="#ctx0" brushRef="#br0" timeOffset="-3798.84">5687 3382 367 0,'0'0'35'0,"0"0"19"15,0 0 18-15,0 0-1 0,0 0-19 16,0 0-2-16,0 0 3 15,-11-37-7-15,11 37-11 0,0 3-6 0,0 8-14 16,2 11-8-16,3 11 6 0,-1 8 10 16,6 5-1-16,0 4-4 0,3 4-7 15,3 3-3-15,-3 4-3 0,-7 7-1 16,4 8 2-16,-2 6 2 0,-5 10 8 16,-1 8-13-16,-2 7-3 0,0 8 0 15,0-1 0-15,-2 1 0 0,-1-4 0 16,1 0 0-16,-4 0 0 0,2-1 0 15,-2-1 0-15,2 3 0 0,-2-1 0 0,1-3 0 16,-3-6 0-16,4-6 0 16,-2-8 0-16,4-8 0 0,2-7 0 0,0-9 0 15,0-8 0-15,0-7 0 16,0-8 0-16,0-8 0 0,2-9 0 0,-2-8 0 16,0-6 0-16,-2-6 0 0,-9-4-38 15,-11-14-22-15,-11-14-28 0,-13-17-91 16,-8-9-244-16</inkml:trace>
  <inkml:trace contextRef="#ctx0" brushRef="#br0" timeOffset="-3264.21">2621 3939 245 0,'0'0'270'0,"0"0"-262"0,0 0-5 0,0 0 17 16,0 0 43-16,0 0-27 0,48 20-1 16,-28-15 15-16,1-1-3 0,10-1-8 15,10-3-7-15,11 0-2 0,14-7-5 16,15-7-1-16,12-6 6 0,18-11-8 16,9-6-2-16,19-6-2 0,14-3-12 15,12-3-6-15,19-5 0 0,4 1 0 16,17 1 0-16,4-1 0 0,-1 7 0 15,-3 3 0-15,-11 5 0 0,-8 7 0 0,-24 8 0 16,-18 5 0-16,-22 8 0 16,-25 9 0-16,-24 1 0 0,-26 4 0 15,-16 2 0-15,-14 1 0 0,-13 2 0 16,-2 2 0-16,-2 0 0 0,-2-2 0 0,0 5 0 16,-4-5 0-16,-5 1 0 15,9-2 0-15,-2-1 0 0,2-4 0 16,2 0 0-16,0-3 0 0,0 0 0 0,6 1 0 15,13-1-7-15,8-10-71 0,6-14-42 16,2-12-173-16</inkml:trace>
  <inkml:trace contextRef="#ctx0" brushRef="#br0" timeOffset="27093.34">11200 4960 331 0,'0'0'48'0,"0"0"-2"0,0 0 22 16,0 0-5-16,0 0-12 0,-9 4-12 0,9-4-7 15,2 0-8-15,1 0-11 16,9 0-4-16,2 0 9 0,7-5 7 16,4-6 5-16,6-5 0 0,4-6 1 0,6-6-8 15,5-6-2-15,3-4-3 0,9-9-4 16,6-1-4-16,3-6-2 0,5-1-1 16,0-2-2-16,-1-1 3 0,-3-2-3 15,-2 4 3-15,-2 5-1 0,-6 2-3 16,-4 7 0-16,-13 5 2 0,-6 10-1 15,-10 5 1-15,-11 10 0 0,-3 6-6 16,-9 4 0-16,-2 2 0 0,0 0 0 16,0 0 0-16,0 0 0 0,0 0 0 15,0 2 0-15,0-2 0 0,-2 0 0 16,-2 2 0-16,2 2 0 0,-5 2 0 16,1-1 0-16,2 2 0 0,0 1 0 0,-7 0-3 15,5-1-21-15,0-1-3 0,0-1-9 16,4 0-9-16,0-2-17 0,2 0-22 15,0-1-8-15,2-1-57 0,0-1-72 16</inkml:trace>
  <inkml:trace contextRef="#ctx0" brushRef="#br0" timeOffset="27895.38">12663 3859 301 0,'0'0'39'0,"35"-49"-16"16,-16 30 3-16,10 1 1 0,-11 2-11 15,7 0-9-15,2 0-1 0,2 3 1 16,-4 1 0-16,-7 2 0 0,1 1 0 16,-11 2 10-16,3 2 17 0,-1 0 3 15,-4 1 3-15,-2 0-1 0,-2-2-2 16,1 3-2-16,1-1 3 0,-4 1 7 15,0-2-2-15,0 0-2 0,0 0-7 16,0-2-6-16,0-2-7 0,-7 2-4 0,3-3-2 16,-8 2-6-16,-3-1-3 0,3 2-3 15,-7 4 1-15,5 2-2 0,-9 1-2 16,11 3 0-16,-9 7 0 0,3 1 0 16,1 8-1-16,-6 7-1 0,7 4 0 15,-3 4 2-15,9 1 0 0,-3-1-1 16,7 0 0-16,4-2 1 0,2-1-1 15,0-4 1-15,6-5 0 16,5-4-1-16,-3-5-1 0,6-1 2 0,1-3-1 16,-1-6 0-16,7-3 1 0,2-1 0 15,-1-8 0-15,3-3 0 0,4-8 1 16,0-1 0-16,-8-2-1 0,-3 0 2 0,-5 0-1 16,-3 1 2-16,-4-2 0 0,-4 2 4 15,-2 0-7-15,0 5 0 0,0 3 0 16,-2 3 0-16,-2 6 0 0,0-1 0 15,0 2 0-15,2 3 0 0,2 1 0 16,0 0 0-16,0 0 0 0,0 0 0 16,0 0 0-16,0 7 0 0,0 8 0 15,0 3 0-15,6 7 0 0,0 5 0 16,1 5 0-16,3 1 0 0,4 6 0 16,-5 3 0-16,11 3 0 15,-7-2 0-15,1 2 0 0,3-3 0 0,-9 0 0 0,2-3 0 16,-1-4 0-16,-5-1 0 15,-4-5 0-15,0-1 0 0,-9-2 0 0,-3-4 0 16,0 0 0-16,-13-3 0 0,0-1 0 16,-6-1 0-16,4-7 0 0,-6-2 0 15,8-4 0-15,-4-3 0 0,9-3 0 16,3 0 0-16,-2-1 0 0,5 1 0 16,-7 0 0-16,9 2 0 0,-3 0 0 15,1-1 0-15,8 2 0 0,-5-2 0 16,3 0 0-16,4-1 0 0,0 1 0 15,4-1 0-15,0-1 0 0,0 0 0 16,0 0 0-16,0 0 0 0,0 0 0 0,0 0-13 16,4 0-39-16,8-1-20 0,5-4-34 15,4 0-39-15,-9 1-99 0</inkml:trace>
  <inkml:trace contextRef="#ctx0" brushRef="#br0" timeOffset="58063.89">8597 3748 275 0,'0'0'90'0,"0"0"-36"16,0-56 19-16,2 39-7 0,-2 5-11 0,0 4-10 16,0 1 7-16,0 3-9 0,0 2 0 15,0 1-9-15,2 0-10 0,-2 1-9 16,0 0-9-1,0 1-6-15,0 8-1 0,2 5-2 0,0 10 1 16,0 6 2-16,1 7 0 0,-3 5 1 0,0 3 1 16,0 5 2-1,0 3 2-15,0 5 4 0,-3 6-2 0,-3 4-1 0,0 7-1 0,-2 4-1 16,0 6 3-16,-3 1 1 16,1 3-3-1,2 4-3-15,-3 1 0 0,-1 2 1 16,4 2-2-16,-1-4 2 0,1 1-4 15,-4-1-5-15,1-4 5 0,-1-2 2 0,2-4 1 16,5-5 1-16,1-2 2 0,-2-7-1 16,4-3 0-16,0-4-1 0,2-4 0 15,0-5-4-15,6-6-2 0,0-6 1 16,5-6 2-16,1-6-1 0,1-3 1 16,-1-5 0-16,4-2 0 0,-5-3 0 15,3 0-1-15,-1-1 1 0,-3-4 1 0,2-1-2 16,-1-1 0-16,-1-2 0 15,0 1 1-15,1-3-1 0,-3 1 0 16,4-1 0-16,3-2 1 0,1 4-1 16,3-1 1-16,8 0 5 0,0 3 0 0,8-2 0 15,6 1-1-15,7-2-1 0,10 1-1 16,6 0-3-16,12-2 0 0,9 0 0 16,14 2 0-16,5-1 0 0,15 1 0 15,6-1 0-15,11-1 0 0,5-2 0 16,7-6 0-16,12 2 0 0,7-4 0 0,11-3 0 15,2 0 0-15,10 0 0 16,6 0 0-16,5-1 0 0,1 2 0 16,9 1 0-16,4-3 0 0,-6 2 0 15,8-2 0-15,-10 3 0 0,1 3 0 16,-9-1 0-16,-11 0 0 0,-10 1 0 16,-13 0 0-16,-12 1 0 0,-10-1 0 0,-13-1 0 15,-10 1 0-15,-17-3 0 16,-12 3 0-16,-17-4 0 0,-12 1 0 0,-18 1 0 15,-15-1 0-15,-15 4 0 0,-10 1 0 16,-4 0 0-16,-4 0 0 0,-4-4 0 16,-2-2 0-16,-17-4 0 0,-8-1 0 15,-7 0 0-15,-7-1-7 0,5 2-26 0,7 2-3 16,8 1 4-16,4 1-21 16,17-1-36-16,-2-5-30 0,-1-7-38 15,5-5-177-15</inkml:trace>
  <inkml:trace contextRef="#ctx0" brushRef="#br0" timeOffset="58491.91">14408 3633 255 0,'-21'-107'9'15,"5"63"19"-15,-7 5 30 16,6 2-33-16,-7 6-2 0,1 5-13 0,0 4 6 16,0 7 20-16,-1 0 16 15,7 3 15-15,0 5-14 0,9 1-7 0,4 4 6 16,4-1-4-16,0 2-13 0,0 1-12 0,0 0-13 31,0 9-6-31,0 3-2 0,2 7 1 0,2 10 2 0,2 7 6 0,7 9 3 16,-1 7 0-16,1 10 2 15,3 7-5-15,-3 7 1 0,3 12-6 0,-6 7-2 16,-1 13 5-16,3 10-2 0,-6 6 7 16,1 3-6-16,-3 5-6 0,-2 0 3 15,-2 3-2 1,-2 1-1-16,-5 3 3 0,-3-2-4 16,0-3-1-16,2-3-1 0,5-7 1 0,3-6 1 0,0-10 1 15,5-7 1-15,1-9-3 16,-2-13-1-16,0-7-20 0,-4-15-8 15,-8-13-9-15,-5-9-9 0,-13-15-63 16,-12-17-54-16,-5-8-233 0</inkml:trace>
  <inkml:trace contextRef="#ctx0" brushRef="#br0" timeOffset="59050.8">8022 3662 488 0,'0'0'123'0,"0"0"-123"0,9 51-42 16,11-32 41-16,5-6 1 0,10-3 0 15,9-5 6-15,3-5 34 0,7-1 6 16,6-7 12-16,2-2-3 0,10-5-11 31,5-2-10-31,12-4-5 0,12-1-9 16,11-3-3-16,10-2-5 0,12-5-1 15,19-2-3-15,12-5-6 0,19 0 6 16,21-3 1-16,24-2 3 0,19 0-1 0,17 2-11 16,12 3 7-16,8 4 5 0,-2 7-12 15,-3 5 6-15,-10 4-3 0,-15 7-3 16,-16 6 5-16,-13 2-5 16,-20 3 0-16,-13 0 0 0,-18 2 0 0,-18 3 0 15,-14 0 0-15,-17 1 0 0,-10-3 0 16,-15-3 0-16,-16 2 0 0,-6-1 0 15,-15-1 0-15,-9 1 0 0,-3-1 0 16,-13-4 0-16,-3-3 0 0,-1 2 0 16,-2-2 0-16,0 1 0 0,0-2 0 15,0 2 0-15,0 1 0 0,2 3 0 16,0 1 0-16,3 2 0 0,5 9-4 0,-2 4-44 16,-4 1-29-16,1-13-78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8:47.712"/>
    </inkml:context>
    <inkml:brush xml:id="br0">
      <inkml:brushProperty name="width" value="0.05" units="cm"/>
      <inkml:brushProperty name="height" value="0.05" units="cm"/>
      <inkml:brushProperty name="color" value="#E71224"/>
    </inkml:brush>
  </inkml:definitions>
  <inkml:trace contextRef="#ctx0" brushRef="#br0">868 169 24575,'0'0'0,"1"0"0,-1 0 0,1 0 0,-1 0 0,1 0 0,-1 0 0,1 0 0,-1 0 0,1 0 0,-1-1 0,0 1 0,1 0 0,-1 0 0,1 0 0,-1-1 0,0 1 0,1 0 0,-1 0 0,0-1 0,1 1 0,-1 0 0,0-1 0,1 1 0,-1 0 0,0-1 0,0 1 0,1-1 0,-1 1 0,0-1 0,0 1 0,0 0 0,0-1 0,1 1 0,-1-1 0,0 1 0,0-1 0,0 1 0,0-1 0,0 1 0,0 0 0,0-1 0,0 1 0,0-1 0,-1 1 0,1-1 0,0 1 0,0-1 0,-1 0 0,-10-21 0,3 11 0,0 0 0,-2 1 0,1 0 0,-1 1 0,-1 0 0,1 1 0,-1 0 0,-1 0 0,0 1 0,0 1 0,0 0 0,-1 1 0,0 0 0,0 1 0,0 0 0,0 1 0,0 0 0,-28-1 0,-132 6 0,83 0 0,75-1 0,0 1 0,1 0 0,-1 1 0,0 1 0,1 0 0,-28 12 0,11-1 0,-56 35 0,81-45 0,-1-1 0,1 1 0,0 1 0,0-1 0,1 1 0,0 0 0,0 0 0,0 0 0,1 1 0,-1 0 0,2 0 0,-1 0 0,-2 8 0,0 3 0,2 0 0,0 1 0,1-1 0,-1 27 0,-5 31 0,5-49 0,2-1 0,0 0 0,2 35 0,1-51 0,1 0 0,0-1 0,0 1 0,1-1 0,0 1 0,0-1 0,1 0 0,1-1 0,-1 1 0,1-1 0,1 1 0,11 12 0,11 7 0,2-2 0,0-1 0,1-1 0,58 32 0,3 3 0,-74-47-124,1-1 0,0-1 0,1 0 0,0-2 0,1 0 0,0-1-1,0-1 1,0-1 0,1-1 0,26 1 0,-18-4-6702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8:48.749"/>
    </inkml:context>
    <inkml:brush xml:id="br0">
      <inkml:brushProperty name="width" value="0.05" units="cm"/>
      <inkml:brushProperty name="height" value="0.05" units="cm"/>
      <inkml:brushProperty name="color" value="#E71224"/>
    </inkml:brush>
  </inkml:definitions>
  <inkml:trace contextRef="#ctx0" brushRef="#br0">1 1 24575,'4'0'0,"7"0"0,15 0 0,8 0 0,3 0 0,-1 0 0,-1 0 0,-2 0 0,-2 0 0,-2 4 0,-6 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00.345"/>
    </inkml:context>
    <inkml:brush xml:id="br0">
      <inkml:brushProperty name="width" value="0.05" units="cm"/>
      <inkml:brushProperty name="height" value="0.05" units="cm"/>
      <inkml:brushProperty name="color" value="#E71224"/>
    </inkml:brush>
  </inkml:definitions>
  <inkml:trace contextRef="#ctx0" brushRef="#br0">1 1 24575,'0'628'0,"1"-607"0,2 0 0,0-1 0,1 1 0,12 35 0,-8-34 0,-2 1 0,-1 1 0,3 27 0,-6 79-1080,-2-125 795,-1 26-6541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10.690"/>
    </inkml:context>
    <inkml:brush xml:id="br0">
      <inkml:brushProperty name="width" value="0.05" units="cm"/>
      <inkml:brushProperty name="height" value="0.05" units="cm"/>
      <inkml:brushProperty name="color" value="#E71224"/>
    </inkml:brush>
  </inkml:definitions>
  <inkml:trace contextRef="#ctx0" brushRef="#br0">689 986 24575,'-6'4'0,"0"0"0,0 1 0,1-1 0,0 1 0,0 1 0,0-1 0,0 1 0,1-1 0,0 1 0,0 0 0,-2 7 0,-8 10 0,-169 287 0,46-69 0,59-79 0,36-68 0,9-23 0,2 1 0,4 2 0,3 1 0,-24 133 0,41-134 0,3 0 0,7 84 0,0-37 0,-3 678 0,2-748 0,13 69 0,-10-82 0,6 15 0,2-1 0,3 0 0,31 71 0,-36-93 0,25 77 0,8 23 0,-23-80 0,76 162 0,-73-166 0,2-2 0,48 64 0,-16-31 0,-30-38 0,2-1 0,42 42 0,12-9 0,-48-42 0,33 34 0,-38-34 0,0-2 0,1-1 0,2-1 0,0-2 0,65 32 0,202 71 0,-200-87 0,390 118 0,11-42 0,-157-26 0,-311-81 0,1-1 0,0-2 0,1-1 0,64-3 0,12 2 0,593 21 0,5-25 0,-268-1 0,-332 3 0,210-6 0,-254 0 0,0-2 0,117-30 0,28-36 0,-186 64 0,0 1 0,1 1 0,0 1 0,0 2 0,0 0 0,41 0 0,442-30 0,-284 14 0,-195 18 0,322-41 0,-297 31 0,16-1 0,0-4 0,133-51 0,-157 49 0,94-27 0,-75 28 0,48-10 0,-68 16 0,78-30 0,-25 7 0,-92 33 0,70-21 0,0-4 0,90-44 0,-141 59 0,0 1 0,29-7 0,-29 10 0,-1-1 0,32-16 0,139-61 0,-139 63 0,-34 13 0,-1-2 0,-1 0 0,0-1 0,0-1 0,-1-1 0,21-21 0,96-111 0,-119 123 0,-1-1 0,-1-1 0,-2 0 0,16-36 0,18-34 0,-37 76 0,-2 0 0,0-1 0,-1 1 0,-2-1 0,6-25 0,11-109 0,-19 124 0,2-36 0,-3 36 0,0-1 0,11-40 0,-3 29 0,-1-2 0,-3 1 0,-1-1 0,-1-53 0,-1 13 0,16-89 0,-1 18 0,-5 13 0,11-185 0,-27-471 0,2 779 0,-2 1 0,0-1 0,-2 1 0,-9-33 0,-34-74 0,28 77 0,-79-165 0,78 178 0,-1 0 0,-2 2 0,-48-55 0,-96-115 0,83 96 0,50 69 0,-2 1 0,-2 2 0,-1 1 0,-1 2 0,-72-44 0,-313-151 0,303 167 0,41 20 0,-2 3 0,-154-47 0,-25 18 0,174 49 0,-113-9 0,66 11 0,-738-111-811,271 49 811,232 71 639,213 9-467,-1827-2-172,1888 4 0,1 4 0,0 4 0,-153 40 0,106-26 0,93-19 0,-93 27 0,-56 22 0,121-37 0,2 4 0,-85 36 0,158-58 0,-234 119 0,82-42 0,66-37 0,-370 159 0,423-187 0,-28 13 0,-2-2 0,-90 19 0,126-36-1365,4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29:14.957"/>
    </inkml:context>
    <inkml:brush xml:id="br0">
      <inkml:brushProperty name="width" value="0.05" units="cm"/>
      <inkml:brushProperty name="height" value="0.05" units="cm"/>
      <inkml:brushProperty name="color" value="#E71224"/>
    </inkml:brush>
  </inkml:definitions>
  <inkml:trace contextRef="#ctx0" brushRef="#br0">24 0 24575,'4'0'0,"2"5"0,-5 11 0,-7 11 0,-7 7 0,-2-3-8191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B14D9-DA12-43CB-805C-B84704500514}"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023D1-262B-4DDF-8F56-9181C2DC0BB3}" type="slidenum">
              <a:rPr lang="en-IN" smtClean="0"/>
              <a:t>‹#›</a:t>
            </a:fld>
            <a:endParaRPr lang="en-IN"/>
          </a:p>
        </p:txBody>
      </p:sp>
    </p:spTree>
    <p:extLst>
      <p:ext uri="{BB962C8B-B14F-4D97-AF65-F5344CB8AC3E}">
        <p14:creationId xmlns:p14="http://schemas.microsoft.com/office/powerpoint/2010/main" val="38307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a:t>
            </a:fld>
            <a:endParaRPr lang="en-IN"/>
          </a:p>
        </p:txBody>
      </p:sp>
    </p:spTree>
    <p:extLst>
      <p:ext uri="{BB962C8B-B14F-4D97-AF65-F5344CB8AC3E}">
        <p14:creationId xmlns:p14="http://schemas.microsoft.com/office/powerpoint/2010/main" val="3801967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we construct a graph whose vertices are the SCCs and edges are the edges between SCCs, then the resulting graph must be acyclic.</a:t>
            </a:r>
          </a:p>
        </p:txBody>
      </p:sp>
      <p:sp>
        <p:nvSpPr>
          <p:cNvPr id="4" name="Slide Number Placeholder 3"/>
          <p:cNvSpPr>
            <a:spLocks noGrp="1"/>
          </p:cNvSpPr>
          <p:nvPr>
            <p:ph type="sldNum" sz="quarter" idx="5"/>
          </p:nvPr>
        </p:nvSpPr>
        <p:spPr/>
        <p:txBody>
          <a:bodyPr/>
          <a:lstStyle/>
          <a:p>
            <a:fld id="{96D023D1-262B-4DDF-8F56-9181C2DC0BB3}" type="slidenum">
              <a:rPr lang="en-IN" smtClean="0"/>
              <a:t>10</a:t>
            </a:fld>
            <a:endParaRPr lang="en-IN"/>
          </a:p>
        </p:txBody>
      </p:sp>
    </p:spTree>
    <p:extLst>
      <p:ext uri="{BB962C8B-B14F-4D97-AF65-F5344CB8AC3E}">
        <p14:creationId xmlns:p14="http://schemas.microsoft.com/office/powerpoint/2010/main" val="3912200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11</a:t>
            </a:fld>
            <a:endParaRPr lang="en-IN"/>
          </a:p>
        </p:txBody>
      </p:sp>
    </p:spTree>
    <p:extLst>
      <p:ext uri="{BB962C8B-B14F-4D97-AF65-F5344CB8AC3E}">
        <p14:creationId xmlns:p14="http://schemas.microsoft.com/office/powerpoint/2010/main" val="61416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12</a:t>
            </a:fld>
            <a:endParaRPr lang="en-IN"/>
          </a:p>
        </p:txBody>
      </p:sp>
    </p:spTree>
    <p:extLst>
      <p:ext uri="{BB962C8B-B14F-4D97-AF65-F5344CB8AC3E}">
        <p14:creationId xmlns:p14="http://schemas.microsoft.com/office/powerpoint/2010/main" val="2983838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finish time of all the vertices in SCC-1 must be higher than that of the vertices in SCC-2.</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13</a:t>
            </a:fld>
            <a:endParaRPr lang="en-IN"/>
          </a:p>
        </p:txBody>
      </p:sp>
    </p:spTree>
    <p:extLst>
      <p:ext uri="{BB962C8B-B14F-4D97-AF65-F5344CB8AC3E}">
        <p14:creationId xmlns:p14="http://schemas.microsoft.com/office/powerpoint/2010/main" val="1618972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14</a:t>
            </a:fld>
            <a:endParaRPr lang="en-IN"/>
          </a:p>
        </p:txBody>
      </p:sp>
    </p:spTree>
    <p:extLst>
      <p:ext uri="{BB962C8B-B14F-4D97-AF65-F5344CB8AC3E}">
        <p14:creationId xmlns:p14="http://schemas.microsoft.com/office/powerpoint/2010/main" val="206574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reverse the edges, the edge originated from SCC-2 will be either in SCC2 or will go to an SCC that comes before SCC-2 in a topologically sorted order.</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15</a:t>
            </a:fld>
            <a:endParaRPr lang="en-IN"/>
          </a:p>
        </p:txBody>
      </p:sp>
    </p:spTree>
    <p:extLst>
      <p:ext uri="{BB962C8B-B14F-4D97-AF65-F5344CB8AC3E}">
        <p14:creationId xmlns:p14="http://schemas.microsoft.com/office/powerpoint/2010/main" val="3253667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16</a:t>
            </a:fld>
            <a:endParaRPr lang="en-IN"/>
          </a:p>
        </p:txBody>
      </p:sp>
    </p:spTree>
    <p:extLst>
      <p:ext uri="{BB962C8B-B14F-4D97-AF65-F5344CB8AC3E}">
        <p14:creationId xmlns:p14="http://schemas.microsoft.com/office/powerpoint/2010/main" val="1384410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17</a:t>
            </a:fld>
            <a:endParaRPr lang="en-IN"/>
          </a:p>
        </p:txBody>
      </p:sp>
    </p:spTree>
    <p:extLst>
      <p:ext uri="{BB962C8B-B14F-4D97-AF65-F5344CB8AC3E}">
        <p14:creationId xmlns:p14="http://schemas.microsoft.com/office/powerpoint/2010/main" val="4240500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18</a:t>
            </a:fld>
            <a:endParaRPr lang="en-IN"/>
          </a:p>
        </p:txBody>
      </p:sp>
    </p:spTree>
    <p:extLst>
      <p:ext uri="{BB962C8B-B14F-4D97-AF65-F5344CB8AC3E}">
        <p14:creationId xmlns:p14="http://schemas.microsoft.com/office/powerpoint/2010/main" val="2114738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19</a:t>
            </a:fld>
            <a:endParaRPr lang="en-IN"/>
          </a:p>
        </p:txBody>
      </p:sp>
    </p:spTree>
    <p:extLst>
      <p:ext uri="{BB962C8B-B14F-4D97-AF65-F5344CB8AC3E}">
        <p14:creationId xmlns:p14="http://schemas.microsoft.com/office/powerpoint/2010/main" val="146901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a:t>
            </a:fld>
            <a:endParaRPr lang="en-IN"/>
          </a:p>
        </p:txBody>
      </p:sp>
    </p:spTree>
    <p:extLst>
      <p:ext uri="{BB962C8B-B14F-4D97-AF65-F5344CB8AC3E}">
        <p14:creationId xmlns:p14="http://schemas.microsoft.com/office/powerpoint/2010/main" val="1741777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20</a:t>
            </a:fld>
            <a:endParaRPr lang="en-IN"/>
          </a:p>
        </p:txBody>
      </p:sp>
    </p:spTree>
    <p:extLst>
      <p:ext uri="{BB962C8B-B14F-4D97-AF65-F5344CB8AC3E}">
        <p14:creationId xmlns:p14="http://schemas.microsoft.com/office/powerpoint/2010/main" val="3404453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21</a:t>
            </a:fld>
            <a:endParaRPr lang="en-IN"/>
          </a:p>
        </p:txBody>
      </p:sp>
    </p:spTree>
    <p:extLst>
      <p:ext uri="{BB962C8B-B14F-4D97-AF65-F5344CB8AC3E}">
        <p14:creationId xmlns:p14="http://schemas.microsoft.com/office/powerpoint/2010/main" val="1589108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22</a:t>
            </a:fld>
            <a:endParaRPr lang="en-IN"/>
          </a:p>
        </p:txBody>
      </p:sp>
    </p:spTree>
    <p:extLst>
      <p:ext uri="{BB962C8B-B14F-4D97-AF65-F5344CB8AC3E}">
        <p14:creationId xmlns:p14="http://schemas.microsoft.com/office/powerpoint/2010/main" val="400803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23</a:t>
            </a:fld>
            <a:endParaRPr lang="en-IN"/>
          </a:p>
        </p:txBody>
      </p:sp>
    </p:spTree>
    <p:extLst>
      <p:ext uri="{BB962C8B-B14F-4D97-AF65-F5344CB8AC3E}">
        <p14:creationId xmlns:p14="http://schemas.microsoft.com/office/powerpoint/2010/main" val="828139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in computing SCCs is to run DFS on the graph. Here, we are starting DFS from vertex A.</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24</a:t>
            </a:fld>
            <a:endParaRPr lang="en-IN"/>
          </a:p>
        </p:txBody>
      </p:sp>
    </p:spTree>
    <p:extLst>
      <p:ext uri="{BB962C8B-B14F-4D97-AF65-F5344CB8AC3E}">
        <p14:creationId xmlns:p14="http://schemas.microsoft.com/office/powerpoint/2010/main" val="598580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25</a:t>
            </a:fld>
            <a:endParaRPr lang="en-IN"/>
          </a:p>
        </p:txBody>
      </p:sp>
    </p:spTree>
    <p:extLst>
      <p:ext uri="{BB962C8B-B14F-4D97-AF65-F5344CB8AC3E}">
        <p14:creationId xmlns:p14="http://schemas.microsoft.com/office/powerpoint/2010/main" val="654295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26</a:t>
            </a:fld>
            <a:endParaRPr lang="en-IN"/>
          </a:p>
        </p:txBody>
      </p:sp>
    </p:spTree>
    <p:extLst>
      <p:ext uri="{BB962C8B-B14F-4D97-AF65-F5344CB8AC3E}">
        <p14:creationId xmlns:p14="http://schemas.microsoft.com/office/powerpoint/2010/main" val="2507517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27</a:t>
            </a:fld>
            <a:endParaRPr lang="en-IN"/>
          </a:p>
        </p:txBody>
      </p:sp>
    </p:spTree>
    <p:extLst>
      <p:ext uri="{BB962C8B-B14F-4D97-AF65-F5344CB8AC3E}">
        <p14:creationId xmlns:p14="http://schemas.microsoft.com/office/powerpoint/2010/main" val="801150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28</a:t>
            </a:fld>
            <a:endParaRPr lang="en-IN"/>
          </a:p>
        </p:txBody>
      </p:sp>
    </p:spTree>
    <p:extLst>
      <p:ext uri="{BB962C8B-B14F-4D97-AF65-F5344CB8AC3E}">
        <p14:creationId xmlns:p14="http://schemas.microsoft.com/office/powerpoint/2010/main" val="2471472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29</a:t>
            </a:fld>
            <a:endParaRPr lang="en-IN"/>
          </a:p>
        </p:txBody>
      </p:sp>
    </p:spTree>
    <p:extLst>
      <p:ext uri="{BB962C8B-B14F-4D97-AF65-F5344CB8AC3E}">
        <p14:creationId xmlns:p14="http://schemas.microsoft.com/office/powerpoint/2010/main" val="3437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a:t>
            </a:fld>
            <a:endParaRPr lang="en-IN"/>
          </a:p>
        </p:txBody>
      </p:sp>
    </p:spTree>
    <p:extLst>
      <p:ext uri="{BB962C8B-B14F-4D97-AF65-F5344CB8AC3E}">
        <p14:creationId xmlns:p14="http://schemas.microsoft.com/office/powerpoint/2010/main" val="4128072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30</a:t>
            </a:fld>
            <a:endParaRPr lang="en-IN"/>
          </a:p>
        </p:txBody>
      </p:sp>
    </p:spTree>
    <p:extLst>
      <p:ext uri="{BB962C8B-B14F-4D97-AF65-F5344CB8AC3E}">
        <p14:creationId xmlns:p14="http://schemas.microsoft.com/office/powerpoint/2010/main" val="421194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31</a:t>
            </a:fld>
            <a:endParaRPr lang="en-IN"/>
          </a:p>
        </p:txBody>
      </p:sp>
    </p:spTree>
    <p:extLst>
      <p:ext uri="{BB962C8B-B14F-4D97-AF65-F5344CB8AC3E}">
        <p14:creationId xmlns:p14="http://schemas.microsoft.com/office/powerpoint/2010/main" val="3548798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32</a:t>
            </a:fld>
            <a:endParaRPr lang="en-IN"/>
          </a:p>
        </p:txBody>
      </p:sp>
    </p:spTree>
    <p:extLst>
      <p:ext uri="{BB962C8B-B14F-4D97-AF65-F5344CB8AC3E}">
        <p14:creationId xmlns:p14="http://schemas.microsoft.com/office/powerpoint/2010/main" val="37622142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33</a:t>
            </a:fld>
            <a:endParaRPr lang="en-IN"/>
          </a:p>
        </p:txBody>
      </p:sp>
    </p:spTree>
    <p:extLst>
      <p:ext uri="{BB962C8B-B14F-4D97-AF65-F5344CB8AC3E}">
        <p14:creationId xmlns:p14="http://schemas.microsoft.com/office/powerpoint/2010/main" val="3860811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34</a:t>
            </a:fld>
            <a:endParaRPr lang="en-IN"/>
          </a:p>
        </p:txBody>
      </p:sp>
    </p:spTree>
    <p:extLst>
      <p:ext uri="{BB962C8B-B14F-4D97-AF65-F5344CB8AC3E}">
        <p14:creationId xmlns:p14="http://schemas.microsoft.com/office/powerpoint/2010/main" val="4116240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35</a:t>
            </a:fld>
            <a:endParaRPr lang="en-IN"/>
          </a:p>
        </p:txBody>
      </p:sp>
    </p:spTree>
    <p:extLst>
      <p:ext uri="{BB962C8B-B14F-4D97-AF65-F5344CB8AC3E}">
        <p14:creationId xmlns:p14="http://schemas.microsoft.com/office/powerpoint/2010/main" val="2917905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36</a:t>
            </a:fld>
            <a:endParaRPr lang="en-IN"/>
          </a:p>
        </p:txBody>
      </p:sp>
    </p:spTree>
    <p:extLst>
      <p:ext uri="{BB962C8B-B14F-4D97-AF65-F5344CB8AC3E}">
        <p14:creationId xmlns:p14="http://schemas.microsoft.com/office/powerpoint/2010/main" val="2683573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37</a:t>
            </a:fld>
            <a:endParaRPr lang="en-IN"/>
          </a:p>
        </p:txBody>
      </p:sp>
    </p:spTree>
    <p:extLst>
      <p:ext uri="{BB962C8B-B14F-4D97-AF65-F5344CB8AC3E}">
        <p14:creationId xmlns:p14="http://schemas.microsoft.com/office/powerpoint/2010/main" val="3534851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38</a:t>
            </a:fld>
            <a:endParaRPr lang="en-IN"/>
          </a:p>
        </p:txBody>
      </p:sp>
    </p:spTree>
    <p:extLst>
      <p:ext uri="{BB962C8B-B14F-4D97-AF65-F5344CB8AC3E}">
        <p14:creationId xmlns:p14="http://schemas.microsoft.com/office/powerpoint/2010/main" val="647987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39</a:t>
            </a:fld>
            <a:endParaRPr lang="en-IN"/>
          </a:p>
        </p:txBody>
      </p:sp>
    </p:spTree>
    <p:extLst>
      <p:ext uri="{BB962C8B-B14F-4D97-AF65-F5344CB8AC3E}">
        <p14:creationId xmlns:p14="http://schemas.microsoft.com/office/powerpoint/2010/main" val="114308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4</a:t>
            </a:fld>
            <a:endParaRPr lang="en-IN"/>
          </a:p>
        </p:txBody>
      </p:sp>
    </p:spTree>
    <p:extLst>
      <p:ext uri="{BB962C8B-B14F-4D97-AF65-F5344CB8AC3E}">
        <p14:creationId xmlns:p14="http://schemas.microsoft.com/office/powerpoint/2010/main" val="2793296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have computed the finish times of all vertices.</a:t>
            </a:r>
          </a:p>
        </p:txBody>
      </p:sp>
      <p:sp>
        <p:nvSpPr>
          <p:cNvPr id="4" name="Slide Number Placeholder 3"/>
          <p:cNvSpPr>
            <a:spLocks noGrp="1"/>
          </p:cNvSpPr>
          <p:nvPr>
            <p:ph type="sldNum" sz="quarter" idx="5"/>
          </p:nvPr>
        </p:nvSpPr>
        <p:spPr/>
        <p:txBody>
          <a:bodyPr/>
          <a:lstStyle/>
          <a:p>
            <a:fld id="{96D023D1-262B-4DDF-8F56-9181C2DC0BB3}" type="slidenum">
              <a:rPr lang="en-IN" smtClean="0"/>
              <a:t>40</a:t>
            </a:fld>
            <a:endParaRPr lang="en-IN"/>
          </a:p>
        </p:txBody>
      </p:sp>
    </p:spTree>
    <p:extLst>
      <p:ext uri="{BB962C8B-B14F-4D97-AF65-F5344CB8AC3E}">
        <p14:creationId xmlns:p14="http://schemas.microsoft.com/office/powerpoint/2010/main" val="3390063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41</a:t>
            </a:fld>
            <a:endParaRPr lang="en-IN"/>
          </a:p>
        </p:txBody>
      </p:sp>
    </p:spTree>
    <p:extLst>
      <p:ext uri="{BB962C8B-B14F-4D97-AF65-F5344CB8AC3E}">
        <p14:creationId xmlns:p14="http://schemas.microsoft.com/office/powerpoint/2010/main" val="1157432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reversed graph. Now we will run DFS-VISIT at the vertex that has the maximum finish time. At the end of the DFS-VISIT, all the nodes that belong to SSC-1 will be marked as black.</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42</a:t>
            </a:fld>
            <a:endParaRPr lang="en-IN"/>
          </a:p>
        </p:txBody>
      </p:sp>
    </p:spTree>
    <p:extLst>
      <p:ext uri="{BB962C8B-B14F-4D97-AF65-F5344CB8AC3E}">
        <p14:creationId xmlns:p14="http://schemas.microsoft.com/office/powerpoint/2010/main" val="32759451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43</a:t>
            </a:fld>
            <a:endParaRPr lang="en-IN"/>
          </a:p>
        </p:txBody>
      </p:sp>
    </p:spTree>
    <p:extLst>
      <p:ext uri="{BB962C8B-B14F-4D97-AF65-F5344CB8AC3E}">
        <p14:creationId xmlns:p14="http://schemas.microsoft.com/office/powerpoint/2010/main" val="41904865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44</a:t>
            </a:fld>
            <a:endParaRPr lang="en-IN"/>
          </a:p>
        </p:txBody>
      </p:sp>
    </p:spTree>
    <p:extLst>
      <p:ext uri="{BB962C8B-B14F-4D97-AF65-F5344CB8AC3E}">
        <p14:creationId xmlns:p14="http://schemas.microsoft.com/office/powerpoint/2010/main" val="25052068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45</a:t>
            </a:fld>
            <a:endParaRPr lang="en-IN"/>
          </a:p>
        </p:txBody>
      </p:sp>
    </p:spTree>
    <p:extLst>
      <p:ext uri="{BB962C8B-B14F-4D97-AF65-F5344CB8AC3E}">
        <p14:creationId xmlns:p14="http://schemas.microsoft.com/office/powerpoint/2010/main" val="3863506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46</a:t>
            </a:fld>
            <a:endParaRPr lang="en-IN"/>
          </a:p>
        </p:txBody>
      </p:sp>
    </p:spTree>
    <p:extLst>
      <p:ext uri="{BB962C8B-B14F-4D97-AF65-F5344CB8AC3E}">
        <p14:creationId xmlns:p14="http://schemas.microsoft.com/office/powerpoint/2010/main" val="40496287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47</a:t>
            </a:fld>
            <a:endParaRPr lang="en-IN"/>
          </a:p>
        </p:txBody>
      </p:sp>
    </p:spTree>
    <p:extLst>
      <p:ext uri="{BB962C8B-B14F-4D97-AF65-F5344CB8AC3E}">
        <p14:creationId xmlns:p14="http://schemas.microsoft.com/office/powerpoint/2010/main" val="28042097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identified the vertices in SSC-1. Now from the remaining vertices, the vertex that has the highest finish time, </a:t>
            </a:r>
            <a:r>
              <a:rPr lang="en-US" dirty="0" err="1"/>
              <a:t>i,e</a:t>
            </a:r>
            <a:r>
              <a:rPr lang="en-US" dirty="0"/>
              <a:t>., C must belong to SSC-2. If we run DFS-VISIT at C, all the nodes in SCC-2 will be marked as black. During DFS, we may also encounter vertices from SCC-1. We can easily identify them because they are already black.</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48</a:t>
            </a:fld>
            <a:endParaRPr lang="en-IN"/>
          </a:p>
        </p:txBody>
      </p:sp>
    </p:spTree>
    <p:extLst>
      <p:ext uri="{BB962C8B-B14F-4D97-AF65-F5344CB8AC3E}">
        <p14:creationId xmlns:p14="http://schemas.microsoft.com/office/powerpoint/2010/main" val="11842537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49</a:t>
            </a:fld>
            <a:endParaRPr lang="en-IN"/>
          </a:p>
        </p:txBody>
      </p:sp>
    </p:spTree>
    <p:extLst>
      <p:ext uri="{BB962C8B-B14F-4D97-AF65-F5344CB8AC3E}">
        <p14:creationId xmlns:p14="http://schemas.microsoft.com/office/powerpoint/2010/main" val="31062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a:t>
            </a:fld>
            <a:endParaRPr lang="en-IN"/>
          </a:p>
        </p:txBody>
      </p:sp>
    </p:spTree>
    <p:extLst>
      <p:ext uri="{BB962C8B-B14F-4D97-AF65-F5344CB8AC3E}">
        <p14:creationId xmlns:p14="http://schemas.microsoft.com/office/powerpoint/2010/main" val="3628762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50</a:t>
            </a:fld>
            <a:endParaRPr lang="en-IN"/>
          </a:p>
        </p:txBody>
      </p:sp>
    </p:spTree>
    <p:extLst>
      <p:ext uri="{BB962C8B-B14F-4D97-AF65-F5344CB8AC3E}">
        <p14:creationId xmlns:p14="http://schemas.microsoft.com/office/powerpoint/2010/main" val="1822943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51</a:t>
            </a:fld>
            <a:endParaRPr lang="en-IN"/>
          </a:p>
        </p:txBody>
      </p:sp>
    </p:spTree>
    <p:extLst>
      <p:ext uri="{BB962C8B-B14F-4D97-AF65-F5344CB8AC3E}">
        <p14:creationId xmlns:p14="http://schemas.microsoft.com/office/powerpoint/2010/main" val="30484934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identified SCC-2. Vertex G belongs to SCC-3. We will now run DFS-VISIT for G, which will visit all the vertices in SSC-3. We may also encounter some vertices from SCC-1 and SCC-2, but they are already marked as black.</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52</a:t>
            </a:fld>
            <a:endParaRPr lang="en-IN"/>
          </a:p>
        </p:txBody>
      </p:sp>
    </p:spTree>
    <p:extLst>
      <p:ext uri="{BB962C8B-B14F-4D97-AF65-F5344CB8AC3E}">
        <p14:creationId xmlns:p14="http://schemas.microsoft.com/office/powerpoint/2010/main" val="922011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53</a:t>
            </a:fld>
            <a:endParaRPr lang="en-IN"/>
          </a:p>
        </p:txBody>
      </p:sp>
    </p:spTree>
    <p:extLst>
      <p:ext uri="{BB962C8B-B14F-4D97-AF65-F5344CB8AC3E}">
        <p14:creationId xmlns:p14="http://schemas.microsoft.com/office/powerpoint/2010/main" val="33537886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54</a:t>
            </a:fld>
            <a:endParaRPr lang="en-IN"/>
          </a:p>
        </p:txBody>
      </p:sp>
    </p:spTree>
    <p:extLst>
      <p:ext uri="{BB962C8B-B14F-4D97-AF65-F5344CB8AC3E}">
        <p14:creationId xmlns:p14="http://schemas.microsoft.com/office/powerpoint/2010/main" val="29530799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55</a:t>
            </a:fld>
            <a:endParaRPr lang="en-IN"/>
          </a:p>
        </p:txBody>
      </p:sp>
    </p:spTree>
    <p:extLst>
      <p:ext uri="{BB962C8B-B14F-4D97-AF65-F5344CB8AC3E}">
        <p14:creationId xmlns:p14="http://schemas.microsoft.com/office/powerpoint/2010/main" val="33878852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found the vertices in SCC-3. Only vertex H is remaining; that will be part of SCC-4.</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56</a:t>
            </a:fld>
            <a:endParaRPr lang="en-IN"/>
          </a:p>
        </p:txBody>
      </p:sp>
    </p:spTree>
    <p:extLst>
      <p:ext uri="{BB962C8B-B14F-4D97-AF65-F5344CB8AC3E}">
        <p14:creationId xmlns:p14="http://schemas.microsoft.com/office/powerpoint/2010/main" val="16880193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57</a:t>
            </a:fld>
            <a:endParaRPr lang="en-IN"/>
          </a:p>
        </p:txBody>
      </p:sp>
    </p:spTree>
    <p:extLst>
      <p:ext uri="{BB962C8B-B14F-4D97-AF65-F5344CB8AC3E}">
        <p14:creationId xmlns:p14="http://schemas.microsoft.com/office/powerpoint/2010/main" val="36982934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58</a:t>
            </a:fld>
            <a:endParaRPr lang="en-IN"/>
          </a:p>
        </p:txBody>
      </p:sp>
    </p:spTree>
    <p:extLst>
      <p:ext uri="{BB962C8B-B14F-4D97-AF65-F5344CB8AC3E}">
        <p14:creationId xmlns:p14="http://schemas.microsoft.com/office/powerpoint/2010/main" val="5778607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59</a:t>
            </a:fld>
            <a:endParaRPr lang="en-IN"/>
          </a:p>
        </p:txBody>
      </p:sp>
    </p:spTree>
    <p:extLst>
      <p:ext uri="{BB962C8B-B14F-4D97-AF65-F5344CB8AC3E}">
        <p14:creationId xmlns:p14="http://schemas.microsoft.com/office/powerpoint/2010/main" val="189151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6</a:t>
            </a:fld>
            <a:endParaRPr lang="en-IN"/>
          </a:p>
        </p:txBody>
      </p:sp>
    </p:spTree>
    <p:extLst>
      <p:ext uri="{BB962C8B-B14F-4D97-AF65-F5344CB8AC3E}">
        <p14:creationId xmlns:p14="http://schemas.microsoft.com/office/powerpoint/2010/main" val="23851411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60</a:t>
            </a:fld>
            <a:endParaRPr lang="en-IN"/>
          </a:p>
        </p:txBody>
      </p:sp>
    </p:spTree>
    <p:extLst>
      <p:ext uri="{BB962C8B-B14F-4D97-AF65-F5344CB8AC3E}">
        <p14:creationId xmlns:p14="http://schemas.microsoft.com/office/powerpoint/2010/main" val="30534099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61</a:t>
            </a:fld>
            <a:endParaRPr lang="en-IN"/>
          </a:p>
        </p:txBody>
      </p:sp>
    </p:spTree>
    <p:extLst>
      <p:ext uri="{BB962C8B-B14F-4D97-AF65-F5344CB8AC3E}">
        <p14:creationId xmlns:p14="http://schemas.microsoft.com/office/powerpoint/2010/main" val="8480905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62</a:t>
            </a:fld>
            <a:endParaRPr lang="en-IN"/>
          </a:p>
        </p:txBody>
      </p:sp>
    </p:spTree>
    <p:extLst>
      <p:ext uri="{BB962C8B-B14F-4D97-AF65-F5344CB8AC3E}">
        <p14:creationId xmlns:p14="http://schemas.microsoft.com/office/powerpoint/2010/main" val="36725494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63</a:t>
            </a:fld>
            <a:endParaRPr lang="en-IN"/>
          </a:p>
        </p:txBody>
      </p:sp>
    </p:spTree>
    <p:extLst>
      <p:ext uri="{BB962C8B-B14F-4D97-AF65-F5344CB8AC3E}">
        <p14:creationId xmlns:p14="http://schemas.microsoft.com/office/powerpoint/2010/main" val="30101126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64</a:t>
            </a:fld>
            <a:endParaRPr lang="en-IN"/>
          </a:p>
        </p:txBody>
      </p:sp>
    </p:spTree>
    <p:extLst>
      <p:ext uri="{BB962C8B-B14F-4D97-AF65-F5344CB8AC3E}">
        <p14:creationId xmlns:p14="http://schemas.microsoft.com/office/powerpoint/2010/main" val="5787774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65</a:t>
            </a:fld>
            <a:endParaRPr lang="en-IN"/>
          </a:p>
        </p:txBody>
      </p:sp>
    </p:spTree>
    <p:extLst>
      <p:ext uri="{BB962C8B-B14F-4D97-AF65-F5344CB8AC3E}">
        <p14:creationId xmlns:p14="http://schemas.microsoft.com/office/powerpoint/2010/main" val="4795896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66</a:t>
            </a:fld>
            <a:endParaRPr lang="en-IN"/>
          </a:p>
        </p:txBody>
      </p:sp>
    </p:spTree>
    <p:extLst>
      <p:ext uri="{BB962C8B-B14F-4D97-AF65-F5344CB8AC3E}">
        <p14:creationId xmlns:p14="http://schemas.microsoft.com/office/powerpoint/2010/main" val="20290819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67</a:t>
            </a:fld>
            <a:endParaRPr lang="en-IN"/>
          </a:p>
        </p:txBody>
      </p:sp>
    </p:spTree>
    <p:extLst>
      <p:ext uri="{BB962C8B-B14F-4D97-AF65-F5344CB8AC3E}">
        <p14:creationId xmlns:p14="http://schemas.microsoft.com/office/powerpoint/2010/main" val="20645184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cycle is always going to add more weight to the path in addition to adding repeating edges. A cyclic shortest path is only possible if the weight of the circular path is zero. Even in that case, we can remove the cycle and get a shortest path. Therefore, we can safely say that if a shortest path exists, then a shortest simple path (i.e., acyclic path) also exists.</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68</a:t>
            </a:fld>
            <a:endParaRPr lang="en-IN"/>
          </a:p>
        </p:txBody>
      </p:sp>
    </p:spTree>
    <p:extLst>
      <p:ext uri="{BB962C8B-B14F-4D97-AF65-F5344CB8AC3E}">
        <p14:creationId xmlns:p14="http://schemas.microsoft.com/office/powerpoint/2010/main" val="32127560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the path between vertices u and v is the shortest path. For any intermediate vertex w, the path from u to w (say path-1) is also a shortest path. If this is not true, then there exists another path to w from u (say path-2) with the shortest length. In that case, the path from u to v is not a shortest path because we can take path-2 instead of path-1 to reach w. Hence, there is a contradiction. </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69</a:t>
            </a:fld>
            <a:endParaRPr lang="en-IN"/>
          </a:p>
        </p:txBody>
      </p:sp>
    </p:spTree>
    <p:extLst>
      <p:ext uri="{BB962C8B-B14F-4D97-AF65-F5344CB8AC3E}">
        <p14:creationId xmlns:p14="http://schemas.microsoft.com/office/powerpoint/2010/main" val="3393184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7</a:t>
            </a:fld>
            <a:endParaRPr lang="en-IN"/>
          </a:p>
        </p:txBody>
      </p:sp>
    </p:spTree>
    <p:extLst>
      <p:ext uri="{BB962C8B-B14F-4D97-AF65-F5344CB8AC3E}">
        <p14:creationId xmlns:p14="http://schemas.microsoft.com/office/powerpoint/2010/main" val="3012244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70</a:t>
            </a:fld>
            <a:endParaRPr lang="en-IN"/>
          </a:p>
        </p:txBody>
      </p:sp>
    </p:spTree>
    <p:extLst>
      <p:ext uri="{BB962C8B-B14F-4D97-AF65-F5344CB8AC3E}">
        <p14:creationId xmlns:p14="http://schemas.microsoft.com/office/powerpoint/2010/main" val="32152883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72</a:t>
            </a:fld>
            <a:endParaRPr lang="en-IN"/>
          </a:p>
        </p:txBody>
      </p:sp>
    </p:spTree>
    <p:extLst>
      <p:ext uri="{BB962C8B-B14F-4D97-AF65-F5344CB8AC3E}">
        <p14:creationId xmlns:p14="http://schemas.microsoft.com/office/powerpoint/2010/main" val="33973336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goal is to find a shortest path to each vertex from s.</a:t>
            </a:r>
          </a:p>
        </p:txBody>
      </p:sp>
      <p:sp>
        <p:nvSpPr>
          <p:cNvPr id="4" name="Slide Number Placeholder 3"/>
          <p:cNvSpPr>
            <a:spLocks noGrp="1"/>
          </p:cNvSpPr>
          <p:nvPr>
            <p:ph type="sldNum" sz="quarter" idx="5"/>
          </p:nvPr>
        </p:nvSpPr>
        <p:spPr/>
        <p:txBody>
          <a:bodyPr/>
          <a:lstStyle/>
          <a:p>
            <a:fld id="{96D023D1-262B-4DDF-8F56-9181C2DC0BB3}" type="slidenum">
              <a:rPr lang="en-IN" smtClean="0"/>
              <a:t>73</a:t>
            </a:fld>
            <a:endParaRPr lang="en-IN"/>
          </a:p>
        </p:txBody>
      </p:sp>
    </p:spTree>
    <p:extLst>
      <p:ext uri="{BB962C8B-B14F-4D97-AF65-F5344CB8AC3E}">
        <p14:creationId xmlns:p14="http://schemas.microsoft.com/office/powerpoint/2010/main" val="32991060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BFS to find a shortest path. The BFS algorithm only works if the weight of an edge is one. We can transform this graph to an unweighted graph by adding k-1 additional vertices between two adjacent vertices, where k is the weight of the corresponding edge. However, this solution is inefficient because the weights on the edges can be very large.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74</a:t>
            </a:fld>
            <a:endParaRPr lang="en-IN"/>
          </a:p>
        </p:txBody>
      </p:sp>
    </p:spTree>
    <p:extLst>
      <p:ext uri="{BB962C8B-B14F-4D97-AF65-F5344CB8AC3E}">
        <p14:creationId xmlns:p14="http://schemas.microsoft.com/office/powerpoint/2010/main" val="19939816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solution is to find all possible paths and select a path that has the shortest distance. However, as we show next, the number of possible paths can grow exponentially. Therefore, this solution is also very expensive.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75</a:t>
            </a:fld>
            <a:endParaRPr lang="en-IN"/>
          </a:p>
        </p:txBody>
      </p:sp>
    </p:spTree>
    <p:extLst>
      <p:ext uri="{BB962C8B-B14F-4D97-AF65-F5344CB8AC3E}">
        <p14:creationId xmlns:p14="http://schemas.microsoft.com/office/powerpoint/2010/main" val="3511943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contains three if-else conditions. At runtime, the program may take eight different paths. For four if-else conditions, the program may take sixteen different paths at runtime. In general, for k if-else conditions, the program may take 2^k different paths. Therefore the number of paths in a graph can be exponential.</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76</a:t>
            </a:fld>
            <a:endParaRPr lang="en-IN"/>
          </a:p>
        </p:txBody>
      </p:sp>
    </p:spTree>
    <p:extLst>
      <p:ext uri="{BB962C8B-B14F-4D97-AF65-F5344CB8AC3E}">
        <p14:creationId xmlns:p14="http://schemas.microsoft.com/office/powerpoint/2010/main" val="17305920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use gravity to find the shortest path. Let’s say vertices are some solid objects. If we connect the adjacent objects using a thread of length equal to the weight of the corresponding edge and hang the source object to a hook in the ceiling, then the order in which the objects will appear from top the bottom, would be the order in which we are going to compute the shortest path. All the threads that are not loose are on the shortest path. We also need to remove the threads that are going in the upward direction after hanging them. </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77</a:t>
            </a:fld>
            <a:endParaRPr lang="en-IN"/>
          </a:p>
        </p:txBody>
      </p:sp>
    </p:spTree>
    <p:extLst>
      <p:ext uri="{BB962C8B-B14F-4D97-AF65-F5344CB8AC3E}">
        <p14:creationId xmlns:p14="http://schemas.microsoft.com/office/powerpoint/2010/main" val="15584069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78</a:t>
            </a:fld>
            <a:endParaRPr lang="en-IN"/>
          </a:p>
        </p:txBody>
      </p:sp>
    </p:spTree>
    <p:extLst>
      <p:ext uri="{BB962C8B-B14F-4D97-AF65-F5344CB8AC3E}">
        <p14:creationId xmlns:p14="http://schemas.microsoft.com/office/powerpoint/2010/main" val="7407683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this example. Initially, the distance of all vertices except s is infinity. After hanging the source object, the first object that will appear after the source object will be connected to it. Therefore we first need to update the distance of adjacent vertices of s to the shortest known distance from s at this point.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79</a:t>
            </a:fld>
            <a:endParaRPr lang="en-IN"/>
          </a:p>
        </p:txBody>
      </p:sp>
    </p:spTree>
    <p:extLst>
      <p:ext uri="{BB962C8B-B14F-4D97-AF65-F5344CB8AC3E}">
        <p14:creationId xmlns:p14="http://schemas.microsoft.com/office/powerpoint/2010/main" val="20140961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resulting graph after updating the distances. The first vertex that will appear after hanging s will be either y or t. Because y is at a shorter distance than t, therefore, it will appear next.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80</a:t>
            </a:fld>
            <a:endParaRPr lang="en-IN"/>
          </a:p>
        </p:txBody>
      </p:sp>
    </p:spTree>
    <p:extLst>
      <p:ext uri="{BB962C8B-B14F-4D97-AF65-F5344CB8AC3E}">
        <p14:creationId xmlns:p14="http://schemas.microsoft.com/office/powerpoint/2010/main" val="97827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8</a:t>
            </a:fld>
            <a:endParaRPr lang="en-IN"/>
          </a:p>
        </p:txBody>
      </p:sp>
    </p:spTree>
    <p:extLst>
      <p:ext uri="{BB962C8B-B14F-4D97-AF65-F5344CB8AC3E}">
        <p14:creationId xmlns:p14="http://schemas.microsoft.com/office/powerpoint/2010/main" val="3456757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the first two objects are s and y; the next object that will appear after s and y will be connected to one of them. The next goal is to update the distances of all vertices connected to y. Notice that we have already updated the distance from s previously.</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81</a:t>
            </a:fld>
            <a:endParaRPr lang="en-IN"/>
          </a:p>
        </p:txBody>
      </p:sp>
    </p:spTree>
    <p:extLst>
      <p:ext uri="{BB962C8B-B14F-4D97-AF65-F5344CB8AC3E}">
        <p14:creationId xmlns:p14="http://schemas.microsoft.com/office/powerpoint/2010/main" val="42064157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vertex that will appear could be connected to either s or y. The one with the shortest distance known so far, i.e., z, will appear next. </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82</a:t>
            </a:fld>
            <a:endParaRPr lang="en-IN"/>
          </a:p>
        </p:txBody>
      </p:sp>
    </p:spTree>
    <p:extLst>
      <p:ext uri="{BB962C8B-B14F-4D97-AF65-F5344CB8AC3E}">
        <p14:creationId xmlns:p14="http://schemas.microsoft.com/office/powerpoint/2010/main" val="19357007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83</a:t>
            </a:fld>
            <a:endParaRPr lang="en-IN"/>
          </a:p>
        </p:txBody>
      </p:sp>
    </p:spTree>
    <p:extLst>
      <p:ext uri="{BB962C8B-B14F-4D97-AF65-F5344CB8AC3E}">
        <p14:creationId xmlns:p14="http://schemas.microsoft.com/office/powerpoint/2010/main" val="270176836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seen z, the next vertex that may appear could be connected to either s, y, or z. First, we need to update the distances of the adjacent vertices of z if a shorter path exists via z.</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84</a:t>
            </a:fld>
            <a:endParaRPr lang="en-IN"/>
          </a:p>
        </p:txBody>
      </p:sp>
    </p:spTree>
    <p:extLst>
      <p:ext uri="{BB962C8B-B14F-4D97-AF65-F5344CB8AC3E}">
        <p14:creationId xmlns:p14="http://schemas.microsoft.com/office/powerpoint/2010/main" val="1276397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updated the distances of the adjacent vertices of z, the next vertex that will appear in the downward direction would be the vertex with a minimum distance from the remaining vertices. Notice that t has the minimum distance.</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85</a:t>
            </a:fld>
            <a:endParaRPr lang="en-IN"/>
          </a:p>
        </p:txBody>
      </p:sp>
    </p:spTree>
    <p:extLst>
      <p:ext uri="{BB962C8B-B14F-4D97-AF65-F5344CB8AC3E}">
        <p14:creationId xmlns:p14="http://schemas.microsoft.com/office/powerpoint/2010/main" val="18262274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86</a:t>
            </a:fld>
            <a:endParaRPr lang="en-IN"/>
          </a:p>
        </p:txBody>
      </p:sp>
    </p:spTree>
    <p:extLst>
      <p:ext uri="{BB962C8B-B14F-4D97-AF65-F5344CB8AC3E}">
        <p14:creationId xmlns:p14="http://schemas.microsoft.com/office/powerpoint/2010/main" val="26857326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object can also be connected to all other objects that we have seen so far. We need to update the distances of the nearby objects of t. We have updated the distance from the other objects that appeared before t.</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87</a:t>
            </a:fld>
            <a:endParaRPr lang="en-IN"/>
          </a:p>
        </p:txBody>
      </p:sp>
    </p:spTree>
    <p:extLst>
      <p:ext uri="{BB962C8B-B14F-4D97-AF65-F5344CB8AC3E}">
        <p14:creationId xmlns:p14="http://schemas.microsoft.com/office/powerpoint/2010/main" val="20814691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updating the distance of x, which was also reachable via t, we need to find the vertex that will appear next. Notice that we don't have much of a choice now. Our only choice is x, which will finally appear at the end.</a:t>
            </a:r>
            <a:endParaRPr lang="en-IN" dirty="0"/>
          </a:p>
        </p:txBody>
      </p:sp>
      <p:sp>
        <p:nvSpPr>
          <p:cNvPr id="4" name="Slide Number Placeholder 3"/>
          <p:cNvSpPr>
            <a:spLocks noGrp="1"/>
          </p:cNvSpPr>
          <p:nvPr>
            <p:ph type="sldNum" sz="quarter" idx="5"/>
          </p:nvPr>
        </p:nvSpPr>
        <p:spPr/>
        <p:txBody>
          <a:bodyPr/>
          <a:lstStyle/>
          <a:p>
            <a:fld id="{96D023D1-262B-4DDF-8F56-9181C2DC0BB3}" type="slidenum">
              <a:rPr lang="en-IN" smtClean="0"/>
              <a:t>88</a:t>
            </a:fld>
            <a:endParaRPr lang="en-IN"/>
          </a:p>
        </p:txBody>
      </p:sp>
    </p:spTree>
    <p:extLst>
      <p:ext uri="{BB962C8B-B14F-4D97-AF65-F5344CB8AC3E}">
        <p14:creationId xmlns:p14="http://schemas.microsoft.com/office/powerpoint/2010/main" val="26001307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89</a:t>
            </a:fld>
            <a:endParaRPr lang="en-IN"/>
          </a:p>
        </p:txBody>
      </p:sp>
    </p:spTree>
    <p:extLst>
      <p:ext uri="{BB962C8B-B14F-4D97-AF65-F5344CB8AC3E}">
        <p14:creationId xmlns:p14="http://schemas.microsoft.com/office/powerpoint/2010/main" val="3325494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90</a:t>
            </a:fld>
            <a:endParaRPr lang="en-IN"/>
          </a:p>
        </p:txBody>
      </p:sp>
    </p:spTree>
    <p:extLst>
      <p:ext uri="{BB962C8B-B14F-4D97-AF65-F5344CB8AC3E}">
        <p14:creationId xmlns:p14="http://schemas.microsoft.com/office/powerpoint/2010/main" val="258147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6D023D1-262B-4DDF-8F56-9181C2DC0BB3}" type="slidenum">
              <a:rPr lang="en-IN" smtClean="0"/>
              <a:t>9</a:t>
            </a:fld>
            <a:endParaRPr lang="en-IN"/>
          </a:p>
        </p:txBody>
      </p:sp>
    </p:spTree>
    <p:extLst>
      <p:ext uri="{BB962C8B-B14F-4D97-AF65-F5344CB8AC3E}">
        <p14:creationId xmlns:p14="http://schemas.microsoft.com/office/powerpoint/2010/main" val="138558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D1AF-9324-9C66-6EF1-DAF976DF7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5338C6-3CF4-B219-991B-F4EEBC384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9ADB6-C870-C377-A56E-EA2BAC097C9B}"/>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5" name="Footer Placeholder 4">
            <a:extLst>
              <a:ext uri="{FF2B5EF4-FFF2-40B4-BE49-F238E27FC236}">
                <a16:creationId xmlns:a16="http://schemas.microsoft.com/office/drawing/2014/main" id="{A85F1051-642F-A484-23D8-0137E133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B95EA-8454-93A6-5EEE-021D79B8DEC6}"/>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45606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811B-8382-9D08-2F4C-80997B8F96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E3829-1096-0B69-8360-41EF3A061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5AEED-7E92-D8A4-5959-8E4AC2C61B77}"/>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5" name="Footer Placeholder 4">
            <a:extLst>
              <a:ext uri="{FF2B5EF4-FFF2-40B4-BE49-F238E27FC236}">
                <a16:creationId xmlns:a16="http://schemas.microsoft.com/office/drawing/2014/main" id="{22AF151F-DACC-0CB1-D183-8B7813481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283EB-30B8-CDDA-2B64-62E66E990E68}"/>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319139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BA702-B390-74C4-98B6-F9F887DAF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6D40B-FBD9-B895-DFA7-028D8D494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3793-0656-5A4B-C316-E4358B844F6F}"/>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5" name="Footer Placeholder 4">
            <a:extLst>
              <a:ext uri="{FF2B5EF4-FFF2-40B4-BE49-F238E27FC236}">
                <a16:creationId xmlns:a16="http://schemas.microsoft.com/office/drawing/2014/main" id="{B02583FA-4DCE-0E96-EAE7-BE3F8C1F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80F10-445E-A0B3-52BB-88B5C0700A5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89651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D4C-0850-ACF6-83B6-9A07F9CC06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7EC9B-52F4-FAF0-E556-5C9BB7C6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93CE4-EFC5-E654-DDCA-3B51A6E112D5}"/>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5" name="Footer Placeholder 4">
            <a:extLst>
              <a:ext uri="{FF2B5EF4-FFF2-40B4-BE49-F238E27FC236}">
                <a16:creationId xmlns:a16="http://schemas.microsoft.com/office/drawing/2014/main" id="{D0483A69-83FA-047C-BA87-479AA3BC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80BC4-35AD-44A2-01F6-400DAF7552FB}"/>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3924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F195-B312-5768-BC86-C76BFE32E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1487B0-65EE-2B68-2088-14F7C1FE9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31F71-B21C-2AAE-2F8E-71B2858724FE}"/>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5" name="Footer Placeholder 4">
            <a:extLst>
              <a:ext uri="{FF2B5EF4-FFF2-40B4-BE49-F238E27FC236}">
                <a16:creationId xmlns:a16="http://schemas.microsoft.com/office/drawing/2014/main" id="{DA05EC05-2EB0-980D-4D51-41EB61033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232CE-2256-C7E4-4104-E88B32D438F2}"/>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295717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D4F7-846D-2BB3-F80E-219E84B99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B7893-315D-3ED5-F77E-CE8BD8539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9A9D5C-FCBF-A7AA-033D-045200F24A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C392DC-916E-D2E7-6E9D-EF313F368415}"/>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6" name="Footer Placeholder 5">
            <a:extLst>
              <a:ext uri="{FF2B5EF4-FFF2-40B4-BE49-F238E27FC236}">
                <a16:creationId xmlns:a16="http://schemas.microsoft.com/office/drawing/2014/main" id="{A192FFA4-7CC9-2D5D-67BF-E2AA51FD2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565BF-7A0C-88A9-D827-774DC4BD34D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13538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9AE9-1FFE-BBFC-99FC-0092712229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6AE20-66DC-6605-4B5E-420BEE6EB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EF89A-CE7D-B16B-FCF6-4DB946C4FD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AC799F-EA2D-3F1A-A15C-9F4BE24C0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C085A-2B84-4195-7D7D-61B105BEC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B25A63-5A4A-D055-97AB-60312DEAF1D8}"/>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8" name="Footer Placeholder 7">
            <a:extLst>
              <a:ext uri="{FF2B5EF4-FFF2-40B4-BE49-F238E27FC236}">
                <a16:creationId xmlns:a16="http://schemas.microsoft.com/office/drawing/2014/main" id="{972D2146-8931-ED5C-5E05-C6092B3E52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15DB0-AF04-5B72-BC00-700B7CFA32D4}"/>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91764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C167-1A24-E763-5E75-1AF0EC7DA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0B4E81-038D-02C0-82BB-849BAE8E92CA}"/>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4" name="Footer Placeholder 3">
            <a:extLst>
              <a:ext uri="{FF2B5EF4-FFF2-40B4-BE49-F238E27FC236}">
                <a16:creationId xmlns:a16="http://schemas.microsoft.com/office/drawing/2014/main" id="{CC442620-FCC1-BDEB-35FC-AAFD4319F3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1D7B4-293E-407C-18A1-501814BB492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4088657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38216-2D9E-71C7-9EEC-480CA0FFAC43}"/>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3" name="Footer Placeholder 2">
            <a:extLst>
              <a:ext uri="{FF2B5EF4-FFF2-40B4-BE49-F238E27FC236}">
                <a16:creationId xmlns:a16="http://schemas.microsoft.com/office/drawing/2014/main" id="{5E144BD7-77D9-B57C-47C1-E9E3BD5F64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3679-56B7-5AF6-5815-8FC5FD59187F}"/>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09432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53F8-F602-D933-C8CB-5197C80A8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84B45-8B74-1287-CAC5-7186144A8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8BA25-46B2-5D47-5DF7-4B37423AF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7E359-619D-E629-7681-09BA3A1334D9}"/>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6" name="Footer Placeholder 5">
            <a:extLst>
              <a:ext uri="{FF2B5EF4-FFF2-40B4-BE49-F238E27FC236}">
                <a16:creationId xmlns:a16="http://schemas.microsoft.com/office/drawing/2014/main" id="{B1B9357D-2C97-C80E-F1DA-6BE015E55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324A9-2C89-5B81-B431-5056445105F5}"/>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1302823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1A10-D0D4-CA6E-283C-9F5B7DC718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42C4D2-D28E-0FDC-8E80-C1C4096DB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DC1BB4-7F83-6C66-565B-C4AA3F679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B8924-8820-32E4-90CE-70D3FAB082D8}"/>
              </a:ext>
            </a:extLst>
          </p:cNvPr>
          <p:cNvSpPr>
            <a:spLocks noGrp="1"/>
          </p:cNvSpPr>
          <p:nvPr>
            <p:ph type="dt" sz="half" idx="10"/>
          </p:nvPr>
        </p:nvSpPr>
        <p:spPr/>
        <p:txBody>
          <a:bodyPr/>
          <a:lstStyle/>
          <a:p>
            <a:fld id="{086C7DE1-8BF1-46DE-9186-9717339E9422}" type="datetimeFigureOut">
              <a:rPr lang="en-IN" smtClean="0"/>
              <a:t>24-05-2023</a:t>
            </a:fld>
            <a:endParaRPr lang="en-IN"/>
          </a:p>
        </p:txBody>
      </p:sp>
      <p:sp>
        <p:nvSpPr>
          <p:cNvPr id="6" name="Footer Placeholder 5">
            <a:extLst>
              <a:ext uri="{FF2B5EF4-FFF2-40B4-BE49-F238E27FC236}">
                <a16:creationId xmlns:a16="http://schemas.microsoft.com/office/drawing/2014/main" id="{909AAFD0-F8FB-DA40-8D8E-F27185869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206960-C1AA-3DAC-CCA2-6FA94B8DAD31}"/>
              </a:ext>
            </a:extLst>
          </p:cNvPr>
          <p:cNvSpPr>
            <a:spLocks noGrp="1"/>
          </p:cNvSpPr>
          <p:nvPr>
            <p:ph type="sldNum" sz="quarter" idx="12"/>
          </p:nvPr>
        </p:nvSpPr>
        <p:spPr/>
        <p:txBody>
          <a:bodyPr/>
          <a:lstStyle/>
          <a:p>
            <a:fld id="{6D194FD2-EEFC-4BA9-B8BC-A6FA6AD44F57}" type="slidenum">
              <a:rPr lang="en-IN" smtClean="0"/>
              <a:t>‹#›</a:t>
            </a:fld>
            <a:endParaRPr lang="en-IN"/>
          </a:p>
        </p:txBody>
      </p:sp>
    </p:spTree>
    <p:extLst>
      <p:ext uri="{BB962C8B-B14F-4D97-AF65-F5344CB8AC3E}">
        <p14:creationId xmlns:p14="http://schemas.microsoft.com/office/powerpoint/2010/main" val="342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A1842-4A7D-774D-0109-D89CFFE51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64C7E-D017-8D6E-4CCC-A824E5C1F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AAB89-A6B5-7410-1151-4E386211E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C7DE1-8BF1-46DE-9186-9717339E9422}" type="datetimeFigureOut">
              <a:rPr lang="en-IN" smtClean="0"/>
              <a:t>24-05-2023</a:t>
            </a:fld>
            <a:endParaRPr lang="en-IN"/>
          </a:p>
        </p:txBody>
      </p:sp>
      <p:sp>
        <p:nvSpPr>
          <p:cNvPr id="5" name="Footer Placeholder 4">
            <a:extLst>
              <a:ext uri="{FF2B5EF4-FFF2-40B4-BE49-F238E27FC236}">
                <a16:creationId xmlns:a16="http://schemas.microsoft.com/office/drawing/2014/main" id="{BCBB3265-0878-69BA-A663-2E269DF03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1C5BCA-61BD-93F0-D71D-A20B714E5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94FD2-EEFC-4BA9-B8BC-A6FA6AD44F57}" type="slidenum">
              <a:rPr lang="en-IN" smtClean="0"/>
              <a:t>‹#›</a:t>
            </a:fld>
            <a:endParaRPr lang="en-IN"/>
          </a:p>
        </p:txBody>
      </p:sp>
    </p:spTree>
    <p:extLst>
      <p:ext uri="{BB962C8B-B14F-4D97-AF65-F5344CB8AC3E}">
        <p14:creationId xmlns:p14="http://schemas.microsoft.com/office/powerpoint/2010/main" val="17368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trongly_connected_componen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33.xml"/></Relationships>
</file>

<file path=ppt/slides/_rels/slide6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customXml" Target="../ink/ink34.xml"/><Relationship Id="rId4" Type="http://schemas.openxmlformats.org/officeDocument/2006/relationships/image" Target="../media/image310.png"/></Relationships>
</file>

<file path=ppt/slides/_rels/slide62.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customXml" Target="../ink/ink35.xml"/><Relationship Id="rId4" Type="http://schemas.openxmlformats.org/officeDocument/2006/relationships/image" Target="../media/image33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customXml" Target="../ink/ink37.xml"/></Relationships>
</file>

<file path=ppt/slides/_rels/slide67.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3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0.png"/><Relationship Id="rId7" Type="http://schemas.openxmlformats.org/officeDocument/2006/relationships/image" Target="../media/image380.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10" Type="http://schemas.openxmlformats.org/officeDocument/2006/relationships/image" Target="../media/image41.png"/><Relationship Id="rId4" Type="http://schemas.openxmlformats.org/officeDocument/2006/relationships/image" Target="../media/image350.png"/><Relationship Id="rId9" Type="http://schemas.openxmlformats.org/officeDocument/2006/relationships/image" Target="../media/image40.png"/></Relationships>
</file>

<file path=ppt/slides/_rels/slide7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350.png"/></Relationships>
</file>

<file path=ppt/slides/_rels/slide7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350.png"/></Relationships>
</file>

<file path=ppt/slides/_rels/slide76.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7.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340.png"/><Relationship Id="rId7" Type="http://schemas.openxmlformats.org/officeDocument/2006/relationships/image" Target="../media/image380.png"/><Relationship Id="rId12" Type="http://schemas.openxmlformats.org/officeDocument/2006/relationships/image" Target="../media/image430.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420.png"/><Relationship Id="rId5" Type="http://schemas.openxmlformats.org/officeDocument/2006/relationships/image" Target="../media/image360.png"/><Relationship Id="rId10" Type="http://schemas.openxmlformats.org/officeDocument/2006/relationships/image" Target="../media/image41.png"/><Relationship Id="rId4" Type="http://schemas.openxmlformats.org/officeDocument/2006/relationships/image" Target="../media/image350.png"/><Relationship Id="rId9" Type="http://schemas.openxmlformats.org/officeDocument/2006/relationships/image" Target="../media/image40.png"/><Relationship Id="rId14" Type="http://schemas.openxmlformats.org/officeDocument/2006/relationships/image" Target="../media/image45.png"/></Relationships>
</file>

<file path=ppt/slides/_rels/slide7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40.png"/><Relationship Id="rId7" Type="http://schemas.openxmlformats.org/officeDocument/2006/relationships/customXml" Target="../ink/ink41.xm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350.png"/></Relationships>
</file>

<file path=ppt/slides/_rels/slide7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51.png"/></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51.png"/></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4.png"/><Relationship Id="rId4" Type="http://schemas.openxmlformats.org/officeDocument/2006/relationships/image" Target="../media/image53.png"/></Relationships>
</file>

<file path=ppt/slides/_rels/slide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7.png"/><Relationship Id="rId4" Type="http://schemas.openxmlformats.org/officeDocument/2006/relationships/image" Target="../media/image53.png"/></Relationships>
</file>

<file path=ppt/slides/_rels/slide8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7.png"/><Relationship Id="rId4" Type="http://schemas.openxmlformats.org/officeDocument/2006/relationships/image" Target="../media/image53.png"/></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7.png"/><Relationship Id="rId4" Type="http://schemas.openxmlformats.org/officeDocument/2006/relationships/image" Target="../media/image58.png"/></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9.png"/><Relationship Id="rId4" Type="http://schemas.openxmlformats.org/officeDocument/2006/relationships/image" Target="../media/image58.png"/></Relationships>
</file>

<file path=ppt/slides/_rels/slide8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9.png"/><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image" Target="../media/image8.png"/><Relationship Id="rId26" Type="http://schemas.openxmlformats.org/officeDocument/2006/relationships/image" Target="../media/image12.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16.png"/><Relationship Id="rId42" Type="http://schemas.openxmlformats.org/officeDocument/2006/relationships/image" Target="../media/image20.png"/><Relationship Id="rId47" Type="http://schemas.openxmlformats.org/officeDocument/2006/relationships/customXml" Target="../ink/ink24.xml"/><Relationship Id="rId50" Type="http://schemas.openxmlformats.org/officeDocument/2006/relationships/image" Target="../media/image24.png"/><Relationship Id="rId55" Type="http://schemas.openxmlformats.org/officeDocument/2006/relationships/customXml" Target="../ink/ink28.xml"/><Relationship Id="rId7" Type="http://schemas.openxmlformats.org/officeDocument/2006/relationships/customXml" Target="../ink/ink4.xml"/><Relationship Id="rId2" Type="http://schemas.openxmlformats.org/officeDocument/2006/relationships/notesSlide" Target="../notesSlides/notesSlide9.xml"/><Relationship Id="rId16" Type="http://schemas.openxmlformats.org/officeDocument/2006/relationships/image" Target="../media/image7.png"/><Relationship Id="rId29" Type="http://schemas.openxmlformats.org/officeDocument/2006/relationships/customXml" Target="../ink/ink15.xml"/><Relationship Id="rId11" Type="http://schemas.openxmlformats.org/officeDocument/2006/relationships/customXml" Target="../ink/ink6.xml"/><Relationship Id="rId24" Type="http://schemas.openxmlformats.org/officeDocument/2006/relationships/image" Target="../media/image11.png"/><Relationship Id="rId32" Type="http://schemas.openxmlformats.org/officeDocument/2006/relationships/image" Target="../media/image15.png"/><Relationship Id="rId37" Type="http://schemas.openxmlformats.org/officeDocument/2006/relationships/customXml" Target="../ink/ink19.xml"/><Relationship Id="rId40" Type="http://schemas.openxmlformats.org/officeDocument/2006/relationships/image" Target="../media/image19.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28.png"/><Relationship Id="rId5" Type="http://schemas.openxmlformats.org/officeDocument/2006/relationships/customXml" Target="../ink/ink3.xml"/><Relationship Id="rId19" Type="http://schemas.openxmlformats.org/officeDocument/2006/relationships/customXml" Target="../ink/ink10.xml"/><Relationship Id="rId4" Type="http://schemas.openxmlformats.org/officeDocument/2006/relationships/image" Target="../media/image110.png"/><Relationship Id="rId9" Type="http://schemas.openxmlformats.org/officeDocument/2006/relationships/customXml" Target="../ink/ink5.xml"/><Relationship Id="rId14" Type="http://schemas.openxmlformats.org/officeDocument/2006/relationships/image" Target="../media/image6.png"/><Relationship Id="rId22" Type="http://schemas.openxmlformats.org/officeDocument/2006/relationships/image" Target="../media/image10.png"/><Relationship Id="rId27" Type="http://schemas.openxmlformats.org/officeDocument/2006/relationships/customXml" Target="../ink/ink14.xml"/><Relationship Id="rId30" Type="http://schemas.openxmlformats.org/officeDocument/2006/relationships/image" Target="../media/image14.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3.png"/><Relationship Id="rId56" Type="http://schemas.openxmlformats.org/officeDocument/2006/relationships/image" Target="../media/image27.png"/><Relationship Id="rId8" Type="http://schemas.openxmlformats.org/officeDocument/2006/relationships/image" Target="../media/image3.png"/><Relationship Id="rId51" Type="http://schemas.openxmlformats.org/officeDocument/2006/relationships/customXml" Target="../ink/ink26.xml"/><Relationship Id="rId3" Type="http://schemas.openxmlformats.org/officeDocument/2006/relationships/customXml" Target="../ink/ink2.xml"/><Relationship Id="rId12" Type="http://schemas.openxmlformats.org/officeDocument/2006/relationships/image" Target="../media/image5.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18.png"/><Relationship Id="rId46" Type="http://schemas.openxmlformats.org/officeDocument/2006/relationships/image" Target="../media/image22.png"/><Relationship Id="rId20" Type="http://schemas.openxmlformats.org/officeDocument/2006/relationships/image" Target="../media/image9.png"/><Relationship Id="rId41" Type="http://schemas.openxmlformats.org/officeDocument/2006/relationships/customXml" Target="../ink/ink21.xml"/><Relationship Id="rId54"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3.png"/><Relationship Id="rId36" Type="http://schemas.openxmlformats.org/officeDocument/2006/relationships/image" Target="../media/image17.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image" Target="../media/image4.png"/><Relationship Id="rId31" Type="http://schemas.openxmlformats.org/officeDocument/2006/relationships/customXml" Target="../ink/ink16.xml"/><Relationship Id="rId44" Type="http://schemas.openxmlformats.org/officeDocument/2006/relationships/image" Target="../media/image21.png"/><Relationship Id="rId52" Type="http://schemas.openxmlformats.org/officeDocument/2006/relationships/image" Target="../media/image25.png"/></Relationships>
</file>

<file path=ppt/slides/_rels/slide9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60.png"/><Relationship Id="rId4"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37D8-BB48-B85E-1A1C-0C8321E34DC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FA5C938-DC48-5BA7-72FA-1BD592AE43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248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06DB-88CA-270B-A97F-79BE4CAA92E7}"/>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CABFF6C8-2319-208E-7D7C-6DB489634363}"/>
              </a:ext>
            </a:extLst>
          </p:cNvPr>
          <p:cNvSpPr>
            <a:spLocks noGrp="1"/>
          </p:cNvSpPr>
          <p:nvPr>
            <p:ph idx="1"/>
          </p:nvPr>
        </p:nvSpPr>
        <p:spPr/>
        <p:txBody>
          <a:bodyPr/>
          <a:lstStyle/>
          <a:p>
            <a:pPr marL="0" indent="0">
              <a:buNone/>
            </a:pPr>
            <a:endParaRPr lang="en-IN" dirty="0"/>
          </a:p>
        </p:txBody>
      </p:sp>
      <p:sp>
        <p:nvSpPr>
          <p:cNvPr id="4" name="Oval 3">
            <a:extLst>
              <a:ext uri="{FF2B5EF4-FFF2-40B4-BE49-F238E27FC236}">
                <a16:creationId xmlns:a16="http://schemas.microsoft.com/office/drawing/2014/main" id="{41BC9A54-188F-BD0F-7688-C9A32928A99F}"/>
              </a:ext>
            </a:extLst>
          </p:cNvPr>
          <p:cNvSpPr/>
          <p:nvPr/>
        </p:nvSpPr>
        <p:spPr>
          <a:xfrm>
            <a:off x="1927123" y="3429000"/>
            <a:ext cx="1868129" cy="769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SCC-1</a:t>
            </a:r>
          </a:p>
        </p:txBody>
      </p:sp>
      <p:sp>
        <p:nvSpPr>
          <p:cNvPr id="5" name="Oval 4">
            <a:extLst>
              <a:ext uri="{FF2B5EF4-FFF2-40B4-BE49-F238E27FC236}">
                <a16:creationId xmlns:a16="http://schemas.microsoft.com/office/drawing/2014/main" id="{FE3EE241-C842-82CC-0058-92D0B1ABD5C1}"/>
              </a:ext>
            </a:extLst>
          </p:cNvPr>
          <p:cNvSpPr/>
          <p:nvPr/>
        </p:nvSpPr>
        <p:spPr>
          <a:xfrm>
            <a:off x="5284848" y="2244212"/>
            <a:ext cx="1868129" cy="769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SCC-2</a:t>
            </a:r>
          </a:p>
        </p:txBody>
      </p:sp>
      <p:sp>
        <p:nvSpPr>
          <p:cNvPr id="6" name="Oval 5">
            <a:extLst>
              <a:ext uri="{FF2B5EF4-FFF2-40B4-BE49-F238E27FC236}">
                <a16:creationId xmlns:a16="http://schemas.microsoft.com/office/drawing/2014/main" id="{2A5D9C85-AE52-D5C9-BBED-AF73996C2D1E}"/>
              </a:ext>
            </a:extLst>
          </p:cNvPr>
          <p:cNvSpPr/>
          <p:nvPr/>
        </p:nvSpPr>
        <p:spPr>
          <a:xfrm>
            <a:off x="5397918" y="5041496"/>
            <a:ext cx="1868129" cy="769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SCC-3</a:t>
            </a:r>
          </a:p>
        </p:txBody>
      </p:sp>
      <p:sp>
        <p:nvSpPr>
          <p:cNvPr id="7" name="Oval 6">
            <a:extLst>
              <a:ext uri="{FF2B5EF4-FFF2-40B4-BE49-F238E27FC236}">
                <a16:creationId xmlns:a16="http://schemas.microsoft.com/office/drawing/2014/main" id="{F5D3D61F-03B2-0ECC-433E-5583EA845DF7}"/>
              </a:ext>
            </a:extLst>
          </p:cNvPr>
          <p:cNvSpPr/>
          <p:nvPr/>
        </p:nvSpPr>
        <p:spPr>
          <a:xfrm>
            <a:off x="8952289" y="3660062"/>
            <a:ext cx="1868129" cy="769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SCC-4</a:t>
            </a:r>
          </a:p>
        </p:txBody>
      </p:sp>
      <p:cxnSp>
        <p:nvCxnSpPr>
          <p:cNvPr id="9" name="Straight Arrow Connector 8">
            <a:extLst>
              <a:ext uri="{FF2B5EF4-FFF2-40B4-BE49-F238E27FC236}">
                <a16:creationId xmlns:a16="http://schemas.microsoft.com/office/drawing/2014/main" id="{2F242745-30B8-3EF2-0B10-3FF56C330DC5}"/>
              </a:ext>
            </a:extLst>
          </p:cNvPr>
          <p:cNvCxnSpPr>
            <a:stCxn id="4" idx="5"/>
            <a:endCxn id="6" idx="1"/>
          </p:cNvCxnSpPr>
          <p:nvPr/>
        </p:nvCxnSpPr>
        <p:spPr>
          <a:xfrm>
            <a:off x="3521671" y="4085702"/>
            <a:ext cx="2149828" cy="106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7BE2EF5-0065-C71F-A188-DA38BFEDF9F6}"/>
              </a:ext>
            </a:extLst>
          </p:cNvPr>
          <p:cNvCxnSpPr>
            <a:stCxn id="4" idx="4"/>
            <a:endCxn id="6" idx="2"/>
          </p:cNvCxnSpPr>
          <p:nvPr/>
        </p:nvCxnSpPr>
        <p:spPr>
          <a:xfrm>
            <a:off x="2861188" y="4198374"/>
            <a:ext cx="2536730" cy="1227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69794D7-9D33-C7B5-7949-46D0270A88EC}"/>
              </a:ext>
            </a:extLst>
          </p:cNvPr>
          <p:cNvCxnSpPr>
            <a:stCxn id="6" idx="6"/>
            <a:endCxn id="7" idx="2"/>
          </p:cNvCxnSpPr>
          <p:nvPr/>
        </p:nvCxnSpPr>
        <p:spPr>
          <a:xfrm flipV="1">
            <a:off x="7266047" y="4044749"/>
            <a:ext cx="1686242" cy="1381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F6A3E0-0FB7-50BF-608D-7BAE178DA165}"/>
              </a:ext>
            </a:extLst>
          </p:cNvPr>
          <p:cNvCxnSpPr>
            <a:stCxn id="4" idx="7"/>
            <a:endCxn id="5" idx="2"/>
          </p:cNvCxnSpPr>
          <p:nvPr/>
        </p:nvCxnSpPr>
        <p:spPr>
          <a:xfrm flipV="1">
            <a:off x="3521671" y="2628899"/>
            <a:ext cx="1763177" cy="912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E6EFD06-85CC-00D0-2BD8-BE0080A5F2BC}"/>
              </a:ext>
            </a:extLst>
          </p:cNvPr>
          <p:cNvCxnSpPr>
            <a:stCxn id="5" idx="6"/>
            <a:endCxn id="7" idx="2"/>
          </p:cNvCxnSpPr>
          <p:nvPr/>
        </p:nvCxnSpPr>
        <p:spPr>
          <a:xfrm>
            <a:off x="7152977" y="2628899"/>
            <a:ext cx="1799312" cy="1415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92BDC8ED-2B73-078C-D00E-3970466C8EBC}"/>
                  </a:ext>
                </a:extLst>
              </p14:cNvPr>
              <p14:cNvContentPartPr/>
              <p14:nvPr/>
            </p14:nvContentPartPr>
            <p14:xfrm>
              <a:off x="2862720" y="2128680"/>
              <a:ext cx="2708280" cy="1229400"/>
            </p14:xfrm>
          </p:contentPart>
        </mc:Choice>
        <mc:Fallback xmlns="">
          <p:pic>
            <p:nvPicPr>
              <p:cNvPr id="8" name="Ink 7">
                <a:extLst>
                  <a:ext uri="{FF2B5EF4-FFF2-40B4-BE49-F238E27FC236}">
                    <a16:creationId xmlns:a16="http://schemas.microsoft.com/office/drawing/2014/main" id="{92BDC8ED-2B73-078C-D00E-3970466C8EBC}"/>
                  </a:ext>
                </a:extLst>
              </p:cNvPr>
              <p:cNvPicPr/>
              <p:nvPr/>
            </p:nvPicPr>
            <p:blipFill>
              <a:blip r:embed="rId4"/>
              <a:stretch>
                <a:fillRect/>
              </a:stretch>
            </p:blipFill>
            <p:spPr>
              <a:xfrm>
                <a:off x="2853360" y="2119320"/>
                <a:ext cx="2727000" cy="1248120"/>
              </a:xfrm>
              <a:prstGeom prst="rect">
                <a:avLst/>
              </a:prstGeom>
            </p:spPr>
          </p:pic>
        </mc:Fallback>
      </mc:AlternateContent>
    </p:spTree>
    <p:extLst>
      <p:ext uri="{BB962C8B-B14F-4D97-AF65-F5344CB8AC3E}">
        <p14:creationId xmlns:p14="http://schemas.microsoft.com/office/powerpoint/2010/main" val="188305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63F-4C7C-8ACF-4CF2-7F93D99515B8}"/>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604D39CD-A370-E91C-BD4F-0237F135324E}"/>
              </a:ext>
            </a:extLst>
          </p:cNvPr>
          <p:cNvSpPr>
            <a:spLocks noGrp="1"/>
          </p:cNvSpPr>
          <p:nvPr>
            <p:ph idx="1"/>
          </p:nvPr>
        </p:nvSpPr>
        <p:spPr/>
        <p:txBody>
          <a:bodyPr/>
          <a:lstStyle/>
          <a:p>
            <a:r>
              <a:rPr lang="en-IN" dirty="0"/>
              <a:t>If we consider all vertices in an SCC as a single vertex and draw edges between SCCs, then the resulting graph</a:t>
            </a:r>
            <a:r>
              <a:rPr lang="en-IN" dirty="0">
                <a:solidFill>
                  <a:schemeClr val="accent1"/>
                </a:solidFill>
              </a:rPr>
              <a:t> G</a:t>
            </a:r>
            <a:r>
              <a:rPr lang="en-IN" baseline="30000" dirty="0">
                <a:solidFill>
                  <a:schemeClr val="accent1"/>
                </a:solidFill>
              </a:rPr>
              <a:t>SCC</a:t>
            </a:r>
            <a:r>
              <a:rPr lang="en-IN" dirty="0">
                <a:solidFill>
                  <a:schemeClr val="accent1"/>
                </a:solidFill>
              </a:rPr>
              <a:t> </a:t>
            </a:r>
            <a:r>
              <a:rPr lang="en-IN" dirty="0"/>
              <a:t>must be acyclic</a:t>
            </a:r>
          </a:p>
          <a:p>
            <a:endParaRPr lang="en-IN" dirty="0"/>
          </a:p>
          <a:p>
            <a:r>
              <a:rPr lang="en-IN" dirty="0"/>
              <a:t>If the graph </a:t>
            </a:r>
            <a:r>
              <a:rPr lang="en-IN" dirty="0">
                <a:solidFill>
                  <a:schemeClr val="accent1"/>
                </a:solidFill>
              </a:rPr>
              <a:t>G</a:t>
            </a:r>
            <a:r>
              <a:rPr lang="en-IN" baseline="30000" dirty="0">
                <a:solidFill>
                  <a:schemeClr val="accent1"/>
                </a:solidFill>
              </a:rPr>
              <a:t>SCC</a:t>
            </a:r>
            <a:r>
              <a:rPr lang="en-IN" dirty="0"/>
              <a:t> is cyclic then there would be at least two vertices that are reachable from each other</a:t>
            </a:r>
          </a:p>
          <a:p>
            <a:endParaRPr lang="en-IN" dirty="0"/>
          </a:p>
          <a:p>
            <a:r>
              <a:rPr lang="en-IN" dirty="0"/>
              <a:t>Notice that the vertices in</a:t>
            </a:r>
            <a:r>
              <a:rPr lang="en-IN" dirty="0">
                <a:solidFill>
                  <a:schemeClr val="accent1"/>
                </a:solidFill>
              </a:rPr>
              <a:t> G</a:t>
            </a:r>
            <a:r>
              <a:rPr lang="en-IN" baseline="30000" dirty="0">
                <a:solidFill>
                  <a:schemeClr val="accent1"/>
                </a:solidFill>
              </a:rPr>
              <a:t>SCC</a:t>
            </a:r>
            <a:r>
              <a:rPr lang="en-IN" dirty="0">
                <a:solidFill>
                  <a:schemeClr val="accent1"/>
                </a:solidFill>
              </a:rPr>
              <a:t> </a:t>
            </a:r>
            <a:r>
              <a:rPr lang="en-IN" dirty="0"/>
              <a:t>are strongly connected components, and two strongly connected components can’t reach from each other</a:t>
            </a:r>
          </a:p>
        </p:txBody>
      </p:sp>
    </p:spTree>
    <p:extLst>
      <p:ext uri="{BB962C8B-B14F-4D97-AF65-F5344CB8AC3E}">
        <p14:creationId xmlns:p14="http://schemas.microsoft.com/office/powerpoint/2010/main" val="113726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DB6E-C1CA-90A1-252C-32F7E53598A6}"/>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2D734535-9685-C675-B8F7-3221C268782A}"/>
              </a:ext>
            </a:extLst>
          </p:cNvPr>
          <p:cNvSpPr>
            <a:spLocks noGrp="1"/>
          </p:cNvSpPr>
          <p:nvPr>
            <p:ph idx="1"/>
          </p:nvPr>
        </p:nvSpPr>
        <p:spPr/>
        <p:txBody>
          <a:bodyPr/>
          <a:lstStyle/>
          <a:p>
            <a:r>
              <a:rPr lang="en-US" dirty="0"/>
              <a:t>Every </a:t>
            </a:r>
            <a:r>
              <a:rPr lang="en-US" dirty="0">
                <a:solidFill>
                  <a:schemeClr val="accent1"/>
                </a:solidFill>
              </a:rPr>
              <a:t>acyclic</a:t>
            </a:r>
            <a:r>
              <a:rPr lang="en-US" dirty="0"/>
              <a:t> graph has a </a:t>
            </a:r>
            <a:r>
              <a:rPr lang="en-US" dirty="0">
                <a:solidFill>
                  <a:schemeClr val="accent1"/>
                </a:solidFill>
              </a:rPr>
              <a:t>topologically sorted order</a:t>
            </a:r>
          </a:p>
          <a:p>
            <a:endParaRPr lang="en-US" dirty="0"/>
          </a:p>
          <a:p>
            <a:r>
              <a:rPr lang="en-US" dirty="0"/>
              <a:t>If an SCC, say </a:t>
            </a:r>
            <a:r>
              <a:rPr lang="en-US" dirty="0">
                <a:solidFill>
                  <a:schemeClr val="accent1"/>
                </a:solidFill>
              </a:rPr>
              <a:t>S1</a:t>
            </a:r>
            <a:r>
              <a:rPr lang="en-US" dirty="0"/>
              <a:t>, comes before another SCC, say </a:t>
            </a:r>
            <a:r>
              <a:rPr lang="en-US" dirty="0">
                <a:solidFill>
                  <a:schemeClr val="accent1"/>
                </a:solidFill>
              </a:rPr>
              <a:t>S2</a:t>
            </a:r>
            <a:r>
              <a:rPr lang="en-US" dirty="0"/>
              <a:t>, in the </a:t>
            </a:r>
            <a:r>
              <a:rPr lang="en-US" dirty="0">
                <a:solidFill>
                  <a:schemeClr val="accent1"/>
                </a:solidFill>
              </a:rPr>
              <a:t>topologically sorted order</a:t>
            </a:r>
            <a:r>
              <a:rPr lang="en-US" dirty="0"/>
              <a:t>, then the finish time of all the vertices in </a:t>
            </a:r>
            <a:r>
              <a:rPr lang="en-US" dirty="0">
                <a:solidFill>
                  <a:schemeClr val="accent1"/>
                </a:solidFill>
              </a:rPr>
              <a:t>S1</a:t>
            </a:r>
            <a:r>
              <a:rPr lang="en-US" dirty="0"/>
              <a:t> must be greater than all vertices in </a:t>
            </a:r>
            <a:r>
              <a:rPr lang="en-US" dirty="0">
                <a:solidFill>
                  <a:schemeClr val="accent1"/>
                </a:solidFill>
              </a:rPr>
              <a:t>S2</a:t>
            </a:r>
            <a:endParaRPr lang="en-IN" dirty="0">
              <a:solidFill>
                <a:schemeClr val="accent1"/>
              </a:solidFill>
            </a:endParaRPr>
          </a:p>
        </p:txBody>
      </p:sp>
    </p:spTree>
    <p:extLst>
      <p:ext uri="{BB962C8B-B14F-4D97-AF65-F5344CB8AC3E}">
        <p14:creationId xmlns:p14="http://schemas.microsoft.com/office/powerpoint/2010/main" val="2161745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4A4-900D-31A2-7905-B01FA7966E7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78FD753E-AAE2-7DDB-2207-A990E0E1FE8B}"/>
              </a:ext>
            </a:extLst>
          </p:cNvPr>
          <p:cNvSpPr/>
          <p:nvPr/>
        </p:nvSpPr>
        <p:spPr>
          <a:xfrm>
            <a:off x="1514164" y="1160206"/>
            <a:ext cx="4788310" cy="2035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E6CB466-B656-85CA-AECA-96D69225F529}"/>
              </a:ext>
            </a:extLst>
          </p:cNvPr>
          <p:cNvSpPr/>
          <p:nvPr/>
        </p:nvSpPr>
        <p:spPr>
          <a:xfrm>
            <a:off x="1637067" y="4547427"/>
            <a:ext cx="4788310" cy="2035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3C8CAC1-9D11-E36D-E3C9-8DB5DEDC6C6A}"/>
              </a:ext>
            </a:extLst>
          </p:cNvPr>
          <p:cNvSpPr/>
          <p:nvPr/>
        </p:nvSpPr>
        <p:spPr>
          <a:xfrm>
            <a:off x="1966446" y="1887794"/>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7" name="Oval 6">
            <a:extLst>
              <a:ext uri="{FF2B5EF4-FFF2-40B4-BE49-F238E27FC236}">
                <a16:creationId xmlns:a16="http://schemas.microsoft.com/office/drawing/2014/main" id="{F112CEBF-ECF3-68B0-A18F-5A843454811A}"/>
              </a:ext>
            </a:extLst>
          </p:cNvPr>
          <p:cNvSpPr/>
          <p:nvPr/>
        </p:nvSpPr>
        <p:spPr>
          <a:xfrm>
            <a:off x="3102072" y="1420760"/>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8" name="Oval 7">
            <a:extLst>
              <a:ext uri="{FF2B5EF4-FFF2-40B4-BE49-F238E27FC236}">
                <a16:creationId xmlns:a16="http://schemas.microsoft.com/office/drawing/2014/main" id="{58B0771B-DB45-6ED3-3ABA-AFC196FD18F1}"/>
              </a:ext>
            </a:extLst>
          </p:cNvPr>
          <p:cNvSpPr/>
          <p:nvPr/>
        </p:nvSpPr>
        <p:spPr>
          <a:xfrm>
            <a:off x="3254472" y="2536724"/>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sp>
        <p:nvSpPr>
          <p:cNvPr id="9" name="Oval 8">
            <a:extLst>
              <a:ext uri="{FF2B5EF4-FFF2-40B4-BE49-F238E27FC236}">
                <a16:creationId xmlns:a16="http://schemas.microsoft.com/office/drawing/2014/main" id="{10697C9D-CA2A-F039-6630-55612CDEA274}"/>
              </a:ext>
            </a:extLst>
          </p:cNvPr>
          <p:cNvSpPr/>
          <p:nvPr/>
        </p:nvSpPr>
        <p:spPr>
          <a:xfrm>
            <a:off x="4439260" y="2502311"/>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a:t>
            </a:r>
          </a:p>
        </p:txBody>
      </p:sp>
      <p:sp>
        <p:nvSpPr>
          <p:cNvPr id="10" name="Oval 9">
            <a:extLst>
              <a:ext uri="{FF2B5EF4-FFF2-40B4-BE49-F238E27FC236}">
                <a16:creationId xmlns:a16="http://schemas.microsoft.com/office/drawing/2014/main" id="{F47AB288-D5F7-35F8-3628-61D35C646C4B}"/>
              </a:ext>
            </a:extLst>
          </p:cNvPr>
          <p:cNvSpPr/>
          <p:nvPr/>
        </p:nvSpPr>
        <p:spPr>
          <a:xfrm>
            <a:off x="4817803" y="1494502"/>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1" name="Oval 10">
            <a:extLst>
              <a:ext uri="{FF2B5EF4-FFF2-40B4-BE49-F238E27FC236}">
                <a16:creationId xmlns:a16="http://schemas.microsoft.com/office/drawing/2014/main" id="{004F6569-1BE7-3919-6992-F5D166B9E784}"/>
              </a:ext>
            </a:extLst>
          </p:cNvPr>
          <p:cNvSpPr/>
          <p:nvPr/>
        </p:nvSpPr>
        <p:spPr>
          <a:xfrm>
            <a:off x="3677258" y="4876806"/>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2" name="Oval 11">
            <a:extLst>
              <a:ext uri="{FF2B5EF4-FFF2-40B4-BE49-F238E27FC236}">
                <a16:creationId xmlns:a16="http://schemas.microsoft.com/office/drawing/2014/main" id="{426E8494-ED6B-929D-BF34-28CB54FC78BE}"/>
              </a:ext>
            </a:extLst>
          </p:cNvPr>
          <p:cNvSpPr/>
          <p:nvPr/>
        </p:nvSpPr>
        <p:spPr>
          <a:xfrm>
            <a:off x="2453141" y="5432329"/>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3" name="Oval 12">
            <a:extLst>
              <a:ext uri="{FF2B5EF4-FFF2-40B4-BE49-F238E27FC236}">
                <a16:creationId xmlns:a16="http://schemas.microsoft.com/office/drawing/2014/main" id="{A4BA3566-E6E1-0306-9785-C73554AC0C4B}"/>
              </a:ext>
            </a:extLst>
          </p:cNvPr>
          <p:cNvSpPr/>
          <p:nvPr/>
        </p:nvSpPr>
        <p:spPr>
          <a:xfrm>
            <a:off x="5220928" y="5427412"/>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t>
            </a:r>
          </a:p>
        </p:txBody>
      </p:sp>
      <p:cxnSp>
        <p:nvCxnSpPr>
          <p:cNvPr id="19" name="Straight Arrow Connector 18">
            <a:extLst>
              <a:ext uri="{FF2B5EF4-FFF2-40B4-BE49-F238E27FC236}">
                <a16:creationId xmlns:a16="http://schemas.microsoft.com/office/drawing/2014/main" id="{17291FEF-7C05-D1B0-2B4B-915B70491A1D}"/>
              </a:ext>
            </a:extLst>
          </p:cNvPr>
          <p:cNvCxnSpPr>
            <a:stCxn id="6" idx="4"/>
            <a:endCxn id="11" idx="0"/>
          </p:cNvCxnSpPr>
          <p:nvPr/>
        </p:nvCxnSpPr>
        <p:spPr>
          <a:xfrm>
            <a:off x="2227001" y="2485769"/>
            <a:ext cx="1710812" cy="23910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9DB0A2-8B31-6966-9DA7-2ADCB76849A0}"/>
              </a:ext>
            </a:extLst>
          </p:cNvPr>
          <p:cNvCxnSpPr>
            <a:stCxn id="10" idx="5"/>
            <a:endCxn id="13" idx="0"/>
          </p:cNvCxnSpPr>
          <p:nvPr/>
        </p:nvCxnSpPr>
        <p:spPr>
          <a:xfrm>
            <a:off x="5262598" y="2004906"/>
            <a:ext cx="218885" cy="3422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506BAF-EEA4-1C4A-E158-0A7FFB4D2CC3}"/>
              </a:ext>
            </a:extLst>
          </p:cNvPr>
          <p:cNvCxnSpPr>
            <a:stCxn id="6" idx="7"/>
            <a:endCxn id="7" idx="2"/>
          </p:cNvCxnSpPr>
          <p:nvPr/>
        </p:nvCxnSpPr>
        <p:spPr>
          <a:xfrm flipV="1">
            <a:off x="2411241" y="1719748"/>
            <a:ext cx="690831" cy="255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D22D018-6AA5-7E14-6252-DBDFDE54AA5B}"/>
              </a:ext>
            </a:extLst>
          </p:cNvPr>
          <p:cNvCxnSpPr>
            <a:stCxn id="7" idx="5"/>
            <a:endCxn id="9" idx="1"/>
          </p:cNvCxnSpPr>
          <p:nvPr/>
        </p:nvCxnSpPr>
        <p:spPr>
          <a:xfrm>
            <a:off x="3546867" y="1931164"/>
            <a:ext cx="968708" cy="658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B5104E8-C7F4-2181-090E-139B7147A899}"/>
              </a:ext>
            </a:extLst>
          </p:cNvPr>
          <p:cNvCxnSpPr>
            <a:stCxn id="9" idx="2"/>
            <a:endCxn id="8" idx="6"/>
          </p:cNvCxnSpPr>
          <p:nvPr/>
        </p:nvCxnSpPr>
        <p:spPr>
          <a:xfrm flipH="1">
            <a:off x="3775582" y="2801299"/>
            <a:ext cx="663678" cy="34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499A1F-7614-38B3-C9A5-CC95E7C47BB1}"/>
              </a:ext>
            </a:extLst>
          </p:cNvPr>
          <p:cNvCxnSpPr>
            <a:stCxn id="8" idx="2"/>
            <a:endCxn id="6" idx="5"/>
          </p:cNvCxnSpPr>
          <p:nvPr/>
        </p:nvCxnSpPr>
        <p:spPr>
          <a:xfrm flipH="1" flipV="1">
            <a:off x="2411241" y="2398198"/>
            <a:ext cx="843231" cy="437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007B3A0-225D-60A7-E29B-FDC7E82A93E2}"/>
              </a:ext>
            </a:extLst>
          </p:cNvPr>
          <p:cNvCxnSpPr>
            <a:stCxn id="7" idx="6"/>
            <a:endCxn id="10" idx="2"/>
          </p:cNvCxnSpPr>
          <p:nvPr/>
        </p:nvCxnSpPr>
        <p:spPr>
          <a:xfrm>
            <a:off x="3623182" y="1719748"/>
            <a:ext cx="1194621"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9CDE22-4853-8B3C-3EC9-18D14EA44313}"/>
              </a:ext>
            </a:extLst>
          </p:cNvPr>
          <p:cNvCxnSpPr>
            <a:stCxn id="10" idx="3"/>
            <a:endCxn id="9" idx="0"/>
          </p:cNvCxnSpPr>
          <p:nvPr/>
        </p:nvCxnSpPr>
        <p:spPr>
          <a:xfrm flipH="1">
            <a:off x="4699815" y="2004906"/>
            <a:ext cx="194303" cy="497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5664722-2066-0B66-758D-DDC9D3FDB512}"/>
              </a:ext>
            </a:extLst>
          </p:cNvPr>
          <p:cNvCxnSpPr>
            <a:stCxn id="12" idx="7"/>
            <a:endCxn id="11" idx="2"/>
          </p:cNvCxnSpPr>
          <p:nvPr/>
        </p:nvCxnSpPr>
        <p:spPr>
          <a:xfrm flipV="1">
            <a:off x="2897936" y="5175794"/>
            <a:ext cx="779322" cy="344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636B3E5-46D8-D641-0095-3462131A211C}"/>
              </a:ext>
            </a:extLst>
          </p:cNvPr>
          <p:cNvCxnSpPr>
            <a:stCxn id="11" idx="6"/>
            <a:endCxn id="13" idx="1"/>
          </p:cNvCxnSpPr>
          <p:nvPr/>
        </p:nvCxnSpPr>
        <p:spPr>
          <a:xfrm>
            <a:off x="4198368" y="5175794"/>
            <a:ext cx="1098875" cy="339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9932EC0-45A8-4D6C-30C4-896E32D9F1F4}"/>
              </a:ext>
            </a:extLst>
          </p:cNvPr>
          <p:cNvCxnSpPr>
            <a:stCxn id="13" idx="2"/>
            <a:endCxn id="12" idx="6"/>
          </p:cNvCxnSpPr>
          <p:nvPr/>
        </p:nvCxnSpPr>
        <p:spPr>
          <a:xfrm flipH="1">
            <a:off x="2974251" y="5726400"/>
            <a:ext cx="2246677" cy="4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1050929-821D-0E40-0825-D82188856C5F}"/>
              </a:ext>
            </a:extLst>
          </p:cNvPr>
          <p:cNvSpPr txBox="1"/>
          <p:nvPr/>
        </p:nvSpPr>
        <p:spPr>
          <a:xfrm>
            <a:off x="3775574" y="1130708"/>
            <a:ext cx="934064" cy="369332"/>
          </a:xfrm>
          <a:prstGeom prst="rect">
            <a:avLst/>
          </a:prstGeom>
          <a:noFill/>
        </p:spPr>
        <p:txBody>
          <a:bodyPr wrap="square" rtlCol="0">
            <a:spAutoFit/>
          </a:bodyPr>
          <a:lstStyle/>
          <a:p>
            <a:r>
              <a:rPr lang="en-IN" b="1" dirty="0"/>
              <a:t>SCC-1</a:t>
            </a:r>
          </a:p>
        </p:txBody>
      </p:sp>
      <p:sp>
        <p:nvSpPr>
          <p:cNvPr id="45" name="TextBox 44">
            <a:extLst>
              <a:ext uri="{FF2B5EF4-FFF2-40B4-BE49-F238E27FC236}">
                <a16:creationId xmlns:a16="http://schemas.microsoft.com/office/drawing/2014/main" id="{FAEF7850-6F5D-AEA0-73FF-47928DD8374F}"/>
              </a:ext>
            </a:extLst>
          </p:cNvPr>
          <p:cNvSpPr txBox="1"/>
          <p:nvPr/>
        </p:nvSpPr>
        <p:spPr>
          <a:xfrm>
            <a:off x="3927974" y="6110762"/>
            <a:ext cx="934064" cy="369332"/>
          </a:xfrm>
          <a:prstGeom prst="rect">
            <a:avLst/>
          </a:prstGeom>
          <a:noFill/>
        </p:spPr>
        <p:txBody>
          <a:bodyPr wrap="square" rtlCol="0">
            <a:spAutoFit/>
          </a:bodyPr>
          <a:lstStyle/>
          <a:p>
            <a:r>
              <a:rPr lang="en-IN" b="1" dirty="0"/>
              <a:t>SCC-2</a:t>
            </a:r>
          </a:p>
        </p:txBody>
      </p:sp>
      <p:sp>
        <p:nvSpPr>
          <p:cNvPr id="46" name="TextBox 45">
            <a:extLst>
              <a:ext uri="{FF2B5EF4-FFF2-40B4-BE49-F238E27FC236}">
                <a16:creationId xmlns:a16="http://schemas.microsoft.com/office/drawing/2014/main" id="{D9CD57EF-7CB8-3C7B-0175-094557A0727F}"/>
              </a:ext>
            </a:extLst>
          </p:cNvPr>
          <p:cNvSpPr txBox="1"/>
          <p:nvPr/>
        </p:nvSpPr>
        <p:spPr>
          <a:xfrm>
            <a:off x="7718317" y="501443"/>
            <a:ext cx="3999276" cy="6186309"/>
          </a:xfrm>
          <a:prstGeom prst="rect">
            <a:avLst/>
          </a:prstGeom>
          <a:noFill/>
        </p:spPr>
        <p:txBody>
          <a:bodyPr wrap="square" rtlCol="0">
            <a:spAutoFit/>
          </a:bodyPr>
          <a:lstStyle/>
          <a:p>
            <a:r>
              <a:rPr lang="en-US" dirty="0">
                <a:latin typeface="Consolas" panose="020B0609020204030204" pitchFamily="49" charset="0"/>
              </a:rPr>
              <a:t>If DFS starts from SCC-1, then none of the vertices in SCC-1 will be finished until all vertices in SCC-2 are finished. Notice that all vertices in SCC-2 are reachable from all vertices in SCC-1; however, none of the vertices in SCC-1 are reachable from any vertex in SCC-2. </a:t>
            </a:r>
          </a:p>
          <a:p>
            <a:endParaRPr lang="en-US" dirty="0">
              <a:latin typeface="Consolas" panose="020B0609020204030204" pitchFamily="49" charset="0"/>
            </a:endParaRPr>
          </a:p>
          <a:p>
            <a:r>
              <a:rPr lang="en-US" dirty="0">
                <a:latin typeface="Consolas" panose="020B0609020204030204" pitchFamily="49" charset="0"/>
              </a:rPr>
              <a:t>If DFS starts from SCC-2, then none of the vertices of SCC-1 will be visited because they are not reachable from any vertex in SCC-2. Vertices in SCC-1 will only be visited when DFS is called later on a vertex in SCC-1 or a vertex in a different SCC from which SCC-1 is reachable.</a:t>
            </a:r>
            <a:endParaRPr lang="en-IN" dirty="0">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D3D90D0-27AE-F6BB-223B-81CB7156B24A}"/>
                  </a:ext>
                </a:extLst>
              </p14:cNvPr>
              <p14:cNvContentPartPr/>
              <p14:nvPr/>
            </p14:nvContentPartPr>
            <p14:xfrm>
              <a:off x="325080" y="1499760"/>
              <a:ext cx="3483000" cy="3668400"/>
            </p14:xfrm>
          </p:contentPart>
        </mc:Choice>
        <mc:Fallback xmlns="">
          <p:pic>
            <p:nvPicPr>
              <p:cNvPr id="3" name="Ink 2">
                <a:extLst>
                  <a:ext uri="{FF2B5EF4-FFF2-40B4-BE49-F238E27FC236}">
                    <a16:creationId xmlns:a16="http://schemas.microsoft.com/office/drawing/2014/main" id="{9D3D90D0-27AE-F6BB-223B-81CB7156B24A}"/>
                  </a:ext>
                </a:extLst>
              </p:cNvPr>
              <p:cNvPicPr/>
              <p:nvPr/>
            </p:nvPicPr>
            <p:blipFill>
              <a:blip r:embed="rId4"/>
              <a:stretch>
                <a:fillRect/>
              </a:stretch>
            </p:blipFill>
            <p:spPr>
              <a:xfrm>
                <a:off x="315720" y="1490400"/>
                <a:ext cx="3501720" cy="3687120"/>
              </a:xfrm>
              <a:prstGeom prst="rect">
                <a:avLst/>
              </a:prstGeom>
            </p:spPr>
          </p:pic>
        </mc:Fallback>
      </mc:AlternateContent>
    </p:spTree>
    <p:extLst>
      <p:ext uri="{BB962C8B-B14F-4D97-AF65-F5344CB8AC3E}">
        <p14:creationId xmlns:p14="http://schemas.microsoft.com/office/powerpoint/2010/main" val="1913921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DB6E-C1CA-90A1-252C-32F7E53598A6}"/>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2D734535-9685-C675-B8F7-3221C268782A}"/>
              </a:ext>
            </a:extLst>
          </p:cNvPr>
          <p:cNvSpPr>
            <a:spLocks noGrp="1"/>
          </p:cNvSpPr>
          <p:nvPr>
            <p:ph idx="1"/>
          </p:nvPr>
        </p:nvSpPr>
        <p:spPr/>
        <p:txBody>
          <a:bodyPr/>
          <a:lstStyle/>
          <a:p>
            <a:r>
              <a:rPr lang="en-US" dirty="0"/>
              <a:t>If we reverse all edges</a:t>
            </a:r>
          </a:p>
          <a:p>
            <a:pPr lvl="1"/>
            <a:r>
              <a:rPr lang="en-US" dirty="0"/>
              <a:t>the destination of an outgoing edge from an SCC will always have a larger finish time than the corresponding origin of the edge</a:t>
            </a:r>
          </a:p>
          <a:p>
            <a:pPr lvl="1"/>
            <a:r>
              <a:rPr lang="en-US" dirty="0"/>
              <a:t>The other edges that were not going outside the SCC will remain inside the SCC</a:t>
            </a:r>
          </a:p>
          <a:p>
            <a:endParaRPr lang="en-US" dirty="0"/>
          </a:p>
          <a:p>
            <a:endParaRPr lang="en-IN" dirty="0"/>
          </a:p>
        </p:txBody>
      </p:sp>
    </p:spTree>
    <p:extLst>
      <p:ext uri="{BB962C8B-B14F-4D97-AF65-F5344CB8AC3E}">
        <p14:creationId xmlns:p14="http://schemas.microsoft.com/office/powerpoint/2010/main" val="4105521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E4A4-900D-31A2-7905-B01FA7966E7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78FD753E-AAE2-7DDB-2207-A990E0E1FE8B}"/>
              </a:ext>
            </a:extLst>
          </p:cNvPr>
          <p:cNvSpPr/>
          <p:nvPr/>
        </p:nvSpPr>
        <p:spPr>
          <a:xfrm>
            <a:off x="1514164" y="1160206"/>
            <a:ext cx="4788310" cy="2035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3E6CB466-B656-85CA-AECA-96D69225F529}"/>
              </a:ext>
            </a:extLst>
          </p:cNvPr>
          <p:cNvSpPr/>
          <p:nvPr/>
        </p:nvSpPr>
        <p:spPr>
          <a:xfrm>
            <a:off x="1637067" y="4547427"/>
            <a:ext cx="4788310" cy="2035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3C8CAC1-9D11-E36D-E3C9-8DB5DEDC6C6A}"/>
              </a:ext>
            </a:extLst>
          </p:cNvPr>
          <p:cNvSpPr/>
          <p:nvPr/>
        </p:nvSpPr>
        <p:spPr>
          <a:xfrm>
            <a:off x="1966446" y="1887794"/>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7" name="Oval 6">
            <a:extLst>
              <a:ext uri="{FF2B5EF4-FFF2-40B4-BE49-F238E27FC236}">
                <a16:creationId xmlns:a16="http://schemas.microsoft.com/office/drawing/2014/main" id="{F112CEBF-ECF3-68B0-A18F-5A843454811A}"/>
              </a:ext>
            </a:extLst>
          </p:cNvPr>
          <p:cNvSpPr/>
          <p:nvPr/>
        </p:nvSpPr>
        <p:spPr>
          <a:xfrm>
            <a:off x="3102072" y="1420760"/>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8" name="Oval 7">
            <a:extLst>
              <a:ext uri="{FF2B5EF4-FFF2-40B4-BE49-F238E27FC236}">
                <a16:creationId xmlns:a16="http://schemas.microsoft.com/office/drawing/2014/main" id="{58B0771B-DB45-6ED3-3ABA-AFC196FD18F1}"/>
              </a:ext>
            </a:extLst>
          </p:cNvPr>
          <p:cNvSpPr/>
          <p:nvPr/>
        </p:nvSpPr>
        <p:spPr>
          <a:xfrm>
            <a:off x="3254472" y="2536724"/>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sp>
        <p:nvSpPr>
          <p:cNvPr id="9" name="Oval 8">
            <a:extLst>
              <a:ext uri="{FF2B5EF4-FFF2-40B4-BE49-F238E27FC236}">
                <a16:creationId xmlns:a16="http://schemas.microsoft.com/office/drawing/2014/main" id="{10697C9D-CA2A-F039-6630-55612CDEA274}"/>
              </a:ext>
            </a:extLst>
          </p:cNvPr>
          <p:cNvSpPr/>
          <p:nvPr/>
        </p:nvSpPr>
        <p:spPr>
          <a:xfrm>
            <a:off x="4439260" y="2502311"/>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a:t>
            </a:r>
          </a:p>
        </p:txBody>
      </p:sp>
      <p:sp>
        <p:nvSpPr>
          <p:cNvPr id="10" name="Oval 9">
            <a:extLst>
              <a:ext uri="{FF2B5EF4-FFF2-40B4-BE49-F238E27FC236}">
                <a16:creationId xmlns:a16="http://schemas.microsoft.com/office/drawing/2014/main" id="{F47AB288-D5F7-35F8-3628-61D35C646C4B}"/>
              </a:ext>
            </a:extLst>
          </p:cNvPr>
          <p:cNvSpPr/>
          <p:nvPr/>
        </p:nvSpPr>
        <p:spPr>
          <a:xfrm>
            <a:off x="4817803" y="1494502"/>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1" name="Oval 10">
            <a:extLst>
              <a:ext uri="{FF2B5EF4-FFF2-40B4-BE49-F238E27FC236}">
                <a16:creationId xmlns:a16="http://schemas.microsoft.com/office/drawing/2014/main" id="{004F6569-1BE7-3919-6992-F5D166B9E784}"/>
              </a:ext>
            </a:extLst>
          </p:cNvPr>
          <p:cNvSpPr/>
          <p:nvPr/>
        </p:nvSpPr>
        <p:spPr>
          <a:xfrm>
            <a:off x="3677258" y="4876806"/>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2" name="Oval 11">
            <a:extLst>
              <a:ext uri="{FF2B5EF4-FFF2-40B4-BE49-F238E27FC236}">
                <a16:creationId xmlns:a16="http://schemas.microsoft.com/office/drawing/2014/main" id="{426E8494-ED6B-929D-BF34-28CB54FC78BE}"/>
              </a:ext>
            </a:extLst>
          </p:cNvPr>
          <p:cNvSpPr/>
          <p:nvPr/>
        </p:nvSpPr>
        <p:spPr>
          <a:xfrm>
            <a:off x="2453141" y="5432329"/>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3" name="Oval 12">
            <a:extLst>
              <a:ext uri="{FF2B5EF4-FFF2-40B4-BE49-F238E27FC236}">
                <a16:creationId xmlns:a16="http://schemas.microsoft.com/office/drawing/2014/main" id="{A4BA3566-E6E1-0306-9785-C73554AC0C4B}"/>
              </a:ext>
            </a:extLst>
          </p:cNvPr>
          <p:cNvSpPr/>
          <p:nvPr/>
        </p:nvSpPr>
        <p:spPr>
          <a:xfrm>
            <a:off x="5220928" y="5427412"/>
            <a:ext cx="521110" cy="597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t>
            </a:r>
          </a:p>
        </p:txBody>
      </p:sp>
      <p:cxnSp>
        <p:nvCxnSpPr>
          <p:cNvPr id="19" name="Straight Arrow Connector 18">
            <a:extLst>
              <a:ext uri="{FF2B5EF4-FFF2-40B4-BE49-F238E27FC236}">
                <a16:creationId xmlns:a16="http://schemas.microsoft.com/office/drawing/2014/main" id="{17291FEF-7C05-D1B0-2B4B-915B70491A1D}"/>
              </a:ext>
            </a:extLst>
          </p:cNvPr>
          <p:cNvCxnSpPr>
            <a:stCxn id="6" idx="4"/>
            <a:endCxn id="11" idx="0"/>
          </p:cNvCxnSpPr>
          <p:nvPr/>
        </p:nvCxnSpPr>
        <p:spPr>
          <a:xfrm>
            <a:off x="2227001" y="2485769"/>
            <a:ext cx="1710812" cy="23910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9DB0A2-8B31-6966-9DA7-2ADCB76849A0}"/>
              </a:ext>
            </a:extLst>
          </p:cNvPr>
          <p:cNvCxnSpPr>
            <a:stCxn id="10" idx="5"/>
            <a:endCxn id="13" idx="0"/>
          </p:cNvCxnSpPr>
          <p:nvPr/>
        </p:nvCxnSpPr>
        <p:spPr>
          <a:xfrm>
            <a:off x="5262598" y="2004906"/>
            <a:ext cx="218885" cy="3422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506BAF-EEA4-1C4A-E158-0A7FFB4D2CC3}"/>
              </a:ext>
            </a:extLst>
          </p:cNvPr>
          <p:cNvCxnSpPr>
            <a:stCxn id="6" idx="7"/>
            <a:endCxn id="7" idx="2"/>
          </p:cNvCxnSpPr>
          <p:nvPr/>
        </p:nvCxnSpPr>
        <p:spPr>
          <a:xfrm flipV="1">
            <a:off x="2411241" y="1719748"/>
            <a:ext cx="690831" cy="2556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D22D018-6AA5-7E14-6252-DBDFDE54AA5B}"/>
              </a:ext>
            </a:extLst>
          </p:cNvPr>
          <p:cNvCxnSpPr>
            <a:stCxn id="7" idx="5"/>
            <a:endCxn id="9" idx="1"/>
          </p:cNvCxnSpPr>
          <p:nvPr/>
        </p:nvCxnSpPr>
        <p:spPr>
          <a:xfrm>
            <a:off x="3546867" y="1931164"/>
            <a:ext cx="968708" cy="6587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B5104E8-C7F4-2181-090E-139B7147A899}"/>
              </a:ext>
            </a:extLst>
          </p:cNvPr>
          <p:cNvCxnSpPr>
            <a:stCxn id="9" idx="2"/>
            <a:endCxn id="8" idx="6"/>
          </p:cNvCxnSpPr>
          <p:nvPr/>
        </p:nvCxnSpPr>
        <p:spPr>
          <a:xfrm flipH="1">
            <a:off x="3775582" y="2801299"/>
            <a:ext cx="663678" cy="34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499A1F-7614-38B3-C9A5-CC95E7C47BB1}"/>
              </a:ext>
            </a:extLst>
          </p:cNvPr>
          <p:cNvCxnSpPr>
            <a:stCxn id="8" idx="2"/>
            <a:endCxn id="6" idx="5"/>
          </p:cNvCxnSpPr>
          <p:nvPr/>
        </p:nvCxnSpPr>
        <p:spPr>
          <a:xfrm flipH="1" flipV="1">
            <a:off x="2411241" y="2398198"/>
            <a:ext cx="843231" cy="437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007B3A0-225D-60A7-E29B-FDC7E82A93E2}"/>
              </a:ext>
            </a:extLst>
          </p:cNvPr>
          <p:cNvCxnSpPr>
            <a:stCxn id="7" idx="6"/>
            <a:endCxn id="10" idx="2"/>
          </p:cNvCxnSpPr>
          <p:nvPr/>
        </p:nvCxnSpPr>
        <p:spPr>
          <a:xfrm>
            <a:off x="3623182" y="1719748"/>
            <a:ext cx="1194621"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9CDE22-4853-8B3C-3EC9-18D14EA44313}"/>
              </a:ext>
            </a:extLst>
          </p:cNvPr>
          <p:cNvCxnSpPr>
            <a:stCxn id="10" idx="3"/>
            <a:endCxn id="9" idx="0"/>
          </p:cNvCxnSpPr>
          <p:nvPr/>
        </p:nvCxnSpPr>
        <p:spPr>
          <a:xfrm flipH="1">
            <a:off x="4699815" y="2004906"/>
            <a:ext cx="194303" cy="497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5664722-2066-0B66-758D-DDC9D3FDB512}"/>
              </a:ext>
            </a:extLst>
          </p:cNvPr>
          <p:cNvCxnSpPr>
            <a:stCxn id="12" idx="7"/>
            <a:endCxn id="11" idx="2"/>
          </p:cNvCxnSpPr>
          <p:nvPr/>
        </p:nvCxnSpPr>
        <p:spPr>
          <a:xfrm flipV="1">
            <a:off x="2897936" y="5175794"/>
            <a:ext cx="779322" cy="344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636B3E5-46D8-D641-0095-3462131A211C}"/>
              </a:ext>
            </a:extLst>
          </p:cNvPr>
          <p:cNvCxnSpPr>
            <a:stCxn id="11" idx="6"/>
            <a:endCxn id="13" idx="1"/>
          </p:cNvCxnSpPr>
          <p:nvPr/>
        </p:nvCxnSpPr>
        <p:spPr>
          <a:xfrm>
            <a:off x="4198368" y="5175794"/>
            <a:ext cx="1098875" cy="339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9932EC0-45A8-4D6C-30C4-896E32D9F1F4}"/>
              </a:ext>
            </a:extLst>
          </p:cNvPr>
          <p:cNvCxnSpPr>
            <a:stCxn id="13" idx="2"/>
            <a:endCxn id="12" idx="6"/>
          </p:cNvCxnSpPr>
          <p:nvPr/>
        </p:nvCxnSpPr>
        <p:spPr>
          <a:xfrm flipH="1">
            <a:off x="2974251" y="5726400"/>
            <a:ext cx="2246677" cy="4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1050929-821D-0E40-0825-D82188856C5F}"/>
              </a:ext>
            </a:extLst>
          </p:cNvPr>
          <p:cNvSpPr txBox="1"/>
          <p:nvPr/>
        </p:nvSpPr>
        <p:spPr>
          <a:xfrm>
            <a:off x="3775574" y="1130708"/>
            <a:ext cx="934064" cy="369332"/>
          </a:xfrm>
          <a:prstGeom prst="rect">
            <a:avLst/>
          </a:prstGeom>
          <a:noFill/>
        </p:spPr>
        <p:txBody>
          <a:bodyPr wrap="square" rtlCol="0">
            <a:spAutoFit/>
          </a:bodyPr>
          <a:lstStyle/>
          <a:p>
            <a:r>
              <a:rPr lang="en-IN" b="1" dirty="0"/>
              <a:t>SCC-1</a:t>
            </a:r>
          </a:p>
        </p:txBody>
      </p:sp>
      <p:sp>
        <p:nvSpPr>
          <p:cNvPr id="45" name="TextBox 44">
            <a:extLst>
              <a:ext uri="{FF2B5EF4-FFF2-40B4-BE49-F238E27FC236}">
                <a16:creationId xmlns:a16="http://schemas.microsoft.com/office/drawing/2014/main" id="{FAEF7850-6F5D-AEA0-73FF-47928DD8374F}"/>
              </a:ext>
            </a:extLst>
          </p:cNvPr>
          <p:cNvSpPr txBox="1"/>
          <p:nvPr/>
        </p:nvSpPr>
        <p:spPr>
          <a:xfrm>
            <a:off x="3927974" y="6110762"/>
            <a:ext cx="934064" cy="369332"/>
          </a:xfrm>
          <a:prstGeom prst="rect">
            <a:avLst/>
          </a:prstGeom>
          <a:noFill/>
        </p:spPr>
        <p:txBody>
          <a:bodyPr wrap="square" rtlCol="0">
            <a:spAutoFit/>
          </a:bodyPr>
          <a:lstStyle/>
          <a:p>
            <a:r>
              <a:rPr lang="en-IN" b="1" dirty="0"/>
              <a:t>SCC-2</a:t>
            </a:r>
          </a:p>
        </p:txBody>
      </p:sp>
      <p:sp>
        <p:nvSpPr>
          <p:cNvPr id="46" name="TextBox 45">
            <a:extLst>
              <a:ext uri="{FF2B5EF4-FFF2-40B4-BE49-F238E27FC236}">
                <a16:creationId xmlns:a16="http://schemas.microsoft.com/office/drawing/2014/main" id="{D9CD57EF-7CB8-3C7B-0175-094557A0727F}"/>
              </a:ext>
            </a:extLst>
          </p:cNvPr>
          <p:cNvSpPr txBox="1"/>
          <p:nvPr/>
        </p:nvSpPr>
        <p:spPr>
          <a:xfrm>
            <a:off x="7718317" y="501443"/>
            <a:ext cx="3999276" cy="4247317"/>
          </a:xfrm>
          <a:prstGeom prst="rect">
            <a:avLst/>
          </a:prstGeom>
          <a:noFill/>
        </p:spPr>
        <p:txBody>
          <a:bodyPr wrap="square" rtlCol="0">
            <a:spAutoFit/>
          </a:bodyPr>
          <a:lstStyle/>
          <a:p>
            <a:r>
              <a:rPr lang="en-US" dirty="0">
                <a:latin typeface="Consolas" panose="020B0609020204030204" pitchFamily="49" charset="0"/>
              </a:rPr>
              <a:t>Because the direction of all the edges between SCC-1 and SCC-2 are from SCC-1 to SCC-2, the direction of the reversed edges will be from SCC-2 to SCC-1. As discussed earlier, the finish times of all vertices in SCC-1 are higher than the vertices in SCC-2; therefore, the finish time of the destination end of a reversed edge between two strongly connected components will always be higher than its origin.</a:t>
            </a:r>
            <a:endParaRPr lang="en-IN" dirty="0">
              <a:latin typeface="Consolas" panose="020B0609020204030204" pitchFamily="49" charset="0"/>
            </a:endParaRPr>
          </a:p>
        </p:txBody>
      </p:sp>
    </p:spTree>
    <p:extLst>
      <p:ext uri="{BB962C8B-B14F-4D97-AF65-F5344CB8AC3E}">
        <p14:creationId xmlns:p14="http://schemas.microsoft.com/office/powerpoint/2010/main" val="96276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6BC12-78B4-692E-4069-B2247ABB838D}"/>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20EE5C37-3A84-F88E-7D2A-9A33CE54AA49}"/>
              </a:ext>
            </a:extLst>
          </p:cNvPr>
          <p:cNvSpPr>
            <a:spLocks noGrp="1"/>
          </p:cNvSpPr>
          <p:nvPr>
            <p:ph idx="1"/>
          </p:nvPr>
        </p:nvSpPr>
        <p:spPr/>
        <p:txBody>
          <a:bodyPr/>
          <a:lstStyle/>
          <a:p>
            <a:r>
              <a:rPr lang="en-US" dirty="0"/>
              <a:t>Computing SCC</a:t>
            </a:r>
          </a:p>
          <a:p>
            <a:pPr lvl="1"/>
            <a:r>
              <a:rPr lang="en-US" dirty="0"/>
              <a:t>The outgoing reversed edges within an SCC will always go to a vertex in another SCC with a higher finish time or go to a vertex within the SCC </a:t>
            </a:r>
            <a:endParaRPr lang="en-IN" dirty="0"/>
          </a:p>
        </p:txBody>
      </p:sp>
    </p:spTree>
    <p:extLst>
      <p:ext uri="{BB962C8B-B14F-4D97-AF65-F5344CB8AC3E}">
        <p14:creationId xmlns:p14="http://schemas.microsoft.com/office/powerpoint/2010/main" val="3041371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8227-2094-16BE-DD98-2EAEBE620811}"/>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B17443A5-EC2D-CA6F-CB83-505FFC6E8B7F}"/>
              </a:ext>
            </a:extLst>
          </p:cNvPr>
          <p:cNvSpPr>
            <a:spLocks noGrp="1"/>
          </p:cNvSpPr>
          <p:nvPr>
            <p:ph idx="1"/>
          </p:nvPr>
        </p:nvSpPr>
        <p:spPr/>
        <p:txBody>
          <a:bodyPr/>
          <a:lstStyle/>
          <a:p>
            <a:r>
              <a:rPr lang="en-IN" sz="2400" dirty="0"/>
              <a:t>Let’s say a graph G = (V, E) has k SCCs numbered from 1 to k, such that SCC-</a:t>
            </a:r>
            <a:r>
              <a:rPr lang="en-IN" sz="2400" dirty="0" err="1"/>
              <a:t>i</a:t>
            </a:r>
            <a:r>
              <a:rPr lang="en-IN" sz="2400" dirty="0"/>
              <a:t> comes before SCC-j in topologically sorted order for all 1 &lt;= </a:t>
            </a:r>
            <a:r>
              <a:rPr lang="en-IN" sz="2400" dirty="0" err="1"/>
              <a:t>i</a:t>
            </a:r>
            <a:r>
              <a:rPr lang="en-IN" sz="2400" dirty="0"/>
              <a:t> &lt; j &lt;= k</a:t>
            </a:r>
          </a:p>
          <a:p>
            <a:pPr lvl="1"/>
            <a:r>
              <a:rPr lang="en-IN" dirty="0"/>
              <a:t>If vertex </a:t>
            </a:r>
            <a:r>
              <a:rPr lang="en-IN" dirty="0">
                <a:solidFill>
                  <a:schemeClr val="accent1"/>
                </a:solidFill>
              </a:rPr>
              <a:t>v</a:t>
            </a:r>
            <a:r>
              <a:rPr lang="en-IN" dirty="0"/>
              <a:t> has the highest finish time, then </a:t>
            </a:r>
            <a:r>
              <a:rPr lang="en-IN" dirty="0">
                <a:solidFill>
                  <a:schemeClr val="accent1"/>
                </a:solidFill>
              </a:rPr>
              <a:t>v</a:t>
            </a:r>
            <a:r>
              <a:rPr lang="en-IN" dirty="0"/>
              <a:t> belongs to SCC-1</a:t>
            </a:r>
          </a:p>
          <a:p>
            <a:pPr lvl="2"/>
            <a:r>
              <a:rPr lang="en-IN" dirty="0"/>
              <a:t>If we run DFS at </a:t>
            </a:r>
            <a:r>
              <a:rPr lang="en-IN" dirty="0">
                <a:solidFill>
                  <a:schemeClr val="accent1"/>
                </a:solidFill>
              </a:rPr>
              <a:t>v</a:t>
            </a:r>
            <a:r>
              <a:rPr lang="en-IN" dirty="0"/>
              <a:t> on the reversed graph, which all vertices will be visited?</a:t>
            </a:r>
          </a:p>
          <a:p>
            <a:pPr marL="914400" lvl="2" indent="0">
              <a:buNone/>
            </a:pPr>
            <a:endParaRPr lang="en-IN" dirty="0"/>
          </a:p>
        </p:txBody>
      </p:sp>
    </p:spTree>
    <p:extLst>
      <p:ext uri="{BB962C8B-B14F-4D97-AF65-F5344CB8AC3E}">
        <p14:creationId xmlns:p14="http://schemas.microsoft.com/office/powerpoint/2010/main" val="3113424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8227-2094-16BE-DD98-2EAEBE620811}"/>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B17443A5-EC2D-CA6F-CB83-505FFC6E8B7F}"/>
              </a:ext>
            </a:extLst>
          </p:cNvPr>
          <p:cNvSpPr>
            <a:spLocks noGrp="1"/>
          </p:cNvSpPr>
          <p:nvPr>
            <p:ph idx="1"/>
          </p:nvPr>
        </p:nvSpPr>
        <p:spPr/>
        <p:txBody>
          <a:bodyPr/>
          <a:lstStyle/>
          <a:p>
            <a:r>
              <a:rPr lang="en-IN" sz="2400" dirty="0"/>
              <a:t>Let’s say a graph G = (V, E) has k SCCs numbered from 1 to k, such that SCC-</a:t>
            </a:r>
            <a:r>
              <a:rPr lang="en-IN" sz="2400" dirty="0" err="1"/>
              <a:t>i</a:t>
            </a:r>
            <a:r>
              <a:rPr lang="en-IN" sz="2400" dirty="0"/>
              <a:t> comes before SCC-j in topologically sorted order for all 1 &lt;= </a:t>
            </a:r>
            <a:r>
              <a:rPr lang="en-IN" sz="2400" dirty="0" err="1"/>
              <a:t>i</a:t>
            </a:r>
            <a:r>
              <a:rPr lang="en-IN" sz="2400" dirty="0"/>
              <a:t> &lt; j &lt;= k</a:t>
            </a:r>
          </a:p>
          <a:p>
            <a:pPr lvl="1"/>
            <a:r>
              <a:rPr lang="en-IN" dirty="0"/>
              <a:t>If vertex </a:t>
            </a:r>
            <a:r>
              <a:rPr lang="en-IN" dirty="0">
                <a:solidFill>
                  <a:schemeClr val="accent1"/>
                </a:solidFill>
              </a:rPr>
              <a:t>v</a:t>
            </a:r>
            <a:r>
              <a:rPr lang="en-IN" dirty="0"/>
              <a:t> has the highest finish time, then </a:t>
            </a:r>
            <a:r>
              <a:rPr lang="en-IN" dirty="0">
                <a:solidFill>
                  <a:schemeClr val="accent1"/>
                </a:solidFill>
              </a:rPr>
              <a:t>v</a:t>
            </a:r>
            <a:r>
              <a:rPr lang="en-IN" dirty="0"/>
              <a:t> belongs to SCC-1</a:t>
            </a:r>
          </a:p>
          <a:p>
            <a:pPr lvl="2"/>
            <a:r>
              <a:rPr lang="en-IN" dirty="0"/>
              <a:t>If we run DFS at </a:t>
            </a:r>
            <a:r>
              <a:rPr lang="en-IN" dirty="0">
                <a:solidFill>
                  <a:schemeClr val="accent1"/>
                </a:solidFill>
              </a:rPr>
              <a:t>v</a:t>
            </a:r>
            <a:r>
              <a:rPr lang="en-IN" dirty="0"/>
              <a:t> on the reversed graph, which all vertices will be visited?</a:t>
            </a:r>
          </a:p>
          <a:p>
            <a:pPr lvl="3"/>
            <a:r>
              <a:rPr lang="en-IN" dirty="0"/>
              <a:t>All vertices that belong to SCC-1</a:t>
            </a:r>
          </a:p>
          <a:p>
            <a:pPr lvl="3"/>
            <a:endParaRPr lang="en-IN" dirty="0"/>
          </a:p>
          <a:p>
            <a:pPr marL="914400" lvl="2" indent="0">
              <a:buNone/>
            </a:pPr>
            <a:endParaRPr lang="en-IN" dirty="0"/>
          </a:p>
        </p:txBody>
      </p:sp>
    </p:spTree>
    <p:extLst>
      <p:ext uri="{BB962C8B-B14F-4D97-AF65-F5344CB8AC3E}">
        <p14:creationId xmlns:p14="http://schemas.microsoft.com/office/powerpoint/2010/main" val="238895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8227-2094-16BE-DD98-2EAEBE620811}"/>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B17443A5-EC2D-CA6F-CB83-505FFC6E8B7F}"/>
              </a:ext>
            </a:extLst>
          </p:cNvPr>
          <p:cNvSpPr>
            <a:spLocks noGrp="1"/>
          </p:cNvSpPr>
          <p:nvPr>
            <p:ph idx="1"/>
          </p:nvPr>
        </p:nvSpPr>
        <p:spPr/>
        <p:txBody>
          <a:bodyPr/>
          <a:lstStyle/>
          <a:p>
            <a:r>
              <a:rPr lang="en-IN" sz="2400" dirty="0"/>
              <a:t>Let’s say a graph G = (V, E) has k SCCs numbered from 1 to k, such that SCC-</a:t>
            </a:r>
            <a:r>
              <a:rPr lang="en-IN" sz="2400" dirty="0" err="1"/>
              <a:t>i</a:t>
            </a:r>
            <a:r>
              <a:rPr lang="en-IN" sz="2400" dirty="0"/>
              <a:t> comes before SCC-j in topologically sorted order for all 1 &lt;= </a:t>
            </a:r>
            <a:r>
              <a:rPr lang="en-IN" sz="2400" dirty="0" err="1"/>
              <a:t>i</a:t>
            </a:r>
            <a:r>
              <a:rPr lang="en-IN" sz="2400" dirty="0"/>
              <a:t> &lt; j &lt;= k</a:t>
            </a:r>
          </a:p>
          <a:p>
            <a:pPr lvl="1"/>
            <a:r>
              <a:rPr lang="en-IN" dirty="0"/>
              <a:t>If vertex </a:t>
            </a:r>
            <a:r>
              <a:rPr lang="en-IN" dirty="0">
                <a:solidFill>
                  <a:schemeClr val="accent1"/>
                </a:solidFill>
              </a:rPr>
              <a:t>v</a:t>
            </a:r>
            <a:r>
              <a:rPr lang="en-IN" dirty="0"/>
              <a:t> has the highest finish time among the vertices that don’t belong to SSC-1, then </a:t>
            </a:r>
            <a:r>
              <a:rPr lang="en-IN" dirty="0">
                <a:solidFill>
                  <a:schemeClr val="accent1"/>
                </a:solidFill>
              </a:rPr>
              <a:t>v</a:t>
            </a:r>
            <a:r>
              <a:rPr lang="en-IN" dirty="0"/>
              <a:t> belongs to SCC-2</a:t>
            </a:r>
          </a:p>
          <a:p>
            <a:pPr lvl="2"/>
            <a:r>
              <a:rPr lang="en-IN" dirty="0"/>
              <a:t>If we run DFS at </a:t>
            </a:r>
            <a:r>
              <a:rPr lang="en-IN" dirty="0">
                <a:solidFill>
                  <a:schemeClr val="accent1"/>
                </a:solidFill>
              </a:rPr>
              <a:t>v</a:t>
            </a:r>
            <a:r>
              <a:rPr lang="en-IN" dirty="0"/>
              <a:t> on the reversed graph, which all vertices will be visited?</a:t>
            </a:r>
          </a:p>
          <a:p>
            <a:pPr marL="914400" lvl="2" indent="0">
              <a:buNone/>
            </a:pPr>
            <a:endParaRPr lang="en-IN" dirty="0"/>
          </a:p>
        </p:txBody>
      </p:sp>
    </p:spTree>
    <p:extLst>
      <p:ext uri="{BB962C8B-B14F-4D97-AF65-F5344CB8AC3E}">
        <p14:creationId xmlns:p14="http://schemas.microsoft.com/office/powerpoint/2010/main" val="17555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A518-43D9-8A9B-9F7F-00C916A6182A}"/>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09E9CA2A-FE3D-EF4E-2247-5F719900C2D9}"/>
              </a:ext>
            </a:extLst>
          </p:cNvPr>
          <p:cNvSpPr>
            <a:spLocks noGrp="1"/>
          </p:cNvSpPr>
          <p:nvPr>
            <p:ph idx="1"/>
          </p:nvPr>
        </p:nvSpPr>
        <p:spPr/>
        <p:txBody>
          <a:bodyPr/>
          <a:lstStyle/>
          <a:p>
            <a:r>
              <a:rPr lang="en-IN" dirty="0"/>
              <a:t>Strongly connected components</a:t>
            </a:r>
          </a:p>
          <a:p>
            <a:r>
              <a:rPr lang="en-IN" dirty="0"/>
              <a:t>Single-source shortest-paths</a:t>
            </a:r>
          </a:p>
        </p:txBody>
      </p:sp>
    </p:spTree>
    <p:extLst>
      <p:ext uri="{BB962C8B-B14F-4D97-AF65-F5344CB8AC3E}">
        <p14:creationId xmlns:p14="http://schemas.microsoft.com/office/powerpoint/2010/main" val="282629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8227-2094-16BE-DD98-2EAEBE620811}"/>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B17443A5-EC2D-CA6F-CB83-505FFC6E8B7F}"/>
              </a:ext>
            </a:extLst>
          </p:cNvPr>
          <p:cNvSpPr>
            <a:spLocks noGrp="1"/>
          </p:cNvSpPr>
          <p:nvPr>
            <p:ph idx="1"/>
          </p:nvPr>
        </p:nvSpPr>
        <p:spPr/>
        <p:txBody>
          <a:bodyPr/>
          <a:lstStyle/>
          <a:p>
            <a:r>
              <a:rPr lang="en-IN" sz="2400" dirty="0"/>
              <a:t>Let’s say a graph G = (V, E) has k SCCs numbered from 1 to k, such that SCC-</a:t>
            </a:r>
            <a:r>
              <a:rPr lang="en-IN" sz="2400" dirty="0" err="1"/>
              <a:t>i</a:t>
            </a:r>
            <a:r>
              <a:rPr lang="en-IN" sz="2400" dirty="0"/>
              <a:t> comes before SCC-j in topologically sorted order for all 1 &lt;= </a:t>
            </a:r>
            <a:r>
              <a:rPr lang="en-IN" sz="2400" dirty="0" err="1"/>
              <a:t>i</a:t>
            </a:r>
            <a:r>
              <a:rPr lang="en-IN" sz="2400" dirty="0"/>
              <a:t> &lt; j &lt;= k</a:t>
            </a:r>
          </a:p>
          <a:p>
            <a:pPr lvl="1"/>
            <a:r>
              <a:rPr lang="en-IN" dirty="0"/>
              <a:t>If vertex </a:t>
            </a:r>
            <a:r>
              <a:rPr lang="en-IN" dirty="0">
                <a:solidFill>
                  <a:schemeClr val="accent1"/>
                </a:solidFill>
              </a:rPr>
              <a:t>v</a:t>
            </a:r>
            <a:r>
              <a:rPr lang="en-IN" dirty="0"/>
              <a:t> has the highest finish time among the vertices that don’t belong to SSC-1, then </a:t>
            </a:r>
            <a:r>
              <a:rPr lang="en-IN" dirty="0">
                <a:solidFill>
                  <a:schemeClr val="accent1"/>
                </a:solidFill>
              </a:rPr>
              <a:t>v</a:t>
            </a:r>
            <a:r>
              <a:rPr lang="en-IN" dirty="0"/>
              <a:t> belongs to SCC-2</a:t>
            </a:r>
          </a:p>
          <a:p>
            <a:pPr lvl="2"/>
            <a:r>
              <a:rPr lang="en-IN" dirty="0"/>
              <a:t>If we run DFS at v on the reversed graph, which all vertices will be visited?</a:t>
            </a:r>
          </a:p>
          <a:p>
            <a:pPr lvl="3"/>
            <a:r>
              <a:rPr lang="en-IN" dirty="0"/>
              <a:t>All vertices that belong to SCC-2. Vertices in SCC-1 may also be visited. </a:t>
            </a:r>
          </a:p>
          <a:p>
            <a:pPr lvl="3"/>
            <a:endParaRPr lang="en-IN" dirty="0"/>
          </a:p>
          <a:p>
            <a:pPr marL="914400" lvl="2" indent="0">
              <a:buNone/>
            </a:pPr>
            <a:endParaRPr lang="en-IN" dirty="0"/>
          </a:p>
        </p:txBody>
      </p:sp>
    </p:spTree>
    <p:extLst>
      <p:ext uri="{BB962C8B-B14F-4D97-AF65-F5344CB8AC3E}">
        <p14:creationId xmlns:p14="http://schemas.microsoft.com/office/powerpoint/2010/main" val="2718481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8227-2094-16BE-DD98-2EAEBE620811}"/>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B17443A5-EC2D-CA6F-CB83-505FFC6E8B7F}"/>
              </a:ext>
            </a:extLst>
          </p:cNvPr>
          <p:cNvSpPr>
            <a:spLocks noGrp="1"/>
          </p:cNvSpPr>
          <p:nvPr>
            <p:ph idx="1"/>
          </p:nvPr>
        </p:nvSpPr>
        <p:spPr/>
        <p:txBody>
          <a:bodyPr/>
          <a:lstStyle/>
          <a:p>
            <a:r>
              <a:rPr lang="en-IN" sz="2400" dirty="0"/>
              <a:t>Let’s say a graph G = (V, E) has k SCCs numbered from 1 to k, such that SCC-</a:t>
            </a:r>
            <a:r>
              <a:rPr lang="en-IN" sz="2400" dirty="0" err="1"/>
              <a:t>i</a:t>
            </a:r>
            <a:r>
              <a:rPr lang="en-IN" sz="2400" dirty="0"/>
              <a:t> comes before SCC-j in topologically sorted order for all 1 &lt;= </a:t>
            </a:r>
            <a:r>
              <a:rPr lang="en-IN" sz="2400" dirty="0" err="1"/>
              <a:t>i</a:t>
            </a:r>
            <a:r>
              <a:rPr lang="en-IN" sz="2400" dirty="0"/>
              <a:t> &lt; j &lt;= k</a:t>
            </a:r>
          </a:p>
          <a:p>
            <a:pPr lvl="1"/>
            <a:r>
              <a:rPr lang="en-IN" dirty="0"/>
              <a:t>If vertex </a:t>
            </a:r>
            <a:r>
              <a:rPr lang="en-IN" dirty="0">
                <a:solidFill>
                  <a:schemeClr val="accent1"/>
                </a:solidFill>
              </a:rPr>
              <a:t>v</a:t>
            </a:r>
            <a:r>
              <a:rPr lang="en-IN" dirty="0"/>
              <a:t> has the highest finish time among the vertices that don’t belong to SSC-1 and SSC-2, then </a:t>
            </a:r>
            <a:r>
              <a:rPr lang="en-IN" dirty="0">
                <a:solidFill>
                  <a:schemeClr val="accent1"/>
                </a:solidFill>
              </a:rPr>
              <a:t>v</a:t>
            </a:r>
            <a:r>
              <a:rPr lang="en-IN" dirty="0"/>
              <a:t> belongs to SCC-2</a:t>
            </a:r>
          </a:p>
          <a:p>
            <a:pPr lvl="2"/>
            <a:r>
              <a:rPr lang="en-IN" dirty="0"/>
              <a:t>If we run DFS at v on the reversed graph, which all vertices will be visited?</a:t>
            </a:r>
          </a:p>
          <a:p>
            <a:pPr marL="914400" lvl="2" indent="0">
              <a:buNone/>
            </a:pPr>
            <a:endParaRPr lang="en-IN" dirty="0"/>
          </a:p>
        </p:txBody>
      </p:sp>
    </p:spTree>
    <p:extLst>
      <p:ext uri="{BB962C8B-B14F-4D97-AF65-F5344CB8AC3E}">
        <p14:creationId xmlns:p14="http://schemas.microsoft.com/office/powerpoint/2010/main" val="363918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8227-2094-16BE-DD98-2EAEBE620811}"/>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B17443A5-EC2D-CA6F-CB83-505FFC6E8B7F}"/>
              </a:ext>
            </a:extLst>
          </p:cNvPr>
          <p:cNvSpPr>
            <a:spLocks noGrp="1"/>
          </p:cNvSpPr>
          <p:nvPr>
            <p:ph idx="1"/>
          </p:nvPr>
        </p:nvSpPr>
        <p:spPr/>
        <p:txBody>
          <a:bodyPr/>
          <a:lstStyle/>
          <a:p>
            <a:r>
              <a:rPr lang="en-IN" sz="2400" dirty="0"/>
              <a:t>Let’s say a graph G = (V, E) has k SCCs numbered from 1 to k, such that SCC-</a:t>
            </a:r>
            <a:r>
              <a:rPr lang="en-IN" sz="2400" dirty="0" err="1"/>
              <a:t>i</a:t>
            </a:r>
            <a:r>
              <a:rPr lang="en-IN" sz="2400" dirty="0"/>
              <a:t> comes before SCC-j in topologically sorted order for all 1 &lt;= </a:t>
            </a:r>
            <a:r>
              <a:rPr lang="en-IN" sz="2400" dirty="0" err="1"/>
              <a:t>i</a:t>
            </a:r>
            <a:r>
              <a:rPr lang="en-IN" sz="2400" dirty="0"/>
              <a:t> &lt; j &lt;= k</a:t>
            </a:r>
          </a:p>
          <a:p>
            <a:pPr lvl="1"/>
            <a:r>
              <a:rPr lang="en-IN" dirty="0"/>
              <a:t>If vertex </a:t>
            </a:r>
            <a:r>
              <a:rPr lang="en-IN" dirty="0">
                <a:solidFill>
                  <a:schemeClr val="accent1"/>
                </a:solidFill>
              </a:rPr>
              <a:t>v</a:t>
            </a:r>
            <a:r>
              <a:rPr lang="en-IN" dirty="0"/>
              <a:t> has the highest finish time among the vertices that don’t belong to SSC-1 and SSC-2, then </a:t>
            </a:r>
            <a:r>
              <a:rPr lang="en-IN" dirty="0">
                <a:solidFill>
                  <a:schemeClr val="accent1"/>
                </a:solidFill>
              </a:rPr>
              <a:t>v</a:t>
            </a:r>
            <a:r>
              <a:rPr lang="en-IN" dirty="0"/>
              <a:t> belongs to SCC-2</a:t>
            </a:r>
          </a:p>
          <a:p>
            <a:pPr lvl="2"/>
            <a:r>
              <a:rPr lang="en-IN" dirty="0"/>
              <a:t>If we run DFS at v on the reversed graph, which all vertices will be visited?</a:t>
            </a:r>
          </a:p>
          <a:p>
            <a:pPr lvl="3"/>
            <a:r>
              <a:rPr lang="en-IN" dirty="0"/>
              <a:t>All vertices that belong to SCC-2. Vertices in SCC-1 and SCC-2 may also be visited. </a:t>
            </a:r>
          </a:p>
          <a:p>
            <a:pPr lvl="3"/>
            <a:endParaRPr lang="en-IN" dirty="0"/>
          </a:p>
          <a:p>
            <a:pPr marL="914400" lvl="2" indent="0">
              <a:buNone/>
            </a:pPr>
            <a:endParaRPr lang="en-IN" dirty="0"/>
          </a:p>
        </p:txBody>
      </p:sp>
    </p:spTree>
    <p:extLst>
      <p:ext uri="{BB962C8B-B14F-4D97-AF65-F5344CB8AC3E}">
        <p14:creationId xmlns:p14="http://schemas.microsoft.com/office/powerpoint/2010/main" val="1644484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467024" y="316107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5" name="Oval 4">
            <a:extLst>
              <a:ext uri="{FF2B5EF4-FFF2-40B4-BE49-F238E27FC236}">
                <a16:creationId xmlns:a16="http://schemas.microsoft.com/office/drawing/2014/main" id="{C2809BCE-D6F3-2B02-363F-CC15AF1674DA}"/>
              </a:ext>
            </a:extLst>
          </p:cNvPr>
          <p:cNvSpPr/>
          <p:nvPr/>
        </p:nvSpPr>
        <p:spPr>
          <a:xfrm>
            <a:off x="2349904" y="319548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6" name="Oval 5">
            <a:extLst>
              <a:ext uri="{FF2B5EF4-FFF2-40B4-BE49-F238E27FC236}">
                <a16:creationId xmlns:a16="http://schemas.microsoft.com/office/drawing/2014/main" id="{E50CE8B9-D4A4-887E-7C42-0AC3C2BCBF0E}"/>
              </a:ext>
            </a:extLst>
          </p:cNvPr>
          <p:cNvSpPr/>
          <p:nvPr/>
        </p:nvSpPr>
        <p:spPr>
          <a:xfrm>
            <a:off x="4301611" y="3190570"/>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7" name="Oval 6">
            <a:extLst>
              <a:ext uri="{FF2B5EF4-FFF2-40B4-BE49-F238E27FC236}">
                <a16:creationId xmlns:a16="http://schemas.microsoft.com/office/drawing/2014/main" id="{E34F03F8-7EB9-55D6-03F1-35AF3F66ACD9}"/>
              </a:ext>
            </a:extLst>
          </p:cNvPr>
          <p:cNvSpPr/>
          <p:nvPr/>
        </p:nvSpPr>
        <p:spPr>
          <a:xfrm>
            <a:off x="6194323" y="315615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8" name="Oval 7">
            <a:extLst>
              <a:ext uri="{FF2B5EF4-FFF2-40B4-BE49-F238E27FC236}">
                <a16:creationId xmlns:a16="http://schemas.microsoft.com/office/drawing/2014/main" id="{DE618A33-D5FD-DCB6-2D21-299397533E39}"/>
              </a:ext>
            </a:extLst>
          </p:cNvPr>
          <p:cNvSpPr/>
          <p:nvPr/>
        </p:nvSpPr>
        <p:spPr>
          <a:xfrm>
            <a:off x="6282808" y="5157023"/>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9" name="Oval 8">
            <a:extLst>
              <a:ext uri="{FF2B5EF4-FFF2-40B4-BE49-F238E27FC236}">
                <a16:creationId xmlns:a16="http://schemas.microsoft.com/office/drawing/2014/main" id="{A47471CC-7CD8-839F-FD34-1F8DED19995C}"/>
              </a:ext>
            </a:extLst>
          </p:cNvPr>
          <p:cNvSpPr/>
          <p:nvPr/>
        </p:nvSpPr>
        <p:spPr>
          <a:xfrm>
            <a:off x="4306524" y="5152105"/>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2315486" y="510785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373613" y="506361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1391256" y="3421629"/>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3274136" y="3451125"/>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1162494" y="3640282"/>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2812020" y="3716597"/>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1297845" y="5324166"/>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835729" y="3682184"/>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6656439" y="3677266"/>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825884" y="2794704"/>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4606400" y="2838952"/>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3750997" y="4906022"/>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4763727" y="3711680"/>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5692876" y="2998567"/>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5692876" y="2630087"/>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3750997" y="4537542"/>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2639940" y="2858614"/>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6528609" y="2794706"/>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624317" y="5562493"/>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2615353" y="5616572"/>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4650637" y="5695229"/>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6636761" y="5685398"/>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001E9E17-928E-9F91-1A8C-723C3ED426F0}"/>
              </a:ext>
            </a:extLst>
          </p:cNvPr>
          <p:cNvCxnSpPr/>
          <p:nvPr/>
        </p:nvCxnSpPr>
        <p:spPr>
          <a:xfrm>
            <a:off x="5230756" y="5412660"/>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80A0EAE0-E24D-9F9D-DCFB-7D9772CE4B8B}"/>
                  </a:ext>
                </a:extLst>
              </p14:cNvPr>
              <p14:cNvContentPartPr/>
              <p14:nvPr/>
            </p14:nvContentPartPr>
            <p14:xfrm>
              <a:off x="556560" y="123120"/>
              <a:ext cx="11098080" cy="5507640"/>
            </p14:xfrm>
          </p:contentPart>
        </mc:Choice>
        <mc:Fallback xmlns="">
          <p:pic>
            <p:nvPicPr>
              <p:cNvPr id="18" name="Ink 17">
                <a:extLst>
                  <a:ext uri="{FF2B5EF4-FFF2-40B4-BE49-F238E27FC236}">
                    <a16:creationId xmlns:a16="http://schemas.microsoft.com/office/drawing/2014/main" id="{80A0EAE0-E24D-9F9D-DCFB-7D9772CE4B8B}"/>
                  </a:ext>
                </a:extLst>
              </p:cNvPr>
              <p:cNvPicPr/>
              <p:nvPr/>
            </p:nvPicPr>
            <p:blipFill>
              <a:blip r:embed="rId4"/>
              <a:stretch>
                <a:fillRect/>
              </a:stretch>
            </p:blipFill>
            <p:spPr>
              <a:xfrm>
                <a:off x="547200" y="113760"/>
                <a:ext cx="11116800" cy="5526360"/>
              </a:xfrm>
              <a:prstGeom prst="rect">
                <a:avLst/>
              </a:prstGeom>
            </p:spPr>
          </p:pic>
        </mc:Fallback>
      </mc:AlternateContent>
    </p:spTree>
    <p:extLst>
      <p:ext uri="{BB962C8B-B14F-4D97-AF65-F5344CB8AC3E}">
        <p14:creationId xmlns:p14="http://schemas.microsoft.com/office/powerpoint/2010/main" val="45144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001E9E17-928E-9F91-1A8C-723C3ED426F0}"/>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100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001E9E17-928E-9F91-1A8C-723C3ED426F0}"/>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241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54DF36AF-C440-F9CB-61AF-00513BB27B0A}"/>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45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62B4D28D-6BCF-6F7A-15BE-502E8E993D8E}"/>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120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B66EA653-6589-6D69-1870-7A8A1D4E8D2D}"/>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837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22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27BD3-ED4A-B997-0270-FD07228D2586}"/>
              </a:ext>
            </a:extLst>
          </p:cNvPr>
          <p:cNvSpPr>
            <a:spLocks noGrp="1"/>
          </p:cNvSpPr>
          <p:nvPr>
            <p:ph type="title"/>
          </p:nvPr>
        </p:nvSpPr>
        <p:spPr/>
        <p:txBody>
          <a:bodyPr/>
          <a:lstStyle/>
          <a:p>
            <a:r>
              <a:rPr lang="en-IN" dirty="0"/>
              <a:t>Strong connectivity</a:t>
            </a:r>
          </a:p>
        </p:txBody>
      </p:sp>
      <p:sp>
        <p:nvSpPr>
          <p:cNvPr id="3" name="Text Placeholder 2">
            <a:extLst>
              <a:ext uri="{FF2B5EF4-FFF2-40B4-BE49-F238E27FC236}">
                <a16:creationId xmlns:a16="http://schemas.microsoft.com/office/drawing/2014/main" id="{873B34C7-3F3C-49CB-1C8C-647BD14A6B4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09080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424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715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42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541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768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140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727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780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24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29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4607-E4DE-CCE2-DC81-1FB1CD993E0E}"/>
              </a:ext>
            </a:extLst>
          </p:cNvPr>
          <p:cNvSpPr>
            <a:spLocks noGrp="1"/>
          </p:cNvSpPr>
          <p:nvPr>
            <p:ph type="title"/>
          </p:nvPr>
        </p:nvSpPr>
        <p:spPr/>
        <p:txBody>
          <a:bodyPr/>
          <a:lstStyle/>
          <a:p>
            <a:r>
              <a:rPr lang="en-IN" dirty="0"/>
              <a:t>Strong connectivity</a:t>
            </a:r>
          </a:p>
        </p:txBody>
      </p:sp>
      <p:sp>
        <p:nvSpPr>
          <p:cNvPr id="3" name="Content Placeholder 2">
            <a:extLst>
              <a:ext uri="{FF2B5EF4-FFF2-40B4-BE49-F238E27FC236}">
                <a16:creationId xmlns:a16="http://schemas.microsoft.com/office/drawing/2014/main" id="{590D04F2-1F9C-4E53-E6A3-4D1DA499F029}"/>
              </a:ext>
            </a:extLst>
          </p:cNvPr>
          <p:cNvSpPr>
            <a:spLocks noGrp="1"/>
          </p:cNvSpPr>
          <p:nvPr>
            <p:ph idx="1"/>
          </p:nvPr>
        </p:nvSpPr>
        <p:spPr/>
        <p:txBody>
          <a:bodyPr/>
          <a:lstStyle/>
          <a:p>
            <a:r>
              <a:rPr lang="en-IN" dirty="0"/>
              <a:t>Section-20.5 from the CLRS book</a:t>
            </a:r>
          </a:p>
          <a:p>
            <a:r>
              <a:rPr lang="en-IN" dirty="0"/>
              <a:t>Section-6.4 from the Goodrich and </a:t>
            </a:r>
            <a:r>
              <a:rPr lang="en-IN" dirty="0" err="1"/>
              <a:t>Tamassia</a:t>
            </a:r>
            <a:r>
              <a:rPr lang="en-IN" dirty="0"/>
              <a:t> book</a:t>
            </a:r>
          </a:p>
          <a:p>
            <a:r>
              <a:rPr lang="en-IN" dirty="0">
                <a:hlinkClick r:id="rId3"/>
              </a:rPr>
              <a:t>https://en.wikipedia.org/wiki/Strongly_connected_component</a:t>
            </a:r>
            <a:endParaRPr lang="en-IN" dirty="0"/>
          </a:p>
          <a:p>
            <a:endParaRPr lang="en-IN" dirty="0"/>
          </a:p>
        </p:txBody>
      </p:sp>
    </p:spTree>
    <p:extLst>
      <p:ext uri="{BB962C8B-B14F-4D97-AF65-F5344CB8AC3E}">
        <p14:creationId xmlns:p14="http://schemas.microsoft.com/office/powerpoint/2010/main" val="437388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3" name="Straight Arrow Connector 2">
            <a:extLst>
              <a:ext uri="{FF2B5EF4-FFF2-40B4-BE49-F238E27FC236}">
                <a16:creationId xmlns:a16="http://schemas.microsoft.com/office/drawing/2014/main" id="{82A5D195-34AF-589F-0DB6-638E96B33E72}"/>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999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BCE7-216C-8979-5F20-07A06137A341}"/>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9E820870-9051-6267-8BBF-A7625483A326}"/>
              </a:ext>
            </a:extLst>
          </p:cNvPr>
          <p:cNvSpPr>
            <a:spLocks noGrp="1"/>
          </p:cNvSpPr>
          <p:nvPr>
            <p:ph idx="1"/>
          </p:nvPr>
        </p:nvSpPr>
        <p:spPr/>
        <p:txBody>
          <a:bodyPr/>
          <a:lstStyle/>
          <a:p>
            <a:r>
              <a:rPr lang="en-IN" dirty="0"/>
              <a:t>Reversing edges</a:t>
            </a:r>
          </a:p>
        </p:txBody>
      </p:sp>
    </p:spTree>
    <p:extLst>
      <p:ext uri="{BB962C8B-B14F-4D97-AF65-F5344CB8AC3E}">
        <p14:creationId xmlns:p14="http://schemas.microsoft.com/office/powerpoint/2010/main" val="76560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6F51F6-ECB5-A72D-EEA7-2629CDC39532}"/>
              </a:ext>
            </a:extLst>
          </p:cNvPr>
          <p:cNvSpPr txBox="1"/>
          <p:nvPr/>
        </p:nvSpPr>
        <p:spPr>
          <a:xfrm>
            <a:off x="7334868" y="629265"/>
            <a:ext cx="4119713" cy="646331"/>
          </a:xfrm>
          <a:prstGeom prst="rect">
            <a:avLst/>
          </a:prstGeom>
          <a:noFill/>
        </p:spPr>
        <p:txBody>
          <a:bodyPr wrap="square" rtlCol="0">
            <a:spAutoFit/>
          </a:bodyPr>
          <a:lstStyle/>
          <a:p>
            <a:r>
              <a:rPr lang="en-IN" dirty="0">
                <a:latin typeface="Consolas" panose="020B0609020204030204" pitchFamily="49" charset="0"/>
              </a:rPr>
              <a:t>Run DFS at the vertex with the highest finish time, i.e., A.</a:t>
            </a:r>
          </a:p>
        </p:txBody>
      </p:sp>
    </p:spTree>
    <p:extLst>
      <p:ext uri="{BB962C8B-B14F-4D97-AF65-F5344CB8AC3E}">
        <p14:creationId xmlns:p14="http://schemas.microsoft.com/office/powerpoint/2010/main" val="2866897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28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341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cxnSpLocks/>
          </p:cNvCxnSpPr>
          <p:nvPr/>
        </p:nvCxnSpPr>
        <p:spPr>
          <a:xfrm flipH="1">
            <a:off x="1976274" y="2836607"/>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cxnSpLocks/>
          </p:cNvCxnSpPr>
          <p:nvPr/>
        </p:nvCxnSpPr>
        <p:spPr>
          <a:xfrm flipV="1">
            <a:off x="2303039" y="2794705"/>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828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41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015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4602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44D43A4-4D3F-4530-9388-44B3CAC20CBD}"/>
              </a:ext>
            </a:extLst>
          </p:cNvPr>
          <p:cNvSpPr txBox="1"/>
          <p:nvPr/>
        </p:nvSpPr>
        <p:spPr>
          <a:xfrm>
            <a:off x="7334868" y="629265"/>
            <a:ext cx="4119713" cy="923330"/>
          </a:xfrm>
          <a:prstGeom prst="rect">
            <a:avLst/>
          </a:prstGeom>
          <a:noFill/>
        </p:spPr>
        <p:txBody>
          <a:bodyPr wrap="square" rtlCol="0">
            <a:spAutoFit/>
          </a:bodyPr>
          <a:lstStyle/>
          <a:p>
            <a:r>
              <a:rPr lang="en-IN" dirty="0">
                <a:latin typeface="Consolas" panose="020B0609020204030204" pitchFamily="49" charset="0"/>
              </a:rPr>
              <a:t>Run DFS at the vertex with the highest finish time among the remaining vertices, i.e., C.</a:t>
            </a:r>
          </a:p>
        </p:txBody>
      </p:sp>
    </p:spTree>
    <p:extLst>
      <p:ext uri="{BB962C8B-B14F-4D97-AF65-F5344CB8AC3E}">
        <p14:creationId xmlns:p14="http://schemas.microsoft.com/office/powerpoint/2010/main" val="370902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2FB-3571-90FA-054A-5AB0A22BC58F}"/>
              </a:ext>
            </a:extLst>
          </p:cNvPr>
          <p:cNvSpPr>
            <a:spLocks noGrp="1"/>
          </p:cNvSpPr>
          <p:nvPr>
            <p:ph type="title"/>
          </p:nvPr>
        </p:nvSpPr>
        <p:spPr/>
        <p:txBody>
          <a:bodyPr/>
          <a:lstStyle/>
          <a:p>
            <a:r>
              <a:rPr lang="en-IN" dirty="0"/>
              <a:t>Strong connectivity</a:t>
            </a:r>
          </a:p>
        </p:txBody>
      </p:sp>
      <p:sp>
        <p:nvSpPr>
          <p:cNvPr id="3" name="Content Placeholder 2">
            <a:extLst>
              <a:ext uri="{FF2B5EF4-FFF2-40B4-BE49-F238E27FC236}">
                <a16:creationId xmlns:a16="http://schemas.microsoft.com/office/drawing/2014/main" id="{ED5789C3-BC42-C9AB-421A-1454A3C74941}"/>
              </a:ext>
            </a:extLst>
          </p:cNvPr>
          <p:cNvSpPr>
            <a:spLocks noGrp="1"/>
          </p:cNvSpPr>
          <p:nvPr>
            <p:ph idx="1"/>
          </p:nvPr>
        </p:nvSpPr>
        <p:spPr/>
        <p:txBody>
          <a:bodyPr/>
          <a:lstStyle/>
          <a:p>
            <a:r>
              <a:rPr lang="en-IN" dirty="0"/>
              <a:t>A directed graph is strongly connected if every vertex is reachable from all other vertices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394F370-F7B8-32DD-A9A8-AEA0D851DE8F}"/>
                  </a:ext>
                </a:extLst>
              </p14:cNvPr>
              <p14:cNvContentPartPr/>
              <p14:nvPr/>
            </p14:nvContentPartPr>
            <p14:xfrm>
              <a:off x="3715560" y="2846880"/>
              <a:ext cx="3523320" cy="2466360"/>
            </p14:xfrm>
          </p:contentPart>
        </mc:Choice>
        <mc:Fallback xmlns="">
          <p:pic>
            <p:nvPicPr>
              <p:cNvPr id="4" name="Ink 3">
                <a:extLst>
                  <a:ext uri="{FF2B5EF4-FFF2-40B4-BE49-F238E27FC236}">
                    <a16:creationId xmlns:a16="http://schemas.microsoft.com/office/drawing/2014/main" id="{5394F370-F7B8-32DD-A9A8-AEA0D851DE8F}"/>
                  </a:ext>
                </a:extLst>
              </p:cNvPr>
              <p:cNvPicPr/>
              <p:nvPr/>
            </p:nvPicPr>
            <p:blipFill>
              <a:blip r:embed="rId4"/>
              <a:stretch>
                <a:fillRect/>
              </a:stretch>
            </p:blipFill>
            <p:spPr>
              <a:xfrm>
                <a:off x="3706200" y="2837520"/>
                <a:ext cx="3542040" cy="2485080"/>
              </a:xfrm>
              <a:prstGeom prst="rect">
                <a:avLst/>
              </a:prstGeom>
            </p:spPr>
          </p:pic>
        </mc:Fallback>
      </mc:AlternateContent>
    </p:spTree>
    <p:extLst>
      <p:ext uri="{BB962C8B-B14F-4D97-AF65-F5344CB8AC3E}">
        <p14:creationId xmlns:p14="http://schemas.microsoft.com/office/powerpoint/2010/main" val="3975733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576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127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248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44D43A4-4D3F-4530-9388-44B3CAC20CBD}"/>
              </a:ext>
            </a:extLst>
          </p:cNvPr>
          <p:cNvSpPr txBox="1"/>
          <p:nvPr/>
        </p:nvSpPr>
        <p:spPr>
          <a:xfrm>
            <a:off x="7334868" y="629265"/>
            <a:ext cx="4119713" cy="923330"/>
          </a:xfrm>
          <a:prstGeom prst="rect">
            <a:avLst/>
          </a:prstGeom>
          <a:noFill/>
        </p:spPr>
        <p:txBody>
          <a:bodyPr wrap="square" rtlCol="0">
            <a:spAutoFit/>
          </a:bodyPr>
          <a:lstStyle/>
          <a:p>
            <a:r>
              <a:rPr lang="en-IN" dirty="0">
                <a:latin typeface="Consolas" panose="020B0609020204030204" pitchFamily="49" charset="0"/>
              </a:rPr>
              <a:t>Run DFS at the vertex with the highest finish time among the remaining vertices, i.e., G.</a:t>
            </a:r>
          </a:p>
        </p:txBody>
      </p:sp>
    </p:spTree>
    <p:extLst>
      <p:ext uri="{BB962C8B-B14F-4D97-AF65-F5344CB8AC3E}">
        <p14:creationId xmlns:p14="http://schemas.microsoft.com/office/powerpoint/2010/main" val="2126896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740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155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949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44D43A4-4D3F-4530-9388-44B3CAC20CBD}"/>
              </a:ext>
            </a:extLst>
          </p:cNvPr>
          <p:cNvSpPr txBox="1"/>
          <p:nvPr/>
        </p:nvSpPr>
        <p:spPr>
          <a:xfrm>
            <a:off x="7334868" y="629265"/>
            <a:ext cx="4119713" cy="923330"/>
          </a:xfrm>
          <a:prstGeom prst="rect">
            <a:avLst/>
          </a:prstGeom>
          <a:noFill/>
        </p:spPr>
        <p:txBody>
          <a:bodyPr wrap="square" rtlCol="0">
            <a:spAutoFit/>
          </a:bodyPr>
          <a:lstStyle/>
          <a:p>
            <a:r>
              <a:rPr lang="en-IN" dirty="0">
                <a:latin typeface="Consolas" panose="020B0609020204030204" pitchFamily="49" charset="0"/>
              </a:rPr>
              <a:t>Run DFS at the vertex with the highest finish time among the remaining vertices, i.e., H.</a:t>
            </a:r>
          </a:p>
        </p:txBody>
      </p:sp>
    </p:spTree>
    <p:extLst>
      <p:ext uri="{BB962C8B-B14F-4D97-AF65-F5344CB8AC3E}">
        <p14:creationId xmlns:p14="http://schemas.microsoft.com/office/powerpoint/2010/main" val="1913085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2" name="Straight Arrow Connector 21">
            <a:extLst>
              <a:ext uri="{FF2B5EF4-FFF2-40B4-BE49-F238E27FC236}">
                <a16:creationId xmlns:a16="http://schemas.microsoft.com/office/drawing/2014/main" id="{F49E9051-A73E-6BAB-47B9-D7BD2F891D50}"/>
              </a:ext>
            </a:extLst>
          </p:cNvPr>
          <p:cNvCxnSpPr>
            <a:stCxn id="9" idx="0"/>
            <a:endCxn id="6" idx="4"/>
          </p:cNvCxnSpPr>
          <p:nvPr/>
        </p:nvCxnSpPr>
        <p:spPr>
          <a:xfrm flipH="1" flipV="1">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4B9B3-423A-8122-7CC1-6678A80E3C54}"/>
              </a:ext>
            </a:extLst>
          </p:cNvPr>
          <p:cNvCxnSpPr>
            <a:stCxn id="8" idx="0"/>
            <a:endCxn id="7" idx="4"/>
          </p:cNvCxnSpPr>
          <p:nvPr/>
        </p:nvCxnSpPr>
        <p:spPr>
          <a:xfrm flipH="1" flipV="1">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4CA73B-D46D-0099-AA4D-BF12A7D6D31E}"/>
              </a:ext>
            </a:extLst>
          </p:cNvPr>
          <p:cNvCxnSpPr>
            <a:stCxn id="5" idx="2"/>
            <a:endCxn id="4" idx="6"/>
          </p:cNvCxnSpPr>
          <p:nvPr/>
        </p:nvCxnSpPr>
        <p:spPr>
          <a:xfrm flipH="1" flipV="1">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CB2AC60-C0F1-AA0B-C441-6BE362D7FB72}"/>
              </a:ext>
            </a:extLst>
          </p:cNvPr>
          <p:cNvCxnSpPr>
            <a:stCxn id="6" idx="2"/>
            <a:endCxn id="5" idx="6"/>
          </p:cNvCxnSpPr>
          <p:nvPr/>
        </p:nvCxnSpPr>
        <p:spPr>
          <a:xfrm flipH="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0F635C-1417-7ABC-FF63-ADC5674DC7A0}"/>
              </a:ext>
            </a:extLst>
          </p:cNvPr>
          <p:cNvCxnSpPr>
            <a:stCxn id="8" idx="2"/>
            <a:endCxn id="9" idx="6"/>
          </p:cNvCxnSpPr>
          <p:nvPr/>
        </p:nvCxnSpPr>
        <p:spPr>
          <a:xfrm flipH="1" flipV="1">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D2C5D45-7BDB-A13A-C35E-ADAFFD71892C}"/>
              </a:ext>
            </a:extLst>
          </p:cNvPr>
          <p:cNvCxnSpPr>
            <a:stCxn id="10" idx="2"/>
            <a:endCxn id="11" idx="6"/>
          </p:cNvCxnSpPr>
          <p:nvPr/>
        </p:nvCxnSpPr>
        <p:spPr>
          <a:xfrm flipH="1" flipV="1">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6737716-56BD-88FB-2583-DC5DC1A2AEF5}"/>
              </a:ext>
            </a:extLst>
          </p:cNvPr>
          <p:cNvCxnSpPr>
            <a:stCxn id="10" idx="0"/>
            <a:endCxn id="5" idx="4"/>
          </p:cNvCxnSpPr>
          <p:nvPr/>
        </p:nvCxnSpPr>
        <p:spPr>
          <a:xfrm flipV="1">
            <a:off x="3918147" y="2861188"/>
            <a:ext cx="34418" cy="139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7F1E49A-68A6-0959-1D6D-F3AABCC919F3}"/>
              </a:ext>
            </a:extLst>
          </p:cNvPr>
          <p:cNvSpPr txBox="1"/>
          <p:nvPr/>
        </p:nvSpPr>
        <p:spPr>
          <a:xfrm>
            <a:off x="9340645" y="1592826"/>
            <a:ext cx="2109025" cy="2308324"/>
          </a:xfrm>
          <a:prstGeom prst="rect">
            <a:avLst/>
          </a:prstGeom>
          <a:noFill/>
        </p:spPr>
        <p:txBody>
          <a:bodyPr wrap="square" rtlCol="0">
            <a:spAutoFit/>
          </a:bodyPr>
          <a:lstStyle/>
          <a:p>
            <a:r>
              <a:rPr lang="en-IN" dirty="0">
                <a:latin typeface="Consolas" panose="020B0609020204030204" pitchFamily="49" charset="0"/>
              </a:rPr>
              <a:t>We are done.</a:t>
            </a:r>
          </a:p>
          <a:p>
            <a:endParaRPr lang="en-IN" dirty="0">
              <a:latin typeface="Consolas" panose="020B0609020204030204" pitchFamily="49" charset="0"/>
            </a:endParaRPr>
          </a:p>
          <a:p>
            <a:r>
              <a:rPr lang="en-IN" dirty="0">
                <a:latin typeface="Consolas" panose="020B0609020204030204" pitchFamily="49" charset="0"/>
              </a:rPr>
              <a:t>The trees in the depth-first forest are the strongly connected components.</a:t>
            </a:r>
          </a:p>
        </p:txBody>
      </p:sp>
    </p:spTree>
    <p:extLst>
      <p:ext uri="{BB962C8B-B14F-4D97-AF65-F5344CB8AC3E}">
        <p14:creationId xmlns:p14="http://schemas.microsoft.com/office/powerpoint/2010/main" val="2835061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1/16</a:t>
            </a: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2/15</a:t>
            </a: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3/12</a:t>
            </a: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4/7</a:t>
            </a: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5/6</a:t>
            </a: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8/11</a:t>
            </a: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9/10</a:t>
            </a: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2"/>
                </a:solidFill>
              </a:rPr>
              <a:t>13/</a:t>
            </a:r>
          </a:p>
          <a:p>
            <a:pPr algn="ctr"/>
            <a:r>
              <a:rPr lang="en-IN" b="1" dirty="0">
                <a:solidFill>
                  <a:schemeClr val="accent2"/>
                </a:solidFill>
              </a:rPr>
              <a:t>14</a:t>
            </a:r>
          </a:p>
        </p:txBody>
      </p: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29" name="Straight Arrow Connector 28">
            <a:extLst>
              <a:ext uri="{FF2B5EF4-FFF2-40B4-BE49-F238E27FC236}">
                <a16:creationId xmlns:a16="http://schemas.microsoft.com/office/drawing/2014/main" id="{473F79BD-1868-BCC6-5704-A1D6ACA48D51}"/>
              </a:ext>
            </a:extLst>
          </p:cNvPr>
          <p:cNvCxnSpPr>
            <a:stCxn id="4" idx="4"/>
            <a:endCxn id="11" idx="0"/>
          </p:cNvCxnSpPr>
          <p:nvPr/>
        </p:nvCxnSpPr>
        <p:spPr>
          <a:xfrm flipH="1">
            <a:off x="1976274" y="2826775"/>
            <a:ext cx="93411" cy="13814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DEBB10-FC24-D272-BA76-13BBE85F85B3}"/>
              </a:ext>
            </a:extLst>
          </p:cNvPr>
          <p:cNvCxnSpPr>
            <a:stCxn id="11" idx="7"/>
            <a:endCxn id="5" idx="3"/>
          </p:cNvCxnSpPr>
          <p:nvPr/>
        </p:nvCxnSpPr>
        <p:spPr>
          <a:xfrm flipV="1">
            <a:off x="2303039" y="2784873"/>
            <a:ext cx="1322761" cy="14996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3E64D2-5EBF-0B98-5CDD-A65341538066}"/>
              </a:ext>
            </a:extLst>
          </p:cNvPr>
          <p:cNvSpPr txBox="1"/>
          <p:nvPr/>
        </p:nvSpPr>
        <p:spPr>
          <a:xfrm>
            <a:off x="9340645" y="1592826"/>
            <a:ext cx="2109025" cy="2308324"/>
          </a:xfrm>
          <a:prstGeom prst="rect">
            <a:avLst/>
          </a:prstGeom>
          <a:noFill/>
        </p:spPr>
        <p:txBody>
          <a:bodyPr wrap="square" rtlCol="0">
            <a:spAutoFit/>
          </a:bodyPr>
          <a:lstStyle/>
          <a:p>
            <a:r>
              <a:rPr lang="en-IN" dirty="0">
                <a:latin typeface="Consolas" panose="020B0609020204030204" pitchFamily="49" charset="0"/>
              </a:rPr>
              <a:t>We are done.</a:t>
            </a:r>
          </a:p>
          <a:p>
            <a:endParaRPr lang="en-IN" dirty="0">
              <a:latin typeface="Consolas" panose="020B0609020204030204" pitchFamily="49" charset="0"/>
            </a:endParaRPr>
          </a:p>
          <a:p>
            <a:r>
              <a:rPr lang="en-IN" dirty="0">
                <a:latin typeface="Consolas" panose="020B0609020204030204" pitchFamily="49" charset="0"/>
              </a:rPr>
              <a:t>The trees in the depth-first forest are the strongly connected components.</a:t>
            </a:r>
          </a:p>
        </p:txBody>
      </p:sp>
    </p:spTree>
    <p:extLst>
      <p:ext uri="{BB962C8B-B14F-4D97-AF65-F5344CB8AC3E}">
        <p14:creationId xmlns:p14="http://schemas.microsoft.com/office/powerpoint/2010/main" val="168229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4B6E-050B-3114-E219-2E6624DACE68}"/>
              </a:ext>
            </a:extLst>
          </p:cNvPr>
          <p:cNvSpPr>
            <a:spLocks noGrp="1"/>
          </p:cNvSpPr>
          <p:nvPr>
            <p:ph type="title"/>
          </p:nvPr>
        </p:nvSpPr>
        <p:spPr/>
        <p:txBody>
          <a:bodyPr/>
          <a:lstStyle/>
          <a:p>
            <a:r>
              <a:rPr lang="en-IN" dirty="0"/>
              <a:t>Strongly connected components (SCC)</a:t>
            </a:r>
          </a:p>
        </p:txBody>
      </p:sp>
      <p:sp>
        <p:nvSpPr>
          <p:cNvPr id="3" name="Text Placeholder 2">
            <a:extLst>
              <a:ext uri="{FF2B5EF4-FFF2-40B4-BE49-F238E27FC236}">
                <a16:creationId xmlns:a16="http://schemas.microsoft.com/office/drawing/2014/main" id="{737DD883-7E78-8F40-1FFC-81F022A23B7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441617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STRONGLY-CONNECTED_COMP</a:t>
            </a:r>
          </a:p>
        </p:txBody>
      </p:sp>
      <p:sp>
        <p:nvSpPr>
          <p:cNvPr id="4" name="TextBox 3">
            <a:extLst>
              <a:ext uri="{FF2B5EF4-FFF2-40B4-BE49-F238E27FC236}">
                <a16:creationId xmlns:a16="http://schemas.microsoft.com/office/drawing/2014/main" id="{6389036F-F54B-59A3-06AF-F8C291F23849}"/>
              </a:ext>
            </a:extLst>
          </p:cNvPr>
          <p:cNvSpPr txBox="1"/>
          <p:nvPr/>
        </p:nvSpPr>
        <p:spPr>
          <a:xfrm>
            <a:off x="6538464" y="1700986"/>
            <a:ext cx="5279910" cy="3416320"/>
          </a:xfrm>
          <a:prstGeom prst="rect">
            <a:avLst/>
          </a:prstGeom>
          <a:noFill/>
        </p:spPr>
        <p:txBody>
          <a:bodyPr wrap="square" rtlCol="0">
            <a:spAutoFit/>
          </a:bodyPr>
          <a:lstStyle/>
          <a:p>
            <a:r>
              <a:rPr lang="en-IN" dirty="0">
                <a:latin typeface="Consolas" panose="020B0609020204030204" pitchFamily="49" charset="0"/>
              </a:rPr>
              <a:t>STRONGLY-CONNECTED-COMP(G)</a:t>
            </a:r>
          </a:p>
          <a:p>
            <a:endParaRPr lang="en-IN" dirty="0">
              <a:latin typeface="Consolas" panose="020B0609020204030204" pitchFamily="49" charset="0"/>
            </a:endParaRPr>
          </a:p>
          <a:p>
            <a:r>
              <a:rPr lang="en-IN" dirty="0">
                <a:latin typeface="Consolas" panose="020B0609020204030204" pitchFamily="49" charset="0"/>
              </a:rPr>
              <a:t>L = DFS-SCC(G)</a:t>
            </a:r>
          </a:p>
          <a:p>
            <a:r>
              <a:rPr lang="en-IN" dirty="0">
                <a:latin typeface="Consolas" panose="020B0609020204030204" pitchFamily="49" charset="0"/>
              </a:rPr>
              <a:t>REVERSE-ALL-EDGES(G)</a:t>
            </a:r>
          </a:p>
          <a:p>
            <a:r>
              <a:rPr lang="en-IN" dirty="0">
                <a:latin typeface="Consolas" panose="020B0609020204030204" pitchFamily="49" charset="0"/>
              </a:rPr>
              <a:t>RESET-COLORS(G)</a:t>
            </a:r>
          </a:p>
          <a:p>
            <a:endParaRPr lang="en-IN" dirty="0">
              <a:latin typeface="Consolas" panose="020B0609020204030204" pitchFamily="49" charset="0"/>
            </a:endParaRPr>
          </a:p>
          <a:p>
            <a:r>
              <a:rPr lang="en-IN" dirty="0" err="1">
                <a:latin typeface="Consolas" panose="020B0609020204030204" pitchFamily="49" charset="0"/>
              </a:rPr>
              <a:t>scc_id</a:t>
            </a:r>
            <a:r>
              <a:rPr lang="en-IN" dirty="0">
                <a:latin typeface="Consolas" panose="020B0609020204030204" pitchFamily="49" charset="0"/>
              </a:rPr>
              <a:t> = 0</a:t>
            </a:r>
          </a:p>
          <a:p>
            <a:r>
              <a:rPr lang="en-IN" dirty="0">
                <a:latin typeface="Consolas" panose="020B0609020204030204" pitchFamily="49" charset="0"/>
              </a:rPr>
              <a:t>foreach vertex v in L</a:t>
            </a:r>
          </a:p>
          <a:p>
            <a:r>
              <a:rPr lang="en-IN" dirty="0">
                <a:latin typeface="Consolas" panose="020B0609020204030204" pitchFamily="49" charset="0"/>
              </a:rPr>
              <a:t>   if </a:t>
            </a:r>
            <a:r>
              <a:rPr lang="en-IN" dirty="0" err="1">
                <a:latin typeface="Consolas" panose="020B0609020204030204" pitchFamily="49" charset="0"/>
              </a:rPr>
              <a:t>v.color</a:t>
            </a:r>
            <a:r>
              <a:rPr lang="en-IN" dirty="0">
                <a:latin typeface="Consolas" panose="020B0609020204030204" pitchFamily="49" charset="0"/>
              </a:rPr>
              <a:t> == WHITE</a:t>
            </a:r>
          </a:p>
          <a:p>
            <a:r>
              <a:rPr lang="en-IN" dirty="0">
                <a:latin typeface="Consolas" panose="020B0609020204030204" pitchFamily="49" charset="0"/>
              </a:rPr>
              <a:t>     </a:t>
            </a:r>
            <a:r>
              <a:rPr lang="en-IN" dirty="0" err="1">
                <a:latin typeface="Consolas" panose="020B0609020204030204" pitchFamily="49" charset="0"/>
              </a:rPr>
              <a:t>scc_id</a:t>
            </a:r>
            <a:r>
              <a:rPr lang="en-IN" dirty="0">
                <a:latin typeface="Consolas" panose="020B0609020204030204" pitchFamily="49" charset="0"/>
              </a:rPr>
              <a:t> = </a:t>
            </a:r>
            <a:r>
              <a:rPr lang="en-IN" dirty="0" err="1">
                <a:latin typeface="Consolas" panose="020B0609020204030204" pitchFamily="49" charset="0"/>
              </a:rPr>
              <a:t>scc_id</a:t>
            </a:r>
            <a:r>
              <a:rPr lang="en-IN" dirty="0">
                <a:latin typeface="Consolas" panose="020B0609020204030204" pitchFamily="49" charset="0"/>
              </a:rPr>
              <a:t> + 1</a:t>
            </a:r>
          </a:p>
          <a:p>
            <a:r>
              <a:rPr lang="en-IN" dirty="0">
                <a:latin typeface="Consolas" panose="020B0609020204030204" pitchFamily="49" charset="0"/>
              </a:rPr>
              <a:t>     </a:t>
            </a:r>
            <a:r>
              <a:rPr lang="en-IN" dirty="0" err="1">
                <a:latin typeface="Consolas" panose="020B0609020204030204" pitchFamily="49" charset="0"/>
              </a:rPr>
              <a:t>v.scc_id</a:t>
            </a:r>
            <a:r>
              <a:rPr lang="en-IN" dirty="0">
                <a:latin typeface="Consolas" panose="020B0609020204030204" pitchFamily="49" charset="0"/>
              </a:rPr>
              <a:t> = </a:t>
            </a:r>
            <a:r>
              <a:rPr lang="en-IN" dirty="0" err="1">
                <a:latin typeface="Consolas" panose="020B0609020204030204" pitchFamily="49" charset="0"/>
              </a:rPr>
              <a:t>scc_id</a:t>
            </a:r>
            <a:endParaRPr lang="en-IN" dirty="0">
              <a:latin typeface="Consolas" panose="020B0609020204030204" pitchFamily="49" charset="0"/>
            </a:endParaRPr>
          </a:p>
          <a:p>
            <a:r>
              <a:rPr lang="en-IN" dirty="0">
                <a:latin typeface="Consolas" panose="020B0609020204030204" pitchFamily="49" charset="0"/>
              </a:rPr>
              <a:t>     DFS-VISIT-SCC-ID(G, v)</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56003-ACE8-7B29-5A6C-6E44429E111F}"/>
                  </a:ext>
                </a:extLst>
              </p:cNvPr>
              <p:cNvSpPr txBox="1"/>
              <p:nvPr/>
            </p:nvSpPr>
            <p:spPr>
              <a:xfrm>
                <a:off x="1106124" y="1666573"/>
                <a:ext cx="4463836" cy="3970318"/>
              </a:xfrm>
              <a:prstGeom prst="rect">
                <a:avLst/>
              </a:prstGeom>
              <a:noFill/>
            </p:spPr>
            <p:txBody>
              <a:bodyPr wrap="square" rtlCol="0">
                <a:spAutoFit/>
              </a:bodyPr>
              <a:lstStyle/>
              <a:p>
                <a:r>
                  <a:rPr lang="en-IN" dirty="0">
                    <a:solidFill>
                      <a:schemeClr val="accent1"/>
                    </a:solidFill>
                    <a:latin typeface="Consolas" panose="020B0609020204030204" pitchFamily="49" charset="0"/>
                  </a:rPr>
                  <a:t>STRONGLY-CONNECTED-COMP(G)</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each vertex contains five fields: </a:t>
                </a:r>
                <a:r>
                  <a:rPr lang="en-IN" dirty="0" err="1">
                    <a:latin typeface="Consolas" panose="020B0609020204030204" pitchFamily="49" charset="0"/>
                  </a:rPr>
                  <a:t>color</a:t>
                </a:r>
                <a:r>
                  <a:rPr lang="en-IN" dirty="0">
                    <a:latin typeface="Consolas" panose="020B0609020204030204" pitchFamily="49" charset="0"/>
                  </a:rPr>
                  <a:t>, d, f, </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a:t>
                </a:r>
                <a:r>
                  <a:rPr lang="en-IN" b="0" dirty="0" err="1">
                    <a:latin typeface="Consolas" panose="020B0609020204030204" pitchFamily="49" charset="0"/>
                  </a:rPr>
                  <a:t>scc_id</a:t>
                </a:r>
                <a:endParaRPr lang="en-IN" b="0" dirty="0">
                  <a:latin typeface="Consolas" panose="020B0609020204030204" pitchFamily="49" charset="0"/>
                </a:endParaRPr>
              </a:p>
              <a:p>
                <a:r>
                  <a:rPr lang="en-IN" dirty="0">
                    <a:latin typeface="Consolas" panose="020B0609020204030204" pitchFamily="49" charset="0"/>
                  </a:rPr>
                  <a:t>// d is discovery time</a:t>
                </a:r>
              </a:p>
              <a:p>
                <a:r>
                  <a:rPr lang="en-IN" b="0" dirty="0">
                    <a:latin typeface="Consolas" panose="020B0609020204030204" pitchFamily="49" charset="0"/>
                  </a:rPr>
                  <a:t>// f is finish time</a:t>
                </a:r>
                <a:endParaRPr lang="en-IN" dirty="0">
                  <a:latin typeface="Consolas" panose="020B0609020204030204" pitchFamily="49" charset="0"/>
                </a:endParaRPr>
              </a:p>
              <a:p>
                <a:r>
                  <a:rPr lang="en-IN" b="0"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is predecessor in the DFS forest</a:t>
                </a:r>
              </a:p>
              <a:p>
                <a:r>
                  <a:rPr lang="en-IN" dirty="0">
                    <a:latin typeface="Consolas" panose="020B0609020204030204" pitchFamily="49" charset="0"/>
                  </a:rPr>
                  <a:t>// </a:t>
                </a:r>
                <a:r>
                  <a:rPr lang="en-IN" dirty="0" err="1">
                    <a:latin typeface="Consolas" panose="020B0609020204030204" pitchFamily="49" charset="0"/>
                  </a:rPr>
                  <a:t>scc_id</a:t>
                </a:r>
                <a:r>
                  <a:rPr lang="en-IN" dirty="0">
                    <a:latin typeface="Consolas" panose="020B0609020204030204" pitchFamily="49" charset="0"/>
                  </a:rPr>
                  <a:t> is the </a:t>
                </a:r>
                <a:r>
                  <a:rPr lang="en-IN" dirty="0" err="1">
                    <a:latin typeface="Consolas" panose="020B0609020204030204" pitchFamily="49" charset="0"/>
                  </a:rPr>
                  <a:t>scc</a:t>
                </a:r>
                <a:r>
                  <a:rPr lang="en-IN" dirty="0">
                    <a:latin typeface="Consolas" panose="020B0609020204030204" pitchFamily="49" charset="0"/>
                  </a:rPr>
                  <a:t> id of the vertex</a:t>
                </a:r>
                <a:endParaRPr lang="en-IN" b="0" dirty="0">
                  <a:latin typeface="Consolas" panose="020B0609020204030204" pitchFamily="49" charset="0"/>
                </a:endParaRPr>
              </a:p>
              <a:p>
                <a:endParaRPr lang="en-IN" b="0" dirty="0">
                  <a:latin typeface="Consolas" panose="020B0609020204030204" pitchFamily="49" charset="0"/>
                </a:endParaRPr>
              </a:p>
              <a:p>
                <a:r>
                  <a:rPr lang="en-IN" dirty="0">
                    <a:latin typeface="Consolas" panose="020B0609020204030204" pitchFamily="49" charset="0"/>
                  </a:rPr>
                  <a:t>// Output: compute the </a:t>
                </a:r>
                <a:r>
                  <a:rPr lang="en-IN" dirty="0" err="1">
                    <a:latin typeface="Consolas" panose="020B0609020204030204" pitchFamily="49" charset="0"/>
                  </a:rPr>
                  <a:t>scc</a:t>
                </a:r>
                <a:r>
                  <a:rPr lang="en-IN" dirty="0">
                    <a:latin typeface="Consolas" panose="020B0609020204030204" pitchFamily="49" charset="0"/>
                  </a:rPr>
                  <a:t> id for each vertex</a:t>
                </a:r>
              </a:p>
            </p:txBody>
          </p:sp>
        </mc:Choice>
        <mc:Fallback xmlns="">
          <p:sp>
            <p:nvSpPr>
              <p:cNvPr id="5" name="TextBox 4">
                <a:extLst>
                  <a:ext uri="{FF2B5EF4-FFF2-40B4-BE49-F238E27FC236}">
                    <a16:creationId xmlns:a16="http://schemas.microsoft.com/office/drawing/2014/main" id="{A8856003-ACE8-7B29-5A6C-6E44429E111F}"/>
                  </a:ext>
                </a:extLst>
              </p:cNvPr>
              <p:cNvSpPr txBox="1">
                <a:spLocks noRot="1" noChangeAspect="1" noMove="1" noResize="1" noEditPoints="1" noAdjustHandles="1" noChangeArrowheads="1" noChangeShapeType="1" noTextEdit="1"/>
              </p:cNvSpPr>
              <p:nvPr/>
            </p:nvSpPr>
            <p:spPr>
              <a:xfrm>
                <a:off x="1106124" y="1666573"/>
                <a:ext cx="4463836" cy="3970318"/>
              </a:xfrm>
              <a:prstGeom prst="rect">
                <a:avLst/>
              </a:prstGeom>
              <a:blipFill>
                <a:blip r:embed="rId3"/>
                <a:stretch>
                  <a:fillRect l="-1091" t="-767" b="-138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D39C32C-A573-40F4-3386-FC09EDBD7BAE}"/>
                  </a:ext>
                </a:extLst>
              </p14:cNvPr>
              <p14:cNvContentPartPr/>
              <p14:nvPr/>
            </p14:nvContentPartPr>
            <p14:xfrm>
              <a:off x="7809840" y="2183760"/>
              <a:ext cx="4266720" cy="2501280"/>
            </p14:xfrm>
          </p:contentPart>
        </mc:Choice>
        <mc:Fallback xmlns="">
          <p:pic>
            <p:nvPicPr>
              <p:cNvPr id="3" name="Ink 2">
                <a:extLst>
                  <a:ext uri="{FF2B5EF4-FFF2-40B4-BE49-F238E27FC236}">
                    <a16:creationId xmlns:a16="http://schemas.microsoft.com/office/drawing/2014/main" id="{AD39C32C-A573-40F4-3386-FC09EDBD7BAE}"/>
                  </a:ext>
                </a:extLst>
              </p:cNvPr>
              <p:cNvPicPr/>
              <p:nvPr/>
            </p:nvPicPr>
            <p:blipFill>
              <a:blip r:embed="rId5"/>
              <a:stretch>
                <a:fillRect/>
              </a:stretch>
            </p:blipFill>
            <p:spPr>
              <a:xfrm>
                <a:off x="7800480" y="2174400"/>
                <a:ext cx="4285440" cy="2520000"/>
              </a:xfrm>
              <a:prstGeom prst="rect">
                <a:avLst/>
              </a:prstGeom>
            </p:spPr>
          </p:pic>
        </mc:Fallback>
      </mc:AlternateContent>
    </p:spTree>
    <p:extLst>
      <p:ext uri="{BB962C8B-B14F-4D97-AF65-F5344CB8AC3E}">
        <p14:creationId xmlns:p14="http://schemas.microsoft.com/office/powerpoint/2010/main" val="3593176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DFS-SCC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89036F-F54B-59A3-06AF-F8C291F23849}"/>
                  </a:ext>
                </a:extLst>
              </p:cNvPr>
              <p:cNvSpPr txBox="1"/>
              <p:nvPr/>
            </p:nvSpPr>
            <p:spPr>
              <a:xfrm>
                <a:off x="6538464" y="49164"/>
                <a:ext cx="5279910" cy="6740307"/>
              </a:xfrm>
              <a:prstGeom prst="rect">
                <a:avLst/>
              </a:prstGeom>
              <a:noFill/>
            </p:spPr>
            <p:txBody>
              <a:bodyPr wrap="square" rtlCol="0">
                <a:spAutoFit/>
              </a:bodyPr>
              <a:lstStyle/>
              <a:p>
                <a:r>
                  <a:rPr lang="en-IN" dirty="0">
                    <a:solidFill>
                      <a:schemeClr val="accent1"/>
                    </a:solidFill>
                    <a:latin typeface="Consolas" panose="020B0609020204030204" pitchFamily="49" charset="0"/>
                  </a:rPr>
                  <a:t>DFS-SCC(G)</a:t>
                </a:r>
              </a:p>
              <a:p>
                <a:r>
                  <a:rPr lang="en-IN" b="1" dirty="0">
                    <a:latin typeface="Consolas" panose="020B0609020204030204" pitchFamily="49" charset="0"/>
                  </a:rPr>
                  <a:t>for</a:t>
                </a:r>
                <a:r>
                  <a:rPr lang="en-IN" dirty="0">
                    <a:latin typeface="Consolas" panose="020B0609020204030204" pitchFamily="49" charset="0"/>
                  </a:rPr>
                  <a:t>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r>
                  <a:rPr lang="en-IN" dirty="0">
                    <a:latin typeface="Consolas" panose="020B0609020204030204" pitchFamily="49" charset="0"/>
                  </a:rPr>
                  <a:t>    </a:t>
                </a:r>
                <a:r>
                  <a:rPr lang="en-IN" dirty="0" err="1">
                    <a:latin typeface="Consolas" panose="020B0609020204030204" pitchFamily="49" charset="0"/>
                  </a:rPr>
                  <a:t>u.color</a:t>
                </a:r>
                <a:r>
                  <a:rPr lang="en-IN" dirty="0">
                    <a:latin typeface="Consolas" panose="020B0609020204030204" pitchFamily="49" charset="0"/>
                  </a:rPr>
                  <a:t> = WHITE</a:t>
                </a:r>
                <a:endParaRPr lang="en-IN" dirty="0">
                  <a:latin typeface="Consolas" panose="020B0609020204030204" pitchFamily="49" charset="0"/>
                  <a:ea typeface="Cambria Math" panose="02040503050406030204" pitchFamily="18" charset="0"/>
                </a:endParaRPr>
              </a:p>
              <a:p>
                <a:r>
                  <a:rPr lang="en-IN" dirty="0">
                    <a:latin typeface="Consolas" panose="020B0609020204030204" pitchFamily="49" charset="0"/>
                  </a:rPr>
                  <a:t>    u.</a:t>
                </a:r>
                <a14:m>
                  <m:oMath xmlns:m="http://schemas.openxmlformats.org/officeDocument/2006/math">
                    <m:r>
                      <a:rPr lang="en-IN" i="1" smtClean="0">
                        <a:latin typeface="Cambria Math" panose="02040503050406030204" pitchFamily="18" charset="0"/>
                        <a:ea typeface="Cambria Math" panose="02040503050406030204" pitchFamily="18" charset="0"/>
                      </a:rPr>
                      <m:t>𝜋</m:t>
                    </m:r>
                  </m:oMath>
                </a14:m>
                <a:r>
                  <a:rPr lang="en-IN" dirty="0">
                    <a:latin typeface="Consolas" panose="020B0609020204030204" pitchFamily="49" charset="0"/>
                  </a:rPr>
                  <a:t> = NIL</a:t>
                </a:r>
              </a:p>
              <a:p>
                <a:r>
                  <a:rPr lang="en-IN" dirty="0">
                    <a:latin typeface="Consolas" panose="020B0609020204030204" pitchFamily="49" charset="0"/>
                  </a:rPr>
                  <a:t>time = 0</a:t>
                </a:r>
              </a:p>
              <a:p>
                <a:r>
                  <a:rPr lang="en-IN" dirty="0">
                    <a:latin typeface="Consolas" panose="020B0609020204030204" pitchFamily="49" charset="0"/>
                  </a:rPr>
                  <a:t>L = NIL</a:t>
                </a:r>
              </a:p>
              <a:p>
                <a:r>
                  <a:rPr lang="en-IN" dirty="0">
                    <a:latin typeface="Consolas" panose="020B0609020204030204" pitchFamily="49" charset="0"/>
                  </a:rPr>
                  <a:t>for each vertex u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G.V</a:t>
                </a:r>
              </a:p>
              <a:p>
                <a:r>
                  <a:rPr lang="en-IN" dirty="0">
                    <a:latin typeface="Consolas" panose="020B0609020204030204" pitchFamily="49" charset="0"/>
                  </a:rPr>
                  <a:t>    if </a:t>
                </a:r>
                <a:r>
                  <a:rPr lang="en-IN" dirty="0" err="1">
                    <a:latin typeface="Consolas" panose="020B0609020204030204" pitchFamily="49" charset="0"/>
                  </a:rPr>
                  <a:t>u.color</a:t>
                </a:r>
                <a:r>
                  <a:rPr lang="en-IN" dirty="0">
                    <a:latin typeface="Consolas" panose="020B0609020204030204" pitchFamily="49" charset="0"/>
                  </a:rPr>
                  <a:t> == WHITE</a:t>
                </a:r>
              </a:p>
              <a:p>
                <a:r>
                  <a:rPr lang="en-IN" dirty="0">
                    <a:latin typeface="Consolas" panose="020B0609020204030204" pitchFamily="49" charset="0"/>
                  </a:rPr>
                  <a:t>       L = DFS-VISIT-SCC(G, u, L)</a:t>
                </a:r>
              </a:p>
              <a:p>
                <a:r>
                  <a:rPr lang="en-IN" dirty="0">
                    <a:latin typeface="Consolas" panose="020B0609020204030204" pitchFamily="49" charset="0"/>
                  </a:rPr>
                  <a:t>return L</a:t>
                </a:r>
              </a:p>
              <a:p>
                <a:endParaRPr lang="en-IN" dirty="0">
                  <a:latin typeface="Consolas" panose="020B0609020204030204" pitchFamily="49" charset="0"/>
                </a:endParaRPr>
              </a:p>
              <a:p>
                <a:r>
                  <a:rPr lang="en-IN" dirty="0">
                    <a:solidFill>
                      <a:schemeClr val="accent1"/>
                    </a:solidFill>
                    <a:latin typeface="Consolas" panose="020B0609020204030204" pitchFamily="49" charset="0"/>
                  </a:rPr>
                  <a:t>DFS-VISIT-SCC(G, u, L)</a:t>
                </a:r>
              </a:p>
              <a:p>
                <a:r>
                  <a:rPr lang="en-IN" dirty="0">
                    <a:latin typeface="Consolas" panose="020B0609020204030204" pitchFamily="49" charset="0"/>
                  </a:rPr>
                  <a:t>time = time + 1</a:t>
                </a:r>
              </a:p>
              <a:p>
                <a:r>
                  <a:rPr lang="en-IN" dirty="0" err="1">
                    <a:latin typeface="Consolas" panose="020B0609020204030204" pitchFamily="49" charset="0"/>
                  </a:rPr>
                  <a:t>u.d</a:t>
                </a:r>
                <a:r>
                  <a:rPr lang="en-IN" dirty="0">
                    <a:latin typeface="Consolas" panose="020B0609020204030204" pitchFamily="49" charset="0"/>
                  </a:rPr>
                  <a:t> = time</a:t>
                </a:r>
              </a:p>
              <a:p>
                <a:r>
                  <a:rPr lang="en-IN" dirty="0" err="1">
                    <a:latin typeface="Consolas" panose="020B0609020204030204" pitchFamily="49" charset="0"/>
                  </a:rPr>
                  <a:t>u.color</a:t>
                </a:r>
                <a:r>
                  <a:rPr lang="en-IN" dirty="0">
                    <a:latin typeface="Consolas" panose="020B0609020204030204" pitchFamily="49" charset="0"/>
                  </a:rPr>
                  <a:t> = GRAY</a:t>
                </a:r>
              </a:p>
              <a:p>
                <a:r>
                  <a:rPr lang="en-IN" dirty="0">
                    <a:latin typeface="Consolas" panose="020B0609020204030204" pitchFamily="49" charset="0"/>
                  </a:rPr>
                  <a:t>for each vertex v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a:t>
                </a:r>
                <a:r>
                  <a:rPr lang="en-IN" dirty="0" err="1">
                    <a:latin typeface="Consolas" panose="020B0609020204030204" pitchFamily="49" charset="0"/>
                  </a:rPr>
                  <a:t>G.Adj</a:t>
                </a:r>
                <a:r>
                  <a:rPr lang="en-IN" dirty="0">
                    <a:latin typeface="Consolas" panose="020B0609020204030204" pitchFamily="49" charset="0"/>
                  </a:rPr>
                  <a:t>[u]</a:t>
                </a:r>
              </a:p>
              <a:p>
                <a:r>
                  <a:rPr lang="en-IN" dirty="0">
                    <a:latin typeface="Consolas" panose="020B0609020204030204" pitchFamily="49" charset="0"/>
                  </a:rPr>
                  <a:t>    if </a:t>
                </a:r>
                <a:r>
                  <a:rPr lang="en-IN" dirty="0" err="1">
                    <a:latin typeface="Consolas" panose="020B0609020204030204" pitchFamily="49" charset="0"/>
                  </a:rPr>
                  <a:t>v.color</a:t>
                </a:r>
                <a:r>
                  <a:rPr lang="en-IN" dirty="0">
                    <a:latin typeface="Consolas" panose="020B0609020204030204" pitchFamily="49" charset="0"/>
                  </a:rPr>
                  <a:t> == WHITE</a:t>
                </a:r>
              </a:p>
              <a:p>
                <a:r>
                  <a:rPr lang="en-IN" dirty="0">
                    <a:latin typeface="Consolas" panose="020B0609020204030204" pitchFamily="49" charset="0"/>
                  </a:rPr>
                  <a:t>       v.</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𝜋</m:t>
                    </m:r>
                  </m:oMath>
                </a14:m>
                <a:r>
                  <a:rPr lang="en-IN" dirty="0">
                    <a:latin typeface="Consolas" panose="020B0609020204030204" pitchFamily="49" charset="0"/>
                  </a:rPr>
                  <a:t> = u</a:t>
                </a:r>
              </a:p>
              <a:p>
                <a:r>
                  <a:rPr lang="en-IN" dirty="0">
                    <a:latin typeface="Consolas" panose="020B0609020204030204" pitchFamily="49" charset="0"/>
                  </a:rPr>
                  <a:t>       L = DFS-VISIT-SCC(G, v, L)</a:t>
                </a:r>
              </a:p>
              <a:p>
                <a:r>
                  <a:rPr lang="en-IN" dirty="0">
                    <a:latin typeface="Consolas" panose="020B0609020204030204" pitchFamily="49" charset="0"/>
                  </a:rPr>
                  <a:t>time = time + 1</a:t>
                </a:r>
              </a:p>
              <a:p>
                <a:r>
                  <a:rPr lang="en-IN" dirty="0" err="1">
                    <a:latin typeface="Consolas" panose="020B0609020204030204" pitchFamily="49" charset="0"/>
                  </a:rPr>
                  <a:t>u.f</a:t>
                </a:r>
                <a:r>
                  <a:rPr lang="en-IN" dirty="0">
                    <a:latin typeface="Consolas" panose="020B0609020204030204" pitchFamily="49" charset="0"/>
                  </a:rPr>
                  <a:t> = time</a:t>
                </a:r>
              </a:p>
              <a:p>
                <a:r>
                  <a:rPr lang="en-IN" dirty="0" err="1">
                    <a:latin typeface="Consolas" panose="020B0609020204030204" pitchFamily="49" charset="0"/>
                  </a:rPr>
                  <a:t>u.color</a:t>
                </a:r>
                <a:r>
                  <a:rPr lang="en-IN" dirty="0">
                    <a:latin typeface="Consolas" panose="020B0609020204030204" pitchFamily="49" charset="0"/>
                  </a:rPr>
                  <a:t> = BLACK</a:t>
                </a:r>
              </a:p>
              <a:p>
                <a:r>
                  <a:rPr lang="en-IN" dirty="0">
                    <a:latin typeface="Consolas" panose="020B0609020204030204" pitchFamily="49" charset="0"/>
                  </a:rPr>
                  <a:t>L = </a:t>
                </a:r>
                <a:r>
                  <a:rPr lang="en-IN" dirty="0" err="1">
                    <a:latin typeface="Consolas" panose="020B0609020204030204" pitchFamily="49" charset="0"/>
                  </a:rPr>
                  <a:t>insert_front</a:t>
                </a:r>
                <a:r>
                  <a:rPr lang="en-IN" dirty="0">
                    <a:latin typeface="Consolas" panose="020B0609020204030204" pitchFamily="49" charset="0"/>
                  </a:rPr>
                  <a:t>(L, u)</a:t>
                </a:r>
              </a:p>
              <a:p>
                <a:r>
                  <a:rPr lang="en-IN" dirty="0">
                    <a:latin typeface="Consolas" panose="020B0609020204030204" pitchFamily="49" charset="0"/>
                  </a:rPr>
                  <a:t>return L</a:t>
                </a:r>
              </a:p>
            </p:txBody>
          </p:sp>
        </mc:Choice>
        <mc:Fallback xmlns="">
          <p:sp>
            <p:nvSpPr>
              <p:cNvPr id="4" name="TextBox 3">
                <a:extLst>
                  <a:ext uri="{FF2B5EF4-FFF2-40B4-BE49-F238E27FC236}">
                    <a16:creationId xmlns:a16="http://schemas.microsoft.com/office/drawing/2014/main" id="{6389036F-F54B-59A3-06AF-F8C291F23849}"/>
                  </a:ext>
                </a:extLst>
              </p:cNvPr>
              <p:cNvSpPr txBox="1">
                <a:spLocks noRot="1" noChangeAspect="1" noMove="1" noResize="1" noEditPoints="1" noAdjustHandles="1" noChangeArrowheads="1" noChangeShapeType="1" noTextEdit="1"/>
              </p:cNvSpPr>
              <p:nvPr/>
            </p:nvSpPr>
            <p:spPr>
              <a:xfrm>
                <a:off x="6538464" y="49164"/>
                <a:ext cx="5279910" cy="6740307"/>
              </a:xfrm>
              <a:prstGeom prst="rect">
                <a:avLst/>
              </a:prstGeom>
              <a:blipFill>
                <a:blip r:embed="rId3"/>
                <a:stretch>
                  <a:fillRect l="-1039" t="-452" b="-4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56003-ACE8-7B29-5A6C-6E44429E111F}"/>
                  </a:ext>
                </a:extLst>
              </p:cNvPr>
              <p:cNvSpPr txBox="1"/>
              <p:nvPr/>
            </p:nvSpPr>
            <p:spPr>
              <a:xfrm>
                <a:off x="1106124" y="1666573"/>
                <a:ext cx="4463836" cy="4524315"/>
              </a:xfrm>
              <a:prstGeom prst="rect">
                <a:avLst/>
              </a:prstGeom>
              <a:noFill/>
            </p:spPr>
            <p:txBody>
              <a:bodyPr wrap="square" rtlCol="0">
                <a:spAutoFit/>
              </a:bodyPr>
              <a:lstStyle/>
              <a:p>
                <a:r>
                  <a:rPr lang="en-IN" dirty="0">
                    <a:solidFill>
                      <a:schemeClr val="accent1"/>
                    </a:solidFill>
                    <a:latin typeface="Consolas" panose="020B0609020204030204" pitchFamily="49" charset="0"/>
                  </a:rPr>
                  <a:t>DFS-SCC(G)</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each vertex contains five fields: </a:t>
                </a:r>
                <a:r>
                  <a:rPr lang="en-IN" dirty="0" err="1">
                    <a:latin typeface="Consolas" panose="020B0609020204030204" pitchFamily="49" charset="0"/>
                  </a:rPr>
                  <a:t>color</a:t>
                </a:r>
                <a:r>
                  <a:rPr lang="en-IN" dirty="0">
                    <a:latin typeface="Consolas" panose="020B0609020204030204" pitchFamily="49" charset="0"/>
                  </a:rPr>
                  <a:t>, d, f, </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a:t>
                </a:r>
                <a:r>
                  <a:rPr lang="en-IN" b="0" dirty="0" err="1">
                    <a:latin typeface="Consolas" panose="020B0609020204030204" pitchFamily="49" charset="0"/>
                  </a:rPr>
                  <a:t>scc_id</a:t>
                </a:r>
                <a:endParaRPr lang="en-IN" b="0" dirty="0">
                  <a:latin typeface="Consolas" panose="020B0609020204030204" pitchFamily="49" charset="0"/>
                </a:endParaRPr>
              </a:p>
              <a:p>
                <a:r>
                  <a:rPr lang="en-IN" dirty="0">
                    <a:latin typeface="Consolas" panose="020B0609020204030204" pitchFamily="49" charset="0"/>
                  </a:rPr>
                  <a:t>// d is discovery time</a:t>
                </a:r>
              </a:p>
              <a:p>
                <a:r>
                  <a:rPr lang="en-IN" b="0" dirty="0">
                    <a:latin typeface="Consolas" panose="020B0609020204030204" pitchFamily="49" charset="0"/>
                  </a:rPr>
                  <a:t>// f is finish time</a:t>
                </a:r>
                <a:endParaRPr lang="en-IN" dirty="0">
                  <a:latin typeface="Consolas" panose="020B0609020204030204" pitchFamily="49" charset="0"/>
                </a:endParaRPr>
              </a:p>
              <a:p>
                <a:r>
                  <a:rPr lang="en-IN" b="0"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is predecessor in the DFS forest</a:t>
                </a:r>
              </a:p>
              <a:p>
                <a:r>
                  <a:rPr lang="en-IN" dirty="0">
                    <a:latin typeface="Consolas" panose="020B0609020204030204" pitchFamily="49" charset="0"/>
                  </a:rPr>
                  <a:t>// </a:t>
                </a:r>
                <a:r>
                  <a:rPr lang="en-IN" dirty="0" err="1">
                    <a:latin typeface="Consolas" panose="020B0609020204030204" pitchFamily="49" charset="0"/>
                  </a:rPr>
                  <a:t>scc_id</a:t>
                </a:r>
                <a:r>
                  <a:rPr lang="en-IN" dirty="0">
                    <a:latin typeface="Consolas" panose="020B0609020204030204" pitchFamily="49" charset="0"/>
                  </a:rPr>
                  <a:t> is the </a:t>
                </a:r>
                <a:r>
                  <a:rPr lang="en-IN" dirty="0" err="1">
                    <a:latin typeface="Consolas" panose="020B0609020204030204" pitchFamily="49" charset="0"/>
                  </a:rPr>
                  <a:t>scc</a:t>
                </a:r>
                <a:r>
                  <a:rPr lang="en-IN" dirty="0">
                    <a:latin typeface="Consolas" panose="020B0609020204030204" pitchFamily="49" charset="0"/>
                  </a:rPr>
                  <a:t> id of the vertex</a:t>
                </a:r>
                <a:endParaRPr lang="en-IN" b="0" dirty="0">
                  <a:latin typeface="Consolas" panose="020B0609020204030204" pitchFamily="49" charset="0"/>
                </a:endParaRPr>
              </a:p>
              <a:p>
                <a:endParaRPr lang="en-IN" b="0" dirty="0">
                  <a:latin typeface="Consolas" panose="020B0609020204030204" pitchFamily="49" charset="0"/>
                </a:endParaRPr>
              </a:p>
              <a:p>
                <a:r>
                  <a:rPr lang="en-IN" dirty="0">
                    <a:latin typeface="Consolas" panose="020B0609020204030204" pitchFamily="49" charset="0"/>
                  </a:rPr>
                  <a:t>// Output: returns a list that contains all vertices in the decreasing order of their finish time</a:t>
                </a:r>
              </a:p>
            </p:txBody>
          </p:sp>
        </mc:Choice>
        <mc:Fallback xmlns="">
          <p:sp>
            <p:nvSpPr>
              <p:cNvPr id="5" name="TextBox 4">
                <a:extLst>
                  <a:ext uri="{FF2B5EF4-FFF2-40B4-BE49-F238E27FC236}">
                    <a16:creationId xmlns:a16="http://schemas.microsoft.com/office/drawing/2014/main" id="{A8856003-ACE8-7B29-5A6C-6E44429E111F}"/>
                  </a:ext>
                </a:extLst>
              </p:cNvPr>
              <p:cNvSpPr txBox="1">
                <a:spLocks noRot="1" noChangeAspect="1" noMove="1" noResize="1" noEditPoints="1" noAdjustHandles="1" noChangeArrowheads="1" noChangeShapeType="1" noTextEdit="1"/>
              </p:cNvSpPr>
              <p:nvPr/>
            </p:nvSpPr>
            <p:spPr>
              <a:xfrm>
                <a:off x="1106124" y="1666573"/>
                <a:ext cx="4463836" cy="4524315"/>
              </a:xfrm>
              <a:prstGeom prst="rect">
                <a:avLst/>
              </a:prstGeom>
              <a:blipFill>
                <a:blip r:embed="rId4"/>
                <a:stretch>
                  <a:fillRect l="-1091" t="-673" b="-107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6BD7E09-F4C8-8559-DD49-D55574CCB1AE}"/>
                  </a:ext>
                </a:extLst>
              </p14:cNvPr>
              <p14:cNvContentPartPr/>
              <p14:nvPr/>
            </p14:nvContentPartPr>
            <p14:xfrm>
              <a:off x="9090720" y="6440760"/>
              <a:ext cx="308520" cy="46440"/>
            </p14:xfrm>
          </p:contentPart>
        </mc:Choice>
        <mc:Fallback xmlns="">
          <p:pic>
            <p:nvPicPr>
              <p:cNvPr id="3" name="Ink 2">
                <a:extLst>
                  <a:ext uri="{FF2B5EF4-FFF2-40B4-BE49-F238E27FC236}">
                    <a16:creationId xmlns:a16="http://schemas.microsoft.com/office/drawing/2014/main" id="{86BD7E09-F4C8-8559-DD49-D55574CCB1AE}"/>
                  </a:ext>
                </a:extLst>
              </p:cNvPr>
              <p:cNvPicPr/>
              <p:nvPr/>
            </p:nvPicPr>
            <p:blipFill>
              <a:blip r:embed="rId6"/>
              <a:stretch>
                <a:fillRect/>
              </a:stretch>
            </p:blipFill>
            <p:spPr>
              <a:xfrm>
                <a:off x="9081360" y="6431400"/>
                <a:ext cx="327240" cy="65160"/>
              </a:xfrm>
              <a:prstGeom prst="rect">
                <a:avLst/>
              </a:prstGeom>
            </p:spPr>
          </p:pic>
        </mc:Fallback>
      </mc:AlternateContent>
    </p:spTree>
    <p:extLst>
      <p:ext uri="{BB962C8B-B14F-4D97-AF65-F5344CB8AC3E}">
        <p14:creationId xmlns:p14="http://schemas.microsoft.com/office/powerpoint/2010/main" val="11175139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64B9-2E3D-C869-D805-803D583541F9}"/>
              </a:ext>
            </a:extLst>
          </p:cNvPr>
          <p:cNvSpPr>
            <a:spLocks noGrp="1"/>
          </p:cNvSpPr>
          <p:nvPr>
            <p:ph type="title"/>
          </p:nvPr>
        </p:nvSpPr>
        <p:spPr/>
        <p:txBody>
          <a:bodyPr/>
          <a:lstStyle/>
          <a:p>
            <a:r>
              <a:rPr lang="en-IN" dirty="0"/>
              <a:t>DFS-VISIT-SCC-ID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389036F-F54B-59A3-06AF-F8C291F23849}"/>
                  </a:ext>
                </a:extLst>
              </p:cNvPr>
              <p:cNvSpPr txBox="1"/>
              <p:nvPr/>
            </p:nvSpPr>
            <p:spPr>
              <a:xfrm>
                <a:off x="6538464" y="1917295"/>
                <a:ext cx="4463836" cy="2031325"/>
              </a:xfrm>
              <a:prstGeom prst="rect">
                <a:avLst/>
              </a:prstGeom>
              <a:noFill/>
            </p:spPr>
            <p:txBody>
              <a:bodyPr wrap="square" rtlCol="0">
                <a:spAutoFit/>
              </a:bodyPr>
              <a:lstStyle/>
              <a:p>
                <a:pPr marL="342900" indent="-342900">
                  <a:buFont typeface="+mj-lt"/>
                  <a:buAutoNum type="arabicPeriod"/>
                </a:pPr>
                <a:r>
                  <a:rPr lang="en-IN" dirty="0">
                    <a:solidFill>
                      <a:schemeClr val="accent1"/>
                    </a:solidFill>
                    <a:latin typeface="Consolas" panose="020B0609020204030204" pitchFamily="49" charset="0"/>
                  </a:rPr>
                  <a:t>DFS-VISIT-SCC-ID(G, u)</a:t>
                </a:r>
              </a:p>
              <a:p>
                <a:pPr marL="342900" indent="-342900">
                  <a:buFont typeface="+mj-lt"/>
                  <a:buAutoNum type="arabicPeriod"/>
                </a:pPr>
                <a:r>
                  <a:rPr lang="en-IN" dirty="0" err="1">
                    <a:latin typeface="Consolas" panose="020B0609020204030204" pitchFamily="49" charset="0"/>
                  </a:rPr>
                  <a:t>u.color</a:t>
                </a:r>
                <a:r>
                  <a:rPr lang="en-IN" dirty="0">
                    <a:latin typeface="Consolas" panose="020B0609020204030204" pitchFamily="49" charset="0"/>
                  </a:rPr>
                  <a:t> = GRAY</a:t>
                </a:r>
              </a:p>
              <a:p>
                <a:pPr marL="342900" indent="-342900">
                  <a:buFont typeface="+mj-lt"/>
                  <a:buAutoNum type="arabicPeriod"/>
                </a:pPr>
                <a:r>
                  <a:rPr lang="en-IN" dirty="0">
                    <a:latin typeface="Consolas" panose="020B0609020204030204" pitchFamily="49" charset="0"/>
                  </a:rPr>
                  <a:t>for each vertex v </a:t>
                </a:r>
                <a14:m>
                  <m:oMath xmlns:m="http://schemas.openxmlformats.org/officeDocument/2006/math">
                    <m:r>
                      <a:rPr lang="en-IN" b="0" i="1" smtClean="0">
                        <a:latin typeface="Cambria Math" panose="02040503050406030204" pitchFamily="18" charset="0"/>
                      </a:rPr>
                      <m:t>∈</m:t>
                    </m:r>
                  </m:oMath>
                </a14:m>
                <a:r>
                  <a:rPr lang="en-IN" dirty="0">
                    <a:latin typeface="Consolas" panose="020B0609020204030204" pitchFamily="49" charset="0"/>
                  </a:rPr>
                  <a:t> </a:t>
                </a:r>
                <a:r>
                  <a:rPr lang="en-IN" dirty="0" err="1">
                    <a:latin typeface="Consolas" panose="020B0609020204030204" pitchFamily="49" charset="0"/>
                  </a:rPr>
                  <a:t>G.Adj</a:t>
                </a:r>
                <a:r>
                  <a:rPr lang="en-IN" dirty="0">
                    <a:latin typeface="Consolas" panose="020B0609020204030204" pitchFamily="49" charset="0"/>
                  </a:rPr>
                  <a:t>[u]</a:t>
                </a:r>
              </a:p>
              <a:p>
                <a:pPr marL="342900" indent="-342900">
                  <a:buFont typeface="+mj-lt"/>
                  <a:buAutoNum type="arabicPeriod"/>
                </a:pPr>
                <a:r>
                  <a:rPr lang="en-IN" dirty="0">
                    <a:latin typeface="Consolas" panose="020B0609020204030204" pitchFamily="49" charset="0"/>
                  </a:rPr>
                  <a:t>    if </a:t>
                </a:r>
                <a:r>
                  <a:rPr lang="en-IN" dirty="0" err="1">
                    <a:latin typeface="Consolas" panose="020B0609020204030204" pitchFamily="49" charset="0"/>
                  </a:rPr>
                  <a:t>v.color</a:t>
                </a:r>
                <a:r>
                  <a:rPr lang="en-IN" dirty="0">
                    <a:latin typeface="Consolas" panose="020B0609020204030204" pitchFamily="49" charset="0"/>
                  </a:rPr>
                  <a:t> == WHITE</a:t>
                </a:r>
              </a:p>
              <a:p>
                <a:pPr marL="342900" indent="-342900">
                  <a:buFont typeface="+mj-lt"/>
                  <a:buAutoNum type="arabicPeriod"/>
                </a:pPr>
                <a:r>
                  <a:rPr lang="en-IN" dirty="0">
                    <a:latin typeface="Consolas" panose="020B0609020204030204" pitchFamily="49" charset="0"/>
                  </a:rPr>
                  <a:t>       v.</a:t>
                </a:r>
                <a14:m>
                  <m:oMath xmlns:m="http://schemas.openxmlformats.org/officeDocument/2006/math">
                    <m:r>
                      <a:rPr lang="en-IN" b="0" i="0" smtClean="0">
                        <a:latin typeface="Cambria Math" panose="02040503050406030204" pitchFamily="18" charset="0"/>
                      </a:rPr>
                      <m:t> </m:t>
                    </m:r>
                    <m:r>
                      <m:rPr>
                        <m:sty m:val="p"/>
                      </m:rPr>
                      <a:rPr lang="en-IN" b="0" i="0" smtClean="0">
                        <a:latin typeface="Cambria Math" panose="02040503050406030204" pitchFamily="18" charset="0"/>
                      </a:rPr>
                      <m:t>scc</m:t>
                    </m:r>
                    <m:r>
                      <a:rPr lang="en-IN" b="0" i="0" smtClean="0">
                        <a:latin typeface="Cambria Math" panose="02040503050406030204" pitchFamily="18" charset="0"/>
                      </a:rPr>
                      <m:t>_</m:t>
                    </m:r>
                    <m:r>
                      <m:rPr>
                        <m:sty m:val="p"/>
                      </m:rPr>
                      <a:rPr lang="en-IN" b="0" i="0" smtClean="0">
                        <a:latin typeface="Cambria Math" panose="02040503050406030204" pitchFamily="18" charset="0"/>
                      </a:rPr>
                      <m:t>id</m:t>
                    </m:r>
                  </m:oMath>
                </a14:m>
                <a:r>
                  <a:rPr lang="en-IN" dirty="0">
                    <a:latin typeface="Consolas" panose="020B0609020204030204" pitchFamily="49" charset="0"/>
                  </a:rPr>
                  <a:t> = </a:t>
                </a:r>
                <a:r>
                  <a:rPr lang="en-IN" dirty="0" err="1">
                    <a:latin typeface="Consolas" panose="020B0609020204030204" pitchFamily="49" charset="0"/>
                  </a:rPr>
                  <a:t>u.scc_id</a:t>
                </a:r>
                <a:endParaRPr lang="en-IN" dirty="0">
                  <a:latin typeface="Consolas" panose="020B0609020204030204" pitchFamily="49" charset="0"/>
                </a:endParaRPr>
              </a:p>
              <a:p>
                <a:pPr marL="342900" indent="-342900">
                  <a:buFont typeface="+mj-lt"/>
                  <a:buAutoNum type="arabicPeriod"/>
                </a:pPr>
                <a:r>
                  <a:rPr lang="en-IN" dirty="0">
                    <a:latin typeface="Consolas" panose="020B0609020204030204" pitchFamily="49" charset="0"/>
                  </a:rPr>
                  <a:t>       DFS-VISIT-SCC-ID(G, v)</a:t>
                </a:r>
              </a:p>
              <a:p>
                <a:pPr marL="342900" indent="-342900">
                  <a:buFont typeface="+mj-lt"/>
                  <a:buAutoNum type="arabicPeriod"/>
                </a:pPr>
                <a:r>
                  <a:rPr lang="en-IN" dirty="0" err="1">
                    <a:latin typeface="Consolas" panose="020B0609020204030204" pitchFamily="49" charset="0"/>
                  </a:rPr>
                  <a:t>u.color</a:t>
                </a:r>
                <a:r>
                  <a:rPr lang="en-IN" dirty="0">
                    <a:latin typeface="Consolas" panose="020B0609020204030204" pitchFamily="49" charset="0"/>
                  </a:rPr>
                  <a:t> = BLACK</a:t>
                </a:r>
              </a:p>
            </p:txBody>
          </p:sp>
        </mc:Choice>
        <mc:Fallback xmlns="">
          <p:sp>
            <p:nvSpPr>
              <p:cNvPr id="4" name="TextBox 3">
                <a:extLst>
                  <a:ext uri="{FF2B5EF4-FFF2-40B4-BE49-F238E27FC236}">
                    <a16:creationId xmlns:a16="http://schemas.microsoft.com/office/drawing/2014/main" id="{6389036F-F54B-59A3-06AF-F8C291F23849}"/>
                  </a:ext>
                </a:extLst>
              </p:cNvPr>
              <p:cNvSpPr txBox="1">
                <a:spLocks noRot="1" noChangeAspect="1" noMove="1" noResize="1" noEditPoints="1" noAdjustHandles="1" noChangeArrowheads="1" noChangeShapeType="1" noTextEdit="1"/>
              </p:cNvSpPr>
              <p:nvPr/>
            </p:nvSpPr>
            <p:spPr>
              <a:xfrm>
                <a:off x="6538464" y="1917295"/>
                <a:ext cx="4463836" cy="2031325"/>
              </a:xfrm>
              <a:prstGeom prst="rect">
                <a:avLst/>
              </a:prstGeom>
              <a:blipFill>
                <a:blip r:embed="rId3"/>
                <a:stretch>
                  <a:fillRect l="-1093" t="-1802" b="-39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56003-ACE8-7B29-5A6C-6E44429E111F}"/>
                  </a:ext>
                </a:extLst>
              </p:cNvPr>
              <p:cNvSpPr txBox="1"/>
              <p:nvPr/>
            </p:nvSpPr>
            <p:spPr>
              <a:xfrm>
                <a:off x="1106124" y="1794392"/>
                <a:ext cx="4463836" cy="4524315"/>
              </a:xfrm>
              <a:prstGeom prst="rect">
                <a:avLst/>
              </a:prstGeom>
              <a:noFill/>
            </p:spPr>
            <p:txBody>
              <a:bodyPr wrap="square" rtlCol="0">
                <a:spAutoFit/>
              </a:bodyPr>
              <a:lstStyle/>
              <a:p>
                <a:r>
                  <a:rPr lang="en-IN" dirty="0">
                    <a:solidFill>
                      <a:schemeClr val="accent1"/>
                    </a:solidFill>
                    <a:latin typeface="Consolas" panose="020B0609020204030204" pitchFamily="49" charset="0"/>
                  </a:rPr>
                  <a:t>DFS_VISIT-SCC-ID(G, s)</a:t>
                </a:r>
              </a:p>
              <a:p>
                <a:endParaRPr lang="en-IN" dirty="0">
                  <a:latin typeface="Consolas" panose="020B0609020204030204" pitchFamily="49" charset="0"/>
                </a:endParaRPr>
              </a:p>
              <a:p>
                <a:r>
                  <a:rPr lang="en-IN" dirty="0">
                    <a:latin typeface="Consolas" panose="020B0609020204030204" pitchFamily="49" charset="0"/>
                  </a:rPr>
                  <a:t>// G is a graph (V, E)</a:t>
                </a:r>
              </a:p>
              <a:p>
                <a:r>
                  <a:rPr lang="en-IN" dirty="0">
                    <a:latin typeface="Consolas" panose="020B0609020204030204" pitchFamily="49" charset="0"/>
                  </a:rPr>
                  <a:t>// s is the source vertex</a:t>
                </a:r>
              </a:p>
              <a:p>
                <a:r>
                  <a:rPr lang="en-IN" dirty="0">
                    <a:latin typeface="Consolas" panose="020B0609020204030204" pitchFamily="49" charset="0"/>
                  </a:rPr>
                  <a:t>// each vertex contains five fields: </a:t>
                </a:r>
                <a:r>
                  <a:rPr lang="en-IN" dirty="0" err="1">
                    <a:latin typeface="Consolas" panose="020B0609020204030204" pitchFamily="49" charset="0"/>
                  </a:rPr>
                  <a:t>color</a:t>
                </a:r>
                <a:r>
                  <a:rPr lang="en-IN" dirty="0">
                    <a:latin typeface="Consolas" panose="020B0609020204030204" pitchFamily="49" charset="0"/>
                  </a:rPr>
                  <a:t>, d, f, </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a:t>
                </a:r>
                <a:r>
                  <a:rPr lang="en-IN" b="0" dirty="0" err="1">
                    <a:latin typeface="Consolas" panose="020B0609020204030204" pitchFamily="49" charset="0"/>
                  </a:rPr>
                  <a:t>scc_id</a:t>
                </a:r>
                <a:endParaRPr lang="en-IN" b="0" dirty="0">
                  <a:latin typeface="Consolas" panose="020B0609020204030204" pitchFamily="49" charset="0"/>
                </a:endParaRPr>
              </a:p>
              <a:p>
                <a:r>
                  <a:rPr lang="en-IN" dirty="0">
                    <a:latin typeface="Consolas" panose="020B0609020204030204" pitchFamily="49" charset="0"/>
                  </a:rPr>
                  <a:t>// d is discovery time</a:t>
                </a:r>
              </a:p>
              <a:p>
                <a:r>
                  <a:rPr lang="en-IN" b="0" dirty="0">
                    <a:latin typeface="Consolas" panose="020B0609020204030204" pitchFamily="49" charset="0"/>
                  </a:rPr>
                  <a:t>// f is finish time</a:t>
                </a:r>
                <a:endParaRPr lang="en-IN" dirty="0">
                  <a:latin typeface="Consolas" panose="020B0609020204030204" pitchFamily="49" charset="0"/>
                </a:endParaRPr>
              </a:p>
              <a:p>
                <a:r>
                  <a:rPr lang="en-IN" b="0" dirty="0">
                    <a:latin typeface="Consolas" panose="020B0609020204030204" pitchFamily="49" charset="0"/>
                  </a:rPr>
                  <a:t>// </a:t>
                </a:r>
                <a14:m>
                  <m:oMath xmlns:m="http://schemas.openxmlformats.org/officeDocument/2006/math">
                    <m:r>
                      <a:rPr lang="en-IN" b="0" i="1" smtClean="0">
                        <a:latin typeface="Cambria Math" panose="02040503050406030204" pitchFamily="18" charset="0"/>
                      </a:rPr>
                      <m:t>𝜋</m:t>
                    </m:r>
                  </m:oMath>
                </a14:m>
                <a:r>
                  <a:rPr lang="en-IN" b="0" dirty="0">
                    <a:latin typeface="Consolas" panose="020B0609020204030204" pitchFamily="49" charset="0"/>
                  </a:rPr>
                  <a:t> is predecessor in the DFS forest</a:t>
                </a:r>
              </a:p>
              <a:p>
                <a:r>
                  <a:rPr lang="en-IN" dirty="0">
                    <a:latin typeface="Consolas" panose="020B0609020204030204" pitchFamily="49" charset="0"/>
                  </a:rPr>
                  <a:t>// </a:t>
                </a:r>
                <a:r>
                  <a:rPr lang="en-IN" dirty="0" err="1">
                    <a:latin typeface="Consolas" panose="020B0609020204030204" pitchFamily="49" charset="0"/>
                  </a:rPr>
                  <a:t>scc_id</a:t>
                </a:r>
                <a:r>
                  <a:rPr lang="en-IN" dirty="0">
                    <a:latin typeface="Consolas" panose="020B0609020204030204" pitchFamily="49" charset="0"/>
                  </a:rPr>
                  <a:t> is the </a:t>
                </a:r>
                <a:r>
                  <a:rPr lang="en-IN" dirty="0" err="1">
                    <a:latin typeface="Consolas" panose="020B0609020204030204" pitchFamily="49" charset="0"/>
                  </a:rPr>
                  <a:t>scc</a:t>
                </a:r>
                <a:r>
                  <a:rPr lang="en-IN" dirty="0">
                    <a:latin typeface="Consolas" panose="020B0609020204030204" pitchFamily="49" charset="0"/>
                  </a:rPr>
                  <a:t> id of the vertex</a:t>
                </a:r>
                <a:endParaRPr lang="en-IN" b="0" dirty="0">
                  <a:latin typeface="Consolas" panose="020B0609020204030204" pitchFamily="49" charset="0"/>
                </a:endParaRPr>
              </a:p>
              <a:p>
                <a:endParaRPr lang="en-IN" b="0" dirty="0">
                  <a:latin typeface="Consolas" panose="020B0609020204030204" pitchFamily="49" charset="0"/>
                </a:endParaRPr>
              </a:p>
              <a:p>
                <a:r>
                  <a:rPr lang="en-IN" dirty="0">
                    <a:latin typeface="Consolas" panose="020B0609020204030204" pitchFamily="49" charset="0"/>
                  </a:rPr>
                  <a:t>// Output: set the </a:t>
                </a:r>
                <a:r>
                  <a:rPr lang="en-IN" dirty="0" err="1">
                    <a:latin typeface="Consolas" panose="020B0609020204030204" pitchFamily="49" charset="0"/>
                  </a:rPr>
                  <a:t>scc</a:t>
                </a:r>
                <a:r>
                  <a:rPr lang="en-IN" dirty="0">
                    <a:latin typeface="Consolas" panose="020B0609020204030204" pitchFamily="49" charset="0"/>
                  </a:rPr>
                  <a:t> id of all vertices reachable from s to </a:t>
                </a:r>
                <a:r>
                  <a:rPr lang="en-IN" dirty="0" err="1">
                    <a:latin typeface="Consolas" panose="020B0609020204030204" pitchFamily="49" charset="0"/>
                  </a:rPr>
                  <a:t>s.scc_id</a:t>
                </a:r>
                <a:r>
                  <a:rPr lang="en-IN" dirty="0">
                    <a:latin typeface="Consolas" panose="020B0609020204030204" pitchFamily="49" charset="0"/>
                  </a:rPr>
                  <a:t> </a:t>
                </a:r>
              </a:p>
            </p:txBody>
          </p:sp>
        </mc:Choice>
        <mc:Fallback xmlns="">
          <p:sp>
            <p:nvSpPr>
              <p:cNvPr id="5" name="TextBox 4">
                <a:extLst>
                  <a:ext uri="{FF2B5EF4-FFF2-40B4-BE49-F238E27FC236}">
                    <a16:creationId xmlns:a16="http://schemas.microsoft.com/office/drawing/2014/main" id="{A8856003-ACE8-7B29-5A6C-6E44429E111F}"/>
                  </a:ext>
                </a:extLst>
              </p:cNvPr>
              <p:cNvSpPr txBox="1">
                <a:spLocks noRot="1" noChangeAspect="1" noMove="1" noResize="1" noEditPoints="1" noAdjustHandles="1" noChangeArrowheads="1" noChangeShapeType="1" noTextEdit="1"/>
              </p:cNvSpPr>
              <p:nvPr/>
            </p:nvSpPr>
            <p:spPr>
              <a:xfrm>
                <a:off x="1106124" y="1794392"/>
                <a:ext cx="4463836" cy="4524315"/>
              </a:xfrm>
              <a:prstGeom prst="rect">
                <a:avLst/>
              </a:prstGeom>
              <a:blipFill>
                <a:blip r:embed="rId4"/>
                <a:stretch>
                  <a:fillRect l="-1091" t="-673" b="-107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D09931A-AAC6-A95A-50F2-FA3FB2E5F189}"/>
                  </a:ext>
                </a:extLst>
              </p14:cNvPr>
              <p14:cNvContentPartPr/>
              <p14:nvPr/>
            </p14:nvContentPartPr>
            <p14:xfrm>
              <a:off x="10150560" y="3265920"/>
              <a:ext cx="72360" cy="22680"/>
            </p14:xfrm>
          </p:contentPart>
        </mc:Choice>
        <mc:Fallback xmlns="">
          <p:pic>
            <p:nvPicPr>
              <p:cNvPr id="3" name="Ink 2">
                <a:extLst>
                  <a:ext uri="{FF2B5EF4-FFF2-40B4-BE49-F238E27FC236}">
                    <a16:creationId xmlns:a16="http://schemas.microsoft.com/office/drawing/2014/main" id="{FD09931A-AAC6-A95A-50F2-FA3FB2E5F189}"/>
                  </a:ext>
                </a:extLst>
              </p:cNvPr>
              <p:cNvPicPr/>
              <p:nvPr/>
            </p:nvPicPr>
            <p:blipFill>
              <a:blip r:embed="rId6"/>
              <a:stretch>
                <a:fillRect/>
              </a:stretch>
            </p:blipFill>
            <p:spPr>
              <a:xfrm>
                <a:off x="10141200" y="3256560"/>
                <a:ext cx="91080" cy="41400"/>
              </a:xfrm>
              <a:prstGeom prst="rect">
                <a:avLst/>
              </a:prstGeom>
            </p:spPr>
          </p:pic>
        </mc:Fallback>
      </mc:AlternateContent>
    </p:spTree>
    <p:extLst>
      <p:ext uri="{BB962C8B-B14F-4D97-AF65-F5344CB8AC3E}">
        <p14:creationId xmlns:p14="http://schemas.microsoft.com/office/powerpoint/2010/main" val="1042208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1B44-0F04-26E7-218A-77B08A26B006}"/>
              </a:ext>
            </a:extLst>
          </p:cNvPr>
          <p:cNvSpPr>
            <a:spLocks noGrp="1"/>
          </p:cNvSpPr>
          <p:nvPr>
            <p:ph type="title"/>
          </p:nvPr>
        </p:nvSpPr>
        <p:spPr/>
        <p:txBody>
          <a:bodyPr/>
          <a:lstStyle/>
          <a:p>
            <a:r>
              <a:rPr lang="en-IN" dirty="0"/>
              <a:t>Weighted graph</a:t>
            </a:r>
          </a:p>
        </p:txBody>
      </p:sp>
      <p:sp>
        <p:nvSpPr>
          <p:cNvPr id="3" name="Text Placeholder 2">
            <a:extLst>
              <a:ext uri="{FF2B5EF4-FFF2-40B4-BE49-F238E27FC236}">
                <a16:creationId xmlns:a16="http://schemas.microsoft.com/office/drawing/2014/main" id="{7A956ABF-1A34-B78E-B709-92E018E5760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38487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8CDA-EFF8-8459-253F-46A22D987E77}"/>
              </a:ext>
            </a:extLst>
          </p:cNvPr>
          <p:cNvSpPr>
            <a:spLocks noGrp="1"/>
          </p:cNvSpPr>
          <p:nvPr>
            <p:ph type="title"/>
          </p:nvPr>
        </p:nvSpPr>
        <p:spPr/>
        <p:txBody>
          <a:bodyPr/>
          <a:lstStyle/>
          <a:p>
            <a:r>
              <a:rPr lang="en-IN" dirty="0"/>
              <a:t>Weighted graph</a:t>
            </a:r>
          </a:p>
        </p:txBody>
      </p:sp>
      <p:sp>
        <p:nvSpPr>
          <p:cNvPr id="3" name="Content Placeholder 2">
            <a:extLst>
              <a:ext uri="{FF2B5EF4-FFF2-40B4-BE49-F238E27FC236}">
                <a16:creationId xmlns:a16="http://schemas.microsoft.com/office/drawing/2014/main" id="{9D0DAA93-299C-10BF-7EDF-E9A644578162}"/>
              </a:ext>
            </a:extLst>
          </p:cNvPr>
          <p:cNvSpPr>
            <a:spLocks noGrp="1"/>
          </p:cNvSpPr>
          <p:nvPr>
            <p:ph idx="1"/>
          </p:nvPr>
        </p:nvSpPr>
        <p:spPr/>
        <p:txBody>
          <a:bodyPr/>
          <a:lstStyle/>
          <a:p>
            <a:r>
              <a:rPr lang="en-IN" dirty="0"/>
              <a:t>A weighted graph, G = (V, E, w), contains a weight function, w : E -&gt; R, that maps an edge in the graph to a real numeric value called the weight of the edge</a:t>
            </a:r>
          </a:p>
        </p:txBody>
      </p:sp>
    </p:spTree>
    <p:extLst>
      <p:ext uri="{BB962C8B-B14F-4D97-AF65-F5344CB8AC3E}">
        <p14:creationId xmlns:p14="http://schemas.microsoft.com/office/powerpoint/2010/main" val="2111549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Weighted graph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481764" y="2819031"/>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410915" y="1614578"/>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401950" y="1589995"/>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377369" y="4043150"/>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56835" y="401857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75B02B8A-B224-3C38-8FEB-B85775DCD8E0}"/>
              </a:ext>
            </a:extLst>
          </p:cNvPr>
          <p:cNvSpPr txBox="1"/>
          <p:nvPr/>
        </p:nvSpPr>
        <p:spPr>
          <a:xfrm>
            <a:off x="7108723" y="1413020"/>
            <a:ext cx="2905621" cy="1477328"/>
          </a:xfrm>
          <a:prstGeom prst="rect">
            <a:avLst/>
          </a:prstGeom>
          <a:noFill/>
        </p:spPr>
        <p:txBody>
          <a:bodyPr wrap="square" rtlCol="0">
            <a:spAutoFit/>
          </a:bodyPr>
          <a:lstStyle/>
          <a:p>
            <a:r>
              <a:rPr lang="en-IN" dirty="0">
                <a:latin typeface="Consolas" panose="020B0609020204030204" pitchFamily="49" charset="0"/>
              </a:rPr>
              <a:t>w(s, t) =</a:t>
            </a:r>
          </a:p>
          <a:p>
            <a:r>
              <a:rPr lang="en-IN" dirty="0">
                <a:latin typeface="Consolas" panose="020B0609020204030204" pitchFamily="49" charset="0"/>
              </a:rPr>
              <a:t>w(y, x) = </a:t>
            </a:r>
          </a:p>
          <a:p>
            <a:r>
              <a:rPr lang="en-IN" dirty="0">
                <a:latin typeface="Consolas" panose="020B0609020204030204" pitchFamily="49" charset="0"/>
              </a:rPr>
              <a:t>w(x, y) =</a:t>
            </a:r>
          </a:p>
          <a:p>
            <a:r>
              <a:rPr lang="en-IN" dirty="0">
                <a:latin typeface="Consolas" panose="020B0609020204030204" pitchFamily="49" charset="0"/>
              </a:rPr>
              <a:t>w(x, z) =</a:t>
            </a:r>
          </a:p>
          <a:p>
            <a:r>
              <a:rPr lang="en-IN" dirty="0">
                <a:latin typeface="Consolas" panose="020B0609020204030204" pitchFamily="49" charset="0"/>
              </a:rPr>
              <a:t>w(z, x) = </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D913698-B4FC-9A1E-B529-6172134A29CC}"/>
                  </a:ext>
                </a:extLst>
              </p14:cNvPr>
              <p14:cNvContentPartPr/>
              <p14:nvPr/>
            </p14:nvContentPartPr>
            <p14:xfrm>
              <a:off x="8558640" y="1494000"/>
              <a:ext cx="2187360" cy="1272960"/>
            </p14:xfrm>
          </p:contentPart>
        </mc:Choice>
        <mc:Fallback xmlns="">
          <p:pic>
            <p:nvPicPr>
              <p:cNvPr id="9" name="Ink 8">
                <a:extLst>
                  <a:ext uri="{FF2B5EF4-FFF2-40B4-BE49-F238E27FC236}">
                    <a16:creationId xmlns:a16="http://schemas.microsoft.com/office/drawing/2014/main" id="{4D913698-B4FC-9A1E-B529-6172134A29CC}"/>
                  </a:ext>
                </a:extLst>
              </p:cNvPr>
              <p:cNvPicPr/>
              <p:nvPr/>
            </p:nvPicPr>
            <p:blipFill>
              <a:blip r:embed="rId4"/>
              <a:stretch>
                <a:fillRect/>
              </a:stretch>
            </p:blipFill>
            <p:spPr>
              <a:xfrm>
                <a:off x="8549280" y="1484640"/>
                <a:ext cx="2206080" cy="1291680"/>
              </a:xfrm>
              <a:prstGeom prst="rect">
                <a:avLst/>
              </a:prstGeom>
            </p:spPr>
          </p:pic>
        </mc:Fallback>
      </mc:AlternateContent>
    </p:spTree>
    <p:extLst>
      <p:ext uri="{BB962C8B-B14F-4D97-AF65-F5344CB8AC3E}">
        <p14:creationId xmlns:p14="http://schemas.microsoft.com/office/powerpoint/2010/main" val="17793222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Weighted graph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481764" y="2819031"/>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410915" y="1614578"/>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401950" y="1589995"/>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377369" y="4043150"/>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56835" y="4018571"/>
            <a:ext cx="545691" cy="369332"/>
          </a:xfrm>
          <a:prstGeom prst="rect">
            <a:avLst/>
          </a:prstGeom>
          <a:noFill/>
        </p:spPr>
        <p:txBody>
          <a:bodyPr wrap="square" rtlCol="0">
            <a:spAutoFit/>
          </a:bodyPr>
          <a:lstStyle/>
          <a:p>
            <a:r>
              <a:rPr lang="en-IN" b="1" dirty="0">
                <a:solidFill>
                  <a:srgbClr val="00B050"/>
                </a:solidFill>
              </a:rPr>
              <a: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B02B8A-B224-3C38-8FEB-B85775DCD8E0}"/>
                  </a:ext>
                </a:extLst>
              </p:cNvPr>
              <p:cNvSpPr txBox="1"/>
              <p:nvPr/>
            </p:nvSpPr>
            <p:spPr>
              <a:xfrm>
                <a:off x="7108723" y="1413020"/>
                <a:ext cx="2905621" cy="2815899"/>
              </a:xfrm>
              <a:prstGeom prst="rect">
                <a:avLst/>
              </a:prstGeom>
              <a:noFill/>
            </p:spPr>
            <p:txBody>
              <a:bodyPr wrap="square" rtlCol="0">
                <a:spAutoFit/>
              </a:bodyPr>
              <a:lstStyle/>
              <a:p>
                <a:r>
                  <a:rPr lang="en-IN" dirty="0">
                    <a:latin typeface="Consolas" panose="020B0609020204030204" pitchFamily="49" charset="0"/>
                  </a:rPr>
                  <a:t>Weight w(p) of path </a:t>
                </a:r>
              </a:p>
              <a:p>
                <a:r>
                  <a:rPr lang="en-IN" dirty="0">
                    <a:latin typeface="Consolas" panose="020B0609020204030204" pitchFamily="49" charset="0"/>
                  </a:rPr>
                  <a:t>p = &lt;v</a:t>
                </a:r>
                <a:r>
                  <a:rPr lang="en-IN" baseline="-25000" dirty="0">
                    <a:latin typeface="Consolas" panose="020B0609020204030204" pitchFamily="49" charset="0"/>
                  </a:rPr>
                  <a:t>0</a:t>
                </a:r>
                <a:r>
                  <a:rPr lang="en-IN" dirty="0">
                    <a:latin typeface="Consolas" panose="020B0609020204030204" pitchFamily="49" charset="0"/>
                  </a:rPr>
                  <a:t>, v</a:t>
                </a:r>
                <a:r>
                  <a:rPr lang="en-IN" baseline="-25000" dirty="0">
                    <a:latin typeface="Consolas" panose="020B0609020204030204" pitchFamily="49" charset="0"/>
                  </a:rPr>
                  <a:t>1</a:t>
                </a:r>
                <a:r>
                  <a:rPr lang="en-IN" dirty="0">
                    <a:latin typeface="Consolas" panose="020B0609020204030204" pitchFamily="49" charset="0"/>
                  </a:rPr>
                  <a:t>, …, </a:t>
                </a:r>
                <a:r>
                  <a:rPr lang="en-IN" dirty="0" err="1">
                    <a:latin typeface="Consolas" panose="020B0609020204030204" pitchFamily="49" charset="0"/>
                  </a:rPr>
                  <a:t>v</a:t>
                </a:r>
                <a:r>
                  <a:rPr lang="en-IN" baseline="-25000" dirty="0" err="1">
                    <a:latin typeface="Consolas" panose="020B0609020204030204" pitchFamily="49" charset="0"/>
                  </a:rPr>
                  <a:t>k</a:t>
                </a:r>
                <a:r>
                  <a:rPr lang="en-IN" dirty="0">
                    <a:latin typeface="Consolas" panose="020B0609020204030204" pitchFamily="49" charset="0"/>
                  </a:rPr>
                  <a:t>&gt; is</a:t>
                </a:r>
              </a:p>
              <a:p>
                <a:endParaRPr lang="en-IN" dirty="0">
                  <a:latin typeface="Consolas" panose="020B0609020204030204" pitchFamily="49" charset="0"/>
                </a:endParaRP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𝑤</m:t>
                      </m:r>
                      <m:d>
                        <m:dPr>
                          <m:ctrlPr>
                            <a:rPr lang="en-IN" b="0" i="1" smtClean="0">
                              <a:latin typeface="Cambria Math" panose="02040503050406030204" pitchFamily="18" charset="0"/>
                            </a:rPr>
                          </m:ctrlPr>
                        </m:dPr>
                        <m:e>
                          <m:r>
                            <a:rPr lang="en-IN" b="0" i="1" smtClean="0">
                              <a:latin typeface="Cambria Math" panose="02040503050406030204" pitchFamily="18" charset="0"/>
                            </a:rPr>
                            <m:t>𝑝</m:t>
                          </m:r>
                        </m:e>
                      </m:d>
                      <m:r>
                        <a:rPr lang="en-IN" b="0" i="1" smtClean="0">
                          <a:latin typeface="Cambria Math" panose="02040503050406030204" pitchFamily="18" charset="0"/>
                        </a:rPr>
                        <m:t>=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𝑘</m:t>
                          </m:r>
                        </m:sup>
                        <m:e>
                          <m:r>
                            <a:rPr lang="en-IN" b="0" i="1" smtClean="0">
                              <a:latin typeface="Cambria Math" panose="02040503050406030204" pitchFamily="18" charset="0"/>
                            </a:rPr>
                            <m:t>𝑤</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𝑖</m:t>
                              </m:r>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𝑖</m:t>
                              </m:r>
                            </m:sub>
                          </m:sSub>
                          <m:r>
                            <a:rPr lang="en-IN" b="0" i="1" smtClean="0">
                              <a:latin typeface="Cambria Math" panose="02040503050406030204" pitchFamily="18" charset="0"/>
                            </a:rPr>
                            <m:t>)</m:t>
                          </m:r>
                        </m:e>
                      </m:nary>
                    </m:oMath>
                  </m:oMathPara>
                </a14:m>
                <a:endParaRPr lang="en-IN" dirty="0">
                  <a:latin typeface="Consolas" panose="020B0609020204030204" pitchFamily="49" charset="0"/>
                </a:endParaRPr>
              </a:p>
              <a:p>
                <a:endParaRPr lang="en-IN" dirty="0">
                  <a:latin typeface="Consolas" panose="020B0609020204030204" pitchFamily="49" charset="0"/>
                </a:endParaRPr>
              </a:p>
              <a:p>
                <a:r>
                  <a:rPr lang="en-IN" dirty="0">
                    <a:latin typeface="Consolas" panose="020B0609020204030204" pitchFamily="49" charset="0"/>
                  </a:rPr>
                  <a:t>w(s, t, x) =</a:t>
                </a:r>
              </a:p>
              <a:p>
                <a:r>
                  <a:rPr lang="en-IN" dirty="0">
                    <a:latin typeface="Consolas" panose="020B0609020204030204" pitchFamily="49" charset="0"/>
                  </a:rPr>
                  <a:t>w(s, y, z, x) =</a:t>
                </a:r>
              </a:p>
              <a:p>
                <a:r>
                  <a:rPr lang="en-IN" dirty="0">
                    <a:latin typeface="Consolas" panose="020B0609020204030204" pitchFamily="49" charset="0"/>
                  </a:rPr>
                  <a:t>w(s, y, x, z) = </a:t>
                </a:r>
              </a:p>
            </p:txBody>
          </p:sp>
        </mc:Choice>
        <mc:Fallback xmlns="">
          <p:sp>
            <p:nvSpPr>
              <p:cNvPr id="3" name="TextBox 2">
                <a:extLst>
                  <a:ext uri="{FF2B5EF4-FFF2-40B4-BE49-F238E27FC236}">
                    <a16:creationId xmlns:a16="http://schemas.microsoft.com/office/drawing/2014/main" id="{75B02B8A-B224-3C38-8FEB-B85775DCD8E0}"/>
                  </a:ext>
                </a:extLst>
              </p:cNvPr>
              <p:cNvSpPr txBox="1">
                <a:spLocks noRot="1" noChangeAspect="1" noMove="1" noResize="1" noEditPoints="1" noAdjustHandles="1" noChangeArrowheads="1" noChangeShapeType="1" noTextEdit="1"/>
              </p:cNvSpPr>
              <p:nvPr/>
            </p:nvSpPr>
            <p:spPr>
              <a:xfrm>
                <a:off x="7108723" y="1413020"/>
                <a:ext cx="2905621" cy="2815899"/>
              </a:xfrm>
              <a:prstGeom prst="rect">
                <a:avLst/>
              </a:prstGeom>
              <a:blipFill>
                <a:blip r:embed="rId3"/>
                <a:stretch>
                  <a:fillRect l="-1677" t="-1299" b="-259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987DE3A-7989-3CFB-2667-17DCCA205209}"/>
                  </a:ext>
                </a:extLst>
              </p14:cNvPr>
              <p14:cNvContentPartPr/>
              <p14:nvPr/>
            </p14:nvContentPartPr>
            <p14:xfrm>
              <a:off x="9005760" y="3357720"/>
              <a:ext cx="589680" cy="826920"/>
            </p14:xfrm>
          </p:contentPart>
        </mc:Choice>
        <mc:Fallback xmlns="">
          <p:pic>
            <p:nvPicPr>
              <p:cNvPr id="9" name="Ink 8">
                <a:extLst>
                  <a:ext uri="{FF2B5EF4-FFF2-40B4-BE49-F238E27FC236}">
                    <a16:creationId xmlns:a16="http://schemas.microsoft.com/office/drawing/2014/main" id="{0987DE3A-7989-3CFB-2667-17DCCA205209}"/>
                  </a:ext>
                </a:extLst>
              </p:cNvPr>
              <p:cNvPicPr/>
              <p:nvPr/>
            </p:nvPicPr>
            <p:blipFill>
              <a:blip r:embed="rId5"/>
              <a:stretch>
                <a:fillRect/>
              </a:stretch>
            </p:blipFill>
            <p:spPr>
              <a:xfrm>
                <a:off x="8996400" y="3348360"/>
                <a:ext cx="608400" cy="845640"/>
              </a:xfrm>
              <a:prstGeom prst="rect">
                <a:avLst/>
              </a:prstGeom>
            </p:spPr>
          </p:pic>
        </mc:Fallback>
      </mc:AlternateContent>
    </p:spTree>
    <p:extLst>
      <p:ext uri="{BB962C8B-B14F-4D97-AF65-F5344CB8AC3E}">
        <p14:creationId xmlns:p14="http://schemas.microsoft.com/office/powerpoint/2010/main" val="1254732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481764" y="2819031"/>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410915" y="1614578"/>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401950" y="1589995"/>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377369" y="4043150"/>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56835" y="4018571"/>
            <a:ext cx="545691" cy="369332"/>
          </a:xfrm>
          <a:prstGeom prst="rect">
            <a:avLst/>
          </a:prstGeom>
          <a:noFill/>
        </p:spPr>
        <p:txBody>
          <a:bodyPr wrap="square" rtlCol="0">
            <a:spAutoFit/>
          </a:bodyPr>
          <a:lstStyle/>
          <a:p>
            <a:r>
              <a:rPr lang="en-IN" b="1" dirty="0">
                <a:solidFill>
                  <a:srgbClr val="00B050"/>
                </a:solidFill>
              </a:rPr>
              <a: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B02B8A-B224-3C38-8FEB-B85775DCD8E0}"/>
                  </a:ext>
                </a:extLst>
              </p:cNvPr>
              <p:cNvSpPr txBox="1"/>
              <p:nvPr/>
            </p:nvSpPr>
            <p:spPr>
              <a:xfrm>
                <a:off x="4980035" y="1511345"/>
                <a:ext cx="6513876" cy="3042243"/>
              </a:xfrm>
              <a:prstGeom prst="rect">
                <a:avLst/>
              </a:prstGeom>
              <a:noFill/>
            </p:spPr>
            <p:txBody>
              <a:bodyPr wrap="square" rtlCol="0">
                <a:spAutoFit/>
              </a:bodyPr>
              <a:lstStyle/>
              <a:p>
                <a:r>
                  <a:rPr lang="en-IN" sz="2000" dirty="0">
                    <a:latin typeface="Consolas" panose="020B0609020204030204" pitchFamily="49" charset="0"/>
                  </a:rPr>
                  <a:t>Shortest-path length  </a:t>
                </a:r>
                <a14:m>
                  <m:oMath xmlns:m="http://schemas.openxmlformats.org/officeDocument/2006/math">
                    <m:r>
                      <a:rPr lang="en-IN" sz="2000" b="0" i="1" smtClean="0">
                        <a:latin typeface="Cambria Math" panose="02040503050406030204" pitchFamily="18" charset="0"/>
                      </a:rPr>
                      <m:t>𝛿</m:t>
                    </m:r>
                    <m:r>
                      <a:rPr lang="en-IN" sz="2000" b="0" i="1" smtClean="0">
                        <a:latin typeface="Cambria Math" panose="02040503050406030204" pitchFamily="18" charset="0"/>
                      </a:rPr>
                      <m:t>(</m:t>
                    </m:r>
                    <m:r>
                      <a:rPr lang="en-IN" sz="2000" b="0" i="1" smtClean="0">
                        <a:latin typeface="Cambria Math" panose="02040503050406030204" pitchFamily="18" charset="0"/>
                      </a:rPr>
                      <m:t>𝑢</m:t>
                    </m:r>
                    <m:r>
                      <a:rPr lang="en-IN" sz="2000" b="0" i="1" smtClean="0">
                        <a:latin typeface="Cambria Math" panose="02040503050406030204" pitchFamily="18" charset="0"/>
                      </a:rPr>
                      <m:t>, </m:t>
                    </m:r>
                    <m:r>
                      <a:rPr lang="en-IN" sz="2000" b="0" i="1" smtClean="0">
                        <a:latin typeface="Cambria Math" panose="02040503050406030204" pitchFamily="18" charset="0"/>
                      </a:rPr>
                      <m:t>𝑣</m:t>
                    </m:r>
                    <m:r>
                      <a:rPr lang="en-IN" sz="2000" b="0" i="1" smtClean="0">
                        <a:latin typeface="Cambria Math" panose="02040503050406030204" pitchFamily="18" charset="0"/>
                      </a:rPr>
                      <m:t>)</m:t>
                    </m:r>
                  </m:oMath>
                </a14:m>
                <a:r>
                  <a:rPr lang="en-IN" sz="2000" dirty="0">
                    <a:latin typeface="Consolas" panose="020B0609020204030204" pitchFamily="49" charset="0"/>
                  </a:rPr>
                  <a:t> from vertex u to vertex v is defined as</a:t>
                </a:r>
              </a:p>
              <a:p>
                <a:endParaRPr lang="en-IN" sz="1600"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IN" sz="1600" b="0" i="1" smtClean="0">
                          <a:latin typeface="Cambria Math" panose="02040503050406030204" pitchFamily="18" charset="0"/>
                        </a:rPr>
                        <m:t>𝛿</m:t>
                      </m:r>
                      <m:d>
                        <m:dPr>
                          <m:ctrlPr>
                            <a:rPr lang="en-IN" sz="1600" b="0" i="1" smtClean="0">
                              <a:latin typeface="Cambria Math" panose="02040503050406030204" pitchFamily="18" charset="0"/>
                            </a:rPr>
                          </m:ctrlPr>
                        </m:dPr>
                        <m:e>
                          <m:r>
                            <a:rPr lang="en-IN" sz="1600" b="0" i="1" smtClean="0">
                              <a:latin typeface="Cambria Math" panose="02040503050406030204" pitchFamily="18" charset="0"/>
                            </a:rPr>
                            <m:t>𝑢</m:t>
                          </m:r>
                          <m:r>
                            <a:rPr lang="en-IN" sz="1600" b="0" i="1" smtClean="0">
                              <a:latin typeface="Cambria Math" panose="02040503050406030204" pitchFamily="18" charset="0"/>
                            </a:rPr>
                            <m:t>, </m:t>
                          </m:r>
                          <m:r>
                            <a:rPr lang="en-IN" sz="1600" b="0" i="1" smtClean="0">
                              <a:latin typeface="Cambria Math" panose="02040503050406030204" pitchFamily="18" charset="0"/>
                            </a:rPr>
                            <m:t>𝑣</m:t>
                          </m:r>
                        </m:e>
                      </m:d>
                      <m:r>
                        <a:rPr lang="en-IN" sz="1600" b="0" i="1" smtClean="0">
                          <a:latin typeface="Cambria Math" panose="02040503050406030204" pitchFamily="18" charset="0"/>
                        </a:rPr>
                        <m:t>=</m:t>
                      </m:r>
                      <m:d>
                        <m:dPr>
                          <m:begChr m:val="{"/>
                          <m:endChr m:val=""/>
                          <m:ctrlPr>
                            <a:rPr lang="en-IN" sz="1600" b="0" i="1" smtClean="0">
                              <a:latin typeface="Cambria Math" panose="02040503050406030204" pitchFamily="18" charset="0"/>
                            </a:rPr>
                          </m:ctrlPr>
                        </m:dPr>
                        <m:e>
                          <m:eqArr>
                            <m:eqArrPr>
                              <m:ctrlPr>
                                <a:rPr lang="en-IN" sz="1600" b="0" i="1" smtClean="0">
                                  <a:latin typeface="Cambria Math" panose="02040503050406030204" pitchFamily="18" charset="0"/>
                                </a:rPr>
                              </m:ctrlPr>
                            </m:eqArrPr>
                            <m:e>
                              <m:func>
                                <m:funcPr>
                                  <m:ctrlPr>
                                    <a:rPr lang="en-IN" sz="1600" b="0" i="1" smtClean="0">
                                      <a:latin typeface="Cambria Math" panose="02040503050406030204" pitchFamily="18" charset="0"/>
                                    </a:rPr>
                                  </m:ctrlPr>
                                </m:funcPr>
                                <m:fName>
                                  <m:r>
                                    <m:rPr>
                                      <m:sty m:val="p"/>
                                    </m:rPr>
                                    <a:rPr lang="en-IN" sz="1600" b="0" i="0" smtClean="0">
                                      <a:latin typeface="Cambria Math" panose="02040503050406030204" pitchFamily="18" charset="0"/>
                                    </a:rPr>
                                    <m:t>min</m:t>
                                  </m:r>
                                </m:fName>
                                <m:e>
                                  <m:d>
                                    <m:dPr>
                                      <m:ctrlPr>
                                        <a:rPr lang="en-IN" sz="1600" b="0" i="1" smtClean="0">
                                          <a:latin typeface="Cambria Math" panose="02040503050406030204" pitchFamily="18" charset="0"/>
                                        </a:rPr>
                                      </m:ctrlPr>
                                    </m:dPr>
                                    <m:e>
                                      <m:r>
                                        <a:rPr lang="en-IN" sz="1600" b="0" i="1" smtClean="0">
                                          <a:latin typeface="Cambria Math" panose="02040503050406030204" pitchFamily="18" charset="0"/>
                                        </a:rPr>
                                        <m:t>𝑤</m:t>
                                      </m:r>
                                      <m:d>
                                        <m:dPr>
                                          <m:ctrlPr>
                                            <a:rPr lang="en-IN" sz="1600" b="0" i="1" smtClean="0">
                                              <a:latin typeface="Cambria Math" panose="02040503050406030204" pitchFamily="18" charset="0"/>
                                            </a:rPr>
                                          </m:ctrlPr>
                                        </m:dPr>
                                        <m:e>
                                          <m:r>
                                            <a:rPr lang="en-IN" sz="1600" b="0" i="1" smtClean="0">
                                              <a:latin typeface="Cambria Math" panose="02040503050406030204" pitchFamily="18" charset="0"/>
                                            </a:rPr>
                                            <m:t>𝑝</m:t>
                                          </m:r>
                                        </m:e>
                                      </m:d>
                                      <m:r>
                                        <a:rPr lang="en-IN" sz="1600" b="0" i="1" smtClean="0">
                                          <a:latin typeface="Cambria Math" panose="02040503050406030204" pitchFamily="18" charset="0"/>
                                        </a:rPr>
                                        <m:t> :</m:t>
                                      </m:r>
                                      <m:r>
                                        <a:rPr lang="en-IN" sz="1600" b="0" i="1" smtClean="0">
                                          <a:latin typeface="Cambria Math" panose="02040503050406030204" pitchFamily="18" charset="0"/>
                                        </a:rPr>
                                        <m:t>𝑝</m:t>
                                      </m:r>
                                      <m:r>
                                        <a:rPr lang="en-IN" sz="1600" b="0" i="1" smtClean="0">
                                          <a:latin typeface="Cambria Math" panose="02040503050406030204" pitchFamily="18" charset="0"/>
                                        </a:rPr>
                                        <m:t>=&lt;</m:t>
                                      </m:r>
                                      <m:r>
                                        <a:rPr lang="en-IN" sz="1600" b="0" i="1" smtClean="0">
                                          <a:latin typeface="Cambria Math" panose="02040503050406030204" pitchFamily="18" charset="0"/>
                                        </a:rPr>
                                        <m:t>𝑢</m:t>
                                      </m:r>
                                      <m:r>
                                        <a:rPr lang="en-IN" sz="1600" b="0" i="1" smtClean="0">
                                          <a:latin typeface="Cambria Math" panose="02040503050406030204" pitchFamily="18" charset="0"/>
                                        </a:rPr>
                                        <m:t>, …, </m:t>
                                      </m:r>
                                      <m:r>
                                        <a:rPr lang="en-IN" sz="1600" b="0" i="1" smtClean="0">
                                          <a:latin typeface="Cambria Math" panose="02040503050406030204" pitchFamily="18" charset="0"/>
                                        </a:rPr>
                                        <m:t>𝑣</m:t>
                                      </m:r>
                                      <m:r>
                                        <a:rPr lang="en-IN" sz="1600" b="0" i="1" smtClean="0">
                                          <a:latin typeface="Cambria Math" panose="02040503050406030204" pitchFamily="18" charset="0"/>
                                        </a:rPr>
                                        <m:t>&gt;</m:t>
                                      </m:r>
                                    </m:e>
                                  </m:d>
                                  <m:r>
                                    <a:rPr lang="en-IN" sz="1600" b="0" i="1" smtClean="0">
                                      <a:latin typeface="Cambria Math" panose="02040503050406030204" pitchFamily="18" charset="0"/>
                                    </a:rPr>
                                    <m:t>   </m:t>
                                  </m:r>
                                  <m:r>
                                    <a:rPr lang="en-IN" sz="1600" b="1" i="1" smtClean="0">
                                      <a:latin typeface="Cambria Math" panose="02040503050406030204" pitchFamily="18" charset="0"/>
                                    </a:rPr>
                                    <m:t>𝒊𝒇</m:t>
                                  </m:r>
                                  <m:r>
                                    <a:rPr lang="en-IN" sz="1600" b="1" i="1" smtClean="0">
                                      <a:latin typeface="Cambria Math" panose="02040503050406030204" pitchFamily="18" charset="0"/>
                                    </a:rPr>
                                    <m:t> </m:t>
                                  </m:r>
                                  <m:r>
                                    <a:rPr lang="en-IN" sz="1600" b="1" i="1" smtClean="0">
                                      <a:latin typeface="Cambria Math" panose="02040503050406030204" pitchFamily="18" charset="0"/>
                                    </a:rPr>
                                    <m:t>𝒂</m:t>
                                  </m:r>
                                  <m:r>
                                    <a:rPr lang="en-IN" sz="1600" b="1" i="1" smtClean="0">
                                      <a:latin typeface="Cambria Math" panose="02040503050406030204" pitchFamily="18" charset="0"/>
                                    </a:rPr>
                                    <m:t> </m:t>
                                  </m:r>
                                  <m:r>
                                    <a:rPr lang="en-IN" sz="1600" b="1" i="1" smtClean="0">
                                      <a:latin typeface="Cambria Math" panose="02040503050406030204" pitchFamily="18" charset="0"/>
                                    </a:rPr>
                                    <m:t>𝒑𝒂𝒕𝒉</m:t>
                                  </m:r>
                                  <m:r>
                                    <a:rPr lang="en-IN" sz="1600" b="1" i="1" smtClean="0">
                                      <a:latin typeface="Cambria Math" panose="02040503050406030204" pitchFamily="18" charset="0"/>
                                    </a:rPr>
                                    <m:t> </m:t>
                                  </m:r>
                                  <m:r>
                                    <a:rPr lang="en-IN" sz="1600" b="1" i="1" smtClean="0">
                                      <a:latin typeface="Cambria Math" panose="02040503050406030204" pitchFamily="18" charset="0"/>
                                    </a:rPr>
                                    <m:t>𝒇𝒓𝒐𝒎</m:t>
                                  </m:r>
                                  <m:r>
                                    <a:rPr lang="en-IN" sz="1600" b="1" i="1" smtClean="0">
                                      <a:latin typeface="Cambria Math" panose="02040503050406030204" pitchFamily="18" charset="0"/>
                                    </a:rPr>
                                    <m:t> </m:t>
                                  </m:r>
                                  <m:r>
                                    <a:rPr lang="en-IN" sz="1600" b="1" i="1" smtClean="0">
                                      <a:latin typeface="Cambria Math" panose="02040503050406030204" pitchFamily="18" charset="0"/>
                                    </a:rPr>
                                    <m:t>𝒖</m:t>
                                  </m:r>
                                  <m:r>
                                    <a:rPr lang="en-IN" sz="1600" b="1" i="1" smtClean="0">
                                      <a:latin typeface="Cambria Math" panose="02040503050406030204" pitchFamily="18" charset="0"/>
                                    </a:rPr>
                                    <m:t> </m:t>
                                  </m:r>
                                  <m:r>
                                    <a:rPr lang="en-IN" sz="1600" b="1" i="1" smtClean="0">
                                      <a:latin typeface="Cambria Math" panose="02040503050406030204" pitchFamily="18" charset="0"/>
                                    </a:rPr>
                                    <m:t>𝒕𝒐</m:t>
                                  </m:r>
                                  <m:r>
                                    <a:rPr lang="en-IN" sz="1600" b="1" i="1" smtClean="0">
                                      <a:latin typeface="Cambria Math" panose="02040503050406030204" pitchFamily="18" charset="0"/>
                                    </a:rPr>
                                    <m:t> </m:t>
                                  </m:r>
                                  <m:r>
                                    <a:rPr lang="en-IN" sz="1600" b="1" i="1" smtClean="0">
                                      <a:latin typeface="Cambria Math" panose="02040503050406030204" pitchFamily="18" charset="0"/>
                                    </a:rPr>
                                    <m:t>𝒗</m:t>
                                  </m:r>
                                  <m:r>
                                    <a:rPr lang="en-IN" sz="1600" b="1" i="1" smtClean="0">
                                      <a:latin typeface="Cambria Math" panose="02040503050406030204" pitchFamily="18" charset="0"/>
                                    </a:rPr>
                                    <m:t> </m:t>
                                  </m:r>
                                  <m:r>
                                    <a:rPr lang="en-IN" sz="1600" b="1" i="1" smtClean="0">
                                      <a:latin typeface="Cambria Math" panose="02040503050406030204" pitchFamily="18" charset="0"/>
                                    </a:rPr>
                                    <m:t>𝒆𝒙𝒊𝒔𝒕𝒔</m:t>
                                  </m:r>
                                </m:e>
                              </m:func>
                            </m:e>
                            <m:e>
                              <m:r>
                                <a:rPr lang="en-IN" sz="1600" b="0" i="1" smtClean="0">
                                  <a:latin typeface="Cambria Math" panose="02040503050406030204" pitchFamily="18" charset="0"/>
                                </a:rPr>
                                <m:t>∞                                               </m:t>
                              </m:r>
                              <m:r>
                                <a:rPr lang="en-IN" sz="1600" b="1" i="1" smtClean="0">
                                  <a:latin typeface="Cambria Math" panose="02040503050406030204" pitchFamily="18" charset="0"/>
                                </a:rPr>
                                <m:t>𝒐𝒕𝒉𝒆𝒓𝒘𝒊𝒔𝒆</m:t>
                              </m:r>
                              <m:r>
                                <a:rPr lang="en-IN" sz="1600" b="1" i="1" smtClean="0">
                                  <a:latin typeface="Cambria Math" panose="02040503050406030204" pitchFamily="18" charset="0"/>
                                </a:rPr>
                                <m:t>                                             </m:t>
                              </m:r>
                            </m:e>
                          </m:eqArr>
                        </m:e>
                      </m:d>
                    </m:oMath>
                  </m:oMathPara>
                </a14:m>
                <a:endParaRPr lang="en-IN" sz="1600" dirty="0">
                  <a:latin typeface="Consolas" panose="020B0609020204030204" pitchFamily="49" charset="0"/>
                </a:endParaRPr>
              </a:p>
              <a:p>
                <a:endParaRPr lang="en-IN" sz="2000"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𝛿</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𝑠</m:t>
                          </m:r>
                          <m:r>
                            <a:rPr lang="en-IN" sz="2000" b="0" i="1" smtClean="0">
                              <a:latin typeface="Cambria Math" panose="02040503050406030204" pitchFamily="18" charset="0"/>
                            </a:rPr>
                            <m:t>, </m:t>
                          </m:r>
                          <m:r>
                            <a:rPr lang="en-IN" sz="2000" b="0" i="1" smtClean="0">
                              <a:latin typeface="Cambria Math" panose="02040503050406030204" pitchFamily="18" charset="0"/>
                            </a:rPr>
                            <m:t>𝑡</m:t>
                          </m:r>
                        </m:e>
                      </m:d>
                      <m:r>
                        <a:rPr lang="en-IN" sz="2000" b="0" i="1" smtClean="0">
                          <a:latin typeface="Cambria Math" panose="02040503050406030204" pitchFamily="18" charset="0"/>
                        </a:rPr>
                        <m:t>= </m:t>
                      </m:r>
                    </m:oMath>
                  </m:oMathPara>
                </a14:m>
                <a:endParaRPr lang="en-IN" sz="2000" b="0"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𝛿</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𝑠</m:t>
                          </m:r>
                          <m:r>
                            <a:rPr lang="en-IN" sz="2000" b="0" i="1" smtClean="0">
                              <a:latin typeface="Cambria Math" panose="02040503050406030204" pitchFamily="18" charset="0"/>
                            </a:rPr>
                            <m:t>, </m:t>
                          </m:r>
                          <m:r>
                            <a:rPr lang="en-IN" sz="2000" b="0" i="1" smtClean="0">
                              <a:latin typeface="Cambria Math" panose="02040503050406030204" pitchFamily="18" charset="0"/>
                            </a:rPr>
                            <m:t>𝑥</m:t>
                          </m:r>
                        </m:e>
                      </m:d>
                      <m:r>
                        <a:rPr lang="en-IN" sz="2000" b="0" i="1" smtClean="0">
                          <a:latin typeface="Cambria Math" panose="02040503050406030204" pitchFamily="18" charset="0"/>
                        </a:rPr>
                        <m:t>=</m:t>
                      </m:r>
                    </m:oMath>
                  </m:oMathPara>
                </a14:m>
                <a:endParaRPr lang="en-IN" sz="2000" b="0"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𝛿</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𝑧</m:t>
                          </m:r>
                          <m:r>
                            <a:rPr lang="en-IN" sz="2000" b="0" i="1" smtClean="0">
                              <a:latin typeface="Cambria Math" panose="02040503050406030204" pitchFamily="18" charset="0"/>
                            </a:rPr>
                            <m:t>, </m:t>
                          </m:r>
                          <m:r>
                            <a:rPr lang="en-IN" sz="2000" b="0" i="1" smtClean="0">
                              <a:latin typeface="Cambria Math" panose="02040503050406030204" pitchFamily="18" charset="0"/>
                            </a:rPr>
                            <m:t>𝑦</m:t>
                          </m:r>
                        </m:e>
                      </m:d>
                      <m:r>
                        <a:rPr lang="en-IN" sz="2000" b="0" i="1" smtClean="0">
                          <a:latin typeface="Cambria Math" panose="02040503050406030204" pitchFamily="18" charset="0"/>
                        </a:rPr>
                        <m:t>=</m:t>
                      </m:r>
                    </m:oMath>
                  </m:oMathPara>
                </a14:m>
                <a:endParaRPr lang="en-IN" sz="2000" b="0"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𝛿</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m:t>
                          </m:r>
                          <m:r>
                            <a:rPr lang="en-IN" sz="2000" b="0" i="1" smtClean="0">
                              <a:latin typeface="Cambria Math" panose="02040503050406030204" pitchFamily="18" charset="0"/>
                            </a:rPr>
                            <m:t>, </m:t>
                          </m:r>
                          <m:r>
                            <a:rPr lang="en-IN" sz="2000" b="0" i="1" smtClean="0">
                              <a:latin typeface="Cambria Math" panose="02040503050406030204" pitchFamily="18" charset="0"/>
                            </a:rPr>
                            <m:t>𝑠</m:t>
                          </m:r>
                        </m:e>
                      </m:d>
                      <m:r>
                        <a:rPr lang="en-IN" sz="2000" b="0" i="1" smtClean="0">
                          <a:latin typeface="Cambria Math" panose="02040503050406030204" pitchFamily="18" charset="0"/>
                        </a:rPr>
                        <m:t>= </m:t>
                      </m:r>
                    </m:oMath>
                  </m:oMathPara>
                </a14:m>
                <a:endParaRPr lang="en-IN" sz="2000" dirty="0">
                  <a:latin typeface="Consolas" panose="020B0609020204030204" pitchFamily="49" charset="0"/>
                </a:endParaRPr>
              </a:p>
            </p:txBody>
          </p:sp>
        </mc:Choice>
        <mc:Fallback xmlns="">
          <p:sp>
            <p:nvSpPr>
              <p:cNvPr id="3" name="TextBox 2">
                <a:extLst>
                  <a:ext uri="{FF2B5EF4-FFF2-40B4-BE49-F238E27FC236}">
                    <a16:creationId xmlns:a16="http://schemas.microsoft.com/office/drawing/2014/main" id="{75B02B8A-B224-3C38-8FEB-B85775DCD8E0}"/>
                  </a:ext>
                </a:extLst>
              </p:cNvPr>
              <p:cNvSpPr txBox="1">
                <a:spLocks noRot="1" noChangeAspect="1" noMove="1" noResize="1" noEditPoints="1" noAdjustHandles="1" noChangeArrowheads="1" noChangeShapeType="1" noTextEdit="1"/>
              </p:cNvSpPr>
              <p:nvPr/>
            </p:nvSpPr>
            <p:spPr>
              <a:xfrm>
                <a:off x="4980035" y="1511345"/>
                <a:ext cx="6513876" cy="3042243"/>
              </a:xfrm>
              <a:prstGeom prst="rect">
                <a:avLst/>
              </a:prstGeom>
              <a:blipFill>
                <a:blip r:embed="rId3"/>
                <a:stretch>
                  <a:fillRect l="-1030" t="-1202" r="-1124"/>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126EE0F-FC11-92B1-4C6E-06A9FA4F5948}"/>
                  </a:ext>
                </a:extLst>
              </p14:cNvPr>
              <p14:cNvContentPartPr/>
              <p14:nvPr/>
            </p14:nvContentPartPr>
            <p14:xfrm>
              <a:off x="6300000" y="3258720"/>
              <a:ext cx="353880" cy="1127160"/>
            </p14:xfrm>
          </p:contentPart>
        </mc:Choice>
        <mc:Fallback xmlns="">
          <p:pic>
            <p:nvPicPr>
              <p:cNvPr id="9" name="Ink 8">
                <a:extLst>
                  <a:ext uri="{FF2B5EF4-FFF2-40B4-BE49-F238E27FC236}">
                    <a16:creationId xmlns:a16="http://schemas.microsoft.com/office/drawing/2014/main" id="{5126EE0F-FC11-92B1-4C6E-06A9FA4F5948}"/>
                  </a:ext>
                </a:extLst>
              </p:cNvPr>
              <p:cNvPicPr/>
              <p:nvPr/>
            </p:nvPicPr>
            <p:blipFill>
              <a:blip r:embed="rId5"/>
              <a:stretch>
                <a:fillRect/>
              </a:stretch>
            </p:blipFill>
            <p:spPr>
              <a:xfrm>
                <a:off x="6290640" y="3249360"/>
                <a:ext cx="372600" cy="1145880"/>
              </a:xfrm>
              <a:prstGeom prst="rect">
                <a:avLst/>
              </a:prstGeom>
            </p:spPr>
          </p:pic>
        </mc:Fallback>
      </mc:AlternateContent>
    </p:spTree>
    <p:extLst>
      <p:ext uri="{BB962C8B-B14F-4D97-AF65-F5344CB8AC3E}">
        <p14:creationId xmlns:p14="http://schemas.microsoft.com/office/powerpoint/2010/main" val="37279586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3B19-6902-5616-AE85-C8D66A48C4B8}"/>
              </a:ext>
            </a:extLst>
          </p:cNvPr>
          <p:cNvSpPr>
            <a:spLocks noGrp="1"/>
          </p:cNvSpPr>
          <p:nvPr>
            <p:ph type="title"/>
          </p:nvPr>
        </p:nvSpPr>
        <p:spPr/>
        <p:txBody>
          <a:bodyPr/>
          <a:lstStyle/>
          <a:p>
            <a:r>
              <a:rPr lang="en-IN" dirty="0"/>
              <a:t>Properties of shortest path</a:t>
            </a:r>
          </a:p>
        </p:txBody>
      </p:sp>
      <p:sp>
        <p:nvSpPr>
          <p:cNvPr id="3" name="Content Placeholder 2">
            <a:extLst>
              <a:ext uri="{FF2B5EF4-FFF2-40B4-BE49-F238E27FC236}">
                <a16:creationId xmlns:a16="http://schemas.microsoft.com/office/drawing/2014/main" id="{600E191E-3C80-2D8F-A0C8-42FA0845D09B}"/>
              </a:ext>
            </a:extLst>
          </p:cNvPr>
          <p:cNvSpPr>
            <a:spLocks noGrp="1"/>
          </p:cNvSpPr>
          <p:nvPr>
            <p:ph idx="1"/>
          </p:nvPr>
        </p:nvSpPr>
        <p:spPr/>
        <p:txBody>
          <a:bodyPr/>
          <a:lstStyle/>
          <a:p>
            <a:r>
              <a:rPr lang="en-IN" dirty="0"/>
              <a:t>If all edges have non-negative weights, can a shortest path contain a cycle? </a:t>
            </a:r>
          </a:p>
        </p:txBody>
      </p:sp>
    </p:spTree>
    <p:extLst>
      <p:ext uri="{BB962C8B-B14F-4D97-AF65-F5344CB8AC3E}">
        <p14:creationId xmlns:p14="http://schemas.microsoft.com/office/powerpoint/2010/main" val="4176047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3755-B4F0-D817-DE7B-A51EAF844108}"/>
              </a:ext>
            </a:extLst>
          </p:cNvPr>
          <p:cNvSpPr>
            <a:spLocks noGrp="1"/>
          </p:cNvSpPr>
          <p:nvPr>
            <p:ph type="title"/>
          </p:nvPr>
        </p:nvSpPr>
        <p:spPr/>
        <p:txBody>
          <a:bodyPr/>
          <a:lstStyle/>
          <a:p>
            <a:r>
              <a:rPr lang="en-IN" dirty="0"/>
              <a:t>Properties of shortest path</a:t>
            </a:r>
          </a:p>
        </p:txBody>
      </p:sp>
      <p:sp>
        <p:nvSpPr>
          <p:cNvPr id="3" name="Content Placeholder 2">
            <a:extLst>
              <a:ext uri="{FF2B5EF4-FFF2-40B4-BE49-F238E27FC236}">
                <a16:creationId xmlns:a16="http://schemas.microsoft.com/office/drawing/2014/main" id="{2F993DE5-AC44-7A41-FBAD-AE70106EE86C}"/>
              </a:ext>
            </a:extLst>
          </p:cNvPr>
          <p:cNvSpPr>
            <a:spLocks noGrp="1"/>
          </p:cNvSpPr>
          <p:nvPr>
            <p:ph idx="1"/>
          </p:nvPr>
        </p:nvSpPr>
        <p:spPr/>
        <p:txBody>
          <a:bodyPr/>
          <a:lstStyle/>
          <a:p>
            <a:r>
              <a:rPr lang="en-IN" dirty="0"/>
              <a:t>The </a:t>
            </a:r>
            <a:r>
              <a:rPr lang="en-IN" dirty="0" err="1"/>
              <a:t>subpaths</a:t>
            </a:r>
            <a:r>
              <a:rPr lang="en-IN" dirty="0"/>
              <a:t> of a shortest path are also shortest paths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A6EDE29-349C-6700-30E0-02879020126F}"/>
                  </a:ext>
                </a:extLst>
              </p14:cNvPr>
              <p14:cNvContentPartPr/>
              <p14:nvPr/>
            </p14:nvContentPartPr>
            <p14:xfrm>
              <a:off x="1917000" y="3142080"/>
              <a:ext cx="8600760" cy="1615320"/>
            </p14:xfrm>
          </p:contentPart>
        </mc:Choice>
        <mc:Fallback xmlns="">
          <p:pic>
            <p:nvPicPr>
              <p:cNvPr id="4" name="Ink 3">
                <a:extLst>
                  <a:ext uri="{FF2B5EF4-FFF2-40B4-BE49-F238E27FC236}">
                    <a16:creationId xmlns:a16="http://schemas.microsoft.com/office/drawing/2014/main" id="{FA6EDE29-349C-6700-30E0-02879020126F}"/>
                  </a:ext>
                </a:extLst>
              </p:cNvPr>
              <p:cNvPicPr/>
              <p:nvPr/>
            </p:nvPicPr>
            <p:blipFill>
              <a:blip r:embed="rId4"/>
              <a:stretch>
                <a:fillRect/>
              </a:stretch>
            </p:blipFill>
            <p:spPr>
              <a:xfrm>
                <a:off x="1907640" y="3132720"/>
                <a:ext cx="8619480" cy="1634040"/>
              </a:xfrm>
              <a:prstGeom prst="rect">
                <a:avLst/>
              </a:prstGeom>
            </p:spPr>
          </p:pic>
        </mc:Fallback>
      </mc:AlternateContent>
    </p:spTree>
    <p:extLst>
      <p:ext uri="{BB962C8B-B14F-4D97-AF65-F5344CB8AC3E}">
        <p14:creationId xmlns:p14="http://schemas.microsoft.com/office/powerpoint/2010/main" val="327023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0211-A2AD-7578-0335-969B68110761}"/>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7E496240-039B-4871-A597-7DAE19AB8A04}"/>
              </a:ext>
            </a:extLst>
          </p:cNvPr>
          <p:cNvSpPr>
            <a:spLocks noGrp="1"/>
          </p:cNvSpPr>
          <p:nvPr>
            <p:ph idx="1"/>
          </p:nvPr>
        </p:nvSpPr>
        <p:spPr/>
        <p:txBody>
          <a:bodyPr/>
          <a:lstStyle/>
          <a:p>
            <a:r>
              <a:rPr lang="en-IN" dirty="0"/>
              <a:t>A strongly connected component of a directed graph G is a </a:t>
            </a:r>
            <a:r>
              <a:rPr lang="en-IN" dirty="0">
                <a:solidFill>
                  <a:schemeClr val="accent1"/>
                </a:solidFill>
              </a:rPr>
              <a:t>strongly connected maximal</a:t>
            </a:r>
            <a:r>
              <a:rPr lang="en-IN" dirty="0"/>
              <a:t> </a:t>
            </a:r>
            <a:r>
              <a:rPr lang="en-IN" dirty="0">
                <a:solidFill>
                  <a:schemeClr val="accent1"/>
                </a:solidFill>
              </a:rPr>
              <a:t>subgraph</a:t>
            </a:r>
          </a:p>
        </p:txBody>
      </p:sp>
    </p:spTree>
    <p:extLst>
      <p:ext uri="{BB962C8B-B14F-4D97-AF65-F5344CB8AC3E}">
        <p14:creationId xmlns:p14="http://schemas.microsoft.com/office/powerpoint/2010/main" val="35967121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89E6-77FE-8365-47A3-B1B650CBE955}"/>
              </a:ext>
            </a:extLst>
          </p:cNvPr>
          <p:cNvSpPr>
            <a:spLocks noGrp="1"/>
          </p:cNvSpPr>
          <p:nvPr>
            <p:ph type="title"/>
          </p:nvPr>
        </p:nvSpPr>
        <p:spPr/>
        <p:txBody>
          <a:bodyPr/>
          <a:lstStyle/>
          <a:p>
            <a:r>
              <a:rPr lang="en-IN" dirty="0"/>
              <a:t>Single-source shortest-paths (SSSP)</a:t>
            </a:r>
          </a:p>
        </p:txBody>
      </p:sp>
      <p:sp>
        <p:nvSpPr>
          <p:cNvPr id="3" name="Text Placeholder 2">
            <a:extLst>
              <a:ext uri="{FF2B5EF4-FFF2-40B4-BE49-F238E27FC236}">
                <a16:creationId xmlns:a16="http://schemas.microsoft.com/office/drawing/2014/main" id="{920E8C6F-4AFD-13FD-5A62-2D99E12D7C6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2596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2F88-9C84-929F-B338-CCF3E925A4A6}"/>
              </a:ext>
            </a:extLst>
          </p:cNvPr>
          <p:cNvSpPr>
            <a:spLocks noGrp="1"/>
          </p:cNvSpPr>
          <p:nvPr>
            <p:ph type="title"/>
          </p:nvPr>
        </p:nvSpPr>
        <p:spPr/>
        <p:txBody>
          <a:bodyPr/>
          <a:lstStyle/>
          <a:p>
            <a:r>
              <a:rPr lang="en-IN" dirty="0"/>
              <a:t>SSSP</a:t>
            </a:r>
          </a:p>
        </p:txBody>
      </p:sp>
      <p:sp>
        <p:nvSpPr>
          <p:cNvPr id="3" name="Content Placeholder 2">
            <a:extLst>
              <a:ext uri="{FF2B5EF4-FFF2-40B4-BE49-F238E27FC236}">
                <a16:creationId xmlns:a16="http://schemas.microsoft.com/office/drawing/2014/main" id="{7FE76BC0-2D68-C2F3-A59F-2F403C7BB322}"/>
              </a:ext>
            </a:extLst>
          </p:cNvPr>
          <p:cNvSpPr>
            <a:spLocks noGrp="1"/>
          </p:cNvSpPr>
          <p:nvPr>
            <p:ph idx="1"/>
          </p:nvPr>
        </p:nvSpPr>
        <p:spPr/>
        <p:txBody>
          <a:bodyPr/>
          <a:lstStyle/>
          <a:p>
            <a:r>
              <a:rPr lang="en-IN" dirty="0"/>
              <a:t>Read chapter-24 </a:t>
            </a:r>
            <a:r>
              <a:rPr lang="en-IN"/>
              <a:t>from the CLRS book</a:t>
            </a:r>
          </a:p>
        </p:txBody>
      </p:sp>
    </p:spTree>
    <p:extLst>
      <p:ext uri="{BB962C8B-B14F-4D97-AF65-F5344CB8AC3E}">
        <p14:creationId xmlns:p14="http://schemas.microsoft.com/office/powerpoint/2010/main" val="2893144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10C2-D4FB-D957-9684-AB3476829693}"/>
              </a:ext>
            </a:extLst>
          </p:cNvPr>
          <p:cNvSpPr>
            <a:spLocks noGrp="1"/>
          </p:cNvSpPr>
          <p:nvPr>
            <p:ph type="title"/>
          </p:nvPr>
        </p:nvSpPr>
        <p:spPr/>
        <p:txBody>
          <a:bodyPr/>
          <a:lstStyle/>
          <a:p>
            <a:r>
              <a:rPr lang="en-IN" dirty="0"/>
              <a:t>SSSP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7D0FFD-6FFC-03C2-6B31-2124EE0665AF}"/>
                  </a:ext>
                </a:extLst>
              </p:cNvPr>
              <p:cNvSpPr>
                <a:spLocks noGrp="1"/>
              </p:cNvSpPr>
              <p:nvPr>
                <p:ph idx="1"/>
              </p:nvPr>
            </p:nvSpPr>
            <p:spPr/>
            <p:txBody>
              <a:bodyPr/>
              <a:lstStyle/>
              <a:p>
                <a:r>
                  <a:rPr lang="en-IN" dirty="0"/>
                  <a:t>Single-source shortest-paths (SSSP)</a:t>
                </a:r>
              </a:p>
              <a:p>
                <a:pPr lvl="1"/>
                <a:r>
                  <a:rPr lang="en-IN" dirty="0"/>
                  <a:t>Given a graph G = (V, E, w), find a shortest path from a given source vertex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𝑉</m:t>
                    </m:r>
                  </m:oMath>
                </a14:m>
                <a:r>
                  <a:rPr lang="en-IN" dirty="0"/>
                  <a:t> to every vertex </a:t>
                </a:r>
                <a14:m>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𝑉</m:t>
                    </m:r>
                  </m:oMath>
                </a14:m>
                <a:r>
                  <a:rPr lang="en-IN" dirty="0"/>
                  <a:t> </a:t>
                </a:r>
              </a:p>
            </p:txBody>
          </p:sp>
        </mc:Choice>
        <mc:Fallback xmlns="">
          <p:sp>
            <p:nvSpPr>
              <p:cNvPr id="3" name="Content Placeholder 2">
                <a:extLst>
                  <a:ext uri="{FF2B5EF4-FFF2-40B4-BE49-F238E27FC236}">
                    <a16:creationId xmlns:a16="http://schemas.microsoft.com/office/drawing/2014/main" id="{A97D0FFD-6FFC-03C2-6B31-2124EE0665AF}"/>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9750643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64" name="Oval 63">
            <a:extLst>
              <a:ext uri="{FF2B5EF4-FFF2-40B4-BE49-F238E27FC236}">
                <a16:creationId xmlns:a16="http://schemas.microsoft.com/office/drawing/2014/main" id="{770F2C39-CF49-3437-EA72-530F2CC6F4A8}"/>
              </a:ext>
            </a:extLst>
          </p:cNvPr>
          <p:cNvSpPr/>
          <p:nvPr/>
        </p:nvSpPr>
        <p:spPr>
          <a:xfrm>
            <a:off x="8087058" y="2836606"/>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E266E6D4-FC8D-0A23-A848-C8C0B8AD5D02}"/>
                  </a:ext>
                </a:extLst>
              </p:cNvPr>
              <p:cNvSpPr/>
              <p:nvPr/>
            </p:nvSpPr>
            <p:spPr>
              <a:xfrm>
                <a:off x="9006375" y="4001731"/>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65" name="Oval 64">
                <a:extLst>
                  <a:ext uri="{FF2B5EF4-FFF2-40B4-BE49-F238E27FC236}">
                    <a16:creationId xmlns:a16="http://schemas.microsoft.com/office/drawing/2014/main" id="{E266E6D4-FC8D-0A23-A848-C8C0B8AD5D02}"/>
                  </a:ext>
                </a:extLst>
              </p:cNvPr>
              <p:cNvSpPr>
                <a:spLocks noRot="1" noChangeAspect="1" noMove="1" noResize="1" noEditPoints="1" noAdjustHandles="1" noChangeArrowheads="1" noChangeShapeType="1" noTextEdit="1"/>
              </p:cNvSpPr>
              <p:nvPr/>
            </p:nvSpPr>
            <p:spPr>
              <a:xfrm>
                <a:off x="9006375" y="4001731"/>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Oval 65">
                <a:extLst>
                  <a:ext uri="{FF2B5EF4-FFF2-40B4-BE49-F238E27FC236}">
                    <a16:creationId xmlns:a16="http://schemas.microsoft.com/office/drawing/2014/main" id="{AA19B61A-E3D3-DCE6-F857-B3B541EBFAEA}"/>
                  </a:ext>
                </a:extLst>
              </p:cNvPr>
              <p:cNvSpPr/>
              <p:nvPr/>
            </p:nvSpPr>
            <p:spPr>
              <a:xfrm>
                <a:off x="9050621" y="16272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6" name="Oval 65">
                <a:extLst>
                  <a:ext uri="{FF2B5EF4-FFF2-40B4-BE49-F238E27FC236}">
                    <a16:creationId xmlns:a16="http://schemas.microsoft.com/office/drawing/2014/main" id="{AA19B61A-E3D3-DCE6-F857-B3B541EBFAEA}"/>
                  </a:ext>
                </a:extLst>
              </p:cNvPr>
              <p:cNvSpPr>
                <a:spLocks noRot="1" noChangeAspect="1" noMove="1" noResize="1" noEditPoints="1" noAdjustHandles="1" noChangeArrowheads="1" noChangeShapeType="1" noTextEdit="1"/>
              </p:cNvSpPr>
              <p:nvPr/>
            </p:nvSpPr>
            <p:spPr>
              <a:xfrm>
                <a:off x="9050621" y="1627235"/>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Oval 66">
                <a:extLst>
                  <a:ext uri="{FF2B5EF4-FFF2-40B4-BE49-F238E27FC236}">
                    <a16:creationId xmlns:a16="http://schemas.microsoft.com/office/drawing/2014/main" id="{8113F843-0FC2-260A-2A14-07A85C745EEE}"/>
                  </a:ext>
                </a:extLst>
              </p:cNvPr>
              <p:cNvSpPr/>
              <p:nvPr/>
            </p:nvSpPr>
            <p:spPr>
              <a:xfrm>
                <a:off x="10992495" y="16223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67" name="Oval 66">
                <a:extLst>
                  <a:ext uri="{FF2B5EF4-FFF2-40B4-BE49-F238E27FC236}">
                    <a16:creationId xmlns:a16="http://schemas.microsoft.com/office/drawing/2014/main" id="{8113F843-0FC2-260A-2A14-07A85C745EEE}"/>
                  </a:ext>
                </a:extLst>
              </p:cNvPr>
              <p:cNvSpPr>
                <a:spLocks noRot="1" noChangeAspect="1" noMove="1" noResize="1" noEditPoints="1" noAdjustHandles="1" noChangeArrowheads="1" noChangeShapeType="1" noTextEdit="1"/>
              </p:cNvSpPr>
              <p:nvPr/>
            </p:nvSpPr>
            <p:spPr>
              <a:xfrm>
                <a:off x="10992495" y="1622319"/>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Oval 67">
                <a:extLst>
                  <a:ext uri="{FF2B5EF4-FFF2-40B4-BE49-F238E27FC236}">
                    <a16:creationId xmlns:a16="http://schemas.microsoft.com/office/drawing/2014/main" id="{A4BB5985-DA4F-72C0-0609-BAF4D25C6095}"/>
                  </a:ext>
                </a:extLst>
              </p:cNvPr>
              <p:cNvSpPr/>
              <p:nvPr/>
            </p:nvSpPr>
            <p:spPr>
              <a:xfrm>
                <a:off x="10967916" y="4016481"/>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68" name="Oval 67">
                <a:extLst>
                  <a:ext uri="{FF2B5EF4-FFF2-40B4-BE49-F238E27FC236}">
                    <a16:creationId xmlns:a16="http://schemas.microsoft.com/office/drawing/2014/main" id="{A4BB5985-DA4F-72C0-0609-BAF4D25C6095}"/>
                  </a:ext>
                </a:extLst>
              </p:cNvPr>
              <p:cNvSpPr>
                <a:spLocks noRot="1" noChangeAspect="1" noMove="1" noResize="1" noEditPoints="1" noAdjustHandles="1" noChangeArrowheads="1" noChangeShapeType="1" noTextEdit="1"/>
              </p:cNvSpPr>
              <p:nvPr/>
            </p:nvSpPr>
            <p:spPr>
              <a:xfrm>
                <a:off x="10967916" y="4016481"/>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69" name="Straight Arrow Connector 68">
            <a:extLst>
              <a:ext uri="{FF2B5EF4-FFF2-40B4-BE49-F238E27FC236}">
                <a16:creationId xmlns:a16="http://schemas.microsoft.com/office/drawing/2014/main" id="{AE2DE39D-9A19-3E44-2F54-1F7ECB666D20}"/>
              </a:ext>
            </a:extLst>
          </p:cNvPr>
          <p:cNvCxnSpPr>
            <a:stCxn id="66" idx="6"/>
            <a:endCxn id="67" idx="2"/>
          </p:cNvCxnSpPr>
          <p:nvPr/>
        </p:nvCxnSpPr>
        <p:spPr>
          <a:xfrm flipV="1">
            <a:off x="9689718" y="1917287"/>
            <a:ext cx="1302777" cy="49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09225CE-4F04-035E-A129-82E8213BCA09}"/>
              </a:ext>
            </a:extLst>
          </p:cNvPr>
          <p:cNvCxnSpPr>
            <a:stCxn id="65" idx="6"/>
            <a:endCxn id="68" idx="2"/>
          </p:cNvCxnSpPr>
          <p:nvPr/>
        </p:nvCxnSpPr>
        <p:spPr>
          <a:xfrm>
            <a:off x="9645472" y="4296699"/>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ABEBEC3-8362-95A1-5943-AA30213D1F7B}"/>
              </a:ext>
            </a:extLst>
          </p:cNvPr>
          <p:cNvCxnSpPr>
            <a:stCxn id="68" idx="2"/>
            <a:endCxn id="64" idx="5"/>
          </p:cNvCxnSpPr>
          <p:nvPr/>
        </p:nvCxnSpPr>
        <p:spPr>
          <a:xfrm flipH="1" flipV="1">
            <a:off x="8632561" y="3340148"/>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ACE7620-C8EF-C18F-A742-BB25A20DDEFB}"/>
              </a:ext>
            </a:extLst>
          </p:cNvPr>
          <p:cNvCxnSpPr>
            <a:stCxn id="65" idx="7"/>
            <a:endCxn id="67" idx="3"/>
          </p:cNvCxnSpPr>
          <p:nvPr/>
        </p:nvCxnSpPr>
        <p:spPr>
          <a:xfrm flipV="1">
            <a:off x="9551878" y="2125861"/>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8839672E-B397-3ADB-67CE-EC015737C3F1}"/>
              </a:ext>
            </a:extLst>
          </p:cNvPr>
          <p:cNvCxnSpPr>
            <a:stCxn id="66" idx="3"/>
            <a:endCxn id="65" idx="1"/>
          </p:cNvCxnSpPr>
          <p:nvPr/>
        </p:nvCxnSpPr>
        <p:spPr>
          <a:xfrm rot="5400000">
            <a:off x="8143418" y="3087328"/>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AA079E1F-A93B-57F0-0836-D959F3A17270}"/>
              </a:ext>
            </a:extLst>
          </p:cNvPr>
          <p:cNvCxnSpPr>
            <a:stCxn id="65" idx="7"/>
            <a:endCxn id="66" idx="5"/>
          </p:cNvCxnSpPr>
          <p:nvPr/>
        </p:nvCxnSpPr>
        <p:spPr>
          <a:xfrm rot="5400000" flipH="1" flipV="1">
            <a:off x="8595327" y="3087328"/>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83684A7C-D42A-3090-B0EB-004F042C54B0}"/>
              </a:ext>
            </a:extLst>
          </p:cNvPr>
          <p:cNvCxnSpPr>
            <a:stCxn id="67" idx="3"/>
            <a:endCxn id="68" idx="1"/>
          </p:cNvCxnSpPr>
          <p:nvPr/>
        </p:nvCxnSpPr>
        <p:spPr>
          <a:xfrm rot="5400000">
            <a:off x="10085293" y="3102079"/>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a:extLst>
              <a:ext uri="{FF2B5EF4-FFF2-40B4-BE49-F238E27FC236}">
                <a16:creationId xmlns:a16="http://schemas.microsoft.com/office/drawing/2014/main" id="{83A2A71B-7F72-ABCD-4227-B71C77B9A69A}"/>
              </a:ext>
            </a:extLst>
          </p:cNvPr>
          <p:cNvCxnSpPr>
            <a:stCxn id="68" idx="7"/>
            <a:endCxn id="67" idx="5"/>
          </p:cNvCxnSpPr>
          <p:nvPr/>
        </p:nvCxnSpPr>
        <p:spPr>
          <a:xfrm rot="5400000" flipH="1" flipV="1">
            <a:off x="10537201" y="3102079"/>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D47016-2265-2C13-6406-4EB05E165F49}"/>
              </a:ext>
            </a:extLst>
          </p:cNvPr>
          <p:cNvCxnSpPr>
            <a:stCxn id="64" idx="0"/>
            <a:endCxn id="66" idx="2"/>
          </p:cNvCxnSpPr>
          <p:nvPr/>
        </p:nvCxnSpPr>
        <p:spPr>
          <a:xfrm flipV="1">
            <a:off x="8406607" y="1922203"/>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ABF6CDA-90D5-E06C-ECA7-30CDD3685E64}"/>
              </a:ext>
            </a:extLst>
          </p:cNvPr>
          <p:cNvCxnSpPr>
            <a:stCxn id="64" idx="4"/>
            <a:endCxn id="65" idx="2"/>
          </p:cNvCxnSpPr>
          <p:nvPr/>
        </p:nvCxnSpPr>
        <p:spPr>
          <a:xfrm>
            <a:off x="8406607" y="3426542"/>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58AB004-18C2-46F6-B9CD-0A3D2A187718}"/>
              </a:ext>
            </a:extLst>
          </p:cNvPr>
          <p:cNvSpPr txBox="1"/>
          <p:nvPr/>
        </p:nvSpPr>
        <p:spPr>
          <a:xfrm>
            <a:off x="9994505" y="1526091"/>
            <a:ext cx="545691" cy="369332"/>
          </a:xfrm>
          <a:prstGeom prst="rect">
            <a:avLst/>
          </a:prstGeom>
          <a:noFill/>
        </p:spPr>
        <p:txBody>
          <a:bodyPr wrap="square" rtlCol="0">
            <a:spAutoFit/>
          </a:bodyPr>
          <a:lstStyle/>
          <a:p>
            <a:r>
              <a:rPr lang="en-IN" b="1" dirty="0"/>
              <a:t>1</a:t>
            </a:r>
          </a:p>
        </p:txBody>
      </p:sp>
      <p:sp>
        <p:nvSpPr>
          <p:cNvPr id="80" name="TextBox 79">
            <a:extLst>
              <a:ext uri="{FF2B5EF4-FFF2-40B4-BE49-F238E27FC236}">
                <a16:creationId xmlns:a16="http://schemas.microsoft.com/office/drawing/2014/main" id="{0E602846-0EF3-2090-EB2F-9828242691C3}"/>
              </a:ext>
            </a:extLst>
          </p:cNvPr>
          <p:cNvSpPr txBox="1"/>
          <p:nvPr/>
        </p:nvSpPr>
        <p:spPr>
          <a:xfrm>
            <a:off x="11552921" y="2838699"/>
            <a:ext cx="545691" cy="369332"/>
          </a:xfrm>
          <a:prstGeom prst="rect">
            <a:avLst/>
          </a:prstGeom>
          <a:noFill/>
        </p:spPr>
        <p:txBody>
          <a:bodyPr wrap="square" rtlCol="0">
            <a:spAutoFit/>
          </a:bodyPr>
          <a:lstStyle/>
          <a:p>
            <a:r>
              <a:rPr lang="en-IN" b="1" dirty="0"/>
              <a:t>6</a:t>
            </a:r>
          </a:p>
        </p:txBody>
      </p:sp>
      <p:sp>
        <p:nvSpPr>
          <p:cNvPr id="81" name="TextBox 80">
            <a:extLst>
              <a:ext uri="{FF2B5EF4-FFF2-40B4-BE49-F238E27FC236}">
                <a16:creationId xmlns:a16="http://schemas.microsoft.com/office/drawing/2014/main" id="{98740A9B-D8DE-1F9E-9873-EA92C4E25D5D}"/>
              </a:ext>
            </a:extLst>
          </p:cNvPr>
          <p:cNvSpPr txBox="1"/>
          <p:nvPr/>
        </p:nvSpPr>
        <p:spPr>
          <a:xfrm>
            <a:off x="10702429" y="2991099"/>
            <a:ext cx="545691" cy="369332"/>
          </a:xfrm>
          <a:prstGeom prst="rect">
            <a:avLst/>
          </a:prstGeom>
          <a:noFill/>
        </p:spPr>
        <p:txBody>
          <a:bodyPr wrap="square" rtlCol="0">
            <a:spAutoFit/>
          </a:bodyPr>
          <a:lstStyle/>
          <a:p>
            <a:r>
              <a:rPr lang="en-IN" b="1" dirty="0"/>
              <a:t>4</a:t>
            </a:r>
          </a:p>
        </p:txBody>
      </p:sp>
      <p:sp>
        <p:nvSpPr>
          <p:cNvPr id="82" name="TextBox 81">
            <a:extLst>
              <a:ext uri="{FF2B5EF4-FFF2-40B4-BE49-F238E27FC236}">
                <a16:creationId xmlns:a16="http://schemas.microsoft.com/office/drawing/2014/main" id="{04183F36-27FF-92AF-E093-B493C37C62C9}"/>
              </a:ext>
            </a:extLst>
          </p:cNvPr>
          <p:cNvSpPr txBox="1"/>
          <p:nvPr/>
        </p:nvSpPr>
        <p:spPr>
          <a:xfrm>
            <a:off x="10117408" y="4274209"/>
            <a:ext cx="545691" cy="369332"/>
          </a:xfrm>
          <a:prstGeom prst="rect">
            <a:avLst/>
          </a:prstGeom>
          <a:noFill/>
        </p:spPr>
        <p:txBody>
          <a:bodyPr wrap="square" rtlCol="0">
            <a:spAutoFit/>
          </a:bodyPr>
          <a:lstStyle/>
          <a:p>
            <a:r>
              <a:rPr lang="en-IN" b="1" dirty="0"/>
              <a:t>2</a:t>
            </a:r>
          </a:p>
        </p:txBody>
      </p:sp>
      <p:sp>
        <p:nvSpPr>
          <p:cNvPr id="83" name="TextBox 82">
            <a:extLst>
              <a:ext uri="{FF2B5EF4-FFF2-40B4-BE49-F238E27FC236}">
                <a16:creationId xmlns:a16="http://schemas.microsoft.com/office/drawing/2014/main" id="{E63B12AE-F32C-3CB3-1AFD-2EF7F84D035A}"/>
              </a:ext>
            </a:extLst>
          </p:cNvPr>
          <p:cNvSpPr txBox="1"/>
          <p:nvPr/>
        </p:nvSpPr>
        <p:spPr>
          <a:xfrm>
            <a:off x="10092827" y="3679357"/>
            <a:ext cx="545691" cy="369332"/>
          </a:xfrm>
          <a:prstGeom prst="rect">
            <a:avLst/>
          </a:prstGeom>
          <a:noFill/>
        </p:spPr>
        <p:txBody>
          <a:bodyPr wrap="square" rtlCol="0">
            <a:spAutoFit/>
          </a:bodyPr>
          <a:lstStyle/>
          <a:p>
            <a:r>
              <a:rPr lang="en-IN" b="1" dirty="0"/>
              <a:t>7</a:t>
            </a:r>
          </a:p>
        </p:txBody>
      </p:sp>
      <p:sp>
        <p:nvSpPr>
          <p:cNvPr id="84" name="TextBox 83">
            <a:extLst>
              <a:ext uri="{FF2B5EF4-FFF2-40B4-BE49-F238E27FC236}">
                <a16:creationId xmlns:a16="http://schemas.microsoft.com/office/drawing/2014/main" id="{6D939193-146E-2C46-42A2-BEBB84ABA452}"/>
              </a:ext>
            </a:extLst>
          </p:cNvPr>
          <p:cNvSpPr txBox="1"/>
          <p:nvPr/>
        </p:nvSpPr>
        <p:spPr>
          <a:xfrm>
            <a:off x="10245227" y="2592891"/>
            <a:ext cx="545691" cy="369332"/>
          </a:xfrm>
          <a:prstGeom prst="rect">
            <a:avLst/>
          </a:prstGeom>
          <a:noFill/>
        </p:spPr>
        <p:txBody>
          <a:bodyPr wrap="square" rtlCol="0">
            <a:spAutoFit/>
          </a:bodyPr>
          <a:lstStyle/>
          <a:p>
            <a:r>
              <a:rPr lang="en-IN" b="1" dirty="0"/>
              <a:t>9</a:t>
            </a:r>
          </a:p>
        </p:txBody>
      </p:sp>
      <p:sp>
        <p:nvSpPr>
          <p:cNvPr id="85" name="TextBox 84">
            <a:extLst>
              <a:ext uri="{FF2B5EF4-FFF2-40B4-BE49-F238E27FC236}">
                <a16:creationId xmlns:a16="http://schemas.microsoft.com/office/drawing/2014/main" id="{C0E1803C-7351-3CBB-BBF4-387F4D9A79F2}"/>
              </a:ext>
            </a:extLst>
          </p:cNvPr>
          <p:cNvSpPr txBox="1"/>
          <p:nvPr/>
        </p:nvSpPr>
        <p:spPr>
          <a:xfrm>
            <a:off x="9542217" y="2745291"/>
            <a:ext cx="545691" cy="369332"/>
          </a:xfrm>
          <a:prstGeom prst="rect">
            <a:avLst/>
          </a:prstGeom>
          <a:noFill/>
        </p:spPr>
        <p:txBody>
          <a:bodyPr wrap="square" rtlCol="0">
            <a:spAutoFit/>
          </a:bodyPr>
          <a:lstStyle/>
          <a:p>
            <a:r>
              <a:rPr lang="en-IN" b="1" dirty="0"/>
              <a:t>3</a:t>
            </a:r>
          </a:p>
        </p:txBody>
      </p:sp>
      <p:sp>
        <p:nvSpPr>
          <p:cNvPr id="86" name="TextBox 85">
            <a:extLst>
              <a:ext uri="{FF2B5EF4-FFF2-40B4-BE49-F238E27FC236}">
                <a16:creationId xmlns:a16="http://schemas.microsoft.com/office/drawing/2014/main" id="{8439B4C2-43BA-0E87-833E-DE6263C339EC}"/>
              </a:ext>
            </a:extLst>
          </p:cNvPr>
          <p:cNvSpPr txBox="1"/>
          <p:nvPr/>
        </p:nvSpPr>
        <p:spPr>
          <a:xfrm>
            <a:off x="8858872" y="2671548"/>
            <a:ext cx="545691" cy="369332"/>
          </a:xfrm>
          <a:prstGeom prst="rect">
            <a:avLst/>
          </a:prstGeom>
          <a:noFill/>
        </p:spPr>
        <p:txBody>
          <a:bodyPr wrap="square" rtlCol="0">
            <a:spAutoFit/>
          </a:bodyPr>
          <a:lstStyle/>
          <a:p>
            <a:r>
              <a:rPr lang="en-IN" b="1" dirty="0"/>
              <a:t>2</a:t>
            </a:r>
          </a:p>
        </p:txBody>
      </p:sp>
      <p:sp>
        <p:nvSpPr>
          <p:cNvPr id="87" name="TextBox 86">
            <a:extLst>
              <a:ext uri="{FF2B5EF4-FFF2-40B4-BE49-F238E27FC236}">
                <a16:creationId xmlns:a16="http://schemas.microsoft.com/office/drawing/2014/main" id="{636AF4B5-96F1-C6D9-D147-4CBF72D231C2}"/>
              </a:ext>
            </a:extLst>
          </p:cNvPr>
          <p:cNvSpPr txBox="1"/>
          <p:nvPr/>
        </p:nvSpPr>
        <p:spPr>
          <a:xfrm>
            <a:off x="8382006" y="3787512"/>
            <a:ext cx="545691" cy="369332"/>
          </a:xfrm>
          <a:prstGeom prst="rect">
            <a:avLst/>
          </a:prstGeom>
          <a:noFill/>
        </p:spPr>
        <p:txBody>
          <a:bodyPr wrap="square" rtlCol="0">
            <a:spAutoFit/>
          </a:bodyPr>
          <a:lstStyle/>
          <a:p>
            <a:r>
              <a:rPr lang="en-IN" b="1" dirty="0"/>
              <a:t>5</a:t>
            </a:r>
          </a:p>
        </p:txBody>
      </p:sp>
      <p:sp>
        <p:nvSpPr>
          <p:cNvPr id="88" name="TextBox 87">
            <a:extLst>
              <a:ext uri="{FF2B5EF4-FFF2-40B4-BE49-F238E27FC236}">
                <a16:creationId xmlns:a16="http://schemas.microsoft.com/office/drawing/2014/main" id="{BC398428-B857-AD6A-FFF2-38E159182B80}"/>
              </a:ext>
            </a:extLst>
          </p:cNvPr>
          <p:cNvSpPr txBox="1"/>
          <p:nvPr/>
        </p:nvSpPr>
        <p:spPr>
          <a:xfrm>
            <a:off x="8357427" y="2111107"/>
            <a:ext cx="545691" cy="369332"/>
          </a:xfrm>
          <a:prstGeom prst="rect">
            <a:avLst/>
          </a:prstGeom>
          <a:noFill/>
        </p:spPr>
        <p:txBody>
          <a:bodyPr wrap="square" rtlCol="0">
            <a:spAutoFit/>
          </a:bodyPr>
          <a:lstStyle/>
          <a:p>
            <a:r>
              <a:rPr lang="en-IN" b="1" dirty="0"/>
              <a:t>10</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94" name="TextBox 93">
            <a:extLst>
              <a:ext uri="{FF2B5EF4-FFF2-40B4-BE49-F238E27FC236}">
                <a16:creationId xmlns:a16="http://schemas.microsoft.com/office/drawing/2014/main" id="{C1F4A59A-5757-3B04-92D1-248E66CF3A7F}"/>
              </a:ext>
            </a:extLst>
          </p:cNvPr>
          <p:cNvSpPr txBox="1"/>
          <p:nvPr/>
        </p:nvSpPr>
        <p:spPr>
          <a:xfrm>
            <a:off x="8028045" y="3276234"/>
            <a:ext cx="545691" cy="369332"/>
          </a:xfrm>
          <a:prstGeom prst="rect">
            <a:avLst/>
          </a:prstGeom>
          <a:noFill/>
        </p:spPr>
        <p:txBody>
          <a:bodyPr wrap="square" rtlCol="0">
            <a:spAutoFit/>
          </a:bodyPr>
          <a:lstStyle/>
          <a:p>
            <a:r>
              <a:rPr lang="en-IN" b="1" dirty="0">
                <a:solidFill>
                  <a:srgbClr val="00B050"/>
                </a:solidFill>
              </a:rPr>
              <a:t>s</a:t>
            </a:r>
          </a:p>
        </p:txBody>
      </p:sp>
      <p:sp>
        <p:nvSpPr>
          <p:cNvPr id="95" name="TextBox 94">
            <a:extLst>
              <a:ext uri="{FF2B5EF4-FFF2-40B4-BE49-F238E27FC236}">
                <a16:creationId xmlns:a16="http://schemas.microsoft.com/office/drawing/2014/main" id="{D20289CD-81F4-B7F4-6B67-3B493800EB5B}"/>
              </a:ext>
            </a:extLst>
          </p:cNvPr>
          <p:cNvSpPr txBox="1"/>
          <p:nvPr/>
        </p:nvSpPr>
        <p:spPr>
          <a:xfrm>
            <a:off x="8947364" y="1363855"/>
            <a:ext cx="545691" cy="369332"/>
          </a:xfrm>
          <a:prstGeom prst="rect">
            <a:avLst/>
          </a:prstGeom>
          <a:noFill/>
        </p:spPr>
        <p:txBody>
          <a:bodyPr wrap="square" rtlCol="0">
            <a:spAutoFit/>
          </a:bodyPr>
          <a:lstStyle/>
          <a:p>
            <a:r>
              <a:rPr lang="en-IN" b="1" dirty="0">
                <a:solidFill>
                  <a:srgbClr val="00B050"/>
                </a:solidFill>
              </a:rPr>
              <a:t>t</a:t>
            </a:r>
          </a:p>
        </p:txBody>
      </p:sp>
      <p:sp>
        <p:nvSpPr>
          <p:cNvPr id="96" name="TextBox 95">
            <a:extLst>
              <a:ext uri="{FF2B5EF4-FFF2-40B4-BE49-F238E27FC236}">
                <a16:creationId xmlns:a16="http://schemas.microsoft.com/office/drawing/2014/main" id="{A885A6C6-69B3-C0F4-0560-A0CBA4EB6050}"/>
              </a:ext>
            </a:extLst>
          </p:cNvPr>
          <p:cNvSpPr txBox="1"/>
          <p:nvPr/>
        </p:nvSpPr>
        <p:spPr>
          <a:xfrm>
            <a:off x="11321859" y="1339274"/>
            <a:ext cx="545691" cy="369332"/>
          </a:xfrm>
          <a:prstGeom prst="rect">
            <a:avLst/>
          </a:prstGeom>
          <a:noFill/>
        </p:spPr>
        <p:txBody>
          <a:bodyPr wrap="square" rtlCol="0">
            <a:spAutoFit/>
          </a:bodyPr>
          <a:lstStyle/>
          <a:p>
            <a:r>
              <a:rPr lang="en-IN" b="1" dirty="0">
                <a:solidFill>
                  <a:srgbClr val="00B050"/>
                </a:solidFill>
              </a:rPr>
              <a:t>x</a:t>
            </a:r>
          </a:p>
        </p:txBody>
      </p:sp>
      <p:sp>
        <p:nvSpPr>
          <p:cNvPr id="97" name="TextBox 96">
            <a:extLst>
              <a:ext uri="{FF2B5EF4-FFF2-40B4-BE49-F238E27FC236}">
                <a16:creationId xmlns:a16="http://schemas.microsoft.com/office/drawing/2014/main" id="{67685602-1EB5-6712-4290-36FB29B365ED}"/>
              </a:ext>
            </a:extLst>
          </p:cNvPr>
          <p:cNvSpPr txBox="1"/>
          <p:nvPr/>
        </p:nvSpPr>
        <p:spPr>
          <a:xfrm>
            <a:off x="11375936" y="4461023"/>
            <a:ext cx="545691" cy="369332"/>
          </a:xfrm>
          <a:prstGeom prst="rect">
            <a:avLst/>
          </a:prstGeom>
          <a:noFill/>
        </p:spPr>
        <p:txBody>
          <a:bodyPr wrap="square" rtlCol="0">
            <a:spAutoFit/>
          </a:bodyPr>
          <a:lstStyle/>
          <a:p>
            <a:r>
              <a:rPr lang="en-IN" b="1" dirty="0">
                <a:solidFill>
                  <a:srgbClr val="00B050"/>
                </a:solidFill>
              </a:rPr>
              <a:t>z</a:t>
            </a:r>
          </a:p>
        </p:txBody>
      </p:sp>
      <p:sp>
        <p:nvSpPr>
          <p:cNvPr id="98" name="TextBox 97">
            <a:extLst>
              <a:ext uri="{FF2B5EF4-FFF2-40B4-BE49-F238E27FC236}">
                <a16:creationId xmlns:a16="http://schemas.microsoft.com/office/drawing/2014/main" id="{1F3CA9A8-53C7-F7BC-7255-AC44AB33FA5C}"/>
              </a:ext>
            </a:extLst>
          </p:cNvPr>
          <p:cNvSpPr txBox="1"/>
          <p:nvPr/>
        </p:nvSpPr>
        <p:spPr>
          <a:xfrm>
            <a:off x="9109595" y="4515101"/>
            <a:ext cx="545691" cy="369332"/>
          </a:xfrm>
          <a:prstGeom prst="rect">
            <a:avLst/>
          </a:prstGeom>
          <a:noFill/>
        </p:spPr>
        <p:txBody>
          <a:bodyPr wrap="square" rtlCol="0">
            <a:spAutoFit/>
          </a:bodyPr>
          <a:lstStyle/>
          <a:p>
            <a:r>
              <a:rPr lang="en-IN" b="1" dirty="0">
                <a:solidFill>
                  <a:srgbClr val="00B050"/>
                </a:solidFill>
              </a:rPr>
              <a:t>y</a:t>
            </a:r>
          </a:p>
        </p:txBody>
      </p:sp>
    </p:spTree>
    <p:extLst>
      <p:ext uri="{BB962C8B-B14F-4D97-AF65-F5344CB8AC3E}">
        <p14:creationId xmlns:p14="http://schemas.microsoft.com/office/powerpoint/2010/main" val="40545848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08BDF3A2-F2FC-D965-090B-05415980D904}"/>
              </a:ext>
            </a:extLst>
          </p:cNvPr>
          <p:cNvSpPr txBox="1"/>
          <p:nvPr/>
        </p:nvSpPr>
        <p:spPr>
          <a:xfrm>
            <a:off x="8141110" y="1509248"/>
            <a:ext cx="2723347" cy="369332"/>
          </a:xfrm>
          <a:prstGeom prst="rect">
            <a:avLst/>
          </a:prstGeom>
          <a:noFill/>
        </p:spPr>
        <p:txBody>
          <a:bodyPr wrap="square" rtlCol="0">
            <a:spAutoFit/>
          </a:bodyPr>
          <a:lstStyle/>
          <a:p>
            <a:r>
              <a:rPr lang="en-IN" dirty="0">
                <a:latin typeface="Consolas" panose="020B0609020204030204" pitchFamily="49" charset="0"/>
              </a:rPr>
              <a:t>Using BFS.</a:t>
            </a:r>
          </a:p>
        </p:txBody>
      </p:sp>
    </p:spTree>
    <p:extLst>
      <p:ext uri="{BB962C8B-B14F-4D97-AF65-F5344CB8AC3E}">
        <p14:creationId xmlns:p14="http://schemas.microsoft.com/office/powerpoint/2010/main" val="4846909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08BDF3A2-F2FC-D965-090B-05415980D904}"/>
              </a:ext>
            </a:extLst>
          </p:cNvPr>
          <p:cNvSpPr txBox="1"/>
          <p:nvPr/>
        </p:nvSpPr>
        <p:spPr>
          <a:xfrm>
            <a:off x="8141110" y="1509248"/>
            <a:ext cx="2723347" cy="369332"/>
          </a:xfrm>
          <a:prstGeom prst="rect">
            <a:avLst/>
          </a:prstGeom>
          <a:noFill/>
        </p:spPr>
        <p:txBody>
          <a:bodyPr wrap="square" rtlCol="0">
            <a:spAutoFit/>
          </a:bodyPr>
          <a:lstStyle/>
          <a:p>
            <a:r>
              <a:rPr lang="en-IN" dirty="0">
                <a:latin typeface="Consolas" panose="020B0609020204030204" pitchFamily="49" charset="0"/>
              </a:rPr>
              <a:t>Finding all paths.</a:t>
            </a:r>
          </a:p>
        </p:txBody>
      </p:sp>
    </p:spTree>
    <p:extLst>
      <p:ext uri="{BB962C8B-B14F-4D97-AF65-F5344CB8AC3E}">
        <p14:creationId xmlns:p14="http://schemas.microsoft.com/office/powerpoint/2010/main" val="17929027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83A0-F872-16C6-4076-23D5DE904BFC}"/>
              </a:ext>
            </a:extLst>
          </p:cNvPr>
          <p:cNvSpPr>
            <a:spLocks noGrp="1"/>
          </p:cNvSpPr>
          <p:nvPr>
            <p:ph type="title"/>
          </p:nvPr>
        </p:nvSpPr>
        <p:spPr/>
        <p:txBody>
          <a:bodyPr/>
          <a:lstStyle/>
          <a:p>
            <a:r>
              <a:rPr lang="en-IN" dirty="0"/>
              <a:t>Finding all paths</a:t>
            </a:r>
          </a:p>
        </p:txBody>
      </p:sp>
      <p:sp>
        <p:nvSpPr>
          <p:cNvPr id="4" name="TextBox 3">
            <a:extLst>
              <a:ext uri="{FF2B5EF4-FFF2-40B4-BE49-F238E27FC236}">
                <a16:creationId xmlns:a16="http://schemas.microsoft.com/office/drawing/2014/main" id="{0BAC19E5-C280-0F8C-3B28-1344CF62E2B6}"/>
              </a:ext>
            </a:extLst>
          </p:cNvPr>
          <p:cNvSpPr txBox="1"/>
          <p:nvPr/>
        </p:nvSpPr>
        <p:spPr>
          <a:xfrm>
            <a:off x="6312324" y="629261"/>
            <a:ext cx="5152103" cy="6186309"/>
          </a:xfrm>
          <a:prstGeom prst="rect">
            <a:avLst/>
          </a:prstGeom>
          <a:noFill/>
        </p:spPr>
        <p:txBody>
          <a:bodyPr wrap="square" rtlCol="0">
            <a:spAutoFit/>
          </a:bodyPr>
          <a:lstStyle/>
          <a:p>
            <a:endParaRPr lang="en-IN" dirty="0">
              <a:latin typeface="Consolas" panose="020B0609020204030204" pitchFamily="49" charset="0"/>
            </a:endParaRPr>
          </a:p>
          <a:p>
            <a:r>
              <a:rPr lang="en-IN" dirty="0">
                <a:latin typeface="Consolas" panose="020B0609020204030204" pitchFamily="49" charset="0"/>
              </a:rPr>
              <a:t>if (cond1) {  // P1</a:t>
            </a:r>
          </a:p>
          <a:p>
            <a:r>
              <a:rPr lang="en-IN" dirty="0">
                <a:latin typeface="Consolas" panose="020B0609020204030204" pitchFamily="49" charset="0"/>
              </a:rPr>
              <a:t>  …  // P2</a:t>
            </a:r>
          </a:p>
          <a:p>
            <a:r>
              <a:rPr lang="en-IN" dirty="0">
                <a:latin typeface="Consolas" panose="020B0609020204030204" pitchFamily="49" charset="0"/>
              </a:rPr>
              <a:t>}</a:t>
            </a:r>
          </a:p>
          <a:p>
            <a:r>
              <a:rPr lang="en-IN" dirty="0">
                <a:latin typeface="Consolas" panose="020B0609020204030204" pitchFamily="49" charset="0"/>
              </a:rPr>
              <a:t>else {</a:t>
            </a:r>
          </a:p>
          <a:p>
            <a:r>
              <a:rPr lang="en-IN" dirty="0">
                <a:latin typeface="Consolas" panose="020B0609020204030204" pitchFamily="49" charset="0"/>
              </a:rPr>
              <a:t>  …  // P3</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if (cond2) { // P4</a:t>
            </a:r>
          </a:p>
          <a:p>
            <a:r>
              <a:rPr lang="en-IN" dirty="0">
                <a:latin typeface="Consolas" panose="020B0609020204030204" pitchFamily="49" charset="0"/>
              </a:rPr>
              <a:t>  …   // P5</a:t>
            </a:r>
          </a:p>
          <a:p>
            <a:r>
              <a:rPr lang="en-IN" dirty="0">
                <a:latin typeface="Consolas" panose="020B0609020204030204" pitchFamily="49" charset="0"/>
              </a:rPr>
              <a:t>}</a:t>
            </a:r>
          </a:p>
          <a:p>
            <a:r>
              <a:rPr lang="en-IN" dirty="0">
                <a:latin typeface="Consolas" panose="020B0609020204030204" pitchFamily="49" charset="0"/>
              </a:rPr>
              <a:t>else {</a:t>
            </a:r>
          </a:p>
          <a:p>
            <a:r>
              <a:rPr lang="en-IN" dirty="0">
                <a:latin typeface="Consolas" panose="020B0609020204030204" pitchFamily="49" charset="0"/>
              </a:rPr>
              <a:t>  …   // P6</a:t>
            </a:r>
          </a:p>
          <a:p>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if (cond3) { // P7</a:t>
            </a:r>
          </a:p>
          <a:p>
            <a:r>
              <a:rPr lang="en-IN" dirty="0">
                <a:latin typeface="Consolas" panose="020B0609020204030204" pitchFamily="49" charset="0"/>
              </a:rPr>
              <a:t>  …   // P8</a:t>
            </a:r>
          </a:p>
          <a:p>
            <a:r>
              <a:rPr lang="en-IN" dirty="0">
                <a:latin typeface="Consolas" panose="020B0609020204030204" pitchFamily="49" charset="0"/>
              </a:rPr>
              <a:t>}</a:t>
            </a:r>
          </a:p>
          <a:p>
            <a:r>
              <a:rPr lang="en-IN" dirty="0">
                <a:latin typeface="Consolas" panose="020B0609020204030204" pitchFamily="49" charset="0"/>
              </a:rPr>
              <a:t>else {</a:t>
            </a:r>
          </a:p>
          <a:p>
            <a:r>
              <a:rPr lang="en-IN" dirty="0">
                <a:latin typeface="Consolas" panose="020B0609020204030204" pitchFamily="49" charset="0"/>
              </a:rPr>
              <a:t>  …   // P9 </a:t>
            </a:r>
          </a:p>
          <a:p>
            <a:r>
              <a:rPr lang="en-IN" dirty="0">
                <a:latin typeface="Consolas" panose="020B0609020204030204" pitchFamily="49" charset="0"/>
              </a:rPr>
              <a:t>}</a:t>
            </a:r>
          </a:p>
          <a:p>
            <a:r>
              <a:rPr lang="en-IN" dirty="0"/>
              <a:t>// P10</a:t>
            </a:r>
          </a:p>
        </p:txBody>
      </p:sp>
      <p:sp>
        <p:nvSpPr>
          <p:cNvPr id="5" name="TextBox 4">
            <a:extLst>
              <a:ext uri="{FF2B5EF4-FFF2-40B4-BE49-F238E27FC236}">
                <a16:creationId xmlns:a16="http://schemas.microsoft.com/office/drawing/2014/main" id="{3BA0679E-8899-EAD8-D2EF-9BD95D39702E}"/>
              </a:ext>
            </a:extLst>
          </p:cNvPr>
          <p:cNvSpPr txBox="1"/>
          <p:nvPr/>
        </p:nvSpPr>
        <p:spPr>
          <a:xfrm>
            <a:off x="471948" y="1809135"/>
            <a:ext cx="4208207" cy="646331"/>
          </a:xfrm>
          <a:prstGeom prst="rect">
            <a:avLst/>
          </a:prstGeom>
          <a:noFill/>
        </p:spPr>
        <p:txBody>
          <a:bodyPr wrap="square" rtlCol="0">
            <a:spAutoFit/>
          </a:bodyPr>
          <a:lstStyle/>
          <a:p>
            <a:r>
              <a:rPr lang="en-IN" dirty="0">
                <a:latin typeface="Consolas" panose="020B0609020204030204" pitchFamily="49" charset="0"/>
              </a:rPr>
              <a:t>How many different program paths are possible?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1DAA253-5001-4A93-A0B3-F244B516B3B8}"/>
                  </a:ext>
                </a:extLst>
              </p14:cNvPr>
              <p14:cNvContentPartPr/>
              <p14:nvPr/>
            </p14:nvContentPartPr>
            <p14:xfrm>
              <a:off x="971280" y="1218240"/>
              <a:ext cx="10928160" cy="5598000"/>
            </p14:xfrm>
          </p:contentPart>
        </mc:Choice>
        <mc:Fallback xmlns="">
          <p:pic>
            <p:nvPicPr>
              <p:cNvPr id="3" name="Ink 2">
                <a:extLst>
                  <a:ext uri="{FF2B5EF4-FFF2-40B4-BE49-F238E27FC236}">
                    <a16:creationId xmlns:a16="http://schemas.microsoft.com/office/drawing/2014/main" id="{91DAA253-5001-4A93-A0B3-F244B516B3B8}"/>
                  </a:ext>
                </a:extLst>
              </p:cNvPr>
              <p:cNvPicPr/>
              <p:nvPr/>
            </p:nvPicPr>
            <p:blipFill>
              <a:blip r:embed="rId4"/>
              <a:stretch>
                <a:fillRect/>
              </a:stretch>
            </p:blipFill>
            <p:spPr>
              <a:xfrm>
                <a:off x="961920" y="1208880"/>
                <a:ext cx="10946880" cy="5616720"/>
              </a:xfrm>
              <a:prstGeom prst="rect">
                <a:avLst/>
              </a:prstGeom>
            </p:spPr>
          </p:pic>
        </mc:Fallback>
      </mc:AlternateContent>
    </p:spTree>
    <p:extLst>
      <p:ext uri="{BB962C8B-B14F-4D97-AF65-F5344CB8AC3E}">
        <p14:creationId xmlns:p14="http://schemas.microsoft.com/office/powerpoint/2010/main" val="11560732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64" name="Oval 63">
            <a:extLst>
              <a:ext uri="{FF2B5EF4-FFF2-40B4-BE49-F238E27FC236}">
                <a16:creationId xmlns:a16="http://schemas.microsoft.com/office/drawing/2014/main" id="{770F2C39-CF49-3437-EA72-530F2CC6F4A8}"/>
              </a:ext>
            </a:extLst>
          </p:cNvPr>
          <p:cNvSpPr/>
          <p:nvPr/>
        </p:nvSpPr>
        <p:spPr>
          <a:xfrm>
            <a:off x="8087058" y="2836606"/>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E266E6D4-FC8D-0A23-A848-C8C0B8AD5D02}"/>
                  </a:ext>
                </a:extLst>
              </p:cNvPr>
              <p:cNvSpPr/>
              <p:nvPr/>
            </p:nvSpPr>
            <p:spPr>
              <a:xfrm>
                <a:off x="9006375" y="4001731"/>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65" name="Oval 64">
                <a:extLst>
                  <a:ext uri="{FF2B5EF4-FFF2-40B4-BE49-F238E27FC236}">
                    <a16:creationId xmlns:a16="http://schemas.microsoft.com/office/drawing/2014/main" id="{E266E6D4-FC8D-0A23-A848-C8C0B8AD5D02}"/>
                  </a:ext>
                </a:extLst>
              </p:cNvPr>
              <p:cNvSpPr>
                <a:spLocks noRot="1" noChangeAspect="1" noMove="1" noResize="1" noEditPoints="1" noAdjustHandles="1" noChangeArrowheads="1" noChangeShapeType="1" noTextEdit="1"/>
              </p:cNvSpPr>
              <p:nvPr/>
            </p:nvSpPr>
            <p:spPr>
              <a:xfrm>
                <a:off x="9006375" y="4001731"/>
                <a:ext cx="639097" cy="589936"/>
              </a:xfrm>
              <a:prstGeom prst="ellipse">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Oval 65">
                <a:extLst>
                  <a:ext uri="{FF2B5EF4-FFF2-40B4-BE49-F238E27FC236}">
                    <a16:creationId xmlns:a16="http://schemas.microsoft.com/office/drawing/2014/main" id="{AA19B61A-E3D3-DCE6-F857-B3B541EBFAEA}"/>
                  </a:ext>
                </a:extLst>
              </p:cNvPr>
              <p:cNvSpPr/>
              <p:nvPr/>
            </p:nvSpPr>
            <p:spPr>
              <a:xfrm>
                <a:off x="9050621" y="16272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6" name="Oval 65">
                <a:extLst>
                  <a:ext uri="{FF2B5EF4-FFF2-40B4-BE49-F238E27FC236}">
                    <a16:creationId xmlns:a16="http://schemas.microsoft.com/office/drawing/2014/main" id="{AA19B61A-E3D3-DCE6-F857-B3B541EBFAEA}"/>
                  </a:ext>
                </a:extLst>
              </p:cNvPr>
              <p:cNvSpPr>
                <a:spLocks noRot="1" noChangeAspect="1" noMove="1" noResize="1" noEditPoints="1" noAdjustHandles="1" noChangeArrowheads="1" noChangeShapeType="1" noTextEdit="1"/>
              </p:cNvSpPr>
              <p:nvPr/>
            </p:nvSpPr>
            <p:spPr>
              <a:xfrm>
                <a:off x="9050621" y="1627235"/>
                <a:ext cx="639097" cy="589936"/>
              </a:xfrm>
              <a:prstGeom prst="ellipse">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Oval 66">
                <a:extLst>
                  <a:ext uri="{FF2B5EF4-FFF2-40B4-BE49-F238E27FC236}">
                    <a16:creationId xmlns:a16="http://schemas.microsoft.com/office/drawing/2014/main" id="{8113F843-0FC2-260A-2A14-07A85C745EEE}"/>
                  </a:ext>
                </a:extLst>
              </p:cNvPr>
              <p:cNvSpPr/>
              <p:nvPr/>
            </p:nvSpPr>
            <p:spPr>
              <a:xfrm>
                <a:off x="10992495" y="162231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67" name="Oval 66">
                <a:extLst>
                  <a:ext uri="{FF2B5EF4-FFF2-40B4-BE49-F238E27FC236}">
                    <a16:creationId xmlns:a16="http://schemas.microsoft.com/office/drawing/2014/main" id="{8113F843-0FC2-260A-2A14-07A85C745EEE}"/>
                  </a:ext>
                </a:extLst>
              </p:cNvPr>
              <p:cNvSpPr>
                <a:spLocks noRot="1" noChangeAspect="1" noMove="1" noResize="1" noEditPoints="1" noAdjustHandles="1" noChangeArrowheads="1" noChangeShapeType="1" noTextEdit="1"/>
              </p:cNvSpPr>
              <p:nvPr/>
            </p:nvSpPr>
            <p:spPr>
              <a:xfrm>
                <a:off x="10992495" y="1622319"/>
                <a:ext cx="639097" cy="589936"/>
              </a:xfrm>
              <a:prstGeom prst="ellipse">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Oval 67">
                <a:extLst>
                  <a:ext uri="{FF2B5EF4-FFF2-40B4-BE49-F238E27FC236}">
                    <a16:creationId xmlns:a16="http://schemas.microsoft.com/office/drawing/2014/main" id="{A4BB5985-DA4F-72C0-0609-BAF4D25C6095}"/>
                  </a:ext>
                </a:extLst>
              </p:cNvPr>
              <p:cNvSpPr/>
              <p:nvPr/>
            </p:nvSpPr>
            <p:spPr>
              <a:xfrm>
                <a:off x="10967916" y="4016481"/>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68" name="Oval 67">
                <a:extLst>
                  <a:ext uri="{FF2B5EF4-FFF2-40B4-BE49-F238E27FC236}">
                    <a16:creationId xmlns:a16="http://schemas.microsoft.com/office/drawing/2014/main" id="{A4BB5985-DA4F-72C0-0609-BAF4D25C6095}"/>
                  </a:ext>
                </a:extLst>
              </p:cNvPr>
              <p:cNvSpPr>
                <a:spLocks noRot="1" noChangeAspect="1" noMove="1" noResize="1" noEditPoints="1" noAdjustHandles="1" noChangeArrowheads="1" noChangeShapeType="1" noTextEdit="1"/>
              </p:cNvSpPr>
              <p:nvPr/>
            </p:nvSpPr>
            <p:spPr>
              <a:xfrm>
                <a:off x="10967916" y="4016481"/>
                <a:ext cx="639097" cy="589936"/>
              </a:xfrm>
              <a:prstGeom prst="ellipse">
                <a:avLst/>
              </a:prstGeom>
              <a:blipFill>
                <a:blip r:embed="rId10"/>
                <a:stretch>
                  <a:fillRect/>
                </a:stretch>
              </a:blipFill>
            </p:spPr>
            <p:txBody>
              <a:bodyPr/>
              <a:lstStyle/>
              <a:p>
                <a:r>
                  <a:rPr lang="en-IN">
                    <a:noFill/>
                  </a:rPr>
                  <a:t> </a:t>
                </a:r>
              </a:p>
            </p:txBody>
          </p:sp>
        </mc:Fallback>
      </mc:AlternateContent>
      <p:cxnSp>
        <p:nvCxnSpPr>
          <p:cNvPr id="69" name="Straight Arrow Connector 68">
            <a:extLst>
              <a:ext uri="{FF2B5EF4-FFF2-40B4-BE49-F238E27FC236}">
                <a16:creationId xmlns:a16="http://schemas.microsoft.com/office/drawing/2014/main" id="{AE2DE39D-9A19-3E44-2F54-1F7ECB666D20}"/>
              </a:ext>
            </a:extLst>
          </p:cNvPr>
          <p:cNvCxnSpPr>
            <a:stCxn id="66" idx="6"/>
            <a:endCxn id="67" idx="2"/>
          </p:cNvCxnSpPr>
          <p:nvPr/>
        </p:nvCxnSpPr>
        <p:spPr>
          <a:xfrm flipV="1">
            <a:off x="9689718" y="1917287"/>
            <a:ext cx="1302777" cy="49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09225CE-4F04-035E-A129-82E8213BCA09}"/>
              </a:ext>
            </a:extLst>
          </p:cNvPr>
          <p:cNvCxnSpPr>
            <a:stCxn id="65" idx="6"/>
            <a:endCxn id="68" idx="2"/>
          </p:cNvCxnSpPr>
          <p:nvPr/>
        </p:nvCxnSpPr>
        <p:spPr>
          <a:xfrm>
            <a:off x="9645472" y="4296699"/>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ABEBEC3-8362-95A1-5943-AA30213D1F7B}"/>
              </a:ext>
            </a:extLst>
          </p:cNvPr>
          <p:cNvCxnSpPr>
            <a:stCxn id="68" idx="2"/>
            <a:endCxn id="64" idx="5"/>
          </p:cNvCxnSpPr>
          <p:nvPr/>
        </p:nvCxnSpPr>
        <p:spPr>
          <a:xfrm flipH="1" flipV="1">
            <a:off x="8632561" y="3340148"/>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ACE7620-C8EF-C18F-A742-BB25A20DDEFB}"/>
              </a:ext>
            </a:extLst>
          </p:cNvPr>
          <p:cNvCxnSpPr>
            <a:stCxn id="65" idx="7"/>
            <a:endCxn id="67" idx="3"/>
          </p:cNvCxnSpPr>
          <p:nvPr/>
        </p:nvCxnSpPr>
        <p:spPr>
          <a:xfrm flipV="1">
            <a:off x="9551878" y="2125861"/>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8839672E-B397-3ADB-67CE-EC015737C3F1}"/>
              </a:ext>
            </a:extLst>
          </p:cNvPr>
          <p:cNvCxnSpPr>
            <a:stCxn id="66" idx="3"/>
            <a:endCxn id="65" idx="1"/>
          </p:cNvCxnSpPr>
          <p:nvPr/>
        </p:nvCxnSpPr>
        <p:spPr>
          <a:xfrm rot="5400000">
            <a:off x="8143418" y="3087328"/>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4" name="Connector: Curved 73">
            <a:extLst>
              <a:ext uri="{FF2B5EF4-FFF2-40B4-BE49-F238E27FC236}">
                <a16:creationId xmlns:a16="http://schemas.microsoft.com/office/drawing/2014/main" id="{AA079E1F-A93B-57F0-0836-D959F3A17270}"/>
              </a:ext>
            </a:extLst>
          </p:cNvPr>
          <p:cNvCxnSpPr>
            <a:stCxn id="65" idx="7"/>
            <a:endCxn id="66" idx="5"/>
          </p:cNvCxnSpPr>
          <p:nvPr/>
        </p:nvCxnSpPr>
        <p:spPr>
          <a:xfrm rot="5400000" flipH="1" flipV="1">
            <a:off x="8595327" y="3087328"/>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83684A7C-D42A-3090-B0EB-004F042C54B0}"/>
              </a:ext>
            </a:extLst>
          </p:cNvPr>
          <p:cNvCxnSpPr>
            <a:stCxn id="67" idx="3"/>
            <a:endCxn id="68" idx="1"/>
          </p:cNvCxnSpPr>
          <p:nvPr/>
        </p:nvCxnSpPr>
        <p:spPr>
          <a:xfrm rot="5400000">
            <a:off x="10085293" y="3102079"/>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Connector: Curved 75">
            <a:extLst>
              <a:ext uri="{FF2B5EF4-FFF2-40B4-BE49-F238E27FC236}">
                <a16:creationId xmlns:a16="http://schemas.microsoft.com/office/drawing/2014/main" id="{83A2A71B-7F72-ABCD-4227-B71C77B9A69A}"/>
              </a:ext>
            </a:extLst>
          </p:cNvPr>
          <p:cNvCxnSpPr>
            <a:stCxn id="68" idx="7"/>
            <a:endCxn id="67" idx="5"/>
          </p:cNvCxnSpPr>
          <p:nvPr/>
        </p:nvCxnSpPr>
        <p:spPr>
          <a:xfrm rot="5400000" flipH="1" flipV="1">
            <a:off x="10537201" y="3102079"/>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ED47016-2265-2C13-6406-4EB05E165F49}"/>
              </a:ext>
            </a:extLst>
          </p:cNvPr>
          <p:cNvCxnSpPr>
            <a:stCxn id="64" idx="0"/>
            <a:endCxn id="66" idx="2"/>
          </p:cNvCxnSpPr>
          <p:nvPr/>
        </p:nvCxnSpPr>
        <p:spPr>
          <a:xfrm flipV="1">
            <a:off x="8406607" y="1922203"/>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ABF6CDA-90D5-E06C-ECA7-30CDD3685E64}"/>
              </a:ext>
            </a:extLst>
          </p:cNvPr>
          <p:cNvCxnSpPr>
            <a:stCxn id="64" idx="4"/>
            <a:endCxn id="65" idx="2"/>
          </p:cNvCxnSpPr>
          <p:nvPr/>
        </p:nvCxnSpPr>
        <p:spPr>
          <a:xfrm>
            <a:off x="8406607" y="3426542"/>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58AB004-18C2-46F6-B9CD-0A3D2A187718}"/>
              </a:ext>
            </a:extLst>
          </p:cNvPr>
          <p:cNvSpPr txBox="1"/>
          <p:nvPr/>
        </p:nvSpPr>
        <p:spPr>
          <a:xfrm>
            <a:off x="9994505" y="1526091"/>
            <a:ext cx="545691" cy="369332"/>
          </a:xfrm>
          <a:prstGeom prst="rect">
            <a:avLst/>
          </a:prstGeom>
          <a:noFill/>
        </p:spPr>
        <p:txBody>
          <a:bodyPr wrap="square" rtlCol="0">
            <a:spAutoFit/>
          </a:bodyPr>
          <a:lstStyle/>
          <a:p>
            <a:r>
              <a:rPr lang="en-IN" b="1" dirty="0"/>
              <a:t>1</a:t>
            </a:r>
          </a:p>
        </p:txBody>
      </p:sp>
      <p:sp>
        <p:nvSpPr>
          <p:cNvPr id="80" name="TextBox 79">
            <a:extLst>
              <a:ext uri="{FF2B5EF4-FFF2-40B4-BE49-F238E27FC236}">
                <a16:creationId xmlns:a16="http://schemas.microsoft.com/office/drawing/2014/main" id="{0E602846-0EF3-2090-EB2F-9828242691C3}"/>
              </a:ext>
            </a:extLst>
          </p:cNvPr>
          <p:cNvSpPr txBox="1"/>
          <p:nvPr/>
        </p:nvSpPr>
        <p:spPr>
          <a:xfrm>
            <a:off x="11552921" y="2838699"/>
            <a:ext cx="545691" cy="369332"/>
          </a:xfrm>
          <a:prstGeom prst="rect">
            <a:avLst/>
          </a:prstGeom>
          <a:noFill/>
        </p:spPr>
        <p:txBody>
          <a:bodyPr wrap="square" rtlCol="0">
            <a:spAutoFit/>
          </a:bodyPr>
          <a:lstStyle/>
          <a:p>
            <a:r>
              <a:rPr lang="en-IN" b="1" dirty="0"/>
              <a:t>6</a:t>
            </a:r>
          </a:p>
        </p:txBody>
      </p:sp>
      <p:sp>
        <p:nvSpPr>
          <p:cNvPr id="81" name="TextBox 80">
            <a:extLst>
              <a:ext uri="{FF2B5EF4-FFF2-40B4-BE49-F238E27FC236}">
                <a16:creationId xmlns:a16="http://schemas.microsoft.com/office/drawing/2014/main" id="{98740A9B-D8DE-1F9E-9873-EA92C4E25D5D}"/>
              </a:ext>
            </a:extLst>
          </p:cNvPr>
          <p:cNvSpPr txBox="1"/>
          <p:nvPr/>
        </p:nvSpPr>
        <p:spPr>
          <a:xfrm>
            <a:off x="10702429" y="2991099"/>
            <a:ext cx="545691" cy="369332"/>
          </a:xfrm>
          <a:prstGeom prst="rect">
            <a:avLst/>
          </a:prstGeom>
          <a:noFill/>
        </p:spPr>
        <p:txBody>
          <a:bodyPr wrap="square" rtlCol="0">
            <a:spAutoFit/>
          </a:bodyPr>
          <a:lstStyle/>
          <a:p>
            <a:r>
              <a:rPr lang="en-IN" b="1" dirty="0"/>
              <a:t>4</a:t>
            </a:r>
          </a:p>
        </p:txBody>
      </p:sp>
      <p:sp>
        <p:nvSpPr>
          <p:cNvPr id="82" name="TextBox 81">
            <a:extLst>
              <a:ext uri="{FF2B5EF4-FFF2-40B4-BE49-F238E27FC236}">
                <a16:creationId xmlns:a16="http://schemas.microsoft.com/office/drawing/2014/main" id="{04183F36-27FF-92AF-E093-B493C37C62C9}"/>
              </a:ext>
            </a:extLst>
          </p:cNvPr>
          <p:cNvSpPr txBox="1"/>
          <p:nvPr/>
        </p:nvSpPr>
        <p:spPr>
          <a:xfrm>
            <a:off x="10117408" y="4274209"/>
            <a:ext cx="545691" cy="369332"/>
          </a:xfrm>
          <a:prstGeom prst="rect">
            <a:avLst/>
          </a:prstGeom>
          <a:noFill/>
        </p:spPr>
        <p:txBody>
          <a:bodyPr wrap="square" rtlCol="0">
            <a:spAutoFit/>
          </a:bodyPr>
          <a:lstStyle/>
          <a:p>
            <a:r>
              <a:rPr lang="en-IN" b="1" dirty="0"/>
              <a:t>2</a:t>
            </a:r>
          </a:p>
        </p:txBody>
      </p:sp>
      <p:sp>
        <p:nvSpPr>
          <p:cNvPr id="83" name="TextBox 82">
            <a:extLst>
              <a:ext uri="{FF2B5EF4-FFF2-40B4-BE49-F238E27FC236}">
                <a16:creationId xmlns:a16="http://schemas.microsoft.com/office/drawing/2014/main" id="{E63B12AE-F32C-3CB3-1AFD-2EF7F84D035A}"/>
              </a:ext>
            </a:extLst>
          </p:cNvPr>
          <p:cNvSpPr txBox="1"/>
          <p:nvPr/>
        </p:nvSpPr>
        <p:spPr>
          <a:xfrm>
            <a:off x="10092827" y="3679357"/>
            <a:ext cx="545691" cy="369332"/>
          </a:xfrm>
          <a:prstGeom prst="rect">
            <a:avLst/>
          </a:prstGeom>
          <a:noFill/>
        </p:spPr>
        <p:txBody>
          <a:bodyPr wrap="square" rtlCol="0">
            <a:spAutoFit/>
          </a:bodyPr>
          <a:lstStyle/>
          <a:p>
            <a:r>
              <a:rPr lang="en-IN" b="1" dirty="0"/>
              <a:t>7</a:t>
            </a:r>
          </a:p>
        </p:txBody>
      </p:sp>
      <p:sp>
        <p:nvSpPr>
          <p:cNvPr id="84" name="TextBox 83">
            <a:extLst>
              <a:ext uri="{FF2B5EF4-FFF2-40B4-BE49-F238E27FC236}">
                <a16:creationId xmlns:a16="http://schemas.microsoft.com/office/drawing/2014/main" id="{6D939193-146E-2C46-42A2-BEBB84ABA452}"/>
              </a:ext>
            </a:extLst>
          </p:cNvPr>
          <p:cNvSpPr txBox="1"/>
          <p:nvPr/>
        </p:nvSpPr>
        <p:spPr>
          <a:xfrm>
            <a:off x="10245227" y="2592891"/>
            <a:ext cx="545691" cy="369332"/>
          </a:xfrm>
          <a:prstGeom prst="rect">
            <a:avLst/>
          </a:prstGeom>
          <a:noFill/>
        </p:spPr>
        <p:txBody>
          <a:bodyPr wrap="square" rtlCol="0">
            <a:spAutoFit/>
          </a:bodyPr>
          <a:lstStyle/>
          <a:p>
            <a:r>
              <a:rPr lang="en-IN" b="1" dirty="0"/>
              <a:t>9</a:t>
            </a:r>
          </a:p>
        </p:txBody>
      </p:sp>
      <p:sp>
        <p:nvSpPr>
          <p:cNvPr id="85" name="TextBox 84">
            <a:extLst>
              <a:ext uri="{FF2B5EF4-FFF2-40B4-BE49-F238E27FC236}">
                <a16:creationId xmlns:a16="http://schemas.microsoft.com/office/drawing/2014/main" id="{C0E1803C-7351-3CBB-BBF4-387F4D9A79F2}"/>
              </a:ext>
            </a:extLst>
          </p:cNvPr>
          <p:cNvSpPr txBox="1"/>
          <p:nvPr/>
        </p:nvSpPr>
        <p:spPr>
          <a:xfrm>
            <a:off x="9542217" y="2745291"/>
            <a:ext cx="545691" cy="369332"/>
          </a:xfrm>
          <a:prstGeom prst="rect">
            <a:avLst/>
          </a:prstGeom>
          <a:noFill/>
        </p:spPr>
        <p:txBody>
          <a:bodyPr wrap="square" rtlCol="0">
            <a:spAutoFit/>
          </a:bodyPr>
          <a:lstStyle/>
          <a:p>
            <a:r>
              <a:rPr lang="en-IN" b="1" dirty="0"/>
              <a:t>3</a:t>
            </a:r>
          </a:p>
        </p:txBody>
      </p:sp>
      <p:sp>
        <p:nvSpPr>
          <p:cNvPr id="86" name="TextBox 85">
            <a:extLst>
              <a:ext uri="{FF2B5EF4-FFF2-40B4-BE49-F238E27FC236}">
                <a16:creationId xmlns:a16="http://schemas.microsoft.com/office/drawing/2014/main" id="{8439B4C2-43BA-0E87-833E-DE6263C339EC}"/>
              </a:ext>
            </a:extLst>
          </p:cNvPr>
          <p:cNvSpPr txBox="1"/>
          <p:nvPr/>
        </p:nvSpPr>
        <p:spPr>
          <a:xfrm>
            <a:off x="8858872" y="2671548"/>
            <a:ext cx="545691" cy="369332"/>
          </a:xfrm>
          <a:prstGeom prst="rect">
            <a:avLst/>
          </a:prstGeom>
          <a:noFill/>
        </p:spPr>
        <p:txBody>
          <a:bodyPr wrap="square" rtlCol="0">
            <a:spAutoFit/>
          </a:bodyPr>
          <a:lstStyle/>
          <a:p>
            <a:r>
              <a:rPr lang="en-IN" b="1" dirty="0"/>
              <a:t>2</a:t>
            </a:r>
          </a:p>
        </p:txBody>
      </p:sp>
      <p:sp>
        <p:nvSpPr>
          <p:cNvPr id="87" name="TextBox 86">
            <a:extLst>
              <a:ext uri="{FF2B5EF4-FFF2-40B4-BE49-F238E27FC236}">
                <a16:creationId xmlns:a16="http://schemas.microsoft.com/office/drawing/2014/main" id="{636AF4B5-96F1-C6D9-D147-4CBF72D231C2}"/>
              </a:ext>
            </a:extLst>
          </p:cNvPr>
          <p:cNvSpPr txBox="1"/>
          <p:nvPr/>
        </p:nvSpPr>
        <p:spPr>
          <a:xfrm>
            <a:off x="8382006" y="3787512"/>
            <a:ext cx="545691" cy="369332"/>
          </a:xfrm>
          <a:prstGeom prst="rect">
            <a:avLst/>
          </a:prstGeom>
          <a:noFill/>
        </p:spPr>
        <p:txBody>
          <a:bodyPr wrap="square" rtlCol="0">
            <a:spAutoFit/>
          </a:bodyPr>
          <a:lstStyle/>
          <a:p>
            <a:r>
              <a:rPr lang="en-IN" b="1" dirty="0"/>
              <a:t>5</a:t>
            </a:r>
          </a:p>
        </p:txBody>
      </p:sp>
      <p:sp>
        <p:nvSpPr>
          <p:cNvPr id="88" name="TextBox 87">
            <a:extLst>
              <a:ext uri="{FF2B5EF4-FFF2-40B4-BE49-F238E27FC236}">
                <a16:creationId xmlns:a16="http://schemas.microsoft.com/office/drawing/2014/main" id="{BC398428-B857-AD6A-FFF2-38E159182B80}"/>
              </a:ext>
            </a:extLst>
          </p:cNvPr>
          <p:cNvSpPr txBox="1"/>
          <p:nvPr/>
        </p:nvSpPr>
        <p:spPr>
          <a:xfrm>
            <a:off x="8357427" y="2111107"/>
            <a:ext cx="545691" cy="369332"/>
          </a:xfrm>
          <a:prstGeom prst="rect">
            <a:avLst/>
          </a:prstGeom>
          <a:noFill/>
        </p:spPr>
        <p:txBody>
          <a:bodyPr wrap="square" rtlCol="0">
            <a:spAutoFit/>
          </a:bodyPr>
          <a:lstStyle/>
          <a:p>
            <a:r>
              <a:rPr lang="en-IN" b="1" dirty="0"/>
              <a:t>10</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94" name="TextBox 93">
            <a:extLst>
              <a:ext uri="{FF2B5EF4-FFF2-40B4-BE49-F238E27FC236}">
                <a16:creationId xmlns:a16="http://schemas.microsoft.com/office/drawing/2014/main" id="{C1F4A59A-5757-3B04-92D1-248E66CF3A7F}"/>
              </a:ext>
            </a:extLst>
          </p:cNvPr>
          <p:cNvSpPr txBox="1"/>
          <p:nvPr/>
        </p:nvSpPr>
        <p:spPr>
          <a:xfrm>
            <a:off x="8028045" y="3276234"/>
            <a:ext cx="545691" cy="369332"/>
          </a:xfrm>
          <a:prstGeom prst="rect">
            <a:avLst/>
          </a:prstGeom>
          <a:noFill/>
        </p:spPr>
        <p:txBody>
          <a:bodyPr wrap="square" rtlCol="0">
            <a:spAutoFit/>
          </a:bodyPr>
          <a:lstStyle/>
          <a:p>
            <a:r>
              <a:rPr lang="en-IN" b="1" dirty="0">
                <a:solidFill>
                  <a:srgbClr val="00B050"/>
                </a:solidFill>
              </a:rPr>
              <a:t>s</a:t>
            </a:r>
          </a:p>
        </p:txBody>
      </p:sp>
      <p:sp>
        <p:nvSpPr>
          <p:cNvPr id="95" name="TextBox 94">
            <a:extLst>
              <a:ext uri="{FF2B5EF4-FFF2-40B4-BE49-F238E27FC236}">
                <a16:creationId xmlns:a16="http://schemas.microsoft.com/office/drawing/2014/main" id="{D20289CD-81F4-B7F4-6B67-3B493800EB5B}"/>
              </a:ext>
            </a:extLst>
          </p:cNvPr>
          <p:cNvSpPr txBox="1"/>
          <p:nvPr/>
        </p:nvSpPr>
        <p:spPr>
          <a:xfrm>
            <a:off x="8947364" y="1363855"/>
            <a:ext cx="545691" cy="369332"/>
          </a:xfrm>
          <a:prstGeom prst="rect">
            <a:avLst/>
          </a:prstGeom>
          <a:noFill/>
        </p:spPr>
        <p:txBody>
          <a:bodyPr wrap="square" rtlCol="0">
            <a:spAutoFit/>
          </a:bodyPr>
          <a:lstStyle/>
          <a:p>
            <a:r>
              <a:rPr lang="en-IN" b="1" dirty="0">
                <a:solidFill>
                  <a:srgbClr val="00B050"/>
                </a:solidFill>
              </a:rPr>
              <a:t>t</a:t>
            </a:r>
          </a:p>
        </p:txBody>
      </p:sp>
      <p:sp>
        <p:nvSpPr>
          <p:cNvPr id="96" name="TextBox 95">
            <a:extLst>
              <a:ext uri="{FF2B5EF4-FFF2-40B4-BE49-F238E27FC236}">
                <a16:creationId xmlns:a16="http://schemas.microsoft.com/office/drawing/2014/main" id="{A885A6C6-69B3-C0F4-0560-A0CBA4EB6050}"/>
              </a:ext>
            </a:extLst>
          </p:cNvPr>
          <p:cNvSpPr txBox="1"/>
          <p:nvPr/>
        </p:nvSpPr>
        <p:spPr>
          <a:xfrm>
            <a:off x="11321859" y="1339274"/>
            <a:ext cx="545691" cy="369332"/>
          </a:xfrm>
          <a:prstGeom prst="rect">
            <a:avLst/>
          </a:prstGeom>
          <a:noFill/>
        </p:spPr>
        <p:txBody>
          <a:bodyPr wrap="square" rtlCol="0">
            <a:spAutoFit/>
          </a:bodyPr>
          <a:lstStyle/>
          <a:p>
            <a:r>
              <a:rPr lang="en-IN" b="1" dirty="0">
                <a:solidFill>
                  <a:srgbClr val="00B050"/>
                </a:solidFill>
              </a:rPr>
              <a:t>x</a:t>
            </a:r>
          </a:p>
        </p:txBody>
      </p:sp>
      <p:sp>
        <p:nvSpPr>
          <p:cNvPr id="97" name="TextBox 96">
            <a:extLst>
              <a:ext uri="{FF2B5EF4-FFF2-40B4-BE49-F238E27FC236}">
                <a16:creationId xmlns:a16="http://schemas.microsoft.com/office/drawing/2014/main" id="{67685602-1EB5-6712-4290-36FB29B365ED}"/>
              </a:ext>
            </a:extLst>
          </p:cNvPr>
          <p:cNvSpPr txBox="1"/>
          <p:nvPr/>
        </p:nvSpPr>
        <p:spPr>
          <a:xfrm>
            <a:off x="11375936" y="4461023"/>
            <a:ext cx="545691" cy="369332"/>
          </a:xfrm>
          <a:prstGeom prst="rect">
            <a:avLst/>
          </a:prstGeom>
          <a:noFill/>
        </p:spPr>
        <p:txBody>
          <a:bodyPr wrap="square" rtlCol="0">
            <a:spAutoFit/>
          </a:bodyPr>
          <a:lstStyle/>
          <a:p>
            <a:r>
              <a:rPr lang="en-IN" b="1" dirty="0">
                <a:solidFill>
                  <a:srgbClr val="00B050"/>
                </a:solidFill>
              </a:rPr>
              <a:t>z</a:t>
            </a:r>
          </a:p>
        </p:txBody>
      </p:sp>
      <p:sp>
        <p:nvSpPr>
          <p:cNvPr id="98" name="TextBox 97">
            <a:extLst>
              <a:ext uri="{FF2B5EF4-FFF2-40B4-BE49-F238E27FC236}">
                <a16:creationId xmlns:a16="http://schemas.microsoft.com/office/drawing/2014/main" id="{1F3CA9A8-53C7-F7BC-7255-AC44AB33FA5C}"/>
              </a:ext>
            </a:extLst>
          </p:cNvPr>
          <p:cNvSpPr txBox="1"/>
          <p:nvPr/>
        </p:nvSpPr>
        <p:spPr>
          <a:xfrm>
            <a:off x="9109595" y="4515101"/>
            <a:ext cx="545691" cy="369332"/>
          </a:xfrm>
          <a:prstGeom prst="rect">
            <a:avLst/>
          </a:prstGeom>
          <a:noFill/>
        </p:spPr>
        <p:txBody>
          <a:bodyPr wrap="square" rtlCol="0">
            <a:spAutoFit/>
          </a:bodyPr>
          <a:lstStyle/>
          <a:p>
            <a:r>
              <a:rPr lang="en-IN" b="1" dirty="0">
                <a:solidFill>
                  <a:srgbClr val="00B050"/>
                </a:solidFill>
              </a:rPr>
              <a:t>y</a:t>
            </a:r>
          </a:p>
        </p:txBody>
      </p:sp>
      <p:sp>
        <p:nvSpPr>
          <p:cNvPr id="3" name="Oval 2">
            <a:extLst>
              <a:ext uri="{FF2B5EF4-FFF2-40B4-BE49-F238E27FC236}">
                <a16:creationId xmlns:a16="http://schemas.microsoft.com/office/drawing/2014/main" id="{0E554CAE-201E-3A96-DD2C-DA724AED7BAD}"/>
              </a:ext>
            </a:extLst>
          </p:cNvPr>
          <p:cNvSpPr/>
          <p:nvPr/>
        </p:nvSpPr>
        <p:spPr>
          <a:xfrm>
            <a:off x="5810886" y="62926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10C92D3-28EB-EB93-4046-9BD5AAC7C242}"/>
                  </a:ext>
                </a:extLst>
              </p:cNvPr>
              <p:cNvSpPr/>
              <p:nvPr/>
            </p:nvSpPr>
            <p:spPr>
              <a:xfrm>
                <a:off x="5825633" y="1814049"/>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9" name="Oval 8">
                <a:extLst>
                  <a:ext uri="{FF2B5EF4-FFF2-40B4-BE49-F238E27FC236}">
                    <a16:creationId xmlns:a16="http://schemas.microsoft.com/office/drawing/2014/main" id="{710C92D3-28EB-EB93-4046-9BD5AAC7C242}"/>
                  </a:ext>
                </a:extLst>
              </p:cNvPr>
              <p:cNvSpPr>
                <a:spLocks noRot="1" noChangeAspect="1" noMove="1" noResize="1" noEditPoints="1" noAdjustHandles="1" noChangeArrowheads="1" noChangeShapeType="1" noTextEdit="1"/>
              </p:cNvSpPr>
              <p:nvPr/>
            </p:nvSpPr>
            <p:spPr>
              <a:xfrm>
                <a:off x="5825633" y="1814049"/>
                <a:ext cx="639097" cy="589936"/>
              </a:xfrm>
              <a:prstGeom prst="ellipse">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3CEBCA2-5F45-3A6B-8F1D-7B9C89D57FBD}"/>
                  </a:ext>
                </a:extLst>
              </p:cNvPr>
              <p:cNvSpPr/>
              <p:nvPr/>
            </p:nvSpPr>
            <p:spPr>
              <a:xfrm>
                <a:off x="5712563" y="3834583"/>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8</m:t>
                      </m:r>
                    </m:oMath>
                  </m:oMathPara>
                </a14:m>
                <a:endParaRPr lang="en-IN" dirty="0">
                  <a:solidFill>
                    <a:schemeClr val="tx2"/>
                  </a:solidFill>
                </a:endParaRPr>
              </a:p>
            </p:txBody>
          </p:sp>
        </mc:Choice>
        <mc:Fallback xmlns="">
          <p:sp>
            <p:nvSpPr>
              <p:cNvPr id="10" name="Oval 9">
                <a:extLst>
                  <a:ext uri="{FF2B5EF4-FFF2-40B4-BE49-F238E27FC236}">
                    <a16:creationId xmlns:a16="http://schemas.microsoft.com/office/drawing/2014/main" id="{83CEBCA2-5F45-3A6B-8F1D-7B9C89D57FBD}"/>
                  </a:ext>
                </a:extLst>
              </p:cNvPr>
              <p:cNvSpPr>
                <a:spLocks noRot="1" noChangeAspect="1" noMove="1" noResize="1" noEditPoints="1" noAdjustHandles="1" noChangeArrowheads="1" noChangeShapeType="1" noTextEdit="1"/>
              </p:cNvSpPr>
              <p:nvPr/>
            </p:nvSpPr>
            <p:spPr>
              <a:xfrm>
                <a:off x="5712563" y="3834583"/>
                <a:ext cx="639097" cy="589936"/>
              </a:xfrm>
              <a:prstGeom prst="ellipse">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A6CDCB21-8B54-2EA9-98AB-9F21ED9112FB}"/>
                  </a:ext>
                </a:extLst>
              </p:cNvPr>
              <p:cNvSpPr/>
              <p:nvPr/>
            </p:nvSpPr>
            <p:spPr>
              <a:xfrm>
                <a:off x="5894458" y="2974257"/>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11" name="Oval 10">
                <a:extLst>
                  <a:ext uri="{FF2B5EF4-FFF2-40B4-BE49-F238E27FC236}">
                    <a16:creationId xmlns:a16="http://schemas.microsoft.com/office/drawing/2014/main" id="{A6CDCB21-8B54-2EA9-98AB-9F21ED9112FB}"/>
                  </a:ext>
                </a:extLst>
              </p:cNvPr>
              <p:cNvSpPr>
                <a:spLocks noRot="1" noChangeAspect="1" noMove="1" noResize="1" noEditPoints="1" noAdjustHandles="1" noChangeArrowheads="1" noChangeShapeType="1" noTextEdit="1"/>
              </p:cNvSpPr>
              <p:nvPr/>
            </p:nvSpPr>
            <p:spPr>
              <a:xfrm>
                <a:off x="5894458" y="2974257"/>
                <a:ext cx="639097" cy="589936"/>
              </a:xfrm>
              <a:prstGeom prst="ellipse">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B9F7228-47F0-B820-73F6-4967BE5BD538}"/>
                  </a:ext>
                </a:extLst>
              </p:cNvPr>
              <p:cNvSpPr/>
              <p:nvPr/>
            </p:nvSpPr>
            <p:spPr>
              <a:xfrm>
                <a:off x="5717479" y="47342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13" name="Oval 12">
                <a:extLst>
                  <a:ext uri="{FF2B5EF4-FFF2-40B4-BE49-F238E27FC236}">
                    <a16:creationId xmlns:a16="http://schemas.microsoft.com/office/drawing/2014/main" id="{8B9F7228-47F0-B820-73F6-4967BE5BD538}"/>
                  </a:ext>
                </a:extLst>
              </p:cNvPr>
              <p:cNvSpPr>
                <a:spLocks noRot="1" noChangeAspect="1" noMove="1" noResize="1" noEditPoints="1" noAdjustHandles="1" noChangeArrowheads="1" noChangeShapeType="1" noTextEdit="1"/>
              </p:cNvSpPr>
              <p:nvPr/>
            </p:nvSpPr>
            <p:spPr>
              <a:xfrm>
                <a:off x="5717479" y="4734235"/>
                <a:ext cx="639097" cy="589936"/>
              </a:xfrm>
              <a:prstGeom prst="ellipse">
                <a:avLst/>
              </a:prstGeom>
              <a:blipFill>
                <a:blip r:embed="rId14"/>
                <a:stretch>
                  <a:fillRect/>
                </a:stretch>
              </a:blipFill>
            </p:spPr>
            <p:txBody>
              <a:bodyPr/>
              <a:lstStyle/>
              <a:p>
                <a:r>
                  <a:rPr lang="en-IN">
                    <a:noFill/>
                  </a:rPr>
                  <a:t> </a:t>
                </a:r>
              </a:p>
            </p:txBody>
          </p:sp>
        </mc:Fallback>
      </mc:AlternateContent>
      <p:cxnSp>
        <p:nvCxnSpPr>
          <p:cNvPr id="15" name="Straight Arrow Connector 14">
            <a:extLst>
              <a:ext uri="{FF2B5EF4-FFF2-40B4-BE49-F238E27FC236}">
                <a16:creationId xmlns:a16="http://schemas.microsoft.com/office/drawing/2014/main" id="{BF234BCE-09A4-9A80-169E-52C3DEA10A1E}"/>
              </a:ext>
            </a:extLst>
          </p:cNvPr>
          <p:cNvCxnSpPr>
            <a:stCxn id="3" idx="4"/>
            <a:endCxn id="9" idx="0"/>
          </p:cNvCxnSpPr>
          <p:nvPr/>
        </p:nvCxnSpPr>
        <p:spPr>
          <a:xfrm>
            <a:off x="6130435" y="1219199"/>
            <a:ext cx="14747" cy="5948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05C225A-7D46-0474-76D3-72BAE638C550}"/>
              </a:ext>
            </a:extLst>
          </p:cNvPr>
          <p:cNvCxnSpPr>
            <a:stCxn id="9" idx="4"/>
            <a:endCxn id="11" idx="0"/>
          </p:cNvCxnSpPr>
          <p:nvPr/>
        </p:nvCxnSpPr>
        <p:spPr>
          <a:xfrm>
            <a:off x="6145182" y="2403985"/>
            <a:ext cx="68825" cy="5702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E2B2D8-8CD6-A106-EDD3-78B27C19CA96}"/>
              </a:ext>
            </a:extLst>
          </p:cNvPr>
          <p:cNvCxnSpPr>
            <a:stCxn id="9" idx="4"/>
            <a:endCxn id="10" idx="0"/>
          </p:cNvCxnSpPr>
          <p:nvPr/>
        </p:nvCxnSpPr>
        <p:spPr>
          <a:xfrm flipH="1">
            <a:off x="6032112" y="2403985"/>
            <a:ext cx="113070" cy="14305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F75069-A8B1-E4F0-FE23-3EDA34CB4DB4}"/>
              </a:ext>
            </a:extLst>
          </p:cNvPr>
          <p:cNvCxnSpPr>
            <a:stCxn id="10" idx="4"/>
            <a:endCxn id="13" idx="0"/>
          </p:cNvCxnSpPr>
          <p:nvPr/>
        </p:nvCxnSpPr>
        <p:spPr>
          <a:xfrm>
            <a:off x="6032112" y="4424519"/>
            <a:ext cx="4916" cy="3097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45958E0C-CE0D-C5B2-B4E9-7A7CBA07AD61}"/>
              </a:ext>
            </a:extLst>
          </p:cNvPr>
          <p:cNvCxnSpPr>
            <a:cxnSpLocks/>
          </p:cNvCxnSpPr>
          <p:nvPr/>
        </p:nvCxnSpPr>
        <p:spPr>
          <a:xfrm rot="5400000">
            <a:off x="4498276" y="2752299"/>
            <a:ext cx="3205320" cy="98323"/>
          </a:xfrm>
          <a:prstGeom prst="curvedConnector5">
            <a:avLst>
              <a:gd name="adj1" fmla="val 25461"/>
              <a:gd name="adj2" fmla="val -497500"/>
              <a:gd name="adj3" fmla="val 10713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373F110D-1BB4-3C5D-5208-0F5E1EBBAE97}"/>
              </a:ext>
            </a:extLst>
          </p:cNvPr>
          <p:cNvCxnSpPr>
            <a:stCxn id="9" idx="4"/>
            <a:endCxn id="13" idx="4"/>
          </p:cNvCxnSpPr>
          <p:nvPr/>
        </p:nvCxnSpPr>
        <p:spPr>
          <a:xfrm rot="5400000">
            <a:off x="4631012" y="3810001"/>
            <a:ext cx="2920186" cy="108154"/>
          </a:xfrm>
          <a:prstGeom prst="curvedConnector5">
            <a:avLst>
              <a:gd name="adj1" fmla="val 25084"/>
              <a:gd name="adj2" fmla="val 565912"/>
              <a:gd name="adj3" fmla="val 10782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A7D3228-C5A4-0C89-8E3C-D88A07C945F0}"/>
              </a:ext>
            </a:extLst>
          </p:cNvPr>
          <p:cNvCxnSpPr>
            <a:endCxn id="3" idx="0"/>
          </p:cNvCxnSpPr>
          <p:nvPr/>
        </p:nvCxnSpPr>
        <p:spPr>
          <a:xfrm>
            <a:off x="6096000" y="98323"/>
            <a:ext cx="34435" cy="530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DDCEADF4-70A5-0236-3C36-B4D345EC44DC}"/>
              </a:ext>
            </a:extLst>
          </p:cNvPr>
          <p:cNvCxnSpPr>
            <a:stCxn id="11" idx="4"/>
            <a:endCxn id="13" idx="4"/>
          </p:cNvCxnSpPr>
          <p:nvPr/>
        </p:nvCxnSpPr>
        <p:spPr>
          <a:xfrm rot="5400000">
            <a:off x="5245529" y="4355693"/>
            <a:ext cx="1759978" cy="176979"/>
          </a:xfrm>
          <a:prstGeom prst="curvedConnector5">
            <a:avLst>
              <a:gd name="adj1" fmla="val 10335"/>
              <a:gd name="adj2" fmla="val -209725"/>
              <a:gd name="adj3" fmla="val 125838"/>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05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A95F823-45A5-A2EB-0223-D5D7735D80EA}"/>
                  </a:ext>
                </a:extLst>
              </p14:cNvPr>
              <p14:cNvContentPartPr/>
              <p14:nvPr/>
            </p14:nvContentPartPr>
            <p14:xfrm>
              <a:off x="155520" y="1109880"/>
              <a:ext cx="5152320" cy="3775320"/>
            </p14:xfrm>
          </p:contentPart>
        </mc:Choice>
        <mc:Fallback xmlns="">
          <p:pic>
            <p:nvPicPr>
              <p:cNvPr id="3" name="Ink 2">
                <a:extLst>
                  <a:ext uri="{FF2B5EF4-FFF2-40B4-BE49-F238E27FC236}">
                    <a16:creationId xmlns:a16="http://schemas.microsoft.com/office/drawing/2014/main" id="{5A95F823-45A5-A2EB-0223-D5D7735D80EA}"/>
                  </a:ext>
                </a:extLst>
              </p:cNvPr>
              <p:cNvPicPr/>
              <p:nvPr/>
            </p:nvPicPr>
            <p:blipFill>
              <a:blip r:embed="rId8"/>
              <a:stretch>
                <a:fillRect/>
              </a:stretch>
            </p:blipFill>
            <p:spPr>
              <a:xfrm>
                <a:off x="146160" y="1100520"/>
                <a:ext cx="5171040" cy="3794040"/>
              </a:xfrm>
              <a:prstGeom prst="rect">
                <a:avLst/>
              </a:prstGeom>
            </p:spPr>
          </p:pic>
        </mc:Fallback>
      </mc:AlternateContent>
    </p:spTree>
    <p:extLst>
      <p:ext uri="{BB962C8B-B14F-4D97-AF65-F5344CB8AC3E}">
        <p14:creationId xmlns:p14="http://schemas.microsoft.com/office/powerpoint/2010/main" val="38754391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i="1" smtClean="0">
                          <a:solidFill>
                            <a:schemeClr val="tx2"/>
                          </a:solidFill>
                          <a:latin typeface="Cambria Math" panose="02040503050406030204" pitchFamily="18" charset="0"/>
                          <a:ea typeface="Cambria Math" panose="02040503050406030204" pitchFamily="18" charset="0"/>
                        </a:rPr>
                        <m:t>∞</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14" name="TextBox 13">
            <a:extLst>
              <a:ext uri="{FF2B5EF4-FFF2-40B4-BE49-F238E27FC236}">
                <a16:creationId xmlns:a16="http://schemas.microsoft.com/office/drawing/2014/main" id="{C122E868-3F6E-A1ED-B03E-CB7FBAA043F3}"/>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660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A184-F665-68B9-2761-59DE2ADE9EAB}"/>
              </a:ext>
            </a:extLst>
          </p:cNvPr>
          <p:cNvSpPr>
            <a:spLocks noGrp="1"/>
          </p:cNvSpPr>
          <p:nvPr>
            <p:ph type="title"/>
          </p:nvPr>
        </p:nvSpPr>
        <p:spPr/>
        <p:txBody>
          <a:bodyPr/>
          <a:lstStyle/>
          <a:p>
            <a:r>
              <a:rPr lang="en-IN" dirty="0"/>
              <a:t>SCC</a:t>
            </a:r>
          </a:p>
        </p:txBody>
      </p:sp>
      <p:sp>
        <p:nvSpPr>
          <p:cNvPr id="3" name="Content Placeholder 2">
            <a:extLst>
              <a:ext uri="{FF2B5EF4-FFF2-40B4-BE49-F238E27FC236}">
                <a16:creationId xmlns:a16="http://schemas.microsoft.com/office/drawing/2014/main" id="{A6D1A5B9-07D5-AF40-F36B-4E619E85A568}"/>
              </a:ext>
            </a:extLst>
          </p:cNvPr>
          <p:cNvSpPr>
            <a:spLocks noGrp="1"/>
          </p:cNvSpPr>
          <p:nvPr>
            <p:ph idx="1"/>
          </p:nvPr>
        </p:nvSpPr>
        <p:spPr/>
        <p:txBody>
          <a:bodyPr/>
          <a:lstStyle/>
          <a:p>
            <a:r>
              <a:rPr lang="en-IN" dirty="0"/>
              <a:t>Find all strongly connected components of a graph</a:t>
            </a:r>
          </a:p>
        </p:txBody>
      </p:sp>
    </p:spTree>
    <p:extLst>
      <p:ext uri="{BB962C8B-B14F-4D97-AF65-F5344CB8AC3E}">
        <p14:creationId xmlns:p14="http://schemas.microsoft.com/office/powerpoint/2010/main" val="21996883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10</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513FEF77-80A1-58AA-7BD4-FD66E2024D45}"/>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5667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10</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EEA0367C-AF05-2275-DA82-1A33F1303FC1}"/>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2635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14</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9773E846-431B-AB69-74A7-C848B6A480B9}"/>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4888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14</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9773E846-431B-AB69-74A7-C848B6A480B9}"/>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2884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14</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3919158D-48DE-058C-87A8-3176518F8D6C}"/>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6295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13</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16797E87-27A5-08A2-5403-52AB065D2598}"/>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59335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13</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E907BD19-EA24-EFCD-17E0-EC9E5A1168C9}"/>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17680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13</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ACBD4B84-B94E-26BF-8B2D-8797B73F8B3F}"/>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4683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DAA32C72-CCF8-300F-1E14-1109036F5DE2}"/>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7804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6AD1016E-1DCA-64D7-5AEB-03F8A13FD9E6}"/>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678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0209-1375-4478-F538-BCE19A7FDFBE}"/>
              </a:ext>
            </a:extLst>
          </p:cNvPr>
          <p:cNvSpPr>
            <a:spLocks noGrp="1"/>
          </p:cNvSpPr>
          <p:nvPr>
            <p:ph type="title"/>
          </p:nvPr>
        </p:nvSpPr>
        <p:spPr/>
        <p:txBody>
          <a:bodyPr/>
          <a:lstStyle/>
          <a:p>
            <a:r>
              <a:rPr lang="en-IN" dirty="0"/>
              <a:t>SCC</a:t>
            </a:r>
          </a:p>
        </p:txBody>
      </p:sp>
      <p:sp>
        <p:nvSpPr>
          <p:cNvPr id="4" name="Oval 3">
            <a:extLst>
              <a:ext uri="{FF2B5EF4-FFF2-40B4-BE49-F238E27FC236}">
                <a16:creationId xmlns:a16="http://schemas.microsoft.com/office/drawing/2014/main" id="{9C60971B-1853-4EA1-F96B-94B76F215C02}"/>
              </a:ext>
            </a:extLst>
          </p:cNvPr>
          <p:cNvSpPr/>
          <p:nvPr/>
        </p:nvSpPr>
        <p:spPr>
          <a:xfrm>
            <a:off x="1607569" y="2305665"/>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5" name="Oval 4">
            <a:extLst>
              <a:ext uri="{FF2B5EF4-FFF2-40B4-BE49-F238E27FC236}">
                <a16:creationId xmlns:a16="http://schemas.microsoft.com/office/drawing/2014/main" id="{C2809BCE-D6F3-2B02-363F-CC15AF1674DA}"/>
              </a:ext>
            </a:extLst>
          </p:cNvPr>
          <p:cNvSpPr/>
          <p:nvPr/>
        </p:nvSpPr>
        <p:spPr>
          <a:xfrm>
            <a:off x="3490449" y="234007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6" name="Oval 5">
            <a:extLst>
              <a:ext uri="{FF2B5EF4-FFF2-40B4-BE49-F238E27FC236}">
                <a16:creationId xmlns:a16="http://schemas.microsoft.com/office/drawing/2014/main" id="{E50CE8B9-D4A4-887E-7C42-0AC3C2BCBF0E}"/>
              </a:ext>
            </a:extLst>
          </p:cNvPr>
          <p:cNvSpPr/>
          <p:nvPr/>
        </p:nvSpPr>
        <p:spPr>
          <a:xfrm>
            <a:off x="5442156" y="2335161"/>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7" name="Oval 6">
            <a:extLst>
              <a:ext uri="{FF2B5EF4-FFF2-40B4-BE49-F238E27FC236}">
                <a16:creationId xmlns:a16="http://schemas.microsoft.com/office/drawing/2014/main" id="{E34F03F8-7EB9-55D6-03F1-35AF3F66ACD9}"/>
              </a:ext>
            </a:extLst>
          </p:cNvPr>
          <p:cNvSpPr/>
          <p:nvPr/>
        </p:nvSpPr>
        <p:spPr>
          <a:xfrm>
            <a:off x="7334868" y="2300747"/>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8" name="Oval 7">
            <a:extLst>
              <a:ext uri="{FF2B5EF4-FFF2-40B4-BE49-F238E27FC236}">
                <a16:creationId xmlns:a16="http://schemas.microsoft.com/office/drawing/2014/main" id="{DE618A33-D5FD-DCB6-2D21-299397533E39}"/>
              </a:ext>
            </a:extLst>
          </p:cNvPr>
          <p:cNvSpPr/>
          <p:nvPr/>
        </p:nvSpPr>
        <p:spPr>
          <a:xfrm>
            <a:off x="7423353" y="4301614"/>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9" name="Oval 8">
            <a:extLst>
              <a:ext uri="{FF2B5EF4-FFF2-40B4-BE49-F238E27FC236}">
                <a16:creationId xmlns:a16="http://schemas.microsoft.com/office/drawing/2014/main" id="{A47471CC-7CD8-839F-FD34-1F8DED19995C}"/>
              </a:ext>
            </a:extLst>
          </p:cNvPr>
          <p:cNvSpPr/>
          <p:nvPr/>
        </p:nvSpPr>
        <p:spPr>
          <a:xfrm>
            <a:off x="5447069" y="4296696"/>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0" name="Oval 9">
            <a:extLst>
              <a:ext uri="{FF2B5EF4-FFF2-40B4-BE49-F238E27FC236}">
                <a16:creationId xmlns:a16="http://schemas.microsoft.com/office/drawing/2014/main" id="{A836C87A-5108-FD77-7D5B-D69E363A8051}"/>
              </a:ext>
            </a:extLst>
          </p:cNvPr>
          <p:cNvSpPr/>
          <p:nvPr/>
        </p:nvSpPr>
        <p:spPr>
          <a:xfrm>
            <a:off x="3456031" y="4252448"/>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sp>
        <p:nvSpPr>
          <p:cNvPr id="11" name="Oval 10">
            <a:extLst>
              <a:ext uri="{FF2B5EF4-FFF2-40B4-BE49-F238E27FC236}">
                <a16:creationId xmlns:a16="http://schemas.microsoft.com/office/drawing/2014/main" id="{0243A7E8-D018-C0F5-A29B-E35B7E1DF3D7}"/>
              </a:ext>
            </a:extLst>
          </p:cNvPr>
          <p:cNvSpPr/>
          <p:nvPr/>
        </p:nvSpPr>
        <p:spPr>
          <a:xfrm>
            <a:off x="1514158" y="4208202"/>
            <a:ext cx="924232" cy="5211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accent2"/>
              </a:solidFill>
            </a:endParaRPr>
          </a:p>
        </p:txBody>
      </p:sp>
      <p:cxnSp>
        <p:nvCxnSpPr>
          <p:cNvPr id="12" name="Straight Arrow Connector 11">
            <a:extLst>
              <a:ext uri="{FF2B5EF4-FFF2-40B4-BE49-F238E27FC236}">
                <a16:creationId xmlns:a16="http://schemas.microsoft.com/office/drawing/2014/main" id="{80361267-ADB5-8B47-44F1-61368B6C9352}"/>
              </a:ext>
            </a:extLst>
          </p:cNvPr>
          <p:cNvCxnSpPr>
            <a:stCxn id="4" idx="6"/>
            <a:endCxn id="5" idx="2"/>
          </p:cNvCxnSpPr>
          <p:nvPr/>
        </p:nvCxnSpPr>
        <p:spPr>
          <a:xfrm>
            <a:off x="2531801" y="2566220"/>
            <a:ext cx="958648" cy="34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9C4A32-DB9B-29CE-B955-AEF8A59C46BC}"/>
              </a:ext>
            </a:extLst>
          </p:cNvPr>
          <p:cNvCxnSpPr>
            <a:stCxn id="5" idx="6"/>
            <a:endCxn id="6" idx="2"/>
          </p:cNvCxnSpPr>
          <p:nvPr/>
        </p:nvCxnSpPr>
        <p:spPr>
          <a:xfrm flipV="1">
            <a:off x="4414681" y="2595716"/>
            <a:ext cx="1027475" cy="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B5ED1F-AFF7-EAA3-74F4-9910E0ABE3A8}"/>
              </a:ext>
            </a:extLst>
          </p:cNvPr>
          <p:cNvCxnSpPr>
            <a:stCxn id="5" idx="3"/>
            <a:endCxn id="11" idx="7"/>
          </p:cNvCxnSpPr>
          <p:nvPr/>
        </p:nvCxnSpPr>
        <p:spPr>
          <a:xfrm flipH="1">
            <a:off x="2303039" y="2784873"/>
            <a:ext cx="1322761" cy="1499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F9C702-AED8-6B2F-B341-8D71E80168BA}"/>
              </a:ext>
            </a:extLst>
          </p:cNvPr>
          <p:cNvCxnSpPr>
            <a:stCxn id="5" idx="4"/>
          </p:cNvCxnSpPr>
          <p:nvPr/>
        </p:nvCxnSpPr>
        <p:spPr>
          <a:xfrm>
            <a:off x="3952565" y="2861188"/>
            <a:ext cx="3" cy="143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FC9BB9-F0EA-4933-141C-F919B73F1D3C}"/>
              </a:ext>
            </a:extLst>
          </p:cNvPr>
          <p:cNvCxnSpPr>
            <a:stCxn id="11" idx="6"/>
            <a:endCxn id="10" idx="2"/>
          </p:cNvCxnSpPr>
          <p:nvPr/>
        </p:nvCxnSpPr>
        <p:spPr>
          <a:xfrm>
            <a:off x="2438390" y="4468757"/>
            <a:ext cx="1017641" cy="4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7E82CB-33F6-6B50-E106-FC0A3C66DF59}"/>
              </a:ext>
            </a:extLst>
          </p:cNvPr>
          <p:cNvCxnSpPr>
            <a:stCxn id="11" idx="0"/>
            <a:endCxn id="4" idx="4"/>
          </p:cNvCxnSpPr>
          <p:nvPr/>
        </p:nvCxnSpPr>
        <p:spPr>
          <a:xfrm flipV="1">
            <a:off x="1976274" y="2826775"/>
            <a:ext cx="93411" cy="1381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0FDA31-A5DD-12CD-DA24-867508739910}"/>
              </a:ext>
            </a:extLst>
          </p:cNvPr>
          <p:cNvCxnSpPr>
            <a:stCxn id="7" idx="4"/>
            <a:endCxn id="8" idx="0"/>
          </p:cNvCxnSpPr>
          <p:nvPr/>
        </p:nvCxnSpPr>
        <p:spPr>
          <a:xfrm>
            <a:off x="7796984" y="2821857"/>
            <a:ext cx="88485" cy="1479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984B23-2323-E2FC-4B49-14FDCB87471B}"/>
              </a:ext>
            </a:extLst>
          </p:cNvPr>
          <p:cNvSpPr txBox="1"/>
          <p:nvPr/>
        </p:nvSpPr>
        <p:spPr>
          <a:xfrm>
            <a:off x="1966429" y="1939295"/>
            <a:ext cx="329380" cy="369332"/>
          </a:xfrm>
          <a:prstGeom prst="rect">
            <a:avLst/>
          </a:prstGeom>
          <a:noFill/>
        </p:spPr>
        <p:txBody>
          <a:bodyPr wrap="square" rtlCol="0">
            <a:spAutoFit/>
          </a:bodyPr>
          <a:lstStyle/>
          <a:p>
            <a:r>
              <a:rPr lang="en-IN" b="1" dirty="0">
                <a:solidFill>
                  <a:schemeClr val="accent2"/>
                </a:solidFill>
              </a:rPr>
              <a:t>A</a:t>
            </a:r>
          </a:p>
        </p:txBody>
      </p:sp>
      <p:sp>
        <p:nvSpPr>
          <p:cNvPr id="24" name="TextBox 23">
            <a:extLst>
              <a:ext uri="{FF2B5EF4-FFF2-40B4-BE49-F238E27FC236}">
                <a16:creationId xmlns:a16="http://schemas.microsoft.com/office/drawing/2014/main" id="{A0BEAE27-0115-076F-1475-701078BE2DC3}"/>
              </a:ext>
            </a:extLst>
          </p:cNvPr>
          <p:cNvSpPr txBox="1"/>
          <p:nvPr/>
        </p:nvSpPr>
        <p:spPr>
          <a:xfrm>
            <a:off x="5746945" y="1983543"/>
            <a:ext cx="329380" cy="369332"/>
          </a:xfrm>
          <a:prstGeom prst="rect">
            <a:avLst/>
          </a:prstGeom>
          <a:noFill/>
        </p:spPr>
        <p:txBody>
          <a:bodyPr wrap="square" rtlCol="0">
            <a:spAutoFit/>
          </a:bodyPr>
          <a:lstStyle/>
          <a:p>
            <a:r>
              <a:rPr lang="en-IN" b="1" dirty="0">
                <a:solidFill>
                  <a:schemeClr val="accent2"/>
                </a:solidFill>
              </a:rPr>
              <a:t>C</a:t>
            </a:r>
          </a:p>
        </p:txBody>
      </p:sp>
      <p:cxnSp>
        <p:nvCxnSpPr>
          <p:cNvPr id="26" name="Connector: Curved 25">
            <a:extLst>
              <a:ext uri="{FF2B5EF4-FFF2-40B4-BE49-F238E27FC236}">
                <a16:creationId xmlns:a16="http://schemas.microsoft.com/office/drawing/2014/main" id="{BB82C770-990A-3CEA-A3DA-12FE1288B385}"/>
              </a:ext>
            </a:extLst>
          </p:cNvPr>
          <p:cNvCxnSpPr>
            <a:stCxn id="10" idx="5"/>
            <a:endCxn id="9" idx="3"/>
          </p:cNvCxnSpPr>
          <p:nvPr/>
        </p:nvCxnSpPr>
        <p:spPr>
          <a:xfrm rot="16200000" flipH="1">
            <a:off x="4891542" y="405061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7D25D1-D85E-B640-82BA-B7222CD7D1AD}"/>
              </a:ext>
            </a:extLst>
          </p:cNvPr>
          <p:cNvCxnSpPr>
            <a:stCxn id="6" idx="4"/>
            <a:endCxn id="9" idx="0"/>
          </p:cNvCxnSpPr>
          <p:nvPr/>
        </p:nvCxnSpPr>
        <p:spPr>
          <a:xfrm>
            <a:off x="5904272" y="2856271"/>
            <a:ext cx="4913" cy="1440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B588950E-1B5B-D90F-3F2A-732405054C20}"/>
              </a:ext>
            </a:extLst>
          </p:cNvPr>
          <p:cNvCxnSpPr>
            <a:stCxn id="6" idx="5"/>
            <a:endCxn id="7" idx="3"/>
          </p:cNvCxnSpPr>
          <p:nvPr/>
        </p:nvCxnSpPr>
        <p:spPr>
          <a:xfrm rot="5400000" flipH="1" flipV="1">
            <a:off x="6833421" y="214315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A58A90B-E8FE-D691-0E42-6237A4395E02}"/>
              </a:ext>
            </a:extLst>
          </p:cNvPr>
          <p:cNvCxnSpPr>
            <a:stCxn id="7" idx="1"/>
            <a:endCxn id="6" idx="7"/>
          </p:cNvCxnSpPr>
          <p:nvPr/>
        </p:nvCxnSpPr>
        <p:spPr>
          <a:xfrm rot="16200000" flipH="1" flipV="1">
            <a:off x="6833421" y="1774678"/>
            <a:ext cx="34414" cy="1239182"/>
          </a:xfrm>
          <a:prstGeom prst="curvedConnector3">
            <a:avLst>
              <a:gd name="adj1" fmla="val -8860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3AD3DC0D-0FF3-6355-47DA-506FFD900009}"/>
              </a:ext>
            </a:extLst>
          </p:cNvPr>
          <p:cNvCxnSpPr>
            <a:stCxn id="9" idx="1"/>
            <a:endCxn id="10" idx="7"/>
          </p:cNvCxnSpPr>
          <p:nvPr/>
        </p:nvCxnSpPr>
        <p:spPr>
          <a:xfrm rot="16200000" flipV="1">
            <a:off x="4891542" y="3682133"/>
            <a:ext cx="44248" cy="1337508"/>
          </a:xfrm>
          <a:prstGeom prst="curvedConnector3">
            <a:avLst>
              <a:gd name="adj1" fmla="val 789105"/>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4197139-0FA9-456F-0855-2364D3819C9A}"/>
              </a:ext>
            </a:extLst>
          </p:cNvPr>
          <p:cNvSpPr txBox="1"/>
          <p:nvPr/>
        </p:nvSpPr>
        <p:spPr>
          <a:xfrm>
            <a:off x="3780485" y="2003205"/>
            <a:ext cx="329380" cy="369332"/>
          </a:xfrm>
          <a:prstGeom prst="rect">
            <a:avLst/>
          </a:prstGeom>
          <a:noFill/>
        </p:spPr>
        <p:txBody>
          <a:bodyPr wrap="square" rtlCol="0">
            <a:spAutoFit/>
          </a:bodyPr>
          <a:lstStyle/>
          <a:p>
            <a:r>
              <a:rPr lang="en-IN" b="1" dirty="0">
                <a:solidFill>
                  <a:schemeClr val="accent2"/>
                </a:solidFill>
              </a:rPr>
              <a:t>B</a:t>
            </a:r>
          </a:p>
        </p:txBody>
      </p:sp>
      <p:sp>
        <p:nvSpPr>
          <p:cNvPr id="47" name="TextBox 46">
            <a:extLst>
              <a:ext uri="{FF2B5EF4-FFF2-40B4-BE49-F238E27FC236}">
                <a16:creationId xmlns:a16="http://schemas.microsoft.com/office/drawing/2014/main" id="{4E022A5A-9F1D-79B7-6B68-367410C41CBD}"/>
              </a:ext>
            </a:extLst>
          </p:cNvPr>
          <p:cNvSpPr txBox="1"/>
          <p:nvPr/>
        </p:nvSpPr>
        <p:spPr>
          <a:xfrm>
            <a:off x="7669154" y="1939297"/>
            <a:ext cx="329380" cy="369332"/>
          </a:xfrm>
          <a:prstGeom prst="rect">
            <a:avLst/>
          </a:prstGeom>
          <a:noFill/>
        </p:spPr>
        <p:txBody>
          <a:bodyPr wrap="square" rtlCol="0">
            <a:spAutoFit/>
          </a:bodyPr>
          <a:lstStyle/>
          <a:p>
            <a:r>
              <a:rPr lang="en-IN" b="1" dirty="0">
                <a:solidFill>
                  <a:schemeClr val="accent2"/>
                </a:solidFill>
              </a:rPr>
              <a:t>D</a:t>
            </a:r>
          </a:p>
        </p:txBody>
      </p:sp>
      <p:sp>
        <p:nvSpPr>
          <p:cNvPr id="48" name="TextBox 47">
            <a:extLst>
              <a:ext uri="{FF2B5EF4-FFF2-40B4-BE49-F238E27FC236}">
                <a16:creationId xmlns:a16="http://schemas.microsoft.com/office/drawing/2014/main" id="{E2C33E19-194B-0A2E-8B27-75039D6F6374}"/>
              </a:ext>
            </a:extLst>
          </p:cNvPr>
          <p:cNvSpPr txBox="1"/>
          <p:nvPr/>
        </p:nvSpPr>
        <p:spPr>
          <a:xfrm>
            <a:off x="1764862" y="4707084"/>
            <a:ext cx="329380" cy="369332"/>
          </a:xfrm>
          <a:prstGeom prst="rect">
            <a:avLst/>
          </a:prstGeom>
          <a:noFill/>
        </p:spPr>
        <p:txBody>
          <a:bodyPr wrap="square" rtlCol="0">
            <a:spAutoFit/>
          </a:bodyPr>
          <a:lstStyle/>
          <a:p>
            <a:r>
              <a:rPr lang="en-IN" b="1" dirty="0">
                <a:solidFill>
                  <a:schemeClr val="accent2"/>
                </a:solidFill>
              </a:rPr>
              <a:t>E</a:t>
            </a:r>
          </a:p>
        </p:txBody>
      </p:sp>
      <p:sp>
        <p:nvSpPr>
          <p:cNvPr id="49" name="TextBox 48">
            <a:extLst>
              <a:ext uri="{FF2B5EF4-FFF2-40B4-BE49-F238E27FC236}">
                <a16:creationId xmlns:a16="http://schemas.microsoft.com/office/drawing/2014/main" id="{D8CFBC4C-EB28-3A3D-C101-ADFCE3E27D7E}"/>
              </a:ext>
            </a:extLst>
          </p:cNvPr>
          <p:cNvSpPr txBox="1"/>
          <p:nvPr/>
        </p:nvSpPr>
        <p:spPr>
          <a:xfrm>
            <a:off x="3755898" y="4761163"/>
            <a:ext cx="329380" cy="369332"/>
          </a:xfrm>
          <a:prstGeom prst="rect">
            <a:avLst/>
          </a:prstGeom>
          <a:noFill/>
        </p:spPr>
        <p:txBody>
          <a:bodyPr wrap="square" rtlCol="0">
            <a:spAutoFit/>
          </a:bodyPr>
          <a:lstStyle/>
          <a:p>
            <a:r>
              <a:rPr lang="en-IN" b="1" dirty="0">
                <a:solidFill>
                  <a:schemeClr val="accent2"/>
                </a:solidFill>
              </a:rPr>
              <a:t>F</a:t>
            </a:r>
          </a:p>
        </p:txBody>
      </p:sp>
      <p:sp>
        <p:nvSpPr>
          <p:cNvPr id="50" name="TextBox 49">
            <a:extLst>
              <a:ext uri="{FF2B5EF4-FFF2-40B4-BE49-F238E27FC236}">
                <a16:creationId xmlns:a16="http://schemas.microsoft.com/office/drawing/2014/main" id="{EF182998-7423-77BC-296C-2846350C83AD}"/>
              </a:ext>
            </a:extLst>
          </p:cNvPr>
          <p:cNvSpPr txBox="1"/>
          <p:nvPr/>
        </p:nvSpPr>
        <p:spPr>
          <a:xfrm>
            <a:off x="5791182" y="4839820"/>
            <a:ext cx="329380" cy="369332"/>
          </a:xfrm>
          <a:prstGeom prst="rect">
            <a:avLst/>
          </a:prstGeom>
          <a:noFill/>
        </p:spPr>
        <p:txBody>
          <a:bodyPr wrap="square" rtlCol="0">
            <a:spAutoFit/>
          </a:bodyPr>
          <a:lstStyle/>
          <a:p>
            <a:r>
              <a:rPr lang="en-IN" b="1" dirty="0">
                <a:solidFill>
                  <a:schemeClr val="accent2"/>
                </a:solidFill>
              </a:rPr>
              <a:t>G</a:t>
            </a:r>
          </a:p>
        </p:txBody>
      </p:sp>
      <p:sp>
        <p:nvSpPr>
          <p:cNvPr id="51" name="TextBox 50">
            <a:extLst>
              <a:ext uri="{FF2B5EF4-FFF2-40B4-BE49-F238E27FC236}">
                <a16:creationId xmlns:a16="http://schemas.microsoft.com/office/drawing/2014/main" id="{FFAAB901-F7E8-1703-BC17-5ADA3A43CBEE}"/>
              </a:ext>
            </a:extLst>
          </p:cNvPr>
          <p:cNvSpPr txBox="1"/>
          <p:nvPr/>
        </p:nvSpPr>
        <p:spPr>
          <a:xfrm>
            <a:off x="7777306" y="4829989"/>
            <a:ext cx="329380" cy="369332"/>
          </a:xfrm>
          <a:prstGeom prst="rect">
            <a:avLst/>
          </a:prstGeom>
          <a:noFill/>
        </p:spPr>
        <p:txBody>
          <a:bodyPr wrap="square" rtlCol="0">
            <a:spAutoFit/>
          </a:bodyPr>
          <a:lstStyle/>
          <a:p>
            <a:r>
              <a:rPr lang="en-IN" b="1" dirty="0">
                <a:solidFill>
                  <a:schemeClr val="accent2"/>
                </a:solidFill>
              </a:rPr>
              <a:t>H</a:t>
            </a:r>
          </a:p>
        </p:txBody>
      </p:sp>
      <p:cxnSp>
        <p:nvCxnSpPr>
          <p:cNvPr id="52" name="Straight Arrow Connector 51">
            <a:extLst>
              <a:ext uri="{FF2B5EF4-FFF2-40B4-BE49-F238E27FC236}">
                <a16:creationId xmlns:a16="http://schemas.microsoft.com/office/drawing/2014/main" id="{D03ED3FF-938A-0E64-0C13-1608CD4EDF96}"/>
              </a:ext>
            </a:extLst>
          </p:cNvPr>
          <p:cNvCxnSpPr/>
          <p:nvPr/>
        </p:nvCxnSpPr>
        <p:spPr>
          <a:xfrm>
            <a:off x="6371301" y="4557251"/>
            <a:ext cx="1052052" cy="4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5ACCD3C9-FADA-704D-C931-A02E0E452E97}"/>
                  </a:ext>
                </a:extLst>
              </p14:cNvPr>
              <p14:cNvContentPartPr/>
              <p14:nvPr/>
            </p14:nvContentPartPr>
            <p14:xfrm>
              <a:off x="933635" y="1119356"/>
              <a:ext cx="3894840" cy="4210920"/>
            </p14:xfrm>
          </p:contentPart>
        </mc:Choice>
        <mc:Fallback xmlns="">
          <p:pic>
            <p:nvPicPr>
              <p:cNvPr id="18" name="Ink 17">
                <a:extLst>
                  <a:ext uri="{FF2B5EF4-FFF2-40B4-BE49-F238E27FC236}">
                    <a16:creationId xmlns:a16="http://schemas.microsoft.com/office/drawing/2014/main" id="{5ACCD3C9-FADA-704D-C931-A02E0E452E97}"/>
                  </a:ext>
                </a:extLst>
              </p:cNvPr>
              <p:cNvPicPr/>
              <p:nvPr/>
            </p:nvPicPr>
            <p:blipFill>
              <a:blip r:embed="rId4"/>
              <a:stretch>
                <a:fillRect/>
              </a:stretch>
            </p:blipFill>
            <p:spPr>
              <a:xfrm>
                <a:off x="924635" y="1110716"/>
                <a:ext cx="3912480" cy="4228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E9474C70-3F87-BA43-F2F5-3837EC15ADC1}"/>
                  </a:ext>
                </a:extLst>
              </p14:cNvPr>
              <p14:cNvContentPartPr/>
              <p14:nvPr/>
            </p14:nvContentPartPr>
            <p14:xfrm>
              <a:off x="2816435" y="1503836"/>
              <a:ext cx="246960" cy="318600"/>
            </p14:xfrm>
          </p:contentPart>
        </mc:Choice>
        <mc:Fallback xmlns="">
          <p:pic>
            <p:nvPicPr>
              <p:cNvPr id="20" name="Ink 19">
                <a:extLst>
                  <a:ext uri="{FF2B5EF4-FFF2-40B4-BE49-F238E27FC236}">
                    <a16:creationId xmlns:a16="http://schemas.microsoft.com/office/drawing/2014/main" id="{E9474C70-3F87-BA43-F2F5-3837EC15ADC1}"/>
                  </a:ext>
                </a:extLst>
              </p:cNvPr>
              <p:cNvPicPr/>
              <p:nvPr/>
            </p:nvPicPr>
            <p:blipFill>
              <a:blip r:embed="rId6"/>
              <a:stretch>
                <a:fillRect/>
              </a:stretch>
            </p:blipFill>
            <p:spPr>
              <a:xfrm>
                <a:off x="2807435" y="1494836"/>
                <a:ext cx="264600" cy="336240"/>
              </a:xfrm>
              <a:prstGeom prst="rect">
                <a:avLst/>
              </a:prstGeom>
            </p:spPr>
          </p:pic>
        </mc:Fallback>
      </mc:AlternateContent>
      <p:grpSp>
        <p:nvGrpSpPr>
          <p:cNvPr id="28" name="Group 27">
            <a:extLst>
              <a:ext uri="{FF2B5EF4-FFF2-40B4-BE49-F238E27FC236}">
                <a16:creationId xmlns:a16="http://schemas.microsoft.com/office/drawing/2014/main" id="{EF46C6B6-B6D5-83B1-C8EB-19A601EAAF48}"/>
              </a:ext>
            </a:extLst>
          </p:cNvPr>
          <p:cNvGrpSpPr/>
          <p:nvPr/>
        </p:nvGrpSpPr>
        <p:grpSpPr>
          <a:xfrm>
            <a:off x="3164555" y="1512476"/>
            <a:ext cx="896040" cy="347400"/>
            <a:chOff x="3164555" y="1512476"/>
            <a:chExt cx="896040" cy="347400"/>
          </a:xfrm>
        </p:grpSpPr>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88DDBF6F-4902-1ED8-1F1F-F6279CCBB49A}"/>
                    </a:ext>
                  </a:extLst>
                </p14:cNvPr>
                <p14:cNvContentPartPr/>
                <p14:nvPr/>
              </p14:nvContentPartPr>
              <p14:xfrm>
                <a:off x="3164555" y="1541996"/>
                <a:ext cx="217800" cy="317880"/>
              </p14:xfrm>
            </p:contentPart>
          </mc:Choice>
          <mc:Fallback xmlns="">
            <p:pic>
              <p:nvPicPr>
                <p:cNvPr id="21" name="Ink 20">
                  <a:extLst>
                    <a:ext uri="{FF2B5EF4-FFF2-40B4-BE49-F238E27FC236}">
                      <a16:creationId xmlns:a16="http://schemas.microsoft.com/office/drawing/2014/main" id="{88DDBF6F-4902-1ED8-1F1F-F6279CCBB49A}"/>
                    </a:ext>
                  </a:extLst>
                </p:cNvPr>
                <p:cNvPicPr/>
                <p:nvPr/>
              </p:nvPicPr>
              <p:blipFill>
                <a:blip r:embed="rId8"/>
                <a:stretch>
                  <a:fillRect/>
                </a:stretch>
              </p:blipFill>
              <p:spPr>
                <a:xfrm>
                  <a:off x="3155555" y="1533356"/>
                  <a:ext cx="23544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99091827-266E-58D2-95C5-783AD817F2F4}"/>
                    </a:ext>
                  </a:extLst>
                </p14:cNvPr>
                <p14:cNvContentPartPr/>
                <p14:nvPr/>
              </p14:nvContentPartPr>
              <p14:xfrm>
                <a:off x="3443195" y="1512476"/>
                <a:ext cx="316800" cy="347040"/>
              </p14:xfrm>
            </p:contentPart>
          </mc:Choice>
          <mc:Fallback xmlns="">
            <p:pic>
              <p:nvPicPr>
                <p:cNvPr id="22" name="Ink 21">
                  <a:extLst>
                    <a:ext uri="{FF2B5EF4-FFF2-40B4-BE49-F238E27FC236}">
                      <a16:creationId xmlns:a16="http://schemas.microsoft.com/office/drawing/2014/main" id="{99091827-266E-58D2-95C5-783AD817F2F4}"/>
                    </a:ext>
                  </a:extLst>
                </p:cNvPr>
                <p:cNvPicPr/>
                <p:nvPr/>
              </p:nvPicPr>
              <p:blipFill>
                <a:blip r:embed="rId10"/>
                <a:stretch>
                  <a:fillRect/>
                </a:stretch>
              </p:blipFill>
              <p:spPr>
                <a:xfrm>
                  <a:off x="3434555" y="1503476"/>
                  <a:ext cx="33444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a:extLst>
                    <a:ext uri="{FF2B5EF4-FFF2-40B4-BE49-F238E27FC236}">
                      <a16:creationId xmlns:a16="http://schemas.microsoft.com/office/drawing/2014/main" id="{99E02355-845D-069C-A50A-92D465E9AA23}"/>
                    </a:ext>
                  </a:extLst>
                </p14:cNvPr>
                <p14:cNvContentPartPr/>
                <p14:nvPr/>
              </p14:nvContentPartPr>
              <p14:xfrm>
                <a:off x="3952235" y="1720196"/>
                <a:ext cx="108360" cy="4320"/>
              </p14:xfrm>
            </p:contentPart>
          </mc:Choice>
          <mc:Fallback xmlns="">
            <p:pic>
              <p:nvPicPr>
                <p:cNvPr id="25" name="Ink 24">
                  <a:extLst>
                    <a:ext uri="{FF2B5EF4-FFF2-40B4-BE49-F238E27FC236}">
                      <a16:creationId xmlns:a16="http://schemas.microsoft.com/office/drawing/2014/main" id="{99E02355-845D-069C-A50A-92D465E9AA23}"/>
                    </a:ext>
                  </a:extLst>
                </p:cNvPr>
                <p:cNvPicPr/>
                <p:nvPr/>
              </p:nvPicPr>
              <p:blipFill>
                <a:blip r:embed="rId12"/>
                <a:stretch>
                  <a:fillRect/>
                </a:stretch>
              </p:blipFill>
              <p:spPr>
                <a:xfrm>
                  <a:off x="3943595" y="1711556"/>
                  <a:ext cx="126000" cy="2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C281839C-097F-FCB0-4E8A-5CC545EE8A9D}"/>
                  </a:ext>
                </a:extLst>
              </p14:cNvPr>
              <p14:cNvContentPartPr/>
              <p14:nvPr/>
            </p14:nvContentPartPr>
            <p14:xfrm>
              <a:off x="4375235" y="1484396"/>
              <a:ext cx="20520" cy="379440"/>
            </p14:xfrm>
          </p:contentPart>
        </mc:Choice>
        <mc:Fallback xmlns="">
          <p:pic>
            <p:nvPicPr>
              <p:cNvPr id="29" name="Ink 28">
                <a:extLst>
                  <a:ext uri="{FF2B5EF4-FFF2-40B4-BE49-F238E27FC236}">
                    <a16:creationId xmlns:a16="http://schemas.microsoft.com/office/drawing/2014/main" id="{C281839C-097F-FCB0-4E8A-5CC545EE8A9D}"/>
                  </a:ext>
                </a:extLst>
              </p:cNvPr>
              <p:cNvPicPr/>
              <p:nvPr/>
            </p:nvPicPr>
            <p:blipFill>
              <a:blip r:embed="rId14"/>
              <a:stretch>
                <a:fillRect/>
              </a:stretch>
            </p:blipFill>
            <p:spPr>
              <a:xfrm>
                <a:off x="4366595" y="1475756"/>
                <a:ext cx="3816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F39B237B-1558-25AB-4D98-252CBE6B0C81}"/>
                  </a:ext>
                </a:extLst>
              </p14:cNvPr>
              <p14:cNvContentPartPr/>
              <p14:nvPr/>
            </p14:nvContentPartPr>
            <p14:xfrm>
              <a:off x="5149955" y="1277396"/>
              <a:ext cx="3542400" cy="2155320"/>
            </p14:xfrm>
          </p:contentPart>
        </mc:Choice>
        <mc:Fallback xmlns="">
          <p:pic>
            <p:nvPicPr>
              <p:cNvPr id="30" name="Ink 29">
                <a:extLst>
                  <a:ext uri="{FF2B5EF4-FFF2-40B4-BE49-F238E27FC236}">
                    <a16:creationId xmlns:a16="http://schemas.microsoft.com/office/drawing/2014/main" id="{F39B237B-1558-25AB-4D98-252CBE6B0C81}"/>
                  </a:ext>
                </a:extLst>
              </p:cNvPr>
              <p:cNvPicPr/>
              <p:nvPr/>
            </p:nvPicPr>
            <p:blipFill>
              <a:blip r:embed="rId16"/>
              <a:stretch>
                <a:fillRect/>
              </a:stretch>
            </p:blipFill>
            <p:spPr>
              <a:xfrm>
                <a:off x="5140955" y="1268756"/>
                <a:ext cx="3560040" cy="2172960"/>
              </a:xfrm>
              <a:prstGeom prst="rect">
                <a:avLst/>
              </a:prstGeom>
            </p:spPr>
          </p:pic>
        </mc:Fallback>
      </mc:AlternateContent>
      <p:grpSp>
        <p:nvGrpSpPr>
          <p:cNvPr id="54" name="Group 53">
            <a:extLst>
              <a:ext uri="{FF2B5EF4-FFF2-40B4-BE49-F238E27FC236}">
                <a16:creationId xmlns:a16="http://schemas.microsoft.com/office/drawing/2014/main" id="{E4D4E339-8635-157F-0F5B-7DF0DBAECB49}"/>
              </a:ext>
            </a:extLst>
          </p:cNvPr>
          <p:cNvGrpSpPr/>
          <p:nvPr/>
        </p:nvGrpSpPr>
        <p:grpSpPr>
          <a:xfrm>
            <a:off x="5399435" y="1414556"/>
            <a:ext cx="2257560" cy="416880"/>
            <a:chOff x="5399435" y="1414556"/>
            <a:chExt cx="2257560" cy="416880"/>
          </a:xfrm>
        </p:grpSpPr>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F845B403-8DC5-CD9C-9006-9A0168A83B45}"/>
                    </a:ext>
                  </a:extLst>
                </p14:cNvPr>
                <p14:cNvContentPartPr/>
                <p14:nvPr/>
              </p14:nvContentPartPr>
              <p14:xfrm>
                <a:off x="5399435" y="1582676"/>
                <a:ext cx="12600" cy="40680"/>
              </p14:xfrm>
            </p:contentPart>
          </mc:Choice>
          <mc:Fallback xmlns="">
            <p:pic>
              <p:nvPicPr>
                <p:cNvPr id="31" name="Ink 30">
                  <a:extLst>
                    <a:ext uri="{FF2B5EF4-FFF2-40B4-BE49-F238E27FC236}">
                      <a16:creationId xmlns:a16="http://schemas.microsoft.com/office/drawing/2014/main" id="{F845B403-8DC5-CD9C-9006-9A0168A83B45}"/>
                    </a:ext>
                  </a:extLst>
                </p:cNvPr>
                <p:cNvPicPr/>
                <p:nvPr/>
              </p:nvPicPr>
              <p:blipFill>
                <a:blip r:embed="rId18"/>
                <a:stretch>
                  <a:fillRect/>
                </a:stretch>
              </p:blipFill>
              <p:spPr>
                <a:xfrm>
                  <a:off x="5390795" y="1573676"/>
                  <a:ext cx="302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3" name="Ink 32">
                  <a:extLst>
                    <a:ext uri="{FF2B5EF4-FFF2-40B4-BE49-F238E27FC236}">
                      <a16:creationId xmlns:a16="http://schemas.microsoft.com/office/drawing/2014/main" id="{22B106D8-80C4-9C99-22C4-B3A86A94EF17}"/>
                    </a:ext>
                  </a:extLst>
                </p14:cNvPr>
                <p14:cNvContentPartPr/>
                <p14:nvPr/>
              </p14:nvContentPartPr>
              <p14:xfrm>
                <a:off x="5908475" y="1482956"/>
                <a:ext cx="307080" cy="326880"/>
              </p14:xfrm>
            </p:contentPart>
          </mc:Choice>
          <mc:Fallback xmlns="">
            <p:pic>
              <p:nvPicPr>
                <p:cNvPr id="33" name="Ink 32">
                  <a:extLst>
                    <a:ext uri="{FF2B5EF4-FFF2-40B4-BE49-F238E27FC236}">
                      <a16:creationId xmlns:a16="http://schemas.microsoft.com/office/drawing/2014/main" id="{22B106D8-80C4-9C99-22C4-B3A86A94EF17}"/>
                    </a:ext>
                  </a:extLst>
                </p:cNvPr>
                <p:cNvPicPr/>
                <p:nvPr/>
              </p:nvPicPr>
              <p:blipFill>
                <a:blip r:embed="rId20"/>
                <a:stretch>
                  <a:fillRect/>
                </a:stretch>
              </p:blipFill>
              <p:spPr>
                <a:xfrm>
                  <a:off x="5899835" y="1474316"/>
                  <a:ext cx="3247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4" name="Ink 33">
                  <a:extLst>
                    <a:ext uri="{FF2B5EF4-FFF2-40B4-BE49-F238E27FC236}">
                      <a16:creationId xmlns:a16="http://schemas.microsoft.com/office/drawing/2014/main" id="{A5C7FEBC-B433-379F-03D3-261E963FB78E}"/>
                    </a:ext>
                  </a:extLst>
                </p14:cNvPr>
                <p14:cNvContentPartPr/>
                <p14:nvPr/>
              </p14:nvContentPartPr>
              <p14:xfrm>
                <a:off x="6349475" y="1513916"/>
                <a:ext cx="234000" cy="317520"/>
              </p14:xfrm>
            </p:contentPart>
          </mc:Choice>
          <mc:Fallback xmlns="">
            <p:pic>
              <p:nvPicPr>
                <p:cNvPr id="34" name="Ink 33">
                  <a:extLst>
                    <a:ext uri="{FF2B5EF4-FFF2-40B4-BE49-F238E27FC236}">
                      <a16:creationId xmlns:a16="http://schemas.microsoft.com/office/drawing/2014/main" id="{A5C7FEBC-B433-379F-03D3-261E963FB78E}"/>
                    </a:ext>
                  </a:extLst>
                </p:cNvPr>
                <p:cNvPicPr/>
                <p:nvPr/>
              </p:nvPicPr>
              <p:blipFill>
                <a:blip r:embed="rId22"/>
                <a:stretch>
                  <a:fillRect/>
                </a:stretch>
              </p:blipFill>
              <p:spPr>
                <a:xfrm>
                  <a:off x="6340475" y="1504916"/>
                  <a:ext cx="2516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5" name="Ink 34">
                  <a:extLst>
                    <a:ext uri="{FF2B5EF4-FFF2-40B4-BE49-F238E27FC236}">
                      <a16:creationId xmlns:a16="http://schemas.microsoft.com/office/drawing/2014/main" id="{939ABBD3-399E-BFCA-35FC-B127AE827227}"/>
                    </a:ext>
                  </a:extLst>
                </p14:cNvPr>
                <p14:cNvContentPartPr/>
                <p14:nvPr/>
              </p14:nvContentPartPr>
              <p14:xfrm>
                <a:off x="6684995" y="1494476"/>
                <a:ext cx="168480" cy="325080"/>
              </p14:xfrm>
            </p:contentPart>
          </mc:Choice>
          <mc:Fallback xmlns="">
            <p:pic>
              <p:nvPicPr>
                <p:cNvPr id="35" name="Ink 34">
                  <a:extLst>
                    <a:ext uri="{FF2B5EF4-FFF2-40B4-BE49-F238E27FC236}">
                      <a16:creationId xmlns:a16="http://schemas.microsoft.com/office/drawing/2014/main" id="{939ABBD3-399E-BFCA-35FC-B127AE827227}"/>
                    </a:ext>
                  </a:extLst>
                </p:cNvPr>
                <p:cNvPicPr/>
                <p:nvPr/>
              </p:nvPicPr>
              <p:blipFill>
                <a:blip r:embed="rId24"/>
                <a:stretch>
                  <a:fillRect/>
                </a:stretch>
              </p:blipFill>
              <p:spPr>
                <a:xfrm>
                  <a:off x="6675995" y="1485836"/>
                  <a:ext cx="1861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7" name="Ink 36">
                  <a:extLst>
                    <a:ext uri="{FF2B5EF4-FFF2-40B4-BE49-F238E27FC236}">
                      <a16:creationId xmlns:a16="http://schemas.microsoft.com/office/drawing/2014/main" id="{D16D9724-AA65-E3EE-9151-E9D4CFEE5274}"/>
                    </a:ext>
                  </a:extLst>
                </p14:cNvPr>
                <p14:cNvContentPartPr/>
                <p14:nvPr/>
              </p14:nvContentPartPr>
              <p14:xfrm>
                <a:off x="7078835" y="1632356"/>
                <a:ext cx="105480" cy="360"/>
              </p14:xfrm>
            </p:contentPart>
          </mc:Choice>
          <mc:Fallback xmlns="">
            <p:pic>
              <p:nvPicPr>
                <p:cNvPr id="37" name="Ink 36">
                  <a:extLst>
                    <a:ext uri="{FF2B5EF4-FFF2-40B4-BE49-F238E27FC236}">
                      <a16:creationId xmlns:a16="http://schemas.microsoft.com/office/drawing/2014/main" id="{D16D9724-AA65-E3EE-9151-E9D4CFEE5274}"/>
                    </a:ext>
                  </a:extLst>
                </p:cNvPr>
                <p:cNvPicPr/>
                <p:nvPr/>
              </p:nvPicPr>
              <p:blipFill>
                <a:blip r:embed="rId26"/>
                <a:stretch>
                  <a:fillRect/>
                </a:stretch>
              </p:blipFill>
              <p:spPr>
                <a:xfrm>
                  <a:off x="7070195" y="1623356"/>
                  <a:ext cx="123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3" name="Ink 42">
                  <a:extLst>
                    <a:ext uri="{FF2B5EF4-FFF2-40B4-BE49-F238E27FC236}">
                      <a16:creationId xmlns:a16="http://schemas.microsoft.com/office/drawing/2014/main" id="{DDCB30EB-82FA-370A-543C-8815C24E1045}"/>
                    </a:ext>
                  </a:extLst>
                </p14:cNvPr>
                <p14:cNvContentPartPr/>
                <p14:nvPr/>
              </p14:nvContentPartPr>
              <p14:xfrm>
                <a:off x="7308875" y="1414556"/>
                <a:ext cx="204120" cy="368280"/>
              </p14:xfrm>
            </p:contentPart>
          </mc:Choice>
          <mc:Fallback xmlns="">
            <p:pic>
              <p:nvPicPr>
                <p:cNvPr id="43" name="Ink 42">
                  <a:extLst>
                    <a:ext uri="{FF2B5EF4-FFF2-40B4-BE49-F238E27FC236}">
                      <a16:creationId xmlns:a16="http://schemas.microsoft.com/office/drawing/2014/main" id="{DDCB30EB-82FA-370A-543C-8815C24E1045}"/>
                    </a:ext>
                  </a:extLst>
                </p:cNvPr>
                <p:cNvPicPr/>
                <p:nvPr/>
              </p:nvPicPr>
              <p:blipFill>
                <a:blip r:embed="rId28"/>
                <a:stretch>
                  <a:fillRect/>
                </a:stretch>
              </p:blipFill>
              <p:spPr>
                <a:xfrm>
                  <a:off x="7299875" y="1405556"/>
                  <a:ext cx="22176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4" name="Ink 43">
                  <a:extLst>
                    <a:ext uri="{FF2B5EF4-FFF2-40B4-BE49-F238E27FC236}">
                      <a16:creationId xmlns:a16="http://schemas.microsoft.com/office/drawing/2014/main" id="{FB4D7668-6292-BEF4-8584-78488520027E}"/>
                    </a:ext>
                  </a:extLst>
                </p14:cNvPr>
                <p14:cNvContentPartPr/>
                <p14:nvPr/>
              </p14:nvContentPartPr>
              <p14:xfrm>
                <a:off x="7324715" y="1789316"/>
                <a:ext cx="332280" cy="10080"/>
              </p14:xfrm>
            </p:contentPart>
          </mc:Choice>
          <mc:Fallback xmlns="">
            <p:pic>
              <p:nvPicPr>
                <p:cNvPr id="44" name="Ink 43">
                  <a:extLst>
                    <a:ext uri="{FF2B5EF4-FFF2-40B4-BE49-F238E27FC236}">
                      <a16:creationId xmlns:a16="http://schemas.microsoft.com/office/drawing/2014/main" id="{FB4D7668-6292-BEF4-8584-78488520027E}"/>
                    </a:ext>
                  </a:extLst>
                </p:cNvPr>
                <p:cNvPicPr/>
                <p:nvPr/>
              </p:nvPicPr>
              <p:blipFill>
                <a:blip r:embed="rId30"/>
                <a:stretch>
                  <a:fillRect/>
                </a:stretch>
              </p:blipFill>
              <p:spPr>
                <a:xfrm>
                  <a:off x="7316075" y="1780316"/>
                  <a:ext cx="3499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3" name="Ink 52">
                  <a:extLst>
                    <a:ext uri="{FF2B5EF4-FFF2-40B4-BE49-F238E27FC236}">
                      <a16:creationId xmlns:a16="http://schemas.microsoft.com/office/drawing/2014/main" id="{0BE0301F-53D1-9821-2998-B208644F4B2C}"/>
                    </a:ext>
                  </a:extLst>
                </p14:cNvPr>
                <p14:cNvContentPartPr/>
                <p14:nvPr/>
              </p14:nvContentPartPr>
              <p14:xfrm>
                <a:off x="7354235" y="1799036"/>
                <a:ext cx="10440" cy="360"/>
              </p14:xfrm>
            </p:contentPart>
          </mc:Choice>
          <mc:Fallback xmlns="">
            <p:pic>
              <p:nvPicPr>
                <p:cNvPr id="53" name="Ink 52">
                  <a:extLst>
                    <a:ext uri="{FF2B5EF4-FFF2-40B4-BE49-F238E27FC236}">
                      <a16:creationId xmlns:a16="http://schemas.microsoft.com/office/drawing/2014/main" id="{0BE0301F-53D1-9821-2998-B208644F4B2C}"/>
                    </a:ext>
                  </a:extLst>
                </p:cNvPr>
                <p:cNvPicPr/>
                <p:nvPr/>
              </p:nvPicPr>
              <p:blipFill>
                <a:blip r:embed="rId32"/>
                <a:stretch>
                  <a:fillRect/>
                </a:stretch>
              </p:blipFill>
              <p:spPr>
                <a:xfrm>
                  <a:off x="7345235" y="1790036"/>
                  <a:ext cx="280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55" name="Ink 54">
                <a:extLst>
                  <a:ext uri="{FF2B5EF4-FFF2-40B4-BE49-F238E27FC236}">
                    <a16:creationId xmlns:a16="http://schemas.microsoft.com/office/drawing/2014/main" id="{5183465E-5C03-FB98-1DE4-FE164C8FB904}"/>
                  </a:ext>
                </a:extLst>
              </p14:cNvPr>
              <p14:cNvContentPartPr/>
              <p14:nvPr/>
            </p14:nvContentPartPr>
            <p14:xfrm>
              <a:off x="3302795" y="3596156"/>
              <a:ext cx="3295800" cy="1979640"/>
            </p14:xfrm>
          </p:contentPart>
        </mc:Choice>
        <mc:Fallback xmlns="">
          <p:pic>
            <p:nvPicPr>
              <p:cNvPr id="55" name="Ink 54">
                <a:extLst>
                  <a:ext uri="{FF2B5EF4-FFF2-40B4-BE49-F238E27FC236}">
                    <a16:creationId xmlns:a16="http://schemas.microsoft.com/office/drawing/2014/main" id="{5183465E-5C03-FB98-1DE4-FE164C8FB904}"/>
                  </a:ext>
                </a:extLst>
              </p:cNvPr>
              <p:cNvPicPr/>
              <p:nvPr/>
            </p:nvPicPr>
            <p:blipFill>
              <a:blip r:embed="rId34"/>
              <a:stretch>
                <a:fillRect/>
              </a:stretch>
            </p:blipFill>
            <p:spPr>
              <a:xfrm>
                <a:off x="3294155" y="3587516"/>
                <a:ext cx="3313440" cy="1997280"/>
              </a:xfrm>
              <a:prstGeom prst="rect">
                <a:avLst/>
              </a:prstGeom>
            </p:spPr>
          </p:pic>
        </mc:Fallback>
      </mc:AlternateContent>
      <p:grpSp>
        <p:nvGrpSpPr>
          <p:cNvPr id="64" name="Group 63">
            <a:extLst>
              <a:ext uri="{FF2B5EF4-FFF2-40B4-BE49-F238E27FC236}">
                <a16:creationId xmlns:a16="http://schemas.microsoft.com/office/drawing/2014/main" id="{42117E26-0638-BC68-054D-6D2AF790CE52}"/>
              </a:ext>
            </a:extLst>
          </p:cNvPr>
          <p:cNvGrpSpPr/>
          <p:nvPr/>
        </p:nvGrpSpPr>
        <p:grpSpPr>
          <a:xfrm>
            <a:off x="4230515" y="5171516"/>
            <a:ext cx="1465200" cy="286200"/>
            <a:chOff x="4230515" y="5171516"/>
            <a:chExt cx="1465200" cy="286200"/>
          </a:xfrm>
        </p:grpSpPr>
        <mc:AlternateContent xmlns:mc="http://schemas.openxmlformats.org/markup-compatibility/2006" xmlns:p14="http://schemas.microsoft.com/office/powerpoint/2010/main">
          <mc:Choice Requires="p14">
            <p:contentPart p14:bwMode="auto" r:id="rId35">
              <p14:nvContentPartPr>
                <p14:cNvPr id="56" name="Ink 55">
                  <a:extLst>
                    <a:ext uri="{FF2B5EF4-FFF2-40B4-BE49-F238E27FC236}">
                      <a16:creationId xmlns:a16="http://schemas.microsoft.com/office/drawing/2014/main" id="{09DA3B9D-7B85-3BDB-AF3A-DDE6A512E1D6}"/>
                    </a:ext>
                  </a:extLst>
                </p14:cNvPr>
                <p14:cNvContentPartPr/>
                <p14:nvPr/>
              </p14:nvContentPartPr>
              <p14:xfrm>
                <a:off x="4230515" y="5171516"/>
                <a:ext cx="336600" cy="276480"/>
              </p14:xfrm>
            </p:contentPart>
          </mc:Choice>
          <mc:Fallback xmlns="">
            <p:pic>
              <p:nvPicPr>
                <p:cNvPr id="56" name="Ink 55">
                  <a:extLst>
                    <a:ext uri="{FF2B5EF4-FFF2-40B4-BE49-F238E27FC236}">
                      <a16:creationId xmlns:a16="http://schemas.microsoft.com/office/drawing/2014/main" id="{09DA3B9D-7B85-3BDB-AF3A-DDE6A512E1D6}"/>
                    </a:ext>
                  </a:extLst>
                </p:cNvPr>
                <p:cNvPicPr/>
                <p:nvPr/>
              </p:nvPicPr>
              <p:blipFill>
                <a:blip r:embed="rId36"/>
                <a:stretch>
                  <a:fillRect/>
                </a:stretch>
              </p:blipFill>
              <p:spPr>
                <a:xfrm>
                  <a:off x="4221875" y="5162516"/>
                  <a:ext cx="3542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7" name="Ink 56">
                  <a:extLst>
                    <a:ext uri="{FF2B5EF4-FFF2-40B4-BE49-F238E27FC236}">
                      <a16:creationId xmlns:a16="http://schemas.microsoft.com/office/drawing/2014/main" id="{677FEA90-D4A9-F1D7-FB6C-AAEB573F62B0}"/>
                    </a:ext>
                  </a:extLst>
                </p14:cNvPr>
                <p14:cNvContentPartPr/>
                <p14:nvPr/>
              </p14:nvContentPartPr>
              <p14:xfrm>
                <a:off x="4678715" y="5190956"/>
                <a:ext cx="227520" cy="259200"/>
              </p14:xfrm>
            </p:contentPart>
          </mc:Choice>
          <mc:Fallback xmlns="">
            <p:pic>
              <p:nvPicPr>
                <p:cNvPr id="57" name="Ink 56">
                  <a:extLst>
                    <a:ext uri="{FF2B5EF4-FFF2-40B4-BE49-F238E27FC236}">
                      <a16:creationId xmlns:a16="http://schemas.microsoft.com/office/drawing/2014/main" id="{677FEA90-D4A9-F1D7-FB6C-AAEB573F62B0}"/>
                    </a:ext>
                  </a:extLst>
                </p:cNvPr>
                <p:cNvPicPr/>
                <p:nvPr/>
              </p:nvPicPr>
              <p:blipFill>
                <a:blip r:embed="rId38"/>
                <a:stretch>
                  <a:fillRect/>
                </a:stretch>
              </p:blipFill>
              <p:spPr>
                <a:xfrm>
                  <a:off x="4670075" y="5181956"/>
                  <a:ext cx="24516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9" name="Ink 58">
                  <a:extLst>
                    <a:ext uri="{FF2B5EF4-FFF2-40B4-BE49-F238E27FC236}">
                      <a16:creationId xmlns:a16="http://schemas.microsoft.com/office/drawing/2014/main" id="{8C8EB50D-C2D6-299F-1924-A7C9B219150E}"/>
                    </a:ext>
                  </a:extLst>
                </p14:cNvPr>
                <p14:cNvContentPartPr/>
                <p14:nvPr/>
              </p14:nvContentPartPr>
              <p14:xfrm>
                <a:off x="5010995" y="5181236"/>
                <a:ext cx="165960" cy="248400"/>
              </p14:xfrm>
            </p:contentPart>
          </mc:Choice>
          <mc:Fallback xmlns="">
            <p:pic>
              <p:nvPicPr>
                <p:cNvPr id="59" name="Ink 58">
                  <a:extLst>
                    <a:ext uri="{FF2B5EF4-FFF2-40B4-BE49-F238E27FC236}">
                      <a16:creationId xmlns:a16="http://schemas.microsoft.com/office/drawing/2014/main" id="{8C8EB50D-C2D6-299F-1924-A7C9B219150E}"/>
                    </a:ext>
                  </a:extLst>
                </p:cNvPr>
                <p:cNvPicPr/>
                <p:nvPr/>
              </p:nvPicPr>
              <p:blipFill>
                <a:blip r:embed="rId40"/>
                <a:stretch>
                  <a:fillRect/>
                </a:stretch>
              </p:blipFill>
              <p:spPr>
                <a:xfrm>
                  <a:off x="5001995" y="5172596"/>
                  <a:ext cx="1836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1" name="Ink 60">
                  <a:extLst>
                    <a:ext uri="{FF2B5EF4-FFF2-40B4-BE49-F238E27FC236}">
                      <a16:creationId xmlns:a16="http://schemas.microsoft.com/office/drawing/2014/main" id="{BACB397A-17BC-EE1C-3A7D-1DB2F8A06B8B}"/>
                    </a:ext>
                  </a:extLst>
                </p14:cNvPr>
                <p14:cNvContentPartPr/>
                <p14:nvPr/>
              </p14:nvContentPartPr>
              <p14:xfrm>
                <a:off x="5358755" y="5287436"/>
                <a:ext cx="53640" cy="12240"/>
              </p14:xfrm>
            </p:contentPart>
          </mc:Choice>
          <mc:Fallback xmlns="">
            <p:pic>
              <p:nvPicPr>
                <p:cNvPr id="61" name="Ink 60">
                  <a:extLst>
                    <a:ext uri="{FF2B5EF4-FFF2-40B4-BE49-F238E27FC236}">
                      <a16:creationId xmlns:a16="http://schemas.microsoft.com/office/drawing/2014/main" id="{BACB397A-17BC-EE1C-3A7D-1DB2F8A06B8B}"/>
                    </a:ext>
                  </a:extLst>
                </p:cNvPr>
                <p:cNvPicPr/>
                <p:nvPr/>
              </p:nvPicPr>
              <p:blipFill>
                <a:blip r:embed="rId42"/>
                <a:stretch>
                  <a:fillRect/>
                </a:stretch>
              </p:blipFill>
              <p:spPr>
                <a:xfrm>
                  <a:off x="5349755" y="5278796"/>
                  <a:ext cx="712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3" name="Ink 62">
                  <a:extLst>
                    <a:ext uri="{FF2B5EF4-FFF2-40B4-BE49-F238E27FC236}">
                      <a16:creationId xmlns:a16="http://schemas.microsoft.com/office/drawing/2014/main" id="{A36F4FD9-3278-D86A-1E15-7C252D8B0AB5}"/>
                    </a:ext>
                  </a:extLst>
                </p14:cNvPr>
                <p14:cNvContentPartPr/>
                <p14:nvPr/>
              </p14:nvContentPartPr>
              <p14:xfrm>
                <a:off x="5435435" y="5171876"/>
                <a:ext cx="260280" cy="285840"/>
              </p14:xfrm>
            </p:contentPart>
          </mc:Choice>
          <mc:Fallback xmlns="">
            <p:pic>
              <p:nvPicPr>
                <p:cNvPr id="63" name="Ink 62">
                  <a:extLst>
                    <a:ext uri="{FF2B5EF4-FFF2-40B4-BE49-F238E27FC236}">
                      <a16:creationId xmlns:a16="http://schemas.microsoft.com/office/drawing/2014/main" id="{A36F4FD9-3278-D86A-1E15-7C252D8B0AB5}"/>
                    </a:ext>
                  </a:extLst>
                </p:cNvPr>
                <p:cNvPicPr/>
                <p:nvPr/>
              </p:nvPicPr>
              <p:blipFill>
                <a:blip r:embed="rId44"/>
                <a:stretch>
                  <a:fillRect/>
                </a:stretch>
              </p:blipFill>
              <p:spPr>
                <a:xfrm>
                  <a:off x="5426435" y="5162876"/>
                  <a:ext cx="277920" cy="303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73" name="Ink 72">
                <a:extLst>
                  <a:ext uri="{FF2B5EF4-FFF2-40B4-BE49-F238E27FC236}">
                    <a16:creationId xmlns:a16="http://schemas.microsoft.com/office/drawing/2014/main" id="{79CF0CBA-BD8B-4348-6C8C-95E3CD0AAE0D}"/>
                  </a:ext>
                </a:extLst>
              </p14:cNvPr>
              <p14:cNvContentPartPr/>
              <p14:nvPr/>
            </p14:nvContentPartPr>
            <p14:xfrm>
              <a:off x="7010075" y="3980996"/>
              <a:ext cx="2036520" cy="1761840"/>
            </p14:xfrm>
          </p:contentPart>
        </mc:Choice>
        <mc:Fallback xmlns="">
          <p:pic>
            <p:nvPicPr>
              <p:cNvPr id="73" name="Ink 72">
                <a:extLst>
                  <a:ext uri="{FF2B5EF4-FFF2-40B4-BE49-F238E27FC236}">
                    <a16:creationId xmlns:a16="http://schemas.microsoft.com/office/drawing/2014/main" id="{79CF0CBA-BD8B-4348-6C8C-95E3CD0AAE0D}"/>
                  </a:ext>
                </a:extLst>
              </p:cNvPr>
              <p:cNvPicPr/>
              <p:nvPr/>
            </p:nvPicPr>
            <p:blipFill>
              <a:blip r:embed="rId46"/>
              <a:stretch>
                <a:fillRect/>
              </a:stretch>
            </p:blipFill>
            <p:spPr>
              <a:xfrm>
                <a:off x="7001435" y="3972356"/>
                <a:ext cx="2054160" cy="1779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2" name="Ink 81">
                <a:extLst>
                  <a:ext uri="{FF2B5EF4-FFF2-40B4-BE49-F238E27FC236}">
                    <a16:creationId xmlns:a16="http://schemas.microsoft.com/office/drawing/2014/main" id="{BD18E11E-46F9-4616-9051-C7BD2C0D3195}"/>
                  </a:ext>
                </a:extLst>
              </p14:cNvPr>
              <p14:cNvContentPartPr/>
              <p14:nvPr/>
            </p14:nvContentPartPr>
            <p14:xfrm>
              <a:off x="7469075" y="5140916"/>
              <a:ext cx="215640" cy="318600"/>
            </p14:xfrm>
          </p:contentPart>
        </mc:Choice>
        <mc:Fallback xmlns="">
          <p:pic>
            <p:nvPicPr>
              <p:cNvPr id="82" name="Ink 81">
                <a:extLst>
                  <a:ext uri="{FF2B5EF4-FFF2-40B4-BE49-F238E27FC236}">
                    <a16:creationId xmlns:a16="http://schemas.microsoft.com/office/drawing/2014/main" id="{BD18E11E-46F9-4616-9051-C7BD2C0D3195}"/>
                  </a:ext>
                </a:extLst>
              </p:cNvPr>
              <p:cNvPicPr/>
              <p:nvPr/>
            </p:nvPicPr>
            <p:blipFill>
              <a:blip r:embed="rId48"/>
              <a:stretch>
                <a:fillRect/>
              </a:stretch>
            </p:blipFill>
            <p:spPr>
              <a:xfrm>
                <a:off x="7460075" y="5132276"/>
                <a:ext cx="23328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3" name="Ink 82">
                <a:extLst>
                  <a:ext uri="{FF2B5EF4-FFF2-40B4-BE49-F238E27FC236}">
                    <a16:creationId xmlns:a16="http://schemas.microsoft.com/office/drawing/2014/main" id="{BD90BC63-D822-784A-CD6A-64D28F8CFEBD}"/>
                  </a:ext>
                </a:extLst>
              </p14:cNvPr>
              <p14:cNvContentPartPr/>
              <p14:nvPr/>
            </p14:nvContentPartPr>
            <p14:xfrm>
              <a:off x="7767875" y="5181236"/>
              <a:ext cx="194400" cy="247680"/>
            </p14:xfrm>
          </p:contentPart>
        </mc:Choice>
        <mc:Fallback xmlns="">
          <p:pic>
            <p:nvPicPr>
              <p:cNvPr id="83" name="Ink 82">
                <a:extLst>
                  <a:ext uri="{FF2B5EF4-FFF2-40B4-BE49-F238E27FC236}">
                    <a16:creationId xmlns:a16="http://schemas.microsoft.com/office/drawing/2014/main" id="{BD90BC63-D822-784A-CD6A-64D28F8CFEBD}"/>
                  </a:ext>
                </a:extLst>
              </p:cNvPr>
              <p:cNvPicPr/>
              <p:nvPr/>
            </p:nvPicPr>
            <p:blipFill>
              <a:blip r:embed="rId50"/>
              <a:stretch>
                <a:fillRect/>
              </a:stretch>
            </p:blipFill>
            <p:spPr>
              <a:xfrm>
                <a:off x="7759235" y="5172596"/>
                <a:ext cx="212040" cy="265320"/>
              </a:xfrm>
              <a:prstGeom prst="rect">
                <a:avLst/>
              </a:prstGeom>
            </p:spPr>
          </p:pic>
        </mc:Fallback>
      </mc:AlternateContent>
      <p:grpSp>
        <p:nvGrpSpPr>
          <p:cNvPr id="89" name="Group 88">
            <a:extLst>
              <a:ext uri="{FF2B5EF4-FFF2-40B4-BE49-F238E27FC236}">
                <a16:creationId xmlns:a16="http://schemas.microsoft.com/office/drawing/2014/main" id="{25D789FC-476E-F41F-831C-54DA6B9D160A}"/>
              </a:ext>
            </a:extLst>
          </p:cNvPr>
          <p:cNvGrpSpPr/>
          <p:nvPr/>
        </p:nvGrpSpPr>
        <p:grpSpPr>
          <a:xfrm>
            <a:off x="8049755" y="5092676"/>
            <a:ext cx="662400" cy="366120"/>
            <a:chOff x="8049755" y="5092676"/>
            <a:chExt cx="662400" cy="366120"/>
          </a:xfrm>
        </p:grpSpPr>
        <mc:AlternateContent xmlns:mc="http://schemas.openxmlformats.org/markup-compatibility/2006" xmlns:p14="http://schemas.microsoft.com/office/powerpoint/2010/main">
          <mc:Choice Requires="p14">
            <p:contentPart p14:bwMode="auto" r:id="rId51">
              <p14:nvContentPartPr>
                <p14:cNvPr id="84" name="Ink 83">
                  <a:extLst>
                    <a:ext uri="{FF2B5EF4-FFF2-40B4-BE49-F238E27FC236}">
                      <a16:creationId xmlns:a16="http://schemas.microsoft.com/office/drawing/2014/main" id="{889FCDA6-BC20-013D-5C5B-24161520CA99}"/>
                    </a:ext>
                  </a:extLst>
                </p14:cNvPr>
                <p14:cNvContentPartPr/>
                <p14:nvPr/>
              </p14:nvContentPartPr>
              <p14:xfrm>
                <a:off x="8049755" y="5153876"/>
                <a:ext cx="242280" cy="304920"/>
              </p14:xfrm>
            </p:contentPart>
          </mc:Choice>
          <mc:Fallback xmlns="">
            <p:pic>
              <p:nvPicPr>
                <p:cNvPr id="84" name="Ink 83">
                  <a:extLst>
                    <a:ext uri="{FF2B5EF4-FFF2-40B4-BE49-F238E27FC236}">
                      <a16:creationId xmlns:a16="http://schemas.microsoft.com/office/drawing/2014/main" id="{889FCDA6-BC20-013D-5C5B-24161520CA99}"/>
                    </a:ext>
                  </a:extLst>
                </p:cNvPr>
                <p:cNvPicPr/>
                <p:nvPr/>
              </p:nvPicPr>
              <p:blipFill>
                <a:blip r:embed="rId52"/>
                <a:stretch>
                  <a:fillRect/>
                </a:stretch>
              </p:blipFill>
              <p:spPr>
                <a:xfrm>
                  <a:off x="8041115" y="5145236"/>
                  <a:ext cx="2599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85" name="Ink 84">
                  <a:extLst>
                    <a:ext uri="{FF2B5EF4-FFF2-40B4-BE49-F238E27FC236}">
                      <a16:creationId xmlns:a16="http://schemas.microsoft.com/office/drawing/2014/main" id="{34EE43D8-29DC-3991-C3A1-5FD9AD991F20}"/>
                    </a:ext>
                  </a:extLst>
                </p14:cNvPr>
                <p14:cNvContentPartPr/>
                <p14:nvPr/>
              </p14:nvContentPartPr>
              <p14:xfrm>
                <a:off x="8300315" y="5319116"/>
                <a:ext cx="155880" cy="34200"/>
              </p14:xfrm>
            </p:contentPart>
          </mc:Choice>
          <mc:Fallback xmlns="">
            <p:pic>
              <p:nvPicPr>
                <p:cNvPr id="85" name="Ink 84">
                  <a:extLst>
                    <a:ext uri="{FF2B5EF4-FFF2-40B4-BE49-F238E27FC236}">
                      <a16:creationId xmlns:a16="http://schemas.microsoft.com/office/drawing/2014/main" id="{34EE43D8-29DC-3991-C3A1-5FD9AD991F20}"/>
                    </a:ext>
                  </a:extLst>
                </p:cNvPr>
                <p:cNvPicPr/>
                <p:nvPr/>
              </p:nvPicPr>
              <p:blipFill>
                <a:blip r:embed="rId54"/>
                <a:stretch>
                  <a:fillRect/>
                </a:stretch>
              </p:blipFill>
              <p:spPr>
                <a:xfrm>
                  <a:off x="8291675" y="5310116"/>
                  <a:ext cx="1735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7" name="Ink 86">
                  <a:extLst>
                    <a:ext uri="{FF2B5EF4-FFF2-40B4-BE49-F238E27FC236}">
                      <a16:creationId xmlns:a16="http://schemas.microsoft.com/office/drawing/2014/main" id="{EA45589F-20AE-9F1A-FA16-41282EFD7F07}"/>
                    </a:ext>
                  </a:extLst>
                </p14:cNvPr>
                <p14:cNvContentPartPr/>
                <p14:nvPr/>
              </p14:nvContentPartPr>
              <p14:xfrm>
                <a:off x="8533595" y="5092676"/>
                <a:ext cx="164520" cy="252000"/>
              </p14:xfrm>
            </p:contentPart>
          </mc:Choice>
          <mc:Fallback xmlns="">
            <p:pic>
              <p:nvPicPr>
                <p:cNvPr id="87" name="Ink 86">
                  <a:extLst>
                    <a:ext uri="{FF2B5EF4-FFF2-40B4-BE49-F238E27FC236}">
                      <a16:creationId xmlns:a16="http://schemas.microsoft.com/office/drawing/2014/main" id="{EA45589F-20AE-9F1A-FA16-41282EFD7F07}"/>
                    </a:ext>
                  </a:extLst>
                </p:cNvPr>
                <p:cNvPicPr/>
                <p:nvPr/>
              </p:nvPicPr>
              <p:blipFill>
                <a:blip r:embed="rId56"/>
                <a:stretch>
                  <a:fillRect/>
                </a:stretch>
              </p:blipFill>
              <p:spPr>
                <a:xfrm>
                  <a:off x="8524955" y="5083676"/>
                  <a:ext cx="1821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88" name="Ink 87">
                  <a:extLst>
                    <a:ext uri="{FF2B5EF4-FFF2-40B4-BE49-F238E27FC236}">
                      <a16:creationId xmlns:a16="http://schemas.microsoft.com/office/drawing/2014/main" id="{52A436AD-84E0-C79A-F3EC-7485744DA9E7}"/>
                    </a:ext>
                  </a:extLst>
                </p14:cNvPr>
                <p14:cNvContentPartPr/>
                <p14:nvPr/>
              </p14:nvContentPartPr>
              <p14:xfrm>
                <a:off x="8642675" y="5102756"/>
                <a:ext cx="69480" cy="343800"/>
              </p14:xfrm>
            </p:contentPart>
          </mc:Choice>
          <mc:Fallback xmlns="">
            <p:pic>
              <p:nvPicPr>
                <p:cNvPr id="88" name="Ink 87">
                  <a:extLst>
                    <a:ext uri="{FF2B5EF4-FFF2-40B4-BE49-F238E27FC236}">
                      <a16:creationId xmlns:a16="http://schemas.microsoft.com/office/drawing/2014/main" id="{52A436AD-84E0-C79A-F3EC-7485744DA9E7}"/>
                    </a:ext>
                  </a:extLst>
                </p:cNvPr>
                <p:cNvPicPr/>
                <p:nvPr/>
              </p:nvPicPr>
              <p:blipFill>
                <a:blip r:embed="rId58"/>
                <a:stretch>
                  <a:fillRect/>
                </a:stretch>
              </p:blipFill>
              <p:spPr>
                <a:xfrm>
                  <a:off x="8633675" y="5093756"/>
                  <a:ext cx="87120" cy="361440"/>
                </a:xfrm>
                <a:prstGeom prst="rect">
                  <a:avLst/>
                </a:prstGeom>
              </p:spPr>
            </p:pic>
          </mc:Fallback>
        </mc:AlternateContent>
      </p:grpSp>
    </p:spTree>
    <p:extLst>
      <p:ext uri="{BB962C8B-B14F-4D97-AF65-F5344CB8AC3E}">
        <p14:creationId xmlns:p14="http://schemas.microsoft.com/office/powerpoint/2010/main" val="28180789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E24-61F4-689B-F8AD-1A7D565AE83A}"/>
              </a:ext>
            </a:extLst>
          </p:cNvPr>
          <p:cNvSpPr>
            <a:spLocks noGrp="1"/>
          </p:cNvSpPr>
          <p:nvPr>
            <p:ph type="title"/>
          </p:nvPr>
        </p:nvSpPr>
        <p:spPr/>
        <p:txBody>
          <a:bodyPr/>
          <a:lstStyle/>
          <a:p>
            <a:r>
              <a:rPr lang="en-IN" dirty="0">
                <a:solidFill>
                  <a:schemeClr val="tx2"/>
                </a:solidFill>
              </a:rPr>
              <a:t>Shortest Path</a:t>
            </a:r>
          </a:p>
        </p:txBody>
      </p:sp>
      <p:sp>
        <p:nvSpPr>
          <p:cNvPr id="4" name="Oval 3">
            <a:extLst>
              <a:ext uri="{FF2B5EF4-FFF2-40B4-BE49-F238E27FC236}">
                <a16:creationId xmlns:a16="http://schemas.microsoft.com/office/drawing/2014/main" id="{F432856D-F517-566B-C15C-94C9C72FD1A2}"/>
              </a:ext>
            </a:extLst>
          </p:cNvPr>
          <p:cNvSpPr/>
          <p:nvPr/>
        </p:nvSpPr>
        <p:spPr>
          <a:xfrm>
            <a:off x="314632" y="2723535"/>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2"/>
                </a:solidFill>
              </a:rPr>
              <a:t>0</a:t>
            </a:r>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B3729705-87A1-C556-5972-50827DD7DE39}"/>
                  </a:ext>
                </a:extLst>
              </p:cNvPr>
              <p:cNvSpPr/>
              <p:nvPr/>
            </p:nvSpPr>
            <p:spPr>
              <a:xfrm>
                <a:off x="1233949" y="388866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5</m:t>
                      </m:r>
                    </m:oMath>
                  </m:oMathPara>
                </a14:m>
                <a:endParaRPr lang="en-IN" dirty="0">
                  <a:solidFill>
                    <a:schemeClr val="tx2"/>
                  </a:solidFill>
                </a:endParaRPr>
              </a:p>
            </p:txBody>
          </p:sp>
        </mc:Choice>
        <mc:Fallback xmlns="">
          <p:sp>
            <p:nvSpPr>
              <p:cNvPr id="5" name="Oval 4">
                <a:extLst>
                  <a:ext uri="{FF2B5EF4-FFF2-40B4-BE49-F238E27FC236}">
                    <a16:creationId xmlns:a16="http://schemas.microsoft.com/office/drawing/2014/main" id="{B3729705-87A1-C556-5972-50827DD7DE39}"/>
                  </a:ext>
                </a:extLst>
              </p:cNvPr>
              <p:cNvSpPr>
                <a:spLocks noRot="1" noChangeAspect="1" noMove="1" noResize="1" noEditPoints="1" noAdjustHandles="1" noChangeArrowheads="1" noChangeShapeType="1" noTextEdit="1"/>
              </p:cNvSpPr>
              <p:nvPr/>
            </p:nvSpPr>
            <p:spPr>
              <a:xfrm>
                <a:off x="1233949" y="3888660"/>
                <a:ext cx="639097" cy="589936"/>
              </a:xfrm>
              <a:prstGeom prst="ellipse">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AAC17B1-A9E8-8EA6-CFAD-B18DBF82EC23}"/>
                  </a:ext>
                </a:extLst>
              </p:cNvPr>
              <p:cNvSpPr/>
              <p:nvPr/>
            </p:nvSpPr>
            <p:spPr>
              <a:xfrm>
                <a:off x="1278195" y="1514164"/>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ea typeface="Cambria Math" panose="02040503050406030204" pitchFamily="18" charset="0"/>
                        </a:rPr>
                        <m:t>8</m:t>
                      </m:r>
                    </m:oMath>
                  </m:oMathPara>
                </a14:m>
                <a:endParaRPr lang="en-IN" dirty="0">
                  <a:solidFill>
                    <a:schemeClr val="tx2"/>
                  </a:solidFill>
                </a:endParaRPr>
              </a:p>
            </p:txBody>
          </p:sp>
        </mc:Choice>
        <mc:Fallback xmlns="">
          <p:sp>
            <p:nvSpPr>
              <p:cNvPr id="6" name="Oval 5">
                <a:extLst>
                  <a:ext uri="{FF2B5EF4-FFF2-40B4-BE49-F238E27FC236}">
                    <a16:creationId xmlns:a16="http://schemas.microsoft.com/office/drawing/2014/main" id="{4AAC17B1-A9E8-8EA6-CFAD-B18DBF82EC23}"/>
                  </a:ext>
                </a:extLst>
              </p:cNvPr>
              <p:cNvSpPr>
                <a:spLocks noRot="1" noChangeAspect="1" noMove="1" noResize="1" noEditPoints="1" noAdjustHandles="1" noChangeArrowheads="1" noChangeShapeType="1" noTextEdit="1"/>
              </p:cNvSpPr>
              <p:nvPr/>
            </p:nvSpPr>
            <p:spPr>
              <a:xfrm>
                <a:off x="1278195" y="1514164"/>
                <a:ext cx="639097" cy="589936"/>
              </a:xfrm>
              <a:prstGeom prst="ellipse">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FC664AD-245C-3434-17CC-62B65327E196}"/>
                  </a:ext>
                </a:extLst>
              </p:cNvPr>
              <p:cNvSpPr/>
              <p:nvPr/>
            </p:nvSpPr>
            <p:spPr>
              <a:xfrm>
                <a:off x="3220069" y="1509248"/>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9</m:t>
                      </m:r>
                    </m:oMath>
                  </m:oMathPara>
                </a14:m>
                <a:endParaRPr lang="en-IN" dirty="0">
                  <a:solidFill>
                    <a:schemeClr val="tx2"/>
                  </a:solidFill>
                </a:endParaRPr>
              </a:p>
            </p:txBody>
          </p:sp>
        </mc:Choice>
        <mc:Fallback xmlns="">
          <p:sp>
            <p:nvSpPr>
              <p:cNvPr id="7" name="Oval 6">
                <a:extLst>
                  <a:ext uri="{FF2B5EF4-FFF2-40B4-BE49-F238E27FC236}">
                    <a16:creationId xmlns:a16="http://schemas.microsoft.com/office/drawing/2014/main" id="{BFC664AD-245C-3434-17CC-62B65327E196}"/>
                  </a:ext>
                </a:extLst>
              </p:cNvPr>
              <p:cNvSpPr>
                <a:spLocks noRot="1" noChangeAspect="1" noMove="1" noResize="1" noEditPoints="1" noAdjustHandles="1" noChangeArrowheads="1" noChangeShapeType="1" noTextEdit="1"/>
              </p:cNvSpPr>
              <p:nvPr/>
            </p:nvSpPr>
            <p:spPr>
              <a:xfrm>
                <a:off x="3220069" y="1509248"/>
                <a:ext cx="639097" cy="589936"/>
              </a:xfrm>
              <a:prstGeom prst="ellipse">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12C2D19-C454-17A6-21B0-DB6E20FBCCEB}"/>
                  </a:ext>
                </a:extLst>
              </p:cNvPr>
              <p:cNvSpPr/>
              <p:nvPr/>
            </p:nvSpPr>
            <p:spPr>
              <a:xfrm>
                <a:off x="3195490" y="3903410"/>
                <a:ext cx="639097" cy="5899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solidFill>
                            <a:schemeClr val="tx2"/>
                          </a:solidFill>
                          <a:latin typeface="Cambria Math" panose="02040503050406030204" pitchFamily="18" charset="0"/>
                        </a:rPr>
                        <m:t>7</m:t>
                      </m:r>
                    </m:oMath>
                  </m:oMathPara>
                </a14:m>
                <a:endParaRPr lang="en-IN" dirty="0">
                  <a:solidFill>
                    <a:schemeClr val="tx2"/>
                  </a:solidFill>
                </a:endParaRPr>
              </a:p>
            </p:txBody>
          </p:sp>
        </mc:Choice>
        <mc:Fallback xmlns="">
          <p:sp>
            <p:nvSpPr>
              <p:cNvPr id="8" name="Oval 7">
                <a:extLst>
                  <a:ext uri="{FF2B5EF4-FFF2-40B4-BE49-F238E27FC236}">
                    <a16:creationId xmlns:a16="http://schemas.microsoft.com/office/drawing/2014/main" id="{C12C2D19-C454-17A6-21B0-DB6E20FBCCEB}"/>
                  </a:ext>
                </a:extLst>
              </p:cNvPr>
              <p:cNvSpPr>
                <a:spLocks noRot="1" noChangeAspect="1" noMove="1" noResize="1" noEditPoints="1" noAdjustHandles="1" noChangeArrowheads="1" noChangeShapeType="1" noTextEdit="1"/>
              </p:cNvSpPr>
              <p:nvPr/>
            </p:nvSpPr>
            <p:spPr>
              <a:xfrm>
                <a:off x="3195490" y="3903410"/>
                <a:ext cx="639097" cy="589936"/>
              </a:xfrm>
              <a:prstGeom prst="ellipse">
                <a:avLst/>
              </a:prstGeom>
              <a:blipFill>
                <a:blip r:embed="rId6"/>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11685048-087B-5288-0653-2143944640FB}"/>
              </a:ext>
            </a:extLst>
          </p:cNvPr>
          <p:cNvCxnSpPr>
            <a:stCxn id="6" idx="6"/>
            <a:endCxn id="7" idx="2"/>
          </p:cNvCxnSpPr>
          <p:nvPr/>
        </p:nvCxnSpPr>
        <p:spPr>
          <a:xfrm flipV="1">
            <a:off x="1917292" y="1804216"/>
            <a:ext cx="1302777" cy="49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8BD446-1EAA-63F0-021D-A579A20568DC}"/>
              </a:ext>
            </a:extLst>
          </p:cNvPr>
          <p:cNvCxnSpPr>
            <a:stCxn id="5" idx="6"/>
            <a:endCxn id="8" idx="2"/>
          </p:cNvCxnSpPr>
          <p:nvPr/>
        </p:nvCxnSpPr>
        <p:spPr>
          <a:xfrm>
            <a:off x="1873046" y="4183628"/>
            <a:ext cx="1322444" cy="14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F71B61-747E-2EE5-BF0D-6D0520B99241}"/>
              </a:ext>
            </a:extLst>
          </p:cNvPr>
          <p:cNvCxnSpPr>
            <a:stCxn id="8" idx="2"/>
            <a:endCxn id="4" idx="5"/>
          </p:cNvCxnSpPr>
          <p:nvPr/>
        </p:nvCxnSpPr>
        <p:spPr>
          <a:xfrm flipH="1" flipV="1">
            <a:off x="860135" y="3227077"/>
            <a:ext cx="2335355" cy="97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E40FE0-D078-AA55-451D-7C4259962EF1}"/>
              </a:ext>
            </a:extLst>
          </p:cNvPr>
          <p:cNvCxnSpPr>
            <a:stCxn id="5" idx="7"/>
            <a:endCxn id="7" idx="3"/>
          </p:cNvCxnSpPr>
          <p:nvPr/>
        </p:nvCxnSpPr>
        <p:spPr>
          <a:xfrm flipV="1">
            <a:off x="1779452" y="2012790"/>
            <a:ext cx="1534211" cy="1962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B4EA2B15-71B5-8156-FEDD-1414EEDB9D92}"/>
              </a:ext>
            </a:extLst>
          </p:cNvPr>
          <p:cNvCxnSpPr>
            <a:stCxn id="6" idx="3"/>
            <a:endCxn id="5" idx="1"/>
          </p:cNvCxnSpPr>
          <p:nvPr/>
        </p:nvCxnSpPr>
        <p:spPr>
          <a:xfrm rot="5400000">
            <a:off x="370992" y="2974257"/>
            <a:ext cx="1957348" cy="44246"/>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BF7A3B9-40D5-2570-F1D2-1D463ED3AC63}"/>
              </a:ext>
            </a:extLst>
          </p:cNvPr>
          <p:cNvCxnSpPr>
            <a:stCxn id="5" idx="7"/>
            <a:endCxn id="6" idx="5"/>
          </p:cNvCxnSpPr>
          <p:nvPr/>
        </p:nvCxnSpPr>
        <p:spPr>
          <a:xfrm rot="5400000" flipH="1" flipV="1">
            <a:off x="822901" y="2974257"/>
            <a:ext cx="1957348" cy="44246"/>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181B8CAE-3A33-2C4C-C7D7-3D316F63D4DC}"/>
              </a:ext>
            </a:extLst>
          </p:cNvPr>
          <p:cNvCxnSpPr>
            <a:stCxn id="7" idx="3"/>
            <a:endCxn id="8" idx="1"/>
          </p:cNvCxnSpPr>
          <p:nvPr/>
        </p:nvCxnSpPr>
        <p:spPr>
          <a:xfrm rot="5400000">
            <a:off x="2312867" y="2989008"/>
            <a:ext cx="1977014" cy="24579"/>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0DFDC7B5-5D9E-BDC4-09A7-CD40E8B0DADD}"/>
              </a:ext>
            </a:extLst>
          </p:cNvPr>
          <p:cNvCxnSpPr>
            <a:stCxn id="8" idx="7"/>
            <a:endCxn id="7" idx="5"/>
          </p:cNvCxnSpPr>
          <p:nvPr/>
        </p:nvCxnSpPr>
        <p:spPr>
          <a:xfrm rot="5400000" flipH="1" flipV="1">
            <a:off x="2764775" y="2989008"/>
            <a:ext cx="1977014" cy="24579"/>
          </a:xfrm>
          <a:prstGeom prst="curvedConnector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28220B8-3AD0-B510-918F-7FB1F0A93708}"/>
              </a:ext>
            </a:extLst>
          </p:cNvPr>
          <p:cNvCxnSpPr>
            <a:stCxn id="4" idx="0"/>
            <a:endCxn id="6" idx="2"/>
          </p:cNvCxnSpPr>
          <p:nvPr/>
        </p:nvCxnSpPr>
        <p:spPr>
          <a:xfrm flipV="1">
            <a:off x="634181" y="1809132"/>
            <a:ext cx="644014" cy="9144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B1FD3E-F6C0-594B-0674-767603E62C4E}"/>
              </a:ext>
            </a:extLst>
          </p:cNvPr>
          <p:cNvCxnSpPr>
            <a:stCxn id="4" idx="4"/>
            <a:endCxn id="5" idx="2"/>
          </p:cNvCxnSpPr>
          <p:nvPr/>
        </p:nvCxnSpPr>
        <p:spPr>
          <a:xfrm>
            <a:off x="634181" y="3313471"/>
            <a:ext cx="599768" cy="87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0B560E5-89A4-F773-CA5C-DE11A3DCEB05}"/>
              </a:ext>
            </a:extLst>
          </p:cNvPr>
          <p:cNvSpPr txBox="1"/>
          <p:nvPr/>
        </p:nvSpPr>
        <p:spPr>
          <a:xfrm>
            <a:off x="2222079" y="1413020"/>
            <a:ext cx="545691" cy="369332"/>
          </a:xfrm>
          <a:prstGeom prst="rect">
            <a:avLst/>
          </a:prstGeom>
          <a:noFill/>
        </p:spPr>
        <p:txBody>
          <a:bodyPr wrap="square" rtlCol="0">
            <a:spAutoFit/>
          </a:bodyPr>
          <a:lstStyle/>
          <a:p>
            <a:r>
              <a:rPr lang="en-IN" b="1" dirty="0"/>
              <a:t>1</a:t>
            </a:r>
          </a:p>
        </p:txBody>
      </p:sp>
      <p:sp>
        <p:nvSpPr>
          <p:cNvPr id="54" name="TextBox 53">
            <a:extLst>
              <a:ext uri="{FF2B5EF4-FFF2-40B4-BE49-F238E27FC236}">
                <a16:creationId xmlns:a16="http://schemas.microsoft.com/office/drawing/2014/main" id="{1585AFA7-3952-1D07-55B7-8D175D8D8F0C}"/>
              </a:ext>
            </a:extLst>
          </p:cNvPr>
          <p:cNvSpPr txBox="1"/>
          <p:nvPr/>
        </p:nvSpPr>
        <p:spPr>
          <a:xfrm>
            <a:off x="3780495" y="2725628"/>
            <a:ext cx="545691" cy="369332"/>
          </a:xfrm>
          <a:prstGeom prst="rect">
            <a:avLst/>
          </a:prstGeom>
          <a:noFill/>
        </p:spPr>
        <p:txBody>
          <a:bodyPr wrap="square" rtlCol="0">
            <a:spAutoFit/>
          </a:bodyPr>
          <a:lstStyle/>
          <a:p>
            <a:r>
              <a:rPr lang="en-IN" b="1" dirty="0"/>
              <a:t>6</a:t>
            </a:r>
          </a:p>
        </p:txBody>
      </p:sp>
      <p:sp>
        <p:nvSpPr>
          <p:cNvPr id="55" name="TextBox 54">
            <a:extLst>
              <a:ext uri="{FF2B5EF4-FFF2-40B4-BE49-F238E27FC236}">
                <a16:creationId xmlns:a16="http://schemas.microsoft.com/office/drawing/2014/main" id="{8CE68FC4-48F1-323D-7519-0E59419971E9}"/>
              </a:ext>
            </a:extLst>
          </p:cNvPr>
          <p:cNvSpPr txBox="1"/>
          <p:nvPr/>
        </p:nvSpPr>
        <p:spPr>
          <a:xfrm>
            <a:off x="2930003" y="2878028"/>
            <a:ext cx="545691" cy="369332"/>
          </a:xfrm>
          <a:prstGeom prst="rect">
            <a:avLst/>
          </a:prstGeom>
          <a:noFill/>
        </p:spPr>
        <p:txBody>
          <a:bodyPr wrap="square" rtlCol="0">
            <a:spAutoFit/>
          </a:bodyPr>
          <a:lstStyle/>
          <a:p>
            <a:r>
              <a:rPr lang="en-IN" b="1" dirty="0"/>
              <a:t>4</a:t>
            </a:r>
          </a:p>
        </p:txBody>
      </p:sp>
      <p:sp>
        <p:nvSpPr>
          <p:cNvPr id="56" name="TextBox 55">
            <a:extLst>
              <a:ext uri="{FF2B5EF4-FFF2-40B4-BE49-F238E27FC236}">
                <a16:creationId xmlns:a16="http://schemas.microsoft.com/office/drawing/2014/main" id="{DFD51F0C-116F-A442-591F-4F85123E0D3C}"/>
              </a:ext>
            </a:extLst>
          </p:cNvPr>
          <p:cNvSpPr txBox="1"/>
          <p:nvPr/>
        </p:nvSpPr>
        <p:spPr>
          <a:xfrm>
            <a:off x="2344982" y="4161138"/>
            <a:ext cx="545691" cy="369332"/>
          </a:xfrm>
          <a:prstGeom prst="rect">
            <a:avLst/>
          </a:prstGeom>
          <a:noFill/>
        </p:spPr>
        <p:txBody>
          <a:bodyPr wrap="square" rtlCol="0">
            <a:spAutoFit/>
          </a:bodyPr>
          <a:lstStyle/>
          <a:p>
            <a:r>
              <a:rPr lang="en-IN" b="1" dirty="0"/>
              <a:t>2</a:t>
            </a:r>
          </a:p>
        </p:txBody>
      </p:sp>
      <p:sp>
        <p:nvSpPr>
          <p:cNvPr id="57" name="TextBox 56">
            <a:extLst>
              <a:ext uri="{FF2B5EF4-FFF2-40B4-BE49-F238E27FC236}">
                <a16:creationId xmlns:a16="http://schemas.microsoft.com/office/drawing/2014/main" id="{FD7F7DE2-6842-D5B3-BE42-E50CFE7328A8}"/>
              </a:ext>
            </a:extLst>
          </p:cNvPr>
          <p:cNvSpPr txBox="1"/>
          <p:nvPr/>
        </p:nvSpPr>
        <p:spPr>
          <a:xfrm>
            <a:off x="2320401" y="3566286"/>
            <a:ext cx="545691" cy="369332"/>
          </a:xfrm>
          <a:prstGeom prst="rect">
            <a:avLst/>
          </a:prstGeom>
          <a:noFill/>
        </p:spPr>
        <p:txBody>
          <a:bodyPr wrap="square" rtlCol="0">
            <a:spAutoFit/>
          </a:bodyPr>
          <a:lstStyle/>
          <a:p>
            <a:r>
              <a:rPr lang="en-IN" b="1" dirty="0"/>
              <a:t>7</a:t>
            </a:r>
          </a:p>
        </p:txBody>
      </p:sp>
      <p:sp>
        <p:nvSpPr>
          <p:cNvPr id="58" name="TextBox 57">
            <a:extLst>
              <a:ext uri="{FF2B5EF4-FFF2-40B4-BE49-F238E27FC236}">
                <a16:creationId xmlns:a16="http://schemas.microsoft.com/office/drawing/2014/main" id="{20DD60C2-A41C-D129-232B-56BA19479224}"/>
              </a:ext>
            </a:extLst>
          </p:cNvPr>
          <p:cNvSpPr txBox="1"/>
          <p:nvPr/>
        </p:nvSpPr>
        <p:spPr>
          <a:xfrm>
            <a:off x="2472801" y="2479820"/>
            <a:ext cx="545691" cy="369332"/>
          </a:xfrm>
          <a:prstGeom prst="rect">
            <a:avLst/>
          </a:prstGeom>
          <a:noFill/>
        </p:spPr>
        <p:txBody>
          <a:bodyPr wrap="square" rtlCol="0">
            <a:spAutoFit/>
          </a:bodyPr>
          <a:lstStyle/>
          <a:p>
            <a:r>
              <a:rPr lang="en-IN" b="1" dirty="0"/>
              <a:t>9</a:t>
            </a:r>
          </a:p>
        </p:txBody>
      </p:sp>
      <p:sp>
        <p:nvSpPr>
          <p:cNvPr id="59" name="TextBox 58">
            <a:extLst>
              <a:ext uri="{FF2B5EF4-FFF2-40B4-BE49-F238E27FC236}">
                <a16:creationId xmlns:a16="http://schemas.microsoft.com/office/drawing/2014/main" id="{F9371492-40B9-A2D9-07B7-B1BF02A9A8B5}"/>
              </a:ext>
            </a:extLst>
          </p:cNvPr>
          <p:cNvSpPr txBox="1"/>
          <p:nvPr/>
        </p:nvSpPr>
        <p:spPr>
          <a:xfrm>
            <a:off x="1769791" y="2632220"/>
            <a:ext cx="545691" cy="369332"/>
          </a:xfrm>
          <a:prstGeom prst="rect">
            <a:avLst/>
          </a:prstGeom>
          <a:noFill/>
        </p:spPr>
        <p:txBody>
          <a:bodyPr wrap="square" rtlCol="0">
            <a:spAutoFit/>
          </a:bodyPr>
          <a:lstStyle/>
          <a:p>
            <a:r>
              <a:rPr lang="en-IN" b="1" dirty="0"/>
              <a:t>3</a:t>
            </a:r>
          </a:p>
        </p:txBody>
      </p:sp>
      <p:sp>
        <p:nvSpPr>
          <p:cNvPr id="60" name="TextBox 59">
            <a:extLst>
              <a:ext uri="{FF2B5EF4-FFF2-40B4-BE49-F238E27FC236}">
                <a16:creationId xmlns:a16="http://schemas.microsoft.com/office/drawing/2014/main" id="{DE5487C9-9CBB-C1F1-C72B-FF5EC9F5901B}"/>
              </a:ext>
            </a:extLst>
          </p:cNvPr>
          <p:cNvSpPr txBox="1"/>
          <p:nvPr/>
        </p:nvSpPr>
        <p:spPr>
          <a:xfrm>
            <a:off x="1086446" y="2558477"/>
            <a:ext cx="545691" cy="369332"/>
          </a:xfrm>
          <a:prstGeom prst="rect">
            <a:avLst/>
          </a:prstGeom>
          <a:noFill/>
        </p:spPr>
        <p:txBody>
          <a:bodyPr wrap="square" rtlCol="0">
            <a:spAutoFit/>
          </a:bodyPr>
          <a:lstStyle/>
          <a:p>
            <a:r>
              <a:rPr lang="en-IN" b="1" dirty="0"/>
              <a:t>2</a:t>
            </a:r>
          </a:p>
        </p:txBody>
      </p:sp>
      <p:sp>
        <p:nvSpPr>
          <p:cNvPr id="61" name="TextBox 60">
            <a:extLst>
              <a:ext uri="{FF2B5EF4-FFF2-40B4-BE49-F238E27FC236}">
                <a16:creationId xmlns:a16="http://schemas.microsoft.com/office/drawing/2014/main" id="{1C3ACC45-D114-F31C-7032-D7A73490637C}"/>
              </a:ext>
            </a:extLst>
          </p:cNvPr>
          <p:cNvSpPr txBox="1"/>
          <p:nvPr/>
        </p:nvSpPr>
        <p:spPr>
          <a:xfrm>
            <a:off x="609580" y="3674441"/>
            <a:ext cx="545691" cy="369332"/>
          </a:xfrm>
          <a:prstGeom prst="rect">
            <a:avLst/>
          </a:prstGeom>
          <a:noFill/>
        </p:spPr>
        <p:txBody>
          <a:bodyPr wrap="square" rtlCol="0">
            <a:spAutoFit/>
          </a:bodyPr>
          <a:lstStyle/>
          <a:p>
            <a:r>
              <a:rPr lang="en-IN" b="1" dirty="0"/>
              <a:t>5</a:t>
            </a:r>
          </a:p>
        </p:txBody>
      </p:sp>
      <p:sp>
        <p:nvSpPr>
          <p:cNvPr id="62" name="TextBox 61">
            <a:extLst>
              <a:ext uri="{FF2B5EF4-FFF2-40B4-BE49-F238E27FC236}">
                <a16:creationId xmlns:a16="http://schemas.microsoft.com/office/drawing/2014/main" id="{B4DDFA38-3B97-803B-5076-65C78624652C}"/>
              </a:ext>
            </a:extLst>
          </p:cNvPr>
          <p:cNvSpPr txBox="1"/>
          <p:nvPr/>
        </p:nvSpPr>
        <p:spPr>
          <a:xfrm>
            <a:off x="585001" y="1998036"/>
            <a:ext cx="545691" cy="369332"/>
          </a:xfrm>
          <a:prstGeom prst="rect">
            <a:avLst/>
          </a:prstGeom>
          <a:noFill/>
        </p:spPr>
        <p:txBody>
          <a:bodyPr wrap="square" rtlCol="0">
            <a:spAutoFit/>
          </a:bodyPr>
          <a:lstStyle/>
          <a:p>
            <a:r>
              <a:rPr lang="en-IN" b="1" dirty="0"/>
              <a:t>10</a:t>
            </a:r>
          </a:p>
        </p:txBody>
      </p:sp>
      <p:sp>
        <p:nvSpPr>
          <p:cNvPr id="63" name="TextBox 62">
            <a:extLst>
              <a:ext uri="{FF2B5EF4-FFF2-40B4-BE49-F238E27FC236}">
                <a16:creationId xmlns:a16="http://schemas.microsoft.com/office/drawing/2014/main" id="{C353ABA3-D6DB-D2E7-A55F-60B33F89408E}"/>
              </a:ext>
            </a:extLst>
          </p:cNvPr>
          <p:cNvSpPr txBox="1"/>
          <p:nvPr/>
        </p:nvSpPr>
        <p:spPr>
          <a:xfrm>
            <a:off x="265453" y="3172994"/>
            <a:ext cx="545691" cy="369332"/>
          </a:xfrm>
          <a:prstGeom prst="rect">
            <a:avLst/>
          </a:prstGeom>
          <a:noFill/>
        </p:spPr>
        <p:txBody>
          <a:bodyPr wrap="square" rtlCol="0">
            <a:spAutoFit/>
          </a:bodyPr>
          <a:lstStyle/>
          <a:p>
            <a:r>
              <a:rPr lang="en-IN" b="1" dirty="0">
                <a:solidFill>
                  <a:srgbClr val="00B050"/>
                </a:solidFill>
              </a:rPr>
              <a:t>s</a:t>
            </a:r>
          </a:p>
        </p:txBody>
      </p:sp>
      <p:sp>
        <p:nvSpPr>
          <p:cNvPr id="90" name="TextBox 89">
            <a:extLst>
              <a:ext uri="{FF2B5EF4-FFF2-40B4-BE49-F238E27FC236}">
                <a16:creationId xmlns:a16="http://schemas.microsoft.com/office/drawing/2014/main" id="{B813D0C4-3F1C-C813-C759-9D09DAAD1D79}"/>
              </a:ext>
            </a:extLst>
          </p:cNvPr>
          <p:cNvSpPr txBox="1"/>
          <p:nvPr/>
        </p:nvSpPr>
        <p:spPr>
          <a:xfrm>
            <a:off x="1184772" y="1260615"/>
            <a:ext cx="545691" cy="369332"/>
          </a:xfrm>
          <a:prstGeom prst="rect">
            <a:avLst/>
          </a:prstGeom>
          <a:noFill/>
        </p:spPr>
        <p:txBody>
          <a:bodyPr wrap="square" rtlCol="0">
            <a:spAutoFit/>
          </a:bodyPr>
          <a:lstStyle/>
          <a:p>
            <a:r>
              <a:rPr lang="en-IN" b="1" dirty="0">
                <a:solidFill>
                  <a:srgbClr val="00B050"/>
                </a:solidFill>
              </a:rPr>
              <a:t>t</a:t>
            </a:r>
          </a:p>
        </p:txBody>
      </p:sp>
      <p:sp>
        <p:nvSpPr>
          <p:cNvPr id="91" name="TextBox 90">
            <a:extLst>
              <a:ext uri="{FF2B5EF4-FFF2-40B4-BE49-F238E27FC236}">
                <a16:creationId xmlns:a16="http://schemas.microsoft.com/office/drawing/2014/main" id="{9C0C7F75-391C-DF24-8C3E-5F0B0C75ECAF}"/>
              </a:ext>
            </a:extLst>
          </p:cNvPr>
          <p:cNvSpPr txBox="1"/>
          <p:nvPr/>
        </p:nvSpPr>
        <p:spPr>
          <a:xfrm>
            <a:off x="3559267" y="1236034"/>
            <a:ext cx="545691" cy="369332"/>
          </a:xfrm>
          <a:prstGeom prst="rect">
            <a:avLst/>
          </a:prstGeom>
          <a:noFill/>
        </p:spPr>
        <p:txBody>
          <a:bodyPr wrap="square" rtlCol="0">
            <a:spAutoFit/>
          </a:bodyPr>
          <a:lstStyle/>
          <a:p>
            <a:r>
              <a:rPr lang="en-IN" b="1" dirty="0">
                <a:solidFill>
                  <a:srgbClr val="00B050"/>
                </a:solidFill>
              </a:rPr>
              <a:t>x</a:t>
            </a:r>
          </a:p>
        </p:txBody>
      </p:sp>
      <p:sp>
        <p:nvSpPr>
          <p:cNvPr id="92" name="TextBox 91">
            <a:extLst>
              <a:ext uri="{FF2B5EF4-FFF2-40B4-BE49-F238E27FC236}">
                <a16:creationId xmlns:a16="http://schemas.microsoft.com/office/drawing/2014/main" id="{54A9CFEB-BB8F-814F-BB98-7CD84BCF543D}"/>
              </a:ext>
            </a:extLst>
          </p:cNvPr>
          <p:cNvSpPr txBox="1"/>
          <p:nvPr/>
        </p:nvSpPr>
        <p:spPr>
          <a:xfrm>
            <a:off x="3613344" y="4357783"/>
            <a:ext cx="545691" cy="369332"/>
          </a:xfrm>
          <a:prstGeom prst="rect">
            <a:avLst/>
          </a:prstGeom>
          <a:noFill/>
        </p:spPr>
        <p:txBody>
          <a:bodyPr wrap="square" rtlCol="0">
            <a:spAutoFit/>
          </a:bodyPr>
          <a:lstStyle/>
          <a:p>
            <a:r>
              <a:rPr lang="en-IN" b="1" dirty="0">
                <a:solidFill>
                  <a:srgbClr val="00B050"/>
                </a:solidFill>
              </a:rPr>
              <a:t>z</a:t>
            </a:r>
          </a:p>
        </p:txBody>
      </p:sp>
      <p:sp>
        <p:nvSpPr>
          <p:cNvPr id="93" name="TextBox 92">
            <a:extLst>
              <a:ext uri="{FF2B5EF4-FFF2-40B4-BE49-F238E27FC236}">
                <a16:creationId xmlns:a16="http://schemas.microsoft.com/office/drawing/2014/main" id="{C9B6120E-7FAF-BC8F-4B35-DF9F4325A2F4}"/>
              </a:ext>
            </a:extLst>
          </p:cNvPr>
          <p:cNvSpPr txBox="1"/>
          <p:nvPr/>
        </p:nvSpPr>
        <p:spPr>
          <a:xfrm>
            <a:off x="1347003" y="4411861"/>
            <a:ext cx="545691" cy="369332"/>
          </a:xfrm>
          <a:prstGeom prst="rect">
            <a:avLst/>
          </a:prstGeom>
          <a:noFill/>
        </p:spPr>
        <p:txBody>
          <a:bodyPr wrap="square" rtlCol="0">
            <a:spAutoFit/>
          </a:bodyPr>
          <a:lstStyle/>
          <a:p>
            <a:r>
              <a:rPr lang="en-IN" b="1" dirty="0">
                <a:solidFill>
                  <a:srgbClr val="00B050"/>
                </a:solidFill>
              </a:rPr>
              <a:t>y</a:t>
            </a:r>
          </a:p>
        </p:txBody>
      </p:sp>
      <p:sp>
        <p:nvSpPr>
          <p:cNvPr id="3" name="TextBox 2">
            <a:extLst>
              <a:ext uri="{FF2B5EF4-FFF2-40B4-BE49-F238E27FC236}">
                <a16:creationId xmlns:a16="http://schemas.microsoft.com/office/drawing/2014/main" id="{14A3687E-2044-E60D-4626-744E68969EA4}"/>
              </a:ext>
            </a:extLst>
          </p:cNvPr>
          <p:cNvSpPr txBox="1"/>
          <p:nvPr/>
        </p:nvSpPr>
        <p:spPr>
          <a:xfrm>
            <a:off x="7561006" y="894735"/>
            <a:ext cx="377085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Vertices that are in the </a:t>
            </a:r>
            <a:r>
              <a:rPr lang="en-US" dirty="0">
                <a:solidFill>
                  <a:schemeClr val="accent1"/>
                </a:solidFill>
                <a:latin typeface="Arial" panose="020B0604020202020204" pitchFamily="34" charset="0"/>
                <a:cs typeface="Arial" panose="020B0604020202020204" pitchFamily="34" charset="0"/>
              </a:rPr>
              <a:t>min-heap</a:t>
            </a:r>
            <a:r>
              <a:rPr lang="en-US" dirty="0">
                <a:latin typeface="Arial" panose="020B0604020202020204" pitchFamily="34" charset="0"/>
                <a:cs typeface="Arial" panose="020B0604020202020204" pitchFamily="34" charset="0"/>
              </a:rPr>
              <a:t> are shown in </a:t>
            </a:r>
            <a:r>
              <a:rPr lang="en-US" dirty="0">
                <a:solidFill>
                  <a:schemeClr val="accent1"/>
                </a:solidFill>
                <a:latin typeface="Arial" panose="020B0604020202020204" pitchFamily="34" charset="0"/>
                <a:cs typeface="Arial" panose="020B0604020202020204" pitchFamily="34" charset="0"/>
              </a:rPr>
              <a:t>yellow</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Vertices whose </a:t>
            </a:r>
            <a:r>
              <a:rPr lang="en-US" dirty="0">
                <a:solidFill>
                  <a:schemeClr val="accent1"/>
                </a:solidFill>
                <a:latin typeface="Arial" panose="020B0604020202020204" pitchFamily="34" charset="0"/>
                <a:cs typeface="Arial" panose="020B0604020202020204" pitchFamily="34" charset="0"/>
              </a:rPr>
              <a:t>shortest paths are known </a:t>
            </a:r>
            <a:r>
              <a:rPr lang="en-US" dirty="0">
                <a:latin typeface="Arial" panose="020B0604020202020204" pitchFamily="34" charset="0"/>
                <a:cs typeface="Arial" panose="020B0604020202020204" pitchFamily="34" charset="0"/>
              </a:rPr>
              <a:t>are shown in </a:t>
            </a:r>
            <a:r>
              <a:rPr lang="en-US" dirty="0">
                <a:solidFill>
                  <a:schemeClr val="accent1"/>
                </a:solidFill>
                <a:latin typeface="Arial" panose="020B0604020202020204" pitchFamily="34" charset="0"/>
                <a:cs typeface="Arial" panose="020B0604020202020204" pitchFamily="34" charset="0"/>
              </a:rPr>
              <a:t>white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solidFill>
                  <a:schemeClr val="accent1"/>
                </a:solidFill>
                <a:latin typeface="Arial" panose="020B0604020202020204" pitchFamily="34" charset="0"/>
                <a:cs typeface="Arial" panose="020B0604020202020204" pitchFamily="34" charset="0"/>
              </a:rPr>
              <a:t>Red</a:t>
            </a:r>
            <a:r>
              <a:rPr lang="en-US" dirty="0">
                <a:latin typeface="Arial" panose="020B0604020202020204" pitchFamily="34" charset="0"/>
                <a:cs typeface="Arial" panose="020B0604020202020204" pitchFamily="34" charset="0"/>
              </a:rPr>
              <a:t> edges are </a:t>
            </a:r>
            <a:r>
              <a:rPr lang="en-US" dirty="0">
                <a:solidFill>
                  <a:schemeClr val="accent1"/>
                </a:solidFill>
                <a:latin typeface="Arial" panose="020B0604020202020204" pitchFamily="34" charset="0"/>
                <a:cs typeface="Arial" panose="020B0604020202020204" pitchFamily="34" charset="0"/>
              </a:rPr>
              <a:t>edges on the shortest path</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chemeClr val="accent1"/>
                </a:solidFill>
                <a:latin typeface="Arial" panose="020B0604020202020204" pitchFamily="34" charset="0"/>
                <a:cs typeface="Arial" panose="020B0604020202020204" pitchFamily="34" charset="0"/>
              </a:rPr>
              <a:t>origins</a:t>
            </a:r>
            <a:r>
              <a:rPr lang="en-US" dirty="0">
                <a:latin typeface="Arial" panose="020B0604020202020204" pitchFamily="34" charset="0"/>
                <a:cs typeface="Arial" panose="020B0604020202020204" pitchFamily="34" charset="0"/>
              </a:rPr>
              <a:t> of the orange edges are the </a:t>
            </a:r>
            <a:r>
              <a:rPr lang="en-US" dirty="0">
                <a:solidFill>
                  <a:schemeClr val="accent1"/>
                </a:solidFill>
                <a:latin typeface="Arial" panose="020B0604020202020204" pitchFamily="34" charset="0"/>
                <a:cs typeface="Arial" panose="020B0604020202020204" pitchFamily="34" charset="0"/>
              </a:rPr>
              <a:t>white vertices</a:t>
            </a:r>
            <a:r>
              <a:rPr lang="en-US" dirty="0">
                <a:latin typeface="Arial" panose="020B0604020202020204" pitchFamily="34" charset="0"/>
                <a:cs typeface="Arial" panose="020B0604020202020204" pitchFamily="34" charset="0"/>
              </a:rPr>
              <a:t>, and the </a:t>
            </a:r>
            <a:r>
              <a:rPr lang="en-US" dirty="0">
                <a:solidFill>
                  <a:schemeClr val="accent1"/>
                </a:solidFill>
                <a:latin typeface="Arial" panose="020B0604020202020204" pitchFamily="34" charset="0"/>
                <a:cs typeface="Arial" panose="020B0604020202020204" pitchFamily="34" charset="0"/>
              </a:rPr>
              <a:t>destinations</a:t>
            </a:r>
            <a:r>
              <a:rPr lang="en-US" dirty="0">
                <a:latin typeface="Arial" panose="020B0604020202020204" pitchFamily="34" charset="0"/>
                <a:cs typeface="Arial" panose="020B0604020202020204" pitchFamily="34" charset="0"/>
              </a:rPr>
              <a:t> are the </a:t>
            </a:r>
            <a:r>
              <a:rPr lang="en-US" dirty="0">
                <a:solidFill>
                  <a:schemeClr val="accent1"/>
                </a:solidFill>
                <a:latin typeface="Arial" panose="020B0604020202020204" pitchFamily="34" charset="0"/>
                <a:cs typeface="Arial" panose="020B0604020202020204" pitchFamily="34" charset="0"/>
              </a:rPr>
              <a:t>yellow ones</a:t>
            </a:r>
            <a:r>
              <a:rPr lang="en-US" dirty="0">
                <a:latin typeface="Arial" panose="020B0604020202020204" pitchFamily="34" charset="0"/>
                <a:cs typeface="Arial" panose="020B0604020202020204" pitchFamily="34" charset="0"/>
              </a:rPr>
              <a:t>. These edges lie on the </a:t>
            </a:r>
            <a:r>
              <a:rPr lang="en-US" dirty="0">
                <a:solidFill>
                  <a:schemeClr val="accent1"/>
                </a:solidFill>
                <a:latin typeface="Arial" panose="020B0604020202020204" pitchFamily="34" charset="0"/>
                <a:cs typeface="Arial" panose="020B0604020202020204" pitchFamily="34" charset="0"/>
              </a:rPr>
              <a:t>shortest path to the destination vertex</a:t>
            </a:r>
            <a:r>
              <a:rPr lang="en-US" dirty="0">
                <a:latin typeface="Arial" panose="020B0604020202020204" pitchFamily="34" charset="0"/>
                <a:cs typeface="Arial" panose="020B0604020202020204" pitchFamily="34" charset="0"/>
              </a:rPr>
              <a:t>, consisting of </a:t>
            </a:r>
            <a:r>
              <a:rPr lang="en-US" dirty="0">
                <a:solidFill>
                  <a:schemeClr val="accent1"/>
                </a:solidFill>
                <a:latin typeface="Arial" panose="020B0604020202020204" pitchFamily="34" charset="0"/>
                <a:cs typeface="Arial" panose="020B0604020202020204" pitchFamily="34" charset="0"/>
              </a:rPr>
              <a:t>only white vertices</a:t>
            </a:r>
            <a:r>
              <a:rPr lang="en-US"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629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E70AC33-100F-4DF6-98BD-9836086FB2FA}">
  <we:reference id="wa104381909" version="3.5.1.0" store="en-US" storeType="OMEX"/>
  <we:alternateReferences>
    <we:reference id="WA104381909" version="3.5.1.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6373</TotalTime>
  <Words>5126</Words>
  <Application>Microsoft Office PowerPoint</Application>
  <PresentationFormat>Widescreen</PresentationFormat>
  <Paragraphs>1475</Paragraphs>
  <Slides>90</Slides>
  <Notes>89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Calibri Light</vt:lpstr>
      <vt:lpstr>Cambria Math</vt:lpstr>
      <vt:lpstr>Consolas</vt:lpstr>
      <vt:lpstr>Office Theme</vt:lpstr>
      <vt:lpstr>PowerPoint Presentation</vt:lpstr>
      <vt:lpstr>Today’s topics</vt:lpstr>
      <vt:lpstr>Strong connectivity</vt:lpstr>
      <vt:lpstr>Strong connectivity</vt:lpstr>
      <vt:lpstr>Strong connectivity</vt:lpstr>
      <vt:lpstr>Strongly connected components (SCC)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SCC</vt:lpstr>
      <vt:lpstr>STRONGLY-CONNECTED_COMP</vt:lpstr>
      <vt:lpstr>DFS-SCC</vt:lpstr>
      <vt:lpstr>DFS-VISIT-SCC-ID</vt:lpstr>
      <vt:lpstr>Weighted graph</vt:lpstr>
      <vt:lpstr>Weighted graph</vt:lpstr>
      <vt:lpstr>Weighted graph</vt:lpstr>
      <vt:lpstr>Weighted graph</vt:lpstr>
      <vt:lpstr>Shortest path</vt:lpstr>
      <vt:lpstr>Properties of shortest path</vt:lpstr>
      <vt:lpstr>Properties of shortest path</vt:lpstr>
      <vt:lpstr>Single-source shortest-paths (SSSP)</vt:lpstr>
      <vt:lpstr>SSSP</vt:lpstr>
      <vt:lpstr>SSSP</vt:lpstr>
      <vt:lpstr>Shortest Path</vt:lpstr>
      <vt:lpstr>Shortest Path</vt:lpstr>
      <vt:lpstr>Shortest Path</vt:lpstr>
      <vt:lpstr>Finding all paths</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lpstr>Shortest Path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107</cp:revision>
  <cp:lastPrinted>2023-05-24T14:07:08Z</cp:lastPrinted>
  <dcterms:created xsi:type="dcterms:W3CDTF">2022-06-21T05:57:33Z</dcterms:created>
  <dcterms:modified xsi:type="dcterms:W3CDTF">2023-05-24T14:09:28Z</dcterms:modified>
</cp:coreProperties>
</file>