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5.xml" ContentType="application/vnd.openxmlformats-officedocument.presentationml.notesSlide+xml"/>
  <Override PartName="/ppt/ink/ink7.xml" ContentType="application/inkml+xml"/>
  <Override PartName="/ppt/notesSlides/notesSlide16.xml" ContentType="application/vnd.openxmlformats-officedocument.presentationml.notesSlide+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614" r:id="rId3"/>
    <p:sldId id="879" r:id="rId4"/>
    <p:sldId id="914" r:id="rId5"/>
    <p:sldId id="915" r:id="rId6"/>
    <p:sldId id="916" r:id="rId7"/>
    <p:sldId id="917" r:id="rId8"/>
    <p:sldId id="918" r:id="rId9"/>
    <p:sldId id="919" r:id="rId10"/>
    <p:sldId id="920" r:id="rId11"/>
    <p:sldId id="921" r:id="rId12"/>
    <p:sldId id="922" r:id="rId13"/>
    <p:sldId id="923" r:id="rId14"/>
    <p:sldId id="924" r:id="rId15"/>
    <p:sldId id="925" r:id="rId16"/>
    <p:sldId id="926" r:id="rId17"/>
    <p:sldId id="927" r:id="rId18"/>
    <p:sldId id="860" r:id="rId19"/>
    <p:sldId id="871" r:id="rId20"/>
    <p:sldId id="861" r:id="rId21"/>
    <p:sldId id="862" r:id="rId22"/>
    <p:sldId id="863" r:id="rId23"/>
    <p:sldId id="864" r:id="rId24"/>
    <p:sldId id="865" r:id="rId25"/>
    <p:sldId id="866" r:id="rId26"/>
    <p:sldId id="878" r:id="rId27"/>
    <p:sldId id="881" r:id="rId28"/>
    <p:sldId id="880" r:id="rId29"/>
    <p:sldId id="928" r:id="rId30"/>
    <p:sldId id="934" r:id="rId31"/>
    <p:sldId id="929" r:id="rId32"/>
    <p:sldId id="930" r:id="rId33"/>
    <p:sldId id="931" r:id="rId34"/>
    <p:sldId id="933" r:id="rId35"/>
    <p:sldId id="932" r:id="rId36"/>
    <p:sldId id="882" r:id="rId37"/>
    <p:sldId id="885" r:id="rId38"/>
    <p:sldId id="883" r:id="rId39"/>
    <p:sldId id="884" r:id="rId40"/>
    <p:sldId id="886" r:id="rId41"/>
    <p:sldId id="887" r:id="rId42"/>
    <p:sldId id="888" r:id="rId43"/>
    <p:sldId id="889" r:id="rId44"/>
    <p:sldId id="890" r:id="rId45"/>
    <p:sldId id="891" r:id="rId46"/>
    <p:sldId id="892" r:id="rId47"/>
    <p:sldId id="893" r:id="rId48"/>
    <p:sldId id="894" r:id="rId49"/>
    <p:sldId id="895" r:id="rId50"/>
    <p:sldId id="896" r:id="rId51"/>
    <p:sldId id="897" r:id="rId52"/>
    <p:sldId id="898" r:id="rId53"/>
    <p:sldId id="899" r:id="rId54"/>
    <p:sldId id="900" r:id="rId55"/>
    <p:sldId id="901" r:id="rId56"/>
    <p:sldId id="902" r:id="rId57"/>
    <p:sldId id="903" r:id="rId58"/>
    <p:sldId id="904" r:id="rId59"/>
    <p:sldId id="90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6T04:08:12.896"/>
    </inkml:context>
    <inkml:brush xml:id="br0">
      <inkml:brushProperty name="width" value="0.05292" units="cm"/>
      <inkml:brushProperty name="height" value="0.05292" units="cm"/>
      <inkml:brushProperty name="color" value="#FF0000"/>
    </inkml:brush>
  </inkml:definitions>
  <inkml:trace contextRef="#ctx0" brushRef="#br0">1282 9754 82 0,'0'0'41'16,"0"0"1"-16,0 0 2 0,0 0 20 0,0 0-17 15,0 0-2-15,-2-11 1 0,2 10-7 16,0-1 3-16,0 1-2 0,0 1-2 15,-3-2-10-15,3 2 2 16,0 0-4-16,0 0-3 0,0 0 2 0,0 0 1 16,0 0-7-16,0 2-5 0,0-2-3 15,0 0-5-15,0 3-3 0,0-1-2 16,0 6 0-16,5 4 1 0,-1 1 0 16,0 4 1-16,-2 3 0 0,4-1 1 15,-4 1-2-15,0-1 0 0,0 0 0 16,-2 0-1-16,0-1-1 0,0 1 3 15,0-4-3-15,0 5 1 0,0-5-1 16,0-1 1-16,-4 2-1 0,4-6-9 16,-2 0-24-16,2-2-11 0,0-3-10 0,0 0-8 15,-4-5-30-15,2 2-27 0,0-2-84 16</inkml:trace>
  <inkml:trace contextRef="#ctx0" brushRef="#br0" timeOffset="458.81">1277 9750 139 0,'0'0'303'0,"0"0"-219"0,7-63-8 0,-3 51-15 16,-2 4 2-16,0 1-10 0,-2 2-7 16,0 3-7-16,0 1-10 0,0 1-8 15,0 0-3-15,0 0-4 0,0 0-5 16,-2 0-6-16,2 0-2 0,-2 4 1 15,-2 4-2-15,0 0 0 0,-1 4-1 16,-3 3 1-16,0 1-1 16,2-1 1-16,-1-2 0 0,5 3-1 15,0-3 0-15,0-2 1 0,0 2-4 0,2-6-2 16,0 1-4-16,0-1 2 0,-2-1 0 16,2-1 2-16,0-2-1 0,0-2 1 15,0 0 4-15,0-1-1 0,0 0 0 16,0 0 0-16,0-1 3 0,0 0 0 0,0-3 3 15,0-5 1-15,0-3-2 0,0-6-1 16,0-2 1-16,2 0-2 0,0-2 2 0,0 2 1 16,0 0 2-16,3 4 1 15,-3 2 3-15,2 1 0 0,0 5 0 16,2 0 0-16,-2 2-1 0,0 1-1 16,-2 2 1-16,-2 1-2 0,2 1-2 0,1 1-4 15,3 6-3-15,6 6-2 0,-2 7 5 16,-1 5 1-1,7 3-1-15,-3 5-2 0,12 0-35 0,-5-3-35 0,3-7-87 16,4-10-123-16</inkml:trace>
  <inkml:trace contextRef="#ctx0" brushRef="#br0" timeOffset="40192.51">4233 4961 64 0,'0'0'306'0,"0"0"-247"0,0 0-17 16,9-55 12-16,-7 45 13 15,-2 0-12-15,4 5-11 0,-2-2-6 0,-2 6-2 16,0 1-2-16,0 0-8 0,0 0-13 15,0 0-5-15,2 0-6 0,2 10-2 16,0 2 0-16,9 10 0 0,-1 9 2 16,-2 6 1-16,3 8-1 0,-3 2-2 15,-2 4 1-15,-1-2-1 0,7-4 2 16,-6-3-2-16,1-6 0 0,5-6 0 16,-1-3 1-16,-5-7-1 0,8-1-1 15,-5-7-16-15,1-2-18 0,-2-4-26 0,-3-6-11 16,-3-1-20-1,-2-10-39-15,-2-5-65 0</inkml:trace>
  <inkml:trace contextRef="#ctx0" brushRef="#br0" timeOffset="40515.28">4525 4324 413 0,'0'0'76'16,"0"0"-39"-16,0 0 13 0,0 0 14 16,0 0-21-16,0 0-20 0,0 0-5 15,0 0-2-15,0 0-4 0,-4-6-8 16,4 18-4-1,4 3 0-15,-2 8 3 0,2 4 1 0,2 5 2 0,-2 4-2 16,1 4-1-16,-3-1-1 0,0 0-1 16,-2-4-1-16,2-3 2 0,0-3-1 0,-2-6-1 15,2-1-10-15,0-8-36 0,0-4-17 16,2-3-35-16,-4-4-69 0,0-3-114 16</inkml:trace>
  <inkml:trace contextRef="#ctx0" brushRef="#br0" timeOffset="40900.85">4756 4293 60 0,'0'0'444'16,"0"0"-389"0,0 0-6-16,0 0 10 0,0 0 2 0,0 0-22 0,0 0-14 0,0 0-7 15,0 0-6-15,3-12-6 0,-3 31-2 16,-3 6 0-16,-1 6 2 0,2 5-3 15,0 3-1-15,-2 4-2 0,4 1 0 16,0-2 1 0,2-3-1-16,4-3 0 0,5-5-1 0,3-4 1 15,1-3 0-15,3-6 0 0,-3-4-1 0,7-4 0 16,-1-6 0-16,-2-3 1 0,3-3 1 0,-3-10-1 16,8-8 2-16,0-7 1 15,-2-2 3-15,-7-4 11 0,3-7 5 16,-11-2-1-16,-6-7 2 0,-2-9-5 15,-4-1-6-15,-10 1-3 0,-9 6-6 16,-2 11-2-16,-3 12 1 0,-5 8-2 16,-5 10 1-16,3 9-1 0,-2 6-3 0,6 11 1 15,2 13-5-15,1 12-18 0,11 9-15 16,-3 10-13-16,5 5-43 16,-3 3-35-16,3-5-105 15</inkml:trace>
  <inkml:trace contextRef="#ctx0" brushRef="#br0" timeOffset="41882.18">4180 11646 282 0,'0'0'68'16,"0"0"-21"-16,0 0 7 0,0 0 15 15,0 0-6-15,0 0-8 0,0 0-5 16,0 0-4-16,0 0-3 0,-2-46-12 16,2 46-10-16,0-2-7 15,0 2-2-15,0 0-4 0,4 5-3 0,-2 3 0 16,2 3 0-16,-2 2 3 0,2 5-2 0,0 5 0 15,0 2-1-15,5 4-1 16,-5 1-2-16,-2 2-1 0,0 0 0 0,0-2 0 16,0-3-1-16,2-2-3 0,-2-5-15 15,2-2-30-15,7-5-36 0,-3-1-33 16,-2-3-76-16,-2-3-207 0</inkml:trace>
  <inkml:trace contextRef="#ctx0" brushRef="#br0" timeOffset="42300.34">4756 11760 295 0,'0'0'65'0,"0"0"-29"0,0 0-3 15,0 0 33-15,0 0 0 0,0 0-21 16,0 0-16-16,0 0-3 0,0 3 1 16,0-3-2-1,3 0-6-15,1-2 2 0,10-1 0 0,-1-5 1 0,7-2-6 16,-1-4-1-16,8-1-6 0,2-1-5 16,2 1-2-16,-5 0-1 0,-7 3-1 15,2 3-11-15,-11 5-57 0,-6 4-36 16,-4 0-46-16,-8 3-128 0</inkml:trace>
  <inkml:trace contextRef="#ctx0" brushRef="#br0" timeOffset="42695.12">4622 11795 564 0,'0'0'63'16,"0"0"-22"-16,0 0-16 15,0 0 16-15,0 0-8 0,0 0-14 0,0 0-8 0,0 0 5 16,0 0 7-16,39 57-1 15,-26-38-9-15,-3 3-8 0,-4 0 1 0,0-1-2 16,5-1-2-16,-5-4-2 0,-2 0 3 0,-2-7-3 16,2 0 0-16,-2-3 0 0,1-2 0 15,-1 1 0 1,-2-3 0-16,2 1 0 0,2-1-5 16,-4-1 1-16,0-1-1 0,0 0 2 0,0 0 2 15,0 0 1-15,2-1-1 0,-2-1 1 0,2-1 0 16,-2-1 0-16,4-1 2 0,2-2 0 15,0 0 2-15,3 1-2 16,7-3 1-16,-1 2 0 0,7-2 1 0,3 1 1 16,4 3 1-16,0 1-1 0,4 3 1 15,-4 1 1-15,0 5 1 0,-2 5-2 16,-4 2-1-16,-11-1-4 0,-6 0 0 0,5 0 0 16,-11 0-1-16,-11-1 3 0,-3 5 2 15,-15 0 1-15,-8 2-3 0,-7 3-3 16,-7-1-10-16,-5 0-27 0,0 1-48 15,-2-2-83-15,4-4-162 0</inkml:trace>
  <inkml:trace contextRef="#ctx0" brushRef="#br0" timeOffset="141229.25">9546 11420 349 0,'0'0'97'16,"0"0"-63"-1,0 0 14-15,0 0 4 0,0 0-5 0,0 0-4 0,0 0-5 16,0 0 0-16,14-24 8 0,-14 24 9 0,0-1-33 15,5 1-8-15,-5 0-4 16,2 0-2-16,0 5-4 0,6 3-2 16,2 6-1-16,7 6 2 0,1 7-1 0,3 7 3 15,0 3-1-15,-3 4-2 0,1 3-2 32,0 2 0-32,-3-1 0 0,-1-3 1 0,1-4 0 0,-3-3-1 0,3-5 0 15,-4-8 0-15,-3-5-8 0,-1-5-11 16,0-3-13-16,-4-5-15 0,1-1-20 15,-5-3 0 1,0-2-2-16,2-6-6 0,4-3-2 16,0-6-1-16,2-1-30 15,-1-6-21-15,-3-2 65 0</inkml:trace>
  <inkml:trace contextRef="#ctx0" brushRef="#br0" timeOffset="141386.7">9871 11695 142 0,'0'0'161'0,"-15"-65"-45"0,9 43-7 0,-2 8-18 15,5 4-15-15,-3 3-5 0,2 3-11 16,0 3-16-16,4 1-9 0,-2 0-10 15,2 0-5-15,-2 5-9 0,-2 10-6 16,-5 8-4-16,1 4 0 0,-6 6 0 16,-1 0 0-16,-1 4-1 0,-3 1 2 15,1-3-2-15,1 1 0 0,-4 0-7 16,1 2-20-16,3 0-15 0,-4-3-36 0,1-3-69 16,-1-5-113-16</inkml:trace>
  <inkml:trace contextRef="#ctx0" brushRef="#br0" timeOffset="142142.84">10195 11433 239 0,'0'0'59'0,"0"0"6"15,0 0 2-15,0 0 6 0,0 0-14 0,0 0-11 16,0 0-13-16,0 0-1 0,-16-9-2 16,16 9-7-16,0-1-2 0,0 0-6 15,0 1-3-15,0 0-2 0,0 0-2 16,0 0-3-16,0 0-3 0,0 0-2 15,0 0 1-15,4 0 0 0,2 0 3 16,4-1 4-16,5-1 6 0,1-3 0 16,3 2-4-16,1 0-4 0,5 3-1 0,-10 0-2 15,3 0-1-15,-9 0-1 16,3 0 3-16,-2 2-5 0,-6-1 2 0,3 0 0 16,-3 1 0-16,-2-1-3 15,2 0 2-15,-2 1-1 0,0-2 0 16,0 2-1-16,0 0 2 0,-2 0-1 0,6-1 0 15,-3 0-1-15,-3 1 1 0,4-1 0 16,-4-1 0-16,2 1-1 0,-2 1 2 16,0 1-1-16,0 1 2 15,0 0-2-15,0 3 2 0,0 1-1 0,0 1 0 16,0 5 0-16,-2 0-1 0,-2 6 1 16,-1 2 0-16,-3 5-1 0,0 6 0 15,2 2-1-15,-3 6 1 0,-1 4-1 16,2 1 1-16,0 4 0 0,1-2-1 0,1-1 1 15,2-3 0-15,0-3-1 0,2-6 1 16,0-3 0-16,2-5-1 0,0-5 0 16,0-7 0-16,0-5-1 0,0-5-8 15,-2-2-12-15,2-2-13 0,-2-1-11 16,0 0-14-16,2-5-13 0,-7-5-16 16,-3-4-44-16,2-1-104 0</inkml:trace>
  <inkml:trace contextRef="#ctx0" brushRef="#br0" timeOffset="142363.41">10197 11794 550 0,'0'0'111'0,"0"0"-41"16,0 0-11-16,0 0-4 0,0 0-16 15,0 0-13-15,0 0-6 0,0 0-1 0,0 4 0 16,4-4-4-16,-2 0-2 0,2 1 0 15,5 0-4-15,5-1-4 16,7 0-5-16,8-4 0 16,4-3 0-16,6-3 0 0,2-1 0 0,5-3 0 0,6-4 0 15,3-7-53-15,10-13-55 0,-6 0-160 16</inkml:trace>
  <inkml:trace contextRef="#ctx0" brushRef="#br0" timeOffset="151227.87">9664 5002 301 0,'0'0'21'0,"0"0"-13"15,0 0 15-15,0 0 29 16,0 0 1-16,0 0 1 0,0 0 10 15,0 0-13-15,0 0-23 0,-42-40 4 0,40 39 7 16,2 0 12-16,0 0-25 0,0 1-13 16,0 0-3-1,0 0-3-15,0 0-4 0,2 4-3 0,3 4-1 0,-1 7 1 16,4 4 1-16,-4 3 1 0,6 4-1 16,3 1 1-16,-3 4-1 0,3 3 1 15,-1-2-2 1,0 2 0-16,1-1 1 0,-5-5 0 0,2 2 1 0,1-5-2 15,-3-4 0-15,0-3-12 0,-4-6-20 16,3-3-27-16,-1-6-19 0,-4-3-17 16,-2-1-54-1,0-8-104-15</inkml:trace>
  <inkml:trace contextRef="#ctx0" brushRef="#br0" timeOffset="151417.84">9767 4999 462 0,'0'0'64'0,"-14"-58"7"0,10 49-8 0,1 3 16 0,1 3-16 0,0 0-23 0,2 4-6 32,0-1-10-32,0 2-12 0,-2 5-9 15,-4 6-3-15,2 10-3 16,-6 7 3-16,-1 8-1 0,-5 3 1 16,3 4 0-16,1-1 2 0,0 1-2 0,1-3-19 15,5-1-24-15,0-4-33 0,0-4-41 16,-3-5-31-16,3-7-134 0</inkml:trace>
  <inkml:trace contextRef="#ctx0" brushRef="#br0" timeOffset="151918.84">10238 4841 266 0,'0'0'113'0,"0"0"-56"16,0 0 5-16,0 0 22 0,0 0-19 16,0 0-13-16,0 0 0 0,-22-53-4 15,22 51-15-15,0 2-4 0,0 0-8 16,0 0-10-16,0 1-6 0,0 5-5 15,0 4-2-15,4 4-2 0,-2 8 4 16,4 5 3-16,-4 2 0 0,-2 7-1 0,2 0 0 16,0 2 0-16,-2 2-2 15,0-2 1-15,0-2-1 0,0-3 2 16,-2-6-1-16,2-3-1 0,0-6-1 16,0-1-12-16,0-5-5 0,2-1-9 15,-2-4-9-15,2-2-24 0,-2-3-15 16,0-2-9-16,2-4-45 0,-2-3-65 15</inkml:trace>
  <inkml:trace contextRef="#ctx0" brushRef="#br0" timeOffset="152312.28">10445 4805 523 0,'0'0'71'0,"0"0"-29"0,0 0 35 15,0 0-9-15,0 0-30 0,0 0-13 16,0 0-6-16,0 0-6 0,0 0-8 16,4-8 0-16,-2 15-3 0,-2 2 1 15,2 6-1-15,-2-1 1 0,-2 4-1 16,-4 6 2-16,-2-1-1 0,0 4 0 16,-3-2-1-16,1-1-2 0,4-1 1 15,-3-4-1-15,3 1 0 16,0-6 1-16,2 0-1 0,2-2 0 0,0-4 0 15,2-1 0-15,0-1-1 0,0-2 0 16,4 1-1-16,0-3 1 0,2-2 0 16,7 0 1-16,-1-2 0 0,5-7 2 15,5-7 3-15,3 0 4 0,0-4 2 0,2 2-4 16,2 0-2-16,-9 4-5 0,-1 3-2 16,-4 1 2-16,-1 4 0 0,-8 2 0 15,-4 1-5-15,0 0-19 0,0 2-22 16,-2-4-19-16,-4 2-17 0,-2 0-28 15,-2 1-96-15</inkml:trace>
  <inkml:trace contextRef="#ctx0" brushRef="#br0" timeOffset="152611.79">10482 4807 438 0,'0'0'126'0,"0"0"-55"16,0 0 6-16,0 0 27 15,0 0-42-15,0 0-24 0,0 0-4 0,0 0-7 16,0 0-12-16,-8-43-8 16,14 52-6-16,1 7 0 0,1 5 0 0,-2 4 5 15,4 3 4-15,-1 1-5 0,-1 2-5 16,-2 4 0-16,0-1 0 0,3 1 0 16,1-2 0-16,-6 1 0 0,0-3 0 15,2-3 0-15,1 0 0 0,-1-2 0 16,0-1 0-16,-4-2 0 0,2-3 0 15,-2-3 0-15,-2-4-5 0,0-4-19 0,0-2-13 16,0-2-8-16,0-1-17 0,-6-3-36 16,-2-1-32-16,-1 0-111 15</inkml:trace>
  <inkml:trace contextRef="#ctx0" brushRef="#br0" timeOffset="168208.84">4316 4836 107 0,'0'0'139'15,"0"0"-111"-15,0 0 8 0,0 0-9 16,0 0 6-16,0 0-1 0,0 0-10 16,0 0-4-16,0 0-5 0,10 2 12 15,3-5 7-15,1 0-5 0,5-3 2 16,2-4 4-16,8-1-3 0,2-7-9 16,2-1 2-16,4-2-4 0,4-1 1 15,9-1-3-15,-5-2-4 16,7-2-1-16,-4 2-3 0,1-1-1 0,-5 1-1 0,-3 3 0 15,-6 1 3-15,-8 6-1 0,-11 4-2 16,-7 5-1-16,-7 5 0 0,-2 1-3 16,0 0 6-1,0 0 13-15,0 0-6 0,0 0-6 0,0 0-4 0,0 0-4 16,0 0 0-16,0 0-2 0,0 0 1 16,0 0 0-16,0 0-1 0,-2 2 0 15,0-1-6-15,0 2-12 0,2-1-6 16,-3 1-8-16,3-2-19 0,0 5-16 15,0-1-5-15,0-2-30 0,-2-1-59 16,-2-2-167-16</inkml:trace>
  <inkml:trace contextRef="#ctx0" brushRef="#br0" timeOffset="168941.68">5478 4110 233 0,'0'0'53'0,"0"0"-8"16,0 0 10-16,0 0-1 15,0 0-1-15,6-51-3 0,-8 40-5 0,0 3-6 0,-2-1-3 16,0 0-4-16,-3 0 5 15,1 2-8-15,0 0 0 0,4 3-10 0,-2 0-3 16,0 0-5-16,-2 4-3 0,-1-2-2 16,-3 2-2-16,4 0-3 0,0 0-1 15,-3 5 0-15,1-2-2 0,2 6-1 16,0 0 1-16,4 4-1 0,0 0 2 16,2 0 0-16,0-1 0 0,0 1-1 15,4-1 1-15,2 2-1 0,2-2 1 16,9 0 0-16,-7 1 1 0,13-1 1 15,2 1-1-15,-3-1 2 0,7 0 0 16,2 0 2-16,-2 0-1 0,2 0 1 0,-8-1 0 16,-2 0-1-1,-3 1-3-15,-7-1 2 0,-5 0-1 0,4 5 2 0,-6-2-2 16,-2 2 1-16,-2 1 1 0,0-1-1 16,-6 3 1-16,-6-3-1 0,3-2-1 15,-3-1 1 1,-5-2-1-16,3-2-1 0,-5-2-2 0,5-1-7 15,-5-2 2-15,5-1 0 16,-3 0 1-16,3-3-5 0,-5 0 2 0,9-2 6 0,0-2 1 16,1 0 2-16,5-2 0 0,2-1 0 15,0 1 0 1,2-5 0-16,0-1 2 0,4-4 4 0,9-5 1 16,-3-1 2-16,2-5 0 15,9-2 1-15,-5-2 2 0,5-4 1 16,4 0 0-16,-8-2 0 0,3 1 2 15,-7 4-3-15,3 2 1 0,-8 4-3 16,-1 2 3-16,-5 2-1 0,-2 4-3 16,0 0 3-16,0 1-4 0,-11 2-8 15,1-3 0-15,-7 4 0 0,1 0 0 0,-7 6 0 16,-4 3 0-16,-2 5 0 0,-2 5 0 16,-2 8 0-16,8 6 0 0,-1 10-13 15,3 3-10-15,8 8-10 0,5 2-8 16,6 6-19-16,4 2-43 0,0 0-53 15,0-5-152-15</inkml:trace>
  <inkml:trace contextRef="#ctx0" brushRef="#br0" timeOffset="193959.69">10929 12611 379 0,'0'0'17'0,"0"0"-1"0,0 0 23 0,0 0 24 0,0 0-22 16,0 0-2-16,0 0-9 0,-31-29 0 16,31 27 1-16,0 2-2 0,0 0-9 15,0 1-5-15,0 1-5 16,0 1-3-16,0 2-2 15,4 5 1-15,-2 4 0 0,4 2 6 0,-4 5 0 16,2 2 0-16,5 5-1 0,-7 5-2 0,2 4-2 16,0 3-1-16,2-3 0 0,0-4-2 15,3-5 1-15,-3-5 2 0,0-7-1 16,4-5-2-16,3-4 1 0,-7-1-2 16,-2-4 3-16,2-1 4 0,-1-1 6 15,5-8 1-15,-4-6 5 0,6-10 3 16,9-9-3-16,0-10-9 0,6-9-13 0,8-5 0 15,6-6 0-15,5-2 0 0,14 0 0 16,8-3 0-16,4-2 0 0,5 5 0 16,-7 8 0-16,-6 7 0 0,-12 13 0 15,-9 8 0-15,-10 7 0 0,-12 10 0 16,-11 8 0-16,-4 4 0 0,-6 0 0 16,0 7 0-16,0 5 0 15,0 4 0-15,-6 5 0 0,-4 2 0 0,0 0 0 16,-7 1 0-16,5-3-21 0,-5-4-20 15,5 2-15-15,-5-4-29 16,1-2-52-16,-3-4-74 0</inkml:trace>
  <inkml:trace contextRef="#ctx0" brushRef="#br0" timeOffset="-192812.17">9920 5151 47 0,'0'0'3'0,"0"0"10"0,0 0 32 15,0 0 2-15,0 0-8 16,0 0 1-16,0 0 5 15,0 0-1-15,46 12-8 16,-46-9 4-16,4 0 7 0,-4-1 2 16,2-1 1-16,-2-1-5 0,0 0-11 15,4 0-1-15,0 0 1 0,4-1-1 0,3-1-2 16,3-4-2-16,5-3-5 0,6-1 1 16,8-5-4-16,8-4-1 0,7-6-6 15,9-5-3-15,14-4-1 0,7-3-1 16,5-2 0-16,0-1-1 0,-1-1-2 15,-3 5-6-15,-7 3-1 0,-12 7 1 16,-12 7 2-16,-15 6 2 0,-13 7-2 16,-9 3 1-16,-9 3-2 0,-2 0 1 0,0 0 3 15,0 0 2-15,-2 0 0 16,-4 2-4-16,-3 2-1 0,-3 3-1 16,-5 2-1-16,3 0 0 0,-1 1 0 15,7-4 0-15,2-3-7 0,2 0-12 0,4-2-7 16,0 1-13-16,-2 0-17 0,0 0-33 15,0 1-34-15,0-2-80 0</inkml:trace>
  <inkml:trace contextRef="#ctx0" brushRef="#br0" timeOffset="-192449.23">11379 4318 439 0,'0'0'79'0,"0"0"-36"0,0 0 9 16,0 0 18-16,0 0-13 0,0 0-19 16,0 0-7-16,0 0-1 0,9-20-8 15,-9 21-9-15,0 5-8 0,0 0-3 0,4 7-1 16,-2 8 1-16,-2 4 3 15,4 8 1-15,0 7-2 16,0 6 0-16,-4 8-2 0,2 4 0 0,1 2-1 0,-3-2 0 16,2-5 0-16,2-4 1 15,0-7-2-15,2-6 1 0,0-7-1 16,0-6 0-16,-1-6-2 0,-3-7 1 0,4-5-22 16,-6-3-27-16,0-2-24 0,0-7-15 15,-6-10-5-15,-1-9-59 0,1-5-190 16</inkml:trace>
  <inkml:trace contextRef="#ctx0" brushRef="#br0" timeOffset="-191943.16">11714 4248 467 0,'0'0'59'15,"0"0"-14"-15,0 0 18 0,0 0-19 16,0 0-22-16,0 0-4 0,-55-19 9 0,52 19 1 15,1 1-3-15,2 0-6 16,-2-1-1-16,2 0-1 0,0 0 1 0,0 0-2 16,0-1 0-1,2-1 0-15,3-1 1 0,9-4-5 0,5-1-2 0,14-3 2 16,4 1-3-16,6 2-2 0,3-2-2 16,-7 5-5-16,-6 5 2 0,-4 0-2 15,-12 7 1-15,-1 6-1 16,-10 3 0-16,-1 8 0 0,-5 4 0 0,-9 3 1 15,-9 2 1-15,-3-1 0 0,-8-4-2 16,0-3 0-16,4-4-1 0,3-2-2 16,3-3 2-16,-2 1-5 0,5-5-1 0,-1 0 0 15,5-2 3-15,6-1-1 16,-5-4 2-16,9-3 2 0,2-2 0 16,0 0 1-16,0 0 0 0,0 0 1 0,4 0 0 15,7-3 2-15,-1 0 1 0,11 0 4 16,-3-1 3-16,9 1-1 0,2 3-2 15,2 0-1-15,2 0 0 0,-2 0-3 16,-2 8-4-16,-10 0 0 0,-3 2 0 16,-7-1 0-16,-5 2 0 0,-2 0 0 15,-2 2 0-15,-4 0 0 16,-7 3 0-16,-7-1 0 0,-7 1 0 16,2-3 0-16,-10 0 0 0,-2 1 0 15,-6-1 0-15,-3 4 0 0,-1 3-54 0,-5 3-21 0,5 4-78 16,7-4-137-16</inkml:trace>
  <inkml:trace contextRef="#ctx0" brushRef="#br0" timeOffset="-171105.61">6125 3938 198 0,'0'0'94'15,"0"0"-11"-15,0 0-8 0,0 0-1 16,0 0-18-16,0 0-13 0,0 0-3 15,0 0 2-15,0 0 3 0,0-7-11 16,0 7-5-16,0 0-7 0,0 0-2 16,0 0-4-16,0 0-1 0,0 1 28 15,0 7-40-15,0 2-2 0,0 4-1 16,2 0 4-16,0 4 2 0,4 1 0 16,-4 3 0-16,4 3 0 0,3-2-1 15,1 2 0-15,-2-4 0 0,5-1-2 0,-3-5-1 16,0-3-1-16,1-4 1 0,3-2-1 15,-5-6 1-15,3 0 1 16,7-3 4-16,-3-7 2 0,9-6 2 0,2-3-5 16,6-4-6-16,0-5 0 15,6-3 0-15,0-3 0 0,5-2 0 0,-1-1 0 16,-1 0 0-16,-3 3 0 0,0 4 0 16,-12 5 0-16,0 6 0 0,-11 4 0 15,-3 5 0-15,-3 5 0 0,-4-1 0 16,-2 4 0-16,-4 1 0 0,0 1 0 15,0 0 0-15,0 0 0 0,0 0 0 0,0 0 0 16,0 0 0-16,0 0 0 0,0 0 0 16,0 2 0-16,-4 3 0 0,-2 2 0 15,0 0 0-15,-2 3-33 0,-1 2-31 16,-1 2-30-16,2-4-73 0,2-2-168 16</inkml:trace>
  <inkml:trace contextRef="#ctx0" brushRef="#br0" timeOffset="-145664.22">11280 4684 216 0,'0'0'62'0,"0"0"-26"16,0 0 8-16,0 0 15 0,0 0-14 15,0 0-5-15,0 0-12 0,0 0 7 16,0 0 1-16,15 9-3 0,-3-7-4 16,3-2-1-16,-7 0 5 0,8 0-2 0,5-5-2 15,6-4-2-15,4-6-4 0,6-5-2 16,17-6 1-1,6-8-5-15,14-4-7 0,3-3-3 0,5-2-1 0,-1 3 1 16,-15 4-3 0,-6 8 0-16,-21 7-2 0,-5 6 2 0,-16 6-3 0,-3 3 1 15,-11 4 0-15,-4 2 0 0,0 0-1 16,0 0 3-16,-4 2-2 0,2 2 0 0,-11 4-2 16,1 1-1-1,1 0 0-15,1 0-3 0,2-2-7 0,4-1-2 0,2 0-7 16,-3 1-7-16,5-1-9 15,0-1-4-15,0 0-23 0,0-2-9 0,0-2-25 16,-2-1-61-16,0-4-120 0</inkml:trace>
  <inkml:trace contextRef="#ctx0" brushRef="#br0" timeOffset="-145050.03">12940 3920 306 0,'0'0'60'16,"0"0"6"-1,0 0 16-15,0 0-16 0,0 0-21 0,0 0-15 0,0 0-5 0,0 0-4 16,-47-46-4-16,36 46-2 16,-1 0 3-16,-3 0-6 15,3 0-1-15,-7 0-2 0,5 4 2 0,-9-2-2 16,7 4-1-16,-7 1-2 0,-8 1-3 15,8 3 0-15,-4 1-3 0,5-1-2 16,-5 7 1-16,2 0-1 0,8 5 1 0,-1-1-1 16,7 3 1-16,1-2 1 0,8 2-2 15,2 0 1-15,0-1 0 0,6-2 1 16,0-1 0-16,3-6 0 0,3-3 0 16,5-6 0-16,1-2 1 0,3-4-1 15,6-2 3-15,6-9 8 0,0-7 7 16,0-3 2-1,-2-3-4-15,-4 2-4 0,-9 0-7 0,-1 4-2 0,-11 0 0 16,2-1 2-16,-3-2 4 0,-5-1-1 0,0-1-1 16,-2 1-2-16,-3 4-1 0,1 1-1 15,2 5 1-15,0 5 2 0,0 4 0 16,2 0 3 0,0 3-3-16,0 0-2 0,-2 0-4 0,0 9 0 15,0 8-11-15,0 5 7 0,-2 4 4 0,2 4 1 16,2-1-1-16,0-1 1 15,2 3-1-15,4-2 1 0,0 1 2 16,-2-4-2-16,2 3 2 0,1 0-1 16,3-2 0-16,-4 1 1 0,-2-5-2 0,-4-1 0 15,0-2 0-15,0-1 0 0,0 0-1 16,-6-2 2-16,-6-3 0 0,-1-1 2 16,5-2-2-16,-9-2 2 0,3-4 0 0,-7-1-1 15,1-1-1-15,-7-3-2 0,-4 0-10 16,-2 0-33-16,2-7-26 0,0-4-56 31,2-7-99-31,6-5-311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6T04:23:21.813"/>
    </inkml:context>
    <inkml:brush xml:id="br0">
      <inkml:brushProperty name="width" value="0.05292" units="cm"/>
      <inkml:brushProperty name="height" value="0.05292" units="cm"/>
      <inkml:brushProperty name="color" value="#FF0000"/>
    </inkml:brush>
  </inkml:definitions>
  <inkml:trace contextRef="#ctx0" brushRef="#br0">13044 4732 62 0,'0'0'114'0,"0"0"-87"16,0 0 10-1,0 0 15-15,10-58-8 0,-10 49 2 0,0-1-5 0,2 1-4 16,-2 1-4-16,0-1 2 0,0 4-2 16,0 1 1-16,0 2-8 0,0 2-2 15,0-2-2-15,0 1 0 0,0 0 2 16,0 1-3-16,0 0-5 15,0 0-1-15,0 0 10 0,0 1-17 16,0 5-8-16,0 8-3 0,0 8 0 16,-4 5 3-16,0 5 1 0,2 2 2 0,0 0-1 0,-5 3-2 15,1 2 1-15,0-2 1 0,-2 0-2 16,4-4 0-16,-1-1 0 16,-1-4 0-16,-2-6 2 0,4-4-2 0,0-6 1 15,0-4-1-15,4-3 1 0,0-3-1 16,0-2 2-16,0 0 0 0,0 0-1 15,0-4 3-15,0-2 1 0,-3-6 1 16,1-7-6-16,0-4 0 0,2-8 0 16,0-6 0-16,0-5 0 0,4-7 0 15,-1-1 0-15,7 2 0 0,0 6 0 16,1 10 0-16,-5 6-2 0,2 8 1 16,0 4 1-16,-2 6 3 15,-1 3-3-15,-3 2 0 0,4 1-2 0,4 2 2 0,3 0-2 16,1 1-1-16,7 8 1 0,1 7 2 15,-1 5 0-15,4 5 0 0,0 10 0 16,-7 1 0-16,5 4 2 16,-2 2-1-16,-7-1 0 0,5 1 0 0,-7-8-1 15,5 0 0-15,-3-5-1 16,-3-4 1-16,1-2-6 0,-4-6-16 16,-4-1-16-16,-2-4-20 0,1-5 0 0,-3-3-19 31,-5-5-29-31,-3-2-28 0,-6-5-93 0</inkml:trace>
  <inkml:trace contextRef="#ctx0" brushRef="#br0" timeOffset="184.39">12944 5017 274 0,'0'0'175'0,"0"0"-174"0,0 0 11 15,0 0-4-15,0 0 39 0,0 0-10 16,58-10 8-16,-37 2-3 0,4 0-10 15,8-3-11-15,0 4-5 0,4 0-10 16,2-1-3-16,5 0-1 0,-3 1-2 0,0 0-4 16,3-2-47-16,-1-1-56 0,-12-1-135 15</inkml:trace>
  <inkml:trace contextRef="#ctx0" brushRef="#br0" timeOffset="1119.04">14038 4623 387 0,'0'0'47'0,"0"0"14"0,0 0 15 16,0 0-19-16,0 0-16 16,0 0-25-16,0 0-8 0,0 0-8 15,0 0 1-15,-4 11-1 0,10 10 7 16,-6 2 6-16,8 6-3 0,-4 1-4 15,0 5-1-15,5 0-4 0,-5 1 1 16,0-2 0-16,-4-4-1 0,4-3 0 0,-2-4 0 16,2-4-1-16,0 0 0 15,3-8-2-15,-7-2-5 0,4-3 0 0,-4-3 0 16,0-3 1-16,0 0 4 0,0 0 2 16,0-6 4-16,0-4 2 0,-2-3 2 15,-5-9-2-15,1-5 4 0,-2-5 0 16,4-5-1-16,-6-6 0 0,3-4-1 15,5 2 3-15,2 3-7 0,-2 8-3 16,4 10 0-16,0 10 3 0,5 7 1 0,-7 6 2 16,4 1 3-16,0 0-9 0,0 4-1 15,8 8-4-15,5 4-1 0,2 7 4 16,1 5 1-16,5 6 1 16,-8 1 0-16,5 3-1 0,-5-2 0 0,1 0 0 15,1-4 2-15,-5-1-2 0,5-8 0 16,-4-2-1-16,3-7 1 0,-5-5 1 15,-3-6 0-15,0-2-1 0,-2-1 2 16,-1-5 0-16,-1-4-1 0,6-8 5 16,-3-5-2-16,-3-6 2 0,0-5 6 15,-2-3 0-15,0-8-1 0,0-8-4 16,1-6 0-16,-5-4-5 0,4 4 1 0,0 8-3 16,-2 17 1-16,0 12 1 0,0 7 0 15,-2 8 3-15,0 1 3 0,4 2-3 16,-4 3-2-16,2 1-3 0,2 11-5 15,5 8-1-15,1 8 2 0,2 9 3 16,3 5 1-16,-3 4 0 0,5 6 2 16,-7 0-2-16,0 2 0 15,3-2 2-15,-5-5 0 0,-2-2 0 16,3-7-2-16,1-3-7 0,-2-1-11 0,-4-6-8 0,5-2-7 16,-1-10-16-1,0-7-16-15,-2-4-9 0,5-6-38 0,3-10-61 0,-6-6-183 16</inkml:trace>
  <inkml:trace contextRef="#ctx0" brushRef="#br0" timeOffset="1449.93">15169 4498 569 0,'0'0'14'15,"0"0"-1"-15,0 0 15 0,0 0 30 16,0 0-9-16,0 0-14 15,0 0-7-15,0-4-7 0,0 11-10 0,-3 2-10 0,1 5-1 16,-4 1 2-16,0 4 0 0,2 2 0 16,0 4-2-16,0 2 2 0,2 4-1 15,2 2-1-15,0 0 1 0,0 1-1 16,6-5-1-16,2-2 1 0,2-4 0 16,-3-4 0-16,9-5-1 15,-4-3 0-15,3-4 0 0,4-3 1 0,5-4 0 16,1-4 0-16,4-7 2 15,6-4 0-15,-2-3 1 0,2-2-1 0,-1-4 0 16,-3-2-2-16,-5 1-9 16,-1-3-22-16,-12 5-21 0,-1-2-12 0,-12 4-29 0,-4 0-34 15,-15 4-165-15</inkml:trace>
  <inkml:trace contextRef="#ctx0" brushRef="#br0" timeOffset="1620.76">15152 4721 443 0,'0'0'49'0,"0"0"4"16,0 0 30-16,0 0-18 0,0 0-16 16,0 0-17-16,0 0-4 15,0 0-9-15,58-55-8 0,-31 38-7 0,4-2-1 16,2 1-2-16,0-1 0 0,-2 3-1 0,0-2-18 16,-10 1-32-16,-5 0-28 15,-6-2-34-15,-3 2-91 0</inkml:trace>
  <inkml:trace contextRef="#ctx0" brushRef="#br0" timeOffset="1792.98">15098 4400 312 0,'0'0'280'0,"0"0"-245"16,0 0-9-16,0 0 40 0,0 0-15 16,0 0-21-16,0 0-8 0,0 0-6 15,60-43-11-15,-29 33-3 0,2 0-1 16,4 3 0-1,-1 4-1-15,-1 0-1 0,0 3-5 0,-2 0-35 0,0 4-32 0,-2 1-39 32,-4-5-75-32,-11 0-227 0</inkml:trace>
  <inkml:trace contextRef="#ctx0" brushRef="#br0" timeOffset="2091.27">15942 4387 365 0,'0'0'0'16,"0"0"0"-16,0 0 76 0,0 0 14 15,16-53-11-15,-16 47-22 0,0 2 3 16,0 1-16-16,0 3-14 0,0 0-11 16,0 0-2-16,2 0-9 0,2 9-6 15,5 3-2-15,1 4 1 0,-2 8 1 0,-2 4 1 16,1 5-2-16,1 4 0 0,0 5-1 15,-4 3 3-15,5 1-3 0,-1-2 2 16,4-5 0-16,-1-4-2 0,-3-6-14 16,4-5-7-1,-6-4-24-15,-3-8-14 0,-1-4-24 0,-2-7-25 0,-2-4-27 16,-1-6-57-16</inkml:trace>
  <inkml:trace contextRef="#ctx0" brushRef="#br0" timeOffset="2374.98">15898 4350 456 0,'0'0'31'0,"0"0"15"15,0 0 15-15,0 0-7 0,8-54-12 0,-1 50-5 0,1-3 5 16,-2 3-7-16,7-1-14 0,5 0-7 16,9 2-1-16,0 1 0 0,6 2-2 15,6 0-4-15,1 1-1 0,-1 6 0 16,4 1-2-1,5 6-2-15,-9 6-1 0,-2 2 0 0,-6 8 0 0,-8 0-1 16,-11 4 2-16,-3 3-2 0,-9-2 1 16,-2 2-2-16,-11-3 2 0,-7 0-1 15,-1-4 0 1,-4-3-5-16,0-3-3 0,3-5-8 0,-1-3-3 0,-2 0-12 0,-2-4-25 16,2-3-14-1,-2-2-14-15,-2-3-54 16,5-4-89-16</inkml:trace>
  <inkml:trace contextRef="#ctx0" brushRef="#br0" timeOffset="3037.22">16893 4153 462 0,'0'0'41'0,"0"0"17"16,0 0 16-16,-21-57-10 0,21 51-12 15,-4 1-19-15,0 4-4 0,-1-1-6 16,3 2-6-16,-4 0-7 0,0 2-6 0,-13 9-4 15,1 8-2-15,-9 13 1 0,-2 6-2 16,-4 4 0-16,8 3 1 0,9-2 1 16,-1 1 1-16,9 1 0 0,-1-1 0 15,5-2 0-15,0-4 0 0,4-2 1 16,4-7-1-16,0-3 0 0,1-4-1 16,-1-3-4-16,2-4 0 0,-2-5 0 0,2-2 0 15,3-4 1-15,-5-4 1 16,2 0 0-16,0-2 3 0,2-3-2 15,5 0 2-15,-7-2 2 0,0-5-2 16,-2-1 2-16,5-3 1 0,-5-4-1 16,-2-1 1-16,0-3-2 0,2 3-1 0,0-1 0 15,2 4 1-15,0-1-1 0,5 1 1 16,-3 5-1-16,2-1 0 0,7 2 1 16,-5 2 0-16,9-1 0 0,-2 3-1 15,8-3 0-15,4 4-1 0,-3 5 0 16,6 2 1-16,-1 3-1 0,-2 4 1 15,0 1 1-15,-2 3 0 0,-11 3 1 16,3 3-1-16,-13 4 0 0,-4 1 1 16,-2 3 1-16,-2 1-1 0,-6 2-1 15,-2-3-1-15,-7 3 2 0,-3-3 2 0,-1-2-4 16,5-3 2-16,-5-2 0 0,5-3-1 16,5-4 0-16,-1-4-1 0,4-1-1 15,0-1-7-15,4-2 1 0,-3 0-1 16,1-2-11-16,0-1 7 0,4 0-13 15,0-4-12-15,-2-4-8 16,4-3-20-16,4-7-69 0,1 0-90 16</inkml:trace>
  <inkml:trace contextRef="#ctx0" brushRef="#br0" timeOffset="3353.63">18195 3906 449 0,'0'0'115'0,"0"0"-51"15,0 0-2-15,0 0 17 0,0 0-21 16,0 0-26-16,0 0-12 15,0 0-8-15,14-23-11 0,-5 38 0 0,3 7 0 16,-2 4 4-16,1 6 0 0,-3 4-3 16,-2 3 4-16,-2 4-5 0,0 4 0 15,0-1 0-15,3 0 0 0,-3-5-1 16,6-2-9-16,-2-4-19 16,1-4-23-16,-3-5-45 0,2-3-36 0,-8-8-125 0</inkml:trace>
  <inkml:trace contextRef="#ctx0" brushRef="#br0" timeOffset="3573.62">18046 4558 674 0,'0'0'77'15,"0"0"-52"-15,0 0 38 0,0 0-7 0,0 0-29 0,0 0-14 0,0 0-3 16,54-41-1-16,-36 28-5 15,11-2-2-15,0 1-1 0,2-1-1 16,0 2 1-16,-2 0-1 0,-4 1-16 16,-4 1-13-16,1 0-28 0,-5-3-56 15,-1-1-45-15,-9-1-159 0</inkml:trace>
  <inkml:trace contextRef="#ctx0" brushRef="#br0" timeOffset="3814.49">17945 3967 691 0,'0'0'32'16,"0"0"11"-16,0 0 29 15,0 0-24-15,0 0-17 0,0 0-13 16,0 0-1-16,0 0-3 0,62-33 5 0,-29 22-6 16,8 1-5-16,7-1-2 0,-1 0-1 15,9 2-2-15,-4 0 0 0,1 3-3 16,-3 2 0-1,-2 3 0-15,-9 2 0 0,-6 7-7 0,-6 8-30 0,-13 4-17 16,-10 4-46 0,-6 1-68-16,-12-4-79 0</inkml:trace>
  <inkml:trace contextRef="#ctx0" brushRef="#br0" timeOffset="61930.3">12669 11168 116 0,'0'0'7'0,"0"0"-7"0,0 0-9 0,0 0-16 16,0 0-11-1,0 0 11-15,0 0 15 0,0 0 10 0,0 0 12 0,-22-6 12 16,20-1-6-16,0 1-4 0,-5 0 7 16,7 0 10-16,-2 1 11 0,-2 1 4 15,2 1 13-15,-4 0 0 0,2 1-6 16,4 0 5-16,-2 1 2 0,0 1-2 15,2-3 3-15,0 3-8 0,0 0-3 16,0-2-4-16,0 2-7 0,0 0-8 0,0 0-9 16,0 0-6-16,0 0-6 0,4 0-3 15,0 0-5-15,10 2 0 0,1 2-1 16,8 1 2-16,-3 4 2 0,3 3 2 16,6 3 0-16,0 4-1 0,0 4-1 15,4 1 2-15,4 6 1 0,2 1-3 31,-4 1 1-31,9 1 0 0,-5-1-3 0,5 1-1 0,-9 0 0 0,2 1 1 32,-4-5-1-32,-2-1-2 0,-2-3 1 0,-8-6 0 0,-3-5 0 0,-1-3-1 15,-5-5 1 1,-6-2-2-16,1-2 2 0,-3-2-1 16,-2 0 0-16,4-2 1 0,-6-5 2 0,4-5-1 15,-2-4-1-15,0-2-1 16,-2-4-15-16,2-1-9 0,0-5-6 15,-2 0-11-15,0 2-11 0,4-3-7 16,1 1-10-16,-1-1 0 0,0-1-16 16,2 2-53-16,-4 2-37 0</inkml:trace>
  <inkml:trace contextRef="#ctx0" brushRef="#br0" timeOffset="62428.25">13411 11044 322 0,'0'0'5'0,"15"-52"-2"0,-5 33 1 15,-1 2-1-15,-3 1 1 0,2 2 11 16,0 3 12-16,-2 0 7 0,-1 3 0 16,-5 1-7-16,0 2 2 0,0 2 9 15,0 1 11-15,0-2 0 0,0 1 1 16,0 0 0-16,0 3-1 0,0-1-8 16,0 1-4-16,0-1-7 0,0 1-5 0,0 0 1 15,0 0-5-15,0 0-5 0,0 0-6 16,0 2-4-16,-5 4-2 0,3 3-1 15,-4 6 1-15,-2 4 0 0,0 4 0 16,-1 2-4-16,-7 3 0 0,3 4 0 16,-9 2 0-16,-1 1 0 0,-2 4 0 15,-8 2 0-15,0 5 0 0,-8 2 0 16,-3 5 0-16,1-1 0 0,6-1 0 16,-5-1 0-16,3-3 0 0,6-1 0 15,0-5 0-15,6-3 0 0,4-3 0 16,1-9 0-16,9-2 0 0,-1-5 0 15,3-2 0-15,5-2 0 0,0-4 0 0,2-1 0 16,-2-2 0-16,4-2 0 0,-1-1 0 16,1-3 0-16,0 0 0 0,2-1 0 15,0 1 0-15,0-1 0 0,0-1 0 16,0 0 0-16,0 0 0 0,-2 0 0 16,2 0 0-16,0 0 0 0,0 0 0 15,0 0 0-15,0 0 0 0,0 0 0 16,0 0 0-16,0 0 0 15,0 2 0-15,0-1 0 0,0 2 0 0,0 2 0 16,0 2 0-16,0 1-31 0,-2 0-46 16,-4 2-45-16,-17-4-76 0,-4-5-273 15</inkml:trace>
  <inkml:trace contextRef="#ctx0" brushRef="#br0" timeOffset="65542.84">8188 9839 183 0,'0'0'108'0,"0"0"-48"0,0 0-8 0,0 0 15 16,0 0 2-16,0 0-14 0,-13-40-8 15,11 33-6-15,0 0 1 0,2 1-4 16,0 2-4-16,0 1-5 0,0 2-7 16,0 1-2-16,0 0-1 15,0 0-3-15,0 0-4 0,0 0-2 0,0 1-3 0,0-1-4 16,0 0 0-16,0 3-3 0,0 2 0 16,2 4 1-1,3 2 1-15,-3 4 1 0,4 3 1 0,-4 3 0 0,0 3 0 16,2 1 1-16,-2 1 0 15,4 5-1-15,3-4 1 0,-3 4 1 0,-2 0-3 16,4 1 1-16,-2 2-1 0,1-5-2 16,-1 2 1-16,0-2-1 0,-2-4 0 15,-2-3 0-15,0-3 0 0,0-4-1 16,0-3 1-16,-2-3-1 16,2-3 1-16,-2-1 0 0,0-1-1 0,0-1-4 0,0-3-5 15,0 1-5-15,0-1-6 0,-6-1-2 16,0-5-2-16,-4-7-20 15,-7-6-44-15,3-4-58 0,1-6-95 0</inkml:trace>
  <inkml:trace contextRef="#ctx0" brushRef="#br0" timeOffset="66584.36">8202 9714 205 0,'0'0'57'0,"0"0"-19"16,0 0-10-16,0 0 7 0,0 0-6 16,0 0-6-16,-49-2-2 0,38 4-4 15,3-1 6-15,2 2-9 0,0-3 7 16,6 0 1-16,0 0 6 15,0 0 5-15,0 0-2 0,0 0-7 0,0 0-4 16,0 0 2-16,0-1 5 0,4-1 0 0,6-2-7 16,3-1-2-16,5-2 3 15,3-2-7-15,6 3-1 16,4-2-3-16,2 1-2 0,6-1 1 0,2 1-5 16,3-1 2-16,3 1-1 15,3-1-1-15,2 0-2 0,8-1 2 16,4 0-2-16,6-1 4 0,-2 0 1 0,0 3-1 0,-4-1-4 15,-6 2 0-15,-8 2-2 0,-11-2 3 16,-8 3 1-16,-10 3 0 0,-9 0 1 16,-1-1-1-16,-9 0 2 15,-2 1 0-15,0-1 0 0,0 1 0 0,2-1 0 0,-2 1-1 16,0 0-2 0,0 0-1-16,0 0 1 15,2 0 0-15,-2 0-1 0,2 0 1 16,0 0-2-16,-2-2 3 0,2 2-3 15,0 0 1-15,0 0-1 0,0 0 1 16,-2 0-2-16,2 0 3 0,0 0-2 16,-2 0 0-16,0 0-1 0,0 0 2 15,0 1-1-15,0-1 0 0,0 1-1 16,0 2 1-16,0 1-1 0,5 3 0 16,-5 0 0-16,2 4 2 0,-2-2-2 0,4 2 1 15,-4 1-1-15,2 0 1 0,0 1 0 16,-2 2-1-16,4 3 1 15,-2 3-1-15,0 1 2 0,0 3-2 0,2 1 1 16,0 1 0-16,1 1 0 0,1 1-1 16,-2-1 1-16,4 1 0 0,-2 0-1 15,3 2 0-15,-1 0 2 0,0 2-2 16,1 0 1-16,1-1-1 0,-2-4 1 16,0 0-1-16,1-2 0 0,-1-1 1 15,0-5 0-15,0-1-1 0,-3-4 1 0,-1-1-1 16,-2 0 3-16,0-6-3 0,0-1 0 15,-2-3 0-15,0-2 0 0,0 0 0 16,0-2 0-16,0 0 0 0,0 1 0 16,-4-1 0-16,-4 0 0 0,-1 0 0 15,-3 1 0-15,-3-1 0 16,-3 0 0-16,-1 0 0 0,-6 0 0 0,1 0 0 16,-5 0 0-16,0 0 0 0,-4 3 0 15,0 0 0-15,-5 0 0 0,-1 2 0 16,-2 1 0-16,-7 0 0 0,-4 3 0 0,-3-1 0 15,-3 3 0-15,-4-1 0 0,0 2 0 16,-2 2 0-16,0-1 0 0,4 2 0 16,4 0 0-16,8-1 0 0,5 1 0 15,2-4 0-15,10 1 0 0,4-4 0 16,6 0 0-16,9-2 0 0,1-3 0 16,5-1 0-16,2 1 0 0,4-3 0 15,0 0 0-15,0 0 0 0,0 0 0 16,0 2 0-16,0-2-3 0,0 0-5 15,0 0-2-15,0 0 0 0,0 0-2 16,-2 0-2-16,2 0 1 0,0 0 1 16,0 0-1-16,0 0-1 0,0 0-1 0,0 0-15 15,0 0-9-15,6-5-20 0,0-2-19 16,5-4-24-16,1-2-50 0,0 2-118 16</inkml:trace>
  <inkml:trace contextRef="#ctx0" brushRef="#br0" timeOffset="68461.36">8579 9835 343 0,'0'0'97'0,"0"0"-24"0,0 0-4 15,0 0 0-15,0 0-12 0,0 0-8 0,0 0-7 16,0 0-8-16,0-38-7 0,0 38-9 16,0 0-5-16,0 3-3 0,0 1-3 15,2 3-3-15,0 4-4 0,0 8 5 16,0 1 4-16,2 5 0 0,-2 3-2 16,0 3-3-16,0 1-2 0,2 1 0 15,-2-3 0-15,5 1-1 16,-3-5 0-16,0-2 0 0,4-3-1 0,-2-4 2 15,0-2-2-15,-1-4 0 0,-1-2 0 16,0-3-6-16,-4-3-4 0,0 0-5 0,0-3-6 16,0 0-11-16,0 0-5 0,0-6-2 15,-2-4-15-15,-4-6-21 16,-3-3-48-16,1-1-100 0</inkml:trace>
  <inkml:trace contextRef="#ctx0" brushRef="#br0" timeOffset="69075.57">8564 9843 384 0,'0'0'89'0,"0"0"-34"0,0 0 0 0,0 0 0 16,0 0-22-16,0 0-6 16,0 0 2-16,0 0-2 0,0 0-4 15,-16-12-3-15,16 12-3 0,0 0-1 0,0 0-1 16,0-2 3-16,0 1-4 0,2-2 0 15,0 0-7-15,6-1 2 0,4-3 0 16,5-1 3-16,8-2 1 16,4 0-5-16,2-1-2 0,0 4-2 0,-2 1 1 15,0 2-2-15,-5 3-1 0,3 1-2 0,-6 3-2 16,-3 3 2-16,-1 3 0 0,-7-3 0 16,-6 4 0-16,-1 1 1 0,-3 1-1 15,0 5 3-15,-7 0-2 16,-5 2 2-16,-3 0-1 0,-1 1-1 0,-3 0-1 15,1-3-1-15,-1 1-4 0,1-3-1 16,3-2 2 0,1-5 1-16,7-3 2 0,1-3 1 15,2 2-1-15,2-2-1 0,0-1 2 0,0 1 0 0,0-1 0 16,2 0 2-16,0-1-2 0,0 0 1 16,0 0 3-16,4 0 0 0,0-2-2 15,2-2-2-15,7 0 3 16,5 0 2-16,9 0 1 0,0 3 2 0,8 0-5 0,0 1 0 15,-2 1 0-15,0 4-1 0,-6 1 0 16,-6 0 1-16,-2-1-1 0,-13 4 0 16,0 1-1-16,-4 0 3 15,-2 2-3-15,-4 3 1 16,-11 3 3-16,-9 1-5 0,-5 0 0 0,-9 1 0 0,-3-4 0 16,0-4 0-16,4-2 0 0,1-3 0 15,10-2 0-15,1 1 0 0,6-3 0 16,5-2 0-16,-3 0 0 0,5 1 0 0,-1-2 0 15,1 0 0-15,0-1 0 0,1-4-4 16,3-2-12 0,4-4-6-16,4-1-20 0,12-4-29 0,5-3-116 15,1-2-261-15</inkml:trace>
  <inkml:trace contextRef="#ctx0" brushRef="#br0" timeOffset="-155025.47">8062 7725 13 0,'0'0'288'0,"0"0"-233"0,0 0-15 0,0 0 19 16,0 0 0-16,0 0-17 0,0 0-4 16,0 0-4-16,-31-51 2 0,25 46-2 15,3-2-1-15,-1 1 2 0,0 3 0 16,2 0-5-16,0 0-3 0,2 3-6 15,0 0-5-15,-4 0-3 16,4 0-3-16,0 0-4 16,0 0-2-16,0 0-1 0,0 0-1 0,0 0 0 0,0 0-1 15,0 6 0-15,0-2-1 0,0 5 0 16,0 3 0-16,6 4 0 0,-4 4 1 16,4 4-1-16,1 5 0 0,3 6 2 15,0 5 2-15,-1 3 5 0,3 0 1 16,0 0-1-16,1 0-1 15,-1-1-2-15,1 0-1 0,-3-2-2 0,0 0-1 0,5-1 2 16,-5 1-1-16,7 2 2 0,-7-3-1 16,2 1-1-16,3 1-1 15,-5 0 1 1,5-1 0-16,-5-1-3 0,0 1 0 16,3-1 0-16,-3-2 0 0,0 1 0 15,5-2 0-15,-1 0 0 0,1 0 0 16,-1-1 0-16,3-2 0 0,-3-1 0 15,1-4 0-15,-3-1 0 0,3-7 0 16,-3 0 0-16,0-1 0 0,-3-3 0 0,-1-1 0 16,-2-4 0-16,0-2 0 0,-2 0 0 15,-1-2 0-15,1-1 0 0,-2 0 0 16,0 0 0-16,0-2 0 0,2 1 0 16,-2 1 0-16,0-1 0 0,0 0 0 15,0 1 0-15,0-1 0 0,0 1 0 16,3 1 0-16,-3 0 0 0,-2 0 0 15,4 1 0-15,0 2 0 0,-2 2 0 16,4 2 0-16,-2 1 0 0,0 1 0 16,1-2 0-16,-1 1 0 0,0 1 0 15,0 2 0-15,2-1 0 0,-4 1 0 16,4 0 0-16,-4-3 0 0,1 2 0 16,1-1 0-16,-2 1 0 0,0-1 0 0,0-2 0 15,2-1 0-15,-4 0 0 0,4-2 0 16,-2 0 0-16,0-4 0 0,0 2 0 15,0-3 0-15,-2-3 0 0,0 1 0 16,2-4 0-16,-2 0 0 0,0 0 0 16,0-2 0-16,0-5 0 0,-2-9 0 15,-4-7-13-15,-2-8-7 0,0-7-15 16,-5 0-17-16,-1-5-34 0,-1 3-58 16,-1 5-80-16</inkml:trace>
  <inkml:trace contextRef="#ctx0" brushRef="#br0" timeOffset="-154113.53">7921 7622 226 0,'0'0'98'16,"0"0"-41"-16,0 0 0 0,0 0 15 0,0 0-14 15,0 0-13-15,13-55-8 0,-11 51 0 16,-2 3 2-16,0 1-9 15,0 0 0-15,0 0-2 0,0 0-7 16,0 0-6-16,0 0-4 0,0 1-3 0,0 1-4 16,2 1-1-16,-2 7 0 0,0 3 2 15,-2 6 2-15,-2 3 1 0,-3 6-1 16,-3 3-2-16,0 1-1 0,-3-1-2 16,3-2 0-16,0 2-1 0,-1-3 1 15,5-5-2-15,0-2 2 16,-2-5-2-16,6-3 1 0,-1-3-1 0,1-4 0 0,0-2 1 15,2-3-1-15,0-1 1 16,0 0-1-16,0 0 2 0,0-3 0 0,4-3 4 16,1-4 8-16,3-8-1 15,2-5 5-15,1-5-6 0,1-5-5 16,0-2 0-16,1 0 0 0,-1 4 1 0,-6 8-8 16,1 5 0-16,1 2 0 0,-4 5 0 15,2 0 0-15,-2 5 0 0,-2 4 0 16,-2 0 0-16,0 2 0 0,2 0 0 15,0 0 0-15,3 0 0 0,3 0 0 16,6 4 0-16,-1 4 0 0,5 2 0 16,-1 5 0-16,2 1 0 0,-3 3 0 15,3 1 0-15,-3 1 0 0,3-2 0 16,-1 0 0-16,1 0 0 16,-2 0 0-16,-5-2 0 0,2 0 0 15,-1-1 0-15,-5-4-31 0,0 1-34 0,-4-3-24 0,-4-5-74 16,0-3-100-16</inkml:trace>
  <inkml:trace contextRef="#ctx0" brushRef="#br0" timeOffset="-150765.78">8322 6896 288 0,'0'0'83'0,"0"0"-43"16,0 0-3-16,0 0 30 0,0 0-18 15,0 0-17-15,0 0 0 16,0 0-2-16,0 0 5 0,-43-9-5 0,43 9-10 16,0 0-7-16,0 0-4 0,0 0-3 15,0 0-4-15,0 0 1 0,2 0 0 16,2 1 4-16,-2 2 8 0,-2 1 3 15,2 1-1-15,4 4-1 0,-2-2 0 16,5 4-2-16,-1 2-5 0,0 3 0 16,7 1-1-16,1 2 2 0,5 2-3 0,-2 2-1 15,7 2-1-15,5 2 0 0,3 0 1 16,7 3 4-16,4 0-3 0,5 1 1 16,4-2 2-16,-5 3 4 0,7-4-3 15,-4 2-5-15,-3-3-6 0,5 0-2 16,-2 1 2-16,0 3 4 0,-1-1-2 15,3-1 4 1,-2-2-6-16,-3 1 0 0,1-3 0 0,-1 0 0 0,-1 0 0 16,2-2 0-16,-3-1 0 0,3 1 0 15,-7 0 0-15,5-2 0 0,-3 3 0 16,-3-2 0-16,3 1 0 0,0-1 0 16,-5 0 0-16,1 2 0 0,-6-3 0 15,-4-3 0-15,-2 3 0 0,-2-1 0 16,0 2 0-16,4 0 0 0,-4-3 0 0,-2 0 0 15,-3-3 0-15,3 2 0 0,-4-2 0 16,2-3 0-16,-5 1 0 0,3 1 0 16,-3-1 0-16,1 0 0 0,0 1 0 15,1 1 0-15,-5 1 0 0,3-2 0 16,-7 3 0 0,3-2 0-16,3 1 0 0,-5 3 0 0,3-5 0 0,-3 2 0 15,5 1 0-15,-7 1 0 0,2 1 0 16,3-2 0-16,-3 0 0 0,1 0 0 0,1-2 0 15,-2 3 0-15,3-3 0 0,-5 1 0 16,5 0 0-16,-3-1 0 0,1 2 0 16,1 0 0-16,-6 2 0 0,7-1 0 15,-1-1 0 1,-1 0 0-16,3 2 0 0,1-3 0 0,1 2 0 0,1-3 0 16,2 1 0-16,3 1 0 0,-3 1 0 15,4 0 0-15,0-1 0 0,-3 1 0 16,3-2 0-16,-2 2 0 0,2 1 0 15,-7 0 0-15,5 0 0 0,2 2 0 16,-7 2 0-16,5-1 0 0,0 1 0 16,-2 0 0-16,1-1 0 0,5-2 0 0,2 0 0 15,-4-2 0-15,6 1 0 0,-2-3 0 16,2-1 0-16,-2 2 0 0,2-1 0 16,2 1 0-16,-2-1 0 0,-2-1 0 15,4 1 0-15,-2-3 0 16,0 1 0-16,-4-1 0 0,4-2 0 0,-6 0 0 15,2-1 0 1,-9-3 0-16,-1 4 0 0,-1-2 0 0,-1-1 0 0,-5-2 0 16,-2-1 0-16,3-1 0 0,-7-3 0 15,0 0 0-15,0-1 0 0,-2-1 0 16,0 3 0-16,-2-3 0 0,0 0 0 16,0 1 0-16,0-1 0 0,0 2 0 0,0-2 0 15,0 0 0 1,0 0 0-16,2 0 0 0,-2 0 0 0,0 0 0 15,0-2 0-15,0 2 0 0,0 0 0 0,0 0 0 16,0 0 0-16,0 0 0 0,0 0 0 16,0 0 0-16,0 0 0 0,0 0 0 15,0 0 0-15,4 0 0 0,7 2 0 16,1-2 0-16,13 0-26 0,2-12-72 16,-17-18-108-16</inkml:trace>
  <inkml:trace contextRef="#ctx0" brushRef="#br0" timeOffset="-148261.08">11572 9239 97 0,'0'0'74'16,"0"0"-39"-16,0 0 3 0,0 0 19 15,0 0-3-15,0 0-1 0,0 0 1 16,0 0 8-16,-6 2-3 0,3-2-13 16,3 0-8-1,0 0-6-15,0 0 2 0,-2 0-8 0,2 0-5 0,0 0-1 16,0 0-6-16,0 0-3 0,0 0-2 15,5 3-1-15,1 2 0 0,6 2 0 16,-2 1 0-16,15 3 3 0,-2 2 3 0,8 2-3 16,4 0 3-16,11 1-3 15,-3 1-1-15,13 1-2 16,4 4-1-16,2-1 0 0,8 0 1 16,5 2-1-16,3-1 0 0,11 1 4 0,4-1-3 0,2-2 0 15,0 2-3 1,11-1-4-16,-7-1-1 0,2 1 5 0,-2-3-1 0,1 2-4 15,-3 2 0-15,0-1 0 16,-4 2 0-16,-2-2 0 0,0 1 0 16,-9 1 0-16,-3-1 0 0,-9 4 0 0,-4 0 0 0,-10 1 0 15,-4 1 0-15,2-1 0 16,-13-1 0-16,0-3 0 0,1-1 0 0,-9-2 0 16,0-2 0-16,-4 3 0 0,0-3 0 15,-4-1 0-15,3 0 0 0,-11-5 0 16,0-2 0-16,-9-2 0 0,0-4 0 15,-2 1 0 1,-2-4 0-16,-2-1 0 0,3 3 0 0,-5-2 0 0,2 4 0 16,2-1 0-16,2 0 0 0,2 1 0 15,1-1 0-15,-3 1 0 0,2-1 0 16,2 0 0 0,-1 0 0-16,-5-1 0 0,0 0 0 0,-2-2 0 0,0 0 0 0,0 1 0 31,-2-1 0-31,0-1 0 0,0 2 0 15,0-2 0-15,0 1 0 0,0-1 0 16,0 0 0-16,-2 0 0 0,2 0 0 16,-2 1 0-16,0 2 0 0,0 1 0 15,2 1 0-15,-2-1 0 0,2 0 0 16,0 0 0-16,-2-3-14 0,2 1-20 16,0-2-14-16,0 0-8 0,-2 0-35 0,0-6-36 15,-9-3-58-15,1-5-265 0</inkml:trace>
  <inkml:trace contextRef="#ctx0" brushRef="#br0" timeOffset="-147847.93">14292 9881 452 0,'0'0'73'16,"0"0"-18"-16,0 0-1 0,0 0 0 15,-47-53 1-15,42 47-6 0,1 3-6 0,2-1-6 16,0 3-4-16,2 0-7 0,0 1 0 16,0 0-7-16,0 0-5 0,0 0-5 15,0 0-2-15,0 3-2 0,4-1-1 16,0 2 0-16,9 5 0 0,1 2-4 16,1 4 0-16,5 2 0 0,-1-1 0 15,4 4 0-15,4-1 0 0,2 2 0 16,0 0 0-16,-5-2 0 0,1 1 0 15,-2-3 0-15,-11-2 0 0,5 1 0 16,-9-3 0-16,0 1 0 0,9 2 0 0,-7 5 0 16,3 1 0-16,-1-2 0 0,-12-8 0 15,-2-4 0-15,-15 2 0 16,-1 3 0-16,-15 6 0 0,-4 4 0 0,-15 3 0 16,-4 0 0-16,-2-5 0 0,-4-4 0 15,6-6 0-15,19-7 0 0,6-4 0 16,10 0 0-16,9-11 0 0,12-8 0 15,0-12-41-15,17-8-121 0,5-4-235 16</inkml:trace>
  <inkml:trace contextRef="#ctx0" brushRef="#br0" timeOffset="-137474.5">7326 10833 105 0,'0'0'190'0,"0"0"-145"0,0 0-11 15,0 0 8-15,0 0 8 0,0 0-4 16,0 0-10-16,0 0 7 0,0 0-2 16,-2 29-9-16,2-29 8 0,-2 0-3 0,2 0-11 15,0 0-9-15,0 0-2 0,0 0-4 16,0 0-2-16,4-1-1 0,2-3-4 16,6-4 5-16,3 0 6 0,-1-5-5 15,7-3-3-15,2-4 2 0,4-3 5 16,2-4-1-16,4-5 0 0,0-4-2 15,4-2-1-15,4 0 0 0,1-2-1 16,3-2 0-16,-1 2 1 16,-1 1 0-16,-4 2-4 0,-4 4-1 0,1 3-3 15,-8 5-1-15,-1 2 2 0,-2 3-1 16,-4 4 3-16,-3 0 4 0,-5 5-9 16,-1 0 0-16,-1 2 0 0,-3 2 0 15,0 1 0-15,0 1 0 0,-3 3 0 16,-1-1 0-16,-4 2 0 0,2 0 0 0,2-1 0 15,-2 1 0-15,2 1 0 0,0-3 0 16,4 2 0-16,1-2 0 0,-1 1 0 16,0 0 0-16,1 0 0 0,-3 2 0 15,-4-1 0-15,0 0 0 0,0-1 0 16,-2 1 0-16,0 1 0 0,0 0 0 16,0-1 0-16,0 1 0 0,0 0 0 15,0 0 0-15,0 0-24 0,0 0-16 16,-4 1-8-16,-4 1-30 0,-3 4-62 0,-3-3-85 15</inkml:trace>
  <inkml:trace contextRef="#ctx0" brushRef="#br0" timeOffset="-137151.92">7836 10157 649 0,'0'0'81'0,"0"0"-19"16,0 0-16-16,0 0 18 15,0 0-21-15,0 0-23 0,0 0-2 16,0 0-5-16,5-27-5 0,9 29-5 0,1 0-2 16,5 1 1-16,5 1 1 0,4-1 1 15,4 2-1-15,0-3 0 16,4 0-3-16,1 0 0 0,-3-1 0 0,0 1 0 16,-8-1 0-16,-5 3 0 0,-5-2 0 15,-5 1 0-15,-5 0 0 0,-3 1 0 16,-2 2 0-16,-2 4 0 0,-2 5 0 15,-11 5 0-15,-5 10 0 0,-11 2 0 16,-8 6 0-16,-1 0 0 0,1-2 0 16,8-3 0-16,2-4 0 0,7-5 0 0,5-3 0 15,3-2 0-15,3 4-28 0,5-1-43 16,4 4-51-16,2-1-98 0</inkml:trace>
  <inkml:trace contextRef="#ctx0" brushRef="#br0" timeOffset="93649.58">21380 1224 122 0,'0'0'146'0,"0"0"-90"16,0 0-14-16,0 0 19 0,0 0 4 0,0 0-13 15,0 0-11-15,0 0-6 0,6-29-6 16,-6 29-3-16,0 0-3 0,-4 6-1 16,0 3-2-16,-2 5-7 0,-2 3-6 15,-5 6-1-15,1 8-2 16,-7 5 0-16,1 9-2 0,-9 6-1 16,0 6-1-16,-4 1 0 15,2 4 1-15,2-2-1 0,6-7 0 0,1-7 1 16,7-8 0-16,1-9 0 0,4-6-1 0,1-7 1 15,5-5 0-15,2-7-1 0,0-1-1 16,0-3 1-16,0 0 0 0,0-3 5 16,0-8 5-16,5-9 3 0,5-8 0 0,4-9-2 15,3-8-8-15,2-10-1 0,5-9 1 16,5-6-2-16,2 0 0 0,0 4 0 16,0 9 0-16,-4 13 0 15,-2 12-1-15,-9 9 1 0,-3 9-1 0,-5 4 0 16,-6 5 4-16,2 2 3 0,0 3-5 15,3 0-2-15,1 7-3 0,0 6 0 16,5 8 2-16,3 11 1 0,-5 3 0 16,5 7 1-16,-6 2-1 0,-1 4 0 15,-1 4 1-15,0-2 1 0,-2-4-2 16,-1-5 1-16,-1-6-1 0,4-5 1 0,0-7 0 16,3-5-1-16,-5-5-2 0,4-3-15 15,-2-4-18-15,-1-6-20 0,-5 0-19 16,2-2 2-16,-2-9-44 15,-2-1-64-15</inkml:trace>
  <inkml:trace contextRef="#ctx0" brushRef="#br0" timeOffset="93843.39">21124 1684 448 0,'0'0'58'0,"0"0"-39"0,0 0 10 0,0 0 23 16,0 0-12-16,0 0-10 0,0 0 11 15,56 2 13-15,-27-9-21 0,4-2-15 16,2 0-5-16,4 0-5 0,2-2-3 16,5 2-4-16,-1 0-1 0,3 0-3 15,4 0-37-15,-1 0-64 0,-5-2-78 16,-9-1-268-16</inkml:trace>
  <inkml:trace contextRef="#ctx0" brushRef="#br0" timeOffset="96229.28">22569 1254 328 0,'0'0'50'0,"0"0"-3"15,0 0 8-15,0 0 8 0,0 0-5 16,0 0-16-16,-19-13-14 0,19 13-5 16,-2 1-6-16,2 7-7 0,0 5-5 15,-2 9 1-15,-2 2 9 0,4 4-1 16,-2 4-4-16,2 4-3 0,-2 4-3 15,0 4-1-15,2 5 1 0,0 1-3 16,0-3 2-16,0-4-2 0,0-6 1 0,2-9-2 16,2-5-3-16,2-4-21 0,-4-6-17 15,2-6-11-15,0-3-3 0,-4-4-25 16,0-6-18-16,0-6 28 16,-10-8-38-16,2 0-91 0</inkml:trace>
  <inkml:trace contextRef="#ctx0" brushRef="#br0" timeOffset="96480.02">22443 1510 226 0,'-9'-51'91'0,"3"34"2"0,4 2-12 16,-4 3 1-16,6 2-24 0,0 0-21 16,0 2-8-16,8 0-3 15,-2-1-3-15,5 1-3 0,5 2-4 0,3-1-2 16,4 3-3-16,4 1-2 0,1 2-3 0,-1 1-1 16,2 1 3-16,2 5-5 0,2 4-1 15,0 2-2-15,3 5 1 0,-3 1 0 16,-4 5 0-16,-5 4 0 15,-1 3-1-15,-15 4-1 0,-3 1-1 0,-5 2 1 16,-3-2 1-16,-3-1 2 0,-8-5-1 16,-5-1-1-16,-6-3-4 0,-1-1-4 15,-3-3-11-15,-2 0-24 0,-2-3-11 0,-1-4-8 16,5 1-17-16,5-5-48 0,3-3-10 16,11-3-65-16</inkml:trace>
  <inkml:trace contextRef="#ctx0" brushRef="#br0" timeOffset="97801.43">23379 1692 360 0,'0'0'61'0,"0"0"-22"0,0 0-16 16,0 0 19-16,0 0 4 0,0 0-14 15,0 0-11-15,0 0-4 0,0 0-1 16,15-9-3-16,-13 10-5 0,4 1-4 15,4-1-1-15,3-1-1 0,3-1-2 16,5-6-5-16,6-2-42 0,-5-3-66 16,-1 1-67-16</inkml:trace>
  <inkml:trace contextRef="#ctx0" brushRef="#br0" timeOffset="98005.86">24028 1591 675 0,'0'0'3'0,"0"0"3"16,0 0 20-16,0 0 37 0,0 0-32 16,0 0-10-16,0 0 8 0,0 0-13 15,0 0-9-15,13 6-4 0,-13-7-1 16,2-3-2-16,4-1-1 0,0-1-15 16,4 1-22-16,9 1-16 0,-2 2-11 15,7-1-12-15,7 2-39 0,2 0-36 16,-4 1-129-16</inkml:trace>
  <inkml:trace contextRef="#ctx0" brushRef="#br0" timeOffset="98156.89">24357 1612 526 0,'0'0'53'0,"0"0"-43"16,0 0 39-16,0 0 55 0,0 0-25 0,0 0-37 16,0 0-12-16,0 0-16 0,0 0-9 15,8 0-3-15,-8 0-1 0,0 0 0 16,0 0-1-16,0 0-14 0,0 1-23 15,0 0-31-15,2 1-35 0,0 1-62 16,-2 2-77-16</inkml:trace>
  <inkml:trace contextRef="#ctx0" brushRef="#br0" timeOffset="99439.3">25645 1296 388 0,'0'0'75'0,"0"0"-31"16,0 0 8-16,0 0 16 0,0 0-12 15,2-51-4-15,-2 45-6 0,-2 2-6 16,0-3-10 0,-5 1-4-16,-5 0-4 0,0 0-7 0,-1 0-3 0,-7 0-3 15,-3 3-3-15,-4 2 0 0,0 1-2 0,-6 0-1 16,-6 7 0-16,-1 4-3 0,1 2 0 16,2 6 0-16,2 3 0 0,4 3 0 15,2 1 0-15,4 2 0 0,9 1-3 16,-7 2 3-16,10-2 0 15,-1 3-3-15,4 2 3 0,5 0 0 0,3 0-1 16,2-1 0 0,2-1 0-16,5-1 0 0,11-4 1 0,3-2-1 0,6-7 1 15,8-3 0 1,8-3 0-16,7-7 3 0,6-4 5 0,-5-5 2 0,7-6 4 16,-2-3-1-16,-8-4 1 0,1 0-4 15,-11 0-5-15,-10 4-5 0,-11 1 0 0,-5 4 0 16,-1-1 0-16,-5 3 0 15,-6 2 0-15,0 1 0 0,0 1 0 0,0 0 0 16,0 2-22-16,-6 0-22 16,-11 7-11-16,1 1-50 0,-11 3-56 0,-6 0-156 15</inkml:trace>
  <inkml:trace contextRef="#ctx0" brushRef="#br0" timeOffset="103135">26451 1645 397 0,'0'0'49'0,"0"0"0"0,0 0 30 16,0 0-10-16,0 0-32 0,0 0-9 15,0 0-1-15,0 0 1 0,0 0 1 16,25-15-8-16,-25 15-6 0,0 0-6 16,0 0-5-16,0 0-2 0,0 0-2 15,2 0-1-15,8 0 0 0,7 0-27 16,-3 2-39-16,9-1-31 0,6 0-57 15,-6-1-97-15</inkml:trace>
  <inkml:trace contextRef="#ctx0" brushRef="#br0" timeOffset="103355.32">27166 1595 493 0,'0'0'143'0,"0"0"-91"0,0 0-2 0,0 0 13 15,0 0-30-15,0 0-19 16,0 0-6-16,0 0-3 0,0 0-5 0,6-18 0 16,-6 18-2-1,9 2-8-15,1 4-32 0,-2 0-5 0,7 3-15 16,3 0-9-16,-1-1-45 0,1-1-45 16,1-2-123-16</inkml:trace>
  <inkml:trace contextRef="#ctx0" brushRef="#br0" timeOffset="103544.8">27530 1613 602 0,'0'0'76'0,"0"0"1"0,0 0 17 15,0 0-25-15,0 0-25 16,0 0-19-16,0 0-9 0,0 0-3 16,0 0-6-16,0-29-7 15,0 29 0-15,0 0 0 0,0 0 0 0,2 0 0 0,0 0 0 16,0 0 0-16,4 1-6 0,5 3-23 15,-3 1-12-15,-2 2-11 0,4 2-22 16,3 1-34-16,-7 0-11 0,0-2-97 16</inkml:trace>
  <inkml:trace contextRef="#ctx0" brushRef="#br0" timeOffset="104632">28051 1156 219 0,'0'0'95'16,"0"0"-13"-16,0 0-9 0,0 0 15 15,0 0-25-15,0 0-23 0,-13-3-6 16,7 9-2-16,4-1-5 0,-2 6 2 15,2 1-5-15,0 2-3 0,0 4-5 16,2 1-5-16,-2 3-1 0,2 1-1 16,0 1-1-16,2 1-2 0,0-1-2 15,2 4-3-15,2-2-1 0,2-1 0 0,3 2 1 16,-3-4-1-16,-4-2 0 16,-2-3-4-16,2-1-23 0,-4-4-28 15,0-1-31-15,0-2-32 0,-4-4-64 0,-2-3-147 16</inkml:trace>
  <inkml:trace contextRef="#ctx0" brushRef="#br0" timeOffset="105103.9">27976 1277 467 0,'0'0'90'0,"0"0"-29"0,0 0 9 15,9-52-2-15,-3 46-19 0,0-1-9 16,2-1-3-16,9-1-12 0,-7 1-8 15,11-1-3-15,-5 3-4 0,7 0-1 0,0 3-6 16,0 0 2-16,4 2-3 0,6 1 0 16,-2 1 1-16,0 3-3 0,0 6 1 15,-5 0 1-15,-9 1-2 0,2 1 0 16,-11 2-1-16,-6 3 0 16,-2 1-1-16,-4 6 1 0,-9 0-1 0,-9 2 1 15,-5-1-3-15,-6-2-7 0,-2-2 1 0,-1-2-2 16,5-4-2-16,0-3 5 15,15-5 3-15,-1-1 3 0,11-3 3 16,4-2 2-16,0 2-2 0,2-3 0 16,0 0 0-16,0 0 1 0,0 0 2 15,2 0-3-15,6-1 4 0,9-2-2 16,4 2 1-16,8 0 10 0,4 1-1 0,2 5-3 16,4 5 1-16,-4 3 2 0,2 3-3 15,-4 3-2-15,-10 4-2 0,0 2-1 16,-13 1-2-16,-6-1 0 0,-2-2-1 15,-4-3-1-15,-6 1 1 0,-8-3-1 16,-7-4 1-16,-6 0 2 16,-4-2-1-16,-4-3 1 0,-5 0-3 0,-3-3-4 15,-1-2-8-15,3 1-17 16,-5-1-20-16,9 1-34 0,4-1-65 0,8 2-52 16,11 0-185-16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6T04:35:56.679"/>
    </inkml:context>
    <inkml:brush xml:id="br0">
      <inkml:brushProperty name="width" value="0.05292" units="cm"/>
      <inkml:brushProperty name="height" value="0.05292" units="cm"/>
      <inkml:brushProperty name="color" value="#FF0000"/>
    </inkml:brush>
  </inkml:definitions>
  <inkml:trace contextRef="#ctx0" brushRef="#br0">22833 3848 16 0,'0'0'17'0,"0"0"10"0,0 0 4 15,0 0-4-15,0 0-9 0,0 0 0 0,0 0-6 16,0 0-4-16,0 0-1 0,0 0 5 15,0 0 3-15,0-2 6 16,0 2 4-16,0-1 5 0,0 1-4 16,0 0-3-16,0 0-8 0,0 0 19 0,0 0 3 15,0 0-1-15,0 0-5 0,0 0-7 16,0 0 13-16,0 0-5 0,-2 0-3 0,0 0-8 16,0 0 0-16,2 3-2 15,0-2-7-15,-2 1-3 0,2-2-3 16,0 1-3-16,0 0-1 0,0-1-1 15,0 0 1-15,0 1-1 0,0 0 3 16,2 0 1-16,-2 2 3 0,4-1 4 0,0 1 7 16,1-1 2-16,3-1-1 0,4-1-4 15,-6 0-1-15,7 0-5 0,1 0-2 16,1 0 1-16,6 0 0 0,-1-3-2 16,1 2-1-16,4-1 1 0,-5 0-2 15,-3-1-2-15,-1 3 0 0,-5 0 0 16,-5-2-1-16,-2 2-1 0,-2 0 1 15,-2-1 0-15,0 1-1 0,0 0 0 16,0 0 1-16,0 0 1 0,0 0 0 16,0 0 3-16,0 0 1 0,-4 0 0 15,0 0 2-15,-9-1-2 0,-1 1-5 16,4 0-1-16,-9 0-1 0,9 2 0 0,-3 0 0 16,3 1 0-16,2 1 0 0,2 0 0 15,-3-1 0-15,1-3 0 16,0 3 0-16,4-2 0 0,-1-1 0 0,5 2 1 15,-2-1-1-15,2 0 0 0,0 0-1 16,0 0 1-16,0-1 0 0,0 0 0 16,0 0-1-16,0 0 1 0,0 0 0 15,0 0-1-15,0 0 0 0,0 0 0 16,0 0 0-16,0 0-1 0,2 3 1 16,1 3-18-16,-1-2-19 0,0 2-18 0,0 1-28 15,-2 2-27-15,-2-3-76 16,-5-2-216-16</inkml:trace>
  <inkml:trace contextRef="#ctx0" brushRef="#br0" timeOffset="25891.86">22943 3932 49 0,'0'0'74'16,"0"0"-18"-16,0 0-10 0,0 0 8 16,-4 0-11-16,0 0 2 15,2 0-5-15,-2 2-2 0,1-2-4 0,-5 1 1 16,6-1-5-16,-2 0 0 0,2 2-2 15,-2-1-3-15,4 0-5 0,-2 1 0 16,0-1-2-16,2-1 0 0,0 1-1 16,0-1-1-16,0 0-2 0,0 0 0 15,0 0-2-15,0 0 2 0,0 0 1 16,4 0-3-16,4 3-2 0,4 0 6 0,3 0 7 16,6 0-2-16,-3-1-2 0,1-1-1 15,-7 0-3-15,3 1-7 0,-3-2-2 16,-2 0 0-16,3 1-1 15,-7 2-1-15,4 0-2 0,-3-1-1 0,1-1 0 16,-6-1-1-16,0 0 0 0,0 0 1 16,-2 0-1-16,2 0 0 0,-2 0 0 15,2 0 0-15,-2 0 1 0,0 0-1 16,0 3 0-16,0-3 0 0,0 0-1 16,0 0-7-16,0 0-8 0,0 0-7 15,-4 3-12-15,0-2-18 0,-9 5-38 0,-3 0-45 16,-9 0-120-16</inkml:trace>
  <inkml:trace contextRef="#ctx0" brushRef="#br0" timeOffset="30981.79">23170 4917 277 0,'0'0'78'0,"0"0"-27"16,0 0-7-16,0 0 7 0,0 0 1 16,0 0-8-16,0 0-9 0,0 0-3 15,0 0-5-15,-14-12-1 0,14 12-8 16,0 0 2-16,0 0 3 0,0 0 0 0,0 0-3 16,0 0-1-16,0 0-3 15,0 2-1-15,2 0 1 0,-2-2-1 16,2 1-1-16,0 0 0 0,2-1-2 0,4 2 0 15,7-2 2-15,-3-2-3 0,11 4 0 16,-2-2-5-16,4 0 0 0,1 0-3 16,-3 0 0-16,-6 0-3 0,-1 0 1 15,-7 1-1-15,-1 2 0 0,-2 0 0 16,-2 3-8-16,2-1-25 0,-4 0-15 16,0 1-18-16,-2 0-22 0,-2 0-22 15,-10-4-107-15</inkml:trace>
  <inkml:trace contextRef="#ctx0" brushRef="#br0" timeOffset="31955.76">21769 5651 497 0,'0'0'81'16,"0"0"-17"-16,0 0-15 16,0 0 19-16,0 0-10 0,0 0-19 0,0 0-7 15,0 0-7-15,0 0-2 16,-4-8-5-16,4 10-4 0,0-2-2 0,0 1-4 15,0 1-1-15,0-1 0 0,0 2-1 16,4-1 1-16,2 1 1 0,0 0-8 0,5 0 0 16,5 0 0-16,1-2 0 0,5 0 0 15,5-1 0-15,2 0 0 16,0 0 0-16,-6 0 0 0,0 2 0 0,-1-2 0 16,-5 0 0-16,-1 3 0 15,-5-2 0-15,-3 1 0 0,-2 1 0 0,-2-2 0 16,-2-1 0-16,-2 0 0 0,0 0 0 15,0 0 0-15,0 0 0 0,0 0 0 16,0 0 0 0,-2 2 0-16,-6 1 0 0,-2 0-24 0,-1-2-39 0,-5 2-12 15,-3 1-89-15,-6 1-142 16</inkml:trace>
  <inkml:trace contextRef="#ctx0" brushRef="#br0" timeOffset="64342.57">27575 10786 136 0,'0'0'78'16,"0"0"-26"-16,0 0-8 0,0 0 10 16,0 0 3-16,0 0-3 0,0 0-6 15,0 0-10-15,0 0-3 0,-16-31-8 16,14 27-6-16,2 2-5 0,0-1-1 16,0 0 1-16,0 0 1 15,0-1-3-15,0 1-1 0,0 0-3 0,0-2-1 16,0 1 2-16,4 0 1 0,-2-2 1 31,4 3-2-31,2-4-2 0,7 0 0 0,-3-1-2 0,9-3 0 16,-4 0 1-16,5 1 0 15,3 3-3-15,-6 0-1 16,1 0-2-16,1 4-1 0,-7 1 0 0,-1 0 0 16,-1 2 1-16,-5 0-1 0,-3 0 1 15,0 2 0-15,0 0-1 0,-2 3 0 16,4-1 0-16,-4 3-1 0,0 2 2 15,0 2 0-15,-2 3 3 0,2 2 4 16,-2 0-1-16,0 4-1 0,0-2-3 16,0 3 1-16,0 1 1 0,0 2 0 15,-2 3-1-15,-2 1-3 0,-2 6 2 16,0 2 2-16,2 1 1 0,-2 4-1 0,-3 0-1 16,-1-2 0-16,2 1 0 0,3-4 0 15,3 1-3-15,2-4-1 0,0-1-1 16,0-1 0-16,0-1 0 0,0 1 1 15,2-3-1-15,1-4 1 0,-3-2 0 16,2-5-1-16,-2-1 0 0,0-3 1 0,-2-2 1 16,-3 2 0-16,-3-1 0 15,-4 5 3-15,-1-4 0 0,-3 0 0 16,-1 2 0-16,-1-2 2 0,3-1-1 16,-1-2-6-16,1 0 0 0,1 1 0 15,-5-1 0-15,1-1 0 0,1 1 0 0,-8-1 0 16,0 0 0-16,-1 1 0 0,-8-3 0 15,-5 4 0-15,-4-3 0 0,3 4 0 16,-11-1 0-16,3 3 0 16,-5 2 0-16,5 2 0 0,-2 0 0 0,7-2 0 15,6-2 0-15,4-1 0 16,2-3 0-16,8-4 0 0,11 0 0 0,-1-4 0 16,7-1 0-16,2-1 0 0,4 0 0 0,0 0 0 15,0 0 0-15,0 0 0 0,0 0 0 16,0 0 0-16,0 1 0 0,0 0 0 15,0 0 0-15,0-1 0 0,0 0 0 16,0 0 0-16,4 0-18 0,8 0-20 16,-1 0-5-16,16-2-13 0,1-6-20 15,6-11-58-15,-3-5-102 0</inkml:trace>
  <inkml:trace contextRef="#ctx0" brushRef="#br0" timeOffset="103475.75">29233 10929 99 0,'0'0'117'0,"0"0"-109"0,0 0-4 16,0 0 6-16,0 0 7 16,0 0 8-16,0 0 2 15,0 0 8-15,0 0-5 0,25-38-3 0,-21 27-1 0,4-2 2 16,-1-2 1-16,-1-4-7 0,-4 1-8 16,2-1-7-16,-2 1-1 0,0-1 2 15,0-1 0-15,-4-2 6 0,2 3 4 0,0 1 4 16,-2 2-2-16,-4 3 1 0,2 2-3 15,-2 3 4-15,-5 2 0 16,5 3 0-16,-2 1-3 0,-9 2-2 0,1 3-3 16,-5 8-4-16,0 2-4 0,-3 7 0 15,3 1 0-15,0 5 1 0,-2 1 0 16,3 4-4-16,3 2-2 0,-3 3-1 16,7 0 0-16,-3-5 1 0,9-1-1 15,3-1 2-15,6-2-2 0,-2 1 0 16,5 0 2-16,5-3-2 15,2 0 0-15,3-4 1 0,5-1-1 16,7-5 1-16,0-3 1 0,0-2-2 0,10-5 1 16,0-5 1-16,5-1 0 0,-1-11 1 15,0-3 0-15,1-7-1 0,-7-4 4 0,-4-2 4 16,-10 1 3-16,-1-2-3 16,-7-1-1-16,-3-1 1 15,-4-1 1-15,-4-3-2 0,-4-4 1 0,-12-6-4 0,-5-2-2 16,-10-1-2-16,-8 6 0 0,-4 7 0 15,-5 13-2-15,1 11-5 0,-3 8 3 16,7 3 2 0,2 10-3-16,5 8 2 0,1 8-3 15,2 6-10-15,9 5-10 0,9 4-13 0,11 3-8 0,2 2-48 16,2 3-16-16,2-1-97 0</inkml:trace>
  <inkml:trace contextRef="#ctx0" brushRef="#br0" timeOffset="103858.64">30008 10494 309 0,'0'0'172'0,"0"0"-92"0,-35-57-20 15,29 49-4-15,-4 1 9 16,1 2-9-16,-1 0-14 0,2 0-10 0,0 2-9 16,3 0-5-16,-3 3-7 0,2 0-4 15,-9 11-4-15,5 8-3 0,-11 11-1 16,3 6 0 0,-7 11 0-16,2 7 1 0,3 5 0 0,-5 11-1 0,-2 3 1 15,0 8 0-15,9 2 1 0,1 1 0 16,9 1 0-16,10-5 0 0,2-4 0 15,19-7-1-15,8-7-3 0,6-7 0 0,15-12 0 16,1-5 2 0,9-11 0-16,2-10-7 0,5-9-9 15,1-8-10 1,0-11-13-16,7-13-26 0,-7-9-25 0,-8-10-44 16,-15-1-194-16</inkml:trace>
  <inkml:trace contextRef="#ctx0" brushRef="#br0" timeOffset="104159.27">30352 10544 475 0,'0'0'72'0,"0"0"-7"16,0 0-21-16,0 0 22 0,0 0-6 15,0 0-22-15,0 0-13 0,0 0-3 16,-5-34-5-16,7 34-4 0,1 0-3 16,-1 5-1-16,6 2-1 0,-2 5 2 15,0 7-1-15,0 2-1 0,-1 8-2 16,3 4-3-16,-4 6-1 0,0 5-2 0,0 2 0 16,-4 0 2-16,6 0-1 0,-3-3-1 15,1-1 0-15,-2-5-12 16,4-4-14-16,0-6-15 0,0-5-33 0,-2-5-48 15,-1-6-30-15,-3-4-139 0</inkml:trace>
  <inkml:trace contextRef="#ctx0" brushRef="#br0" timeOffset="104609.77">30684 10642 427 0,'0'0'110'0,"0"0"-39"15,11-55-15-15,-5 41 14 0,-2-1-5 16,-2 7-20-16,0 1-10 0,2 2-10 16,-2 3-7-16,0 2-3 0,0 0-6 15,5 5-6-15,3 5-3 0,0 6 0 0,3 6 0 16,-3 5 0-16,0 6 0 0,1 3 1 15,-1 2-1-15,-4 3 0 0,3-3 2 16,-1 1-2-16,2-4 2 0,-4-4-2 16,5-5 1-16,1-8-1 0,-4-5 0 15,1-5 2-15,-5-4-2 0,-4-2 0 16,2-2 0-16,2-3 0 16,0-6 3-16,4-6 0 0,-1-7 3 0,1-6 0 15,0-8 0-15,0-10-2 0,1-6-1 16,-1-8-1-16,8-6-2 15,-7 0 0-15,1 5 0 0,0 14 0 0,-3 17 1 16,-5 17-1-16,-2 10 0 0,0 3 0 0,0 0 0 16,0 0-3-16,0 9-7 15,-2 8-18-15,-9 13 2 0,-3 8-16 16,-1 8-8-16,-3 5-18 0,1 6-26 0,-3 1-48 16,3-9-139-16</inkml:trace>
  <inkml:trace contextRef="#ctx0" brushRef="#br0" timeOffset="104960.48">31255 10451 539 0,'0'0'13'15,"0"0"-3"-15,23-64 16 16,-19 54 36-16,-4 1 10 15,0 2-13-15,0 4-13 0,0-2-12 0,4 3-3 0,-4 2-5 16,0 0-2-16,0 0-4 0,0 1-5 16,0-1-4-16,0 0-3 0,0 2-4 15,0 2-3-15,0 2 0 0,2 3 0 16,2 7 2-16,0 4 2 0,-2 3 1 0,4 3 0 16,1 3-6-16,-3 2 0 15,2 4 0-15,-2 1 0 0,0 1 0 0,-2 0 0 16,-2 1 0-16,4-2 0 15,-1 1 0-15,1-3 0 16,-2-3 0-16,2-6 0 0,-4-4-10 0,4-5-19 0,-2-4-19 16,0-4-10-1,-2-4-27-15,0-4-48 0,-4 0-75 0,-2-6-231 16</inkml:trace>
  <inkml:trace contextRef="#ctx0" brushRef="#br0" timeOffset="105349.95">31679 10035 515 0,'0'0'94'15,"0"0"-36"-15,0 0 1 16,0 0 5-16,0 0-18 0,0 0-9 0,66-49-9 16,-43 49-5-16,3 1 0 0,7 7-3 15,1 5-2-15,1 10-5 0,2 8-5 16,2 13-1-1,-2 13-1-15,-6 11-2 0,-4 13-4 0,-10 11 0 0,-15 9 0 16,-12 9 0-16,-24 12 0 0,-13 13 0 16,-21 5 0-16,-19 5 0 0,-12-7 0 15,-13-9-16-15,2-13-48 0,-12-12-38 16,-4-20-115-16</inkml:trace>
  <inkml:trace contextRef="#ctx0" brushRef="#br0" timeOffset="132928.72">26734 13301 53 0,'0'0'410'0,"0"0"-387"0,0 0-18 0,0 0 19 16,0 0 7-16,0 0 0 0,0 0-5 16,0 0-6-16,-16-5-3 0,13 5 1 15,3 0 2-15,-2 0 1 0,2 1 1 16,-2 0 2-16,0 0-1 0,2 2-5 15,-2 0-7-15,-2 4-2 0,2 2 0 16,-4 2 5-16,-2 3 2 16,-1-3 1-16,3 3-1 0,4-1-3 0,-4-1 0 15,0-2-1 1,1-4-2-16,3-2 8 0,2-2-2 0,0-2-6 0,0 0-2 16,0 0-1-16,2-2 0 0,11-2 2 15,1-7-1-15,13-4 0 0,12-10-2 16,13-4-6-16,6-8 0 0,14-6 0 15,5-5 0-15,18-5 0 0,4-1-21 0,11-2-43 32,-1-9-54-32,-26 0-156 0</inkml:trace>
  <inkml:trace contextRef="#ctx0" brushRef="#br0" timeOffset="135559.1">30591 14859 60 0,'0'0'148'16,"0"0"-89"-16,0 0-35 0,0 0 5 16,0 0 11-16,0 0-1 0,0 0-5 15,0 0-4-15,0 0-3 0,0 0-2 16,0 0-2-16,0 0 0 0,0 0 6 16,0-1 1-16,0 1-1 0,0 0-3 15,2 0-3-15,0 0-1 0,1 0-3 16,-1 1-2-16,2 1 1 0,2 0-2 15,4 1-5-15,5-1-2 0,-1 0 1 16,5 1-1-16,-3-1 0 0,5 1 2 16,4 1 1-16,-5-1-1 0,5 1-2 15,2-2 1-15,-6 1-3 0,-3-2-2 16,-3 1-2-16,-3-1 0 0,-8-1-2 16,-1 0 1-16,-3 0-1 0,0 0 1 15,0 2 0-15,0-2 1 0,-5 0-1 0,-5 2 3 16,-9 0-4-16,-7 2-1 0,-8 2-15 15,-3 0-13-15,-2 4-19 0,4 1-17 16,2 5-12-16,4-4-11 0,6-1-58 16,9-4-127-16</inkml:trace>
  <inkml:trace contextRef="#ctx0" brushRef="#br0" timeOffset="145962.81">29380 15994 31 0,'0'0'105'0,"0"0"-61"0,0 0-21 0,0 0 16 15,0 0 6-15,-21-1-12 0,19 0-7 16,2 1-1-16,-2-1 0 0,0 1-6 15,0 0 5-15,0 0-8 0,0 0-2 16,-2 0 0-16,0 2 1 0,2-1 2 31,-5 0-3-31,7-1 1 0,0 0 3 16,0 0 0-16,0 0 1 0,0 0 0 0,0 0 0 0,0 0-3 0,0 0-3 16,0 0-1-16,0 0 0 0,0 0 0 15,0 0 1-15,0 0 0 0,0 0 0 16,0 0-2-16,2 0-2 0,5 0-2 0,-3 0-1 15,2 3-2 1,0-1 2-16,2 0-1 16,3 0 1-16,-3 0-3 0,0-1 1 15,1-1 2-15,1 0 1 0,-4 1-1 16,2-1 0-16,-3 1-3 16,-1 0 1-16,4-1-1 0,-4 1-1 0,0 0 1 15,-4 0 0-15,4-1-1 0,-2 1 0 16,0-1 0-16,-2 0 1 0,0 0 1 15,3 0-3-15,-1 0 1 0,-2 0 0 16,2 0 1-16,-2 1-1 0,0 0 0 16,2 0 2-16,-2 0 0 0,0-1 0 0,0 0 1 15,0 0-1-15,0 0-2 16,0 0 0-16,0 0 1 0,0 0-3 0,0 0 2 16,4 0-2-16,-4 0 0 0,0 1 0 15,0-1 0-15,0 1 0 0,2-1 0 16,0 0 0-16,0 2 0 0,-2-1 0 15,2 2 1-15,0 0-2 0,-2-1 2 16,0 3-1-16,2-3 0 0,-2 1 1 16,0-2 0-16,0 0-1 0,0 1 1 15,0-2 0-15,2 2 1 0,-2-1 0 16,2-1 0-16,-2 3 0 0,0 0 0 0,0-1-1 16,0 1 0-16,2-1-1 0,-2 2 1 15,0-2 0-15,0 0-1 0,0 4 0 16,0-2 0-16,3 3 1 15,-3-2 0-15,0 2-1 0,0 0 1 0,0 1 1 16,0 1-1-16,0 0 0 0,0 2 0 16,0 2 0-16,0-4 0 15,0 4 0-15,0 0 0 0,0 1 0 16,-3 1 0-16,3-1 0 0,-2-1 0 0,-2-1-1 16,4 0 1-16,0 2-1 0,-2-4 0 15,0 0 0-15,0-1 0 0,2 0 0 16,0-1 0-16,-2 0 0 0,2-1 0 15,0 0 0-15,0 1 1 0,-2 0-1 0,2 0-1 16,0 1 1-16,0-1 1 16,0-1-1-16,0 1 0 0,0 1 0 0,-2 0 0 15,2-1 0-15,0-1 0 0,0-1 0 16,0-1 0-16,0-1 0 0,0 0 0 16,0 0 0-16,0-1 0 0,0 1 0 15,0-1 0-15,0 0 0 0,0 0 0 16,0 0 0-16,2 2 0 0,-2 0 0 15,0 1 0-15,2 0 0 0,-2 0 0 0,0-1 0 16,0 0 1-16,0 1-1 16,0 0 0-16,0 3 0 0,0 0 0 15,2-1 0-15,-2 1 0 0,0 0 0 16,0 1 1-16,0 0-1 0,0 1 0 0,0-1 0 16,0-2 0-16,0-1 0 15,2 0 0-15,-2-3-1 0,0 2 1 0,0 1 0 16,2 1 0-16,-2-1 1 0,0 0-2 15,0 1 2-15,0 2-1 0,0-1 0 16,2 1 0-16,-2 1 0 0,0 2-1 0,0 1 1 16,2 1 0-16,0-1 0 0,3 0 0 15,-5-1 0-15,4-1-1 16,0-1 1-16,0-1 0 0,0-1 1 0,2 1-1 16,-4 2 0-16,0 0 1 0,3 2-1 15,-1 0 2-15,2-1-2 0,0-2 0 16,0 3 0-16,-2-1 0 0,3 1 0 15,-3 1 0-15,6 0 0 0,-2 3 1 16,1-1 0-16,-3 1-1 16,6-3 0-16,-1 1 1 0,-3-4-1 15,0 0 0-15,7-2 0 0,-5 1 0 16,0-2 1-16,3-1-1 0,-5 0 0 0,0-2 1 16,0 1-1-16,-1-2 1 0,-5 0-1 15,0 0 1-15,-2 0-1 0,0-2 2 0,2 3-2 16,0 0 1-16,0-1 0 0,-2 0-1 0,2 1 0 15,0-2 1-15,-2 1-1 16,2-1 0-16,0-1 0 0,-2 2 0 16,4-2 0-16,-2 1 0 0,1-1 1 15,-1 2 2-15,0 2 0 16,0 1 0-16,0 4-1 0,0 3 1 0,-2 2 1 0,0 1-1 16,0 2 0-16,0-1 0 0,0-1 0 15,0 1 0-15,0-1 0 0,0 0-3 16,4 0 1-16,-2 0 0 0,0-2 0 15,0 1 0-15,2-3 0 0,5 2 0 16,-3-2 0 0,-2 1-1-16,0-2 1 0,2-1-1 0,3 4 1 0,-1-1-1 15,-2 1 1 1,2-1-1-16,3 4 1 0,-3-1 0 0,-2 2 0 0,0-2 0 0,-2 2 2 16,5-3 0-1,-3 1-1-15,-2 0 0 0,0-1-2 16,-2-1 0-16,2-1 1 0,-2-4 1 15,0 0 0-15,-2-1-1 0,0-3 2 0,0-4-3 16,0 0 0-16,0-2 0 0,0-1 0 16,0 1 0-16,0 0 0 0,0 0 0 0,0 1 0 15,0 0 0-15,0 1 0 16,-2 2 0-16,-2-2 0 0,0 1 0 0,0 1 0 16,-2-2 0-1,-5 2 0-15,7 0-6 0,-4 1-1 16,4-1-2-16,-2 2 0 0,-5 1-1 15,5 0 0-15,0 1-2 0,-2 2 2 16,-5-2 3-16,7-2 2 0,-2 0-2 16,-2-2-6-16,-3-1-14 0,5-1-20 15,-7-1-23-15,-3-2-37 0,-11-13-70 0,-2-9-306 16</inkml:trace>
  <inkml:trace contextRef="#ctx0" brushRef="#br0" timeOffset="-184219.43">28303 12766 103 0,'0'0'40'0,"0"0"-6"0,0 0 2 16,0 0 17-16,0 0-5 0,0 0-3 15,0 0-1-15,0 0 0 0,10-9-8 16,-8 7-3-16,0 0-9 0,-2 0 5 15,3-1-3-15,-3 2-1 0,2-3-3 16,-2 1 0-16,0 0 0 0,2-1-2 16,-2 1 2-16,0-1 0 0,0 0-4 15,0-2-1-15,0 0 1 0,-2 0-6 16,-3-1 2-16,-1 1-1 0,-2 1-1 16,0-2-1-16,-1 3-4 0,-7 0 0 0,4 2 0 15,-13 2 1-15,6 0-1 0,-6 4 2 16,-4 4-1-16,-2 2-4 0,0 2-2 15,0-1 0-15,7 3 2 0,3-1 1 16,-2 3 0-16,13 3-3 0,-5 1-2 16,7 3 1-16,2 1-1 0,2 4 0 15,4 1-1-15,0 0 1 0,10 1 0 16,7 1 1-16,5 1-1 0,16 3 0 0,11-1 0 16,17 1 1-16,7-4-1 15,20-4 1-15,12-2-1 0,23-8 1 16,15-10-1-16,10-7-18 0,10-19-88 15,-12-9-227-15</inkml:trace>
  <inkml:trace contextRef="#ctx0" brushRef="#br0" timeOffset="-161491.08">29130 12716 167 0,'0'0'55'0,"0"0"-16"0,0 0-6 16,0 0 11-16,21-56 0 0,-21 50 4 15,2-1 4-15,0 4-5 0,0 0-8 16,-2 2 2 0,2-2 0-16,-2 1-2 0,0-1 1 0,0 0 21 0,0 1-31 15,0 1-9-15,2-2 0 0,-2 2-1 16,2 0-4-16,-2 1-4 16,0 0-2-16,2 0-3 0,-2 0-1 0,0 0-3 0,0 0-1 15,0 2-1-15,6 2 0 0,-2 5-1 16,3 7-2-16,-1 5 2 0,0 11 1 15,4 4 3-15,-1 5-2 0,-1 4 0 16,0-1 0-16,7 0-1 16,-7-4 1-16,0-5-1 0,7-2-1 15,-7-6 0-15,-2-5-1 16,-2-3 0-16,2-5 0 0,1-1-7 16,-3-3-15-16,-2-5-9 0,0-1-21 15,-2-3-35-15,0-1-19 0,2-4-48 0,-4-5-64 0</inkml:trace>
  <inkml:trace contextRef="#ctx0" brushRef="#br0" timeOffset="-161098.15">29378 12711 473 0,'0'0'98'16,"0"0"-50"-16,0 0-3 0,0 0 9 0,0 0-15 15,0 0-9-15,0 0 1 16,0 0-6-16,0 0-5 15,19-17-5-15,-9 24-4 0,-2 3-3 0,0 2 0 16,7 6-2-16,-5 3-1 0,1 1-1 16,3 4 0-16,-2 3-3 0,-1 2-1 0,5 3 1 31,-5-4 0-31,3 0 0 0,-4-4-1 0,1-5 0 0,1-5 0 16,-2-5-2-16,-1-5 2 15,-1-3 0-15,2-3 1 0,-3 0 0 16,1-3 1-16,-2-7 0 0,9-5 6 15,-5-5 7-15,2-6-1 0,3-7-2 0,-3-5-2 0,5-9-4 16,-5-4-4-16,0-3-1 0,1 0-1 16,1 1 0-16,3 12 0 0,-7 5 0 15,-4 13 0-15,-1 10 1 0,-5 6-1 16,0 5 1 0,0 2-1-16,0-1-3 0,0 1-6 0,0 1-8 0,-7 7-7 0,3 9-12 15,-4 6-8 1,0 10-20-16,-7 0-43 0,5-2-18 0,6-3-48 0,-2-8-50 15</inkml:trace>
  <inkml:trace contextRef="#ctx0" brushRef="#br0" timeOffset="-160754.78">29946 12623 403 0,'0'0'77'16,"0"0"-22"-16,58-61-9 0,-41 47-5 16,3 2-8-16,-7 2-3 0,-3 3 4 15,-4 2-7-15,-4 5 3 0,-2 0 1 16,0 0 0-16,0 0-1 0,0 0-2 16,0 0-7-16,0 0-3 0,0 0-2 15,0 0-2-15,0 0-4 0,0 0-3 16,0 0-3-16,0 3-4 0,0 7-2 15,3 2 2-15,3 6 0 0,0 3 0 0,-2 3 0 16,4 1 1-16,-1 4-1 0,-3 3 0 16,2-2 0-16,-2 3 0 0,0-2 0 15,2 0 1-15,1-2-1 16,-3-4 0-16,-2-1-7 0,0-6-37 0,0 0-11 16,-2-2-33-16,0-1-54 15,-6-5-120-15</inkml:trace>
  <inkml:trace contextRef="#ctx0" brushRef="#br0" timeOffset="-159822.95">30678 12337 346 0,'0'0'40'15,"0"0"-11"-15,0 0 18 0,-8-52 41 16,8 49-44-16,0 3-11 0,0-1-5 15,0 1 2-15,0 0-3 0,0 0-4 16,0 0-7-16,0 0-3 16,0 0-4-16,0 2-1 0,2 4-4 0,4 9-3 15,0 6 5-15,3 7 3 0,-3 7-4 16,-4 5-1-16,0 6-3 0,-2 4 1 16,0 4 1-16,2-2 0 0,-4-3-3 15,2-5 0-15,0-4 2 0,0-6-2 16,0-7-1-16,6-3-24 0,2-6-35 0,3-4-1 15,-1-1-7-15,9-8-43 16,-1-5-8-16,7-3-22 0,-8-5-52 0</inkml:trace>
  <inkml:trace contextRef="#ctx0" brushRef="#br0" timeOffset="-159461.75">31044 12564 174 0,'0'0'352'0,"0"0"-289"0,-23-53-9 0,17 46-11 15,4 3 8-15,-2 3-16 16,2 0-11-16,0 0-7 0,0 1-5 0,0 2-9 0,-3 9-3 16,-3 5-2-16,0 4 2 15,0 2-1-15,4 3 1 0,-3 0-3 16,1 3 3-16,0-1 1 0,4 0-1 16,4-4 0-16,-2 2 0 0,0-5 0 0,10 0 0 15,-1-4-2-15,1-3-2 0,2-1 2 16,1-6-3-16,-1-3-2 15,7-2 0-15,-7-1 5 0,5-4 2 0,-5-4 0 16,5-4 2-16,-7-2-1 0,0-3 1 16,-6-1 1-16,3-4 2 0,-10-4-1 15,-1-5 3-15,-6-1-4 0,0-1-1 16,-7 1 0-16,1 6-2 0,-3 7 0 0,7 4-2 16,-5 6-4-16,5 3-2 0,1 6-4 15,1 1-10-15,2 8-19 16,2 5-7-16,1 4-7 0,-1 4-36 0,4 0-34 15,2-2-84-15</inkml:trace>
  <inkml:trace contextRef="#ctx0" brushRef="#br0" timeOffset="-158957.99">31304 12598 396 0,'0'0'160'15,"0"0"-74"-15,0 0-17 0,21-57-9 0,-17 52-16 16,-2 2-18-16,0 0-11 0,0 0-3 15,3 2-4-15,-1 1-4 0,0 0-3 0,0 2-1 16,0 3 0-16,-2 1 0 0,2 1-1 16,-4 0-1-1,0 0 0-15,0-2 0 0,-6 2 0 0,-2-1 0 0,-2-2-7 16,-3 1-9-16,-3-2-5 0,1 0-5 16,-1-2-8-16,3-1 9 0,1-1 15 15,-1-5 11 1,5-2 1-16,0-1 2 0,4-4 6 0,-2-1 12 0,6-2 6 0,0-6-2 15,0 3-4-15,8-2-2 16,0 2-2-16,0 3-4 0,3 5-5 0,5 1-2 16,-5 4-2-16,3 1 0 0,0 4 1 15,5 1-2-15,-4 3 3 0,7 6-3 16,-1 4 2-16,2 6 0 16,1 4-2-16,-5 3-2 0,2 6 1 0,-5 3-1 15,-5 2 0-15,-7 4 0 0,-2 1-1 16,-2 3 2-16,-4-1-1 0,-5 1 2 15,-1-5-1-15,-4-4 0 0,-3-1-1 16,1-3-5-16,-3-3-2 16,0-3-3-16,-3-1 0 0,5-5 1 0,1-5 1 15,3-5 0-15,3-4-3 0,2-3 3 16,1-2 3-16,3-1-4 0,-2-3 4 0,2-4 2 16,-2-6 1-16,6 0 2 0,-2-7-1 15,2-2 1-15,-2-5 0 0,8 0-6 16,8-1-34-16,1-5-51 0,1 1-63 15,-1 2-188-15</inkml:trace>
  <inkml:trace contextRef="#ctx0" brushRef="#br0" timeOffset="-158436.36">31935 12115 285 0,'0'0'171'16,"0"0"-99"-16,0 0-25 0,0 0-1 0,0 0-2 15,0 0-12-15,0 0-5 0,-2-15-1 16,2 14-6-16,0 1 0 0,0 0-6 15,-4 2-8-15,2 7-6 0,-7 3 0 16,-1 2 0-16,0 7 0 0,-1 2 0 16,-1 6 0-16,0 2 0 0,5 3-1 15,-5 3 1-15,8 2-1 0,2 3 1 16,0 1 0-16,0 4 0 0,0 3 0 16,4 1 0-16,-2-1 1 0,8-4-1 15,2 0 0-15,5-4 0 0,3-2 0 16,5-5-5-16,-2-5-9 0,4-8 0 0,-3-4-3 15,5-6-14-15,-2-5-15 16,4-7-8-16,-6-5-31 0,-3-12-62 0,-1-6-194 16</inkml:trace>
  <inkml:trace contextRef="#ctx0" brushRef="#br0" timeOffset="-158062.28">32197 12265 382 0,'0'0'90'0,"0"0"-11"15,0 0-12-15,0 0-8 0,0 0-7 16,0 0-11-16,0 0-7 0,13-51-8 16,-11 49-4-16,-2 1-3 0,2 0-5 15,0 1-4-15,-2 0-4 0,4 2-4 0,0 8-2 16,-2 3-1-16,5 4-1 0,-1 3 1 16,0 5 1-16,0 6 0 0,0 4 0 15,-4 5 1-15,3 0-1 0,-1 2 0 16,-2-1 0-16,2-2-3 0,0-3-26 15,0-4-5-15,2-4-8 0,-1-2-10 16,1-4-8-16,0-3-20 0,-2-6-61 16,-2-1-107-16</inkml:trace>
  <inkml:trace contextRef="#ctx0" brushRef="#br0" timeOffset="-157574.66">32458 12325 305 0,'0'0'91'0,"0"0"-44"0,0 0 5 15,0 0 8-15,0 0-4 0,0 0-15 16,0 0-3-16,0 0 3 0,0 0-7 15,12-3-3-15,-8 3-9 0,1 0-5 0,1 0-4 16,2 6-3-16,0 0-6 0,3 4-2 16,1 4-2-16,3 4 1 0,-3 1 0 15,0 0-1-15,3 2 0 0,-3-2 1 16,3 1 0-16,-5-1-1 16,0 0 1-16,3-1-1 0,-5-2 0 0,-2-4 1 15,-2-6-1-15,-2-2 1 0,1-1-1 16,1-3 1-16,-4 0-1 0,0 0 0 15,2 0 2-15,0-3 0 0,0 0 0 16,0-5 1-16,0-3 0 0,0-5 1 16,2-4 8-16,0-5 3 0,-2-5-3 0,5-2-7 15,-1-3-1-15,2-3 1 16,-4-1-2-16,2 4-1 0,-4 9 2 0,1 7-2 16,-3 9-2-16,0 5 0 0,0 4 0 15,0 0 0-15,0 1-3 0,-3 0-8 16,3 1-12-16,-2 8-6 0,0 4-14 15,-4 7-26-15,-2-2-18 0,-2 0-36 16,-1-5-131-16</inkml:trace>
  <inkml:trace contextRef="#ctx0" brushRef="#br0" timeOffset="-157197.12">32929 12121 376 0,'0'0'86'0,"0"0"-31"16,0 0-10-16,0 0 3 0,0 0-15 15,0 0-7-15,0 0 2 0,0 0 5 16,0-11-7-16,0 11-5 15,0 0-3-15,0 0-3 16,0 0-2-16,0 0-2 0,0 0-2 0,2 1 0 0,0 1-1 16,0 5-3-16,3 3-2 0,-1 4 1 15,2 3 0-15,-2 2-1 0,4 4 0 16,1 1-2-16,-3 2 1 0,0 2-1 16,0 0 0-16,-2 0 0 0,0 2-1 15,-1-2 0-15,-1-3 0 0,0-3-1 16,0-4-2-16,0 0-16 0,0-5-4 15,0-1-15-15,-2-4-32 0,0-4-4 0,0-2-29 16,0-2-47-16,-4-1-106 0</inkml:trace>
  <inkml:trace contextRef="#ctx0" brushRef="#br0" timeOffset="-156726.22">33062 12015 257 0,'0'0'106'0,"0"0"-39"0,0 0 5 15,0 0-10-15,0 0-15 0,0 0-11 16,0 0-5-16,0 0 0 0,-3-50-10 16,6 50-5-16,1 0-3 0,0 0-2 15,4 1 1-15,0 4 2 0,7 2 0 16,1 1 1-16,3 3-2 0,2 1 0 15,5 2 2-15,1 3-1 16,0 1-6-16,0 3 1 0,4 4-1 0,0 1-3 16,-4 5 0-16,2-2-3 0,-13 0 3 0,-3 0-5 15,-9 2-1-15,-4 0 0 0,-6 2-1 16,-11 2 2-16,-3 3 0 0,-3 6-9 16,-6 6-1-16,2 0-3 0,0-1-17 15,0-6 12-15,5-12-10 0,7-8-23 16,1-13-8-16,3-4-27 0,-1-6-117 0</inkml:trace>
  <inkml:trace contextRef="#ctx0" brushRef="#br0" timeOffset="-156285.12">33347 11808 330 0,'0'0'51'15,"0"0"-10"-15,0 0 10 0,0 0 4 16,0 0-11-16,0 0-9 0,0 0-3 16,0 0-4-16,2-14-6 0,2 15 1 15,6 3 4-15,3 5 4 0,1 2-2 0,7 4-2 16,2 4-2-16,-1 2-4 16,3 3-6-16,4 3-6 0,-2 2-2 15,2 2-2-15,-2 1-1 0,0 5-2 16,0 6-1-16,-3 5 0 0,-3 4-1 0,0-1 0 31,-9 4 1-31,-4-5-1 0,-6 0 0 0,-2 1 0 0,-12-4 0 0,-5 3-15 31,-11-3-28-31,-10-4-34 0,-13-6-55 16,3-12-150-16</inkml:trace>
  <inkml:trace contextRef="#ctx0" brushRef="#br0" timeOffset="-71849">30538 17523 261 0,'0'0'48'0,"0"0"1"0,0 0-36 16,0 0-3-16,-19-50 5 0,13 44 10 16,-3 1 0-16,-1 1-8 0,0 0-5 0,-1 1-1 15,3 1 1-15,-2 0 3 0,4 2 4 16,2-2 10-16,-3 1-9 15,7-1 6-15,-4 0-6 0,2-1 0 16,0-1-1-16,0 1 0 0,0 0-2 16,2 0-1-16,0 1-2 0,0 0-3 0,0 1 0 15,-4 1-1-15,4 0 1 0,0 0 1 16,0 0-1-16,0 0-2 0,0 0 1 16,0 0 0-16,0 3-1 0,4 1 0 15,0 4 4 1,2 3 0-16,-4 4 2 0,5 1-2 0,-1 5 1 0,-2 2-3 15,4 3-4-15,-2 5-1 16,-4 7 0-16,0 6-2 0,1 2 0 0,-1 3-2 0,0-1-1 16,0 1-1-16,0-2-1 0,0-3-2 15,0-3 3-15,-2-4-2 16,6-6 2-16,-6-5-3 16,2-8-13-16,0-3-1 0,0-6-6 0,0-3-15 0,0-2-18 15,1-3-25-15,-1-1-5 0,2-8-51 16,2-12-21-16,4-4-99 0</inkml:trace>
  <inkml:trace contextRef="#ctx0" brushRef="#br0" timeOffset="-71467.91">30750 17489 517 0,'0'0'70'0,"0"0"-22"15,0 0-10-15,0 0 10 0,0 0-3 16,0 0-12 0,0 0-12-16,0 0-2 15,3-5-2-15,3 5-1 0,-4 2-3 16,2 2-4-16,-2 3-3 0,2 2-2 16,2 8 1-16,-2 2-1 0,1 6 0 15,3 6-1-15,0 5-1 0,-6 4 0 0,4 2-1 16,-1 4 1-16,-3-2-1 0,4 1-1 15,-2-2 0-15,0-4-3 0,0-6 3 16,2-5 0-16,3-6 0 0,3-5 0 16,-2-7 0-16,1-3-1 0,5-5-1 15,1-2 1-15,1-7-1 0,5-5 0 16,0-4-5-16,-2-2 3 0,1-3-7 16,-5-1-6-16,-1 2-5 0,-5 1-8 0,-3 1-15 15,-2 0-16-15,0 0-7 16,-6-1-21-16,0-5-35 0,-8 4-90 0</inkml:trace>
  <inkml:trace contextRef="#ctx0" brushRef="#br0" timeOffset="-71280.19">30804 17784 449 0,'0'0'93'0,"0"0"-64"0,0 0 2 16,0 0 39-16,0 0-2 0,66 6-29 15,-35-16-7-15,5-4-8 0,5-3-10 16,2 0-9-16,3-2-3 0,-7 1-2 16,-4 1-1-16,-2 1-13 0,-8 0-32 15,-10 1-35-15,-3 0-30 0,-12 0-88 16,-10 2-181-16</inkml:trace>
  <inkml:trace contextRef="#ctx0" brushRef="#br0" timeOffset="-71074.06">30885 17501 390 0,'0'0'86'0,"0"0"-48"0,0 0 7 16,0 0 16-16,0 0-12 16,0 0-23-16,0 0-8 0,0 0-2 0,0 0 6 15,33-6 4-15,-10 0-3 0,6-3-8 16,2-1-7-16,4-2-5 0,2 2-2 15,0-1-1-15,-2 0-2 0,0 1-37 16,-1-2-34-16,-3-6-27 0,-9-2-124 16</inkml:trace>
  <inkml:trace contextRef="#ctx0" brushRef="#br0" timeOffset="-70743.86">31441 17336 481 0,'0'0'100'0,"0"0"-32"15,0 0-4-15,0 0 1 0,0 0-15 16,0 0-22-16,0 0-5 0,0 0-3 0,54-9-5 16,-52 9-3-16,-2 1-2 0,2 1-2 15,-2 1 2-15,4 4 2 0,0 0-1 16,-2 5-3-16,2 4-3 0,2 3-1 15,-1 3 1-15,-1 4-1 16,-2 2-1-16,2 3 1 0,-4 2-2 0,4 1 0 16,-4 0-2-16,4 1 1 0,0 1-1 15,3-2 0-15,1 0-12 0,-2-5-8 16,2-2-6-16,3-4-9 0,-5-4-6 16,0-3-14-16,0-6-55 15,0-5 0-15,-4-5-50 0,-2-5-151 16</inkml:trace>
  <inkml:trace contextRef="#ctx0" brushRef="#br0" timeOffset="-69894.83">32228 17095 163 0,'0'0'211'0,"0"0"-161"0,0 0-4 15,0 0 10-15,0 0 4 0,0 0-17 0,0 0-12 16,-8-13 2-16,8 13 0 0,0 0-3 31,0 1-5-31,0 0-2 0,0-1-1 0,0 1-2 0,0 2-3 16,0 1-6-16,0 6-4 0,0 10-3 0,-2 5-1 16,-6 7 5-16,2 8 1 0,-3 3 0 15,1 1-5 1,2 5 2-16,-2 0-5 0,-1 0 0 15,3 0 0-15,4-4 0 0,2-5-1 0,0-5 0 0,2-4 0 16,4-3-2-16,5-4-7 0,-1-4-9 16,0-1 2-16,5-7-5 15,-3-3-15-15,1-5-5 0,3-4-18 0,-1 0-6 16,3-7-8-16,-1-8-34 0,1-10-26 16,-1 0-67-16</inkml:trace>
  <inkml:trace contextRef="#ctx0" brushRef="#br0" timeOffset="-69529.8">32458 17438 473 0,'0'0'108'0,"0"0"-48"0,0 0-2 16,0 0 14-16,0 0-14 0,-21-51-21 31,19 51-9-31,0 0-8 0,2 0-7 16,0 1-8-16,-2 6-5 0,-2 4-5 15,0 3 3-15,-2 7 2 0,-5 3 0 0,1 2 0 16,4 1-3-16,-3 0-3 0,1 1 0 15,4 1 1-15,-2 0 1 0,4-4-2 16,2-1-3-16,0-7 1 0,0-1-1 16,2-5 0-16,2-2 1 0,4-1 1 15,3-2 1-15,-3-4 2 0,4-2 2 16,5-1 2-16,-1-7-1 0,1-5 1 16,-1-4 4-16,1-6-3 0,-5-2 1 15,3 0-2-15,-7-3-1 0,-2-1 1 16,-2 1 1-16,-4-2 4 0,0 0 0 0,-6 5-1 15,-2 3-2-15,-7 7 1 0,-1 7-3 16,-7 5 0-16,-2 3-4 16,1 3-8-16,-5 9-2 0,-2 7-13 0,-2 7-9 15,2 3-7-15,4 2 1 0,4-2-18 16,6-3-56-16,13-9-93 0</inkml:trace>
  <inkml:trace contextRef="#ctx0" brushRef="#br0" timeOffset="-69091.56">32758 17391 10 0,'0'0'579'0,"0"0"-473"0,0 0-41 15,0 0-3-15,0 0-13 0,0 0-20 16,0 0-15-16,0 0-7 0,0 0-6 16,-38 31-1-16,30-13 2 0,2 4-2 15,0 2 0-15,0-2 0 0,1-1 1 16,3-4-1-16,2-4 0 0,-2-3 0 15,0-2-5-15,-2-2-3 0,0-3 0 16,0-2 2-16,-2-1-1 0,-3 0-2 16,3 0 1-16,-2-4 4 0,-2 1 2 15,1-6 0-15,3-3 0 0,-2-2 0 16,0-5 1-16,1-2 0 0,5-4 1 16,0-2 0-16,2 2 1 0,2 1 2 15,2 2 1-15,3 6-1 0,-1 4 1 0,0 4 2 16,0 3 1-16,-4 2-2 0,2 2 0 15,3 1-3-15,-1 0 0 0,0 1 0 16,2 4 0-16,1 3 0 0,3 4 3 16,0 6 1-16,1 3 0 0,-1 4 0 15,1 4 0-15,-1 4 0 0,0 4-1 16,-5 3-1-16,-3 5-2 0,-2 6-1 16,0 3 1-16,-10 5-2 0,-5 2-6 15,-5-1-13-15,-1-4-12 0,-2-5 7 0,-3-12-7 16,5-9-14-16,-2-10-26 15,5-10-16-15,-1-10-52 0,3-8-65 0</inkml:trace>
  <inkml:trace contextRef="#ctx0" brushRef="#br0" timeOffset="-68618.05">33099 17001 133 0,'0'0'92'15,"0"0"16"-15,0 0-20 0,0 0-14 16,0 0-15-16,0 0-13 0,0 0-7 15,0 0-7-15,-40-50-1 0,40 48 0 16,-2 2-5-16,2 0-5 0,0 0 2 16,0 0-3-16,0 0 0 0,0 1-3 15,0 0 0-15,0-1-3 16,0 0-5-16,0 1-3 0,-2 1-3 0,0 3-3 16,0 4 0-16,-2 4 0 0,-2 5 0 0,0 5 0 15,-3 2 0-15,1 8 0 16,-2 5 0-16,-1 3 0 0,-1 2-1 0,4 0 2 15,0-1-1-15,-1-2 1 0,1 0-1 16,6-1 0-16,-2-1 0 0,4-2 1 16,0 0-1-16,2 0 0 0,2-4-1 15,6 0-5-15,1 0-7 0,1-2-11 0,-4-3 5 16,7-5-13-16,-5-2-33 16,3-5 29-16,-3-5-27 0,0-2-2 0,-4-6-24 15,1-3-39-15,-3-1-59 16</inkml:trace>
  <inkml:trace contextRef="#ctx0" brushRef="#br0" timeOffset="-68233.14">33198 17083 358 0,'0'0'89'15,"0"0"-27"-15,0 0-1 0,0 0 1 16,0 0-19-16,0 0-14 0,0 0-7 16,0 0 4-16,-4-25-1 0,4 25-3 15,0 0-3-15,0 0-2 0,0 0-1 16,0 0-1-16,0 1-4 0,0 3-3 15,2 2 0-15,0 7-1 0,2 7 1 0,-4 5-3 16,0 6-4-16,2 3 1 16,-2 1-1-16,-4 2-1 0,0 2 1 0,-4 0-1 15,1 2-5 1,1-4-11-16,-2-3-5 0,2-4-5 16,2-4-5-16,2-5-20 0,-1-3-12 15,1-2-5-15,4-2-32 0,-2-6-38 16,0-3-81-16</inkml:trace>
  <inkml:trace contextRef="#ctx0" brushRef="#br0" timeOffset="-67721.92">33287 17256 180 0,'0'0'199'0,"0"0"-125"0,0 0-16 0,0 0 0 0,0 0-5 16,0 0-15-16,0 0-11 0,0 0 7 15,0 0-6-15,37-14-6 0,-37 18-4 16,2-2-6-16,0 2-4 0,2 2-1 0,0 3-3 16,5 7 1-16,-5 3-5 15,2 2 1-15,0 2 3 0,0 1-2 16,-1 0 3-16,1 1-2 15,-2-2-1-15,0 2-1 0,2-2 3 16,3-4 0-16,-3-1 1 0,0-3-2 16,-2-2-2-16,2-3 0 0,-4-3-1 0,2-3 1 0,-1-1-1 15,-3-3 1-15,0 0-1 0,0 0 3 16,0-2 2-16,2-2 7 0,-2-3 0 16,2-4 2-16,0-6-4 0,2-5-4 15,2-7-5-15,2-4-1 0,5-5 1 16,-1-1-2-1,-4 0 1-15,5 5 0 16,-5 4 0-16,-4 10 1 0,-4 3-1 0,0 7 3 16,0 1 0-16,0-3-1 0,0 5-2 15,0 1 0-15,0 5-1 0,-2 1 1 16,0 0-5-16,2 0-4 0,0 0-9 16,-2 0-7-16,2 0-2 0,0 2-4 15,-2 6-22-15,0 1 4 0,-2 1-2 16,-2 0-19-16,-3 4-56 0,1-4-70 15</inkml:trace>
  <inkml:trace contextRef="#ctx0" brushRef="#br0" timeOffset="-67344.38">33566 17065 358 0,'0'0'101'0,"0"0"-46"16,0 0 2-16,0 0 9 0,0 0-13 16,0 0-6-16,0 0-8 0,0 0-3 15,12 5-11-15,-12-2-4 0,0 3-5 0,0 1-6 16,0 5-5-16,0 3 0 0,0 5 0 15,0 1 0-15,-2 1-1 0,2 0-1 16,2-1-1-16,-2 1-1 0,0-1-1 16,0 1 1-16,2 0 0 0,-2 2 0 15,5-3-1-15,-1 0 1 0,-2 1-1 16,2 0 0-16,-2 0 0 0,0-3 0 0,0-2 0 16,0-2-9-16,-2-2-9 0,0-2-8 15,0-2-3-15,0-2-9 16,0-3-11-16,0-2-2 0,-2-2 0 15,0-1-16-15,0-7-27 0,-4-6-69 16</inkml:trace>
  <inkml:trace contextRef="#ctx0" brushRef="#br0" timeOffset="-66827.52">33543 16859 275 0,'0'0'77'0,"0"0"-33"0,0 0-7 16,0 0 20-16,0 0-10 0,0 0-14 15,0 0-2-15,0 0 2 0,2 5-4 16,0-3-4-16,-2-2 2 0,0 0-3 16,2 0-2-16,0 0 1 0,1 0-2 15,1 0-8-15,2 0-4 0,4 3-2 16,-2 2 1-16,5 1-2 0,-1 2 2 0,3 3 0 15,-1 2-1-15,1 2 1 16,3-1-2-16,-3 4 3 0,1 2 0 0,-3-2-3 16,3-2-1-16,-1 2-1 0,-3 1 0 15,3 4-1-15,-7 2 0 16,2 4-2-16,0 2 0 0,-1 4-1 0,-5 5 1 16,-4 1 0-16,0 3 0 15,-4 4 0-15,-9 3-1 0,-5 5 0 0,-5-2-6 16,-4 3-6-16,2-1-10 0,1-5-10 15,-5-4-15-15,-2-7-51 0,-9-9-45 16,1-12-151-16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6T04:44:22.072"/>
    </inkml:context>
    <inkml:brush xml:id="br0">
      <inkml:brushProperty name="width" value="0.05292" units="cm"/>
      <inkml:brushProperty name="height" value="0.05292" units="cm"/>
      <inkml:brushProperty name="color" value="#FF0000"/>
    </inkml:brush>
  </inkml:definitions>
  <inkml:trace contextRef="#ctx0" brushRef="#br0">4982 7729 233 0,'0'0'118'15,"0"0"-118"-15,0 0 1 0,60 0 2 16,-54-7-2-16,-2 2 2 0,-2 1 2 15,-2 1 7-15,0 0 33 0,-2 0 13 16,-2 1-18-16,2 0-15 0,0 1-1 16,-2 1-9-16,0-2-1 0,-5 0-3 15,1-1-1-15,0-1 1 0,-9 0-2 16,1-1-3-16,-9 1-1 0,-4 3 0 16,-2 0 1-16,-2 2 0 0,-2 4-4 15,-3 9 1-15,1 4-2 16,-2 4-1-16,-2 9 1 0,-5 5-2 0,5 9 2 0,-11 6-1 15,3 9 0-15,-7 8 0 0,6 4 0 16,-2 4 0-16,5 3 2 0,3-1-2 16,9 0 2-16,8 0-1 0,9 0 1 15,-1-1 0-15,11 5-2 0,2-1 0 16,4 2-2-16,2 2 1 0,-2 2 1 16,8-2 0-16,4 0 1 0,11-7 0 15,2-5 0-15,6-6 1 0,8-12-2 16,4-3 0-16,5-9 0 0,9-4 0 15,3-7-1-15,4-9 1 0,4-6 0 0,5-6 0 16,5-7 2-16,1-4-1 16,1-8 2-16,-3-10-1 0,-5-6 3 0,-6-9 7 15,-6-8 6-15,-9-10-4 0,-1-10-1 16,-7-6 6-16,-3-10 2 0,-3-8-11 16,-6-4-2-16,-2-7 2 0,-13-4-2 15,0-1-3-15,-9-2-2 0,-5 3 2 16,-5 2 0-16,-9 0 4 0,-5 2-2 0,-10 4-6 15,-10 6-1-15,-15 6 0 16,-6 8 2-16,-14 6-1 0,-15 10-1 16,-4 10-4-16,-2 13-4 0,-4 12-1 0,2 12-1 15,4 8 5-15,4 5 2 0,6 11-2 16,5 7-1-16,9 10-8 0,9 5-8 16,11 11-10-16,-1 5-9 0,11 7-17 15,6 7-18-15,6 1-40 0,10 0-48 16</inkml:trace>
  <inkml:trace contextRef="#ctx0" brushRef="#br0" timeOffset="605.29">5244 8451 405 0,'0'0'7'15,"-58"25"-4"-15,46-25-2 0,0 3 36 0,10-3 3 16,-1 0-17-16,3 0-2 0,0 0-11 15,5-3-5-15,7-1-1 0,0-4 4 16,13-2 10-16,4-4 1 0,8-1 2 16,3-4 0-16,9-5-4 0,5-2 1 15,10-8-1-15,2-3-7 0,7-3-3 16,9-6-1 0,-1-3-2-16,12-8 0 0,2-3-2 0,10-3 4 15,11-7 2-15,4-3 1 0,12-4-3 0,3-7 0 16,5 0 0-16,3-5 0 15,-3 1-1-15,5 1-2 0,0 0-3 0,-7 5 1 0,-5 2 0 16,-7 6 6-16,-6 4 2 16,-7 2 7-16,-3 8 1 0,-7 3-6 15,-4 3-11-15,-10 6 3 0,-6 1 1 16,-6 3 0-16,-11 6-1 0,-8 3 4 0,-5 4 1 0,-5 1-4 16,-7 2 0-16,1 3 1 15,-3 0-1-15,-6 4-2 0,-6 3 1 0,-5 4-1 16,-9 4 0-16,-5 4-1 15,-4 5 1-15,-4 0-1 0,0 1 4 16,0 0 0-16,0 0-2 0,0 0-1 0,-4 0-2 16,0 3-2-16,-2 4-4 0,0 1-8 15,-1 1-1-15,-3 3-14 0,-4 2-8 16,-1 4-25 0,-8 2-18-16,-8 3-41 0,-4 1-89 0</inkml:trace>
  <inkml:trace contextRef="#ctx0" brushRef="#br0" timeOffset="1214.71">5370 8898 460 0,'0'0'0'16,"0"0"2"-16,0 0 11 0,0 0 22 16,0 0-28-16,0 0-4 0,0 0 7 15,0 0 16-15,46-4 5 0,-21 2-7 0,4 2-3 16,6 0-3-16,4 0-3 16,6 0-3-16,15-3 1 0,7-1-3 15,13-6 2-15,9-2-1 0,12-4-1 16,19-3-3-16,13-2 2 0,11-1-1 15,15-4-8-15,9 1 8 0,8-4 6 0,5 3-3 16,6-2-1-16,-1 1-5 0,-5 1-3 16,-3 4 4-16,-4 2 0 0,-9 0 0 15,1-2-3-15,-13 2-1 0,-9 1 6 16,-5 2-2-16,-15 4-2 0,-10 0-1 16,-9 4-3-16,-10 1-6 0,-14 5 6 0,-7 3 1 15,-16 0 0-15,-6 6 1 16,-15 2-1-16,-4 1 1 0,-10 2-1 0,-5-1-1 15,-5 1 1-15,-5-2-1 16,-6 0 0-16,-2 0 0 0,0-1 1 0,-2 0-1 16,-6 0 0-16,-7 1-1 0,1-3-11 15,-9 1-14-15,-6-1-27 0,-8 2-17 16,-11-4-24-16,-12 1-64 0,-2-1-113 16</inkml:trace>
  <inkml:trace contextRef="#ctx0" brushRef="#br0" timeOffset="1955.84">5116 9393 306 0,'0'0'6'0,"0"0"-3"16,-60 0 1-16,50 0 27 0,2 1 13 15,3 2 7-15,1-3 5 0,2 0-9 16,2 0-9-16,0 0-12 0,0 0-3 16,0 0-4-16,6 0-6 0,3-1-5 15,1 6 0-15,7 1 14 0,1 1 1 16,9 4-6-16,2 0 1 0,4 3-3 0,2 3 2 15,4-1-3-15,3 5-7 16,10 6 2-16,-5 2 0 0,7 4-1 0,6 4 0 16,2 3 3-16,6 7 1 0,6 3 0 15,11 2-3-15,6 4-2 0,8 2-1 16,11 1 8-16,8 0-7 0,6 0-1 16,4-4-3-16,4 0 1 0,3 1 0 0,-1 4 3 15,4 1 1-15,1 4-1 16,6-3-2-16,-3-2 0 0,3-6-3 0,-2-2 0 15,-3-2 7 1,1-3-2-16,-1-1 0 0,-5-4-7 0,-1-1-6 0,-6-1 6 16,-2 1 3-16,-2-3 0 0,-2-1 2 15,-4-2-5 1,-2 1-4-16,-7 0 4 0,-3 1 2 0,-5-2 1 0,-2 2 1 16,-2-2 0-16,-4 2 1 0,-6-2-5 15,-2 0-3-15,-13-1-1 0,-5-1 3 16,-10-2 1-16,-7-1 0 15,-11-2 1-15,-10-4-1 0,-6-3 1 0,-11-8-1 16,-7-2 0-16,-5-2-9 0,-7-3-7 16,-13-1-1-16,-9-5-11 0,-8 0-8 0,-7-8-16 15,-8-5-14-15,3-2-45 0,3-5-14 16,9-1-24-16,10 2-97 0</inkml:trace>
  <inkml:trace contextRef="#ctx0" brushRef="#br0" timeOffset="2726.29">10892 11247 313 0,'0'-54'18'0,"-2"30"-15"0,-9 4-1 0,1 5 18 16,0 1-1-16,-9 5 2 0,5 0 10 15,-5 2 12-15,4 1 6 0,3-3-9 16,-2 4-10-16,-5-5-8 16,2 3-8-16,-3-1-3 0,-5 3 0 0,0 1 0 15,-8 1 6 1,0 3-3-16,-8 1-3 0,-7 5-1 0,-4 9-4 0,-1 5-2 16,-11 11-4-16,4 7 0 0,-2 10 0 15,4 9 1-15,4 7 1 0,2 6 1 16,5 4-2-16,-1 4 0 0,7 0-1 0,4 1 1 15,6-1 1-15,6 0 3 16,8-1 0-16,5 1 3 0,10-4 2 16,2 1-6-16,8-2-3 0,7-5 0 0,5 0-1 15,3-5-2-15,4 1 2 16,6 0 0-16,6 0 0 0,3 2 0 0,1-6 0 16,5-4 1-16,1-8-1 15,9-7 1-15,-4-8-1 0,4-8 1 16,4-7-1-16,0-7 1 0,0-11-1 0,4-5 2 31,-6-15 0-31,4-12-1 0,-2-10 4 0,0-11 5 0,-2-13 6 0,4-4-1 16,-4-9-3-16,-2-3 3 0,0-6-2 15,-5-7-2 1,-5-6-4-16,-1-6-2 0,-7-6-3 16,-7-5 0-16,-2-7-2 0,-11-2 0 15,-5-1 1-15,-15 3 0 0,0 5 1 0,-17 8 0 16,-5 8-1-16,-16 5-1 15,-7 3-3-15,-5 7 3 0,-10 1 2 16,-8 4-2-16,-4 5 0 0,-11 2 0 16,1 5 1-16,-9 3 0 0,-2 6-1 0,2 6-4 15,2 13-7-15,-2 8-2 16,4 9 1-16,2 14 0 0,2 11-15 16,7 10-15-16,-5 19-15 0,7 8-44 15,0 6-81-15,9-5-111 0</inkml:trace>
  <inkml:trace contextRef="#ctx0" brushRef="#br0" timeOffset="3451.95">10131 7858 391 0,'0'0'5'0,"0"0"-5"15,-66 20 6-15,47-6 11 0,3 3-7 16,-1-4 0-16,3 3 7 0,1-2 2 0,3-2-2 16,4 1 2-16,0-3 1 15,-3 0 0-15,3 3 7 0,-2 2-7 0,-5 5-3 16,-3 5-12-16,1 6-3 0,-7 8 8 16,-3 7-2-16,0 6-2 15,0 6 0-15,0 5-2 0,-1 3 0 0,3-2-3 16,4 4 2-16,3-1-2 0,3 5-1 15,7 0 0-15,0-4 0 0,6 1 0 16,0-5 1-16,8-1 0 0,2-4 2 16,7-5 0-16,0-5-1 0,5-4-2 15,3-3 2-15,2-6 0 0,6-6-1 16,6-2-1-16,3-6 2 0,1-4-2 0,9-7 0 16,4-7 2-16,8-5 0 0,2-6 12 15,2-12 0-15,-2-3-11 16,0-8-2-16,0-6 2 0,-1-9 0 0,-3-6 5 15,-5-5 12-15,-1-6-3 0,-2-3-9 16,-2-3 11-16,-5-5-1 16,1 2 0-16,-5-3-2 0,-4 0-1 0,-1-3-2 15,-9-5-5-15,-9-2-4 0,3-4 2 0,-13-8-5 16,3 0 0-16,-9-1-1 16,-6-4 2-16,-13 5 0 0,-5-2-1 0,-9 5 1 15,-13 0 0-15,-5 7 0 0,-15 5-2 16,-11 7 0-16,-13 10-4 0,-7 6 3 15,-17 8-1-15,-4 11 0 0,-3 14 1 16,-7 12-10-16,2 13-1 0,4 4 5 16,4 17-7-16,9 9-9 0,10 11-14 0,4 5-28 15,4 6-15-15,6 1-51 0,11-8-71 16</inkml:trace>
  <inkml:trace contextRef="#ctx0" brushRef="#br0" timeOffset="4118.96">9680 5227 421 0,'-37'-68'0'0,"0"44"1"0,0 1 19 15,-1 7 17-15,1 0-15 0,0 5-5 16,0 0 15-16,4 2 3 0,2 3-10 16,2 3 3-16,4 3-9 0,2 0 2 15,1 1-6-15,3 7-2 0,-4 7-5 0,-4 5-5 16,-2 7-2-16,-6 9 0 0,0 8 0 15,2 3 20-15,0 10-20 16,6 4-1-16,2 6 0 0,0 3 1 0,1 4-1 16,5 1 0-16,0-1 1 0,9 0 0 15,0 3-1 1,8 0 0-16,2 3 0 0,4 0 0 16,10-2 0-16,5-3 1 0,6-5 0 0,8-6-1 0,8-5 0 15,5-3 1-15,5-5-1 0,5-6 1 16,4-6 0-16,0-5 0 0,-2-4-1 15,4-6 1-15,-2-8 0 16,0-5 0-16,0-9 0 0,-4-4-1 0,4-14 1 0,2-10 0 16,2-7 1-16,2-10-1 15,0-9 9-15,-2-1 1 0,-2-5 0 0,0 0-2 16,-6-5-2-16,-2-6 1 16,-3-4 1-16,-9-7 1 0,-1-5 4 0,-10-6-3 15,-10-5-7-15,-11-1 0 0,-10 1 1 16,-10 3 4-16,-17 6-2 0,-6 9-3 15,-9 5 2 1,-11 9-3-16,-1 6 1 0,-4 9 2 0,-6 9 2 0,2 5-4 16,-6 8-2-16,4 5 1 0,2 6-2 15,2 8 0-15,4 3-1 0,4 5-1 16,-2 8-3-16,5 10-8 0,-1 12-16 16,3 9-19-16,-3 10-46 15,2 9-28-15,5-5-113 0</inkml:trace>
  <inkml:trace contextRef="#ctx0" brushRef="#br0" timeOffset="34545.68">2315 8499 18 0,'0'0'0'0,"0"0"-4"0</inkml:trace>
  <inkml:trace contextRef="#ctx0" brushRef="#br0" timeOffset="34971.81">2299 8419 38 0,'-7'-15'21'0,"1"5"6"0,2 3 1 15,0-2 147-15,0 5-134 0,2 1-37 16,2 1 4-16,0 2 17 0,0-3 4 16,0 0-13-16,0 1 8 0,0-1-3 15,0 1 1-15,0-1 9 0,0 0 1 16,0 3-4-16,0-1-7 16,0 1-6-16,0 0-6 0,0-2-5 0,2 2 23 0,4 0-19 15,0 0-8-15,7 9-4 16,-7 3 1-16,4 6 0 0,5 2 0 15,-7 6 2-15,-6 5 1 0,6 5 1 0,-6 5 3 0,5 1-1 16,-5 1-1-16,2 0 2 16,0-4-4-16,-2-3 0 0,2-4 0 0,4-6-11 15,3-4-5-15,-1-4-9 16,-2-5-16-16,11-3-8 0,-5-2-16 16,7-3-27-16,0-6-47 0,-3-5-47 0</inkml:trace>
  <inkml:trace contextRef="#ctx0" brushRef="#br0" timeOffset="35634.56">2669 8643 299 0,'0'0'41'0,"0"-54"2"16,-2 40 5-16,2 3 8 0,0 3-1 0,-2 0-14 15,2 2-13-15,-3-1-5 0,-1 3-4 16,2 0 1-16,-4 0-2 16,0 1-8-16,0 2 0 0,4 1-6 0,-3 0-4 15,-3 3-1-15,-4 3-3 0,4 4-1 16,-1-1 3-16,-5 4 1 0,5 1-1 31,3 0 2-31,-2 3 0 0,2-4 0 0,2 4 0 0,0-3 1 0,1 1-1 16,1 0-1-16,2-2 1 0,0-2-2 15,7-1 1-15,3-1-1 0,-4-3-2 16,2-1 3-16,3-1-1 0,1 0 1 16,-1-3 1-16,-1 0 0 0,6-1 0 15,-5-5 0-15,3-4 0 16,-3-5 1-16,-5-1 2 0,2-5 0 0,2 2 1 15,-6-1-2-15,-4-3 1 0,0 2-1 16,-2 2 1-16,-6 2-1 0,2 3 0 0,2 2 0 16,0 3-1-16,4 3 2 0,0 3-1 15,-2 2-1-15,2 0-1 0,0 0-1 16,0 5-3-16,0 7-7 0,0 4 3 16,0 5 8-1,0 3 1-15,2 0 0 0,2-4-1 16,2-2-1-16,4-3 0 0,-1-1 0 0,-3-2-1 0,10-2 1 15,-3-1-1-15,-1-2 0 0,9-2 2 16,-5-3-2-16,3-2 2 16,2-7 0-16,-9-6 1 0,9-5 2 15,-9-5 0-15,7-4 1 16,-7-2 6-16,-2-1-2 0,3-1 0 16,-7 0 1-16,-4-3-3 0,-2-1-2 15,0-1-2-15,-4-2 2 0,-2 2 2 16,-5 4-1-16,5 7-4 0,2 8 0 15,0 4 1-15,2 6 2 0,-2 3 3 16,4 3 0-16,-2 1-4 0,2 5-3 16,-4 9-7-16,1 8-8 0,1 9 11 15,0 6 4-15,2 0 1 0,4-2-1 0,9-2 0 16,-5-5-4-16,7-1-4 0,1-2-10 16,1-2-1-16,1-3-4 0,1-5-5 15,-5-2-9-15,7-7-11 0,-9-1-16 16,-1-4-23-16,-3-1-22 0,-4-7-82 15</inkml:trace>
  <inkml:trace contextRef="#ctx0" brushRef="#br0" timeOffset="35776.61">2797 8505 489 0,'0'0'25'0,"0"0"-8"15,0 0-11-15,0 0 14 0,0 0 2 16,58-51-6-16,-38 38-2 0,7-3 2 15,4 2-7-15,2 2-4 0,2 3-4 16,-1 2-1-16,-1 2-13 0,-7 2-73 16,-7 3-85-16</inkml:trace>
  <inkml:trace contextRef="#ctx0" brushRef="#br0" timeOffset="36343.78">2526 9299 330 0,'0'0'38'0,"0"0"21"15,0 0-8-15,0 0 4 0,0 0-8 16,0 0-14-16,0 0-8 16,-4-51-3-16,4 51-10 0,0 0-4 0,0 0-3 15,0 0-2-15,2 0 0 0,0 6-3 16,4 1 0-16,-2 4 4 0,-2 3-1 15,7 6-1-15,1 2-1 0,-2 4 1 16,-2 2 0-16,1 2 1 0,-1-1-2 16,4 2 0-16,-1 1 1 0,-1-1-2 0,4-1-6 15,-1-4-7-15,1 0-10 0,2-10-11 16,-3 0-17 0,7-7-22-16,-3-2-22 0,3-4-49 15,-5-3-82-15</inkml:trace>
  <inkml:trace contextRef="#ctx0" brushRef="#br0" timeOffset="36815.74">2923 9273 399 0,'0'0'56'16,"0"0"-18"-16,0 0 2 15,0 0 21-15,0 0-24 0,0 0-13 0,0 0 1 16,0 0-9-16,0 0-7 0,-37-45-2 16,26 45-1-16,3 4-5 0,4 0 1 15,-4 3-2-15,-1 2 0 0,3 0-1 16,0 5-1-16,2 3 2 0,0 2-1 16,0 2-2-16,2-1-1 0,-3-1 0 15,5 2 0-15,0-2-2 16,5 1-1-16,1-4-1 0,0 0 1 0,2-1-3 15,7-2 1-15,-3 0 3 16,9-1-2-16,-7-2-14 0,11-1 19 16,-8-6 2-16,1-3 0 0,-1 0 0 15,1-6 1-15,-5-6 1 0,5-2 0 0,-11-4 1 0,3 2 3 16,-2-3 8-16,-4 2-2 0,-4-4-1 16,0-1-1-16,-6-4-5 0,-8-4-3 15,3 2 2-15,-5 2-1 0,3 6-2 16,3 6 0-16,0 4 0 0,-1 4-1 15,7 6-3-15,-2 0-10 0,2 6-3 16,-4 5-18-16,6 6-26 0,2 2-4 0,0 2-3 16,2 0-4-16,8-3-26 15,-4-4-50-15</inkml:trace>
  <inkml:trace contextRef="#ctx0" brushRef="#br0" timeOffset="37186.06">3150 9355 212 0,'0'0'45'0,"0"0"26"0,44-56-3 16,-38 40 6-16,-4 3-37 0,2 1-5 15,-2 2 20-15,-2 1-10 0,0 2-17 16,0 2-8-16,0 1-4 0,0 3 0 16,0-1 1-16,0 2 1 0,0 0-10 0,0 0 2 15,0 0-1-15,-2 2-3 16,0 4-2-16,0 2-1 0,0-1 0 16,-2 2-5-16,2 0-6 0,-4-1-3 0,-3-1 0 15,3-3 1-15,0-1 3 0,0 0 7 16,-5-1-2-16,-5 2-8 0,7-4 0 15,-9 0 2-15,8 0 2 0,-3-2 5 16,1-3 4-16,6-4 0 0,1-3 1 16,-3 1 6-1,8-3 7-15,0 2 0 0,0 3-3 0,4 1-3 0,2 2-4 16,1-1 1 0,7 1-1-16,3 1 3 15,5 2 3-15,-1 2 0 0,8-2 1 0,-2 3 0 0,6 4 1 0,-4 6-2 16,-2 5-2-16,-9 8-4 0,3 9-3 15,-9 7 1-15,1 8 0 16,-7 10-2-16,-4 2-6 0,-2 5-22 0,0-2-30 0,-10-5-20 16,-5-4-93-16,5-12-249 0</inkml:trace>
  <inkml:trace contextRef="#ctx0" brushRef="#br0" timeOffset="89077.01">10447 5429 207 0,'0'0'112'0,"0"0"-48"0,0 0-64 15,0 0 4-15,0 0 5 0,0 0 7 16,0 0 17-16,0 0 5 0,0 0 1 16,2 23-4-16,2-18-2 0,7 1-7 15,-3 0-2-15,7 0-4 0,-1 0-3 16,11 1 4-16,2-1 5 0,12-1-4 16,8-2 1-16,13-3-5 0,11 0 2 0,18-4-6 15,12-5-1-15,17-2 0 0,16-5-1 16,15 0 1-16,16-2-2 0,17-1 2 15,17-1-3-15,11-2-10 16,10-2 2-16,5 1 5 0,4-2 2 16,-5 4-9-16,-5 1 0 0,-13 0 0 0,-13 3 8 15,-18 1-8-15,-9 3 3 0,-24 2 0 16,-13 4 6-16,-16 3 2 0,-18 0-5 16,-12 1-5-16,-17 0 0 0,-12 0 2 15,-21 1 1-15,-17-2-2 0,-9 3 1 16,-7 1-1-16,0 0 1 0,-4 0 4 15,-3 0 4-15,-11-2-4 0,-5 0-4 16,-14 1-3-16,-11 0-8 0,3 1-9 0,-7 0-5 16,11 5-5-16,8 1-8 0,10-1-19 15,15-1-26-15,8 2-37 0,2-2-68 16,4-3-168-16</inkml:trace>
  <inkml:trace contextRef="#ctx0" brushRef="#br0" timeOffset="89532.16">15154 4595 533 0,'0'0'13'0,"0"0"-7"0,0 0 36 16,0 0 15-16,0 0 1 15,0 0-14-15,0 0-2 0,0 0-16 0,-56-48-11 16,44 49-6-16,-5 9-5 0,7 2-2 15,-7 3-1-15,5 8-1 0,-7 2-2 16,7 5-1-16,-7 2 3 0,7 3 0 16,4 6 0-16,-5 6-1 0,3 5 1 15,6 2 0-15,4 1-1 16,4 1-1-16,13 0 1 0,1-1 1 0,9-1 0 16,4-3 1-16,4 0-1 0,9-5 1 15,9-4 1-15,3-5-2 0,6-7-1 16,8-6 1-16,5-9 0 0,1-9 2 15,5-8 1-15,0-10 5 16,-1-10 1-16,5-10 2 0,-4-3 0 0,1-3-4 0,-1-3 2 16,-1-4 2-16,-11-1-2 0,-13-4-9 15,-15-1 5-15,-14-7 8 0,-13-4 5 16,-12-5 5-16,-6 0-11 0,-25 3-6 16,-18 2-1-16,-30 8-2 0,-22 6-3 15,-21 13-5-15,-27 13 0 0,-10 17-5 16,-14 10-13-16,7 19-17 0,18 9 9 15,22 9-7-15,26 5-5 0,26 2-41 16,24 1-24-16,7-7-118 0</inkml:trace>
  <inkml:trace contextRef="#ctx0" brushRef="#br0" timeOffset="90239.48">11239 8192 179 0,'0'0'200'16,"0"0"-185"-16,0 0-4 0,0 0 18 16,60-6 18-16,-33 9-9 0,2 3-9 15,4 0-2-15,6 1-3 0,11 2-2 16,5-2 3-16,12 1-1 0,17 0-1 15,5-2-3-15,15-2-3 0,13 1-1 16,16-2 9-16,20-2-1 0,6-1-8 16,17-1-4-16,3-1 4 0,7-4-10 15,3-1 4-15,-12 1 2 0,-3 1 5 16,-11 0-6-16,-6 1-10 0,-18 2 6 0,-11 1 3 16,-8 1 1-1,-13 2-2-15,-16 4-6 0,-12-2-1 0,-11-1-1 0,-12 2 0 16,-17 0 1-16,-12-3 0 0,-17 1-2 15,-5-2 1-15,-5 1 0 0,-5-2 0 16,-7 3 3-16,-9 1-1 0,-8 1-3 16,-2 2 0-16,-4-3-3 0,-2 2-4 15,4-2-1-15,6-1-4 16,6 1 0-16,3-4-9 0,3 3-12 0,3 0-12 16,6-2-21-16,0 1-6 0,3-1-13 15,1-1-46-15,2 0-69 0</inkml:trace>
  <inkml:trace contextRef="#ctx0" brushRef="#br0" timeOffset="92897.32">15278 7503 520 0,'0'0'0'0,"0"0"3"0,-47-14 5 15,38 10 26-15,1 0 0 0,2 2-13 16,2 0 5-16,2 2-4 0,0 0 3 16,-1 0-4-16,1 2-5 15,-4 5-4-15,-4 2-4 0,-3 4-3 0,-1 6-1 16,-5 4-3-16,-3 9 1 0,1 6 1 15,-4 7-1-15,-4 6 1 0,4 6-3 16,1 5 1-16,-3 3 0 0,0 5 0 0,2 1-1 16,9 1-3-16,-3 0 3 0,15-5 1 15,4-2 1-15,6-7 0 16,19-2 3-16,4-5-3 0,10-6 0 0,9-4 0 16,7-3-1-16,14-6-1 0,9-8 0 15,3-11-1-15,10-8 1 0,2-8 4 16,2-16 3-16,4-11 3 0,-2-13 2 15,2-9 2-15,-3-5 1 0,-1-6-4 16,-11-4-3-16,-9-5-4 0,-13-5-2 16,-21-6 1-16,-14-3 1 15,-19 3 1-15,-8 2 2 0,-22 9-2 0,-22 9 0 16,-22 9 0 0,-19 10-1-16,-28 10 0 0,-20 14-3 0,-16 11-1 0,-14 13-7 0,-6 15-13 15,3 12-7-15,13 5 5 0,17 6 1 16,20 3 0-16,27 7-9 0,15 4-25 15,18 0-45-15,4 2-89 16</inkml:trace>
  <inkml:trace contextRef="#ctx0" brushRef="#br0" timeOffset="93716.84">11781 11938 248 0,'0'0'34'0,"0"0"-10"16,0 0 8-16,0 0 10 0,0 0-15 0,0 0-5 15,0 0-2-15,0 0-3 0,0 0-3 16,-38 11 1-16,38-10 4 0,0-1-1 16,0 0-3-16,0 1 0 0,4 0 4 15,3 1 0-15,3 1 9 0,9 1-1 16,3 0-4-16,13-1 3 15,13-2 4-15,14-1-7 0,8-3 1 0,17-7-2 16,21 0-7-16,12-3 0 0,24 1-3 16,13-3 2-16,23 2-2 0,12 2-9 15,9 0 6-15,6 5 1 0,3 2 0 16,5 3-10-16,-2 0 0 0,0 4 0 16,-10 3 9-16,-5-1-2 0,-22 0-7 15,-19 2 5-15,-18 1-1 0,-26 3 2 0,-24 3-6 16,-19 0-6-16,-20 1 6 0,-17-5 0 15,-18-2 0-15,-3-4 1 0,-10-2 0 16,-2-1 0-16,0-1 2 0,-8 0 2 16,-9-4-5-16,-5-3-8 0,-12-3-17 15,-5-3-31-15,-2-1-49 0,-3-1-20 16,1 2-74-16,6-1-211 16</inkml:trace>
  <inkml:trace contextRef="#ctx0" brushRef="#br0" timeOffset="94160.48">15605 11439 639 0,'0'0'0'16,"0"0"1"-16,0-60 1 0,0 53 24 15,-7 0 36-15,1 3 0 0,-8 3-21 16,-1 1-16-16,1 2-6 0,-7 10-8 15,-8 5-8-15,0 7-1 0,0 6 0 16,-4 7-2-16,2 5 0 16,4 7-1-16,-2 6 1 0,5 2 1 0,-3 5 0 0,10 1-1 15,1 0 0-15,10 1 0 16,3-3-1-16,6 2 1 0,5-3-1 0,15-1 0 16,3-2-1-16,7-4-1 15,9-5-3-15,7-10 1 0,9-9 1 0,8-12 1 16,7-10 1-16,7-10 2 15,3-15 2-15,6-10-2 0,4-12 2 0,-2-10 1 16,-2-5 4-16,2-4-3 0,-6 0-3 16,-11-1 3-16,-10-3 2 0,-12-1 2 15,-5-4 2-15,-14-5-1 0,-18-3-4 16,-15 0 0-16,-13 4 1 0,-24 5-1 16,-21 8-1-16,-28 7-4 0,-22 11 0 15,-22 12-13-15,-15 12-6 0,-10 14-2 0,6 7 0 16,5 14 10-16,15 9 2 0,24 5-9 15,24 1-14-15,17 2-44 0,13 0-19 16,15-4-96-16,14-7-202 0</inkml:trace>
  <inkml:trace contextRef="#ctx0" brushRef="#br0" timeOffset="94864.6">16448 11623 439 0,'0'0'0'0,"0"0"2"0,0 0 2 15,0 0 20-15,0 0-1 16,0 0 4-16,0 0 9 0,0 0-8 0,-45-17-12 16,57 5-4-16,0-3 1 15,15-7 8-15,2-6 0 16,8-6 0-16,9-9 1 0,16-4-1 15,12-11-5-15,9-9 1 0,16-8-2 16,13-7-1-16,16-6-4 0,17-7-3 0,8-4 0 0,14-3-1 16,9-4-2-16,12-1 4 0,6 0 2 15,9-2-4-15,-1 5-1 0,9-3 9 16,-2 0-1 0,0 1-9-16,0 0-2 0,-7 1 1 0,-10 4 2 0,-6 2 0 0,-8 2-5 15,-12 5-3-15,-18 4 3 16,-11 5 3-16,-13 3-2 0,-10 7-1 0,-21 4-6 15,-15 5 6-15,-20 11 2 0,-19 6 1 16,-16 9 0-16,-15 5 1 0,-10 5-1 16,-14 3 2-16,-5 6-1 15,-10 3-4-15,-6 9-5 0,-7 5-8 0,-3 6-10 16,-5 13-16-16,1 6-12 0,-3 6-35 16,4-2-15-16,5-3-68 0,7-6-188 15</inkml:trace>
  <inkml:trace contextRef="#ctx0" brushRef="#br0" timeOffset="95320.31">21258 8110 715 0,'0'0'0'16,"-22"-53"-3"-16,13 39 3 15,1 4 2-15,4 3 14 0,-9 3-3 0,-3 0 14 16,1 3-1-16,-3 1-11 0,1 3-6 16,-5 8-4-16,-1 2-3 0,2 7-1 15,-2 4 1-15,-1 5-1 0,3 4-1 16,0 5 0-16,5 4-1 0,-1 3 1 16,7 4 0-16,0-1 0 0,5 2 0 15,7 2 0-15,-2 1 0 0,11 0 0 0,3 3-1 31,5-4-2-31,6-4 2 0,2-3 1 16,6-9-2-16,6-6 1 0,6-8 1 16,3-8 0-16,10-7 0 0,2-7-1 15,4-14 1-15,4-10 0 0,6-13 4 16,5-7-4-16,8-8 10 0,4-5 0 0,-2-4 1 16,-5-5 5-16,-11-5-5 15,-13-5 2-15,-15-1 1 0,-16-3-3 0,-8 1-3 16,-17 3-1-16,-12 6 1 15,-32 6 5-15,-15 8-9 0,-28 6-4 16,-23 10-1-16,-26 8-2 0,-15 9-12 0,-16 9-11 16,-11 9-7-16,-3 6-15 0,1 11-15 15,2 6-22-15,11 9 17 0,8 7-9 16,6 7-45-16,0-1-111 0</inkml:trace>
  <inkml:trace contextRef="#ctx0" brushRef="#br0" timeOffset="95839.93">16785 8199 681 0,'0'0'0'0,"0"0"-16"0,0 0 16 0,0 0 1 15,0 0-1-15,0 0-3 0,0 0 3 16,0 0 6-16,21 18-1 0,3-22-1 15,10 1 9-15,11-1 1 0,7 2-5 16,16 1-2-16,15 1 5 0,14 4 3 16,14 3 0-16,18 2 1 0,13 2 0 15,21 1-7-15,17-3 3 0,8 1-1 16,21-1-11-16,6-3 2 0,15 0-2 16,14 1 8-16,2-1 11 0,8-2-13 15,-6 2 6-15,-10 2 1 0,-21 2-13 0,-23 1 4 16,-25-2-3-16,-26 4 8 0,-23-1-6 15,-25-1-1-15,-23 1-2 0,-18-6 1 16,-17 1 1-16,-16-3-2 0,-11-3 2 16,-8 0-1-16,-4-1 1 15,-8-6 3-15,-9-6 3 0,-10-9-8 0,-14-7-26 16,-13-4-34-16,-14-8-46 0,-13 2-25 16,-10 1-220-16</inkml:trace>
  <inkml:trace contextRef="#ctx0" brushRef="#br0" timeOffset="96550.59">16587 5112 406 0,'0'0'25'15,"0"0"6"-15,0 0-20 0,0 0 87 0,0 0-88 16,0 0-8-16,49 37 13 16,-22-30 20-16,8 1-5 0,9 4 0 0,3 5 11 15,13 6-14-15,6 5 1 0,11 3-6 16,14 4-11-16,4 5-1 0,8 3-2 15,5 6-1-15,12 3-1 0,4 4 1 16,8 4 2 0,6 3 3-16,3 0-2 0,10 4-6 0,-4 3-3 0,1 3 10 15,-3 1 0-15,-4 2-1 16,-3-1 5-16,-6-2-5 0,-1-1-8 0,-7-3 10 16,-4-1 1-16,-5 0 0 15,-1-2 0-15,-6-1-2 0,-3-3-11 0,-4-5 3 0,-6-3-3 16,-8 0 0-16,-8-2 3 0,-7-5-3 15,-10-2 0-15,-4-3 0 16,-11-3 0-16,-1-4 0 0,-7-3 0 16,-4-7 0-16,1-3 0 0,-5-4 0 0,2-2 0 15,-7-5 0-15,1-2 0 0,-4 0 0 16,-4-4 0-16,-9 1 0 0,-4-2 0 0,-2 0 0 16,-4-1 0-16,0-3 0 15,0 1 0-15,-2-1 0 0,-4 0 0 16,-4 0 0-16,-9 2-3 0,-8 2-18 15,-6 0-15-15,-4 2-9 0,0-2-3 0,4-2-23 32,16-2-28-32,15 0 3 0,15-2-40 0,11-5-101 0</inkml:trace>
  <inkml:trace contextRef="#ctx0" brushRef="#br0" timeOffset="98999.53">4748 8718 448 0,'0'0'3'0,"0"0"1"0,0-51-3 15,0 41 6-15,0-1 30 0,-6-1 2 16,0-1 9-16,-5 0-23 0,3 0 6 16,2 3-2-16,-6 2 3 0,3 3-1 15,3 1 0-15,0 3-5 0,0 1-8 16,-1 0-2-16,3 0-4 0,0 8-6 16,2 6-4-16,-2 11-2 0,-2 7-1 15,0 9 0-15,-3 9 1 0,7 3 0 0,0 6-1 16,0-1 0-16,2 3 2 0,0-4-1 15,0-1 0-15,0-9 1 0,0-13-1 16,0-8 0-16,4-8 1 0,0-8-1 16,3-2-2-16,-5-5 1 0,4-1 1 15,-2-2-1-15,0-4 0 16,0-8 1-16,7-7 0 0,-1-10 3 0,0-11 2 16,3-10 5-16,-3-4-4 0,-4-2 0 15,-2 1 3-15,-2 0-1 0,3 3-2 16,3 6-2-16,-4 11 0 15,2 12-1-15,-2 7-1 0,-2 5 0 0,0 7 2 0,1 4 1 16,1 0-4-16,6 0-1 16,2 8-1-16,9 10 1 0,-2 6 0 0,10 7 0 15,0 6 0-15,-1 6 0 0,-1 2 1 16,-4-1 0-16,6-5 0 0,-6-3-1 16,-9-4-3-16,5-3-10 0,-11-2-8 15,-4-8-7-15,-2 0-24 0,-2-5-23 16,-4-1-17-16,-4-5-49 0,-11-1-110 15</inkml:trace>
  <inkml:trace contextRef="#ctx0" brushRef="#br0" timeOffset="99157.53">4614 9148 586 0,'0'0'15'0,"0"0"27"16,0 0-14-16,0 0-12 15,37-76-8-15,-4 43-4 0,8-7 3 0,11-4 2 16,0-4-4-16,10-6-3 0,8-8 0 15,17-13 0-15,10-8-2 0,8-8-45 16,9-3-69-16,2 10-141 0</inkml:trace>
  <inkml:trace contextRef="#ctx0" brushRef="#br0" timeOffset="100149.71">9391 5803 93 0,'0'0'318'0,"0"0"-313"16,0 0 32-16,0 0 29 0,0 0 9 0,0 0-20 15,0 0-4-15,0 0 1 16,-35-43-8-1,35 42-14-15,0-1-12 0,0 2-10 0,0 0-7 0,2 5-1 16,6 7-2-16,0 6 2 0,3 6 0 16,5 7 1-16,-5 1 0 0,-1 5-1 0,0 0 1 15,1 2-1-15,-5 1 0 0,0-4 1 16,0-2 0-16,0-7 1 0,1-6-2 16,-3-5 0-16,-2-8 0 0,0-4 0 15,-2-3 0-15,0-1 0 0,0 0 1 16,0-1 1-16,0-6 3 0,-2-5 2 15,-4-4-3-15,-3-5 8 0,-3-8-6 16,2-2-5-16,-1-7 0 0,-1-2 1 16,4-8 1-16,-3-4 0 0,3-4-2 0,0 5 0 15,4 2 0 1,2 12-1-16,2 10-2 0,0 8 2 0,4 5 0 0,4 1-1 31,2 4 1-31,3 1 0 0,7 1-2 0,1 2 1 0,6 4-1 0,4 1 1 31,0 6 0-31,0 5 1 0,-6 5 1 16,-5 4-1-16,1 0 0 0,-9 8 0 16,-5-2-1-16,-1 2 1 0,-6 1 1 15,-6-1 0-15,-5 1 1 0,-5-1-1 0,-5-3-1 16,-2 0-1-16,3-1-2 16,-3-5-1-16,4-2 0 0,5-4 1 15,4-4 2-15,1-2 0 0,5-3 1 0,2-4 0 16,0 0 0-16,2 0 1 0,0 0 0 15,0 0 0-15,0 0-1 0,4 0 0 16,4-1 0-16,3-1 0 0,5 0 0 16,5 0 0-16,6 2 0 0,2 0 2 15,0 4 1-15,0 4 0 0,0 3-2 16,-7 3-1-16,-3 5 2 0,-7 0 0 16,-1 5 0-16,-9 0 0 0,-2 4 0 15,-4 3 2-15,-9 0-1 0,-5 1 0 16,-3 1 0-16,-2-2-3 0,-2-1-8 15,-1-2-16-15,-1-2-33 0,-11-2-70 16,3-9-123-16</inkml:trace>
  <inkml:trace contextRef="#ctx0" brushRef="#br0" timeOffset="100853.26">15700 4967 31 0,'0'0'289'0,"0"0"-221"16,0-60-4-16,0 46 12 0,0 2-8 0,0 1-11 16,0-2-14-16,0 3 2 0,-2-1 0 15,2 2-8-15,0 0-12 0,0-2-2 16,0 1-2-16,-4 0-2 0,-3 1 0 16,-5-1-3-16,-2-2-5 15,-9 4-4-15,0 2-4 0,-6 6-2 0,-8 6 0 0,0 7-1 16,-3 10 0-16,3 8-1 15,4 8 0-15,2 5 0 0,10 3 1 0,5 1-1 16,8-2-1 0,8-6-1-16,4-3 2 0,8-3-1 0,13-5 0 0,12-4 0 15,15-7 0-15,12-8 2 16,17-8 0-16,28-10 0 0,28-14 1 0,22-14 0 16,25-8-1-16,2-5-50 0,-2-10-110 15</inkml:trace>
  <inkml:trace contextRef="#ctx0" brushRef="#br0" timeOffset="102681.89">21533 8271 173 0,'0'0'53'16,"0"0"0"-16,0 0-6 0,0 0 5 16,0 0 4-16,-33-51 5 0,25 41-4 15,0 2-7-15,3-2-17 0,1 3-4 16,2-5 5-16,-4 3 6 0,6-1-2 0,0-1-7 15,-4 0-10-15,4 1-2 16,0-2-4-16,0 3-6 0,0 0-3 0,4 2 1 16,-4 1-2-16,0 3-1 15,0 1 0-15,0 0 1 0,0 2-1 0,0 0-1 16,0 2-3-16,2 9 0 0,0 7-1 16,0 7 0-16,0 10 1 0,0 3 0 15,-2 4 0-15,2 2 1 16,-2-5-1-16,0-2 1 0,0-4 0 0,5-3-1 15,-5-5 0-15,0-2 1 0,4-4-1 16,-4-7-6-16,0-3-22 0,0-2-14 16,0-6-28-16,0-1-23 0,0-6-34 0,0-9-31 15,-4-4-193-15</inkml:trace>
  <inkml:trace contextRef="#ctx0" brushRef="#br0" timeOffset="102934.34">21434 8183 91 0,'0'0'428'0,"-10"-58"-368"15,10 46-3-15,0 2-3 0,0 1 1 16,2 1-13-16,6 1 1 0,-4 0 8 16,4 3-36-16,7-1-5 0,1 2-2 15,7 1 2-15,6 1-3 0,8 4 0 0,0 6 0 16,5 5 1-16,3 7-2 0,1 2-2 16,-5 5-1-16,-6-1 0 15,-6 2-1-15,-14-1 2 0,-7 3-2 0,-8 1 1 16,-15 1 0-16,-7 6 2 0,-13-1-1 15,-11 1 0-15,-6 0 0 0,-5-3-4 16,1-2-10-16,2-4-22 0,4-6-28 16,3-11-87-16,1-11-213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6T04:47:45.840"/>
    </inkml:context>
    <inkml:brush xml:id="br0">
      <inkml:brushProperty name="width" value="0.05292" units="cm"/>
      <inkml:brushProperty name="height" value="0.05292" units="cm"/>
      <inkml:brushProperty name="color" value="#FF0000"/>
    </inkml:brush>
  </inkml:definitions>
  <inkml:trace contextRef="#ctx0" brushRef="#br0">24047 12278 169 0,'0'0'139'15,"0"0"-83"-15,0 0-22 0,0 0-3 16,0 0-2-16,0 0-12 0,0 0 1 16,0 0 5-16,-17 9 1 0,17-8-2 15,0-1 2-15,0 0 0 0,0 0-2 16,2 0-1-16,2 1-1 0,3-1 4 15,3 0-1-15,-4 1 0 0,7 0 2 0,3 2-7 16,-1-3-1-16,5 0 1 0,7 0-6 16,-4 0 1-16,2 0-1 15,4-1-4-15,0 1-1 0,4 0-1 16,4 0-1-16,4 0 2 0,9-2 0 0,6 2 2 16,6-2-2-16,6-3-2 15,6 1 0-15,1-2-2 0,3 3 1 16,5-2-2-16,-9 3 2 0,7 0-3 0,-2 2 2 15,-9 0-3-15,6 6 0 0,-5-1-7 16,-5 2 7-16,-6 0 0 0,-5-1 1 16,-15 1 0-16,-5-2 0 0,-10 0 0 15,-9-2 0-15,-7-2-1 0,-7 1 0 0,-2-2-1 16,-2 3 1-16,-7-1-1 16,-1-1-3-16,0-1-5 0,-13 0-6 0,4 0-7 15,-6 1-11-15,-1-1-1 0,-3 0-19 16,-2 2-12-16,-5-2-10 0,-3 3-47 15,6-1-75-15</inkml:trace>
  <inkml:trace contextRef="#ctx0" brushRef="#br0" timeOffset="2358.82">8936 12436 282 0,'0'0'81'15,"0"0"-23"-15,0 0-2 0,0 0-2 16,0 0-7-16,0 0-11 16,0 0-7-16,-6-1-1 0,6 1-3 0,0 0 5 15,0 0-1-15,-2 0-1 0,2 0-3 16,0 0-4-16,0 0-2 0,0 0-3 16,0 0-4-16,0 0-3 0,0 0-3 15,4 0-3-15,6 1-2 0,5 1 2 16,10 1 1-16,4-1 5 0,8-1 2 15,8-2-1-15,9 1 0 0,6 0 0 16,10-1-1-16,7 0-2 0,10 0 2 16,-1 1 1-16,5 1-1 0,-4 3 0 0,0-1-1 15,-6 3-3-15,-9-3-4 0,-2 4-1 16,-12 0 4-16,0-1-4 0,-10 0 0 16,-1-1 0-16,-10 0 0 0,0 0 0 15,-8 0 0-15,-4-3 0 0,-6 4 0 16,-7-3 0-16,-4-2 0 15,-3-1 0-15,-3 0 0 0,-2 0 0 0,0 0 0 16,0 0 0-16,0 0 0 0,0 1 0 16,0 0 0-16,0-1 0 0,0 0 0 0,0 0 0 15,-4 0 0-15,4 0 0 16,0-1 0-16,-3 0 0 0,3 1 0 0,0 0 0 16,-2 0 0-16,-2 0 0 0,-2 2 0 15,-2 3 0-15,2 2-21 16,-7 1-22-16,1 2-17 0,-1 0-35 15,1 0-59-15,0-1-89 0</inkml:trace>
  <inkml:trace contextRef="#ctx0" brushRef="#br0" timeOffset="3210.29">11654 12440 132 0,'0'0'154'15,"0"0"-103"1,0 0-1-16,-62-5 4 0,46 5-5 0,-1-2 0 0,11 2-13 0,-4-1-1 16,4-1-5-16,4 2-3 0,2-1 0 15,0 1 0-15,0 0-2 0,0 0-7 32,0 0-1-32,2 0 3 0,4 0-4 15,6 0 2-15,5-3 5 16,3 2-2-16,11-3-4 0,5 2-1 0,5-4-1 15,13 0-3-15,-1-1 0 0,11-3-2 16,7-1-2-16,9 3-2 0,9-4-1 0,4 1 0 16,9 0 1-16,3 4 1 15,0 2-2-15,1 2 2 0,1 3-7 16,-3-1 0-16,-1 1 1 0,-16-2 3 16,-2 2 4-16,-19 0-8 0,-19 0 0 0,-12 0 0 15,-12 2 0-15,-8-1 0 0,-9 0 0 16,-4 1 0-16,-2-2 0 0,0 3 0 15,0-3 0-15,-2 0 0 0,-6 0 0 16,-5 1 0-16,-3-1 0 0,-9 0 0 16,-8 0 0-16,-4 4 0 0,-7 1 0 15,1 1 0-15,6 3-9 0,3-2-20 16,10 4-12-16,15 0-1 0,9 3-10 16,9-1-29-16,18 1-32 0,8 1-15 0,10-3-32 15,1-1-111-15</inkml:trace>
  <inkml:trace contextRef="#ctx0" brushRef="#br0" timeOffset="3730.07">16072 12426 295 0,'0'0'145'0,"0"0"-57"15,0 0-26-15,0 0 0 0,0 0-16 0,0 0-4 16,0 0-9-16,0 0 4 0,27 0-2 16,-11 0-4-16,-1 0-6 0,10 0-2 15,3-3-2-15,8-3-4 0,5-2-4 16,9-3 0-16,3-1-3 0,9 1-3 15,2-2-2-15,1-1 2 0,-3 4-1 16,2 0-6-16,-4 3 0 16,-7 0 0-16,1 1 0 0,-13 1 0 0,-10 2 0 15,-12 3 0-15,-7 0 0 0,-10-1 0 16,-2 1 0-16,0 0 0 0,-6 3 0 16,-12 6 0-16,-5 2-20 0,-10 6-22 15,-11 2-15-15,1 1-28 0,2-2-62 0,6-7-89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6T04:52:45.052"/>
    </inkml:context>
    <inkml:brush xml:id="br0">
      <inkml:brushProperty name="width" value="0.05292" units="cm"/>
      <inkml:brushProperty name="height" value="0.05292" units="cm"/>
      <inkml:brushProperty name="color" value="#FF0000"/>
    </inkml:brush>
  </inkml:definitions>
  <inkml:trace contextRef="#ctx0" brushRef="#br0">22286 2900 119 0,'0'0'68'16,"0"0"-20"-16,0 0 3 0,0 0-7 15,0 0 2-15,0 0-1 0,0 0 4 16,0 0 4-16,-15-18-11 0,15 16 3 0,0 0-6 16,0 2-3-16,0 0 2 15,-2 0-4-15,2 0-2 0,-2 0-9 0,2 0-5 16,-2 0-7-16,0 2-4 15,0 1-3-15,-6 2-3 0,-1 4-1 16,3 6-2-16,-2 3 2 0,6 5 0 0,-4-3 0 16,3 2-1-16,3-3 0 0,0-1 0 15,5-2-1-15,3-1 2 0,-2-3-2 16,0-2 1-16,3-3 0 0,1-2 0 16,-4-2 0-16,2-3 1 0,3 0 1 15,1-2 2-15,-2-7 2 0,7 0 5 16,-7-5 3-16,-3 3 1 0,1-3-4 15,-4 2-1-15,-4-1 4 0,0-1 0 16,-2 0 0-16,-8-4-3 0,1 1-5 16,-5 3-3-16,-1 3 0 0,5 5-1 15,-5 3 0-15,7 0-1 0,4 3-1 16,-2 0 0-16,0 8-3 0,-3 6-2 0,-1 7 3 16,2 1 1-16,2 2 2 0,1-4 0 15,3-1-1-15,2-1 0 0,0-5 0 16,2-3-1-16,3-3 1 0,1-1-1 15,-2-2 0-15,0 0 0 0,6-4 1 16,7-3 1-16,-1-8 1 0,3-3 2 16,-4-4 0-16,-1 0 2 0,-6 2-2 0,-1 0-1 15,-7-3-1-15,0 1 3 0,0-3-3 16,-7 1-1-16,1 4-1 0,2 2-22 16,-6 2-16-16,1 6-9 0,3 4-28 15,-6 2-57-15,-1 1-108 0</inkml:trace>
  <inkml:trace contextRef="#ctx0" brushRef="#br0" timeOffset="914.41">24225 1424 125 0,'0'0'103'0,"0"0"-63"16,0 0 28-16,0 0 13 0,0 0-11 16,0 0-19-16,0 0-7 0,-5-43-1 15,3 41-8-15,2-1-2 0,-2 1-2 16,0 2-5-16,0-3 0 0,-2 3-5 16,2 0-3-16,0 0-3 0,0 0-5 0,0-1-3 15,-2 1-2-15,0 0-2 16,-1 4-3-16,1 5 0 0,-6 1 0 0,0 2 0 15,3 4 0-15,1 1-1 0,-2 3 0 16,2-3 1-16,4 4-1 16,2-3 0-16,0-1-1 0,4-1 1 0,6 0 0 15,-4-2 0-15,3-3-1 0,9-2 1 16,-7-3 1 0,11-3 0-16,-3-3 2 0,4-1 0 0,1-10 1 0,-3-5 5 15,0 0 7-15,-5-1 3 16,-3 0-7-16,-7-1 1 0,-2-2 0 15,-2-5 3-15,-2-2-3 0,-2-3-5 0,-6 3-2 0,-5 4-1 16,-5 4-3-16,-1 6-1 0,-2 6 0 16,-5 2-1-16,3 5-2 0,8 2 0 15,-5 8-1-15,7 5 0 16,-5 6 0-16,3 7 0 0,-1 3-1 0,3 0 0 16,7 0 0-16,-2-5 3 0,4-2 0 15,2-1 0-15,2-8 2 0,0-4 0 16,0-2-1-16,4-4 0 0,2-1-1 15,2-3 1-15,7-1 1 0,5-2 0 16,5-9 1-16,0-3 3 0,0-4 4 16,0-1 4-16,-7-1-1 0,-3 2-4 15,-5-3 3 1,-4-2 0-16,-4-2-3 0,-2 1-2 0,0 0-2 16,-8 7-1-16,-2 5-1 0,-1 4-1 15,-5 5-2-15,5 0-16 0,-9 3-22 0,7 7-8 0,-3 6-17 16,6 4-30-16,5 6-8 0,5 4-55 15,-2-1-62-15</inkml:trace>
  <inkml:trace contextRef="#ctx0" brushRef="#br0" timeOffset="1732.65">27668 1249 346 0,'0'0'60'0,"0"0"-13"0,0 0 22 16,0 0 8-16,0 0-20 0,0 0-10 0,0 0-2 16,-2-20-9-16,-2 19-8 15,4-1-9-15,0 2-5 0,0 0-5 0,0 0-3 32,0 0-3-32,-2 0-1 0,0 2 0 0,-4 5-1 0,-2 0-1 0,-3 3 0 15,7 2 0-15,-4 1 0 0,-5 5 0 16,5-2 0-16,4 1 0 0,2-1-1 15,-2-1 1-15,4-1-2 0,0-2-1 16,2 1 3 0,2-3-2-16,6 1 2 15,7-2 1-15,-5-2 1 0,13-1-2 16,-8-5 2-16,3-1 1 0,-5-1 7 16,1-3 12-16,-7-2-4 0,3-1-4 15,-6-2 1-15,0-1 1 0,-6-8-4 16,5-1-2-16,-5-4-5 0,-5-2-2 0,1 3-1 15,-10 3 0-15,3 4-1 0,-1 6-1 16,0 3 0-16,3 2 0 0,5 4-2 16,-2 0-1-16,-8 9-3 0,1 6 0 15,-7 4 2-15,5 6 3 0,-1-2 0 16,5 2-2-16,5-3 1 0,0-2 0 16,2 0-1-16,4-8 0 0,0 0-1 15,0-4 3-15,0-4-1 0,6 1 2 0,0-1 0 16,4-3 0-16,13-1 2 15,-2 0-1-15,4-8 2 0,1-4 1 0,1-4 8 16,-4 2-3-16,-11-2-5 0,-3 0-1 16,1-3 1-16,-6-3 0 0,-2 2-2 15,-2 4-2-15,0 6-3 0,-6 5-23 16,-4 5-14-16,-1 4-22 0,-5 10-76 16,-7 7-105-16</inkml:trace>
  <inkml:trace contextRef="#ctx0" brushRef="#br0" timeOffset="2535.46">25738 3414 168 0,'0'0'251'0,"0"0"-195"0,0 0 2 0,0 0 9 16,0 0-1-16,0 0-15 0,0 0-7 16,-13-18-8-16,13 18-15 0,0 0-8 15,0 0-6-15,0 0-4 16,0 0-2-16,0 0 1 0,0 3 2 0,0 0 1 15,-2 4 0-15,2 3-2 0,0 2 8 16,-2 1-1-16,-2 0-4 16,4-2-2-16,0 0-2 0,0 1 0 0,0-2-1 15,0 1-1-15,0-2 1 0,4-1-1 16,2-2 0-16,5-1 0 0,-5-2 0 16,2-3 3-16,5 0 2 0,-3-1 9 15,-4-9 10-15,7-2 0 0,-1-5-4 16,-8 0-7-16,2-5-5 0,0 3 0 0,-3-4-2 15,-6-4-6-15,3 0 0 16,-6-4 0-16,0 3 0 0,-4 2 0 0,-7 8 0 16,7 8 0-16,-7 3 0 15,9 5 0-15,4 2 0 0,4 0 0 16,-8 12 0-16,-7 8 0 0,5 5 0 16,-7 6 0-16,5-2-4 0,6 2 4 15,0-1-3-15,-3-1 2 16,5-4 0-16,4-4 1 0,0-3 0 0,0-2-1 0,4-3 1 15,5-2-2-15,-1-4 2 16,6-1-2-16,5-5 1 0,-3-1 1 0,1-4 0 0,6-9 2 16,-9-1 3-16,5-2 3 0,-9-2-8 15,-4 1 0-15,0-5 0 0,-3-2 0 16,-3-6 0-16,0-4 0 0,-3 4 0 16,-3 6 0-16,4 13 0 0,-2 6 0 15,4 5-25-15,0 4-16 0,0 10-25 16,0 8-51-16,0 11-9 0,-2 4-46 15,-2-2-135-15</inkml:trace>
  <inkml:trace contextRef="#ctx0" brushRef="#br0" timeOffset="3400.5">29246 4384 212 0,'0'0'116'16,"0"0"-61"-16,0 0-7 0,0 0 22 16,0 0 3-16,0 0-12 0,0 0-3 15,-2-3-3-15,2 3-7 0,0-3-11 16,0 0-8-16,0 3-8 0,0 0-5 16,0 0-5-16,0 0-5 0,0 0-2 15,0 6-3-15,-3 1-1 0,-5 4 1 16,4-1 1-16,0 4-1 0,0 0 1 15,0 0-1-15,4 1 0 0,-2-2-1 16,2 1 0 0,0 0 0-16,2-2 0 0,4 0-1 0,0-1 1 0,6-3 0 15,-3 0 0-15,-1-6 1 0,0-1 0 16,3-1 0 0,-5-1 1-16,2-2 6 0,-4-5 9 0,5 0-4 0,-5-4-1 15,0-4 0-15,-4-6-4 16,0-5-3-16,-2-3-2 0,-9-1-2 0,3 5-1 15,-2 5 0-15,-5 8 1 16,7 4 0-16,0 5-1 0,8 2-1 0,-4 2 1 0,-5 2-3 16,-3 7-1-16,4 5 2 0,-5 1-1 15,1 3 2-15,4 1 0 0,6 0-2 16,-3 1 3-16,3-1-2 0,0 2 2 0,2-4 0 16,0-1 0-16,6 0-1 15,1-2 0 1,3 0 1-16,9-1 0 0,-5-4 0 0,7-3 1 0,-7-4 0 0,5-2 0 15,-9-2 5-15,7-5 6 0,-9-2-2 16,0 0-10-16,3-5 0 0,-5-2 0 16,0-5 0-16,-4-4 0 0,2 1 0 15,-6 2 0-15,2 6 0 0,0 2 0 16,0 7 0 0,-2 1 0-16,0 2-25 0,2 3-9 15,0 1-6-15,-2 0-11 0,-4 6-30 0,-5 1-34 0,1 1-32 16,0 0-112-1</inkml:trace>
  <inkml:trace contextRef="#ctx0" brushRef="#br0" timeOffset="4152.63">31174 2466 267 0,'0'0'165'0,"0"0"-74"0,0 0-37 16,0 0 16-16,0 0-2 0,0 0-6 16,0 0-13-16,2-18-12 0,-2 18-5 15,0-2-11-15,0 2-3 0,0-1-4 16,0 1-3-16,0 0-6 0,0 0-4 0,-2 0 0 15,0 1-1-15,-4 5-2 0,0 4-1 16,-7 4 3-16,1 2-1 0,4 1 1 16,-3 0-1-16,7 1 0 0,-2 0 0 15,0 1-1-15,6-1 2 0,0 0-1 16,0 0 0-16,2-3 1 0,4-3 0 0,0-1-1 16,7-3 1-16,-5-2 0 0,4-5 0 15,3-1 1-15,-1 0 1 16,3-7 2-16,-3-2 1 0,3 0 3 15,-9-2 1-15,0-2 0 0,-1-1 1 0,-5-5 1 16,2-2-4-16,-8-5-2 16,4-3-5-16,-7-2 0 0,-3 5 0 0,-6 5 0 15,5 6 0-15,1 6 0 0,4 5 0 16,-3 3-3-16,7 1 1 0,-8 10-4 16,-9 5 0-16,3 7 2 0,-3 3 3 15,5 1-1-15,3 0 1 0,3 1 0 0,-2-1 0 16,6-3 0-16,2-4 0 15,2-4 1-15,0-3-2 0,0-5 1 16,0-1 1-16,2-3 0 0,0-3 0 16,6 0 0-16,4 0 2 0,3-6 3 0,8-6 8 15,-3-5-1-15,-1-1-12 16,-5-4 0-16,1-1 0 0,-5-5 0 16,-1-3 0-16,-3-1 0 0,-2 2 0 0,-4 5 0 15,-4 7 0-15,-5 9 0 0,-3 9-31 0,-7 3-36 16,-7 14-61-16,-12 8-94 0,3 3-221 15</inkml:trace>
  <inkml:trace contextRef="#ctx0" brushRef="#br0" timeOffset="5024.39">22869 4807 433 0,'0'0'80'16,"0"0"-6"-16,0 0 3 0,0 0 8 0,0 0-18 0,0 0-22 15,0 0-12-15,-13-16-10 16,13 16-6-16,0 0-1 0,0 0-1 15,0 0-6-15,0 3-4 0,0 3-3 0,-6 3-1 16,2 1 2-16,-2 3 2 0,-1 2 2 16,1 1 0-16,2 3-4 0,0 1-1 15,0 1-2-15,4 1 0 0,0-1 0 16,2-3 0-16,8-1 0 0,-4-5-1 16,7-4 1-16,1-2 0 0,-1-5-1 15,7-1 1-15,-1-4 1 16,4-9 1-16,-1-2 2 0,-5 0 5 0,2-2-9 0,-11-2 0 15,0-3 0-15,-4-3 0 16,-2-6 0-16,-2-4 0 0,-4-3 0 0,-4 0 0 16,0 7 0-16,-7 5 0 15,1 10 0-15,5 7 0 0,-1 5 0 0,4 2 0 32,4 2 0-32,-2 9 0 0,2 7 0 0,-5 9 0 0,-1 3 0 0,2 1 0 15,4 3 0 1,0-4 0-16,0 0 0 0,2-5 0 0,-2-3 0 0,2-5 0 15,0-3 0-15,0-4 0 16,0-4 0-16,2-1 0 0,2-2 0 16,0-1 0-16,4-4 0 15,-4-7 0-15,3-6 0 0,-1-3 0 0,-4-4 0 16,0-2 0-16,-2 0 0 0,-2-2 0 0,-2 0 0 0,2 1 0 16,0 6 0-16,2 9 0 0,0 5 0 15,0 7 0-15,4 4 0 0,8 8-15 16,7 6-61-16,8 6-28 0,-5 1-96 15,-1-4-343-15</inkml:trace>
  <inkml:trace contextRef="#ctx0" brushRef="#br0" timeOffset="119898.31">22205 3007 477 0,'0'0'6'0,"0"0"-3"0,0 0-2 15,0 0 16-15,0 0 17 0,0 0-7 16,0 0-5-16,0 0 1 0,12-48-6 16,-12 48-8-16,0 0-6 0,0 1-1 15,0 1-1-15,2-1-1 0,1 2-2 16,-1 1 1-16,4-1 1 0,0 0 1 16,0-1-1-16,2 2 0 0,3-2 1 15,-1 1 1-15,0-2 1 0,5 0 3 16,-3 1 2-16,9-2 2 0,-2 0-2 15,10 0 1-15,4-3 4 0,8-3 4 16,7-1-5-16,5-2-4 0,9-1 2 0,7 0 2 16,7 1-1-1,-2-3-1-15,9 2-3 0,2 0 0 0,10-2-1 0,2 0 1 16,6 0-2-16,5-1-5 0,10 0-1 16,4-2 1-16,6 2 1 0,0 1 0 15,6 1 2-15,5 0 1 0,6-3 1 16,-3 1-5-16,11-2 2 0,-6 0-2 15,4 0 8-15,-11 0-2 0,1 0 1 16,-3 0-3-16,-5 1-3 0,-5 1 4 16,-6 1 2-16,-4 2 0 0,-7-2-3 15,3 0 4-15,2-3-4 16,-9-1-3-16,3 3-1 0,-1 0 2 16,-7-1 1-16,-3 1-1 0,-2 2 0 0,-4 2 0 0,-2 2 0 15,0-2-2-15,0 2-6 0,-8 0 6 16,-1 2 0-16,-5 1 1 15,-3 1 1-15,1 2 0 0,-7 1 0 16,-2-1 2-16,-2 1-2 0,-4 0-2 0,4 0-1 16,-4-1 1-16,4 1 0 0,0 0 1 15,-2 0 0-15,4 1 0 0,-2 1-1 0,-4-2 2 16,-2 0-1-16,0 0 1 0,0-1-1 16,2 1 1-16,-8 1-2 15,3-1 3-15,3 3-3 0,-4-2 0 0,6-1-4 16,-2 4 4-16,6-1 1 0,-4 1 0 15,-2-1 0-15,4-1 0 0,0 3 1 16,0-1-2-16,0 2 1 0,4-2 0 16,0 1 0-16,4-1 0 0,1-1 1 0,5 2-2 15,1-4-2-15,-3 2 1 16,-2-1 0 0,3-2 1-16,-5 3 0 0,-4 0 0 0,0-1 2 0,3-1-1 15,-5 0 0-15,0 0 1 0,-6 0 2 0,0-1 1 16,-5 1-4-16,-5-1 0 0,-7 1-1 15,-1-1 0-15,-9 2 1 0,-9-1-1 16,-3-1 0-16,-11 0 1 0,-2 0 0 16,-6 0-1-1,2 0 1-15,0 0 4 0,-2 0 1 0,11 2-4 0,-5-2-1 16,2-2 0-16,7 5 0 0,-1-2-1 16,5 2 0-16,2-1 0 0,3-1 2 15,-3 1-1-15,-2-1-1 0,-3-1 2 16,-8 0-1-16,-6 0 2 0,-2 0 1 15,0 0 5-15,0 0 1 0,0 0-5 16,0 0-1-16,0 0-3 0,0 0 0 0,0 0-1 16,0 0 1-16,0 0-1 0,0 0-2 15,0 0 2-15,0 0 0 0,3 3-3 16,-1 4-9-16,0 1-3 0,2 0-7 16,-4 1-6-16,0 0-4 0,0-1-17 15,0 0-13-15,0 1-14 0,2-2 3 16,0 0-32-16,-2-4-32 0,0 0-75 15</inkml:trace>
  <inkml:trace contextRef="#ctx0" brushRef="#br0" timeOffset="121111.81">22302 2927 78 0,'0'0'51'0,"0"0"-9"16,0 0 24-16,0 0-3 0,0 0-19 15,0 0-1-15,0 0-7 0,0 0 3 16,-12 26 1-16,12-26 2 0,0 0 4 15,0 0-7-15,0 0-7 0,0 0 4 16,0-1 4-16,4-2-6 0,0-2-7 16,2-2-8-16,9-2 2 0,3-5-3 15,1-3-8-15,4 0-4 0,6-8 1 16,10 0 5-16,8-7 0 0,1-3-3 16,12-2 0-16,4-4-2 0,4-4-2 15,5-6-1-15,9-6-1 0,-5-1 0 16,3 0 0-16,1 2 0 0,-7 5 0 0,1 2-2 15,-3 3-1-15,-2 1-6 0,-8 3 6 16,-2 4 0-16,-4 0 1 0,4 4-1 16,-8 0 1-16,2 0-1 0,-1 3 1 15,-3 2 0-15,6 0 2 0,-9 3 0 16,5 1-3-16,-13 3 2 16,3 3-1-16,-5 0-1 0,-6 2 0 0,-4 2 4 15,-7 4 1-15,-9 1 2 16,-3 3 4-16,2 3-1 0,-6-2 2 0,1 1-5 0,-1 0 0 15,0-1-7-15,2 1 0 0,-2 1 0 16,2 2 0-16,-4-2 0 0,0 1 0 16,1 2 0-16,-3-2 0 0,2 0 0 15,0 0 0-15,-2-2 0 0,2 2 0 16,2-3 0-16,2 1 0 0,0-3 0 16,5-1 0-16,-5-2 0 0,8 2 0 15,1-1 0-15,-1 1 0 0,3 2 0 16,-7-1 0-16,0 3 0 0,1 2 0 15,-7 0 0-15,-2 2 0 0,-2-1 0 16,2 2 0-16,-2 0 0 0,0 0 0 0,0 0 0 16,0 0 0-16,0 0 0 0,0 0 0 15,0 0 0-15,0 0 0 0,0 0 0 16,-2 0 0-16,-2 0-6 0,-13 0-17 16,1 7-33-16,-17 9-39 15,-17 3-55-15,3 2-71 0</inkml:trace>
  <inkml:trace contextRef="#ctx0" brushRef="#br0" timeOffset="122278.54">22124 3153 75 0,'0'0'222'16,"0"0"-210"-16,0 0 9 0,0 0 33 16,0 0 1-16,0 0-10 0,0 0-3 15,5-16-1 1,-5 16-9-16,0 0-8 0,0 0-5 0,0 0-4 0,0 0 0 16,0 0-2-16,0-2 2 0,2-1 2 15,2-4-2-15,0 3-4 0,2-1-1 16,2 0-1-16,3 0 1 0,-3-1-2 15,0 0-1-15,7-2 2 0,-3 0-3 0,5-1-3 16,-1-3 2-16,7 0 2 0,-9 2-1 16,11-2 0-16,2-1 0 0,-2 0 1 15,6-3 2-15,2 0 0 0,2 1-6 16,4-4 0-16,-1 2-1 0,5-3 0 16,2 0 2-1,5-1 0-15,0 0 0 0,-1 0-1 0,-3 2 0 0,1-2 0 16,-3 3-1-16,1-1 2 15,-1 1-1-15,-5 1 2 0,-4 3-2 0,2 0 1 16,5-2 0-16,-1 1 1 0,0-2-5 0,-1 1-2 16,5 1 2-1,3 0 0-15,-1 1 2 0,3-2-2 0,-3 2 1 16,5-1-1-16,2 0 2 0,-1 1-2 0,5-4 0 16,-2 1 1-16,4 0 1 15,-2 1-1-15,2 0-1 0,0 0 3 0,-4-1-2 16,1 2 1-16,8-3-2 0,-1 0-4 15,0 0 3-15,2-1 1 0,0 1-1 16,0-3 1-16,0 3 1 0,0-3 0 16,-1 1 0-16,3 0 1 0,-4 0-1 15,2-3 1-15,-2 1-1 0,2 1 0 0,0-1-1 16,3 1-6-16,-1-2 4 0,8 1 1 16,3 0 1-16,-3 0 0 0,5 0 0 31,2 2 0-31,-5 1 2 0,3 1 0 0,-7-1-1 15,3 5 1-15,3-3-2 0,-5 3-4 0,1 1 2 0,1-1 2 0,-5 2 0 16,-2-1 0-16,-4 0 1 16,-1 0-1-16,-1 0 2 15,-2 0 0-15,-2 0 1 0,4-2 0 0,-2 3-1 16,-4-3-2-16,2 1-2 0,-11-1 0 0,5 0 2 16,-5 1 0-1,3 1 0-15,0 2 1 16,-7 1 0-16,3 1-1 0,1 2 0 15,-7 0 1-15,5 1 0 0,-5-1-1 16,-5 1 4-16,-2 3-1 0,-4-3-1 16,-6 4 0-16,-11-1-1 0,1-1 1 15,-9 2 2-15,0 0 6 0,-6 0 2 16,4 2-1-16,-4-1-5 0,2-2-2 16,3 2-1-16,-3-1-1 0,2-1-2 0,2 0 1 15,0 2-1-15,-2-4 0 0,2 2 0 16,3-1 0-16,1 0 1 0,-2-1 0 15,-4 2 0-15,5-2-1 0,1 2 0 16,-4-1 2-16,-2 3-2 0,-4-1 0 16,5 2-1-16,-3 0 1 0,-2 0 0 15,2 0 1-15,0 0-1 0,-2 0 0 16,0 0 0-16,0-1 0 0,0 1 0 0,0 0 0 16,0 0-1-16,0 0-8 15,0 0-14-15,-2 0-11 0,-2 3-2 16,-7 4-18-16,-16 2-44 0,-8 0-61 15,-6-5-214-15</inkml:trace>
  <inkml:trace contextRef="#ctx0" brushRef="#br0" timeOffset="123259.34">22317 3018 201 0,'0'0'36'0,"0"0"-28"0,0 0 53 16,0 0-2-16,-56-6-21 0,43 6-16 15,7 0 10-15,2 0 9 0,-2 0-10 16,4 0-3-16,2 0 3 0,0 0-5 16,0 0-11-16,2 0-6 0,2 0-8 0,4 4 0 15,11-2 0-15,-1 3 5 16,9 2 11-16,6-2-1 0,7 1-2 15,5-1 3-15,-1 3-2 0,5 1-9 16,3-2-1-16,8 4 2 0,2 0 2 16,6 1 2-16,6 1 1 0,5-2-3 0,8 0-1 15,6 0-1-15,10-3 4 0,13-1 5 16,6-4 1-16,8 2-16 0,5-3 2 16,5 1-3-16,3 1 3 0,-7 1 1 15,3-1 1-15,3 3 2 0,1-2-5 16,-5-1 0-16,-5 3 0 0,-13-1 2 15,-5 2 2-15,-7-1-1 0,-11-1 0 16,-4 3-5-16,-14-1-5 0,-9 2 5 16,-14-3 4-16,-5-1-1 0,-11 1 3 0,-11-2-3 15,-7 0 0-15,-3 0-1 0,0-1 0 16,-7 2-1 0,-4-2 0-16,5-1-1 0,-5 0 0 0,-4-1 0 0,0 1 0 15,4 0 0-15,1-3 0 16,-5 3 1-16,2-3 0 0,-4 1 5 0,4-1 11 15,0 0-4-15,-1 0 1 16,3 0-4-16,-6 0-1 0,0 0-3 0,0 0-5 16,-2 0 1-16,0 0-1 0,0 0-1 15,0 0 1-15,-2 0-1 0,2 0 0 0,-4 0 0 16,-4-1-2-16,-3 1-12 0,1 0-12 16,-13 3-21-16,-2 3-28 0,1-2-41 15,-9-1-42-15,2-2-199 0</inkml:trace>
  <inkml:trace contextRef="#ctx0" brushRef="#br0" timeOffset="124249.05">22377 3124 280 0,'0'0'71'16,"0"0"-50"-16,0 0 20 0,0 0 6 15,-40-55-20-15,22 50-23 0,-1 1-4 16,-4 4 0 0,3 0 0-16,1 0 1 15,0 0 0-15,7 0 1 0,4 0-2 0,0 0 10 0,3 0 15 0,3 0 8 16,2 0 0-16,0 0-2 0,0 0-2 15,0 0-7-15,0 0-4 0,0 0-2 0,4 0-7 32,5 3-6-32,1 0-1 0,7 0-1 0,-1 3 4 15,7 0 2-15,-5 4 0 0,7 0 2 0,4 3 1 0,2 0-1 32,2 2 3-32,2 1 0 0,1 0-3 15,-1 4-4-15,2-1-2 0,4 1 1 0,3 3 4 0,-1 2 1 0,13 0-4 16,-4 6 2-16,8-4 0 0,2 3-2 15,4-1-1-15,0 0-1 0,6-2 1 16,5 0 0 0,5-1 5-16,7 0 2 15,0 0-4-15,10-1-6 0,5 0 4 16,3 0-2-16,-1 0-1 0,1-2 1 0,5 0 1 16,4-1 1-16,3 1 6 0,-3-1-6 15,8-1-4-15,-4-1-1 0,4 0 2 16,-2 3 0-16,0 2 1 0,-8 0 2 15,8 1-2-15,-4-3-3 0,3-1-3 16,6 0 3-16,-12 0 3 0,5 2 2 16,-4 0 1-16,2-2-2 0,8 0-4 0,-6-1-2 15,0 0 2-15,0 2 0 16,-11-2 2-16,9 0 0 0,-6-3 1 16,3 2 0-16,3 0-3 0,-4 1-4 0,2 1 4 15,-7-4 0-15,5-1 6 0,-7 0-2 16,5-2 1-16,2 0 1 0,-3 0-6 15,5-1-3-15,-4 0 3 0,-1 0 0 16,-3 0 2-16,-5-3 1 0,-6 2-1 16,-8 2 1-16,-2-3-3 0,-11 1 2 15,-1-1-2-15,-19-2 4 0,-3-2 0 16,-17-1 0-16,-5-1 1 0,-15-1-5 16,1-2 0-16,-13-1 0 0,-2-1 0 15,-2 0 0-15,0-1 0 0,0 0 0 0,0 0 0 16,0 2 0-16,0-2 0 0,0 0 0 15,0 0 0-15,0 0 0 0,0 0 0 16,0 0 0-16,0 0 0 0,0 0 0 16,0 0 0-16,0 0 0 0,0 0 0 15,0 0 0-15,-2 0 0 0,0-3 0 16,-7-2 0-16,-5-4 0 0,2-2 0 16,-11-3-25-16,-2-1-15 0,-4-1-19 15,-12-2-39-15,-7-2-58 0,-5-1-168 0</inkml:trace>
  <inkml:trace contextRef="#ctx0" brushRef="#br0" timeOffset="125429.33">22333 3063 298 0,'0'0'48'0,"0"0"-30"0,0 0 37 0,0 0 12 16,0 0-18-16,0 0-21 15,-14-37-5-15,7 34-10 0,3 1-3 0,0 2-3 16,-2 0 0-16,4 0 6 15,-6 5-5-15,1 3-5 0,1 2-1 0,2 2 3 16,2 2 6 0,-2 2 6-16,4-1-2 0,0 3 0 15,0-2-6-15,4 0 2 0,-2 3-1 0,2 0 3 0,0 2-5 16,5 2 1-16,-1 1 4 16,-2 3 3-16,0 3-6 0,7 1-1 15,1 3-3-15,1 3 1 0,5 3 0 0,3 3 1 0,-2 4 2 16,4 3-1-1,4-1 3-15,-3 4-4 0,7-1-1 0,-2 0 0 0,-2-1-1 16,4-2 11-16,-1-3-4 0,-1-4-10 16,0 0-2-16,-5-2-1 0,1 0 0 15,0-3 0-15,-8 0 0 0,1-3 1 16,3-1-1-16,-6-1 1 0,1-5-1 16,-5-1 1-16,5-4 0 0,-7 0 0 15,3-1-1-15,-1-3 1 0,-5-2-1 0,2 1 1 16,0-1 0-16,-1-1 0 0,-1-3 0 15,2 1 2-15,1-3 0 16,-5 0-1-16,0-4 1 0,-2 0-1 0,2 1-2 16,1 1 2-1,-3-1-1-15,-4-1-1 0,2 1 0 0,0-1 0 16,0 0 0-16,-2 0 2 16,2-1-2-16,0 0 0 0,0-1 0 0,-2 0 1 0,2 1-1 15,0 0 0-15,-2 3 0 0,2 0 0 16,0-1 0-16,-2-1 1 0,2 1-1 15,-2 0 0-15,3 1 0 16,-3-4 0-16,0 4 0 0,4-2 0 0,-4 0 0 16,0-1 1-16,2 1-1 0,-2-1-1 15,0 2 1-15,2-1 1 0,-2-1-1 16,0 1 0-16,2 0 0 0,-2 0 0 16,0 0 0-16,2-1 0 0,-2-1 0 0,0-1 1 15,0 1-1-15,0-2 1 16,0-1 0-16,0 1 3 0,0-1 4 0,0 1-4 15,0-2-1-15,-2 1-2 0,2-1 0 16,0 1 1 0,-2 2-2-16,2-2 1 0,0 2 0 0,0-2-1 0,0 0 1 15,0 0 0 1,-2 1 0-16,2-2 0 0,0 2 1 0,0-2-1 0,-2 2-1 16,2 0 0-16,-4 1 0 0,4 1 0 15,0-2 0-15,0-1-1 0,0 0 1 16,0 0 0-16,0 0 0 15,8-1-10-15,-2 0-17 0,6-6-14 0,13-10-29 16,8-11-65-16,0-10-185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6T05:01:07.372"/>
    </inkml:context>
    <inkml:brush xml:id="br0">
      <inkml:brushProperty name="width" value="0.05292" units="cm"/>
      <inkml:brushProperty name="height" value="0.05292" units="cm"/>
      <inkml:brushProperty name="color" value="#FF0000"/>
    </inkml:brush>
  </inkml:definitions>
  <inkml:trace contextRef="#ctx0" brushRef="#br0">1443 8357 224 0,'0'0'152'15,"0"0"-147"-15,0 0 0 0,0 0 22 0,0 0 27 16,0 0-12-16,0 0 0 0,0 0 1 0,0 0-2 16,2-41-16-16,-2 41-1 15,0 0-3-15,0 0 0 16,0 0-2-16,-2 0-4 0,2 0 0 0,0 1 0 16,0 0 0-16,0-1-5 0,-2 3-3 15,0 0-1-15,-4 3-3 0,-1 2-2 16,3 1-1-16,0 6 0 0,0-2 0 15,2 0 0-15,2 0-2 0,0-3 2 0,0-1 0 16,0-4 0-16,0-1-1 0,2-1 0 16,2 2 1-16,0-1-2 0,0-2 2 15,3-2-1-15,1 0-1 16,-4-4 2-16,4-3 0 0,3-2 2 0,-3-5-1 16,-4 0 6-16,-2 0 7 0,2-1 3 15,-4 2-2-15,0 3-3 0,-2 0 1 16,-2 1-2-16,0 0 1 15,-4 3-6-15,-1 1-1 0,1 2-1 16,2-1-1-16,-2 3-3 0,-3 1 0 0,1 0 1 0,6 0 0 16,0 1-1-16,-1 4 0 0,3 3-1 15,-4 6 0-15,4 1-1 0,-2 6-1 16,4 0 3-16,-2-1 0 0,2-1 0 0,0-1 0 16,2 0 0-16,2-2-1 15,0 0 0-15,5-4 1 16,-3-1-1-16,0-4 0 0,2-3-1 0,5-1 1 15,-5-3 0-15,8-4 0 0,1-6 1 16,-5-6 0-16,7-4 1 0,-9-6 1 0,3 0 4 16,-5-1 4-16,-4 3 2 15,-4 2 2-15,0 1 1 0,-8 2 0 0,-7-1-4 16,3 1-5-16,-7 4-6 0,5 5 0 16,-9 4 0-16,9 6 0 15,-5 0 0-15,7 0 0 0,-3 10 0 16,5 3 0-16,6 4 0 0,0 3-4 15,-3 6-10-15,5 2-3 0,2 1-1 0,2 4-3 0,7-2-12 16,-3 0-18-16,6-3-37 0,1-6-34 16,-9-7-83-1</inkml:trace>
  <inkml:trace contextRef="#ctx0" brushRef="#br0" timeOffset="2410.44">748 7546 5 0,'0'0'237'0,"0"0"-170"15,0 0-13-15,0 0 2 0,0 0 5 16,0 0-3-16,0 0-13 0,0 0-5 15,0 0-2-15,-10-14-1 0,8 14-6 0,-2 0-4 16,0 0-5-16,-1 0-3 0,-1 0-4 16,0 0-4-16,-6 3-1 0,-3 2-4 15,7 7-3-15,-9 1-1 0,7 2-1 16,0 7-1-16,-3 0 0 0,3 1-1 16,6 4-1-16,-2-3 1 0,4-2 1 15,-3-2 0-15,5 0-1 0,5-1 0 16,1-2 0-16,-2 1 0 0,4-3 0 15,3-1 1 1,1 1-1-16,-2-3 0 0,7 0 0 0,-7-4 0 0,13 1 1 16,-7-2-2-16,9-5 1 0,0-2 1 15,2 0-1-15,2-9 1 0,2-3 0 16,2-5 1-16,-6-6 6 0,2-3 4 16,-7 0 12-16,-7-2 5 0,-3 1-6 0,-1 0-1 15,-7 4-2-15,-4-3 2 16,-4 0-2-16,-7-1-5 0,-5-4-5 0,-5 0-9 15,-4 0 0-15,-4 5 0 0,-2 6 0 16,0 5 0-16,-2 10 0 0,2 4 0 16,-2 7 0-16,0 9 0 0,4 8-33 15,11 5-10-15,1 1-25 0,11 0-47 16,0 2-45-16,2-3-173 0</inkml:trace>
  <inkml:trace contextRef="#ctx0" brushRef="#br0" timeOffset="3460.21">5027 3823 148 0,'0'0'259'0,"0"0"-210"0,0 0 1 16,0 0 34-16,0 0-9 0,0 0-19 15,0 0-13-15,0 0-6 0,-16-38-6 16,16 38-12-16,0 0-7 0,0 0-7 0,0 0-4 16,0 2-1-16,0 7-1 15,2 5-2-15,0 6 3 0,2 6 0 16,-2 4 1-16,0 2-1 0,0-1 1 0,0 0 0 16,4-1 1-16,-1-3-2 15,-1-5 1-15,0 1-1 0,-2-7-1 0,2-1 0 16,0-3 0-16,-2-5 1 0,0-1 0 15,0-3 0-15,3-1 0 0,-5-2 0 16,0 0 0-16,0 0 1 0,0-2 3 16,0 2 11-16,0-2-4 0,0-2 17 15,0-5-4-15,0-10 7 0,-7-6-7 16,1-11-12-16,2-4-7 0,-2 0-5 16,0 1 0-16,4 7 0 0,-1 8 0 15,3 6 0-15,0 6 0 0,0 3 0 0,0 5 0 16,0 3 0-16,0 1 0 15,0 0 0-15,0 0 0 0,0 0 0 0,0 1 0 16,0 3 0-16,0 9 0 16,0 8 0-16,0 8 0 0,0 6 0 0,0-2 0 15,0-2 0-15,3-5 0 16,-3-4 0-16,0-4 0 0,0-5 0 0,0-4 0 16,0-4 0-16,0-1 0 0,0-2 0 15,0-2 0-15,0 0 0 0,-3 0-17 16,-5 0-18-16,2-4-28 0,-6-3-62 15,-3-1-119-15</inkml:trace>
  <inkml:trace contextRef="#ctx0" brushRef="#br0" timeOffset="4861.78">4386 12849 209 0,'0'0'127'16,"0"0"-34"-16,0 0-13 15,0 0-11-15,0 0-13 0,0 0-15 0,0 0 1 16,0 0-5-16,-4-45-6 0,4 45-3 15,-2 0-4-15,2 0-1 0,-2 0-3 16,0 0-3-16,2 1-2 0,0-1 0 16,0 0-3-16,0 2-2 0,0 1-2 15,0 4 0-15,0 0-2 0,0 1-1 16,0-1-1-16,0 1 0 0,0 0 0 0,4 1-1 16,-2 0 0-16,0 2-2 0,2 2 0 15,1 4-1 1,-1 3 1-16,4 1 0 0,-2 0-1 0,0 1 1 0,1-2-1 15,-1 0 0 1,2-2 1-16,-4-2-1 0,2-6 0 0,-3 1 0 0,-1-4 1 16,-2-4-1-1,0 1 0-15,2-3 0 0,-2 0 2 0,0-1-1 0,0 0 1 16,0 0 1-16,-2-3 0 0,-3-3 8 0,-1-2-11 16,-4-8 0-16,0 0 0 15,1-7 0-15,-7-2 0 0,7-1 0 16,3-3 0-16,-2 3 0 0,2 0 0 0,4 7 0 15,0 1 0-15,2 5 0 16,0 5 0-16,0 2 0 0,0 1 0 0,0 2 0 16,0 2 0-1,2-1 0-15,-2 1 0 16,0 1 0-16,0 0 0 0,6-1 0 0,-4 1 0 0,0 0 0 0,4 0 0 16,0 5 0-16,3 6 0 0,3 7 0 15,-6 7 0 1,-1 5 0-16,-1 6 0 0,-2 4 0 0,-2-3 0 0,0 1 0 0,0-6-44 15,0 2-53-15,0-5-127 0,0-9-364 16</inkml:trace>
  <inkml:trace contextRef="#ctx0" brushRef="#br0" timeOffset="10961.62">4872 4878 124 0,'0'0'225'0,"0"0"-163"0,0 0-11 16,0 0 15-16,0 0 3 0,0 0-24 15,0 0-11-15,0 0-6 0,0 0-2 16,-2 6-7-16,2-5-8 0,0 0-3 16,0-1-3-16,0 3-2 0,0 3-2 0,0 2-1 15,0 3 13-15,2-4-3 0,0 0-2 16,2-1-1-16,-2-1 0 0,1-1 2 15,1-1 1-15,0-1 3 0,0-2 5 16,6 0 4-16,1-6 5 0,1-4 3 16,9-8-1-16,1-2-3 0,-5-4-9 15,6 0-17-15,-9 1 0 0,3 2 0 16,-9 3 0-16,0 4 0 0,-4 4 0 16,3 3 0-16,-5 4 0 0,-2 3 0 15,4 0 0-15,0 0 0 0,0 0 0 0,4 0-18 16,9 6-24-16,-5 3-10 15,3 4-30-15,-5 5-69 0,-8 1-96 0</inkml:trace>
  <inkml:trace contextRef="#ctx0" brushRef="#br0" timeOffset="12017.3">4628 12038 137 0,'0'0'72'16,"0"0"-6"-16,0 0-4 0,0 0-7 0,0 0-7 16,0 0-1-16,0 0 4 15,0 0 6-15,-2-15-6 0,0 11-4 0,2 1-1 16,0 1 2-16,0 1-10 0,0 0-8 16,0 1-9-16,0 0-4 15,0 0-5-15,0 2-2 0,0 0-3 0,0 2-2 16,6 2-3-16,3 2 0 0,1 4 2 15,-2-3 0-15,-2 1-1 0,9 1-2 16,-7-2 3-16,2 0 0 0,1-2-1 16,-3 2 1-16,0-4 1 15,-1 1 0-15,3-3 1 0,-4-2 2 0,-2-1 0 16,2 0 1-16,-1-1 0 0,3-4 0 16,2-3-3-16,-2-4-6 0,9-7 0 0,-5-4 0 15,1-2 0-15,5 1 0 0,-7 0 0 16,1 3 0-1,-2 5 0-15,-3 1 0 0,-1 5 0 0,2 3 0 0,-4 4 0 0,5 3 0 16,-5 6-29-16,2 4-32 16,4 3-24-16,-2 8-61 0,-3-5-106 15</inkml:trace>
  <inkml:trace contextRef="#ctx0" brushRef="#br0" timeOffset="49347.05">9839 4753 475 0,'0'0'42'0,"0"0"-14"0,0 0 35 15,0 0-10-15,0 0-19 0,0 0-12 16,0 0-2-16,0 0-2 0,3-19-9 15,-3 22-6-15,6 1-2 0,0 1 0 16,2 4 1-16,1 2 2 0,-3 4 2 16,6 3-2-16,-2 3 3 0,5 1-4 0,1 3 0 15,-5 0 1-15,1 0-1 16,3-6 2-16,-5-2-3 0,2-3 1 0,-3-6 1 16,-3-2 2-16,-2-4 5 15,0-1 2-15,4-1 10 0,3-6 8 0,-1-6 0 16,5-6-2-16,-1-6-2 0,5 0-6 15,-5-5-9-15,9-1-12 0,-7 2 0 0,3-1 0 16,0 1 0-16,-3 6 0 16,-3 1 0-16,-1 6 0 15,-4 3 0-15,-2 4 0 0,-6 4 0 16,0 3 0-16,0-1 0 0,0 2 0 0,0 0 0 16,0 0 0-16,0 0 0 0,0 6 0 0,0 2 0 31,-2 3-20-31,-2-2-20 0,2 3-9 0,-8-2-15 15,2-1-19-15,1-1-34 0,-1-3-75 16,2-2-237-16</inkml:trace>
  <inkml:trace contextRef="#ctx0" brushRef="#br0" timeOffset="50053.86">10633 3928 423 0,'0'0'45'0,"0"0"4"16,0 0 34-16,0 0-23 0,0 0-20 15,0 0-6-15,0 0 1 0,0 0-5 16,9-33-10-16,-9 33-8 0,0 0-5 16,0 0-3-16,0 3-3 0,0 3-1 15,0 0 0-15,0 0 1 0,-3-1 0 16,-1 2 1-16,0 0 1 0,-2 3 3 15,-8 0 2-15,-3 0-2 0,-2-1-2 16,-3 2-1-16,1-1 0 0,-2-2-1 16,7-3-2-16,-3-2 0 0,11-3 0 15,0 0 0-15,-1-2 2 0,3-2-1 16,-2-4 0-16,8 2 1 0,-2-3 8 0,2 1 0 16,0-1-3-16,2-1-1 0,2 0-2 15,8-3-1-15,5 1 0 0,-1 0 0 16,7 2-1-16,2 2-1 0,2 2 0 15,-2 2-1-15,-1 4-1 0,1 3-1 16,-6 7 0-16,-3 5 2 16,-1 7 0-16,-7 3 0 0,-6 7 1 0,-2 6 0 15,-10 0 1-15,-5-3 0 0,5 1-2 16,-9-7 0-16,7-3 1 0,0-4 0 16,3-8-1-16,3-3 1 0,2-2-1 15,2-3 1-15,0 0-1 0,2-4 0 16,0-1 3-16,0 0 11 0,0-1 3 0,2 1-2 15,2-1 0-15,4 0 1 0,11-3-16 16,-5-5 0-16,13-4 0 0,0-2 0 16,6-4 0-16,7-1 0 0,-1-3 0 15,2 2 0-15,3 1 0 0,-11 5 0 16,-9 6 0-16,-7 3 0 16,-5 5 0-16,-12 3-28 0,-4 10-84 0,-10 0-132 15</inkml:trace>
  <inkml:trace contextRef="#ctx0" brushRef="#br0" timeOffset="82166.86">3981 7507 112 0,'0'0'161'0,"0"0"-119"0,0 0 7 0,0 0 35 16,0 0-4-16,0 0-33 15,0 0-3-15,0 0 1 0,-43-46 22 0,41 43-35 16,0 2-1-16,2-1 2 0,0 2-9 16,0-1-6-16,0 0-6 0,6-1-2 15,2-2-3-15,3-1 2 0,-1 2 4 16,8 2-1-16,-5 1-6 0,8 0 1 15,-5 2-1-15,9 4-2 0,0 2 2 16,0 2 0-16,1 1 0 0,3 3 0 16,6 5-2-16,1 2 0 0,3 2 1 15,-6 0-4-15,2 1 2 0,-4-1-1 16,0 0 0-16,-6-1 1 0,0-3 0 16,-5-1-2-16,-5-3-1 0,1-2 1 0,-5-4 0 15,-5 1 0-15,0-4 0 16,2-2-1-16,-6-1 1 0,-2-3 0 15,0 0 0-15,0 0 2 0,0 0-1 0,-2-3 2 16,-8-6-4-16,0-5 0 0,-1-3-12 16,-5-3-9-16,3 1-12 0,-1-1-7 15,8-2-10-15,4 0-9 0,2 0-22 16,4-3-14-16,6 6-58 0,-2-1-95 16</inkml:trace>
  <inkml:trace contextRef="#ctx0" brushRef="#br0" timeOffset="82534.8">4608 7277 372 0,'0'0'93'0,"35"-73"4"0,-21 52-5 15,-8 3 2-15,1 9-28 0,-7 4-1 16,0 3-14-16,0 1-5 0,0 0-15 16,-7 1-15-16,1 0-16 0,-2 4 0 15,-11 7 0-15,1 7 0 0,-11 7 0 16,-2 6 0-16,-2 5 0 0,0 3 0 0,-2 4 0 15,-1 4 0-15,-1 5 0 16,-8 1 0-16,3 5 0 0,-5 2 0 0,-3 0 0 16,1 2 0-1,1-6 0-15,11-4 0 0,6-6 0 0,2-6 0 0,10-3 0 16,1-10 0-16,7-6 0 0,3-5 0 16,0-6 0-16,8-5 0 0,0-3 0 15,-2-2 0-15,2 0 0 16,0 0 0-16,0 0 0 0,0 0 0 0,0 0 0 15,0 0 0-15,0 0 0 16,0-1 0-16,0 0 0 0,0 1 0 0,0 0 0 16,0 0 0-16,0 0 0 0,2 0 0 15,6-2 0-15,4-1-19 0,11-1-61 16,-6-3-38-16,-7-4-93 0,-10-5-347 16</inkml:trace>
  <inkml:trace contextRef="#ctx0" brushRef="#br0" timeOffset="108286.15">9625 12753 257 0,'0'0'64'0,"0"0"-15"15,0 0-9-15,0 0 15 0,8-14-3 0,-8 14-11 16,2-1-3-16,-2 1-7 15,0 0-4-15,0 0-1 0,0 0-7 0,0 0-2 16,0 0-3-16,0 3-2 0,0 1-4 16,0 1 5-16,0 1-1 0,0 1-1 15,0 2-3-15,0-2-3 0,-4 0 0 16,0 1-2-16,2-1 1 0,-3-1-1 16,-3-2-1-16,4 2 2 0,-4-1-1 15,-3 0 1-15,1 1-1 16,-2-1-3-16,-3 0 1 0,5 0 0 0,-5-3 2 0,5-1-1 15,0-1 0-15,-5 0 0 0,3 0 1 16,1-5 0-16,-3 0-1 16,4 1-1-16,-1-1 0 0,1 2 0 15,2-1 1-15,2-1 0 0,-1 0 0 16,3 0 1-16,-2-1 0 0,0-1 1 16,4-1 0-16,0 1 0 0,0 1-2 0,2-2 0 15,0 1 3-15,0 1 1 0,2 1-4 16,2-2 3-16,0-1 0 0,4 2-1 15,-2 0-1-15,1 2 0 0,1-4 0 16,0 3-1-16,0 2 0 16,3 0-1-16,-1 1 2 0,2 1-2 0,1-2 0 0,3 3 0 15,-3 0 0-15,3 0-1 0,-1 0 0 16,-3 3 1-16,3 1-1 0,-3 1 0 16,1 3 1-16,-1 0 0 0,-4 0-1 15,3 5 1 1,-1-2 0-16,-2 1 0 0,-4 2-1 0,2 4 1 0,-3 0-1 15,-1 0 0-15,-2 2 1 0,0 0 0 16,-2 2-1-16,-3 0 1 16,-1 2-1-16,2 0 1 0,-4 1 0 0,-3-1-1 0,-1-2 1 15,2-1 0-15,-7-4-1 0,3 4 0 16,-5-2-2-16,-4 2 1 16,-1 0-2-16,-1 1 1 0,-2 0 1 15,0-4-3-15,2-1 4 0,0-3-1 16,1-2 1-16,1 0 0 0,4-5 0 0,1 1 0 15,3-3 0-15,1-1 1 0,3-1-1 16,3-3 0-16,0 0 1 0,2 0-1 16,1-4 1-16,1 1-1 0,4-2 0 0,0 2 0 31,0 1 1-31,0-3-1 0,0 0 1 0,4 1-1 0,3-1 0 0,1-1 2 31,0 0-2-31,0-3 1 0,5 1 1 16,1-1 1-16,5 0 1 0,-7-1 1 0,9 4-1 0,-4-1 3 15,3 0-1-15,-3 4 0 0,3 0 0 0,-1 0-1 16,0 3-1-16,-3-1 0 0,3 1-1 16,-1 0 1-16,-3 0-1 0,3 0 0 15,-3 0 1-15,-1 1-3 0,3 2 1 16,-3-2-1-16,3 2 0 16,-3-3 0-16,7 0 0 0,-4 0 2 15,-1 0-3-15,5-1 0 16,-9-2 0-16,3 0 0 0,-5 3 0 15,0-3 0-15,1 3 0 0,-1-3 0 16,-2 0 0-16,1 0 1 0,1-3-1 16,-2-1-1-16,0-1 0 0,-1 0-10 15,-3 0-13-15,-2-3-9 0,0 1-11 16,-2-2-32-16,0-3-57 0,-2 2-91 16</inkml:trace>
  <inkml:trace contextRef="#ctx0" brushRef="#br0" timeOffset="113016.55">7855 7972 241 0,'0'0'73'15,"0"0"-39"-15,0 0-1 0,0 0 9 16,0 0 2-16,0 0-2 0,0 0 1 16,0 0-4-16,-6-19-12 0,6 19-5 0,0 0-5 15,0 0-1-15,0 0 1 16,0 0-5-16,0 0 3 0,0 0-2 0,0 0-3 16,0 1 1-16,0 5-2 15,0 1 1-15,-8 1 0 0,-1 1 0 0,1 1-2 16,-2-1-3-16,-7-1 0 0,5 1-3 15,-5-3 0-15,7 0-1 0,-7-1-1 16,9-4 2-16,0-1-1 0,4 1 1 16,-3-1 2-16,1-4 4 0,0 0 1 15,2-5 1-15,0 0-1 0,2-1-1 16,2-3 1-16,-2 1 1 16,2-3-2-16,0-1-1 0,2 1-1 0,0 1-1 15,4 1 1-15,2 3 1 0,3 0-4 0,1-2 1 16,7 3-1-16,-1 0-1 0,5 0 0 15,2 5 0-15,0 1 2 0,4 3-2 16,-5 0-2-16,3 7-1 0,-8 4 1 16,1 3-1-16,-7 7 1 0,-5 4 0 15,-4 5 1-15,-4 4 0 0,-6 3 1 16,-8-1-1-16,-1 3 2 0,-8-3-2 16,1 0 3-16,-1-2-4 0,-2-3 2 15,4-7-1-15,7-6 0 0,0-5 2 0,5-5-3 16,5-2 0-1,2-2-2-15,0-3 2 0,2-1 6 0,0 0 2 16,0 0 3-16,0 1-2 0,4 0-1 0,4-1-1 16,5 0 5-1,3 0-12-15,9-6 0 0,0-4 0 0,6-1 0 0,2 0 0 16,-2-3 0-16,4 2 0 0,0-2 0 16,-2 1 0-16,-2 1 0 0,-4-2 0 15,-4 4 0-15,0-1 0 0,-11 1 0 16,1 4 0-16,-5 0 0 0,-4 1 0 15,-2 2 0-15,-2-2 0 16,0 3 0-16,0-2 0 0,0 2 0 0,-6 1 0 0,-7 0 0 16,-3 1-43-16,-9 0-59 0,-8 0-115 15,-2 0-366 1</inkml:trace>
  <inkml:trace contextRef="#ctx0" brushRef="#br0" timeOffset="128431.8">4184 8482 6 0,'0'0'590'0,"35"-68"-590"0,-23 46-35 15,9 5 35-15,-9 8-2 0,9 2 2 0,-6 4-46 16,5-2-15-16,-1 4 0 16,-3 1 14-16,1 0 20 0,-3 4 8 15,-7 3-28-15,-7 0-55 0</inkml:trace>
  <inkml:trace contextRef="#ctx0" brushRef="#br0" timeOffset="129060.87">4126 8486 206 0,'0'0'53'0,"0"0"7"15,0 0-24-15,0 0 5 0,0 0 6 0,0 0-1 16,0 0-4-16,0 0-1 0,-10-8-11 16,10 8-5-16,0 0-4 0,0 0-1 15,0-2 1-15,0 2 1 0,0 0-4 16,0 0-6-16,0 2 2 0,4-1 1 16,2 2-6-16,0 3 15 0,7 1-6 15,1 2-7-15,-2 0-2 0,7 2 2 16,2 1-4-16,-3 3-5 0,7-1-1 15,2 0 0-15,-2-1 0 0,0 2-1 16,1-4 0-16,-1 0 0 0,-2-3 0 0,-4-2 0 16,-3 0 1-1,-1-3 0-15,-5-1-1 0,2 0 2 0,-5 0-2 0,-3 0 0 16,-2-2-21 0,-2 0-18-16,0 0-35 0,0-5 31 0,-4-3-30 0,-7 0-39 15,-5-1-87-15</inkml:trace>
  <inkml:trace contextRef="#ctx0" brushRef="#br0" timeOffset="129250.2">4329 8460 410 0,'0'0'118'0,"0"0"-34"16,0 0-18-16,0 0 5 0,0 0-14 0,0 0-9 0,0 0-9 16,0 0-11-16,0 0-9 0,2-17-5 15,-2 21-5-15,0 9-5 0,0 3 0 16,0 8-1-16,-5 4 1 0,-3 1-1 15,-2 3 1-15,-5 0-1 0,-1 4-3 16,-3 4-26 0,-6 7-34-16,-3 5-79 0,-6-3-136 0</inkml:trace>
  <inkml:trace contextRef="#ctx0" brushRef="#br0" timeOffset="168704.64">16169 12241 314 0,'0'0'83'16,"0"0"-12"-16,0 0-21 0,0 0-1 15,0 0-9-15,0 0 0 16,-17-44-2-16,17 39 3 0,0 0-5 16,0-2-6-16,5 1-6 0,1-6-1 0,2-1 1 15,7-3-2-15,1-1-7 0,5 1-2 16,-1 1-2-16,3 0-3 0,4 5 0 16,2-3 1-16,-2 3-3 0,0 3-1 0,-5 3-1 15,1 4 0-15,-2 0-2 0,-9 6-1 16,-1 8-1-16,-1 4 0 0,-4 6 1 15,-6 6 0-15,0 4 1 0,-14 3-1 16,1 1 1-16,-7-1-2 0,1-4-3 16,-2-2-4-16,3-5-1 0,-1-2 2 15,5-5 1 1,-1-3 0-16,9-3 1 0,2-4 4 16,0-5 0-16,2-2 0 0,0 0 2 0,2-2-1 0,0 0 0 15,0-2 3-15,4-3 6 0,4 1-1 0,2-2-3 16,11 2 1-16,4-2-1 0,2 2 0 15,4 3-1 1,4 1 0-16,-2 0-1 0,-4 7-1 0,-2 1 1 16,-5 3-3-16,-7-1 0 0,-1 1 0 0,-5 2-1 15,-7 1 0-15,-2 3 0 16,0-1 1-16,-9 1-1 0,-9 1 0 16,3-2-2-16,-11 0-6 0,-1-4-11 0,-4-2 12 15,-2-5-17-15,-3-5-15 0,-7 2-5 16,-2-4-40-16,5-2-39 0,5 0-15 15,6-1-64-15</inkml:trace>
  <inkml:trace contextRef="#ctx0" brushRef="#br0" timeOffset="203996.94">6815 4838 265 0,'0'0'63'0,"0"0"-28"0,0 0 4 16,0 0 16-16,0 0 1 0,0 0-16 0,0 0 3 15,0 0 0-15,-2-4-4 16,2 4-1-16,0 0-5 0,0 0-6 15,0 0-3-15,0-2-4 0,0 2-3 16,0 0-1-16,2 0 1 0,4 3-2 16,1 0-2-16,-1 2-7 15,4 2 9-15,3 0 3 0,-3 2-9 0,2 0-4 0,5 0 1 16,-3 1 0-16,3 1 2 0,-3 2-3 16,9 1-1-16,-6 0 2 15,7 4-2-15,1 0-1 0,4 0 2 0,-2 2 0 16,-2 1-2-16,2-1 1 0,-2-3-2 15,-1 3 0-15,-1-2 1 0,-2 0 0 16,-3 0 0-16,-3-5-3 0,-3-1 0 16,-1-3 0-16,-3-2 0 0,-6-2 0 15,2-1 0-15,-2-3 0 0,-2 0 0 16,0-1 0-16,0 0 0 0,0 0 0 16,0 0 0-16,0 0 0 0,-6-5 0 0,2-2 0 15,-13-3 0-15,7-2 0 16,0 1-14-16,-3-4-13 0,5 5-7 0,2-1-3 15,2 1-11-15,-3 1-15 0,1-1-15 16,4 3-3-16,2 0-46 16,-6 4-60-16</inkml:trace>
  <inkml:trace contextRef="#ctx0" brushRef="#br0" timeOffset="204530.89">7189 4819 310 0,'0'0'73'0,"0"0"-14"16,0 0 5-16,0 0 4 0,0 0-19 0,0 0-12 16,0 0 0-16,0 0 6 0,5-20 0 15,-5 20-5-15,0-1-5 0,0 1-1 16,0-1-3-16,0 1-4 0,0 0-1 15,0 0-3-15,0 0-3 0,0 0-4 16,0 0-8-16,0 0-6 0,0 0 0 16,0 0 0-16,0 0 0 15,0 4 0-15,-2 5 0 0,-3 1 0 0,-3 6 0 16,2 1 0-16,-4 4 0 0,-3 1 0 16,-1 3 0-16,-1 2 0 0,-1 0 0 0,-1 3 0 15,-4 1 0-15,5-1 0 16,-5 2 0-16,3 1 0 0,-1 0 0 15,-2 1 0-15,1-1 0 0,-3-3 0 16,0 0 0-16,5-4 0 0,-3-1 0 0,7-4 0 16,-1-3 0-16,7-1 0 0,-3-6 0 15,5 0 0-15,0-3 0 0,2-2 0 16,0-1 0-16,4-2 0 0,-2-2 0 16,2-1 0-16,0 0 0 0,0 0 0 15,0 0 0 1,0 0 0-16,0 0 0 0,0 0 0 0,0 0 0 15,0 0 0-15,0 0 0 0,0-2 0 0,0 1 0 16,0 1 0-16,0-1 0 0,0 1 0 16,0-1 0-16,0 1 0 0,2 0 0 0,0 0 0 15,4 0-61-15,6 3-24 0,1-2-33 16,-1-1-68-16,-1-3-275 0</inkml:trace>
  <inkml:trace contextRef="#ctx0" brushRef="#br0" timeOffset="-213662.44">16200 4011 168 0,'0'0'70'0,"0"0"-10"0,0 0 1 15,0 0-5-15,0 0-5 16,-50-22-8-16,36 19 3 0,6 1-7 0,-1 1-12 16,3-2-1-16,0 3 3 0,4 0 3 0,2-2 3 15,0 2-1-15,0-1-7 0,0-5-6 16,10-1-4-16,-1-8 3 0,7-3-12 15,3-3 1-15,8 3 3 0,-3-1-5 16,3 1 2-16,2 4-1 0,4 0-1 31,-4 5-1-31,-2 5-3 0,-2 3-1 0,-7 1 1 16,3 4-1-16,-8 3-1 0,3 6 0 0,-4 0-1 0,-5 7 0 0,-3 3 1 31,0 2 0-31,-4 3 0 0,-8-3 1 0,-3 3-1 0,-3-3 0 0,-5-2-1 16,1-1 2-1,-1-4 0-15,-4 2-1 0,7-5 1 16,-3-2-1-16,9-1-1 0,2-4 2 0,1-2-2 16,3-1 0-16,2-4 0 0,2-1 0 0,-2 0 0 15,2 0 1-15,0 0-1 16,2-1 1-16,4 1 3 0,9-3 3 16,-1 2-1-16,11 1 5 0,8 0 1 0,0-1-2 0,4 6-2 15,-3 5-2 1,1 6-6-16,-2 0 0 15,-4 5 0-15,-4 5 0 0,-9 0 0 16,1 4 0-16,-13-3 0 0,-4-2 0 16,0-2 0-16,-13-2 0 0,-5-2 0 15,-7-2 0-15,-6 0 0 0,-4-4 0 16,0-1 0-16,-1-4 0 0,1-5 0 0,0-2 0 16,4-1 0-16,2 1 0 0,9-3 0 15,5-1 0-15,5-4-15 16,4 3-19-16,-1-4-15 0,5 3-22 0,-2 5-73 15,0 4-69-15</inkml:trace>
  <inkml:trace contextRef="#ctx0" brushRef="#br0" timeOffset="-204694.09">6799 7994 112 0,'0'0'96'16,"0"0"-26"-16,0 0-15 0,-4-14 10 15,4 12 2-15,-2 1-6 0,2-1-5 0,0 2-11 16,0 0-6-16,0 0-4 15,0 0-3-15,0 0-3 0,0 0-4 16,0 0-6-16,0 3-6 0,4-1 3 16,0 3 5-16,2 0-3 0,0 2-5 15,5 2-3-15,-3 3-3 16,-2 2 3-16,2 3 3 0,1-3-7 0,-3 2-1 0,-2 0 0 16,4-1-1-1,-2-3 0-15,3-1 0 0,-1-2-1 0,-4-1-1 0,2-3 1 16,0-2 0-16,-3-1 1 0,5-1 6 15,-2-1-4-15,0-1 3 0,5-10 4 16,7-7 2-16,5-6-15 16,2-4 0-16,-1-3 0 0,5 0 0 0,-2 1 0 15,-6 2 0-15,2 6 0 0,-5 3 0 16,-5 4 0-16,-3 2 0 0,-2 3 0 0,-1 1 0 16,-3 1 0-16,-4 4 0 0,2 1 0 15,-2-1 0-15,2 4 0 0,0-1 0 16,-2 1 0-16,2 0 0 0,-2 0 0 15,0 0 0-15,0 0 0 0,0 0 0 16,0 0 0-16,0 0 0 0,0 0 0 16,0 1 0-16,0-1 0 0,0 3 0 15,0 2 0-15,0 5 0 16,0 2 0-16,0 2 0 0,0 5-37 0,0 1-28 0,-4 3-39 16,-4 0-85-1,-7-4-266-15</inkml:trace>
  <inkml:trace contextRef="#ctx0" brushRef="#br0" timeOffset="-116948.27">4858 9901 63 0,'0'0'1'0,"0"0"-1"16,0 0 3-16,0 0-3 0,0 0 2 16,0 0 3-16,0 0 6 0,0 0-3 15,0 0-7-15,4-44 0 0,-4 43 1 16,-2-2-2-16,-2 0 0 0,0-2 0 15,-1-2 0-15,-1 0 0 0,2 1 0 16,-4 0-17-16,8 2-14 0,-2 1 31 16,2 1 7-16,0 2 30 0,0-1 7 0,-2 0 14 15,2-1 20-15,0 0-14 0,-2-1 6 16,2-1 1-16,-2 1-6 0,-1 0-10 16,3 0-11-16,-2 1-8 0,2 0-4 15,0 2-1-15,0-1-3 0,0 0-2 16,2 0-4-16,3-2-2 0,1 1-1 15,4 0 3-15,0-1 0 0,1 1-3 16,1 1-3-16,1 1-1 0,-3 0 0 16,4 0-3-16,-1 3-2 0,3 0-1 15,-1 3-2-15,3 2-1 0,-1 1 0 16,8 2 2-16,-5 2-8 0,1-1 0 0,4 5 0 16,0-1 0-16,-3 1 0 0,5 3 0 15,-2-4 0-15,-2 0 0 16,-2-1 0-16,1-1 0 0,-5-3 0 0,3-1 0 15,-3-1 0-15,-5-1 0 0,-3-2 0 16,-3-2 0-16,2 1 0 0,-4-3 0 16,-2 0 0-16,-2-1 0 0,0-1 0 15,0 0-6-15,-4 0-12 0,-6-1-4 16,2-3-8-16,-3-1-21 0,-7 1-20 16,5-1-43-16,-5 0-24 0,7-1-89 15</inkml:trace>
  <inkml:trace contextRef="#ctx0" brushRef="#br0" timeOffset="-116630.36">5193 9797 445 0,'0'0'85'0,"0"-60"3"15,0 38-19-15,0 1 20 0,0 2-22 16,2 2-18-16,-2 1-9 0,4 5-5 16,-4 0-3-16,2 5-8 0,-2 0-24 15,0 5 0-15,0 1 0 0,0 0 0 0,0 0 0 16,0 0 0-16,-6 4 0 0,2 5 0 15,-1 4 0-15,-3 10 0 0,-4 5 0 16,-5 3 0-16,5 5 0 0,-3 2 0 16,5 1 0-16,-7 3 0 15,7-1 0-15,-2 2 0 16,-3-4 0-16,3-1 0 0,-1-2 0 0,1-7 0 16,2-1 0-16,-1-8 0 0,1-3 0 0,6-4 0 15,0-6 0-15,2-1 0 0,0-1 0 16,2-4 0-16,0 0 0 15,-2-1 0-15,-3 0-13 0,1-2-36 0,-6-6-28 16,-2-7-97-16,-9-4-185 16</inkml:trace>
  <inkml:trace contextRef="#ctx0" brushRef="#br0" timeOffset="-82308.94">9674 11472 376 0,'0'0'97'0,"0"0"-47"0,0 0 4 0,0 0 7 16,0 0-11-16,0 0-4 0,0 0-10 15,0 0-4-15,-4-39-6 0,4 39-6 16,-2 0-6-16,2 0-5 0,0 0-3 16,0 7-3-16,2 6-3 0,0 2 2 15,0 4 3-15,-2 3-1 0,2 3 2 16,-2 1 1-16,0 3 0 0,0-4-1 16,0-1 1-16,0-1-2 15,0-6 1-15,0-2-2 16,2-5 1-16,2-6-2 0,1-1 3 0,1-3 4 0,2-2 2 15,4-10 3-15,7-8 0 0,4-6 3 16,4-7-18-16,2-1 0 0,2-1 0 0,-2-1 0 16,-3 3 0-16,1 2 0 0,-4 3 0 15,-4 9 0-15,-5 5 0 0,-6 7 0 16,1 5 0-16,-9 0 0 0,0 2 0 16,0 0-33-16,2 4-32 0,2 3-24 15,-2 2-74-15,-2 0-114 0</inkml:trace>
  <inkml:trace contextRef="#ctx0" brushRef="#br0" timeOffset="-35407.62">7640 10144 258 0,'0'0'70'0,"0"0"-18"0,0 0 2 15,0 0 21-15,0 0-17 0,0 0-3 16,-56-51-4-16,48 45 17 0,4 4-31 0,0-1 0 16,2 2-5-16,2 1-1 0,0-1-3 15,0 0-5-15,0 0-2 16,0 1-8-16,0 0-6 0,2 0 0 0,10 0-3 16,1 2 3-16,7 2 5 15,3 2 0-15,6 1-1 0,2 4-11 0,4 0 0 16,4 3 0-16,5 2 0 0,5-2 0 15,5-2 0-15,2 1 0 0,4-2 0 16,2-1 0-16,0 1 0 0,0 0 0 16,-4 2 0-16,-9-3 0 0,-3 1 0 15,-7 0 0-15,-6-1 0 0,-6 1 0 16,-2-1 0-16,-2-3 0 16,-11 1 0-16,-2-3 0 0,-6 1 0 0,-1-4-15 0,-3-1-17 15,0 0-8-15,0-1 5 0,-7 0-7 16,-5-2-17-16,2-7-41 0,-7-2 12 15,1-5-24-15,1 2-87 16,5-1-86-16</inkml:trace>
  <inkml:trace contextRef="#ctx0" brushRef="#br0" timeOffset="-35153.76">8401 10126 226 0,'0'0'137'0,"0"0"-53"0,-8-64 9 16,5 52-13-16,3 2-6 0,0 1-1 15,0-1-8-15,0 3-11 0,0 0-8 16,0 2-3-16,0 1-9 0,0 0-20 0,0 2-14 15,0 2 0-15,-2 0 0 0,2 0 0 16,-2 1 0-16,0 2 0 0,-4 3 0 16,-4 4 0-16,-5 8 0 0,-5 7 0 15,-9 7 0-15,-4 9 0 0,-9 5 0 16,-3 6 0-16,-1 1 0 0,1 1 0 16,6-2 0-16,3-6 0 0,7-2 0 15,0-4 0-15,7-2 0 0,-1-2 0 16,4-5 0-16,5-4 0 15,2-4 0-15,3-7 0 0,3-1-39 0,0-5-106 16,4-4-169-16</inkml:trace>
  <inkml:trace contextRef="#ctx0" brushRef="#br0" timeOffset="-15725.58">15503 5412 380 0,'0'0'87'0,"0"0"-32"0,0 0 6 16,0 0-5-16,0 0-16 0,0 0-5 16,0 0-4-16,2-2-2 0,-2 2 1 15,0 0-9-15,0 0-7 16,0 0-1-16,0 3-3 0,0 2 0 0,0 1-1 16,3 0 3-16,-3 3-7 0,4 0 0 15,0-1 0-15,0 0 0 0,-2-2-3 16,4-1 1-16,-2-3 3 0,5-1-1 15,5-1 5-15,-2-4 1 0,13-7 4 16,6-5-1-16,2-7-7 0,7 1-2 16,1-5-1-16,7 3-3 0,-5 0-1 0,0-2-27 15,1-2-56-15,-9-4-131 0</inkml:trace>
  <inkml:trace contextRef="#ctx0" brushRef="#br0" timeOffset="7754.94">14920 7524 308 0,'0'0'20'0,"0"0"18"0,0 0 12 16,0 0 4-16,-51-2-4 0,49 2-3 0,2 0-2 16,0 0-8-16,0 0 1 0,0 0-9 15,0 0-9-15,2 0-2 0,4 0 1 16,11 0 6-16,-3 0 5 0,11 2 1 15,-2 2-6-15,-1 1-2 0,1 1-6 16,2 1-4-16,-2 1 0 0,3 3 1 16,5 1-3-16,7 3 0 0,5 5-3 15,-2 1-1-15,3 2 0 0,3 2-1 16,-1-3-1-16,-5-3-1 0,-4-1-4 16,-6-2 0-16,-4-3 0 0,-4-3 0 15,-9-1 0-15,-1-2 0 0,-3-3 0 16,-6 1 0-16,-2-3 0 0,-2-2 0 0,0 0 0 15,0 0-8-15,0-6-7 0,0-4-4 16,0-4-9-16,-2-2-11 0,-6-4-26 16,-11 2-42-16,5-2-33 0,-9 1-76 15</inkml:trace>
  <inkml:trace contextRef="#ctx0" brushRef="#br0" timeOffset="8004.78">15450 7501 278 0,'0'0'317'16,"0"0"-243"-16,4-51-6 0,2 41 12 15,-4 2-25-15,0 2-13 0,0 2-1 0,-2 2-2 16,0 1-10-16,0 1-29 0,0 0 0 16,-2 3 0-16,-6 7 0 0,-13 7 0 15,-8 11 0-15,-12 13 0 0,-11 6 0 16,-4 6 0-16,-6 1 0 16,-2 2 0-16,4-2 0 0,9-4 0 0,3-2 0 15,9-4 0-15,4-1 0 0,4-3 0 16,0-4 0-16,10-5 0 0,7-7 0 15,5-8 0-15,5-2 0 0,4-9 0 16,0 0-51-16,8-5-28 0,3-6-45 0,9-10-54 16,-9-6-256-16</inkml:trace>
  <inkml:trace contextRef="#ctx0" brushRef="#br0" timeOffset="12690.28">20959 7550 492 0,'0'0'66'0,"0"0"-30"0,0 0 3 16,0 0 11-16,0 0-2 0,0 0-6 15,0 0-5-15,0-29-4 0,0 29-4 16,0-1-9-16,0 1-3 0,0 0-2 16,0 1-3-16,0 1-3 0,-3 1 0 15,-1 5-3-15,-2 4 0 0,-6 7 0 16,-7 9-1-16,-6 1 1 0,-2 6-1 0,-4 2-2 15,-4-2 1-15,2 3-1 0,2-5-1 16,4-4 0-16,3-2-1 0,1-7 4 16,8-3-3-16,5-5 2 0,4-6-4 15,2-2 1 1,4-2 1-16,0 1-2 0,0-2 0 0,0-1-1 0,8 1 2 16,4-1 1-16,9 0 2 0,10-4-4 15,10-6 0-15,9-5 0 0,4-1 0 16,2 0 0-16,-5 0 0 0,-3 1 0 15,-7 2 0-15,-6 1 0 0,-4 1 0 16,-8 3 0-16,-2 0 0 0,-11 3 0 16,0-1 0-16,-6 2 0 0,-1 1 0 15,-1 0 0-15,-2 2 0 0,2 1 0 16,-2-2 0-16,0 2-31 0,-4 0-37 0,-3 0-29 16,-3 3-81-16,2-3-150 15</inkml:trace>
  <inkml:trace contextRef="#ctx0" brushRef="#br0" timeOffset="12908.61">21018 7678 559 0,'0'0'94'16,"0"0"0"-16,-33-53-3 0,29 39-25 15,2 0-11-15,0 3-10 0,0 5-26 16,2 1-19-16,0 4 0 0,0 1 0 16,0 0 0-16,0 0 0 0,4 3 0 0,2 8 0 15,5 11 0 1,3 9 0-16,1 12 0 0,1 6 0 0,-3 7 0 15,1 4 0-15,-4-2 0 0,-3-2 0 0,-5-6 0 16,2-4 0-16,-2-1 0 0,-2-2 0 16,0 2 0-16,-2 1 0 0,-9 0 0 15,-1 3-81-15,-9-4-96 0,-3-7-293 16</inkml:trace>
  <inkml:trace contextRef="#ctx0" brushRef="#br0" timeOffset="19858.77">15297 12199 192 0,'0'0'76'0,"0"0"-13"15,0 0 6-15,0 0 7 0,0 0-5 16,0 0-8-16,-4-19-10 0,4 19 6 16,0 0-4-16,0 0-6 0,0 0-9 15,0 0-6-15,0 0-7 16,0 0-3-16,0 0-6 0,0 0-5 0,0 2-7 15,0 5-2-15,6 7-3 0,0 4 1 16,2 5 3-16,5 1-1 0,-7-1-1 0,2 1-2 16,2-4-1-16,1-1 1 15,-5-4-1-15,6-3 0 0,5-2 3 16,-9-5 5-16,9-3-5 0,-5-2-3 16,7-7 0-16,-1-6 0 0,7-10 0 15,4-7 0-15,0-4 0 0,-4-8 0 0,4-3 0 16,0-2 0-16,0 0 0 15,0 6 0-15,-3 4 0 0,-5 8 0 0,0 4 0 16,-3 5-33-16,-5 0-88 0,-5 0-112 16</inkml:trace>
  <inkml:trace contextRef="#ctx0" brushRef="#br0" timeOffset="45583.78">17941 10297 306 0,'0'0'4'0,"0"0"2"0,0 0 27 16,0 0 14-16,0 0 3 0,0 0 2 15,0 0-3-15,0 0-1 0,-17 5-3 16,17-6-1-16,0-1-5 0,0 2-2 16,0-1-7-16,0 1-6 0,10 0-6 15,1 1-4 1,5 4 4-16,1 1 0 0,8 2 0 0,-5 1-2 0,9 0-4 15,2 3-2-15,2-2 0 0,2 0 0 0,3 0-1 16,3-2-1-16,0-1-2 16,-1-3 0-16,-1-1-2 0,-4-2-1 0,-2-1-1 15,-6 1 0-15,-4-1-1 16,-7 0 0-16,3 0-1 0,-5-1 0 16,3-1-2-16,-3-2-19 0,5-2-11 0,-3-1-16 15,7-5-32 1,-2-5-52-16,-5-7-63 0,-3-1-226 15</inkml:trace>
  <inkml:trace contextRef="#ctx0" brushRef="#br0" timeOffset="45788.78">18532 9920 843 0,'0'0'0'0,"0"0"43"0,0 0 4 16,0 0-5-16,0 0-13 15,0 0-10-15,-52-16-19 0,42 24 0 0,-3 5 0 31,-3 3 0-31,-5 7 0 0,3 2 0 16,-1 1 0-16,0 6 0 0,-3 1 0 0,-3 8 0 16,2 3 0-16,-6 3 0 15,-2 3 0-15,-4 3 0 0,0 3 0 0,0 1 0 16,0 2-39-16,-5-2-58 16,1-4-82-16,0-12-201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6T05:12:01.12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20161 3238 240 0,'0'0'61'0,"0"0"-27"16,0 0-4-16,0 0 25 0,0 0 1 16,0 0-15-16,6-50-10 0,-4 42 3 15,-2 2-5-15,0 2-4 0,0-1-4 16,-2 2-2-16,-2-1-1 0,2-1 0 15,-3 1-4-15,1 1-4 0,-2 1 1 16,-2 2-2-16,-2-2-5 0,3 2-1 16,-7 0-3-16,4 3 0 0,-3 5 0 15,-1 3-1-15,-1 2 0 0,1 6 0 16,-1 2 0-16,5 2 1 0,-2 2 0 16,1-1-2-16,5 0 2 0,0 0-1 15,0-2 1-15,4 0-1 0,2-2 1 16,0 1-1-16,2-2 1 0,4 1-1 0,2 1-1 15,4-2 2-15,3-2 0 0,-3-4-1 16,5-3 0-16,-1-3 1 0,7-4-1 16,-4-3 1-16,3-2 0 0,5-6 1 15,-4-6 0 1,0-5 2-16,0-1 0 0,-7-4 4 16,1 3 1-16,-9-2 3 0,0-1 3 0,-2-2 1 15,-4-1 3-15,-2 4-6 0,0 5-6 16,-2 3 5-16,-2 8-2 0,2 2-5 0,0 5 1 0,0 0 2 15,2 0-4-15,0 0-3 0,0 3-2 16,0 7-2-16,0 2-1 0,2 7 4 16,0-1 1-16,0-1 0 0,2 1 0 15,1-1-1-15,-1 0 1 16,2-1 0-16,0 0 0 0,4-1-1 0,1-1 1 16,-3-1 0-16,6-1 0 0,-1-3 1 15,-1-3-2-15,1-4 1 0,-3-2-11 16,0 0-5-16,1-5-6 0,-1-8-7 15,-4-4-12-15,2-5-21 0,-5-2-14 16,-3-5-21-16,-11-1-40 0,3 0-67 16</inkml:trace>
  <inkml:trace contextRef="#ctx0" brushRef="#br0" timeOffset="441.51">20094 2957 293 0,'0'0'37'15,"-37"-52"4"1,21 40 26-16,5 4 1 0,3 0-21 0,2 4-2 0,-2 1-5 15,4 0-5-15,-3 1-6 16,3 1-4-16,0 1-4 0,-2 0-1 0,-4 0-6 16,-1 4-4-16,-1 3-4 0,-7 5-2 15,1 6-4-15,-5 4 1 0,-2 4 0 16,0 2 0-16,0 4 0 0,-1-1-1 0,1 6 1 16,4 2-1-16,2 3 0 15,3 1-1-15,1 1 1 0,11 0-1 16,0 0 0-16,6 0-1 0,2-2 1 0,5 1 0 15,7-3-1-15,1 0 2 0,8-2 0 16,-1-2-1-16,7 0 1 0,2-4 0 16,5-2 1-1,1-3-1-15,2-5 0 0,3-4 0 16,1-4 0-16,-1-4 1 0,-1-5-1 0,7-5 1 0,-1 0 0 16,1-10 1-16,1-7 0 0,-1-4 0 0,0-4 0 31,-3-4 1-31,-3-5 2 0,-5 1 5 0,-4-2 4 0,-6-4 3 0,-8-5 1 15,-3-3 0-15,-7-7-4 0,-5-6-4 16,-8-6 1-16,-4-9-3 0,-19 3-1 16,-6 5-3-16,-9 10-1 15,-3 12-2-15,-9 10-1 16,-1 11-3-16,-3 10-17 0,-4 10-9 0,4 7-22 16,4 12-18-16,9 7-11 0,6 4 4 0,10 4-46 0,8-2-85 15</inkml:trace>
  <inkml:trace contextRef="#ctx0" brushRef="#br0" timeOffset="1592.24">22211 1061 177 0,'0'0'146'16,"0"0"-103"-16,0 0 32 0,0 0-3 0,0 0-8 15,0 0-10-15,-2-49-12 0,0 46 0 16,2 2 2-16,-2-1-10 15,2 1-10-15,0 1-6 0,0 0-9 16,0 0-5-16,0 1-4 0,0 5-1 16,0 9-3-16,0 3 3 0,0 5 1 0,0 6 1 15,0 1 0-15,-2 2 0 16,2 2-1-16,2 1 1 0,-2-3-1 16,0 0 1-16,6-4-1 0,-2-3-1 15,0-5 0-15,1-5 1 0,-1-3-1 16,-2-5 1-16,0-1 1 0,0-3-1 15,-2-3 0-15,0 1 0 0,0-1 1 0,0 0 0 16,0 0 2-16,0 0 2 0,0-3 2 16,-2-5 0-16,0-5 19 0,2-2-18 15,-2-4-6-15,2-1-1 16,0 5 1-16,0 0 0 0,0 6-2 0,2-1 0 0,2-1 1 16,0 6-2-16,6-1 1 0,5-1-2 15,-1 2 1-15,5 1-1 0,2 1 1 16,1 3-1-16,3-2 1 0,-2 4 0 15,-2 3 0-15,1 4 0 0,-5-1 0 0,1 0 1 16,-7 3-1-16,-3-1 1 0,0 0 0 16,-6 2 0-1,-2 0 0-15,-10 4 1 0,-4-2 0 0,-5 3 2 16,-4-3 1-16,-4-2-1 0,-2-3-1 0,1-1 1 16,-1-3-2-16,0-2-1 0,0-1-5 15,2-2-9-15,2-2-10 0,4-3-8 16,7-3-12-16,-1-1-24 0,3-3-16 15,4-4-34-15,-5-2-65 16</inkml:trace>
  <inkml:trace contextRef="#ctx0" brushRef="#br0" timeOffset="2035.91">22157 822 490 0,'0'0'96'0,"0"0"-43"0,-26-51 17 15,17 45 2-15,-3 3-31 0,0 3-27 16,-9 3-6-16,-4 7-6 0,-4 9-2 16,-2 4-1-16,4 5-1 0,0 2 1 15,3 5 1-15,9 0-1 0,-1 4 0 16,7 1 1-16,1 1 0 16,8 2 0-16,0 2 1 0,0 2-1 0,10 1 0 15,3 2 1-15,5-2-1 0,1 2 0 16,2-2-1-16,5 0 1 15,3 0 0-15,2-3-1 0,3-6 1 0,5-5 1 0,0-4-1 16,7-4 0 0,1-8 0-16,-1-4 1 0,1-7-1 0,-1-7-2 15,5-2 2-15,-9-15 0 0,3-6 3 16,1-7 12-16,-3-7 2 0,0-5 0 16,3-6-1-16,-9-4 0 0,-2-5-1 0,-6-9 3 0,-6-5-4 15,-9-5-2-15,-12 0 4 16,-8 5-7-16,-21 13-9 0,-6 8-3 15,-14 12 2-15,-11 8 1 0,-10 9-1 16,-13 12-5-16,-2 10-19 0,1 4-14 16,11 9-17-16,16 8-5 0,15 2-5 0,9 4-12 15,9 4-74-15,-1 0-143 0</inkml:trace>
  <inkml:trace contextRef="#ctx0" brushRef="#br0" timeOffset="3217.67">21899 5299 363 0,'0'0'114'0,"0"0"-76"15,0 0 10-15,0-51 14 0,0 44-5 0,0 1-17 16,0 3-10-16,0 1-1 0,0 1-3 15,0 0-7-15,0 1-8 0,0 3-6 16,2 8-5-16,2 8 1 0,0 5-1 16,1 5 1-16,1 3 1 0,0 4-1 15,0 3 2-15,-4 1-2 0,2 2 0 16,-2 0-1-16,3-2 1 0,1-4 0 16,0-5-1-16,0-4 2 0,-2-5-2 15,2-3 0-15,-6-8 2 0,3-4-2 0,-1-3 0 16,-2-3 0-16,0-1 0 0,0 0 3 15,0-4 0-15,0-2 3 0,0-2-1 16,-5-4-2-16,-1-5 10 0,2-1-6 16,-4-5-1-16,4-2 1 0,0-2 0 0,2 2-1 15,2 1-4 1,0 5 1-16,4 6 0 0,0 2-2 0,2 6-1 16,2 1 1-16,3 0-1 15,1 2 0-15,5 2 0 0,5 0-1 0,-1 4 1 16,2 2 0-16,2 3 0 0,-1 5 0 0,-1 1 1 15,0 7-1-15,-5-2 0 16,-3 4 0-16,-7 1 1 0,-2-4-1 16,1 2 0-16,-7-3 0 0,0-1 0 0,0-4 0 15,0-3 0-15,0-1 0 0,-3-1 0 16,1-1-2-16,2-2 2 0,-2-4 0 16,2-2-1-16,0-1-7 0,0 0-1 0,0-4-1 15,-2-4-31-15,2-7 9 0,4-5-2 16,3-8-48-16,-1-5-18 0,-4-7-53 15,-2 0-110-15</inkml:trace>
  <inkml:trace contextRef="#ctx0" brushRef="#br0" timeOffset="3643.19">21847 5017 396 0,'0'0'60'15,"0"0"-21"-15,-37-54 36 0,31 49 1 0,0-1-20 0,2 5-11 16,-5 1 0-16,3 4-19 0,0 8-10 15,-2 3-8-15,-11 6-3 16,7 6 6-16,-7 4-3 0,3 5-3 0,-3 2-1 16,7 6-3-16,-3 2 0 0,5 1 1 15,-1 1-1-15,5 2-1 16,2 1 0-16,2 2 1 0,2 2 0 0,0-3-1 16,6-2 1-16,2-3-1 0,5-1 1 15,5-2-1-15,-3 4 0 0,8 1 1 16,-3 0-1-16,3 0-4 0,6-4 4 15,4-3 0-15,2-4 0 0,2-8 0 0,3-3 1 16,3-13 0-16,1-5-1 0,-1-9 1 16,9-9 0-16,-5-7 5 15,5-9-5 1,2-6 4-16,-3-6 14 0,5-2-8 0,-8-3-4 0,5-5 2 0,-7-3 0 16,3-4-2-1,-7-4 0-15,-5-3 1 0,0-2 2 16,-6-2-4-16,-6 0-3 0,-19 2 5 0,-10 3-2 0,-25 1-2 15,-14 3-1-15,-19 4-1 16,-11 3-1-16,-15 10 0 16,-5 11-1-16,2 6 0 0,8 14-20 0,11 8-4 0,16 5-5 0,14 9-12 15,9 3-22-15,6 5-43 0,1 6-33 16,-1 1-105-16</inkml:trace>
  <inkml:trace contextRef="#ctx0" brushRef="#br0" timeOffset="5014.96">26631 843 272 0,'0'0'21'0,"0"0"-17"0,0 0 8 16,0 0 39-16,0 0-15 0,0 0-10 0,0 0 4 16,0 0-2-16,0 0-1 0,45-38-1 15,-43 38 2-15,0 0 6 0,-2-2-2 16,0 2-2-16,0 0 0 0,0 0 1 16,0 0-3-16,-4 0-3 15,-2 0-4-15,-4 0-4 0,-9 2-11 0,3 1-2 16,-5-1 2-16,0 4-3 15,5 1 4-15,-9 4-3 0,4 2-3 0,3 2 0 16,-9 4 0-16,6 2-1 0,4 1 0 16,-1 5 0-16,3-2 0 0,5 5 0 15,-2 4 0-15,3 3 0 0,7 4 1 16,2 0-1-16,0 0 0 0,4 1 0 16,13 2 1-16,-3-2-1 0,11 1-1 15,-2-2 0-15,4-1 1 0,2-4 0 0,4-1 0 16,2-10 0-16,0-4 0 15,2-6 0-15,5-11 1 0,-1-4 0 16,0-8 1-16,7-9 7 0,-1-5 5 16,1-3-6-16,2 0 4 0,-7-3 3 0,0 0-3 15,-5-2-1-15,1-1 0 0,-4-2 1 16,-2-3 0-16,-4-2-3 0,-12 3-1 16,-1-2 3-16,-12 4 5 0,-4-4-5 0,-16 0-5 15,-9-2-6-15,-16-1 0 0,-11-2 0 16,-16 2 0-16,-13 5 0 0,-4 5 0 15,-10 5-7-15,2 11-14 0,11 8-6 16,9 6-4-16,22 9-5 0,13 5 1 16,11 6-19-1,7 8-43-15,3 4-70 0,-3 0-79 0</inkml:trace>
  <inkml:trace contextRef="#ctx0" brushRef="#br0" timeOffset="5390.5">26906 1141 571 0,'0'0'68'0,"8"-57"-23"16,-8 39 25-16,0 4 6 0,0 4-26 0,-6 0-19 16,0 2 0-16,-3-1-11 0,-9 0-8 15,3 2-7-15,-10 0-2 0,1 4-1 16,3 2-2-16,-4 1 0 0,-2 4-1 15,2 3 0-15,3 5 0 0,-1 4 0 16,-2 0-1-16,13 4-2 0,-7 0 2 16,11 0 0-16,2-1 2 0,2 3-2 0,4-2 1 15,0 1-1-15,10 1 0 0,0-2 0 16,13-1 2-16,-2-1-1 0,3-2 0 16,5-2 1-16,2-4 1 15,2-6-1-15,5-5-1 16,-5 1 1-16,2-9 0 0,-4-3 3 0,-4-1-1 0,0 0 1 0,-13 3-1 15,-2 1-2-15,-3 2 0 16,-7 0-12-16,-2 3-17 0,0 0-13 16,-2 4-32-16,-2 0-45 0,-9 0-52 15,3 0-169-15</inkml:trace>
  <inkml:trace contextRef="#ctx0" brushRef="#br0" timeOffset="6244.21">30593 901 348 0,'0'0'33'0,"0"0"8"16,0 0-8-1,-29-60 16-15,13 50 9 0,-1-2-6 0,-7 2-20 16,1 0-25 0,0 1 1-16,-2 3 3 15,-2 0 3-15,1 2 1 0,-5 0-2 0,2 3-3 16,0 1-1-16,-2 0 2 0,0 5 2 15,-2 2-6-15,2 5-3 0,0 3-1 16,0 0 0-16,0 6-1 0,-3 1-1 16,3 3 0-16,0-1 0 0,5-1 0 15,-5 1-1-15,8-1 0 0,2 1 1 16,-2 3-1-16,13 3-1 0,2 0 1 0,6 5 0 16,2 0 0-16,8 5 1 0,4-1-1 15,9 2 0-15,2 0 0 0,0-2 0 16,8-4 0-16,4-5-1 0,0-5 1 15,10-6-1-15,-1-7 1 0,-1-6 2 16,9-6 1-16,-5-9 5 0,5-6 6 16,-4-7 1-16,3-1 1 0,-3-5-2 15,1-2-4-15,-7-3 2 0,-5-4 1 16,-4-4 0-16,-6-4 0 0,-4-1 1 16,-11 0-5-16,-6-1-3 0,-6 4-5 0,-16 6 4 15,-13 1 3-15,-15 4-6 0,-11 4-2 16,-14 4 1-16,-11 6-1 0,-3 9-1 15,-4 6-12-15,9 3-6 0,7 9-1 16,14 6-6-16,15 5-11 0,11 10-19 16,4 6-16-16,2 3-20 0,7 3-82 15,-1-3-133-15</inkml:trace>
  <inkml:trace contextRef="#ctx0" brushRef="#br0" timeOffset="6764.13">30256 1214 490 0,'0'0'72'16,"0"0"-9"-16,-4-62 10 0,-4 47 15 15,0 0-37-15,-7 2-22 0,5 3-6 16,0-1-8-16,-5 6-6 0,3-1-8 16,-7 3 1-16,3 3-2 0,-5 0-1 15,-6 7 0-15,6 5-1 0,-3 3 1 16,1 2 0-16,8 1-1 0,-3 2 0 15,7 1 2-15,3-4-1 0,2 5 1 16,4-3-1-16,2 1-1 0,0-2-1 16,4 0-4-16,4-5-5 0,1-1 1 15,5-3 4-15,-2-2 3 0,3-4 1 16,4-1 3-16,3-2 0 0,-1-5 3 0,8-7-2 16,-2-5 4-16,0-2 6 0,-9-3 3 15,1-1 1-15,-9-1 1 0,3-3-2 16,-5-5 5-16,-6-3-6 0,0-5-8 15,-2 1 1-15,-2 2-1 0,-8 3-2 16,-1 12 2-16,5 5-2 0,0 4 3 16,2 7 0-16,0 3-2 0,1 2 0 15,3 1-3-15,0 0-1 0,-2 0-1 0,-4 7-3 16,4 6-1-16,-4 3 2 0,2 3 2 16,4 2 0-16,0 4-1 0,0 1 0 15,8 5 2-15,2 1 0 0,3 6 0 16,3 0 1-16,3 1-1 15,0 0 2-15,-3-3 0 0,-6-1-2 0,5-7-4 16,-5-4-44-16,-4-4-16 0,5-5-34 16,-3-6-47-16,-2-6-48 0,3-3-154 15</inkml:trace>
  <inkml:trace contextRef="#ctx0" brushRef="#br0" timeOffset="8023.32">32379 3731 201 0,'0'0'177'0,"0"0"-155"0,0 0-1 16,-20-50 26-16,18 42 8 0,0 1-10 15,0 1-6-15,-5-1-10 0,5 2-5 16,-2 0-1-16,0 0 0 0,2 0 4 15,-2 3-12-15,0 1 5 0,2 1-2 0,-3 0-4 16,-1 0-8-16,0 0-1 0,-2 0 2 16,-1 1-7-16,-5 8-1 0,-5 3 1 15,3 3-1-15,-1 5 1 0,-1 2-1 16,3 4 1-16,-1 2 0 0,-1 5 0 16,9 2 0-16,-2 1 0 0,3 2 0 15,5 0 0-15,2 2-2 0,0 4 2 0,9 1 0 16,5 3 0-16,-2-1 0 15,9 3 1-15,2-1 0 0,2-3-1 16,4-3 1-16,2-7 0 0,2-7 1 16,-2-7-1-16,6-7 1 0,0-6-2 15,2-9 0-15,7-5 7 0,-1-7 26 0,9-9-15 16,-4-2-7-16,-3-5-1 0,-7-4 5 16,-7-2 4-16,-2-6-1 0,-5-6-1 15,-3-4-4-15,0-9-6 0,-4-4-3 16,-7-9 0-16,-4 3-1 0,-8 5 1 15,-12 5-2-15,-19 9-2 0,-19 5-2 16,-12 4-4-16,-10 6 0 0,-5 5-13 16,7 10-7-16,14 10 2 0,13 9 0 15,10 9-1-15,6 12-18 0,4 6-35 16,5 8-7-16,-1 2 2 0,0 2-11 16,3-4-93-16</inkml:trace>
  <inkml:trace contextRef="#ctx0" brushRef="#br0" timeOffset="8553.12">32324 3932 183 0,'0'0'409'16,"0"0"-366"-16,0 0-15 0,0 0 33 15,0 0 7-15,0 0-41 0,0 0-18 16,0-37-5-16,0 37-2 0,0 4-2 15,0 4-2-15,2 5-1 0,2-1 2 0,0 4 1 16,2-1 0-16,0 2 1 16,3-1-1-16,1-3 0 0,6-1 0 0,1-2 2 15,6-1 4-15,-1-4 2 0,7-3 2 16,2-2-2-16,2-1 0 0,1-8-1 16,-1-6-4-16,-2-1 12 15,-4-3-7-15,-7 1 0 0,-7-3 7 0,-5-4-2 16,-4-3-3-16,-4-3 0 15,0-1-4-15,-10-1-2 0,-1 3-3 0,-7 4-1 16,1 4 1-16,-4 4-1 0,-1 2 1 0,-5 3-1 16,0 9-1-16,-6 5-1 0,-2 8-2 15,4 9 2-15,-2 7 0 0,2 7 1 16,4 1 1-16,6 5-1 16,3 2 1-16,5-4-1 0,3 3 1 15,6-3-2-15,4-2-2 0,2 5 3 0,4-2 0 16,10 3 1-16,1-4 0 0,8-6 1 0,6 0 0 15,6-5 0-15,4-6 4 16,7-7 3-16,-1-3 1 0,7-8-2 16,-6-1 1-16,-5-7-1 0,-8-1-3 15,-12 2-3-15,-6-2 0 0,-9-4-1 16,-6 1-25-16,-4 0-18 0,-15 5-33 16,-10 3-91-16,-8 0-135 0</inkml:trace>
  <inkml:trace contextRef="#ctx0" brushRef="#br0" timeOffset="9754.56">30571 5653 368 0,'0'0'28'0,"0"0"-3"0,0 0 14 15,0 0 21-15,0 0-5 0,-13-55-19 16,7 52-8 0,2 0 2-16,-4 0-6 0,-3 3-8 0,-5 0-6 15,-3 3-3-15,-4 4-5 0,-3 3 3 0,-3 3-3 16,-2 0 1-16,-2 6 1 0,-1 1 0 15,1 4 0-15,0 2 1 0,0 2 2 16,-2 2-2-16,2 0 0 0,2 3-3 16,0 1 0-16,8 0-1 0,3 1-1 15,7 1 0-15,1 0 1 0,8 2-1 16,2 0 1 0,4 0-1-16,4 2 0 0,10 0 0 0,-1 2 1 0,10-1-1 15,4 0 0-15,0-4 1 0,6-4-1 0,0-5 1 16,4-4 0-16,0-6 1 0,5-4-1 15,-3-10 5-15,0-4 7 0,3-7 10 16,3-8-6-16,-3-5-9 16,1-3 1-16,-3-4 2 0,-5-2-2 15,-6-4 0-15,-6 1-2 0,-9-5 3 0,-1-2-2 16,-7-5-2-16,-8-5-1 16,-4-5-2-16,-11-3-1 0,-3-1-1 15,-9 5 0-15,-6 8 1 0,-9 6-2 0,-5 10 1 0,-1 8-1 16,-1 10 0-1,3 9-2-15,-1 4-6 0,10 9-6 0,1 8-12 0,3 8-22 16,2 6-37-16,-2 9-16 0,2 4-32 16,6 0-34-16,3-6-139 0</inkml:trace>
  <inkml:trace contextRef="#ctx0" brushRef="#br0" timeOffset="10179.26">30387 6117 489 0,'0'0'93'0,"0"-65"-23"0,0 49-5 0,0 5 18 15,0 3-27-15,0 4-26 0,0 4-11 16,0 0-7 0,0 4-5-16,0 5-7 15,0 7-3-15,0 10 3 0,-2 5 0 16,-3 7 0-16,-1 3 1 0,2-2-1 15,0 1 2-15,0-6-1 0,2-2-1 0,2-5-1 16,0-1 1-16,2-3 0 0,2-5 0 16,0-2 0-16,-2-6 0 15,-2-4 0-15,2-3 0 0,-2-3 0 0,2 0 0 16,-2-6 1-16,0-4 3 16,0-5 0-16,0-1 1 0,-4-4 6 0,0-5-1 15,-4-7-1-15,0-5-1 0,-3-8 0 16,5-6-2-16,-2-7 0 0,-1-3-1 15,3 1 0-15,6 4 2 0,0 7-3 16,4 9-1-16,3 5 0 0,5 9-3 16,-4 6 0-16,3 4 0 0,3 4 0 15,3 2 0-15,1 4 0 0,1 6 0 0,4 0-3 16,1 6-9-16,-1 8-16 16,0 5-17-16,-2 7-11 0,-7 2-42 15,-4 6-46-15,-8-3-85 0</inkml:trace>
  <inkml:trace contextRef="#ctx0" brushRef="#br0" timeOffset="10353.14">30163 6228 651 0,'0'0'65'0,"0"0"-2"0,0 0 12 16,0 0-16-16,0 0-30 0,50-36-14 15,-21 25-1-15,10-3-3 16,3 1-5-16,7 4-4 0,-1 1 0 0,1 5-2 15,-9 3-2-15,-5 5-26 0,-8 5-34 16,-11 2-76-16,-5 1-134 0</inkml:trace>
  <inkml:trace contextRef="#ctx0" brushRef="#br0" timeOffset="11849.75">26567 5739 202 0,'0'0'99'16,"0"0"-55"-16,0 0-3 0,0 0 11 0,0 0 5 0,0 0-10 15,0 0-4-15,-29-40-8 0,27 39-7 16,-5-1-3-16,-1 1-5 0,-2 1-3 15,4 0-8-15,-7 3-2 0,-5 5-4 16,-1 2 0-16,0 5-3 0,-10 4 0 16,1 5 1-16,-1 2 0 0,-2 2-1 15,-5 0 1-15,3 4 1 0,-4 1 0 16,6 3 1 0,4-2 1-16,9-2 1 0,-1 4 3 0,11 1-7 0,8 1 0 15,2 0-1-15,10 0 0 0,5 2 1 16,10-1 0-16,2 2-1 0,4-1 1 15,2 2 0-15,2-2 0 0,0-2-1 16,3-3 2 0,1-6 0-16,6-2-1 0,-7-2 0 0,7-4 1 0,3-3 1 0,-3-3 0 31,5-3 6-31,2-4 4 0,-7-8-2 0,9 0-2 0,-4-7 0 0,4-3 2 16,-3-4 0-16,-5-3-6 0,-5-5 4 15,1-1 4-15,-7-2-4 0,-6-3-1 16,-2-2 2-16,-10 0 4 15,7-5 1-15,-9-6-3 0,-1 0-1 0,-7-6-2 16,-1-3-1-16,-8-8-1 0,0-9 0 16,-12-6-3-16,-11-3 1 0,-4 3-1 0,-14 5-3 15,-5 6 1-15,-14 11-2 0,-6 11 2 16,-6 11-2-16,-7 11-1 0,-6 9-5 16,1 8-7-16,3 5-3 0,11 8 1 31,2 7-4-31,8 6-13 0,6 5 1 15,10 6-7-15,7 5-28 0,4 4-11 16,0 4-28-16,2 2-74 0,8-6-184 16</inkml:trace>
  <inkml:trace contextRef="#ctx0" brushRef="#br0" timeOffset="12669.02">26618 6058 264 0,'0'0'33'0,"0"0"0"0,0 0 3 0,0 0 29 16,0 0 5-16,9-52-17 0,-7 49-4 15,-2 1-10-15,2 0-3 0,-2 2 2 16,2 0-5-16,0-1-4 15,0 1-5-15,2 0-8 0,2 2-5 0,7 2-1 16,-5 1-2-16,-4 0-3 0,0 1 1 16,0 1-5-16,-2 1 1 0,-2-1-1 15,0 1 0-15,-4 1 2 0,-2 0-3 16,0 2 4-16,-9-1-3 0,1-2 1 16,-5-2 1-16,5-1-2 0,-9-3 0 0,11-2 0 15,-7-1 0 1,7-5 0-16,3-2 1 0,-1-3-2 0,2-2 1 0,4-2 1 15,2-5-1-15,0-5 0 0,2 0 0 16,0-1 2-16,2 2 1 16,2 5 1-16,4 2-2 0,6 4 2 0,-3 5-3 15,9 1 1-15,-3 2-1 0,8 3 2 16,4 2 1-16,0 7-2 0,0 6 2 16,4 6-1-16,-6 6-1 0,2 6 0 15,-3 9-1-15,-1 5-2 0,-10 5 0 16,-3 2-3-16,-8 3 3 0,-2-5 1 15,-2-5 0-15,-6-6 1 0,-4-4-2 0,1-2 0 16,1-6-1-16,-4-8 0 0,-1-1-7 16,5-7 3-16,-8-2 1 15,3-4-2-15,-5-5 1 0,3 0 2 0,3 0 2 16,-7-6 0-16,9-1 0 0,-9-5 0 16,9 0 0-16,-5-2 1 0,5-8 0 15,6 3 1-15,2-1 3 0,0 0 7 16,2 3 2-16,4 0 0 0,6 1-4 15,7 2-2-15,1-1-1 0,7 3-3 16,6-1 1-16,2 0 0 0,7 3-1 16,1 0-1-16,2 4-2 0,-8 1-4 0,-1 3 4 15,-6 2-1-15,-7 0-17 0,0-1-37 16,-11 3-45-16,-6-1-107 16,-6 0-376-16</inkml:trace>
  <inkml:trace contextRef="#ctx0" brushRef="#br0" timeOffset="13707.88">24318 3009 255 0,'0'0'53'0,"0"0"-13"15,0 0 23-15,0 0 4 0,0 0-15 16,0 0-2-16,0 0-1 0,0 0-3 0,-7-39 0 16,-1 33-4-16,4 1-5 15,-4 2-10-15,4 0-6 16,-3 0-5-16,-3 1-3 0,0 1-3 0,1 1-6 0,-9 0-2 15,3 3-1-15,-11 3 0 0,5 3-1 16,-2 3 0-16,-4 1 1 0,2 6-1 16,3-1 1-16,1 4-1 0,-8 3-1 15,6 2 0-15,5 0 0 0,-3 5 0 16,9 2-4-16,-1 0 5 16,5 2-2-16,4 5 2 0,4-1-1 0,0 3 0 0,2 1 1 15,8-1 0-15,7-4 0 0,1 2 0 16,5-1 0-16,6-2 0 15,2 0 2-15,0-3 1 0,2-3-1 16,0-4-2-16,2-1-3 0,3-6 3 16,1 0 0-16,4-4 0 0,1-2 0 0,-5-3 0 15,6-4 1-15,1-4-1 0,-7-4 2 16,-2-1 0-16,3-8 2 0,-3-4 1 16,4-1 3-16,-4-2 4 0,1-5-1 15,-3-5 0-15,0-1-2 0,0-6 1 16,-2-3 1-16,-4-3-4 0,0-3 3 15,-10-1-1-15,-1-5 2 0,-1-5-2 0,-3-4-6 32,-8-3-3-32,-4-4 0 0,-4-1 0 0,-8-3 0 0,-17 4 0 0,-6 3 0 15,-10 7 0-15,-15 5 0 16,-6 9 0-16,-4 11 0 0,-11 9 0 0,0 10 0 31,5 8 0-31,4 4-22 0,8 9 1 0,12 6-2 16,11 7-19-16,8 7-12 0,6 5-59 0,2 7-63 15,1-2-102-15</inkml:trace>
  <inkml:trace contextRef="#ctx0" brushRef="#br0" timeOffset="14383.33">24452 3362 156 0,'0'0'51'0,"0"0"13"0,0 0 2 16,0 0-1-16,0 0-7 0,0 0 4 16,0 0-6-16,-33-32-5 0,31 27-7 15,2 4 3-15,0-1-4 0,0 0-3 16,0 2-13-16,0 0-6 0,0 0-8 15,0-1-6-15,2 1-1 0,0 0-4 16,0 0-2-16,4 0 1 0,5 1 1 16,1 2 0-16,-6 2-1 0,5 1 0 0,-1 5 1 15,-2 3-2-15,-4 1 1 16,5 3 1-16,-7 2-2 0,0 1 0 16,-2-1 1-16,0 1 2 0,0-2-2 15,0 0 1-15,0-1-1 0,0-2-1 16,0-1 1-16,0-1-1 0,6-4 0 0,0-2 0 15,-4-2-1-15,0-3-4 0,2 0-7 16,0-3-15-16,3-3 9 0,-3-6-27 16,4-6-32-16,-4-1 0 0,0-6 12 15,0-6-126-15,1 3-165 0</inkml:trace>
  <inkml:trace contextRef="#ctx0" brushRef="#br0" timeOffset="14776.73">24460 3054 248 0,'0'0'235'16,"0"0"-163"-16,0 0 1 0,0 0 8 16,0 0-9-16,0 0-23 0,0 0-5 15,0 0-9-15,-39-48-5 16,39 48-6-16,0 0-8 0,0 0-5 0,0 1-8 16,-2 4-2-16,0 1-1 0,0 4 0 15,0 3-1-15,0 1 1 16,-3 1 0-16,3 1 0 0,2-1 0 0,0 1 0 15,0-3 0-15,0-1 0 0,7-3 0 16,-3-2 0-16,-2-3 2 0,2-1-2 16,-2-1 1-16,2-1 1 0,0-1 2 0,3 0 2 15,3-4 3-15,-4-4-3 0,0-2-6 16,3-2 0-16,-1-3 0 0,-4-2 0 16,0-2 0-16,-4-2 0 0,-2-3 0 15,-4 2 0-15,-11-1 0 0,9 3 0 16,-6 6 0-16,1 4 0 0,7 2 0 15,0 4 0-15,-3 1 0 0,5 3 0 16,-2 3 0-16,0 6 0 0,2 7 0 16,-2 2 0-16,-3 6-43 0,5 4-15 15,0 3-18-15,0 1-52 0,-2 1-43 16,-9-1-164-16</inkml:trace>
  <inkml:trace contextRef="#ctx0" brushRef="#br1" timeOffset="55411.38">22649 5687 219 0,'0'0'3'0,"0"0"-1"0,0 0 1 0,0 0 23 16,0 0 7-16,0 0-6 15,0 0 13-15,0 0 5 0,-14 2 3 16,14-2-10-16,0 2-5 0,0-2-4 16,0 1-3-16,0 0-8 0,0 2-1 0,0 3 0 15,4-1 6-15,2 2-2 16,7 0-2-16,-3 0-3 0,7 1 3 0,-1-2-1 16,7-2-1-16,-2 0 1 0,5-2 0 15,5 0-3 1,0-2 0-16,7 0-3 0,1 0-5 0,6 1 1 0,3 1 0 15,8 1 0-15,2 1-1 0,8 0-2 16,8 0 2-16,1 2 1 0,11 1-6 16,-3 0-1-16,8 1 0 0,-4-2 2 15,4 4 1-15,-2-1 0 0,2 3 1 16,-7 3-1-16,7-4-1 0,2 1 1 16,5 0-4-16,-1 0-2 0,-4 0-1 0,0-1 3 15,-4 1 1-15,0-1-1 0,-15 0 2 16,-2 2 0-16,-1-2 0 0,-9 1 0 15,-5-1-1-15,-3-3-1 16,-4 2-2-16,-1-1 2 0,-1-3 1 0,-3 3 2 16,-1-6 0-16,-5 1 0 0,-6-1-1 15,-4 0 1 1,-12 1-1-16,1-2 1 0,-12 0 0 0,-1-1 0 0,-3-1 1 16,0 1 0-16,0-1 1 0,2 0 1 15,6 0-2-15,-1 0-1 0,1 0-1 16,8 0-1-16,-1 0 0 0,6 0 0 15,8 0 1-15,-2 0 0 0,-2 0 1 16,-5 0-3-16,3 0 2 16,2-2-1-16,-10 1-1 0,1-1 2 0,-10 2-2 0,1 0 1 15,1 0-1-15,-4 0 3 0,5 0-2 16,5 0 1-16,-1 2-2 0,9 0 2 16,1-1-2-16,4 1 0 0,4 0-2 15,2 1 1-15,0-1 1 0,3 0 0 16,-3-1 0-16,-6 2 0 0,-7-1 1 15,-3 0 0-15,0-2 0 0,-9 1 1 16,-8-1 0-16,0 0 3 0,-2 0-1 16,0 0 1-16,0 0-5 0,0 0 0 15,0 0 0-15,0 0 0 0,0 0 0 16,0 0 0-16,-2 0 0 0,2 0 0 16,-2 0 0-1,0 0 0-15,-2 0 0 0,2 0 0 16,0 1 0-16,2 2 0 15,0-2 0-15,0 2 0 0,0 0 0 0,0-3 0 16,0 3 0-16,0-3 0 0,0 0 0 16,0 0-10-16,0 1-2 0,-4 2-5 15,-1-1-10-15,-1 2-8 0,-2 1-5 16,-13 0-25-16,-1 0-32 0,-18-1-19 16,1-4-84-16</inkml:trace>
  <inkml:trace contextRef="#ctx0" brushRef="#br1" timeOffset="55969.48">24318 6435 466 0,'0'0'9'15,"0"0"18"-15,0 0 16 0,0 0 16 16,16-51-11-16,-12 46 1 0,-2 0 5 0,7 1-6 16,-7 1-13-16,-2 0-6 0,0 3-5 15,0 0-9-15,0 0-2 0,2 0-5 16,-2 0-3-16,2 3-4 16,2 6 1-16,2 3-1 0,-2 3 0 15,0 3 1-15,-4 4-1 0,0 3 2 0,0 0 0 16,5 2 1-16,-10 2-1 0,5 1-2 15,-4 3 2-15,4 3-2 0,-2 1-1 16,0 1-1-16,0-1 1 0,0-5 0 16,2-6 0-16,0-6 0 0,6-4 0 15,-2-2 1-15,3-4-1 0,-3 1 0 16,-2-3 1-16,2-3-1 0,-4-3 0 0,0 0 0 16,0-2 0-16,0-2-16 15,0-5 2-15,0-4-4 0,0-5-16 0,0-2-12 16,-6-2-23-16,-7-6-19 15,1 1-9-15,2-3-47 0,-5 4-61 16</inkml:trace>
  <inkml:trace contextRef="#ctx0" brushRef="#br1" timeOffset="56230.95">24249 6427 599 0,'0'0'8'15,"0"0"12"-15,0 0 20 0,58-51 19 16,-47 46-10-16,-7 0-4 0,2 0-7 16,-2 2-5-16,-4 1-12 0,0 2-8 15,0-1-5-15,0 1-3 0,0 0 1 16,0 0-3-16,0 1-1 0,0 1-2 16,-4 1 0-16,2 3 0 0,-2 3 0 15,-2 4-1-15,-7 2 1 0,3 1 1 16,2 2-1-16,1-1 0 0,-3 2-1 15,4-1-16-15,0 1-7 16,4 2-16-16,-1-3-24 0,3 2-51 0,-4-4-26 0,2-2-92 16</inkml:trace>
  <inkml:trace contextRef="#ctx0" brushRef="#br1" timeOffset="56561.18">24206 6915 563 0,'0'0'46'0,"0"0"5"16,0 0 5-16,0 0 20 0,0 0-29 15,0 0-19-15,0 0-1 0,0 0-7 16,-8-32-6-16,8 32-6 0,0 0-4 15,0 0-2-15,0 0 0 16,0 0 1-16,4 2-1 0,6 0 0 0,3 1 8 16,11-1 4-16,7-3 2 0,9 2-4 15,1-1-4-15,13 0-4 16,-5 0-3-16,5-2 0 0,-4 0-1 0,1 1 0 0,1 0-24 16,-4-2-38-16,-9-6-56 0,-10-3-160 15</inkml:trace>
  <inkml:trace contextRef="#ctx0" brushRef="#br1" timeOffset="73056.06">24882 2910 288 0,'0'0'48'0,"0"0"-9"0,0 0-17 0,0 0 15 32,0 0 0-32,0 0-5 0,0 0 1 0,0 0-7 0,0-1 2 0,0 3-9 31,0-2-6-31,0 1 1 0,0-1-5 0,0 0-3 15,0 0-2-15,0 0-2 0,0 1 2 0,0 0-1 16,0 0 1 0,0 1 1-16,0-1 0 0,0 0 2 0,0-1-1 15,0 0-1-15,0 0 0 16,0 0-2-16,0 0-1 0,0 0 2 0,0 0-2 16,0 0 0-16,0 0 1 0,0-1 1 15,0 1 2-15,0-1-1 0,0 0 0 16,2-4-3-16,6-1 0 0,9-5 8 0,-5-6 7 15,15-4 1-15,2-6-1 16,4-6-5-16,2-5-2 0,7-7-3 16,9-5 0-16,-1-4-2 0,10-5 0 15,2-1-1-15,-2-4-1 0,-2 2-1 16,4 2-1-16,-2 1 2 0,2 4 0 0,-4-3-1 16,-9 2 2-16,7 3-3 0,-9-1 0 15,7 4-1-15,-8 3-3 0,5 2 3 16,-13 5 2-16,-3 2 0 0,-4 4 1 15,-2 4 2-15,-13 3-2 0,3 8 3 16,-7-1 1-16,3 2 2 0,-5 2-3 16,2 3-2-16,1 0-1 0,-7 1 1 15,2 2-4-15,7 0 1 0,-7-3-1 16,4 2 0-16,5-1 0 0,-3-2 0 16,9-2 1-16,-2-1-1 0,-3 0 0 15,7 2 1-15,-10-1-1 0,5 1 0 16,-5 1 1-16,3-1 0 0,-7 2 0 0,3 4 1 15,-5 2-1-15,-3 0 1 16,-2 2 1-16,-2 3 1 0,-2 1 0 0,0 0 2 16,0 1-1-16,0 0-2 0,0 0-3 15,0-1 1-15,0 1-1 0,0 0 0 16,0 0 0-16,0 0 0 0,0 0-1 16,0 0 1-16,0 0 0 0,2-1 0 15,-2-1-1-15,2-1 1 0,2 1 2 16,-4 0-1-16,2 1-1 0,-2 1 2 15,2 0-2-15,-2 0 2 0,0 0-2 16,0 0 2-16,0 0-1 0,0 0 1 16,0 1-1-16,-2-1 0 0,2 0-1 0,-2 0 0 15,2 0 1-15,-4 0-1 16,0 2-1-16,-2 2-9 0,2-1-4 0,-1 1-18 16,-5 1-11-16,-4 4-30 0,5 0-33 15,-11 1-37-15,7 1-88 0</inkml:trace>
  <inkml:trace contextRef="#ctx0" brushRef="#br1" timeOffset="74300.25">24917 1734 212 0,'0'0'77'0,"0"0"-28"15,0 0-8-15,0 0 10 0,0 0 9 16,2-7-11 0,-2 6 2-16,0 1-9 0,2-2-7 0,-2 1-3 0,0 1-2 15,2-2-3-15,-2 1-4 0,4 0-5 16,-2 1-5-16,1 0-3 0,-3 0-4 16,2 0-2-16,0 0-1 0,-2 2-2 15,0 3 1-15,4 1-1 0,-4 1 0 16,0 2 1-16,-8 3 0 0,-3 2 1 15,1 4 1-15,-9-2-1 0,5-2 1 0,-9 1 0 16,4-2-2-16,1-1-1 0,-5-3-1 16,7-2 1-16,-5-1-1 0,11-1 0 15,-5-5 2-15,7 2-2 0,2-2 2 16,1-2 0-16,-5 0 1 0,6-7-2 16,-2 0 0-16,4-4 1 0,2 0 2 15,0-2-1-15,6-1-2 0,8-2-1 16,-1 0 1-16,12 0 1 0,2 3-1 15,-3 2 1-15,3 4-2 0,0 5 2 0,0 4 1 16,-6 0-2-16,-5 9 0 16,5 7-1-16,-13 7-3 0,-2 8 3 0,-6 8 1 15,-2 6 2-15,-6-1-1 16,-9 1 2-16,3-6-2 16,-9-2 0-16,11-6 0 0,-5-6-1 15,7-6 0-15,6-6-1 0,-2-2 0 0,-1-3-1 0,7-5 0 16,-2 1 1-16,2-4 0 0,0 0 0 15,0 0 1-15,0-1 11 0,4-5 10 16,9-5-1-16,3-4-1 0,7-2 1 16,6-3-6-16,0 4-15 0,2-2 0 15,4 0 0-15,4 1 0 0,11-3 0 16,0 2 0-16,10 2-23 0,-9 3-33 16,1 1-42-16,-19-1-142 0</inkml:trace>
  <inkml:trace contextRef="#ctx0" brushRef="#br1" timeOffset="75998.56">27319 6220 148 0,'0'0'42'15,"0"0"-20"-15,0 0-18 0,0 0-2 16,0 0-2-16,0 0-3 0,0 0 2 16,0 0 1-16,0 0 0 15,-25-13-2-15,21 15 1 0,-4-2 1 0,2 1 1 16,-1 1 24-16,-1-1 31 0,0 1-8 15,-4-1 5-15,3 0-4 0,3 0 3 16,-4-1 0-16,4 0-5 0,-1 0-6 16,3 0-9-16,2-1-2 0,0-1 1 15,-2 1-4-15,2 0-7 0,2 0-3 16,-2 1-1-16,2 0-1 0,0 0-2 16,0 0-2-16,0 0 0 0,0 0-4 0,4 0 0 15,4 0-3-15,5 0 2 16,7 0 1-16,13-1 2 0,5 1 0 0,5-1 0 15,11 0 0-15,10-5-2 0,4 3-2 16,11 0 0-16,11 2 1 0,10 1 3 16,5-2-5-16,9 2-4 0,-3-1 0 15,7 1 2-15,0-1 2 0,4 1 1 16,4-1 1-16,-8 1 2 0,2-2-3 16,-13 1-5-16,-7-2-6 0,-9 0 6 15,-19 2 2-15,-6-3 3 0,-12 2 0 16,-15-1 0-16,-6 2-1 0,-16 0-1 0,-3 0 1 15,-8 0 0-15,-2 1 2 16,3-1-6-16,3-1 0 0,-2-1 0 0,5-1 0 16,5-1 0-16,-1 1 0 0,8 0 0 15,1 0 0-15,3 1 0 0,-2 1 0 16,2 1 0-16,-6 1 0 0,2 0 0 16,-7 0 0-16,-3-1 0 0,-7 2 0 15,-6 0 0-15,0-1 0 0,-2 1 0 16,0-1 0-16,0 0 0 0,0 0 0 15,0 0 0-15,0 0 0 0,-2 0 0 16,2 0 0-16,-2 0 0 0,-2 0 0 16,0 1 0-16,-2-1 0 0,-1 0 0 0,-1 0 0 15,4 0 0-15,0 0 0 16,2 0 0-16,0 0 0 0,2 0 0 0,0 0 0 16,0 0 0-16,0 0 0 0,0 0 0 15,0 0 0-15,2 4 0 0,0-1-14 16,2 1-1-16,-4 0-5 0,4 2-10 15,-2 1-4-15,2 1-13 16,-4 0-29-16,-6 4-34 0,-6-3-28 0,-3-3-117 16</inkml:trace>
  <inkml:trace contextRef="#ctx0" brushRef="#br1" timeOffset="76675.73">29754 6143 261 0,'0'0'129'15,"0"0"-54"-15,0 0-15 0,0 0-2 16,0 0-5-16,0 0-17 0,-35-18-3 15,35 18 1-15,0 0-3 0,0 0-6 16,2 0-10-16,0 0-4 0,2 0-1 16,7 0 6-16,-3 0 2 0,2 0-4 15,9 0-4-15,-1 2-3 0,9-2 0 16,4 2 0-16,4 1 2 0,1 0-1 16,1 0-1-16,4-1-1 0,0 0-1 0,-3 1 3 31,-1-1 0-31,-2 0-1 0,-6-1-1 0,-4 1-2 0,-11-2-1 0,1 1 0 15,-11-1-2-15,-2 0 0 0,-2 1-1 16,0-1 1-16,0 0 2 0,0 0-2 16,0 0 1-16,-8 0 0 0,-5-1-2 15,1 0-5-15,-9-1-7 0,3 2-7 16,-7 0-6-16,-2 0-2 16,0 3-9-16,2 2-24 0,-6 1-40 0,-2 1-35 0,-2-3-68 15</inkml:trace>
  <inkml:trace contextRef="#ctx0" brushRef="#br1" timeOffset="77493.11">28687 6546 588 0,'0'0'78'0,"0"0"-21"16,0 0-12-16,0 0 15 0,0 0-20 0,60-44-20 16,-49 44-7-16,-3 0-1 15,2 1-1-15,-3 4-6 0,-5 1-1 16,-2 2 0-16,0 3-1 0,-4 2 2 16,-7 0-2-16,3-1 1 0,-2-1-1 0,-7-2 0 15,3-2-1-15,1-1-1 0,-3-3-1 16,1 2 0-16,-1-3 0 0,5-2-1 15,-5 0 1-15,5-4 0 0,5-2 0 16,-2 2 0-16,0-3 0 0,1 2 0 16,7 1 0-16,-2-2 1 0,2-1-1 15,0-2 1-15,0 0 3 0,0 2 1 16,2-2 0-16,7 2-1 0,3 2-3 16,1 1 0-16,5 1-1 0,5 2-1 15,8 0 1-15,6 6 0 0,0 4 1 16,-2 6 1-16,-8-1 0 0,-4 4 0 0,-4 2 0 15,-11 5 0-15,-8 3-1 0,0 6-1 16,-8 3 2-16,-11 6-1 0,-8 0 1 16,4 2-2-16,-3-2-1 0,-1-6-4 15,2-6 1-15,6-6 1 0,-1-3 1 16,-1-6 1-16,4-3 1 0,5-2 0 16,-2-3 0-16,3-3 1 0,3-2-1 15,0-1 0-15,6-1 0 0,2-1 1 16,0 0 0-16,0 0 5 0,0-1 3 15,4-3-1-15,6-1-1 0,2-2 1 16,7-1-8-16,6-2 0 0,14 2 0 16,7 1 0-16,7 1 0 0,5 3 0 15,4 3 0-15,2-1 0 0,-4 1 0 0,-2 1 0 16,-14 2 0-16,-11-3 0 0,-11 1 0 16,-13 0 0-16,-3 0 0 0,-4 0 0 15,-2-1 0-15,0 0 0 0,0 1 0 16,0-1 0-16,-2 0 0 0,-4 1 0 15,2-1 0-15,-9 0 0 0,3 0 0 16,-5 0 0-16,-9 0-11 0,-3 0-63 16,-11 0-38-16,-7-5-91 0,-7-2-296 15</inkml:trace>
  <inkml:trace contextRef="#ctx0" brushRef="#br1" timeOffset="88845.45">20506 2824 64 0,'0'0'198'0,"0"0"-194"15,0 0-2 1,-37 53 14-16,32-44 21 0,1-1-6 0,2 3-8 15,2 0-1-15,-4 0-7 0,4-1-5 16,0-1-2-16,0-2 1 0,0-4 4 16,0 1 3-16,0-1 2 0,0-1 3 0,0-2 10 15,0 0 0-15,0 0 2 0,0 1-7 16,0 2-3-16,0 0-7 0,0 1-3 16,2 1 2-16,-2-2 1 0,0 1-4 15,0-2-3-15,2 0-2 0,-2-2-1 16,0 0 1-16,0 0 3 0,0 0-2 15,0 0 1-15,4-1 2 0,3-3-1 16,3-6-1-16,7-8 11 16,5-4 2-16,7-9-6 0,2-2-7 0,4-4 2 15,3-1-4-15,1-5-2 0,6 0 0 16,3-3 2-16,-1-6-2 0,7-1 0 0,4-5-1 16,2-4-1-16,2-1 2 0,4-5-2 15,0-3 2-15,2-2-2 0,3 0 1 16,-5 3-4-16,6 2-2 0,-4 5-5 15,1 7 7-15,-3 3 2 0,-8 4 0 16,-7 7 4-16,-5 2-4 16,-13 8-1-16,-8 6 2 0,-5 5 0 0,-3 5 1 15,-3 3-1-15,-7 3 5 0,-1 4-3 16,0-1 0-16,0 0-1 0,0 2 0 16,-4 2 1-16,3-2 0 0,-3 2-2 15,2 1 2-15,-4 0-1 16,0 2 0-16,0-1 2 0,0 1-6 0,0 0 0 0,2-1 0 15,-2 1 0-15,0 0 0 0,0 0 0 16,0 0 0-16,2 0 0 0,-2 0 0 16,0-1 0-16,0 0 0 0,0 1 0 15,0 0 0 1,0 0 0-16,0 0 0 0,0 0 0 0,0 0 0 16,0 0 0-16,0 0 0 0,-2 2 0 0,2-2 0 15,-2 2 0-15,0 0 0 0,-2 4-20 16,-3 6-18-16,-9 8-25 15,-7 5-54-15,-8-2-47 0,-4-5-177 16</inkml:trace>
  <inkml:trace contextRef="#ctx0" brushRef="#br1" timeOffset="89444.92">20475 1847 274 0,'0'0'35'0,"0"0"-3"0,0 0-1 15,0 0 10-15,0 0-4 0,0 0-5 16,0 0 4-16,0 0-3 0,27-36 3 15,-21 31-5-15,2 1 1 0,-4 1 2 16,0 0 2-16,-1 1-3 0,-1 0-2 16,0 2-2-16,-2 0-4 0,0 0-3 15,0 0-4-15,0 0-7 0,0 0-5 16,0 0-2-16,0 1-1 0,0 0-1 0,0 4 1 16,0 5-2-16,-4 7 0 0,-1 4 2 15,-1 1 2 1,0 1 0-16,-2 3-2 0,-3 0 0 0,3-1-2 15,0-2 1 1,4-2 0-16,4-6-2 0,-2-2 0 16,2-2 0-16,-2-1-1 0,2-2 2 15,0-2-2-15,2-2 1 0,-2 0 0 16,2-1 1-16,-2 0 0 0,2-1 0 16,0 0-1-16,2-2 2 0,2 1 1 15,0-1 0-15,5 0 1 0,3-6 8 0,7-4 6 16,0-5-3-16,5-4-5 0,3-3 0 15,0-1-3-15,0-1-3 0,0 1-4 16,-2-1 0-16,-2 5 0 0,-2 3 0 16,-9 3 0-16,-2 5 0 0,-5 2 0 15,-3 4 0-15,-4 2 0 0,0 0 0 16,0 0 0-16,-2 0 0 0,0 0 0 16,0 0 0-16,-5 2-23 0,-3 2-5 15,-2 3-20-15,-5 4-18 0,1 3-29 16,-5-3-30-16,2 1-65 0,1-3-170 15</inkml:trace>
  <inkml:trace contextRef="#ctx0" brushRef="#br1" timeOffset="89822.87">20570 1835 513 0,'0'0'69'0,"0"0"-10"0,8-61 9 15,-10 49 20-15,2 1-26 16,0 0-21-16,0 2-6 0,0 1-1 15,0 2-9-15,0 3-6 0,0 2-9 16,0-1-10-16,0 2 0 0,0 0 0 16,0 0 0-16,0 0 0 0,0 0 0 15,0 0 0-15,2 5 0 0,6 6 0 0,3 1 0 16,5 2 0-16,-5 2 0 0,1-1 0 16,3 6 0-16,-1-1 0 0,0 1 0 15,1 1 0-15,4 2 0 0,-3 0 0 16,3 1 0-16,-3-3 0 0,-1-1 0 15,-5-3 0-15,2 1 0 0,1-1 0 16,-5-5 0-16,0-1 0 0,-1 0 0 16,-5-8 0-16,-2 0 0 0,0-1 0 0,0-1 0 15,0-2 0-15,0 0 0 0,0 0 0 16,0 0 0-16,0 0 0 16,0 0 0-16,0 0 0 0,0 0 0 0,0 0-6 15,-2 0-24-15,-5 0-16 0,-3-5-10 16,-2-3-83-16,-7 2-124 0</inkml:trace>
  <inkml:trace contextRef="#ctx0" brushRef="#br1" timeOffset="96352.51">27100 1452 92 0,'0'0'85'16,"0"0"-68"-16,0 0 11 0,0 0 29 0,-60-38-14 15,50 32-9-15,-7 0 4 0,5 2 11 16,3 2-12-16,1 1 6 0,4-1-8 16,4 2-2-16,0 0-9 0,0 0-12 15,0 0-8-15,0 0-4 0,4 0 0 16,0 0 0-16,3 0 2 0,-1 3 3 16,0 0 17-1,4 0 0-15,-1 0-2 0,-3 0 2 0,-4-1-3 16,2 1-6-16,2 0 0 0,0 1-2 0,5 2-2 15,-3 2-4-15,2 1 1 0,9 3-2 16,-7 1 1-16,11 3 1 0,-2 3 1 16,-3 1 12-16,9 2-13 0,2 3-3 0,0 2 0 15,2 2 2-15,0 0-1 0,-2 1-1 16,2 1 0-16,0-1 1 16,-4 2 1-16,2-1-2 0,0 1 2 0,-6 1-2 31,-5-1 1-31,7 0 1 0,-9 0 1 0,3 1-3 0,-4-1-1 0,3 0 1 31,-5-1-2-31,5-2-1 0,-5 2 1 0,5-2 0 16,-10 0-1-16,11-1-2 15,-7-1 2-15,3 2 1 0,1 0 2 16,-1 0 1-16,4 0 0 0,-3-2-2 16,3 2 3-16,1-2-1 0,-3-3-1 0,1 2 0 15,-3-2 0-15,4 4 0 0,-5-1 0 16,7 0 0-16,-9 3 1 0,9-1-3 15,-9-1 1-15,11 3 0 0,-5-2 2 16,7 3-2-16,0 2 1 0,0 0 4 16,0-2-2-16,0-3-1 0,8 0 1 15,-7-1 1-15,5 1-2 0,-4 0 0 16,-2 1 0-16,-2 1-2 0,4 0 0 16,2 1 0-16,-4 1-1 0,-1 2 1 15,3 2 2-15,4 2-4 0,-2 1 0 0,4-1 0 16,0 0 0-16,0 1 0 0,7 1 0 15,-1-3 0-15,2 4 0 0,1-5 0 16,-3 2 0-16,0-2 0 0,0 0 0 16,3-1 0-16,-5 0 0 0,0-1 0 15,-2 4 0-15,-2-3 0 0,0 4 0 16,-2-1 0-16,0 2 0 0,0-2 0 16,0 4 0-16,0 2 0 0,3 1 0 0,1 1 0 15,2 3 0-15,0-4 0 16,4-1 0-16,5 1 0 0,-1-5 0 15,-1 1 0-15,1-7 0 0,-5-1 0 16,-3-3 0-16,-6-2 0 0,-4-3 0 16,-7-2 0-16,1-2 0 0,-7-2 0 0,5-4 0 15,-11-2 0-15,3 0 0 0,-3-3 0 16,-2 1 0-16,2-3 0 0,-3-2 0 16,3 1 0-16,-4-1 0 0,0 3 0 15,-2-1 0-15,4 0 0 0,-1-1 0 16,-3-2 0-16,0 0 0 0,4 0 0 15,-4 1 0-15,2-1 0 0,2-1 0 16,-4 2 0-16,5 0 0 0,-1 4 0 16,4 2 0-16,-2 0 0 0,3 0 0 15,1 0 0-15,-2-1 0 0,3-1 0 0,-5 0 0 16,2 1 0-16,-1-1 0 0,-1 0 0 16,4 2 0-16,-3 0 0 0,1 6 0 15,9 3 0-15,-5 1 0 0,7 2 0 16,1-1 0-16,-1-2 0 0,2 3 0 15,2-1 0-15,-3 3 0 0,3 0 0 16,0-2 0-16,6 8 0 16,12 7 0-16,9 8 0 0,-4 0 0 0,-11-5 0 15,-19-11 0-15,-11-9 0 0,3-1 0 16,2 1 0-16,-1 1 0 0,1-2 0 16,3 0 0-16,-5-3 0 0,-2-2 0 15,7-3 0-15,-11-4 0 0,2-3 0 16,-2-2 0-16,-2 0 0 0,-2-5 0 15,0 0 0-15,0 0 0 0,0 0 0 16,0 2 0-16,0-2 0 0,0 0 0 0,0 0 0 16,0 0 0-16,0 0 0 0,0 0 0 15,0 0 0-15,0 0 0 0,0 0 0 16,0 0 0-16,0 0 0 0,0 0 0 16,0 0 0-16,0 0 0 0,0 0 0 15,0 2 0-15,0-2 0 0,0 0 0 16,-2 0 0-16,-2 0-14 0,-4-2-37 15,-9-4-32-15,-6-4-105 0,-1-4-173 16</inkml:trace>
  <inkml:trace contextRef="#ctx0" brushRef="#br1" timeOffset="97613.12">28005 3287 70 0,'0'0'328'15,"0"0"-259"-15,0 0-12 0,0 0 14 0,0 0-6 16,0 0-12-16,0 0-11 0,9-26-7 16,-9 26-4-1,0-2-4-15,0 2-6 0,0 0-5 0,0 0-5 0,0 0-2 0,0 4-5 16,-11 3 0-16,1 1-1 15,-9 6 0-15,5 0 0 0,-9 2 0 0,5 1-1 16,-9 6 0-16,-4 0 0 16,-2 4-2-16,0 0 2 0,4 0-1 15,4-4 0-15,8-3 0 0,3-5 0 0,5 0-1 16,7-3 0-16,2 1-1 0,0-3 1 16,0-1 0-1,0 1-1-15,0-1 1 0,7-1 0 0,-3-2-1 0,6 0 1 16,-2-1 0-16,-1-2 0 0,7-1 0 15,3-2 0-15,5-1 2 0,5-5 5 16,0-2 5 0,6 0 0-16,0-1-2 0,6 1-3 0,-1-2-1 0,1 1 0 15,-2-1-2-15,0-2-2 0,-6 4 1 16,-4 2-1-16,-12-1-1 0,-1 4 1 0,-8 1-1 16,-6 2-1-16,0 0 0 0,0 0 0 15,0 0-12-15,-2-1-7 0,-2 0-4 16,-2-1-12-16,-4-1-4 0,1 2-15 15,-1 1-31-15,-9-1-31 0,1 1-88 16,-3 0-196-16</inkml:trace>
  <inkml:trace contextRef="#ctx0" brushRef="#br1" timeOffset="98020.09">27983 3331 422 0,'0'0'119'15,"0"0"-33"-15,16-58-5 0,-16 47 4 16,6 4-27-16,-4-2-16 0,-2 7-6 0,0-1-4 0,0 2-7 16,0 1-7-16,0 0-2 15,0 0-13-15,0 0-3 0,0 0 0 0,0 3 0 16,0 3 0-16,0 6 0 0,-2 2 0 16,0 5 0-16,0 3 0 0,4 2 0 15,-2 5 0-15,0 3 0 0,0 2 0 16,0 2 0-16,2-2 0 0,-2 2 0 15,0-3 0-15,2 2 0 0,0 0 0 16,5-2 0-16,-3-4 0 0,0-3 0 0,-2-4 0 16,2-6 0-16,-2-2 0 0,-2-3 0 15,2-3 0 1,0-3 0-16,-2-1 0 0,0-3 0 0,0 0 0 16,0-1 0-16,0 0 0 15,0 0 0-15,0 0 0 0,0 0 0 0,-2-2 0 0,0-3 0 16,0 1 0-16,-2-2 0 0,2 1 0 15,-2 1 0-15,0 1 0 0,2 0 0 16,-3 1 0-16,1 2 0 0,2 0-51 0,-2 2-23 16,-2 5-50-16,-2 2-100 15</inkml:trace>
  <inkml:trace contextRef="#ctx0" brushRef="#br1" timeOffset="158268.68">25022 3942 26 0,'0'0'67'0,"0"0"-19"0,0 0 6 0,0 0 9 15,0 0-11-15,0 0 1 0,0 0-2 0,-2-11 3 16,0 10-7-16,2-1-4 0,-2 1-2 15,2 1 4-15,0-3-5 0,0 3 3 16,0 0-4-16,0 0-4 0,0 0-13 16,0 0-6-16,0 0-4 15,0 0-1-15,0 0-3 0,0 0-2 0,2 3 0 16,2 0 0-16,1 2 4 0,-1 0 0 16,0 1-3-16,2 1-1 0,0 0 0 15,-4 1-3-15,7-2 0 0,1 2-2 16,0-2 0-16,-6 0-1 0,7 0 0 0,1-1 1 15,-4-1-1-15,1 2 0 16,3 0 0 0,1 0-7-16,-5-2-31 0,8 3-24 0,-5 1-40 0,-1 2-36 0,-2 0-111 15</inkml:trace>
  <inkml:trace contextRef="#ctx0" brushRef="#br1" timeOffset="158676.91">25581 4443 365 0,'0'0'112'0,"0"0"-25"16,0 0-16-16,0 0 11 0,0 0-7 15,0 0-21-15,0 0-13 0,-29-50-9 0,29 49-7 32,0 1-3-32,0 0-7 0,0 0-4 0,0 0-5 0,0 2-4 15,2 3-1-15,2 1-1 0,0 2 0 16,4 1 1-1,1 1 0-15,-3 3 0 0,8 1 0 0,-1 1 0 0,-1 0-1 0,5 0 0 16,-7-2 1-16,6 2 0 0,-5-2 0 16,-1 0-1-16,5-3 1 15,-7 1-1 1,-4-1-19-16,2-1-23 0,-2-1-16 16,-2-3-25-16,3-1-59 0,-3-2-52 15,0-1-152-15</inkml:trace>
  <inkml:trace contextRef="#ctx0" brushRef="#br1" timeOffset="159101.62">26062 4906 160 0,'0'0'185'0,"0"0"-111"0,0 0 2 0,0 0-7 15,0 0-15-15,0 0-11 0,0 0 0 16,0 0 0-16,-20-18-8 0,20 18-4 15,0 0-6-15,0 0-4 0,0 0-4 16,0 0-2-16,0 1 0 0,6 1 3 16,0 1 2-16,4 2-1 0,-1 0-2 15,-5 2-3-15,4-1-6 0,2 2 7 16,1 3-9-16,-5-2-6 0,4 3 0 16,3-2 0-16,-7 0 0 0,0 1 0 0,2-3 0 15,1 2 0-15,-3 0 0 16,-2-1 0-16,-2 2-33 0,0-2-37 0,-2-1 8 15,0 0-67-15,0 0-44 0,-4 0-157 16</inkml:trace>
  <inkml:trace contextRef="#ctx0" brushRef="#br1" timeOffset="159369.87">26267 5253 553 0,'0'0'89'0,"0"0"28"0,0 0-46 16,0 0-12-16,0 0-26 0,0 0-8 16,0 0-5-16,0 0-8 0,0 0-7 0,8 5-2 15,-8 4 3-15,2 2 4 0,2-3-7 16,1 1 10-16,3 2-9 0,-4-3-4 16,2 1 0-16,-4-3 0 15,2 0 0-15,3 2 0 0,-3-2 0 0,2 1 0 16,0 2 0-16,-2-4 0 0,-2-1 0 15,2-3 0-15,1-1 0 0,1 2 0 16,0-2 0-16,-2 2 0 0,-2-1 0 16,0 1-35-16,-2 0-40 0,-12 1-51 0,-1-1-136 15</inkml:trace>
  <inkml:trace contextRef="#ctx0" brushRef="#br1" timeOffset="175581.45">27365 1283 177 0,'0'0'161'0,"0"0"-132"0,0 0-7 0,0 0 20 15,0 0-4-15,0 0-9 0,0 0 1 16,0 0-2-16,-27-29-2 16,20 28-13-16,3 0-7 0,-2 1 4 0,-2 0 6 15,6 0 3-15,0 0 0 0,0 0-6 16,2 0-1-16,0 0-2 0,-2 0-1 16,2 0-1-16,0-1 2 0,0 1 0 15,0 0 3-15,-2 0 0 0,-1 0 0 16,1 0-4-16,-6 2-1 0,0 1-1 15,-2-1-1-15,3 0 0 0,1-2-2 16,0 3 1-16,-2-3-1 0,1 1-1 0,7 1 1 16,-2-2 0-16,2 0 1 0,0 1 0 15,0-1 0-15,0 0-2 0,0 0-1 16,0 0-2-16,0 0 2 0,2 0-2 16,3 0 0-16,1 0 0 0,6 0 0 15,-1 3 0 1,9-2 2-16,1-1 1 0,2 0 1 0,10 0 0 0,-2 0-1 15,4 0 0-15,4 0-1 0,5 0 0 16,-1 0 0-16,-4 0-1 0,7 0 1 0,-1 0 0 16,-1 0 1-16,3 0-2 15,-1-2 0-15,-5 2-1 0,11 0 0 0,-7-2 1 16,11 1 1 0,-7-2 1-16,5 0 1 0,-4 2 1 0,-1 0 0 0,5-1 0 15,-2-1-1-15,4 0 1 0,-3-1-2 16,3 2 1-16,4-1-1 0,-6-1 0 15,-2 1-1-15,-1 0-2 0,-1 1-4 16,0-2 4-16,-7 3 0 0,0 0 0 16,1 1 0-16,-3-1 0 0,-4 1 1 15,3 0 0-15,-7-1-1 0,4 1 0 16,-2 0 1-16,-2-1 0 0,-4 1-1 16,0-1 1-16,-4 1 0 0,-9-2-1 15,1 2 1-15,-7-1 0 0,-6 1-1 16,5-2 2-16,-5 1-2 0,0 1 3 15,0-1 1-15,2-1-2 0,-4 2-1 0,2 0-1 16,1 0 0 0,1 0-1-16,-2 0 1 0,-2 0 0 0,2 0 1 0,-2 0-1 15,2 0-1-15,-2 0 1 0,2 0 1 16,1 0-1-16,3 0 0 0,-2 0 0 16,0 0 1-16,0 0 0 0,5 0 0 15,-5 0 0-15,0 0 1 0,2 0 1 0,1 0 1 16,3 0-1-16,-6 0 0 15,5 0 0-15,7 0 0 0,-3 3 1 16,5-3-1-16,3 1 3 0,-6 1-2 16,-3-1-1-16,-3-1-1 0,-7 0 2 15,0 0 1-15,-2 0-1 0,-2 0 1 16,2 0-5-16,-2 0 0 0,0 0 0 16,0 0 0-16,2 0 0 0,2 0 0 0,2 2 0 15,-2-2 0 1,3 0 0-16,-3 0 0 0,4 0 0 0,2 0 0 0,1 0 0 15,-5 1 0-15,-2-1 0 0,0 0 0 16,0 0 0-16,-2 0 0 0,-2 0 0 16,0 0 0-16,0 0 0 0,0 0 0 15,0 0 0-15,0 0 0 0,0 0 0 16,0 0 0-16,0 0 0 0,0 0 0 16,0 0 0-16,0 0 0 0,0 0 0 0,0 0 0 15,0 0 0-15,0 0 0 0,0 0 0 16,2 0 0-16,1 0 0 0,-1 0 0 15,2 0 0-15,-2 0 0 16,2 0 0-16,0 0 0 0,0 0 0 0,4 0 0 16,1 0 0-16,-1 0 0 0,2 0 0 15,5 0 0-15,-3 0 0 0,7 1 0 16,-1 0 0-16,5 2 0 0,2 0 0 16,-9-2 0-16,3 1 0 0,-13-2 0 15,-4 0 0-15,0 0 0 0,-2 0 0 16,0 0 0-16,0 0 0 0,0 0 0 15,0 0 0-15,0 0 0 0,0 0 0 16,0 0 0-16,0 0 0 16,0 0 0-16,0 0 0 0,0 0 0 0,0 0 0 15,-2 0 0-15,2 0 0 0,-2 0 0 16,2 0 0-16,-4 0 0 0,0 0 0 16,-4 0 0-16,-7 0 0 0,3-1-38 0,-5 1-17 15,1 0-17 1,-3-2-57-16,3-2-76 15,-1-3-274-15</inkml:trace>
  <inkml:trace contextRef="#ctx0" brushRef="#br1" timeOffset="177013.04">27935 680 186 0,'0'0'109'0,"0"0"-62"15,0 0-3-15,0 0 13 0,0 0-5 0,0 0-12 16,0 0-2-16,0 0-2 0,-33 0-3 16,31 1-7-16,0-1-4 0,-2 2-1 15,4-2 1-15,0 0 1 0,0 0 0 16,0 0 0-16,0 0-3 0,0 0-3 16,0 0-2-16,0 0 1 0,0 0-4 15,6 0-3-15,13 0-3 0,-3 0 2 16,13 0 11-16,2-2-9 0,4-1-2 15,2-1-3-15,1 0 3 0,-3-1-2 16,0-1 0-16,-4 1-2 0,-4 2 0 0,-2 0 1 16,-9 1 0-16,-1 1-2 15,-11 0 1-15,0 1 0 0,-4 0 1 16,0 0 1-16,0 0-2 0,0 0-1 16,0 0-3-16,0 0 2 0,0 0 0 15,0 0-1-15,0 0-1 0,0 0 0 0,0 0 0 16,-4 5 0-16,2 0-1 0,-3 5 1 15,3 0 0-15,-4 2 0 0,-2 1 0 16,2 2 0-16,0 1 0 0,3 1-1 16,-3 4 1-16,-2-2 0 0,4 3 0 15,-2 1 0-15,4 1 0 16,-3 1 0-16,1 3 0 0,0-4 0 0,0 3 0 16,0-4 0-16,0-1 0 0,2-1 1 15,2-4-1-15,2-1 1 0,-2-2-1 16,0-3 0-16,0 0 1 0,0-5-2 0,0-4 1 15,0 0-12-15,0-2-5 0,0 1-5 16,0-1-10-16,-2 0-25 0,-2-1 39 16,2-9-36-16,-5-5-36 0,-7-3-15 15,-3-2-69-15,1 2-122 0</inkml:trace>
  <inkml:trace contextRef="#ctx0" brushRef="#br1" timeOffset="177248.8">27993 939 487 0,'0'0'101'0,"0"0"-29"0,0 0 16 16,0 0-8-16,0 0-33 0,0 0-15 15,0 0-4-15,0 0-6 0,-2-6-5 16,2 6-6-16,2 0-2 0,2 0-1 16,8 0-3-16,9-1-1 0,6 1 8 15,4 0-12-15,2-2 0 0,2-1 0 16,0 2 0-16,5-2 0 0,7 0 0 15,-1 2 0-15,-7-2 0 0,0 1-7 16,3 2-57-16,-9-2-44 0,-11-2-138 16</inkml:trace>
  <inkml:trace contextRef="#ctx0" brushRef="#br1" timeOffset="193250.93">22726 5031 208 0,'0'0'104'0,"0"0"-41"0,0 0-2 15,0 0 5-15,0 0-16 0,0 0-5 0,0 0-14 16,0 0-16 0,-25 21-3-16,17-11 6 0,-5 0 0 0,3-1-3 0,2 1-3 15,4-2-1-15,-5-1 2 16,5-2 2-16,0-1-2 0,4-1-1 0,0-2 2 15,0 0 1-15,0-1 0 0,0 0-4 16,0 0 3-16,0 0 0 0,6-1-2 16,-1-2 4-16,5-3 2 0,-2-2-1 15,7-5-1-15,1-2-2 0,1-2-2 16,-1 1-3-16,3-1-2 0,-3 1-2 16,1 0 0-16,-3-1-2 0,5 2-1 0,-5 0 0 15,1 1-1-15,-1 3-1 0,-5 1 1 16,-1 0-1-16,-2 4 0 15,-2 4 0-15,-2 1-1 0,0 1-11 0,-2 0-11 16,0 0-9-16,0 0-5 0,0 2-18 16,-4 0-33-16,-2-1-40 0,2 0-103 15</inkml:trace>
  <inkml:trace contextRef="#ctx0" brushRef="#br1" timeOffset="193723.8">23104 4727 186 0,'0'0'190'16,"0"0"-125"-16,0 0 5 15,0 0 8-15,0 0-20 0,0 0-12 0,0 0-8 16,0 0-2-16,0 0-8 16,-16-2-5-16,12 2-7 0,4 0 1 0,0 0-1 15,0 0-1-15,0 2-2 0,0-2-2 16,0 0-1 0,0 0-1-16,0-2 0 0,6-2 1 0,-2-4 3 0,2-3 3 15,6-1-2-15,1-3-4 0,-1 3-3 16,5-1-1-16,-7-1-1 0,5 2-3 15,1-1-1-15,-1 0 0 16,1-2 3-16,3 0-4 0,-1-1 0 0,-1 0 0 16,-5 5 0-16,-5 3 0 0,-3 4 0 15,0 1 0-15,-4 2 0 0,0 1 0 0,0 0 0 16,0 0 0-16,0 0 0 16,0 0 0-16,0 0 0 0,-2 1-11 0,0 2-9 15,-5 4-12-15,5-1-11 0,-2 2-4 16,0 0-19-16,-2-1-33 0,0-1-7 15,2 0-61-15,-1 0-148 0</inkml:trace>
  <inkml:trace contextRef="#ctx0" brushRef="#br1" timeOffset="194100.34">23594 4302 447 0,'0'0'68'0,"0"0"4"16,0 0-5-16,0 0-7 0,0 0-15 15,0 0-11-15,0 0-4 16,0 0-6-16,-2-3-6 0,2 0-2 0,0 0-1 16,0-1-2-16,2 0-1 0,-2 1-2 15,4 0-3-15,-2-2-2 0,7-1-1 16,-1-3 1-16,-2 0-2 0,-2 1 0 16,2 0-1-16,1 0-1 0,-3 3-1 15,2 0 1-15,-4 2 0 0,-2-1 0 16,2 1-1-16,-2-1-6 0,0 0-11 0,2 1-5 15,-2-1-4-15,2 1-19 16,-2 2-29-16,2 0-34 0,-2 1-63 0,0 3-150 16</inkml:trace>
  <inkml:trace contextRef="#ctx0" brushRef="#br1" timeOffset="194572.3">23857 4028 176 0,'0'0'83'0,"0"0"-8"15,0 0 11-15,0 0-20 0,0 0-2 16,0 0-3-16,0 0-4 0,0 0 3 0,0 0-4 16,-15 6-9-16,15-9-7 15,0 0-8-15,6-2-3 0,-4-1-3 0,3 0-3 16,-3-2-5-16,0 3-3 16,2-2-6-16,2 1-9 0,-2 2 0 0,7-3 0 15,-5 0 0-15,2-3 0 16,9-2 0-16,-7-1 0 0,4 2 0 0,1-1 0 15,-9 2 0-15,0 3 0 0,-2 4 0 16,-2 1 0-16,-2 2 0 0,0 0 0 16,0 0 0-16,0 0 0 0,0 0 0 15,0 0 0-15,0 0 0 0,0 0 0 16,-2 0 0-16,2 1 0 0,-4 3 0 16,2 2 0-16,0-1-22 0,-2 1-6 0,4 1-17 15,-4 1 1-15,4 2-34 16,-2 2-29-16,-2 0-22 0,-5 1-129 15</inkml:trace>
  <inkml:trace contextRef="#ctx0" brushRef="#br1" timeOffset="203906.07">20475 3819 54 0,'0'0'224'0,"0"0"-187"0,0 0 7 16,0 0 16-16,0 0-9 0,0 0-1 0,0 0-3 15,0 0-5-15,-29-20-9 0,27 17-4 16,-2 0-1-16,-3 1 6 16,3-2-3-16,0-1 0 0,0 2 1 0,0-1 0 15,2 2-16-15,2-1 1 16,-2 2-3-16,2 1-3 0,0 0-2 0,0 0-3 15,0 5-5-15,0 3-1 0,4 2-1 16,0 3 1-16,0 0 3 0,4 1 1 16,1-1 0-16,-3-2 0 0,2 0-1 15,0 1 1-15,3 0 3 0,-1-2-2 16,-2 3 0-16,3 0 1 0,1-1-2 16,-1 4 0-16,3-1-1 0,0 1-1 15,5 1 0-15,-2 4 1 0,1-2-1 16,-1 3-2-16,1 0 1 0,-1 1 1 0,4 2 1 15,-3-1-1-15,-1 0-2 0,3 2 2 16,-3-4 1-16,4 2 0 0,-1 0-1 16,-1 2-1-16,2-1 0 0,-3-2 1 15,5 2 2-15,0 0-4 0,-3-1 0 16,5-1 0-16,-4-2 0 0,-1-1 0 16,1-1 0-16,-2 3 0 0,1-2 0 0,1-1 0 15,-2 2 0-15,1 0 0 0,1-2 0 16,0 2 0-16,-3-1 0 0,3 0 0 15,0 0 0-15,-5-2 0 16,3-1 0-16,-5-1 0 0,3 1 0 0,-5 0 0 16,5-2 0-16,-9 1 0 0,0-1 0 15,3-2 0-15,1 2 0 0,-6-2 0 16,4 0 0-16,1 0 0 16,-3-3 0-16,0 3 0 0,1-2 0 0,-1 1 0 15,-2-3 0-15,0-2 0 0,-2-1 0 16,3-2 0-16,-3 1 0 0,2 0 0 15,-2-2 0-15,2 2 0 0,-4-1 0 0,3 0 0 16,-1 3 0-16,2-2 0 16,0 3 0-16,0 1 0 0,0-1 0 0,3 0 0 15,-3-2 0-15,0 0 0 0,0 1 0 16,1-2 0-16,-3 4 0 0,4 0 0 16,0-1 0-16,3 4 0 0,-5 0 0 15,6 1 0-15,1 0 0 0,-1 1 0 0,0-1 0 16,-1-2 0-16,-3 1 0 0,0-3 0 15,-2-3 0-15,-4 0 0 0,3-1 0 16,-3-3 0-16,0 1 0 0,-2-2 0 16,0-1 0-16,0 0 0 0,0 0 0 15,0 0 0-15,0 0 0 0,0 0 0 16,0 0 0-16,0 0 0 0,0 0 0 16,0 0 0-16,0 0 0 0,0 0 0 0,0 0 0 15,0 0 0-15,0 0 0 16,0 0 0-16,0 0 0 0,0 0 0 15,0 0 0-15,0 0 0 0,0 0 0 16,0 0 0-16,0 0 0 0,0 0 0 16,0 0 0-16,0 0 0 0,0 0 0 15,-4-1 0-15,-1-2-11 0,-1-3-28 0,-2-3-19 16,-2-2-22-16,-7-7-64 0,-1 3-91 16</inkml:trace>
  <inkml:trace contextRef="#ctx0" brushRef="#br1" timeOffset="204839.05">20506 4645 215 0,'0'0'131'15,"0"0"-74"-15,0 0-8 0,0 0 22 0,0 0-3 0,0 0-22 16,-44-39-13-16,36 37 0 0,-2-1 1 15,2 1-4 1,-5-1-7-16,3 2-5 0,-5 1-1 16,3 0-7-16,-5 1-4 0,3 3 0 15,2 2 0-15,-1 3-3 0,3 0-1 0,-3 4 0 16,5-1-2 0,0 2 1-16,4 0 0 0,0-2-1 0,2 1 0 15,2 2 1-15,0 0 0 16,0 2 0-16,6-3 0 0,0 1 0 15,6 2 1-15,5-2 1 0,1-3 4 0,1 1 0 16,4-3 1-16,-3 1 1 0,3-1 0 16,4-1-1-16,-2 1 0 0,-2 0-2 15,-1 4-6-15,-1-3 3 0,-6 4 0 16,3-2-2-16,-5 1-1 0,-1-2 2 16,-2 1-1-16,-1 2-1 0,-7 1 2 15,0 1-1-15,-2 1 1 0,-4-4 1 16,-5-1-2-16,-3 3 1 0,-3-3 0 15,1-3-1-15,-5-1 0 0,1-3-1 16,-1-1-1-16,-2-3-3 0,3-1 2 16,-3-1 2-16,3 0 0 0,1 0 0 0,-2-4 0 15,5 0 0-15,4-2-1 0,1 3-1 16,5-2 2-16,0-2 1 0,4 0 0 16,0-3 2-16,0-4 4 0,8-1 1 15,1-4 4-15,1-5 0 0,4-4 1 16,1-1 0-16,1-2-9 0,3-2-4 15,-5 1 0-15,5 2 0 0,-9-2 0 16,5 4 0-16,-5-1 0 0,-4 1 0 0,1 3 0 16,-7 1 0-16,0 2 0 15,-2 2 0-15,-7-1 0 0,-5 1 0 16,-3 2 0-16,-1 2 0 0,-3 5 0 0,-8 3 0 16,0 5 0-16,-4 3 0 0,0 8 0 15,-2 7 0-15,2 3 0 16,4 3 0-16,4 6 0 0,4 6-10 0,-1 4-69 0,-1 4-54 15,2 0-151-15</inkml:trace>
  <inkml:trace contextRef="#ctx0" brushRef="#br1" timeOffset="-196297.6">23059 1276 141 0,'0'0'111'0,"0"0"37"16,0 0-119-16,0 0 5 0,0 0 5 15,0 0-1-15,0 0-4 0,0 0-9 16,-46-13-10-16,46 13 0 0,0 0 1 16,2-1-1-16,-2 1 2 0,2-2 1 15,3 2 4-15,-3 0 2 0,0 0 8 16,0 0-3-16,2 3-6 0,-2-3 0 15,4 1-4-15,2 1 0 0,5-2-1 0,-5 0 2 16,7-2-4-16,-1 2-2 0,3-4-3 16,-1 1 0-16,-1 0-5 0,1 1-2 15,1 1-2-15,-1 0-2 0,-1 0-3 16,-1 1 3-16,-6 0-1 0,3 0 1 16,1 2 0-16,-6 0-11 0,1 0-23 15,1 0-22-15,-2 0-17 0,2-1-50 16,-4-1-23-16,-2 2-82 0</inkml:trace>
  <inkml:trace contextRef="#ctx0" brushRef="#br1" timeOffset="-196025.62">23652 1258 587 0,'0'0'73'15,"0"0"-7"-15,0 0 21 0,0 0-30 16,0 0-28-16,0 0-14 0,0 0 1 16,0 0-3-16,0 0-7 0,2-5-1 15,-2 5-2-15,0 0-1 0,0 0-2 0,2 0-1 16,2 0 0-16,11 0 1 0,3 0 0 16,5 0 1-16,-2 0 0 0,1-1-1 15,7 0-1-15,-2 0-10 0,-2-1-20 16,0 0-18-16,-2-2-32 15,-7 3-24-15,-1-3-34 0,-9 2-112 0</inkml:trace>
  <inkml:trace contextRef="#ctx0" brushRef="#br1" timeOffset="-195791.17">24074 1277 189 0,'0'0'312'0,"0"0"-219"0,0 0-17 16,0 0 11-16,0 0-22 0,0 0-28 0,0 0-11 16,0 0-2-16,0 0-11 15,14-21-8-15,-12 20-4 0,6-1-1 0,7 0 0 16,-5 1-1-16,9 0 1 0,-3 0-1 16,7-1 1-16,-2 2 0 0,4 0 0 15,4-1-16-15,8-2-20 0,2 0-32 0,0-1-43 16,3-3-67-16,-15 2-254 0</inkml:trace>
  <inkml:trace contextRef="#ctx0" brushRef="#br1" timeOffset="-195526.15">24865 1244 530 0,'0'0'123'0,"0"0"-14"0,0 0-53 15,0 0 2-15,0 0-20 0,0 0-18 16,0 0-8-16,0 0-3 0,0 0-3 0,13-20-4 16,-13 20-2-16,2 0 0 15,2 0-1-15,0 0 0 0,9 0 1 0,1 0 0 16,3 0 0-16,5-1-1 16,7 1-14-16,4-3-9 0,2 0-14 0,11-1-20 15,6 1-25-15,3 0-10 16,1 2-5-16,-2-1 10 0,-9 1-142 0</inkml:trace>
  <inkml:trace contextRef="#ctx0" brushRef="#br1" timeOffset="-195353.05">25403 1214 273 0,'0'0'182'0,"0"0"-93"16,0 0 3-16,0 0-5 0,0 0-24 15,0 0-26-15,0 0-11 0,0 0-7 16,0 0-9-1,-4 0-6-15,10 0-4 0,0-1 0 0,-2 1-3 0,9 0-1 16,3 0-28 0,-3 0-15-16,7-3-19 0,3 0-11 0,4-1-15 0,12-1-57 15,-2 2-128-15</inkml:trace>
  <inkml:trace contextRef="#ctx0" brushRef="#br1" timeOffset="-195147.16">25980 1195 198 0,'0'0'445'0,"0"0"-362"0,0 0 11 16,0 0-18-16,0 0-25 0,0 0-16 31,0 0-12-31,0 0-5 0,0 0-18 16,-5-17 0-16,5 17 0 0,3 0 0 15,1 0 0-15,-2 0 0 0,4 0 0 16,2 0 0-16,-2 1 0 0,-1 1 0 15,3 1-23-15,0 2-20 0,2 1-15 0,-5 0-43 16,-5 0-61-16,-5-3-183 0</inkml:trace>
  <inkml:trace contextRef="#ctx0" brushRef="#br1" timeOffset="-183435.87">30356 1560 82 0,'0'0'40'15,"0"0"-30"-15,0 0 15 0,0 0 55 0,0 0 9 16,0 0-24-16,0 0 2 0,0 0-3 15,0 0-4-15,-2-4-8 0,0-1-6 16,-3-4-13-16,-1 2-14 16,2-1 9-16,-6-1-3 15,1 1-4-15,-1-1-2 16,6 1-6-16,-2 2 2 0,-2-1 2 16,5 4-10-16,1 1 1 0,2 2 1 15,0 0-3-15,0 0-2 0,0 0-1 16,0 0 0-16,0 0 0 0,0 0-2 15,0 0-1-15,0 0 0 0,5 0 1 16,1 0 0-16,0 2-1 0,-2 2 1 0,4 0 0 16,-1 1 0-16,5 1 0 15,-2 1 3-15,1 3-4 0,3 1 0 0,1 2 0 16,-1 0 1-16,3 3 0 0,3 3 0 16,-1 4 0-16,4-1 1 15,1 1 1-15,1 0 1 0,-2-1-3 0,0 3 2 16,4-2-1-16,-7 2 1 0,5 3-2 15,0-3 2-15,-2 3-1 0,-1 1-1 16,1 2 1-16,2 2 2 0,-2-1-4 16,1 1 2-16,1 1-1 0,-2-4 1 15,0 0 0-15,-1-2-2 0,1-2 0 16,-4 1-1-16,3 0 1 0,-3-2 2 0,2 0 0 16,-1-2-1-16,-3-1 0 0,2 0 1 15,-3-1 1-15,3-1-1 0,-3 1 1 16,1-1 0-16,-1 3 0 0,5 2 0 15,0 2-1-15,-1 2 3 0,3-2-1 16,-4 0 1-16,5 1-1 0,1 0 1 16,0-1-3-16,0-1 0 0,2-2-2 15,0 1 0-15,2 1 0 0,-3-1 0 16,1-1 1-16,0 1 2 0,0-2-3 16,0 1 0-16,2 1 0 0,-2 0 0 15,-2-3 0-15,3 1 0 0,-3 0 0 16,0-1 0-16,-4-1 0 0,2 0 0 0,-1 0 0 15,-5-1 0-15,1 0 0 0,-3-1 0 16,-1-2 0-16,-1-2 0 0,1 0 0 16,-1-2 0-16,-3 1 0 0,2 0 0 15,-1-2 0-15,-1 0 0 0,-4-3 0 0,0-2 0 16,-1-2 0-16,-3-2 0 16,0-1 0-16,0-1 0 0,-2 1 0 15,0-1 0-15,2-1 0 0,2 4 0 0,-2-1 0 16,2 1 0-16,0 1 0 0,0-1 0 15,-2 1 0-15,3-2 0 16,-1 0 0-16,-2 1 0 0,0-1 0 0,0 1 0 16,2-2 0-16,-2 1 0 0,2 0 0 15,-2 0 0-15,5 3 0 0,1 1 0 16,-2 2 0-16,2 0 0 16,1 1 0-16,1 2 0 0,-2 0 0 0,3 2 0 15,-1 1 0-15,-2 1 0 16,2 0 0-16,3 0 0 0,-3-2 0 0,3-1 0 0,1-1 0 15,-2 2 0-15,3-1 0 0,-1-1 0 16,5 2 0-16,-5-1 0 0,1-3 0 16,-3 2 0-16,-5-3 0 0,-1-4 0 15,-2 0 0-15,-2-1 0 0,2-2 0 16,-2 0 0-16,2 1 0 0,-2-1 0 16,2 2 0-16,1 2 0 0,-1-1 0 15,0 0 0-15,2 0 0 0,-2 0 0 16,0-1 0-16,0-1 0 0,-1-1 0 15,-1 1 0-15,0-3 0 0,-2 1 0 16,0-1 0-16,2 2 0 0,-2-1 0 16,0 1 0-16,0-2 0 0,0 0 0 0,0 0 0 15,0 0 0-15,0 0 0 16,-2-2 0-16,-2-1 0 0,-1-3 0 0,-7-3 0 16,-2-2 0-16,-3-7-18 15,-4-1-44-15,-1-8-21 0,-5-5-83 0,4 0-114 16</inkml:trace>
  <inkml:trace contextRef="#ctx0" brushRef="#br1" timeOffset="-182439.81">31976 1696 193 0,'0'0'68'15,"0"0"-19"-15,0 0 6 0,0 0 7 0,0-8-7 0,0 6-9 16,0 2-6-16,0 0 1 0,-2-2-6 31,2 2-4-31,0-1 0 0,-2 0-2 16,0-1-3-16,-2-1-6 0,0 2-3 0,0-2-2 15,-3 1-6-15,-3 0-2 0,0 0-2 16,-3-1-2-16,-1 3-1 16,2 0-1-16,-3 0-1 0,3 2 1 0,-1 2-1 15,-1 3 0-15,1 2 0 0,-1 0-1 16,4 2 1-16,-1 3-1 0,-1-1 1 16,4 0 0-16,-1 2-1 0,3 1 1 15,4-2 0-15,-2-2 0 0,4-2 0 16,0 3 0-16,2-3 0 0,4 2 1 15,0-4 0-15,9 0 1 0,-3 0 2 0,5-2 5 16,3 0 6-16,-3-5 6 0,6 1-8 16,-1-2-4-16,-3 0-4 0,-2-2-2 15,-5-2-2-15,-6 1 1 0,2 0-2 16,-3-4-14-16,-5-1-15 0,0-2-20 16,0-1-29-16,-5 0-26 0,1-1-32 15,-2 1-28-15,2 2-83 16</inkml:trace>
  <inkml:trace contextRef="#ctx0" brushRef="#br1" timeOffset="-182060.82">31947 1702 240 0,'0'0'168'0,"0"0"-97"0,0 0 11 16,0 0-4-16,0 0-9 0,0 0-9 0,0 0-9 16,0 0-12-16,2-25-11 15,-2 25-9-15,0 0-7 0,0 0-4 0,0 3-4 16,2 4-4-16,3 2 1 0,-3 4 0 15,0 2 2-15,0 3 0 0,0 1 1 16,-2 0 0-16,2 0-3 0,-2 1 0 16,0 2 0-16,0 0 1 0,2-1 1 15,-2 1 1-15,0-2-2 16,0-1 1-16,0 0 1 0,-2 1-1 0,-2-5-2 0,2 2 0 16,0-3 1-16,-2-2 0 0,-1-2-1 15,-1-2 2-15,2-1-1 0,0-1 2 16,-2-3 7-16,-3 2-7 0,-3-2 1 15,-2-1 3-15,-5-1-2 0,-2-1-2 16,-6 0-4-16,-6 0 0 16,0-6 0-16,0 2 0 0,2-2 0 0,8 2 0 15,5-1 0-15,3 1 0 0,5 2 0 16,2 1-6-16,2 1-18 0,-3 1-14 16,3 3-12-16,0 3-23 15,0 2-42-15,-7 1-26 0,-1 0-260 0</inkml:trace>
  <inkml:trace contextRef="#ctx0" brushRef="#br1" timeOffset="-156713.91">30999 5783 301 0,'0'0'85'16,"0"0"-54"-16,0 0 10 0,0 0 33 15,0 0-21-15,0 0-24 0,0 0-4 0,0 0 6 16,-29 22 11-16,29-25 1 0,0-2-9 16,-2 0-5-16,2 2-4 0,0-1-4 15,0 0-4-15,0 2-1 16,0-2-2-16,4 0-1 0,0 1-3 0,0-3-3 15,4-2-3-15,5-3 2 0,3-2-4 16,7-1 0-16,0-2 0 0,-5 2-2 16,7-2 0-16,-2 1-3 0,2 1-24 15,-5-1-22-15,1 0-25 0,-7 2-55 16,1 0-40-16,-5-1-167 16</inkml:trace>
  <inkml:trace contextRef="#ctx0" brushRef="#br1" timeOffset="-156482.9">31385 5374 562 0,'0'0'103'0,"0"0"-47"0,0 0 5 16,10-56 2-16,-8 49-30 0,-2 1-17 15,3 2-7-15,3 1-3 0,0 0-4 0,0 1-2 16,4 1 0-16,1 1-1 15,7 0 0-15,1-3 0 0,4 2-1 0,2-3-22 16,-3-1-18-16,7-3-15 16,-4-3-25-16,2-4-18 0,-2-4-78 0,-3 3-120 15</inkml:trace>
  <inkml:trace contextRef="#ctx0" brushRef="#br1" timeOffset="-156275.9">31737 5054 480 0,'0'0'124'0,"0"0"-64"0,0 0 8 0,0 0 2 0,0 0-31 16,0 0-17-16,0 0-4 0,0 0-5 15,0 0-5-15,-19-31-4 0,21 29-3 16,0 1-1-16,4-1-1 16,7 0 0-16,1 0 1 0,3-2 0 15,3 0 0-15,5-3-8 0,2 1-31 16,2 0-17-16,0-4-49 0,-4 0-22 0,-3 3-80 15</inkml:trace>
  <inkml:trace contextRef="#ctx0" brushRef="#br1" timeOffset="-156073.09">32009 4778 439 0,'0'0'141'15,"0"0"-61"-15,0 0 2 16,0 0-6-16,11-53-30 0,-5 45-17 0,-2-2-7 0,2 2-3 15,0 3-4 1,3 0-6-16,-1 2-4 0,-4 0-4 0,4 1 0 0,1 1 0 16,1 1-1-16,2 0-2 0,5 0 1 15,-1-2-3-15,5 2-34 16,-2 3-12-16,1-1-24 0,1-1-39 0,-4-1-23 16,-7 0-56-16,-6 0-119 0</inkml:trace>
  <inkml:trace contextRef="#ctx0" brushRef="#br1" timeOffset="-155899.49">32191 4683 367 0,'0'0'134'0,"0"0"-37"16,0 0-5-16,0 0 5 16,0 0-29-16,0 0-16 0,0 0-8 0,-49-51-8 15,49 43-22-15,0 5-3 0,0 0-3 16,0 3-5 0,0 0-3-16,0-1 0 0,0 1 0 15,8 0-4-15,2 1 0 0,3 4-16 0,-1 2-16 16,0 4-16-16,1 0-18 0,-1 1-39 15,-10 1-31-15,-2-4-114 16</inkml:trace>
  <inkml:trace contextRef="#ctx0" brushRef="#br1" timeOffset="-155002.68">30068 1836 59 0,'0'0'174'15,"0"0"-112"-15,0 0-5 0,0 0 2 16,0 0 5-16,0 0-16 0,0 0-8 16,4-31-4-16,-4 28-2 0,0 3-4 15,0 0-3-15,0 0 5 0,0 0-22 16,0 0 1-16,0 0-5 0,0 3-6 16,3 1-1-16,-3 0 1 0,2 5 7 15,2 0-3-15,2 2-1 0,-4 3 0 16,6 1-2-16,-2 1-1 0,-1 4 1 15,5 2-1-15,-4 0 0 0,4 3 0 0,-3 2-1 16,-3 3-82-16,-2 1-31 0,-2-5-87 16</inkml:trace>
  <inkml:trace contextRef="#ctx0" brushRef="#br1" timeOffset="-154781.83">30203 2473 330 0,'0'0'95'16,"0"0"-29"-16,0 0 26 0,0 0-11 0,0 0-23 16,0 0-30-16,0 0-2 0,0 0-6 15,0 0-10-15,10 30-4 0,-12-21-3 16,0 0 0-16,0 3-2 0,2 2 0 16,0 0-2-16,0 3 1 0,2 3 0 15,6 0 0-15,-2 4-1 0,9 4-32 16,-5 1-38-16,7 5-18 0,-5 0-68 15,-4-2-52-15</inkml:trace>
  <inkml:trace contextRef="#ctx0" brushRef="#br1" timeOffset="-154576.53">30422 3366 151 0,'0'0'186'0,"0"0"-145"0,0 0 11 16,0 0 38-16,16 55-21 0,-14-49-25 15,0-1-2-15,3 1 1 0,-1-2-16 16,-4 3-9-16,2-1-5 0,-2-1-3 16,0-1-4-16,2 2-1 0,2-1-4 0,-2 1 0 15,2 1-1-15,2 0 1 16,-1 5-1-16,1 2-3 0,-2 2-64 0,-4 2-39 16,0 4-105-16</inkml:trace>
  <inkml:trace contextRef="#ctx0" brushRef="#br1" timeOffset="-154356.12">30519 4105 333 0,'0'0'169'0,"0"0"-124"0,0 0 18 0,29 55 22 16,-25-49-19-16,2 1-35 15,0 0-10-15,-1 2-3 0,-3 0-8 0,0 1-4 16,0-1-3-16,-2 0 1 0,2 1-2 15,0-4-2-15,0 4 2 16,-2-1-2-16,2 0 0 0,0 0 0 0,0 4-11 16,2 1-32-16,3 4-41 15,-3 5-48-15,0-1-23 0,2-3-105 0</inkml:trace>
  <inkml:trace contextRef="#ctx0" brushRef="#br1" timeOffset="-154167.89">30604 4777 258 0,'0'0'55'0,"0"0"-53"0,0 0 18 16,0 58 72-16,0-50-12 0,0-2-24 15,2 0-9-15,0-4-11 0,0 4-12 16,2 0-5-16,-2-1-3 0,0 2-6 16,4 0-7-1,-1 2-1-15,-1 3-1 0,0-1-1 0,4 2-4 0,-2 0-52 16,0 2-33-16,1 0-69 0,-1-1-213 15</inkml:trace>
  <inkml:trace contextRef="#ctx0" brushRef="#br1" timeOffset="-153853.16">30786 5323 561 0,'0'0'102'0,"0"0"-27"0,0 0 12 16,0 0-6-16,0 0-30 0,0 0-23 15,0 0-9-15,0 0 0 0,0 0-19 16,-13 5 0-16,13-5 0 0,0 0 0 16,0 0 0-16,0 0 0 0,0 0 0 15,0 0 0-15,0 0 0 0,0 0 0 16,-2 2 0-16,2-1 0 0,0 3 0 0,0-1 0 16,0 0 0-16,0 1 0 0,0-1 0 15,0-1 0-15,0 0 0 0,0-1 0 16,0-1 0-16,0 0 0 0,0 0 0 15,0 0 0-15,0 0 0 16,0 0 0-16,0 0-7 0,0 0 0 0,0 0-1 16,0-1-10-16,-2-1-19 0,-2 0-13 0,-2-3-33 15,-3 1-63-15,1-1-85 0</inkml:trace>
  <inkml:trace contextRef="#ctx0" brushRef="#br1" timeOffset="-148883.22">22354 2058 142 0,'0'0'33'16,"0"0"19"-16,0 0 15 16,0 0-25-16,0 0-4 0,0 0-5 0,0 0 2 15,0 0-2-15,-25-19-3 0,25 16 1 0,0 0-3 16,0-3-2-16,0 2 1 0,-2 2 0 16,2-2-2-16,0 1 5 0,0 2 2 15,0-2-6-15,0 1 3 0,0-1-3 16,0 2-4-16,0 1-4 0,0-1-3 15,0 1-2-15,0 0-2 0,0 0-4 16,0 0-1-16,0 0-2 0,0 0-1 16,0 0-3-16,0 0 0 0,0 0 0 15,0 0 0-15,0 0 1 0,0 0-1 16,0 0 1-16,0 0 1 0,0 0 4 16,0 0 4-16,0 0-2 0,0 0-1 15,0 0-3-15,0 0 0 16,0 0-1-16,0 0-3 0,0 0 0 0,0 0 2 0,0 0-2 15,0-1 1-15,0-1 0 0,0-2 0 16,-4-1-1-16,2-1 2 0,0-2-2 16,2 1-1-16,-2-1 1 0,0 1-1 15,2 1-1-15,0 1-6 0,0 5 5 16,0-3-2-16,0 3-4 16,-3 0 0-16,3 0 2 15,0 0 2-15,-2 0 2 0,2 0 2 0,0 0 0 0,0 0 1 16,0 0 0-16,0 0 1 0,0 0-1 15,0 0 2-15,0 0 4 0,0 0 5 0,0 0-2 16,0 0-2-16,0 0-2 0,0 0-1 16,0 0-3-16,0 0-1 15,0 1 0 1,0 4-1-16,0 2-1 0,0 5 0 0,0 4 2 0,0-1 0 0,0 2 1 16,-2-3-1-16,0 0 0 0,0 2 0 15,0-1 0-15,-2 1 1 0,2-3-1 16,2 1 1-16,-6 0-1 0,4 2 0 15,2-2-6-15,0 2-30 0,0-1-17 16,0 1-33-16,-2-2-43 16,-3-3-69-16</inkml:trace>
  <inkml:trace contextRef="#ctx0" brushRef="#br1" timeOffset="-148567.62">22296 2632 580 0,'0'0'106'0,"0"0"-43"15,0 0 5-15,0 0-10 0,0 0-24 0,0 0-13 16,0 0-3-16,0 0-8 0,-2-44-3 15,-2 45-5-15,4 3-2 0,0 2-1 16,4 1 0-16,-4 9 1 0,0-1 0 16,2-1 1-16,-2 2-1 0,0-1 0 15,0 1 0-15,0 2 0 0,0 0 0 16,0 0-2-16,2 0-23 0,0 3-26 16,0-2-1-16,-2-1-34 0,0 3-39 15,0-2-71-15</inkml:trace>
  <inkml:trace contextRef="#ctx0" brushRef="#br1" timeOffset="-148331.46">22186 3293 246 0,'0'0'292'0,"0"0"-244"0,0 0 8 15,0 0 31-15,0 0-20 0,0 0-25 16,0 0-11-16,0 0-5 0,0 0-10 15,-4-6-5-15,4 6-3 0,0 0-3 16,0 0 0-16,0 1-3 0,0 1-2 0,0 3-1 16,0 2 1-16,4 1 0 0,-2 2-1 15,5 1-4-15,-5 2-15 16,-2 5-15-16,4 2-13 0,-4 8-41 16,2 3-1-16,-4 1-79 0,-2-3-153 0</inkml:trace>
  <inkml:trace contextRef="#ctx0" brushRef="#br1" timeOffset="-148112.05">22118 3941 543 0,'0'0'125'0,"0"0"-50"0,0 0-6 16,4-50 6-16,-4 40-33 0,7 0-21 15,-5 3-4-15,-2 2-2 0,0 1-6 16,2 2-5-16,-2 2-4 15,0 0 0-15,0 0 0 0,0 3-1 0,4 3-3 16,-2 0-15-16,-2 4-9 0,2 4-10 16,-2-1-15-16,0 3-38 0,0 3-35 15,0-4-99-15</inkml:trace>
  <inkml:trace contextRef="#ctx0" brushRef="#br1" timeOffset="-147906.68">22079 4313 645 0,'0'0'89'0,"0"0"11"0,0 0-30 15,0 0-17-15,0 0-20 16,0 0-21-16,0 0-1 0,0 0-5 0,0 0-2 16,0 12-4-16,0-7 0 0,0-2 0 15,0 6-3-15,4 1 2 0,-2 4-5 16,2 1-28-16,-2-1-17 0,-2 4-25 15,0 3-44-15,0 0-61 0,-4-4-182 16</inkml:trace>
  <inkml:trace contextRef="#ctx0" brushRef="#br1" timeOffset="-147686.22">22073 4583 11 0,'0'0'588'0,"0"0"-489"0,0 0 13 15,0 0-7-15,0 0-36 0,0 0-30 16,0 0-39-16,0 0 0 0,0 0 0 15,0-42 0-15,0 40 0 0,0-1 0 16,6-1 0-16,0 0 0 0,0 3 0 0,-6 1 0 16,0 0 0-16,0 0 0 15,0 0 0-15,0 0 0 0,0 1 0 0,0 0 0 16,4 1 0-16,-1 1 0 16,-3 1 0-16,2 0 0 0,0 4-43 0,-2 1-21 15,0-1-35-15,-4 2-74 16,-3-3-225-16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31-05-2023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use gravity to find the shortest path. Let’s say vertices are some solid objects. If we connect the adjacent objects using a thread of length equal to the weight of the corresponding edge and hang the source object to a hook in the ceiling, then the order in which the objects will appear from top the bottom, would be the order in which we are going to compute the shortest path. All the threads that are not loose are on the shortest path. We also need to remove the threads that are going in the upward direction after hanging them. </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a:t>
            </a:fld>
            <a:endParaRPr lang="en-IN"/>
          </a:p>
        </p:txBody>
      </p:sp>
    </p:spTree>
    <p:extLst>
      <p:ext uri="{BB962C8B-B14F-4D97-AF65-F5344CB8AC3E}">
        <p14:creationId xmlns:p14="http://schemas.microsoft.com/office/powerpoint/2010/main" val="1558406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13</a:t>
            </a:fld>
            <a:endParaRPr lang="en-IN"/>
          </a:p>
        </p:txBody>
      </p:sp>
    </p:spTree>
    <p:extLst>
      <p:ext uri="{BB962C8B-B14F-4D97-AF65-F5344CB8AC3E}">
        <p14:creationId xmlns:p14="http://schemas.microsoft.com/office/powerpoint/2010/main" val="26857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object can also be connected to all other objects that we have seen so far. We need to update the distances of the nearby objects of t. We have updated the distance from the other objects that appeared before 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14</a:t>
            </a:fld>
            <a:endParaRPr lang="en-IN"/>
          </a:p>
        </p:txBody>
      </p:sp>
    </p:spTree>
    <p:extLst>
      <p:ext uri="{BB962C8B-B14F-4D97-AF65-F5344CB8AC3E}">
        <p14:creationId xmlns:p14="http://schemas.microsoft.com/office/powerpoint/2010/main" val="20814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updating the distance of x, which was also reachable via t, we need to find the vertex that will appear next. Notice that we don't have much of a choice now. Our only choice is x, which will finally appear at the end.</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15</a:t>
            </a:fld>
            <a:endParaRPr lang="en-IN"/>
          </a:p>
        </p:txBody>
      </p:sp>
    </p:spTree>
    <p:extLst>
      <p:ext uri="{BB962C8B-B14F-4D97-AF65-F5344CB8AC3E}">
        <p14:creationId xmlns:p14="http://schemas.microsoft.com/office/powerpoint/2010/main" val="260013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16</a:t>
            </a:fld>
            <a:endParaRPr lang="en-IN"/>
          </a:p>
        </p:txBody>
      </p:sp>
    </p:spTree>
    <p:extLst>
      <p:ext uri="{BB962C8B-B14F-4D97-AF65-F5344CB8AC3E}">
        <p14:creationId xmlns:p14="http://schemas.microsoft.com/office/powerpoint/2010/main" val="332549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17</a:t>
            </a:fld>
            <a:endParaRPr lang="en-IN"/>
          </a:p>
        </p:txBody>
      </p:sp>
    </p:spTree>
    <p:extLst>
      <p:ext uri="{BB962C8B-B14F-4D97-AF65-F5344CB8AC3E}">
        <p14:creationId xmlns:p14="http://schemas.microsoft.com/office/powerpoint/2010/main" val="2581472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the minimum spanning tree, we can use BFS to find a cycle, and whenever a cycle is encountered, we can walk all edges in the cycle and remove an edge with the largest weight. If we keep doing this until all the cycles are removed, then we will end up with an MST. However, the problem with this approach is that every time we encounter a cycle, we need to walk all the edges in the cycle that could be O(|V|); therefore, the total time complexity could be O(|E|*|V|), which is very high.</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40</a:t>
            </a:fld>
            <a:endParaRPr lang="en-IN"/>
          </a:p>
        </p:txBody>
      </p:sp>
    </p:spTree>
    <p:extLst>
      <p:ext uri="{BB962C8B-B14F-4D97-AF65-F5344CB8AC3E}">
        <p14:creationId xmlns:p14="http://schemas.microsoft.com/office/powerpoint/2010/main" val="439454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Kruskal’s algorithm computes an MST T from graph G. Initially, T contains all the vertices of G without any edges. Afterward, we remove an edge with the minimum weight and add it to T if it doesn’t create a cycle. We can ignore the edge if it creates a cycle. We keep removing and adding edges until |V|-1 edges are added to T. After the algorithm terminates, T is actually an MST. One challenging part of this algorithm is to find out whether adding an edge creates a cycle. We will discuss this next.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42</a:t>
            </a:fld>
            <a:endParaRPr lang="en-IN"/>
          </a:p>
        </p:txBody>
      </p:sp>
    </p:spTree>
    <p:extLst>
      <p:ext uri="{BB962C8B-B14F-4D97-AF65-F5344CB8AC3E}">
        <p14:creationId xmlns:p14="http://schemas.microsoft.com/office/powerpoint/2010/main" val="426118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a:t>
            </a:fld>
            <a:endParaRPr lang="en-IN"/>
          </a:p>
        </p:txBody>
      </p:sp>
    </p:spTree>
    <p:extLst>
      <p:ext uri="{BB962C8B-B14F-4D97-AF65-F5344CB8AC3E}">
        <p14:creationId xmlns:p14="http://schemas.microsoft.com/office/powerpoint/2010/main" val="74076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this example. Initially, the distance of all vertices except s is infinity. After hanging the source object, the first object that will appear after the source object will be connected to it. Therefore we first need to update the distance of adjacent vertices of s to the shortest known distance from s at this point.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a:t>
            </a:fld>
            <a:endParaRPr lang="en-IN"/>
          </a:p>
        </p:txBody>
      </p:sp>
    </p:spTree>
    <p:extLst>
      <p:ext uri="{BB962C8B-B14F-4D97-AF65-F5344CB8AC3E}">
        <p14:creationId xmlns:p14="http://schemas.microsoft.com/office/powerpoint/2010/main" val="201409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resulting graph after updating the distances. The first vertex that will appear after hanging s will be either y or t. Because y is at a shorter distance than t, therefore, it will appear next.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a:t>
            </a:fld>
            <a:endParaRPr lang="en-IN"/>
          </a:p>
        </p:txBody>
      </p:sp>
    </p:spTree>
    <p:extLst>
      <p:ext uri="{BB962C8B-B14F-4D97-AF65-F5344CB8AC3E}">
        <p14:creationId xmlns:p14="http://schemas.microsoft.com/office/powerpoint/2010/main" val="97827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the first two objects are s and y; the next object that will appear after s and y will be connected to one of them. The next goal is to update the distances of all vertices connected to y. Notice that we have already updated the distance from s previously.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a:t>
            </a:fld>
            <a:endParaRPr lang="en-IN"/>
          </a:p>
        </p:txBody>
      </p:sp>
    </p:spTree>
    <p:extLst>
      <p:ext uri="{BB962C8B-B14F-4D97-AF65-F5344CB8AC3E}">
        <p14:creationId xmlns:p14="http://schemas.microsoft.com/office/powerpoint/2010/main" val="4206415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vertex that will appear could be connected to either s or y. The one with the shortest distance known so far, i.e., z, will appear next. </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9</a:t>
            </a:fld>
            <a:endParaRPr lang="en-IN"/>
          </a:p>
        </p:txBody>
      </p:sp>
    </p:spTree>
    <p:extLst>
      <p:ext uri="{BB962C8B-B14F-4D97-AF65-F5344CB8AC3E}">
        <p14:creationId xmlns:p14="http://schemas.microsoft.com/office/powerpoint/2010/main" val="1935700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10</a:t>
            </a:fld>
            <a:endParaRPr lang="en-IN"/>
          </a:p>
        </p:txBody>
      </p:sp>
    </p:spTree>
    <p:extLst>
      <p:ext uri="{BB962C8B-B14F-4D97-AF65-F5344CB8AC3E}">
        <p14:creationId xmlns:p14="http://schemas.microsoft.com/office/powerpoint/2010/main" val="2701768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seen z, the next vertex that may appear could be connected to either s, y, or z. First, we need to update the distances of the adjacent vertices of z if a shorter path exists via z.</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11</a:t>
            </a:fld>
            <a:endParaRPr lang="en-IN"/>
          </a:p>
        </p:txBody>
      </p:sp>
    </p:spTree>
    <p:extLst>
      <p:ext uri="{BB962C8B-B14F-4D97-AF65-F5344CB8AC3E}">
        <p14:creationId xmlns:p14="http://schemas.microsoft.com/office/powerpoint/2010/main" val="127639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updated the distances of the adjacent vertices of z, the next vertex that will appear in the downward direction would be the vertex with a minimum distance from the remaining vertices. Notice that t has the minimum distance.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12</a:t>
            </a:fld>
            <a:endParaRPr lang="en-IN"/>
          </a:p>
        </p:txBody>
      </p:sp>
    </p:spTree>
    <p:extLst>
      <p:ext uri="{BB962C8B-B14F-4D97-AF65-F5344CB8AC3E}">
        <p14:creationId xmlns:p14="http://schemas.microsoft.com/office/powerpoint/2010/main" val="182622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31-05-2023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31-05-2023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7.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7.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7.png"/><Relationship Id="rId4" Type="http://schemas.openxmlformats.org/officeDocument/2006/relationships/image" Target="../media/image58.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9.png"/><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9.png"/><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60.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0.png"/><Relationship Id="rId7" Type="http://schemas.openxmlformats.org/officeDocument/2006/relationships/image" Target="../media/image380.png"/><Relationship Id="rId12" Type="http://schemas.openxmlformats.org/officeDocument/2006/relationships/image" Target="../media/image43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420.png"/><Relationship Id="rId5" Type="http://schemas.openxmlformats.org/officeDocument/2006/relationships/image" Target="../media/image360.png"/><Relationship Id="rId10" Type="http://schemas.openxmlformats.org/officeDocument/2006/relationships/image" Target="../media/image41.png"/><Relationship Id="rId4" Type="http://schemas.openxmlformats.org/officeDocument/2006/relationships/image" Target="../media/image350.png"/><Relationship Id="rId9" Type="http://schemas.openxmlformats.org/officeDocument/2006/relationships/image" Target="../media/image40.png"/><Relationship Id="rId14" Type="http://schemas.openxmlformats.org/officeDocument/2006/relationships/image" Target="../media/image45.png"/></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2.png"/><Relationship Id="rId7" Type="http://schemas.openxmlformats.org/officeDocument/2006/relationships/image" Target="../media/image63.png"/><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customXml" Target="../ink/ink7.xml"/><Relationship Id="rId5" Type="http://schemas.openxmlformats.org/officeDocument/2006/relationships/image" Target="../media/image42.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customXml" Target="../ink/ink8.xml"/><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40.png"/><Relationship Id="rId7"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350.png"/></Relationships>
</file>

<file path=ppt/slides/_rels/slide5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14</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9773E846-431B-AB69-74A7-C848B6A480B9}"/>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28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14</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3919158D-48DE-058C-87A8-3176518F8D6C}"/>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EFD4D15-7C72-FA93-47D0-4562FAC9DC5A}"/>
              </a:ext>
            </a:extLst>
          </p:cNvPr>
          <p:cNvSpPr txBox="1"/>
          <p:nvPr/>
        </p:nvSpPr>
        <p:spPr>
          <a:xfrm>
            <a:off x="1233948" y="5712542"/>
            <a:ext cx="9650361" cy="369332"/>
          </a:xfrm>
          <a:prstGeom prst="rect">
            <a:avLst/>
          </a:prstGeom>
          <a:noFill/>
        </p:spPr>
        <p:txBody>
          <a:bodyPr wrap="square" rtlCol="0">
            <a:spAutoFit/>
          </a:bodyPr>
          <a:lstStyle/>
          <a:p>
            <a:r>
              <a:rPr lang="en-IN" dirty="0">
                <a:latin typeface="Consolas" panose="020B0609020204030204" pitchFamily="49" charset="0"/>
              </a:rPr>
              <a:t>Extracting minimum.</a:t>
            </a:r>
          </a:p>
        </p:txBody>
      </p:sp>
    </p:spTree>
    <p:extLst>
      <p:ext uri="{BB962C8B-B14F-4D97-AF65-F5344CB8AC3E}">
        <p14:creationId xmlns:p14="http://schemas.microsoft.com/office/powerpoint/2010/main" val="304062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13</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16797E87-27A5-08A2-5403-52AB065D2598}"/>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7C62D39-B996-9A4E-0C1C-D6B4AEB13C0C}"/>
              </a:ext>
            </a:extLst>
          </p:cNvPr>
          <p:cNvSpPr txBox="1"/>
          <p:nvPr/>
        </p:nvSpPr>
        <p:spPr>
          <a:xfrm>
            <a:off x="1233948" y="5712542"/>
            <a:ext cx="9650361" cy="369332"/>
          </a:xfrm>
          <a:prstGeom prst="rect">
            <a:avLst/>
          </a:prstGeom>
          <a:noFill/>
        </p:spPr>
        <p:txBody>
          <a:bodyPr wrap="square" rtlCol="0">
            <a:spAutoFit/>
          </a:bodyPr>
          <a:lstStyle/>
          <a:p>
            <a:r>
              <a:rPr lang="en-IN" dirty="0">
                <a:latin typeface="Consolas" panose="020B0609020204030204" pitchFamily="49" charset="0"/>
              </a:rPr>
              <a:t>Updating distances.</a:t>
            </a:r>
          </a:p>
        </p:txBody>
      </p:sp>
    </p:spTree>
    <p:extLst>
      <p:ext uri="{BB962C8B-B14F-4D97-AF65-F5344CB8AC3E}">
        <p14:creationId xmlns:p14="http://schemas.microsoft.com/office/powerpoint/2010/main" val="135695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13</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E907BD19-EA24-EFCD-17E0-EC9E5A1168C9}"/>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57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13</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ACBD4B84-B94E-26BF-8B2D-8797B73F8B3F}"/>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1E59A87-D892-2845-106D-52C2FCAA9BC1}"/>
              </a:ext>
            </a:extLst>
          </p:cNvPr>
          <p:cNvSpPr txBox="1"/>
          <p:nvPr/>
        </p:nvSpPr>
        <p:spPr>
          <a:xfrm>
            <a:off x="1233948" y="5712542"/>
            <a:ext cx="9650361" cy="369332"/>
          </a:xfrm>
          <a:prstGeom prst="rect">
            <a:avLst/>
          </a:prstGeom>
          <a:noFill/>
        </p:spPr>
        <p:txBody>
          <a:bodyPr wrap="square" rtlCol="0">
            <a:spAutoFit/>
          </a:bodyPr>
          <a:lstStyle/>
          <a:p>
            <a:r>
              <a:rPr lang="en-IN" dirty="0">
                <a:latin typeface="Consolas" panose="020B0609020204030204" pitchFamily="49" charset="0"/>
              </a:rPr>
              <a:t>Extracting minimum.</a:t>
            </a:r>
          </a:p>
        </p:txBody>
      </p:sp>
    </p:spTree>
    <p:extLst>
      <p:ext uri="{BB962C8B-B14F-4D97-AF65-F5344CB8AC3E}">
        <p14:creationId xmlns:p14="http://schemas.microsoft.com/office/powerpoint/2010/main" val="369097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DAA32C72-CCF8-300F-1E14-1109036F5DE2}"/>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C9BFCAF-8BE6-3D11-DF36-6CDF3123FA10}"/>
              </a:ext>
            </a:extLst>
          </p:cNvPr>
          <p:cNvSpPr txBox="1"/>
          <p:nvPr/>
        </p:nvSpPr>
        <p:spPr>
          <a:xfrm>
            <a:off x="1233948" y="5712542"/>
            <a:ext cx="9650361" cy="369332"/>
          </a:xfrm>
          <a:prstGeom prst="rect">
            <a:avLst/>
          </a:prstGeom>
          <a:noFill/>
        </p:spPr>
        <p:txBody>
          <a:bodyPr wrap="square" rtlCol="0">
            <a:spAutoFit/>
          </a:bodyPr>
          <a:lstStyle/>
          <a:p>
            <a:r>
              <a:rPr lang="en-IN" dirty="0">
                <a:latin typeface="Consolas" panose="020B0609020204030204" pitchFamily="49" charset="0"/>
              </a:rPr>
              <a:t>Updating distances.</a:t>
            </a:r>
          </a:p>
        </p:txBody>
      </p:sp>
    </p:spTree>
    <p:extLst>
      <p:ext uri="{BB962C8B-B14F-4D97-AF65-F5344CB8AC3E}">
        <p14:creationId xmlns:p14="http://schemas.microsoft.com/office/powerpoint/2010/main" val="124221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6AD1016E-1DCA-64D7-5AEB-03F8A13FD9E6}"/>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60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14A3687E-2044-E60D-4626-744E68969EA4}"/>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F9E61F9-B008-396C-935D-ACE9FCF6C20C}"/>
              </a:ext>
            </a:extLst>
          </p:cNvPr>
          <p:cNvSpPr txBox="1"/>
          <p:nvPr/>
        </p:nvSpPr>
        <p:spPr>
          <a:xfrm>
            <a:off x="1233948" y="5712542"/>
            <a:ext cx="9650361" cy="369332"/>
          </a:xfrm>
          <a:prstGeom prst="rect">
            <a:avLst/>
          </a:prstGeom>
          <a:noFill/>
        </p:spPr>
        <p:txBody>
          <a:bodyPr wrap="square" rtlCol="0">
            <a:spAutoFit/>
          </a:bodyPr>
          <a:lstStyle/>
          <a:p>
            <a:r>
              <a:rPr lang="en-IN" dirty="0">
                <a:latin typeface="Consolas" panose="020B0609020204030204" pitchFamily="49" charset="0"/>
              </a:rPr>
              <a:t>Extracting minimum. Nothing in the min-heap. Algorithm terminates.</a:t>
            </a:r>
          </a:p>
        </p:txBody>
      </p:sp>
    </p:spTree>
    <p:extLst>
      <p:ext uri="{BB962C8B-B14F-4D97-AF65-F5344CB8AC3E}">
        <p14:creationId xmlns:p14="http://schemas.microsoft.com/office/powerpoint/2010/main" val="3775673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3A7-FEF4-D419-E2A0-C46E24C5D33E}"/>
              </a:ext>
            </a:extLst>
          </p:cNvPr>
          <p:cNvSpPr>
            <a:spLocks noGrp="1"/>
          </p:cNvSpPr>
          <p:nvPr>
            <p:ph type="title"/>
          </p:nvPr>
        </p:nvSpPr>
        <p:spPr/>
        <p:txBody>
          <a:bodyPr/>
          <a:lstStyle/>
          <a:p>
            <a:r>
              <a:rPr lang="en-IN" dirty="0"/>
              <a:t>Shortest path invariants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008F63B-E373-BB83-3262-DE243B5D6EAE}"/>
                  </a:ext>
                </a:extLst>
              </p:cNvPr>
              <p:cNvSpPr txBox="1"/>
              <p:nvPr/>
            </p:nvSpPr>
            <p:spPr>
              <a:xfrm>
                <a:off x="7767484" y="1818968"/>
                <a:ext cx="3586316" cy="4801314"/>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The vertices can be divided into two sets, W and 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d[v] stores the current known distance from the source.</a:t>
                </a:r>
              </a:p>
              <a:p>
                <a:endParaRPr lang="en-IN" dirty="0">
                  <a:latin typeface="Arial" panose="020B0604020202020204" pitchFamily="34" charset="0"/>
                  <a:cs typeface="Arial" panose="020B0604020202020204" pitchFamily="34" charset="0"/>
                </a:endParaRPr>
              </a:p>
              <a:p>
                <a:r>
                  <a:rPr lang="en-IN" dirty="0">
                    <a:solidFill>
                      <a:schemeClr val="accent1"/>
                    </a:solidFill>
                    <a:latin typeface="Arial" panose="020B0604020202020204" pitchFamily="34" charset="0"/>
                    <a:cs typeface="Arial" panose="020B0604020202020204" pitchFamily="34" charset="0"/>
                  </a:rPr>
                  <a:t>Invariant-1: </a:t>
                </a:r>
                <a:r>
                  <a:rPr lang="en-IN" dirty="0">
                    <a:latin typeface="Arial" panose="020B0604020202020204" pitchFamily="34" charset="0"/>
                    <a:cs typeface="Arial" panose="020B0604020202020204" pitchFamily="34" charset="0"/>
                  </a:rPr>
                  <a:t>The vertices in the set Y are the ones for which d[v] contains the length of a shortest path that doesn’t include vertices in Y – {v}, for each v </a:t>
                </a:r>
                <a14:m>
                  <m:oMath xmlns:m="http://schemas.openxmlformats.org/officeDocument/2006/math">
                    <m:r>
                      <a:rPr lang="en-IN" b="0" i="1" smtClean="0">
                        <a:latin typeface="Cambria Math" panose="02040503050406030204" pitchFamily="18" charset="0"/>
                        <a:cs typeface="Arial" panose="020B0604020202020204" pitchFamily="34" charset="0"/>
                      </a:rPr>
                      <m:t>∈</m:t>
                    </m:r>
                  </m:oMath>
                </a14:m>
                <a:r>
                  <a:rPr lang="en-IN" dirty="0">
                    <a:latin typeface="Arial" panose="020B0604020202020204" pitchFamily="34" charset="0"/>
                    <a:cs typeface="Arial" panose="020B0604020202020204" pitchFamily="34" charset="0"/>
                  </a:rPr>
                  <a:t> Y. </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solidFill>
                      <a:schemeClr val="accent1"/>
                    </a:solidFill>
                    <a:latin typeface="Arial" panose="020B0604020202020204" pitchFamily="34" charset="0"/>
                    <a:cs typeface="Arial" panose="020B0604020202020204" pitchFamily="34" charset="0"/>
                  </a:rPr>
                  <a:t>Invariant-2: </a:t>
                </a:r>
                <a:r>
                  <a:rPr lang="en-IN" dirty="0">
                    <a:latin typeface="Arial" panose="020B0604020202020204" pitchFamily="34" charset="0"/>
                    <a:cs typeface="Arial" panose="020B0604020202020204" pitchFamily="34" charset="0"/>
                  </a:rPr>
                  <a:t>The vertices in set W are the ones for which d[v] contains the shortest distance from the source, for each v </a:t>
                </a:r>
                <a14:m>
                  <m:oMath xmlns:m="http://schemas.openxmlformats.org/officeDocument/2006/math">
                    <m:r>
                      <a:rPr lang="en-IN" b="0" i="1" smtClean="0">
                        <a:latin typeface="Cambria Math" panose="02040503050406030204" pitchFamily="18" charset="0"/>
                      </a:rPr>
                      <m:t>∈</m:t>
                    </m:r>
                  </m:oMath>
                </a14:m>
                <a:r>
                  <a:rPr lang="en-IN" dirty="0">
                    <a:latin typeface="Arial" panose="020B0604020202020204" pitchFamily="34" charset="0"/>
                    <a:cs typeface="Arial" panose="020B0604020202020204" pitchFamily="34" charset="0"/>
                  </a:rPr>
                  <a:t> W.</a:t>
                </a:r>
              </a:p>
            </p:txBody>
          </p:sp>
        </mc:Choice>
        <mc:Fallback xmlns="">
          <p:sp>
            <p:nvSpPr>
              <p:cNvPr id="4" name="TextBox 3">
                <a:extLst>
                  <a:ext uri="{FF2B5EF4-FFF2-40B4-BE49-F238E27FC236}">
                    <a16:creationId xmlns:a16="http://schemas.microsoft.com/office/drawing/2014/main" id="{2008F63B-E373-BB83-3262-DE243B5D6EAE}"/>
                  </a:ext>
                </a:extLst>
              </p:cNvPr>
              <p:cNvSpPr txBox="1">
                <a:spLocks noRot="1" noChangeAspect="1" noMove="1" noResize="1" noEditPoints="1" noAdjustHandles="1" noChangeArrowheads="1" noChangeShapeType="1" noTextEdit="1"/>
              </p:cNvSpPr>
              <p:nvPr/>
            </p:nvSpPr>
            <p:spPr>
              <a:xfrm>
                <a:off x="7767484" y="1818968"/>
                <a:ext cx="3586316" cy="4801314"/>
              </a:xfrm>
              <a:prstGeom prst="rect">
                <a:avLst/>
              </a:prstGeom>
              <a:blipFill>
                <a:blip r:embed="rId2"/>
                <a:stretch>
                  <a:fillRect l="-1358" t="-635" r="-1358" b="-1015"/>
                </a:stretch>
              </a:blipFill>
            </p:spPr>
            <p:txBody>
              <a:bodyPr/>
              <a:lstStyle/>
              <a:p>
                <a:r>
                  <a:rPr lang="en-IN">
                    <a:noFill/>
                  </a:rPr>
                  <a:t> </a:t>
                </a:r>
              </a:p>
            </p:txBody>
          </p:sp>
        </mc:Fallback>
      </mc:AlternateContent>
      <p:sp>
        <p:nvSpPr>
          <p:cNvPr id="5" name="Oval 4">
            <a:extLst>
              <a:ext uri="{FF2B5EF4-FFF2-40B4-BE49-F238E27FC236}">
                <a16:creationId xmlns:a16="http://schemas.microsoft.com/office/drawing/2014/main" id="{5A734D26-9AEE-73BC-78F4-B87B15AE0776}"/>
              </a:ext>
            </a:extLst>
          </p:cNvPr>
          <p:cNvSpPr/>
          <p:nvPr/>
        </p:nvSpPr>
        <p:spPr>
          <a:xfrm>
            <a:off x="609600" y="1976284"/>
            <a:ext cx="2910348" cy="244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235F27D-B890-629C-C873-774C6B04ECFE}"/>
              </a:ext>
            </a:extLst>
          </p:cNvPr>
          <p:cNvSpPr/>
          <p:nvPr/>
        </p:nvSpPr>
        <p:spPr>
          <a:xfrm>
            <a:off x="1219200" y="2379406"/>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Rectangle 6">
            <a:extLst>
              <a:ext uri="{FF2B5EF4-FFF2-40B4-BE49-F238E27FC236}">
                <a16:creationId xmlns:a16="http://schemas.microsoft.com/office/drawing/2014/main" id="{B83ADEB6-7844-FAD6-7990-33283D8EF2F1}"/>
              </a:ext>
            </a:extLst>
          </p:cNvPr>
          <p:cNvSpPr/>
          <p:nvPr/>
        </p:nvSpPr>
        <p:spPr>
          <a:xfrm>
            <a:off x="1371600" y="336755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8" name="Rectangle 7">
            <a:extLst>
              <a:ext uri="{FF2B5EF4-FFF2-40B4-BE49-F238E27FC236}">
                <a16:creationId xmlns:a16="http://schemas.microsoft.com/office/drawing/2014/main" id="{ED529114-7232-9ACB-9A63-E3C5DA21F950}"/>
              </a:ext>
            </a:extLst>
          </p:cNvPr>
          <p:cNvSpPr/>
          <p:nvPr/>
        </p:nvSpPr>
        <p:spPr>
          <a:xfrm>
            <a:off x="2222092" y="28513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Rectangle 8">
            <a:extLst>
              <a:ext uri="{FF2B5EF4-FFF2-40B4-BE49-F238E27FC236}">
                <a16:creationId xmlns:a16="http://schemas.microsoft.com/office/drawing/2014/main" id="{34CFE44B-46BA-507C-1669-AA1777A0E7B6}"/>
              </a:ext>
            </a:extLst>
          </p:cNvPr>
          <p:cNvSpPr/>
          <p:nvPr/>
        </p:nvSpPr>
        <p:spPr>
          <a:xfrm>
            <a:off x="2187678" y="376084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0" name="Oval 9">
            <a:extLst>
              <a:ext uri="{FF2B5EF4-FFF2-40B4-BE49-F238E27FC236}">
                <a16:creationId xmlns:a16="http://schemas.microsoft.com/office/drawing/2014/main" id="{C3683FBC-E1C8-E4A4-03A6-D43F18AB583D}"/>
              </a:ext>
            </a:extLst>
          </p:cNvPr>
          <p:cNvSpPr/>
          <p:nvPr/>
        </p:nvSpPr>
        <p:spPr>
          <a:xfrm>
            <a:off x="3927996" y="3288892"/>
            <a:ext cx="2910348" cy="24482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E61A6B2-71D0-8D78-E829-BC3BEE781EB8}"/>
              </a:ext>
            </a:extLst>
          </p:cNvPr>
          <p:cNvSpPr/>
          <p:nvPr/>
        </p:nvSpPr>
        <p:spPr>
          <a:xfrm>
            <a:off x="4498265" y="3859164"/>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Rectangle 16">
            <a:extLst>
              <a:ext uri="{FF2B5EF4-FFF2-40B4-BE49-F238E27FC236}">
                <a16:creationId xmlns:a16="http://schemas.microsoft.com/office/drawing/2014/main" id="{BAF8E0F2-414B-5B3A-64DF-40A1DD6F3B31}"/>
              </a:ext>
            </a:extLst>
          </p:cNvPr>
          <p:cNvSpPr/>
          <p:nvPr/>
        </p:nvSpPr>
        <p:spPr>
          <a:xfrm>
            <a:off x="4650665" y="4847308"/>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8" name="Rectangle 17">
            <a:extLst>
              <a:ext uri="{FF2B5EF4-FFF2-40B4-BE49-F238E27FC236}">
                <a16:creationId xmlns:a16="http://schemas.microsoft.com/office/drawing/2014/main" id="{06EF294B-BDEC-07D3-BC77-53B104284262}"/>
              </a:ext>
            </a:extLst>
          </p:cNvPr>
          <p:cNvSpPr/>
          <p:nvPr/>
        </p:nvSpPr>
        <p:spPr>
          <a:xfrm>
            <a:off x="6071429" y="446876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Rectangle 18">
            <a:extLst>
              <a:ext uri="{FF2B5EF4-FFF2-40B4-BE49-F238E27FC236}">
                <a16:creationId xmlns:a16="http://schemas.microsoft.com/office/drawing/2014/main" id="{C5E21057-E740-84C4-B81D-2752D3C4C758}"/>
              </a:ext>
            </a:extLst>
          </p:cNvPr>
          <p:cNvSpPr/>
          <p:nvPr/>
        </p:nvSpPr>
        <p:spPr>
          <a:xfrm>
            <a:off x="5466743" y="524059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20" name="Rectangle 19">
            <a:extLst>
              <a:ext uri="{FF2B5EF4-FFF2-40B4-BE49-F238E27FC236}">
                <a16:creationId xmlns:a16="http://schemas.microsoft.com/office/drawing/2014/main" id="{9C687185-0795-0353-F840-092197E9D5B2}"/>
              </a:ext>
            </a:extLst>
          </p:cNvPr>
          <p:cNvSpPr/>
          <p:nvPr/>
        </p:nvSpPr>
        <p:spPr>
          <a:xfrm>
            <a:off x="5265181" y="362318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1" name="Rectangle 20">
            <a:extLst>
              <a:ext uri="{FF2B5EF4-FFF2-40B4-BE49-F238E27FC236}">
                <a16:creationId xmlns:a16="http://schemas.microsoft.com/office/drawing/2014/main" id="{CFC4A2BD-5BD5-9DA5-D070-A8F797F2982A}"/>
              </a:ext>
            </a:extLst>
          </p:cNvPr>
          <p:cNvSpPr/>
          <p:nvPr/>
        </p:nvSpPr>
        <p:spPr>
          <a:xfrm>
            <a:off x="5230767" y="44048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22" name="TextBox 21">
            <a:extLst>
              <a:ext uri="{FF2B5EF4-FFF2-40B4-BE49-F238E27FC236}">
                <a16:creationId xmlns:a16="http://schemas.microsoft.com/office/drawing/2014/main" id="{4D3D1A59-BF40-2BD5-1FFC-6F3DC9C54613}"/>
              </a:ext>
            </a:extLst>
          </p:cNvPr>
          <p:cNvSpPr txBox="1"/>
          <p:nvPr/>
        </p:nvSpPr>
        <p:spPr>
          <a:xfrm>
            <a:off x="575186" y="2969344"/>
            <a:ext cx="879978" cy="523220"/>
          </a:xfrm>
          <a:prstGeom prst="rect">
            <a:avLst/>
          </a:prstGeom>
          <a:noFill/>
        </p:spPr>
        <p:txBody>
          <a:bodyPr wrap="square" rtlCol="0">
            <a:spAutoFit/>
          </a:bodyPr>
          <a:lstStyle/>
          <a:p>
            <a:r>
              <a:rPr lang="en-IN" sz="2800" b="1" dirty="0">
                <a:solidFill>
                  <a:srgbClr val="00B050"/>
                </a:solidFill>
              </a:rPr>
              <a:t>W</a:t>
            </a:r>
          </a:p>
        </p:txBody>
      </p:sp>
      <p:sp>
        <p:nvSpPr>
          <p:cNvPr id="23" name="TextBox 22">
            <a:extLst>
              <a:ext uri="{FF2B5EF4-FFF2-40B4-BE49-F238E27FC236}">
                <a16:creationId xmlns:a16="http://schemas.microsoft.com/office/drawing/2014/main" id="{9F27BDFA-E70B-61CD-FAB7-5A5D6F4062EB}"/>
              </a:ext>
            </a:extLst>
          </p:cNvPr>
          <p:cNvSpPr txBox="1"/>
          <p:nvPr/>
        </p:nvSpPr>
        <p:spPr>
          <a:xfrm>
            <a:off x="3913246" y="4370442"/>
            <a:ext cx="879978" cy="523220"/>
          </a:xfrm>
          <a:prstGeom prst="rect">
            <a:avLst/>
          </a:prstGeom>
          <a:noFill/>
        </p:spPr>
        <p:txBody>
          <a:bodyPr wrap="square" rtlCol="0">
            <a:spAutoFit/>
          </a:bodyPr>
          <a:lstStyle/>
          <a:p>
            <a:r>
              <a:rPr lang="en-IN" sz="2800" b="1" dirty="0">
                <a:solidFill>
                  <a:srgbClr val="00B050"/>
                </a:solidFill>
              </a:rPr>
              <a:t>Y</a:t>
            </a:r>
          </a:p>
        </p:txBody>
      </p:sp>
      <p:cxnSp>
        <p:nvCxnSpPr>
          <p:cNvPr id="25" name="Straight Arrow Connector 24">
            <a:extLst>
              <a:ext uri="{FF2B5EF4-FFF2-40B4-BE49-F238E27FC236}">
                <a16:creationId xmlns:a16="http://schemas.microsoft.com/office/drawing/2014/main" id="{9E4F95BF-B8FF-9FBC-4B93-D8022B354A8D}"/>
              </a:ext>
            </a:extLst>
          </p:cNvPr>
          <p:cNvCxnSpPr>
            <a:stCxn id="16" idx="3"/>
            <a:endCxn id="20" idx="1"/>
          </p:cNvCxnSpPr>
          <p:nvPr/>
        </p:nvCxnSpPr>
        <p:spPr>
          <a:xfrm flipV="1">
            <a:off x="4989878" y="3829667"/>
            <a:ext cx="275303" cy="23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5A1A1F-6BE5-7563-1C24-2E78C4DB5D25}"/>
              </a:ext>
            </a:extLst>
          </p:cNvPr>
          <p:cNvCxnSpPr>
            <a:stCxn id="8" idx="3"/>
            <a:endCxn id="20" idx="1"/>
          </p:cNvCxnSpPr>
          <p:nvPr/>
        </p:nvCxnSpPr>
        <p:spPr>
          <a:xfrm>
            <a:off x="2713705" y="3057833"/>
            <a:ext cx="2551476" cy="77183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97439F3-F976-E31B-5C6A-6CF643E27B3F}"/>
              </a:ext>
            </a:extLst>
          </p:cNvPr>
          <p:cNvCxnSpPr>
            <a:stCxn id="6" idx="3"/>
            <a:endCxn id="8" idx="1"/>
          </p:cNvCxnSpPr>
          <p:nvPr/>
        </p:nvCxnSpPr>
        <p:spPr>
          <a:xfrm>
            <a:off x="1710813" y="2585884"/>
            <a:ext cx="511279" cy="47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3986C0-5193-95ED-CD17-ACB5C806B6C3}"/>
              </a:ext>
            </a:extLst>
          </p:cNvPr>
          <p:cNvCxnSpPr>
            <a:stCxn id="6" idx="2"/>
            <a:endCxn id="7" idx="0"/>
          </p:cNvCxnSpPr>
          <p:nvPr/>
        </p:nvCxnSpPr>
        <p:spPr>
          <a:xfrm>
            <a:off x="1465007" y="2792361"/>
            <a:ext cx="152400" cy="575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2193460-AE8D-2D19-60A9-B5C9EF8D12C5}"/>
              </a:ext>
            </a:extLst>
          </p:cNvPr>
          <p:cNvCxnSpPr>
            <a:stCxn id="7" idx="3"/>
            <a:endCxn id="9" idx="1"/>
          </p:cNvCxnSpPr>
          <p:nvPr/>
        </p:nvCxnSpPr>
        <p:spPr>
          <a:xfrm>
            <a:off x="1863213" y="3574028"/>
            <a:ext cx="324465" cy="3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6942231-4796-846D-8F66-45D5FDA5B53F}"/>
              </a:ext>
            </a:extLst>
          </p:cNvPr>
          <p:cNvCxnSpPr>
            <a:stCxn id="9" idx="3"/>
            <a:endCxn id="17" idx="1"/>
          </p:cNvCxnSpPr>
          <p:nvPr/>
        </p:nvCxnSpPr>
        <p:spPr>
          <a:xfrm>
            <a:off x="2679291" y="3967319"/>
            <a:ext cx="1971374" cy="108646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86AEF34-20D4-5C5D-EE36-46930BAA3707}"/>
              </a:ext>
            </a:extLst>
          </p:cNvPr>
          <p:cNvCxnSpPr>
            <a:stCxn id="9" idx="3"/>
            <a:endCxn id="16" idx="1"/>
          </p:cNvCxnSpPr>
          <p:nvPr/>
        </p:nvCxnSpPr>
        <p:spPr>
          <a:xfrm>
            <a:off x="2679291" y="3967319"/>
            <a:ext cx="1818974" cy="9832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FBDDE15-FD2B-DC44-2038-2B9043D2D8E9}"/>
              </a:ext>
            </a:extLst>
          </p:cNvPr>
          <p:cNvSpPr/>
          <p:nvPr/>
        </p:nvSpPr>
        <p:spPr>
          <a:xfrm>
            <a:off x="2428571" y="223192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cxnSp>
        <p:nvCxnSpPr>
          <p:cNvPr id="42" name="Straight Arrow Connector 41">
            <a:extLst>
              <a:ext uri="{FF2B5EF4-FFF2-40B4-BE49-F238E27FC236}">
                <a16:creationId xmlns:a16="http://schemas.microsoft.com/office/drawing/2014/main" id="{D708075A-011F-03D5-8A99-15F9DE98BE90}"/>
              </a:ext>
            </a:extLst>
          </p:cNvPr>
          <p:cNvCxnSpPr>
            <a:stCxn id="6" idx="3"/>
            <a:endCxn id="40" idx="1"/>
          </p:cNvCxnSpPr>
          <p:nvPr/>
        </p:nvCxnSpPr>
        <p:spPr>
          <a:xfrm flipV="1">
            <a:off x="1710813" y="2438399"/>
            <a:ext cx="717758" cy="1474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40FF3AF-4C9C-1B0A-F594-61C98972D7DF}"/>
                  </a:ext>
                </a:extLst>
              </p14:cNvPr>
              <p14:cNvContentPartPr/>
              <p14:nvPr/>
            </p14:nvContentPartPr>
            <p14:xfrm>
              <a:off x="2635920" y="415080"/>
              <a:ext cx="7602480" cy="3862800"/>
            </p14:xfrm>
          </p:contentPart>
        </mc:Choice>
        <mc:Fallback xmlns="">
          <p:pic>
            <p:nvPicPr>
              <p:cNvPr id="3" name="Ink 2">
                <a:extLst>
                  <a:ext uri="{FF2B5EF4-FFF2-40B4-BE49-F238E27FC236}">
                    <a16:creationId xmlns:a16="http://schemas.microsoft.com/office/drawing/2014/main" id="{F40FF3AF-4C9C-1B0A-F594-61C98972D7DF}"/>
                  </a:ext>
                </a:extLst>
              </p:cNvPr>
              <p:cNvPicPr/>
              <p:nvPr/>
            </p:nvPicPr>
            <p:blipFill>
              <a:blip r:embed="rId4"/>
              <a:stretch>
                <a:fillRect/>
              </a:stretch>
            </p:blipFill>
            <p:spPr>
              <a:xfrm>
                <a:off x="2626560" y="405720"/>
                <a:ext cx="7621200" cy="3881520"/>
              </a:xfrm>
              <a:prstGeom prst="rect">
                <a:avLst/>
              </a:prstGeom>
            </p:spPr>
          </p:pic>
        </mc:Fallback>
      </mc:AlternateContent>
    </p:spTree>
    <p:extLst>
      <p:ext uri="{BB962C8B-B14F-4D97-AF65-F5344CB8AC3E}">
        <p14:creationId xmlns:p14="http://schemas.microsoft.com/office/powerpoint/2010/main" val="400648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3A7-FEF4-D419-E2A0-C46E24C5D33E}"/>
              </a:ext>
            </a:extLst>
          </p:cNvPr>
          <p:cNvSpPr>
            <a:spLocks noGrp="1"/>
          </p:cNvSpPr>
          <p:nvPr>
            <p:ph type="title"/>
          </p:nvPr>
        </p:nvSpPr>
        <p:spPr/>
        <p:txBody>
          <a:bodyPr/>
          <a:lstStyle/>
          <a:p>
            <a:r>
              <a:rPr lang="en-IN" dirty="0"/>
              <a:t>Shortest path invariants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008F63B-E373-BB83-3262-DE243B5D6EAE}"/>
                  </a:ext>
                </a:extLst>
              </p:cNvPr>
              <p:cNvSpPr txBox="1"/>
              <p:nvPr/>
            </p:nvSpPr>
            <p:spPr>
              <a:xfrm>
                <a:off x="7767484" y="1818968"/>
                <a:ext cx="3586316" cy="4801314"/>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The vertices can be divided into two sets, W and Y.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d[v] stores the current known distance from the source.</a:t>
                </a:r>
              </a:p>
              <a:p>
                <a:endParaRPr lang="en-IN" dirty="0">
                  <a:latin typeface="Arial" panose="020B0604020202020204" pitchFamily="34" charset="0"/>
                  <a:cs typeface="Arial" panose="020B0604020202020204" pitchFamily="34" charset="0"/>
                </a:endParaRPr>
              </a:p>
              <a:p>
                <a:r>
                  <a:rPr lang="en-IN" dirty="0">
                    <a:solidFill>
                      <a:schemeClr val="accent1"/>
                    </a:solidFill>
                    <a:latin typeface="Arial" panose="020B0604020202020204" pitchFamily="34" charset="0"/>
                    <a:cs typeface="Arial" panose="020B0604020202020204" pitchFamily="34" charset="0"/>
                  </a:rPr>
                  <a:t>Invariant-1: </a:t>
                </a:r>
                <a:r>
                  <a:rPr lang="en-IN" dirty="0">
                    <a:latin typeface="Arial" panose="020B0604020202020204" pitchFamily="34" charset="0"/>
                    <a:cs typeface="Arial" panose="020B0604020202020204" pitchFamily="34" charset="0"/>
                  </a:rPr>
                  <a:t>The vertices in the set Y are the ones for which d[v] contains the length of a shortest path that doesn’t include vertices in Y – {v}, for each v </a:t>
                </a:r>
                <a14:m>
                  <m:oMath xmlns:m="http://schemas.openxmlformats.org/officeDocument/2006/math">
                    <m:r>
                      <a:rPr lang="en-IN" b="0" i="1" smtClean="0">
                        <a:latin typeface="Cambria Math" panose="02040503050406030204" pitchFamily="18" charset="0"/>
                        <a:cs typeface="Arial" panose="020B0604020202020204" pitchFamily="34" charset="0"/>
                      </a:rPr>
                      <m:t>∈</m:t>
                    </m:r>
                  </m:oMath>
                </a14:m>
                <a:r>
                  <a:rPr lang="en-IN" dirty="0">
                    <a:latin typeface="Arial" panose="020B0604020202020204" pitchFamily="34" charset="0"/>
                    <a:cs typeface="Arial" panose="020B0604020202020204" pitchFamily="34" charset="0"/>
                  </a:rPr>
                  <a:t> Y. </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solidFill>
                      <a:schemeClr val="accent1"/>
                    </a:solidFill>
                    <a:latin typeface="Arial" panose="020B0604020202020204" pitchFamily="34" charset="0"/>
                    <a:cs typeface="Arial" panose="020B0604020202020204" pitchFamily="34" charset="0"/>
                  </a:rPr>
                  <a:t>Invariant-2: </a:t>
                </a:r>
                <a:r>
                  <a:rPr lang="en-IN" dirty="0">
                    <a:latin typeface="Arial" panose="020B0604020202020204" pitchFamily="34" charset="0"/>
                    <a:cs typeface="Arial" panose="020B0604020202020204" pitchFamily="34" charset="0"/>
                  </a:rPr>
                  <a:t>The vertices in set W are the ones for which d[v] contains the shortest distance from the source, for each v </a:t>
                </a:r>
                <a14:m>
                  <m:oMath xmlns:m="http://schemas.openxmlformats.org/officeDocument/2006/math">
                    <m:r>
                      <a:rPr lang="en-IN" b="0" i="1" smtClean="0">
                        <a:latin typeface="Cambria Math" panose="02040503050406030204" pitchFamily="18" charset="0"/>
                      </a:rPr>
                      <m:t>∈</m:t>
                    </m:r>
                  </m:oMath>
                </a14:m>
                <a:r>
                  <a:rPr lang="en-IN" dirty="0">
                    <a:latin typeface="Arial" panose="020B0604020202020204" pitchFamily="34" charset="0"/>
                    <a:cs typeface="Arial" panose="020B0604020202020204" pitchFamily="34" charset="0"/>
                  </a:rPr>
                  <a:t> W.</a:t>
                </a:r>
              </a:p>
            </p:txBody>
          </p:sp>
        </mc:Choice>
        <mc:Fallback xmlns="">
          <p:sp>
            <p:nvSpPr>
              <p:cNvPr id="4" name="TextBox 3">
                <a:extLst>
                  <a:ext uri="{FF2B5EF4-FFF2-40B4-BE49-F238E27FC236}">
                    <a16:creationId xmlns:a16="http://schemas.microsoft.com/office/drawing/2014/main" id="{2008F63B-E373-BB83-3262-DE243B5D6EAE}"/>
                  </a:ext>
                </a:extLst>
              </p:cNvPr>
              <p:cNvSpPr txBox="1">
                <a:spLocks noRot="1" noChangeAspect="1" noMove="1" noResize="1" noEditPoints="1" noAdjustHandles="1" noChangeArrowheads="1" noChangeShapeType="1" noTextEdit="1"/>
              </p:cNvSpPr>
              <p:nvPr/>
            </p:nvSpPr>
            <p:spPr>
              <a:xfrm>
                <a:off x="7767484" y="1818968"/>
                <a:ext cx="3586316" cy="4801314"/>
              </a:xfrm>
              <a:prstGeom prst="rect">
                <a:avLst/>
              </a:prstGeom>
              <a:blipFill>
                <a:blip r:embed="rId2"/>
                <a:stretch>
                  <a:fillRect l="-1358" t="-635" r="-1358" b="-1015"/>
                </a:stretch>
              </a:blipFill>
            </p:spPr>
            <p:txBody>
              <a:bodyPr/>
              <a:lstStyle/>
              <a:p>
                <a:r>
                  <a:rPr lang="en-IN">
                    <a:noFill/>
                  </a:rPr>
                  <a:t> </a:t>
                </a:r>
              </a:p>
            </p:txBody>
          </p:sp>
        </mc:Fallback>
      </mc:AlternateContent>
      <p:sp>
        <p:nvSpPr>
          <p:cNvPr id="5" name="Oval 4">
            <a:extLst>
              <a:ext uri="{FF2B5EF4-FFF2-40B4-BE49-F238E27FC236}">
                <a16:creationId xmlns:a16="http://schemas.microsoft.com/office/drawing/2014/main" id="{5A734D26-9AEE-73BC-78F4-B87B15AE0776}"/>
              </a:ext>
            </a:extLst>
          </p:cNvPr>
          <p:cNvSpPr/>
          <p:nvPr/>
        </p:nvSpPr>
        <p:spPr>
          <a:xfrm>
            <a:off x="609600" y="1976284"/>
            <a:ext cx="2910348" cy="244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235F27D-B890-629C-C873-774C6B04ECFE}"/>
              </a:ext>
            </a:extLst>
          </p:cNvPr>
          <p:cNvSpPr/>
          <p:nvPr/>
        </p:nvSpPr>
        <p:spPr>
          <a:xfrm>
            <a:off x="1219200" y="2379406"/>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Rectangle 6">
            <a:extLst>
              <a:ext uri="{FF2B5EF4-FFF2-40B4-BE49-F238E27FC236}">
                <a16:creationId xmlns:a16="http://schemas.microsoft.com/office/drawing/2014/main" id="{B83ADEB6-7844-FAD6-7990-33283D8EF2F1}"/>
              </a:ext>
            </a:extLst>
          </p:cNvPr>
          <p:cNvSpPr/>
          <p:nvPr/>
        </p:nvSpPr>
        <p:spPr>
          <a:xfrm>
            <a:off x="1371600" y="336755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8" name="Rectangle 7">
            <a:extLst>
              <a:ext uri="{FF2B5EF4-FFF2-40B4-BE49-F238E27FC236}">
                <a16:creationId xmlns:a16="http://schemas.microsoft.com/office/drawing/2014/main" id="{ED529114-7232-9ACB-9A63-E3C5DA21F950}"/>
              </a:ext>
            </a:extLst>
          </p:cNvPr>
          <p:cNvSpPr/>
          <p:nvPr/>
        </p:nvSpPr>
        <p:spPr>
          <a:xfrm>
            <a:off x="2222092" y="28513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Rectangle 8">
            <a:extLst>
              <a:ext uri="{FF2B5EF4-FFF2-40B4-BE49-F238E27FC236}">
                <a16:creationId xmlns:a16="http://schemas.microsoft.com/office/drawing/2014/main" id="{34CFE44B-46BA-507C-1669-AA1777A0E7B6}"/>
              </a:ext>
            </a:extLst>
          </p:cNvPr>
          <p:cNvSpPr/>
          <p:nvPr/>
        </p:nvSpPr>
        <p:spPr>
          <a:xfrm>
            <a:off x="2187678" y="376084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0" name="Oval 9">
            <a:extLst>
              <a:ext uri="{FF2B5EF4-FFF2-40B4-BE49-F238E27FC236}">
                <a16:creationId xmlns:a16="http://schemas.microsoft.com/office/drawing/2014/main" id="{C3683FBC-E1C8-E4A4-03A6-D43F18AB583D}"/>
              </a:ext>
            </a:extLst>
          </p:cNvPr>
          <p:cNvSpPr/>
          <p:nvPr/>
        </p:nvSpPr>
        <p:spPr>
          <a:xfrm>
            <a:off x="3927996" y="3288892"/>
            <a:ext cx="2910348" cy="24482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E61A6B2-71D0-8D78-E829-BC3BEE781EB8}"/>
              </a:ext>
            </a:extLst>
          </p:cNvPr>
          <p:cNvSpPr/>
          <p:nvPr/>
        </p:nvSpPr>
        <p:spPr>
          <a:xfrm>
            <a:off x="4498265" y="3859164"/>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Rectangle 16">
            <a:extLst>
              <a:ext uri="{FF2B5EF4-FFF2-40B4-BE49-F238E27FC236}">
                <a16:creationId xmlns:a16="http://schemas.microsoft.com/office/drawing/2014/main" id="{BAF8E0F2-414B-5B3A-64DF-40A1DD6F3B31}"/>
              </a:ext>
            </a:extLst>
          </p:cNvPr>
          <p:cNvSpPr/>
          <p:nvPr/>
        </p:nvSpPr>
        <p:spPr>
          <a:xfrm>
            <a:off x="4650665" y="4847308"/>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8" name="Rectangle 17">
            <a:extLst>
              <a:ext uri="{FF2B5EF4-FFF2-40B4-BE49-F238E27FC236}">
                <a16:creationId xmlns:a16="http://schemas.microsoft.com/office/drawing/2014/main" id="{06EF294B-BDEC-07D3-BC77-53B104284262}"/>
              </a:ext>
            </a:extLst>
          </p:cNvPr>
          <p:cNvSpPr/>
          <p:nvPr/>
        </p:nvSpPr>
        <p:spPr>
          <a:xfrm>
            <a:off x="6071429" y="446876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Rectangle 18">
            <a:extLst>
              <a:ext uri="{FF2B5EF4-FFF2-40B4-BE49-F238E27FC236}">
                <a16:creationId xmlns:a16="http://schemas.microsoft.com/office/drawing/2014/main" id="{C5E21057-E740-84C4-B81D-2752D3C4C758}"/>
              </a:ext>
            </a:extLst>
          </p:cNvPr>
          <p:cNvSpPr/>
          <p:nvPr/>
        </p:nvSpPr>
        <p:spPr>
          <a:xfrm>
            <a:off x="5466743" y="524059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20" name="Rectangle 19">
            <a:extLst>
              <a:ext uri="{FF2B5EF4-FFF2-40B4-BE49-F238E27FC236}">
                <a16:creationId xmlns:a16="http://schemas.microsoft.com/office/drawing/2014/main" id="{9C687185-0795-0353-F840-092197E9D5B2}"/>
              </a:ext>
            </a:extLst>
          </p:cNvPr>
          <p:cNvSpPr/>
          <p:nvPr/>
        </p:nvSpPr>
        <p:spPr>
          <a:xfrm>
            <a:off x="5265181" y="362318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1" name="Rectangle 20">
            <a:extLst>
              <a:ext uri="{FF2B5EF4-FFF2-40B4-BE49-F238E27FC236}">
                <a16:creationId xmlns:a16="http://schemas.microsoft.com/office/drawing/2014/main" id="{CFC4A2BD-5BD5-9DA5-D070-A8F797F2982A}"/>
              </a:ext>
            </a:extLst>
          </p:cNvPr>
          <p:cNvSpPr/>
          <p:nvPr/>
        </p:nvSpPr>
        <p:spPr>
          <a:xfrm>
            <a:off x="5230767" y="44048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22" name="TextBox 21">
            <a:extLst>
              <a:ext uri="{FF2B5EF4-FFF2-40B4-BE49-F238E27FC236}">
                <a16:creationId xmlns:a16="http://schemas.microsoft.com/office/drawing/2014/main" id="{4D3D1A59-BF40-2BD5-1FFC-6F3DC9C54613}"/>
              </a:ext>
            </a:extLst>
          </p:cNvPr>
          <p:cNvSpPr txBox="1"/>
          <p:nvPr/>
        </p:nvSpPr>
        <p:spPr>
          <a:xfrm>
            <a:off x="575186" y="2969344"/>
            <a:ext cx="879978" cy="523220"/>
          </a:xfrm>
          <a:prstGeom prst="rect">
            <a:avLst/>
          </a:prstGeom>
          <a:noFill/>
        </p:spPr>
        <p:txBody>
          <a:bodyPr wrap="square" rtlCol="0">
            <a:spAutoFit/>
          </a:bodyPr>
          <a:lstStyle/>
          <a:p>
            <a:r>
              <a:rPr lang="en-IN" sz="2800" b="1" dirty="0">
                <a:solidFill>
                  <a:srgbClr val="00B050"/>
                </a:solidFill>
              </a:rPr>
              <a:t>W</a:t>
            </a:r>
          </a:p>
        </p:txBody>
      </p:sp>
      <p:sp>
        <p:nvSpPr>
          <p:cNvPr id="23" name="TextBox 22">
            <a:extLst>
              <a:ext uri="{FF2B5EF4-FFF2-40B4-BE49-F238E27FC236}">
                <a16:creationId xmlns:a16="http://schemas.microsoft.com/office/drawing/2014/main" id="{9F27BDFA-E70B-61CD-FAB7-5A5D6F4062EB}"/>
              </a:ext>
            </a:extLst>
          </p:cNvPr>
          <p:cNvSpPr txBox="1"/>
          <p:nvPr/>
        </p:nvSpPr>
        <p:spPr>
          <a:xfrm>
            <a:off x="3913246" y="4370442"/>
            <a:ext cx="879978" cy="523220"/>
          </a:xfrm>
          <a:prstGeom prst="rect">
            <a:avLst/>
          </a:prstGeom>
          <a:noFill/>
        </p:spPr>
        <p:txBody>
          <a:bodyPr wrap="square" rtlCol="0">
            <a:spAutoFit/>
          </a:bodyPr>
          <a:lstStyle/>
          <a:p>
            <a:r>
              <a:rPr lang="en-IN" sz="2800" b="1" dirty="0">
                <a:solidFill>
                  <a:srgbClr val="00B050"/>
                </a:solidFill>
              </a:rPr>
              <a:t>Y</a:t>
            </a:r>
          </a:p>
        </p:txBody>
      </p:sp>
      <p:cxnSp>
        <p:nvCxnSpPr>
          <p:cNvPr id="25" name="Straight Arrow Connector 24">
            <a:extLst>
              <a:ext uri="{FF2B5EF4-FFF2-40B4-BE49-F238E27FC236}">
                <a16:creationId xmlns:a16="http://schemas.microsoft.com/office/drawing/2014/main" id="{9E4F95BF-B8FF-9FBC-4B93-D8022B354A8D}"/>
              </a:ext>
            </a:extLst>
          </p:cNvPr>
          <p:cNvCxnSpPr>
            <a:stCxn id="16" idx="3"/>
            <a:endCxn id="20" idx="1"/>
          </p:cNvCxnSpPr>
          <p:nvPr/>
        </p:nvCxnSpPr>
        <p:spPr>
          <a:xfrm flipV="1">
            <a:off x="4989878" y="3829667"/>
            <a:ext cx="275303" cy="23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5A1A1F-6BE5-7563-1C24-2E78C4DB5D25}"/>
              </a:ext>
            </a:extLst>
          </p:cNvPr>
          <p:cNvCxnSpPr>
            <a:stCxn id="8" idx="3"/>
            <a:endCxn id="20" idx="1"/>
          </p:cNvCxnSpPr>
          <p:nvPr/>
        </p:nvCxnSpPr>
        <p:spPr>
          <a:xfrm>
            <a:off x="2713705" y="3057833"/>
            <a:ext cx="2551476" cy="77183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97439F3-F976-E31B-5C6A-6CF643E27B3F}"/>
              </a:ext>
            </a:extLst>
          </p:cNvPr>
          <p:cNvCxnSpPr>
            <a:stCxn id="6" idx="3"/>
            <a:endCxn id="8" idx="1"/>
          </p:cNvCxnSpPr>
          <p:nvPr/>
        </p:nvCxnSpPr>
        <p:spPr>
          <a:xfrm>
            <a:off x="1710813" y="2585884"/>
            <a:ext cx="511279" cy="47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3986C0-5193-95ED-CD17-ACB5C806B6C3}"/>
              </a:ext>
            </a:extLst>
          </p:cNvPr>
          <p:cNvCxnSpPr>
            <a:stCxn id="6" idx="2"/>
            <a:endCxn id="7" idx="0"/>
          </p:cNvCxnSpPr>
          <p:nvPr/>
        </p:nvCxnSpPr>
        <p:spPr>
          <a:xfrm>
            <a:off x="1465007" y="2792361"/>
            <a:ext cx="152400" cy="575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2193460-AE8D-2D19-60A9-B5C9EF8D12C5}"/>
              </a:ext>
            </a:extLst>
          </p:cNvPr>
          <p:cNvCxnSpPr>
            <a:stCxn id="7" idx="3"/>
            <a:endCxn id="9" idx="1"/>
          </p:cNvCxnSpPr>
          <p:nvPr/>
        </p:nvCxnSpPr>
        <p:spPr>
          <a:xfrm>
            <a:off x="1863213" y="3574028"/>
            <a:ext cx="324465" cy="3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6942231-4796-846D-8F66-45D5FDA5B53F}"/>
              </a:ext>
            </a:extLst>
          </p:cNvPr>
          <p:cNvCxnSpPr>
            <a:stCxn id="9" idx="3"/>
            <a:endCxn id="17" idx="1"/>
          </p:cNvCxnSpPr>
          <p:nvPr/>
        </p:nvCxnSpPr>
        <p:spPr>
          <a:xfrm>
            <a:off x="2679291" y="3967319"/>
            <a:ext cx="1971374" cy="108646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86AEF34-20D4-5C5D-EE36-46930BAA3707}"/>
              </a:ext>
            </a:extLst>
          </p:cNvPr>
          <p:cNvCxnSpPr>
            <a:stCxn id="9" idx="3"/>
            <a:endCxn id="16" idx="1"/>
          </p:cNvCxnSpPr>
          <p:nvPr/>
        </p:nvCxnSpPr>
        <p:spPr>
          <a:xfrm>
            <a:off x="2679291" y="3967319"/>
            <a:ext cx="1818974" cy="9832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FBDDE15-FD2B-DC44-2038-2B9043D2D8E9}"/>
              </a:ext>
            </a:extLst>
          </p:cNvPr>
          <p:cNvSpPr/>
          <p:nvPr/>
        </p:nvSpPr>
        <p:spPr>
          <a:xfrm>
            <a:off x="2428571" y="223192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cxnSp>
        <p:nvCxnSpPr>
          <p:cNvPr id="42" name="Straight Arrow Connector 41">
            <a:extLst>
              <a:ext uri="{FF2B5EF4-FFF2-40B4-BE49-F238E27FC236}">
                <a16:creationId xmlns:a16="http://schemas.microsoft.com/office/drawing/2014/main" id="{D708075A-011F-03D5-8A99-15F9DE98BE90}"/>
              </a:ext>
            </a:extLst>
          </p:cNvPr>
          <p:cNvCxnSpPr>
            <a:stCxn id="6" idx="3"/>
            <a:endCxn id="40" idx="1"/>
          </p:cNvCxnSpPr>
          <p:nvPr/>
        </p:nvCxnSpPr>
        <p:spPr>
          <a:xfrm flipV="1">
            <a:off x="1710813" y="2438399"/>
            <a:ext cx="717758" cy="1474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22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A518-43D9-8A9B-9F7F-00C916A6182A}"/>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09E9CA2A-FE3D-EF4E-2247-5F719900C2D9}"/>
              </a:ext>
            </a:extLst>
          </p:cNvPr>
          <p:cNvSpPr>
            <a:spLocks noGrp="1"/>
          </p:cNvSpPr>
          <p:nvPr>
            <p:ph idx="1"/>
          </p:nvPr>
        </p:nvSpPr>
        <p:spPr/>
        <p:txBody>
          <a:bodyPr/>
          <a:lstStyle/>
          <a:p>
            <a:r>
              <a:rPr lang="en-IN" dirty="0"/>
              <a:t>Shortest paths</a:t>
            </a:r>
          </a:p>
          <a:p>
            <a:r>
              <a:rPr lang="en-IN" dirty="0"/>
              <a:t>Minimum spanning tree</a:t>
            </a:r>
          </a:p>
        </p:txBody>
      </p:sp>
    </p:spTree>
    <p:extLst>
      <p:ext uri="{BB962C8B-B14F-4D97-AF65-F5344CB8AC3E}">
        <p14:creationId xmlns:p14="http://schemas.microsoft.com/office/powerpoint/2010/main" val="282629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3A7-FEF4-D419-E2A0-C46E24C5D33E}"/>
              </a:ext>
            </a:extLst>
          </p:cNvPr>
          <p:cNvSpPr>
            <a:spLocks noGrp="1"/>
          </p:cNvSpPr>
          <p:nvPr>
            <p:ph type="title"/>
          </p:nvPr>
        </p:nvSpPr>
        <p:spPr/>
        <p:txBody>
          <a:bodyPr/>
          <a:lstStyle/>
          <a:p>
            <a:r>
              <a:rPr lang="en-IN" dirty="0"/>
              <a:t>Shortest path invariants</a:t>
            </a:r>
          </a:p>
        </p:txBody>
      </p:sp>
      <p:sp>
        <p:nvSpPr>
          <p:cNvPr id="5" name="Oval 4">
            <a:extLst>
              <a:ext uri="{FF2B5EF4-FFF2-40B4-BE49-F238E27FC236}">
                <a16:creationId xmlns:a16="http://schemas.microsoft.com/office/drawing/2014/main" id="{5A734D26-9AEE-73BC-78F4-B87B15AE0776}"/>
              </a:ext>
            </a:extLst>
          </p:cNvPr>
          <p:cNvSpPr/>
          <p:nvPr/>
        </p:nvSpPr>
        <p:spPr>
          <a:xfrm>
            <a:off x="609600" y="1976284"/>
            <a:ext cx="2910348" cy="244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235F27D-B890-629C-C873-774C6B04ECFE}"/>
              </a:ext>
            </a:extLst>
          </p:cNvPr>
          <p:cNvSpPr/>
          <p:nvPr/>
        </p:nvSpPr>
        <p:spPr>
          <a:xfrm>
            <a:off x="1219200" y="2379406"/>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Rectangle 6">
            <a:extLst>
              <a:ext uri="{FF2B5EF4-FFF2-40B4-BE49-F238E27FC236}">
                <a16:creationId xmlns:a16="http://schemas.microsoft.com/office/drawing/2014/main" id="{B83ADEB6-7844-FAD6-7990-33283D8EF2F1}"/>
              </a:ext>
            </a:extLst>
          </p:cNvPr>
          <p:cNvSpPr/>
          <p:nvPr/>
        </p:nvSpPr>
        <p:spPr>
          <a:xfrm>
            <a:off x="1371600" y="336755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8" name="Rectangle 7">
            <a:extLst>
              <a:ext uri="{FF2B5EF4-FFF2-40B4-BE49-F238E27FC236}">
                <a16:creationId xmlns:a16="http://schemas.microsoft.com/office/drawing/2014/main" id="{ED529114-7232-9ACB-9A63-E3C5DA21F950}"/>
              </a:ext>
            </a:extLst>
          </p:cNvPr>
          <p:cNvSpPr/>
          <p:nvPr/>
        </p:nvSpPr>
        <p:spPr>
          <a:xfrm>
            <a:off x="2222092" y="28513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Rectangle 8">
            <a:extLst>
              <a:ext uri="{FF2B5EF4-FFF2-40B4-BE49-F238E27FC236}">
                <a16:creationId xmlns:a16="http://schemas.microsoft.com/office/drawing/2014/main" id="{34CFE44B-46BA-507C-1669-AA1777A0E7B6}"/>
              </a:ext>
            </a:extLst>
          </p:cNvPr>
          <p:cNvSpPr/>
          <p:nvPr/>
        </p:nvSpPr>
        <p:spPr>
          <a:xfrm>
            <a:off x="2187678" y="376084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0" name="Oval 9">
            <a:extLst>
              <a:ext uri="{FF2B5EF4-FFF2-40B4-BE49-F238E27FC236}">
                <a16:creationId xmlns:a16="http://schemas.microsoft.com/office/drawing/2014/main" id="{C3683FBC-E1C8-E4A4-03A6-D43F18AB583D}"/>
              </a:ext>
            </a:extLst>
          </p:cNvPr>
          <p:cNvSpPr/>
          <p:nvPr/>
        </p:nvSpPr>
        <p:spPr>
          <a:xfrm>
            <a:off x="3927996" y="3288892"/>
            <a:ext cx="2910348" cy="24482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E61A6B2-71D0-8D78-E829-BC3BEE781EB8}"/>
              </a:ext>
            </a:extLst>
          </p:cNvPr>
          <p:cNvSpPr/>
          <p:nvPr/>
        </p:nvSpPr>
        <p:spPr>
          <a:xfrm>
            <a:off x="2826780" y="327906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Rectangle 16">
            <a:extLst>
              <a:ext uri="{FF2B5EF4-FFF2-40B4-BE49-F238E27FC236}">
                <a16:creationId xmlns:a16="http://schemas.microsoft.com/office/drawing/2014/main" id="{BAF8E0F2-414B-5B3A-64DF-40A1DD6F3B31}"/>
              </a:ext>
            </a:extLst>
          </p:cNvPr>
          <p:cNvSpPr/>
          <p:nvPr/>
        </p:nvSpPr>
        <p:spPr>
          <a:xfrm>
            <a:off x="4650665" y="4847308"/>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8" name="Rectangle 17">
            <a:extLst>
              <a:ext uri="{FF2B5EF4-FFF2-40B4-BE49-F238E27FC236}">
                <a16:creationId xmlns:a16="http://schemas.microsoft.com/office/drawing/2014/main" id="{06EF294B-BDEC-07D3-BC77-53B104284262}"/>
              </a:ext>
            </a:extLst>
          </p:cNvPr>
          <p:cNvSpPr/>
          <p:nvPr/>
        </p:nvSpPr>
        <p:spPr>
          <a:xfrm>
            <a:off x="6071429" y="446876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Rectangle 18">
            <a:extLst>
              <a:ext uri="{FF2B5EF4-FFF2-40B4-BE49-F238E27FC236}">
                <a16:creationId xmlns:a16="http://schemas.microsoft.com/office/drawing/2014/main" id="{C5E21057-E740-84C4-B81D-2752D3C4C758}"/>
              </a:ext>
            </a:extLst>
          </p:cNvPr>
          <p:cNvSpPr/>
          <p:nvPr/>
        </p:nvSpPr>
        <p:spPr>
          <a:xfrm>
            <a:off x="5466743" y="524059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20" name="Rectangle 19">
            <a:extLst>
              <a:ext uri="{FF2B5EF4-FFF2-40B4-BE49-F238E27FC236}">
                <a16:creationId xmlns:a16="http://schemas.microsoft.com/office/drawing/2014/main" id="{9C687185-0795-0353-F840-092197E9D5B2}"/>
              </a:ext>
            </a:extLst>
          </p:cNvPr>
          <p:cNvSpPr/>
          <p:nvPr/>
        </p:nvSpPr>
        <p:spPr>
          <a:xfrm>
            <a:off x="5265181" y="362318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1" name="Rectangle 20">
            <a:extLst>
              <a:ext uri="{FF2B5EF4-FFF2-40B4-BE49-F238E27FC236}">
                <a16:creationId xmlns:a16="http://schemas.microsoft.com/office/drawing/2014/main" id="{CFC4A2BD-5BD5-9DA5-D070-A8F797F2982A}"/>
              </a:ext>
            </a:extLst>
          </p:cNvPr>
          <p:cNvSpPr/>
          <p:nvPr/>
        </p:nvSpPr>
        <p:spPr>
          <a:xfrm>
            <a:off x="5230767" y="44048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12" name="TextBox 11">
            <a:extLst>
              <a:ext uri="{FF2B5EF4-FFF2-40B4-BE49-F238E27FC236}">
                <a16:creationId xmlns:a16="http://schemas.microsoft.com/office/drawing/2014/main" id="{43990C9A-4CD6-76D3-30F1-8B81D87BAA45}"/>
              </a:ext>
            </a:extLst>
          </p:cNvPr>
          <p:cNvSpPr txBox="1"/>
          <p:nvPr/>
        </p:nvSpPr>
        <p:spPr>
          <a:xfrm>
            <a:off x="7767484" y="1818968"/>
            <a:ext cx="3586316" cy="175432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After moving a vertex, say B to W, let’s say B is not on the shortest path to any other vertex in Y. In that case, invariant-1 holds because the distance of I will not be updated.</a:t>
            </a:r>
          </a:p>
        </p:txBody>
      </p:sp>
      <p:sp>
        <p:nvSpPr>
          <p:cNvPr id="13" name="TextBox 12">
            <a:extLst>
              <a:ext uri="{FF2B5EF4-FFF2-40B4-BE49-F238E27FC236}">
                <a16:creationId xmlns:a16="http://schemas.microsoft.com/office/drawing/2014/main" id="{7A10095F-590B-96D5-F892-45820D55434A}"/>
              </a:ext>
            </a:extLst>
          </p:cNvPr>
          <p:cNvSpPr txBox="1"/>
          <p:nvPr/>
        </p:nvSpPr>
        <p:spPr>
          <a:xfrm>
            <a:off x="575186" y="2969344"/>
            <a:ext cx="879978" cy="523220"/>
          </a:xfrm>
          <a:prstGeom prst="rect">
            <a:avLst/>
          </a:prstGeom>
          <a:noFill/>
        </p:spPr>
        <p:txBody>
          <a:bodyPr wrap="square" rtlCol="0">
            <a:spAutoFit/>
          </a:bodyPr>
          <a:lstStyle/>
          <a:p>
            <a:r>
              <a:rPr lang="en-IN" sz="2800" b="1" dirty="0">
                <a:solidFill>
                  <a:srgbClr val="00B050"/>
                </a:solidFill>
              </a:rPr>
              <a:t>W</a:t>
            </a:r>
          </a:p>
        </p:txBody>
      </p:sp>
      <p:sp>
        <p:nvSpPr>
          <p:cNvPr id="14" name="TextBox 13">
            <a:extLst>
              <a:ext uri="{FF2B5EF4-FFF2-40B4-BE49-F238E27FC236}">
                <a16:creationId xmlns:a16="http://schemas.microsoft.com/office/drawing/2014/main" id="{F49D137F-07A8-396E-3E2C-4B90086DE5CF}"/>
              </a:ext>
            </a:extLst>
          </p:cNvPr>
          <p:cNvSpPr txBox="1"/>
          <p:nvPr/>
        </p:nvSpPr>
        <p:spPr>
          <a:xfrm>
            <a:off x="3913246" y="4370442"/>
            <a:ext cx="879978" cy="523220"/>
          </a:xfrm>
          <a:prstGeom prst="rect">
            <a:avLst/>
          </a:prstGeom>
          <a:noFill/>
        </p:spPr>
        <p:txBody>
          <a:bodyPr wrap="square" rtlCol="0">
            <a:spAutoFit/>
          </a:bodyPr>
          <a:lstStyle/>
          <a:p>
            <a:r>
              <a:rPr lang="en-IN" sz="2800" b="1" dirty="0">
                <a:solidFill>
                  <a:srgbClr val="00B050"/>
                </a:solidFill>
              </a:rPr>
              <a:t>Y</a:t>
            </a:r>
          </a:p>
        </p:txBody>
      </p:sp>
      <p:cxnSp>
        <p:nvCxnSpPr>
          <p:cNvPr id="15" name="Straight Arrow Connector 14">
            <a:extLst>
              <a:ext uri="{FF2B5EF4-FFF2-40B4-BE49-F238E27FC236}">
                <a16:creationId xmlns:a16="http://schemas.microsoft.com/office/drawing/2014/main" id="{7E553F9F-FE81-66F9-FB09-5E79C43330D9}"/>
              </a:ext>
            </a:extLst>
          </p:cNvPr>
          <p:cNvCxnSpPr/>
          <p:nvPr/>
        </p:nvCxnSpPr>
        <p:spPr>
          <a:xfrm>
            <a:off x="2713705" y="3057833"/>
            <a:ext cx="2551476" cy="77183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E3341A-27AF-4623-DB57-89C2392BE228}"/>
              </a:ext>
            </a:extLst>
          </p:cNvPr>
          <p:cNvCxnSpPr/>
          <p:nvPr/>
        </p:nvCxnSpPr>
        <p:spPr>
          <a:xfrm>
            <a:off x="1710813" y="2585884"/>
            <a:ext cx="511279" cy="47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068218-62BB-2520-BD1D-201737BD7A72}"/>
              </a:ext>
            </a:extLst>
          </p:cNvPr>
          <p:cNvCxnSpPr/>
          <p:nvPr/>
        </p:nvCxnSpPr>
        <p:spPr>
          <a:xfrm>
            <a:off x="1465007" y="2792361"/>
            <a:ext cx="152400" cy="575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BEDE35-5FD1-FD36-6FFA-C40FBF323DE5}"/>
              </a:ext>
            </a:extLst>
          </p:cNvPr>
          <p:cNvCxnSpPr/>
          <p:nvPr/>
        </p:nvCxnSpPr>
        <p:spPr>
          <a:xfrm>
            <a:off x="1863213" y="3574028"/>
            <a:ext cx="324465" cy="3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08F843-E163-AAB2-8F0E-E31285504616}"/>
              </a:ext>
            </a:extLst>
          </p:cNvPr>
          <p:cNvCxnSpPr/>
          <p:nvPr/>
        </p:nvCxnSpPr>
        <p:spPr>
          <a:xfrm>
            <a:off x="2679291" y="3967319"/>
            <a:ext cx="1971374" cy="108646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FCB94A-94FD-EB58-3548-C0B4408F482D}"/>
              </a:ext>
            </a:extLst>
          </p:cNvPr>
          <p:cNvCxnSpPr>
            <a:stCxn id="9" idx="0"/>
            <a:endCxn id="16" idx="1"/>
          </p:cNvCxnSpPr>
          <p:nvPr/>
        </p:nvCxnSpPr>
        <p:spPr>
          <a:xfrm flipV="1">
            <a:off x="2433485" y="3485538"/>
            <a:ext cx="393295" cy="27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09B3C08-4737-E5FF-E0DF-AB7A9B90134F}"/>
              </a:ext>
            </a:extLst>
          </p:cNvPr>
          <p:cNvSpPr/>
          <p:nvPr/>
        </p:nvSpPr>
        <p:spPr>
          <a:xfrm>
            <a:off x="2428571" y="223192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cxnSp>
        <p:nvCxnSpPr>
          <p:cNvPr id="30" name="Straight Arrow Connector 29">
            <a:extLst>
              <a:ext uri="{FF2B5EF4-FFF2-40B4-BE49-F238E27FC236}">
                <a16:creationId xmlns:a16="http://schemas.microsoft.com/office/drawing/2014/main" id="{1D69F8A3-3BB7-CDF4-8112-DFF4DC1CD837}"/>
              </a:ext>
            </a:extLst>
          </p:cNvPr>
          <p:cNvCxnSpPr>
            <a:stCxn id="6" idx="3"/>
            <a:endCxn id="28" idx="1"/>
          </p:cNvCxnSpPr>
          <p:nvPr/>
        </p:nvCxnSpPr>
        <p:spPr>
          <a:xfrm flipV="1">
            <a:off x="1710813" y="2438399"/>
            <a:ext cx="717758" cy="1474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41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3A7-FEF4-D419-E2A0-C46E24C5D33E}"/>
              </a:ext>
            </a:extLst>
          </p:cNvPr>
          <p:cNvSpPr>
            <a:spLocks noGrp="1"/>
          </p:cNvSpPr>
          <p:nvPr>
            <p:ph type="title"/>
          </p:nvPr>
        </p:nvSpPr>
        <p:spPr/>
        <p:txBody>
          <a:bodyPr/>
          <a:lstStyle/>
          <a:p>
            <a:r>
              <a:rPr lang="en-IN" dirty="0"/>
              <a:t>Shortest path invariants</a:t>
            </a:r>
          </a:p>
        </p:txBody>
      </p:sp>
      <p:sp>
        <p:nvSpPr>
          <p:cNvPr id="5" name="Oval 4">
            <a:extLst>
              <a:ext uri="{FF2B5EF4-FFF2-40B4-BE49-F238E27FC236}">
                <a16:creationId xmlns:a16="http://schemas.microsoft.com/office/drawing/2014/main" id="{5A734D26-9AEE-73BC-78F4-B87B15AE0776}"/>
              </a:ext>
            </a:extLst>
          </p:cNvPr>
          <p:cNvSpPr/>
          <p:nvPr/>
        </p:nvSpPr>
        <p:spPr>
          <a:xfrm>
            <a:off x="609600" y="1976284"/>
            <a:ext cx="2910348" cy="244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235F27D-B890-629C-C873-774C6B04ECFE}"/>
              </a:ext>
            </a:extLst>
          </p:cNvPr>
          <p:cNvSpPr/>
          <p:nvPr/>
        </p:nvSpPr>
        <p:spPr>
          <a:xfrm>
            <a:off x="1219200" y="2379406"/>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Rectangle 6">
            <a:extLst>
              <a:ext uri="{FF2B5EF4-FFF2-40B4-BE49-F238E27FC236}">
                <a16:creationId xmlns:a16="http://schemas.microsoft.com/office/drawing/2014/main" id="{B83ADEB6-7844-FAD6-7990-33283D8EF2F1}"/>
              </a:ext>
            </a:extLst>
          </p:cNvPr>
          <p:cNvSpPr/>
          <p:nvPr/>
        </p:nvSpPr>
        <p:spPr>
          <a:xfrm>
            <a:off x="1371600" y="336755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8" name="Rectangle 7">
            <a:extLst>
              <a:ext uri="{FF2B5EF4-FFF2-40B4-BE49-F238E27FC236}">
                <a16:creationId xmlns:a16="http://schemas.microsoft.com/office/drawing/2014/main" id="{ED529114-7232-9ACB-9A63-E3C5DA21F950}"/>
              </a:ext>
            </a:extLst>
          </p:cNvPr>
          <p:cNvSpPr/>
          <p:nvPr/>
        </p:nvSpPr>
        <p:spPr>
          <a:xfrm>
            <a:off x="2222092" y="28513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Rectangle 8">
            <a:extLst>
              <a:ext uri="{FF2B5EF4-FFF2-40B4-BE49-F238E27FC236}">
                <a16:creationId xmlns:a16="http://schemas.microsoft.com/office/drawing/2014/main" id="{34CFE44B-46BA-507C-1669-AA1777A0E7B6}"/>
              </a:ext>
            </a:extLst>
          </p:cNvPr>
          <p:cNvSpPr/>
          <p:nvPr/>
        </p:nvSpPr>
        <p:spPr>
          <a:xfrm>
            <a:off x="2187678" y="376084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0" name="Oval 9">
            <a:extLst>
              <a:ext uri="{FF2B5EF4-FFF2-40B4-BE49-F238E27FC236}">
                <a16:creationId xmlns:a16="http://schemas.microsoft.com/office/drawing/2014/main" id="{C3683FBC-E1C8-E4A4-03A6-D43F18AB583D}"/>
              </a:ext>
            </a:extLst>
          </p:cNvPr>
          <p:cNvSpPr/>
          <p:nvPr/>
        </p:nvSpPr>
        <p:spPr>
          <a:xfrm>
            <a:off x="3927996" y="3288892"/>
            <a:ext cx="2910348" cy="24482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E61A6B2-71D0-8D78-E829-BC3BEE781EB8}"/>
              </a:ext>
            </a:extLst>
          </p:cNvPr>
          <p:cNvSpPr/>
          <p:nvPr/>
        </p:nvSpPr>
        <p:spPr>
          <a:xfrm>
            <a:off x="2826780" y="327906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Rectangle 16">
            <a:extLst>
              <a:ext uri="{FF2B5EF4-FFF2-40B4-BE49-F238E27FC236}">
                <a16:creationId xmlns:a16="http://schemas.microsoft.com/office/drawing/2014/main" id="{BAF8E0F2-414B-5B3A-64DF-40A1DD6F3B31}"/>
              </a:ext>
            </a:extLst>
          </p:cNvPr>
          <p:cNvSpPr/>
          <p:nvPr/>
        </p:nvSpPr>
        <p:spPr>
          <a:xfrm>
            <a:off x="4650665" y="4847308"/>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8" name="Rectangle 17">
            <a:extLst>
              <a:ext uri="{FF2B5EF4-FFF2-40B4-BE49-F238E27FC236}">
                <a16:creationId xmlns:a16="http://schemas.microsoft.com/office/drawing/2014/main" id="{06EF294B-BDEC-07D3-BC77-53B104284262}"/>
              </a:ext>
            </a:extLst>
          </p:cNvPr>
          <p:cNvSpPr/>
          <p:nvPr/>
        </p:nvSpPr>
        <p:spPr>
          <a:xfrm>
            <a:off x="6071429" y="446876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Rectangle 18">
            <a:extLst>
              <a:ext uri="{FF2B5EF4-FFF2-40B4-BE49-F238E27FC236}">
                <a16:creationId xmlns:a16="http://schemas.microsoft.com/office/drawing/2014/main" id="{C5E21057-E740-84C4-B81D-2752D3C4C758}"/>
              </a:ext>
            </a:extLst>
          </p:cNvPr>
          <p:cNvSpPr/>
          <p:nvPr/>
        </p:nvSpPr>
        <p:spPr>
          <a:xfrm>
            <a:off x="5466743" y="524059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20" name="Rectangle 19">
            <a:extLst>
              <a:ext uri="{FF2B5EF4-FFF2-40B4-BE49-F238E27FC236}">
                <a16:creationId xmlns:a16="http://schemas.microsoft.com/office/drawing/2014/main" id="{9C687185-0795-0353-F840-092197E9D5B2}"/>
              </a:ext>
            </a:extLst>
          </p:cNvPr>
          <p:cNvSpPr/>
          <p:nvPr/>
        </p:nvSpPr>
        <p:spPr>
          <a:xfrm>
            <a:off x="5265181" y="362318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1" name="Rectangle 20">
            <a:extLst>
              <a:ext uri="{FF2B5EF4-FFF2-40B4-BE49-F238E27FC236}">
                <a16:creationId xmlns:a16="http://schemas.microsoft.com/office/drawing/2014/main" id="{CFC4A2BD-5BD5-9DA5-D070-A8F797F2982A}"/>
              </a:ext>
            </a:extLst>
          </p:cNvPr>
          <p:cNvSpPr/>
          <p:nvPr/>
        </p:nvSpPr>
        <p:spPr>
          <a:xfrm>
            <a:off x="5230767" y="44048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12" name="TextBox 11">
            <a:extLst>
              <a:ext uri="{FF2B5EF4-FFF2-40B4-BE49-F238E27FC236}">
                <a16:creationId xmlns:a16="http://schemas.microsoft.com/office/drawing/2014/main" id="{43990C9A-4CD6-76D3-30F1-8B81D87BAA45}"/>
              </a:ext>
            </a:extLst>
          </p:cNvPr>
          <p:cNvSpPr txBox="1"/>
          <p:nvPr/>
        </p:nvSpPr>
        <p:spPr>
          <a:xfrm>
            <a:off x="7767484" y="1818968"/>
            <a:ext cx="3586316"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After moving a vertex, say B to W, let’s say B is on the shortest path; in that case, invariant-1 still holds because the distance of I will be updated to the min</a:t>
            </a:r>
            <a:r>
              <a:rPr lang="en-US" dirty="0">
                <a:solidFill>
                  <a:schemeClr val="accent1"/>
                </a:solidFill>
                <a:latin typeface="Arial" panose="020B0604020202020204" pitchFamily="34" charset="0"/>
                <a:cs typeface="Arial" panose="020B0604020202020204" pitchFamily="34" charset="0"/>
              </a:rPr>
              <a:t>(d[I], d[B]+w(B,I))</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A10095F-590B-96D5-F892-45820D55434A}"/>
              </a:ext>
            </a:extLst>
          </p:cNvPr>
          <p:cNvSpPr txBox="1"/>
          <p:nvPr/>
        </p:nvSpPr>
        <p:spPr>
          <a:xfrm>
            <a:off x="575186" y="2969344"/>
            <a:ext cx="879978" cy="523220"/>
          </a:xfrm>
          <a:prstGeom prst="rect">
            <a:avLst/>
          </a:prstGeom>
          <a:noFill/>
        </p:spPr>
        <p:txBody>
          <a:bodyPr wrap="square" rtlCol="0">
            <a:spAutoFit/>
          </a:bodyPr>
          <a:lstStyle/>
          <a:p>
            <a:r>
              <a:rPr lang="en-IN" sz="2800" b="1" dirty="0">
                <a:solidFill>
                  <a:srgbClr val="00B050"/>
                </a:solidFill>
              </a:rPr>
              <a:t>W</a:t>
            </a:r>
          </a:p>
        </p:txBody>
      </p:sp>
      <p:sp>
        <p:nvSpPr>
          <p:cNvPr id="14" name="TextBox 13">
            <a:extLst>
              <a:ext uri="{FF2B5EF4-FFF2-40B4-BE49-F238E27FC236}">
                <a16:creationId xmlns:a16="http://schemas.microsoft.com/office/drawing/2014/main" id="{F49D137F-07A8-396E-3E2C-4B90086DE5CF}"/>
              </a:ext>
            </a:extLst>
          </p:cNvPr>
          <p:cNvSpPr txBox="1"/>
          <p:nvPr/>
        </p:nvSpPr>
        <p:spPr>
          <a:xfrm>
            <a:off x="3913246" y="4370442"/>
            <a:ext cx="879978" cy="523220"/>
          </a:xfrm>
          <a:prstGeom prst="rect">
            <a:avLst/>
          </a:prstGeom>
          <a:noFill/>
        </p:spPr>
        <p:txBody>
          <a:bodyPr wrap="square" rtlCol="0">
            <a:spAutoFit/>
          </a:bodyPr>
          <a:lstStyle/>
          <a:p>
            <a:r>
              <a:rPr lang="en-IN" sz="2800" b="1" dirty="0">
                <a:solidFill>
                  <a:srgbClr val="00B050"/>
                </a:solidFill>
              </a:rPr>
              <a:t>Y</a:t>
            </a:r>
          </a:p>
        </p:txBody>
      </p:sp>
      <p:cxnSp>
        <p:nvCxnSpPr>
          <p:cNvPr id="22" name="Straight Arrow Connector 21">
            <a:extLst>
              <a:ext uri="{FF2B5EF4-FFF2-40B4-BE49-F238E27FC236}">
                <a16:creationId xmlns:a16="http://schemas.microsoft.com/office/drawing/2014/main" id="{19E3341A-27AF-4623-DB57-89C2392BE228}"/>
              </a:ext>
            </a:extLst>
          </p:cNvPr>
          <p:cNvCxnSpPr/>
          <p:nvPr/>
        </p:nvCxnSpPr>
        <p:spPr>
          <a:xfrm>
            <a:off x="1710813" y="2585884"/>
            <a:ext cx="511279" cy="47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068218-62BB-2520-BD1D-201737BD7A72}"/>
              </a:ext>
            </a:extLst>
          </p:cNvPr>
          <p:cNvCxnSpPr/>
          <p:nvPr/>
        </p:nvCxnSpPr>
        <p:spPr>
          <a:xfrm>
            <a:off x="1465007" y="2792361"/>
            <a:ext cx="152400" cy="575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BEDE35-5FD1-FD36-6FFA-C40FBF323DE5}"/>
              </a:ext>
            </a:extLst>
          </p:cNvPr>
          <p:cNvCxnSpPr/>
          <p:nvPr/>
        </p:nvCxnSpPr>
        <p:spPr>
          <a:xfrm>
            <a:off x="1863213" y="3574028"/>
            <a:ext cx="324465" cy="3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FCB94A-94FD-EB58-3548-C0B4408F482D}"/>
              </a:ext>
            </a:extLst>
          </p:cNvPr>
          <p:cNvCxnSpPr>
            <a:stCxn id="9" idx="0"/>
            <a:endCxn id="16" idx="1"/>
          </p:cNvCxnSpPr>
          <p:nvPr/>
        </p:nvCxnSpPr>
        <p:spPr>
          <a:xfrm flipV="1">
            <a:off x="2433485" y="3485538"/>
            <a:ext cx="393295" cy="27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5361E4F-FBCE-9FD7-A2A5-FBA0FA56E736}"/>
              </a:ext>
            </a:extLst>
          </p:cNvPr>
          <p:cNvCxnSpPr>
            <a:stCxn id="9" idx="3"/>
            <a:endCxn id="17" idx="1"/>
          </p:cNvCxnSpPr>
          <p:nvPr/>
        </p:nvCxnSpPr>
        <p:spPr>
          <a:xfrm>
            <a:off x="2679291" y="3967319"/>
            <a:ext cx="1971374" cy="10864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F406F263-16DF-C5C2-742F-7EA941CB2E44}"/>
              </a:ext>
            </a:extLst>
          </p:cNvPr>
          <p:cNvCxnSpPr>
            <a:stCxn id="16" idx="3"/>
            <a:endCxn id="20" idx="1"/>
          </p:cNvCxnSpPr>
          <p:nvPr/>
        </p:nvCxnSpPr>
        <p:spPr>
          <a:xfrm>
            <a:off x="3318393" y="3485538"/>
            <a:ext cx="1946788" cy="3441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17853F11-0FC2-389C-6A41-D638886091FB}"/>
              </a:ext>
            </a:extLst>
          </p:cNvPr>
          <p:cNvSpPr/>
          <p:nvPr/>
        </p:nvSpPr>
        <p:spPr>
          <a:xfrm>
            <a:off x="2428571" y="223192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cxnSp>
        <p:nvCxnSpPr>
          <p:cNvPr id="30" name="Straight Arrow Connector 29">
            <a:extLst>
              <a:ext uri="{FF2B5EF4-FFF2-40B4-BE49-F238E27FC236}">
                <a16:creationId xmlns:a16="http://schemas.microsoft.com/office/drawing/2014/main" id="{078E4E89-B259-99B9-994B-59A2EA708F9E}"/>
              </a:ext>
            </a:extLst>
          </p:cNvPr>
          <p:cNvCxnSpPr>
            <a:stCxn id="6" idx="3"/>
            <a:endCxn id="28" idx="1"/>
          </p:cNvCxnSpPr>
          <p:nvPr/>
        </p:nvCxnSpPr>
        <p:spPr>
          <a:xfrm flipV="1">
            <a:off x="1710813" y="2458065"/>
            <a:ext cx="722672" cy="1278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78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3A7-FEF4-D419-E2A0-C46E24C5D33E}"/>
              </a:ext>
            </a:extLst>
          </p:cNvPr>
          <p:cNvSpPr>
            <a:spLocks noGrp="1"/>
          </p:cNvSpPr>
          <p:nvPr>
            <p:ph type="title"/>
          </p:nvPr>
        </p:nvSpPr>
        <p:spPr/>
        <p:txBody>
          <a:bodyPr/>
          <a:lstStyle/>
          <a:p>
            <a:r>
              <a:rPr lang="en-IN" dirty="0"/>
              <a:t>Shortest path invariants</a:t>
            </a:r>
          </a:p>
        </p:txBody>
      </p:sp>
      <p:sp>
        <p:nvSpPr>
          <p:cNvPr id="5" name="Oval 4">
            <a:extLst>
              <a:ext uri="{FF2B5EF4-FFF2-40B4-BE49-F238E27FC236}">
                <a16:creationId xmlns:a16="http://schemas.microsoft.com/office/drawing/2014/main" id="{5A734D26-9AEE-73BC-78F4-B87B15AE0776}"/>
              </a:ext>
            </a:extLst>
          </p:cNvPr>
          <p:cNvSpPr/>
          <p:nvPr/>
        </p:nvSpPr>
        <p:spPr>
          <a:xfrm>
            <a:off x="609600" y="1976284"/>
            <a:ext cx="2910348" cy="244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235F27D-B890-629C-C873-774C6B04ECFE}"/>
              </a:ext>
            </a:extLst>
          </p:cNvPr>
          <p:cNvSpPr/>
          <p:nvPr/>
        </p:nvSpPr>
        <p:spPr>
          <a:xfrm>
            <a:off x="1219200" y="2379406"/>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Rectangle 6">
            <a:extLst>
              <a:ext uri="{FF2B5EF4-FFF2-40B4-BE49-F238E27FC236}">
                <a16:creationId xmlns:a16="http://schemas.microsoft.com/office/drawing/2014/main" id="{B83ADEB6-7844-FAD6-7990-33283D8EF2F1}"/>
              </a:ext>
            </a:extLst>
          </p:cNvPr>
          <p:cNvSpPr/>
          <p:nvPr/>
        </p:nvSpPr>
        <p:spPr>
          <a:xfrm>
            <a:off x="1371600" y="336755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8" name="Rectangle 7">
            <a:extLst>
              <a:ext uri="{FF2B5EF4-FFF2-40B4-BE49-F238E27FC236}">
                <a16:creationId xmlns:a16="http://schemas.microsoft.com/office/drawing/2014/main" id="{ED529114-7232-9ACB-9A63-E3C5DA21F950}"/>
              </a:ext>
            </a:extLst>
          </p:cNvPr>
          <p:cNvSpPr/>
          <p:nvPr/>
        </p:nvSpPr>
        <p:spPr>
          <a:xfrm>
            <a:off x="2222092" y="28513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Rectangle 8">
            <a:extLst>
              <a:ext uri="{FF2B5EF4-FFF2-40B4-BE49-F238E27FC236}">
                <a16:creationId xmlns:a16="http://schemas.microsoft.com/office/drawing/2014/main" id="{34CFE44B-46BA-507C-1669-AA1777A0E7B6}"/>
              </a:ext>
            </a:extLst>
          </p:cNvPr>
          <p:cNvSpPr/>
          <p:nvPr/>
        </p:nvSpPr>
        <p:spPr>
          <a:xfrm>
            <a:off x="2187678" y="376084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0" name="Oval 9">
            <a:extLst>
              <a:ext uri="{FF2B5EF4-FFF2-40B4-BE49-F238E27FC236}">
                <a16:creationId xmlns:a16="http://schemas.microsoft.com/office/drawing/2014/main" id="{C3683FBC-E1C8-E4A4-03A6-D43F18AB583D}"/>
              </a:ext>
            </a:extLst>
          </p:cNvPr>
          <p:cNvSpPr/>
          <p:nvPr/>
        </p:nvSpPr>
        <p:spPr>
          <a:xfrm>
            <a:off x="3927996" y="3288892"/>
            <a:ext cx="2910348" cy="24482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E61A6B2-71D0-8D78-E829-BC3BEE781EB8}"/>
              </a:ext>
            </a:extLst>
          </p:cNvPr>
          <p:cNvSpPr/>
          <p:nvPr/>
        </p:nvSpPr>
        <p:spPr>
          <a:xfrm>
            <a:off x="2826780" y="327906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Rectangle 16">
            <a:extLst>
              <a:ext uri="{FF2B5EF4-FFF2-40B4-BE49-F238E27FC236}">
                <a16:creationId xmlns:a16="http://schemas.microsoft.com/office/drawing/2014/main" id="{BAF8E0F2-414B-5B3A-64DF-40A1DD6F3B31}"/>
              </a:ext>
            </a:extLst>
          </p:cNvPr>
          <p:cNvSpPr/>
          <p:nvPr/>
        </p:nvSpPr>
        <p:spPr>
          <a:xfrm>
            <a:off x="4650665" y="4847308"/>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8" name="Rectangle 17">
            <a:extLst>
              <a:ext uri="{FF2B5EF4-FFF2-40B4-BE49-F238E27FC236}">
                <a16:creationId xmlns:a16="http://schemas.microsoft.com/office/drawing/2014/main" id="{06EF294B-BDEC-07D3-BC77-53B104284262}"/>
              </a:ext>
            </a:extLst>
          </p:cNvPr>
          <p:cNvSpPr/>
          <p:nvPr/>
        </p:nvSpPr>
        <p:spPr>
          <a:xfrm>
            <a:off x="6071429" y="446876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Rectangle 18">
            <a:extLst>
              <a:ext uri="{FF2B5EF4-FFF2-40B4-BE49-F238E27FC236}">
                <a16:creationId xmlns:a16="http://schemas.microsoft.com/office/drawing/2014/main" id="{C5E21057-E740-84C4-B81D-2752D3C4C758}"/>
              </a:ext>
            </a:extLst>
          </p:cNvPr>
          <p:cNvSpPr/>
          <p:nvPr/>
        </p:nvSpPr>
        <p:spPr>
          <a:xfrm>
            <a:off x="5466743" y="524059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20" name="Rectangle 19">
            <a:extLst>
              <a:ext uri="{FF2B5EF4-FFF2-40B4-BE49-F238E27FC236}">
                <a16:creationId xmlns:a16="http://schemas.microsoft.com/office/drawing/2014/main" id="{9C687185-0795-0353-F840-092197E9D5B2}"/>
              </a:ext>
            </a:extLst>
          </p:cNvPr>
          <p:cNvSpPr/>
          <p:nvPr/>
        </p:nvSpPr>
        <p:spPr>
          <a:xfrm>
            <a:off x="5265181" y="362318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1" name="Rectangle 20">
            <a:extLst>
              <a:ext uri="{FF2B5EF4-FFF2-40B4-BE49-F238E27FC236}">
                <a16:creationId xmlns:a16="http://schemas.microsoft.com/office/drawing/2014/main" id="{CFC4A2BD-5BD5-9DA5-D070-A8F797F2982A}"/>
              </a:ext>
            </a:extLst>
          </p:cNvPr>
          <p:cNvSpPr/>
          <p:nvPr/>
        </p:nvSpPr>
        <p:spPr>
          <a:xfrm>
            <a:off x="5230767" y="44048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12" name="TextBox 11">
            <a:extLst>
              <a:ext uri="{FF2B5EF4-FFF2-40B4-BE49-F238E27FC236}">
                <a16:creationId xmlns:a16="http://schemas.microsoft.com/office/drawing/2014/main" id="{43990C9A-4CD6-76D3-30F1-8B81D87BAA45}"/>
              </a:ext>
            </a:extLst>
          </p:cNvPr>
          <p:cNvSpPr txBox="1"/>
          <p:nvPr/>
        </p:nvSpPr>
        <p:spPr>
          <a:xfrm>
            <a:off x="7767484" y="1818968"/>
            <a:ext cx="3586316"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After moving a vertex, say B to W, let’s say B is on the shortest path to I via M, where M belongs to set W. </a:t>
            </a:r>
            <a:r>
              <a:rPr lang="en-US" dirty="0">
                <a:solidFill>
                  <a:srgbClr val="FF0000"/>
                </a:solidFill>
                <a:latin typeface="Arial" panose="020B0604020202020204" pitchFamily="34" charset="0"/>
                <a:cs typeface="Arial" panose="020B0604020202020204" pitchFamily="34" charset="0"/>
              </a:rPr>
              <a:t>Does invariant-1 hold in this case?</a:t>
            </a:r>
            <a:endParaRPr lang="en-IN" dirty="0">
              <a:solidFill>
                <a:srgbClr val="FF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A10095F-590B-96D5-F892-45820D55434A}"/>
              </a:ext>
            </a:extLst>
          </p:cNvPr>
          <p:cNvSpPr txBox="1"/>
          <p:nvPr/>
        </p:nvSpPr>
        <p:spPr>
          <a:xfrm>
            <a:off x="575186" y="2969344"/>
            <a:ext cx="879978" cy="523220"/>
          </a:xfrm>
          <a:prstGeom prst="rect">
            <a:avLst/>
          </a:prstGeom>
          <a:noFill/>
        </p:spPr>
        <p:txBody>
          <a:bodyPr wrap="square" rtlCol="0">
            <a:spAutoFit/>
          </a:bodyPr>
          <a:lstStyle/>
          <a:p>
            <a:r>
              <a:rPr lang="en-IN" sz="2800" b="1" dirty="0">
                <a:solidFill>
                  <a:srgbClr val="00B050"/>
                </a:solidFill>
              </a:rPr>
              <a:t>W</a:t>
            </a:r>
          </a:p>
        </p:txBody>
      </p:sp>
      <p:sp>
        <p:nvSpPr>
          <p:cNvPr id="14" name="TextBox 13">
            <a:extLst>
              <a:ext uri="{FF2B5EF4-FFF2-40B4-BE49-F238E27FC236}">
                <a16:creationId xmlns:a16="http://schemas.microsoft.com/office/drawing/2014/main" id="{F49D137F-07A8-396E-3E2C-4B90086DE5CF}"/>
              </a:ext>
            </a:extLst>
          </p:cNvPr>
          <p:cNvSpPr txBox="1"/>
          <p:nvPr/>
        </p:nvSpPr>
        <p:spPr>
          <a:xfrm>
            <a:off x="3913246" y="4370442"/>
            <a:ext cx="879978" cy="523220"/>
          </a:xfrm>
          <a:prstGeom prst="rect">
            <a:avLst/>
          </a:prstGeom>
          <a:noFill/>
        </p:spPr>
        <p:txBody>
          <a:bodyPr wrap="square" rtlCol="0">
            <a:spAutoFit/>
          </a:bodyPr>
          <a:lstStyle/>
          <a:p>
            <a:r>
              <a:rPr lang="en-IN" sz="2800" b="1" dirty="0">
                <a:solidFill>
                  <a:srgbClr val="00B050"/>
                </a:solidFill>
              </a:rPr>
              <a:t>Y</a:t>
            </a:r>
          </a:p>
        </p:txBody>
      </p:sp>
      <p:cxnSp>
        <p:nvCxnSpPr>
          <p:cNvPr id="22" name="Straight Arrow Connector 21">
            <a:extLst>
              <a:ext uri="{FF2B5EF4-FFF2-40B4-BE49-F238E27FC236}">
                <a16:creationId xmlns:a16="http://schemas.microsoft.com/office/drawing/2014/main" id="{19E3341A-27AF-4623-DB57-89C2392BE228}"/>
              </a:ext>
            </a:extLst>
          </p:cNvPr>
          <p:cNvCxnSpPr/>
          <p:nvPr/>
        </p:nvCxnSpPr>
        <p:spPr>
          <a:xfrm>
            <a:off x="1710813" y="2585884"/>
            <a:ext cx="511279" cy="47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068218-62BB-2520-BD1D-201737BD7A72}"/>
              </a:ext>
            </a:extLst>
          </p:cNvPr>
          <p:cNvCxnSpPr/>
          <p:nvPr/>
        </p:nvCxnSpPr>
        <p:spPr>
          <a:xfrm>
            <a:off x="1465007" y="2792361"/>
            <a:ext cx="152400" cy="575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BEDE35-5FD1-FD36-6FFA-C40FBF323DE5}"/>
              </a:ext>
            </a:extLst>
          </p:cNvPr>
          <p:cNvCxnSpPr/>
          <p:nvPr/>
        </p:nvCxnSpPr>
        <p:spPr>
          <a:xfrm>
            <a:off x="1863213" y="3574028"/>
            <a:ext cx="324465" cy="3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FCB94A-94FD-EB58-3548-C0B4408F482D}"/>
              </a:ext>
            </a:extLst>
          </p:cNvPr>
          <p:cNvCxnSpPr>
            <a:stCxn id="9" idx="0"/>
            <a:endCxn id="16" idx="1"/>
          </p:cNvCxnSpPr>
          <p:nvPr/>
        </p:nvCxnSpPr>
        <p:spPr>
          <a:xfrm flipV="1">
            <a:off x="2433485" y="3485538"/>
            <a:ext cx="393295" cy="27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5361E4F-FBCE-9FD7-A2A5-FBA0FA56E736}"/>
              </a:ext>
            </a:extLst>
          </p:cNvPr>
          <p:cNvCxnSpPr>
            <a:stCxn id="9" idx="3"/>
            <a:endCxn id="17" idx="1"/>
          </p:cNvCxnSpPr>
          <p:nvPr/>
        </p:nvCxnSpPr>
        <p:spPr>
          <a:xfrm>
            <a:off x="2679291" y="3967319"/>
            <a:ext cx="1971374" cy="10864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C9525478-F39C-AAC6-54BF-AA9E310E1BAF}"/>
              </a:ext>
            </a:extLst>
          </p:cNvPr>
          <p:cNvSpPr/>
          <p:nvPr/>
        </p:nvSpPr>
        <p:spPr>
          <a:xfrm>
            <a:off x="2428571" y="223192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cxnSp>
        <p:nvCxnSpPr>
          <p:cNvPr id="15" name="Straight Arrow Connector 14">
            <a:extLst>
              <a:ext uri="{FF2B5EF4-FFF2-40B4-BE49-F238E27FC236}">
                <a16:creationId xmlns:a16="http://schemas.microsoft.com/office/drawing/2014/main" id="{0D3D85A2-797E-98DB-6350-BC56CAF49BE5}"/>
              </a:ext>
            </a:extLst>
          </p:cNvPr>
          <p:cNvCxnSpPr>
            <a:stCxn id="16" idx="0"/>
            <a:endCxn id="3" idx="2"/>
          </p:cNvCxnSpPr>
          <p:nvPr/>
        </p:nvCxnSpPr>
        <p:spPr>
          <a:xfrm flipH="1" flipV="1">
            <a:off x="2674378" y="2644876"/>
            <a:ext cx="398209" cy="634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FBE0359-8BC8-9B17-8684-54495C237AEB}"/>
              </a:ext>
            </a:extLst>
          </p:cNvPr>
          <p:cNvCxnSpPr>
            <a:stCxn id="3" idx="3"/>
            <a:endCxn id="20" idx="1"/>
          </p:cNvCxnSpPr>
          <p:nvPr/>
        </p:nvCxnSpPr>
        <p:spPr>
          <a:xfrm>
            <a:off x="2920184" y="2438399"/>
            <a:ext cx="2344997" cy="13912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8617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3A7-FEF4-D419-E2A0-C46E24C5D33E}"/>
              </a:ext>
            </a:extLst>
          </p:cNvPr>
          <p:cNvSpPr>
            <a:spLocks noGrp="1"/>
          </p:cNvSpPr>
          <p:nvPr>
            <p:ph type="title"/>
          </p:nvPr>
        </p:nvSpPr>
        <p:spPr/>
        <p:txBody>
          <a:bodyPr/>
          <a:lstStyle/>
          <a:p>
            <a:r>
              <a:rPr lang="en-IN" dirty="0"/>
              <a:t>Shortest path invariants</a:t>
            </a:r>
          </a:p>
        </p:txBody>
      </p:sp>
      <p:sp>
        <p:nvSpPr>
          <p:cNvPr id="5" name="Oval 4">
            <a:extLst>
              <a:ext uri="{FF2B5EF4-FFF2-40B4-BE49-F238E27FC236}">
                <a16:creationId xmlns:a16="http://schemas.microsoft.com/office/drawing/2014/main" id="{5A734D26-9AEE-73BC-78F4-B87B15AE0776}"/>
              </a:ext>
            </a:extLst>
          </p:cNvPr>
          <p:cNvSpPr/>
          <p:nvPr/>
        </p:nvSpPr>
        <p:spPr>
          <a:xfrm>
            <a:off x="609600" y="1976284"/>
            <a:ext cx="2910348" cy="244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235F27D-B890-629C-C873-774C6B04ECFE}"/>
              </a:ext>
            </a:extLst>
          </p:cNvPr>
          <p:cNvSpPr/>
          <p:nvPr/>
        </p:nvSpPr>
        <p:spPr>
          <a:xfrm>
            <a:off x="1219200" y="2379406"/>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Rectangle 6">
            <a:extLst>
              <a:ext uri="{FF2B5EF4-FFF2-40B4-BE49-F238E27FC236}">
                <a16:creationId xmlns:a16="http://schemas.microsoft.com/office/drawing/2014/main" id="{B83ADEB6-7844-FAD6-7990-33283D8EF2F1}"/>
              </a:ext>
            </a:extLst>
          </p:cNvPr>
          <p:cNvSpPr/>
          <p:nvPr/>
        </p:nvSpPr>
        <p:spPr>
          <a:xfrm>
            <a:off x="1371600" y="336755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8" name="Rectangle 7">
            <a:extLst>
              <a:ext uri="{FF2B5EF4-FFF2-40B4-BE49-F238E27FC236}">
                <a16:creationId xmlns:a16="http://schemas.microsoft.com/office/drawing/2014/main" id="{ED529114-7232-9ACB-9A63-E3C5DA21F950}"/>
              </a:ext>
            </a:extLst>
          </p:cNvPr>
          <p:cNvSpPr/>
          <p:nvPr/>
        </p:nvSpPr>
        <p:spPr>
          <a:xfrm>
            <a:off x="2222092" y="28513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Rectangle 8">
            <a:extLst>
              <a:ext uri="{FF2B5EF4-FFF2-40B4-BE49-F238E27FC236}">
                <a16:creationId xmlns:a16="http://schemas.microsoft.com/office/drawing/2014/main" id="{34CFE44B-46BA-507C-1669-AA1777A0E7B6}"/>
              </a:ext>
            </a:extLst>
          </p:cNvPr>
          <p:cNvSpPr/>
          <p:nvPr/>
        </p:nvSpPr>
        <p:spPr>
          <a:xfrm>
            <a:off x="2187678" y="376084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0" name="Oval 9">
            <a:extLst>
              <a:ext uri="{FF2B5EF4-FFF2-40B4-BE49-F238E27FC236}">
                <a16:creationId xmlns:a16="http://schemas.microsoft.com/office/drawing/2014/main" id="{C3683FBC-E1C8-E4A4-03A6-D43F18AB583D}"/>
              </a:ext>
            </a:extLst>
          </p:cNvPr>
          <p:cNvSpPr/>
          <p:nvPr/>
        </p:nvSpPr>
        <p:spPr>
          <a:xfrm>
            <a:off x="3927996" y="3288892"/>
            <a:ext cx="2910348" cy="24482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E61A6B2-71D0-8D78-E829-BC3BEE781EB8}"/>
              </a:ext>
            </a:extLst>
          </p:cNvPr>
          <p:cNvSpPr/>
          <p:nvPr/>
        </p:nvSpPr>
        <p:spPr>
          <a:xfrm>
            <a:off x="2826780" y="327906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Rectangle 16">
            <a:extLst>
              <a:ext uri="{FF2B5EF4-FFF2-40B4-BE49-F238E27FC236}">
                <a16:creationId xmlns:a16="http://schemas.microsoft.com/office/drawing/2014/main" id="{BAF8E0F2-414B-5B3A-64DF-40A1DD6F3B31}"/>
              </a:ext>
            </a:extLst>
          </p:cNvPr>
          <p:cNvSpPr/>
          <p:nvPr/>
        </p:nvSpPr>
        <p:spPr>
          <a:xfrm>
            <a:off x="4650665" y="4847308"/>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8" name="Rectangle 17">
            <a:extLst>
              <a:ext uri="{FF2B5EF4-FFF2-40B4-BE49-F238E27FC236}">
                <a16:creationId xmlns:a16="http://schemas.microsoft.com/office/drawing/2014/main" id="{06EF294B-BDEC-07D3-BC77-53B104284262}"/>
              </a:ext>
            </a:extLst>
          </p:cNvPr>
          <p:cNvSpPr/>
          <p:nvPr/>
        </p:nvSpPr>
        <p:spPr>
          <a:xfrm>
            <a:off x="6071429" y="446876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Rectangle 18">
            <a:extLst>
              <a:ext uri="{FF2B5EF4-FFF2-40B4-BE49-F238E27FC236}">
                <a16:creationId xmlns:a16="http://schemas.microsoft.com/office/drawing/2014/main" id="{C5E21057-E740-84C4-B81D-2752D3C4C758}"/>
              </a:ext>
            </a:extLst>
          </p:cNvPr>
          <p:cNvSpPr/>
          <p:nvPr/>
        </p:nvSpPr>
        <p:spPr>
          <a:xfrm>
            <a:off x="5466743" y="524059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20" name="Rectangle 19">
            <a:extLst>
              <a:ext uri="{FF2B5EF4-FFF2-40B4-BE49-F238E27FC236}">
                <a16:creationId xmlns:a16="http://schemas.microsoft.com/office/drawing/2014/main" id="{9C687185-0795-0353-F840-092197E9D5B2}"/>
              </a:ext>
            </a:extLst>
          </p:cNvPr>
          <p:cNvSpPr/>
          <p:nvPr/>
        </p:nvSpPr>
        <p:spPr>
          <a:xfrm>
            <a:off x="5265181" y="362318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1" name="Rectangle 20">
            <a:extLst>
              <a:ext uri="{FF2B5EF4-FFF2-40B4-BE49-F238E27FC236}">
                <a16:creationId xmlns:a16="http://schemas.microsoft.com/office/drawing/2014/main" id="{CFC4A2BD-5BD5-9DA5-D070-A8F797F2982A}"/>
              </a:ext>
            </a:extLst>
          </p:cNvPr>
          <p:cNvSpPr/>
          <p:nvPr/>
        </p:nvSpPr>
        <p:spPr>
          <a:xfrm>
            <a:off x="5230767" y="44048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12" name="TextBox 11">
            <a:extLst>
              <a:ext uri="{FF2B5EF4-FFF2-40B4-BE49-F238E27FC236}">
                <a16:creationId xmlns:a16="http://schemas.microsoft.com/office/drawing/2014/main" id="{43990C9A-4CD6-76D3-30F1-8B81D87BAA45}"/>
              </a:ext>
            </a:extLst>
          </p:cNvPr>
          <p:cNvSpPr txBox="1"/>
          <p:nvPr/>
        </p:nvSpPr>
        <p:spPr>
          <a:xfrm>
            <a:off x="7767484" y="1632154"/>
            <a:ext cx="3586316" cy="50783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After moving a vertex, say B to W, let’s say B is on the shortest path to I via M, where M belongs to set W. </a:t>
            </a:r>
            <a:r>
              <a:rPr lang="en-US" dirty="0">
                <a:solidFill>
                  <a:srgbClr val="FF0000"/>
                </a:solidFill>
                <a:latin typeface="Arial" panose="020B0604020202020204" pitchFamily="34" charset="0"/>
                <a:cs typeface="Arial" panose="020B0604020202020204" pitchFamily="34" charset="0"/>
              </a:rPr>
              <a:t>Does invariant-1 hold in this case?</a:t>
            </a:r>
            <a:endParaRPr lang="en-IN" dirty="0">
              <a:solidFill>
                <a:srgbClr val="FF0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is not possible. We already know the shortest path to M from the source because of the invariant-2. It is possible that B is indeed on the shortest path to I via M; in that case, the length of the shortest path to M via B must be equal to the length of the previous shortest path without B. Therefore, nothing needs to be changed, and invariant-1 still holds.</a:t>
            </a:r>
            <a:endParaRPr lang="en-IN"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A10095F-590B-96D5-F892-45820D55434A}"/>
              </a:ext>
            </a:extLst>
          </p:cNvPr>
          <p:cNvSpPr txBox="1"/>
          <p:nvPr/>
        </p:nvSpPr>
        <p:spPr>
          <a:xfrm>
            <a:off x="575186" y="2969344"/>
            <a:ext cx="879978" cy="523220"/>
          </a:xfrm>
          <a:prstGeom prst="rect">
            <a:avLst/>
          </a:prstGeom>
          <a:noFill/>
        </p:spPr>
        <p:txBody>
          <a:bodyPr wrap="square" rtlCol="0">
            <a:spAutoFit/>
          </a:bodyPr>
          <a:lstStyle/>
          <a:p>
            <a:r>
              <a:rPr lang="en-IN" sz="2800" b="1" dirty="0">
                <a:solidFill>
                  <a:srgbClr val="00B050"/>
                </a:solidFill>
              </a:rPr>
              <a:t>W</a:t>
            </a:r>
          </a:p>
        </p:txBody>
      </p:sp>
      <p:sp>
        <p:nvSpPr>
          <p:cNvPr id="14" name="TextBox 13">
            <a:extLst>
              <a:ext uri="{FF2B5EF4-FFF2-40B4-BE49-F238E27FC236}">
                <a16:creationId xmlns:a16="http://schemas.microsoft.com/office/drawing/2014/main" id="{F49D137F-07A8-396E-3E2C-4B90086DE5CF}"/>
              </a:ext>
            </a:extLst>
          </p:cNvPr>
          <p:cNvSpPr txBox="1"/>
          <p:nvPr/>
        </p:nvSpPr>
        <p:spPr>
          <a:xfrm>
            <a:off x="3913246" y="4370442"/>
            <a:ext cx="879978" cy="523220"/>
          </a:xfrm>
          <a:prstGeom prst="rect">
            <a:avLst/>
          </a:prstGeom>
          <a:noFill/>
        </p:spPr>
        <p:txBody>
          <a:bodyPr wrap="square" rtlCol="0">
            <a:spAutoFit/>
          </a:bodyPr>
          <a:lstStyle/>
          <a:p>
            <a:r>
              <a:rPr lang="en-IN" sz="2800" b="1" dirty="0">
                <a:solidFill>
                  <a:srgbClr val="00B050"/>
                </a:solidFill>
              </a:rPr>
              <a:t>Y</a:t>
            </a:r>
          </a:p>
        </p:txBody>
      </p:sp>
      <p:cxnSp>
        <p:nvCxnSpPr>
          <p:cNvPr id="22" name="Straight Arrow Connector 21">
            <a:extLst>
              <a:ext uri="{FF2B5EF4-FFF2-40B4-BE49-F238E27FC236}">
                <a16:creationId xmlns:a16="http://schemas.microsoft.com/office/drawing/2014/main" id="{19E3341A-27AF-4623-DB57-89C2392BE228}"/>
              </a:ext>
            </a:extLst>
          </p:cNvPr>
          <p:cNvCxnSpPr/>
          <p:nvPr/>
        </p:nvCxnSpPr>
        <p:spPr>
          <a:xfrm>
            <a:off x="1710813" y="2585884"/>
            <a:ext cx="511279" cy="47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068218-62BB-2520-BD1D-201737BD7A72}"/>
              </a:ext>
            </a:extLst>
          </p:cNvPr>
          <p:cNvCxnSpPr/>
          <p:nvPr/>
        </p:nvCxnSpPr>
        <p:spPr>
          <a:xfrm>
            <a:off x="1465007" y="2792361"/>
            <a:ext cx="152400" cy="575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BEDE35-5FD1-FD36-6FFA-C40FBF323DE5}"/>
              </a:ext>
            </a:extLst>
          </p:cNvPr>
          <p:cNvCxnSpPr/>
          <p:nvPr/>
        </p:nvCxnSpPr>
        <p:spPr>
          <a:xfrm>
            <a:off x="1863213" y="3574028"/>
            <a:ext cx="324465" cy="3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FCB94A-94FD-EB58-3548-C0B4408F482D}"/>
              </a:ext>
            </a:extLst>
          </p:cNvPr>
          <p:cNvCxnSpPr>
            <a:stCxn id="9" idx="0"/>
            <a:endCxn id="16" idx="1"/>
          </p:cNvCxnSpPr>
          <p:nvPr/>
        </p:nvCxnSpPr>
        <p:spPr>
          <a:xfrm flipV="1">
            <a:off x="2433485" y="3485538"/>
            <a:ext cx="393295" cy="27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5361E4F-FBCE-9FD7-A2A5-FBA0FA56E736}"/>
              </a:ext>
            </a:extLst>
          </p:cNvPr>
          <p:cNvCxnSpPr>
            <a:stCxn id="9" idx="3"/>
            <a:endCxn id="17" idx="1"/>
          </p:cNvCxnSpPr>
          <p:nvPr/>
        </p:nvCxnSpPr>
        <p:spPr>
          <a:xfrm>
            <a:off x="2679291" y="3967319"/>
            <a:ext cx="1971374" cy="10864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Rectangle 2">
            <a:extLst>
              <a:ext uri="{FF2B5EF4-FFF2-40B4-BE49-F238E27FC236}">
                <a16:creationId xmlns:a16="http://schemas.microsoft.com/office/drawing/2014/main" id="{C9525478-F39C-AAC6-54BF-AA9E310E1BAF}"/>
              </a:ext>
            </a:extLst>
          </p:cNvPr>
          <p:cNvSpPr/>
          <p:nvPr/>
        </p:nvSpPr>
        <p:spPr>
          <a:xfrm>
            <a:off x="2428571" y="223192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cxnSp>
        <p:nvCxnSpPr>
          <p:cNvPr id="15" name="Straight Arrow Connector 14">
            <a:extLst>
              <a:ext uri="{FF2B5EF4-FFF2-40B4-BE49-F238E27FC236}">
                <a16:creationId xmlns:a16="http://schemas.microsoft.com/office/drawing/2014/main" id="{0D3D85A2-797E-98DB-6350-BC56CAF49BE5}"/>
              </a:ext>
            </a:extLst>
          </p:cNvPr>
          <p:cNvCxnSpPr>
            <a:stCxn id="16" idx="0"/>
            <a:endCxn id="3" idx="2"/>
          </p:cNvCxnSpPr>
          <p:nvPr/>
        </p:nvCxnSpPr>
        <p:spPr>
          <a:xfrm flipH="1" flipV="1">
            <a:off x="2674378" y="2644876"/>
            <a:ext cx="398209" cy="634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FBE0359-8BC8-9B17-8684-54495C237AEB}"/>
              </a:ext>
            </a:extLst>
          </p:cNvPr>
          <p:cNvCxnSpPr>
            <a:stCxn id="3" idx="3"/>
            <a:endCxn id="20" idx="1"/>
          </p:cNvCxnSpPr>
          <p:nvPr/>
        </p:nvCxnSpPr>
        <p:spPr>
          <a:xfrm>
            <a:off x="2920184" y="2438399"/>
            <a:ext cx="2344997" cy="13912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5801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3A7-FEF4-D419-E2A0-C46E24C5D33E}"/>
              </a:ext>
            </a:extLst>
          </p:cNvPr>
          <p:cNvSpPr>
            <a:spLocks noGrp="1"/>
          </p:cNvSpPr>
          <p:nvPr>
            <p:ph type="title"/>
          </p:nvPr>
        </p:nvSpPr>
        <p:spPr/>
        <p:txBody>
          <a:bodyPr/>
          <a:lstStyle/>
          <a:p>
            <a:r>
              <a:rPr lang="en-IN" dirty="0"/>
              <a:t>Shortest path invariants</a:t>
            </a:r>
          </a:p>
        </p:txBody>
      </p:sp>
      <p:sp>
        <p:nvSpPr>
          <p:cNvPr id="5" name="Oval 4">
            <a:extLst>
              <a:ext uri="{FF2B5EF4-FFF2-40B4-BE49-F238E27FC236}">
                <a16:creationId xmlns:a16="http://schemas.microsoft.com/office/drawing/2014/main" id="{5A734D26-9AEE-73BC-78F4-B87B15AE0776}"/>
              </a:ext>
            </a:extLst>
          </p:cNvPr>
          <p:cNvSpPr/>
          <p:nvPr/>
        </p:nvSpPr>
        <p:spPr>
          <a:xfrm>
            <a:off x="609600" y="1976284"/>
            <a:ext cx="2910348" cy="244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235F27D-B890-629C-C873-774C6B04ECFE}"/>
              </a:ext>
            </a:extLst>
          </p:cNvPr>
          <p:cNvSpPr/>
          <p:nvPr/>
        </p:nvSpPr>
        <p:spPr>
          <a:xfrm>
            <a:off x="1219200" y="2379406"/>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Rectangle 6">
            <a:extLst>
              <a:ext uri="{FF2B5EF4-FFF2-40B4-BE49-F238E27FC236}">
                <a16:creationId xmlns:a16="http://schemas.microsoft.com/office/drawing/2014/main" id="{B83ADEB6-7844-FAD6-7990-33283D8EF2F1}"/>
              </a:ext>
            </a:extLst>
          </p:cNvPr>
          <p:cNvSpPr/>
          <p:nvPr/>
        </p:nvSpPr>
        <p:spPr>
          <a:xfrm>
            <a:off x="1371600" y="336755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8" name="Rectangle 7">
            <a:extLst>
              <a:ext uri="{FF2B5EF4-FFF2-40B4-BE49-F238E27FC236}">
                <a16:creationId xmlns:a16="http://schemas.microsoft.com/office/drawing/2014/main" id="{ED529114-7232-9ACB-9A63-E3C5DA21F950}"/>
              </a:ext>
            </a:extLst>
          </p:cNvPr>
          <p:cNvSpPr/>
          <p:nvPr/>
        </p:nvSpPr>
        <p:spPr>
          <a:xfrm>
            <a:off x="2222092" y="28513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Rectangle 8">
            <a:extLst>
              <a:ext uri="{FF2B5EF4-FFF2-40B4-BE49-F238E27FC236}">
                <a16:creationId xmlns:a16="http://schemas.microsoft.com/office/drawing/2014/main" id="{34CFE44B-46BA-507C-1669-AA1777A0E7B6}"/>
              </a:ext>
            </a:extLst>
          </p:cNvPr>
          <p:cNvSpPr/>
          <p:nvPr/>
        </p:nvSpPr>
        <p:spPr>
          <a:xfrm>
            <a:off x="2187678" y="376084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0" name="Oval 9">
            <a:extLst>
              <a:ext uri="{FF2B5EF4-FFF2-40B4-BE49-F238E27FC236}">
                <a16:creationId xmlns:a16="http://schemas.microsoft.com/office/drawing/2014/main" id="{C3683FBC-E1C8-E4A4-03A6-D43F18AB583D}"/>
              </a:ext>
            </a:extLst>
          </p:cNvPr>
          <p:cNvSpPr/>
          <p:nvPr/>
        </p:nvSpPr>
        <p:spPr>
          <a:xfrm>
            <a:off x="3927996" y="3288892"/>
            <a:ext cx="2910348" cy="24482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E61A6B2-71D0-8D78-E829-BC3BEE781EB8}"/>
              </a:ext>
            </a:extLst>
          </p:cNvPr>
          <p:cNvSpPr/>
          <p:nvPr/>
        </p:nvSpPr>
        <p:spPr>
          <a:xfrm>
            <a:off x="2826780" y="327906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Rectangle 16">
            <a:extLst>
              <a:ext uri="{FF2B5EF4-FFF2-40B4-BE49-F238E27FC236}">
                <a16:creationId xmlns:a16="http://schemas.microsoft.com/office/drawing/2014/main" id="{BAF8E0F2-414B-5B3A-64DF-40A1DD6F3B31}"/>
              </a:ext>
            </a:extLst>
          </p:cNvPr>
          <p:cNvSpPr/>
          <p:nvPr/>
        </p:nvSpPr>
        <p:spPr>
          <a:xfrm>
            <a:off x="4650665" y="4847308"/>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8" name="Rectangle 17">
            <a:extLst>
              <a:ext uri="{FF2B5EF4-FFF2-40B4-BE49-F238E27FC236}">
                <a16:creationId xmlns:a16="http://schemas.microsoft.com/office/drawing/2014/main" id="{06EF294B-BDEC-07D3-BC77-53B104284262}"/>
              </a:ext>
            </a:extLst>
          </p:cNvPr>
          <p:cNvSpPr/>
          <p:nvPr/>
        </p:nvSpPr>
        <p:spPr>
          <a:xfrm>
            <a:off x="6071429" y="446876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Rectangle 18">
            <a:extLst>
              <a:ext uri="{FF2B5EF4-FFF2-40B4-BE49-F238E27FC236}">
                <a16:creationId xmlns:a16="http://schemas.microsoft.com/office/drawing/2014/main" id="{C5E21057-E740-84C4-B81D-2752D3C4C758}"/>
              </a:ext>
            </a:extLst>
          </p:cNvPr>
          <p:cNvSpPr/>
          <p:nvPr/>
        </p:nvSpPr>
        <p:spPr>
          <a:xfrm>
            <a:off x="5466743" y="524059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20" name="Rectangle 19">
            <a:extLst>
              <a:ext uri="{FF2B5EF4-FFF2-40B4-BE49-F238E27FC236}">
                <a16:creationId xmlns:a16="http://schemas.microsoft.com/office/drawing/2014/main" id="{9C687185-0795-0353-F840-092197E9D5B2}"/>
              </a:ext>
            </a:extLst>
          </p:cNvPr>
          <p:cNvSpPr/>
          <p:nvPr/>
        </p:nvSpPr>
        <p:spPr>
          <a:xfrm>
            <a:off x="5265181" y="362318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1" name="Rectangle 20">
            <a:extLst>
              <a:ext uri="{FF2B5EF4-FFF2-40B4-BE49-F238E27FC236}">
                <a16:creationId xmlns:a16="http://schemas.microsoft.com/office/drawing/2014/main" id="{CFC4A2BD-5BD5-9DA5-D070-A8F797F2982A}"/>
              </a:ext>
            </a:extLst>
          </p:cNvPr>
          <p:cNvSpPr/>
          <p:nvPr/>
        </p:nvSpPr>
        <p:spPr>
          <a:xfrm>
            <a:off x="5230767" y="44048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12" name="TextBox 11">
            <a:extLst>
              <a:ext uri="{FF2B5EF4-FFF2-40B4-BE49-F238E27FC236}">
                <a16:creationId xmlns:a16="http://schemas.microsoft.com/office/drawing/2014/main" id="{43990C9A-4CD6-76D3-30F1-8B81D87BAA45}"/>
              </a:ext>
            </a:extLst>
          </p:cNvPr>
          <p:cNvSpPr txBox="1"/>
          <p:nvPr/>
        </p:nvSpPr>
        <p:spPr>
          <a:xfrm>
            <a:off x="7767484" y="1465006"/>
            <a:ext cx="358631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After moving a vertex, say B to W, </a:t>
            </a:r>
            <a:r>
              <a:rPr lang="en-US" dirty="0">
                <a:solidFill>
                  <a:srgbClr val="FF0000"/>
                </a:solidFill>
                <a:latin typeface="Arial" panose="020B0604020202020204" pitchFamily="34" charset="0"/>
                <a:cs typeface="Arial" panose="020B0604020202020204" pitchFamily="34" charset="0"/>
              </a:rPr>
              <a:t>does invariant-2 hold?</a:t>
            </a:r>
          </a:p>
        </p:txBody>
      </p:sp>
      <p:sp>
        <p:nvSpPr>
          <p:cNvPr id="13" name="TextBox 12">
            <a:extLst>
              <a:ext uri="{FF2B5EF4-FFF2-40B4-BE49-F238E27FC236}">
                <a16:creationId xmlns:a16="http://schemas.microsoft.com/office/drawing/2014/main" id="{7A10095F-590B-96D5-F892-45820D55434A}"/>
              </a:ext>
            </a:extLst>
          </p:cNvPr>
          <p:cNvSpPr txBox="1"/>
          <p:nvPr/>
        </p:nvSpPr>
        <p:spPr>
          <a:xfrm>
            <a:off x="575186" y="2969344"/>
            <a:ext cx="879978" cy="523220"/>
          </a:xfrm>
          <a:prstGeom prst="rect">
            <a:avLst/>
          </a:prstGeom>
          <a:noFill/>
        </p:spPr>
        <p:txBody>
          <a:bodyPr wrap="square" rtlCol="0">
            <a:spAutoFit/>
          </a:bodyPr>
          <a:lstStyle/>
          <a:p>
            <a:r>
              <a:rPr lang="en-IN" sz="2800" b="1" dirty="0">
                <a:solidFill>
                  <a:srgbClr val="00B050"/>
                </a:solidFill>
              </a:rPr>
              <a:t>W</a:t>
            </a:r>
          </a:p>
        </p:txBody>
      </p:sp>
      <p:sp>
        <p:nvSpPr>
          <p:cNvPr id="14" name="TextBox 13">
            <a:extLst>
              <a:ext uri="{FF2B5EF4-FFF2-40B4-BE49-F238E27FC236}">
                <a16:creationId xmlns:a16="http://schemas.microsoft.com/office/drawing/2014/main" id="{F49D137F-07A8-396E-3E2C-4B90086DE5CF}"/>
              </a:ext>
            </a:extLst>
          </p:cNvPr>
          <p:cNvSpPr txBox="1"/>
          <p:nvPr/>
        </p:nvSpPr>
        <p:spPr>
          <a:xfrm>
            <a:off x="3913246" y="4370442"/>
            <a:ext cx="879978" cy="523220"/>
          </a:xfrm>
          <a:prstGeom prst="rect">
            <a:avLst/>
          </a:prstGeom>
          <a:noFill/>
        </p:spPr>
        <p:txBody>
          <a:bodyPr wrap="square" rtlCol="0">
            <a:spAutoFit/>
          </a:bodyPr>
          <a:lstStyle/>
          <a:p>
            <a:r>
              <a:rPr lang="en-IN" sz="2800" b="1" dirty="0">
                <a:solidFill>
                  <a:srgbClr val="00B050"/>
                </a:solidFill>
              </a:rPr>
              <a:t>Y</a:t>
            </a:r>
          </a:p>
        </p:txBody>
      </p:sp>
      <p:cxnSp>
        <p:nvCxnSpPr>
          <p:cNvPr id="22" name="Straight Arrow Connector 21">
            <a:extLst>
              <a:ext uri="{FF2B5EF4-FFF2-40B4-BE49-F238E27FC236}">
                <a16:creationId xmlns:a16="http://schemas.microsoft.com/office/drawing/2014/main" id="{19E3341A-27AF-4623-DB57-89C2392BE228}"/>
              </a:ext>
            </a:extLst>
          </p:cNvPr>
          <p:cNvCxnSpPr/>
          <p:nvPr/>
        </p:nvCxnSpPr>
        <p:spPr>
          <a:xfrm>
            <a:off x="1710813" y="2585884"/>
            <a:ext cx="511279" cy="47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068218-62BB-2520-BD1D-201737BD7A72}"/>
              </a:ext>
            </a:extLst>
          </p:cNvPr>
          <p:cNvCxnSpPr/>
          <p:nvPr/>
        </p:nvCxnSpPr>
        <p:spPr>
          <a:xfrm>
            <a:off x="1465007" y="2792361"/>
            <a:ext cx="152400" cy="575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BEDE35-5FD1-FD36-6FFA-C40FBF323DE5}"/>
              </a:ext>
            </a:extLst>
          </p:cNvPr>
          <p:cNvCxnSpPr/>
          <p:nvPr/>
        </p:nvCxnSpPr>
        <p:spPr>
          <a:xfrm>
            <a:off x="1863213" y="3574028"/>
            <a:ext cx="324465" cy="3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FCB94A-94FD-EB58-3548-C0B4408F482D}"/>
              </a:ext>
            </a:extLst>
          </p:cNvPr>
          <p:cNvCxnSpPr>
            <a:stCxn id="9" idx="0"/>
            <a:endCxn id="16" idx="1"/>
          </p:cNvCxnSpPr>
          <p:nvPr/>
        </p:nvCxnSpPr>
        <p:spPr>
          <a:xfrm flipV="1">
            <a:off x="2433485" y="3485538"/>
            <a:ext cx="393295" cy="27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5361E4F-FBCE-9FD7-A2A5-FBA0FA56E736}"/>
              </a:ext>
            </a:extLst>
          </p:cNvPr>
          <p:cNvCxnSpPr>
            <a:stCxn id="9" idx="3"/>
            <a:endCxn id="17" idx="1"/>
          </p:cNvCxnSpPr>
          <p:nvPr/>
        </p:nvCxnSpPr>
        <p:spPr>
          <a:xfrm>
            <a:off x="2679291" y="3967319"/>
            <a:ext cx="1971374" cy="10864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F406F263-16DF-C5C2-742F-7EA941CB2E44}"/>
              </a:ext>
            </a:extLst>
          </p:cNvPr>
          <p:cNvCxnSpPr>
            <a:stCxn id="16" idx="3"/>
            <a:endCxn id="20" idx="1"/>
          </p:cNvCxnSpPr>
          <p:nvPr/>
        </p:nvCxnSpPr>
        <p:spPr>
          <a:xfrm>
            <a:off x="3318393" y="3485538"/>
            <a:ext cx="1946788" cy="3441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17853F11-0FC2-389C-6A41-D638886091FB}"/>
              </a:ext>
            </a:extLst>
          </p:cNvPr>
          <p:cNvSpPr/>
          <p:nvPr/>
        </p:nvSpPr>
        <p:spPr>
          <a:xfrm>
            <a:off x="2428571" y="223192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cxnSp>
        <p:nvCxnSpPr>
          <p:cNvPr id="30" name="Straight Arrow Connector 29">
            <a:extLst>
              <a:ext uri="{FF2B5EF4-FFF2-40B4-BE49-F238E27FC236}">
                <a16:creationId xmlns:a16="http://schemas.microsoft.com/office/drawing/2014/main" id="{078E4E89-B259-99B9-994B-59A2EA708F9E}"/>
              </a:ext>
            </a:extLst>
          </p:cNvPr>
          <p:cNvCxnSpPr>
            <a:stCxn id="6" idx="3"/>
            <a:endCxn id="28" idx="1"/>
          </p:cNvCxnSpPr>
          <p:nvPr/>
        </p:nvCxnSpPr>
        <p:spPr>
          <a:xfrm flipV="1">
            <a:off x="1710813" y="2458065"/>
            <a:ext cx="722672" cy="1278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848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3A7-FEF4-D419-E2A0-C46E24C5D33E}"/>
              </a:ext>
            </a:extLst>
          </p:cNvPr>
          <p:cNvSpPr>
            <a:spLocks noGrp="1"/>
          </p:cNvSpPr>
          <p:nvPr>
            <p:ph type="title"/>
          </p:nvPr>
        </p:nvSpPr>
        <p:spPr/>
        <p:txBody>
          <a:bodyPr/>
          <a:lstStyle/>
          <a:p>
            <a:r>
              <a:rPr lang="en-IN" dirty="0"/>
              <a:t>Shortest path invariants</a:t>
            </a:r>
          </a:p>
        </p:txBody>
      </p:sp>
      <p:sp>
        <p:nvSpPr>
          <p:cNvPr id="5" name="Oval 4">
            <a:extLst>
              <a:ext uri="{FF2B5EF4-FFF2-40B4-BE49-F238E27FC236}">
                <a16:creationId xmlns:a16="http://schemas.microsoft.com/office/drawing/2014/main" id="{5A734D26-9AEE-73BC-78F4-B87B15AE0776}"/>
              </a:ext>
            </a:extLst>
          </p:cNvPr>
          <p:cNvSpPr/>
          <p:nvPr/>
        </p:nvSpPr>
        <p:spPr>
          <a:xfrm>
            <a:off x="609600" y="1976284"/>
            <a:ext cx="2910348" cy="24482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235F27D-B890-629C-C873-774C6B04ECFE}"/>
              </a:ext>
            </a:extLst>
          </p:cNvPr>
          <p:cNvSpPr/>
          <p:nvPr/>
        </p:nvSpPr>
        <p:spPr>
          <a:xfrm>
            <a:off x="1219200" y="2379406"/>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Rectangle 6">
            <a:extLst>
              <a:ext uri="{FF2B5EF4-FFF2-40B4-BE49-F238E27FC236}">
                <a16:creationId xmlns:a16="http://schemas.microsoft.com/office/drawing/2014/main" id="{B83ADEB6-7844-FAD6-7990-33283D8EF2F1}"/>
              </a:ext>
            </a:extLst>
          </p:cNvPr>
          <p:cNvSpPr/>
          <p:nvPr/>
        </p:nvSpPr>
        <p:spPr>
          <a:xfrm>
            <a:off x="1371600" y="336755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8" name="Rectangle 7">
            <a:extLst>
              <a:ext uri="{FF2B5EF4-FFF2-40B4-BE49-F238E27FC236}">
                <a16:creationId xmlns:a16="http://schemas.microsoft.com/office/drawing/2014/main" id="{ED529114-7232-9ACB-9A63-E3C5DA21F950}"/>
              </a:ext>
            </a:extLst>
          </p:cNvPr>
          <p:cNvSpPr/>
          <p:nvPr/>
        </p:nvSpPr>
        <p:spPr>
          <a:xfrm>
            <a:off x="2222092" y="28513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9" name="Rectangle 8">
            <a:extLst>
              <a:ext uri="{FF2B5EF4-FFF2-40B4-BE49-F238E27FC236}">
                <a16:creationId xmlns:a16="http://schemas.microsoft.com/office/drawing/2014/main" id="{34CFE44B-46BA-507C-1669-AA1777A0E7B6}"/>
              </a:ext>
            </a:extLst>
          </p:cNvPr>
          <p:cNvSpPr/>
          <p:nvPr/>
        </p:nvSpPr>
        <p:spPr>
          <a:xfrm>
            <a:off x="2187678" y="376084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10" name="Oval 9">
            <a:extLst>
              <a:ext uri="{FF2B5EF4-FFF2-40B4-BE49-F238E27FC236}">
                <a16:creationId xmlns:a16="http://schemas.microsoft.com/office/drawing/2014/main" id="{C3683FBC-E1C8-E4A4-03A6-D43F18AB583D}"/>
              </a:ext>
            </a:extLst>
          </p:cNvPr>
          <p:cNvSpPr/>
          <p:nvPr/>
        </p:nvSpPr>
        <p:spPr>
          <a:xfrm>
            <a:off x="3927996" y="3288892"/>
            <a:ext cx="2910348" cy="244823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E61A6B2-71D0-8D78-E829-BC3BEE781EB8}"/>
              </a:ext>
            </a:extLst>
          </p:cNvPr>
          <p:cNvSpPr/>
          <p:nvPr/>
        </p:nvSpPr>
        <p:spPr>
          <a:xfrm>
            <a:off x="2826780" y="3279060"/>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17" name="Rectangle 16">
            <a:extLst>
              <a:ext uri="{FF2B5EF4-FFF2-40B4-BE49-F238E27FC236}">
                <a16:creationId xmlns:a16="http://schemas.microsoft.com/office/drawing/2014/main" id="{BAF8E0F2-414B-5B3A-64DF-40A1DD6F3B31}"/>
              </a:ext>
            </a:extLst>
          </p:cNvPr>
          <p:cNvSpPr/>
          <p:nvPr/>
        </p:nvSpPr>
        <p:spPr>
          <a:xfrm>
            <a:off x="4650665" y="4847308"/>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8" name="Rectangle 17">
            <a:extLst>
              <a:ext uri="{FF2B5EF4-FFF2-40B4-BE49-F238E27FC236}">
                <a16:creationId xmlns:a16="http://schemas.microsoft.com/office/drawing/2014/main" id="{06EF294B-BDEC-07D3-BC77-53B104284262}"/>
              </a:ext>
            </a:extLst>
          </p:cNvPr>
          <p:cNvSpPr/>
          <p:nvPr/>
        </p:nvSpPr>
        <p:spPr>
          <a:xfrm>
            <a:off x="6071429" y="446876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9" name="Rectangle 18">
            <a:extLst>
              <a:ext uri="{FF2B5EF4-FFF2-40B4-BE49-F238E27FC236}">
                <a16:creationId xmlns:a16="http://schemas.microsoft.com/office/drawing/2014/main" id="{C5E21057-E740-84C4-B81D-2752D3C4C758}"/>
              </a:ext>
            </a:extLst>
          </p:cNvPr>
          <p:cNvSpPr/>
          <p:nvPr/>
        </p:nvSpPr>
        <p:spPr>
          <a:xfrm>
            <a:off x="5466743" y="524059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sp>
        <p:nvSpPr>
          <p:cNvPr id="20" name="Rectangle 19">
            <a:extLst>
              <a:ext uri="{FF2B5EF4-FFF2-40B4-BE49-F238E27FC236}">
                <a16:creationId xmlns:a16="http://schemas.microsoft.com/office/drawing/2014/main" id="{9C687185-0795-0353-F840-092197E9D5B2}"/>
              </a:ext>
            </a:extLst>
          </p:cNvPr>
          <p:cNvSpPr/>
          <p:nvPr/>
        </p:nvSpPr>
        <p:spPr>
          <a:xfrm>
            <a:off x="5265181" y="3623189"/>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a:t>
            </a:r>
          </a:p>
        </p:txBody>
      </p:sp>
      <p:sp>
        <p:nvSpPr>
          <p:cNvPr id="21" name="Rectangle 20">
            <a:extLst>
              <a:ext uri="{FF2B5EF4-FFF2-40B4-BE49-F238E27FC236}">
                <a16:creationId xmlns:a16="http://schemas.microsoft.com/office/drawing/2014/main" id="{CFC4A2BD-5BD5-9DA5-D070-A8F797F2982A}"/>
              </a:ext>
            </a:extLst>
          </p:cNvPr>
          <p:cNvSpPr/>
          <p:nvPr/>
        </p:nvSpPr>
        <p:spPr>
          <a:xfrm>
            <a:off x="5230767" y="4404855"/>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t>
            </a:r>
          </a:p>
        </p:txBody>
      </p:sp>
      <p:sp>
        <p:nvSpPr>
          <p:cNvPr id="12" name="TextBox 11">
            <a:extLst>
              <a:ext uri="{FF2B5EF4-FFF2-40B4-BE49-F238E27FC236}">
                <a16:creationId xmlns:a16="http://schemas.microsoft.com/office/drawing/2014/main" id="{43990C9A-4CD6-76D3-30F1-8B81D87BAA45}"/>
              </a:ext>
            </a:extLst>
          </p:cNvPr>
          <p:cNvSpPr txBox="1"/>
          <p:nvPr/>
        </p:nvSpPr>
        <p:spPr>
          <a:xfrm>
            <a:off x="7767484" y="688257"/>
            <a:ext cx="3586316" cy="590931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After moving a vertex, say B to W, </a:t>
            </a:r>
            <a:r>
              <a:rPr lang="en-US" dirty="0">
                <a:solidFill>
                  <a:srgbClr val="FF0000"/>
                </a:solidFill>
                <a:latin typeface="Arial" panose="020B0604020202020204" pitchFamily="34" charset="0"/>
                <a:cs typeface="Arial" panose="020B0604020202020204" pitchFamily="34" charset="0"/>
              </a:rPr>
              <a:t>does invariant-2 hold?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Let’s say invariant-2 doesn’t hold. Because of invariant-1, we know that the d[B] is the length of a shortest path to B, excluding the vertices in set Y – {B}. It means there must be another vertex from set Y – {B} on the shortest path to B if invariant-2 doesn’t hold. Let’s say x is the first vertex that belongs to set Y – {B} and lies on the shortest path to B. But this can only be true if length(x, B) == 0 and d[x] = d[B]. This is because we move a vertex y from Y to W only if d[y] &gt;= d[z], for all z ∈ Y. Therefore, the path to B without x is indeed a shortest path.</a:t>
            </a:r>
            <a:endParaRPr lang="en-IN"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A10095F-590B-96D5-F892-45820D55434A}"/>
              </a:ext>
            </a:extLst>
          </p:cNvPr>
          <p:cNvSpPr txBox="1"/>
          <p:nvPr/>
        </p:nvSpPr>
        <p:spPr>
          <a:xfrm>
            <a:off x="575186" y="2969344"/>
            <a:ext cx="879978" cy="523220"/>
          </a:xfrm>
          <a:prstGeom prst="rect">
            <a:avLst/>
          </a:prstGeom>
          <a:noFill/>
        </p:spPr>
        <p:txBody>
          <a:bodyPr wrap="square" rtlCol="0">
            <a:spAutoFit/>
          </a:bodyPr>
          <a:lstStyle/>
          <a:p>
            <a:r>
              <a:rPr lang="en-IN" sz="2800" b="1" dirty="0">
                <a:solidFill>
                  <a:srgbClr val="00B050"/>
                </a:solidFill>
              </a:rPr>
              <a:t>W</a:t>
            </a:r>
          </a:p>
        </p:txBody>
      </p:sp>
      <p:sp>
        <p:nvSpPr>
          <p:cNvPr id="14" name="TextBox 13">
            <a:extLst>
              <a:ext uri="{FF2B5EF4-FFF2-40B4-BE49-F238E27FC236}">
                <a16:creationId xmlns:a16="http://schemas.microsoft.com/office/drawing/2014/main" id="{F49D137F-07A8-396E-3E2C-4B90086DE5CF}"/>
              </a:ext>
            </a:extLst>
          </p:cNvPr>
          <p:cNvSpPr txBox="1"/>
          <p:nvPr/>
        </p:nvSpPr>
        <p:spPr>
          <a:xfrm>
            <a:off x="3913246" y="4370442"/>
            <a:ext cx="879978" cy="523220"/>
          </a:xfrm>
          <a:prstGeom prst="rect">
            <a:avLst/>
          </a:prstGeom>
          <a:noFill/>
        </p:spPr>
        <p:txBody>
          <a:bodyPr wrap="square" rtlCol="0">
            <a:spAutoFit/>
          </a:bodyPr>
          <a:lstStyle/>
          <a:p>
            <a:r>
              <a:rPr lang="en-IN" sz="2800" b="1" dirty="0">
                <a:solidFill>
                  <a:srgbClr val="00B050"/>
                </a:solidFill>
              </a:rPr>
              <a:t>Y</a:t>
            </a:r>
          </a:p>
        </p:txBody>
      </p:sp>
      <p:cxnSp>
        <p:nvCxnSpPr>
          <p:cNvPr id="22" name="Straight Arrow Connector 21">
            <a:extLst>
              <a:ext uri="{FF2B5EF4-FFF2-40B4-BE49-F238E27FC236}">
                <a16:creationId xmlns:a16="http://schemas.microsoft.com/office/drawing/2014/main" id="{19E3341A-27AF-4623-DB57-89C2392BE228}"/>
              </a:ext>
            </a:extLst>
          </p:cNvPr>
          <p:cNvCxnSpPr/>
          <p:nvPr/>
        </p:nvCxnSpPr>
        <p:spPr>
          <a:xfrm>
            <a:off x="1710813" y="2585884"/>
            <a:ext cx="511279" cy="471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068218-62BB-2520-BD1D-201737BD7A72}"/>
              </a:ext>
            </a:extLst>
          </p:cNvPr>
          <p:cNvCxnSpPr/>
          <p:nvPr/>
        </p:nvCxnSpPr>
        <p:spPr>
          <a:xfrm>
            <a:off x="1465007" y="2792361"/>
            <a:ext cx="152400" cy="575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7BEDE35-5FD1-FD36-6FFA-C40FBF323DE5}"/>
              </a:ext>
            </a:extLst>
          </p:cNvPr>
          <p:cNvCxnSpPr/>
          <p:nvPr/>
        </p:nvCxnSpPr>
        <p:spPr>
          <a:xfrm>
            <a:off x="1863213" y="3574028"/>
            <a:ext cx="324465" cy="3932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FCB94A-94FD-EB58-3548-C0B4408F482D}"/>
              </a:ext>
            </a:extLst>
          </p:cNvPr>
          <p:cNvCxnSpPr>
            <a:stCxn id="9" idx="0"/>
            <a:endCxn id="16" idx="1"/>
          </p:cNvCxnSpPr>
          <p:nvPr/>
        </p:nvCxnSpPr>
        <p:spPr>
          <a:xfrm flipV="1">
            <a:off x="2433485" y="3485538"/>
            <a:ext cx="393295" cy="27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5361E4F-FBCE-9FD7-A2A5-FBA0FA56E736}"/>
              </a:ext>
            </a:extLst>
          </p:cNvPr>
          <p:cNvCxnSpPr>
            <a:stCxn id="9" idx="3"/>
            <a:endCxn id="17" idx="1"/>
          </p:cNvCxnSpPr>
          <p:nvPr/>
        </p:nvCxnSpPr>
        <p:spPr>
          <a:xfrm>
            <a:off x="2679291" y="3967319"/>
            <a:ext cx="1971374" cy="10864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F406F263-16DF-C5C2-742F-7EA941CB2E44}"/>
              </a:ext>
            </a:extLst>
          </p:cNvPr>
          <p:cNvCxnSpPr>
            <a:stCxn id="16" idx="3"/>
            <a:endCxn id="20" idx="1"/>
          </p:cNvCxnSpPr>
          <p:nvPr/>
        </p:nvCxnSpPr>
        <p:spPr>
          <a:xfrm>
            <a:off x="3318393" y="3485538"/>
            <a:ext cx="1946788" cy="3441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17853F11-0FC2-389C-6A41-D638886091FB}"/>
              </a:ext>
            </a:extLst>
          </p:cNvPr>
          <p:cNvSpPr/>
          <p:nvPr/>
        </p:nvSpPr>
        <p:spPr>
          <a:xfrm>
            <a:off x="2428571" y="2231921"/>
            <a:ext cx="491613" cy="4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
            </a:r>
          </a:p>
        </p:txBody>
      </p:sp>
      <p:cxnSp>
        <p:nvCxnSpPr>
          <p:cNvPr id="30" name="Straight Arrow Connector 29">
            <a:extLst>
              <a:ext uri="{FF2B5EF4-FFF2-40B4-BE49-F238E27FC236}">
                <a16:creationId xmlns:a16="http://schemas.microsoft.com/office/drawing/2014/main" id="{078E4E89-B259-99B9-994B-59A2EA708F9E}"/>
              </a:ext>
            </a:extLst>
          </p:cNvPr>
          <p:cNvCxnSpPr>
            <a:stCxn id="6" idx="3"/>
            <a:endCxn id="28" idx="1"/>
          </p:cNvCxnSpPr>
          <p:nvPr/>
        </p:nvCxnSpPr>
        <p:spPr>
          <a:xfrm flipV="1">
            <a:off x="1710813" y="2458065"/>
            <a:ext cx="722672" cy="1278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56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313E-9828-4AF8-2817-050596814BDD}"/>
              </a:ext>
            </a:extLst>
          </p:cNvPr>
          <p:cNvSpPr>
            <a:spLocks noGrp="1"/>
          </p:cNvSpPr>
          <p:nvPr>
            <p:ph type="title"/>
          </p:nvPr>
        </p:nvSpPr>
        <p:spPr/>
        <p:txBody>
          <a:bodyPr/>
          <a:lstStyle/>
          <a:p>
            <a:r>
              <a:rPr lang="en-IN" dirty="0"/>
              <a:t>Dijkstra’s Algorithm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BC35C9-0877-1587-42FA-7F2D4AC59B8C}"/>
                  </a:ext>
                </a:extLst>
              </p:cNvPr>
              <p:cNvSpPr txBox="1"/>
              <p:nvPr/>
            </p:nvSpPr>
            <p:spPr>
              <a:xfrm>
                <a:off x="6538464" y="2625219"/>
                <a:ext cx="4463836" cy="3970318"/>
              </a:xfrm>
              <a:prstGeom prst="rect">
                <a:avLst/>
              </a:prstGeom>
              <a:noFill/>
            </p:spPr>
            <p:txBody>
              <a:bodyPr wrap="square" rtlCol="0">
                <a:spAutoFit/>
              </a:bodyPr>
              <a:lstStyle/>
              <a:p>
                <a:pPr marL="342900" indent="-342900">
                  <a:buFont typeface="+mj-lt"/>
                  <a:buAutoNum type="arabicPeriod"/>
                </a:pPr>
                <a:r>
                  <a:rPr lang="en-IN" dirty="0">
                    <a:solidFill>
                      <a:schemeClr val="accent1"/>
                    </a:solidFill>
                    <a:latin typeface="Consolas" panose="020B0609020204030204" pitchFamily="49" charset="0"/>
                  </a:rPr>
                  <a:t>DIJKSTRA(G, u)</a:t>
                </a:r>
              </a:p>
              <a:p>
                <a:pPr marL="342900" indent="-342900">
                  <a:buFont typeface="+mj-lt"/>
                  <a:buAutoNum type="arabicPeriod"/>
                </a:pPr>
                <a:r>
                  <a:rPr lang="en-IN" dirty="0">
                    <a:solidFill>
                      <a:schemeClr val="tx1"/>
                    </a:solidFill>
                    <a:latin typeface="Consolas" panose="020B0609020204030204" pitchFamily="49" charset="0"/>
                  </a:rPr>
                  <a:t>INITIALIZE-SINGLE-SOURCE(G, s)</a:t>
                </a:r>
              </a:p>
              <a:p>
                <a:pPr marL="342900" indent="-342900">
                  <a:buFont typeface="+mj-lt"/>
                  <a:buAutoNum type="arabicPeriod"/>
                </a:pPr>
                <a:r>
                  <a:rPr lang="en-IN" dirty="0">
                    <a:solidFill>
                      <a:schemeClr val="tx1"/>
                    </a:solidFill>
                    <a:latin typeface="Consolas" panose="020B0609020204030204" pitchFamily="49" charset="0"/>
                  </a:rPr>
                  <a:t>S = </a:t>
                </a:r>
                <a14:m>
                  <m:oMath xmlns:m="http://schemas.openxmlformats.org/officeDocument/2006/math">
                    <m:r>
                      <a:rPr lang="en-IN" b="0" i="1" smtClean="0">
                        <a:solidFill>
                          <a:schemeClr val="tx1"/>
                        </a:solidFill>
                        <a:latin typeface="Cambria Math" panose="02040503050406030204" pitchFamily="18" charset="0"/>
                      </a:rPr>
                      <m:t>𝜙</m:t>
                    </m:r>
                  </m:oMath>
                </a14:m>
                <a:r>
                  <a:rPr lang="en-IN" b="0" dirty="0">
                    <a:solidFill>
                      <a:schemeClr val="tx1"/>
                    </a:solidFill>
                    <a:latin typeface="Consolas" panose="020B0609020204030204" pitchFamily="49" charset="0"/>
                  </a:rPr>
                  <a:t>  // S is a set</a:t>
                </a:r>
              </a:p>
              <a:p>
                <a:pPr marL="342900" indent="-342900">
                  <a:buFont typeface="+mj-lt"/>
                  <a:buAutoNum type="arabicPeriod"/>
                </a:pPr>
                <a:r>
                  <a:rPr lang="en-IN" dirty="0">
                    <a:solidFill>
                      <a:schemeClr val="tx1"/>
                    </a:solidFill>
                    <a:latin typeface="Consolas" panose="020B0609020204030204" pitchFamily="49" charset="0"/>
                  </a:rPr>
                  <a:t>Q = </a:t>
                </a:r>
                <a14:m>
                  <m:oMath xmlns:m="http://schemas.openxmlformats.org/officeDocument/2006/math">
                    <m:r>
                      <a:rPr lang="en-IN" b="0" i="1" smtClean="0">
                        <a:solidFill>
                          <a:schemeClr val="tx1"/>
                        </a:solidFill>
                        <a:latin typeface="Cambria Math" panose="02040503050406030204" pitchFamily="18" charset="0"/>
                      </a:rPr>
                      <m:t>𝜙</m:t>
                    </m:r>
                  </m:oMath>
                </a14:m>
                <a:r>
                  <a:rPr lang="en-IN" b="0" dirty="0">
                    <a:solidFill>
                      <a:schemeClr val="tx1"/>
                    </a:solidFill>
                    <a:latin typeface="Consolas" panose="020B0609020204030204" pitchFamily="49" charset="0"/>
                  </a:rPr>
                  <a:t>  // Q is min-heap</a:t>
                </a:r>
              </a:p>
              <a:p>
                <a:pPr marL="342900" indent="-342900">
                  <a:buFont typeface="+mj-lt"/>
                  <a:buAutoNum type="arabicPeriod"/>
                </a:pPr>
                <a:r>
                  <a:rPr lang="en-IN" dirty="0">
                    <a:solidFill>
                      <a:schemeClr val="tx1"/>
                    </a:solidFill>
                    <a:latin typeface="Consolas" panose="020B0609020204030204" pitchFamily="49" charset="0"/>
                  </a:rPr>
                  <a:t>for each vertex </a:t>
                </a:r>
                <a14:m>
                  <m:oMath xmlns:m="http://schemas.openxmlformats.org/officeDocument/2006/math">
                    <m:r>
                      <a:rPr lang="en-IN" b="0" i="1" smtClean="0">
                        <a:solidFill>
                          <a:schemeClr val="tx1"/>
                        </a:solidFill>
                        <a:latin typeface="Cambria Math" panose="02040503050406030204" pitchFamily="18" charset="0"/>
                      </a:rPr>
                      <m:t>𝑢</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𝐺</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𝑉</m:t>
                    </m:r>
                  </m:oMath>
                </a14:m>
                <a:endParaRPr lang="en-IN" dirty="0">
                  <a:solidFill>
                    <a:schemeClr val="tx1"/>
                  </a:solidFill>
                  <a:latin typeface="Consolas" panose="020B0609020204030204" pitchFamily="49" charset="0"/>
                </a:endParaRPr>
              </a:p>
              <a:p>
                <a:pPr marL="342900" indent="-342900">
                  <a:buFont typeface="+mj-lt"/>
                  <a:buAutoNum type="arabicPeriod"/>
                </a:pPr>
                <a:r>
                  <a:rPr lang="en-IN" dirty="0">
                    <a:solidFill>
                      <a:schemeClr val="tx1"/>
                    </a:solidFill>
                    <a:latin typeface="Consolas" panose="020B0609020204030204" pitchFamily="49" charset="0"/>
                  </a:rPr>
                  <a:t>  INSERT(Q, u)</a:t>
                </a:r>
              </a:p>
              <a:p>
                <a:pPr marL="342900" indent="-342900">
                  <a:buFont typeface="+mj-lt"/>
                  <a:buAutoNum type="arabicPeriod"/>
                </a:pPr>
                <a:r>
                  <a:rPr lang="en-IN" dirty="0">
                    <a:solidFill>
                      <a:schemeClr val="tx1"/>
                    </a:solidFill>
                    <a:latin typeface="Consolas" panose="020B0609020204030204" pitchFamily="49" charset="0"/>
                  </a:rPr>
                  <a:t>while Q != </a:t>
                </a:r>
                <a14:m>
                  <m:oMath xmlns:m="http://schemas.openxmlformats.org/officeDocument/2006/math">
                    <m:r>
                      <a:rPr lang="en-IN" b="0" i="1" smtClean="0">
                        <a:solidFill>
                          <a:schemeClr val="tx1"/>
                        </a:solidFill>
                        <a:latin typeface="Cambria Math" panose="02040503050406030204" pitchFamily="18" charset="0"/>
                      </a:rPr>
                      <m:t>𝜙</m:t>
                    </m:r>
                  </m:oMath>
                </a14:m>
                <a:endParaRPr lang="en-IN" b="0" dirty="0">
                  <a:solidFill>
                    <a:schemeClr val="tx1"/>
                  </a:solidFill>
                  <a:latin typeface="Consolas" panose="020B0609020204030204" pitchFamily="49" charset="0"/>
                </a:endParaRPr>
              </a:p>
              <a:p>
                <a:pPr marL="342900" indent="-342900">
                  <a:buFont typeface="+mj-lt"/>
                  <a:buAutoNum type="arabicPeriod"/>
                </a:pPr>
                <a:r>
                  <a:rPr lang="en-IN" dirty="0">
                    <a:solidFill>
                      <a:schemeClr val="tx1"/>
                    </a:solidFill>
                    <a:latin typeface="Consolas" panose="020B0609020204030204" pitchFamily="49" charset="0"/>
                  </a:rPr>
                  <a:t>  u = EXTRACT-MIN(Q)</a:t>
                </a:r>
              </a:p>
              <a:p>
                <a:pPr marL="342900" indent="-342900">
                  <a:buFont typeface="+mj-lt"/>
                  <a:buAutoNum type="arabicPeriod"/>
                </a:pPr>
                <a:r>
                  <a:rPr lang="en-IN" dirty="0">
                    <a:solidFill>
                      <a:schemeClr val="tx1"/>
                    </a:solidFill>
                    <a:latin typeface="Consolas" panose="020B0609020204030204" pitchFamily="49" charset="0"/>
                  </a:rPr>
                  <a:t>  S = S </a:t>
                </a:r>
                <a14:m>
                  <m:oMath xmlns:m="http://schemas.openxmlformats.org/officeDocument/2006/math">
                    <m:r>
                      <a:rPr lang="en-IN" b="0" i="1" smtClean="0">
                        <a:solidFill>
                          <a:schemeClr val="tx1"/>
                        </a:solidFill>
                        <a:latin typeface="Cambria Math" panose="02040503050406030204" pitchFamily="18" charset="0"/>
                      </a:rPr>
                      <m:t>∪</m:t>
                    </m:r>
                  </m:oMath>
                </a14:m>
                <a:r>
                  <a:rPr lang="en-IN" dirty="0">
                    <a:solidFill>
                      <a:schemeClr val="tx1"/>
                    </a:solidFill>
                    <a:latin typeface="Consolas" panose="020B0609020204030204" pitchFamily="49" charset="0"/>
                  </a:rPr>
                  <a:t> {u}</a:t>
                </a:r>
              </a:p>
              <a:p>
                <a:pPr marL="342900" indent="-342900">
                  <a:buFont typeface="+mj-lt"/>
                  <a:buAutoNum type="arabicPeriod"/>
                </a:pPr>
                <a:r>
                  <a:rPr lang="en-IN" dirty="0">
                    <a:solidFill>
                      <a:schemeClr val="tx1"/>
                    </a:solidFill>
                    <a:latin typeface="Consolas" panose="020B0609020204030204" pitchFamily="49" charset="0"/>
                  </a:rPr>
                  <a:t>  for each vertex v in </a:t>
                </a:r>
                <a:r>
                  <a:rPr lang="en-IN" dirty="0" err="1">
                    <a:solidFill>
                      <a:schemeClr val="tx1"/>
                    </a:solidFill>
                    <a:latin typeface="Consolas" panose="020B0609020204030204" pitchFamily="49" charset="0"/>
                  </a:rPr>
                  <a:t>G.Adj</a:t>
                </a:r>
                <a:r>
                  <a:rPr lang="en-IN" dirty="0">
                    <a:solidFill>
                      <a:schemeClr val="tx1"/>
                    </a:solidFill>
                    <a:latin typeface="Consolas" panose="020B0609020204030204" pitchFamily="49" charset="0"/>
                  </a:rPr>
                  <a:t>[u]</a:t>
                </a:r>
              </a:p>
              <a:p>
                <a:pPr marL="342900" indent="-342900">
                  <a:buFont typeface="+mj-lt"/>
                  <a:buAutoNum type="arabicPeriod"/>
                </a:pPr>
                <a:r>
                  <a:rPr lang="en-IN" dirty="0">
                    <a:solidFill>
                      <a:schemeClr val="tx1"/>
                    </a:solidFill>
                    <a:latin typeface="Consolas" panose="020B0609020204030204" pitchFamily="49" charset="0"/>
                  </a:rPr>
                  <a:t>    if </a:t>
                </a:r>
                <a:r>
                  <a:rPr lang="en-IN" dirty="0" err="1">
                    <a:solidFill>
                      <a:schemeClr val="tx1"/>
                    </a:solidFill>
                    <a:latin typeface="Consolas" panose="020B0609020204030204" pitchFamily="49" charset="0"/>
                  </a:rPr>
                  <a:t>v.d</a:t>
                </a:r>
                <a:r>
                  <a:rPr lang="en-IN" dirty="0">
                    <a:solidFill>
                      <a:schemeClr val="tx1"/>
                    </a:solidFill>
                    <a:latin typeface="Consolas" panose="020B0609020204030204" pitchFamily="49" charset="0"/>
                  </a:rPr>
                  <a:t> &gt; </a:t>
                </a:r>
                <a:r>
                  <a:rPr lang="en-IN" dirty="0" err="1">
                    <a:solidFill>
                      <a:schemeClr val="tx1"/>
                    </a:solidFill>
                    <a:latin typeface="Consolas" panose="020B0609020204030204" pitchFamily="49" charset="0"/>
                  </a:rPr>
                  <a:t>u.d</a:t>
                </a:r>
                <a:r>
                  <a:rPr lang="en-IN" dirty="0">
                    <a:solidFill>
                      <a:schemeClr val="tx1"/>
                    </a:solidFill>
                    <a:latin typeface="Consolas" panose="020B0609020204030204" pitchFamily="49" charset="0"/>
                  </a:rPr>
                  <a:t> + </a:t>
                </a:r>
                <a:r>
                  <a:rPr lang="en-IN" dirty="0" err="1">
                    <a:solidFill>
                      <a:schemeClr val="tx1"/>
                    </a:solidFill>
                    <a:latin typeface="Consolas" panose="020B0609020204030204" pitchFamily="49" charset="0"/>
                  </a:rPr>
                  <a:t>G.w</a:t>
                </a:r>
                <a:r>
                  <a:rPr lang="en-IN" dirty="0">
                    <a:solidFill>
                      <a:schemeClr val="tx1"/>
                    </a:solidFill>
                    <a:latin typeface="Consolas" panose="020B0609020204030204" pitchFamily="49" charset="0"/>
                  </a:rPr>
                  <a:t>(u, v)</a:t>
                </a:r>
              </a:p>
              <a:p>
                <a:pPr marL="342900" indent="-342900">
                  <a:buFont typeface="+mj-lt"/>
                  <a:buAutoNum type="arabicPeriod"/>
                </a:pPr>
                <a:r>
                  <a:rPr lang="en-IN" dirty="0">
                    <a:solidFill>
                      <a:schemeClr val="tx1"/>
                    </a:solidFill>
                    <a:latin typeface="Consolas" panose="020B0609020204030204" pitchFamily="49" charset="0"/>
                  </a:rPr>
                  <a:t>      </a:t>
                </a:r>
                <a:r>
                  <a:rPr lang="en-IN" dirty="0" err="1">
                    <a:solidFill>
                      <a:schemeClr val="tx1"/>
                    </a:solidFill>
                    <a:latin typeface="Consolas" panose="020B0609020204030204" pitchFamily="49" charset="0"/>
                  </a:rPr>
                  <a:t>v.d</a:t>
                </a:r>
                <a:r>
                  <a:rPr lang="en-IN" dirty="0">
                    <a:solidFill>
                      <a:schemeClr val="tx1"/>
                    </a:solidFill>
                    <a:latin typeface="Consolas" panose="020B0609020204030204" pitchFamily="49" charset="0"/>
                  </a:rPr>
                  <a:t> = </a:t>
                </a:r>
                <a:r>
                  <a:rPr lang="en-IN" dirty="0" err="1">
                    <a:solidFill>
                      <a:schemeClr val="tx1"/>
                    </a:solidFill>
                    <a:latin typeface="Consolas" panose="020B0609020204030204" pitchFamily="49" charset="0"/>
                  </a:rPr>
                  <a:t>u.d</a:t>
                </a:r>
                <a:r>
                  <a:rPr lang="en-IN" dirty="0">
                    <a:solidFill>
                      <a:schemeClr val="tx1"/>
                    </a:solidFill>
                    <a:latin typeface="Consolas" panose="020B0609020204030204" pitchFamily="49" charset="0"/>
                  </a:rPr>
                  <a:t> + </a:t>
                </a:r>
                <a:r>
                  <a:rPr lang="en-IN" dirty="0" err="1">
                    <a:solidFill>
                      <a:schemeClr val="tx1"/>
                    </a:solidFill>
                    <a:latin typeface="Consolas" panose="020B0609020204030204" pitchFamily="49" charset="0"/>
                  </a:rPr>
                  <a:t>G.w</a:t>
                </a:r>
                <a:r>
                  <a:rPr lang="en-IN" dirty="0">
                    <a:solidFill>
                      <a:schemeClr val="tx1"/>
                    </a:solidFill>
                    <a:latin typeface="Consolas" panose="020B0609020204030204" pitchFamily="49" charset="0"/>
                  </a:rPr>
                  <a:t>(u, v)</a:t>
                </a:r>
              </a:p>
              <a:p>
                <a:pPr marL="342900" indent="-342900">
                  <a:buFont typeface="+mj-lt"/>
                  <a:buAutoNum type="arabicPeriod"/>
                </a:pPr>
                <a:r>
                  <a:rPr lang="en-IN" dirty="0">
                    <a:solidFill>
                      <a:schemeClr val="tx1"/>
                    </a:solidFill>
                    <a:latin typeface="Consolas" panose="020B0609020204030204" pitchFamily="49" charset="0"/>
                  </a:rPr>
                  <a:t>      v.</a:t>
                </a:r>
                <a14:m>
                  <m:oMath xmlns:m="http://schemas.openxmlformats.org/officeDocument/2006/math">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𝜋</m:t>
                    </m:r>
                  </m:oMath>
                </a14:m>
                <a:r>
                  <a:rPr lang="en-IN" dirty="0">
                    <a:solidFill>
                      <a:schemeClr val="tx1"/>
                    </a:solidFill>
                    <a:latin typeface="Consolas" panose="020B0609020204030204" pitchFamily="49" charset="0"/>
                  </a:rPr>
                  <a:t> = u</a:t>
                </a:r>
              </a:p>
              <a:p>
                <a:pPr marL="342900" indent="-342900">
                  <a:buFont typeface="+mj-lt"/>
                  <a:buAutoNum type="arabicPeriod"/>
                </a:pPr>
                <a:r>
                  <a:rPr lang="en-IN" dirty="0">
                    <a:solidFill>
                      <a:schemeClr val="tx1"/>
                    </a:solidFill>
                    <a:latin typeface="Consolas" panose="020B0609020204030204" pitchFamily="49" charset="0"/>
                  </a:rPr>
                  <a:t>      DECREASE-KEY(Q, v, </a:t>
                </a:r>
                <a:r>
                  <a:rPr lang="en-IN" dirty="0" err="1">
                    <a:solidFill>
                      <a:schemeClr val="tx1"/>
                    </a:solidFill>
                    <a:latin typeface="Consolas" panose="020B0609020204030204" pitchFamily="49" charset="0"/>
                  </a:rPr>
                  <a:t>v.d</a:t>
                </a:r>
                <a:r>
                  <a:rPr lang="en-IN" dirty="0">
                    <a:solidFill>
                      <a:schemeClr val="tx1"/>
                    </a:solidFill>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6BC35C9-0877-1587-42FA-7F2D4AC59B8C}"/>
                  </a:ext>
                </a:extLst>
              </p:cNvPr>
              <p:cNvSpPr txBox="1">
                <a:spLocks noRot="1" noChangeAspect="1" noMove="1" noResize="1" noEditPoints="1" noAdjustHandles="1" noChangeArrowheads="1" noChangeShapeType="1" noTextEdit="1"/>
              </p:cNvSpPr>
              <p:nvPr/>
            </p:nvSpPr>
            <p:spPr>
              <a:xfrm>
                <a:off x="6538464" y="2625219"/>
                <a:ext cx="4463836" cy="3970318"/>
              </a:xfrm>
              <a:prstGeom prst="rect">
                <a:avLst/>
              </a:prstGeom>
              <a:blipFill>
                <a:blip r:embed="rId2"/>
                <a:stretch>
                  <a:fillRect l="-1093" t="-922" r="-820" b="-15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531528-2D4B-578B-2B10-92F48FEB5A14}"/>
                  </a:ext>
                </a:extLst>
              </p:cNvPr>
              <p:cNvSpPr txBox="1"/>
              <p:nvPr/>
            </p:nvSpPr>
            <p:spPr>
              <a:xfrm>
                <a:off x="1106124" y="1794392"/>
                <a:ext cx="4463836" cy="4524315"/>
              </a:xfrm>
              <a:prstGeom prst="rect">
                <a:avLst/>
              </a:prstGeom>
              <a:noFill/>
            </p:spPr>
            <p:txBody>
              <a:bodyPr wrap="square" rtlCol="0">
                <a:spAutoFit/>
              </a:bodyPr>
              <a:lstStyle/>
              <a:p>
                <a:r>
                  <a:rPr lang="en-IN" dirty="0">
                    <a:solidFill>
                      <a:schemeClr val="accent1"/>
                    </a:solidFill>
                    <a:latin typeface="Consolas" panose="020B0609020204030204" pitchFamily="49" charset="0"/>
                  </a:rPr>
                  <a:t>DIJKSTRA(G, s)</a:t>
                </a:r>
              </a:p>
              <a:p>
                <a:endParaRPr lang="en-IN" dirty="0">
                  <a:latin typeface="Consolas" panose="020B0609020204030204" pitchFamily="49" charset="0"/>
                </a:endParaRPr>
              </a:p>
              <a:p>
                <a:r>
                  <a:rPr lang="en-IN" dirty="0">
                    <a:latin typeface="Consolas" panose="020B0609020204030204" pitchFamily="49" charset="0"/>
                  </a:rPr>
                  <a:t>// G is a graph (V, E, w)</a:t>
                </a:r>
              </a:p>
              <a:p>
                <a:r>
                  <a:rPr lang="en-IN" dirty="0">
                    <a:latin typeface="Consolas" panose="020B0609020204030204" pitchFamily="49" charset="0"/>
                  </a:rPr>
                  <a:t>// s is the source vertex</a:t>
                </a:r>
              </a:p>
              <a:p>
                <a:r>
                  <a:rPr lang="en-IN" dirty="0">
                    <a:latin typeface="Consolas" panose="020B0609020204030204" pitchFamily="49" charset="0"/>
                  </a:rPr>
                  <a:t>// each vertex contains two fields, d and v</a:t>
                </a:r>
              </a:p>
              <a:p>
                <a:r>
                  <a:rPr lang="en-IN" dirty="0">
                    <a:latin typeface="Consolas" panose="020B0609020204030204" pitchFamily="49" charset="0"/>
                  </a:rPr>
                  <a:t>// d contains the distance of the best known path at a given point</a:t>
                </a:r>
              </a:p>
              <a:p>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𝜋</m:t>
                    </m:r>
                  </m:oMath>
                </a14:m>
                <a:r>
                  <a:rPr lang="en-IN" dirty="0">
                    <a:latin typeface="Consolas" panose="020B0609020204030204" pitchFamily="49" charset="0"/>
                  </a:rPr>
                  <a:t> contains the predecessor vertex on the best known path at a given point</a:t>
                </a:r>
              </a:p>
              <a:p>
                <a:endParaRPr lang="en-IN" dirty="0">
                  <a:latin typeface="Consolas" panose="020B0609020204030204" pitchFamily="49" charset="0"/>
                </a:endParaRPr>
              </a:p>
              <a:p>
                <a:r>
                  <a:rPr lang="en-IN" dirty="0">
                    <a:latin typeface="Consolas" panose="020B0609020204030204" pitchFamily="49" charset="0"/>
                  </a:rPr>
                  <a:t>// Output: shortest distance to each vertex v from s in </a:t>
                </a:r>
                <a:r>
                  <a:rPr lang="en-IN" dirty="0" err="1">
                    <a:latin typeface="Consolas" panose="020B0609020204030204" pitchFamily="49" charset="0"/>
                  </a:rPr>
                  <a:t>v.d</a:t>
                </a:r>
                <a:r>
                  <a:rPr lang="en-IN" dirty="0">
                    <a:latin typeface="Consolas" panose="020B0609020204030204" pitchFamily="49" charset="0"/>
                  </a:rPr>
                  <a:t>; and the predecessor on the shortest path to vertex v in v.</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𝜋</m:t>
                    </m:r>
                  </m:oMath>
                </a14:m>
                <a:endParaRPr lang="en-IN" dirty="0">
                  <a:latin typeface="Consolas" panose="020B0609020204030204" pitchFamily="49" charset="0"/>
                </a:endParaRPr>
              </a:p>
            </p:txBody>
          </p:sp>
        </mc:Choice>
        <mc:Fallback xmlns="">
          <p:sp>
            <p:nvSpPr>
              <p:cNvPr id="5" name="TextBox 4">
                <a:extLst>
                  <a:ext uri="{FF2B5EF4-FFF2-40B4-BE49-F238E27FC236}">
                    <a16:creationId xmlns:a16="http://schemas.microsoft.com/office/drawing/2014/main" id="{2F531528-2D4B-578B-2B10-92F48FEB5A14}"/>
                  </a:ext>
                </a:extLst>
              </p:cNvPr>
              <p:cNvSpPr txBox="1">
                <a:spLocks noRot="1" noChangeAspect="1" noMove="1" noResize="1" noEditPoints="1" noAdjustHandles="1" noChangeArrowheads="1" noChangeShapeType="1" noTextEdit="1"/>
              </p:cNvSpPr>
              <p:nvPr/>
            </p:nvSpPr>
            <p:spPr>
              <a:xfrm>
                <a:off x="1106124" y="1794392"/>
                <a:ext cx="4463836" cy="4524315"/>
              </a:xfrm>
              <a:prstGeom prst="rect">
                <a:avLst/>
              </a:prstGeom>
              <a:blipFill>
                <a:blip r:embed="rId3"/>
                <a:stretch>
                  <a:fillRect l="-1091" t="-673" r="-3547" b="-1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676EC1-B332-2426-759D-2B22CFACC293}"/>
                  </a:ext>
                </a:extLst>
              </p:cNvPr>
              <p:cNvSpPr txBox="1"/>
              <p:nvPr/>
            </p:nvSpPr>
            <p:spPr>
              <a:xfrm>
                <a:off x="6533547" y="585019"/>
                <a:ext cx="4463836" cy="1477328"/>
              </a:xfrm>
              <a:prstGeom prst="rect">
                <a:avLst/>
              </a:prstGeom>
              <a:noFill/>
            </p:spPr>
            <p:txBody>
              <a:bodyPr wrap="square" rtlCol="0">
                <a:spAutoFit/>
              </a:bodyPr>
              <a:lstStyle/>
              <a:p>
                <a:pPr marL="342900" indent="-342900">
                  <a:buFont typeface="+mj-lt"/>
                  <a:buAutoNum type="arabicPeriod"/>
                </a:pPr>
                <a:r>
                  <a:rPr lang="en-IN" dirty="0">
                    <a:solidFill>
                      <a:schemeClr val="accent1"/>
                    </a:solidFill>
                    <a:latin typeface="Consolas" panose="020B0609020204030204" pitchFamily="49" charset="0"/>
                  </a:rPr>
                  <a:t>INITIALIZE-SINGLE-SOURCE(G, s)</a:t>
                </a:r>
              </a:p>
              <a:p>
                <a:pPr marL="342900" indent="-342900">
                  <a:buFont typeface="+mj-lt"/>
                  <a:buAutoNum type="arabicPeriod"/>
                </a:pPr>
                <a:r>
                  <a:rPr lang="en-IN" dirty="0">
                    <a:latin typeface="Consolas" panose="020B0609020204030204" pitchFamily="49" charset="0"/>
                  </a:rPr>
                  <a:t>for each vertex v </a:t>
                </a:r>
                <a14:m>
                  <m:oMath xmlns:m="http://schemas.openxmlformats.org/officeDocument/2006/math">
                    <m:r>
                      <a:rPr lang="en-IN" b="0" i="1" smtClean="0">
                        <a:latin typeface="Cambria Math" panose="02040503050406030204" pitchFamily="18" charset="0"/>
                      </a:rPr>
                      <m:t>∈</m:t>
                    </m:r>
                  </m:oMath>
                </a14:m>
                <a:r>
                  <a:rPr lang="en-IN" dirty="0">
                    <a:solidFill>
                      <a:schemeClr val="tx1"/>
                    </a:solidFill>
                    <a:latin typeface="Consolas" panose="020B0609020204030204" pitchFamily="49" charset="0"/>
                  </a:rPr>
                  <a:t> G.V</a:t>
                </a:r>
              </a:p>
              <a:p>
                <a:pPr marL="342900" indent="-342900">
                  <a:buFont typeface="+mj-lt"/>
                  <a:buAutoNum type="arabicPeriod"/>
                </a:pPr>
                <a:r>
                  <a:rPr lang="en-IN" dirty="0">
                    <a:latin typeface="Consolas" panose="020B0609020204030204" pitchFamily="49" charset="0"/>
                  </a:rPr>
                  <a:t>  </a:t>
                </a:r>
                <a:r>
                  <a:rPr lang="en-IN" dirty="0" err="1">
                    <a:latin typeface="Consolas" panose="020B0609020204030204" pitchFamily="49" charset="0"/>
                  </a:rPr>
                  <a:t>v.d</a:t>
                </a:r>
                <a:r>
                  <a:rPr lang="en-IN" dirty="0">
                    <a:latin typeface="Consolas" panose="020B0609020204030204" pitchFamily="49" charset="0"/>
                  </a:rPr>
                  <a:t> = </a:t>
                </a:r>
                <a14:m>
                  <m:oMath xmlns:m="http://schemas.openxmlformats.org/officeDocument/2006/math">
                    <m:r>
                      <a:rPr lang="en-IN" b="0" i="1" smtClean="0">
                        <a:latin typeface="Cambria Math" panose="02040503050406030204" pitchFamily="18" charset="0"/>
                      </a:rPr>
                      <m:t>∞</m:t>
                    </m:r>
                  </m:oMath>
                </a14:m>
                <a:endParaRPr lang="en-IN" b="0" dirty="0">
                  <a:latin typeface="Consolas" panose="020B0609020204030204" pitchFamily="49" charset="0"/>
                </a:endParaRPr>
              </a:p>
              <a:p>
                <a:pPr marL="342900" indent="-342900">
                  <a:buFont typeface="+mj-lt"/>
                  <a:buAutoNum type="arabicPeriod"/>
                </a:pPr>
                <a:r>
                  <a:rPr lang="en-IN" dirty="0">
                    <a:solidFill>
                      <a:schemeClr val="tx1"/>
                    </a:solidFill>
                    <a:latin typeface="Consolas" panose="020B0609020204030204" pitchFamily="49" charset="0"/>
                  </a:rPr>
                  <a:t>  v.</a:t>
                </a:r>
                <a14:m>
                  <m:oMath xmlns:m="http://schemas.openxmlformats.org/officeDocument/2006/math">
                    <m:r>
                      <a:rPr lang="en-IN" b="0" i="1" smtClean="0">
                        <a:solidFill>
                          <a:schemeClr val="tx1"/>
                        </a:solidFill>
                        <a:latin typeface="Cambria Math" panose="02040503050406030204" pitchFamily="18" charset="0"/>
                      </a:rPr>
                      <m:t>𝜋</m:t>
                    </m:r>
                  </m:oMath>
                </a14:m>
                <a:r>
                  <a:rPr lang="en-IN" dirty="0">
                    <a:solidFill>
                      <a:schemeClr val="tx1"/>
                    </a:solidFill>
                    <a:latin typeface="Consolas" panose="020B0609020204030204" pitchFamily="49" charset="0"/>
                  </a:rPr>
                  <a:t> = NIL</a:t>
                </a:r>
              </a:p>
              <a:p>
                <a:pPr marL="342900" indent="-342900">
                  <a:buFont typeface="+mj-lt"/>
                  <a:buAutoNum type="arabicPeriod"/>
                </a:pPr>
                <a:r>
                  <a:rPr lang="en-IN" dirty="0" err="1">
                    <a:latin typeface="Consolas" panose="020B0609020204030204" pitchFamily="49" charset="0"/>
                  </a:rPr>
                  <a:t>s.d</a:t>
                </a:r>
                <a:r>
                  <a:rPr lang="en-IN" dirty="0">
                    <a:latin typeface="Consolas" panose="020B0609020204030204" pitchFamily="49" charset="0"/>
                  </a:rPr>
                  <a:t> = 0</a:t>
                </a:r>
                <a:endParaRPr lang="en-IN" dirty="0">
                  <a:solidFill>
                    <a:schemeClr val="tx1"/>
                  </a:solidFill>
                  <a:latin typeface="Consolas" panose="020B0609020204030204" pitchFamily="49" charset="0"/>
                </a:endParaRPr>
              </a:p>
            </p:txBody>
          </p:sp>
        </mc:Choice>
        <mc:Fallback xmlns="">
          <p:sp>
            <p:nvSpPr>
              <p:cNvPr id="6" name="TextBox 5">
                <a:extLst>
                  <a:ext uri="{FF2B5EF4-FFF2-40B4-BE49-F238E27FC236}">
                    <a16:creationId xmlns:a16="http://schemas.microsoft.com/office/drawing/2014/main" id="{5D676EC1-B332-2426-759D-2B22CFACC293}"/>
                  </a:ext>
                </a:extLst>
              </p:cNvPr>
              <p:cNvSpPr txBox="1">
                <a:spLocks noRot="1" noChangeAspect="1" noMove="1" noResize="1" noEditPoints="1" noAdjustHandles="1" noChangeArrowheads="1" noChangeShapeType="1" noTextEdit="1"/>
              </p:cNvSpPr>
              <p:nvPr/>
            </p:nvSpPr>
            <p:spPr>
              <a:xfrm>
                <a:off x="6533547" y="585019"/>
                <a:ext cx="4463836" cy="1477328"/>
              </a:xfrm>
              <a:prstGeom prst="rect">
                <a:avLst/>
              </a:prstGeom>
              <a:blipFill>
                <a:blip r:embed="rId4"/>
                <a:stretch>
                  <a:fillRect l="-1093" t="-2479" b="-578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4C70B76-364B-5B2E-4F08-9E76044F64B4}"/>
                  </a:ext>
                </a:extLst>
              </p14:cNvPr>
              <p14:cNvContentPartPr/>
              <p14:nvPr/>
            </p14:nvContentPartPr>
            <p14:xfrm>
              <a:off x="7835400" y="1384200"/>
              <a:ext cx="4337280" cy="5142960"/>
            </p14:xfrm>
          </p:contentPart>
        </mc:Choice>
        <mc:Fallback xmlns="">
          <p:pic>
            <p:nvPicPr>
              <p:cNvPr id="3" name="Ink 2">
                <a:extLst>
                  <a:ext uri="{FF2B5EF4-FFF2-40B4-BE49-F238E27FC236}">
                    <a16:creationId xmlns:a16="http://schemas.microsoft.com/office/drawing/2014/main" id="{B4C70B76-364B-5B2E-4F08-9E76044F64B4}"/>
                  </a:ext>
                </a:extLst>
              </p:cNvPr>
              <p:cNvPicPr/>
              <p:nvPr/>
            </p:nvPicPr>
            <p:blipFill>
              <a:blip r:embed="rId6"/>
              <a:stretch>
                <a:fillRect/>
              </a:stretch>
            </p:blipFill>
            <p:spPr>
              <a:xfrm>
                <a:off x="7826040" y="1374840"/>
                <a:ext cx="4356000" cy="5161680"/>
              </a:xfrm>
              <a:prstGeom prst="rect">
                <a:avLst/>
              </a:prstGeom>
            </p:spPr>
          </p:pic>
        </mc:Fallback>
      </mc:AlternateContent>
    </p:spTree>
    <p:extLst>
      <p:ext uri="{BB962C8B-B14F-4D97-AF65-F5344CB8AC3E}">
        <p14:creationId xmlns:p14="http://schemas.microsoft.com/office/powerpoint/2010/main" val="2409858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1F4B-8316-98D0-5F19-E2122D881FF9}"/>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48E07941-457E-43BD-B534-70E20243D0E0}"/>
              </a:ext>
            </a:extLst>
          </p:cNvPr>
          <p:cNvSpPr>
            <a:spLocks noGrp="1"/>
          </p:cNvSpPr>
          <p:nvPr>
            <p:ph idx="1"/>
          </p:nvPr>
        </p:nvSpPr>
        <p:spPr/>
        <p:txBody>
          <a:bodyPr>
            <a:normAutofit/>
          </a:bodyPr>
          <a:lstStyle/>
          <a:p>
            <a:endParaRPr lang="en-IN" dirty="0"/>
          </a:p>
          <a:p>
            <a:endParaRPr lang="en-IN" dirty="0"/>
          </a:p>
          <a:p>
            <a:endParaRPr lang="en-IN" dirty="0"/>
          </a:p>
        </p:txBody>
      </p:sp>
    </p:spTree>
    <p:extLst>
      <p:ext uri="{BB962C8B-B14F-4D97-AF65-F5344CB8AC3E}">
        <p14:creationId xmlns:p14="http://schemas.microsoft.com/office/powerpoint/2010/main" val="3800343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1F4B-8316-98D0-5F19-E2122D881FF9}"/>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48E07941-457E-43BD-B534-70E20243D0E0}"/>
              </a:ext>
            </a:extLst>
          </p:cNvPr>
          <p:cNvSpPr>
            <a:spLocks noGrp="1"/>
          </p:cNvSpPr>
          <p:nvPr>
            <p:ph idx="1"/>
          </p:nvPr>
        </p:nvSpPr>
        <p:spPr/>
        <p:txBody>
          <a:bodyPr>
            <a:normAutofit lnSpcReduction="10000"/>
          </a:bodyPr>
          <a:lstStyle/>
          <a:p>
            <a:r>
              <a:rPr lang="en-IN" dirty="0"/>
              <a:t>Inserting all vertices at line-6 in the min-heap will take </a:t>
            </a:r>
            <a:r>
              <a:rPr lang="en-IN" dirty="0">
                <a:solidFill>
                  <a:schemeClr val="accent1"/>
                </a:solidFill>
              </a:rPr>
              <a:t>O(|V|) </a:t>
            </a:r>
            <a:r>
              <a:rPr lang="en-IN" dirty="0"/>
              <a:t>operations; if we use Build-Min-Heap</a:t>
            </a:r>
          </a:p>
          <a:p>
            <a:endParaRPr lang="en-IN" dirty="0"/>
          </a:p>
          <a:p>
            <a:r>
              <a:rPr lang="en-IN" dirty="0"/>
              <a:t>Extract-min at line-8 will be performed </a:t>
            </a:r>
            <a:r>
              <a:rPr lang="en-IN" dirty="0">
                <a:solidFill>
                  <a:schemeClr val="accent1"/>
                </a:solidFill>
              </a:rPr>
              <a:t>|V|</a:t>
            </a:r>
            <a:r>
              <a:rPr lang="en-IN" dirty="0"/>
              <a:t> times; thus, it will require </a:t>
            </a:r>
            <a:r>
              <a:rPr lang="en-IN" dirty="0">
                <a:solidFill>
                  <a:schemeClr val="accent1"/>
                </a:solidFill>
              </a:rPr>
              <a:t>O(|V|*log(|V|)) </a:t>
            </a:r>
            <a:r>
              <a:rPr lang="en-IN" dirty="0"/>
              <a:t>operations</a:t>
            </a:r>
          </a:p>
          <a:p>
            <a:endParaRPr lang="en-IN" dirty="0"/>
          </a:p>
          <a:p>
            <a:r>
              <a:rPr lang="en-IN" dirty="0"/>
              <a:t>Decrease key at line-14 will be performed </a:t>
            </a:r>
            <a:r>
              <a:rPr lang="en-IN" dirty="0">
                <a:solidFill>
                  <a:schemeClr val="accent1"/>
                </a:solidFill>
              </a:rPr>
              <a:t>|E|</a:t>
            </a:r>
            <a:r>
              <a:rPr lang="en-IN" dirty="0"/>
              <a:t> times; thus, it will require </a:t>
            </a:r>
            <a:r>
              <a:rPr lang="en-IN" dirty="0">
                <a:solidFill>
                  <a:schemeClr val="accent1"/>
                </a:solidFill>
              </a:rPr>
              <a:t>O(|E|*log(|V|)) </a:t>
            </a:r>
            <a:r>
              <a:rPr lang="en-IN" dirty="0"/>
              <a:t>operations</a:t>
            </a:r>
          </a:p>
          <a:p>
            <a:endParaRPr lang="en-IN" dirty="0"/>
          </a:p>
          <a:p>
            <a:r>
              <a:rPr lang="en-IN" dirty="0"/>
              <a:t>Therefore, the time complexity is </a:t>
            </a:r>
            <a:r>
              <a:rPr lang="en-IN" dirty="0">
                <a:latin typeface="Consolas" panose="020B0609020204030204" pitchFamily="49" charset="0"/>
              </a:rPr>
              <a:t>O(</a:t>
            </a:r>
            <a:r>
              <a:rPr lang="en-IN" dirty="0">
                <a:solidFill>
                  <a:schemeClr val="accent1"/>
                </a:solidFill>
                <a:latin typeface="Consolas" panose="020B0609020204030204" pitchFamily="49" charset="0"/>
              </a:rPr>
              <a:t>(|V|+ |E|)</a:t>
            </a:r>
            <a:r>
              <a:rPr lang="en-IN" dirty="0">
                <a:solidFill>
                  <a:srgbClr val="FF0000"/>
                </a:solidFill>
                <a:latin typeface="Consolas" panose="020B0609020204030204" pitchFamily="49" charset="0"/>
              </a:rPr>
              <a:t>*</a:t>
            </a:r>
            <a:r>
              <a:rPr lang="en-IN" dirty="0">
                <a:solidFill>
                  <a:schemeClr val="accent1"/>
                </a:solidFill>
                <a:latin typeface="Consolas" panose="020B0609020204030204" pitchFamily="49" charset="0"/>
              </a:rPr>
              <a:t>log(|V|))</a:t>
            </a:r>
          </a:p>
          <a:p>
            <a:endParaRPr lang="en-IN" dirty="0"/>
          </a:p>
          <a:p>
            <a:endParaRPr lang="en-IN" dirty="0"/>
          </a:p>
          <a:p>
            <a:endParaRPr lang="en-IN" dirty="0"/>
          </a:p>
        </p:txBody>
      </p:sp>
    </p:spTree>
    <p:extLst>
      <p:ext uri="{BB962C8B-B14F-4D97-AF65-F5344CB8AC3E}">
        <p14:creationId xmlns:p14="http://schemas.microsoft.com/office/powerpoint/2010/main" val="924642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4632-A20B-0C99-9AC2-35D9DB8C33AC}"/>
              </a:ext>
            </a:extLst>
          </p:cNvPr>
          <p:cNvSpPr>
            <a:spLocks noGrp="1"/>
          </p:cNvSpPr>
          <p:nvPr>
            <p:ph type="title"/>
          </p:nvPr>
        </p:nvSpPr>
        <p:spPr/>
        <p:txBody>
          <a:bodyPr/>
          <a:lstStyle/>
          <a:p>
            <a:r>
              <a:rPr lang="en-IN" dirty="0"/>
              <a:t>Assignment-4</a:t>
            </a:r>
          </a:p>
        </p:txBody>
      </p:sp>
      <p:sp>
        <p:nvSpPr>
          <p:cNvPr id="3" name="Text Placeholder 2">
            <a:extLst>
              <a:ext uri="{FF2B5EF4-FFF2-40B4-BE49-F238E27FC236}">
                <a16:creationId xmlns:a16="http://schemas.microsoft.com/office/drawing/2014/main" id="{859FE44D-899B-B54A-3C9F-CB905100A0A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7400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D8E3-500A-A384-049A-9D7E97E30263}"/>
              </a:ext>
            </a:extLst>
          </p:cNvPr>
          <p:cNvSpPr>
            <a:spLocks noGrp="1"/>
          </p:cNvSpPr>
          <p:nvPr>
            <p:ph type="title"/>
          </p:nvPr>
        </p:nvSpPr>
        <p:spPr/>
        <p:txBody>
          <a:bodyPr/>
          <a:lstStyle/>
          <a:p>
            <a:r>
              <a:rPr lang="en-IN" dirty="0"/>
              <a:t>Single-source shortest-paths</a:t>
            </a:r>
          </a:p>
        </p:txBody>
      </p:sp>
      <p:sp>
        <p:nvSpPr>
          <p:cNvPr id="3" name="Text Placeholder 2">
            <a:extLst>
              <a:ext uri="{FF2B5EF4-FFF2-40B4-BE49-F238E27FC236}">
                <a16:creationId xmlns:a16="http://schemas.microsoft.com/office/drawing/2014/main" id="{E94C0A31-BDB7-0733-392B-06FADFC6691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77239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B76B-E647-F02A-EB6B-BB9EE808E9D2}"/>
              </a:ext>
            </a:extLst>
          </p:cNvPr>
          <p:cNvSpPr>
            <a:spLocks noGrp="1"/>
          </p:cNvSpPr>
          <p:nvPr>
            <p:ph type="title"/>
          </p:nvPr>
        </p:nvSpPr>
        <p:spPr/>
        <p:txBody>
          <a:bodyPr/>
          <a:lstStyle/>
          <a:p>
            <a:r>
              <a:rPr lang="en-IN" dirty="0"/>
              <a:t>Computing SSSP</a:t>
            </a:r>
          </a:p>
        </p:txBody>
      </p:sp>
      <p:sp>
        <p:nvSpPr>
          <p:cNvPr id="3" name="Content Placeholder 2">
            <a:extLst>
              <a:ext uri="{FF2B5EF4-FFF2-40B4-BE49-F238E27FC236}">
                <a16:creationId xmlns:a16="http://schemas.microsoft.com/office/drawing/2014/main" id="{F6A0F852-F641-E5A8-3374-5B702143961C}"/>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8E695BE-AE25-B328-97F4-F084EF0F05F3}"/>
                  </a:ext>
                </a:extLst>
              </p14:cNvPr>
              <p14:cNvContentPartPr/>
              <p14:nvPr/>
            </p14:nvContentPartPr>
            <p14:xfrm>
              <a:off x="817920" y="1636920"/>
              <a:ext cx="7164360" cy="3035880"/>
            </p14:xfrm>
          </p:contentPart>
        </mc:Choice>
        <mc:Fallback xmlns="">
          <p:pic>
            <p:nvPicPr>
              <p:cNvPr id="4" name="Ink 3">
                <a:extLst>
                  <a:ext uri="{FF2B5EF4-FFF2-40B4-BE49-F238E27FC236}">
                    <a16:creationId xmlns:a16="http://schemas.microsoft.com/office/drawing/2014/main" id="{B8E695BE-AE25-B328-97F4-F084EF0F05F3}"/>
                  </a:ext>
                </a:extLst>
              </p:cNvPr>
              <p:cNvPicPr/>
              <p:nvPr/>
            </p:nvPicPr>
            <p:blipFill>
              <a:blip r:embed="rId3"/>
              <a:stretch>
                <a:fillRect/>
              </a:stretch>
            </p:blipFill>
            <p:spPr>
              <a:xfrm>
                <a:off x="808560" y="1627560"/>
                <a:ext cx="7183080" cy="3054600"/>
              </a:xfrm>
              <a:prstGeom prst="rect">
                <a:avLst/>
              </a:prstGeom>
            </p:spPr>
          </p:pic>
        </mc:Fallback>
      </mc:AlternateContent>
    </p:spTree>
    <p:extLst>
      <p:ext uri="{BB962C8B-B14F-4D97-AF65-F5344CB8AC3E}">
        <p14:creationId xmlns:p14="http://schemas.microsoft.com/office/powerpoint/2010/main" val="2811456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2E52-C823-169D-81BE-B974DF630476}"/>
              </a:ext>
            </a:extLst>
          </p:cNvPr>
          <p:cNvSpPr>
            <a:spLocks noGrp="1"/>
          </p:cNvSpPr>
          <p:nvPr>
            <p:ph type="title"/>
          </p:nvPr>
        </p:nvSpPr>
        <p:spPr/>
        <p:txBody>
          <a:bodyPr/>
          <a:lstStyle/>
          <a:p>
            <a:r>
              <a:rPr lang="en-IN" dirty="0"/>
              <a:t>Computing SSSP</a:t>
            </a:r>
          </a:p>
        </p:txBody>
      </p:sp>
      <p:sp>
        <p:nvSpPr>
          <p:cNvPr id="3" name="Content Placeholder 2">
            <a:extLst>
              <a:ext uri="{FF2B5EF4-FFF2-40B4-BE49-F238E27FC236}">
                <a16:creationId xmlns:a16="http://schemas.microsoft.com/office/drawing/2014/main" id="{6A7EEB64-2188-A782-4511-B32F7F366B46}"/>
              </a:ext>
            </a:extLst>
          </p:cNvPr>
          <p:cNvSpPr>
            <a:spLocks noGrp="1"/>
          </p:cNvSpPr>
          <p:nvPr>
            <p:ph idx="1"/>
          </p:nvPr>
        </p:nvSpPr>
        <p:spPr/>
        <p:txBody>
          <a:bodyPr/>
          <a:lstStyle/>
          <a:p>
            <a:r>
              <a:rPr lang="en-IN" dirty="0"/>
              <a:t>Each user data is stored in an object of type </a:t>
            </a:r>
            <a:r>
              <a:rPr lang="en-IN" dirty="0">
                <a:solidFill>
                  <a:schemeClr val="accent1"/>
                </a:solidFill>
              </a:rPr>
              <a:t>struct record</a:t>
            </a:r>
          </a:p>
          <a:p>
            <a:endParaRPr lang="en-IN" dirty="0"/>
          </a:p>
          <a:p>
            <a:r>
              <a:rPr lang="en-IN" dirty="0">
                <a:solidFill>
                  <a:schemeClr val="accent1"/>
                </a:solidFill>
              </a:rPr>
              <a:t>struct record </a:t>
            </a:r>
            <a:r>
              <a:rPr lang="en-IN" dirty="0"/>
              <a:t>also stores the location of the user</a:t>
            </a:r>
          </a:p>
          <a:p>
            <a:endParaRPr lang="en-IN" dirty="0"/>
          </a:p>
          <a:p>
            <a:r>
              <a:rPr lang="en-IN" dirty="0"/>
              <a:t>Users can have friends</a:t>
            </a:r>
          </a:p>
          <a:p>
            <a:endParaRPr lang="en-IN" dirty="0"/>
          </a:p>
          <a:p>
            <a:r>
              <a:rPr lang="en-IN" dirty="0"/>
              <a:t>For every user, a linked list of references to friends is maintained</a:t>
            </a:r>
          </a:p>
          <a:p>
            <a:pPr lvl="1"/>
            <a:r>
              <a:rPr lang="en-IN" dirty="0"/>
              <a:t>The head of the linked list is stored in the </a:t>
            </a:r>
            <a:r>
              <a:rPr lang="en-IN" dirty="0">
                <a:solidFill>
                  <a:schemeClr val="accent1"/>
                </a:solidFill>
              </a:rPr>
              <a:t>struct record </a:t>
            </a:r>
            <a:r>
              <a:rPr lang="en-IN" dirty="0"/>
              <a:t>of the user </a:t>
            </a:r>
          </a:p>
        </p:txBody>
      </p:sp>
    </p:spTree>
    <p:extLst>
      <p:ext uri="{BB962C8B-B14F-4D97-AF65-F5344CB8AC3E}">
        <p14:creationId xmlns:p14="http://schemas.microsoft.com/office/powerpoint/2010/main" val="2629843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2E52-C823-169D-81BE-B974DF630476}"/>
              </a:ext>
            </a:extLst>
          </p:cNvPr>
          <p:cNvSpPr>
            <a:spLocks noGrp="1"/>
          </p:cNvSpPr>
          <p:nvPr>
            <p:ph type="title"/>
          </p:nvPr>
        </p:nvSpPr>
        <p:spPr/>
        <p:txBody>
          <a:bodyPr/>
          <a:lstStyle/>
          <a:p>
            <a:r>
              <a:rPr lang="en-IN" dirty="0"/>
              <a:t>Computing SSSP</a:t>
            </a:r>
          </a:p>
        </p:txBody>
      </p:sp>
      <p:sp>
        <p:nvSpPr>
          <p:cNvPr id="3" name="Content Placeholder 2">
            <a:extLst>
              <a:ext uri="{FF2B5EF4-FFF2-40B4-BE49-F238E27FC236}">
                <a16:creationId xmlns:a16="http://schemas.microsoft.com/office/drawing/2014/main" id="{6A7EEB64-2188-A782-4511-B32F7F366B46}"/>
              </a:ext>
            </a:extLst>
          </p:cNvPr>
          <p:cNvSpPr>
            <a:spLocks noGrp="1"/>
          </p:cNvSpPr>
          <p:nvPr>
            <p:ph idx="1"/>
          </p:nvPr>
        </p:nvSpPr>
        <p:spPr/>
        <p:txBody>
          <a:bodyPr>
            <a:normAutofit fontScale="92500" lnSpcReduction="10000"/>
          </a:bodyPr>
          <a:lstStyle/>
          <a:p>
            <a:r>
              <a:rPr lang="en-US" dirty="0"/>
              <a:t>For a given user U</a:t>
            </a:r>
          </a:p>
          <a:p>
            <a:pPr lvl="1"/>
            <a:r>
              <a:rPr lang="en-US" dirty="0"/>
              <a:t>Each friend of a U is reachable from U</a:t>
            </a:r>
          </a:p>
          <a:p>
            <a:pPr lvl="1"/>
            <a:r>
              <a:rPr lang="en-US" dirty="0"/>
              <a:t>Every user that is reachable from a friend of U is also reachable from U</a:t>
            </a:r>
          </a:p>
          <a:p>
            <a:pPr lvl="1"/>
            <a:r>
              <a:rPr lang="en-US" dirty="0"/>
              <a:t>If U is reachable from V, then V is also reachable from U</a:t>
            </a:r>
          </a:p>
          <a:p>
            <a:pPr lvl="1"/>
            <a:endParaRPr lang="en-US" dirty="0"/>
          </a:p>
          <a:p>
            <a:r>
              <a:rPr lang="en-US" dirty="0"/>
              <a:t>There is an undirected edge between users U and V if they are friends</a:t>
            </a:r>
          </a:p>
          <a:p>
            <a:pPr lvl="1"/>
            <a:r>
              <a:rPr lang="en-US" dirty="0"/>
              <a:t>The weight of the edge is the distance between U and V</a:t>
            </a:r>
          </a:p>
          <a:p>
            <a:pPr lvl="1"/>
            <a:r>
              <a:rPr lang="en-US" dirty="0"/>
              <a:t>You can use the distance function provided to you to compute the distance between two users</a:t>
            </a:r>
          </a:p>
          <a:p>
            <a:pPr lvl="1"/>
            <a:endParaRPr lang="en-US" dirty="0"/>
          </a:p>
          <a:p>
            <a:r>
              <a:rPr lang="en-US" dirty="0"/>
              <a:t>If two users are reachable from each other, then a path must exist between them</a:t>
            </a:r>
          </a:p>
          <a:p>
            <a:pPr lvl="1"/>
            <a:endParaRPr lang="en-US" dirty="0"/>
          </a:p>
        </p:txBody>
      </p:sp>
    </p:spTree>
    <p:extLst>
      <p:ext uri="{BB962C8B-B14F-4D97-AF65-F5344CB8AC3E}">
        <p14:creationId xmlns:p14="http://schemas.microsoft.com/office/powerpoint/2010/main" val="48278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6F3E-3DA2-B575-35C5-8CD2EAB43369}"/>
              </a:ext>
            </a:extLst>
          </p:cNvPr>
          <p:cNvSpPr>
            <a:spLocks noGrp="1"/>
          </p:cNvSpPr>
          <p:nvPr>
            <p:ph type="title"/>
          </p:nvPr>
        </p:nvSpPr>
        <p:spPr/>
        <p:txBody>
          <a:bodyPr/>
          <a:lstStyle/>
          <a:p>
            <a:r>
              <a:rPr lang="en-IN" dirty="0"/>
              <a:t>Computing SSSP</a:t>
            </a:r>
          </a:p>
        </p:txBody>
      </p:sp>
      <p:sp>
        <p:nvSpPr>
          <p:cNvPr id="3" name="Content Placeholder 2">
            <a:extLst>
              <a:ext uri="{FF2B5EF4-FFF2-40B4-BE49-F238E27FC236}">
                <a16:creationId xmlns:a16="http://schemas.microsoft.com/office/drawing/2014/main" id="{4BDDFFB3-1F54-0D0A-606C-528E857EF861}"/>
              </a:ext>
            </a:extLst>
          </p:cNvPr>
          <p:cNvSpPr>
            <a:spLocks noGrp="1"/>
          </p:cNvSpPr>
          <p:nvPr>
            <p:ph idx="1"/>
          </p:nvPr>
        </p:nvSpPr>
        <p:spPr/>
        <p:txBody>
          <a:bodyPr>
            <a:normAutofit/>
          </a:bodyPr>
          <a:lstStyle/>
          <a:p>
            <a:r>
              <a:rPr lang="en-IN" dirty="0"/>
              <a:t>The goal of this assignment is to compute a </a:t>
            </a:r>
            <a:r>
              <a:rPr lang="en-IN" dirty="0">
                <a:solidFill>
                  <a:schemeClr val="accent1"/>
                </a:solidFill>
              </a:rPr>
              <a:t>shortest path </a:t>
            </a:r>
            <a:r>
              <a:rPr lang="en-IN" dirty="0"/>
              <a:t>and the </a:t>
            </a:r>
            <a:r>
              <a:rPr lang="en-IN" dirty="0">
                <a:solidFill>
                  <a:schemeClr val="accent1"/>
                </a:solidFill>
              </a:rPr>
              <a:t>shortest distance</a:t>
            </a:r>
            <a:r>
              <a:rPr lang="en-IN" dirty="0"/>
              <a:t> from a given user </a:t>
            </a:r>
            <a:r>
              <a:rPr lang="en-IN" dirty="0">
                <a:solidFill>
                  <a:schemeClr val="accent1"/>
                </a:solidFill>
              </a:rPr>
              <a:t>U</a:t>
            </a:r>
            <a:r>
              <a:rPr lang="en-IN" dirty="0"/>
              <a:t> to all other users that are reachable from </a:t>
            </a:r>
            <a:r>
              <a:rPr lang="en-IN" dirty="0">
                <a:solidFill>
                  <a:schemeClr val="accent1"/>
                </a:solidFill>
              </a:rPr>
              <a:t>U</a:t>
            </a:r>
          </a:p>
          <a:p>
            <a:endParaRPr lang="en-IN" dirty="0"/>
          </a:p>
          <a:p>
            <a:r>
              <a:rPr lang="en-IN" dirty="0"/>
              <a:t>The user’s data is stored in </a:t>
            </a:r>
            <a:r>
              <a:rPr lang="en-IN" dirty="0">
                <a:solidFill>
                  <a:schemeClr val="accent1"/>
                </a:solidFill>
              </a:rPr>
              <a:t>struct record</a:t>
            </a:r>
          </a:p>
          <a:p>
            <a:pPr lvl="1"/>
            <a:r>
              <a:rPr lang="en-IN" dirty="0"/>
              <a:t>You can use </a:t>
            </a:r>
            <a:r>
              <a:rPr lang="en-IN" dirty="0">
                <a:solidFill>
                  <a:schemeClr val="accent1"/>
                </a:solidFill>
              </a:rPr>
              <a:t>status</a:t>
            </a:r>
            <a:r>
              <a:rPr lang="en-IN" dirty="0"/>
              <a:t>, </a:t>
            </a:r>
            <a:r>
              <a:rPr lang="en-IN" dirty="0">
                <a:solidFill>
                  <a:schemeClr val="accent1"/>
                </a:solidFill>
              </a:rPr>
              <a:t>distance</a:t>
            </a:r>
            <a:r>
              <a:rPr lang="en-IN" dirty="0"/>
              <a:t>, and </a:t>
            </a:r>
            <a:r>
              <a:rPr lang="en-IN" dirty="0">
                <a:solidFill>
                  <a:schemeClr val="accent1"/>
                </a:solidFill>
              </a:rPr>
              <a:t>pred</a:t>
            </a:r>
            <a:r>
              <a:rPr lang="en-IN" dirty="0"/>
              <a:t> fields in the struct record</a:t>
            </a:r>
          </a:p>
          <a:p>
            <a:pPr lvl="1"/>
            <a:r>
              <a:rPr lang="en-IN" dirty="0"/>
              <a:t>Initially, the </a:t>
            </a:r>
            <a:r>
              <a:rPr lang="en-IN" dirty="0">
                <a:solidFill>
                  <a:schemeClr val="accent1"/>
                </a:solidFill>
              </a:rPr>
              <a:t>status</a:t>
            </a:r>
            <a:r>
              <a:rPr lang="en-IN" dirty="0"/>
              <a:t> is set to zero in all records reachable from the source</a:t>
            </a:r>
          </a:p>
          <a:p>
            <a:pPr lvl="1"/>
            <a:r>
              <a:rPr lang="en-IN" dirty="0"/>
              <a:t>The </a:t>
            </a:r>
            <a:r>
              <a:rPr lang="en-IN" dirty="0">
                <a:solidFill>
                  <a:schemeClr val="accent1"/>
                </a:solidFill>
              </a:rPr>
              <a:t>distance</a:t>
            </a:r>
            <a:r>
              <a:rPr lang="en-IN" dirty="0"/>
              <a:t> and </a:t>
            </a:r>
            <a:r>
              <a:rPr lang="en-IN" dirty="0">
                <a:solidFill>
                  <a:schemeClr val="accent1"/>
                </a:solidFill>
              </a:rPr>
              <a:t>pred</a:t>
            </a:r>
            <a:r>
              <a:rPr lang="en-IN" dirty="0"/>
              <a:t> may contain garbage values</a:t>
            </a:r>
          </a:p>
          <a:p>
            <a:pPr lvl="1"/>
            <a:r>
              <a:rPr lang="en-IN" dirty="0"/>
              <a:t>At the end of your algorithm, </a:t>
            </a:r>
            <a:r>
              <a:rPr lang="en-IN" dirty="0">
                <a:solidFill>
                  <a:schemeClr val="accent1"/>
                </a:solidFill>
              </a:rPr>
              <a:t>distance</a:t>
            </a:r>
            <a:r>
              <a:rPr lang="en-IN" dirty="0"/>
              <a:t> and </a:t>
            </a:r>
            <a:r>
              <a:rPr lang="en-IN" dirty="0">
                <a:solidFill>
                  <a:schemeClr val="accent1"/>
                </a:solidFill>
              </a:rPr>
              <a:t>pred</a:t>
            </a:r>
            <a:r>
              <a:rPr lang="en-IN" dirty="0"/>
              <a:t> must contain the </a:t>
            </a:r>
            <a:r>
              <a:rPr lang="en-IN" dirty="0">
                <a:solidFill>
                  <a:schemeClr val="accent1"/>
                </a:solidFill>
              </a:rPr>
              <a:t>shortest distance</a:t>
            </a:r>
            <a:r>
              <a:rPr lang="en-IN" dirty="0"/>
              <a:t> and  the </a:t>
            </a:r>
            <a:r>
              <a:rPr lang="en-IN" dirty="0">
                <a:solidFill>
                  <a:schemeClr val="accent1"/>
                </a:solidFill>
              </a:rPr>
              <a:t>predecessor</a:t>
            </a:r>
            <a:r>
              <a:rPr lang="en-IN" dirty="0"/>
              <a:t> (address of struct record) on a </a:t>
            </a:r>
            <a:r>
              <a:rPr lang="en-IN" dirty="0">
                <a:solidFill>
                  <a:schemeClr val="accent1"/>
                </a:solidFill>
              </a:rPr>
              <a:t>shortest path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BA57EBC-E76E-FF59-ABA9-ABB5552B4EC9}"/>
                  </a:ext>
                </a:extLst>
              </p14:cNvPr>
              <p14:cNvContentPartPr/>
              <p14:nvPr/>
            </p14:nvContentPartPr>
            <p14:xfrm>
              <a:off x="3214080" y="4414320"/>
              <a:ext cx="6028200" cy="113400"/>
            </p14:xfrm>
          </p:contentPart>
        </mc:Choice>
        <mc:Fallback xmlns="">
          <p:pic>
            <p:nvPicPr>
              <p:cNvPr id="4" name="Ink 3">
                <a:extLst>
                  <a:ext uri="{FF2B5EF4-FFF2-40B4-BE49-F238E27FC236}">
                    <a16:creationId xmlns:a16="http://schemas.microsoft.com/office/drawing/2014/main" id="{2BA57EBC-E76E-FF59-ABA9-ABB5552B4EC9}"/>
                  </a:ext>
                </a:extLst>
              </p:cNvPr>
              <p:cNvPicPr/>
              <p:nvPr/>
            </p:nvPicPr>
            <p:blipFill>
              <a:blip r:embed="rId3"/>
              <a:stretch>
                <a:fillRect/>
              </a:stretch>
            </p:blipFill>
            <p:spPr>
              <a:xfrm>
                <a:off x="3204720" y="4404960"/>
                <a:ext cx="6046920" cy="132120"/>
              </a:xfrm>
              <a:prstGeom prst="rect">
                <a:avLst/>
              </a:prstGeom>
            </p:spPr>
          </p:pic>
        </mc:Fallback>
      </mc:AlternateContent>
    </p:spTree>
    <p:extLst>
      <p:ext uri="{BB962C8B-B14F-4D97-AF65-F5344CB8AC3E}">
        <p14:creationId xmlns:p14="http://schemas.microsoft.com/office/powerpoint/2010/main" val="782733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4218-92E1-8E5C-A76A-00424D0B586A}"/>
              </a:ext>
            </a:extLst>
          </p:cNvPr>
          <p:cNvSpPr>
            <a:spLocks noGrp="1"/>
          </p:cNvSpPr>
          <p:nvPr>
            <p:ph type="title"/>
          </p:nvPr>
        </p:nvSpPr>
        <p:spPr/>
        <p:txBody>
          <a:bodyPr/>
          <a:lstStyle/>
          <a:p>
            <a:r>
              <a:rPr lang="en-IN" dirty="0"/>
              <a:t>Computing SSSP</a:t>
            </a:r>
          </a:p>
        </p:txBody>
      </p:sp>
      <p:sp>
        <p:nvSpPr>
          <p:cNvPr id="3" name="Content Placeholder 2">
            <a:extLst>
              <a:ext uri="{FF2B5EF4-FFF2-40B4-BE49-F238E27FC236}">
                <a16:creationId xmlns:a16="http://schemas.microsoft.com/office/drawing/2014/main" id="{F99F7A3F-6D8D-6E6A-48F6-312D488F5BD9}"/>
              </a:ext>
            </a:extLst>
          </p:cNvPr>
          <p:cNvSpPr>
            <a:spLocks noGrp="1"/>
          </p:cNvSpPr>
          <p:nvPr>
            <p:ph idx="1"/>
          </p:nvPr>
        </p:nvSpPr>
        <p:spPr/>
        <p:txBody>
          <a:bodyPr>
            <a:normAutofit/>
          </a:bodyPr>
          <a:lstStyle/>
          <a:p>
            <a:r>
              <a:rPr lang="en-IN" dirty="0">
                <a:solidFill>
                  <a:schemeClr val="accent1"/>
                </a:solidFill>
              </a:rPr>
              <a:t>min-heap</a:t>
            </a:r>
          </a:p>
          <a:p>
            <a:pPr lvl="1"/>
            <a:r>
              <a:rPr lang="en-IN" dirty="0"/>
              <a:t>The </a:t>
            </a:r>
            <a:r>
              <a:rPr lang="en-IN" dirty="0">
                <a:solidFill>
                  <a:schemeClr val="accent1"/>
                </a:solidFill>
              </a:rPr>
              <a:t>min-heap</a:t>
            </a:r>
            <a:r>
              <a:rPr lang="en-IN" dirty="0"/>
              <a:t> implementation is optional</a:t>
            </a:r>
          </a:p>
          <a:p>
            <a:pPr lvl="1"/>
            <a:r>
              <a:rPr lang="en-IN" dirty="0"/>
              <a:t>You can also use a </a:t>
            </a:r>
            <a:r>
              <a:rPr lang="en-IN" dirty="0">
                <a:solidFill>
                  <a:schemeClr val="accent1"/>
                </a:solidFill>
              </a:rPr>
              <a:t>linear time algorithm </a:t>
            </a:r>
            <a:r>
              <a:rPr lang="en-IN" dirty="0"/>
              <a:t>to find a vertex with the minimum distance</a:t>
            </a:r>
          </a:p>
          <a:p>
            <a:pPr lvl="1"/>
            <a:endParaRPr lang="en-IN" dirty="0"/>
          </a:p>
          <a:p>
            <a:r>
              <a:rPr lang="en-IN" dirty="0"/>
              <a:t>For the </a:t>
            </a:r>
            <a:r>
              <a:rPr lang="en-IN" dirty="0">
                <a:solidFill>
                  <a:schemeClr val="accent1"/>
                </a:solidFill>
              </a:rPr>
              <a:t>min-heap</a:t>
            </a:r>
            <a:r>
              <a:rPr lang="en-IN" dirty="0"/>
              <a:t> or </a:t>
            </a:r>
            <a:r>
              <a:rPr lang="en-IN" dirty="0">
                <a:solidFill>
                  <a:schemeClr val="accent1"/>
                </a:solidFill>
              </a:rPr>
              <a:t>linear time algorithm</a:t>
            </a:r>
            <a:r>
              <a:rPr lang="en-IN" dirty="0"/>
              <a:t>, you can use </a:t>
            </a:r>
            <a:r>
              <a:rPr lang="en-IN" dirty="0" err="1">
                <a:solidFill>
                  <a:schemeClr val="accent1"/>
                </a:solidFill>
              </a:rPr>
              <a:t>min_heap_arr</a:t>
            </a:r>
            <a:endParaRPr lang="en-IN" dirty="0">
              <a:solidFill>
                <a:schemeClr val="accent1"/>
              </a:solidFill>
            </a:endParaRPr>
          </a:p>
          <a:p>
            <a:pPr lvl="1"/>
            <a:r>
              <a:rPr lang="en-IN" dirty="0" err="1">
                <a:solidFill>
                  <a:schemeClr val="accent1"/>
                </a:solidFill>
              </a:rPr>
              <a:t>min_heap_arr</a:t>
            </a:r>
            <a:r>
              <a:rPr lang="en-IN" dirty="0">
                <a:solidFill>
                  <a:schemeClr val="accent1"/>
                </a:solidFill>
              </a:rPr>
              <a:t> </a:t>
            </a:r>
            <a:r>
              <a:rPr lang="en-IN" dirty="0"/>
              <a:t>is large enough to store references to all vertices in the graph</a:t>
            </a:r>
          </a:p>
          <a:p>
            <a:pPr lvl="1"/>
            <a:r>
              <a:rPr lang="en-IN" dirty="0"/>
              <a:t>Notice that the references to vertices (i.e., users) are of type </a:t>
            </a:r>
            <a:r>
              <a:rPr lang="en-IN" dirty="0">
                <a:solidFill>
                  <a:schemeClr val="accent1"/>
                </a:solidFill>
              </a:rPr>
              <a:t>“struct record*”</a:t>
            </a:r>
          </a:p>
          <a:p>
            <a:pPr lvl="1"/>
            <a:endParaRPr lang="en-IN" dirty="0"/>
          </a:p>
          <a:p>
            <a:endParaRPr lang="en-IN" dirty="0"/>
          </a:p>
        </p:txBody>
      </p:sp>
    </p:spTree>
    <p:extLst>
      <p:ext uri="{BB962C8B-B14F-4D97-AF65-F5344CB8AC3E}">
        <p14:creationId xmlns:p14="http://schemas.microsoft.com/office/powerpoint/2010/main" val="1994736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0CD0-72D4-B228-7F2E-6641F0D56417}"/>
              </a:ext>
            </a:extLst>
          </p:cNvPr>
          <p:cNvSpPr>
            <a:spLocks noGrp="1"/>
          </p:cNvSpPr>
          <p:nvPr>
            <p:ph type="title"/>
          </p:nvPr>
        </p:nvSpPr>
        <p:spPr/>
        <p:txBody>
          <a:bodyPr/>
          <a:lstStyle/>
          <a:p>
            <a:r>
              <a:rPr lang="en-IN" dirty="0"/>
              <a:t>Making friends</a:t>
            </a:r>
          </a:p>
        </p:txBody>
      </p:sp>
      <p:sp>
        <p:nvSpPr>
          <p:cNvPr id="3" name="Content Placeholder 2">
            <a:extLst>
              <a:ext uri="{FF2B5EF4-FFF2-40B4-BE49-F238E27FC236}">
                <a16:creationId xmlns:a16="http://schemas.microsoft.com/office/drawing/2014/main" id="{346F37F1-ECC6-014E-F1CD-C3DA2B52C46E}"/>
              </a:ext>
            </a:extLst>
          </p:cNvPr>
          <p:cNvSpPr>
            <a:spLocks noGrp="1"/>
          </p:cNvSpPr>
          <p:nvPr>
            <p:ph idx="1"/>
          </p:nvPr>
        </p:nvSpPr>
        <p:spPr/>
        <p:txBody>
          <a:bodyPr>
            <a:normAutofit/>
          </a:bodyPr>
          <a:lstStyle/>
          <a:p>
            <a:r>
              <a:rPr lang="en-IN" dirty="0"/>
              <a:t>The </a:t>
            </a:r>
            <a:r>
              <a:rPr lang="en-IN" dirty="0">
                <a:solidFill>
                  <a:schemeClr val="accent1"/>
                </a:solidFill>
              </a:rPr>
              <a:t>friends</a:t>
            </a:r>
            <a:r>
              <a:rPr lang="en-IN" dirty="0"/>
              <a:t> field in </a:t>
            </a:r>
            <a:r>
              <a:rPr lang="en-IN" dirty="0">
                <a:solidFill>
                  <a:schemeClr val="accent1"/>
                </a:solidFill>
              </a:rPr>
              <a:t>struct record </a:t>
            </a:r>
            <a:r>
              <a:rPr lang="en-IN" dirty="0"/>
              <a:t>contains the head of the linked list that stores references to friends’ data</a:t>
            </a:r>
          </a:p>
          <a:p>
            <a:pPr lvl="1"/>
            <a:r>
              <a:rPr lang="en-US" dirty="0"/>
              <a:t>You are not allowed to allocate memory except for the nodes in this linked list</a:t>
            </a:r>
          </a:p>
        </p:txBody>
      </p:sp>
    </p:spTree>
    <p:extLst>
      <p:ext uri="{BB962C8B-B14F-4D97-AF65-F5344CB8AC3E}">
        <p14:creationId xmlns:p14="http://schemas.microsoft.com/office/powerpoint/2010/main" val="499648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3B43-916C-71CD-1249-6BD10335807E}"/>
              </a:ext>
            </a:extLst>
          </p:cNvPr>
          <p:cNvSpPr>
            <a:spLocks noGrp="1"/>
          </p:cNvSpPr>
          <p:nvPr>
            <p:ph type="title"/>
          </p:nvPr>
        </p:nvSpPr>
        <p:spPr/>
        <p:txBody>
          <a:bodyPr/>
          <a:lstStyle/>
          <a:p>
            <a:r>
              <a:rPr lang="en-IN" dirty="0"/>
              <a:t>Minimum spanning tree (MST)</a:t>
            </a:r>
          </a:p>
        </p:txBody>
      </p:sp>
      <p:sp>
        <p:nvSpPr>
          <p:cNvPr id="3" name="Text Placeholder 2">
            <a:extLst>
              <a:ext uri="{FF2B5EF4-FFF2-40B4-BE49-F238E27FC236}">
                <a16:creationId xmlns:a16="http://schemas.microsoft.com/office/drawing/2014/main" id="{EF05016E-F9B5-B287-FA1E-61D9F9AB50B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56810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D0E-F0F6-9CDA-0050-50DFC3723197}"/>
              </a:ext>
            </a:extLst>
          </p:cNvPr>
          <p:cNvSpPr>
            <a:spLocks noGrp="1"/>
          </p:cNvSpPr>
          <p:nvPr>
            <p:ph type="title"/>
          </p:nvPr>
        </p:nvSpPr>
        <p:spPr/>
        <p:txBody>
          <a:bodyPr/>
          <a:lstStyle/>
          <a:p>
            <a:r>
              <a:rPr lang="en-IN" dirty="0"/>
              <a:t>Minimum spanning tree</a:t>
            </a:r>
          </a:p>
        </p:txBody>
      </p:sp>
      <p:sp>
        <p:nvSpPr>
          <p:cNvPr id="3" name="Content Placeholder 2">
            <a:extLst>
              <a:ext uri="{FF2B5EF4-FFF2-40B4-BE49-F238E27FC236}">
                <a16:creationId xmlns:a16="http://schemas.microsoft.com/office/drawing/2014/main" id="{5FD24E7A-DD45-E3B5-5CC5-032CE5E6F4D7}"/>
              </a:ext>
            </a:extLst>
          </p:cNvPr>
          <p:cNvSpPr>
            <a:spLocks noGrp="1"/>
          </p:cNvSpPr>
          <p:nvPr>
            <p:ph idx="1"/>
          </p:nvPr>
        </p:nvSpPr>
        <p:spPr/>
        <p:txBody>
          <a:bodyPr/>
          <a:lstStyle/>
          <a:p>
            <a:r>
              <a:rPr lang="en-IN" dirty="0"/>
              <a:t>Read chapter-21 from the CLRS book</a:t>
            </a:r>
          </a:p>
        </p:txBody>
      </p:sp>
    </p:spTree>
    <p:extLst>
      <p:ext uri="{BB962C8B-B14F-4D97-AF65-F5344CB8AC3E}">
        <p14:creationId xmlns:p14="http://schemas.microsoft.com/office/powerpoint/2010/main" val="177684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FE6D-E931-7CCE-E5D1-06F2F04E1048}"/>
              </a:ext>
            </a:extLst>
          </p:cNvPr>
          <p:cNvSpPr>
            <a:spLocks noGrp="1"/>
          </p:cNvSpPr>
          <p:nvPr>
            <p:ph type="title"/>
          </p:nvPr>
        </p:nvSpPr>
        <p:spPr/>
        <p:txBody>
          <a:bodyPr/>
          <a:lstStyle/>
          <a:p>
            <a:r>
              <a:rPr lang="en-IN" dirty="0"/>
              <a:t>Electronic circuit design</a:t>
            </a:r>
          </a:p>
        </p:txBody>
      </p:sp>
      <p:sp>
        <p:nvSpPr>
          <p:cNvPr id="3" name="Content Placeholder 2">
            <a:extLst>
              <a:ext uri="{FF2B5EF4-FFF2-40B4-BE49-F238E27FC236}">
                <a16:creationId xmlns:a16="http://schemas.microsoft.com/office/drawing/2014/main" id="{767D509B-AEFB-A3E4-A1D6-D3C18035406E}"/>
              </a:ext>
            </a:extLst>
          </p:cNvPr>
          <p:cNvSpPr>
            <a:spLocks noGrp="1"/>
          </p:cNvSpPr>
          <p:nvPr>
            <p:ph idx="1"/>
          </p:nvPr>
        </p:nvSpPr>
        <p:spPr/>
        <p:txBody>
          <a:bodyPr/>
          <a:lstStyle/>
          <a:p>
            <a:r>
              <a:rPr lang="en-IN" dirty="0"/>
              <a:t>We often need to connect the pins in electronic circuit design using wires</a:t>
            </a:r>
          </a:p>
          <a:p>
            <a:endParaRPr lang="en-IN" dirty="0"/>
          </a:p>
          <a:p>
            <a:r>
              <a:rPr lang="en-IN" dirty="0"/>
              <a:t>To interconnect a set of n pins, the designer can use n-1 wires</a:t>
            </a:r>
          </a:p>
          <a:p>
            <a:endParaRPr lang="en-IN" dirty="0"/>
          </a:p>
          <a:p>
            <a:r>
              <a:rPr lang="en-IN" dirty="0"/>
              <a:t>There are several ways to connect the pins; the one that requires the least amount of wire is the desirable design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7FA9311-767F-5B5D-E8D0-A4457F137640}"/>
                  </a:ext>
                </a:extLst>
              </p14:cNvPr>
              <p14:cNvContentPartPr/>
              <p14:nvPr/>
            </p14:nvContentPartPr>
            <p14:xfrm>
              <a:off x="7964640" y="441360"/>
              <a:ext cx="3286800" cy="1369080"/>
            </p14:xfrm>
          </p:contentPart>
        </mc:Choice>
        <mc:Fallback xmlns="">
          <p:pic>
            <p:nvPicPr>
              <p:cNvPr id="4" name="Ink 3">
                <a:extLst>
                  <a:ext uri="{FF2B5EF4-FFF2-40B4-BE49-F238E27FC236}">
                    <a16:creationId xmlns:a16="http://schemas.microsoft.com/office/drawing/2014/main" id="{57FA9311-767F-5B5D-E8D0-A4457F137640}"/>
                  </a:ext>
                </a:extLst>
              </p:cNvPr>
              <p:cNvPicPr/>
              <p:nvPr/>
            </p:nvPicPr>
            <p:blipFill>
              <a:blip r:embed="rId3"/>
              <a:stretch>
                <a:fillRect/>
              </a:stretch>
            </p:blipFill>
            <p:spPr>
              <a:xfrm>
                <a:off x="7955280" y="432000"/>
                <a:ext cx="3305520" cy="1387800"/>
              </a:xfrm>
              <a:prstGeom prst="rect">
                <a:avLst/>
              </a:prstGeom>
            </p:spPr>
          </p:pic>
        </mc:Fallback>
      </mc:AlternateContent>
    </p:spTree>
    <p:extLst>
      <p:ext uri="{BB962C8B-B14F-4D97-AF65-F5344CB8AC3E}">
        <p14:creationId xmlns:p14="http://schemas.microsoft.com/office/powerpoint/2010/main" val="1898487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79A4-D8DE-61C9-ED4C-BE6C854C166A}"/>
              </a:ext>
            </a:extLst>
          </p:cNvPr>
          <p:cNvSpPr>
            <a:spLocks noGrp="1"/>
          </p:cNvSpPr>
          <p:nvPr>
            <p:ph type="title"/>
          </p:nvPr>
        </p:nvSpPr>
        <p:spPr/>
        <p:txBody>
          <a:bodyPr/>
          <a:lstStyle/>
          <a:p>
            <a:r>
              <a:rPr lang="en-IN" dirty="0"/>
              <a:t>Minimum spanning tree</a:t>
            </a:r>
          </a:p>
        </p:txBody>
      </p:sp>
      <p:sp>
        <p:nvSpPr>
          <p:cNvPr id="3" name="Content Placeholder 2">
            <a:extLst>
              <a:ext uri="{FF2B5EF4-FFF2-40B4-BE49-F238E27FC236}">
                <a16:creationId xmlns:a16="http://schemas.microsoft.com/office/drawing/2014/main" id="{52A2C066-5E23-9243-A763-B9CFCB9915B2}"/>
              </a:ext>
            </a:extLst>
          </p:cNvPr>
          <p:cNvSpPr>
            <a:spLocks noGrp="1"/>
          </p:cNvSpPr>
          <p:nvPr>
            <p:ph idx="1"/>
          </p:nvPr>
        </p:nvSpPr>
        <p:spPr/>
        <p:txBody>
          <a:bodyPr/>
          <a:lstStyle/>
          <a:p>
            <a:r>
              <a:rPr lang="en-IN" dirty="0"/>
              <a:t>Every connected undirected graph has a spanning tree</a:t>
            </a:r>
          </a:p>
          <a:p>
            <a:endParaRPr lang="en-IN" dirty="0"/>
          </a:p>
          <a:p>
            <a:r>
              <a:rPr lang="en-IN" dirty="0"/>
              <a:t>The weight of a spanning tree is the sum of the weights of all the edges</a:t>
            </a:r>
          </a:p>
          <a:p>
            <a:endParaRPr lang="en-IN" dirty="0"/>
          </a:p>
          <a:p>
            <a:r>
              <a:rPr lang="en-IN" dirty="0"/>
              <a:t>Out of all possible spanning trees for a connected undirected graph, the one with the minimum weight is the minimum spanning tree</a:t>
            </a:r>
          </a:p>
        </p:txBody>
      </p:sp>
    </p:spTree>
    <p:extLst>
      <p:ext uri="{BB962C8B-B14F-4D97-AF65-F5344CB8AC3E}">
        <p14:creationId xmlns:p14="http://schemas.microsoft.com/office/powerpoint/2010/main" val="144613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64" name="Oval 63">
            <a:extLst>
              <a:ext uri="{FF2B5EF4-FFF2-40B4-BE49-F238E27FC236}">
                <a16:creationId xmlns:a16="http://schemas.microsoft.com/office/drawing/2014/main" id="{770F2C39-CF49-3437-EA72-530F2CC6F4A8}"/>
              </a:ext>
            </a:extLst>
          </p:cNvPr>
          <p:cNvSpPr/>
          <p:nvPr/>
        </p:nvSpPr>
        <p:spPr>
          <a:xfrm>
            <a:off x="8087058" y="2836606"/>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E266E6D4-FC8D-0A23-A848-C8C0B8AD5D02}"/>
                  </a:ext>
                </a:extLst>
              </p:cNvPr>
              <p:cNvSpPr/>
              <p:nvPr/>
            </p:nvSpPr>
            <p:spPr>
              <a:xfrm>
                <a:off x="9006375" y="4001731"/>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65" name="Oval 64">
                <a:extLst>
                  <a:ext uri="{FF2B5EF4-FFF2-40B4-BE49-F238E27FC236}">
                    <a16:creationId xmlns:a16="http://schemas.microsoft.com/office/drawing/2014/main" id="{E266E6D4-FC8D-0A23-A848-C8C0B8AD5D02}"/>
                  </a:ext>
                </a:extLst>
              </p:cNvPr>
              <p:cNvSpPr>
                <a:spLocks noRot="1" noChangeAspect="1" noMove="1" noResize="1" noEditPoints="1" noAdjustHandles="1" noChangeArrowheads="1" noChangeShapeType="1" noTextEdit="1"/>
              </p:cNvSpPr>
              <p:nvPr/>
            </p:nvSpPr>
            <p:spPr>
              <a:xfrm>
                <a:off x="9006375" y="4001731"/>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Oval 65">
                <a:extLst>
                  <a:ext uri="{FF2B5EF4-FFF2-40B4-BE49-F238E27FC236}">
                    <a16:creationId xmlns:a16="http://schemas.microsoft.com/office/drawing/2014/main" id="{AA19B61A-E3D3-DCE6-F857-B3B541EBFAEA}"/>
                  </a:ext>
                </a:extLst>
              </p:cNvPr>
              <p:cNvSpPr/>
              <p:nvPr/>
            </p:nvSpPr>
            <p:spPr>
              <a:xfrm>
                <a:off x="9050621" y="16272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6" name="Oval 65">
                <a:extLst>
                  <a:ext uri="{FF2B5EF4-FFF2-40B4-BE49-F238E27FC236}">
                    <a16:creationId xmlns:a16="http://schemas.microsoft.com/office/drawing/2014/main" id="{AA19B61A-E3D3-DCE6-F857-B3B541EBFAEA}"/>
                  </a:ext>
                </a:extLst>
              </p:cNvPr>
              <p:cNvSpPr>
                <a:spLocks noRot="1" noChangeAspect="1" noMove="1" noResize="1" noEditPoints="1" noAdjustHandles="1" noChangeArrowheads="1" noChangeShapeType="1" noTextEdit="1"/>
              </p:cNvSpPr>
              <p:nvPr/>
            </p:nvSpPr>
            <p:spPr>
              <a:xfrm>
                <a:off x="9050621" y="1627235"/>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Oval 66">
                <a:extLst>
                  <a:ext uri="{FF2B5EF4-FFF2-40B4-BE49-F238E27FC236}">
                    <a16:creationId xmlns:a16="http://schemas.microsoft.com/office/drawing/2014/main" id="{8113F843-0FC2-260A-2A14-07A85C745EEE}"/>
                  </a:ext>
                </a:extLst>
              </p:cNvPr>
              <p:cNvSpPr/>
              <p:nvPr/>
            </p:nvSpPr>
            <p:spPr>
              <a:xfrm>
                <a:off x="10992495" y="16223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67" name="Oval 66">
                <a:extLst>
                  <a:ext uri="{FF2B5EF4-FFF2-40B4-BE49-F238E27FC236}">
                    <a16:creationId xmlns:a16="http://schemas.microsoft.com/office/drawing/2014/main" id="{8113F843-0FC2-260A-2A14-07A85C745EEE}"/>
                  </a:ext>
                </a:extLst>
              </p:cNvPr>
              <p:cNvSpPr>
                <a:spLocks noRot="1" noChangeAspect="1" noMove="1" noResize="1" noEditPoints="1" noAdjustHandles="1" noChangeArrowheads="1" noChangeShapeType="1" noTextEdit="1"/>
              </p:cNvSpPr>
              <p:nvPr/>
            </p:nvSpPr>
            <p:spPr>
              <a:xfrm>
                <a:off x="10992495" y="1622319"/>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Oval 67">
                <a:extLst>
                  <a:ext uri="{FF2B5EF4-FFF2-40B4-BE49-F238E27FC236}">
                    <a16:creationId xmlns:a16="http://schemas.microsoft.com/office/drawing/2014/main" id="{A4BB5985-DA4F-72C0-0609-BAF4D25C6095}"/>
                  </a:ext>
                </a:extLst>
              </p:cNvPr>
              <p:cNvSpPr/>
              <p:nvPr/>
            </p:nvSpPr>
            <p:spPr>
              <a:xfrm>
                <a:off x="10967916" y="4016481"/>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68" name="Oval 67">
                <a:extLst>
                  <a:ext uri="{FF2B5EF4-FFF2-40B4-BE49-F238E27FC236}">
                    <a16:creationId xmlns:a16="http://schemas.microsoft.com/office/drawing/2014/main" id="{A4BB5985-DA4F-72C0-0609-BAF4D25C6095}"/>
                  </a:ext>
                </a:extLst>
              </p:cNvPr>
              <p:cNvSpPr>
                <a:spLocks noRot="1" noChangeAspect="1" noMove="1" noResize="1" noEditPoints="1" noAdjustHandles="1" noChangeArrowheads="1" noChangeShapeType="1" noTextEdit="1"/>
              </p:cNvSpPr>
              <p:nvPr/>
            </p:nvSpPr>
            <p:spPr>
              <a:xfrm>
                <a:off x="10967916" y="4016481"/>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69" name="Straight Arrow Connector 68">
            <a:extLst>
              <a:ext uri="{FF2B5EF4-FFF2-40B4-BE49-F238E27FC236}">
                <a16:creationId xmlns:a16="http://schemas.microsoft.com/office/drawing/2014/main" id="{AE2DE39D-9A19-3E44-2F54-1F7ECB666D20}"/>
              </a:ext>
            </a:extLst>
          </p:cNvPr>
          <p:cNvCxnSpPr>
            <a:stCxn id="66" idx="6"/>
            <a:endCxn id="67" idx="2"/>
          </p:cNvCxnSpPr>
          <p:nvPr/>
        </p:nvCxnSpPr>
        <p:spPr>
          <a:xfrm flipV="1">
            <a:off x="9689718" y="1917287"/>
            <a:ext cx="1302777" cy="49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09225CE-4F04-035E-A129-82E8213BCA09}"/>
              </a:ext>
            </a:extLst>
          </p:cNvPr>
          <p:cNvCxnSpPr>
            <a:stCxn id="65" idx="6"/>
            <a:endCxn id="68" idx="2"/>
          </p:cNvCxnSpPr>
          <p:nvPr/>
        </p:nvCxnSpPr>
        <p:spPr>
          <a:xfrm>
            <a:off x="9645472" y="4296699"/>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ABEBEC3-8362-95A1-5943-AA30213D1F7B}"/>
              </a:ext>
            </a:extLst>
          </p:cNvPr>
          <p:cNvCxnSpPr>
            <a:stCxn id="68" idx="2"/>
            <a:endCxn id="64" idx="5"/>
          </p:cNvCxnSpPr>
          <p:nvPr/>
        </p:nvCxnSpPr>
        <p:spPr>
          <a:xfrm flipH="1" flipV="1">
            <a:off x="8632561" y="3340148"/>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ACE7620-C8EF-C18F-A742-BB25A20DDEFB}"/>
              </a:ext>
            </a:extLst>
          </p:cNvPr>
          <p:cNvCxnSpPr>
            <a:stCxn id="65" idx="7"/>
            <a:endCxn id="67" idx="3"/>
          </p:cNvCxnSpPr>
          <p:nvPr/>
        </p:nvCxnSpPr>
        <p:spPr>
          <a:xfrm flipV="1">
            <a:off x="9551878" y="2125861"/>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8839672E-B397-3ADB-67CE-EC015737C3F1}"/>
              </a:ext>
            </a:extLst>
          </p:cNvPr>
          <p:cNvCxnSpPr>
            <a:stCxn id="66" idx="3"/>
            <a:endCxn id="65" idx="1"/>
          </p:cNvCxnSpPr>
          <p:nvPr/>
        </p:nvCxnSpPr>
        <p:spPr>
          <a:xfrm rot="5400000">
            <a:off x="8143418" y="3087328"/>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AA079E1F-A93B-57F0-0836-D959F3A17270}"/>
              </a:ext>
            </a:extLst>
          </p:cNvPr>
          <p:cNvCxnSpPr>
            <a:stCxn id="65" idx="7"/>
            <a:endCxn id="66" idx="5"/>
          </p:cNvCxnSpPr>
          <p:nvPr/>
        </p:nvCxnSpPr>
        <p:spPr>
          <a:xfrm rot="5400000" flipH="1" flipV="1">
            <a:off x="8595327" y="3087328"/>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83684A7C-D42A-3090-B0EB-004F042C54B0}"/>
              </a:ext>
            </a:extLst>
          </p:cNvPr>
          <p:cNvCxnSpPr>
            <a:stCxn id="67" idx="3"/>
            <a:endCxn id="68" idx="1"/>
          </p:cNvCxnSpPr>
          <p:nvPr/>
        </p:nvCxnSpPr>
        <p:spPr>
          <a:xfrm rot="5400000">
            <a:off x="10085293" y="3102079"/>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a:extLst>
              <a:ext uri="{FF2B5EF4-FFF2-40B4-BE49-F238E27FC236}">
                <a16:creationId xmlns:a16="http://schemas.microsoft.com/office/drawing/2014/main" id="{83A2A71B-7F72-ABCD-4227-B71C77B9A69A}"/>
              </a:ext>
            </a:extLst>
          </p:cNvPr>
          <p:cNvCxnSpPr>
            <a:stCxn id="68" idx="7"/>
            <a:endCxn id="67" idx="5"/>
          </p:cNvCxnSpPr>
          <p:nvPr/>
        </p:nvCxnSpPr>
        <p:spPr>
          <a:xfrm rot="5400000" flipH="1" flipV="1">
            <a:off x="10537201" y="3102079"/>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D47016-2265-2C13-6406-4EB05E165F49}"/>
              </a:ext>
            </a:extLst>
          </p:cNvPr>
          <p:cNvCxnSpPr>
            <a:stCxn id="64" idx="0"/>
            <a:endCxn id="66" idx="2"/>
          </p:cNvCxnSpPr>
          <p:nvPr/>
        </p:nvCxnSpPr>
        <p:spPr>
          <a:xfrm flipV="1">
            <a:off x="8406607" y="1922203"/>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ABF6CDA-90D5-E06C-ECA7-30CDD3685E64}"/>
              </a:ext>
            </a:extLst>
          </p:cNvPr>
          <p:cNvCxnSpPr>
            <a:stCxn id="64" idx="4"/>
            <a:endCxn id="65" idx="2"/>
          </p:cNvCxnSpPr>
          <p:nvPr/>
        </p:nvCxnSpPr>
        <p:spPr>
          <a:xfrm>
            <a:off x="8406607" y="3426542"/>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58AB004-18C2-46F6-B9CD-0A3D2A187718}"/>
              </a:ext>
            </a:extLst>
          </p:cNvPr>
          <p:cNvSpPr txBox="1"/>
          <p:nvPr/>
        </p:nvSpPr>
        <p:spPr>
          <a:xfrm>
            <a:off x="9994505" y="1526091"/>
            <a:ext cx="545691" cy="369332"/>
          </a:xfrm>
          <a:prstGeom prst="rect">
            <a:avLst/>
          </a:prstGeom>
          <a:noFill/>
        </p:spPr>
        <p:txBody>
          <a:bodyPr wrap="square" rtlCol="0">
            <a:spAutoFit/>
          </a:bodyPr>
          <a:lstStyle/>
          <a:p>
            <a:r>
              <a:rPr lang="en-IN" b="1" dirty="0"/>
              <a:t>1</a:t>
            </a:r>
          </a:p>
        </p:txBody>
      </p:sp>
      <p:sp>
        <p:nvSpPr>
          <p:cNvPr id="80" name="TextBox 79">
            <a:extLst>
              <a:ext uri="{FF2B5EF4-FFF2-40B4-BE49-F238E27FC236}">
                <a16:creationId xmlns:a16="http://schemas.microsoft.com/office/drawing/2014/main" id="{0E602846-0EF3-2090-EB2F-9828242691C3}"/>
              </a:ext>
            </a:extLst>
          </p:cNvPr>
          <p:cNvSpPr txBox="1"/>
          <p:nvPr/>
        </p:nvSpPr>
        <p:spPr>
          <a:xfrm>
            <a:off x="11552921" y="2838699"/>
            <a:ext cx="545691" cy="369332"/>
          </a:xfrm>
          <a:prstGeom prst="rect">
            <a:avLst/>
          </a:prstGeom>
          <a:noFill/>
        </p:spPr>
        <p:txBody>
          <a:bodyPr wrap="square" rtlCol="0">
            <a:spAutoFit/>
          </a:bodyPr>
          <a:lstStyle/>
          <a:p>
            <a:r>
              <a:rPr lang="en-IN" b="1" dirty="0"/>
              <a:t>6</a:t>
            </a:r>
          </a:p>
        </p:txBody>
      </p:sp>
      <p:sp>
        <p:nvSpPr>
          <p:cNvPr id="81" name="TextBox 80">
            <a:extLst>
              <a:ext uri="{FF2B5EF4-FFF2-40B4-BE49-F238E27FC236}">
                <a16:creationId xmlns:a16="http://schemas.microsoft.com/office/drawing/2014/main" id="{98740A9B-D8DE-1F9E-9873-EA92C4E25D5D}"/>
              </a:ext>
            </a:extLst>
          </p:cNvPr>
          <p:cNvSpPr txBox="1"/>
          <p:nvPr/>
        </p:nvSpPr>
        <p:spPr>
          <a:xfrm>
            <a:off x="10702429" y="2991099"/>
            <a:ext cx="545691" cy="369332"/>
          </a:xfrm>
          <a:prstGeom prst="rect">
            <a:avLst/>
          </a:prstGeom>
          <a:noFill/>
        </p:spPr>
        <p:txBody>
          <a:bodyPr wrap="square" rtlCol="0">
            <a:spAutoFit/>
          </a:bodyPr>
          <a:lstStyle/>
          <a:p>
            <a:r>
              <a:rPr lang="en-IN" b="1" dirty="0"/>
              <a:t>4</a:t>
            </a:r>
          </a:p>
        </p:txBody>
      </p:sp>
      <p:sp>
        <p:nvSpPr>
          <p:cNvPr id="82" name="TextBox 81">
            <a:extLst>
              <a:ext uri="{FF2B5EF4-FFF2-40B4-BE49-F238E27FC236}">
                <a16:creationId xmlns:a16="http://schemas.microsoft.com/office/drawing/2014/main" id="{04183F36-27FF-92AF-E093-B493C37C62C9}"/>
              </a:ext>
            </a:extLst>
          </p:cNvPr>
          <p:cNvSpPr txBox="1"/>
          <p:nvPr/>
        </p:nvSpPr>
        <p:spPr>
          <a:xfrm>
            <a:off x="10117408" y="4274209"/>
            <a:ext cx="545691" cy="369332"/>
          </a:xfrm>
          <a:prstGeom prst="rect">
            <a:avLst/>
          </a:prstGeom>
          <a:noFill/>
        </p:spPr>
        <p:txBody>
          <a:bodyPr wrap="square" rtlCol="0">
            <a:spAutoFit/>
          </a:bodyPr>
          <a:lstStyle/>
          <a:p>
            <a:r>
              <a:rPr lang="en-IN" b="1" dirty="0"/>
              <a:t>2</a:t>
            </a:r>
          </a:p>
        </p:txBody>
      </p:sp>
      <p:sp>
        <p:nvSpPr>
          <p:cNvPr id="83" name="TextBox 82">
            <a:extLst>
              <a:ext uri="{FF2B5EF4-FFF2-40B4-BE49-F238E27FC236}">
                <a16:creationId xmlns:a16="http://schemas.microsoft.com/office/drawing/2014/main" id="{E63B12AE-F32C-3CB3-1AFD-2EF7F84D035A}"/>
              </a:ext>
            </a:extLst>
          </p:cNvPr>
          <p:cNvSpPr txBox="1"/>
          <p:nvPr/>
        </p:nvSpPr>
        <p:spPr>
          <a:xfrm>
            <a:off x="10092827" y="3679357"/>
            <a:ext cx="545691" cy="369332"/>
          </a:xfrm>
          <a:prstGeom prst="rect">
            <a:avLst/>
          </a:prstGeom>
          <a:noFill/>
        </p:spPr>
        <p:txBody>
          <a:bodyPr wrap="square" rtlCol="0">
            <a:spAutoFit/>
          </a:bodyPr>
          <a:lstStyle/>
          <a:p>
            <a:r>
              <a:rPr lang="en-IN" b="1" dirty="0"/>
              <a:t>7</a:t>
            </a:r>
          </a:p>
        </p:txBody>
      </p:sp>
      <p:sp>
        <p:nvSpPr>
          <p:cNvPr id="84" name="TextBox 83">
            <a:extLst>
              <a:ext uri="{FF2B5EF4-FFF2-40B4-BE49-F238E27FC236}">
                <a16:creationId xmlns:a16="http://schemas.microsoft.com/office/drawing/2014/main" id="{6D939193-146E-2C46-42A2-BEBB84ABA452}"/>
              </a:ext>
            </a:extLst>
          </p:cNvPr>
          <p:cNvSpPr txBox="1"/>
          <p:nvPr/>
        </p:nvSpPr>
        <p:spPr>
          <a:xfrm>
            <a:off x="10245227" y="2592891"/>
            <a:ext cx="545691" cy="369332"/>
          </a:xfrm>
          <a:prstGeom prst="rect">
            <a:avLst/>
          </a:prstGeom>
          <a:noFill/>
        </p:spPr>
        <p:txBody>
          <a:bodyPr wrap="square" rtlCol="0">
            <a:spAutoFit/>
          </a:bodyPr>
          <a:lstStyle/>
          <a:p>
            <a:r>
              <a:rPr lang="en-IN" b="1" dirty="0"/>
              <a:t>9</a:t>
            </a:r>
          </a:p>
        </p:txBody>
      </p:sp>
      <p:sp>
        <p:nvSpPr>
          <p:cNvPr id="85" name="TextBox 84">
            <a:extLst>
              <a:ext uri="{FF2B5EF4-FFF2-40B4-BE49-F238E27FC236}">
                <a16:creationId xmlns:a16="http://schemas.microsoft.com/office/drawing/2014/main" id="{C0E1803C-7351-3CBB-BBF4-387F4D9A79F2}"/>
              </a:ext>
            </a:extLst>
          </p:cNvPr>
          <p:cNvSpPr txBox="1"/>
          <p:nvPr/>
        </p:nvSpPr>
        <p:spPr>
          <a:xfrm>
            <a:off x="9542217" y="2745291"/>
            <a:ext cx="545691" cy="369332"/>
          </a:xfrm>
          <a:prstGeom prst="rect">
            <a:avLst/>
          </a:prstGeom>
          <a:noFill/>
        </p:spPr>
        <p:txBody>
          <a:bodyPr wrap="square" rtlCol="0">
            <a:spAutoFit/>
          </a:bodyPr>
          <a:lstStyle/>
          <a:p>
            <a:r>
              <a:rPr lang="en-IN" b="1" dirty="0"/>
              <a:t>3</a:t>
            </a:r>
          </a:p>
        </p:txBody>
      </p:sp>
      <p:sp>
        <p:nvSpPr>
          <p:cNvPr id="86" name="TextBox 85">
            <a:extLst>
              <a:ext uri="{FF2B5EF4-FFF2-40B4-BE49-F238E27FC236}">
                <a16:creationId xmlns:a16="http://schemas.microsoft.com/office/drawing/2014/main" id="{8439B4C2-43BA-0E87-833E-DE6263C339EC}"/>
              </a:ext>
            </a:extLst>
          </p:cNvPr>
          <p:cNvSpPr txBox="1"/>
          <p:nvPr/>
        </p:nvSpPr>
        <p:spPr>
          <a:xfrm>
            <a:off x="8858872" y="2671548"/>
            <a:ext cx="545691" cy="369332"/>
          </a:xfrm>
          <a:prstGeom prst="rect">
            <a:avLst/>
          </a:prstGeom>
          <a:noFill/>
        </p:spPr>
        <p:txBody>
          <a:bodyPr wrap="square" rtlCol="0">
            <a:spAutoFit/>
          </a:bodyPr>
          <a:lstStyle/>
          <a:p>
            <a:r>
              <a:rPr lang="en-IN" b="1" dirty="0"/>
              <a:t>2</a:t>
            </a:r>
          </a:p>
        </p:txBody>
      </p:sp>
      <p:sp>
        <p:nvSpPr>
          <p:cNvPr id="87" name="TextBox 86">
            <a:extLst>
              <a:ext uri="{FF2B5EF4-FFF2-40B4-BE49-F238E27FC236}">
                <a16:creationId xmlns:a16="http://schemas.microsoft.com/office/drawing/2014/main" id="{636AF4B5-96F1-C6D9-D147-4CBF72D231C2}"/>
              </a:ext>
            </a:extLst>
          </p:cNvPr>
          <p:cNvSpPr txBox="1"/>
          <p:nvPr/>
        </p:nvSpPr>
        <p:spPr>
          <a:xfrm>
            <a:off x="8382006" y="3787512"/>
            <a:ext cx="545691" cy="369332"/>
          </a:xfrm>
          <a:prstGeom prst="rect">
            <a:avLst/>
          </a:prstGeom>
          <a:noFill/>
        </p:spPr>
        <p:txBody>
          <a:bodyPr wrap="square" rtlCol="0">
            <a:spAutoFit/>
          </a:bodyPr>
          <a:lstStyle/>
          <a:p>
            <a:r>
              <a:rPr lang="en-IN" b="1" dirty="0"/>
              <a:t>5</a:t>
            </a:r>
          </a:p>
        </p:txBody>
      </p:sp>
      <p:sp>
        <p:nvSpPr>
          <p:cNvPr id="88" name="TextBox 87">
            <a:extLst>
              <a:ext uri="{FF2B5EF4-FFF2-40B4-BE49-F238E27FC236}">
                <a16:creationId xmlns:a16="http://schemas.microsoft.com/office/drawing/2014/main" id="{BC398428-B857-AD6A-FFF2-38E159182B80}"/>
              </a:ext>
            </a:extLst>
          </p:cNvPr>
          <p:cNvSpPr txBox="1"/>
          <p:nvPr/>
        </p:nvSpPr>
        <p:spPr>
          <a:xfrm>
            <a:off x="8357427" y="2111107"/>
            <a:ext cx="545691" cy="369332"/>
          </a:xfrm>
          <a:prstGeom prst="rect">
            <a:avLst/>
          </a:prstGeom>
          <a:noFill/>
        </p:spPr>
        <p:txBody>
          <a:bodyPr wrap="square" rtlCol="0">
            <a:spAutoFit/>
          </a:bodyPr>
          <a:lstStyle/>
          <a:p>
            <a:r>
              <a:rPr lang="en-IN" b="1" dirty="0"/>
              <a:t>10</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94" name="TextBox 93">
            <a:extLst>
              <a:ext uri="{FF2B5EF4-FFF2-40B4-BE49-F238E27FC236}">
                <a16:creationId xmlns:a16="http://schemas.microsoft.com/office/drawing/2014/main" id="{C1F4A59A-5757-3B04-92D1-248E66CF3A7F}"/>
              </a:ext>
            </a:extLst>
          </p:cNvPr>
          <p:cNvSpPr txBox="1"/>
          <p:nvPr/>
        </p:nvSpPr>
        <p:spPr>
          <a:xfrm>
            <a:off x="8028045" y="3276234"/>
            <a:ext cx="545691" cy="369332"/>
          </a:xfrm>
          <a:prstGeom prst="rect">
            <a:avLst/>
          </a:prstGeom>
          <a:noFill/>
        </p:spPr>
        <p:txBody>
          <a:bodyPr wrap="square" rtlCol="0">
            <a:spAutoFit/>
          </a:bodyPr>
          <a:lstStyle/>
          <a:p>
            <a:r>
              <a:rPr lang="en-IN" b="1" dirty="0">
                <a:solidFill>
                  <a:srgbClr val="00B050"/>
                </a:solidFill>
              </a:rPr>
              <a:t>s</a:t>
            </a:r>
          </a:p>
        </p:txBody>
      </p:sp>
      <p:sp>
        <p:nvSpPr>
          <p:cNvPr id="95" name="TextBox 94">
            <a:extLst>
              <a:ext uri="{FF2B5EF4-FFF2-40B4-BE49-F238E27FC236}">
                <a16:creationId xmlns:a16="http://schemas.microsoft.com/office/drawing/2014/main" id="{D20289CD-81F4-B7F4-6B67-3B493800EB5B}"/>
              </a:ext>
            </a:extLst>
          </p:cNvPr>
          <p:cNvSpPr txBox="1"/>
          <p:nvPr/>
        </p:nvSpPr>
        <p:spPr>
          <a:xfrm>
            <a:off x="8947364" y="1363855"/>
            <a:ext cx="545691" cy="369332"/>
          </a:xfrm>
          <a:prstGeom prst="rect">
            <a:avLst/>
          </a:prstGeom>
          <a:noFill/>
        </p:spPr>
        <p:txBody>
          <a:bodyPr wrap="square" rtlCol="0">
            <a:spAutoFit/>
          </a:bodyPr>
          <a:lstStyle/>
          <a:p>
            <a:r>
              <a:rPr lang="en-IN" b="1" dirty="0">
                <a:solidFill>
                  <a:srgbClr val="00B050"/>
                </a:solidFill>
              </a:rPr>
              <a:t>t</a:t>
            </a:r>
          </a:p>
        </p:txBody>
      </p:sp>
      <p:sp>
        <p:nvSpPr>
          <p:cNvPr id="96" name="TextBox 95">
            <a:extLst>
              <a:ext uri="{FF2B5EF4-FFF2-40B4-BE49-F238E27FC236}">
                <a16:creationId xmlns:a16="http://schemas.microsoft.com/office/drawing/2014/main" id="{A885A6C6-69B3-C0F4-0560-A0CBA4EB6050}"/>
              </a:ext>
            </a:extLst>
          </p:cNvPr>
          <p:cNvSpPr txBox="1"/>
          <p:nvPr/>
        </p:nvSpPr>
        <p:spPr>
          <a:xfrm>
            <a:off x="11321859" y="1339274"/>
            <a:ext cx="545691" cy="369332"/>
          </a:xfrm>
          <a:prstGeom prst="rect">
            <a:avLst/>
          </a:prstGeom>
          <a:noFill/>
        </p:spPr>
        <p:txBody>
          <a:bodyPr wrap="square" rtlCol="0">
            <a:spAutoFit/>
          </a:bodyPr>
          <a:lstStyle/>
          <a:p>
            <a:r>
              <a:rPr lang="en-IN" b="1" dirty="0">
                <a:solidFill>
                  <a:srgbClr val="00B050"/>
                </a:solidFill>
              </a:rPr>
              <a:t>x</a:t>
            </a:r>
          </a:p>
        </p:txBody>
      </p:sp>
      <p:sp>
        <p:nvSpPr>
          <p:cNvPr id="97" name="TextBox 96">
            <a:extLst>
              <a:ext uri="{FF2B5EF4-FFF2-40B4-BE49-F238E27FC236}">
                <a16:creationId xmlns:a16="http://schemas.microsoft.com/office/drawing/2014/main" id="{67685602-1EB5-6712-4290-36FB29B365ED}"/>
              </a:ext>
            </a:extLst>
          </p:cNvPr>
          <p:cNvSpPr txBox="1"/>
          <p:nvPr/>
        </p:nvSpPr>
        <p:spPr>
          <a:xfrm>
            <a:off x="11375936" y="4461023"/>
            <a:ext cx="545691" cy="369332"/>
          </a:xfrm>
          <a:prstGeom prst="rect">
            <a:avLst/>
          </a:prstGeom>
          <a:noFill/>
        </p:spPr>
        <p:txBody>
          <a:bodyPr wrap="square" rtlCol="0">
            <a:spAutoFit/>
          </a:bodyPr>
          <a:lstStyle/>
          <a:p>
            <a:r>
              <a:rPr lang="en-IN" b="1" dirty="0">
                <a:solidFill>
                  <a:srgbClr val="00B050"/>
                </a:solidFill>
              </a:rPr>
              <a:t>z</a:t>
            </a:r>
          </a:p>
        </p:txBody>
      </p:sp>
      <p:sp>
        <p:nvSpPr>
          <p:cNvPr id="98" name="TextBox 97">
            <a:extLst>
              <a:ext uri="{FF2B5EF4-FFF2-40B4-BE49-F238E27FC236}">
                <a16:creationId xmlns:a16="http://schemas.microsoft.com/office/drawing/2014/main" id="{1F3CA9A8-53C7-F7BC-7255-AC44AB33FA5C}"/>
              </a:ext>
            </a:extLst>
          </p:cNvPr>
          <p:cNvSpPr txBox="1"/>
          <p:nvPr/>
        </p:nvSpPr>
        <p:spPr>
          <a:xfrm>
            <a:off x="9109595" y="4515101"/>
            <a:ext cx="545691" cy="369332"/>
          </a:xfrm>
          <a:prstGeom prst="rect">
            <a:avLst/>
          </a:prstGeom>
          <a:noFill/>
        </p:spPr>
        <p:txBody>
          <a:bodyPr wrap="square" rtlCol="0">
            <a:spAutoFit/>
          </a:bodyPr>
          <a:lstStyle/>
          <a:p>
            <a:r>
              <a:rPr lang="en-IN" b="1" dirty="0">
                <a:solidFill>
                  <a:srgbClr val="00B050"/>
                </a:solidFill>
              </a:rPr>
              <a:t>y</a:t>
            </a:r>
          </a:p>
        </p:txBody>
      </p:sp>
      <p:sp>
        <p:nvSpPr>
          <p:cNvPr id="3" name="Oval 2">
            <a:extLst>
              <a:ext uri="{FF2B5EF4-FFF2-40B4-BE49-F238E27FC236}">
                <a16:creationId xmlns:a16="http://schemas.microsoft.com/office/drawing/2014/main" id="{0E554CAE-201E-3A96-DD2C-DA724AED7BAD}"/>
              </a:ext>
            </a:extLst>
          </p:cNvPr>
          <p:cNvSpPr/>
          <p:nvPr/>
        </p:nvSpPr>
        <p:spPr>
          <a:xfrm>
            <a:off x="5810886" y="62926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10C92D3-28EB-EB93-4046-9BD5AAC7C242}"/>
                  </a:ext>
                </a:extLst>
              </p:cNvPr>
              <p:cNvSpPr/>
              <p:nvPr/>
            </p:nvSpPr>
            <p:spPr>
              <a:xfrm>
                <a:off x="5825633" y="181404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710C92D3-28EB-EB93-4046-9BD5AAC7C242}"/>
                  </a:ext>
                </a:extLst>
              </p:cNvPr>
              <p:cNvSpPr>
                <a:spLocks noRot="1" noChangeAspect="1" noMove="1" noResize="1" noEditPoints="1" noAdjustHandles="1" noChangeArrowheads="1" noChangeShapeType="1" noTextEdit="1"/>
              </p:cNvSpPr>
              <p:nvPr/>
            </p:nvSpPr>
            <p:spPr>
              <a:xfrm>
                <a:off x="5825633" y="1814049"/>
                <a:ext cx="639097" cy="589936"/>
              </a:xfrm>
              <a:prstGeom prst="ellipse">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3CEBCA2-5F45-3A6B-8F1D-7B9C89D57FBD}"/>
                  </a:ext>
                </a:extLst>
              </p:cNvPr>
              <p:cNvSpPr/>
              <p:nvPr/>
            </p:nvSpPr>
            <p:spPr>
              <a:xfrm>
                <a:off x="5712563" y="383458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8</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83CEBCA2-5F45-3A6B-8F1D-7B9C89D57FBD}"/>
                  </a:ext>
                </a:extLst>
              </p:cNvPr>
              <p:cNvSpPr>
                <a:spLocks noRot="1" noChangeAspect="1" noMove="1" noResize="1" noEditPoints="1" noAdjustHandles="1" noChangeArrowheads="1" noChangeShapeType="1" noTextEdit="1"/>
              </p:cNvSpPr>
              <p:nvPr/>
            </p:nvSpPr>
            <p:spPr>
              <a:xfrm>
                <a:off x="5712563" y="3834583"/>
                <a:ext cx="639097" cy="589936"/>
              </a:xfrm>
              <a:prstGeom prst="ellipse">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A6CDCB21-8B54-2EA9-98AB-9F21ED9112FB}"/>
                  </a:ext>
                </a:extLst>
              </p:cNvPr>
              <p:cNvSpPr/>
              <p:nvPr/>
            </p:nvSpPr>
            <p:spPr>
              <a:xfrm>
                <a:off x="5894458" y="2974257"/>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A6CDCB21-8B54-2EA9-98AB-9F21ED9112FB}"/>
                  </a:ext>
                </a:extLst>
              </p:cNvPr>
              <p:cNvSpPr>
                <a:spLocks noRot="1" noChangeAspect="1" noMove="1" noResize="1" noEditPoints="1" noAdjustHandles="1" noChangeArrowheads="1" noChangeShapeType="1" noTextEdit="1"/>
              </p:cNvSpPr>
              <p:nvPr/>
            </p:nvSpPr>
            <p:spPr>
              <a:xfrm>
                <a:off x="5894458" y="2974257"/>
                <a:ext cx="639097" cy="589936"/>
              </a:xfrm>
              <a:prstGeom prst="ellipse">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B9F7228-47F0-B820-73F6-4967BE5BD538}"/>
                  </a:ext>
                </a:extLst>
              </p:cNvPr>
              <p:cNvSpPr/>
              <p:nvPr/>
            </p:nvSpPr>
            <p:spPr>
              <a:xfrm>
                <a:off x="5717479" y="47342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B9F7228-47F0-B820-73F6-4967BE5BD538}"/>
                  </a:ext>
                </a:extLst>
              </p:cNvPr>
              <p:cNvSpPr>
                <a:spLocks noRot="1" noChangeAspect="1" noMove="1" noResize="1" noEditPoints="1" noAdjustHandles="1" noChangeArrowheads="1" noChangeShapeType="1" noTextEdit="1"/>
              </p:cNvSpPr>
              <p:nvPr/>
            </p:nvSpPr>
            <p:spPr>
              <a:xfrm>
                <a:off x="5717479" y="4734235"/>
                <a:ext cx="639097" cy="589936"/>
              </a:xfrm>
              <a:prstGeom prst="ellipse">
                <a:avLst/>
              </a:prstGeom>
              <a:blipFill>
                <a:blip r:embed="rId14"/>
                <a:stretch>
                  <a:fillRect/>
                </a:stretch>
              </a:blipFill>
            </p:spPr>
            <p:txBody>
              <a:bodyPr/>
              <a:lstStyle/>
              <a:p>
                <a:r>
                  <a:rPr lang="en-IN">
                    <a:noFill/>
                  </a:rPr>
                  <a:t> </a:t>
                </a:r>
              </a:p>
            </p:txBody>
          </p:sp>
        </mc:Fallback>
      </mc:AlternateContent>
      <p:cxnSp>
        <p:nvCxnSpPr>
          <p:cNvPr id="15" name="Straight Arrow Connector 14">
            <a:extLst>
              <a:ext uri="{FF2B5EF4-FFF2-40B4-BE49-F238E27FC236}">
                <a16:creationId xmlns:a16="http://schemas.microsoft.com/office/drawing/2014/main" id="{BF234BCE-09A4-9A80-169E-52C3DEA10A1E}"/>
              </a:ext>
            </a:extLst>
          </p:cNvPr>
          <p:cNvCxnSpPr>
            <a:stCxn id="3" idx="4"/>
            <a:endCxn id="9" idx="0"/>
          </p:cNvCxnSpPr>
          <p:nvPr/>
        </p:nvCxnSpPr>
        <p:spPr>
          <a:xfrm>
            <a:off x="6130435" y="1219199"/>
            <a:ext cx="14747" cy="5948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5C225A-7D46-0474-76D3-72BAE638C550}"/>
              </a:ext>
            </a:extLst>
          </p:cNvPr>
          <p:cNvCxnSpPr>
            <a:stCxn id="9" idx="4"/>
            <a:endCxn id="11" idx="0"/>
          </p:cNvCxnSpPr>
          <p:nvPr/>
        </p:nvCxnSpPr>
        <p:spPr>
          <a:xfrm>
            <a:off x="6145182" y="2403985"/>
            <a:ext cx="68825" cy="5702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E2B2D8-8CD6-A106-EDD3-78B27C19CA96}"/>
              </a:ext>
            </a:extLst>
          </p:cNvPr>
          <p:cNvCxnSpPr>
            <a:stCxn id="9" idx="4"/>
            <a:endCxn id="10" idx="0"/>
          </p:cNvCxnSpPr>
          <p:nvPr/>
        </p:nvCxnSpPr>
        <p:spPr>
          <a:xfrm flipH="1">
            <a:off x="6032112" y="2403985"/>
            <a:ext cx="113070" cy="14305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F75069-A8B1-E4F0-FE23-3EDA34CB4DB4}"/>
              </a:ext>
            </a:extLst>
          </p:cNvPr>
          <p:cNvCxnSpPr>
            <a:stCxn id="10" idx="4"/>
            <a:endCxn id="13" idx="0"/>
          </p:cNvCxnSpPr>
          <p:nvPr/>
        </p:nvCxnSpPr>
        <p:spPr>
          <a:xfrm>
            <a:off x="6032112" y="4424519"/>
            <a:ext cx="4916" cy="309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5958E0C-CE0D-C5B2-B4E9-7A7CBA07AD61}"/>
              </a:ext>
            </a:extLst>
          </p:cNvPr>
          <p:cNvCxnSpPr>
            <a:cxnSpLocks/>
          </p:cNvCxnSpPr>
          <p:nvPr/>
        </p:nvCxnSpPr>
        <p:spPr>
          <a:xfrm rot="5400000">
            <a:off x="4498276" y="2752299"/>
            <a:ext cx="3205320" cy="98323"/>
          </a:xfrm>
          <a:prstGeom prst="curvedConnector5">
            <a:avLst>
              <a:gd name="adj1" fmla="val 25461"/>
              <a:gd name="adj2" fmla="val -497500"/>
              <a:gd name="adj3" fmla="val 10713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373F110D-1BB4-3C5D-5208-0F5E1EBBAE97}"/>
              </a:ext>
            </a:extLst>
          </p:cNvPr>
          <p:cNvCxnSpPr>
            <a:stCxn id="9" idx="4"/>
            <a:endCxn id="13" idx="4"/>
          </p:cNvCxnSpPr>
          <p:nvPr/>
        </p:nvCxnSpPr>
        <p:spPr>
          <a:xfrm rot="5400000">
            <a:off x="4631012" y="3810001"/>
            <a:ext cx="2920186" cy="108154"/>
          </a:xfrm>
          <a:prstGeom prst="curvedConnector5">
            <a:avLst>
              <a:gd name="adj1" fmla="val 25084"/>
              <a:gd name="adj2" fmla="val 565912"/>
              <a:gd name="adj3" fmla="val 10782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A7D3228-C5A4-0C89-8E3C-D88A07C945F0}"/>
              </a:ext>
            </a:extLst>
          </p:cNvPr>
          <p:cNvCxnSpPr>
            <a:endCxn id="3" idx="0"/>
          </p:cNvCxnSpPr>
          <p:nvPr/>
        </p:nvCxnSpPr>
        <p:spPr>
          <a:xfrm>
            <a:off x="6096000" y="98323"/>
            <a:ext cx="34435" cy="530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DDCEADF4-70A5-0236-3C36-B4D345EC44DC}"/>
              </a:ext>
            </a:extLst>
          </p:cNvPr>
          <p:cNvCxnSpPr>
            <a:stCxn id="11" idx="4"/>
            <a:endCxn id="13" idx="4"/>
          </p:cNvCxnSpPr>
          <p:nvPr/>
        </p:nvCxnSpPr>
        <p:spPr>
          <a:xfrm rot="5400000">
            <a:off x="5245529" y="4355693"/>
            <a:ext cx="1759978" cy="176979"/>
          </a:xfrm>
          <a:prstGeom prst="curvedConnector5">
            <a:avLst>
              <a:gd name="adj1" fmla="val 10335"/>
              <a:gd name="adj2" fmla="val -209725"/>
              <a:gd name="adj3" fmla="val 12583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469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Minimum spanning tree</a:t>
            </a:r>
          </a:p>
        </p:txBody>
      </p:sp>
      <p:sp>
        <p:nvSpPr>
          <p:cNvPr id="6" name="Oval 5">
            <a:extLst>
              <a:ext uri="{FF2B5EF4-FFF2-40B4-BE49-F238E27FC236}">
                <a16:creationId xmlns:a16="http://schemas.microsoft.com/office/drawing/2014/main" id="{4AFA5E1C-FCBB-3B29-8518-BC014B17233A}"/>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4994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49941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267928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2679289"/>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391324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3913240"/>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3937818"/>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3937818"/>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51415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514159"/>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2649787"/>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2649787"/>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017706"/>
            <a:ext cx="511654" cy="792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1794382"/>
            <a:ext cx="1243783" cy="14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1794382"/>
            <a:ext cx="1371604" cy="14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017701"/>
            <a:ext cx="1096674" cy="718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153329"/>
            <a:ext cx="1027660" cy="1079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104095"/>
            <a:ext cx="24580" cy="1833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089350"/>
            <a:ext cx="1760166" cy="193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002956"/>
            <a:ext cx="894923" cy="67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182831"/>
            <a:ext cx="580293" cy="705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104100"/>
            <a:ext cx="44246" cy="178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227077"/>
            <a:ext cx="467408" cy="747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183628"/>
            <a:ext cx="1224121" cy="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182831"/>
            <a:ext cx="605061" cy="816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208208"/>
            <a:ext cx="1410932" cy="24578"/>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074598"/>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564186"/>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247528"/>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321270"/>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529772"/>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000852"/>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2920170"/>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425663"/>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420746"/>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281069"/>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2698941"/>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382285"/>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269213"/>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2698941"/>
            <a:ext cx="437348" cy="369332"/>
          </a:xfrm>
          <a:prstGeom prst="rect">
            <a:avLst/>
          </a:prstGeom>
          <a:noFill/>
        </p:spPr>
        <p:txBody>
          <a:bodyPr wrap="square" rtlCol="0">
            <a:spAutoFit/>
          </a:bodyPr>
          <a:lstStyle/>
          <a:p>
            <a:r>
              <a:rPr lang="en-IN" dirty="0"/>
              <a:t>11</a:t>
            </a:r>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6508E1D3-C589-8291-19A7-0682C06A50B9}"/>
                  </a:ext>
                </a:extLst>
              </p14:cNvPr>
              <p14:cNvContentPartPr/>
              <p14:nvPr/>
            </p14:nvContentPartPr>
            <p14:xfrm>
              <a:off x="215640" y="1362600"/>
              <a:ext cx="7408800" cy="3426120"/>
            </p14:xfrm>
          </p:contentPart>
        </mc:Choice>
        <mc:Fallback xmlns="">
          <p:pic>
            <p:nvPicPr>
              <p:cNvPr id="3" name="Ink 2">
                <a:extLst>
                  <a:ext uri="{FF2B5EF4-FFF2-40B4-BE49-F238E27FC236}">
                    <a16:creationId xmlns:a16="http://schemas.microsoft.com/office/drawing/2014/main" id="{6508E1D3-C589-8291-19A7-0682C06A50B9}"/>
                  </a:ext>
                </a:extLst>
              </p:cNvPr>
              <p:cNvPicPr/>
              <p:nvPr/>
            </p:nvPicPr>
            <p:blipFill>
              <a:blip r:embed="rId12"/>
              <a:stretch>
                <a:fillRect/>
              </a:stretch>
            </p:blipFill>
            <p:spPr>
              <a:xfrm>
                <a:off x="206280" y="1353240"/>
                <a:ext cx="7427520" cy="3444840"/>
              </a:xfrm>
              <a:prstGeom prst="rect">
                <a:avLst/>
              </a:prstGeom>
            </p:spPr>
          </p:pic>
        </mc:Fallback>
      </mc:AlternateContent>
    </p:spTree>
    <p:extLst>
      <p:ext uri="{BB962C8B-B14F-4D97-AF65-F5344CB8AC3E}">
        <p14:creationId xmlns:p14="http://schemas.microsoft.com/office/powerpoint/2010/main" val="1358945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1D18-46F1-3D8E-01A7-5CCA770D865C}"/>
              </a:ext>
            </a:extLst>
          </p:cNvPr>
          <p:cNvSpPr>
            <a:spLocks noGrp="1"/>
          </p:cNvSpPr>
          <p:nvPr>
            <p:ph type="title"/>
          </p:nvPr>
        </p:nvSpPr>
        <p:spPr/>
        <p:txBody>
          <a:bodyPr/>
          <a:lstStyle/>
          <a:p>
            <a:r>
              <a:rPr lang="en-IN" dirty="0"/>
              <a:t>Minimum spanning tree</a:t>
            </a:r>
          </a:p>
        </p:txBody>
      </p:sp>
      <p:sp>
        <p:nvSpPr>
          <p:cNvPr id="3" name="Content Placeholder 2">
            <a:extLst>
              <a:ext uri="{FF2B5EF4-FFF2-40B4-BE49-F238E27FC236}">
                <a16:creationId xmlns:a16="http://schemas.microsoft.com/office/drawing/2014/main" id="{F584381B-58B3-7D92-E1C4-D3C38E07758F}"/>
              </a:ext>
            </a:extLst>
          </p:cNvPr>
          <p:cNvSpPr>
            <a:spLocks noGrp="1"/>
          </p:cNvSpPr>
          <p:nvPr>
            <p:ph idx="1"/>
          </p:nvPr>
        </p:nvSpPr>
        <p:spPr/>
        <p:txBody>
          <a:bodyPr/>
          <a:lstStyle/>
          <a:p>
            <a:r>
              <a:rPr lang="en-IN" dirty="0"/>
              <a:t>An approach that tries to remove edges from the graph to obtain a spanning tree may need to remove O(|V|</a:t>
            </a:r>
            <a:r>
              <a:rPr lang="en-IN" baseline="30000" dirty="0"/>
              <a:t>2</a:t>
            </a:r>
            <a:r>
              <a:rPr lang="en-IN" dirty="0"/>
              <a:t>) edges because |E| is O(|V|</a:t>
            </a:r>
            <a:r>
              <a:rPr lang="en-IN" baseline="30000" dirty="0"/>
              <a:t>2</a:t>
            </a:r>
            <a:r>
              <a:rPr lang="en-IN" dirty="0"/>
              <a:t>)</a:t>
            </a:r>
          </a:p>
          <a:p>
            <a:pPr lvl="1"/>
            <a:endParaRPr lang="en-IN" dirty="0"/>
          </a:p>
          <a:p>
            <a:r>
              <a:rPr lang="en-IN" dirty="0"/>
              <a:t>On the other hand, an approach that focuses on identifying edges that are part of a spanning tree may need to identify only |V|-1 edges</a:t>
            </a:r>
          </a:p>
          <a:p>
            <a:endParaRPr lang="en-IN" dirty="0"/>
          </a:p>
          <a:p>
            <a:r>
              <a:rPr lang="en-IN" dirty="0"/>
              <a:t>The efficiency of the algorithm depends on how quickly we can select an edge for removal or identify an edge that belongs to a spanning tree</a:t>
            </a:r>
          </a:p>
        </p:txBody>
      </p:sp>
    </p:spTree>
    <p:extLst>
      <p:ext uri="{BB962C8B-B14F-4D97-AF65-F5344CB8AC3E}">
        <p14:creationId xmlns:p14="http://schemas.microsoft.com/office/powerpoint/2010/main" val="2577856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79F47D9B-3AA1-512E-5DED-14434A5CA24D}"/>
                  </a:ext>
                </a:extLst>
              </p14:cNvPr>
              <p14:cNvContentPartPr/>
              <p14:nvPr/>
            </p14:nvContentPartPr>
            <p14:xfrm>
              <a:off x="7086600" y="231840"/>
              <a:ext cx="4768200" cy="2313360"/>
            </p14:xfrm>
          </p:contentPart>
        </mc:Choice>
        <mc:Fallback xmlns="">
          <p:pic>
            <p:nvPicPr>
              <p:cNvPr id="3" name="Ink 2">
                <a:extLst>
                  <a:ext uri="{FF2B5EF4-FFF2-40B4-BE49-F238E27FC236}">
                    <a16:creationId xmlns:a16="http://schemas.microsoft.com/office/drawing/2014/main" id="{79F47D9B-3AA1-512E-5DED-14434A5CA24D}"/>
                  </a:ext>
                </a:extLst>
              </p:cNvPr>
              <p:cNvPicPr/>
              <p:nvPr/>
            </p:nvPicPr>
            <p:blipFill>
              <a:blip r:embed="rId12"/>
              <a:stretch>
                <a:fillRect/>
              </a:stretch>
            </p:blipFill>
            <p:spPr>
              <a:xfrm>
                <a:off x="7077240" y="222480"/>
                <a:ext cx="4786920" cy="2332080"/>
              </a:xfrm>
              <a:prstGeom prst="rect">
                <a:avLst/>
              </a:prstGeom>
            </p:spPr>
          </p:pic>
        </mc:Fallback>
      </mc:AlternateContent>
    </p:spTree>
    <p:extLst>
      <p:ext uri="{BB962C8B-B14F-4D97-AF65-F5344CB8AC3E}">
        <p14:creationId xmlns:p14="http://schemas.microsoft.com/office/powerpoint/2010/main" val="397448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2271440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
        <p:nvSpPr>
          <p:cNvPr id="3" name="TextBox 2">
            <a:extLst>
              <a:ext uri="{FF2B5EF4-FFF2-40B4-BE49-F238E27FC236}">
                <a16:creationId xmlns:a16="http://schemas.microsoft.com/office/drawing/2014/main" id="{1F34E06B-F3E9-C1F9-7065-95B714E1AFC9}"/>
              </a:ext>
            </a:extLst>
          </p:cNvPr>
          <p:cNvSpPr txBox="1"/>
          <p:nvPr/>
        </p:nvSpPr>
        <p:spPr>
          <a:xfrm>
            <a:off x="7521677" y="1101213"/>
            <a:ext cx="4250183" cy="369332"/>
          </a:xfrm>
          <a:prstGeom prst="rect">
            <a:avLst/>
          </a:prstGeom>
          <a:noFill/>
        </p:spPr>
        <p:txBody>
          <a:bodyPr wrap="square" rtlCol="0">
            <a:spAutoFit/>
          </a:bodyPr>
          <a:lstStyle/>
          <a:p>
            <a:r>
              <a:rPr lang="en-IN" dirty="0">
                <a:solidFill>
                  <a:srgbClr val="FF0000"/>
                </a:solidFill>
                <a:latin typeface="Consolas" panose="020B0609020204030204" pitchFamily="49" charset="0"/>
              </a:rPr>
              <a:t>Red edges are part of a MST.</a:t>
            </a:r>
          </a:p>
        </p:txBody>
      </p:sp>
    </p:spTree>
    <p:extLst>
      <p:ext uri="{BB962C8B-B14F-4D97-AF65-F5344CB8AC3E}">
        <p14:creationId xmlns:p14="http://schemas.microsoft.com/office/powerpoint/2010/main" val="4067342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236500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2950483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950209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4105300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
        <p:nvSpPr>
          <p:cNvPr id="3" name="TextBox 2">
            <a:extLst>
              <a:ext uri="{FF2B5EF4-FFF2-40B4-BE49-F238E27FC236}">
                <a16:creationId xmlns:a16="http://schemas.microsoft.com/office/drawing/2014/main" id="{F8F43C03-5818-F39A-F76B-AABAE88DBC38}"/>
              </a:ext>
            </a:extLst>
          </p:cNvPr>
          <p:cNvSpPr txBox="1"/>
          <p:nvPr/>
        </p:nvSpPr>
        <p:spPr>
          <a:xfrm>
            <a:off x="7521677" y="1101213"/>
            <a:ext cx="4250183" cy="369332"/>
          </a:xfrm>
          <a:prstGeom prst="rect">
            <a:avLst/>
          </a:prstGeom>
          <a:noFill/>
        </p:spPr>
        <p:txBody>
          <a:bodyPr wrap="square" rtlCol="0">
            <a:spAutoFit/>
          </a:bodyPr>
          <a:lstStyle/>
          <a:p>
            <a:r>
              <a:rPr lang="en-IN" dirty="0">
                <a:solidFill>
                  <a:schemeClr val="accent2"/>
                </a:solidFill>
                <a:latin typeface="Consolas" panose="020B0609020204030204" pitchFamily="49" charset="0"/>
              </a:rPr>
              <a:t>Orange edges are ignored.</a:t>
            </a:r>
          </a:p>
        </p:txBody>
      </p:sp>
    </p:spTree>
    <p:extLst>
      <p:ext uri="{BB962C8B-B14F-4D97-AF65-F5344CB8AC3E}">
        <p14:creationId xmlns:p14="http://schemas.microsoft.com/office/powerpoint/2010/main" val="426165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9B79E62-FC97-FF98-05CB-BAE6B04A0CDC}"/>
                  </a:ext>
                </a:extLst>
              </p14:cNvPr>
              <p14:cNvContentPartPr/>
              <p14:nvPr/>
            </p14:nvContentPartPr>
            <p14:xfrm>
              <a:off x="444960" y="1357560"/>
              <a:ext cx="4213800" cy="3314520"/>
            </p14:xfrm>
          </p:contentPart>
        </mc:Choice>
        <mc:Fallback xmlns="">
          <p:pic>
            <p:nvPicPr>
              <p:cNvPr id="3" name="Ink 2">
                <a:extLst>
                  <a:ext uri="{FF2B5EF4-FFF2-40B4-BE49-F238E27FC236}">
                    <a16:creationId xmlns:a16="http://schemas.microsoft.com/office/drawing/2014/main" id="{59B79E62-FC97-FF98-05CB-BAE6B04A0CDC}"/>
                  </a:ext>
                </a:extLst>
              </p:cNvPr>
              <p:cNvPicPr/>
              <p:nvPr/>
            </p:nvPicPr>
            <p:blipFill>
              <a:blip r:embed="rId8"/>
              <a:stretch>
                <a:fillRect/>
              </a:stretch>
            </p:blipFill>
            <p:spPr>
              <a:xfrm>
                <a:off x="435600" y="1348200"/>
                <a:ext cx="4232520" cy="3333240"/>
              </a:xfrm>
              <a:prstGeom prst="rect">
                <a:avLst/>
              </a:prstGeom>
            </p:spPr>
          </p:pic>
        </mc:Fallback>
      </mc:AlternateContent>
    </p:spTree>
    <p:extLst>
      <p:ext uri="{BB962C8B-B14F-4D97-AF65-F5344CB8AC3E}">
        <p14:creationId xmlns:p14="http://schemas.microsoft.com/office/powerpoint/2010/main" val="4181117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134321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090185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4170225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037263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959288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0460779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127856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8FCB-7DCF-B65F-13CA-5CC943C9F630}"/>
              </a:ext>
            </a:extLst>
          </p:cNvPr>
          <p:cNvSpPr>
            <a:spLocks noGrp="1"/>
          </p:cNvSpPr>
          <p:nvPr>
            <p:ph type="title"/>
          </p:nvPr>
        </p:nvSpPr>
        <p:spPr/>
        <p:txBody>
          <a:bodyPr/>
          <a:lstStyle/>
          <a:p>
            <a:r>
              <a:rPr lang="en-IN" dirty="0"/>
              <a:t>Kruskal’s algorithm</a:t>
            </a:r>
          </a:p>
        </p:txBody>
      </p:sp>
      <p:sp>
        <p:nvSpPr>
          <p:cNvPr id="6" name="Oval 5">
            <a:extLst>
              <a:ext uri="{FF2B5EF4-FFF2-40B4-BE49-F238E27FC236}">
                <a16:creationId xmlns:a16="http://schemas.microsoft.com/office/drawing/2014/main" id="{4AFA5E1C-FCBB-3B29-8518-BC014B17233A}"/>
              </a:ext>
            </a:extLst>
          </p:cNvPr>
          <p:cNvSpPr/>
          <p:nvPr/>
        </p:nvSpPr>
        <p:spPr>
          <a:xfrm>
            <a:off x="314632" y="313649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a</a:t>
            </a:r>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E032C472-9420-1812-16D9-5A484D6EAA84}"/>
                  </a:ext>
                </a:extLst>
              </p:cNvPr>
              <p:cNvSpPr/>
              <p:nvPr/>
            </p:nvSpPr>
            <p:spPr>
              <a:xfrm>
                <a:off x="1233949" y="430161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h</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E032C472-9420-1812-16D9-5A484D6EAA84}"/>
                  </a:ext>
                </a:extLst>
              </p:cNvPr>
              <p:cNvSpPr>
                <a:spLocks noRot="1" noChangeAspect="1" noMove="1" noResize="1" noEditPoints="1" noAdjustHandles="1" noChangeArrowheads="1" noChangeShapeType="1" noTextEdit="1"/>
              </p:cNvSpPr>
              <p:nvPr/>
            </p:nvSpPr>
            <p:spPr>
              <a:xfrm>
                <a:off x="1233949" y="4301615"/>
                <a:ext cx="639097" cy="589936"/>
              </a:xfrm>
              <a:prstGeom prst="ellipse">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FD5B973-3D02-2B65-D9D7-AB923A10AEFE}"/>
                  </a:ext>
                </a:extLst>
              </p:cNvPr>
              <p:cNvSpPr/>
              <p:nvPr/>
            </p:nvSpPr>
            <p:spPr>
              <a:xfrm>
                <a:off x="1278195" y="192711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𝑏</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AFD5B973-3D02-2B65-D9D7-AB923A10AEFE}"/>
                  </a:ext>
                </a:extLst>
              </p:cNvPr>
              <p:cNvSpPr>
                <a:spLocks noRot="1" noChangeAspect="1" noMove="1" noResize="1" noEditPoints="1" noAdjustHandles="1" noChangeArrowheads="1" noChangeShapeType="1" noTextEdit="1"/>
              </p:cNvSpPr>
              <p:nvPr/>
            </p:nvSpPr>
            <p:spPr>
              <a:xfrm>
                <a:off x="1278195" y="1927119"/>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B51AF44-3ADC-80E8-78C2-5FF9E2A82EA0}"/>
                  </a:ext>
                </a:extLst>
              </p:cNvPr>
              <p:cNvSpPr/>
              <p:nvPr/>
            </p:nvSpPr>
            <p:spPr>
              <a:xfrm>
                <a:off x="3161075" y="1912369"/>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𝑐</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3B51AF44-3ADC-80E8-78C2-5FF9E2A82EA0}"/>
                  </a:ext>
                </a:extLst>
              </p:cNvPr>
              <p:cNvSpPr>
                <a:spLocks noRot="1" noChangeAspect="1" noMove="1" noResize="1" noEditPoints="1" noAdjustHandles="1" noChangeArrowheads="1" noChangeShapeType="1" noTextEdit="1"/>
              </p:cNvSpPr>
              <p:nvPr/>
            </p:nvSpPr>
            <p:spPr>
              <a:xfrm>
                <a:off x="3161075" y="1912369"/>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3389EF16-5238-FD97-0E86-5663C6F681D8}"/>
                  </a:ext>
                </a:extLst>
              </p:cNvPr>
              <p:cNvSpPr/>
              <p:nvPr/>
            </p:nvSpPr>
            <p:spPr>
              <a:xfrm>
                <a:off x="2040197" y="309224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𝑖</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3389EF16-5238-FD97-0E86-5663C6F681D8}"/>
                  </a:ext>
                </a:extLst>
              </p:cNvPr>
              <p:cNvSpPr>
                <a:spLocks noRot="1" noChangeAspect="1" noMove="1" noResize="1" noEditPoints="1" noAdjustHandles="1" noChangeArrowheads="1" noChangeShapeType="1" noTextEdit="1"/>
              </p:cNvSpPr>
              <p:nvPr/>
            </p:nvSpPr>
            <p:spPr>
              <a:xfrm>
                <a:off x="2040197" y="3092244"/>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9E6FC53-C070-660E-E8D4-47A209426FD6}"/>
                  </a:ext>
                </a:extLst>
              </p:cNvPr>
              <p:cNvSpPr/>
              <p:nvPr/>
            </p:nvSpPr>
            <p:spPr>
              <a:xfrm>
                <a:off x="3097167" y="432619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𝑔</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B9E6FC53-C070-660E-E8D4-47A209426FD6}"/>
                  </a:ext>
                </a:extLst>
              </p:cNvPr>
              <p:cNvSpPr>
                <a:spLocks noRot="1" noChangeAspect="1" noMove="1" noResize="1" noEditPoints="1" noAdjustHandles="1" noChangeArrowheads="1" noChangeShapeType="1" noTextEdit="1"/>
              </p:cNvSpPr>
              <p:nvPr/>
            </p:nvSpPr>
            <p:spPr>
              <a:xfrm>
                <a:off x="3097167" y="4326195"/>
                <a:ext cx="639097" cy="589936"/>
              </a:xfrm>
              <a:prstGeom prst="ellipse">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C6B97B0-84E9-CDFF-C450-CE1AE3B1F14E}"/>
                  </a:ext>
                </a:extLst>
              </p:cNvPr>
              <p:cNvSpPr/>
              <p:nvPr/>
            </p:nvSpPr>
            <p:spPr>
              <a:xfrm>
                <a:off x="5147196" y="4350773"/>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𝑓</m:t>
                      </m:r>
                    </m:oMath>
                  </m:oMathPara>
                </a14:m>
                <a:endParaRPr lang="en-IN" dirty="0">
                  <a:solidFill>
                    <a:schemeClr val="tx2"/>
                  </a:solidFill>
                </a:endParaRPr>
              </a:p>
            </p:txBody>
          </p:sp>
        </mc:Choice>
        <mc:Fallback xmlns="">
          <p:sp>
            <p:nvSpPr>
              <p:cNvPr id="12" name="Oval 11">
                <a:extLst>
                  <a:ext uri="{FF2B5EF4-FFF2-40B4-BE49-F238E27FC236}">
                    <a16:creationId xmlns:a16="http://schemas.microsoft.com/office/drawing/2014/main" id="{7C6B97B0-84E9-CDFF-C450-CE1AE3B1F14E}"/>
                  </a:ext>
                </a:extLst>
              </p:cNvPr>
              <p:cNvSpPr>
                <a:spLocks noRot="1" noChangeAspect="1" noMove="1" noResize="1" noEditPoints="1" noAdjustHandles="1" noChangeArrowheads="1" noChangeShapeType="1" noTextEdit="1"/>
              </p:cNvSpPr>
              <p:nvPr/>
            </p:nvSpPr>
            <p:spPr>
              <a:xfrm>
                <a:off x="5147196" y="4350773"/>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3D14E73-D164-37CF-FAE0-78998559A842}"/>
                  </a:ext>
                </a:extLst>
              </p:cNvPr>
              <p:cNvSpPr/>
              <p:nvPr/>
            </p:nvSpPr>
            <p:spPr>
              <a:xfrm>
                <a:off x="5171776" y="192711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𝑑</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3D14E73-D164-37CF-FAE0-78998559A842}"/>
                  </a:ext>
                </a:extLst>
              </p:cNvPr>
              <p:cNvSpPr>
                <a:spLocks noRot="1" noChangeAspect="1" noMove="1" noResize="1" noEditPoints="1" noAdjustHandles="1" noChangeArrowheads="1" noChangeShapeType="1" noTextEdit="1"/>
              </p:cNvSpPr>
              <p:nvPr/>
            </p:nvSpPr>
            <p:spPr>
              <a:xfrm>
                <a:off x="5171776" y="1927114"/>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C9BFD1AF-6E79-6E0E-41B3-36AD0DBE5220}"/>
                  </a:ext>
                </a:extLst>
              </p:cNvPr>
              <p:cNvSpPr/>
              <p:nvPr/>
            </p:nvSpPr>
            <p:spPr>
              <a:xfrm>
                <a:off x="6720359" y="3062742"/>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𝑒</m:t>
                      </m:r>
                    </m:oMath>
                  </m:oMathPara>
                </a14:m>
                <a:endParaRPr lang="en-IN" dirty="0">
                  <a:solidFill>
                    <a:schemeClr val="tx2"/>
                  </a:solidFill>
                </a:endParaRPr>
              </a:p>
            </p:txBody>
          </p:sp>
        </mc:Choice>
        <mc:Fallback xmlns="">
          <p:sp>
            <p:nvSpPr>
              <p:cNvPr id="14" name="Oval 13">
                <a:extLst>
                  <a:ext uri="{FF2B5EF4-FFF2-40B4-BE49-F238E27FC236}">
                    <a16:creationId xmlns:a16="http://schemas.microsoft.com/office/drawing/2014/main" id="{C9BFD1AF-6E79-6E0E-41B3-36AD0DBE5220}"/>
                  </a:ext>
                </a:extLst>
              </p:cNvPr>
              <p:cNvSpPr>
                <a:spLocks noRot="1" noChangeAspect="1" noMove="1" noResize="1" noEditPoints="1" noAdjustHandles="1" noChangeArrowheads="1" noChangeShapeType="1" noTextEdit="1"/>
              </p:cNvSpPr>
              <p:nvPr/>
            </p:nvSpPr>
            <p:spPr>
              <a:xfrm>
                <a:off x="6720359" y="3062742"/>
                <a:ext cx="639097" cy="589936"/>
              </a:xfrm>
              <a:prstGeom prst="ellipse">
                <a:avLst/>
              </a:prstGeom>
              <a:blipFill>
                <a:blip r:embed="rId9"/>
                <a:stretch>
                  <a:fillRect/>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6EEAD50F-8535-5FCF-B160-EFF1CBA1474D}"/>
              </a:ext>
            </a:extLst>
          </p:cNvPr>
          <p:cNvCxnSpPr>
            <a:stCxn id="6" idx="7"/>
            <a:endCxn id="8" idx="3"/>
          </p:cNvCxnSpPr>
          <p:nvPr/>
        </p:nvCxnSpPr>
        <p:spPr>
          <a:xfrm flipV="1">
            <a:off x="860135" y="2430661"/>
            <a:ext cx="511654" cy="7922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540E4E-7064-3AB0-9B5D-663B615EC8FB}"/>
              </a:ext>
            </a:extLst>
          </p:cNvPr>
          <p:cNvCxnSpPr>
            <a:stCxn id="8" idx="6"/>
            <a:endCxn id="9" idx="2"/>
          </p:cNvCxnSpPr>
          <p:nvPr/>
        </p:nvCxnSpPr>
        <p:spPr>
          <a:xfrm flipV="1">
            <a:off x="1917292" y="2207337"/>
            <a:ext cx="1243783" cy="14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20ECBD-5697-BB3E-B591-336E4CE15180}"/>
              </a:ext>
            </a:extLst>
          </p:cNvPr>
          <p:cNvCxnSpPr>
            <a:stCxn id="9" idx="6"/>
            <a:endCxn id="13" idx="2"/>
          </p:cNvCxnSpPr>
          <p:nvPr/>
        </p:nvCxnSpPr>
        <p:spPr>
          <a:xfrm>
            <a:off x="3800172" y="2207337"/>
            <a:ext cx="1371604" cy="14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E6B2F3-F7F3-7596-A804-C26269BB4314}"/>
              </a:ext>
            </a:extLst>
          </p:cNvPr>
          <p:cNvCxnSpPr>
            <a:stCxn id="13" idx="5"/>
            <a:endCxn id="14" idx="1"/>
          </p:cNvCxnSpPr>
          <p:nvPr/>
        </p:nvCxnSpPr>
        <p:spPr>
          <a:xfrm>
            <a:off x="5717279" y="2430656"/>
            <a:ext cx="1096674" cy="7184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198D5E-981B-517E-63F0-4F8E47F5EBF4}"/>
              </a:ext>
            </a:extLst>
          </p:cNvPr>
          <p:cNvCxnSpPr>
            <a:stCxn id="12" idx="6"/>
            <a:endCxn id="14" idx="3"/>
          </p:cNvCxnSpPr>
          <p:nvPr/>
        </p:nvCxnSpPr>
        <p:spPr>
          <a:xfrm flipV="1">
            <a:off x="5786293" y="3566284"/>
            <a:ext cx="1027660" cy="1079457"/>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B3D1C2-11DA-F752-43ED-1C08710DE9B9}"/>
              </a:ext>
            </a:extLst>
          </p:cNvPr>
          <p:cNvCxnSpPr>
            <a:stCxn id="12" idx="0"/>
            <a:endCxn id="13" idx="4"/>
          </p:cNvCxnSpPr>
          <p:nvPr/>
        </p:nvCxnSpPr>
        <p:spPr>
          <a:xfrm flipV="1">
            <a:off x="5466745" y="2517050"/>
            <a:ext cx="24580" cy="183372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421456-FE07-5068-7034-A63DCA43EE9D}"/>
              </a:ext>
            </a:extLst>
          </p:cNvPr>
          <p:cNvCxnSpPr>
            <a:stCxn id="12" idx="1"/>
            <a:endCxn id="9" idx="4"/>
          </p:cNvCxnSpPr>
          <p:nvPr/>
        </p:nvCxnSpPr>
        <p:spPr>
          <a:xfrm flipH="1" flipV="1">
            <a:off x="3480624" y="2502305"/>
            <a:ext cx="1760166" cy="19348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C4B103-CC98-5DFD-0D2F-2B5DEB00112A}"/>
              </a:ext>
            </a:extLst>
          </p:cNvPr>
          <p:cNvCxnSpPr>
            <a:stCxn id="9" idx="3"/>
            <a:endCxn id="10" idx="0"/>
          </p:cNvCxnSpPr>
          <p:nvPr/>
        </p:nvCxnSpPr>
        <p:spPr>
          <a:xfrm flipH="1">
            <a:off x="2359746" y="2415911"/>
            <a:ext cx="894923" cy="6763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72355B-7F3B-FCA8-F256-88935D900A33}"/>
              </a:ext>
            </a:extLst>
          </p:cNvPr>
          <p:cNvCxnSpPr>
            <a:stCxn id="7" idx="0"/>
            <a:endCxn id="10" idx="3"/>
          </p:cNvCxnSpPr>
          <p:nvPr/>
        </p:nvCxnSpPr>
        <p:spPr>
          <a:xfrm flipV="1">
            <a:off x="1553498" y="3595786"/>
            <a:ext cx="580293" cy="705829"/>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8B19C1-7CAC-AFFE-434A-05A50A34B96E}"/>
              </a:ext>
            </a:extLst>
          </p:cNvPr>
          <p:cNvCxnSpPr>
            <a:stCxn id="7" idx="0"/>
            <a:endCxn id="8" idx="4"/>
          </p:cNvCxnSpPr>
          <p:nvPr/>
        </p:nvCxnSpPr>
        <p:spPr>
          <a:xfrm flipV="1">
            <a:off x="1553498" y="2517055"/>
            <a:ext cx="44246" cy="178456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FDBD64-1EAC-120B-DF0E-C064EF40059E}"/>
              </a:ext>
            </a:extLst>
          </p:cNvPr>
          <p:cNvCxnSpPr>
            <a:stCxn id="7" idx="1"/>
            <a:endCxn id="6" idx="5"/>
          </p:cNvCxnSpPr>
          <p:nvPr/>
        </p:nvCxnSpPr>
        <p:spPr>
          <a:xfrm flipH="1" flipV="1">
            <a:off x="860135" y="3640032"/>
            <a:ext cx="467408" cy="74797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FBA7B8D-E9FA-CABD-765D-984647065C2C}"/>
              </a:ext>
            </a:extLst>
          </p:cNvPr>
          <p:cNvCxnSpPr>
            <a:stCxn id="7" idx="6"/>
            <a:endCxn id="11" idx="2"/>
          </p:cNvCxnSpPr>
          <p:nvPr/>
        </p:nvCxnSpPr>
        <p:spPr>
          <a:xfrm>
            <a:off x="1873046" y="4596583"/>
            <a:ext cx="1224121" cy="24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246D5C-8EF5-56AD-7C82-1A69B4079875}"/>
              </a:ext>
            </a:extLst>
          </p:cNvPr>
          <p:cNvCxnSpPr>
            <a:stCxn id="11" idx="1"/>
            <a:endCxn id="10" idx="5"/>
          </p:cNvCxnSpPr>
          <p:nvPr/>
        </p:nvCxnSpPr>
        <p:spPr>
          <a:xfrm flipH="1" flipV="1">
            <a:off x="2585700" y="3595786"/>
            <a:ext cx="605061" cy="81680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49300-E015-92A7-43C0-5B7B5D9D1BDB}"/>
              </a:ext>
            </a:extLst>
          </p:cNvPr>
          <p:cNvCxnSpPr>
            <a:stCxn id="11" idx="6"/>
            <a:endCxn id="12" idx="2"/>
          </p:cNvCxnSpPr>
          <p:nvPr/>
        </p:nvCxnSpPr>
        <p:spPr>
          <a:xfrm>
            <a:off x="3736264" y="4621163"/>
            <a:ext cx="1410932" cy="245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51B197-EF04-E684-02B0-CDA0308BAD7F}"/>
              </a:ext>
            </a:extLst>
          </p:cNvPr>
          <p:cNvSpPr txBox="1"/>
          <p:nvPr/>
        </p:nvSpPr>
        <p:spPr>
          <a:xfrm>
            <a:off x="766917" y="2487553"/>
            <a:ext cx="437348" cy="369332"/>
          </a:xfrm>
          <a:prstGeom prst="rect">
            <a:avLst/>
          </a:prstGeom>
          <a:noFill/>
        </p:spPr>
        <p:txBody>
          <a:bodyPr wrap="square" rtlCol="0">
            <a:spAutoFit/>
          </a:bodyPr>
          <a:lstStyle/>
          <a:p>
            <a:r>
              <a:rPr lang="en-IN" dirty="0"/>
              <a:t>4</a:t>
            </a:r>
          </a:p>
        </p:txBody>
      </p:sp>
      <p:sp>
        <p:nvSpPr>
          <p:cNvPr id="44" name="TextBox 43">
            <a:extLst>
              <a:ext uri="{FF2B5EF4-FFF2-40B4-BE49-F238E27FC236}">
                <a16:creationId xmlns:a16="http://schemas.microsoft.com/office/drawing/2014/main" id="{5E65A898-F94F-E5C9-5C08-B6CDDF14E787}"/>
              </a:ext>
            </a:extLst>
          </p:cNvPr>
          <p:cNvSpPr txBox="1"/>
          <p:nvPr/>
        </p:nvSpPr>
        <p:spPr>
          <a:xfrm>
            <a:off x="703006" y="3977141"/>
            <a:ext cx="437348" cy="369332"/>
          </a:xfrm>
          <a:prstGeom prst="rect">
            <a:avLst/>
          </a:prstGeom>
          <a:noFill/>
        </p:spPr>
        <p:txBody>
          <a:bodyPr wrap="square" rtlCol="0">
            <a:spAutoFit/>
          </a:bodyPr>
          <a:lstStyle/>
          <a:p>
            <a:r>
              <a:rPr lang="en-IN" dirty="0"/>
              <a:t>8</a:t>
            </a:r>
          </a:p>
        </p:txBody>
      </p:sp>
      <p:sp>
        <p:nvSpPr>
          <p:cNvPr id="45" name="TextBox 44">
            <a:extLst>
              <a:ext uri="{FF2B5EF4-FFF2-40B4-BE49-F238E27FC236}">
                <a16:creationId xmlns:a16="http://schemas.microsoft.com/office/drawing/2014/main" id="{9CEE23D4-458A-B36E-7966-EE7B08529306}"/>
              </a:ext>
            </a:extLst>
          </p:cNvPr>
          <p:cNvSpPr txBox="1"/>
          <p:nvPr/>
        </p:nvSpPr>
        <p:spPr>
          <a:xfrm>
            <a:off x="2212260" y="4660483"/>
            <a:ext cx="437348" cy="369332"/>
          </a:xfrm>
          <a:prstGeom prst="rect">
            <a:avLst/>
          </a:prstGeom>
          <a:noFill/>
        </p:spPr>
        <p:txBody>
          <a:bodyPr wrap="square" rtlCol="0">
            <a:spAutoFit/>
          </a:bodyPr>
          <a:lstStyle/>
          <a:p>
            <a:r>
              <a:rPr lang="en-IN" dirty="0"/>
              <a:t>1</a:t>
            </a:r>
          </a:p>
        </p:txBody>
      </p:sp>
      <p:sp>
        <p:nvSpPr>
          <p:cNvPr id="46" name="TextBox 45">
            <a:extLst>
              <a:ext uri="{FF2B5EF4-FFF2-40B4-BE49-F238E27FC236}">
                <a16:creationId xmlns:a16="http://schemas.microsoft.com/office/drawing/2014/main" id="{CF4EDFEE-429C-F6CA-8712-42CBAB7DE0A0}"/>
              </a:ext>
            </a:extLst>
          </p:cNvPr>
          <p:cNvSpPr txBox="1"/>
          <p:nvPr/>
        </p:nvSpPr>
        <p:spPr>
          <a:xfrm>
            <a:off x="4222960" y="4734225"/>
            <a:ext cx="437348" cy="369332"/>
          </a:xfrm>
          <a:prstGeom prst="rect">
            <a:avLst/>
          </a:prstGeom>
          <a:noFill/>
        </p:spPr>
        <p:txBody>
          <a:bodyPr wrap="square" rtlCol="0">
            <a:spAutoFit/>
          </a:bodyPr>
          <a:lstStyle/>
          <a:p>
            <a:r>
              <a:rPr lang="en-IN" dirty="0"/>
              <a:t>2</a:t>
            </a:r>
          </a:p>
        </p:txBody>
      </p:sp>
      <p:sp>
        <p:nvSpPr>
          <p:cNvPr id="47" name="TextBox 46">
            <a:extLst>
              <a:ext uri="{FF2B5EF4-FFF2-40B4-BE49-F238E27FC236}">
                <a16:creationId xmlns:a16="http://schemas.microsoft.com/office/drawing/2014/main" id="{0DA79D12-9B65-3143-BA72-A9DEDAE7C54D}"/>
              </a:ext>
            </a:extLst>
          </p:cNvPr>
          <p:cNvSpPr txBox="1"/>
          <p:nvPr/>
        </p:nvSpPr>
        <p:spPr>
          <a:xfrm>
            <a:off x="6390977" y="3942727"/>
            <a:ext cx="437348" cy="369332"/>
          </a:xfrm>
          <a:prstGeom prst="rect">
            <a:avLst/>
          </a:prstGeom>
          <a:noFill/>
        </p:spPr>
        <p:txBody>
          <a:bodyPr wrap="square" rtlCol="0">
            <a:spAutoFit/>
          </a:bodyPr>
          <a:lstStyle/>
          <a:p>
            <a:r>
              <a:rPr lang="en-IN" dirty="0"/>
              <a:t>10</a:t>
            </a:r>
          </a:p>
        </p:txBody>
      </p:sp>
      <p:sp>
        <p:nvSpPr>
          <p:cNvPr id="48" name="TextBox 47">
            <a:extLst>
              <a:ext uri="{FF2B5EF4-FFF2-40B4-BE49-F238E27FC236}">
                <a16:creationId xmlns:a16="http://schemas.microsoft.com/office/drawing/2014/main" id="{3D673F1B-BF30-2F2E-0D92-D74D2B8D8B60}"/>
              </a:ext>
            </a:extLst>
          </p:cNvPr>
          <p:cNvSpPr txBox="1"/>
          <p:nvPr/>
        </p:nvSpPr>
        <p:spPr>
          <a:xfrm>
            <a:off x="6159917" y="2413807"/>
            <a:ext cx="437348" cy="369332"/>
          </a:xfrm>
          <a:prstGeom prst="rect">
            <a:avLst/>
          </a:prstGeom>
          <a:noFill/>
        </p:spPr>
        <p:txBody>
          <a:bodyPr wrap="square" rtlCol="0">
            <a:spAutoFit/>
          </a:bodyPr>
          <a:lstStyle/>
          <a:p>
            <a:r>
              <a:rPr lang="en-IN" dirty="0"/>
              <a:t>9</a:t>
            </a:r>
          </a:p>
        </p:txBody>
      </p:sp>
      <p:sp>
        <p:nvSpPr>
          <p:cNvPr id="49" name="TextBox 48">
            <a:extLst>
              <a:ext uri="{FF2B5EF4-FFF2-40B4-BE49-F238E27FC236}">
                <a16:creationId xmlns:a16="http://schemas.microsoft.com/office/drawing/2014/main" id="{454A8FE6-2DF2-1FFA-8061-9881D12908EF}"/>
              </a:ext>
            </a:extLst>
          </p:cNvPr>
          <p:cNvSpPr txBox="1"/>
          <p:nvPr/>
        </p:nvSpPr>
        <p:spPr>
          <a:xfrm>
            <a:off x="5515902" y="3333125"/>
            <a:ext cx="437348" cy="369332"/>
          </a:xfrm>
          <a:prstGeom prst="rect">
            <a:avLst/>
          </a:prstGeom>
          <a:noFill/>
        </p:spPr>
        <p:txBody>
          <a:bodyPr wrap="square" rtlCol="0">
            <a:spAutoFit/>
          </a:bodyPr>
          <a:lstStyle/>
          <a:p>
            <a:r>
              <a:rPr lang="en-IN" dirty="0"/>
              <a:t>14</a:t>
            </a:r>
          </a:p>
        </p:txBody>
      </p:sp>
      <p:sp>
        <p:nvSpPr>
          <p:cNvPr id="50" name="TextBox 49">
            <a:extLst>
              <a:ext uri="{FF2B5EF4-FFF2-40B4-BE49-F238E27FC236}">
                <a16:creationId xmlns:a16="http://schemas.microsoft.com/office/drawing/2014/main" id="{35D8962A-8EEA-9614-6809-068F028F518E}"/>
              </a:ext>
            </a:extLst>
          </p:cNvPr>
          <p:cNvSpPr txBox="1"/>
          <p:nvPr/>
        </p:nvSpPr>
        <p:spPr>
          <a:xfrm>
            <a:off x="4296700" y="1838618"/>
            <a:ext cx="437348" cy="369332"/>
          </a:xfrm>
          <a:prstGeom prst="rect">
            <a:avLst/>
          </a:prstGeom>
          <a:noFill/>
        </p:spPr>
        <p:txBody>
          <a:bodyPr wrap="square" rtlCol="0">
            <a:spAutoFit/>
          </a:bodyPr>
          <a:lstStyle/>
          <a:p>
            <a:r>
              <a:rPr lang="en-IN" dirty="0"/>
              <a:t>7</a:t>
            </a:r>
          </a:p>
        </p:txBody>
      </p:sp>
      <p:sp>
        <p:nvSpPr>
          <p:cNvPr id="51" name="TextBox 50">
            <a:extLst>
              <a:ext uri="{FF2B5EF4-FFF2-40B4-BE49-F238E27FC236}">
                <a16:creationId xmlns:a16="http://schemas.microsoft.com/office/drawing/2014/main" id="{05020008-CC8D-D38E-2153-6378DCCF3D31}"/>
              </a:ext>
            </a:extLst>
          </p:cNvPr>
          <p:cNvSpPr txBox="1"/>
          <p:nvPr/>
        </p:nvSpPr>
        <p:spPr>
          <a:xfrm>
            <a:off x="2453148" y="1833701"/>
            <a:ext cx="437348" cy="369332"/>
          </a:xfrm>
          <a:prstGeom prst="rect">
            <a:avLst/>
          </a:prstGeom>
          <a:noFill/>
        </p:spPr>
        <p:txBody>
          <a:bodyPr wrap="square" rtlCol="0">
            <a:spAutoFit/>
          </a:bodyPr>
          <a:lstStyle/>
          <a:p>
            <a:r>
              <a:rPr lang="en-IN" dirty="0"/>
              <a:t>8</a:t>
            </a:r>
          </a:p>
        </p:txBody>
      </p:sp>
      <p:sp>
        <p:nvSpPr>
          <p:cNvPr id="52" name="TextBox 51">
            <a:extLst>
              <a:ext uri="{FF2B5EF4-FFF2-40B4-BE49-F238E27FC236}">
                <a16:creationId xmlns:a16="http://schemas.microsoft.com/office/drawing/2014/main" id="{22A05517-2F2C-8F3D-2EAE-A74B35368F9D}"/>
              </a:ext>
            </a:extLst>
          </p:cNvPr>
          <p:cNvSpPr txBox="1"/>
          <p:nvPr/>
        </p:nvSpPr>
        <p:spPr>
          <a:xfrm>
            <a:off x="2831691" y="2694024"/>
            <a:ext cx="437348" cy="369332"/>
          </a:xfrm>
          <a:prstGeom prst="rect">
            <a:avLst/>
          </a:prstGeom>
          <a:noFill/>
        </p:spPr>
        <p:txBody>
          <a:bodyPr wrap="square" rtlCol="0">
            <a:spAutoFit/>
          </a:bodyPr>
          <a:lstStyle/>
          <a:p>
            <a:r>
              <a:rPr lang="en-IN" dirty="0"/>
              <a:t>2</a:t>
            </a:r>
          </a:p>
        </p:txBody>
      </p:sp>
      <p:sp>
        <p:nvSpPr>
          <p:cNvPr id="53" name="TextBox 52">
            <a:extLst>
              <a:ext uri="{FF2B5EF4-FFF2-40B4-BE49-F238E27FC236}">
                <a16:creationId xmlns:a16="http://schemas.microsoft.com/office/drawing/2014/main" id="{895DB6E2-DDD8-D901-0A54-E75281F0D59F}"/>
              </a:ext>
            </a:extLst>
          </p:cNvPr>
          <p:cNvSpPr txBox="1"/>
          <p:nvPr/>
        </p:nvSpPr>
        <p:spPr>
          <a:xfrm>
            <a:off x="4262285" y="3111896"/>
            <a:ext cx="437348" cy="369332"/>
          </a:xfrm>
          <a:prstGeom prst="rect">
            <a:avLst/>
          </a:prstGeom>
          <a:noFill/>
        </p:spPr>
        <p:txBody>
          <a:bodyPr wrap="square" rtlCol="0">
            <a:spAutoFit/>
          </a:bodyPr>
          <a:lstStyle/>
          <a:p>
            <a:r>
              <a:rPr lang="en-IN" dirty="0"/>
              <a:t>4</a:t>
            </a:r>
          </a:p>
        </p:txBody>
      </p:sp>
      <p:sp>
        <p:nvSpPr>
          <p:cNvPr id="54" name="TextBox 53">
            <a:extLst>
              <a:ext uri="{FF2B5EF4-FFF2-40B4-BE49-F238E27FC236}">
                <a16:creationId xmlns:a16="http://schemas.microsoft.com/office/drawing/2014/main" id="{213EFEB0-B161-67B0-1914-1288B1EAB7BE}"/>
              </a:ext>
            </a:extLst>
          </p:cNvPr>
          <p:cNvSpPr txBox="1"/>
          <p:nvPr/>
        </p:nvSpPr>
        <p:spPr>
          <a:xfrm>
            <a:off x="1858294" y="3795240"/>
            <a:ext cx="437348" cy="369332"/>
          </a:xfrm>
          <a:prstGeom prst="rect">
            <a:avLst/>
          </a:prstGeom>
          <a:noFill/>
        </p:spPr>
        <p:txBody>
          <a:bodyPr wrap="square" rtlCol="0">
            <a:spAutoFit/>
          </a:bodyPr>
          <a:lstStyle/>
          <a:p>
            <a:r>
              <a:rPr lang="en-IN" dirty="0"/>
              <a:t>7</a:t>
            </a:r>
          </a:p>
        </p:txBody>
      </p:sp>
      <p:sp>
        <p:nvSpPr>
          <p:cNvPr id="55" name="TextBox 54">
            <a:extLst>
              <a:ext uri="{FF2B5EF4-FFF2-40B4-BE49-F238E27FC236}">
                <a16:creationId xmlns:a16="http://schemas.microsoft.com/office/drawing/2014/main" id="{0DAD7A7B-3086-8BE2-726E-F47A7922A651}"/>
              </a:ext>
            </a:extLst>
          </p:cNvPr>
          <p:cNvSpPr txBox="1"/>
          <p:nvPr/>
        </p:nvSpPr>
        <p:spPr>
          <a:xfrm>
            <a:off x="2846436" y="3682168"/>
            <a:ext cx="437348" cy="369332"/>
          </a:xfrm>
          <a:prstGeom prst="rect">
            <a:avLst/>
          </a:prstGeom>
          <a:noFill/>
        </p:spPr>
        <p:txBody>
          <a:bodyPr wrap="square" rtlCol="0">
            <a:spAutoFit/>
          </a:bodyPr>
          <a:lstStyle/>
          <a:p>
            <a:r>
              <a:rPr lang="en-IN"/>
              <a:t>6</a:t>
            </a:r>
            <a:endParaRPr lang="en-IN" dirty="0"/>
          </a:p>
        </p:txBody>
      </p:sp>
      <p:sp>
        <p:nvSpPr>
          <p:cNvPr id="56" name="TextBox 55">
            <a:extLst>
              <a:ext uri="{FF2B5EF4-FFF2-40B4-BE49-F238E27FC236}">
                <a16:creationId xmlns:a16="http://schemas.microsoft.com/office/drawing/2014/main" id="{24715510-1D5E-AC1B-BFDE-40E711AED87E}"/>
              </a:ext>
            </a:extLst>
          </p:cNvPr>
          <p:cNvSpPr txBox="1"/>
          <p:nvPr/>
        </p:nvSpPr>
        <p:spPr>
          <a:xfrm>
            <a:off x="1184783" y="3111896"/>
            <a:ext cx="437348"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8882262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F4FD-9182-60FC-9EB4-FE3122D049ED}"/>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7B113170-E9E3-D60B-587F-C14ABF67DC9E}"/>
              </a:ext>
            </a:extLst>
          </p:cNvPr>
          <p:cNvSpPr>
            <a:spLocks noGrp="1"/>
          </p:cNvSpPr>
          <p:nvPr>
            <p:ph idx="1"/>
          </p:nvPr>
        </p:nvSpPr>
        <p:spPr/>
        <p:txBody>
          <a:bodyPr/>
          <a:lstStyle/>
          <a:p>
            <a:r>
              <a:rPr lang="en-IN" dirty="0"/>
              <a:t>How can we cheaply find the orange edges during the Kruskal’s algorithm?</a:t>
            </a:r>
          </a:p>
        </p:txBody>
      </p:sp>
    </p:spTree>
    <p:extLst>
      <p:ext uri="{BB962C8B-B14F-4D97-AF65-F5344CB8AC3E}">
        <p14:creationId xmlns:p14="http://schemas.microsoft.com/office/powerpoint/2010/main" val="674040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F4FD-9182-60FC-9EB4-FE3122D049ED}"/>
              </a:ext>
            </a:extLst>
          </p:cNvPr>
          <p:cNvSpPr>
            <a:spLocks noGrp="1"/>
          </p:cNvSpPr>
          <p:nvPr>
            <p:ph type="title"/>
          </p:nvPr>
        </p:nvSpPr>
        <p:spPr/>
        <p:txBody>
          <a:bodyPr/>
          <a:lstStyle/>
          <a:p>
            <a:r>
              <a:rPr lang="en-IN" dirty="0"/>
              <a:t>Kruskal’s algorithm</a:t>
            </a:r>
          </a:p>
        </p:txBody>
      </p:sp>
      <p:sp>
        <p:nvSpPr>
          <p:cNvPr id="3" name="Content Placeholder 2">
            <a:extLst>
              <a:ext uri="{FF2B5EF4-FFF2-40B4-BE49-F238E27FC236}">
                <a16:creationId xmlns:a16="http://schemas.microsoft.com/office/drawing/2014/main" id="{7B113170-E9E3-D60B-587F-C14ABF67DC9E}"/>
              </a:ext>
            </a:extLst>
          </p:cNvPr>
          <p:cNvSpPr>
            <a:spLocks noGrp="1"/>
          </p:cNvSpPr>
          <p:nvPr>
            <p:ph idx="1"/>
          </p:nvPr>
        </p:nvSpPr>
        <p:spPr/>
        <p:txBody>
          <a:bodyPr/>
          <a:lstStyle/>
          <a:p>
            <a:r>
              <a:rPr lang="en-IN" dirty="0"/>
              <a:t>How can we cheaply find the orange edges during Kruskal’s algorithm?</a:t>
            </a:r>
          </a:p>
          <a:p>
            <a:pPr lvl="1"/>
            <a:r>
              <a:rPr lang="en-IN" dirty="0"/>
              <a:t>We can use union and find algorithms that we will discuss in a while</a:t>
            </a:r>
          </a:p>
        </p:txBody>
      </p:sp>
    </p:spTree>
    <p:extLst>
      <p:ext uri="{BB962C8B-B14F-4D97-AF65-F5344CB8AC3E}">
        <p14:creationId xmlns:p14="http://schemas.microsoft.com/office/powerpoint/2010/main" val="169847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14" name="TextBox 13">
            <a:extLst>
              <a:ext uri="{FF2B5EF4-FFF2-40B4-BE49-F238E27FC236}">
                <a16:creationId xmlns:a16="http://schemas.microsoft.com/office/drawing/2014/main" id="{C122E868-3F6E-A1ED-B03E-CB7FBAA043F3}"/>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491DA60-DC2F-72C5-04C8-61B4F9F307D9}"/>
              </a:ext>
            </a:extLst>
          </p:cNvPr>
          <p:cNvSpPr txBox="1"/>
          <p:nvPr/>
        </p:nvSpPr>
        <p:spPr>
          <a:xfrm>
            <a:off x="1233948" y="5712542"/>
            <a:ext cx="9650361" cy="646331"/>
          </a:xfrm>
          <a:prstGeom prst="rect">
            <a:avLst/>
          </a:prstGeom>
          <a:noFill/>
        </p:spPr>
        <p:txBody>
          <a:bodyPr wrap="square" rtlCol="0">
            <a:spAutoFit/>
          </a:bodyPr>
          <a:lstStyle/>
          <a:p>
            <a:r>
              <a:rPr lang="en-IN" dirty="0">
                <a:latin typeface="Consolas" panose="020B0609020204030204" pitchFamily="49" charset="0"/>
              </a:rPr>
              <a:t>All the vertices are initially inserted in a min-heap. The distance of the source vertex is zero. The distances of other vertices are set to infinity.</a:t>
            </a:r>
          </a:p>
        </p:txBody>
      </p:sp>
    </p:spTree>
    <p:extLst>
      <p:ext uri="{BB962C8B-B14F-4D97-AF65-F5344CB8AC3E}">
        <p14:creationId xmlns:p14="http://schemas.microsoft.com/office/powerpoint/2010/main" val="366421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10</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513FEF77-80A1-58AA-7BD4-FD66E2024D45}"/>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2B3210B-D8BB-8052-2791-5308C7578D48}"/>
              </a:ext>
            </a:extLst>
          </p:cNvPr>
          <p:cNvSpPr txBox="1"/>
          <p:nvPr/>
        </p:nvSpPr>
        <p:spPr>
          <a:xfrm>
            <a:off x="1233949" y="5506065"/>
            <a:ext cx="9699522" cy="1200329"/>
          </a:xfrm>
          <a:prstGeom prst="rect">
            <a:avLst/>
          </a:prstGeom>
          <a:noFill/>
        </p:spPr>
        <p:txBody>
          <a:bodyPr wrap="square" rtlCol="0">
            <a:spAutoFit/>
          </a:bodyPr>
          <a:lstStyle/>
          <a:p>
            <a:r>
              <a:rPr lang="en-US" dirty="0">
                <a:latin typeface="Consolas" panose="020B0609020204030204" pitchFamily="49" charset="0"/>
              </a:rPr>
              <a:t>We extract the minimum element from the min-heap. This is the vertex whose shortest path has been computed. We also update the distances of adjacent vertices using decrease-key operations if a shorter path is available from the extracted vertex.</a:t>
            </a:r>
            <a:endParaRPr lang="en-IN" dirty="0">
              <a:latin typeface="Consolas" panose="020B0609020204030204" pitchFamily="49" charset="0"/>
            </a:endParaRPr>
          </a:p>
        </p:txBody>
      </p:sp>
    </p:spTree>
    <p:extLst>
      <p:ext uri="{BB962C8B-B14F-4D97-AF65-F5344CB8AC3E}">
        <p14:creationId xmlns:p14="http://schemas.microsoft.com/office/powerpoint/2010/main" val="370273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10</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EEA0367C-AF05-2275-DA82-1A33F1303FC1}"/>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470FA1A-AA30-1EC7-9D63-A28997593880}"/>
              </a:ext>
            </a:extLst>
          </p:cNvPr>
          <p:cNvSpPr txBox="1"/>
          <p:nvPr/>
        </p:nvSpPr>
        <p:spPr>
          <a:xfrm>
            <a:off x="1233948" y="5712542"/>
            <a:ext cx="9650361" cy="646331"/>
          </a:xfrm>
          <a:prstGeom prst="rect">
            <a:avLst/>
          </a:prstGeom>
          <a:noFill/>
        </p:spPr>
        <p:txBody>
          <a:bodyPr wrap="square" rtlCol="0">
            <a:spAutoFit/>
          </a:bodyPr>
          <a:lstStyle/>
          <a:p>
            <a:r>
              <a:rPr lang="en-IN" dirty="0">
                <a:latin typeface="Consolas" panose="020B0609020204030204" pitchFamily="49" charset="0"/>
              </a:rPr>
              <a:t>Extracting minimum element from the min-heap. The yellow vertices are still part of the min heap. The white ones are extracted vertices.</a:t>
            </a:r>
          </a:p>
        </p:txBody>
      </p:sp>
    </p:spTree>
    <p:extLst>
      <p:ext uri="{BB962C8B-B14F-4D97-AF65-F5344CB8AC3E}">
        <p14:creationId xmlns:p14="http://schemas.microsoft.com/office/powerpoint/2010/main" val="176904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14</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9773E846-431B-AB69-74A7-C848B6A480B9}"/>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545D416-7A0A-D8EE-9F9E-262143AE15A2}"/>
              </a:ext>
            </a:extLst>
          </p:cNvPr>
          <p:cNvSpPr txBox="1"/>
          <p:nvPr/>
        </p:nvSpPr>
        <p:spPr>
          <a:xfrm>
            <a:off x="1233948" y="5712542"/>
            <a:ext cx="9650361" cy="369332"/>
          </a:xfrm>
          <a:prstGeom prst="rect">
            <a:avLst/>
          </a:prstGeom>
          <a:noFill/>
        </p:spPr>
        <p:txBody>
          <a:bodyPr wrap="square" rtlCol="0">
            <a:spAutoFit/>
          </a:bodyPr>
          <a:lstStyle/>
          <a:p>
            <a:r>
              <a:rPr lang="en-IN" dirty="0">
                <a:latin typeface="Consolas" panose="020B0609020204030204" pitchFamily="49" charset="0"/>
              </a:rPr>
              <a:t>Updating distances in the min-heap.</a:t>
            </a:r>
          </a:p>
        </p:txBody>
      </p:sp>
    </p:spTree>
    <p:extLst>
      <p:ext uri="{BB962C8B-B14F-4D97-AF65-F5344CB8AC3E}">
        <p14:creationId xmlns:p14="http://schemas.microsoft.com/office/powerpoint/2010/main" val="3446368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6760</TotalTime>
  <Words>4180</Words>
  <Application>Microsoft Office PowerPoint</Application>
  <PresentationFormat>Widescreen</PresentationFormat>
  <Paragraphs>1098</Paragraphs>
  <Slides>59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Consolas</vt:lpstr>
      <vt:lpstr>Office Theme</vt:lpstr>
      <vt:lpstr>PowerPoint Presentation</vt:lpstr>
      <vt:lpstr>Today’s topics</vt:lpstr>
      <vt:lpstr>Single-source shortest-paths</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 invariants</vt:lpstr>
      <vt:lpstr>Shortest path invariants</vt:lpstr>
      <vt:lpstr>Shortest path invariants</vt:lpstr>
      <vt:lpstr>Shortest path invariants</vt:lpstr>
      <vt:lpstr>Shortest path invariants</vt:lpstr>
      <vt:lpstr>Shortest path invariants</vt:lpstr>
      <vt:lpstr>Shortest path invariants</vt:lpstr>
      <vt:lpstr>Shortest path invariants</vt:lpstr>
      <vt:lpstr>Dijkstra’s Algorithm</vt:lpstr>
      <vt:lpstr>Time complexity</vt:lpstr>
      <vt:lpstr>Time complexity</vt:lpstr>
      <vt:lpstr>Assignment-4</vt:lpstr>
      <vt:lpstr>Computing SSSP</vt:lpstr>
      <vt:lpstr>Computing SSSP</vt:lpstr>
      <vt:lpstr>Computing SSSP</vt:lpstr>
      <vt:lpstr>Computing SSSP</vt:lpstr>
      <vt:lpstr>Computing SSSP</vt:lpstr>
      <vt:lpstr>Making friends</vt:lpstr>
      <vt:lpstr>Minimum spanning tree (MST)</vt:lpstr>
      <vt:lpstr>Minimum spanning tree</vt:lpstr>
      <vt:lpstr>Electronic circuit design</vt:lpstr>
      <vt:lpstr>Minimum spanning tree</vt:lpstr>
      <vt:lpstr>Minimum spanning tree</vt:lpstr>
      <vt:lpstr>Minimum spanning tree</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115</cp:revision>
  <dcterms:created xsi:type="dcterms:W3CDTF">2022-06-21T05:57:33Z</dcterms:created>
  <dcterms:modified xsi:type="dcterms:W3CDTF">2023-05-31T10:23:02Z</dcterms:modified>
</cp:coreProperties>
</file>