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0.xml" ContentType="application/inkml+xml"/>
  <Override PartName="/ppt/ink/ink11.xml" ContentType="application/inkml+xml"/>
  <Override PartName="/ppt/notesSlides/notesSlide10.xml" ContentType="application/vnd.openxmlformats-officedocument.presentationml.notesSlide+xml"/>
  <Override PartName="/ppt/ink/ink1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614" r:id="rId3"/>
    <p:sldId id="974" r:id="rId4"/>
    <p:sldId id="884" r:id="rId5"/>
    <p:sldId id="888" r:id="rId6"/>
    <p:sldId id="889" r:id="rId7"/>
    <p:sldId id="890" r:id="rId8"/>
    <p:sldId id="891" r:id="rId9"/>
    <p:sldId id="892" r:id="rId10"/>
    <p:sldId id="893" r:id="rId11"/>
    <p:sldId id="894" r:id="rId12"/>
    <p:sldId id="895" r:id="rId13"/>
    <p:sldId id="896" r:id="rId14"/>
    <p:sldId id="897" r:id="rId15"/>
    <p:sldId id="898" r:id="rId16"/>
    <p:sldId id="899" r:id="rId17"/>
    <p:sldId id="900" r:id="rId18"/>
    <p:sldId id="901" r:id="rId19"/>
    <p:sldId id="902" r:id="rId20"/>
    <p:sldId id="903" r:id="rId21"/>
    <p:sldId id="904" r:id="rId22"/>
    <p:sldId id="905" r:id="rId23"/>
    <p:sldId id="906" r:id="rId24"/>
    <p:sldId id="913" r:id="rId25"/>
    <p:sldId id="910" r:id="rId26"/>
    <p:sldId id="912" r:id="rId27"/>
    <p:sldId id="911" r:id="rId28"/>
    <p:sldId id="915" r:id="rId29"/>
    <p:sldId id="916" r:id="rId30"/>
    <p:sldId id="927" r:id="rId31"/>
    <p:sldId id="935" r:id="rId32"/>
    <p:sldId id="937" r:id="rId33"/>
    <p:sldId id="936" r:id="rId34"/>
    <p:sldId id="993" r:id="rId35"/>
    <p:sldId id="992" r:id="rId36"/>
    <p:sldId id="991" r:id="rId37"/>
    <p:sldId id="990" r:id="rId38"/>
    <p:sldId id="989" r:id="rId39"/>
    <p:sldId id="988" r:id="rId40"/>
    <p:sldId id="987" r:id="rId41"/>
    <p:sldId id="986" r:id="rId42"/>
    <p:sldId id="985" r:id="rId43"/>
    <p:sldId id="934" r:id="rId44"/>
    <p:sldId id="938" r:id="rId45"/>
    <p:sldId id="984" r:id="rId46"/>
    <p:sldId id="919" r:id="rId47"/>
    <p:sldId id="983" r:id="rId48"/>
    <p:sldId id="920" r:id="rId49"/>
    <p:sldId id="939" r:id="rId50"/>
    <p:sldId id="940" r:id="rId51"/>
    <p:sldId id="941" r:id="rId52"/>
    <p:sldId id="942" r:id="rId53"/>
    <p:sldId id="943" r:id="rId54"/>
    <p:sldId id="944" r:id="rId55"/>
    <p:sldId id="945" r:id="rId56"/>
    <p:sldId id="946" r:id="rId57"/>
    <p:sldId id="947" r:id="rId58"/>
    <p:sldId id="923" r:id="rId59"/>
    <p:sldId id="948" r:id="rId60"/>
    <p:sldId id="982" r:id="rId61"/>
    <p:sldId id="924" r:id="rId62"/>
    <p:sldId id="949" r:id="rId63"/>
    <p:sldId id="1007" r:id="rId64"/>
    <p:sldId id="1006" r:id="rId65"/>
    <p:sldId id="1005" r:id="rId66"/>
    <p:sldId id="1004" r:id="rId67"/>
    <p:sldId id="1003" r:id="rId68"/>
    <p:sldId id="1002" r:id="rId69"/>
    <p:sldId id="1001" r:id="rId70"/>
    <p:sldId id="1000" r:id="rId71"/>
    <p:sldId id="999" r:id="rId72"/>
    <p:sldId id="998" r:id="rId73"/>
    <p:sldId id="950" r:id="rId74"/>
    <p:sldId id="981" r:id="rId75"/>
    <p:sldId id="963" r:id="rId76"/>
    <p:sldId id="952" r:id="rId77"/>
    <p:sldId id="953" r:id="rId78"/>
    <p:sldId id="954" r:id="rId79"/>
    <p:sldId id="956" r:id="rId80"/>
    <p:sldId id="955" r:id="rId81"/>
    <p:sldId id="957" r:id="rId82"/>
    <p:sldId id="961" r:id="rId83"/>
    <p:sldId id="994" r:id="rId84"/>
    <p:sldId id="995" r:id="rId85"/>
    <p:sldId id="996" r:id="rId86"/>
    <p:sldId id="997" r:id="rId87"/>
    <p:sldId id="959" r:id="rId88"/>
    <p:sldId id="960" r:id="rId89"/>
    <p:sldId id="964" r:id="rId90"/>
    <p:sldId id="980" r:id="rId91"/>
    <p:sldId id="96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02:34.867"/>
    </inkml:context>
    <inkml:brush xml:id="br0">
      <inkml:brushProperty name="width" value="0.05292" units="cm"/>
      <inkml:brushProperty name="height" value="0.05292" units="cm"/>
      <inkml:brushProperty name="color" value="#FF0000"/>
    </inkml:brush>
  </inkml:definitions>
  <inkml:trace contextRef="#ctx0" brushRef="#br0">6691 14051 264 0,'0'0'0'0,"0"0"-16"16,0 0-6-16,0 0 18 0,0 0-2 0,0 0-12 16,0 0 13-16,0 0 5 15,-56 13 6-15,46-9 0 0,0-1 1 0,4-3 3 16,1 0 10-16,1 0 0 0,4-3-4 16,-2 1 1-16,2 1 0 0,0 0 1 15,0-1 3-15,0 2 3 0,0 0-3 16,0 0-4-16,0 0-3 0,0 0 2 15,0 0 3-15,0 0-3 0,0 0 1 16,0 0 1-16,0 0-5 0,0 0 2 16,0 0 0-16,0 0 0 0,0 0-1 0,0 0-5 15,0 0-4-15,0 2 0 16,0-2-1-16,0 1-2 0,2-1 2 16,-2 0-1-16,0 0-1 0,2 0-1 0,0 0 2 15,1 1 2-15,-1 1 4 0,-2-2-1 16,0 3 3-1,0-3-1-15,0 0-3 0,0 0-1 0,0 0-3 0,0 0 0 16,0 1-2-16,0 2-1 0,0 4 0 16,0 1 0-16,-2 4-8 0,-5 2-33 15,3 1-38-15,-10-5-82 0,3-10-203 16</inkml:trace>
  <inkml:trace contextRef="#ctx0" brushRef="#br0" timeOffset="2535.66">22761 5131 241 0,'0'0'11'0,"0"0"10"0,0 0 25 0,0 0 19 16,21-56-1-16,-21 49-11 16,0 0-8-16,0 1-8 0,-4 0-5 15,-1 3-6-15,3-4-3 0,-2 4 4 16,-2 0-2-16,2 1-5 0,-4 2-4 15,-1 0-3-15,3 0 1 0,-4 0-1 0,-9 3-6 16,5 5-3-16,-13 2 0 0,0 8 0 16,-4 4-2-16,0 4-1 0,2 6 0 15,-2 2 0-15,4 2-1 0,2 3 3 16,5 0-3-16,7-1 0 0,1 1-1 16,4 2 1-16,6 2 0 0,2 1 0 15,0 4 0-15,2 2 1 0,8 3-1 16,4 2 0-16,7-5 0 0,6 0 0 15,6-3 0-15,4-1-1 0,7-2-3 16,-1-5 3-16,11-2-2 0,-2-5 3 0,3-4-1 16,7-6 1-16,2-8 0 15,3-5 1-15,1-6 0 0,2-5 0 16,-2-8 0-16,3-9 1 0,-3-6-2 0,-2-4-3 16,-4-5 3-16,-4-1 0 0,-11 0 6 15,-1-4 11-15,-9-3-1 0,-6-7 0 16,-8-5 4-16,-5-8-1 0,-5-10-6 15,-7-3 0-15,-8-4-3 0,-10 3-10 16,-9 8 3-16,-16 4-2 0,-9 9-1 16,-10 3 0-16,-8 10 0 0,-10 9-2 15,-3 8-11-15,-1 12-5 0,3 8-13 16,9 5-2-16,6 13 1 0,11 5-16 0,1 9-23 16,3 7-10-16,7 7-20 0,-1 6-29 15,4-5-81-15</inkml:trace>
  <inkml:trace contextRef="#ctx0" brushRef="#br0" timeOffset="3038.74">22893 5479 526 0,'0'0'33'16,"-12"-50"5"-16,12 42 2 0,0 4 13 16,0 2-3-16,0 1-27 0,0 1-6 15,0 0-2-15,0 7-13 0,2 5-2 0,4 8 0 16,-2 2 1-16,0 7 5 16,-1 3-1-16,-1 6-4 0,0 4-1 15,-2-1 1-15,0 0 1 0,2-6-2 16,-2-4-3-16,4-8 0 0,-2-7-6 15,0-1 7-15,2-6-5 0,-4-5 1 16,4 0 4-16,-4-4 2 0,0 0 0 16,0 0 3-16,2-1 2 0,-2-6 0 0,2-6 2 15,-2-4 0-15,5-3 1 16,-1-8-1-16,0-4-2 0,2-7 2 0,-2-1-2 16,4 0 2-16,-1 5 4 15,-3 9-9-15,0 7 0 0,2 8 2 0,0 6-2 16,3 2 0-16,-3 3-2 0,4 1 0 15,5 6-1-15,-1 7 1 0,7 3 0 16,-5 8 1-16,5 3-1 0,0 2 1 16,-3 2-1-16,5 1 1 0,-11-1 0 15,9-4-1-15,-9-2-2 0,5-4 2 0,-7-5-2 16,1-1-8-16,-3-3-9 16,0-1-10-16,-2-3-20 0,-4-1-29 15,3-3-18-15,-5-3-86 0,0-2-210 16</inkml:trace>
  <inkml:trace contextRef="#ctx0" brushRef="#br0" timeOffset="3637.46">23693 5600 366 0,'0'0'54'0,"0"0"-11"0,0 0 6 0,0 0 19 16,0 0-12-16,0 0-18 16,0 0-4-16,-2-4-4 0,2 4-9 0,2 0-10 15,2 0-6-15,5 1-1 0,5 2 3 16,3 0 4-16,5-1-1 0,9-2 2 16,5 0-2-16,9-1 1 0,9-2 0 15,8-1-4-15,6-2-2 0,6 0 2 16,15 0-1-16,6-1-6 0,9-2-2 15,3 0 0-15,11-3 2 0,-2-1 1 16,10-3 0-16,-2 1 2 0,-4-1 0 16,0 1 2-16,-11 1-5 0,-9 0-4 0,-12 0 4 15,-17 4 1-15,-13-1 1 0,-21 5-1 16,-14 1 1-16,-15 4 2 0,-6 0 3 16,-2 0 7-16,-2-1 16 0,-6-1-5 15,-9 0-20 1,3 4-5-16,-9-1-1 0,2 0-1 0,3 2 0 0,-1 1 1 15,9 1 0-15,-3-3 0 0,3 4-1 16,2-1-11-16,3 0 3 0,-1 2-3 16,2-3-3-16,-2 1-3 15,4 1-10-15,0-2-7 0,-2-2-27 16,4 1-18-16,0-2-16 0,-2-2-58 0,2-5-131 16</inkml:trace>
  <inkml:trace contextRef="#ctx0" brushRef="#br0" timeOffset="4252.67">26534 5034 352 0,'0'0'20'0,"0"0"4"16,0 0 5-16,0 0 36 0,0 0 9 0,0 0-24 0,0 0-13 15,0 0-3-15,-23-47-2 0,17 43-8 16,-3 3-6-16,-9 1-8 0,1 2-5 16,-6 5-3-1,-8 3-2-15,0 5 2 0,-2 2 3 0,-2 5-2 0,2 3 0 0,-2 4 0 16,2 0 0-16,0 2 2 15,2 3 0-15,0 4-2 16,4 2-1-16,4 2-1 0,3 1 0 0,-1 2 1 16,9 1-2-16,5 3 0 15,5-1 0-15,2-2-1 0,9-1 1 0,1-2 0 0,11-4 0 16,3 0 0-16,3-5 0 0,10-2-2 16,7-3 0-16,-3-3 1 15,15-4 1-15,2-7 0 16,-2-4 1-16,10-7 0 0,0-4 1 0,4-1-2 0,7-9 3 15,-3-2-1-15,-2-7 1 16,3-5-1-16,-3-4 1 16,-12-3-2-16,-6-4 6 0,-11-2 1 15,-5-9 4-15,-9-2 6 0,-9-5-1 16,-5-6-4-16,-13 1-2 0,-4-2-1 16,-13 2 3-16,-14 1-2 0,-8 2-6 15,-6 4-4-15,-11 5 0 0,-8 4 0 16,-4 8-1-16,-3 2-1 0,1 13 1 15,0 6-3-15,2 5-5 0,4 9 1 16,6-1-6-16,4 10-4 0,-5 7-1 16,9 6-6-16,-6 6-1 0,9 8-13 0,-5 3-38 15,11 3-26-15,2-5-68 0,6-6-139 16</inkml:trace>
  <inkml:trace contextRef="#ctx0" brushRef="#br0" timeOffset="4868.68">26540 5374 429 0,'0'0'31'16,"0"0"25"-16,14-58 0 0,-14 43 15 0,0 3-10 16,0-1-13-16,-4 1-13 0,-4 1-2 15,4-1-11-15,-7 3-12 0,-3 3-4 16,6-1-6-16,-13 4 0 0,6 1-3 15,-7 2 1-15,5 0 0 0,-6 4 1 16,11 3 0-16,-4 0-1 0,5 3 1 16,-3 2-3-16,3 1 0 0,3-2-2 15,0 2-1-15,0-2 2 0,3 1 0 16,3-3 4-16,2-2-1 0,0 0-1 16,5-1 2-16,1-1 0 0,4 1 1 0,0-2-1 15,9 0 1-15,-2-3 0 16,7-1 1-16,-1 0-1 0,-2-1 2 0,4-4 3 15,-9-1 6-15,3-2 1 0,-7 1 2 16,0 1-1-16,-5 1 1 0,-3 0-1 16,2 3-2-16,0 1-2 0,0 1-3 15,-1 0-1-15,-1 1-3 16,0 5-2-16,4 3 0 0,5 3 0 16,-3 5 0-16,-2 4 0 0,7 4 1 15,-5 6 0-15,-8 3-1 0,4 5 0 0,-4 2 1 0,2 0-1 16,-4-2 2-16,0-6-2 15,0-3 1-15,0-5 0 0,-4 0-1 0,-2-6 0 16,2-3-1-16,0-2 0 0,-9-4 0 16,3-4 1-16,4 1 2 0,-7-6-2 15,-1 0 0-15,6-2 0 16,-7-7 0-16,1 0 0 0,3-5 0 0,-7-3 1 16,3 0 0-16,-5-6 1 15,7 1-2-15,-5-6 0 0,9 0 1 0,-1-2 1 16,4 2-2-16,6 6-3 0,0 1 3 15,8 6-1-15,2 1 1 0,7-1-1 16,4 5-1-16,8 4 1 16,4 3 0-16,-2 4-1 0,0 10-2 0,-4 3-27 0,-7 5-34 15,-1-1-63-15,-15-2-75 16</inkml:trace>
  <inkml:trace contextRef="#ctx0" brushRef="#br0" timeOffset="5355.73">24915 5816 317 0,'0'0'196'0,"0"0"-120"15,0 0-19-15,0 0 24 0,0 0 5 16,0 0-29-16,0 0-19 0,19-29-7 16,-19 29-3-16,2 0-8 0,4 0-1 15,-4 3-5 1,2 2-11-16,-2 4-3 0,0 6 0 0,2 5 0 0,0 4 0 16,3 6 0-16,-5 5 0 0,2 4 0 15,-2 3 0-15,0-1 0 0,0 1 0 16,0-3 0-16,0-1 0 0,-2-1 0 15,2-5 0 1,0-4 0-16,0-3-15 0,-2-6-35 0,0-4-15 16,-4-2-44-16,0-6-54 0,-2-3-183 15</inkml:trace>
  <inkml:trace contextRef="#ctx0" brushRef="#br0" timeOffset="7704.52">12485 14170 391 0,'0'0'45'0,"0"0"6"0,0 0-9 15,0 0 14-15,0 0-5 16,0 0-17-16,0 0 1 0,0 0 0 0,0 0-2 15,-4-4-5-15,4 4-9 0,0 0-9 16,0 0-3-16,0 2-2 0,0 2-4 16,2 0 2-16,2 3-1 0,5-1 1 15,-1 0 2-15,2 0 1 0,-1-4-2 0,1 0 1 16,4-3 2-16,-3 1 0 31,7-4 1-31,-3-7 0 0,6-6-2 16,-5-3-1-16,7-6-4 0,6-4-1 15,0-5-15-15,0-5-48 0,-5-4-78 16,-3 0-108-16</inkml:trace>
  <inkml:trace contextRef="#ctx0" brushRef="#br0" timeOffset="8852.17">27249 5425 306 0,'0'0'35'0,"0"0"12"0,0 0-1 15,0 0-5-15,0 0-16 0,0 0-2 16,0 0 7-16,0 0-1 0,-6 0-7 15,10 2-10-15,4 0-7 0,2 1-2 16,11 3 11-16,4 1 8 0,16 0-2 16,5 0-2-16,16-4 6 0,6-2-8 15,6-2 5-15,19-2-8 0,7-6 2 0,15-3-2 16,13-3-5-16,9-3 0 0,10-1-1 16,-7 0-2-16,13 0 3 15,-4 0-1-15,4 1 0 0,-10 2-7 0,-7 0 3 16,-10 5-1-16,-12 4 2 0,-19 2 2 15,-12 2-2-15,-13 1-4 0,-16 2-2 16,-19-1 2-16,-17 1 2 0,-5 0-1 16,-11 0 2-16,-2 0 0 0,0 0 12 15,0 0 3-15,0 0-12 0,0 0-4 16,0 0-1-16,0 0 2 0,0 0-2 16,0 0 1-16,0 0 0 0,0 0-1 15,0 0-1-15,0 0 0 0,0 0 1 0,0 0-1 16,0 0 0-16,0-1-1 0,0 1-8 15,0 0-9-15,0 0-15 16,-4 0-15-16,-5 0-26 0,3 2-6 16,-2-2-29-16,-2-1-60 0,1-7-187 0</inkml:trace>
  <inkml:trace contextRef="#ctx0" brushRef="#br0" timeOffset="9386.71">30401 4903 326 0,'0'0'42'16,"0"0"-4"-16,0 0 15 0,0 0 16 15,0 0-16-15,-62-33-17 0,46 33-10 16,3 3-9-16,-3 6-4 0,-5 4-5 16,-2 3-2-16,-6 9-2 0,-2 1 1 15,2 5 2-15,-8 6 6 0,2 4-3 16,0 3 1-16,4 4-1 0,6 5 2 0,2 1-8 16,1 1 2-16,9 0-3 15,3-1-1-15,4-2-1 0,8-2 0 0,8-2-1 16,9-3 0-16,8-4 2 0,6-3-1 15,6-3 1 1,10-7-1-16,1-6-1 0,8-9 2 0,4-7 0 0,4-6 7 16,2-12 9-16,7-7 0 0,-3-6-3 15,5-6-5-15,-7-2-1 0,-6-2 0 16,-12 0-4-16,-11-1 2 0,-8-2 2 0,-8-6 2 16,-9-7 0-16,-7-7-1 0,-7-9-3 15,-6-5-1-15,-17-2-4 16,-8 10-1-16,-16 8-1 0,-18 10-1 15,-9 10 0-15,-11 8-7 0,-1 11-11 0,1 8-1 16,7 6-4-16,7 3-1 0,9 12 1 16,11 5-16-1,-1 6-22-15,11 9-6 0,0 7-15 0,6 5-39 0,6-2-86 16</inkml:trace>
  <inkml:trace contextRef="#ctx0" brushRef="#br0" timeOffset="10124.36">30345 5374 497 0,'0'0'39'16,"0"0"24"-16,0 0-14 0,11-57 21 0,-7 53-7 0,-2 1-31 15,0 1-14-15,-2 2-3 0,0 0-3 16,0 3-6-16,0 6-6 0,0 2-4 15,-2 6 3-15,0 3 1 0,-4 1 4 16,4 0-2-16,-3-2-2 0,3 0 0 16,0-3 1-16,0-2-1 0,2-2 1 0,0-3 0 15,0-2-1-15,0-4 0 16,0-1 0-16,0-1 0 0,0-1 2 16,0 0-2-16,0 0 3 15,0-2 1-15,0 1-1 0,0-1 0 0,0-1-2 0,0-1 3 16,2-1-3-16,-2-2 1 0,0-2-2 15,0 4 0-15,0 0 0 0,0 0 0 16,-2 1 1-16,2 3-1 0,-2-2 0 16,2 1 0-16,0 1 1 0,-2 1-2 15,2 0 1-15,-2 0 0 16,2 0-1-16,0-1 1 0,0-1 0 0,-2 2-2 16,2-1 2-16,0 1-1 0,0 0-1 15,-2 0 0-15,2 0 1 0,0 0-2 0,0 0 2 16,0 0 1-16,0 0 0 15,0 0 0-15,0 0-1 0,0 0 0 16,0 0 0-16,0 0-1 0,0 1-2 16,0 2 2-16,0 3-1 15,0 1 2-15,0-1 1 0,0 0-1 0,0 1 2 0,0-1-1 16,2 0 0-16,-2-1 0 0,2 0 0 16,-2-1 0-16,2-1 0 0,-2 0 0 15,0-2 0-15,0 0 0 0,0-1 0 16,0 0 0-16,0 0 2 0,0 0 0 15,0-4 1-15,-4 0 2 0,0-4-3 16,-2 3 2-16,1-5-1 0,-1-3 3 0,0-1-2 16,2-6 0-16,-2-5 1 0,-5-6 2 15,9-8-1-15,-2-5 1 0,2-5-3 16,2-1 2-16,2 6-2 0,4 3-3 16,3 10 3-16,-1 6-3 0,0 4 1 15,3 5-2-15,3 4 1 0,0 2-1 16,5 3-2-16,-2 4 1 0,5 3 0 15,5 0-2-15,-6 9-1 0,6 4 1 16,-7 3-9-16,-5 7-23 0,-5 2-25 16,-10 5-51-16,-6 0-25 0,-6-4-142 0</inkml:trace>
  <inkml:trace contextRef="#ctx0" brushRef="#br0" timeOffset="10282.17">30211 5300 556 0,'0'0'58'0,"0"0"-32"0,0 0 27 16,0 0 14-16,0 0-29 0,68-36-21 15,-39 30-5-15,2 4-4 16,4 2-5 0,-2 3-2-16,0 5-1 0,-6 5-4 15,-10 2-56-15,-5 1-44 0,-12-2-57 16,-2-3-264-16</inkml:trace>
  <inkml:trace contextRef="#ctx0" brushRef="#br0" timeOffset="11022.38">28351 5969 524 0,'0'0'70'0,"0"0"-41"16,0 0 8-16,0 0 24 0,0 0-15 0,0 0-12 16,0 0-7-16,0 0-4 0,43-49-6 15,-41 51-6-15,4 3-6 0,5 3-1 16,-3 3-1-16,0 2-1 0,0 0 0 16,3 1 1-16,-5 0-2 0,-4 2-1 15,2-4 0-15,-4 2 2 0,0-1-2 16,0 0 0-16,-4-2 0 0,0-2 0 15,-9-1 1-15,3-1 1 0,-6 3-1 16,-7-2-1-16,0-2 0 16,0-1-3-16,-4 1-4 0,-1-3 1 0,1-2 0 15,0-1 3-15,8 0 3 0,1-1 1 16,7-5 1-16,-1 1-2 0,6-1 1 16,2-1 1-16,1-1 0 0,3-4-1 0,0 2 1 15,3 0 0-15,7 1-1 16,0 2 1-16,1-1 0 0,1 3 1 0,4 2 1 15,1 1 2-15,6 2 2 0,4 0 2 16,4 5-3-16,-2 4 3 0,-3 2-5 16,-7 4 4-16,2 5-4 0,-9 5-4 15,-12 3 0-15,0 4 0 0,-2 4-1 16,-10 3-1-16,-7 4 1 0,-6-3-1 16,2-3-4-16,-1-4 1 0,3-7 4 15,9-6 1-15,-5-5 0 0,7-5-1 0,4-2 1 16,1-4 1-16,3-1-1 0,-2-2 0 15,4-1 5-15,0 0 4 0,0 0-2 16,0 0 3-16,4 0-6 0,9-4-1 16,12-4-3-16,6-3 2 0,6-2 0 15,2-1 0-15,2 2-2 16,1 2-1-16,-7 3 0 0,-10 3-53 0,-3 4-34 16,-15 0-126-16,-7 1-452 0</inkml:trace>
  <inkml:trace contextRef="#ctx0" brushRef="#br0" timeOffset="11935.4">8756 8404 238 0,'0'0'168'16,"0"0"-96"-16,0 0-3 0,0 0 11 0,0 0-24 0,0 0-12 15,0 0-14-15,0 0-6 0,0 0-5 16,4-4-4-16,1 12 0 0,-1 1 2 16,0 0-3-16,2-3-3 15,-2-2 0-15,0-1-5 0,3-2 2 0,-1-1-3 16,0-3 2-16,4-5-1 0,-1-7 4 0,7-5 2 16,1-6 1-16,3-2-6 0,-1 1-7 15,2 4 0-15,1 5-3 0,-5 4-57 16,-1 6-51-16,-3 6-101 0</inkml:trace>
  <inkml:trace contextRef="#ctx0" brushRef="#br0" timeOffset="14109.11">24791 2056 118 0,'0'0'38'0,"0"0"-6"0,0 0 9 0,0 0 15 15,0 0-18-15,-4-61 2 0,4 49-1 16,0-2-8-16,0-2 1 0,0 1-10 15,-2 3 10-15,2 2 3 0,0 3 2 16,-2 3-6-16,2 1-5 0,0 1-6 16,0 0-3-16,-2 2-4 0,0 0-5 15,0 0 0-15,-7 0-4 0,3 2-2 16,-4 4-1-16,4 1-1 16,-11 5-2-16,5 4 1 0,-1 3 0 0,-1 5-1 15,7 0 2-15,-7 5 0 0,4 1-1 0,3 2 1 16,-1 3 1-16,-2 0-1 0,2-1 0 15,3 2 1-15,3-3-1 0,0 2-2 32,2-3 1-32,0 0 2 0,4 2-1 0,9-2 0 0,5 2-2 0,-1-4 2 15,4-4 0 1,3 0 0-16,-3-3 1 0,6-3-2 16,2-2 2-16,2-1-1 0,0-4 0 0,2-2 1 0,2-2 0 15,0-3-1-15,7-4 0 0,-1-2-2 16,-2-10 2-16,-1-5 2 0,-1-6 0 0,-2-2 0 15,2-5 3-15,-4-4 7 0,-4-2 9 32,-2-2 4-32,-2-3-3 0,-9 0-3 0,3-4-4 0,-11 1-3 0,3-1-3 15,-7-2-1-15,-4-4-3 0,0-1-2 16,-7-4 0-16,-3 2-2 0,-13 4-1 16,3 4-1-16,-9 10 1 0,-4 9 0 15,-5 7 0-15,-5 6-3 0,2 7-2 16,1 5-11-16,-5 0-7 15,2 7-4-15,1 7-13 0,7 5-1 0,0 5-10 0,0 6-14 16,4 5-23-16,0 2-11 0,6 0-21 16,8-4-62-16</inkml:trace>
  <inkml:trace contextRef="#ctx0" brushRef="#br0" timeOffset="14455.64">24969 2231 135 0,'0'0'284'15,"0"0"-231"-15,0 0-3 0,0 0 17 16,-9-54-13-16,9 49-21 0,3-1-6 15,-1 2-2-15,2 1-7 0,2 1-10 16,-2 2-6-16,-2 0-2 0,2 5-2 16,5 8 0-16,3 1 1 0,-4 6 0 15,-2 6 1-15,3 3 0 0,1 1 0 16,-6 1 1-16,0-2 1 0,-2 1-2 16,0-4 1-16,1-2 0 0,-1-3-1 15,2-5-7-15,-4-4-20 0,4-3-8 16,-2-6 2-16,4-3 2 0,0-3-8 0,-2-7-27 15,3-4-12-15,-1-3-34 0,-2-3-90 16</inkml:trace>
  <inkml:trace contextRef="#ctx0" brushRef="#br0" timeOffset="14628.65">24948 2120 336 0,'0'0'168'0,"0"0"-126"16,0 0-3-16,0 0 14 0,0 0-7 15,0 0-7-15,0 0 1 0,0 0-1 16,-8-36-15-16,4 36-11 0,4 0-9 0,0 0-3 16,0 0-2-16,0 0 0 0,0 2-12 15,6-1-29-15,0 4-22 0,0-1-6 16,5 1-32-16,-1 0-55 0,-4 0-148 16</inkml:trace>
  <inkml:trace contextRef="#ctx0" brushRef="#br0" timeOffset="15383.54">25359 2067 240 0,'0'0'133'0,"0"0"-92"0,0 0-13 15,0 0 25-15,0 0 5 0,0 0-17 16,0 0-11-16,0 0-1 0,15-33 2 16,-11 27-2-16,-2-1-1 0,0-3-1 15,2 1 0-15,5-4-3 0,5-2-7 16,-4-4-4-16,13-5-3 0,-2-3 1 0,8-5-2 15,6-4-1-15,6 1-2 0,3-2-1 16,-3-3-1-16,11 0-2 0,-3-3 0 16,7 1 1-16,0 2-1 0,-2 0-2 15,1 2-2-15,-7 2 1 0,0 5 1 16,-11 0 0-16,0 1 1 16,-4 6-1-16,-4-1 2 0,-4 3 0 15,-9 0 1-15,5 3 5 0,-11 2-4 0,7 0 3 16,-7 2-1-16,1 1-2 0,1-1 0 15,-2 3-2-15,-4-1-1 0,3 3 0 16,1 1 0-16,-2 0 0 0,-1 2-1 16,3-2 0-16,2-1 0 0,-6 4 0 0,3 2-1 15,-5 1 1-15,2 1 1 0,-4 0-1 16,-2 2 0-16,0 0 0 16,0 0 0-16,0 0 0 0,0 0-1 0,0 0 0 15,0 0 1-15,0 0-1 0,0 0 0 16,0 0-1-16,0 0 0 0,0 0 1 15,0 0-1-15,0 3-2 0,-2-2-5 16,-4 4-6-16,2-3 6 0,-2 3-9 16,1 3-8-16,-3-1-9 0,-4 1-16 15,1-3-12-15,3 1-9 16,-4-1-29-16,1-3-46 0,7-1-102 0</inkml:trace>
  <inkml:trace contextRef="#ctx0" brushRef="#br0" timeOffset="15980.85">26629 813 288 0,'0'0'47'0,"0"0"1"15,0 0 10-15,0 0 1 0,0 0-12 16,0 0-14-16,0 0-5 0,0 0-7 16,-42-32-4-16,36 32-5 0,0 0 1 15,2 3-3-15,-5 5-2 0,-1-1-2 16,2 2-2-16,2 0 1 0,-5 3 2 16,-1 4-1-16,2 2-1 0,1 6-1 15,-1 0-1-15,0 0 1 0,6 1-2 16,1-1 0-16,-1-2-2 0,2 2 2 15,2 1-1-15,0-3-1 0,6 0 1 16,1 1-1-16,5 0 1 0,7-1 0 16,1 5-1-16,3-4 0 0,6 1 1 15,6-2 1-15,4-2-1 0,5-3 1 16,-1-4 1-16,9-3 0 0,-2-3-2 16,7-4 0-16,-1-4 3 0,0-4 2 0,4-8 2 15,6-6 6-15,-2-3 1 0,0-3-5 16,-6 0 1-16,-6-1-1 0,-3-1 0 15,-9 0 1-15,-7-2-1 0,-8 0 4 16,-11-3 0-16,3 0 0 0,-11-6-2 16,-4-3-1-16,-4-5-2 0,-13-2-6 15,-1-5-1-15,-15 1 0 0,-2 1-1 0,-9 5-1 16,-9 6 0 0,-1 10-1-16,-10 9-2 0,-6 7-1 0,-9 8-1 15,3 6-5-15,-3 3-6 0,5 5-2 0,8 4-3 16,8 1 7-16,11 2 4 15,1 5-4-15,9 7-19 0,0 5-19 0,4 8-13 16,4-2-4 0,11-3 10-16,1-1-12 0,11-8-31 0,4 1-10 0,0-7-102 15</inkml:trace>
  <inkml:trace contextRef="#ctx0" brushRef="#br0" timeOffset="16445.5">26924 899 389 0,'0'0'87'0,"0"0"-39"15,0 0 10-15,-6-49 10 0,4 43-13 16,2 2-11-16,-2 1-11 0,0 0 0 15,0 1-11-15,0 2-5 0,2 0-6 16,-4 0-1-16,2 0-5 0,-5 0-5 16,-5 5 0-16,-1 3-4 0,1 4 1 0,-4 1 0 15,3 5 2-15,-3 0 0 16,5 2 1-16,3-1 0 16,-4-3-1-16,3 1 1 0,5-1 0 0,4-1 0 0,-2-1 0 15,4 0 0-15,-2 0-2 16,2-4 2-16,4 3-1 0,7-4 0 0,-3-1 0 15,-2 2 1-15,13-5 0 0,-6-1 0 32,9-2 1-32,-1-2 2 0,2-2 7 0,4-5 5 15,0-2-3-15,0-1-3 0,-2 2-3 0,-11 1-2 0,1 1 0 0,-9 2-2 32,-6 1-1-32,2 2 0 0,-4-1-1 15,0 2 0-15,0 0-6 0,0 0-15 0,0 0-13 0,0 0-16 0,-6 5-52 16,-4 0-51-16,-7 2-122 0</inkml:trace>
  <inkml:trace contextRef="#ctx0" brushRef="#br0" timeOffset="22427.36">2704 6665 193 0,'0'0'55'0,"0"0"-1"0,0 0-18 16,0 0 20-16,0 0-2 0,0 0-7 15,0 0-7-15,0 0 8 0,0 0-9 16,4-8 2-16,-4 8 2 0,0 0-6 16,0-1-9-16,4-4-2 0,4-3-10 15,1-4 1-15,-1-3 0 0,15-2-9 16,-7-4-4-16,7 2-2 0,0 3-2 16,-5 0 0-16,7 4 0 0,-2 3 1 15,-7 2-1-15,7 7-3 0,-8 0-67 16,-1 6-59-16,-8 1-63 0,-6-3-254 0</inkml:trace>
  <inkml:trace contextRef="#ctx0" brushRef="#br0" timeOffset="26204.15">22993 841 111 0,'0'0'41'0,"2"-10"-4"16,0 6 13-16,-2 2 8 0,0-1-13 16,0-2 9-16,-2 3-17 0,0-3 0 15,0 3-2-15,-1-3-5 0,-3 1-3 16,0 0-1-16,2 0-2 0,-2 1-4 0,4 2-6 16,-5-2-5-1,-3 2-1-15,0-1-1 0,-1 2-2 0,-9 2-3 0,7-1 1 16,-7 5-1-16,-1 1-1 0,0 2 1 15,-6 2-1-15,1 3-1 0,-1-2 0 32,2 2 2-32,-4 2-1 0,0 2 0 0,6 2 2 15,3 2-3-15,-5 2 0 0,0 0 0 0,8 0 0 0,-1 3 1 16,5 0-1 0,-5 4 0-16,10 1 0 0,1 2 0 0,1 1 0 0,6 3 0 15,0 2-1-15,6-2 2 0,3 1-2 16,5-4-1-16,5 0 1 15,-1-2 1-15,7-1-1 0,2-3 1 0,6-2 0 16,2-1 0-16,9-5-1 16,3-4 1-16,3-5 2 15,1-4-2-15,7-5 1 0,-2-3 3 0,2 0 2 0,2-7 2 16,2 0 0-16,0-7 1 0,-6 0-2 16,2-4-1-16,-2-1-3 0,-3-2 8 0,1-1 9 15,-2-2 2 1,-11-3-6-16,-4-3-5 0,-6 2 5 0,-2-4-1 0,-8-1-6 15,-5 0 1-15,-3-2 2 16,-3 0-2-16,-14-3 0 16,2 1 1-16,-10 1-5 0,-9-1-6 0,-4 3 3 0,-14 0-3 0,-9 3 0 31,1 1-3-31,-13 3 3 0,-2 2-2 16,0 4 0-16,2 6-9 0,8 3-8 0,0 5 2 0,9 4-5 0,6 3-4 15,2 0-9 1,4 9-7-16,0 4-10 15,4 9-18-15,4 4-9 0,4 2-14 16,-3 2-16-16,5-2-31 0</inkml:trace>
  <inkml:trace contextRef="#ctx0" brushRef="#br0" timeOffset="26583.52">23112 1058 286 0,'0'0'93'0,"0"0"-43"16,0-55 18-16,0 48 12 0,0 1-16 15,0 1-12-15,0 1-2 0,0 1-6 16,0 3-12-16,0 0-10 0,0 0-12 16,0 0-7-16,0 0-3 0,0 6-4 15,0 4-4-15,-2 5 1 0,2 8 7 16,-4 3 1-16,2 4 1 0,-2 3-1 16,2 2 0-16,2 0 0 0,0 1 2 15,2-5-2-15,-2-1 0 0,2-4-1 0,0-6-1 16,2-3-12-16,3-4-36 0,-1-3-6 15,-4-3-2-15,0-2-18 0,-2-1-24 16,0-4-16-16,-2 0-69 16</inkml:trace>
  <inkml:trace contextRef="#ctx0" brushRef="#br0" timeOffset="26834.85">23042 1274 341 0,'0'0'78'0,"0"0"-32"16,0 0 14-16,0 0 1 15,0 0-14-15,0 0-6 0,56-49 4 0,-42 46-13 16,1 3-11-16,4 0-9 0,3 4-2 16,7 4-1-16,4 2-3 0,0 4-2 15,0 1 1-15,-6 4-2 0,-4 0-3 16,-6 2-1-16,-5-2 0 0,-6-3 1 16,0-3 0-16,-6 0 0 0,-10-1 1 15,-4 0 1-15,-7-1 3 0,-2-1 2 16,-10 1-1-16,-4-5-1 0,-2 1-5 15,-5-3-7-15,3 2-45 0,-13 0-35 16,0 0-48-16,3-2-145 0</inkml:trace>
  <inkml:trace contextRef="#ctx0" brushRef="#br0" timeOffset="27638.1">20508 2623 175 0,'0'0'27'0,"0"0"10"0,0 0 19 15,-64-8-6-15,45 7 9 0,1 1-16 16,-1 1-1-16,0-1 0 0,3 0-4 0,1 3-3 15,1 1-6-15,4 3-10 0,-5 3-8 16,1 5-6-16,-1 4-2 16,-1 3 1-16,1 4 1 15,-1 2-1-15,1 4 0 0,1 4-1 0,3 2 0 0,1-2-1 16,2 7 0-16,2-4 0 0,6 5-1 16,0 1 0-16,2 1-1 0,8 3 0 15,2 0 0-15,5 0-1 0,4-1 1 16,1-2 1-16,5-3-1 15,4-5 0-15,0-5 0 0,4-4 0 0,3-4 0 16,3-5 0-16,0-8 1 0,5-7 0 0,-1-5-1 16,-1-11-1-16,1-8 1 15,-4-7 11-15,-1-4 18 0,-5-3 0 16,0-4-4-16,-6-2-1 0,-2-3-2 16,-7-3-1-16,-1-4-3 0,-7-4-4 15,-1-3-3-15,-3-1-5 0,-8-2-2 0,0 4-1 16,-6 3-1-16,-7 10-2 0,-3 6 2 15,-5 4-2-15,1 5 1 0,-7 3-1 16,-2 4-1-16,-8 4-2 0,-5 4 2 16,-7 7-5-16,-7 5-17 15,-6 7-13-15,0 10-5 16,4 4-17-16,2 8-7 0,9 4-4 0,3 1-42 16,9 0-67-16</inkml:trace>
  <inkml:trace contextRef="#ctx0" brushRef="#br0" timeOffset="28222.38">20671 3192 170 0,'0'0'183'0,"0"0"-138"0,-4-67 12 0,0 45 23 16,-6 3-9-16,1-2-17 15,-3 0-9-15,2 3 1 0,-3 1-5 0,3 0-15 16,-3 3-9-16,3 1-8 0,-4 3-2 16,1 3 0-16,-3 2-7 0,1 3 0 31,1 2 0-31,-1 6-3 0,1 5-3 16,-3 6 1-16,5 6 1 0,-3 2 2 0,3 0 2 0,0 3 0 15,1-3-1-15,3 0-2 0,2-4-6 0,2-2-7 16,4 0 11-16,0-3 3 0,0 1 0 0,0-3 0 15,2-3 0-15,2-3 1 0,2-4 0 16,2-1 0-16,3-3 0 16,3-1 1-16,5-5 2 15,3-5 2-15,5-3 0 0,4-5 0 0,-2-4 6 0,-2 2-4 32,-6-1 2-32,-3 3 6 0,-3-4 2 15,-1 0-4-15,-3-2 4 0,1 1-3 16,-4 5-5-16,-1 4-1 0,-3 5-2 15,-2 7 0-15,-2-2 2 0,0 5 0 16,0 0-1-16,0 0-5 0,0 0-1 0,0 5-5 16,0 9-3-16,0 7 1 0,0 5 5 15,0 4 2-15,0-3 1 16,2 0-1-16,2-2 0 0,-2-3 0 0,4-1 0 16,-2-3 0-16,3-3 0 0,-1-3 0 15,2-4 0-15,0 0 0 0,3-3 0 16,1 0 0-16,0 1 1 0,1-5-1 15,-1-1 0-15,3 0 0 0,-5 0-19 16,3-2-33-16,-3-3-44 0,-4-1-40 16,-4-1-117-16</inkml:trace>
  <inkml:trace contextRef="#ctx0" brushRef="#br0" timeOffset="29748.12">21012 2735 84 0,'0'0'176'0,"0"0"-124"0,0 0-20 16,0 0 15-16,0 0-2 0,0 0-12 15,0 0-5-15,0 0-10 0,-29 10-11 0,19-5-1 16,0 2 2 0,1 0-1-16,3 0 2 0,0-1 1 0,2-5 1 0,2 2-1 15,2 0 2-15,0-2 2 16,0 0-5-16,0-1-3 0,0 0 1 0,2 0 4 15,2-2 0-15,4-2-1 0,5-3 11 16,5-4 9-16,3-3-3 0,2-3-7 16,4-1-6-16,4-4 1 0,2 0-4 15,6-3-3-15,4-5 0 0,7-6 0 16,6-4-2-16,4-7 0 0,10-7 1 16,6-3-5-16,7-3 0 0,4-1-1 15,6-1 1-15,-2 0 1 0,-6 0-1 16,2 0 0-16,-7 6-2 0,1 4 1 0,-9 5 1 15,-4 4-2-15,-4 3-1 16,-4 1-1-16,-12 3 2 16,1 2 1-16,-9 2 0 0,-5 6 5 0,-6 5 1 0,-8 6 0 15,-5 4-3-15,-8 5 3 0,-4 1 2 16,-1 4-1-16,-3 1 1 0,0-2-2 16,0 2-3-16,0 0-2 0,0 0-1 15,0 0-2-15,0 0 1 0,0 2-2 16,0-1-1-16,0 4 0 15,0 2 0-15,-3 1 3 0,3 2 0 16,-4 0-13-16,2 1-25 0,-2 3-10 0,-2 2-26 16,-4 1-17-16,-5 0-73 0,5-3-257 0</inkml:trace>
  <inkml:trace contextRef="#ctx0" brushRef="#br0" timeOffset="31482.18">26321 1729 424 0,'0'0'57'16,"0"0"-32"-16,0 0-8 0,0 0 27 0,0 0-2 15,0 0-14-15,0 0-4 0,10-23-4 16,-10 23-10-16,0 0-5 0,0 4-2 16,0 0-1-16,0 2-1 0,-2 2 1 15,-6 1 3-15,1 3-2 0,-1-1 0 16,-8 3 1-16,-1-3 3 0,-2-1-2 15,3-2-2-15,-7-1 2 0,5-1 1 0,-5-3-4 16,2-3 2-16,7 0-2 16,-5 0 1-16,7-3 1 0,3-2-1 0,1-1 0 15,4 0 6-15,2-3 2 0,2 0 2 16,0-1 0-16,4-3-3 0,9 1-2 16,-5-4 0-16,4 3-1 0,7 2 0 15,-7 3-3-15,9 1-1 0,-5 0-1 16,5 2-2-16,4 4 1 0,-4 1-1 15,1 1 0-15,3 5 0 0,-12 4 0 16,1 3 0-16,-6 6 0 0,-8 6 0 16,0 1 1-16,-12 6-1 0,-9 0 2 0,1-2 0 15,-1-4 0-15,-4-3 1 16,4-3-1-16,9-5 1 0,0-5-2 16,-1-2 0-16,7 1-1 0,4-4 1 15,2 1-1-15,0-5 1 0,0 0 1 0,0 2 3 16,0-3 0-16,2-1 1 0,6 1 0 15,11 0-1-15,-1-6 0 16,11-2-2-16,9-2 0 0,7-1-3 0,3-1 0 16,12-1-36-16,10-7-79 0,-8-3-145 15</inkml:trace>
  <inkml:trace contextRef="#ctx0" brushRef="#br0" timeOffset="34124.04">21364 1498 92 0,'0'0'229'0,"0"0"-176"15,0 0-4-15,0 0 10 0,0 0 0 16,0 0-13-16,0 0-6 0,0 0-9 16,6-40 0-16,-6 40-4 0,0 0-7 15,0 0-6-15,0 1-4 0,0 2-6 0,0 6-3 16,-2 4 0-16,-2 4 6 16,-3 5 7-16,1 5 5 0,-2 3-11 0,-4 6-2 15,-5 2-1-15,5 3-2 0,-7-5-1 16,5-3 2-16,-3-6-4 0,7-2 0 15,-3-3 1-15,3-1 0 0,4-5 0 16,2-4 0-16,0-1-1 0,1 0 0 16,-1-2 0-16,4-2 0 0,0-1 0 15,0-2-1 1,0 0 1-16,4-2-2 0,-1 1 1 0,5-3-1 0,2 0 2 16,7-6 0-16,3-4 5 0,5-6 4 0,8-1 10 15,-2-4-3-15,4-1-6 0,3-2-6 16,-3 1-4-16,2 1 3 0,-6 4-3 15,-2 5 2-15,-6 0-2 0,-5 4 1 16,-3 3 0-16,-9 3-1 16,0 3-7-16,-6 0-39 0,0 0-41 0,-4 0-5 15,-4 0-56-15,-3 0-172 0</inkml:trace>
  <inkml:trace contextRef="#ctx0" brushRef="#br0" timeOffset="34406.97">21314 1607 378 0,'0'0'184'16,"0"0"-113"-16,0 0-1 0,0-56 29 0,0 50-34 15,0 2-20-15,0 1-13 0,0 3-4 16,0 0-10-16,0 0-7 0,0 0-3 16,0 3-4-16,0 4-4 0,4 5-4 15,7 10-2-15,-1 6 5 16,0 7 1-16,3 5 0 0,1 3 0 0,-4 3 1 15,5-1 0-15,-3 0 0 0,3-3 0 16,1-4 0-16,1-5 0 0,-1-2 0 31,-5-5 0-31,3-5-1 0,-3-2 0 0,-3-6 0 16,-2 1-9-16,0-6-23 0,-4-4-3 16,-2 1-10-16,0-3-28 0,-2-2-31 15,-10 0-9-15,1-4-106 0</inkml:trace>
  <inkml:trace contextRef="#ctx0" brushRef="#br0" timeOffset="37875.56">27356 1331 95 0,'0'0'49'0,"0"0"-10"16,0 0 16-16,0 0-4 0,0 0-12 16,0 0-2-16,0 0-8 0,0 0 0 15,0 0-2-15,-20-29 4 0,15 22 3 16,3-2-6-16,-2 0-3 0,0 3 1 0,2-2-4 16,-4 3 0-16,4 1-3 15,0 1-4-15,-2 2 1 0,4 0 4 0,-2 1 1 16,2 0-4-16,0 0 1 0,0 0-3 15,0 0-7-15,0 0-3 0,0 0-5 16,2 0 0-16,4 4 0 0,2 1 1 16,0 1 2-16,-1 1 0 0,1 2 1 15,4 3 1-15,-1 0 0 0,-5 0 1 16,10 0 1-16,-5 1-1 0,-1 1 0 16,6 2 1-16,-5 2-2 0,5 2-1 0,-3-1 0 15,3 4-3-15,1 0 2 0,-1 2 0 16,1 2 0-16,4 1-2 0,-5 0 2 15,5 4-2-15,-7-2 0 0,7 0 0 16,-5-1 0 0,5-1-1-16,-8-1 3 0,5 0 0 0,-8 0 0 15,7 1 1-15,-3-1 1 0,-1 1-1 0,3-1 0 0,-3 0-1 16,5-2 0-16,-5 3-2 16,8 0 0-16,-7-2 0 0,7-1 1 15,-5 1-1-15,5 0 0 0,0-2 0 16,-3-1 1-16,5-1 0 0,-7 2-2 15,5-2 0-15,0 3 0 0,-3 0 1 16,5-2 0-16,0 4 1 0,-2 0-1 0,3 0 1 16,3-1-1-16,-2 0 1 0,-2 0-1 15,4-3 1-15,-1 4-2 0,-1-1 1 16,0 0 0-16,0 4 0 0,2-3 0 16,2 1 0-16,-2 2 1 0,-5-2-1 15,5 1 2-15,0-2-2 0,2 1 2 16,-2 1 0-16,-2-2-1 0,-1 2-2 0,5 1-1 15,2-1 1 1,-2 2 3-16,-2-2-1 0,4 2 0 0,-6 0 1 0,4-1-2 16,2 4-1-16,-4 0 1 15,6 1 1-15,-2 1-2 0,0 0 2 16,0-1 0-16,0 0-2 0,-2 0 3 16,-2-3-2-16,2 1 1 0,0-1 1 15,-2 0 0-15,-1-3-3 0,1 2 3 0,-6-3-2 16,6 0 0-16,0-1 0 0,-7 0 1 0,5 1 0 15,0-1-2-15,-2 0 3 16,-3-1-2-16,3-1 1 0,4 0-1 16,-6 0 1-16,6 1-1 0,-3-1-1 0,5-1 0 15,-8 0 1-15,4-3-1 0,-2 1 0 16,-5-1 0-16,3-1 0 0,-1 0 1 16,-3 0-1-16,2 2 1 0,-5-3 0 15,3 3-1-15,-3-2 1 0,3-1 0 16,-3 0 0-16,5 2-1 0,-1-4 0 0,1 1 2 15,-3-4-2-15,3 1 1 16,-5 1 0-16,5-1 0 0,-4-1 0 0,3 0 0 31,-5-2-1-31,3-1 1 0,-3-1-1 0,-3 1 1 0,6-1-2 0,-5 2 2 16,3 1-1-16,-1 0 1 0,-1 0-1 16,5 2 0-16,-1 1 0 15,3 0 4-15,-1 4-4 0,1-2 0 16,-1 0 0-16,-3-2 0 0,4 1 0 0,-9-4 0 15,0 1 0 1,3-2 0-16,-5 2 0 0,-2 3 0 0,0-2 0 0,5 0 0 0,-3 2 0 16,0 0 0-16,-2-2 0 15,5-1 0-15,-1 2 0 0,2-1 0 0,-1 0 0 16,-1 0 0-16,3 0 0 16,-1-1 0-16,-2 0 0 0,1-1 0 0,3-1 0 15,-4-3 0-15,-1 0 0 0,1-2 0 16,-4-3 0-16,-2-1 0 0,-4 0 0 15,0-2 0-15,0 1 0 0,0-2 0 16,0 0 0-16,0 0 0 0,-2-3 0 16,-6-3-24-16,-4-5-23 0,-11-2-33 15,-18-4-94-15,-5-4-157 0</inkml:trace>
  <inkml:trace contextRef="#ctx0" brushRef="#br0" timeOffset="38552.93">28520 3394 338 0,'0'0'191'0,"0"0"-162"16,0 0 2-16,0 0 33 0,0 0-12 16,0 0-20-16,0 0-13 15,0 0 1-15,15-21-4 0,-13 33-12 0,-7 8 9 16,1 5 3-16,-2 0-5 0,-2 4-3 16,-5 1-4-16,1 2-1 0,4-1-3 15,-5 1 1-15,5 0-1 0,0 0 0 16,0-2 0-16,-3 1-5 0,7-3 4 15,4-6-1-15,0-5 2 0,0-2 0 16,0-6-1-16,6-2 0 0,3-2 0 16,1-1 1-16,-2-4 0 0,13 0 1 15,0-2 3-15,5-6 8 0,10-4 8 0,1-1-5 16,-2-2-12-16,2 1-2 0,-8 0-1 16,-2 2 1-16,-2 2-1 0,-3 0-2 15,-9 2-43-15,-5-1-42 0,-8 1-61 16,-2 3-142-16</inkml:trace>
  <inkml:trace contextRef="#ctx0" brushRef="#br0" timeOffset="38758.3">28619 3514 208 0,'0'0'424'0,"0"0"-344"0,0 0 2 15,0 0-5-15,0 0-26 0,0 0-15 16,0 0-14-16,0 0-12 0,0 0-7 15,6 35 0-15,-3 4 4 0,5 3-1 16,2 2-2-16,-2 4-3 0,-1-1 0 16,1-4 2-16,6-4-3 0,-3-4-1 15,-3-4-41-15,4-2-22 0,-7-5-37 0,-5-4-64 16,0-4-139-16</inkml:trace>
  <inkml:trace contextRef="#ctx0" brushRef="#br0" timeOffset="39989.28">12860 8925 413 0,'0'0'91'16,"0"0"-20"-16,0 0 10 0,0 0-6 0,0 0-22 0,0 0-15 15,0 0-7-15,0 0-4 0,0 0-10 16,-23-17-6-16,19 20-3 0,4 0-4 0,0 0-2 15,0 3-2-15,0 4 2 0,0-3-2 16,4 2 0-16,-4 1 0 0,0-4 0 31,2 3 0-31,0-4 1 0,0 0-1 16,-2 0 0-16,2-2 0 0,0-1 0 16,-2 0 0-16,2 1 0 0,-2-1 0 15,0 0 0-15,4 1 0 0,-2 1 0 16,0 0 0-16,1-1 0 0,-3-2 0 0,2-1 0 15,-2 1 0-15,2 1 0 0,-2-2 1 16,0 0-1-16,0 1 0 0,0 1 0 16,0-2 1-16,0 0-1 0,2 0 0 15,2 1-1-15,0 1 1 0,0 1 1 16,0 1-1-16,0 2-1 0,3 1 1 16,3 4 0-16,-2 0 0 0,-4 1 1 15,3 0-1-15,1-1 0 0,-2-2 0 16,2-2 1-16,-6-2-1 0,0-1-1 0,7-1 1 15,-3 1 0-15,0 0 1 0,2-1 0 16,-3 2-1-16,3-3 3 0,-2-1 2 16,4-1 2-16,-3 0-1 15,-3 0 1-15,4-9 10 0,4-2-1 0,-1-7-1 16,1-4 3-16,5-5-18 0,-3-6 0 16,5-4 0-16,-7-4 0 15,7-4 0-15,-9-7 0 0,7 0 0 0,-5 2 0 16,-2 7 0-16,1 13 0 0,-5 9 0 15,-4 10 0-15,-2 5 0 0,0 6 0 16,0 0 0-16,0 3 0 0,-8 10 0 0,-5 8-64 16,1 8-87-16,-9 0-225 0</inkml:trace>
  <inkml:trace contextRef="#ctx0" brushRef="#br0" timeOffset="62253.58">25231 2836 183 0,'0'0'50'0,"0"0"9"0,0 0 8 0,0 0-3 16,0 0-10-16,0 0-7 0,0 0-6 16,0 0-4-16,0-47-6 0,2 44-6 15,2 1-2-15,-4 1-2 0,0-1 1 16,3 2-5-16,-1 0-5 0,0 0-6 15,0 0-3-15,0 6-1 0,4-1-1 16,0-1-1-16,0 3 0 0,3 0 1 16,-5 1-1-16,2 1 0 0,0 3-2 15,2 1-24-15,1 3-29 0,-3 0-34 16,-6 2-55-16,0-2-98 0</inkml:trace>
  <inkml:trace contextRef="#ctx0" brushRef="#br0" timeOffset="62489.1">25514 3187 450 0,'0'0'76'0,"0"0"-30"16,0 0 3-16,0 0-6 0,0 0-22 15,0 0-15-15,0 0-2 16,0 0-1-16,0 0-2 0,7 4 1 15,-5 5 0-15,-2 1-1 0,2-1 1 16,2 0-2-16,2 1 0 0,-2 0 0 0,2 2 0 16,1 2-15-16,7 2-29 0,-1 1-14 15,-7 1-31-15,8 1-52 0,-3-1-168 16</inkml:trace>
  <inkml:trace contextRef="#ctx0" brushRef="#br0" timeOffset="62709.59">25676 3656 380 0,'0'0'110'0,"0"0"-9"0,0 0-36 15,0 0 10-15,0 0-21 0,0 0-25 16,0 0-17-16,0 0-5 0,0 0-5 16,22 7 1-16,-17 1-2 0,3 1 0 15,-6 1-1-15,4 1 1 0,2 0-2 16,5 3 0-16,-9 1-19 0,8 3-23 15,1 0-17-15,-5 5-11 0,-4 3-24 0,-2 2-79 16,2-2-195-16</inkml:trace>
  <inkml:trace contextRef="#ctx0" brushRef="#br0" timeOffset="62914.37">25905 4208 293 0,'0'0'167'0,"0"0"-50"15,0 0-54-15,0 0-6 0,0 0-9 16,0 0-12-16,0 0-8 0,0 0-12 16,0 0-13-16,31-10 0 0,-29 15-3 15,2 5 1-15,-2 0 0 0,5 2 0 16,1 2-1-16,4 4-12 0,-3 3-24 16,3 3-14-16,5 1-10 0,-5 3-7 15,4 0-22-15,-5 2-19 0,7-2-53 16</inkml:trace>
  <inkml:trace contextRef="#ctx0" brushRef="#br0" timeOffset="63136.01">26178 4671 417 0,'0'0'103'16,"0"0"-17"-16,0 0 7 0,0 0-6 0,0 0-37 16,0 0-8-16,0 0-12 15,0 0-11-15,0 0-6 0,-2-13-11 16,2 13 2-16,0 0 2 0,0 0-4 15,0 1-2-15,0 3 0 0,0 1-1 16,4 1 1-16,0 0-1 0,2 1 1 16,1 0-17-16,1 4-12 0,-4-3-13 0,2 3-19 15,7-1-27-15,-5 3 11 0,-2-1-25 16,0 1-68-16,0-3-52 0</inkml:trace>
  <inkml:trace contextRef="#ctx0" brushRef="#br0" timeOffset="63322.93">26296 4814 324 0,'0'0'148'15,"0"0"-25"-15,0 0-50 0,0 0-4 16,0 0 0-16,0 0-17 0,0 0-16 16,0 0-8-16,0 0-8 0,-8-17-5 15,6 17-4-15,2 0-6 0,0 0-5 16,0 1 0-16,-3 1-1 16,3 0 1-16,0 0-1 0,0 0 1 0,0 1-8 0,0 1-25 15,0 2-15-15,0 3-33 0,0-3-52 16,-4-2-90-16</inkml:trace>
  <inkml:trace contextRef="#ctx0" brushRef="#br0" timeOffset="64931.66">26211 3435 182 0,'0'0'60'0,"0"0"-11"16,0 0-14-16,0 0 18 0,37-56 6 0,-31 46-8 15,1 0-4-15,-3 5 0 0,-4-3-3 16,2 1-6-16,-2-1 0 0,0 4-1 16,-2-3-5-16,-2 3 0 0,-7-2-7 15,3 2-1-15,4 1-5 16,-6 0-4-16,-5 1-3 0,9 2-3 0,-4 1-1 15,-3 6-4-15,3 4-4 0,2 3 0 16,-5 3 0-16,3 5-1 0,4 3 1 16,-3 4 0-16,-1 1 0 0,4 2 0 15,4 0-2-15,0 1 2 0,2 1 0 16,0 0 1-16,4-1-1 0,6-1 0 16,3 0-1-16,-3 0 1 0,11-1 0 15,-7-2 0-15,11-2 0 0,-7-6 0 0,3-1 0 16,2-5 0-16,-4-4 0 0,1-3 0 15,5-7 0-15,-6-1 0 0,3-7 0 16,-7-2 1-16,3-4 2 0,-7-2 10 16,1 1 8-16,-8 2 1 15,-4-3-5-15,0 1-1 0,-6-1-3 0,-8 2-13 16,1 0 0-16,-10 2 0 0,1 2 0 16,-3 1 0-16,-2 8 0 0,-4 0 0 15,0 0 0-15,4 10-22 0,2 3-21 16,7 3-29-16,-9 4-78 0,12 1-140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39:03.164"/>
    </inkml:context>
    <inkml:brush xml:id="br0">
      <inkml:brushProperty name="width" value="0.05292" units="cm"/>
      <inkml:brushProperty name="height" value="0.05292" units="cm"/>
      <inkml:brushProperty name="color" value="#FF0000"/>
    </inkml:brush>
  </inkml:definitions>
  <inkml:trace contextRef="#ctx0" brushRef="#br0">9362 6870 328 0,'0'0'48'0,"0"0"-3"16,0 0 14-16,0 0 2 0,0 0-6 16,0 0-19-16,0 0 0 0,0 0 14 15,0 0-18-15,6-27-1 0,-6 27-15 0,0 4-5 16,0 6-7-16,0 4-3 0,0 6 3 15,0 6 2-15,2 6-1 0,0 7-1 16,2 5-1-16,-1 6-2 16,1 1 0-16,0-1 0 0,0-2 0 0,4-4 0 15,-2-6 0-15,3-2-1 0,-1-6 0 16,2-4-6-16,3-6-34 16,-5-6-25-16,0-6-18 0,0-5-33 0,-1-3-43 15,-5-10-158-15</inkml:trace>
  <inkml:trace contextRef="#ctx0" brushRef="#br0" timeOffset="204.7">9434 6860 480 0,'0'0'30'0,"0"0"-9"0,0 0 27 15,0 0 11-15,0 0-23 0,0 0-17 16,0 0-6-16,0 0-2 0,0 0-5 15,-31-23-3-15,38 29-2 0,1 3 2 16,8-4 5-16,5 1 3 0,6-3 2 16,10-2 2-16,9-1-5 0,-1-1-5 0,5 3-3 15,-5 1-2-15,-6 1-28 0,-3 3-66 16,-8-1-96-16,-15-2-251 0</inkml:trace>
  <inkml:trace contextRef="#ctx0" brushRef="#br0" timeOffset="393.59">9283 7311 524 0,'0'0'21'0,"0"0"28"16,0 0 9-16,0 0 3 0,0 0-24 0,0 0-15 16,0 0-8-16,0 0-2 15,73 6-5-15,-36-15 0 0,4 1-3 0,1 0-2 16,-1 1 0-16,2 3-2 0,7-2-34 15,-9 3-64-15,5 0-74 16,-13-4-241-16</inkml:trace>
  <inkml:trace contextRef="#ctx0" brushRef="#br0" timeOffset="788.28">10172 7113 599 0,'0'0'9'15,"0"0"-5"-15,0 0 30 0,-27-59 40 16,13 50-29-16,-5 3-28 0,-3 2-4 16,1 4-2-16,-8 3-6 0,4 6-4 15,0 5-1-15,1 2 0 0,1 2 0 16,4 4 0-16,3 0 0 0,7 0-1 16,1 0 0-16,6-1 1 0,2 2-2 0,2-3 1 15,6 4 0-15,5-3 1 16,3 1-2-16,1-2 0 0,8 0-1 15,2-5 0-15,6-5-3 0,0-4 1 16,2-6 4-16,0-4-2 0,-2-6 3 16,-4-4 0-16,-4-1 0 0,-9 2 1 0,-3-2-1 15,-7 1 0-15,-6 0 2 0,-2-5 1 16,-10-3 0-16,-1-8-1 0,-10-3-2 16,3 2 0-16,-3 3 1 0,-2 7-1 15,2 5-1-15,5 8-15 0,1 5-15 16,7 3-13-16,2 5-11 0,-1 7-28 15,3 3-37-15,2 3-45 0,2-1-107 16</inkml:trace>
  <inkml:trace contextRef="#ctx0" brushRef="#br0" timeOffset="1135.27">10350 7140 590 0,'0'0'64'15,"0"0"-4"-15,-2-56 10 0,2 47-25 0,2 2-21 16,2 3-9-16,2 1-1 16,-4 1-4-16,5 1-6 0,5 1-2 15,3 1-1-15,5 5 0 0,1 4-1 16,8 5 0-16,0 6 2 0,2 3-2 0,-6 5 1 16,-5 4 0-16,-1 4-1 0,-9 1 0 15,-6-4-5-15,0-4-13 0,-4-5-2 16,0-7 10-16,-8-6 9 0,4-4 1 15,-6-2 0-15,-1-4-1 0,1-1 1 16,-2-1 2-16,1 0 0 0,1-2 7 16,2-6 6-16,-1-2-4 0,1-6 5 15,2-4-6-15,6-5 0 0,0-9-2 16,0-5-3-16,12-1-2 16,7 0-3-16,2 3 0 0,12 4 0 15,6 5-1-15,0 4-18 0,9 4-41 0,6-1-59 0,-11 3-92 16</inkml:trace>
  <inkml:trace contextRef="#ctx0" brushRef="#br0" timeOffset="1861.6">12124 6925 207 0,'0'0'85'16,"0"0"-26"-16,0 0 7 0,-2-58 15 0,2 43-6 0,0 2-14 15,0 2-13-15,0-2 0 0,0 3-11 16,0 2-10-16,0 4-2 0,0 1-10 16,0 1 11-16,0 2-14 0,0 0-6 15,0 0-1-15,0 8-4 0,0 8-1 0,0 8-2 16,0 10 2-16,0 5 0 15,0 2 0-15,0 6 0 0,0 1 1 0,0 2-1 16,2-6 0-16,6-4 0 0,0-1 1 31,5-7-1-31,-3-1 0 0,9-6-16 0,-11-3-26 0,6-6-25 0,-1-2-25 16,-9-6-30 0,-4-5-53-16,0-3-194 15</inkml:trace>
  <inkml:trace contextRef="#ctx0" brushRef="#br0" timeOffset="2709.65">11671 7101 351 0,'0'0'51'0,"0"0"-26"0,0 0 34 16,0 0-16-16,0 0-24 0,0 0-6 15,0 0 18-15,52-6 8 0,-19-3-10 16,6 1-5-16,15-3-9 0,-3 1-6 16,5-1-5-16,6 3-2 0,-8 2-2 0,2 2 0 15,0 4-47-15,-15 0-51 16,0 4-83-16,-14 2-165 0</inkml:trace>
  <inkml:trace contextRef="#ctx0" brushRef="#br0" timeOffset="3151.07">12272 7061 240 0,'0'0'135'0,"0"0"-71"0,0 0 8 15,0 0-6-15,0 0-16 0,19-54-10 16,-9 46-6-16,5-1-3 0,-3 0-4 16,9 2-7-16,-2 1-5 0,-1 3-8 15,11 3-4-15,-8 1-2 0,2 7-1 16,3 3 0-16,1 5 1 0,-6 1-1 16,-2 6 0-16,-1 1 1 0,-3 3-1 15,-7 4 1-15,-4-3-1 0,-4 1 0 16,-2-4-4-16,-8-3-2 0,5-5 1 15,-7-3-5-15,2-4 2 0,1-3 6 0,-3-4 2 16,4 0 0-16,-3-3 1 0,7-2-1 16,-6-5 1-16,0 0 0 0,1-3 1 15,3-4 0 1,-2-5 1-16,2-4 3 0,2-6 0 0,2-8-4 0,2-4 1 16,-3-2-2-1,12 4 1-15,5 6-2 0,-3 6 0 0,9 8-1 0,-1 7-3 16,4 7-44-16,10 5-39 0,0-1-32 15,0 5-77-15</inkml:trace>
  <inkml:trace contextRef="#ctx0" brushRef="#br0" timeOffset="3828.23">12940 7127 565 0,'0'0'75'0,"0"0"-63"0,0 0 14 15,0 0 46-15,-27-57-20 0,23 50-29 0,-2 4-9 16,-4 1 1-16,3 2-5 0,3 0-6 16,2 3-3-16,0 4-1 0,-2 4-2 15,-4 2 1-15,6 2 0 0,2-1 0 16,6 2 0-16,2-4 1 0,2-2-2 16,7-1-3-16,0 0 2 0,9-2 0 15,3-2 2-15,0-4-4 16,6-1 3-16,-1-6 2 0,-1-6 0 0,-7-4 1 15,-5-1-1-15,-2 2 1 0,-11 0 0 16,-4-1-1-16,-4 0 2 16,0-2 0-16,-4 0-1 0,0 2 1 0,-11 1-1 15,-1 2 1-15,-1 2 1 0,1 3-3 16,-5 0 1-16,7 5-1 0,-5 3 0 16,5 11 0-16,-1 7-1 0,-1 4-1 15,3 6-1-15,-3 2 3 0,5-1-1 0,-1 0 1 16,6-4 0-16,2-3 0 0,-1-1-1 15,5-5 1-15,0 1-1 0,9-2-1 16,3-2 1-16,1 1 0 0,9-3 0 16,1-2 1-16,6 0-1 0,4-5 2 15,4-2-1 1,5-4 0-16,-1-5 0 0,-4-4 1 0,9-4 0 0,1-4 1 16,-3-3-2-16,-1-3-1 0,2 0-1 15,-12-1 2-15,-6-1 0 0,-4-1 2 16,-2-3 4-16,-13 2 3 0,0 0 4 0,-8 4-2 15,0 4 2 1,-8 1 1-16,2 4 0 0,-11-2-1 0,1 6-9 16,3 4-1-16,-3 2 2 0,5 4 0 0,-5 1-4 15,6 1 0-15,-3 5-1 0,-1 6 0 16,1 4-1-16,-3 3 1 0,5 3-2 0,-1 3 2 16,2-2 0-16,6 1 0 31,-1 1 0-31,5 1-3 0,0 0 3 0,9-5-1 0,3 0 1 0,-2 1-1 15,13-2 0-15,-2 1 1 0,2-3-1 16,10-3 0-16,-4-3-3 0,0-3-6 0,0-4-14 16,-3-4-13-16,5 0-19 0,0-7-38 31,0-7-34-31,-4-1-89 0</inkml:trace>
  <inkml:trace contextRef="#ctx0" brushRef="#br0" timeOffset="7231.79">14805 6988 50 0,'0'-3'100'0,"0"0"-60"15,0-1-11-15,0 2 7 0,0 0 2 16,0 0-12-16,0 0-1 0,0 0-4 0,0-1-4 16,0-1 0-16,0 0-4 15,0 0 6-15,0-1 6 0,0 1 0 16,0-1-3-16,0 0 0 0,0 2 1 15,0 0 0-15,0-1 0 16,0 1-4-16,0-1-1 0,0 2-4 0,0-2-3 0,2 2-3 16,0 0-2-16,-2 1-1 0,2 1 2 15,0 0-5-15,0 0-1 0,4 1-1 16,0 7-1-16,1 2-1 0,-1 6 2 16,4 4 0-16,1 4 3 0,-5 1-2 15,-2 1-1-15,2-1 2 16,0 0 0-16,0-3-2 0,-1-2 1 0,1-3-1 15,-6-4 0-15,2-3 2 0,2-1-2 16,2-4 0-16,-2-2 0 0,0 0 0 16,3-3 1-16,-1 0 0 0,-4-1 2 15,8-7 4-15,5-4-1 0,-7-3 16 0,6-2-5 16,1-1-12-16,-9-1-1 0,0 2-2 16,-2-3 4-16,3-2 0 0,-7 0-1 15,0 3-2-15,0 5-1 16,-4 1 0-16,1 6 0 0,-1 3 6 0,2 3-5 15,0 1-3-15,0 0-1 0,0 7-2 16,0 9-1-16,-2 2-2 0,0 7 4 16,0-2 1-1,4 1 1-15,0-1 0 0,6-3-2 16,0 0 1-16,4-4 0 0,5-2 1 0,-3-1-1 0,9-3 1 16,0-3 0-16,1-3-1 15,9-4 2-15,-2 0-2 0,0-9 2 16,0-4-1-16,4 0 2 0,-8-4 0 0,-2 1 2 0,-5-1 2 15,-5-1 3-15,-7 0 6 0,-4-2 0 16,-2-3-2-16,-4-3-6 0,-6-1-3 16,-11 4-3-16,-2 1 0 15,2 7-1-15,-5 6-4 0,3 3-11 0,6 5-6 16,-1 1-8-16,7 3-8 0,5 7-13 16,2 3-15-16,2 5-36 0,2 2-30 15,2-5-84-15</inkml:trace>
  <inkml:trace contextRef="#ctx0" brushRef="#br0" timeOffset="7451.21">15565 7001 490 0,'0'0'74'16,"0"0"-19"-16,11-56 4 0,-5 43 11 15,-2 5-24-15,-2 1-19 0,-2 4-10 16,2 2 3-16,-2 1-3 0,0 0-8 15,0 8-9-15,2 6-1 0,0 8-1 16,-2 6 2-16,0 3 2 0,0 2-2 0,-2-1-6 16,0 1-27-16,2-5-22 0,0-5-35 15,-4-1-2 1,0-7-37-16,-4-4-122 0</inkml:trace>
  <inkml:trace contextRef="#ctx0" brushRef="#br0" timeOffset="7624.4">15499 6649 614 0,'0'0'17'0,"0"0"-10"15,0 0 1-15,0 0 16 16,0 0-19-16,0 0-5 0,0 0-2 0,0 0 2 16,0 0-2-16,35 32-23 0,-35-9-25 15,-4 3-26-15,-2-3-55 0,-6-4-150 16</inkml:trace>
  <inkml:trace contextRef="#ctx0" brushRef="#br0" timeOffset="7844.39">15931 6723 697 0,'0'0'4'0,"0"0"-1"15,27-57 15-15,-21 51 26 16,1 5-5-16,-5 1-32 0,0 5-7 0,2 7 2 15,-4 4 3 1,0 3 1-16,0 9-2 16,-6 3-1-16,-1 5-1 0,1 7-1 15,2 2-1-15,0 3-12 0,2-4-50 16,2-4-1-16,2-8-17 0,4-7-6 16,-4-6 0-16,2-4-68 0</inkml:trace>
  <inkml:trace contextRef="#ctx0" brushRef="#br0" timeOffset="8018.11">15725 7007 547 0,'0'0'35'0,"0"0"-15"16,0 0-5-16,0 0 15 0,55-53-6 16,-28 43-10-16,4 0 4 0,4 0 3 15,5-2-9-15,-1 3-6 0,-6 1-4 16,-4 2 1-16,-4 1-3 0,0 0-34 15,1 0-37-15,-3-3-57 0,-6-1-87 16</inkml:trace>
  <inkml:trace contextRef="#ctx0" brushRef="#br0" timeOffset="8490.44">16285 6702 654 0,'0'0'26'16,"0"0"-11"-16,0 0 10 0,0 0 35 15,0 0-26-15,0 0-19 0,0 0-1 16,0 0 5-16,0 0-12 0,6 9-7 16,-8 7 0-16,2 6 2 0,0 3-1 15,-4 4 0-15,2 5-1 0,-2 3 1 0,2 1-1 16,2 0 0-16,0 2-26 0,4-5 8 16,4-2-5-16,-2-6-18 0,2-1 7 15,3-2 8-15,-7-2 8 0,0-2-5 16,-2-5-5-16,0-3-6 0,-2-4 8 15,0-5 8-15,0 0 9 0,0-3 9 16,0-3 3-16,-2-4 24 0,0-5 25 16,-2-4-27-16,0-8-2 0,2-5 23 15,2-3-7-15,0-3-12 0,6 2-11 16,0 5 4-16,0 8 1 0,7 9-15 0,-5 2-2 16,2 6 0-16,1 3-1 0,5 3-3 15,-3 6 2-15,7 5-2 0,1 2 1 16,-5 2-1-16,3 2 1 15,-2 1-1-15,-3-1 0 0,0 2 0 0,-3-3 0 16,1 0 1-16,-3-3-1 0,-7-1 0 16,2-3-1-16,-4 1 1 0,2-2 2 15,2-2-2-15,-2-1 2 0,4-2-2 16,-2-1-5-16,0-1-18 0,1-2-11 16,1-2-28-16,-2-2-28 0,2-9-56 15,4-4-200-15</inkml:trace>
  <inkml:trace contextRef="#ctx0" brushRef="#br0" timeOffset="16403">17988 6889 133 0,'0'0'314'0,"0"0"-280"0,0 0-17 15,0 0-2-15,0 0 15 16,-4-51 97-16,2 46-76 0,2 1-42 0,0-1 2 15,2 2 8-15,0 2-9 16,-2-1-5-16,4 2-3 0,6 0 0 0,-1 0-2 16,5 6 0-16,5 5-1 15,-5 7 0-15,7 6 1 0,-2 3 0 0,-5 4-1 16,5 3 1-16,-7 3 0 0,-2-1 0 16,1 2 0-16,-5-3-1 0,-4-3-3 15,0-4-4-15,-2-1-18 0,0-8 20 16,0-1 4-16,0-7 0 0,0-5-12 15,-2-3 14-15,2-3 1 0,0 0 0 16,-4-6 5-16,0-4 10 16,-2-3 6-16,1-5-3 0,1-2 10 0,0-4 3 15,4-6-7-15,0-7-9 0,4-4-8 16,0-5-4-16,7 0-3 0,-1 2 0 0,2 5 0 16,5 8-1-16,-5 9 0 0,1 8-1 15,-1 4 1-15,1 7-3 0,3 3-22 16,-1 1-16-16,1 8-43 0,1 0 3 15,-3 4-56-15,-4-1-87 0</inkml:trace>
  <inkml:trace contextRef="#ctx0" brushRef="#br0" timeOffset="17675.46">18647 6914 465 0,'0'0'65'0,"0"0"-6"0,3-50 6 0,-3 39 8 15,0 3-18-15,-3 0-22 0,-1 0-11 16,0 3-4-16,0 3-7 0,-4 1-3 16,-5 1-7-16,1 0-1 0,0 4-2 15,-5 4-1-15,3 2 0 0,-5 4-1 16,7 4-3 0,-5 4-1-16,5 6 6 0,-3 0-12 0,7 4-3 0,2-2 10 15,2 0-2-15,4-4 7 0,2-5-3 16,0-2-2-16,2-1 2 0,4-2 1 15,2 0 1-15,1-5-1 0,-1 0-6 16,0-4 4-16,1-2 4 0,1-4 2 0,3-2 1 16,1-8 0-16,7-6 2 0,2-4 5 15,-5-3 6-15,1 1-2 16,-4-2-5-16,-3 2-3 0,-6-3 1 0,1-1 2 16,-7 1 1-16,0 0-3 0,-2 5-4 15,0 4 2-15,0 5-3 0,0 7 1 16,0 1-1-16,0 2-1 0,0 5-3 15,0 9-6-15,-2 10 0 0,-2 7 9 16,-1 4-9 0,1 1-10-16,2-2 7 0,2-5-2 0,4-7-4 0,5-6 4 15,-1-2 11-15,0-5 4 0,0-1-1 16,3-7-1-16,5-1 2 0,-3-1 2 16,1-7 0-16,-3-3 4 0,1-2 5 0,4-3 8 15,-3-3 5-15,1-4-12 0,-3-1-2 16,-1-1-3-16,-2-3 2 15,1 1-1-15,-3-2-1 0,2-1-3 0,-2 3-1 16,5 6 0-16,-5 4-1 0,-2 9-1 16,-2 5-1-16,0 3 0 0,2 4-2 15,-2 10-6-15,4 7 0 0,-1 4 3 16,-1 8 5-16,0 0 0 0,0-3 0 16,2-1 0-16,-2-6 1 0,5-4 0 15,-1-4-1 1,-4-3 0-16,2-2 0 0,0-3 1 0,3-2-1 0,-3-3 0 0,-2-2 1 15,0 0 2-15,4-4-2 0,1-2 3 16,-3-4-2-16,0-1-1 0,2-1 2 16,-1-4-2-16,3-2 1 15,-4-3-1-15,0-2 1 0,5-1-1 0,-1 2 1 16,-2 4-1-16,-4 7-1 16,3 6 1-1,-3 5-1-15,-4 0-1 0,6 9-1 16,0 8-5-16,0 5 1 0,-2 4 5 15,1 3 1-15,1 2 0 0,0-2 0 16,0-4 0-16,0-6 0 0,5-2 0 16,1-5 1-16,3-3 0 0,3-3-2 15,1-3 2-15,4-3 1 0,1 0-2 0,-1-5 2 16,0-6 0-16,0-1 0 0,-3-5-1 16,1-2 1-16,0-5-1 0,-5-5 2 15,3-4-1-15,-9-3 2 0,0-4 7 16,-8-4 7-16,-2-3-7 0,0-3-1 15,0-3-4-15,0-4 0 0,-2 11-2 16,4 14 11-16,3 17-10 0,-5 15-2 16,0 2 4-16,0 4-3 0,0 4-4 15,-5 6-8-15,3 14-1 0,-6 10 8 0,0 10 0 16,-3 4 0-16,7-1 0 0,2-4 1 16,2-6 0-16,6-6 1 0,5-6-1 15,-1-5-2-15,7-2-2 16,-3-3-11-16,5-2-4 0,-5-3-5 15,1-8-5-15,1-5-10 0,-1-3 10 0,1-7 13 16,3-7 12-16,-3-3 3 0,1-5-1 16,2-2 2-16,-5-6 0 0,3-3 4 15,-3-5 5-15,-4 0 13 0,-1-3 3 16,-5 2-3-16,4 4 0 0,-4 5 0 16,-4 10 2-16,0 5-8 0,0 7 0 15,0 4-4-15,-4 3-5 0,-2 1-4 16,-2 6-3-16,-7 5-4 0,-6 10 0 0,-3 5 2 15,1 5 2-15,2 2-1 0,3-2 1 16,7-4-1-16,7-4 0 16,0-2 1-16,2-3-2 0,-2-4 2 15,4 1 0-15,6-4-2 0,4 0 2 0,5-1-2 16,1 2 2-16,3-1-1 0,6-1 1 16,0-1 0-16,1 0 0 0,1 2 0 15,-4 2 0-15,0 2 0 0,-7-3 0 16,1 2 1-16,-5 0-1 0,-1 1-14 15,-5-2-19-15,-4 1-19 0,-2 0-25 16,-4-2-33-16,-7-5-74 0,3-3-199 16</inkml:trace>
  <inkml:trace contextRef="#ctx0" brushRef="#br0" timeOffset="18089.25">20934 6806 303 0,'0'0'221'0,"0"0"-184"0,0 0 9 0,0 0 14 16,0 0-1-16,-13-52-26 16,7 48-11-16,-4 2 2 0,-1 1-10 15,1 1-7-15,2 7-4 0,-5 2-2 0,1 7-1 16,0 3 0-16,-1 7-1 15,3 3 1-15,0 0 0 0,1 6 0 0,1 1 0 16,4 0 0-16,2-3 0 16,2-3 0-16,2-3 0 0,10-1 0 0,3 1-1 15,-1-2 1-15,9-1 0 0,0-6 0 16,6-6 0-16,0-8 0 0,2-4 1 16,2-2-1-16,-2-11 2 0,-2-1 0 15,4-7 1-15,-6 1-1 0,-5-5 2 16,-5-5 7-16,-9 0 5 0,-6-9 3 15,-2-3-11-15,-12-3-4 0,-3-4-2 16,-5 3-2-16,-5 5 0 0,-2 11-1 16,-4 11-4-16,0 12-10 0,0 7-4 15,2 3-6-15,4 8-13 0,5 5-24 16,5 4-4-16,5 5-13 0,4 1-61 0,6 0-48 16</inkml:trace>
  <inkml:trace contextRef="#ctx0" brushRef="#br0" timeOffset="18745.36">22253 7016 530 0,'0'0'64'0,"0"0"-3"15,10-64 0-15,-10 44 17 0,0 1-23 16,-2 1-12-16,2 0-11 0,2 6-20 15,-2 4-1-15,2 5-4 0,2 3 0 16,-2 0-5-16,4 5-2 0,7 7-2 16,1 4-2-16,-1 6 0 0,1 6 4 15,-1 5-2-15,5 1 2 0,-8 3 0 0,3 0 0 16,-1-4 0-16,-3-1-2 16,1-4-6-16,0-9-20 0,-6-5-7 0,0-8-7 15,-1-6-4-15,-3-3-10 0,-3-11-4 16,-5-5 15-16,-4-10-36 0,1-6-27 15,-5-3-50-15,1-5-64 0,3-4 221 16,-7-3 1-16,5-3 134 0,-5 1-8 16,7-3-21-16,0 8-1 0,3 7-21 15,5 7-9-15,4 16-3 0,0 8-28 16,0 9-5-16,0 3-14 0,-2 0-11 0,2 3-13 16,2 2-3-16,2 5-1 15,5 5 2-15,3 3 1 16,-6 3 0-16,2 2 0 0,9 1-6 0,-5 3-21 15,13-6-16-15,4-1-3 0,4-6-9 0,0-7 3 16,2-3-10-16,-2-7-23 0,1-1-13 16,-8-9-9-16,-1-2-20 0,-2-2 45 15,-11-2 83-15,1-2 107 0,-9-2 40 16,0-7-37-16,-2-1-4 0,0 1-15 16,0 0-22-16,2 8 0 0,-2 3-12 15,1 5-14-15,-1 6-9 0,0 4-6 16,2 1-9-16,0 1-8 0,2 8-11 15,4 7-5-15,7 9 5 0,-7 9-1 0,3 7 2 16,-3 9 0-16,-2 6 0 16,5 5 0-16,-1 0 0 0,-2-5 0 0,5-4 0 15,-1-5-1 1,1-5-1-16,-3-5-10 0,-6-5-19 0,-1-4-8 0,-5-8-7 16,0-7-39-16,-7-6-17 0,-1-7-18 15,-8-3-51-15,7-5-54 0</inkml:trace>
  <inkml:trace contextRef="#ctx0" brushRef="#br0" timeOffset="18886.62">22635 7118 313 0,'0'0'145'0,"-33"-66"-47"0,27 49-35 0,6 7 2 15,0-1-13-15,4 4-22 0,2-1-13 0,13-1-4 16,-3 0-3-16,11 1-8 16,6 0-2-16,13 3 1 0,5-1-2 0,7 4 1 15,0-2-33-15,6-4-54 0,-4-1-54 16,-6-1-192-16</inkml:trace>
  <inkml:trace contextRef="#ctx0" brushRef="#br0" timeOffset="20810.53">23625 6984 680 0,'0'0'32'0,"0"0"-32"0,62-2-4 0,-43-5 4 15,1-4 24-15,-9 1-8 0,5 0 11 16,-3-2 12-16,7 2-23 0,-7-3-11 16,9-2-1-16,-3-1-3 0,4 0 2 15,2-1-2-15,-5-1 2 0,1-2 0 16,0 3-3-16,-5-1 1 0,5 2 0 16,-11-4-1-16,9 1 1 0,-11-2-1 15,-2-2 1-15,3-1 1 0,-9 0-2 16,0 0-1-16,-3 4 1 0,-3 1 1 15,2 4-1-15,-2 4-1 0,0 3 0 16,-5 5 1-16,3 3-4 0,0 4-2 16,-9 13 2-16,1 9-3 0,-5 11 5 0,7 7 2 15,-5 5-2 1,7 5 0-16,8-1 2 0,1-1 0 0,6-4 0 0,5-1 0 16,8-3 0-16,1-5 1 15,1-3 0-15,-1-6 1 0,6-6 0 0,-11-7-2 16,1-8 2-16,-5-5 0 0,-6-4-2 15,0 0 1-15,0-2 3 0,0-7 2 16,-2-2-2-16,0-6-2 16,0-1-1-16,0-4-1 0,2-5 0 0,4-3 3 15,3-2-3-15,1-3 0 0,-4 1 1 16,4 6 0-16,7 6 1 0,-7 7 2 16,1 4-3-1,1 4 1-15,-6 5-2 0,5 2-1 0,1 2 1 0,-2 5-2 0,5 5-1 16,-1 7 1-1,3 3-1-15,-1 3 1 16,1 1 2-16,4 1-2 0,3 0 2 0,-5-2 1 0,2-1-1 0,-1-4-3 0,-1-3-9 16,2-2-3-16,-7-7-3 15,5-4 4-15,-7-3 2 0,9-1 4 32,-9-4 4-32,9-5 3 0,-3-6 1 15,9-6 0-15,2-3 1 0,4-4-1 16,-2-5-4-16,2-3-5 0,0-1-3 0,-2-2 2 15,1 2 4-15,-4-1 5 0,-7 5 1 16,0 11 1-16,-13 9 0 0,-6 6 10 16,-2 7 17-16,-4 0 1 0,-4 0-21 15,-9 8-7-15,-1 7-2 0,-5 8-1 16,2 6 0-16,3 7 0 0,-7-1 1 16,12 0 1-16,-3-1 0 0,8-3 1 15,5-3 0-15,1-5-1 0,2-1 2 16,5-2 0-16,5-2 1 0,4-2-1 0,-3-2-1 15,9-3 1-15,-5-3 0 0,8-5 0 16,-7-2 1-16,5-1 0 0,-3-2-2 16,1-5 2-16,4-2-1 0,-11-4 0 15,5 0 0-15,-7-5 5 0,-4-6 3 16,2-4 2-16,-3-2-7 0,-1-2-3 16,-8 3-1-16,4 2 1 0,-7 5-2 15,-3 6 0-15,2 3-3 0,-7 1-2 16,3 6-4-16,6 4 4 0,-9 2-29 0,5 6 16 15,4 2-12-15,-9 2-6 16,5 3-2-16,4-2-4 0,0-2-2 0,6-3-13 16,2-4 7-16,6-2 19 0,15-5-2 15,-5-4 22-15,5-4 10 16,4-2 1-16,-9-1-8 0,1-5-19 0,-5-1 27 16,-1-3 9-16,-7-1 18 0,-2 2 15 15,0-3 4-15,0 3 9 0,3 1-5 16,1 1-11-16,-2 1 0 0,-2-1-1 0,2 2-1 15,3 4-3-15,-1 2-1 16,-2 4-18-16,-4 4-4 0,2 3-2 16,-2 2-1-16,3-1-4 0,1 2-2 0,8 4-2 15,-5 6 0-15,9 4 0 0,-3 3 2 16,9 3 0-16,1 3-2 0,-2 7 0 16,2 4 0-16,4 0 1 0,-4 6-1 15,-7 0 1-15,3 2-1 0,-13 4 1 16,2-1 0-16,-1 1 0 0,-5-2 0 15,-2-2 0-15,0-5 0 0,-2-5-1 16,0-4-3-16,4-4-9 0,2-6-5 16,3-2-3-16,5-4 0 0,-4-4 2 0,13-8 9 15,-4-3 9-15,8-8 0 16,2-7-4-16,2-2-2 0,2-7-5 0,-2-6-3 16,0-4 1-16,0-6 5 0,0-4 5 15,-7-2 3-15,1-5 0 16,0 3 1-16,2-4 3 0,-2 4 10 0,-9 6 8 15,5 8 5-15,-15 12 3 0,-2 11 6 16,-2 6-20-16,-2 7-2 0,0 1 0 16,-2 6-9-16,0 7-5 0,0 3-9 15,0 8 7-15,2 7 1 0,-4 6 1 16,4 3 1-16,0 2 0 0,0 1 0 0,2-2 2 16,0 1 1-16,4-2 1 15,5 1-1-15,3-3 1 0,-6-1-4 0,7-3 0 16,-3-4 2-16,1-4-3 0,1-3 1 15,-8-5 0-15,3-6 1 0,-3-3-2 16,2-6 0-16,-4-2-3 0,0-1 1 16,-2-4 1-16,-2-6 0 0,2-7 2 15,-2-4-1-15,-2-6 0 0,-8-7 0 16,-9-5-1-16,3-4-4 0,-5 2-3 0,-6 5 3 16,9 8 3-1,-3 9 1-15,5 9 1 0,1 5-2 0,7 5-1 16,-11 6-1-16,5 10-1 0,-11 4 3 0,10 6 1 15,-5 0 0-15,12 1 1 16,-1-3-1-16,5-2 1 0,4-2-1 16,4-1 1-16,7-4-1 0,1 0 1 0,11-3 1 15,-3-2 0-15,11-2 0 0,5-3 0 16,3-2 2-16,2 0-2 0,-6-3 0 16,9 0 0-16,1-3 1 0,-1-6-1 15,-3-4-1-15,6-4-1 0,-3-4 1 16,-9-4 1-16,2-2 1 0,-4-5 1 0,-4-4 2 15,-4-2 1-15,-10 0 1 0,-1 3-1 16,-10 4-2-16,-4 6-1 0,-14-1 0 16,1 4-2-16,-9 1-1 0,1 5-1 15,-4 9 0-15,-6 8 0 0,-2 5-1 16,0 10-3-16,0 4 4 16,8 1 1-16,13 0-1 0,-3-3 0 0,7 2-1 15,6-1 1-15,0-1 1 0,2 0-1 0,4 0 0 16,6 4 0-16,7-1 1 0,-5 4 1 15,9 0-1-15,-1 3 1 0,5 0 1 16,2-1 3-16,2-1 2 0,0-2 2 16,-2-1 2-16,-8-5 2 15,-1-3-1-15,-10-4 1 16,-1-1-3-16,-7-5-5 0,0 0-4 0,-5-1 2 0,1-2-3 16,-4-2 0-16,-8 0 0 0,3 0 0 15,-3-6 0-15,1-1 0 0,-1 0 0 16,-1 0 0-16,0 1-17 0,5 0-6 15,6 3-7-15,-2 2 1 0,1 0-11 16,1 1-22-16,0 0-43 0,2-3-43 16,2-1-203-16</inkml:trace>
  <inkml:trace contextRef="#ctx0" brushRef="#br0" timeOffset="42811.47">24923 8920 363 0,'0'0'90'0,"0"0"-25"0,0 0-24 0,0 0 8 15,-6-56 1-15,6 55-4 0,0-1-1 16,0 2-9-16,-2 0-13 0,-2 4-9 15,-4 8-7-15,-3 6-4 0,-3 12-2 16,-13 13 0-16,-6 13 1 0,-2 10 1 16,-7 14 0-1,-9 11 0-15,3 7-1 0,-8 10 0 0,-4 6 0 0,0 1-2 0,0-1-1 16,5-4 1 0,-1-6 1-16,15-10 1 0,1-9 0 0,5-14 1 0,8-10-2 15,0-10-1-15,15-11-1 16,-5-10-4-16,11-12-8 0,6-8-6 15,0-7-25-15,2-4-39 0,9-14 13 16,5-14 4-16,5-15-11 0,2-15-31 0,3-4-128 31</inkml:trace>
  <inkml:trace contextRef="#ctx0" brushRef="#br0" timeOffset="43312.77">24783 8558 701 0,'0'0'23'0,"0"0"-21"16,0 0 2-16,0 0 19 0,0 0-15 16,60-13-4-16,-38 31 5 0,7 6 10 15,4 7-4-15,3 7-3 0,7 6 0 16,0 6 0-16,5 7-3 0,8 6-3 16,6 7-6-1,10 5 3-15,13 4 0 0,4 6 1 0,8 3 2 0,10-1-2 16,-1 3 2-16,-1 4 0 15,1 1-2-15,3 2-3 0,5-1-1 0,-7-5-3 16,9-3 3-16,-6-1 1 0,1-7 2 0,-3-5 1 31,-15-6-1-31,-8-6 1 0,-19-5-4 0,-21-7-3 0,-12-5-4 32,-12-5 6-32,-17-5 1 0,-4-3 0 0,-10 0 2 15,-15-3 1-15,-6-4 3 0,-6-2 4 16,-19-5 0-16,-4-1-1 0,-12 0-3 15,-9-4 0-15,-14-1-1 0,-11-3-2 16,-13-2-2-16,-5 0-1 0,-13-4 4 16,-8-1 0-16,-18 0-1 0,-8-2 1 15,-22 3-3-15,-9 2-1 0,-15 5-8 16,-7 5 8-16,1 5 5 0,4 6-5 16,17 1-4-16,28 1 4 0,21 2 7 0,29-4-6 15,29-2 2-15,22-5-3 0,26-4 2 16,18-4-1-16,19-6-1 0,8 0-1 15,2-2-9-15,10-2-13 0,17-1 0 16,8-5-3-16,12-10-9 0,11-9-19 16,13-12-29-16,5-12-40 0,-8-4-134 15</inkml:trace>
  <inkml:trace contextRef="#ctx0" brushRef="#br0" timeOffset="43757">25000 8958 301 0,'0'0'22'15,"0"0"7"-15,0 0 23 0,0 0 4 16,0 0-10-16,0 0 0 0,0 0 8 0,0-3-12 16,2 3 3-16,2 0 0 0,-4-1-3 15,0 1-4-15,0 0-7 0,0 5-5 16,4 7-10-16,0 7-1 16,-2 10-2-16,4 7 3 0,5 9 1 0,3 8-4 15,-7 4-7-15,7 12 1 0,-2 7-1 16,1 7 0-16,1 5-1 0,-5 3-2 15,3 1-2-15,2 2 0 0,-7-3 1 0,-1-2 0 16,2-1 4-16,-6-2-1 16,-2 1-2-16,-2-2 2 0,-4 1-5 15,0-4 0-15,2-4-3 0,1-2 2 16,1-8-1-16,2-7-5 0,0-13-1 16,2-10 1-16,1-11-7 0,-3-10-9 0,2-8-17 15,-2-9-20-15,0-7-51 0,-2-13-5 16,-11-13-86-16,1-7-211 0</inkml:trace>
  <inkml:trace contextRef="#ctx0" brushRef="#br0" timeOffset="44387.38">25382 9869 443 0,'0'0'66'0,"0"0"4"16,0 0-18-16,0 0 7 0,0 0-2 15,56-54-12-15,-48 49-12 0,7 1-8 16,-1 2-6-16,-3 2-5 0,5 6-4 16,-4 5-3-16,9 4-2 0,-8 6 0 15,5 5-2-15,-5 2 0 0,-5 5-1 0,0 5 0 16,-2 1-2-16,-2 2 0 0,-4-1 0 16,0-4 0-16,-4-2-7 0,-2-7-4 15,0-6 7-15,2-7-5 16,0-4 2-16,2-5 5 0,2-3 0 0,0 0 2 15,-3-2 1-15,-1-3 3 0,0-5 2 16,-2-5-1-16,0-6 3 0,2-4 9 16,4-7-9-1,0-6-1-15,0-8 2 0,8-3-2 0,4-3-4 0,1-4-2 16,7 3 0 0,-3-3-1-16,6 9 0 0,6 18-1 0,-5 12-6 15,-1 15-19-15,0 6-6 0,-11 10-15 0,9 5-33 0,-13 2-37 16,1-1-112-1</inkml:trace>
  <inkml:trace contextRef="#ctx0" brushRef="#br0" timeOffset="44591.5">25903 10240 370 0,'0'0'413'0,"0"0"-305"0,0 0-63 0,0 0 2 16,0 0-13-16,50-8-28 0,-44 8-6 15,2 4 0-15,-4 2 0 16,0 3 0-16,-4 7 0 0,0 2 0 0,0 7 0 16,0 2 0-16,-4 5 0 0,0 4-9 15,0 2-42-15,0 2-37 0,-2 2-93 16,2-8-167-16</inkml:trace>
  <inkml:trace contextRef="#ctx0" brushRef="#br0" timeOffset="45397.94">30473 8066 526 0,'0'0'77'0,"0"0"-44"0,0 0 8 16,0 0 26-16,0 0-13 0,0 0-20 16,0 0-8-16,0 0-7 0,-20 0-9 15,9 22-4-15,1 10-2 0,-8 13 3 16,3 10 2-16,-6 8 0 0,5 10-1 16,-5 9-1-16,-4 10-2 0,-6 8-4 15,-6 10 0-15,-4 6 1 0,-9 11 6 16,-1 7-1-16,-7 3-2 0,-6 8 0 15,-7 2 0-15,1 5-3 0,-6 6 0 0,-1 3-2 16,5 1 3-16,1 1 1 0,5-4 1 16,0-3-4-16,12-6-1 0,9-9-3 15,8-10-3-15,2-8 6 16,6-10 1-16,-2-9-1 0,6-8-2 0,0-14-1 16,8-12 0-16,-1-15-6 0,10-17-4 15,1-12-4-15,7-18-3 0,0-8-17 0,5-12-28 16,3-18-41-16,8-18 2 15,-5-10-96-15</inkml:trace>
  <inkml:trace contextRef="#ctx0" brushRef="#br0" timeOffset="45997.77">30635 8254 427 0,'-15'-81'54'0,"5"53"-51"0,4 6-3 15,0 5 33-15,1 6 28 0,-1 2-27 16,4 5 0-16,2 1 9 16,0 2-3-16,0 1-15 0,0 1-15 15,6 11-10-15,5 7 0 0,-1 7 2 0,9 8 12 16,1 4 4-16,9 10-4 0,2 5-1 0,6 6-2 15,5 8 0-15,5 6-4 0,9 7 0 16,2 3-3-16,12 2 5 0,9 7 5 16,1 3-3-16,13 6-1 15,9 5 1-15,9 2 4 0,11 5-5 0,7 2 2 16,3 1-12-16,-2 1 1 0,2-1 0 16,-1-1 3-16,1-3 1 0,-2-5 1 15,-2 0-3-15,-12-4-3 0,-11-5 0 16,-16-6-2-16,-16-3 2 0,-15-4 0 15,-15-10 2-15,-18-4-2 0,-15-9 1 0,-12-3-1 16,-21-4 0-16,-20 0 2 0,-15-4 0 16,-18-3-1-1,-22-6 2-15,-11-2-3 0,-15-6 4 0,-9 2-1 0,-1-2 5 16,0 3 0-16,-1 4-2 0,-5-3-6 16,-5 5-9-16,-10 2 9 0,-4 2 2 15,-6 4 1-15,-9 0 3 0,-10 5 0 16,-10 1-6-16,1 6-10 15,-1 0 10-15,2 2 6 0,2 0-2 16,8-3-4-16,4 2-16 0,6 1 9 16,13-1 5-16,15 1-1 0,9-1-11 0,24-7 4 0,28-4 10 15,23-15 1-15,25-11-1 16,20-13-7-16,15-14-20 16,7 0-16-16,9-17-25 0,19-16-40 0,15-17 33 0,10-23-23 15,-2-6-102-15</inkml:trace>
  <inkml:trace contextRef="#ctx0" brushRef="#br0" timeOffset="46500.98">30341 7956 262 0,'0'0'40'16,"0"0"-15"-16,0 0 13 0,0 0 28 0,0 0-5 0,52 50 2 15,-40-21 4-15,-1 7-11 0,1 6-2 16,0 6-15-16,1 6-7 16,5 6-7-16,-3 7-6 0,1 7-3 0,-3 9-1 15,-1 10-1-15,1 8 0 0,-5 10-1 16,-4 7-2-16,-4 7 0 0,0 9 3 16,-4 3 4-16,2 6-1 0,2 7-5 15,2-4-8-15,2 7-2 0,8-1-1 31,1 2 1-31,-3-1 3 0,7-1-1 0,-7-2-4 0,2 0-3 0,-1-5 3 16,-3-8 6-16,0-10-6 0,5-9 0 16,-3-11 0-16,0-11 0 0,5-13 0 15,-3-16 0-15,5-10 0 16,-3-15 0-16,-1-14-4 0,-1-12-17 0,-2-12-12 0,1-8-14 16,-3-13-13-16,-4-16-23 15,0-13-21 1,-6-22-65-16,0-2-236 0</inkml:trace>
  <inkml:trace contextRef="#ctx0" brushRef="#br0" timeOffset="46957.1">30883 10081 99 0,'0'0'291'0,"0"0"-231"16,0 0 1-16,0 0-7 0,0 0 1 15,0 0-20-15,0 0-7 0,0 0-2 16,0 0-5-16,-2-21-7 0,18 21 14 16,3 1 9-16,8-1-3 0,4 1-6 15,2 1-5-15,0 2-7 0,2 3-2 16,-2 5-3-16,2 4-4 0,-6 8-1 15,0 4-2-15,-2 7-2 0,-8 4 1 16,-5 2-1-16,-8 0-1 0,-6 0-1 16,0-4-1-16,-6-5 0 0,-8-4 1 0,3-5-3 15,5-7 0-15,-2-3 0 0,0-4 2 16,5-5 1-16,1-2 1 0,0-2 0 16,-2-2 2-16,0-7 2 0,0-3 0 15,0-6 1-15,0-5 0 0,-3-5 4 16,7-7-2-16,0-6-5 0,11-5-2 15,-3-7 1-15,7-4-2 0,1 4 1 0,1 10-2 16,-1 15-1-16,-3 18-20 0,3 10-11 16,-4 4-9-16,5 6-25 15,2 4-57-15,1 4-40 0,-5-1-163 0</inkml:trace>
  <inkml:trace contextRef="#ctx0" brushRef="#br0" timeOffset="47365.55">31679 10383 599 0,'0'0'169'16,"0"0"-124"-16,0 0-37 0,0 0 24 15,0 0 9-15,0 0-26 0,0 0-8 0,0 0 1 16,-15-31-3-16,5 29-1 0,-5 1-3 16,-1 1-1-16,-5-1 0 0,-2 1-1 15,5-1 1-15,-5 0 0 16,4 0-3-16,5-1 1 0,6 1 2 0,2-2 0 15,6 0 0-15,0-1-2 0,4-5 0 16,2-3-2-16,6-4 2 0,7-3-1 16,2 0 2-16,5 0 1 15,3 4 2-15,4 2-2 0,-2 6 1 0,-2 5-1 16,-2 2 2-16,-4 3-1 0,-4 7 3 16,-3 2-2-16,-8 6 0 0,-3 4-2 15,-5 6 2-15,-15 5-1 0,-8 7 0 0,-10 2-1 16,-2-1-2-16,-4-1-4 15,-3-2 4-15,7-7 1 0,2-5 1 0,8-7 3 16,9-6 3-16,10-6 9 16,4-5 3-16,2 0-2 0,0-2-5 15,2 0 0-15,2 0 1 0,8-4-6 0,13-4-2 16,10-4-4-16,4 0 0 0,13-2 0 16,4-1 0-16,2 1 0 0,2-4 0 15,-4 1-12-15,-13 0-49 0,-14-5-53 16,-15 3-160-16</inkml:trace>
  <inkml:trace contextRef="#ctx0" brushRef="#br0" timeOffset="55821.81">25496 7953 211 0,'0'0'88'16,"0"0"-46"-16,0 0 9 15,0 0 3-15,0 0-5 0,-2-51-6 16,2 44-1-16,0 2 2 0,2 1-10 0,-2 2-2 16,0-1 1-16,0 1-2 0,0 1-2 15,0 1-2-15,0 0-4 16,0 0-3-16,0 0-6 0,0 0-6 0,4 6-2 15,-2 3-3-15,-2 8 1 0,2 10 6 16,-2 7-2-16,0 7 0 0,-4 3-3 16,-4 4 1-16,2 2-3 0,6 0-2 15,0-2-1-15,0-4 1 0,6-6-1 0,4-7 0 16,0-3 1-16,3-6-1 16,5-5 1-1,-3-3-2-15,6-4 0 0,3-3 1 0,-1-5 1 0,2-2 0 0,4-5-1 16,0-8-1-16,-4-2-8 0,-9-3-14 15,3-1-12-15,-11-4-11 0,-4 0-20 16,-4-5-8-16,-4-1-9 0,-6 2-30 16,-13 2-48-16,2 5-92 0</inkml:trace>
  <inkml:trace contextRef="#ctx0" brushRef="#br0" timeOffset="55986.14">25339 8202 292 0,'0'0'67'0,"0"0"-20"0,0 0 9 16,0 0 22-16,0 0-12 0,0 0-19 0,0 0-4 16,0 0 6-16,20 22-5 0,1-22-4 15,2-3-4-15,8-4-7 0,6-3-9 16,2-1-7-16,-4 3-9 0,-1 1-2 16,-3 2-2-16,-7 2-11 0,-5 3-27 15,2 0-35-15,-11 0-54 0,0 3-90 16</inkml:trace>
  <inkml:trace contextRef="#ctx0" brushRef="#br0" timeOffset="56269.38">25975 8299 486 0,'0'0'79'0,"0"0"-1"0,0 0-15 15,0 0 15-15,0 0-20 0,0 0-16 16,0 0-4-16,50-52 0 0,-46 52-11 16,-4 0-5-16,0 0-8 0,2 2-14 15,0 3 0-15,2 5 0 0,1 2 0 16,-3 5 0-16,2 6 0 0,2-1 0 16,2 5 0-16,-6 3 0 0,2 4 0 0,-1 3 0 15,-3 3 0-15,2 1 0 0,-2-1 0 16,0-2-57-16,-9-1-48 0,-7-2-108 15,3-7-361-15</inkml:trace>
  <inkml:trace contextRef="#ctx0" brushRef="#br0" timeOffset="57338.98">30810 7421 226 0,'0'0'65'0,"0"0"-14"0,0 0 10 15,0 0-1-15,5-56-1 0,-3 45-10 16,-2 2-8-16,0-1-5 0,0 3-2 15,0 1 12-15,2 0 18 0,2 2-36 16,-2 2-4-16,-2 2 0 0,0 0-3 16,0-1-8-16,0 1-6 0,0 0-3 15,2 8-3-15,0 4-1 0,-2 4 0 16,0 7 1-16,0 4 1 0,2 6 2 16,-4 3 0-16,0 3 0 0,0 4-1 15,4 4-3-15,-2 0 0 0,4 2 0 0,9-3 1 16,3-2-1-16,3-2 0 15,3-4 1-15,3-7-1 0,-2-3 0 16,6-6 1-16,-4-6-2 0,-1-4 1 0,-3-5-7 16,0-4-10-16,-9-3-14 0,3-6-23 15,-11-6-38-15,-2-5-5 0,-2-4-61 16,-6 1-151-16</inkml:trace>
  <inkml:trace contextRef="#ctx0" brushRef="#br0" timeOffset="57511.6">30637 7691 512 0,'0'0'101'0,"0"0"-60"16,0 0-28-1,0 0 31-15,0 0 20 0,66-5-22 0,-31 0-5 0,11-5-4 16,7 0-12-16,3-1-7 0,0 1-8 16,4-2-4-16,-2 5 0 0,-11-1-2 15,3 3-8-15,-15 5-40 0,-8 0-44 16,-13 4-47-16,-7 0-87 15</inkml:trace>
  <inkml:trace contextRef="#ctx0" brushRef="#br0" timeOffset="57985.33">31371 7721 181 0,'0'0'444'15,"0"0"-358"-15,0 0-18 0,53-14-5 16,-38 9-14-1,-3 2-25-15,1 1-5 0,-5 0-2 0,-2 1-4 0,-4 1-5 16,2 3-2-16,-2 1-2 0,-2-1-2 16,-2 5 0-16,-6 0-2 0,-4 1 2 15,-5 2 0-15,-6-1 0 0,-4-2-1 0,-4-2-1 16,7 0-3-16,1-4-6 16,4-1 1-16,7 0 3 15,4-1 0-15,-1-1-1 0,7-2 1 0,-2-4 5 0,4 1 0 16,0-6 1-16,4-4 0 0,5 0 0 15,1-2 6-15,2 1 1 0,3 3-1 16,1 2-2-16,1 7-1 0,4 3-3 16,3 2 0-16,1 5-1 0,0 6 2 15,-2 3-2-15,-3 3 3 0,-7 2-2 16,-5 2 1-16,-4 4-2 0,-4 1 1 16,-10 1 0-16,-3-4 1 0,-3 1-1 15,-1-3 1-15,1-2-1 0,1-4 0 16,3 0 0-16,0-5 0 0,5-1 0 0,1 1-1 15,4-2 0-15,2-2 0 16,0-1 1-16,4-2 3 0,4-1 0 16,9 0 2-1,8-2-6-15,8-1 0 0,8-8 0 0,7-1 0 0,8-2 0 0,-1-1 0 16,1-3-12-16,-2-3-72 16,-19 0-112-1,-12-1-482-15</inkml:trace>
  <inkml:trace contextRef="#ctx0" brushRef="#br0" timeOffset="60147.5">3537 9361 237 0,'0'0'105'16,"0"0"-56"-16,-52 3-1 0,38-3 8 15,7 0 3-15,3-1-15 0,2-2-7 16,0 0-7-16,0-2-2 0,-2 0 2 16,2-2 0-16,-2-2-7 0,4 0 0 0,-2 2 1 15,2 0 11-15,0-1-16 0,0 1-7 16,6 2-2-16,0 2-6 0,0 1-3 15,5 2-1-15,9 0 0 16,-1 3-1-16,6 5 1 0,4 5 0 0,0 5-1 16,0 7 1-16,-5 6 0 15,-5 7 0-15,6 3 0 0,-15 7 0 0,5 2 0 16,-5 6 0-16,-6-5 0 0,0-4 1 16,0-3 0-16,0-11-1 0,1-4 0 15,-3-8 1-15,0-10-1 0,0-3 0 16,-2-5 0-16,0-1 0 0,0-2 1 15,0 0 1-15,0-5 3 0,-6-5 3 16,-3-4-1-16,1-4 5 0,4-5 0 0,0-5-2 16,-2-4-5-16,-1-5-2 15,3-1 1-15,4-3-3 0,0-1 1 0,0 2-2 16,9 3 1-16,-3 6 0 0,0 8-1 16,0 4 0-16,4 5-2 0,5 3 1 15,-5 2 0-15,11 4 0 0,-4 2-1 16,7 3 1-16,3 0-1 0,2 7 1 15,0 4 1-15,-4 3 0 0,2 5 0 16,-2 3 0-16,-9 3 0 0,3 4 0 0,-9 4 1 16,0 4-1-16,-3 2-1 0,-7 2 1 15,0-3 0-15,0-2 0 0,-5-5 0 16,5-6-1-16,0-5 2 16,0-4-2-16,0-4 1 0,5 0-3 0,-3-6-15 15,-2-2-1-15,2-1-3 0,0-3-18 16,2-2-23-16,-2-6-17 0,2-9-20 15,4-4-86-15,-6-3-245 0</inkml:trace>
  <inkml:trace contextRef="#ctx0" brushRef="#br0" timeOffset="60444.91">4508 9164 580 0,'0'0'55'15,"0"0"1"-15,0 0 14 0,0 0-1 16,-29-54-32-16,25 52-15 0,2 1-4 16,-4 1-3-16,2 0-6 0,0 8-5 15,-4 2-4-15,-5 6-1 0,-5 9-1 16,-3 7 2-16,2 5 0 16,-4 5 1-16,-1 6 0 0,5 5 0 0,-2 4 0 0,5 3 0 15,3-1 0-15,7 1-1 16,6 1-2-16,0-6 1 0,9-1-1 0,9-6 1 15,3-4-1-15,2-4-1 0,3-7-16 16,5-7-4-16,0-5-10 16,0-9-12-16,-2-6-23 0,2-6-15 0,-2-8-33 15,-6-9-84-15</inkml:trace>
  <inkml:trace contextRef="#ctx0" brushRef="#br0" timeOffset="60711.75">4804 9233 533 0,'0'0'31'15,"0"0"27"-15,0 0 13 0,0 0 8 0,0 0-28 0,-31-51-16 16,31 51-2-16,-2-1-9 0,2-1-7 16,0 2-7-16,0 6-4 0,2 3-6 15,2 8 1-15,2 7-1 0,1 5 4 16,-1 6 1-16,4 8 0 0,-2 7-2 15,-1 5-1-15,-3 8 0 0,0 0-1 16,4-1-1-16,-2-7-2 0,-2-11-1 16,3-11-21-16,-3-8 8 0,0-7-10 15,6-4-26-15,-2-7-30 0,-1-6-24 0,-3-1-50 16,0-8-61-16</inkml:trace>
  <inkml:trace contextRef="#ctx0" brushRef="#br0" timeOffset="60901.04">4558 9531 561 0,'0'0'54'0,"0"0"-28"0,0 0-11 16,0 0 4-16,0 0 11 16,0 0-1-16,0 0 11 0,60 19-3 0,-27-24-5 0,4-4-8 15,3-4-10-15,5 1-9 0,-6-1-2 16,-4 4-1-16,-6 1-2 0,-4 1-18 15,-4-1-48 1,-1-5-61-16,-7-1-93 0</inkml:trace>
  <inkml:trace contextRef="#ctx0" brushRef="#br0" timeOffset="61185.03">5052 9124 537 0,'0'0'33'15,"0"-55"35"-15,0 43 12 0,0 4 1 16,0 0-31-16,0 0-13 16,0 2-9-16,0 4-3 0,0 1-7 0,0 1-3 15,2 0-3-15,6 2-6 0,9 8-4 16,-5 3 0-16,11 4 3 0,0 6 0 16,0 3-3-16,1 7-1 0,1 5 1 15,-8 8-2 1,3 7 0-16,-9 4 3 0,-1 2-3 0,-8-3 3 15,-2-3-3-15,-10-3 1 0,-1-5-1 0,-3-3-17 16,-7-2-15-16,-1-3-13 16,1-2-16-16,-4-5-34 0,-4-6-51 0,0-8-168 15</inkml:trace>
  <inkml:trace contextRef="#ctx0" brushRef="#br0" timeOffset="61465.71">5589 9484 529 0,'0'0'118'0,"0"0"-62"0,0 0-7 15,0 0 30-15,0 0-17 0,0 0-29 16,0 0-15-16,0 0-2 0,0-8-8 15,0 7-3-15,0 1-5 0,9-1-1 16,1-1-3-16,5 2-1 0,11 0 4 16,5-1 1-16,3 1-9 15,1 3-20-15,-2 2-16 0,-2 2-36 0,-4 2-57 16,-15-1-70-16</inkml:trace>
  <inkml:trace contextRef="#ctx0" brushRef="#br0" timeOffset="61640.47">5645 9737 655 0,'0'0'132'0,"0"0"-63"0,0 0-28 0,0 0 9 0,0 0-14 0,0 0-23 15,0 0-11-15,0 0-1 0,0 0-1 32,25 29 1-32,0-30 0 0,10-3-1 0,13-6 1 0,12-4-1 0,10-4-10 15,10-3-29-15,11-4-31 0,2-6-70 16,-14-5-174-16</inkml:trace>
  <inkml:trace contextRef="#ctx0" brushRef="#br0" timeOffset="95590.66">7336 9280 284 0,'0'0'283'16,"0"0"-271"-16,0 0-2 0,0 0 25 0,0 0 7 16,0 0-13-16,0 0-5 15,0 0 6-15,0 0-7 0,-14 9-6 0,14-9-2 16,0 0-6-16,0 0-5 16,2 3-4-16,2 7-3 0,2 7 0 15,4 4 2-15,5 4 1 0,-5 4 0 0,-1 7 0 16,-1 3 0-16,0 2 1 0,-4 0-1 15,0-2-1-15,3-2 1 0,-5-4 0 16,4-7 0-16,-4-5 0 0,2-7 0 16,-2-6 0-16,0-3 0 0,-2-4 0 15,0-1 1-15,0 0-1 0,0-2 2 0,0-4 1 16,2-4 1-16,-2-9 18 16,2-5-4-16,0-8-6 0,0-5-7 15,3-5 0-15,-1-4-2 0,4 1 0 0,0 1 0 16,1 9-3-16,-1 7 0 0,0 9 0 15,0 8-2-15,-4 4 2 0,3 3-1 16,-1 3 1-16,6 1 0 0,1 0-2 16,1 5 0-1,1 6 1-15,3 6 0 0,-1 4 1 0,1 7 0 0,-3 4 0 16,-1 0 1-16,-1 5-1 0,-7-3 0 0,2 0-3 16,-2-1 3-16,-2-4 0 0,5-1 0 15,-3-5 0-15,2-4 0 16,0-3 0-16,-1-6-1 0,-3-2 1 0,4-4 1 15,-2-2-1-15,3-2 0 16,1-6 2-16,-2-4-1 0,0-5-1 16,7-4 0-16,-5-3-12 0,5-8-17 0,-1-3-21 15,7-4-24-15,0-2-20 0,1-1-65 16,1 3-152-16</inkml:trace>
  <inkml:trace contextRef="#ctx0" brushRef="#br0" timeOffset="95874.3">8206 8940 419 0,'0'0'187'0,"0"0"-139"0,-2-54 11 16,2 51 9-16,-2 3-19 0,2 0-23 16,0 0-9-16,-2 3-8 15,-2 8-6-15,2 7-3 0,-4 9 0 0,-4 7 1 16,-7 5 0-16,3 6 0 0,-5 4 0 15,0 8 1-15,3 3-2 0,3 2 0 16,5 0 1-16,4-1 0 0,6 0 0 16,4-1-1-16,7-3 0 0,3-2-3 15,7-7 3-15,4-5-11 0,6-6-15 16,0-6-13-16,6-9-21 0,0-9 0 16,-1-7 8-16,1-6-17 0,-2-10-33 15,-2-9-17-15,-6-6-110 0</inkml:trace>
  <inkml:trace contextRef="#ctx0" brushRef="#br0" timeOffset="96094.71">8709 9011 544 0,'0'0'69'0,"0"0"-1"16,0 0 10-16,0 0-8 0,0 0-31 0,0 0-16 15,0 0-11-15,0 0-6 0,0 0-3 16,-8-5-3-16,12 32 1 0,0 5 1 15,2 9 2-15,0 9 1 16,2 8-4 0,-1 9 2-16,-1 5-2 0,2-3 1 15,0-8-2-15,1-6 0 0,3-12-2 16,0-7-14-16,3-7-12 0,-3-4-19 16,3-7-19-16,-1-6-16 0,-8-6-37 0,-3-4-78 15</inkml:trace>
  <inkml:trace contextRef="#ctx0" brushRef="#br0" timeOffset="96268.25">8500 9397 575 0,'0'0'59'0,"0"0"-9"0,0 0 15 16,0 0 1-16,0 0-45 0,0 0-21 16,0 0 1-16,0 0 7 0,60-54 7 15,-25 49 0-15,6 0-6 0,3 0-4 16,-3 4-3-16,5 1-1 0,-7 0-1 0,0 4-41 15,-6 2-69-15,-4 0-45 16,-10 0-152-16</inkml:trace>
  <inkml:trace contextRef="#ctx0" brushRef="#br0" timeOffset="96472.35">9087 9560 755 0,'0'0'53'0,"0"0"4"0,0 0-14 15,0 0 3-15,0 0-14 0,0 0-11 16,0 0-5-16,0 0-16 0,0 0 0 16,-10 15 0-16,10-4 0 0,2 7 0 0,2 3 0 15,2 8 0-15,0 1 0 16,1 1 0-16,-1 5-6 0,0-5-21 16,-2-1-21-16,4-4-32 0,-4-8-53 15,1-4-77-15</inkml:trace>
  <inkml:trace contextRef="#ctx0" brushRef="#br0" timeOffset="96833.97">9337 9007 374 0,'0'0'67'0,"0"0"6"0,0 0 15 0,0 0-12 15,0 0-7-15,0 0-13 0,0 0-14 16,0 0-12-16,-20-33-11 0,20 33-10 16,6 3-4-16,4 4-2 0,2 5 2 15,9 3 3-15,2 5 1 0,2 8 0 16,6 4-2-16,-7 6-2 0,1 8-2 15,-8 5 0-15,-7 8-1 0,-6 6 0 16,-4 4 1-16,-10-1 0 0,-5-1-3 16,-5-1-5-16,-1-1-10 0,0-7-6 15,1-9-1-15,5-9-17 0,-1-6-31 16,-1-8-64-16,1-8-106 0</inkml:trace>
  <inkml:trace contextRef="#ctx0" brushRef="#br0" timeOffset="97148.27">9984 9587 441 0,'0'0'145'0,"0"0"-91"0,0 0 0 16,0 0 19-16,0 0-23 0,0 0-24 15,0 0-8-15,0 0-3 0,0 0-4 0,19-36-3 16,8 27-1-16,6-4-1 16,8-1-1-16,9-3-1 0,1-3-2 15,5-2-1-15,-2 5 3 0,-4-1-4 16,-7 1-2-16,-6 7-32 15,-12-1-44-15,-8 4-56 0,-11 2-93 0</inkml:trace>
  <inkml:trace contextRef="#ctx0" brushRef="#br0" timeOffset="97369.08">10154 9216 712 0,'0'0'69'16,"0"0"-30"-16,0 0 3 0,0 0 9 15,0 0-27-15,0 0-13 0,0 0-4 16,0 0-2-16,0 0 4 0,16 59 3 16,-10-22-3-16,3 5-2 0,-5 5-3 0,-4 5-1 15,6 2 0-15,-6 4-3 0,0 5-14 16,0 5-22-16,2 1-19 0,4-6-38 16,1-5-56-16,-3-15-52 0,-2-16-60 15</inkml:trace>
  <inkml:trace contextRef="#ctx0" brushRef="#br0" timeOffset="98156.48">11181 9100 442 0,'0'0'89'0,"0"0"-38"0,0 0 15 16,-25-60-1-16,25 45-12 0,0 1-17 0,0 3-11 15,0 1-1-15,0 6-6 0,4 0-1 16,-2 2-2-16,3 2-7 0,1 0-5 16,6 1-3-16,-1 7 0 0,3 5 0 15,5 7 1-15,-3 7-1 0,1 5 1 16,-5 5 0-16,3 2 0 0,-11 5 1 16,-2 0-2-16,-2 3 1 0,0-1-1 15,0-5-2 1,0-5 0-16,0-10 0 0,0-6 1 0,0-6 0 0,2-6-1 15,0-2 2-15,-2-3-2 0,0-3 0 16,0 0 2-16,0 0 1 0,-2-5 1 0,0-6-1 16,-4-7 0-1,6-6 1-15,-3-9-1 0,-3-3-1 0,6-8 4 0,0-4-4 16,0-2 0-16,6-1 1 16,-3 2 0-16,3 5-1 0,4 9 1 0,5 9 0 15,-3 7-1-15,2 7 0 0,5 5 0 16,4 7 5-16,0 7-5 0,-1 12 0 15,5 11 0-15,-2 9 3 0,-6 6-3 16,1 5 1-16,-3 4 0 0,-5 0 1 16,-4 1-1-16,3-6 1 0,-1-5-2 15,-2-4 2-15,1-6-2 0,1-5 0 16,2-5-2-16,-3-4 1 0,1-4 1 16,4-5-1-16,-3-3-2 0,5-5-10 0,-5-4 2 15,7-5-15-15,1-7-18 0,6-4-22 31,-5-8-25-31,3-9-44 0,2-2-128 0</inkml:trace>
  <inkml:trace contextRef="#ctx0" brushRef="#br0" timeOffset="98471.86">12188 8852 513 0,'0'0'16'0,"0"0"-13"0,-4-65 28 16,4 49 37-16,-2-1-22 16,-3 4-6-16,1-2 2 0,0 6-2 0,2 1-10 15,0 3-4-15,0 4-3 16,0 1-2-16,2 0-3 0,-2 1-5 0,-2 5-6 16,2 5-4-16,-5 4-2 0,-3 5-1 15,2 7 0-15,0 3 0 0,-5 6 0 16,5 7 0-16,-2 3 0 0,3 6 1 15,-3 2-1-15,6 5-1 0,2 1 1 16,2 4 1-16,6 1 0 0,6 0-1 0,3 0 1 16,8-5-1-16,3-4 0 0,-3-9-13 15,6-7-7-15,0-7-10 0,2-7-20 16,0-10-29-16,0-8-9 0,0-7-15 16,-2-7-39-16,-6-10-61 0</inkml:trace>
  <inkml:trace contextRef="#ctx0" brushRef="#br0" timeOffset="98722.97">12651 8860 600 0,'0'0'25'16,"0"0"20"-16,0 0 24 0,0-52 5 16,0 50-29-16,0 0-11 15,0 2-8-15,0 0-10 0,0 9-9 0,2 9-6 16,4 7-1-16,2 11 5 0,1 3 2 15,-3 6-3-15,-4 5-1 0,4 2-1 16,-2 1 0-16,0-1-2 0,-2 0-5 16,7-4-20-16,-3-6-21 0,2-5 1 15,2-12 0-15,1-9-14 0,-7-7-9 16,-2-6-17-16,-2-3-61 0,0-3-95 16</inkml:trace>
  <inkml:trace contextRef="#ctx0" brushRef="#br0" timeOffset="98880.58">12425 9219 547 0,'0'0'54'0,"0"0"11"0,0 0 8 16,0 0-4-16,0 0-51 0,0 0-15 15,0 0 1-15,0 0 16 0,60-33-1 16,-18 25-4-16,9-2-5 16,-1-1-7-16,4-1-1 0,-3 0-2 0,-3 3-4 15,-9 1-36-15,-6 4-45 0,-8 1-47 16,-15 1-102-16</inkml:trace>
  <inkml:trace contextRef="#ctx0" brushRef="#br0" timeOffset="99305.71">13145 9183 735 0,'0'0'83'16,"0"0"-38"-16,0 0 2 0,0 0-19 15,0 0-11-15,0 0-6 0,0 0-2 16,0 0-3-16,0 0 1 0,0 23-2 15,-6-19-3-15,-9 2 1 0,-3 1-3 16,-11 3-2-16,-13 0-11 0,-5 2-9 16,1 1-3-16,-1-3 0 0,14-2 5 0,16-2 11 15,9-4 8-15,4-1-1 0,4-1-18 16,0 0-11-16,4-3 4 16,4-3 18-16,0-2 9 0,9-3 5 0,-5-5 6 15,11 1 2-15,-6-1 0 0,5 3-1 16,-5 2-4-16,4 3-2 15,7 3-1-15,-3 4 1 0,0 1 0 0,4 9-2 16,0 6-1-16,-4 3 1 0,-11 2 2 16,-3 5-3-16,-11 3-1 15,-9 5-1-15,-5 0-1 0,-9-3-9 0,-2 2-2 16,0 0 7-16,-1-2 4 0,3-3 0 16,10-6 0-16,7-5 13 0,0-3-9 0,6-3-1 15,0-3-1-15,0-3-2 16,8-1 0-16,-1-1 0 0,1-2 1 15,6-1 0-15,3 1 0 0,8-6-1 0,-1-2 0 16,-3-7-20-16,4-4-33 0,-4-6-62 16,-9-6-85-16</inkml:trace>
  <inkml:trace contextRef="#ctx0" brushRef="#br0" timeOffset="99573.96">13370 8688 598 0,'0'0'179'0,"0"0"-137"0,0 0 4 16,0 0 16-16,4-51-21 0,0 46-18 15,-4 0-2-15,5 3-10 0,3 2-11 16,8 2 0-16,-3 7 0 0,9 4 0 16,5 4 0-16,-2 5 0 0,6 7 0 15,0 4 0-15,2 3 0 0,-4 4 0 0,-4 1 0 16,-4 2 0-16,-9 0 0 0,-6-3 0 15,-4-1 0-15,-2-2 0 0,-8-3 0 16,2 1 0-16,-9 1 0 0,3-3 0 16,-5 1 0-16,1-4-58 0,-5-6 4 15,-4-4-78-15,-3-7-188 0</inkml:trace>
  <inkml:trace contextRef="#ctx0" brushRef="#br0" timeOffset="101880.95">5625 11089 491 0,'0'0'57'0,"0"0"-14"16,0 0 23-16,0 0-8 0,0 0-8 15,0 0-16-15,-36-56-11 0,36 49-7 16,0-3-4-16,9 2-1 0,-3 3-2 16,0 0-3-16,5 5-1 0,1 0-2 15,-2 3-1-15,3 7 0 0,7 5-2 16,1 4 3-16,-2 7-2 0,5 6 0 16,-7 5 1-16,4 3-2 0,-3 4 2 15,-5 0-1-15,-5-2 1 0,-2-1-2 0,0-6-5 16,-4-3-7-16,2-6 0 15,-4-6 8-15,3-7 2 0,-1-7-2 16,-2-2 2-16,2-4 1 0,-2 0-2 0,0 0 3 16,2-8 1-16,0-6 1 0,0-6 0 15,2-5 4-15,-2-3-1 0,-2-6 1 16,6-4-1-16,-4-4 1 0,0-4 0 16,3 0-1-16,1 2-5 0,0 3 1 15,0 10 1-15,4 7 4 0,-1 8 3 16,-1 8-7-16,-2 5-2 0,9 3 0 15,-3 3 0-15,5 10 0 0,-1 7 0 0,3 5 0 16,-3 12 1-16,3-1 0 16,-7 4-1-16,5-3 0 0,-5-3-1 0,-1-4 1 15,1-5 0-15,-2-1-1 16,3-3 0-16,3 0 1 0,-3-3-1 16,3-2 1-16,-1-5-1 0,-1-1-2 0,1-5-7 15,-1-4-4-15,-1-1-8 0,-1-7-18 16,7-4-18-16,-7-3-2 0,2-4-38 15,-5 1-100-15</inkml:trace>
  <inkml:trace contextRef="#ctx0" brushRef="#br0" timeOffset="102210.84">6555 10884 510 0,'0'0'73'0,"0"-51"-7"0,2 36 1 16,-2 6 9-16,0 1-28 0,0 1-8 16,0 6-9-16,0 0-2 0,0 1-5 0,0 0-5 15,-2 0-6-15,-2 0-6 16,2 0-4-16,2 7-2 0,-2 8-1 0,-5 8-1 16,1 8 1-16,-2 6 0 15,-2 6 0-15,7 5 0 0,-3 4 0 0,4 8 0 16,4 3 0-16,4 3 1 0,7 0-1 15,3 1 0-15,9-1-1 0,2-7-7 16,4-7-10-16,2-5-3 0,6-10-8 16,-1-5 2-16,-1-10-22 0,-2-6-20 15,0-7-23-15,-4-6-2 0,-2-3-69 16,-8-9-106-16</inkml:trace>
  <inkml:trace contextRef="#ctx0" brushRef="#br0" timeOffset="102448.25">7051 10869 628 0,'0'0'43'0,"-8"-52"20"15,8 41 1-15,-4 1 0 0,4 6-22 16,0 1-14-16,0 3-3 0,-3 0-3 16,3 0-8-16,0 1-6 0,0 9-6 15,7 5-2-15,-3 10-1 0,8 10 1 0,-4 9 1 16,1 10 0-16,1 2 0 15,-2-2 0-15,-4 3 0 0,3-7-1 0,-1 0 0 16,2-10-16-16,0-4-4 16,-1-8-5-16,-3-8-4 0,2-5-25 0,-6-7-38 15,0-4-38-15,0-4-72 0,-2-3-226 16</inkml:trace>
  <inkml:trace contextRef="#ctx0" brushRef="#br0" timeOffset="102637.19">6813 11120 616 0,'0'0'51'16,"0"0"10"-16,0 0 1 0,0 0-12 0,0 0-32 0,0 0-8 15,0 0 2-15,0 0 7 0,66-40-5 16,-26 31-3-16,5-2-5 0,3-2-6 16,3-1 0-1,-3 3-1-15,4 2-1 0,-11 1-23 0,-2 4-39 0,-6 3-55 16,-2 1-55-16,-10 0-230 0</inkml:trace>
  <inkml:trace contextRef="#ctx0" brushRef="#br0" timeOffset="102873.6">7400 11275 646 0,'0'0'29'0,"0"0"32"0,0 0-4 16,0 0 10-16,17-52-20 0,-15 41-14 15,2 5-5-15,-2 1-6 0,-2 3-6 16,2 2-5-16,-2 1-5 0,2 7-6 16,2 3 0-16,3 8 0 0,-3 5 0 0,2 2 0 15,-4 6 0-15,-2 1 0 16,2 1 0-16,0 5-8 16,2 0-14-16,0 3-29 0,5-5 0 0,1-6-41 0,-2-8-39 15,-2-9-57 1,3-8-223-16</inkml:trace>
  <inkml:trace contextRef="#ctx0" brushRef="#br0" timeOffset="103204.9">7746 10518 188 0,'0'0'387'16,"0"0"-315"0,0 0-15-16,0 0 15 0,0 0-21 0,0 0-16 0,0 0-6 0,0 0-9 15,0 0-5-15,12-28-7 0,-4 28-2 16,7 6-3-16,1 6 0 0,9 5-2 16,0 5 2-16,2 6-1 0,6 4-1 31,-2 5-1-31,-4 6 0 0,-3 9 0 0,-3 6 0 0,-9 5 0 15,-9 3 1-15,-6 2-1 16,-7-1-5-16,-8-5 0 0,-7-3-1 16,0-7-2-16,-4-4-12 0,2-7-8 15,-2-4-15-15,0-4-34 0,-2-8-41 16,-2-4-90-16</inkml:trace>
  <inkml:trace contextRef="#ctx0" brushRef="#br0" timeOffset="103739.97">9068 10603 511 0,'0'0'21'0,"-62"-28"14"0,38 27 20 0,3-1 5 16,4-1-5-16,1 2-9 0,6-1-4 15,5 1-9-15,-1 0-4 0,6 0-8 16,0 0-8-16,0 0-7 0,0 1-3 15,0 0-1-15,2 0-2 0,4 4 0 16,3 4 0-16,7 1 1 0,9 4 3 16,10 0 2-16,9 3 0 0,5 0 0 15,9-1-1-15,4 5-1 0,-4 0-1 16,-2 2-1-16,-7 1-1 0,-11-1 0 0,-7 1 0 16,-7-2 0-16,-7-2-1 0,-5 2 1 15,-5-3-1-15,-3 0 1 0,-4 3 0 16,0-3-2-16,-9 3 1 0,-5-1 0 15,-5 3 2-15,-5-4-1 16,-7 2-1-16,-5-3 1 0,-7-1-1 0,-4 0 0 16,-3 0-1-16,-4 1-2 0,-2 3-4 15,3-1-4-15,3-1-1 0,11 1 1 16,8-6-5-16,10-1-11 0,4-2-31 16,5 0-30-16,6-2-16 0,0-1-75 15,4 1-186-15</inkml:trace>
  <inkml:trace contextRef="#ctx0" brushRef="#br0" timeOffset="103975.95">8924 11577 751 0,'0'0'83'0,"0"0"-54"0,0 0-9 15,0 0 21-15,0 0-14 0,0 0-13 16,0 0-4-16,0 0 2 0,39-44-4 0,-20 40-3 16,8 2-3-16,8 1-1 0,6-1 0 15,9-1-1-15,5-1 1 0,7-3-1 16,5-1-1-16,-1-1-13 16,0 3-25-16,-2 2-30 0,-4-2-82 0,-13-1-113 15</inkml:trace>
  <inkml:trace contextRef="#ctx0" brushRef="#br0" timeOffset="105282.3">10726 10762 300 0,'0'0'36'0,"0"0"-1"0,0 0 13 15,0 0 2-15,0 0-3 0,0 0 11 16,0 0-4-16,0-30-12 0,0 27-3 16,0 1-3-16,0-1-2 0,0 1-4 15,2 1-5-15,0 1-7 0,0 0-5 16,3 0-4-16,1 0-3 0,0 0-1 16,2 1-4-1,-6 3 1-15,5 0-1 0,-7 1 1 0,2 2-2 0,-2 2 2 0,-2 1-1 16,-5 1 2-16,-11 3 1 0,-1-1-1 15,-10 0-1-15,-6-1-1 16,0 0 0-16,-6-5-1 0,1-1 0 0,3-6-1 16,2 0 1-16,8 0-1 15,4-6 0 1,7 0-1-16,8-6 1 0,-1-1 1 0,3-3 0 0,2-1 0 0,0 2 0 16,4-3 0-16,0 4 2 15,8 0 0-15,4-1 0 0,3 3 0 0,10-1 1 16,4 3-1-16,4-1 0 0,6 4 2 15,4 1-1-15,5 2 4 0,-5 4-7 16,3 6-1-16,-3 5 0 16,-8 7 1-16,1 6 1 0,-7 7-1 0,-13 6 0 15,-1 5 0-15,-11 4 1 0,-8 2-1 16,-13 0-4-16,-4-1-10 0,-6-6 9 16,-6 2 4-16,-6-5-6 0,-4-2 0 0,1-2 5 15,3-6 2-15,2-4 0 0,6-2 0 16,0-8 0-16,10-2 0 0,7-5 0 15,1-4 0 1,5-2-2-16,4-1 2 0,0 0 3 0,2-3 11 0,0-3 0 16,2-1 0-16,0-3 1 0,0-1-5 0,6 0-5 15,6 0 2-15,9 0-4 0,6 2-1 16,8 0-1 0,2 3 2-16,9 0-3 0,1 4-2 0,3 2 2 0,1 0 1 31,-7 5-1-31,-3 1 0 15,-2 3-16-15,-5-2-23 0,-3 3-14 0,-7-2-48 16,-1-5-60-16,-8-3-228 0</inkml:trace>
  <inkml:trace contextRef="#ctx0" brushRef="#br0" timeOffset="106005.82">10962 10300 255 0,'0'0'59'0,"0"0"-5"0,0 0 16 16,0 0 6-16,0 0-4 0,0 0-17 16,0 0-10-16,-19-46-5 0,21 40-5 15,3-1-2-15,3-2-4 0,-2 2-2 16,4-1-5-16,-1 2-3 0,3 1-3 15,-2-1-3-15,9 3-3 0,0 3-4 0,5 0-1 16,5 4 0-16,4 7-2 0,-2 3-1 16,-2 9-1-16,2 0 1 0,-8 6-1 15,-2 2 1-15,-5 2-2 0,-5 3 0 16,-7-2-5-16,0-1-5 0,-4-2-3 16,0-6 0-16,-4-6 0 0,-2-4 7 0,-3-4-8 15,-1-5 2-15,2-3 12 16,1-3 0-16,-1 0 0 0,2-2 1 15,-2-4 4-15,2-3 4 0,-7-1 9 16,7-2-2-16,0-2 2 0,0-4 2 0,6-4 4 16,0-5-4-16,0-5-11 15,0-2-3-15,8 0 0 0,6 0-6 16,-3 6 0-16,3 6 0 0,5 5 0 0,-1 2 0 16,7 4-4-16,2 4-20 0,2 4-29 15,4 2-15-15,-2 1-55 0,-6 4-98 16,-9-2-308-16</inkml:trace>
  <inkml:trace contextRef="#ctx0" brushRef="#br0" timeOffset="106226.43">11634 10532 214 0,'0'0'584'0,"0"0"-512"15,0 0-23-15,0 0 16 0,0 0-26 16,0 0-39-16,0 0 0 0,0 0 0 15,0 0 0-15,22-30 0 0,-19 34 0 16,1 5 0-16,2 1 0 0,0 4 0 16,2 5 0-16,-3 1 0 0,-3 5 0 15,0 1 0-15,-2-4 0 0,0 6 0 16,0-5-15-16,0-1-60 0,0 1-60 0,0-5-62 16,-2-2-180-16</inkml:trace>
  <inkml:trace contextRef="#ctx0" brushRef="#br0" timeOffset="109408.72">14404 10608 402 0,'0'0'63'16,"0"0"2"-16,-7-51-6 0,7 37-16 15,0-1 2-15,3-3-8 0,1 1-1 0,0-2-7 16,4 3-5-16,2 1-5 0,-3 8-6 15,-1 1-2-15,0 5-3 0,0 1-3 16,9 2-2-16,-5 10-3 0,9 7 1 16,-3 7 1-1,9 10 0-15,-11 5 2 0,5 4-1 0,-9 2-1 16,3 1 1 0,-7 3-3-16,0-4 1 0,-2-1 0 0,5-6 1 0,-3-7-2 0,2-4 0 15,-2-8 0 1,0-6-1-16,-1-5 0 0,-1-6-1 15,0-1 0-15,-4-2 1 0,0-1-1 16,0-2 2-16,0-8 3 0,4-5 0 0,-4-8-2 16,2-3 1-1,0-3 1-15,-2-4 2 0,2-4 1 0,0-4 1 16,0-1-1-16,2 3-1 16,5 5 0-16,3 7-1 0,-4 6-1 0,1 6 1 15,1 5-4-15,2 5 0 0,-5 2 2 16,11 2-1-16,-3 3 0 0,10 8 0 15,-1 5 1-15,-3 8-2 0,4 8 2 16,0 7-2-16,-7 5 0 0,3 2 2 16,-7-1-1-16,3-1 0 0,-7-4 0 0,7-4-1 15,-9-7 1-15,2-5-1 16,1-2 0-16,1-9 1 0,-8-3-1 0,5-4-1 16,-5-3 0-16,2-4 0 0,-2 2-9 15,0-5-2-15,0-4-1 0,2-2-5 16,1-5-13-16,5-1-17 0,-2-4-32 15,7-4-20-15,-3 0-77 0,1 0-174 16</inkml:trace>
  <inkml:trace contextRef="#ctx0" brushRef="#br0" timeOffset="109707.67">15859 10294 611 0,'0'0'56'0,"-21"-55"-24"15,15 44 18-15,2 0 18 0,0 5-24 16,-2 3-13-16,-3 2-9 0,3 1-7 16,-2 0-4-16,0 6-6 0,-9 9-3 15,1 5-2-15,-7 11 0 0,-2 5 0 16,2 7 1-16,-2 3-1 0,-1 1 0 16,5 7-2-16,4 4 2 0,-1 5 0 15,7 3 0-15,7 2 0 0,4 0 0 16,4-2 0-16,13-3 0 0,-1-3-1 0,13-7-1 15,0-6-10-15,9-12-2 16,-5-8-6-16,4-8-9 0,2-10-3 0,-2-7-7 16,3-5-4-16,-5-11-12 0,0-7 7 15,0-7-27-15,-4-4-59 0,-2 0-80 16</inkml:trace>
  <inkml:trace contextRef="#ctx0" brushRef="#br0" timeOffset="109912.12">16179 10274 449 0,'0'0'254'0,"0"0"-233"16,0 0 35-16,0 0 5 0,0 0-43 15,0 0-14-15,0 0 4 0,0 0 13 16,0 0-4-16,4 66-5 0,3-32-2 16,1 3-1-16,0 3-5 15,5 6-3-15,-7-2 0 0,0 1 0 0,0-1-1 16,5 1-9-16,-5-3-20 0,-2-3-14 15,0-6-19-15,-2-8-43 0,0-8-25 16,-2-5-99-16</inkml:trace>
  <inkml:trace contextRef="#ctx0" brushRef="#br0" timeOffset="110085.99">16008 10695 627 0,'0'0'33'16,"0"0"17"-16,0 0-21 0,0 0 0 15,37-63-4-15,-12 48-2 0,6-4-2 16,6 2-6-16,8 2-7 0,-5 0-5 16,-1 6-1-16,-4-1-1 0,-4 6-1 15,-4 2-34-15,-12 2-54 0,1 0-35 16,-12 3-114-16</inkml:trace>
  <inkml:trace contextRef="#ctx0" brushRef="#br0" timeOffset="110559.61">16686 10736 676 0,'0'0'19'0,"0"0"2"0,0 0 10 16,0 0 28-16,0 0-10 0,54-32-17 16,-50 27-4-16,0 3-6 0,-2 2-9 15,0 0-4-15,-2 0-5 0,0 3-2 0,-2 2 0 16,0 1-2-1,-6 0 0-15,-5 3 0 0,1 5 0 0,-9 0-10 0,0 1-9 16,-3-2-3-16,-5-3-3 0,4-2-1 16,6-3 1-16,1-3 2 0,5-2 6 15,1-2 9-15,6-3 8 0,1-3 0 16,3-1 0-16,2-4-2 0,0 1 2 16,0-2 0-16,2-3 7 15,5-2 5-15,5 1 6 0,1 1-2 0,-5 2-1 16,8 4-7-16,-1 4-3 0,8 3-1 15,-3 4 0-15,7 7 1 0,2 7-2 16,-2 2 2-16,-2 3-2 0,-9 4 0 16,-8 1 0-16,-3 5-2 0,-10 3-1 0,-3 2 0 15,-6-3-1-15,-5-3-14 16,7-4 1-16,-1-5 8 0,3-1 6 0,6-6 0 16,4-3 0-16,0-2 0 0,0-3 0 15,4-1-1-15,4-3 1 0,9 0 1 16,-1-4 3-16,7-5 0 0,2-1-1 15,0-2-2-15,-7-1-1 0,1 1-2 16,-7-1-43-16,-1-6-43 0,1-3-38 16,-6-2-115-16</inkml:trace>
  <inkml:trace contextRef="#ctx0" brushRef="#br0" timeOffset="110859">16864 10119 632 0,'0'0'25'16,"0"0"2"-16,0 0 27 0,0 0 10 15,0 0-20-15,0 0-13 0,0 0-4 0,0 0-6 16,0 0-8-16,53-32-4 0,-32 39-2 16,6 5 1-16,10 3 1 0,-2 5-1 15,7 3-2-15,1 5-4 0,5 9-1 16,-3 6 1-1,-4 8-1-15,-1 5 0 0,-14 5-1 0,-7 0-2 16,-17 1-3-16,-6-3 5 0,-15-1-3 0,-5-2 0 16,-3 1-7-16,-6-4 2 0,0-2-11 15,0-7-23-15,-1-6 2 0,3-7-9 16,2-9-62-16,-2-8-16 0,3-3-214 16</inkml:trace>
  <inkml:trace contextRef="#ctx0" brushRef="#br0" timeOffset="111353.42">18023 10178 407 0,'0'0'167'0,"0"0"-143"0,0 0 23 32,0 0 23-32,0 0-1 0,0 0-32 0,0 0-14 0,-27-41 0 0,27 41-4 15,2 0-7-15,0 0-5 0,3 0-3 31,1 4-2-31,6 2 0 0,7 1 3 16,1 3 2-16,3 1-2 0,6 1-3 16,0 4-1-16,6 3 0 0,5 1 1 15,3 5-2-15,0-1 1 0,5 2 0 16,2 2 0-16,-5-3-1 0,-10-2 0 0,-6-5 0 16,-8-4 0-16,-13-2-1 0,0 0 1 15,-6-1-1-15,-2 4 2 0,-10 2-1 16,-4 4 3-16,-11-3 2 0,-4 1-3 15,-4-1 0-15,-4-1-2 0,-5 2 1 16,-1-4-1-16,1 1 1 0,3 0 0 16,-2-3-1-16,8 1 1 0,6-3-1 15,2-2-9-15,13-2-9 0,-1-1-7 16,5 0-12-16,4 0-23 0,4 1-41 16,0 2-25-16,0-3-95 0</inkml:trace>
  <inkml:trace contextRef="#ctx0" brushRef="#br0" timeOffset="111598.97">17953 11173 673 0,'0'0'77'0,"0"0"-35"15,0 0-31-15,0 0 29 0,0 0 0 16,0 0-16-16,0 0-5 0,0 0 0 0,0 0-6 15,66-56-3-15,-41 49-4 0,6 1-2 16,2 3-2-16,2 0 0 0,9 3-1 16,5-1 0-16,-1 1 0 0,10 0 1 15,6 0-2-15,0-1-7 0,2 3-28 16,-2-1-27-16,-2-2-78 16,-12 0-66-16</inkml:trace>
  <inkml:trace contextRef="#ctx0" brushRef="#br0" timeOffset="112199.66">19607 10248 532 0,'0'0'10'16,"0"0"0"-16,0 0 16 0,0 0 27 0,0 0-3 15,0 0 4-15,0 0 1 16,0 0-15-16,0 0-15 0,-2-33-4 0,2 34-6 16,0 5-7-16,-5 1-6 0,1 4 0 15,0 3 1-15,-6 0-3 0,-1 3 2 16,-3-2-1-16,-5 1 0 0,-1-2 0 15,-3-1-1-15,-6-1-8 16,0-5-4-16,-4 0-4 0,-4-4 0 0,4-3 0 16,0 0-2-16,8-7-2 0,2 0 8 15,5-2 12-15,9-1 0 0,5-2 1 16,4-2-1-16,0 0 1 16,2-3 0-16,4-4 10 0,5 1 3 0,5 1 2 0,-1 0 3 15,8 6-10-15,3 1-5 0,5 3 2 16,5 3 1-16,1 5-1 0,0 1 0 15,2 9 2-15,3 4-1 0,-3 6 0 16,-4 1-2 0,-4 5-2-16,-4 3-3 0,-11 7-2 0,-11 7 2 0,-8 6-1 15,-13 5 0-15,-9 6 1 0,-8 3-15 16,-8-1 5 0,-3-6 3-16,3-6 5 0,4-9 2 0,10-8-2 0,8-9 2 15,7-9 0-15,8-5 1 0,4-4-1 16,0-2 0-16,0 0 6 0,4-1-2 0,10-1 2 15,3-1 4-15,12-3 1 0,8-3 1 16,4-8-5-16,9 0 0 0,0-3-4 16,1-2-3-16,-1 3-1 0,-3-3-44 15,-1-2-34-15,-3-1-57 0,-8-1-92 16</inkml:trace>
  <inkml:trace contextRef="#ctx0" brushRef="#br0" timeOffset="112685.31">19919 9554 147 0,'0'0'332'15,"0"0"-279"-15,0 0 12 0,0 0-2 16,0 0-4-16,-15-51-15 0,19 49-15 0,3 0-9 16,3 2-1-16,0 0-5 15,7 2 3-15,1 5 0 0,5 4-2 0,4 3-1 16,0 4-2 0,4 3-3-16,-2 5-4 0,4 1-2 0,-4 4 1 0,-4 3-3 15,-3 0 1-15,-5 0-1 0,-3-1 1 16,-7-5-2-16,-7-4 0 0,0-5 0 15,-2-2-7-15,-5-6 6 0,-1-1-2 16,-4-3-11-16,3-3 11 0,-1-1 3 16,-2-3 1-16,6 0 3 15,-5-4-3-15,3-2 6 0,0-3 5 0,1-3 6 16,-1-4-3-16,0-1 0 0,2-5-1 0,2 0-2 16,1-9-7-16,3-4-5 0,3-1 0 15,7-7 0-15,4 0 0 0,1 4 0 16,6 5 0-16,1 9 0 0,1 9 0 15,2 8 0-15,2 5 0 0,-3 3 0 16,7 4-37-16,-2 5-19 0,2 5-25 16,-6 2-67-16,-6-1-94 0</inkml:trace>
  <inkml:trace contextRef="#ctx0" brushRef="#br0" timeOffset="114022.26">20710 9740 323 0,'0'0'64'0,"0"0"-27"0,0 0 9 15,0 0 12-15,0 0 1 0,0 0-9 0,23-11-8 16,-19 11-6-16,-2 0-4 15,0 0-6-15,1 0-6 0,-1 0-6 0,0 2-5 16,0 1-2-16,0 0-1 16,0 4-2-16,-2 0 1 0,0 2-1 0,0 0-3 15,-2 0 2-15,-4 3-2 0,-5-1 2 16,-1-3-1-16,2 0 1 0,-3-3-2 16,-3-1 2-16,-1-2-2 0,1-2 1 15,-3 0-2-15,4-3-3 0,1-1-1 0,4-1 2 16,3-2 1-16,5 1 0 0,0-3 1 15,2 0-1-15,0-2 1 16,4-1 1-16,1-3 6 0,5 3-1 0,2-2 4 16,-3 5-1-16,5 1-1 0,1 3-5 15,-3 3 0-15,7 1-1 0,-1 1-1 16,3 1 0-16,2 8-1 0,-3 4 3 16,-1 3-1-16,-5 5 0 0,-3 4 0 15,-7 3 0-15,-4 4-2 0,-13 3 3 16,-7 0-1-16,-7-1-2 0,-4-4-2 15,2-5-3-15,4-4 2 0,4-5 3 16,5-3 1-16,6-5-1 0,7-1 3 16,3-4 6-16,0 3 5 0,0-4 5 0,0 0 1 15,3 1 6-15,1-1-10 16,10 2-8-16,5 1-8 0,12-1 0 16,10-1 0-16,11-1 0 0,4-2 0 0,8 1 0 15,4-2 0-15,4 1 0 0,1-1 0 16,-7-3-6-16,-8-8-82 0,-17-4-123 15</inkml:trace>
  <inkml:trace contextRef="#ctx0" brushRef="#br0" timeOffset="118989.88">4118 13271 319 0,'0'0'60'0,"0"0"4"16,0 0 10-16,0 0-13 0,0 0-15 16,0 0-10-16,0 0-8 0,0 0 0 15,0 0-4-15,-13-31 4 0,20 30 1 16,1-2-15-16,0 1-3 0,0 1 0 16,9 0 1-16,-3 1 1 0,7 0-4 15,2 4-2-15,-1 7-4 0,5 6-2 16,4 5 0-16,0 10-1 0,0 3 1 15,0 5-1-15,0 4 1 0,-4 2 0 16,-4 0 0-16,0-3 0 0,-7-4 0 0,-1-5 0 16,-7-7 0-16,4-3 0 0,-5-9-1 15,-3-4 1-15,-4-3-1 16,0-3-3-16,0-2 2 0,-2-2 1 0,-5-1 2 16,-3 0 0-16,4-2 0 0,-2-4-1 15,-3-1 2-15,-1-2 0 0,4-2 5 16,-3-2 8-16,-1-2 1 0,6-4-1 15,2-6-3-15,-1-5-1 0,5-3-4 0,0-4-2 16,7-1-3-16,3-1-1 16,13 6-2-16,-1-1 0 0,5 4-2 0,2 6 2 15,2 5-1-15,2 6 1 16,-6 7-6-16,2 2-16 0,-4 4-14 0,-4 3-21 16,-1 6-26-16,-9 5-61 0,1 0-102 15</inkml:trace>
  <inkml:trace contextRef="#ctx0" brushRef="#br0" timeOffset="119275.16">5009 13812 667 0,'0'0'52'0,"0"0"31"0,27-66-39 16,-15 48 1-16,-2 6-2 0,3 3-11 15,-5 4-8-15,-4 3-7 0,-2 1-6 16,-2 1-6-16,0 0-5 0,2 3 0 16,0 3 0-16,0 4 0 0,7 5 0 15,-5 3 0-15,4 8 0 0,-4 3 0 0,0 4 0 16,0 4 0-16,-2 0 0 0,7 5 0 16,-3 0 0-16,0-2 0 15,-2-2 0-15,0-4-13 0,1-8-33 0,-5-6-24 16,0-7-47-16,-9-5-68 15,1-4-227-15</inkml:trace>
  <inkml:trace contextRef="#ctx0" brushRef="#br0" timeOffset="119838.93">5732 13229 457 0,'0'0'49'0,"0"0"17"16,0 0-4-16,0 0 8 15,0 0-8-15,0 0-21 0,0 0-10 0,0 0 0 16,-12-42-4-16,12 41-7 0,2 1-5 16,4 0-4-16,-2 0-2 0,4-1-2 15,1 6-2-15,5 2-1 0,5 4-1 16,6 4 2-16,1 4-1 0,5 3 0 15,7 4-2-15,1 2 0 0,2 0-2 16,5 0 3-16,-1 0-2 0,-1-2-1 16,-7-4-3-16,-6-5 2 15,-8-4 1-15,-13-1 0 0,0 0 1 0,-6-2 1 16,-4-1 0-16,-8 4 2 0,-6 1 4 16,-11 1-2-16,-2 0-1 0,-12 2-2 0,-1 0 2 15,-1-1-5 1,0-2 0-16,-3 3 0 0,9-4 0 0,0 0 0 0,6 2 0 15,10-5 0-15,-1 1 0 0,9-2 0 16,3-2-12-16,0 0-7 0,6-3-9 16,2 3-14-16,0 2-10 0,8 3-18 15,5 1-37-15,-5-3-19 0,-2-3-103 16</inkml:trace>
  <inkml:trace contextRef="#ctx0" brushRef="#br0" timeOffset="120359.6">6633 13290 482 0,'0'0'27'0,"0"0"41"0,0 0-18 15,0 0 16-15,-6-51-4 0,6 42-14 16,0 3-12-16,2-1-5 0,0-1-6 0,0 4-7 16,5-2-6-16,1 1-4 15,2 2-1-15,7-2-2 0,-1 4-1 0,7 1-1 16,2 0 2 0,4 5-3-16,2 4 1 0,2 6 1 0,-2 5-2 0,2 4 0 15,-2 7-1-15,-4 2-1 0,-2 7-1 16,-3 2-4-16,-5 1 5 0,-7 1-1 15,-8-3-6-15,-2-2-6 16,-2-5 11-16,-6-7 2 0,-4-5 0 0,1-6 1 16,1-3 0-16,0-3-1 15,-3-3 0-15,1-3 2 16,-3-3-1-16,3-1 2 0,-1-1 4 0,-1-9 0 16,6 2 3-16,-3-5 3 0,5 1 0 0,2-3-1 15,0-4-4-15,4-6-5 0,0-2-3 0,2-5 0 16,8-1 0-16,3 0 0 0,1 4 0 15,7 6 0-15,0 2 0 16,1 7 0-16,5 4 0 0,-2 1 0 0,2 6 0 16,4-3 0-16,-4 4-5 0,-3 1-16 0,-1 1-12 15,-8 0-7-15,-5 3-25 16,0 4-38 0,-3 4-33-16,-7-3-96 0</inkml:trace>
  <inkml:trace contextRef="#ctx0" brushRef="#br0" timeOffset="120878.35">7632 13598 699 0,'0'0'41'16,"0"0"36"-16,0 0-24 0,60-33-3 0,-54 29-17 15,0 2-11-15,-4 2-7 0,0 0-4 16,-2 0-3-16,0 0-3 0,0 0-3 16,0 3 0-16,-4 2-1 0,-4-1 3 15,-5 2-4-15,-7 1 0 0,-5 2-3 16,-4 0-6-16,-4-4-3 0,0 2-1 16,0-1 1-16,0-1 2 0,8-1 1 15,4-3 3-15,11-1 5 0,6 0 1 16,2 0 0-16,2-2-1 0,0-2 0 15,0-1 1-15,0 0 0 0,6-7 0 0,2 2 4 16,7-5 0-16,5 1 2 16,7 0 2-16,2 3-5 0,2 2-1 0,6 5-1 15,-4 2 0-15,-4 2-1 16,0 3 1-16,-8 7 0 0,0 2 0 16,-11 2-1-16,-4 4 0 0,-6 1 0 15,-4 6 1-15,-8 1-1 0,-13 0-5 0,-4 0-4 16,-2-5 7-16,0-1 2 0,0-5 1 15,8-1 0-15,7-3 0 0,7-3 4 16,5-1-1-16,0 0-1 0,4-3 0 16,0-1 3-16,0-2 1 0,4 0 1 15,2-1 1-15,5 0-1 0,5 0-4 16,3-4-4-16,4-5 0 0,8 2 0 16,4-7 0-16,6-1 0 0,3-2 0 15,-3-2 0-15,0-1 0 0,3-2-27 0,-3-4-65 16,-4-10-124-16</inkml:trace>
  <inkml:trace contextRef="#ctx0" brushRef="#br0" timeOffset="153204.2">7365 14305 348 0,'0'0'56'0,"0"0"-14"15,0 0-10-15,0 0 7 0,0 0-2 16,0 0-3-16,0 0-6 0,0 0 1 0,0 0-5 16,-6-16-7-16,6 15-2 15,2 1-2-15,4 0 0 0,2 0 2 16,7 0-1-16,1 5 2 0,7 3 4 16,6 2-3-16,4 3-1 0,0 6-4 0,0 5-7 15,0 6-2-15,-4 6-1 16,-6 4 0-16,-4 3 0 0,-7 5-2 0,-6-1 2 15,-4-3-2 1,-2-4 1-16,0-8-1 0,-2-7 1 0,-2-11-1 0,4-3 0 16,0-7 0-16,0-2 0 0,0-1-1 15,0-1 1-15,-4-2 2 0,0-5 0 32,2-6-2-32,2-3 0 0,0-7 1 15,0-7 2-15,2-5 3 0,6-10 3 0,5-3 0 16,-1-6-2-16,13 0 0 15,4-1 1-15,6 6-3 0,4 3-4 16,7 5 0-16,3 8-1 0,5 5-2 0,-2 4 1 16,1 7 0-16,-3 5 0 0,0 7-14 15,-7 5-24-15,-6-2-30 0,-6 8-28 16,-12 7-56-16,-11-2-242 0</inkml:trace>
  <inkml:trace contextRef="#ctx0" brushRef="#br0" timeOffset="153438.91">8519 14472 646 0,'0'0'42'16,"0"0"18"-16,0 0-15 0,0 0 3 16,0 0-15-16,0 0-12 0,0 0-7 15,0 0-3-15,-9-14-3 0,18 13-5 16,3-2-2-16,5-1 0 0,3 0-1 15,7 2 0-15,2-1 2 0,0 2-2 16,2 1-1-16,-2 0-21 0,-6 0-30 16,-3 4-28-16,-5 2-47 0,-11 3-63 15,-4 1-272-15</inkml:trace>
  <inkml:trace contextRef="#ctx0" brushRef="#br0" timeOffset="153580.78">8552 14695 490 0,'0'0'79'0,"0"0"-26"0,0 0-24 0,0 0-20 16,0 0 3-16,51-9 4 0,-22-6-5 16,4-1-4-16,3 1-5 0,3 0 1 15,2-1-3-15,3 0-2 0,-3 2-32 16,2-3-34-16,-3-3-79 0,-7 3-157 16</inkml:trace>
  <inkml:trace contextRef="#ctx0" brushRef="#br0" timeOffset="153960.84">9348 14223 565 0,'0'0'36'0,"0"0"8"0,0 0-4 16,0 0 13-16,0 0-10 0,0 0-12 16,0 0-8-16,0 0 0 0,64-26 1 0,-38 33-3 15,8 2-4-15,5 4-5 16,2 3-5-16,5 6-1 0,-3 6 1 15,-4 4-2-15,-4 5-5 0,-8 2 0 16,-6 4 0-16,-11 2 0 0,-8-1 0 16,-4 1-5-16,-8-4-8 0,-9-4-6 15,-1-6 0-15,-3-8 9 0,0-3-12 0,3-7-10 16,3-5 28-16,3-3 3 0,5-5 0 16,1 0 1-16,4-5 3 0,0-5 3 15,0-3 6-15,0-6 0 0,4-9 8 16,0-8-4-16,8-13-2 0,6-6-3 15,9-8-6-15,8 1-3 0,8 5-2 16,3 10-1-16,3 10 1 0,1 10-5 16,-5 6-25-16,0 7-28 0,-1 3-24 15,-5 7-36-15,-4 4-73 0,-15 0-226 16</inkml:trace>
  <inkml:trace contextRef="#ctx0" brushRef="#br0" timeOffset="154149.5">10197 14537 700 0,'0'0'83'0,"0"0"-11"0,0 0-20 16,0 0 1-16,0 0-13 15,0 0-17-15,0 0-23 0,0 0 0 16,52-11 0-16,-50 24 0 0,0-1 0 16,-2 7 0-16,0 1 0 0,0 3 0 15,0 4 0-15,-4 0 0 0,0 4 0 16,0 3 0-16,-1 2-7 0,-3 4-69 0,-6-1-41 15,-3-2-100-15,-1-7-380 0</inkml:trace>
  <inkml:trace contextRef="#ctx0" brushRef="#br0" timeOffset="156982">5714 15790 343 0,'0'0'49'16,"0"0"-2"-16,0 0 12 0,-7-15 0 0,7 13-14 16,0 2-11-16,0 0-5 0,0-2 1 15,0 2 11-15,0-1-29 0,0 0-1 16,2 1-1-16,3 0 0 16,1 0 3-16,2 2-6 0,2 3 0 0,1 5 0 15,5 2-2-15,-1 5-1 16,1 5-1-16,-1 3-1 15,-5 4-2-15,7 2 2 0,-7 3-1 0,-6 0-1 0,6-2 0 16,-6 0 0-16,1 1 1 0,-3-2-1 16,0-3 0-1,-2-7 1-15,0-7-1 0,0-2 0 0,0-6-3 0,0-1 0 16,0-3-1-16,0-2 1 0,0 0 3 0,0 0 0 16,0-3 2-16,0-7 0 15,0-5 1-15,2-5-1 0,0-2 0 16,0-5 0-16,2-3 2 0,4-4-2 0,3 0 1 15,-3 0 0-15,0 2-1 16,11 5 0-16,-9 2 0 0,7 6-2 0,-1 4 1 16,3 1 0-16,-3 6 2 0,5 0-3 15,2 5 1-15,2 3-1 0,1 0 2 16,3 5-2 0,0 5 1-16,-2 4 1 0,-4 4-1 0,2 3 1 0,-2 6-2 15,-9 4 1-15,-2 5 0 0,-3 5 1 0,-9-1 1 16,0 2 0-16,0-1-1 15,-2-5 0-15,-5-3-1 0,7-6 0 0,0-6-1 16,0-7 0-16,0-6 0 16,0-2 0-16,2-3-4 15,5-3-5-15,1 0 2 0,8-7-1 0,1-7 1 0,8-7-6 16,4-6-20-16,-2-5-32 0,-3-6-27 16,-3-4-80-16,-9-1-263 0</inkml:trace>
  <inkml:trace contextRef="#ctx0" brushRef="#br0" timeOffset="157374.5">6747 15620 410 0,'0'0'77'0,"0"0"0"15,0 0-20-15,0 0-9 0,0 0-12 16,0 0-10-16,0 0-6 0,0 0-1 0,-25-5 3 16,23 8-5-16,-4 5-5 15,6 5-3-15,-6 6-2 0,0 8 1 16,1 6 3-16,-5 3 1 0,-2 4-1 15,3 2 1-15,1 1-5 0,-2-1-1 16,8 3-5-16,0 3-1 0,2-1 0 0,4 2 0 16,6-1 0-16,3-1-1 0,7-1 1 15,3 0-8-15,6-4-12 0,2-5 7 32,6-6-17-32,-2-6-17 0,5-8-24 0,-3-7-13 0,-4-8-50 0,-10-2-92 15</inkml:trace>
  <inkml:trace contextRef="#ctx0" brushRef="#br0" timeOffset="157610.79">7163 15804 514 0,'0'0'29'16,"0"0"36"-1,-11-55-15-15,9 52 15 0,2 2-15 0,0 1-11 0,0 0-14 16,0 4-9-16,0 5-9 0,4 5-3 15,5 8 0-15,1 7 5 0,2 11 1 32,-3 5-2-32,-5 4-2 0,2 2 2 15,-4-5-4-15,2 2-4 0,4-1 0 16,-1-2-11-16,-1-5-22 0,4-9-13 16,0-5-28-16,1-11-9 0,-5-6-42 0,2-8-75 15,-2-1-140-15</inkml:trace>
  <inkml:trace contextRef="#ctx0" brushRef="#br0" timeOffset="157799.99">6931 16134 625 0,'0'0'55'16,"0"0"-6"-16,0 0-5 0,0 0-3 15,0 0-22-15,0 0-12 0,0 0-2 0,0 0-1 16,0 0 0-16,41 7 2 0,-5-18 0 15,9-5-5-15,3-3 0 0,5-3-1 16,-1-3-8-16,2-3-35 0,-5-5-51 16,1-3-50-16,-11 0-142 0</inkml:trace>
  <inkml:trace contextRef="#ctx0" brushRef="#br0" timeOffset="158098.19">7522 15629 505 0,'0'0'46'0,"0"0"9"0,0 0-1 0,0 0 7 16,0 0-19-16,0 0-13 0,0 0-6 16,0 0-1-16,0 0-5 0,9-17-4 15,1 20 0-15,4 4 1 0,3 2-1 16,6 5-2-16,6 6-1 0,4 5 0 15,2 8-4-15,6 6-1 0,5 5-2 16,-3 4-1-16,-8 1 1 0,-8 0-3 16,-15-1 0-16,-10-4-3 0,-8-5-3 15,-14 0-2-15,-11-3-3 0,-11-2-7 0,-5-1-16 16,-5-3-13-16,2-4-24 0,3-4-34 16,10-3-61-16,8-5-130 0</inkml:trace>
  <inkml:trace contextRef="#ctx0" brushRef="#br0" timeOffset="158539.4">8343 15762 554 0,'0'0'38'0,"-60"9"15"15,39-5 12-15,9-2 0 0,4-2-18 16,3 0-16-16,3 0-6 0,2 0-5 16,0 0-2-16,0 0-4 0,0 0-4 15,0 0-4-15,2 0-4 0,7 0 0 0,5 3 0 16,5 3 1-16,6 1-1 0,6 1 0 15,8 2 0-15,8-1 0 0,7 2 0 16,2 1-1-16,4 0 1 0,0 1-1 16,-2 2 0-16,-4-1 0 15,-9 0-1-15,-10-1-1 0,-10-1-5 0,-11 0 5 16,-9 0-1-16,-5 3-2 0,-13 1-7 16,-12 6-3-16,-8 4 0 0,-12 3-10 15,-9 7-5-15,-4-4 5 0,0 1-2 16,7-4-5-16,3-5-9 0,9-3-2 15,8-8-7-15,2-4-29 0,4-2-57 16,6-3-121-16</inkml:trace>
  <inkml:trace contextRef="#ctx0" brushRef="#br0" timeOffset="158854.41">8293 16486 524 0,'0'0'90'0,"0"0"-29"15,0 0-2-15,0 0-6 0,0 0-18 16,0 0-17-16,0 0-6 15,0 0 4-15,-14 22 0 0,22-22-3 0,0 3-1 16,9 0 1-16,4-2 4 0,5-1-3 16,10-1-4-1,11-1-1-15,9-5-2 0,10-5-4 0,6-1-1 0,9 0 1 16,0-3-3-16,1-3-1 16,-3-2-28-16,-3-4-45 0,-14-1-87 15,-12 1-181-15</inkml:trace>
  <inkml:trace contextRef="#ctx0" brushRef="#br0" timeOffset="159562.84">10210 15837 502 0,'0'0'42'0,"0"0"45"16,0 0-9-16,0 0-9 0,0 0-17 15,0 0-19-15,0 0-7 0,0 0-4 16,0 0-5-16,8-6-4 0,-10 12-5 16,-4 5-5-16,-3 3-2 0,-7 5 0 0,-1 4-2 15,-4 0 0-15,-3-5 0 16,-3 3-1-16,-4-2-4 0,-2-4-3 0,-2-1-4 15,2-5-4-15,-1-6-1 0,8 0-8 16,1-3 12-16,12 0 8 0,5-9 6 16,4 0 0-16,4-2 0 0,0-7 0 15,0 1 2-15,10-7 5 0,1-4 2 16,3 2-1-16,9-2 2 16,6 3-6-16,2 3 0 15,2 4-3-15,6 5 0 0,0 4 1 0,1 7-1 0,1 3 1 0,-2 12 0 16,-1 8 0-16,-10 3-1 0,3 6 1 15,-12 6-1-15,-7 5 1 16,-7 2-2-16,-5 4-1 0,-15-1-1 0,-3-1 0 31,-7-3 1-31,-4-2-2 0,0-2 0 0,4 0 1 0,-4-4 1 0,10-6 1 16,5-7 0-16,8-7 1 16,2-5-1-16,4-5 1 0,0-4-1 15,4 0 0-15,4 0 1 0,4 0 3 0,9 0 2 16,4-1-1-16,4-4-3 0,8-1-2 15,0-2 1-15,3 0-1 0,-3-2-4 16,2-2-14 0,-2-4-34-16,-8-6-70 0,-6-2-86 0</inkml:trace>
  <inkml:trace contextRef="#ctx0" brushRef="#br0" timeOffset="159985.99">10691 15215 320 0,'0'0'69'16,"0"0"-6"-16,0 0-2 16,0 0-1-16,0 0-13 0,0 0-14 0,0 0-10 15,0 0-3-15,-6-9 5 0,18 9 4 16,3 1 3-16,5 1-3 0,7 2-3 15,6 2-1-15,1 4-5 0,-1 2-2 16,0 4-7-16,0 0-5 0,-8 5-4 16,-3 0-1-16,-3 3-1 0,-5 3 1 15,-10-1-1-15,-4 3-3 0,-6 0-7 32,-6-1-1-32,-7-3-17 0,3-5 12 0,-9 0-9 15,6-4 4-15,5-2 10 0,4-4 8 16,1-5 3-16,3-5 2 0,4 0 9 0,0-3 13 0,-2-6-1 15,4-4 2-15,0-6-4 0,0-5-7 16,0-8-1 0,6-5-2-16,13-9-3 0,-3-4-3 15,9 2-3-15,6 6-2 16,0 7 0-16,4 11-2 0,-6 9-4 0,4 6-11 16,-8 4-10-16,4 5-13 0,-6 7-24 15,1 3-41-15,-5 7-18 0,-7-3-100 16</inkml:trace>
  <inkml:trace contextRef="#ctx0" brushRef="#br0" timeOffset="160226.2">11392 15432 667 0,'0'0'135'0,"0"0"-55"15,0 0-35-15,0 0-4 0,0 0-12 16,0 0-10-16,0 0-12 0,0 0-7 15,14-43 0-15,-14 46 0 0,2 3 0 16,1 7 0-16,-1 3 0 0,-2 7 0 16,4 3 0-16,-4 2 0 0,2 3 0 15,-2 0 0-15,-6 4-23 0,4 1-27 16,-5-3-13-16,1-2-32 0,0-3-49 16,0-6-136-16</inkml:trace>
  <inkml:trace contextRef="#ctx0" brushRef="#br0" timeOffset="160821.38">11917 16003 490 0,'0'0'89'0,"0"0"-4"15,0 0-22-15,0 0 6 0,0 0-25 16,0 0-14-16,0 0-17 0,-29-3-3 16,29 3-1-16,2 0-1 0,6 0-1 15,11 0-3-15,4 0 4 16,6-2 3-16,10 1-2 0,6-2-1 0,1-3-5 15,8 0 1-15,-5-1-3 0,3 1 0 16,-11-3-1-16,-4 1-9 0,-12 0-24 16,-4-4-29-16,-13-1-44 0,-8 1-40 15,-2-1-126-15</inkml:trace>
  <inkml:trace contextRef="#ctx0" brushRef="#br0" timeOffset="161025.76">12171 15769 628 0,'0'0'88'0,"0"0"-7"16,0 0-29-16,0 0-5 0,0 0-16 16,0 0-9-16,0 0-12 0,0 0-5 15,0 0 0-15,0 39 4 0,11-10 3 0,-5 2-3 16,-2 4-2-16,2 0-4 16,-2 4-3-16,7 3 0 0,-7-2 0 15,-2 2-3-15,0-3-8 0,4-1-18 16,0-5-22-16,-2-8-46 0,-2-6-87 15,5-9-8-15</inkml:trace>
  <inkml:trace contextRef="#ctx0" brushRef="#br0" timeOffset="161593.07">13449 15658 343 0,'0'0'325'0,"0"0"-307"0,0 0-13 15,0 0 21-15,0 0 24 0,0 0-20 16,0 0-9-16,0 0 4 0,37 12-4 16,-37-12-2-16,0 0-1 0,-6 6-9 15,-3-3-2 1,-11 4 1-16,-5 0-8 0,-6 1-3 0,-4 1-5 0,2-1-2 15,2 1 1-15,6-3 1 0,0-2 3 0,17 0 3 16,-5-4 0-16,9 0-1 16,0 0 2-16,2-3-1 0,0-4 1 15,2 2 0-15,0-4 1 0,4-2 0 16,7-6 1-16,3-2 2 0,0 0 2 16,9-3-1-16,6 5 1 0,0 0 0 0,2 6-5 15,2 3 0 1,2 7-1-16,0 1 1 0,1 5 0 15,-3 6 0-15,0 5 0 0,2 4 0 0,-4 6 0 16,-6 2 1-16,-5 4-1 0,-3 4 0 16,-9-1-4-16,-8 0-10 0,-4 0 1 0,-13-2 9 15,-1 1 1-15,-9-3-1 16,-6 2 4-16,-2 0 0 0,-2-3 1 0,-1 1-1 0,3-6 0 16,4-4 4-1,8-4 6-15,3-4-6 0,7-4-1 0,13-3-1 0,-2-3-2 16,2-2 0-16,2-1 0 0,7 2-2 15,13-2 2-15,5-1 4 0,6 0 0 16,9-8-3 0,5-4-1-16,5-5-3 0,8-3-18 0,-6-9-37 0,1-10-45 15,3-11-57 1,-16-3-234-16</inkml:trace>
  <inkml:trace contextRef="#ctx0" brushRef="#br0" timeOffset="162002.75">13829 15080 552 0,'0'0'43'0,"0"0"-4"16,0 0 10-16,0 0 11 0,-4-53-13 16,4 51-10-16,4 0 9 0,0 0-30 31,2 2-7-31,1-1-1 0,9 1-1 0,-1 2-1 0,11 3 0 0,-1 5 0 15,4 4 1-15,2 2-2 0,4 3-1 0,3 4-2 32,-3 0-1-32,2 1 1 0,-4 3-2 0,-6-1 1 0,-9-1-1 15,-3 1-1-15,-7-4-5 0,-8 3-8 0,-6-3-5 32,-13-3 5-32,-1 0-4 0,-1-2-10 15,-8 0-5-15,4-5 5 0,7-1-5 16,-1-5 30-16,11 0 3 0,0-6 0 15,3 1 13-15,1-1 13 0,0-3-6 16,2-2 3-16,0-4 5 0,-2-4-3 16,4-3-6-16,2-5-9 0,6-6 0 15,7-8-3-15,1-3 0 0,9-4-5 16,8 2-2-16,2 4 1 0,-2 6 0 16,5 12-1-16,-3 5-3 0,-4 8-14 0,-2 2-16 15,0 3-20-15,-7 1-45 0,-1 7-33 16,-2 0-99-16</inkml:trace>
  <inkml:trace contextRef="#ctx0" brushRef="#br0" timeOffset="162522.6">14836 15291 528 0,'0'0'96'0,"0"0"-18"0,0 0 2 16,0 0-16-16,0 0-23 0,0 0-21 16,0 0-9-16,0 0-7 0,0-4 0 0,-2 4-2 15,-7 4 1-15,-9 0-3 16,-1 5-1-16,-6-1-8 0,-6 3-3 15,0-1-3-15,2 1 0 0,7-4 2 0,3-1 7 16,3-2 4-16,5-2 2 0,5-1 0 16,-2-1 0-16,4 0 1 0,2-3 0 15,2 0 0-15,0-1 4 0,0-4 7 16,2 1-5-16,8-6-1 0,0-1-1 16,13-4-1-16,0-1 0 0,6 2-1 15,2 3-2-15,2 7-1 0,0 5 0 0,0 2 0 16,-2 9 0-16,-4 3 0 15,-2 2 0-15,-15 3 0 0,0 0 0 16,-8 2-1-16,-4 6 0 0,-12 2-6 16,-9 5 2-16,0-3 0 0,-4-2-4 15,1-4 5-15,3-5 4 0,8-4 8 16,3-4 4-16,6-2-10 0,4-1 3 0,2-5-5 16,2 2 1-16,8-1-1 0,5-1 3 15,9 0 2-15,7-2-1 0,11-6-4 16,1-1-2-16,13-6-29 0,-2-2-67 15,-7-5-122-15</inkml:trace>
  <inkml:trace contextRef="#ctx0" brushRef="#br0" timeOffset="164520.5">16126 15352 76 0,'0'0'142'0,"0"0"-68"0,0 0-16 0,0 0 4 16,0 0-5-16,0 0-4 0,0 0-6 16,0 0-5-16,-29-32-6 0,29 32 0 15,0-2 1-15,0 1-2 0,0 1-4 16,0-1-3-16,0 1-10 0,0 0-3 15,0 2-4-15,2 3-6 0,6 4-4 16,9 2 0-16,-3 5 1 0,11 4-1 16,8 2 1-16,4 2 0 0,11 3-2 0,1 0 0 15,11 2 1-15,0 0-1 0,4-3 1 16,-8-1 0-16,-4-2-1 16,-9-6 1-16,-10-2 1 0,-12-7-1 0,-13-4-1 15,-4-1 0-15,-4-1 1 16,-2 2 2-16,-2 0 22 0,-8 4 2 0,-9 3-13 15,-4 3-6-15,-10 6 0 0,-4 3 0 16,-5 5 1-16,-11 6-1 0,3 3-1 16,-8 7-1-16,0 2 1 0,2 1-4 15,11 0-1-15,-1-4-2 0,9-5 2 16,6-3-2-16,10-8 1 0,8-5-1 16,7-8 0-16,2-2-1 0,2 0-16 0,4-2-8 15,0-1-13-15,4-2-6 0,8-4-11 16,5-3-15-16,8-5-14 0,8-9 12 15,6-11-29-15,9-9-72 16</inkml:trace>
  <inkml:trace contextRef="#ctx0" brushRef="#br0" timeOffset="165135.18">17624 15278 531 0,'0'0'33'0,"0"0"24"0,0 0-11 15,0 0-8-15,0 0-19 0,0 0-12 16,0 0-3-16,0 0 0 0,-18 26-3 15,16-18 1-15,-3 5-1 0,-3 2 2 16,-2 0 1-16,-5 4 0 0,-5-1 1 0,-5-1-4 16,-6 1 0-16,-2-1-1 0,0-3 0 15,0-2-4-15,0-5 1 0,4-1-4 16,8-6 1-16,2-1 4 0,11-3 2 16,4 0 1-16,4 2 0 0,-2-3 1 15,2-3 2-15,0-1 1 0,6-4-2 16,7-5 1-16,7-6-2 0,3-2 1 15,6 0 3-15,-2 1 0 0,2 7-2 16,2 3-1-16,-4 5 0 0,2 7 3 16,-3 1-3-16,-1 2 0 0,0 7-1 15,-2 7 0-15,-9 5 0 0,5 3-1 16,-11 7 2-16,-4 8 0 0,-4 6 1 0,-8 4 1 16,-13 2 3-16,-4 1 2 15,-3-1 4-15,-8-2-3 0,1-5-1 0,2-6-3 16,4-3-3-16,4-3 3 0,1-8-2 15,15-3-3-15,1-7 0 0,4-2 2 16,4-3-2-16,0-1-2 0,0 0 1 16,8-2-1-16,0 2 0 0,7-2 0 15,4-1 2-15,7-1-1 16,5-1 0-16,11-1 3 0,7-2-1 0,1-4-1 16,6-3 0-16,-7 1 0 0,7 0-2 15,-12-4-9-15,-1-1-14 0,-6-5-19 16,-14-4-38-16,-9-7-38 0,-14-4-79 0</inkml:trace>
  <inkml:trace contextRef="#ctx0" brushRef="#br0" timeOffset="165893.29">17788 14648 119 0,'0'0'203'0,"0"0"-129"16,0 0-8-16,0 0 2 0,0 0-7 0,0 0-14 15,0 0-10-15,-5-16-6 0,5 16-5 16,0 0-6-16,5 0-6 0,3 0-4 15,2 1-3 1,3 4 2-16,5 3-4 0,1 4 2 0,8 6-1 0,0 5-2 16,4 6 0-16,0 5-1 0,-3 5-2 15,1 4 2-15,-6 2-3 16,-2-1 1-16,-9-2-1 0,-3-4 1 0,-5-2-1 0,-4-3 0 16,-9-7 1-16,-1-4 2 0,-2-6 0 15,-7-3-1-15,-2-4 0 16,1-4 1-16,-1-3 1 0,4-1-3 15,1-4 9 1,4-5 10-16,7-1-2 0,1-3-3 16,2-6 0-16,2-6-3 0,8-10 0 15,7-7-5-15,10-10-1 0,8 1-3 16,8-4-2-16,5 8 1 0,-1 9-2 16,-1 7-2-16,3 10 0 0,-6 3 1 15,9 4 1-15,-2 6 0 0,5 0 0 0,3 5-21 16,2-2-34-16,0-5-71 15,-13-5-103-15</inkml:trace>
  <inkml:trace contextRef="#ctx0" brushRef="#br0" timeOffset="184826.75">21579 12640 414 0,'0'0'76'0,"0"0"-33"0,0 0 0 16,0 0-2-16,0 0-8 0,0 0-7 16,0 0-3-16,0 0-1 0,45-32-6 15,-28 32 0-15,1 1 0 0,1 6-2 16,6 4-2 0,-3 3-3-16,1 6-4 0,4 3 1 0,-4 5-2 15,0 3-1-15,1 5 0 0,-1 1-1 16,-2 2-1-16,-1 0 1 15,1 0-1-15,-9-4 0 0,3-4-1 0,-5-2 1 0,-4-4-1 0,-1-3 0 16,-5-6-1-16,0-4 1 0,0-6 0 16,0-4 0-16,0 0 0 0,-2-2 1 15,-1-1 5-15,-3-4 3 0,2-4 1 16,-4-4 8-16,-2-3 0 0,5-6 1 16,-1-9-1-16,4-6-1 15,2-8-4-15,2-6-5 0,6-3-5 0,13 0 1 0,-4-2-1 16,10 3-2-16,4 10 0 15,0 7 0-15,6 9 0 0,0 6-1 0,2 3-1 16,7 8-2-16,-5 4-26 16,-2 5-22-16,-3 2-44 0,-10 10-58 0,-13 5-138 15</inkml:trace>
  <inkml:trace contextRef="#ctx0" brushRef="#br0" timeOffset="185080.58">22399 13062 591 0,'0'0'63'0,"0"0"22"16,38-63-12-16,-32 48-2 0,4 3-29 16,-2 6-6-16,-6 2-12 0,3 3-5 15,-5 1-6-15,2 0-7 0,-2 1-6 16,0 5 0-16,2 3 0 0,0 7 0 15,-2 5 0-15,0 6 0 0,0 4 0 16,-4 2 0-16,-1 0 0 0,1-4 0 16,4-5-14-16,0-4-10 0,0-4-15 0,0-4-16 15,4-4-44-15,1-3-64 16,-5-5-136-16</inkml:trace>
  <inkml:trace contextRef="#ctx0" brushRef="#br0" timeOffset="185332.63">23505 12753 421 0,'0'0'61'0,"0"0"3"15,0 0 4-15,0 0-7 16,0 0-10-16,0 0-11 0,0 0-4 0,0 0-8 15,0 0-8-15,29-55-5 0,-6 46-5 16,8-4-4-16,4 3-4 0,2-1-2 16,9 2 0-16,-1 3-1 0,-8 3-17 15,-6 3-39-15,-14 0-68 0,-11 3-71 16,-8 3-193-16</inkml:trace>
  <inkml:trace contextRef="#ctx0" brushRef="#br0" timeOffset="185528.42">23402 12921 500 0,'0'0'251'0,"0"0"-191"16,0 0-29-16,0 0-13 0,0 0-6 15,0 0-3-15,0 0 9 0,0 0 8 16,62 25 2-16,-31-31-7 0,2-5-11 16,0 1-6-16,6-1-2 0,3-2-2 15,1 4 0-15,-6 0-6 0,-4 2-23 16,2 3-20-16,1-1-43 0,-5-1-71 15,-2 0-148-15</inkml:trace>
  <inkml:trace contextRef="#ctx0" brushRef="#br0" timeOffset="186214.02">24311 12533 396 0,'0'0'76'0,"0"0"9"15,0 0 1-15,-26-53-31 0,26 48-11 16,0-1-6-16,0 4-2 0,0-3-3 16,4 1-18-16,2 0 1 15,10 1-4-15,-1 0-2 0,10 0 1 0,4 2 0 16,2 1 1-16,4 0 0 0,4 7 0 16,0 2-1-16,5 7-5 0,-1 2-3 15,-4 3-1-15,-6 4-1 0,-2 4-1 16,-10 4 1-16,-4 4-1 0,-5-2-1 0,-6 3-1 15,-6-2-2-15,0-2-3 16,-4-3-4-16,-6-6 7 0,4-2-1 16,-11-2-3-16,3-7 0 0,-3-2 2 15,1-4 4-15,-3-3 2 0,4-2 2 0,1-3-1 16,0 1 0-16,5-1 1 0,-5-5 3 16,1-1 3-16,7-3 2 0,-6-2 0 15,1-4 1-15,9-6-2 0,0-4-1 16,2-7 0-16,4-8-1 15,7-3-3-15,3-2-2 0,3 5 1 0,1 5-3 16,13 7 0-16,-4 5 0 0,6 6-1 16,5 2 1-16,-1 4 0 0,2 2-2 15,-2 2-8-15,0 2-24 0,-6 4-16 16,-6 1-20-16,-4 5-69 0,-15 6-75 0</inkml:trace>
  <inkml:trace contextRef="#ctx0" brushRef="#br0" timeOffset="186751.66">25324 12887 542 0,'0'0'37'15,"0"0"-3"1,0 0 9-16,0 0 27 0,0 0-15 0,0 0-10 0,0 0-4 16,0 0-7-16,23-44-9 15,-23 44-7-15,6 2-5 0,3 6-8 0,1 0-1 16,-2 1-2-16,-4 1 1 0,-2 0-1 16,-2 1-1-16,0-3-1 0,-6 2 1 15,-4 1 0-15,-13-4-1 0,-4-2 0 16,-2-2 0-16,-4-2-10 0,-4-1-1 15,2-4 0-15,2-4 5 0,8 1 0 16,10-1-2-16,1 0 4 0,12 0 4 0,2-4 0 31,2 1-1-31,8-8 1 0,-1 2 0 0,7-5 0 0,5 0 2 0,6 4-2 16,2 2 3-16,2 6-3 0,2 5 0 16,2 5-2-1,0 2 2-15,-4 4 2 0,-4 4 0 16,-11 3 2-16,1 6-2 0,-9 4 0 0,-8 4 0 15,-8 2-2-15,-13 5 0 16,-1-2 0-16,-9-2-3 0,-5-4 0 0,1-2 3 0,6-3 0 16,9-4 1-16,3-3-1 0,11-4 0 0,6-2-1 15,0-1-1-15,10-2-2 16,9-2-1 0,12-3 3-16,6-4 2 0,21-6-3 15,14-8 2-15,17-4-5 0,23-12-13 16,26-13-72-16,21-4-135 0</inkml:trace>
  <inkml:trace contextRef="#ctx0" brushRef="#br0" timeOffset="-204323.8">23065 13972 261 0,'0'0'46'0,"0"0"5"15,0 0-2-15,0 0-6 0,0 0-4 16,0 0 1-16,0 0 5 0,0 0-7 15,10-51 3-15,3 40 4 0,-5 2-1 16,-2 2-6-16,4-2-5 0,3 3-5 16,-3 0-7-16,5 3-5 0,3-1-5 15,5 3-4-15,2 3-2 0,6 7-3 0,-2 7-2 16,4 1 2-16,-6 8-1 16,2 5 1-16,-2 5-2 0,-11 5 1 0,1 0-1 15,-11 3 0-15,-2 4 1 16,-4 0-1-16,0-3 0 0,-6-2-3 0,0-7-5 15,-7-5 0-15,3-7-1 0,4-6-2 16,1-6 1-16,1-5 4 0,0-1 3 16,4-5 3-16,-2-1 0 0,2-7 3 15,0-1 1-15,0-6 11 0,6-10-2 16,3-7-1-16,3-7-1 16,5-10 0-16,1-4-1 0,3-4 0 0,8-1-4 0,0 7-2 15,-2 5-2-15,4 11-2 0,0 8 0 16,-2 7 0-16,2 10-6 0,-3 0-16 15,1 5-12-15,0 2-18 16,2 0-36-16,-6 3-34 0,-6 3-93 0</inkml:trace>
  <inkml:trace contextRef="#ctx0" brushRef="#br0" timeOffset="-204123.73">24146 14141 649 0,'0'0'96'0,"0"0"-55"0,23-51-9 16,-7 36 10-16,1 1-15 0,4 1-12 15,1 4-6-15,-1 2-5 0,4 2-2 16,2 4-2-16,-1 1 0 0,-3 1 0 16,0 2-7-16,4 6-36 0,-13-1-32 15,-1 2-45-15,-11-1-96 0</inkml:trace>
  <inkml:trace contextRef="#ctx0" brushRef="#br0" timeOffset="-203971.62">24237 14304 495 0,'0'0'92'0,"0"0"-37"0,0 0-1 16,68-35-1-16,-39 20-22 15,4 1-16-15,2-3-12 0,7 1-1 0,-3 1-2 16,-2 0-13-16,0 3-52 0,3-1-32 15,-9 2-111-15</inkml:trace>
  <inkml:trace contextRef="#ctx0" brushRef="#br0" timeOffset="-203577.49">25180 13787 450 0,'0'0'144'0,"0"0"-75"16,0 0-15-16,0 0 5 0,35-57-7 16,-21 51-21-1,5 1-10-15,8 4-4 0,-5 1-2 0,5 1-5 0,2 7-3 16,2 6-1-16,2 3-1 0,-2 8-1 0,2 3 0 16,0 9-1-16,-2 5-1 15,-6 3-1-15,-6 6 2 0,-1 0-3 0,-11 1-2 16,-3 0 2-16,-4-7-6 15,-2-2-7-15,-4-6-6 0,-5-8-7 16,-3-5 0-16,5-10 2 0,-1-5 12 0,-2-6-3 16,3-3 3-16,9 0 12 0,-6-4 2 15,2-4 0-15,-2-7 17 0,4-3 0 16,2-5 5-16,0-4-7 0,10-6-3 16,-2-6-3-16,13-9-1 0,0-6-1 15,10-5-3-15,4 6-4 16,4 5 0-16,1 8-2 0,-3 12 0 15,-2 7-2-15,-6 8-17 0,-2 5-12 16,0 3-15-16,-1 5-26 0,3 0-48 0,-2 9-82 16</inkml:trace>
  <inkml:trace contextRef="#ctx0" brushRef="#br0" timeOffset="-203341.94">26302 14302 684 0,'0'0'120'0,"0"0"-51"0,0 0-38 16,0 0 2-16,0 0-5 0,0 0-7 0,0 0-11 15,0 0-5-15,0 0-1 16,48-33-1-16,-38 43 1 0,0 3 1 16,-6 2-2-16,7 2 0 0,-3 2-3 0,-4 2 0 15,-2 2 0-15,2 5 0 0,-4 3-17 16,0 2-10-16,0-2-19 0,-6-2-23 15,-4-6-64-15,-1-8-101 0</inkml:trace>
  <inkml:trace contextRef="#ctx0" brushRef="#br0" timeOffset="-203083.34">26930 14036 424 0,'0'0'150'0,"0"0"-83"16,0 0-32-16,0 0 20 0,0 0 6 15,0 0-21 1,0 0-10-16,0 0-6 16,0 0-4-16,71-6-5 0,-44 3-3 0,2-2-6 15,2 2-4-15,-3 0-1 0,-1 1 0 16,-2-3-1-16,-6 1-12 0,-7 0-20 15,-8-3-29-15,-4-1-41 16,-8-2-43-16,-8-2-106 0</inkml:trace>
  <inkml:trace contextRef="#ctx0" brushRef="#br0" timeOffset="-202882.94">26918 13829 563 0,'0'0'131'16,"0"0"-41"-16,0 0-24 0,0 0-13 0,0 0-14 15,0 0-8-15,0 0-8 0,0 0-5 16,0 0-9-16,52-27-9 0,-40 48 0 16,1 6 0-16,-7 5 0 15,0 1 0-15,4 6 0 0,-1 4 0 0,-1 3 0 16,-8 1 0-16,4 1 0 16,-2-2 0-16,4-1-7 0,-4-3-38 0,7-5-25 15,-7-9-59-15,4-5-35 0,0-9-294 16</inkml:trace>
  <inkml:trace contextRef="#ctx0" brushRef="#br0" timeOffset="-202632.32">27989 13604 772 0,'0'0'110'0,"0"0"-62"16,0 0-14-16,0 0-6 0,0 0-14 15,0 0-1-15,0 0-9 0,25 63-4 16,-15-32 0-16,-4 8 0 0,4 5 0 16,3 8 0-16,-1 6 0 0,3 3 0 0,-3 3 0 15,5 0 0-15,-1-4 0 0,-1-2 0 16,3-5 0-16,-3-3-11 0,1-6-51 16,-9-8-36-16,-5-14-96 15,-4-18-370-15</inkml:trace>
  <inkml:trace contextRef="#ctx0" brushRef="#br0" timeOffset="-184701.05">21523 15762 326 0,'0'0'39'0,"0"0"-7"16,0 0 20-16,0 0-6 0,0 0 0 0,0 0-2 15,0 0-11-15,0 0-5 16,0 0 2-16,27-3 0 0,-23-1-5 0,0 4-8 16,-2-1-3-16,4-1-6 15,-6 5-4-15,4 3 1 0,3 2-2 0,-1 7-2 16,2 7 0-16,0 9-1 0,-6 1 0 15,3 4 3-15,-1 2 2 0,-2-1-4 16,0 1 0-16,0-2-1 0,-2-4 1 16,0-3 0-16,0-6 0 0,0-7-1 15,0-6 1-15,0-5-1 0,0-2 0 16,0-3 0-16,0 0 1 0,0-3 0 16,0-5 3-16,2-6 1 15,2-7 6-15,0-8-2 0,2-8-3 16,5-6-2-16,-1-6-3 0,5-6 1 0,1 3 0 0,7 3-1 15,2 8-1 1,2 8 0-16,-1 7-1 0,-1 7 0 0,-2 8 0 0,-2 5 1 16,-1 5 0-1,-3 1 2-15,3 4-2 0,5 5 0 0,-4 4 0 0,2 7 0 0,-3 10 2 16,-1 6-1-16,-2 10 0 0,-9 5 1 16,-2 6-2-16,-4 2 1 0,-2-2 0 15,-2-4 3-15,-2-9-2 16,2-10-1-16,2-9-1 0,0-11-1 0,0-5-28 15,2-8-30-15,6-1-50 16,2-11-46-16,3-6-76 0</inkml:trace>
  <inkml:trace contextRef="#ctx0" brushRef="#br0" timeOffset="-184417.81">22833 15554 587 0,'0'0'81'15,"0"0"-7"-15,0 0-17 16,-60 12-4-16,50-15-14 0,-4 1-20 16,1 0-8-16,5 0-1 0,-6 2 0 0,3 1-3 15,1 7-1 1,-9 8-3-16,3 7-3 0,-9 11 0 0,0 9-2 0,2 7 4 16,3 4-4-1,1 4 2-15,9-1 0 0,4 1-1 0,3-2-3 0,3-1 4 16,11-3-6-16,5-6-9 0,5-5 3 15,6-13-1-15,6-6-4 0,2-10-9 16,4-8-7-16,5-5-15 0,-1-15-18 0,-1-8 3 31,1-12-9-31,0-7-26 0,-5-6-66 0</inkml:trace>
  <inkml:trace contextRef="#ctx0" brushRef="#br0" timeOffset="-184213.19">23243 15520 561 0,'0'0'66'0,"0"0"-13"0,0 0 11 16,0 0 2-16,0 0-18 0,0 0-18 15,0 0-12-15,0 0-5 0,-50 77-3 0,50-30 5 16,0 3 2-16,0 0-3 0,6 0-5 16,7 1-3-16,-1 0-6 15,1 0-2-15,3-5-1 0,-6-6 2 16,5-7-9-16,-3-7-20 0,-6-9-10 0,-1-9-22 15,1-3-39-15,-6-5-13 0,-4-7-37 16,-3-4-9-16,-3-5-123 0</inkml:trace>
  <inkml:trace contextRef="#ctx0" brushRef="#br0" timeOffset="-184056.44">23044 15876 559 0,'0'0'62'0,"0"0"2"15,0 0-10-15,0 0-10 0,0 0-19 16,0 0-13-16,0 0 5 15,0 0 12-15,54-15-1 0,-27 15-10 0,-4-2-9 16,3-4-6-16,5-2-3 0,1-7 0 16,5-4-26-16,0-5-31 0,-4-4-42 15,0-4-72-15,-10 0-197 0</inkml:trace>
  <inkml:trace contextRef="#ctx0" brushRef="#br0" timeOffset="-183772.85">23528 15411 491 0,'0'0'94'0,"0"0"-41"15,0 0-11-15,0 0 12 0,0 0-7 0,0 0-18 16,0 0-7-16,0 0 0 0,0 0-5 16,-17 21-4-16,28-21 4 0,3 1 2 15,9 2 3-15,8 0-2 0,4 4-6 16,6 1-3-16,13 5-5 0,-8 7-2 15,7 5-2-15,-11 10-1 0,-7 8 2 16,-10 9-1-16,-15 6 1 0,-10 5-3 0,-6 5 0 16,-19 2 0-16,-10 2-7 15,-9-3-14-15,-11-6-11 0,-3-1-9 0,-4-6-23 16,4-6-40-16,2-7-25 16,15-12-103-16</inkml:trace>
  <inkml:trace contextRef="#ctx0" brushRef="#br0" timeOffset="-183410.85">24667 15619 591 0,'0'0'48'0,"0"0"25"0,-62-46-14 15,47 39 4-15,9 2-16 0,2 3-14 16,2 0-5-16,2 2-5 0,0 0-9 16,0 0-8-16,2 2-6 0,4 2 0 15,7-1 0-15,7 3 0 0,7-2 2 16,6 5 2-16,7 1 0 0,9 0 0 16,9 4 1-16,6-1-1 0,-4 3-1 15,0 3 0-15,-14-1-1 0,-7-1-1 16,-12 3-1-16,-5-4-6 0,-17 2 2 0,-5-2 3 15,-5 3 1-15,-17 2 2 16,-7 5-2-16,-13 4-2 0,-9-3-3 16,-7-2-5-16,-8-1-7 0,2-3-17 0,2-5-13 15,10-5-15-15,13-3-20 0,8-4-10 16,16-3-32-16,1-1-64 0</inkml:trace>
  <inkml:trace contextRef="#ctx0" brushRef="#br0" timeOffset="-183205.88">24634 16297 267 0,'0'0'479'0,"0"0"-371"16,0 0-58-16,0 0-21 0,0 0-8 0,0 0-9 16,0 0-3-16,0 0-3 0,58 18 1 15,-25-26-2-15,0-2-3 0,8-1-1 16,5-4 1-16,-7 0-2 0,6-1-13 15,3 2-30-15,-3-3-29 0,9-4-72 16,-4-1-79-16</inkml:trace>
  <inkml:trace contextRef="#ctx0" brushRef="#br0" timeOffset="-182684.66">26135 15720 434 0,'0'0'232'0,"0"0"-215"0,64-60 22 15,-42 48 0-15,1 5 7 0,0 5-19 16,-11 0-2-16,3 2 2 0,-7 1-8 0,-6 3-6 16,-2 2-2-1,0-1-4-15,-4 2-6 0,-10 2 0 0,-1 1-1 0,-14 2-3 16,-6-2-15-16,-17 0-23 0,1 0-23 15,-11-2-36-15,-5-2 3 0,7-1-42 16,11-3-11-16,1-2 126 0,19-1 24 16,13-7 64-16,8 0 36 0,3-3-5 15,5 1-31-15,7-3-48 0,1-3 10 16,0-4 10 0,13-2-1-16,-3-1-6 0,7 4-2 0,6 4-7 0,0 8-8 15,4 3-3-15,3 4 5 16,3 1 0-16,2 6-5 0,-1 8 1 0,-5 2-1 0,-2 5-3 15,-2 4-3-15,-6 4-3 16,-4 5 0-16,-13-1-3 0,-10 1 3 0,-4 2 2 16,-19-2-1-1,-4 2-1-15,-12-1 0 0,0 1 0 0,-3 1 0 0,1-2 1 16,8-2 0-16,10-5 1 16,1-4-2-16,15-4 1 0,1-9 0 0,4-3-1 15,4-2-1-15,6-3 0 0,5-1-1 0,8-3 2 16,12-3 4-16,6-9 0 0,13-8-3 15,1-6-1-15,7-10-2 16,2-4-33-16,2-10-42 0,-4-6-80 0,-14 2-188 16</inkml:trace>
  <inkml:trace contextRef="#ctx0" brushRef="#br0" timeOffset="-182290.42">26488 14979 631 0,'0'0'30'0,"0"0"-1"0,0 0-16 16,0 0 27-16,0 0-13 0,0 0-5 16,0 0 8-16,0 0-1 0,54 0-4 15,-27 5-2-15,2 2-6 0,8 0-5 16,2 2 3-16,11 4-4 0,-3 4-5 15,5 4-4-15,-7 5 0 0,-9 5-2 16,-7 4-1-16,-13 1-10 0,-4 3 8 16,-12 2 2-16,-2-3-6 0,-12-1-13 0,-1-8 15 15,-9-6-2-15,3-5-18 0,0-4 21 16,-1-5 4-16,9-4 0 0,-1-3 1 16,5-2 0-16,5-2 2 0,0-4 4 15,-2-4 2-15,4-5 5 0,2-3-4 16,0-8-6-16,6-8-2 0,4-6 1 15,13-7-2-15,4-5-1 0,2 1 0 16,8 7-1-16,-4 9-2 0,0 8 1 16,-10 11 0-16,4 6-19 0,-2 4-12 15,0 6-13-15,-5 0-47 0,5 2-34 16,-4 6-77-16</inkml:trace>
  <inkml:trace contextRef="#ctx0" brushRef="#br0" timeOffset="-182101.38">27278 15380 773 0,'0'0'120'0,"0"0"-51"0,0 0-43 15,0 0 2-15,0 0-21 0,0 0-7 16,0 0 0-16,0 0 0 0,10-15 0 16,-10 19 0-16,0 4 0 0,0 4 0 15,4 4 0-15,-4 3 0 0,4 4 0 16,-2 3 0-16,3 1-38 0,-3 1-25 15,2-1-33-15,-4-3-92 0,0-9-232 0</inkml:trace>
  <inkml:trace contextRef="#ctx0" brushRef="#br0" timeOffset="-181741.22">27695 15718 305 0,'0'0'19'0,"0"0"1"0,0 0-1 0,56 1 0 15,-50-1-3-15,-2 0 1 0,-4 0 6 16,0 0 26-16,0 0 26 0,0 1-1 15,0-1-15-15,0 1-6 0,0-1 4 16,0 0-14-16,0 0-22 0,0 0 6 16,5-1-18-16,3-1-1 0,13-4-1 15,7-2-3-15,10 1-3 0,7-5 0 16,11 3-1-16,6-5 0 0,-6 0 0 0,-5 2-1 16,-9-2-14-16,-3-4-30 15,-20-4-42-15,-9-2-53 0,-10-3-96 16</inkml:trace>
  <inkml:trace contextRef="#ctx0" brushRef="#br0" timeOffset="-181552.33">27966 15447 706 0,'0'0'96'0,"0"0"-48"16,0 0-2-16,0 0-7 0,0 0-15 15,0 0-10-15,0 0-3 0,6 72 1 0,-2-34 0 16,5 9-4-16,-9 4-1 15,4 5-7-15,-2-1 0 0,-2-2 0 0,2-3 0 16,2-3-19 0,2-10-31-16,0-9-37 0,9-12-69 0,-7-12-143 15</inkml:trace>
  <inkml:trace contextRef="#ctx0" brushRef="#br0" timeOffset="-181078.95">29111 15350 736 0,'0'0'59'0,"0"0"-12"0,0 0-33 16,0 0 2-16,0 0 6 16,0 0-5-16,0 0-3 0,0 0-1 0,0 33-4 0,-10-28-4 15,0 0-2-15,-7 2-1 0,-6 0-2 16,-1-3-8-16,3 0-7 0,0 0-2 15,0 0 2-15,9-3-7 0,2-1-3 16,-1 0 3-16,7-2-7 0,-4-2 0 16,6-5 15-16,0 1 14 0,2-1 1 15,0-3 7-15,2-3 3 0,8-2 7 0,9-5-4 16,2 0-2-16,10-2-6 16,6 5 1-16,4 8-3 0,-2 2-2 15,1 9 1-15,-5 4 0 0,-2 7 0 16,-6 5 3-16,-2 4 1 0,-9 4-4 15,-1 2-1-15,-7 7-2 0,-6 3 1 0,-2 4-1 16,-2 2 0-16,-15 0 0 0,1-5 0 16,-7-1 3-16,2-5 0 0,-1-3 0 15,-5 0 9-15,2 2-1 0,8-3-6 16,-3-2-4-16,11-1-1 16,1-4 1-16,4-3-1 0,4-3 0 0,0-4-1 15,4-2-1-15,2 0 1 0,3-3-1 16,7-5 1-16,3 0-1 15,6-12-4-15,10-7-11 0,6-13-15 0,9-9-37 0,-3-12-64 16,-1-1-108-16</inkml:trace>
  <inkml:trace contextRef="#ctx0" brushRef="#br0" timeOffset="-180653.16">29415 14844 636 0,'0'0'34'16,"0"0"-7"-16,0 0 17 0,0 0 23 16,0 0-27-16,0 0-16 0,0 0-3 15,66-54-1-15,-37 54-4 0,-4 0-1 16,0 1-1 0,6 6-6-16,0 1 0 0,2 4-3 0,0 1-2 0,0 3 0 15,-4 1-2-15,0 1 1 0,-2 3-2 16,-7 1 0-16,5 3 2 0,-4 2-2 15,-5 0 0-15,3 2 0 0,-9-4-5 0,-5-6-5 16,-5-2-7-16,0-5-3 16,-9-3 3-16,-5-1 12 15,-7-3 1-15,-4-1-1 0,-6-3 0 0,-2-1 1 16,-2 1 3-16,2-4 1 0,2-1 0 16,12-3 2-16,1-1-1 0,8-2 2 0,1 0 5 15,1-2 2-15,4-5 0 0,4-3 2 16,6-8-5-16,13-8-4 0,3-6-3 15,14-4 0-15,5 5 0 0,2 6-1 16,7 11-1-16,-7 10-1 0,-3 6-13 31,-3 7-9-31,2 1-17 0,0 0-36 0,-1 0-58 16,-5 2-78-16,-7-1-203 0</inkml:trace>
  <inkml:trace contextRef="#ctx0" brushRef="#br0" timeOffset="-180195.96">30455 15063 575 0,'0'0'180'16,"0"0"-145"-16,0 0-30 0,0 0 41 0,0 0 11 16,0 0-27-16,0 0-16 15,0 0-8-15,14-16-4 0,-16 16-1 16,-2 1-1-16,-6 0-3 0,-3-1-4 15,-7 0 3-15,-1 2-5 0,-6-1-5 0,0-1-1 16,0-1 3-16,7-2 0 0,3-1 5 16,5-1 3-16,4-1 4 0,1-2 0 15,5-2 2-15,2-1 1 0,0-1 7 16,0-4-6-16,0 1-1 0,15-6 0 16,-1-3 0-16,9-3-1 0,4-2-1 15,6 2 0-15,2 5 0 0,0 4-1 16,0 11 1-16,-2 5-1 0,-6 5 2 15,-4 9-2-15,2 1-1 0,-2 5 1 16,-9 2 0-16,-2 0 2 0,-9 1-2 16,-3 0 0-16,-17 2-1 0,-4 1 1 15,-12 1 0-15,-6 2 2 0,-4 0 1 0,3 0 0 16,7-2-1-16,6-7-2 0,17-4 1 16,4-5 1-16,6 0 3 0,4-1-1 15,4-3-2-15,9 1 3 0,12 0 5 16,12-1 0-16,9 2-6 0,10-2 0 15,6 3-4-15,-4 0-3 0,-9 3-12 16,-3 2-15-16,-19-2-27 0,-14 0-64 16,-17-7-73-16,-9-2-265 0</inkml:trace>
  <inkml:trace contextRef="#ctx0" brushRef="#br0" timeOffset="-179521.3">24849 17063 251 0,'0'0'279'16,"0"0"-187"-16,0 0-32 0,0 0 3 16,0 0-9-16,0 0-24 0,0 0-14 15,6-8-6-15,4 8-2 0,7 0-1 16,2 0-2-16,7 0 1 0,3 3 0 15,9-1 1-15,1-1-2 0,8 2-1 16,-3-1-4-16,12 1-2 0,-3-3 2 16,7 3 0-16,0-1 0 0,0 1 0 15,-10-1 1-15,-7 2 0 0,-12-2 0 16,-16 2 1-16,-5-1-2 0,-6 2 2 0,-4-1 3 16,-6 3 8-16,-9 2 4 0,-1 5-6 15,-9 4-5-15,-10 6-1 0,-6 1-3 16,-1 1-1-16,3-1 0 0,4 0 2 15,0-3-1-15,4-3-1 0,0-1-1 16,4-3 0-16,2 2 0 0,2-1-3 16,-4 0-7-16,1 0-8 0,1 0-2 15,4-1-9-15,-4-2-12 0,7-3-18 16,3-1-40-16,5-3-36 0,0-3-129 16</inkml:trace>
  <inkml:trace contextRef="#ctx0" brushRef="#br0" timeOffset="-179301.56">24921 17559 648 0,'0'0'79'0,"0"0"-47"0,0 0 24 15,0 0-11-15,0 0-22 0,0 0-12 16,0 0-1-16,0 0-2 0,0 0 2 15,66 2-2-15,-37-2-4 0,6 1-2 16,9 0-2-16,8-1 0 0,1-1-3 16,7 1 3-16,8-4 0 0,9-3-6 0,-3-7-30 15,13-8-55-15,2-14-106 0,-8-5-386 16</inkml:trace>
  <inkml:trace contextRef="#ctx0" brushRef="#br0" timeOffset="-178609.45">26771 16862 523 0,'0'0'105'0,"0"0"-68"0,0 0 11 16,0 0 13-16,0 0-16 0,0 0-18 15,0 0-5-15,0 0-4 0,4 10-5 0,-4-8-5 16,0 0-2-16,0 1-2 0,0-2-1 15,0 3 1-15,-2 4-3 0,-4 0-1 16,-12 1-1-16,1 4-1 16,-12-1 0-16,-4 1-4 0,-6-4-3 0,-5 0-1 15,1-6-3-15,4-1-4 0,3-2 3 16,3 0 7-16,4-7 4 16,11 0 3-16,5-1 1 0,9-3 0 0,4 2 2 15,0-5-2-15,7-4 1 16,9-4-1-16,1-1 1 0,9-4 1 0,5 1 0 15,3 4 1-15,1 1-2 0,2 6 1 0,4 5-2 16,3 4 2-16,-3 6 2 16,-4 0 0-16,0 2 0 0,1 8 0 15,-3 2-4-15,-2 8 0 0,-6 4-1 0,-2 4-2 16,-13 6 2-16,-2 2 0 0,-10 4-3 16,-6 0 3-16,-8 1 1 0,-7 1 2 15,-4-1 4-15,-6-1-3 0,-2-1 0 16,-2-3-1-16,2 0-1 0,0-4-2 15,2-3-1-15,6-3 1 0,2-5 0 16,15-7 1 0,2-7 6-16,4-3 5 0,2-4 2 0,0 0-2 0,0 0-10 0,2-2 1 15,4-3 1-15,6 0 0 0,11-2 0 16,8-2 0-16,4 2-2 16,9 1-2-16,7 3 1 0,-1 2 0 0,6-1-1 15,6 1-10-15,-4-1-32 0,-5 0-7 16,1-6-48-16,-6-8-92 15,-9-8-281-15</inkml:trace>
  <inkml:trace contextRef="#ctx0" brushRef="#br0" timeOffset="-178373.66">27398 16994 735 0,'0'0'37'0,"0"0"-11"0,0 0-14 15,0 0 30-15,0 0 1 0,0 0-16 16,55-3-8-16,-40 9 0 0,10 3-6 16,-5 4-2-16,5 3-3 0,4 3-3 15,0-1-2-15,2 4-1 0,-2-2-1 16,0-1-1-16,-6-4-2 16,-1-4-19-16,-1-4-22 0,-6-4-17 0,1-3-38 15,-3-6-33-15,-5-12-54 0,0-3-82 16</inkml:trace>
  <inkml:trace contextRef="#ctx0" brushRef="#br0" timeOffset="-178212.41">27795 17000 592 0,'0'0'92'0,"0"0"-13"0,0 0 12 0,-69-32-19 15,42 34-26-15,-4 12-19 0,2 6-11 16,-2 6-8-16,0 7-8 16,0 6 0-16,5 7 0 0,-1 1 0 0,2-2 0 15,4-2 0-15,9-9-20 0,6-6-23 16,1-7-9-16,5-4-31 0,7-9-53 15,9-11-13-15,7-11-74 0</inkml:trace>
  <inkml:trace contextRef="#ctx0" brushRef="#br0" timeOffset="-177697.82">28473 16718 809 0,'0'0'31'0,"0"0"-10"16,0 0-20-16,0 0 23 0,0 0 4 16,0 0-11-16,0 0-4 0,0 0 3 15,0 0-6-15,22 11-3 0,-22-6-2 16,0 2-2-16,-6 1-3 0,-6 2-4 0,-9 4 2 16,-6-3-11-16,-4 3-6 15,-2-3-4-15,2 1 1 0,4-3-2 0,2-2 4 16,1-3 2-16,1-3 6 15,8-1 4-15,-1 0 5 0,8-4 2 16,3 0 1-16,5 1 4 0,0-4 1 0,0 0-1 16,7-6 0-16,13-4 3 0,3-5 1 15,10-4 3-15,13 1-2 0,-3 2-2 32,17 4-1-32,6 5 0 0,-8 5-1 15,-11 5 2-15,-5 4 0 0,-9 7-1 16,-6 4-2-16,2 6-2 0,-11 2 0 15,-7 5 0-15,-5 5 2 0,-6 5-2 16,-6 4-1-16,-7 2 1 0,-7 1-2 16,-7 0 3-16,2-2 5 0,-2-1 0 15,-2 2 2-15,0-1-7 0,2 3-3 0,2-5 0 16,11-4 0-16,2-9 0 0,5-7 1 16,7-9 0-16,0-3 0 15,2-3 2-15,13-2-1 0,-3 0 0 0,15-4 2 16,6-4-2-16,11-3 0 0,11-5-1 15,10 1-1-15,3-3-3 0,0-1-33 16,2-1-8-16,-6-3-22 0,-6-2-66 16,-12-11-56-16,-11-1-277 0</inkml:trace>
  <inkml:trace contextRef="#ctx0" brushRef="#br0" timeOffset="-177191.44">29091 16191 497 0,'0'0'86'0,"0"0"-28"15,0 0 0-15,0 0 4 0,0 0-20 16,0 0-17-16,0 0-2 0,0 0 0 0,-31-13-9 15,31 13-6-15,4 0-2 0,4 0 2 16,0 0 4-16,3 3 1 0,3 0-3 16,3 3-1-16,5 3-2 0,7 4-1 15,2 4-1-15,6 3-2 0,5 6-1 16,-1 3 1-16,1 4-3 0,-1 3 1 16,-6 2 1-16,-6 0-1 0,-10-1-1 15,-3-5-7-15,-8-4-2 0,-8-6 3 0,0-2-4 16,-10-3-2-16,-4-3 4 15,1-1 7-15,-5-1-1 0,5-3 0 0,-8 0 0 16,5-3 1-16,-5-4-1 0,9 0 2 16,-5-2 0-16,13 0 2 0,-2-4-1 15,4-4 5-15,0-3-1 0,-2-4 3 16,4-3 0-16,-2-4-1 0,8-4-1 16,6-6-2-16,9-6-2 0,4-3-2 15,4 0 0-15,10 3-1 0,2 7 1 16,1 6-1-16,1 6 1 0,5 6-4 15,-5 4-8-15,2 2-12 0,1 4-4 16,-1 0-18-16,3 3-46 0,-11 0-38 16,-10-5-111-16</inkml:trace>
  <inkml:trace contextRef="#ctx0" brushRef="#br0" timeOffset="-176907.99">30015 16432 763 0,'0'0'105'0,"0"0"-67"16,0 0 11-16,0 0 4 0,0 0-38 0,0 0-15 15,0 0 0 1,0 0 0-16,0 0 0 0,35-34 0 0,-27 47 0 0,9 8 0 15,-3 8 0-15,5 5 0 0,-5 5 0 16,3 3 0-16,-5-6 0 0,-2-2 0 16,-1 0 0-16,-5-2 0 0,-2 3 0 15,-2-5-19-15,-2-8-74 16,-7-14-100-16,-3-10-285 0</inkml:trace>
  <inkml:trace contextRef="#ctx0" brushRef="#br0" timeOffset="-173606.41">28679 17780 231 0,'0'0'60'0,"31"-53"-21"16,-16 32 7-16,-3 3-2 0,1 9 6 0,-9 3 5 31,-2 4-9-31,0 2-1 0,-2 0-6 0,0 0-1 0,2 0-5 0,0 0-12 16,-2 0-5-16,8 0-5 0,7 0 0 15,1-1 2-15,11 1 1 0,8 2 2 16,13 0 0-16,1 1 2 0,9-1-2 16,6 2-2-16,0 0-3 0,0 1-2 15,-2 0-2-15,-8 1 0 16,-2 2 0-16,-13 1-3 0,-8 0 1 0,-6 0-3 16,-11 3-1-16,-7 0-1 0,-5 0 2 15,0 5-1-15,-6 0 2 0,-9 3 1 0,-3 3-2 16,-5 2-2-16,-8 0 2 0,-8 4 0 15,-4 2 0-15,-9 6-2 0,2 3 1 16,-7 5 1-16,-1 1 0 0,0 2 1 16,-2-2 0-1,8-8-1-15,13-10 0 0,6-5 0 0,11-6-1 0,-3-4 1 16,0-2-2-16,13-8-1 0,10-3-11 16,-2 0-15-16,2-10-7 0,6-3 4 15,4-6-21-15,9-2-54 0,4-2-40 16,-5 2-103-16</inkml:trace>
  <inkml:trace contextRef="#ctx0" brushRef="#br0" timeOffset="-173417.78">28975 18552 650 0,'0'0'67'0,"0"0"-28"0,0 0-26 16,0 0 23-16,0 0 15 0,0 0-16 15,0 0-13-15,0 0-11 0,47-17-3 16,-20-2-4-16,6-2-3 0,2 3-1 16,3 4-1-16,1 0-3 0,8 0-20 15,-3 0-32-15,14-6-50 0,10-14-65 16,-10-3-192-16</inkml:trace>
  <inkml:trace contextRef="#ctx0" brushRef="#br0" timeOffset="-172895.19">30618 17754 740 0,'0'0'23'0,"0"0"-14"0,0 0-9 15,0 0 23-15,0 0 25 0,0 0-13 0,0 0-14 16,0 0-2-16,0 0 0 0,17-7-4 15,-15 7-3-15,-2 4-4 0,0 2-4 16,0-1-3-16,-2 2 0 16,-7 3 1-16,-5 2-2 0,-5 5-7 0,-7 1-9 15,-3 1-4-15,-5 0 4 0,1-1 2 16,0-1 4-16,6-4 5 0,3-4 5 16,9-4-1-16,5-5 1 0,0-3 2 15,10-8 1-15,0-2 1 0,2-7-4 16,10-4-1-16,0-7 1 0,7-2 0 15,2-2 1-15,8 2-1 0,0 3 4 0,-1 4-2 16,6 5-1-16,-3 6 1 0,-2 6 2 16,-7 5 1-16,5 3 1 0,-4 6-4 15,-7 10-1-15,3 7 0 16,-7 7-1-16,1 9 3 0,-7 8-1 0,-6 2 0 16,0 5-1-16,-8 0-1 0,-5 0-1 15,-1-2 1-15,-3-4 2 0,5-2 0 16,4-7 0-16,1-6 0 15,1-5 3-15,4-8-2 0,2-9 0 0,0-4-2 16,4-4 1-16,7-2 0 0,-1 0 2 16,7 0 3-16,5-5-4 0,7-6 0 15,8-6-2-15,3-4-1 0,9-5 0 16,7-3-2-16,2-2-19 0,6-5-15 0,0 0-20 16,-2-2-53-16,-2-13-69 15,-16 5-191-15</inkml:trace>
  <inkml:trace contextRef="#ctx0" brushRef="#br0" timeOffset="-172349.17">31362 16830 403 0,'0'0'104'16,"0"0"-44"-16,0 0-2 0,0 0 0 15,0 0-5-15,0 0-20 0,0 0-3 16,0 0-4-16,33 4-5 0,-24-4-2 16,1 0-2-16,4 4-3 0,1 4-5 15,4 4-2-15,-1 3-5 0,3 3-1 16,0 4-1-16,-1 3 0 0,-1 5 1 16,-3 1-1-16,-1 3 0 0,-9 2 0 0,-2 1-2 15,-4 2-4-15,-2-1-2 0,-4-1-3 16,-9-4-4-16,1-3 2 15,2-7 3-15,-3-5 8 0,5-8 2 0,4-4 2 16,-3-6-1-16,9 0 2 0,-4-3 5 16,0-6 6-16,0-4 5 0,2-10-4 15,2-8-11-15,0-10 1 0,6-9-1 16,6-5-1-16,5-6-2 0,8 0-1 16,0 5 0-16,1 8 0 0,1 11-1 15,-4 9-1-15,-6 10-10 0,-5 8-19 16,-6 5-17-16,0 5-37 0,-2 0-52 0,-1 5-101 15</inkml:trace>
  <inkml:trace contextRef="#ctx0" brushRef="#br0" timeOffset="-172113.34">32057 17059 666 0,'0'0'106'0,"0"0"-37"16,-6-68-17-16,4 52-5 0,6 6-6 16,-2 4-16-16,0 3-12 0,0 3-9 15,-2 0-4-15,4 3 0 0,0 6 0 0,5 7 0 16,1 7 0-16,-2 8 0 0,-4 9 0 16,0 8 0-16,-4 3 0 0,0 1 0 15,0-6-15-15,-2-4-16 0,-2-4-16 16,2-5-14-16,0-8-34 0,-2-8-32 15,0-12-93-15</inkml:trace>
  <inkml:trace contextRef="#ctx0" brushRef="#br0" timeOffset="-171735.17">32512 16958 580 0,'0'0'100'16,"0"0"-37"-16,0 0-2 0,0 0-14 16,0 0-18-16,0 0-17 0,0 0 0 15,0 0-6-15,0 0-2 0,43-18 1 16,-12 8-2-16,4-3-3 0,7 1 2 16,3-3-2-16,1-1 0 0,-3 0-9 15,-2-2-17-15,-8 0-26 0,-6-5-36 16,-8 0-21-16,-13-8-74 0,-4 5-185 15</inkml:trace>
  <inkml:trace contextRef="#ctx0" brushRef="#br0" timeOffset="-171546.45">32723 16666 516 0,'0'0'118'0,"0"0"-48"0,0 0 11 16,0 0-21-16,0 0-21 0,0 0-15 15,0 0-10-15,0 0-3 0,0 0 2 16,18 70 2-16,-8-37-2 0,-3 4-3 0,1 3-4 15,-2 0-4-15,0-3-1 16,-4 1-1-16,0-3-7 0,1-2-32 16,-1 0-17-16,4-5-42 0,2-3-53 15,0-10-89-15</inkml:trace>
  <inkml:trace contextRef="#ctx0" brushRef="#br0" timeOffset="-171357.54">33268 16646 816 0,'0'0'70'0,"0"0"-37"15,0 0 0-15,0 0 13 0,0 0-21 16,0 0-25-16,0 0 0 0,0 0 0 16,15 74 0-16,1-33 0 0,1 7 0 15,6 1 0-15,-1-1-11 0,5-5-31 0,2-6-32 16,2-14-104-16,-12-16-190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44:13.193"/>
    </inkml:context>
    <inkml:brush xml:id="br0">
      <inkml:brushProperty name="width" value="0.05292" units="cm"/>
      <inkml:brushProperty name="height" value="0.05292" units="cm"/>
      <inkml:brushProperty name="color" value="#FF0000"/>
    </inkml:brush>
  </inkml:definitions>
  <inkml:trace contextRef="#ctx0" brushRef="#br0">10493 7981 330 0,'0'0'0'16,"0"0"0"-16,0 0 3 0,0 0 0 0,0 0 7 15,0 0 8-15,0 0-2 16,0 0 2-16,0 0 3 0,22-25-4 0,-24 23-3 16,0 0 6-16,-2 0 12 0,-2-2 6 15,4-2 0-15,-2 0 1 0,4-1-2 16,0-2 0-16,-2 3-5 0,2 0-5 16,0-1 1-16,0 1-4 0,0 2-5 15,0 2-5-15,2 1-4 0,2 1-6 16,-2 4-2-16,4 3-2 15,2 9 0-15,3 2 0 0,-5 10 0 0,-2 6 0 16,2 5 2-16,1 10-1 0,-3 5-1 16,-4 3 2-16,0 2 0 0,4-3-2 15,-2 0 1-15,2-3 0 0,2-2 0 16,5-1-1-16,1-3 1 0,2-4-1 16,5-4-4-16,2-9 4 0,6-3-2 0,4-9 2 15,2-6 0-15,4-7-9 16,-2-5-20-16,2-9-29 0,-4-8-20 0,0-7-26 15,-6-2-78-15,-4-2-170 0</inkml:trace>
  <inkml:trace contextRef="#ctx0" brushRef="#br0" timeOffset="861.85">11156 8282 492 0,'0'0'70'16,"0"-57"-7"-16,0 47 5 0,0 3 5 0,-8 6-20 0,2 0-20 0,-7 1-12 15,5 2-8-15,-13 7-8 0,3 5-4 16,-1 5-1-16,-1 3-1 15,3 5 1-15,0 1 0 0,5 2 1 16,-2 3-1-16,3 0 0 0,3 1 0 16,2 1 0-16,6-2 0 0,0-2-10 0,2-2-4 31,8-2 4-31,9-3-1 0,-1-6-6 0,11-4 7 0,4-8 6 0,1-6 2 16,1-4 2-16,-2-12 1 0,2-3-1 15,-4-6 3-15,-6-1-1 0,2-1 0 16,-15-2 1-16,-6-4 3 0,-4-4 4 15,-4-4-1-15,-10-1-6 0,-9 2-2 16,-6 6-1-16,2 10 0 16,-8 7 0-16,4 9 0 0,-2 8 0 0,7 4-1 15,5 11-1-15,0 4-2 0,11 8-6 0,6 5-9 16,2 2-18-16,6 3-10 0,13 0-10 16,8-5-6-16,6-4-41 0,14-9-2 15,1-9 42-15,10-10 40 0,2-3 18 16,6-10 6-1,0-7 3-15,6-5-2 0,3-6 16 0,-3-2 22 0,3-3 8 16,-13-3 13-16,-9-1 5 0,-7 2 4 16,-7 1-12-16,-14 7 2 15,-4 6-3 1,-1 8-12-16,-12 8-13 0,-1 3-8 16,-3 4-8-16,0 1-8 0,-2-1-4 15,0 5-1-15,-2 2-2 0,0 3 0 0,0 4 1 16,-10 4-1-16,-3 1 0 0,-7 2 0 15,-7-2-1-15,-4-1-10 0,-6-5-3 16,-3-2-7-16,-3-5-2 0,-1-3-11 16,5 0-3-16,6-2 15 0,4-2 13 15,9-5 4-15,-3-2 4 0,10-1 1 16,-1-5 1-16,6 2 4 0,3-8 10 16,1-1 7-16,4-5 0 0,2-3 0 15,7 1-6-15,9 0-2 0,-1 4-2 16,8 8-5-16,4 2-2 0,4 8-1 15,2 4 0-15,8 2-1 0,7 9 1 16,-3 9 2-16,7 5 2 0,-10 8 0 0,-1 5-2 16,-8 9-2-16,-8 7-3 0,-8 15 3 15,-11 13-3-15,-8 12 0 16,-4 10 1-16,-13 2 0 0,-1-2-2 0,-7-9-6 16,4-11 3-16,-2-17 0 0,3-16 2 15,3-12 1-15,-8-9 0 0,7-9 0 16,-5-5-2-16,-2-7 2 0,-2-5-1 15,0-3 1-15,5-11 0 0,-3-5 1 16,4-6 1-16,7-7-2 0,-1-8 0 16,5-8 0-16,6-5 0 0,4 1 2 15,2 5-2-15,12 6 0 0,3 8 0 16,12 8 0-16,0 5-1 0,6 2 0 16,2 4 1-16,4 2-2 0,9 5 2 0,-4 2 0 15,9 0-31-15,-7 4-37 0,-3 0-54 16,-3 1-59-16,-20 3-282 0</inkml:trace>
  <inkml:trace contextRef="#ctx0" brushRef="#br0" timeOffset="1417.99">12913 8049 441 0,'0'0'30'0,"0"0"30"0,0 0 5 16,0 0-5-16,-31-52-5 0,31 50-13 15,0-1-13-15,0 1-5 0,4-1-5 16,3 1-7-16,3 2 6 0,0 0-2 15,1 3-12-15,7 6-1 0,-3 5 2 0,3 6 0 16,-1 0 1-16,1 3-1 16,-5 4-1-16,3 3-2 0,-7 2-1 0,-1 0 1 15,-2 0 0-15,0-1-1 16,3-4 0-16,-5-4-1 0,2-6 1 0,2-3-1 16,0-4 0-16,-1-6 0 0,-3-1 0 15,6-3 0-15,3-3 1 0,-3-6 1 16,4-6 3-16,3-4 9 0,-5-5 0 15,5-6-6-15,-5-4-2 0,5-6-2 16,-7-4-1-16,5 1-1 0,1-1-1 0,-8 8-1 16,7 6 1-1,-9 9 0-15,-2 9-1 0,-2 7 0 0,-2 3 0 0,0 2 1 16,0 0-1-16,0 10 0 0,0 10-4 16,0 11 1-16,0 10 2 0,-2 8 1 15,2 2 0-15,0-6 0 0,2-6 1 16,11-8-1-16,3-10 0 0,1-5 0 15,10-7-1-15,12-5 1 16,10-4-1-16,5-5 1 0,8-9 0 0,-2-7 1 16,0-2-1-16,-4-5 0 0,-11-3-15 0,1 2-33 15,-13-2-61-15,-10 0-100 16</inkml:trace>
  <inkml:trace contextRef="#ctx0" brushRef="#br0" timeOffset="2142.77">6017 10827 486 0,'0'0'46'16,"11"-67"-6"-16,-9 47 15 0,-2 7-9 0,0 5-13 15,0 3 7-15,0 2-5 0,0 0-13 16,0 2-5-16,0 1-5 0,0 4-6 16,4 8-6-16,0 10 0 0,-4 11 0 0,4 7 1 15,-2 9 1-15,-2 6-1 0,0 8-1 16,0 7 1-16,-6 5 1 0,2-2-1 16,-2-5 1-16,-3-7-1 15,9-8-1-15,0-10-4 16,7-10-24-16,-3-10-26 0,2-10-19 15,0-6 10-15,-2-7 4 0,0-12-4 0,-4-6-23 0,0-10-13 16,-6 0-64 0</inkml:trace>
  <inkml:trace contextRef="#ctx0" brushRef="#br0" timeOffset="2285.13">5625 10790 586 0,'-29'-69'56'0,"14"49"1"16,13 1 8-16,8 0-14 0,13-3-35 15,8-2-11-15,14 0-1 0,17-1-3 16,14 1-1-16,11 2 1 0,8 6-1 16,8 3 3-16,3 4-3 0,3 4-2 15,-2 5-64-15,-6 0-65 0,-20 6-83 16</inkml:trace>
  <inkml:trace contextRef="#ctx0" brushRef="#br0" timeOffset="2537.6">6600 11026 776 0,'0'0'33'0,"0"0"-33"15,0 0-10-15,0 0 10 0,58-67 26 16,-45 50-6-16,-3 6 3 0,0 5 5 16,-6 6-6-16,-2 0-9 0,3 3-6 15,1 9-5-15,2 5-1 0,4 5 0 0,-7 7 0 16,1 6 0-16,-6 4-1 0,0 0 2 15,0 2-2-15,0-5-1 0,0 1-6 16,0-4-5-16,0-5 4 0,0-4-16 16,4-8-19-16,0-4-28 0,6-7-40 15,-5-10-61-15,-5-11-196 16</inkml:trace>
  <inkml:trace contextRef="#ctx0" brushRef="#br0" timeOffset="2679.23">6824 10642 634 0,'0'0'52'0,"0"0"-51"0,0 0-1 0,0 0-1 15,57 34 1-15,-36-13-7 0,-2 8-35 16,-5 2-26-16,-3 5-72 0,-5-4-190 16</inkml:trace>
  <inkml:trace contextRef="#ctx0" brushRef="#br0" timeOffset="3469.23">6987 11085 674 0,'0'0'10'0,"0"0"12"0,-10-70 4 0,12 53 15 16,4 1-9-16,0 4-20 0,0 1-2 15,2 3 0-15,1 4-3 0,5 4-4 16,-1 0-2-16,5 7-1 0,1 6 0 15,4 3 1-15,-3 5 0 16,-3 2-1-16,-3 4 0 0,-3 1 0 0,-7 1-3 16,0 0-8-16,-4-1-7 0,4-3-2 0,-2-2 2 15,4-5 5-15,-2-4 5 16,-2-2 1-16,1-6 3 0,-1-4 2 16,0-2 1-16,-2 0 2 0,0-3 0 15,0-4 1-15,0-7 19 0,0-2-4 0,0-4-2 16,0-4-3-16,0-5-1 0,2-4-3 15,2-3-1-15,4 3-3 0,2 2-2 16,1 6-2-16,-1 10 0 0,3 4 1 16,-3 7-1-16,2 4 0 0,5 1 2 15,-1 10-2-15,3 6 1 0,-3 4-1 16,3 6 1-16,0 1-1 0,-5 1 1 16,5-4 0-16,-5-2-1 0,1-4 1 0,1-4-1 15,-3-1 0-15,1-3 0 16,-1-3 0-16,1-2 0 0,-4-4-3 15,-1-2 2-15,1 0 1 0,-4-5-1 16,0-3 1-16,-2-5-1 0,1 2 1 0,-3-5 0 16,0 0 0-16,2-2 2 0,-2 0-2 15,0 0-1-15,6 3 1 16,-2 2 0-16,1 5-1 0,-1 3 1 0,0 3 0 16,2 2-1-16,1 6-1 0,-1 5 1 0,4 4 0 15,1 3 1-15,-5 1 0 16,4-2 0-16,1 0 0 0,-5-2 0 15,6-1 0-15,-3-1 1 0,1-3-1 16,5-1 0-16,-1-5 0 0,5-1 0 0,2-2 0 16,4-2 0-16,2-9 0 0,6-7 1 15,6-8-1 1,0-4 0-16,3-8-2 0,-3 1 2 16,-8-4 3-16,0-3 3 0,-10 0 3 0,-4-2 5 0,-9 4 2 15,-6 8-7-15,-4 6-2 16,-10 8 1-16,-11 8 6 0,0 5-1 15,-8 6-1-15,1 8-8 0,-3 13 0 16,-1 14-3-16,-1 12-1 0,4 8 0 0,5 3 1 0,5-2-1 16,7-5 0-16,10-10 0 15,2-9 0-15,12-7-1 0,2-3-1 16,9-4-2-16,4-3-1 0,0-1-3 0,10-4-7 16,0-5-16-16,5-3-24 0,-1-4-41 15,0-9-53-15,-3-7-187 0</inkml:trace>
  <inkml:trace contextRef="#ctx0" brushRef="#br0" timeOffset="4132.06">10015 10712 726 0,'0'0'18'0,"-18"-57"-2"0,9 39 20 15,-1 2 17-15,-2 3-16 16,-3 3-19-16,3 3-7 0,-5 6-2 0,1 1-4 16,-5 10-2-16,0 7-3 0,-4 9 0 0,-3 8 0 15,-1 7-1-15,0 5 1 0,2 5 1 16,4-2 0-16,2 2-1 0,7-6 0 15,4-2-4-15,8-4-5 0,4-6-1 16,10-2-3-16,7-3-3 0,5-3 0 16,9-2-9-16,5-9 6 0,7-7-20 15,3-6-9 1,5-5-6-16,-3-9 2 0,4-9-8 16,-5-3-24-16,1-4-6 15,-4-3 10-15,-3-2 23 0,-10 1 57 0,-4 0 2 16,-8 0 55-16,-5-1 21 15,-8 0 5-15,-3 2 7 0,-5 3-12 0,-5 4-6 16,-7 3-7-16,-2 7-16 16,-1 4-9-16,1 6-12 0,1 2-14 0,-5 3-5 15,3 3 0-15,-3 11-7 0,3 8-2 16,-4 6-1-16,5 4 1 0,-1 5-1 16,5 3 1-16,4 1 0 0,4-2 0 0,2-2-2 15,4-5-3-15,13-1-1 0,3-6 0 16,11-2 2-16,4-1-3 15,9-5-3-15,3-6-3 0,1-8 6 0,4-3 2 16,-7-11 3-16,3-7 2 0,-3-4 0 16,-10-6 1-16,-2 0-1 0,-4-3 0 15,-12-5-2-15,-11-3 2 0,-6-2 3 16,-4-2 2-16,-15 1 0 0,-4 5-3 16,-1 7-1-16,1 10 2 0,-4 7-2 15,2 9-1-15,3 4-1 0,3 7-2 16,0 13-16-16,7 8-14 0,4 8-15 15,8 2 1-15,0 5-9 0,8 1-32 0,4-3-76 16,3-8-99-16</inkml:trace>
  <inkml:trace contextRef="#ctx0" brushRef="#br0" timeOffset="4557.64">10997 10985 619 0,'0'0'67'0,"0"0"-1"0,0 0 2 15,0 0-15-15,0 0-27 0,0 0-12 0,0 0-10 16,0 0-4-16,-14 16 0 0,14 15 0 16,0 4 0-16,0 4 1 0,4-1 0 15,0-1-1-15,-4-7 0 0,6-4-1 16,-2-7-5-16,0-2-2 16,-4-5 0-16,0-6 5 0,0-1-1 15,0-3 1-15,0-2 3 0,-8 0 1 0,2-9 0 16,-4-2 2-16,-3-4-3 15,1-5 0-15,-7-4 0 0,7-6 1 0,-7-8 0 16,7-7 2-16,1-13 3 0,3-5-2 16,8-8-1-16,4-7-1 0,9 1-1 15,5 3 0-15,3 11 0 0,6 15-1 16,-7 11 1-16,-1 11-1 0,4 8 1 0,-5 7 0 16,7 7-1-16,-2 4 0 0,2 5 0 15,2 9 1-15,4 10-1 0,0 6-1 16,-4 5 1-16,-11 4 1 0,-4 2-1 15,-12 3 1-15,-8-1 0 0,-10-4 0 16,-5-4-1-16,-4-4-3 0,-4-5 1 16,-2-5-1-16,-2-7-4 0,0-3-6 15,-1-7-14-15,1-2-21 16,2-3-37-16,8-9-16 0,11-9-62 0,10-2-73 0</inkml:trace>
  <inkml:trace contextRef="#ctx0" brushRef="#br0" timeOffset="5001.18">11570 10219 592 0,'0'0'121'0,"0"0"-77"0,0 0 10 15,0 0 6-15,0 0-26 0,0 0-21 16,0 0-7-16,0 0-5 0,0 0 3 16,2 66 1-16,-2-21 2 0,2 10-3 15,-4 3-3-15,0 7-1 0,-2 3 1 16,-3 2-1-16,7-2 0 0,-2-6 1 15,2-5-1-15,2-9 0 0,5-7 1 0,5-6-2 16,2-6 1-16,-1-7-3 0,3-4-3 16,-1-9-2-16,3-7 2 0,-5-2 0 15,8-7 1-15,-1-8 4 0,5-7 1 16,4-3 0 0,4-7-1-16,0-7 1 0,-4-2 0 0,4-5 0 15,-8-2 0-15,-9 3 2 0,1 1-2 0,-13 8 1 16,-4 6 6-16,0 7-3 0,-12 7 5 15,-5 1 2-15,-4 9-4 0,-1 5-3 16,-5 5-3-16,-4 13-1 0,0 7 0 0,4 7 0 16,-2 7-1-16,4 4-1 0,5 1 2 15,1-2-1-15,9-5-3 0,8-5 2 16,2-4 2 0,10-2-1-16,6-2-1 0,1-4 1 0,8-1 0 0,6-4-1 15,2-4-2-15,0-4-9 0,4-4-12 16,2-2-9-16,9-10-38 0,0-2-19 15,7-8-36-15,-5 0-120 0</inkml:trace>
  <inkml:trace contextRef="#ctx0" brushRef="#br0" timeOffset="5376.9">12384 10622 595 0,'0'0'46'0,"0"0"9"0,0 0 17 0,0 0-17 0,0 0-33 16,0 0-15-16,0 0-3 0,0 0 0 15,-14-15 4 1,30 25 6-16,7 2 1 0,2 4-4 0,6 1-2 0,6 1-6 16,4 4 2-16,-1 1-2 0,-1 0-1 0,2 2-2 15,-6-1 1-15,-2 0 0 16,-4-3-1-16,-6-2 0 0,2-5-2 0,-11-5-8 16,1-5-5-16,-7-4 1 15,-4 0-3-15,-4-10 4 0,0-3 8 0,0-5 3 16,-2-3 2-16,-6-1-1 0,-5-5 0 15,3-3 2-15,2 1 1 0,-7 0 8 16,3 3 5-16,-2 6 2 0,-3 6 1 16,5 6-1-16,-5 6-3 0,5 4-5 15,-11 12-5-15,2 9-4 0,1 8 0 16,-7 5-1-16,6 3 2 0,7 0-1 16,-1 1 0-16,7-3-7 0,6-6-13 15,2-5-4-15,12-5-7 0,5-3 4 0,12-4-6 16,2-5-9-16,4-7-14 0,0-2-66 15,4-14 0 1,-2-3-139-16</inkml:trace>
  <inkml:trace contextRef="#ctx0" brushRef="#br0" timeOffset="5549.49">13064 10666 660 0,'0'0'36'16,"0"0"31"-1,0-55-5-15,4 49-1 0,0 2-22 0,3 4-17 0,-3 0-11 16,6 6-2-16,5 5-4 0,-5 6-1 0,11 2-1 15,-9 7 2-15,5-1-3 0,-5 3 2 16,-4 1-3-16,-4-4-1 0,-4 2 0 16,0-5-7-16,-2-3-19 0,-6-5-8 15,2-5-24-15,-9-6-39 16,1-3-30-16,1-10-95 0</inkml:trace>
  <inkml:trace contextRef="#ctx0" brushRef="#br0" timeOffset="5723.23">12996 10335 698 0,'-10'-61'28'0,"10"45"24"15,0 7-12-15,6 4-18 0,8 3-14 16,-3 1-8-16,16 1 0 0,1 4 0 16,8 5-1-16,3 3 1 0,2 1-17 15,5-1-51-15,-3 0-40 0,-2-5-68 16,-5-3-165-16</inkml:trace>
  <inkml:trace contextRef="#ctx0" brushRef="#br0" timeOffset="5927.25">13564 10211 737 0,'0'0'46'0,"0"0"15"16,0 0-10-16,0 0-20 0,0 0-14 15,0 0-8-15,0 0-4 0,60 27 0 16,-41 8 0-16,-2 10 2 15,-1 5-1-15,-6 7-5 0,1 4 0 16,-7 3 0-16,-2 3-1 0,0-2-2 0,2-3-12 16,0-7-6-16,5-8-1 0,3-6-10 15,-4-9-22-15,5-5-37 0,1-11-29 16,-8-9-57-16,0-6-95 0</inkml:trace>
  <inkml:trace contextRef="#ctx0" brushRef="#br0" timeOffset="6100.01">13484 10714 323 0,'-39'-54'284'0,"12"29"-222"16,14 5 7-16,3 5-2 0,10 5-16 16,4 2-16-16,4 1-21 0,11-2-5 15,10 4 1-15,18 3-7 0,9 1-2 16,10 1-1-16,9 0-1 0,-5 5 1 16,-6 0 0-16,-10 2-7 0,0-4-31 15,-7-1-33-15,-1-2-47 0,-13 0-45 16,-11-5-155-16</inkml:trace>
  <inkml:trace contextRef="#ctx0" brushRef="#br0" timeOffset="6446.21">14054 10536 623 0,'0'0'56'0,"0"0"0"16,0 0 23-16,0 0-25 0,0 0-34 0,0 0-14 16,0 0-6-16,0 0 2 0,0 0 0 15,11 55 0-15,1-34 0 0,13 3-1 16,0-3 1-16,4 2 0 0,8-8 0 15,-4-2-2-15,2-2 1 0,-4-6 1 16,-2-3-2-16,-4-3-1 0,0-7 1 16,-5-5 0-16,-5-4 2 0,-3-4-1 15,1-5 2-15,-7-1 0 0,0-3-1 16,0-2 2-16,-2 3 13 0,3 4 1 0,-5 7 1 16,0 8 0-16,-2 6-3 0,0 4-8 15,0 0-8-15,0 6 0 16,-7 13 0-16,-5 10 0 0,2 11 0 0,-7 11 0 15,5 1 0-15,6 4 0 16,-7-2 0-16,5 3 0 0,2-3 0 0,-1-1 0 16,-1-6 0-16,2-5 0 0,-2-5 0 15,2-3-12-15,-11-4-31 0,0-4-27 16,-3-9-18-16,-1-5-80 0,-4-7-167 16</inkml:trace>
  <inkml:trace contextRef="#ctx0" brushRef="#br0" timeOffset="7911.48">16214 10541 225 0,'0'0'183'0,"0"0"-140"0,0 0 13 16,0 0 0-16,0 0-6 0,0 0-12 16,0 0-5-16,-18-54-6 0,18 45-8 15,0 2-3-15,-2 3 0 0,2-1 0 16,-2 5 5-16,2-1-5 0,0 1-10 16,-2 0 0-16,2 0-2 0,-4 4-3 15,-1 3 0-15,-7 9-1 0,2 5 0 0,-3 7 0 16,-1 6 0-16,3 3 0 0,1 6-1 15,-2 3 1-15,6-1-2 0,3-3 2 16,1-2 0-16,2-7 0 0,5-4-4 16,9-8 3-16,3-4-3 0,-5-4 3 15,9-5 0-15,1-5 0 0,1-5 1 16,4-12 0-16,4-3 0 0,0-9 0 16,0-4 3-16,-4-3 4 0,-9 0-1 15,-1-1 2-15,-11-2 2 0,-8-1 4 16,-4-4-4-16,-13 1-6 0,-1 5-3 15,-5 5 0-15,-2 9-1 0,4 8-2 16,7 6-4-16,-1 5-8 0,7 2-17 16,2 8-18-16,1 12-21 0,3 6-27 0,4 4-47 15,8-4-61-15</inkml:trace>
  <inkml:trace contextRef="#ctx0" brushRef="#br0" timeOffset="8258.84">16814 10619 541 0,'0'0'90'0,"0"0"-27"16,25-58-20-16,-17 53-9 0,-4 3-13 0,-2 2-9 15,4 4-5-15,1 7-4 0,3 8-2 16,-2 9-1-16,-2 4 1 0,1 7 1 16,-5 2-1-16,4 0 0 0,-6 2 2 15,4-3-3-15,-2-4 0 0,0-9 2 16,2-5-2-16,-2-6 0 0,0-8 0 15,-2-3 0-15,0-5 0 0,0 0 0 16,0-8 2-16,-6-5 25 0,-8-7 3 16,1-5-14-16,-7-6-9 0,-1-7-2 15,-2-6-1-15,1-7 2 0,5-7-2 16,-2-10-2-16,11-6 0 0,4-7-1 16,4-1-1-16,0 6 0 0,10 10 0 0,9 13-3 15,-3 15 0-15,3 12-6 0,-2 11-7 16,-1 10-5-16,-5 7-15 0,1 12-15 15,-6 10-28-15,-6 10-12 0,-12 4-39 16,-7-1-101-16</inkml:trace>
  <inkml:trace contextRef="#ctx0" brushRef="#br0" timeOffset="8400.51">16518 10733 610 0,'0'0'30'0,"0"0"11"0,0 0-7 15,0 0-7-15,0 0-3 0,69-28 2 16,-34 9-7-16,6-4-1 0,11 1-6 15,-3 0-5-15,7 4-4 0,2 4-2 16,-4 1-1-16,8 2-21 0,2-2-47 16,2-2-45-16,-2 1-78 0</inkml:trace>
  <inkml:trace contextRef="#ctx0" brushRef="#br0" timeOffset="8808.42">18453 10330 615 0,'0'0'6'0,"0"0"1"0,15-54 32 15,-13 46 28-15,0 4 1 0,-2 0-22 16,0 4-13-16,0 0-11 0,2 7-12 16,2 11-7-16,2 4-3 0,0 10 1 15,3 7-1-15,-3 8 1 0,0 6 0 16,0 4 0-16,0 2-1 0,3-3 1 15,-5-5 0-15,4-8-1 0,5-5 2 16,-3-8-2-16,0-3 0 0,-2-10 0 16,1-4 1-16,-3-7-1 0,-4-5-1 15,-2-1 1-15,0-4 1 0,0-8 2 0,-4-7 0 16,-2-10 0-16,-7-6-1 16,1-9 0-16,-9-9 0 0,-2-8-1 0,1-7-1 15,-7-8 0-15,6-6 0 16,7-4 0-16,-1-2 1 0,15-2 0 15,0 12-1-15,14 9-1 0,5 13-4 0,10 12 3 16,4 11 2-16,2 10-3 0,2 12 1 16,-2 7-10-16,2 6-9 15,-2 13-14-15,0 10-13 0,-8 12-34 0,-8 8-25 16,-15 5-69-16,-4-5-140 0</inkml:trace>
  <inkml:trace contextRef="#ctx0" brushRef="#br0" timeOffset="9107.44">18308 10568 716 0,'0'0'5'0,"0"0"2"16,0 0 1-16,17-61 22 0,0 33 12 15,7 1-16-15,-3 5-2 0,8 2 0 16,-4 3-2-16,8 3-2 0,4 2-9 16,2 3-4-16,9 4-3 0,-7 4 1 15,3 1-3-15,-3 6-1 0,-4 5-1 16,-2 3 0-16,-4 4-2 15,-4 3 0-15,-2 0 0 0,-4 4 2 0,-1-1 0 16,-5 0 0-16,-1 0 1 0,3 0-1 0,-7-3 1 16,3 1-1-16,-3-3 0 0,-4-2 0 15,0-3 1-15,-4-2-2 16,0-1 1-16,-2-5 0 0,0-3-2 0,0-2-4 16,0-1 0-16,-2-1-4 15,-4-8-4-15,-4-3-12 0,-5-5-27 0,3-6-56 16,0-4-58-16,1-2-171 0</inkml:trace>
  <inkml:trace contextRef="#ctx0" brushRef="#br0" timeOffset="9264.61">19036 10181 653 0,'0'0'47'16,"0"0"-3"-16,0 0 9 0,0 0-16 0,0 0-24 0,0 0-12 15,0 0 0-15,0 0 0 0,0 0-1 16,41 19 0-16,-24-2 0 0,4 0 0 15,3 3 0-15,5 0-15 0,0 3-35 16,-2 2-36-16,-4 2-49 0,-4-5-136 16</inkml:trace>
  <inkml:trace contextRef="#ctx0" brushRef="#br0" timeOffset="10082.62">19416 10554 629 0,'0'0'28'0,"0"0"4"0,-31-60 32 15,25 31-8-15,6 4-22 0,0-1-19 16,0 2-7-16,4 4 1 0,3 2 2 16,-1 6-4-16,2 2-3 0,0 3-3 15,9 5 1-15,-1 1-2 0,5 2 0 16,8 7 0-16,0 5 0 16,0 6 0-16,0 3 0 0,-6 7 0 0,-3-1 1 15,-5 3-1-15,-5-1-1 0,-2-3-1 16,-4-2-2-1,-1-4-6-15,1-4 2 0,-2-4-1 0,0 0-2 0,0-6 5 16,-2-2 2-16,2-4 4 0,-2 1 0 0,0-2 0 16,0 0 1-16,0 0 0 15,0-3 5-15,0-6 8 0,6-4-7 0,-4-3-2 16,4-1-2-16,3-3 1 16,1-1 0-16,7-3-1 0,-3 1 0 15,3 5 1-15,-1 3-4 0,-1 6 0 0,-1 7-1 16,0 0 0-16,-1 8 0 0,8 5 0 15,-3 4 0-15,3 7 1 0,-3 2 0 16,7 2-1-16,0 0 1 0,-2-5 0 16,4 1 0-16,0-6 0 0,4-5 0 15,0-4 1-15,6-5-1 0,4-2 2 16,3-7-2 0,-1-6 1-16,4-6 0 0,-3-3 1 0,-5-6-2 0,2-7 2 0,-5-6-1 15,-5-4 1-15,-7-7-1 0,1-5 2 16,-6-3-3-16,-3-3 0 0,-5 0 0 15,-3 6 2-15,-2 7-2 0,-2 12 0 16,-4 15 11-16,2 9 3 0,-4 9 0 16,2 5-4-16,2 4-7 15,-6 14-3-15,-4 14-4 0,-2 14 3 0,1 10 1 16,1 9 2-16,2 3-2 0,6 1 1 16,0-3-1-16,8-4-3 0,3-4 2 15,7-6 1-15,-1-5-1 0,1-10 1 0,1-4 1 16,-1-5-1-16,-3-8 0 15,-1-5 0-15,-5-8 1 0,-5-3 0 16,2-4 0-16,-2-5 1 0,2-7 2 0,-4-7-1 16,0-9 1-16,-4-7-4 0,-4-9 2 15,-8-4-2-15,-5-6 1 0,-8-3-1 16,-6 7-2-16,-2 4-2 0,2 12 4 31,0 11-1-31,4 10 1 0,2 7 1 16,2 6-1-16,3 6-1 0,1 13-6 15,0 5 3-15,5 8 2 0,-1 4 1 0,9 2-1 16,0 2 2-16,6-1-1 16,4-4 1-16,4 0 0 0,2-5 1 15,13-5-1-15,-1-3 2 0,7-3-2 0,4-3 0 16,11-5 2-16,-1-3-2 0,4-9-2 16,3-1-26-16,2-9-29 0,-3-7-48 15,3-10-62-15,-9-4-213 0</inkml:trace>
  <inkml:trace contextRef="#ctx0" brushRef="#br0" timeOffset="10350.1">21866 10282 469 0,'0'0'94'0,"0"0"-38"0,0 0 10 15,0 0 0-15,0 0-8 0,0 0-14 16,-21-53-6-16,19 44-8 0,0-1-6 16,2-1-6-16,0 0-6 0,6-1-5 15,5 0-5-15,5 3-2 0,3 0 0 16,6 0-1-16,8 4-1 0,0 2 0 16,6 3-2-16,-6 0-18 0,0-1-11 15,-8 6-22-15,-4-1-30 0,-9 1-25 16,-6 2-37-16,-6-3-150 0</inkml:trace>
  <inkml:trace contextRef="#ctx0" brushRef="#br0" timeOffset="10507.72">21781 10440 212 0,'0'0'454'16,"0"0"-409"-16,0 0-21 0,0 0 4 16,0 50 15-16,11-48-14 0,5-2-1 15,7-2-2-15,6-4-4 0,10 0-8 0,2 2-6 16,5-5-6-16,1 3 0 15,-3-1-2-15,1-2-7 0,5 0-35 0,0-4-41 16,-1-2-53-16,-1 1-101 16</inkml:trace>
  <inkml:trace contextRef="#ctx0" brushRef="#br0" timeOffset="11025.48">23892 9703 540 0,'0'0'67'0,"0"0"-20"0,0-60 17 15,0 48 4-15,0 5-26 0,0 2-12 16,2 1-8-16,-2 3-6 0,0 1-7 15,0 0-3-15,0 0-5 0,0 3-1 16,-2 8-1-16,-2 8 1 0,-3 5-1 16,-7 6 1-16,6 3 0 0,-1 4 0 15,-5 1 0-15,4 2 0 0,-1 0 0 0,-3 3 1 16,3 2-1-16,-3 3 0 16,0-2 0-16,5 1 1 0,-5-1 0 15,3-2-1-15,9-1 1 0,-2-3-1 16,4-4 0-16,4-5-2 0,3-3 1 0,13-6 1 15,-1-6-1-15,6-1 1 16,8-8 0-16,2-6 0 16,10-2 0-16,3-11 2 0,10-5 1 0,-11-6-2 0,-1-4 3 15,-5-4 9-15,-10-8 0 0,-6-7-2 16,-4-8-2-16,-3-9-2 0,-12-6-3 16,-6-3-4-16,-16-1-2 0,-13 1 2 15,-16 4-1-15,-13 7 1 0,-11 9 0 16,-7 12-1-16,6 14-11 0,3 12-8 15,5 13 3-15,15 6-7 0,6 14-8 16,3 10-16-16,9 11-30 0,1 7-11 16,3 7-35-16,0-8-71 0</inkml:trace>
  <inkml:trace contextRef="#ctx0" brushRef="#br0" timeOffset="11388.03">25215 9506 561 0,'0'0'70'16,"-21"-76"-23"-16,13 56 19 15,4 6 5-15,0 4-30 0,-1 5-10 0,3 5-10 16,-2 3-9-16,-2 10-12 0,-6 11 0 16,-3 9 0-16,-6 13 0 0,-3 8-1 15,-3 9 1-15,-2 7 1 0,-4 10-1 16,2 4 0-16,4 4-1 0,0 1 1 16,8-2 0-16,7-5 2 0,10-5-1 15,2-5-1-15,2-6-4 0,15-7-13 0,9-8-1 16,14-8-12-16,7-11-8 0,13-11-18 15,6-11-29-15,7-12-16 0,3-12-65 16,-10-9-217 0</inkml:trace>
  <inkml:trace contextRef="#ctx0" brushRef="#br0" timeOffset="12481.27">25692 10122 567 0,'-35'-51'141'15,"4"19"-112"-15,6 1-4 0,0 3 35 16,1-2-8-16,13 1-23 0,-3 0-8 15,10-3-4-15,2-3-4 0,2-2-4 0,4-5-4 16,6-3-2-16,0-5-1 0,1-4 1 16,7-3-1-16,1-2-1 0,0 0 0 15,3 5-1-15,-5 4 2 0,-3 8-2 16,-3 10 0-16,-7 10 0 0,-2 11 0 16,-2 7-3-16,0 4 2 0,0 0 1 15,-4 12-4-15,-9 12-2 0,-7 10 3 16,-3 11 3-16,0 7 0 0,-8 8-1 15,0 7-1-15,2 3 1 0,2-1 0 16,15-3 1-16,2-6-1 0,12-7 1 0,6-2 0 16,2-6 1-16,11-5-1 0,-2-5 0 15,7-1 0-15,-1-7 1 0,4-3-1 16,0-6 0 0,10-6 1-16,1-4-1 0,-1-5 1 0,13-3-1 0,-3-3 1 15,7-9 0-15,-2-2-1 0,2-5 1 16,6-6 0-16,-7-4-1 0,-3-7-4 15,2-7 2-15,-11-4 1 0,1-4-1 16,-7-1 1-16,-12 1 1 0,-5 4-2 16,-9 10 2-16,-7 8 0 0,-4 11 0 15,0 4 2-15,-8 7-2 0,1 5 0 16,-3 2-2-16,-11 7-2 0,-3 12-1 16,-7 6-4-16,0 6 3 0,6 3 5 0,0 3-1 15,0-3 2-15,11-1 0 16,-1 1 0-16,9-3-1 0,2-3 1 0,4-1 0 15,0-3 0-15,6-2-1 0,4-2 1 16,7-2 0 0,-3-4-1-16,7 0 0 0,6-3-1 0,-2-5 0 0,-2-3 1 15,3-2 1-15,3-1 0 0,-4-8-1 16,-6-2 1-16,1-5 0 0,-5-1 2 16,1-7-2-16,-7-2 2 0,-1-7 0 15,0-4-2-15,-6-2 2 0,-4 0-2 16,-4 0 0-16,-4 7 1 0,6 2-1 15,-3 8 0-15,1 5 0 0,0 7 0 16,4 6 1-16,-4 3-2 0,2 10 0 0,-5 7-3 16,-3 5-11-16,-1 7-7 15,9 5-5-15,0 1-19 0,6-2-17 0,9-3 7 16,15-4 17-16,8-7 21 0,-1-4 5 16,6-4 1-16,4-4 2 0,1-3 5 15,-5-4 4-15,-4-1 1 0,-4-6 0 16,-6-2 6-16,-6 0 22 0,3-5 14 15,-5 1 9-15,1-1 0 0,7 0-8 16,-4 1-8-16,2 0-4 0,6 6-8 16,-9 4-9-16,1 1-5 0,4 2-2 15,-3 4-4-15,-3 3-1 0,6 5 0 0,-9 0-2 16,1 2 1 0,-7 5-1-16,-4 0 0 0,-1 2 0 0,-5-3 1 0,-13-2 1 15,3-1-2-15,-15-3 2 0,2-2-2 16,-1-5 3-16,-10-3-3 0,-1-2 0 15,-6-7-1-15,4-2 0 0,0-5-1 16,8 1 2-16,12-1-1 0,5 1-1 16,8-2 2-16,1-1 1 0,3-3 2 15,13-6 3-15,-1-4 0 0,5-3 0 16,6-2 2-16,3 0-3 0,8 5-1 16,-1 4 0-16,-7 9-4 0,-3 6-2 0,-2 8 2 15,4 3 1-15,-5 12-1 16,3 9 0-16,6 9 0 0,-2 8 0 0,-6 9 0 15,-3 11 2-15,-7 8-2 0,-9 8 2 32,-7 3-1-32,-7 4 1 0,-13-4 0 0,7-4-2 0,-5-12 0 0,-2-10-7 31,11-8 2-31,-5-9 0 0,7-3-2 16,-5-8-1-16,7-7-7 0,-1-6-16 15,1-11 11-15,4-4-14 0,6-15-21 16,4-15-33-16,19-10-53 0,-3-3-165 15</inkml:trace>
  <inkml:trace contextRef="#ctx0" brushRef="#br0" timeOffset="12929.33">27735 9694 726 0,'0'0'43'15,"0"0"-5"-15,0 0-4 0,0 0-8 16,0 0-18-16,0 0-7 0,18-23 1 15,-16 35 0-15,2 5 0 0,-4 7-1 16,0 2 1-16,0 5 2 0,0 3-2 0,-4 2 0 16,0 3-2-16,-4-1 0 15,4-1 1-15,-3 0-1 0,3-7 2 0,0-2-2 16,2-7-1-16,0-8 1 16,2-4 0-16,0-6-1 0,0-3 2 0,0 0-1 15,6-7 1-15,0-5 4 0,3-7 9 16,7-3 3-16,-7-3-4 0,9-3-3 15,-1-3 1-15,5-2-2 0,3-6-6 16,0-2 0-16,4-2-1 0,4 3-2 16,-2 6 0-16,-2 7 0 0,-6 9-1 15,-11 7 1-15,-6 5 0 0,1 6 1 16,1 4-1-16,-6 14-2 0,-2 8-1 16,0 12 3-16,-6 10 0 0,-5 8 0 15,5 0 1-15,2-2 0 0,4-5 1 0,0-3-1 16,8-5-1-16,11-3 1 0,-3-7-1 15,11-5 1-15,-2-4-1 0,2-8-1 16,-2-4 1-16,0-7 0 16,6-3-1-16,-2-5-8 0,-3-11-19 0,-5-10-23 15,2-12-52-15,-7-16-79 0,-3-4-272 16</inkml:trace>
  <inkml:trace contextRef="#ctx0" brushRef="#br0" timeOffset="13133.55">28361 9318 735 0,'0'0'41'0,"0"0"13"0,62-30-28 0,-23 28 1 16,15 12 2-16,6 7-8 0,-2 7 1 15,4 4 5-15,-2 6-4 0,-4 5-5 16,-9 4-18-16,-6 5 0 0,-8 5 0 16,-6 5 0-16,-14 6 0 0,-11 1 0 15,-25 2 0-15,-16 1 0 16,-21-2 0-16,-8 1 0 0,-17-5 0 0,0-5 0 15,-8-5 0-15,4-7-33 0,7-4-32 16,1-6-23-16,9-11-65 0,12-10-125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46:14.467"/>
    </inkml:context>
    <inkml:brush xml:id="br0">
      <inkml:brushProperty name="width" value="0.05292" units="cm"/>
      <inkml:brushProperty name="height" value="0.05292" units="cm"/>
      <inkml:brushProperty name="color" value="#FF0000"/>
    </inkml:brush>
  </inkml:definitions>
  <inkml:trace contextRef="#ctx0" brushRef="#br0">20721 3715 6 0,'0'0'143'16,"0"0"-96"-16,0 0 2 0,0 0 0 16,0 0-6-16,0 0-6 0,0 0-1 0,0 0 3 15,0 0-1-15,-2-5-5 0,0 5-5 16,0 0-6-16,-3 0-1 0,3 0 0 16,-2 0-4-16,2 0-2 0,-2 2-1 15,-4-2 6-15,6 0 0 0,-2 1-2 16,-1 0-4-16,1 1-1 0,-2 2-1 15,0-1-3-15,0-1-3 0,2 1-3 16,2-1 0-16,-3 0 0 0,1 0-2 16,0-1 0-16,2-1 0 0,2 0 1 15,0 2 1-15,0-2 2 0,0 1-1 0,2 0-1 16,0 1 0-16,4 0-1 0,1 2 4 16,1-1 6-16,6 0 3 0,-1-3-2 15,3 1 1-15,3-1 0 0,4 0 0 16,1 0-1-16,3 0-3 0,4 0-4 15,0-3-1-15,2 1 3 0,-4 0-2 16,-2 1-3-16,-6 1 0 0,-5 0-1 16,1 0 0-16,-7 0 1 0,-4 0-1 15,1 1-2-15,-3 2 2 0,0-2-2 16,-4 1 0-16,2-1 0 16,0 0 0-16,-2-1 1 0,0 0-1 0,0 0 0 15,0 0 1-15,0 0 0 0,0 0 0 16,0 0-1-16,-2 0-1 0,-2-1-10 0,2-1-8 15,0-1-7-15,2 0-17 0,2-1-18 16,10-1-37-16,1-4-19 16,9 0-47-16,-3 0-108 0</inkml:trace>
  <inkml:trace contextRef="#ctx0" brushRef="#br0" timeOffset="346.18">21670 3747 199 0,'0'0'128'0,"0"0"-74"0,0 0-1 0,0 0 2 15,0 0-8-15,0 0-4 16,-56 20 5-16,50-15-7 0,-3 2-9 15,1-1 2-15,2 0 1 0,2-1-1 16,2-1-6-16,2-3 0 0,0 0 0 16,0-1-6-16,0 0-4 0,0 0 9 0,2 0-4 15,0 0-6-15,6-1-4 0,2-4-2 16,9 0-6-16,6-6-5 0,8 3 0 16,0-1 0-16,2 3 0 0,2 4 0 15,5-1 0-15,-1 2 0 0,-6 0 0 16,-2 1 0-16,-8 10-8 0,0 2-57 15,-2 4-38-15,-11 0-113 0,0-6-366 16</inkml:trace>
  <inkml:trace contextRef="#ctx0" brushRef="#br0" timeOffset="3439.46">19586 6106 169 0,'0'0'32'15,"0"0"-5"-15,0 0 19 0,0 0-6 16,0 0-11-16,0 0 1 0,-21-18-4 0,19 15 5 16,-2 1-3-16,0 2 0 15,-2 0-3-15,0 0 3 0,-1 0 0 16,3 0 2-16,0 0 0 0,2 0-3 0,2 0-1 15,0 0-2-15,0-1-2 16,0 1-2-16,0 0-2 0,0 0 1 16,0 0 0-16,0 0-4 0,0 0-2 15,0 0-2-15,0 0-3 0,0 0-3 0,2 0-1 16,4 0-2-16,3 0 0 0,1 0 2 16,2 1 2-16,5 1-1 0,-1 2 1 15,3-2-2-15,2 0 0 0,1 0-2 16,1-1 3-16,2 2 1 0,2 0 0 15,2-2-1-15,0 2 1 0,2-1-1 16,-2 1 0-16,0 0-1 0,4 1 0 16,-6 0 0-16,6-2 0 0,0 1 0 15,-2-1 2-15,2 0-3 0,-2 1 2 16,-2-2-2-16,0 0 1 0,2 0 0 0,-2-1-1 16,-5 1 1-16,1-2 0 15,0 2-1-15,2-1 0 0,2 0 0 0,0 0 0 16,0-2 1-16,2-1-1 0,2 2 0 15,2-3 0-15,0 3-2 0,2 1-1 16,0-2-1-16,1 2 0 0,1-1 0 0,0 1 1 16,0 0 0-16,-1 0 0 15,-3-2 0-15,-2 1 0 0,-4 1 1 0,0 0-1 16,-2 0 1-16,-3 0 0 16,3 0 0-16,0 0-1 0,2 0 2 15,2 0 1-15,0-1 1 0,2 1-4 0,0 0 0 16,-2 0 0-16,0-2 0 0,-6 1 0 15,2 1 0-15,-4-1 0 0,-7 0 0 16,1 1 0-16,-9 0 0 0,-4-1 0 16,-2 1 0-16,0-1 0 0,-2 1 0 15,0 0 0-15,0 0 0 16,0-1 0-16,0 1 0 0,0-1 0 0,0 1 0 16,0 0 0-16,0 0 0 15,0 0 0-15,0 0 0 0,0 0 0 0,0-1 0 16,0 0 0-16,0 1 0 0,0 0 0 0,0 0 0 15,0 0 0-15,0 0 0 0,0 0 0 16,0 0 0-16,0 0 0 0,0 0 0 16,-2 0 0-16,0 0 0 0,-2 1 0 15,-4 0 0-15,0 3 0 0,-1 2-20 16,1 1-19-16,0 3-5 0,-3 1-13 16,3 0-22-16,0-1-32 0,2-5-51 15,-7-5-188-15</inkml:trace>
  <inkml:trace contextRef="#ctx0" brushRef="#br0" timeOffset="8325.71">22732 6071 352 0,'0'0'27'0,"0"0"7"0,-12 2-1 31,8 1 9-31,-1-1-6 0,1 1-13 0,2-2 5 0,0-1-1 0,2 0 0 31,0 0-4-31,0 0 0 0,0 0 0 16,0 0-1-16,0 0-5 0,0 0-2 16,0 1-5-16,4 2 0 0,5 0-1 15,3 1 4-15,0-2 9 0,9 0 2 0,-2 1-2 16,5-3-5-16,5 2-1 0,0-2-1 15,9 0-3-15,-3 0-2 16,10 0 3-16,3 0-5 0,5-2 1 0,3-1 2 16,6 1-1-16,7 0-2 0,3 0-1 15,2 0-7-15,1 0-1 0,-3 2 1 16,-2-2 2-16,3 2-1 0,1-1 1 16,3-1 1-16,-5 0-1 0,2 0 0 15,-3 0 2-15,-5 2 0 0,-2-1-2 16,-10 0-2-16,-3 1-4 0,-7 0 2 15,-17 0 2-15,-9 0 0 0,-8 0 1 0,-5 0-1 16,-5 0 0-16,0 0 2 16,0 0 0-16,0-2 3 0,0 1-5 15,-5-2 0-15,1 1 0 0,-4-3 0 0,-2-3 0 16,-7 2 0-16,3 1-15 0,-1 1-5 16,1 0-6-16,8 1-5 0,-1 1-11 15,1 1-21-15,2 1-35 0,4 0-28 16,0-2-117-16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5:09:17.36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28764 7808 495 0,'0'0'21'16,"0"0"-13"-16,0 0-6 15,0 0 2-15,0 0-3 0,0 0 9 0,0 0 19 16,-6-9-7-16,6 8 0 0,0 1-2 16,2 0-6-16,0 0-1 0,4-1 4 0,9-1 0 15,-3-1 3-15,13-1-2 0,2-1 0 16,10 0-2-16,2-1-3 0,7-1 1 15,3 2-5-15,5-1 0 0,-2 1-1 16,3 1-3-16,-5 0 2 16,8 1 1-16,-2 0-1 0,-7 3-1 0,5 0 0 15,-8 0-1-15,5 0 1 0,-7 3-1 16,-1 3-2-16,1 0 1 0,-7 1-1 16,-4-1 0-16,-4 2 0 0,-2-1 1 15,-7 0 0-15,3-2 1 0,-6 2-2 16,1-1 1-16,-8-1-1 15,5 1 0-15,-7 0-1 0,1 2-1 0,-3 2 3 0,2-1-2 16,-2 3-1-16,-2 1 3 0,0 5-2 16,1 1 2-16,-3 1 2 0,2 5 0 15,0 3-1-15,-2 6 1 0,2 4 2 16,0 3-2 0,-2 4-1-16,5 4 1 0,-3 8-1 0,0 2 0 15,4 6-3-15,-2 3 0 16,0 4 1-16,3-1-3 0,3 4 0 0,1-3 0 0,1 3 0 15,3-3 0-15,-3 0 2 16,3-4 0-16,-7 0-1 0,2-2 1 0,-1-2-1 0,-5-2 1 16,2-1 0-16,2-4 0 0,-1-1-2 15,-3-4-2-15,0-5 2 16,-2-2 1-16,7-3-1 0,-7-3 0 16,-2-1 0-16,0-3 0 0,-2-4 0 0,0-5 1 15,0-5 0-15,-6-3-1 0,1-4 1 16,-5-2-1-16,6-3 1 0,-4-2 3 15,-3-3-4-15,-1-2 0 0,-2-2 0 16,-7 0 0-16,-6 1 0 0,-6-3 0 16,-4-2 0-16,-11 0 0 15,-10 0 0-15,-10-1 0 0,-6 1 0 0,-13-1 0 16,-6 1 0-16,-2 5 0 16,-2-1 0-16,6 5 0 0,2 4 0 0,12 1 0 0,15 2 0 15,9-2 0-15,19 1 0 0,14 0 0 16,5-3 0-1,9 0 0-15,6-2 0 0,4 1 0 0,2 2 0 16,9 4 0-16,1 2 0 0,9-2-7 16,6-1-26-16,9-5-26 0,5-8-26 0,7-10-74 15,-7-12-158-15</inkml:trace>
  <inkml:trace contextRef="#ctx0" brushRef="#br0" timeOffset="40263.83">21180 11417 294 0,'0'0'19'0,"0"0"-9"16,0 0 13-16,0 0 12 0,-52-24 6 0,40 26-21 15,-3 3-5-15,-3 3-2 0,5 2 3 16,-3 0 0-16,7-1-3 0,-1-2 0 16,4 0 5-16,2-5 1 0,0 0-2 15,4-2 0-15,0 0-3 0,0 0-4 16,0 0 0-16,0 0 1 0,0 0 10 16,0 0-2-16,0 0-2 0,0 2-1 15,4-1-5-15,0 2-2 0,0 1 3 0,6 0 4 16,1 0-1-16,1-1-1 0,5 2 2 15,7 0-1-15,1-1 0 0,6 0-1 16,8-1-1-16,3-2 0 0,7-1-1 16,9-1 1-16,6-1-2 0,5-4-1 15,5 0-3-15,0-2-6 0,-5 2 0 16,-3 1 3-16,-12 2-3 0,-3 0 1 16,-12 2 1-16,-8-1-2 0,-8 2 2 15,-12-1-1-15,-7 1 0 16,-2 0-2-16,-2 0 0 0,0 0 4 15,0 0-3-15,0 0 2 0,0 0-1 0,0 0-1 16,0 0 1-16,-2 0-2 0,-2 0 0 0,-1 0-1 16,3 0-7-16,2 0-5 0,0 0-3 15,0-2-6-15,0 2-10 0,0 0-17 16,2 2-37-16,0 2-19 0,5-1-56 16,1-3-100-16</inkml:trace>
  <inkml:trace contextRef="#ctx0" brushRef="#br0" timeOffset="40864.83">23447 11598 397 0,'0'0'34'15,"0"0"-2"-15,0 0 0 0,0 0 17 16,0 0-14-16,0 0-11 0,0 0 0 16,4-5-4-16,3 2-1 0,-1-2-4 15,6 4-1-15,1-1 0 16,-3 1 1-16,4 1 1 0,3 0 1 0,6 0 1 15,0 0 2-15,8 0-5 0,6 0 0 16,8-3-5-16,5 0-1 0,8-1 0 0,8 0-2 16,6 0-1-16,11-2 2 0,-9 1-4 15,5 1-1-15,-3 0 0 16,-5 0-3-16,-7-2-3 0,-15 0 2 0,-3 3 1 16,-19 0 0-16,-11 3 0 0,-10 0 0 15,-6 0 0-15,0-1 3 0,-6-2 2 16,-4-1-5-16,-13 1-11 0,0 1-16 15,5 1-12-15,-7 0-8 0,10 1-3 16,3 0 4-16,10 0 3 0,2 1-21 16,2 1-31-16,6 0-58 0,3-2-76 0</inkml:trace>
  <inkml:trace contextRef="#ctx0" brushRef="#br0" timeOffset="41172.03">25362 11443 482 0,'0'0'71'0,"0"0"-25"15,0 0-11-15,0 0 14 16,0 0-9-16,0 0-9 0,0 0-3 0,0 0 1 31,0 0-5-31,26 8-5 0,-15-6-5 0,3 0-3 0,-3 0-3 0,5-1-2 16,-4-1-2-16,11 0 4 0,-4 0-3 15,4 0-1-15,1-1-1 0,-3-4-3 16,0 1 2-16,6 2-2 0,-11 1 0 16,3-1-5-16,-7 1-24 0,3 1-38 15,-9 0-52-15,-6 0-75 16</inkml:trace>
  <inkml:trace contextRef="#ctx0" brushRef="#br0" timeOffset="68275.08">27313 6007 266 0,'0'0'65'0,"0"0"-20"16,0 0 1-16,0 0 19 0,0 0-19 15,0 0-12-15,0 0-7 0,0 0-5 16,0 0-6-16,18-3 0 0,-7 3 0 16,1 0-5-16,-1 0-1 0,-3 3 1 15,4-1-1-15,1 3 2 0,1 1-3 32,5 1-1-32,5 2 3 0,1-2 8 0,4 1 2 15,6-1-9-15,5 0 1 0,1-1 3 0,-4 0-2 0,5 1-1 16,-3 0-1-16,-4-2-1 0,-4 2-6 15,-6-1-1-15,-2 3 1 0,-11 0-3 16,4 1 1 0,-7 2-3-16,1 3 2 0,0 2 0 0,1 6-2 15,-9 2 4-15,4 6-2 16,-6 5 1-16,0 4 2 0,2 6-3 16,-2 1 4-16,0 3 0 0,-2 2 0 15,-2 2 1-15,2 2-2 0,-6 1 0 16,-3 1-3-16,3 1-1 0,2 0 2 15,-5 2 1-15,1-5 0 0,4-4-3 16,0-5 2-16,2-5 0 0,-5-6 2 0,3-8 1 16,2-3-1-16,-2-5-1 15,2-2 0-15,2-2-1 0,-3-2 0 16,-5 0 0-16,0-2 1 0,-1-2 2 0,-9-1-1 16,-1-1-2-16,-10-2-3 0,-10 0 0 15,-7 1 0-15,-8 0 0 0,-4 4 0 16,0-2 0-16,-4 6 0 0,-2-1 0 15,-2 2 0-15,6 2 0 0,2-2 0 16,10-2 0-16,15-3 0 0,10-1 0 16,5 0 0-16,14-4 0 0,1-1 0 15,5 0 0-15,0-1 0 0,5 2-14 16,3-4-34-16,17-2-13 0,6-1-40 16,6-17-57-16,-2-6-173 0</inkml:trace>
  <inkml:trace contextRef="#ctx0" brushRef="#br0" timeOffset="69699.82">27418 12600 390 0,'0'0'77'0,"0"0"-15"0,0 0-12 0,0 0-5 16,0 0-13-16,0 0-2 0,0 0 0 16,0 0-6-16,0 0-4 0,-4-6-3 15,4 6-2-15,0 0-4 0,0 0 0 16,0 0 3-16,0 0-4 0,0 0-2 16,0 0 0-16,0 0-2 0,8 0 1 15,3-1 2-15,7 1 4 0,1 3 4 16,8-3-2-16,6 0-3 0,-2 0-2 15,-2 0-2-15,-2 0-2 0,-5 0-3 16,1 2 0-16,0 1 0 16,-9 0-2-16,3 2 2 0,-7-2-3 0,-8 3 0 0,2-1 0 15,-4-2 0-15,3 0 0 0,-3 1 0 16,0 0 1-16,0-1 0 0,0 0-1 16,2 0-2-16,-2 1-3 0,-2-2-2 15,2 3-4-15,-3-2-4 0,-1 0-6 16,-2 0-7-16,-6 0-16 15,1 0-23-15,1 1-20 0,-6 2-35 0,5-2-77 0</inkml:trace>
  <inkml:trace contextRef="#ctx0" brushRef="#br0" timeOffset="70092.82">27447 13609 519 0,'0'0'136'16,"0"0"-67"-16,0 0-19 0,0 0 4 15,0 0-20-15,0 0 0 0,0 0-16 0,0 0-2 16,8-4-3-16,-3 7-1 16,-1 3-4-16,-4-2 0 0,4 1-4 15,2 0-3-15,4-1 1 0,-3-2-1 16,-1 3-1-16,0-3 0 0,9 1-4 15,-3-2-18-15,4-1-12 0,7 0-23 16,8-2-51 0,2-5-68-16,-2-6-225 0</inkml:trace>
  <inkml:trace contextRef="#ctx0" brushRef="#br0" timeOffset="132182.03">28030 16161 214 0,'0'0'50'0,"0"0"-12"15,0 0-7-15,0 0 2 0,0 0-10 16,0 0-8-16,0 0-2 0,0 0 10 16,-21 13 7-16,19-12 9 0,2 1-5 15,0-1 0-15,-2-1-4 0,2 2-2 16,0-1-3-16,0-1-4 0,0 2 0 15,0-2 5-15,0 0-5 0,0 0-1 16,0 0-4-16,2 1-1 0,5 1-3 16,-1-2-2-16,4 0-2 0,7-2 0 0,1-4 2 15,13-1 0-15,4-2 1 16,5 2-3-16,7-4-1 0,-1 3 1 0,3-1-1 16,1 2-3-16,2 0-1 0,-7 2 1 15,-4-1 2-15,1 3-1 0,-9-1-1 16,-15 1-1-16,3 2 2 0,-15 1-1 15,-2 0 0-15,-1 0 1 0,-3 0 1 16,0 0 4-16,0 1 1 0,-3 1-1 16,-1 0-5-16,-4 4-2 0,-4 0-3 15,3 3 1-15,-1 3-1 0,-2-4 0 16,3-1-5-16,3 0-5 0,2 0-8 16,2-2-5-16,0 1-5 15,2-1-16-15,0 1-11 0,2-3-36 0,2-2-14 0,2-1-65 16,-4-3-137-16</inkml:trace>
  <inkml:trace contextRef="#ctx0" brushRef="#br0" timeOffset="142603.1">2822 5692 190 0,'0'0'15'0,"0"0"6"0,0 0 30 15,0 0-5-15,0 0-12 0,0 0-7 16,0 0 1-16,0 0-3 0,-44-50 3 15,42 46-4-15,0 0-2 0,0 0 2 16,0 0 2-16,0 0-5 0,-2 0-2 16,2-1-2-16,-5 1-2 0,1 1 0 15,-2 0-3-15,2 2 2 0,-2-1-1 16,-7 1-2-16,5 1-1 0,-3 2 0 16,-5 4-2-16,3 3-2 0,-5 5 2 15,-1 6-5-15,0 5-2 0,-4 4 0 16,-1 6-1-16,5 3 0 0,-2 2 2 0,0 2-2 15,7 0 0-15,-5-1 0 0,11 3 0 16,-7 3 0-16,7-2-1 16,2 5 0-16,-1 1 1 0,7 1-1 0,2 1 1 15,2-2-1-15,9-1 1 0,-1-7 0 16,9-3 0-16,-1-5-1 0,9-4 1 16,2-1 0-16,4-3-1 15,2-3 2-15,3-4 0 0,11-3-1 0,-1-5 0 16,3-4 1-16,3-5 0 0,4-3 0 15,2-11-1-15,-6-5 2 0,2-7 1 16,1-6 3-16,-7-5 7 0,4-6 4 16,-9-3 9-16,7-2-7 0,-13-6-4 15,-2-4-2-15,1-3-3 0,-5-3-2 16,-2-3 5-16,-4-1-3 0,-7-2-1 16,-14 0-2-16,-8 0 0 0,-22 4 2 15,-14 5-1-15,-20 10-3 0,-12 13-5 0,-21 10 0 16,-16 17 0-1,-13 11-8-15,-6 20-11 0,-2 14-19 0,4 7-7 0,20 10-12 16,13 3-20-16,25-3-52 0,21-8-95 16</inkml:trace>
  <inkml:trace contextRef="#ctx0" brushRef="#br0" timeOffset="143878.1">3458 5704 144 0,'0'0'44'16,"0"0"-23"-1,0 0-1-15,0 0 17 0,0 0-4 0,0 0-11 0,0 0-2 16,0 0 2-16,0 0 6 0,-60 26-3 16,50-18 9-1,-2-1 3-15,1 0-4 0,5 2-6 0,0-3 0 0,2-2 6 16,0-3-5-1,4-1-3-15,0 0-3 0,0-1-4 0,4-3 0 0,4-3-5 0,4-7-7 16,13-4 11-16,10-9 12 0,7-4-10 16,11-5-8-16,5-5-2 0,6-2-3 15,9-4-1-15,1-4 0 16,11-5-1 0,0-4-1-16,12-2 3 0,0 1-1 0,2 2 0 15,5 3 0-15,-5 0-2 0,0 4-2 0,-2 3-1 0,-6 3 5 16,-10 4-1-1,-1 2 2-15,-9 4-5 16,-9 4 5-16,-11 4-1 0,-5 7-1 0,-15 5-1 16,-11 6-3-16,-5 5 1 0,-7 2 2 15,-8 1 3-15,0 2 4 0,0 0 9 16,0 0-7-16,0-1-5 0,0 0-3 16,0 1 0-16,0-1-3 0,0 1 0 15,2-1 1-15,-2 0-1 0,0 1 0 16,0 0 0-16,0 0-2 0,0 0 2 15,0 0-2-15,0 0 0 0,0 0 0 16,0 0-2-16,0 0-1 0,0 0-6 16,0 3-7-16,0 3-2 0,-2 1 2 15,-2 3-5-15,0 3-13 0,-4-2-13 0,1 3-27 16,-1 2-6-16,-2-1-52 0,-3-1-77 16</inkml:trace>
  <inkml:trace contextRef="#ctx0" brushRef="#br0" timeOffset="144709.44">6069 4200 336 0,'0'0'36'16,"0"0"-5"-16,0 0 23 0,0 0 12 16,0 0-24-16,-60-11-13 0,37 11-5 15,3 2-5-15,-7 3-3 0,-4 1-4 16,2 3 3-16,0 1 0 0,0 1 3 16,6 2-7-16,-4 4-5 0,-4 0-3 15,0 9-2-15,-4 4-1 0,-2 5 7 0,2 1 5 16,0 3-3-16,4 4-3 15,4 2-3-15,0 3-1 0,8-1-1 16,3 2-1-16,8 1 0 0,1 0 0 0,5 1 0 16,2-1 0-16,13 0-1 0,7-2 0 15,7 0-1-15,13-3 2 0,3-4-4 16,5 0 4-16,9-6 0 0,7-5 0 16,7-5 1-16,9-7 1 0,3-8-1 15,10-6 0-15,4-6 3 0,2-13-4 16,3-12-1-16,-1-10 1 0,-2-8 4 15,0-6 10-15,-10-5 3 0,-10 0 2 16,-9-3 3-16,-10-2-1 0,-12-2-4 16,-9-7-2-16,-12-6-8 0,-9-6 2 0,-11 0 0 15,-12-3 4-15,-15 4-4 16,-15 10-2-16,-11 6-3 0,-14 15-1 0,-12 12-1 16,-15 15-2-16,-14 13-3 0,-9 10-18 15,-8 13-16-15,5 12 8 0,11 3 1 16,14 5 3-16,26 2 6 0,16 5-12 15,13 5-16-15,12 8-35 0,11 2-67 16,4-3-81-16</inkml:trace>
  <inkml:trace contextRef="#ctx0" brushRef="#br0" timeOffset="145321.88">7096 4538 378 0,'0'0'41'0,"0"0"2"16,0 0 17-1,0 0 0-15,0 0-18 0,0 0-21 0,0 0-15 16,0 0-5-16,-24 0-1 0,44 3 0 16,9-1 13-16,13 2 11 0,5-1 2 0,19-1-8 15,15 0-1-15,6-2 2 16,8-1-5-16,8 1 0 0,9-1-4 0,8 1 2 16,8-2-1-16,8 1-1 0,11 0-7 15,2 1 4-15,2-1 2 0,4 0 0 16,2 1 1-16,-4 0-1 0,0 0-9 15,-11-1 0-15,-11 0 0 0,-18 1 4 16,-13 0-1-16,-18-2 3 0,-16 2-1 16,-20 0-1-16,-17 0 5 0,-17 0-3 15,-6-1-2-15,-6-1 0 0,0 1 10 16,-8-2 6-16,-6-1-9 0,-9-2-7 16,-10-2-4-16,-11 1-11 0,-5 4-18 15,-3 0-8-15,1 1-15 0,7 0-19 16,11 2-23-16,12 0-32 0,11-1-107 0</inkml:trace>
  <inkml:trace contextRef="#ctx0" brushRef="#br0" timeOffset="145952.34">10433 4185 475 0,'0'0'7'15,"0"0"6"-15,-27-54 24 0,17 47 19 0,-1 0-11 16,-5 0-13-16,1 2 1 0,-3-2-4 16,-3 2-4-16,2 3-7 0,-1 1 2 15,-1 1-5-15,0 3-7 0,-1 5-5 16,5 7 1-16,-8 4-4 0,0 9-1 15,1 4 0-15,-1 5 0 0,-2 6 0 16,2 5 0-16,4 3 1 0,3-1 1 16,3 0-1-16,7-1 0 0,8 1-1 15,4 0 1-15,9 2-2 0,5 3 2 16,7-1 0-16,4-3 0 16,4-1 0-16,8-7-1 0,3-4 1 0,1-8-4 15,5-11 3-15,6-3 1 0,4-9 1 0,0-9 0 16,0-3 3-16,0-14 1 0,2-9 10 15,0-3 5-15,4-5-6 16,-4-5 2-16,0-3 3 0,-6-2 3 0,-9-6-6 16,-4-7-4-16,-16-7-3 15,-8-5 1-15,-15-5-2 0,-16-1-4 0,-17 6-2 16,-21 8-1-16,-18 12-1 0,-17 9-3 16,-16 10-5-16,-13 11-10 0,-6 11-14 15,9 11-9-15,11 15 3 0,20 9 1 16,24 6-18-16,21 10-21 0,10 4-27 15,9-3-97-15</inkml:trace>
  <inkml:trace contextRef="#ctx0" brushRef="#br0" timeOffset="146531.31">10615 5173 316 0,'0'0'11'16,"0"0"0"-16,0 0 23 0,0 0 15 16,-2-51-13-16,2 44-1 0,0-1 15 15,0 1-1-15,2 2-12 0,-2-1-2 16,0 2-4 0,0 1 7-16,0-1 0 0,0 4-2 0,0 0-6 0,0 0-6 15,0 1-7-15,0 2-6 0,2 2-7 16,0 4-1-16,4 7-3 0,-4 11 2 0,0 7 2 15,0 9 2-15,-2 5 0 16,0 6-1-16,2 6-1 0,-2 2 1 0,0 7-2 16,-2 1 0-16,-4 4 1 15,-2-1 3-15,2-2 1 0,-3 3 0 16,1 2-3-16,0 2-5 0,-1 0-1 0,1 0 1 16,4-6 1-16,-2-7-1 0,0-7 1 31,2-7-1-31,4-10 1 0,-3-7 0 0,3-8 0 0,0-9-1 0,5-6-2 15,-3-4-1 1,-2-4-3-16,0-1-2 0,4-2 1 0,-2 0-5 0,-2-2 5 0,0-5 3 16,0-2-4-16,0-4-8 15,-6-2-9-15,-1 2-25 0,-1 1-37 16,2 7-6-16,-2 3-31 0,-5 2-26 0,3 0-84 16</inkml:trace>
  <inkml:trace contextRef="#ctx0" brushRef="#br0" timeOffset="147023.14">10228 6517 528 0,'0'0'66'0,"0"0"-24"0,0 0 10 16,-27-51 8-16,15 49-16 0,-1 3-20 31,-1 5-8-31,-5 4-6 0,3 8-5 0,-7 7-5 16,2 7 1-16,1 6-1 15,-5 6 1-15,6 6 0 0,3 1-1 16,3 3 0-16,5 2 0 0,4 4-1 15,6 2 0-15,15 2 1 0,-1-1 0 16,9 0 0-16,12-6 0 0,4-5 0 16,5-9 0-16,2-7 1 0,9-6 1 15,3-6 0-15,6-8 0 0,3-8 3 0,3-7 4 16,7-5 1-16,-1-10 2 0,-3-10-2 16,-1-5-2-16,-10-3-1 0,-6-4-2 15,-8-3 1-15,-5-2 2 0,-8-4 3 16,-8-4 1-16,-10-3-1 0,-5-7-3 15,-14-8-4-15,-10-4 0 0,-15-5-2 0,-20 1 1 16,-15 4-3-16,-19 8-3 16,-18 11-2-16,-15 8-7 0,-14 8-3 0,-8 5-4 15,-3 9-6-15,-1 9-19 16,-5 6-17-16,11 9-41 0,14 12 6 16,11 14-32-16,24 11 12 0,17-2-65 0</inkml:trace>
  <inkml:trace contextRef="#ctx0" brushRef="#br0" timeOffset="147773.44">6946 7154 309 0,'0'0'29'0,"0"0"-4"15,0 0-5-15,0 0 9 0,0 0 2 16,0 0-7-16,-60-26-5 16,45 30-2-16,1 1-2 0,-5 0 11 0,5 1 5 15,-3 2-7-15,3-1 0 0,1-2 0 0,-1 1-3 16,7-2 4-16,1-1 9 16,2-3-11-16,4 1-7 0,0-1-4 0,0 0-5 15,0 0-5-15,0 0 1 0,6 0-1 16,3 4-1-16,1-1 2 0,11 3 2 15,-1 1 5-15,13 0 4 0,15-1-1 16,10-4 0-16,18-2 4 0,19-3 1 16,13-7-12-16,16-1 2 0,10-3-3 15,7 0 1-15,10 2 1 0,6-2 3 16,16 3 1-16,5 0-1 0,14 0-10 16,5 2 6-16,1 1 3 0,-3 0-1 15,-9 1-8-15,-13 2-4 0,-18 4 4 0,-12 0 3 16,-15 0 3-16,-14 3-6 0,-11 3-5 15,-16 3 4-15,-21-3 1 0,-25 1 0 16,-12-5 1-16,-16 1-1 0,-11-2 0 16,-2 0 2-16,-10 0 1 0,-7 0 6 15,-10-5-9-15,-18 1 0 0,-9-4-26 16,-21-2-10-16,-13-3-30 16,-18-6-30-16,-12-4-32 0,-16 0-122 0</inkml:trace>
  <inkml:trace contextRef="#ctx0" brushRef="#br0" timeOffset="148465.15">6499 6542 440 0,'0'0'36'16,"-60"-14"0"-16,31 14 25 0,2 3 0 0,5 8-20 16,-7 1-8-16,0 6-13 0,-4 5-7 15,4 4-2-15,-4 4 2 0,2 2-2 16,0 1-4-16,2 2 2 15,6 3-3-15,-4 4-1 0,0 5-2 0,4 2 1 16,3 1-2-16,-1 2 0 16,9 2-2-16,-1 4-2 0,7 2 1 0,4 2 1 15,2 0 1-15,8-3 1 0,11 0-1 16,4-6 0-16,3-4 0 16,8-3 0-16,9-5-1 0,2 0-2 0,5-6 2 15,2-5-1-15,6-3-3 0,-1-6 3 16,-1-9 1-16,-2-6 3 0,0-7-3 15,-5-8 4-15,-3-9 2 0,3-6 14 0,-3-8 8 16,-3-4 2-16,-1-6-12 0,-3-6-4 16,-6-4 0-16,-2-8 0 15,-8-2 0-15,-9-8-4 0,-8-6-7 0,-6-9 1 16,-14-6-2-16,-17-2 0 0,-12 5 0 16,-22 13 1-16,-19 16-3 0,-18 17-11 15,-22 15-6-15,-14 13-2 0,-9 13-5 16,-2 8-2-16,11 15-3 0,16 6-2 15,19 3-4-15,24 4-20 0,17 2-20 16,6 1-53-16,15-5-179 16</inkml:trace>
  <inkml:trace contextRef="#ctx0" brushRef="#br0" timeOffset="149062.67">3452 6505 231 0,'0'0'228'0,"0"0"-184"15,0 0-7-15,0 0 24 0,0 0-2 16,0 0-19-16,0 0-7 15,0 0-9-15,-4-3-7 0,4 3-1 0,0 2-4 16,2 3-5-16,4 4-4 16,2 3 5-16,9 3 4 0,0 1-1 15,9 4-2-15,8 1 0 0,5 1-1 0,15 1 0 16,3 0 2-16,16 1 2 0,5 1-2 16,13 1 1-16,8 3 0 0,11 0 3 15,14 2-2-15,6-2-6 0,9 0 4 16,12 1-6-16,4 1 0 0,4 1 1 15,-2-2 6-15,-10 2-3 0,-3 4-8 16,-17 1-4 0,-8 3 4-16,-13 2 1 0,-13 3 1 0,-10 1 3 0,-13-3-2 15,-14 0 0-15,-5-3-3 0,-11-6-2 16,-9-6-1-16,-9-7 3 0,-7-5 0 16,-9-8 1-16,0-4-2 0,-6-3 1 0,0-1-8 15,-12-5-3-15,-5-6-7 0,-7-5-23 16,-12-10-35-16,-13-12-93 15,7-3-168-15</inkml:trace>
  <inkml:trace contextRef="#ctx0" brushRef="#br0" timeOffset="151048.34">6414 5107 642 0,'0'0'7'15,"0"0"-3"-15,0 0-4 0,0 0 8 0,0 0 10 16,0 0-13-16,0 0-4 0,0 0 2 16,0 0 2-16,21 17 4 0,-7-9 7 15,7 0 3-15,4 2 0 16,-2-3 0-16,8 3-1 0,2 1 1 0,0 2 0 15,10 0 0-15,5 2 1 0,8 1-2 16,3 7-6-16,8 1 3 0,9 3-2 16,5 6-6-16,12-1 7 0,2 4-9 15,8-2-2-15,1 0 0 0,7 1 4 0,-1 1 5 16,8 1-4-16,-1 0 0 16,9-1 1-16,7 0-5 0,-1 0-3 15,0 0 0-15,-1-3 2 0,-5-2 0 0,-2 3 4 16,-2 0-7-16,0 2 0 0,-5 0 0 15,-3 4-3-15,-4-1 3 0,-3 2 3 16,-8-2-3-16,-1 1 0 0,-5-4 0 16,0 0 0-16,-2-6 0 0,-3 1 0 15,-5 1 0-15,0-1 0 16,-5-2 0-16,-7-4 0 0,-5-5 0 0,-2-4 0 16,-12-2 0-16,-5-5 0 0,-12-2 0 0,-10-1 0 15,-10-2 0-15,-3 0 0 16,-6 0 0-16,-4-3 0 0,-2 1 0 0,2-2 0 15,-2 0 0-15,0 0 0 16,0 0 0-16,0 0 0 0,0 0 0 16,0 0 0-16,0-1 0 0,0 0 0 0,0 1 0 15,0 0 0-15,0 0 0 0,-2 0 0 16,0-1 0-16,-4-1 0 0,-2-1 0 16,-3-3 0-16,-3-2 0 0,-5-2-38 15,-8-3-41-15,-4-4-77 0,-2 0-131 16</inkml:trace>
  <inkml:trace contextRef="#ctx0" brushRef="#br1" timeOffset="158300.66">3752 4588 342 0,'0'0'64'0,"0"0"-18"0,0 0 7 16,0 0-3-16,0 0-22 0,0 0-21 0,0 0-3 15,-23 11-2-15,29-11 0 0,7 0 2 16,1 0 29-16,5-6-4 16,4-2-5-16,3-4 2 0,7-2-4 15,3-4-8-15,1-2-5 0,4 0-4 0,-2 1-3 16,-3 3-1-16,-3 0 2 0,-6 4-3 16,-9 5-1-16,1 4-42 0,-11 3-15 15,-4 2-22-15,-4 5-48 0,-12 4-37 16,-9-2-86-16</inkml:trace>
  <inkml:trace contextRef="#ctx0" brushRef="#br1" timeOffset="158662.24">3870 4573 297 0,'0'0'67'0,"0"0"2"15,0 0 18-15,0 0-19 0,0 0-29 16,0 0-23-16,0 0-5 0,0 0 1 16,0 0-1-16,-23 55 5 0,15-34 7 15,4-2-6-15,-3 2-8 0,7 1-7 16,-4 1 0-16,2-2-1 0,0-2-1 15,2-4 1-15,0 0-1 0,0-1 0 16,0-1 0-16,0-3 1 0,0-5-1 0,0-1 0 16,2-2 0-16,-2-1 1 0,0-1 0 15,0 0-1-15,0 0 2 0,0-2 1 16,0-5 1-16,2-2-1 0,2-2-3 16,3-3-1-16,7 0 0 15,0-1 1-15,5-1 2 0,2 1 2 0,6 3 2 16,2 2-3-16,2 1 2 15,4 4 0-15,2 3 2 0,-2 2-1 0,-2 8 1 16,-4 3-4-16,-4 8 1 16,-13 3-2-16,1 1 0 0,-7-1 2 0,-6-1 0 15,-17 1 0-15,1 4 3 0,-11-2 0 16,-4 1-1-16,0-3-6 0,0-1 0 16,-2 3-12-16,-4-2-42 0,-3-1-45 0,-1 0-68 15,0-5-206-15</inkml:trace>
  <inkml:trace contextRef="#ctx0" brushRef="#br1" timeOffset="159337.64">8254 3898 310 0,'0'0'65'0,"0"0"-41"15,0 0 20-15,0 0 20 0,0 0-10 0,0 0-7 16,0 0-2-16,-45-53-5 0,40 46-5 16,5 0-7-16,0-2-4 0,0 1-10 15,2-2-7-15,5-1-2 0,3 2 1 16,11-2-1-16,3 2-4 0,10 0-1 15,7 3 0-15,0 4 1 0,1 2 0 16,-1 2-1-16,-6 9 0 16,-2 1-1-16,-6 4 1 0,-4 3 0 0,-9 5 0 15,-6 3 1-15,-8 5-1 0,-8 3 0 16,-12 0 5-16,-7 1-3 16,-6-4 0-16,0-3-2 0,-1-1-8 0,1-8-2 0,9-1 4 15,5-5 2-15,5-5-2 16,7-2-2-16,5-2 4 0,0-2 2 15,2-2 2-15,0-1 0 0,0 0-1 16,0 0 1-16,2 0 1 16,0 0-1-16,9-3 4 0,3 1 3 0,5 2-1 15,1 0 0-15,9 1 0 0,0 2 1 0,-2 1 2 16,0 1 1-16,-6 4 1 0,-9 0-2 16,-2 3-5-16,-3 1-4 0,-7 3 2 15,0 2 1-15,-15 4-1 0,-6 0 3 16,-5 1-1-16,-7 2-4 0,-3-2-24 15,5-2-24-15,-2-2-32 0,-2 0-54 16,0-1-196-16</inkml:trace>
  <inkml:trace contextRef="#ctx0" brushRef="#br1" timeOffset="159957.59">8684 5357 481 0,'0'-53'42'0,"-4"30"6"0,2 6 15 15,-2 4-2-15,-3 6-2 0,5 4-8 16,0 0-14-16,2 3-6 16,0 0-8-16,0 0-7 0,0 0-9 0,0 0-6 15,0 0-1-15,0 0-3 0,0 6 2 16,-8 5 0-16,-2 3 1 0,-9 3 1 16,-6 2-1-16,-4-1 1 0,-2 1 0 15,-2-4-1-15,2-1 0 0,-2-6-2 0,8-3-3 16,7-2 2-16,5-3 3 15,9-2 0-15,0-3 1 16,2-4-1-16,0 0 0 0,2-8-1 0,0-5 0 0,10-2 1 16,3-1-1-16,5 0 1 0,1 1-1 15,6 5 1-15,6 2-2 0,4 5 0 16,6 4 1-16,3 2 1 0,-1 6 1 16,-2 0 0-16,-3 8 2 0,-9 5-1 15,-9 4-2-15,-3 5 0 0,-11 9-3 16,-6 4 2-16,-6 9 1 0,-11 3 1 15,-8-3 2-15,-1-4 0 0,-1-7-1 16,2-5 0-16,4-5-2 0,13-8 0 16,0-4-1-16,3-6 1 0,5-2 0 15,0-1 0-15,0-2-1 0,11 1-3 16,3-1 3-16,9-6 1 0,10-3 2 16,8-4 1-16,11-2-1 0,4 2-2 0,6-2 0 15,2 4-6 1,0 0 5-16,-2 5-8 0,-10 1-61 0,-19 5-130 0,-17 0-390 15</inkml:trace>
  <inkml:trace contextRef="#ctx0" brushRef="#br1" timeOffset="160393.81">8180 7543 555 0,'0'0'49'0,"0"0"0"31,0 0 6-31,0 0 32 0,0 0-29 0,0 0-23 15,0 0-11-15,0 0-3 0,12-42-7 16,-10 55-4-16,0 8-8 0,2 9 0 16,5 5 4-16,-1 5 0 0,-2 2-3 15,4 4-3-15,-1 1 1 0,1 0-1 16,0 1 0-16,3 2 0 0,-3-1-18 16,-2-1-37-16,-6 0-72 0,-2-12-95 15</inkml:trace>
  <inkml:trace contextRef="#ctx0" brushRef="#br1" timeOffset="161134.17">10931 5421 424 0,'0'0'34'0,"0"0"-11"0,0 0 40 15,0 0 0-15,0 0-28 16,0 0-13-16,0 0 0 0,0 0 8 0,0 0-3 15,8 0-3-15,0-3 6 0,3-3-5 16,3 1-8-16,5-2-7 0,-3 0-1 16,5 0-4-16,-2 1 1 0,-3 1-3 15,3 1-1-15,-5 1 2 0,3 2-1 16,-3-1 0-16,-1 2-2 0,1 3 2 16,-6 4-3-16,3 6 1 0,1 2-2 15,-4 9 1-15,-3 3 0 16,-1 11 3-16,-4 8 2 0,0 9 2 0,-6 9-3 15,-1 3 0-15,-1 2-2 0,2 0 0 16,2-6-2-16,4-4-1 0,0-4 1 16,4-9-2-16,2-7-2 0,2-7-32 0,-1-7-10 15,-3-7-26-15,-2-8-27 0,-2-3-38 16,0-7-104 0</inkml:trace>
  <inkml:trace contextRef="#ctx0" brushRef="#br1" timeOffset="161307.28">11028 5794 471 0,'0'0'54'0,"-27"-51"13"16,25 44 20-16,2 4-5 0,0 0-42 0,6-1-24 15,5 2-5-15,3-2 0 0,19-3-3 16,9-2 1-16,15-2-3 0,16-2-3 16,9 0-3-16,-5 0 0 0,-1 4-4 15,-20 5-61-15,-12 2-71 16,-24 2-193-16</inkml:trace>
  <inkml:trace contextRef="#ctx0" brushRef="#br1" timeOffset="162062.47">5004 7143 492 0,'0'0'102'16,"0"0"-59"-16,0 0 6 0,0 0 35 0,0 0-25 0,0 0-29 0,0 0-13 15,0 0-7-15,-24-37-3 16,13 41 0-16,-9 9-4 0,-5 4-1 0,-2 10-2 16,-2 5-1-16,-8 9 1 15,2 6 0-15,0 1 1 0,10 3-2 16,2 1 1-16,4-1 0 0,9 0-1 16,8-5 1-1,2-3 0-15,8-4 0 0,9-3-2 0,-1-2 2 0,9-2-4 0,6-1 4 16,4-4-1-16,7-3-1 0,5-4 2 15,1-7 3 1,1-5-2-16,-1-8-1 0,-7-1 3 0,3-12-1 0,-9-2 2 16,-12-3 0-16,-3 1 4 0,-12-1 16 15,-5 4 11 1,-3-2-17-16,-9-1-5 0,-16 2-2 0,-8-2-8 16,-14 6-3-16,-17 5 0 0,-19 7 0 0,2 5 0 15,-7 10-5-15,7 10-23 0,0 7-27 16,21 3-16-16,13 4-50 0,14-2-37 15,14-6-194-15</inkml:trace>
  <inkml:trace contextRef="#ctx0" brushRef="#br1" timeOffset="184350.72">2809 6045 51 0,'0'0'49'0,"0"0"-26"15,0 0 4-15,0 0 7 0,0 0 14 16,0 0 2-16,-4-13-11 0,4 10 0 16,0 1 0-16,-2 0-5 0,2 0-4 0,0 2-2 15,0 0-3-15,0 0-3 0,0 0-22 16,2-1 5-16,-2 1 6 0,0-2 21 16,0 2-21-16,0 0 1 0,0-2 14 15,0 2-3-15,0 0-3 0,0-1-4 16,0 1 5-16,0-3-2 0,0 3-1 15,0-1-3-15,0 1-3 0,0-2-2 16,0 2-3-16,0 0-3 0,0 0-2 16,0 0-1-16,0 0 0 0,0 0-1 15,0 0 0-15,0 0 0 0,-2 2 0 0,2-2 0 16,0 0 0-16,0 0 0 0,0 0 0 16,0 0 0-16,0 0 0 15,0 0 0-15,0 0 0 0,0 0 0 0,0 0 0 16,0 0 0-16,0 0-1 0,0 0 1 15,0 0-1-15,0 0 0 0,0 0-2 16,0 0 0-16,0 0-2 0,0 0-2 16,0 0 1-16,0 0 2 0,0 0-1 15,0 0 1-15,0 1 0 0,0-1 1 16,0 0 2-16,0 0-1 0,0 0 1 16,0 0 0-16,0 0 1 15,0 0-2-15,0 0 1 0,0 0-2 0,0 0 0 16,0 0-2-16,0 0-2 0,0 0 0 0,0 0 2 15,0 0 0-15,0 0 0 16,0 0 0-16,0 0 3 0,0 0 1 0,0 0 1 16,0 0 0-16,0 0-1 0,0 0 1 15,0 0 0-15,0 0-2 0,0 0 0 16,0 0-3-16,0 0-2 0,0 0 1 16,0 0 1-16,0 0-1 0,0 0-1 15,0 0-1-15,0 2-2 0,0-2-4 16,0 0-2-16,0 0-4 0,0 0-10 15,0 0 1-15,0 0-6 0,0 1 2 16,0-1-7-16,-2 0-17 0,2 3-12 16,0-3-31-16,-2 2-15 0</inkml:trace>
  <inkml:trace contextRef="#ctx0" brushRef="#br1" timeOffset="184887.06">2799 6003 130 0,'0'0'88'16,"0"0"-26"-16,0 0-15 0,0 0 7 16,0 0 2-16,0 0-9 0,0 0 2 15,0 0 0-15,0-47-6 0,0 42-8 16,0 2 0-16,0 2 4 0,0-1-3 16,0 2-11-16,0 0-2 0,0 0-5 15,0 0-2-15,-2 0-8 0,2 8-3 16,-4 9-5-16,-3 5 0 0,-3 10 1 0,0 4 3 15,4 3-1-15,-7 3-1 0,7-1-1 16,0-2 0-16,4-3-1 0,0-2 1 16,0-4 0-16,0-5-1 0,2 0 0 15,-3-3 0-15,3-2 1 0,0-6-1 16,-2-4 0-16,2-5 0 16,0-2 1-16,0-2-1 0,0-1 0 15,0 0 0-15,0 0 2 0,0-3 1 0,0-3 2 0,-2-7 0 16,-2-4-1-16,2-8-3 15,2-6 3-15,0-7 0 16,0-7-2-16,8-3-1 0,1 0 1 0,-5 1-1 0,4 6 0 16,2 8 0-16,-3 7-1 15,-1 10 1-15,-4 4 3 0,0 4 1 0,2 3 1 16,0 4-2-16,4 1-3 16,3 3-1-16,1 8-2 0,11 6 0 0,0 8 2 15,1 6 1-15,5 8-1 0,-2 4 0 16,4 0 0-16,-2-2 1 0,-4-4 0 15,-6-4-1-15,3-4 0 0,-7-4 1 16,1-2-1-16,-7-5 2 0,-1-2-2 16,0-3-6-16,-6-3-17 0,-2-3-15 0,0-2-19 15,-2-5-58-15,-8 0 13 0,0-3-61 16,-3-1-199-16</inkml:trace>
  <inkml:trace contextRef="#ctx0" brushRef="#br1" timeOffset="185044.34">2702 6309 469 0,'0'0'85'0,"0"0"-25"0,0 0-29 16,0 0 10-16,0 0-9 15,0 0-12-15,53-27 15 0,-26 13-4 16,13 0-18-16,3-5-5 0,5-2-5 16,7-4-1-16,7 1 0 0,5-3-2 0,3-2-45 15,2-1-64-15,-6-3-112 0</inkml:trace>
  <inkml:trace contextRef="#ctx0" brushRef="#br1" timeOffset="186035.4">6268 4643 384 0,'0'0'181'16,"0"0"-130"-16,0 0-10 0,-44-57 19 0,36 51 2 15,6 2-19-15,0 1-12 0,2 3-7 16,0 0-4-16,0-2-4 0,0 2-5 16,0 4-11-16,0 7 0 0,0 10-4 15,0 4 3-15,4 6 1 16,-4 4 0-16,2 2 1 0,4 3-1 0,-4 0 0 15,0-3 2-15,2-4 0 0,1-7-2 16,-3-4-2-16,2-7-1 0,0-4-13 16,-2-4-3-16,-2-3-12 15,0-1-7-15,0-3-10 0,0 0 2 0,0-9 25 16,0-2 12-16,-4-3 7 0,-2-5 2 31,-1 0 0-31,-5-2 0 0,4-6 0 0,-1-6 0 0,-1-3 0 0,0-6 0 16,1 2 19-16,5 3-5 0,0 6 2 0,4 9 11 15,0 5-2-15,0 6-6 0,2 1-5 16,2 2 0-16,3 1-2 0,1-2-3 16,8 2-4-1,5 3 0-15,0 0-1 16,4 4-1-16,4 0-1 0,-3 1-2 16,1 7 2-16,2 3-1 0,-2 1 0 15,-4 1-1-15,-7 2 0 0,-3 0 0 16,-5 1 0-16,-4 1 0 0,-4 3 3 15,-4-2-2-15,-6 4-1 0,-9-1 0 16,-6 0-8-16,0-2-3 0,-3-1-2 0,3-2 7 16,0-4 2-16,8-5 3 0,1-2-5 15,8-3 5-15,3-1 1 0,1-1 0 16,2-1 0-16,2-1 3 0,0-1 1 16,0-1 7-16,0-1 0 0,6 0-2 15,5-2-2-15,3 0-5 0,5 1 0 16,8 2-1-16,2 3 1 0,0 1 0 15,4 0 2-15,-4 6 1 0,-3 5-2 16,-3 3 0-16,-4 3-1 0,-7 1-1 16,-6 2 0-16,-1 0 2 0,-7 2-1 15,-9 2 0-15,-7-4-1 0,1 1-1 0,-6-2-4 16,-4-2-5-16,5-2-5 0,-7-2-7 16,-4-1-31-16,-5-4-49 0,-3 1-37 15,6-4-144-15</inkml:trace>
  <inkml:trace contextRef="#ctx0" brushRef="#br1" timeOffset="186805.34">10507 4467 350 0,'0'0'33'16,"0"0"32"-16,0 0 28 0,0 0-14 16,25-60-24-16,-23 50-6 0,6 0-3 15,-6 1-10-15,3 5-6 0,-3-3-3 16,-2 2-3-16,0 1-4 0,0 1-1 15,0-2-1-15,-2 2-1 0,-3-1-5 16,-3 1-3-16,0 0-4 0,-7 2-2 16,-1 1-3-16,-5 2-2 0,-2 8 0 15,-3 6 0-15,-5 4 1 0,4 7-1 16,-4 3-1-16,8 3 2 0,2 0 0 16,3 4-1-16,3 0 2 0,3-2 1 15,4 1-1-15,3-7 0 0,3 2-1 0,2-3 1 16,2-4-2-16,13-2 0 0,3-2 1 15,7-6 0-15,2-2 1 0,12-6 1 16,1-5 1-16,5-1 0 0,5-8 0 16,-1-5 3-16,1-2-1 0,-11-2 0 15,-4 4-4-15,-8 0-5 0,-10 5 5 16,-5-2 1-16,-8 6-1 0,-2 1-11 16,0 2-16-16,-2 1-11 0,-6 0-31 15,-4 0-55-15,-7 4-49 0,3 4-196 16</inkml:trace>
  <inkml:trace contextRef="#ctx0" brushRef="#br1" timeOffset="187639.8">6361 7071 225 0,'0'0'135'0,"0"0"-74"15,0 0 2-15,0 0 14 0,0 0-7 0,0 0-23 16,0 0 1-16,0 0 2 0,0 0-5 16,10-42-15-16,-10 42-7 0,0 0-8 0,0 6-5 15,0 4-6-15,0 8-3 0,0 7 0 16,0 7 1-16,0 4 0 0,0 7 1 16,4 1-1-16,-2-1-1 0,2 0 0 15,7-5 0-15,-3-5-1 16,-2-4 1-16,0-4 0 15,0-6-1-15,7-2-1 0,-7-5-9 0,0-3-11 0,0-5-1 16,-4-1-13-16,5-1-23 0,-5-4-15 0,-2-7 8 16,0-3-15-16,0-5-33 0,-11 0-35 15,5-3-94-15</inkml:trace>
  <inkml:trace contextRef="#ctx0" brushRef="#br1" timeOffset="187875.37">6363 7205 342 0,'-5'-54'55'0,"3"33"38"16,2 4-20-16,0 2-9 0,5 3-16 15,-3 4-11-15,4-1 1 0,-4 5-7 16,4 0-3-16,0 2-6 0,11 2-7 16,-3 0-3-16,7 2 2 0,6 2-1 15,2 4-2-15,-2 5-3 0,4 1-1 16,2 6-2-16,0 3 0 16,-6 4-1-16,-3 2-2 0,-1 2 0 0,-6 2 0 15,-3 0-2-15,-6-1 2 0,-8-2-1 16,0-2 0-16,-14-1 0 0,-3 0 0 15,-5 0-1-15,-5 1-13 0,-6-6-4 16,0-2-21-16,0-3 22 0,0-6-28 0,-1-2-39 16,1-4-11-1,7-5-26-15,3 0-42 0,4-1-145 0</inkml:trace>
  <inkml:trace contextRef="#ctx0" brushRef="#br1" timeOffset="188566.46">10559 6831 177 0,'0'0'71'15,"0"0"-67"-15,0 0-1 16,0 0 34-16,0 0-3 0,0 0 6 15,-54-16 17-15,52 14-4 0,0-1-1 16,2-1-4-16,0 1 0 0,0-1-1 0,0 0 6 16,0-1-3-16,0 3-7 0,0-3-9 15,0 3-4-15,0 0-7 0,0 2-2 16,0 0-6-16,0 0-3 0,0 0-6 16,0 5-5-16,0 1-1 0,0 7-2 15,0 4-1-15,2 6 3 0,-2 8 1 16,0 1 1-16,-2 4-1 0,2 1 0 15,-4 0-1-15,2 0 0 0,2-4 1 16,0 1-1-16,0-7 1 0,2 0-1 16,2-5 0-16,-4-6 1 0,6-1-1 15,-4-7 0-15,2-2 0 0,3-2 0 0,-1-4-1 16,2 0 0-16,9-2 1 0,5-5 0 16,5-2-1-16,4-6 1 0,0 2-2 15,0-2 2-15,-6 2-6 0,-2-1-12 16,-5 2-9-16,-5 2-20 0,-5-1-30 15,-4 2-37-15,-4 2-59 16,0-1-161-16</inkml:trace>
  <inkml:trace contextRef="#ctx0" brushRef="#br1" timeOffset="188755.11">10499 7120 514 0,'0'0'88'0,"0"0"-46"0,0 0 7 15,0 0 14-15,0 0-17 0,0 0-19 16,0 0-4-16,0 0-5 0,60-34-5 16,-33 24-8-16,6 1-1 0,0-1-4 15,-4 1-3-15,-6 1-3 0,-3 0-41 16,-12-1-43-16,-3-1-53 0,-5-2-143 16</inkml:trace>
  <inkml:trace contextRef="#ctx0" brushRef="#br1" timeOffset="188951.37">10439 6834 663 0,'0'0'97'0,"0"0"-51"0,0 0-8 16,0 0 21-16,79-22-33 0,-36 11-15 16,11-1-1-16,10 0-1 15,6 0-9-15,4 5-1 0,-5-2 1 0,-11 5-12 16,-13 2-48-16,-16 1-74 0,-23 7-68 15,-6 0-322-15</inkml:trace>
  <inkml:trace contextRef="#ctx0" brushRef="#br1" timeOffset="192620.54">1600 9514 358 0,'0'0'44'0,"0"0"1"15,-8-53 9-15,4 45-31 0,-3 1 40 16,1 2-7-16,4-2-29 0,-4 2-3 15,-2 1 9-15,1 0 3 0,1 1-6 16,2 2-6-16,-2 0-2 16,0 1-7-16,-5 0-5 0,1 9-4 0,0 6-3 15,-9 8-3-15,5 10 0 0,-9 3 0 16,4 3-3-16,5 4 2 0,-3 1-1 16,5 6 1-16,6 3 1 0,-5 4 0 0,5 1-1 15,2 4 2-15,4-2-1 0,0-3 0 16,4-2 1-16,9-3-1 0,-3-3 1 15,8-4 0-15,1-7-1 0,6-4-2 16,4-7-29-16,0-3-16 0,2-5-27 16,0-6-13-16,-4-7-48 0,-5-6-73 15</inkml:trace>
  <inkml:trace contextRef="#ctx0" brushRef="#br1" timeOffset="193045.52">1997 9615 67 0,'0'0'533'16,"0"0"-506"-16,0 0 7 0,0 0 32 15,0 0 7-15,0 0-34 0,0 0-12 16,0 0 1-16,0 0-9 0,-2-38-8 16,-4 48-11-16,-1 10-6 0,1 6 5 15,0 9 1-15,-2 7 0 0,-5 3 0 16,3 3 0-16,6 0 0 0,-2-1-1 15,4-6-6-15,-3-8 0 0,5-5 2 16,5-7-9-16,1-6 8 0,-2-6-3 16,0-4-3-16,0-5 8 0,0 0 3 15,0-8 1-15,3-5 3 0,-1-8 1 16,-2-4-1-16,-2-4-2 0,-2-5 1 0,2-1-1 16,0-6 2-16,0 0 2 0,0 1 3 15,2-2-2 1,5 6 0-16,1 4-1 0,-8 9 1 15,4 10-3-15,-2 4 0 0,1 8-1 16,3 1-1-16,0 0-1 0,5 10-2 0,5 6 0 16,-3 12 2-16,5 7 1 0,-1 6-1 0,-3 7 2 15,5 2-2-15,-4 2 0 16,1-4 0-16,-3-7 0 0,3-6-10 0,-3-4-6 0,-3-2-4 16,1-4-7-16,-9-4-38 15,-4-4-49-15,-2-4-84 0,-7-6 25 16</inkml:trace>
  <inkml:trace contextRef="#ctx0" brushRef="#br1" timeOffset="193218.78">1869 9977 576 0,'0'0'85'16,"0"0"-57"-16,0 0-27 0,0 0 23 0,47-41 15 15,-20 34-22 1,8-3 5-16,5-2-1 0,3 0-6 0,-2 2-12 15,-1 1-1-15,3 3-1 0,2 0-1 0,-5-1-41 0,-5 1-62 16,-2-5-64-16,-4-1-244 0</inkml:trace>
  <inkml:trace contextRef="#ctx0" brushRef="#br1" timeOffset="193487.25">2375 9544 635 0,'0'0'14'0,"0"0"32"0,23-58 20 16,-17 50 3 0,0 2-36-16,0 3-13 0,7 0-1 0,-3 3-4 0,9 0-8 31,1 9-2-31,5 8 0 0,4 6-2 16,0 5-1-16,0 7-2 0,-4 5 1 0,-4 10-1 15,-1 11 0-15,-11 13 0 16,-9 9-2-16,-9 5-5 0,-9-2-3 15,1-5 7-15,-6-8 3 0,-4-6-11 16,13-6-7-16,-5-11-12 0,11-5-9 16,-6-10-59-16,1-7-47 0,1-7-175 15</inkml:trace>
  <inkml:trace contextRef="#ctx0" brushRef="#br1" timeOffset="193895.87">4792 9363 78 0,'0'0'439'0,"0"0"-408"16,0 0 7-16,0 0 23 0,0 0 10 16,0 0-19-16,-54-46-11 0,44 47-17 15,1 7-12-15,-3 8-7 0,-5 7-5 0,1 11 3 16,-1 5 0-16,9 7-1 0,0 6-1 15,6 5 1-15,0 7-1 0,2 4-1 16,0 6 2-16,4 6-2 0,4 1 0 16,0 1 1-16,7 0-1 0,-1-6-9 15,5-8-12-15,1-9-2 16,5-12-9-16,-2-9-2 0,2-13-34 0,2-8-6 16,0-14-67-16,-5-3-92 0</inkml:trace>
  <inkml:trace contextRef="#ctx0" brushRef="#br1" timeOffset="194541.31">5188 9501 701 0,'0'0'13'0,"0"0"14"0,0 0 6 16,0 0 9-16,0 0-27 0,0 0-12 15,0 0 6-15,0 0 9 0,5 59-7 16,-5-26-7-16,6 5-1 0,-6 2-2 15,2 1-1-15,0 2 2 0,4-1-2 16,-4-5 0-16,0-2-7 0,4-6-16 16,-1-5 12-16,-3-10 7 0,4-4-12 15,-4-5 2-15,0-3 1 0,-2-2-6 16,0 0 6-16,0-5 13 0,-4-5 5 0,-4-3-1 16,-1-2-3-16,1-8 1 0,-6-2 0 15,7-3 0-15,-1-5 4 16,-2-3 12-16,-3-5-2 0,5-2-2 0,4-3-7 15,-2-2-3-15,6 2-1 0,0 5 0 16,6 3 1-16,4 10-3 0,3 7-1 16,-1 9 0-16,-2 7-2 0,11 5-1 15,-2 0 2-15,8 8 0 0,2 5-1 16,2 5 2-16,0 4 0 0,-5 4 1 16,-1 5 0-16,-6 3-1 0,-9 0 0 15,-2-1 1-15,-8-4-1 0,0-1-3 16,-10-3-10-16,-2-1-11 0,-7-8 8 0,5 1 7 15,-7-4-3-15,9-5 5 16,-1-1 2-16,-1-5 5 0,7-2 0 0,1 0 3 16,0-2 0-16,-2-3 3 0,4-3 6 15,4-1 6 1,0 0-5-16,0 0 1 0,0-1-2 0,2 4-2 0,6 1-4 16,0 3-2-16,3 1-1 0,7 1-2 15,5 3-1-15,10 5 2 16,2 5 3-16,7 5-1 0,-3 6 0 0,-8 4-2 0,-6 4-1 15,-11 0 3-15,-4-1 5 0,-10-1-6 16,-4 1-1-16,-12 2-2 0,-11 2 0 16,-12 0 2-16,-5-2 2 15,1-3-2-15,4-9 0 0,-1-5-2 0,5-5-7 16,-6-1-23-16,6-2-23 0,-1-5-21 16,5-3-12-16,11-2-15 0,3-5-5 15,9-6-5-15,0-3-152 0</inkml:trace>
  <inkml:trace contextRef="#ctx0" brushRef="#br1" timeOffset="194809.37">5786 9327 558 0,'0'0'117'0,"0"0"-57"16,0 0-5-16,0 0 17 0,0 0-31 0,0 0-28 15,0 0-5-15,0-28-2 0,10 34-4 16,3 6-2-16,1 4 0 0,11 8 2 16,4 4 5-16,2 9-1 0,2 7-2 15,-6 8-3 1,-7 11 1-16,-3 8 1 0,-13 12-3 0,-12 13 0 0,-19 2-14 0,-8 1 0 16,-2-10-5-16,-3-15-4 15,5-14 4-15,4-15-8 0,8-12-31 0,3-10-39 16,-1-4-83-16,-2-7-271 15</inkml:trace>
  <inkml:trace contextRef="#ctx0" brushRef="#br1" timeOffset="195663.7">8388 9109 124 0,'0'0'198'16,"0"0"-138"-16,0-50-10 0,0 37 18 0,0 3-5 16,-2 1-11-16,-6 3-11 15,4-1-2-15,-4 0 2 0,-3 3-5 16,-1 4-4-16,-5 2-7 0,1 8-9 16,-7 6-11-16,-2 8 0 0,0 6-1 0,-1 5 0 15,1 5 3-15,-2 3-2 0,4 3-1 16,0 3-2-16,-1 4 1 0,3 4-2 15,0 6 0-15,1 4 0 0,5 3-1 16,5 1-2-16,10-1 1 0,4-4 0 16,12-3-2-16,7-6 1 0,4-3-4 15,6-7-3-15,9-6-3 0,-3-3 3 16,4-10-12-16,1-5 5 0,1-11-18 16,-1-9-16-16,5-8 4 0,5-13-13 15,4-8-38-15,2-9-38 0,-9 0-139 0</inkml:trace>
  <inkml:trace contextRef="#ctx0" brushRef="#br1" timeOffset="195975.6">8982 9164 563 0,'0'0'31'0,"0"0"16"15,0 0 12-15,-29-56 8 16,22 52-28-16,-5 3-17 0,0-1-3 15,-5 2-5-15,-4 7-4 0,-3 4-5 16,-3 7-2-16,2 3-3 0,0 6 4 16,0 3-2-16,7 3-2 0,1 2 0 0,5 3 0 15,2 2 0-15,5 1-1 0,1 1-1 16,4 2 1-16,6-4 1 0,7-2-5 16,1-1 4-16,11-4-1 15,2-5 2-15,6-5-1 0,6-3 0 16,-1-6-4-16,5-5 4 0,0-4-10 15,-1-5-2-15,-5-6 3 0,-2-4-36 0,-4-6-23 16,-4-2-9-16,-8-5-77 0,-7 3-158 16</inkml:trace>
  <inkml:trace contextRef="#ctx0" brushRef="#br1" timeOffset="196291.37">9283 9007 512 0,'0'0'92'16,"0"0"-57"-16,0 0 2 0,0 0 37 16,0 0-28-16,0 0-27 0,0 0-3 0,0 0 5 15,0 0-3-15,62 0-4 0,-37 15-2 16,-4 7-1-16,4 3-3 0,2 7-3 15,-3 7 1-15,-1 4-3 0,-2 5 0 16,-7 4-2-16,-5 8 2 0,-9 4-2 16,-7 4-1-16,-9 3-1 15,-11-5-5-15,-2-4 0 0,-2-4-6 0,-4-8-9 16,0-4-20-16,0-5-17 0,4-9-10 16,2-7-13-16,-2-11-82 0,0-5-211 15</inkml:trace>
  <inkml:trace contextRef="#ctx0" brushRef="#br1" timeOffset="196905.43">11196 8807 49 0,'0'0'324'0,"0"0"-273"0,0 0-7 0,0 0 16 0,0 0-1 16,0 0-18-16,0 0-13 0,-50-6-13 15,33 23 5-15,-5 1 7 16,1 4-2-16,-4 3-1 0,-2 2-1 16,5 6-7-16,-1 7-2 0,-2 3 0 0,4 6-2 15,3 4-7-15,-1 5 2 0,5 3-5 0,1 5 2 16,7-1 0-16,6 6-3 0,2 2-1 15,15-2 0-15,-5 0-5 0,13-5 2 16,0-5-2-16,4-8 0 0,4-9-4 16,4-8-8-16,0-11-13 0,2-7-10 15,1-9 0-15,1-10-12 16,2-6-38-16,-1-12-86 0,-7-4-193 0</inkml:trace>
  <inkml:trace contextRef="#ctx0" brushRef="#br1" timeOffset="197124.2">11731 8999 615 0,'0'0'31'16,"0"0"0"-16,0 0 0 0,0 0 15 16,0 0-27-16,0 0-10 15,0 0 11-15,0 0 6 0,12 79-6 0,-12-41-4 16,0 6-4-16,0 2-4 0,-2 4-4 15,0 2 0 1,0 4-3-16,2-1-1 0,0 1-15 0,0-5-13 0,2-5-37 0,0-10-12 16,4-8 11-16,-1-11-26 0,-3-9-98 31</inkml:trace>
  <inkml:trace contextRef="#ctx0" brushRef="#br1" timeOffset="197424.2">11677 9094 616 0,'0'0'39'0,"0"0"-9"0,31-59 30 16,-16 54-6-16,-5 2-26 0,7 3-7 16,-3-2 3-16,11 1-2 0,2 1-6 15,-3 1-5-15,10 5 0 0,-1 3-2 16,2 3-2-16,4 7-2 0,-8 4-3 15,-4 7 0-15,0 4 0 16,-4 5-2-16,-1 4 2 0,-11 3 1 0,-3 3-2 16,-8 2-1-16,0 2 2 0,-10-2-2 15,-5-3-3-15,-4-1-4 0,-5-6 2 16,-5-3-7-16,-2-5 3 0,0-6 4 16,2-7-16-16,0-5-20 0,0-3-21 15,0-6-32-15,2-6-20 0,4 0-67 16,5-5-190-16</inkml:trace>
  <inkml:trace contextRef="#ctx0" brushRef="#br1" timeOffset="197868.9">12225 8892 308 0,'0'0'122'16,"0"0"-61"-16,0 0 3 0,0 0 16 16,-2-57-11-16,2 50-5 0,2 0-9 15,2-1-15-15,0 3-6 0,2 3-2 16,5 0-24-16,-7 2-7 0,12 0 3 16,5 9-2-16,8 7 1 0,4 6 1 15,8 6 2-15,3 8-1 0,-1 8 0 16,-6 8-5-16,-3 6-2 0,-3 9 2 15,-17 8 2-15,-8 7-1 0,-16 13 2 0,-19 7 0 16,-17 3-3-16,-5-6-3 0,1-12-11 16,5-12-4-16,3-15 1 0,3-6-28 15,6-10-45-15,6-12-60 16,6-13-137-16</inkml:trace>
  <inkml:trace contextRef="#ctx0" brushRef="#br1" timeOffset="198527.56">13976 8825 349 0,'0'0'48'0,"0"0"-8"0,0 0 12 0,0 0 15 15,8-61-14-15,-8 50-9 0,-2 0-1 16,-2 1 4-16,0 3-6 0,0 1-6 16,-3 2-9-16,1 1-4 0,2 1-4 15,0 2-4-15,-4 0-5 0,4 7-4 16,-11 5-5-16,1 12-1 0,-7 9 1 0,2 9 0 16,-3 3 0-16,7 6 2 15,-4 4-1-15,9 7 0 16,-4 7 0-16,1 3 1 0,5 4-1 0,4 3 1 0,4 0 0 15,8-2-1-15,5-2-1 0,7-6-1 16,5-5-2-16,4-9-2 16,8-8 0-16,0-9-2 0,5-12 0 0,-3-8-10 15,9-10 1-15,-3-8-11 0,-2-6-18 16,5-11-23-16,-5-9-22 0,-3-7-69 16,-7-2-146-16</inkml:trace>
  <inkml:trace contextRef="#ctx0" brushRef="#br1" timeOffset="198857.57">14381 9011 570 0,'0'0'15'0,"0"0"27"0,0 0 17 0,0 0 3 16,0 0-18-16,0 0-11 0,0 0-6 15,0 0-9-15,0 0-7 0,6-12-8 16,2 28 6-16,-1 9 4 0,-1 4-2 0,0 6-4 15,0 4-3 1,0 8-2-16,1 3 1 0,-3 3 0 0,-2 4-2 16,-2-2 0-16,0 3 1 0,0-5-2 15,2-5-2-15,6-4 1 0,5-12 0 16,-3-5 0-16,2-7 1 0,9-6 0 16,0-5 1-16,3-7-1 15,7-2 1-15,7-5 1 0,7-9 1 0,-1-1-1 0,3-5-1 16,-6 1 1-16,-3-2-1 0,-7-3-1 15,-7-2 0-15,-7-3-19 0,-7 3-22 0,-10-2-36 16,-10 1-57-16,-9 2-73 0</inkml:trace>
  <inkml:trace contextRef="#ctx0" brushRef="#br1" timeOffset="199031">14397 9396 536 0,'0'0'52'0,"0"0"-16"16,48-28 31-16,-23 18 20 0,-4-4-45 16,3 2-22-1,7-5-11-15,0-1-4 0,-2 0-3 0,0-1-2 0,-12-1-1 0,-1-3-42 16,-7-4-42-16,-7-3-38 0,-2-2-121 16</inkml:trace>
  <inkml:trace contextRef="#ctx0" brushRef="#br1" timeOffset="199204.31">14340 8889 676 0,'0'0'25'0,"0"0"-16"0,0 0 3 16,0 0 36-16,70 0-18 0,-35-4-18 16,6-1-3-16,5-1 2 0,-5 0-7 15,5 2-3-15,-5 0 1 16,-8 0-2-16,-4 1-31 0,-6 0-47 0,0 0-19 15,-9 0-63-15,-4-3-153 16</inkml:trace>
  <inkml:trace contextRef="#ctx0" brushRef="#br1" timeOffset="199582.27">15055 8688 382 0,'0'0'74'0,"0"0"-7"0,0 0 11 15,0 0-6-15,0 0-8 0,2-53-6 16,6 50-11-16,0-1-11 0,9 4-8 15,-5-1-9-15,9 4-5 0,-4 7-3 16,7 3 0-16,-3 4-4 0,2 6 2 16,4 4-3-16,4 7 1 0,2 9-4 0,0 5 2 15,-2 4 3-15,-2 4 2 16,-13 3-3-16,-3 3-7 0,-13 5 0 0,-17 8 0 16,-14 8 0-16,-12 6 0 15,-19 7 0-15,-9 2 0 0,-15 3 0 16,-5-8-5-16,-2-7-13 0,0-7-17 0,10-12 0 15,6-4-11-15,5-10-51 0,2-10-77 16,8-13-246-16</inkml:trace>
  <inkml:trace contextRef="#ctx0" brushRef="#br1" timeOffset="209205.31">11559 11592 397 0,'0'0'48'0,"0"0"-6"0,0-9-19 15,0 8 0 1,0 0 2-16,0-1-4 0,0 1-2 0,0 0-3 0,0 0-3 16,0 1 0-16,0 0-4 0,0 0 0 15,0 0 4-15,-2 0 2 0,2 1 1 16,0-1 2-16,-4 0-3 0,4 0-3 16,0 0-5-16,-4 0-2 0,-2 1-5 15,2 3 2-15,-3 3-1 0,1 0 0 16,4 0 0-16,-2 4 0 0,-4 0 0 15,6 4-1-15,0-2 0 0,2 1 1 16,0 1-2-16,0 1 1 0,0 2-1 16,4-2 1-16,4 1 0 0,-4-3 0 0,2-3 0 15,3-2 0-15,3-2-1 16,-4-3 1-16,1-2 1 0,7-2 1 0,-3 0 0 16,5-4 8-1,-3-3 5-15,7-2 2 0,-7-4-5 0,6 0 0 0,-11-2-2 16,0 1 1-16,1-2 0 0,-9 0-2 15,0 0-2-15,-2-2 3 0,-2-1-1 16,-9 2-3 0,1 2-2-16,2 2 0 0,-3 3-1 0,-1 3-2 15,-1 1 0-15,1 6-2 0,2 0 1 0,-1 0 0 16,-1 7-3-16,2 6 0 0,-1 2 0 16,3 4 2-16,-2 3-1 0,6 0 1 15,-1 0 0-15,5-2 0 0,0 0 1 0,0-5-1 16,5-3-1-16,-1-2 2 0,2-3 0 15,4-3-2-15,-6-2 2 0,5-2 0 16,1 0 0-16,2-2 0 16,-1-5 3-1,-1-5-1-15,2-1 5 0,-5-2 1 16,-1 1 1-16,-4-3-5 0,-2 1 0 0,-2-1-3 16,-4 2 1-16,-1 3 0 0,-1-1-2 15,-6 4-9-15,3 4-9 16,-1 2-14-16,4 2-10 0,-3 1-45 0,5 4-30 15,-10 7-68-15,5 1-214 16</inkml:trace>
  <inkml:trace contextRef="#ctx0" brushRef="#br1" timeOffset="214085.95">11923 11442 363 0,'0'0'43'0,"0"0"-20"15,0 0 14-15,0 0 9 0,0 0-5 16,-33-50 0-16,29 47-6 0,-6 0-8 15,1 2-2-15,3 1-4 0,0 0 1 16,-6 0-5-16,1 3 1 0,1 4-6 16,-7 1 0-16,1 3-1 0,-3 2-5 15,3 2-1-15,-13 4 0 0,4 3-2 0,-4 3-1 16,-4 4 0-16,2 3 3 16,2 2-1-16,4-1-2 0,-2 0 0 15,5 1-2-15,5-1 1 0,0 4-1 0,7 1 0 16,4 0-1-16,2 3 0 0,4-1 0 15,4 1 0-15,10-1 0 0,9-3 1 16,6 1 0-16,4-3 0 0,6-2 1 16,9-4 1-16,4 0-2 0,8-4 3 15,-5-4 0-15,7-3 0 0,5-3-1 16,3-1 0-16,4-4 0 16,-1-6 0-16,-3-5 0 0,4-7 0 0,1-11 2 15,3-4 6-15,1-10-2 0,4-3-6 16,-3-3 9-16,3-6-1 0,-9-2-3 15,1-5-2-15,-9-3-2 0,-8-1 1 0,-13-3 0 16,-10-1-1-16,-16 0 1 0,-11-1 0 16,-14-1 0-16,-17-2 2 0,-18 1 0 15,-13 1-4-15,-16 2 0 0,-13 7-2 16,-14 8-1-16,-15 11-1 0,1 12-3 16,1 9-2-16,9 13 4 0,8 2 3 15,12 12-1-15,11 5 0 0,14 6-17 0,-2 7-13 16,19 8-17-16,-2 5-25 0,8 2-29 15,6 0-46-15,2-8-81 0</inkml:trace>
  <inkml:trace contextRef="#ctx0" brushRef="#br1" timeOffset="214607.17">12266 11530 60 0,'0'0'543'16,"0"0"-465"-16,-8-68-6 0,8 51-6 0,0 5-13 0,0 4-15 16,0 2-10-16,0 1-3 0,0 5-7 15,0 0-4-15,0 0-5 0,0 0-4 16,0 7-5-16,0 5-2 0,0 5-1 15,2 7 2-15,0 7 1 0,0 4-1 16,2 5 1-16,-2 2 0 0,5-5 2 16,-1 0-2-16,-2-4 0 0,0-4 2 0,4-4-2 15,-3-6 0-15,3-6 1 16,-4-2-1-16,-2-5 0 16,0-3 0-16,-2-3 0 0,0 0 0 15,0 0 0-15,4-1 0 0,-4-5 0 0,2-5 2 0,-2-6 2 16,0-5 1-16,-2-7 0 0,-4-3-5 15,0-6 0-15,-7-4 0 0,1-2 0 16,4-3 0-16,-5 3 0 16,3 4 0-16,6 8 0 0,0 12 0 0,2 7 0 0,0 9 0 15,2 3 0-15,0 1 0 16,0 4 0-16,0 8 0 16,2 13 0-16,-2 13 0 0,4 8 0 0,-2 5 0 0,0 3 0 15,8 0 0-15,-2-4 0 0,3-7-17 16,-3-9 3-16,2-9 7 0,1-8-4 15,-5-4-3-15,-2-7-7 0,2-2-5 16,-4-4-13-16,0-3-13 0,-2-7-36 16,0-4-11-16,-6 2-88 0</inkml:trace>
  <inkml:trace contextRef="#ctx0" brushRef="#br1" timeOffset="-213820.65">11834 12148 375 0,'0'0'93'0,"0"0"-33"0,0 0-1 16,0 0-3-16,0 0-6 0,0 0 2 15,-12-44-4-15,12 44-8 0,0 0-6 16,0 0-6-16,0 0-8 16,-2 0-1-16,2 0-2 0,0 0-3 0,0 1-2 15,-2 2-3-15,-7 2-1 0,1 8-3 16,-4 5 0-16,-9 8-2 0,-4 7 0 0,-4 4 1 15,-10 6 1-15,-4 5-5 16,-1 0 4-16,-7 5-4 0,1-2 0 0,0 2 0 16,1 0 0-16,1-2 0 0,3-1 0 15,5-7 0-15,7-1 0 16,7-5 0-16,-1-5 0 0,12-5 0 16,-1-5 0-16,7-7 0 0,5-2-7 0,2-5 1 15,2-3-2-15,0 0-1 0,0-1 0 16,0 0 0-16,0 0 1 0,0-1-2 15,0 1-1-15,0 0 0 0,0 2 0 16,0-2 1-16,0 1 0 0,0 1 2 16,0 1-2-16,0-1 0 0,0-2 1 15,0 1-2-15,0-1-5 0,-2 0-5 0,2-2-4 16,0-1-6-16,0 1 1 16,0-1-8-16,0-1-1 0,0 0-1 15,0 0-15-15,0 2-18 0,0-1-18 16,2-1-28-16,-2 0-53 0</inkml:trace>
  <inkml:trace contextRef="#ctx0" brushRef="#br1" timeOffset="-208404.57">12777 12094 403 0,'0'0'78'0,"0"0"-20"0,0 0 5 16,0 0-11-16,0 0-11 0,0 0-9 15,0 0-10-15,0-15 1 0,0 15 0 16,0 0-1-16,2 4-6 0,2 5-6 16,8 2 5-16,7 3 2 0,0 5-1 15,8 5-5-15,6 5 1 0,6 5 1 16,8 5-4-16,3 3 0 0,2 4-2 15,8 4-2-15,-9 1-1 0,3 2 1 16,-6 0-2-16,-1 1-2 0,-10-3-1 16,5-4-2-16,-7-2 1 15,-2-1 0-15,-4-5 1 0,-2-3 0 16,-7-5 0-16,-7-7 1 0,-1-6 0 0,-3-3-1 16,-3-7-1-16,-4-4 1 15,-2-2-6-15,0-2-9 0,0 0 0 0,-2 0 5 16,-4-1 0-16,-5-4-14 0,1 1-13 0,2-3-8 15,-9-1-27-15,9 2 2 0,0 2-30 16,-1 0-57-16,3 2-139 0</inkml:trace>
  <inkml:trace contextRef="#ctx0" brushRef="#br1" timeOffset="-207790.96">13697 13063 282 0,'0'0'186'0,"0"0"-110"16,0 0-42-16,0 0 9 0,0 0 8 16,-15-59 4-16,9 48-8 0,-4-1-10 15,-3 2-8-15,3 0-5 0,0 3-4 16,-5 1-5-16,7 1-2 0,-9 2-1 15,3 2-4-15,-1 1 0 16,-5 0-1-16,1 6-5 0,1 8-2 0,-11 2 0 0,4 2 0 16,-2 4 1-16,2 2 0 0,0 1-1 15,-4 3 0-15,7 0 1 0,1 3-1 16,-2 4-2-16,11 1 1 0,-3 3 1 16,7 1-1-16,6 0 0 15,2 3-1-15,0-2 2 16,8 5-1-16,9 0 1 0,-5 3-1 0,9 4-1 0,-5-5 2 15,9 0 0 1,-2-5 0-16,4-4 0 0,4-2-1 0,2-4 0 16,8-2 1-16,5-5-1 0,-3-3 0 15,13-5 1-15,-6-6 0 0,3-6 0 0,3-6 0 16,-8-1 0-16,5-9 1 16,-3-7 0-16,4-2 0 15,-7-5 0-15,5-5 0 0,-2-4 2 0,1-8 6 0,-5-3 0 0,1-3-4 31,-7-3-4-31,-3 2 4 0,-8-5 2 16,-4 0 2-16,-17-2-2 0,-8-2-3 16,-6 1 3-16,-21-3-2 0,-8 0 0 15,-15 2 0-15,-10 0-5 0,-8 7 0 16,-9 9 0-16,1 8 0 0,-3 12-7 16,-1 8-2-16,7 7-5 0,5 6 2 15,4 4-9-15,8 7-4 0,13 4 1 0,4 4-16 16,5 5-24-16,3-1-46 0,3 2-26 15,3-5-99-15</inkml:trace>
  <inkml:trace contextRef="#ctx0" brushRef="#br1" timeOffset="-207175.62">13631 13225 550 0,'0'0'27'15,"0"0"25"-15,0 0-17 0,0 0 4 16,-44-56 6-16,42 51-11 0,2-2-8 16,0 1-4-16,0 1-4 0,2-1-4 15,2 0-2-15,7-2-4 0,-3 2-3 16,6 0 0-16,5 0 2 0,10 1-1 15,4 2 1-15,4 0-2 0,-2 3-1 16,9-1-1-16,5 2-2 0,-9 2 1 16,-3 3-1-16,-6 3-1 0,-10 1 0 0,-13 0-1 15,-4 3-2-15,-4-2 0 0,-4 3-5 16,-9-1 0-16,-7 3-1 0,-5-1-7 16,-4 1-5-16,-4-3-1 0,-4-1 0 15,2 0 1-15,1 2 4 0,6-5 8 16,9 2 9-16,-2-6 0 0,15-3 2 15,2-1 0-15,2-1 0 0,2 0 2 16,0-1 3-16,0-3 9 0,0 0 5 16,4-2-7-16,0 1 0 0,6 2-2 15,9 0 0-15,6 3 0 0,2 0-1 16,6 0 1-16,6 6-4 0,-2 1 1 0,5 2-1 16,-9-2 1-16,0 4 1 0,-4 2-4 15,-11 0 0-15,-1 1-1 16,-11 0-2-16,-2 0 3 0,-4 0-4 15,0 1 2-15,-8 0-2 0,-9 1-1 0,-5 0 3 16,-9 2-3-16,-7-5 1 0,-3-1 0 16,0 0-2-16,-1-5 1 15,9 1 0-15,0-3-1 0,6-4 0 0,5-1-4 16,1 0-1-16,-2-1 5 0,5-5 0 16,1 1-6-16,9 0-1 0,0 1 0 15,-1 0-6-15,5-2-6 0,2 2 2 16,2 2-3-16,0 0-17 0,10 0-27 0,3 2-50 15,1 0-50-15,5 2-166 0</inkml:trace>
  <inkml:trace contextRef="#ctx0" brushRef="#br1" timeOffset="-205081.92">10408 13945 267 0,'0'0'71'15,"0"0"-2"-15,0 0-3 0,0 0 0 16,0 0-13-16,0 0-11 0,4-13-8 16,-4 13-3-16,0 0 4 0,0 0 0 15,0 0-4-15,0 1-8 0,-4-1-6 0,-2 4-3 16,0 3 2-16,-5 1-1 0,-5 6-2 16,1 3-1-16,-3 5-2 0,-3 5-1 15,-2 2-2-15,-4 3-3 16,-2 2-1-16,3 3-2 0,-3 1 0 0,-5 0-1 15,3 2 0-15,-4 6 2 0,0 0-2 16,-2 2 0-16,-2 0-1 0,-1-2-3 16,-5-1-3-16,2 0-4 0,5-2-2 15,-1-6-1-15,4-2-6 0,6-5-7 16,4-7-10-16,2-4-23 16,7-7-8-16,1-3 5 0,3-6-35 15,0-2-75-15,-1-1-134 0</inkml:trace>
  <inkml:trace contextRef="#ctx0" brushRef="#br1" timeOffset="-204607.54">9366 14811 466 0,'0'0'89'0,"0"0"-23"0,0 0-9 16,0 0 3-16,-45-54-16 0,32 48-12 15,1 3-9-15,-5 3-2 0,5 0-10 16,-7 7-1-16,5 4-6 0,-5 5 0 16,1 6-2-16,-7 5 0 0,0 4-2 15,2 4 1-15,-4 4-1 0,7 2 1 16,-5 7-1-16,2 2 0 0,5 2-2 16,-3 0 2-16,9-2 1 0,-1-1-1 15,9-2 0-15,4-2-1 0,10-3 1 16,5-3 0-16,10-2 0 0,4 0 0 15,10-1 0-15,4-6 0 16,7-6-2-16,6-11 2 0,4-8 0 16,4-5 0-16,4-7 0 0,-2-7 0 0,0-4 0 15,-4-7 0-15,-2-6 0 0,-4-4 0 16,-6-4 0-16,-1-4-4 0,-3-4 4 0,-11-4 0 16,-2 1 0-16,-10-4 1 15,-9-2-1-15,-6 0 2 0,-8-4 1 0,-8 2 0 16,-8-1-1-16,-13 1 0 0,-9 4 0 15,-11 2-2 1,-3 10 0-16,-10 7 0 0,-4 10 1 0,-2 13-1 0,-5 11 0 0,-1 8-6 16,2 14-3-16,8 5-14 0,6 9-4 15,12 3-23-15,9 7-17 0,8 2-10 32,4 2-55-32,9-8-120 0</inkml:trace>
  <inkml:trace contextRef="#ctx0" brushRef="#br1" timeOffset="-204165.53">9128 15118 466 0,'0'0'78'0,"0"0"-10"15,0 0-26 1,0 0 1-16,0 0-3 0,0 0-16 0,0 0-7 0,0 0 5 16,44-6 8-1,-15 2-5-15,4-1-3 16,4-2-3-16,4-2-3 0,1 2-6 16,3-2-5-16,1 2-2 0,-5-2-2 15,-4 2 1-15,-6 0-2 0,-8 3 0 16,-6 3-7-16,-9-1-16 0,-4 1-15 0,-4 1-22 15,-4-3-28-15,-9 3 7 0,-7 0-87 16,-1 0-145-16</inkml:trace>
  <inkml:trace contextRef="#ctx0" brushRef="#br1" timeOffset="-203757.1">9267 15074 427 0,'0'0'95'0,"0"0"-16"0,0 0-16 15,0 0-9-15,0 0-9 16,0 0-9-16,0 0-10 0,0 0-10 15,0 0-3-15,-46 50 0 0,46-28 2 16,0 4 1-16,0 0-4 0,0 2-4 0,-2-2-6 16,2-1 0-16,0-4 0 0,0-2-2 15,0-3 0-15,0-3 0 0,0-7-3 16,0 0 0-16,0-5-1 0,0-1-1 16,0 0 0-16,0 0 4 0,0-2 0 15,0-4-1-15,2-1 2 0,0-4 0 16,1-4 1-16,1-1 0 0,4-2 5 15,0-1 0-15,-2 1 1 0,9 0-1 16,-1 1-2-16,9 2-2 0,2 1 2 16,4 2-1-16,4 3 0 0,4 3 0 0,2 3 0 15,1 0 0-15,-3 3-1 0,-4 8 1 16,-4 4-1-16,-8 5-1 0,-5-1-1 16,-3 3 0-16,-9 2 0 15,-4 3 0-15,-7 0-1 0,-7 1-4 0,-7 1-4 16,-6-1-6-16,-4-3-2 0,-2-2-5 15,-2-4-15-15,-2-4-17 0,0-3-33 16,6-4-3-16,6-5-36 0,6 0 8 0,5-4-3 16,8-3-69-16</inkml:trace>
  <inkml:trace contextRef="#ctx0" brushRef="#br1" timeOffset="-203208.2">10910 14071 356 0,'0'0'109'0,"0"0"-31"0,0 0-8 16,0 0-13-16,0 0-6 0,0 0-10 15,0 0-6-15,6-18-9 0,3 18-4 16,-7 0-2-16,4 6-3 0,6 3-2 16,5 8-3-16,4 4 0 0,3 6 2 0,5 5 1 15,2 1 0-15,-2 4-4 16,4 5-2-16,-2 2-2 0,0 3-1 0,0 0-2 15,2 4-1-15,1-1-1 0,1 7 0 16,2-1 0-16,-4-1 1 0,4 0-2 16,-4-4 0-16,0-4 1 0,-4-8-2 15,-2-7-2-15,-4-6-2 0,-7-6-13 16,-3-6-12-16,-7-3-13 0,-2-8-17 16,-4 0-52-16,-12-2-44 0,-1-1-165 15</inkml:trace>
  <inkml:trace contextRef="#ctx0" brushRef="#br1" timeOffset="-202694.22">11667 14991 445 0,'0'0'182'0,"0"0"-130"0,-8-66-13 15,5 52 6-15,-9 4 6 0,0 3-14 0,-3 1-12 16,-10 1-9-16,-1 5-7 0,-3 1-5 16,-2 10-4-16,0 7 1 15,0 4 4-15,0 5 0 0,4 2-1 16,-4 4-4-16,4 4-1 0,2 1-2 0,2 7 2 16,-2 5 1-16,1 3 0 0,5 4-1 15,3-1 1-15,9-3-1 0,-1-4 2 16,6-3-1-16,2-4 1 0,10 2-1 15,1 0 0-15,11 2-1 0,-3-3-13 16,8-2 14-16,2-5 0 0,4-9 0 16,4-3-3-16,4-7 1 0,5-8 1 0,-1-6 0 15,9-3 1-15,2-11-2 0,2-7-1 16,0-3 3-16,4-5 0 16,-6-5 1-16,-1-1 1 0,-1-5 2 0,-6-1 1 15,-7-3-1-15,-4-1 1 0,-10-2 2 16,-6-6 1-1,-3 0 0-15,-11-2-2 0,-7-3-2 0,0 2-1 0,-17 1-1 16,-2 0 2-16,-12 2-1 0,-6-1 0 16,-6 6-1-16,-5 9-1 0,1 12-1 15,-3 8-2-15,7 4-3 0,-5 11-1 16,5 1-5-16,8 13-3 0,-1 14-8 0,-1 6-24 16,-2 8-28-16,2 8-23 15,0 0-39-15,3-6-125 0</inkml:trace>
  <inkml:trace contextRef="#ctx0" brushRef="#br1" timeOffset="-202248.9">11644 15184 533 0,'0'0'55'16,"0"0"-5"-16,0 0-11 16,0 0 25-16,0 0-13 0,0 0-10 15,0 0-9-15,0 0-1 0,-10-43-8 0,1 45-4 16,3 3-7-16,-8 5-5 0,1 4-6 16,-3 5-1-16,-1 5-1 0,1 2-1 15,-1 5 2-15,3-1-1 16,-3 3 1-16,9 0-1 0,-6 0-4 0,3-1 1 15,7-1 0-15,0-2 4 0,4-4-1 16,0-2-1-16,6-3 2 0,7-3-5 16,1-1 1-16,3-3 2 0,5-1 0 15,5 0-1-15,-2-6 3 0,0-1-1 16,4-3 0-16,-2-2 0 16,4-2 1-16,-11-5 0 0,1-2 0 0,-2-1 1 0,-11 0 4 15,-4 2 1-15,-2-2 2 0,0-2 0 16,-2 1 3-16,-4-7-2 0,-4-2-1 15,-7 2-4-15,-3-4-2 0,-11 6 0 16,-2 2-1-16,-9 7-1 0,-7 7-11 16,-1 11-13-16,1 8-11 0,3 3-15 15,3 3-29-15,10 4-44 0,8-6-96 16</inkml:trace>
  <inkml:trace contextRef="#ctx0" brushRef="#br1" timeOffset="-201667.82">13908 13882 368 0,'0'0'78'0,"0"0"-17"15,0 0 4-15,0 0 2 0,0 0-16 16,0 0 2 0,0 0-2-16,0 32-13 0,-5-13-8 0,-7 7-5 0,-2 5-6 15,-1 7-6-15,-8 3-2 0,-8 4-2 0,4 3-1 16,-1 2-3-16,-3 4 0 0,2-1-1 15,0 1 0-15,2 2-3 0,0-2 1 16,0 0-1-16,2 0 0 0,5-2 0 16,-7 1 0-16,4-3-1 15,4-5 1-15,-1-4-1 0,9-5-1 16,-1-6-4-16,6-5-9 0,2-5 1 0,-1-6 0 16,5-6-8-16,0-4-9 0,0-4-17 15,0 0-20-15,0-4-1 0,0-4-7 16,-6-6-57-16,-4-2-93 0</inkml:trace>
  <inkml:trace contextRef="#ctx0" brushRef="#br1" timeOffset="-201196.28">13292 14964 482 0,'0'0'65'0,"0"0"-25"16,0 0-11-16,0 0 26 0,-50-7 0 0,36 7-18 15,-1 1-10-15,-6 8-6 0,5 4-6 16,-11 8-7-16,4-1-2 0,5 6-1 16,-9 3-2-16,10 4 0 15,-1 3-2 1,-1 1 0-16,7 3 0 15,5 2-1-15,1 1 0 0,6 1 0 0,4 2 0 16,7 1 0-16,13 2 0 0,-3-2 0 16,10-2 0-16,6-2 0 0,7-4 1 15,-1-5-1-15,11-8 0 0,0 1 1 16,6-7-2-16,2-3 0 0,2-5-1 16,2-7-1-16,0-7 3 0,-6-3-2 15,-4-9 2-15,0-6 1 0,1-6-1 16,-7-3 2-16,2-4 1 0,-13-2-1 0,-2-1 2 15,-8-4 1-15,-4-6 5 16,-13-7-3-16,-1-5 1 0,-11-9-4 0,-13-5-2 16,-3-5 0-16,-13-2-1 0,-8-1 0 15,-11 5 0-15,1 9 0 0,-11 15-1 16,-4 17 0-16,-2 14-1 0,-3 13-5 16,-3 8 3-16,-2 14 3 0,6 13-12 15,-1 13-8-15,8 5-24 0,3 6-36 16,6-3-4-16,5-3-67 0,5-9-180 0</inkml:trace>
  <inkml:trace contextRef="#ctx0" brushRef="#br1" timeOffset="-200725.13">13269 15125 501 0,'0'0'86'0,"0"0"-18"15,0 0-15-15,0 0 9 0,0 0-14 16,0 0-17-16,0 0-12 16,0 0-3-16,-23-9-2 0,23 9-6 0,4-3-4 15,7 3-2-15,5-2-1 0,7 0 6 16,0 1 0-16,8-2 0 0,0 1 0 15,2-1-3-15,-2 0-1 0,-2 1 0 16,4-1-1-16,-13 1 0 0,-3 1 0 16,-5-1 2-16,1 2-1 0,-9 0 1 15,-4 2 1-15,0 2-1 0,4 0 0 16,0 1-1-16,-2 2-1 0,0 2-1 0,0-1 2 16,0 2-2-16,3 3 1 0,-5 0-1 15,0 3 0-15,0 2 0 16,0 4 1-16,0 4 1 0,-7 5-1 0,1 4 0 15,-2 5-2-15,0 0 1 16,-5 0-1-16,1-2 0 0,-1-4 0 0,-1 0-6 16,8-7-3-16,-5-2-7 0,3-5-4 15,4-6-13-15,2-2-6 0,2-7-24 16,0-3-47-16,0-2-6 0,0-12-64 16,0-3-90-16</inkml:trace>
  <inkml:trace contextRef="#ctx0" brushRef="#br1" timeOffset="-200552.7">13225 15284 581 0,'0'0'77'0,"0"0"2"0,0 0-6 16,65-15-28-16,-37 8-21 0,10-4-9 15,11 0-9-15,3-2-5 0,10-3-1 16,10-2-8-16,9-9-56 0,2-11-105 15,-3-8-406-15</inkml:trace>
  <inkml:trace contextRef="#ctx0" brushRef="#br1" timeOffset="-183084.93">10892 13207 294 0,'0'0'63'16,"0"0"-24"-16,0 0-11 0,0 0 10 15,0 0-8-15,0 0-13 0,0 0-9 16,0 0 33-16,-17 3-23 0,15-3-12 15,0 0 1-15,0 0 2 0,2-2 0 0,-4-1 4 16,4 3 0-16,0-1-3 16,0 1 2-16,0-3 5 0,-2 1-2 15,0-2-2-15,0-2-1 0,-3 0 0 16,-3-1-3-16,2-2-3 0,-2 3 0 16,-1-1 4-16,-7 1 1 0,1 1 0 0,-1 1-2 15,-1 0-1-15,-3 1-4 16,-1 1-2-16,2 1 0 0,1 1 0 0,-3 0 2 15,3 0-2-15,-1 4-2 0,-6 4 2 16,-4 2-1-16,-4 7-1 0,-2 2 0 16,-6 4 1-16,-3 4-2 0,1 2 2 15,4 2-1-15,-1 2 1 0,1 2 1 16,6 0 2-16,6 0 1 0,0 1-1 16,6 0-1-16,5 3-1 0,6 1-2 15,-1-1 1-15,5 1 0 0,4 1 0 16,2-1-1-16,2-3 1 0,4-2-1 15,7-1 0-15,1 0 1 0,5-2-1 0,4 0 1 16,1-5-1-16,3-1 0 0,6-3 0 16,0-5 0-16,5-3 0 0,3-6 1 15,8-4 0 1,-1-3 0-16,8-4 2 0,6-7-1 0,0-11 0 0,10-5-2 16,1-4 0-16,5-7 0 0,5-3 1 15,2 0 0-15,1-2-1 0,-1 2 0 16,-4 2 0-16,-3 3 2 0,-9 7 1 15,-10 4-2-15,-7 5 1 0,-8 3-1 16,-9 3 0-16,-8 4 4 0,-9-2 4 16,-3 3 1-16,-7 0 2 0,0-5 2 0,0-2 7 15,-5-7 0-15,-3-4-5 0,0-3-3 16,-3-5-6-16,-9-5-3 0,0-5-2 16,-7-1 0-16,-2-2-1 0,-8 1 0 15,-4 1 0-15,-4-1 1 0,-8 4-2 16,-3 5 0-16,-10 3 0 0,-8 5-1 15,-8 8 1-15,1 5-6 0,-11 8-4 16,3 6 4-16,0 1-1 0,3 11 0 16,12 3-2-16,6 3 3 0,12-2 0 15,3 2-7-15,3 3-11 0,5 5-8 16,4 6 0-16,0 6-26 0,8 5-18 16,2 4-10-16,5-1-63 0,1-7-122 15</inkml:trace>
  <inkml:trace contextRef="#ctx0" brushRef="#br1" timeOffset="-182433.87">10892 13369 363 0,'0'0'47'0,"0"0"-1"0,0 0 24 0,0 0-1 16,0 0-18-16,24-57-3 0,-17 49-5 15,-5 3-4-15,-2 0-5 0,0 2-14 16,0 3-1-16,0-1-5 0,0 1-5 15,0 0-4-15,0 0-2 0,0 0-3 16,0 0 2-16,0 1-2 0,0 3-1 16,0 0-4-16,-4 6 2 0,-3 3 2 0,-1 2 1 15,0 3 1-15,-7-2 0 16,3 1 0-16,-2-4-1 0,-7 2-1 0,2-6 0 16,1 1-2-16,-5-4-2 0,6 0 2 15,1-1-3-15,3-2 0 0,9-1 4 16,-4-1 2-16,8-1 1 0,0 0-1 15,0-3 0-15,0-4 0 0,6-3 4 16,-2-3 1-16,9-5 0 0,3 0 2 16,1-3 1-16,8 2-3 0,4 2 1 15,2 3-4-15,2 1 0 0,-9 6-2 16,5 3 1-16,-8 4 2 0,-4 3-3 16,-3 7 0-16,-6 4 0 0,-4 5-1 15,-4 12-1-15,-12 4 2 16,-7 6 2-16,-3 4-1 0,-9-4-1 0,2 0 1 0,-2-6 0 15,10-5-1-15,7-7 1 0,5-5-1 16,1-5 0-16,6-3 0 0,2-4 0 16,0 0 0-16,0 0 0 0,2-3 3 15,2 1 1-15,7-3 2 0,1 0 1 16,7-1 3-16,12-8 0 16,4-5 4-16,8-5-5 0,13-3-3 0,0-2-3 31,2 0-2-31,0-2-1 0,4 0-14 0,-7-8-44 0,-5-14-76 0,-13-6-250 0</inkml:trace>
  <inkml:trace contextRef="#ctx0" brushRef="#br1" timeOffset="-138205.45">1158 16352 356 0,'0'0'16'15,"0"0"44"-15,0 0 12 16,0 0-18-16,0 0-12 0,0 0 3 0,0 0-3 16,0 0 3-16,-5-51-9 0,5 50 1 15,0 1-9-15,0 0-3 0,0 0-5 16,0 0-4-16,0 0-5 0,0 0-2 15,0 0-2-15,0 4-4 0,5 4-3 16,3 5 0-16,0 10 0 0,-4 9 2 16,7 8 5-16,1 6-1 0,-4 5 1 0,1 4-1 15,1 1-1-15,0-1-2 0,-4-9-1 16,5-2 0-16,-1-4 0 16,-4-4-1-16,0 4 1 0,1-8-1 0,-1-7-1 15,-2-9-3-15,2-5 2 0,-6-6-6 16,0-3-16-16,2-2-4 0,-2 0-2 15,0-3-4-15,-2-9 5 16,-6-7-58-16,0-6 41 0,-1-5-25 0,-1-5-61 16,-4-2-16-16,1 0 15 0,-5 3 93 15,7 4 39-15,-3 2 53 0,1 3 35 16,7 6-40-16,0 6 14 0,-2 3 11 16,4 5 10-16,2-1-19 0,-1 0-13 15,3-1-6-15,-2 1-13 0,2-3-6 16,0-5-1-16,0-4-3 0,7-5-2 0,3-9-1 15,0-7-2-15,7-1-3 16,6-5-4-16,5 0-2 0,10 3-3 0,-1 0-2 16,2 7 1-16,0 6-3 0,-8 10 2 15,-6 7 0-15,-4 9 0 0,0 4-3 16,-9 10-1-16,-2 7-2 0,1 7 3 16,-3 8 0-16,-6 11 1 0,-2 4 2 15,0 3-2-15,0 4 2 0,-4 0-1 16,-2-1-2-16,-7-1 2 0,5-3 0 15,-4-3-1-15,-7-7-1 0,11-7 2 16,-7-7 0-16,3-4-2 0,6-4-5 16,-9-1-2-16,5-3-4 0,4-4-3 0,-3-2-2 15,-1-4-3 1,4-1-4-16,2-3 0 0,-2 0-5 0,-1 0-31 0,-1 0-13 16,6 0-5-16,2 0-63 0,0 0-123 15</inkml:trace>
  <inkml:trace contextRef="#ctx0" brushRef="#br1" timeOffset="-137796.59">1840 16770 277 0,'0'0'2'0,"0"0"34"0,0 0-32 15,-52-52-2-15,44 48 3 0,2 2 0 16,6 1 7-16,-2 0-7 0,2 1 10 16,0 0-8-16,0 0-6 0,0-1 1 15,0-2 17-15,-3 2 25 0,3-3 6 16,0 0 5-16,0 0 5 0,0-2-3 0,0 3 11 15,0 1-4-15,0 0-16 0,0 0-10 16,0 2-7-16,3 0-7 0,-1 0-8 16,0 1 0-16,4 5-6 0,2 3-1 15,2 2 1-15,-1 6-3 0,1 4-1 16,0 1-1-16,-3 1 4 0,-5 0-5 16,0-3-4-16,-2 7 0 0,0 4 0 15,0 6 0-15,-11 2-10 0,-5 2-25 0,3-3-21 31,-11 2-19-31,3-6-56 0,0-4-61 0,1-8-226 0</inkml:trace>
  <inkml:trace contextRef="#ctx0" brushRef="#br1" timeOffset="-137438.93">2040 16158 266 0,'0'0'427'0,"0"0"-364"16,0 0-11-16,0 0-7 0,0 0-1 15,0 0-17-15,0 0-6 0,0 0-3 0,0 0-3 16,-22-22-7-16,22 27-4 0,2 2-2 16,6 3-2-16,0 6 0 0,0 5 0 15,7 5 0-15,-5 3 1 0,1 2 1 16,3 3-2-16,-4 4 1 0,1 6 0 15,1-1 0 1,-2-3 0-16,1-8 0 0,1-10-1 0,-2-4 0 0,1-7 0 16,1-4 0-16,-1-4-2 0,1-3-1 15,7-7 0-15,-5-6 1 0,7-4-4 0,-9-7-6 16,7-2-1-16,-13-1-15 16,0-2-12-16,-2 0-19 0,-2-3-36 15,-2 2-19-15,0 2-66 16,-4 8-127-16</inkml:trace>
  <inkml:trace contextRef="#ctx0" brushRef="#br1" timeOffset="-137277.71">2133 16384 356 0,'0'0'230'16,"0"0"-164"-16,0 0-3 0,0 0-13 16,0 0-12-16,0 0-7 0,0 0-4 15,0 0 6-15,0 0 0 0,50-49-6 16,-27 17-7-16,6-2-9 0,-7-2-6 15,-1-1-5-15,-2 3 0 0,-11 1-16 0,2-1-31 16,-6 2-28-16,-4-1-76 0,0 6-72 16</inkml:trace>
  <inkml:trace contextRef="#ctx0" brushRef="#br1" timeOffset="-137088.83">2003 16032 639 0,'0'0'56'0,"0"0"-27"16,0 0 6-16,0 0 35 16,0 0-27-16,50-24-11 15,-30 6-4-15,1 0-14 0,-2 1-10 16,3 0-2-16,-5-1-2 0,8-2 0 16,2 0-26-16,-1-1-32 0,-5-1-48 15,2-7-74-15,0 2-182 0</inkml:trace>
  <inkml:trace contextRef="#ctx0" brushRef="#br1" timeOffset="-136819.75">2598 15634 738 0,'0'0'60'0,"0"0"-38"16,0 0 2-16,0 0 24 0,0 0-12 15,0 0-12-15,0 0-5 0,0 0 0 16,0 0-6-16,38 17-1 0,-24-6-4 16,5 6-8-16,1 8 0 0,-1 11 0 15,4 12 0-15,-5 14 0 0,1 12 0 16,-7 7 0-16,-3 4 0 0,-5 1 0 16,-4-5 0-16,-15-5 0 0,1-4-10 15,-15-3-13-15,-2-3-23 0,-6-3-21 16,-15-8-45-16,-4-7-91 0,-2-13-215 15</inkml:trace>
  <inkml:trace contextRef="#ctx0" brushRef="#br1" timeOffset="-136331.25">757 16341 419 0,'0'0'78'0,"0"0"-12"0,0 0-4 0,0 0-3 16,0 0-5-16,0 0-7 0,0 0-4 0,0 0-6 15,-11-1-8-15,1 9-13 0,-5 5-7 16,7-1-1-16,-2 4-2 0,-5 5-2 16,7 7-1-16,0 6-2 0,0 5 1 15,1 9-2-15,3 11 0 0,4 5 0 16,0-1 1-16,4 5-1 0,11 0 0 15,-5 6 0-15,17 8 0 0,2-2 0 16,12-6-5-16,5-7 4 0,10-8 1 16,6-6 1-16,-2-10-1 0,-1-6 1 15,4-10 0-15,-4-9 0 0,3-6 1 16,3-9-1-16,5-5-1 0,2-14 0 0,5-13-23 16,-5-18-48-1,0-31-101-15,-10-7-298 0</inkml:trace>
  <inkml:trace contextRef="#ctx0" brushRef="#br1" timeOffset="-105077.4">1267 11812 269 0,'0'0'29'0,"0"0"15"0,0 0 12 0,0 0 14 16,0 0-15-16,0 0-15 0,0 0-4 16,0 0-8-16,0 0-7 0,-39-33-5 15,31 33-15-15,-1 4 9 0,-3 2 30 16,-9 4-1-16,9 5-30 0,-9 1-2 16,5 3 49-16,1 3-47 0,7 6-7 15,-4 7-2-15,-1 3 0 0,5 11 1 16,-5 2 0-16,9 6-1 0,2 3 0 15,2 5 2-15,6 3-1 0,9 3-1 16,-3 1-3-16,9-1 2 0,-2-1 1 0,5-2 1 16,3-4-1-16,6-5 1 15,0-7 0-15,3-10-1 0,3-5 1 16,2-9-1 0,3-11 0-16,-5-7-23 0,2-10-17 0,-4-4-17 0,-1-13-13 0,-5-11-13 15,-9-8-44-15,1-3-78 0</inkml:trace>
  <inkml:trace contextRef="#ctx0" brushRef="#br1" timeOffset="-104809.68">1513 12070 535 0,'0'0'26'15,"0"0"7"-15,0 0 22 0,0 0 13 16,0 0-20-16,0 0-24 0,0 0-7 15,0 0-3-15,0 0-8 0,29 40 3 16,-12-5 5-16,-1 12 0 0,-1 12-5 16,1 9-4-16,-6 7-1 0,7 0-3 0,-9-7-1 15,7-9 0-15,-1-14 0 16,-3-13 1-16,3-8-1 0,-2-12 0 0,-3-5-12 16,3-1-22-16,-4-6-24 15,-6-1-16 1,-2-4-8-16,-4-3-40 0,-10-3-71 15</inkml:trace>
  <inkml:trace contextRef="#ctx0" brushRef="#br1" timeOffset="-104558.02">1457 12195 517 0,'0'0'40'16,"0"0"12"-16,2-59-1 0,5 44-1 16,1-2-11-16,-2 2-7 15,6 1 1-15,3 2-9 0,-3 0-4 0,11 2-8 16,2-1-5-16,6 2-2 0,6 1 0 15,2 5 0-15,5 3-4 0,-1 3 0 0,-1 10 0 16,-7 5 0-16,-2 8 2 0,-4 4-2 16,-11 6 1-16,-1 3 0 15,-11 4-1-15,-2 5 1 0,-4 5-2 0,-8 6 0 16,-13 0-5-16,-2 1-3 0,-5-2-9 16,-1-8-4-16,0-3-2 0,4-8-12 15,4-4-30-15,1-7-18 0,-1-6-26 16,8-4-27-1,7-5-87-15</inkml:trace>
  <inkml:trace contextRef="#ctx0" brushRef="#br1" timeOffset="-104290.34">2135 12637 672 0,'0'0'31'0,"0"0"35"16,0 0-5-16,0 0-3 0,0 0-24 15,0 0-17-15,0 0 3 0,0 0-2 16,0 0-8-16,7-40-6 0,-12 51-2 0,1 7-1 16,-8 11-1-16,-3 12 0 0,-5 3 0 15,1 6-4-15,-8 1-6 0,5-2-10 16,5-2-12-16,-4-8-11 0,13-5-24 15,2-7-56-15,4-8-57 0,2-4-132 16</inkml:trace>
  <inkml:trace contextRef="#ctx0" brushRef="#br1" timeOffset="-103942.42">2408 11915 594 0,'0'0'58'0,"0"0"3"0,0 0 4 15,0 0 3-15,0 0-23 0,0 0-31 16,0 0-5-16,0 0-2 0,0 0-2 16,6 63-1-16,3-23 3 0,-3 5 1 15,0 5-3-15,-2 3-4 0,4 2 1 0,1 1 2 16,-1-1-4-16,-2-2 0 15,0-3-3-15,9-5 3 0,-3-2-1 16,-1-8 1-16,7-6 0 0,-3-4-1 0,3-8 1 16,-3-5 0-16,5-7-1 0,-3-7 0 15,2-1-2-15,1-7 2 0,-5-7-3 16,7-8 2-16,-5-4 0 0,4-4-9 16,-9-4-10-16,0-2-22 0,-7-1-18 0,-3-2-39 15,-2 7-30-15,-7 5-78 16</inkml:trace>
  <inkml:trace contextRef="#ctx0" brushRef="#br1" timeOffset="-103783.63">2419 12501 372 0,'0'0'222'0,"0"0"-196"16,0 0-14-16,0 0 25 15,0 0 34-15,0 0-19 0,0 0-14 0,59-22-1 16,-34-4-18-16,-2-1-10 15,-2-1-6-15,-1 1-2 0,-5 2-1 16,1-2-44-16,-11 1-68 0,-3-2-63 0,-2 2-214 16</inkml:trace>
  <inkml:trace contextRef="#ctx0" brushRef="#br1" timeOffset="-103563.83">2332 11893 689 0,'0'0'37'0,"0"0"5"0,0 0 16 0,0 0-12 16,0 0-22-16,0 0-13 0,0 0-3 16,0 0-1-16,0 0-2 0,25-7 5 15,-9-2 5-15,15-2-3 16,2-3-2-16,6-2-10 0,7 1 0 0,-3 1 0 16,-5 4 0-16,-5 2-2 0,0 4-30 15,-2 1-37-15,-9 0-63 0,-9 2-74 16</inkml:trace>
  <inkml:trace contextRef="#ctx0" brushRef="#br1" timeOffset="-103264.58">2801 11630 331 0,'0'0'260'0,"0"-57"-204"0,0 43 23 16,0 1 3-16,6 3-26 0,7 3-25 16,-1 1-10-16,0 4-2 0,9 2-4 15,4 3-4-15,4 8-2 0,4 6-1 16,6 6 1-16,0 9-5 0,3 7 1 16,-1 8-1-16,-4 11 1 0,-4 8 1 15,-12 10 1-15,2 3-2 0,-17 3-5 0,-2 1 0 31,-4 0 0-31,-6 3 0 0,-9-2 0 0,-9 1 0 16,-7-1 0-16,-5-6-7 0,-5-6-34 0,-8-11-27 0,3-8-52 16,-1-15-128-16</inkml:trace>
  <inkml:trace contextRef="#ctx0" brushRef="#br1" timeOffset="-102571.99">4444 11467 239 0,'0'0'279'0,"0"0"-227"16,-2-53-6-16,0 47 5 0,-4 2 14 15,2 1-14-15,0 1-3 0,-2 1-15 0,-3 1-13 16,-3 6-3-16,4 10-7 15,-3 10-6-15,-7 15-2 0,7 8-2 0,-1 12 0 16,2 5 1-16,5 6-1 16,3 7 0-16,2 0 1 0,7 3 0 15,5 3-1-15,2-5 2 0,5 2-2 0,4-2 2 16,6-4-2-16,2-3-4 0,0-12-12 16,2-12-6-16,0-14-25 0,0-16-40 15,-2-13-30-15,0-11-76 0,-6-12-102 16</inkml:trace>
  <inkml:trace contextRef="#ctx0" brushRef="#br1" timeOffset="-102179.46">4814 11612 732 0,'-4'-59'28'0,"4"45"17"16,0 5-13-16,0 5 22 0,0 3-33 15,2 1-16-15,2 6 0 0,-2 6-1 16,5 13-3-16,-3 8 3 0,4 10 3 15,-6 9-2-15,2 6-2 0,-2 7-1 16,0 1-2-16,-2-1 2 0,0-3-2 16,2-12 1-16,3-7-1 0,-1-8-2 15,2-10-2-15,2-5-2 0,0-11-1 0,-3-4-1 16,-1-5-3-16,-2-2 1 16,0-9 2-16,-2-6 8 0,0-5-1 0,-2-4 1 15,-2-8 1-15,-3-5 0 16,-1-11 0-16,-2-2 0 0,2-8 2 15,-3-2 4-15,5 3 0 0,-2 10 8 16,8 11-10-16,0 13-2 0,2 9 4 0,4 7 5 16,2 3 1-16,1 6-8 0,5 0-4 15,3 11-1-15,9 7 0 0,3 11 1 16,9 10-1-16,-1 10 1 0,0 5 0 16,-2 3 2-16,0 2-3 0,-4-3 0 15,-2-4-16-15,-2-7-5 0,-10-8 6 0,3-8-9 16,-7-10-14-16,-3-5-21 15,-6-7-48-15,-4-5-20 0,-4-2-85 16</inkml:trace>
  <inkml:trace contextRef="#ctx0" brushRef="#br1" timeOffset="-102006.77">4711 12114 632 0,'0'0'58'0,"0"0"1"0,0 0-6 16,0 0-21-16,0 0-20 0,52-32 0 15,-19 17 8-15,10-7-1 0,1-2-10 16,1-1-3-16,7 1-4 0,-9-1 0 0,3 3-2 16,-7 1-23-16,-4 1-45 15,-4 1-57-15,-10 1-98 0</inkml:trace>
  <inkml:trace contextRef="#ctx0" brushRef="#br1" timeOffset="-101756.45">5298 11533 799 0,'0'0'12'0,"0"0"11"0,0 0 2 15,0 0 23-15,0 0-22 0,4-52-15 16,4 47 2-16,-1 1-1 0,1 4-5 16,11 2-2-16,1 9-3 0,3 5-1 15,6 11 0-15,2 9-1 0,0 15 1 16,-4 13 1-16,-13 17 0 0,-3 15-2 0,-11 10-3 15,-15 5-1-15,-8-2-5 16,3-6-4-16,-5-13-7 0,2-10-5 16,13-12-18-16,2-11-28 0,-1-7-66 0,-1-9-112 15</inkml:trace>
  <inkml:trace contextRef="#ctx0" brushRef="#br1" timeOffset="-101362.48">6383 11393 655 0,'-6'-51'42'0,"4"34"-2"0,-2 4 15 16,2 6 5-16,0 5-20 0,0 2-21 0,-2 0 0 16,1 1-2-16,-3 9-5 0,4 8-10 15,0 10-2-15,-2 12-1 0,4 7 1 16,0 7-1-16,0 2 0 0,6 3 1 15,11 5 0-15,-3 8 1 0,5 5-1 16,-3 4 0-16,9-3-1 16,2-5 0-16,4-4-14 0,2-7-10 0,2-6-11 15,2-8-22-15,1-10-24 16,1-14-24-16,0-10-63 0,-12-13-135 0</inkml:trace>
  <inkml:trace contextRef="#ctx0" brushRef="#br1" timeOffset="-100720.23">6815 11338 671 0,'0'0'111'0,"0"0"-83"16,0 0-3-16,0 0 20 0,0 0-23 16,0 0-18-16,0 0-3 0,0 0-1 15,-12 51 1-15,22-11 1 0,1 8-2 16,1 8 2-16,-2 7-1 0,5-2-1 15,-5-6 0-15,5-5-1 0,-3-11-5 16,2-9-1-16,5-9 2 0,-7-8-6 16,-1-5 1-16,-3-5 2 0,-6-2-4 0,0-1 1 15,-2-4-6-15,-2-4 6 0,-2-4 10 16,-4-4 1-16,-5-4 0 16,3-4 0-16,-7-9 1 0,7-7 6 0,-6-12 6 15,-5-7 2-15,2-4 11 16,3-3-18-16,-1 3-3 0,9 7 1 0,6 11-3 15,2 10 2-15,2 10-1 0,4 6 0 16,2 5 2-16,5 5 9 0,1 5-15 16,9 3 0-16,6 1-1 0,6 10 1 15,6 3-1-15,5 5 1 0,-3 4-1 16,-5 3 0-16,-5 3 1 0,-11 1-1 16,-9 3-1-16,-11-4-3 0,-2 3-10 15,-4-2 3-15,-7 0 3 0,-5 0-1 16,-3-4-4-16,-4-2-5 0,3-3 4 15,1-3 15-15,-1-5 0 0,7-4 0 16,-1-3 0-16,7-4 0 16,1-1 1-16,0 0 0 0,0-3 5 0,0-2 3 0,4-2 4 15,2-2-1-15,0 2-1 0,0-2-2 16,2-1-2-16,12 2-2 16,3-2-3-16,10 3-1 0,6 3 2 0,8 4-2 15,7 1 0-15,-7 8 3 0,0 6-2 16,-12 3 0-16,-4 5 8 0,-11 3-8 15,1 2 1-15,-13 2-2 0,-2 2 1 16,-8 0 0-16,-9-2 1 0,1-1-3 0,-7-1-1 16,0-6-1-16,-6-5-7 15,4-3-12-15,-4-5-21 0,-2-3-18 0,0-5-43 16,7-2-27-16,3-9-53 16,4-3-91-16</inkml:trace>
  <inkml:trace contextRef="#ctx0" brushRef="#br1" timeOffset="-100484.05">7375 11042 748 0,'0'0'18'0,"0"0"13"16,23-59 7-16,-15 52 24 0,-3 2-29 0,3 4-17 0,-2 1 0 15,0 2 2-15,7 8-8 0,3 5-8 16,5 6 1-16,4 10 2 0,2 6 0 15,2 10-1 1,2 10-2-16,-9 6 0 0,-3 5 1 0,-1 4-3 0,-11 2-2 16,-7 2-8-16,-2-3 2 0,-13-4 2 15,-3-4-5 1,-11-4-7-16,4-4-12 0,2-4-19 0,2-2-34 0,1-8-40 0,5-8-130 16</inkml:trace>
  <inkml:trace contextRef="#ctx0" brushRef="#br1" timeOffset="-99980.55">8651 10949 507 0,'0'0'26'0,"0"0"12"16,0 0 23-16,0 0-2 0,0 0-15 0,-56-55-4 15,48 50-2-15,2 1-3 0,-5 3-6 16,1 1-10-16,2 2-4 16,-5 9-5-16,1 3-3 0,-3 10-4 0,1 8-2 15,2 8-1-15,-3 5 1 0,5 6-1 0,6 7 1 16,2 3-1-16,2 6 1 0,2 5-1 15,6 3 0-15,8 1 0 0,3 2-2 16,8-4 2-16,6-3 0 0,8-9 0 16,7-7 0-16,-1-9-14 0,7-11-6 15,-4-8-9-15,-1-14-10 0,1-11-28 16,-3-8-20-16,-3-16-17 0,-3-10-59 16</inkml:trace>
  <inkml:trace contextRef="#ctx0" brushRef="#br1" timeOffset="-99713.52">9223 11038 698 0,'0'0'81'16,"0"0"-45"-16,0 0 3 0,-51-43 14 16,40 41-20-16,-3 2-18 0,-3 0-8 0,1 4-2 15,-1 2-3-15,1 6-1 16,3 6-1-16,-5 6 0 0,8 5 0 15,-1 4 0-15,3 3-1 0,6 1 1 16,2 0-1-16,4-1 0 0,8-1 1 16,5 2 0-16,8-1 0 0,2-1-3 15,6-4 2-15,2-9 0 0,4-3-1 0,0-7-1 16,-1-7-20-16,-3-5-9 0,-2-5-22 16,-2-11-29-16,-4-6-9 15,0-6-30-15,-7-5-61 0</inkml:trace>
  <inkml:trace contextRef="#ctx0" brushRef="#br1" timeOffset="-99493.68">9602 10708 705 0,'0'0'66'0,"0"0"2"0,0 0-6 16,0 0-16-16,0 0-22 0,0 0-7 15,0 0-4-15,0 0-1 0,0 0-2 16,62 31-10-16,-35-3 0 0,0 4 0 15,-3 5 0-15,-1 6 0 16,-13 6 0-16,-5 8 0 0,-12 7 0 0,-17 9 0 16,-14 7 0-16,-13 8-46 0,-7 4-46 15,-10-1-71-15,-5-2-79 0,7-17-178 16</inkml:trace>
  <inkml:trace contextRef="#ctx0" brushRef="#br1" timeOffset="-84528.18">6241 5292 429 0,'0'0'82'16,"0"0"-77"-16,0 0 14 0,0 0 21 15,0 0 4-15,0 0-15 16,0 0-4-16,0 0 6 0,0 0 4 0,-23-48-1 15,23 48-5-15,0 0-5 0,0 0-3 0,0 0-5 16,0 0-4-16,0 2-5 0,0 3-2 16,0 2-3-16,0 4 0 15,2 6 1-15,2 3 1 0,-2 3-1 16,2 2 2-16,0 3-1 0,-1 3 1 16,3-1 1-16,-4 2-2 0,2 2 0 0,-2 3 1 15,4 3-1 1,-2 2 1-16,0 5 0 0,1 2 4 0,-3 1-3 0,2 4-1 15,-2-1-2-15,2 1 0 0,4 0 3 16,-2-4-6-16,1 0-1 0,1-2 1 16,0-1 0-16,5-3 1 15,-5 1-1-15,0-2 0 0,2-5 1 16,-1 0 0-16,-5-4-1 0,0-4 1 0,-2-1-1 16,2-3 2-16,-2-3-2 0,-2-1 0 0,6-6 1 15,-6 0-1-15,3-4 1 0,-1-3-1 16,0 1 0-16,0 0 0 15,0 0 0-15,0-2 0 0,-2-1 0 0,0 0 1 16,2-4-1-16,-2 1 0 16,0-1 0-16,2-1 2 0,-2 1-2 0,0-2 0 15,0 0 0-15,0 0 0 0,0-1 1 16,0 0 2-16,0 0-2 0,0-2 2 0,0-1 0 16,-2-4 1-16,0 1 0 15,-2-3-4 1,-2-3 0-16,-3-3-3 0,5-3-12 0,-2 2-19 0,2 0-8 15,0 1-7-15,-3 4-33 16,-3 1-48-16,-2 1-82 0</inkml:trace>
  <inkml:trace contextRef="#ctx0" brushRef="#br1" timeOffset="-84053.48">5897 5815 49 0,'0'0'443'0,"0"0"-385"0,0 0-4 15,0 0 14-15,0 0 1 0,0 0-18 0,0 0-16 16,-10-19-7-16,10 19-7 0,0 0-6 16,0 1-4-16,-2 8-5 15,0 3-4-15,-2 6 1 0,0 5 0 0,-2 4-1 16,-1 3 0-16,-3 2 2 0,0 2-4 16,-1 4 1-16,-3-1 0 0,4 1 0 15,-3-4 0-15,1 0-1 0,1-2 1 16,1-5-1-16,0-3 1 0,4-5 0 15,1-3-1-15,1-5 0 0,4-3 0 16,0-1 0-16,0-5 0 0,0-1 0 16,0-1 0-16,0 0-1 0,0 0 1 0,4 0 0 15,5-6 0-15,7-4 3 0,7-5 9 16,8-5 2-16,2-4-2 16,2 2-7-16,4 2-2 0,-10 4 0 0,0 0-1 15,-4 7 0-15,-6 1-2 0,-3 1 0 16,-1 2-5-16,-5 0-30 0,-4 2-15 15,0 0-34-15,-3 0-48 0,-1 0-68 16,-2 0-158-16</inkml:trace>
  <inkml:trace contextRef="#ctx0" brushRef="#br1" timeOffset="-83785.27">5877 5941 492 0,'0'0'119'15,"0"0"-32"-15,0 0 10 0,0 0-22 16,0 0-28-16,0 0-14 0,0 0-4 16,0 0-7-16,0 0-11 0,-17-15-5 15,21 24-4-15,7 11 1 0,-1 3-3 16,7 9 0-16,-1 4 0 0,-1 4 0 16,-1 1 0-16,1 3 0 0,-1-2 0 0,3 2 0 15,-5-6 0-15,2-1 0 0,5-6 0 16,-7-5 0-16,1-1 0 15,-3-4 0-15,1-1 0 0,-3-4-42 0,0-3-32 16,-4 2-62-16,-2-3-112 0</inkml:trace>
  <inkml:trace contextRef="#ctx0" brushRef="#br1" timeOffset="-81913.69">14445 13778 275 0,'0'0'69'0,"0"0"-8"0,0 0-6 0,0 0 2 16,0 0-7-16,0 0-10 0,0 0-6 16,0 0-2-16,0-6 4 0,0 6-3 15,0 0-7-15,0 0-2 0,2 3-6 16,2 2 1-16,2 3-2 0,3 1-1 16,-3 4-2-16,0 2-3 0,9 7 0 15,-3 4-2-15,0 1-1 0,9 7-1 16,2 8-2-16,2 8 1 0,1 5 1 15,3 0 4-15,0 0-7 0,2-3 2 16,-2-1-2-16,4-1-2 0,-4-3-1 0,4-1 0 16,-4-3 2-16,4-1 0 0,-6-1-1 15,0-4-1-15,0-2 0 0,0-3 1 16,-9-3-2-16,3-4 1 16,0-3 0-16,-7-3-1 0,3-3-2 0,-5-7 2 15,-6 0-1-15,3-3 0 0,-3 0 0 16,-2-2 1-16,-2-4-9 0,-2 0-13 15,2 0-4-15,-2 0-10 0,0 0-12 16,-2 0-20-16,-2 0-26 0,-4 0-43 16,-3 0-134-16</inkml:trace>
  <inkml:trace contextRef="#ctx0" brushRef="#br1" timeOffset="-81331.33">15156 14831 506 0,'0'0'45'0,"0"0"17"0,-18-70-31 16,13 51 14-16,3 2-5 0,-4 3-9 0,0 2-7 15,2 3-6-15,0 2-5 0,-3 4 2 16,3-1 0-16,2 2 1 15,-2 1-3-15,2 1-1 0,-4 0-3 0,-2 1-4 16,-1 7-2-16,3 5-1 16,-8 7-2-16,1 6 0 0,1 2 1 0,-3 6-1 15,5 2 1-15,-2 2-1 0,1 5 0 16,5 1-2-16,4 4 1 0,0-1 1 16,2 3-2-16,0 2 2 0,4 0 0 15,4 4 0-15,7 1 0 0,-5 3 2 16,11 0-2-16,0-3 0 0,5-5 1 15,5-6-1-15,7-6-2 0,1-8 2 16,6-10-2-16,-1-10 1 0,5-8-1 16,-1-7 1-16,6-11 0 0,-3-10 1 15,7-6 0-15,-8-6 1 0,1-7 0 0,-5-5-1 16,6-4 2-16,-11-4 0 16,9 1-1-16,-9-3 0 0,4-1 2 0,3 1-1 15,-13 6 1-15,-14 3-1 0,-11 0-2 16,-12 0 0-16,-17-7 2 15,-9-5 3-15,-12 1-1 0,-14-2-3 0,-3 5-1 16,-12 6 0-16,-7 7-2 0,1 10 2 16,5 13-2-16,-4 11 1 0,4 10 0 15,7 9 1-15,4 10 0 0,5 8 0 16,10 5-11-16,-1 9-7 0,8 6-17 0,8 5-20 16,2 2-26-1,2-3-7-15,6-5-63 0,7-9-104 0</inkml:trace>
  <inkml:trace contextRef="#ctx0" brushRef="#br1" timeOffset="-80876.2">15454 14875 528 0,'0'0'64'0,"0"0"10"0,0 0-23 0,0 0 15 15,0 0-11-15,0 0-13 0,0 0-12 16,-2-42-5-16,0 41-2 0,-2 1-9 16,-1 0-3-16,1 0-6 0,0 7-3 15,0-1 0-15,-8 9-1 0,-1 4-1 16,1 6 0-16,-5 7 1 0,1 2-1 15,-5 3 0-15,4 4 0 0,-3-3-1 16,5-2 0-16,-3-6-1 0,9-4 2 16,1-4 0-16,4-6 0 0,2 0-2 15,4-5 1-15,-2-1-1 0,4-3 0 0,2-1 0 16,3-2-1-16,1-1 0 0,11-3 0 16,3 0 1-16,5-6 2 15,5-7 0-15,5-3 2 0,0-4 0 0,-4-3 1 16,-2-3-2-16,-2 0 2 0,-6 1-2 15,-8 4-1-15,1 0-1 0,-10 2-16 16,-3 1-12-16,-1 1-12 0,-4 2-23 16,-2-2-34-16,-7 3-21 0,-1 2-91 15,-4-1-131-15</inkml:trace>
  <inkml:trace contextRef="#ctx0" brushRef="#br1" timeOffset="-80655.83">15497 14852 604 0,'0'0'93'15,"0"0"-10"-15,0 0-18 16,0 0-4-16,0 0-9 0,0 0-19 0,0 0-7 16,0 0-20-16,0 0-6 0,6 20 0 15,3-3 0-15,1 3 0 16,-4 4 0-16,-2 4 0 0,5 3 0 0,-1 6 0 16,-4 3 0-16,0 3 0 0,-4 2 0 15,2-4 0-15,0-1 0 0,0-3 0 16,0-5 0-16,0-5 0 0,5-1-48 15,3-3-31-15,-2-4-49 0,-4-7-99 16</inkml:trace>
  <inkml:trace contextRef="#ctx0" brushRef="#br1" timeOffset="-45792.32">3212 16514 294 0,'0'0'16'0,"0"0"7"0,0 0 31 16,0 0-5-16,0 0-3 0,-8-58 2 15,4 51 11-15,0-2-12 0,0-1-9 16,-3 0-1-16,-1-2-3 0,4 2 1 15,-2 4-3-15,6 2-8 0,0 4 0 16,-2-2-6-16,2 2-4 16,0 0-2-16,0 0-1 0,0 2-2 0,0 3-7 15,0 7-1-15,2 8-1 0,-2 9 1 0,4 10-1 16,-4 5 0-16,-2 9 1 0,0 1-1 16,-4 1 0-16,-1-9-5 0,-1-5-12 31,4-6-14-31,0-8-18 0,0-2-41 15,2-7-40-15,-2-8-120 0</inkml:trace>
  <inkml:trace contextRef="#ctx0" brushRef="#br1" timeOffset="-45454.62">3847 15560 410 0,'0'0'142'0,"-21"-65"-100"15,13 51 3-15,-6 2 1 0,5 5 6 16,1 4-16-16,-9 2-12 0,7 1-13 16,0 4-5-16,-5 9 0 0,5 7-1 15,0 8-2-15,-3 9-2 0,5 6-1 16,4 8 1-16,2 4 2 0,2 1 1 0,2 4 0 15,4 5 2-15,6 3-4 0,5 6 2 16,4-4-4-16,-1 2-1 0,9-6 1 16,0-1 0-16,2-6 0 15,2-6 0-15,0-6 1 0,2-6-1 0,1-10-6 16,-1-8-18-16,0-11-9 0,-2-7-15 16,-2-5-16-16,-2-3-5 0,-6-9-34 15,-7-7-13-15,-1-4-46 0</inkml:trace>
  <inkml:trace contextRef="#ctx0" brushRef="#br1" timeOffset="-44816.42">4045 15723 537 0,'0'0'46'0,"0"0"12"0,0 0-16 15,0 0 1-15,0 0-20 0,0 0-18 16,0 0 0-16,19 52 7 0,-11-14 9 15,5 8-2-15,-5 11-9 0,0 5-1 16,3 4-4-16,-3 1-3 0,0-1-2 16,-2-6 0-16,5-9 0 0,-3-14 1 15,-4-11-1-15,2-7 0 0,0-9 0 0,3-4-2 16,-3-5-13-16,-2-1-1 16,-4-8 10-16,0-4 5 0,0-5 1 0,-6-8 3 15,-9-3 1-15,1-6-3 0,-11-6 1 16,-4-8-2-16,-2-8 1 0,-2-6-1 15,2-4 0-15,4-1 0 0,6 5 0 16,5 8 1-16,6 11-1 0,5 9-3 16,3 10 3-16,2 6 1 0,0 6 9 15,0 2 5-15,5 3-5 0,1 1-6 0,6 2-2 16,3-1-1-16,3 3-1 0,1 2 0 16,6 1 1-16,1 5-1 0,-5 3 1 15,4 2 0-15,-8 7 0 0,-3 0 0 16,-4 6 0-16,3 1 1 0,-9 0-1 15,-2 0-1-15,0-1 0 0,-2 1 0 16,0-2-3-16,-2-3-4 0,-2-1 2 16,-2-3 1-16,-3-3 1 0,3 0-1 15,2-6 3-15,0-3 1 0,2-3 0 16,0-1 0-16,-2 0 0 0,2-1 3 16,2-5 6-16,0 2 3 0,0-2 3 15,0 1-6-15,6 0-4 0,2 2-3 16,9 0-1-16,1-1 0 0,7 1 1 0,2 0-2 15,4 3 2-15,-2 2 0 0,-2 6 0 16,-1 2-1-16,-3 2 1 0,-10-1 1 16,-1 4 1-16,-4 2 0 0,-6 4 1 15,-2 4-1-15,-4 6 0 0,-12 3-1 16,1 2-3-16,-12 2 0 0,-2-1-2 16,-2-2-11-16,-2 0-8 0,4-4-19 15,0-3-16-15,11-5-35 0,-1-10 8 16,9-2-49-16,2-9-96 0</inkml:trace>
  <inkml:trace contextRef="#ctx0" brushRef="#br1" timeOffset="-44580.54">4566 16247 644 0,'0'0'79'0,"0"0"-16"0,0 0-26 15,0 0 17-15,0 0-16 0,0 0-8 16,0 0-12-16,19-3-4 0,-17 8-5 16,2 4-1-16,2 3-2 0,3 6-3 15,-5 2 0-15,-4 4-1 0,0 6 0 0,-7 3-2 16,-5 6-5-16,-2 4-7 0,-5-1-11 16,2 0-16-16,-3-9-12 0,-1-5-36 15,5-6-59-15,-3-10-141 16</inkml:trace>
  <inkml:trace contextRef="#ctx0" brushRef="#br1" timeOffset="-44249.01">4831 15455 658 0,'0'0'65'0,"0"0"-9"16,0 0-20-16,0 0-1 15,0 0-4-15,0 0-12 0,0 0-6 0,0 0-2 16,0 0-5-16,12 28 2 0,-6-2 2 16,3 5 3-16,5 4-5 0,-3 6-2 15,1 10-2-15,7 5-1 0,-5 5-2 16,7 4 0-16,-1-3 1 0,-1-7-2 16,2-4 2-16,-3-11-2 0,3-6-3 15,2-8 3-15,-5-7 0 0,5-5-3 16,-9-9 0-16,7-5 2 15,0-3 0-15,-1-10 0 0,5-5-3 16,0-7 4-16,2-6-4 0,-4-5-2 0,4-6 6 0,-7-1-16 16,-3-1-6-16,-11 2-6 0,-4 3-30 15,-4 3-48-15,-10 4-36 0,-11 7-125 16</inkml:trace>
  <inkml:trace contextRef="#ctx0" brushRef="#br1" timeOffset="-44059.98">4909 15888 363 0,'0'0'324'32,"0"0"-269"-32,0 0-14 0,0 0-11 0,0 0-1 0,0 0-11 0,0 0 4 15,0 0 3-15,71-43-6 16,-40 13-1-16,4-2-5 0,-2-3-10 0,-4 3-3 16,-4 4-2-16,-9 4-27 0,-5 2-11 15,-5 5-32-15,-6 2-52 0,-11 2-71 16,1 3-243-16</inkml:trace>
  <inkml:trace contextRef="#ctx0" brushRef="#br1" timeOffset="-43886.48">4740 15461 169 0,'0'0'554'16,"0"0"-501"-1,0 0-7-15,0 0-10 0,0 0-11 0,0 0-16 0,0 0-1 16,0 0 2-16,0 0-3 0,64-53 1 15,-29 33 1-15,6 0-5 0,-1-1-2 16,-1 0-2-16,2 2-2 0,-8 3-26 16,1 4-27-16,-12 2-53 0,1 5-48 15,-13-2-134-15</inkml:trace>
  <inkml:trace contextRef="#ctx0" brushRef="#br1" timeOffset="-43634.94">5416 15038 647 0,'0'0'120'0,"0"0"-62"0,0 0-25 16,0 0-11-16,52 11 14 0,-24-3-8 16,1 4-6-16,9 6-2 0,-5 7-3 15,-6 10-4-15,4 11-6 0,-9 11-7 16,-3 10 0-16,-11 10 0 0,-6 7 0 15,-4 4 0-15,-14 4 0 0,-5-2 0 0,-6-4-7 16,-4-7-18-16,-4-3-13 0,-4-5-21 16,-7-8-43-16,1-9-87 0,-5-19-320 15</inkml:trace>
  <inkml:trace contextRef="#ctx0" brushRef="#br1" timeOffset="-21616.53">1000 13827 344 0,'0'0'75'0,"0"0"-28"16,0 0 6-16,0 0 7 0,0 0-7 15,0 0-25-15,-14-51 3 0,8 48 7 16,2 2-4-16,-5 0-11 0,1-1 2 16,2 2-5-16,2 0 2 0,2 0-2 15,0 3-2-15,0 0 2 0,-3 7-18 0,3 6-2 16,-6 8-1-16,2 9 1 16,0 7 2-16,2 8-1 0,-1 5 1 15,1 7 0-15,2 7-1 0,2 5 1 0,2 4-2 16,7 0 0-16,3-5 2 0,9-1-2 15,3-6 2-15,-1-3-2 0,4-4 0 16,2-10 2-16,2-5-2 0,2-7 0 16,-2-8 0-16,-2-6-4 0,0-9-10 15,-4-8-9-15,4-4-14 0,-2-13-13 0,2-6-27 16,-3-9-11-16,-7-5-54 0,2-1-116 16</inkml:trace>
  <inkml:trace contextRef="#ctx0" brushRef="#br1" timeOffset="-21348.87">1354 14068 547 0,'0'0'68'0,"0"0"-23"16,0 0 21-16,0 0 3 0,0 0-17 16,0 0-22-16,0 0-8 0,0 0-4 0,0 0-7 15,-10-39-6-15,10 46-5 16,6 6-4-16,4 4 4 0,5 8 0 0,-5 5 1 15,4 2-1-15,-3 5 1 16,-1 0 0-16,3 4-1 0,-5-2 0 0,-6-2-1 16,4-5-3-16,-2-7-10 0,2-5-12 15,1-8-14-15,-3-4-9 0,0-5-23 16,-2-3-6-16,2-3-15 0,-2-6-13 16,0-4-7-16,-2-2 8 0,0 1-35 15</inkml:trace>
  <inkml:trace contextRef="#ctx0" brushRef="#br1" timeOffset="-21097.14">1284 14091 413 0,'-11'-62'96'0,"3"41"-9"0,2 0-38 16,4 7-7-16,2 0 7 0,0 3-7 15,8-1-15-15,0 0-13 0,3 1-4 16,11 2 0-16,3 0 0 0,4 4-3 16,10 1 4-16,5 2-6 0,5 1 1 15,1 6-1-15,-7 5 0 0,-5 8-5 16,-7 4-4-16,-4 5 4 0,-7 4 0 15,-11 5 1-15,-3 3 1 0,-6 4-1 16,-2 3 0-16,-7 0-1 0,-11 0 3 0,-1 3-1 16,-4-4-2-16,-6-4 0 15,-2-4-7-15,2-4-9 0,0-5-14 0,6-6-17 16,9-7-21-16,1-6-9 0,7-6-11 16,4-2-42-16,2-1-111 0</inkml:trace>
  <inkml:trace contextRef="#ctx0" brushRef="#br1" timeOffset="-20861">2036 14302 651 0,'0'0'98'0,"0"0"-20"0,0 0-23 15,0 0-8-15,0 0-11 0,0 0-13 16,0 0-6-16,0 0-5 0,0 0-6 15,-10-22-6-15,4 31 0 0,-1 6 0 16,-1 8 0-16,-8 9 0 0,-1 5 0 16,-4 4 0-16,3 3-11 0,-5 1-13 15,6-4-13-15,1-7-13 0,12-10-13 16,2-9-42-16,2-8-59 16,2-5-158-16</inkml:trace>
  <inkml:trace contextRef="#ctx0" brushRef="#br1" timeOffset="-20483.83">2220 13827 381 0,'0'0'253'0,"0"0"-179"0,0 0-10 15,0 0-8-15,0 0-11 0,0 0-22 16,0 0-8-16,0 0-2 0,-10 21-9 0,8-5 1 15,0 6 0-15,0 6-2 16,2 4 1-16,0 4-2 16,-3-1-1-16,3 3 1 0,3 0-1 0,-1-2-1 15,6 0-1-15,2-7 1 0,1-3 0 0,-1-4-2 16,6-4 4-16,-3-2-2 16,5-5 0-16,-3 1 0 0,8-2 0 0,-9-3 1 15,5-2-1-15,-5-5 1 0,7 0 0 16,-7-7 0-16,7-2 0 15,-7-5 1-15,7 0-2 0,-8-2 0 16,5 0 0-16,-10-3 0 0,3 1-6 0,-3 2-10 16,-6 0-11-16,-2 4-15 0,-6-4-22 15,-7 3-28-15,3 0-8 0,0 0-69 0,-7 2-92 16</inkml:trace>
  <inkml:trace contextRef="#ctx0" brushRef="#br1" timeOffset="-20309.97">2232 14210 541 0,'0'0'93'0,"0"0"-37"0,0 0 0 16,0 0 5-16,0 0-8 0,0 0-20 15,0 0-8-15,36-72-5 0,-22 47-4 0,11-3-4 16,2 1-6 0,-2-3-2-16,-7 5-4 0,5 5 0 0,-9 1-15 15,-3 7-26 1,-3-3-10-16,-8 5-51 0,0-2-33 0,-8 4-70 0</inkml:trace>
  <inkml:trace contextRef="#ctx0" brushRef="#br1" timeOffset="-20121.62">2115 13823 578 0,'0'0'60'0,"0"0"-5"16,0 0 3-16,0 0-3 0,0 0-17 15,0 0-12-15,0 0-5 0,0 0-7 0,0 0-4 16,37-46 2-16,-6 35 1 15,6-1-3-15,6-2-3 0,-3 1-3 16,-5 4-2 0,-4 3-2-16,-2 2 0 0,-4-2-28 0,-5 0-16 0,3 0-37 0,-8 0-61 15,-1-1-70-15</inkml:trace>
  <inkml:trace contextRef="#ctx0" brushRef="#br1" timeOffset="-19364.09">2973 13735 295 0,'0'0'324'0,"-19"-61"-253"0,13 41 10 0,4 5-12 16,0 0-12-16,2 8-18 0,0 1-10 31,0 4-12-31,4 2-4 0,2 0-4 0,-2 2-5 0,2 7-3 0,0 4-1 16,5 8 1-16,-1 4 0 0,-4 5 1 15,-2 4-1-15,1 5 1 0,-1 4-1 16,0 2 0 0,2 0 0-16,-2-2 0 0,0-4-1 0,0-5 0 0,-1-8-1 15,3-7-6-15,-4-5-4 0,-2-6-5 31,2-3-2-31,-2-3-1 0,0-2-2 0,0 0 2 16,0 0 7-16,0-3 7 0,-4-5 0 16,-2-3 1-16,-1-4 2 0,-1-4 2 15,-6-5 0-15,3-6 1 0,-7-6 0 16,3-4 2-16,-1-8 0 0,5-1 2 16,5-2-2-16,4 1 4 0,2 4-3 15,2 7-2-15,2 8 2 0,5 9-3 16,1 3 3-16,0 7 0 0,-2 2 3 15,13 1-4-15,-2 5 1 0,10 1-2 16,6 2 3-16,0 1 2 0,0 5-5 16,0 8-1-16,2 2 0 0,-12 3 0 15,0 4-1-15,-2 0 2 0,-13 4-2 0,-4 0-4 16,-4 2-1-16,-2 1 4 0,-8-1-3 16,-8 2-3-16,-7 0-1 0,-4-2 1 15,-6-1 0-15,6-2 2 0,4-4 2 16,1-3 1-16,1-5 2 0,11-5 0 15,3-4 0-15,1-1 0 0,0-3 2 16,4 0 1-16,0-5 3 0,2-2 3 16,0-1 1-16,10-2 0 0,0 0-1 15,3 0-3-15,10 1-1 0,8 2-2 16,4 3 2-16,6 0 0 0,11 2-1 0,-5 1 3 16,3 2-1-16,-7 8-6 0,-8 2 0 15,-1 6 1-15,-10 0 1 0,-7 3 0 16,-5 1 0-16,-5 2-2 0,-7 3 4 15,-5 1-2-15,-9-1 0 0,-1 1-1 16,-5-5 1-16,-3-2-2 0,-2-1-6 16,-6-2-3-16,0-4-5 0,-2 0-17 0,0-3-11 15,0 0-30-15,4-5-20 16,-4-1-25-16,8 1-82 0</inkml:trace>
  <inkml:trace contextRef="#ctx0" brushRef="#br1" timeOffset="-19034">2789 14349 537 0,'0'0'123'0,"4"-54"-63"16,-4 36-11-16,2 1 18 0,-2 7-16 15,2 0-20-15,-2 2 3 0,0 1-5 16,2 2-7-16,-2 5-2 16,2 0-20-16,0 0 0 0,6 3 0 0,3 3 0 15,-1 4 0-15,2 1 0 0,7 1 0 16,-9 5 0-16,5 1 0 0,-5 5 0 16,-2 3 0-16,-3 3 0 0,-5 5 0 15,0 1 0-15,-9 5 0 0,1-1 0 16,-11 1-28-16,3-5-35 0,-7-6-21 15,-2-6-86-15,9-9-181 0</inkml:trace>
  <inkml:trace contextRef="#ctx0" brushRef="#br1" timeOffset="-18625.57">3574 13387 305 0,'0'0'266'0,"0"0"-202"16,0 0-15-16,0 0 22 15,0 0-8-15,0 0-28 0,0 0-13 16,0 0-6-16,15-16-7 0,-5 23 2 16,11 5-1-16,-3 4 1 0,7 6-2 15,6 6 2-15,2 6-6 0,0 6 0 0,-4 7-2 16,-4 6-2-16,-13 7 0 0,-10 5-1 15,-2 5 2-15,-4 3-2 0,-16 5-1 16,1-6-9-16,-10-1-5 16,-2-6-12-16,0-5-13 0,-4-6-32 0,2-11-47 15,0-3-49-15,2-10-256 0</inkml:trace>
  <inkml:trace contextRef="#ctx0" brushRef="#br1" timeOffset="-18059.25">4957 13375 343 0,'0'0'53'0,"0"0"0"15,0 0 22-15,0 0 7 0,0 0-20 0,-31-53-8 16,29 46 1-16,-2 1-11 0,2 2-10 16,0 0-3-16,0 3-7 0,2 1-3 15,0 0-2-15,-3 0-6 0,1 7-7 16,-2 4-6-16,4 11-3 15,-2 6 3-15,0 6 1 0,2 7 0 16,0 2-1-16,0 3 0 16,4 5 1-16,5 2-1 0,-3 7 0 0,2 2 1 0,6 1 0 15,-1-2-1-15,3 0 1 0,3-4-1 16,4-7-10-16,4-7-14 0,2-9-6 16,2-10-19-16,-5-6-18 0,3-9-27 15,-2-7 4-15,0-4-46 0,-12-7-39 16</inkml:trace>
  <inkml:trace contextRef="#ctx0" brushRef="#br1" timeOffset="-17651.81">5418 13388 646 0,'0'-61'14'0,"0"46"53"16,0 4-20-16,0 5 11 0,0 2-14 15,0 3-21 1,-2 1-6-16,2 3 0 0,0 5-5 0,0 7-12 0,0 12-1 15,2 7 1-15,-2 8 1 0,0 8 1 0,0 2-2 16,-2 1 1-16,-2 5 0 16,2-1-1-16,-2-3-4 0,-3-6-5 0,1-10 3 15,4-10-2-15,2-9-1 16,0-10-3 0,6-4-5-16,-4-5-1 0,2 0 8 0,1-7 3 0,-3-3 7 0,0-6 0 15,-2-6 1-15,0-7 9 16,0-8 4-16,0-8-9 0,-4-7 0 0,-1-5-1 15,1-7 0-15,-2-4 2 0,4-1 7 16,2 14-2-16,6 14-6 0,-2 15 0 16,3 14 0-1,-3 6 6-15,2 3-1 0,0 3-6 0,9 6-4 0,-3 6-1 16,9 7-1-16,-3 7 2 0,7 5 1 0,2 5 1 16,2 7 0-16,-2 0-1 0,4 2 2 15,-6-1-2-15,-1-5 1 0,-3-1-1 16,-4-7-1-16,-3-3-1 15,-2-2-3-15,-5-8-20 0,-3 1-9 0,-2-7-23 16,-2-2-39 0,-6-3-50-16,-5-5-109 0</inkml:trace>
  <inkml:trace contextRef="#ctx0" brushRef="#br1" timeOffset="-17463.65">5331 13705 679 0,'0'0'81'31,"0"0"-40"-31,0 0-9 0,4-60 4 0,13 47-17 16,3 0-8-16,5-1 0 15,0 0-1-15,6 0-1 0,2-1-4 0,-2 2-5 16,0-2 0-16,-4 4-6 0,-2-3-27 16,-4 3-36-16,-5-5-70 0,-8 2-95 15</inkml:trace>
  <inkml:trace contextRef="#ctx0" brushRef="#br1" timeOffset="-17243.79">5852 13106 721 0,'0'0'74'0,"0"0"-40"0,0 0-3 15,0 0 4-15,0 0-13 0,0 0-11 0,0 0 3 16,0 0 2-16,0 0-6 0,66-9 0 15,-43 23-3-15,4 3-1 0,0 5-1 16,-5 3-3-16,1 4 0 0,-8 7-2 16,-1 8-2-16,-12 6-6 15,-2 10-23-15,-10 7-8 0,-13 7-37 0,-4 2-52 16,-6 0-30-16,0-16-86 0</inkml:trace>
  <inkml:trace contextRef="#ctx0" brushRef="#br1" timeOffset="-16940.32">6551 13437 594 0,'0'0'88'0,"0"0"-21"16,0 0-10-16,0 0 3 0,0 0-22 16,0 0-8-16,0 0-5 0,0 0-7 15,0 0-5-15,12-40-7 0,-12 43-4 0,0 6-2 16,-2 4-4-16,0 4 0 16,-6 7 4-16,-1 4-2 0,-1 3-10 0,-6 1-13 15,-1 0-11-15,-6 1-21 0,5-5-44 16,-5-3-56-16,2-8-171 0</inkml:trace>
  <inkml:trace contextRef="#ctx0" brushRef="#br1" timeOffset="-16503.67">7344 12723 546 0,'0'0'79'0,"0"0"-34"0,0 0 11 0,0 0 10 16,0 0-23-16,0 0-16 0,0 0-8 16,0 0-6-16,-51-23-4 0,34 39-4 15,3 9-4-15,-5 5-1 0,-4 4 0 16,1 6 0-16,1 4 1 0,2 3 0 16,-1 1-1-16,7 1 0 0,-1 1 1 15,12-1 0-15,2-1-1 0,0 1 0 16,10 2-4-16,3 2 3 0,9-3 0 15,1-5 1-15,8-5-2 0,4-7-11 16,9-5-7-16,-3-6-8 0,9-4-14 16,-1-5-25-16,1-9-14 0,-3-4-31 0,-3-6-60 15,-7-8-103-15</inkml:trace>
  <inkml:trace contextRef="#ctx0" brushRef="#br1" timeOffset="-16204.05">7849 12949 513 0,'0'0'18'0,"-25"-66"28"15,13 47-10-15,-1 3 18 0,3 4-8 16,-5 2-7-16,-1 3-4 0,-1 0-5 16,3 4-7-16,-5 4-14 0,3 5 0 15,-1 7-3-15,1 5-3 0,-5 5-3 16,7 6 1-16,-5 3-1 0,4 2 1 15,1 1-1-15,6 1 1 0,4-1-1 16,4-5 1-16,0 1-1 0,4-6 0 16,10-3-1-16,1-1 1 0,7-6 1 0,7-3-1 15,6-3 2 1,7-6-1-16,5-3 2 0,3-2-3 0,-2-7-6 16,-3-5-32-16,-4-4-2 0,-6-3-51 15,-4-7-35-15,-10 2-109 0</inkml:trace>
  <inkml:trace contextRef="#ctx0" brushRef="#br1" timeOffset="-15951.57">8167 12486 553 0,'0'0'92'16,"0"0"-26"-16,0 0 9 0,0 0-14 15,0 0-24-15,0 0-14 0,0 0-4 16,0 0-1-16,0 0 2 0,44 14 1 0,-26 0-6 16,7 2-2-16,-2 5-3 0,4 3-10 15,-3 4 0-15,3 6 0 0,-4 5 0 16,-8 6 0-16,-7 5 0 0,-8 2 0 16,-13 8 0-16,-9 5 0 0,-14 3-22 15,-7 3-29-15,-2-1-8 16,-9 0-57-16,8-11-109 0</inkml:trace>
  <inkml:trace contextRef="#ctx0" brushRef="#br1" timeOffset="14470.42">6311 15920 366 0,'0'0'87'16,"0"0"-16"-16,0 0-23 0,0 0 2 16,0 0-6-16,0 0-2 0,0 0-9 15,0 0 0-15,-2-42 0 0,2 39-7 16,0 1-5-16,0 2-3 0,0 0-5 0,0 0-3 16,0 4-4-16,0 5 0 0,2 4-4 15,2 7 1-15,-4 6 1 0,0 7-1 16,-2 5-1-16,-6 7-1 0,-3-1 1 15,-5 3-2-15,-3 1-9 0,-1-2-15 16,-3 1-31-16,2-1-51 0,-8 1-59 16,0-6-244-16</inkml:trace>
  <inkml:trace contextRef="#ctx0" brushRef="#br1" timeOffset="14906.84">5840 16690 356 0,'0'0'40'16,"0"0"5"-16,0 0 2 0,0 0-2 15,0 0 1-15,0 0-10 0,0 0-8 16,0 0 1-16,0 0 7 0,-13 40 5 16,13-29-10-1,0 2-7-15,0 3-7 0,0 5-3 0,0 4-2 0,0 8-1 0,0 4-2 16,2 4-3-16,4 3-2 15,1 5-1-15,3 3 0 0,2-1 0 16,5 0-1-16,-1 2-1 0,5 0 1 16,4 0-2-16,4-3 1 0,0-6-1 15,2-6 0-15,6-8-12 0,-2-7-19 16,4-10-11-16,1-7-30 0,-5-6-19 0,8-7-56 16,-14-3-72-16</inkml:trace>
  <inkml:trace contextRef="#ctx0" brushRef="#br1" timeOffset="15554.8">6268 16972 634 0,'0'0'31'0,"0"0"13"0,0 0-10 16,0 0 18-16,0 0-6 0,0 0-18 15,0 0-10-15,0 0-7 0,0 0-1 16,-9 8-3-16,20 13-2 15,-1 7 1-15,4 5-1 16,1 3 0-16,1 5-4 0,-1 2 0 0,3-1 0 0,-5-1-1 16,-1-4-1-16,7-5 0 0,-7-5-12 15,-1-7 7-15,-1-9-9 0,-2-4-10 16,-2-6-9-16,3-1-1 0,-7 0-2 16,-2-5 16-16,0-6 15 0,-4-7 6 15,-7-6 0-15,-1-2 0 0,-7-3 1 16,5-3 0-16,-11-5 2 0,-2-5 8 0,2-5-1 15,-4-2-3-15,5 0 9 0,3 3-6 16,6 7-6 0,5 7 2-16,4 9 0 0,4 6 1 15,2 5 5-15,0 5-1 0,2 0-3 0,4 1-5 0,2 0-3 16,3 3 0 0,7 0 0-16,3 2 0 15,6 1 0-15,4-2 0 0,2 8 0 16,-2 2 0-16,0 6 0 0,-2 2 1 15,-8 5-1-15,1 1 2 0,-5 4-1 0,-5 2-1 16,-1 0 0-16,-9 2-2 0,4-1-3 16,-6-1-2-16,0-1 1 0,-6-2 2 15,-1-3-1-15,-3-2-1 0,-4-4 2 16,3-4 1-16,1-2 1 0,-5-4 1 16,9-4 1-16,0-2 0 0,2 0 3 0,-2-2 3 15,4-3 2-15,-5 0 2 16,5-2 1-16,2 1-4 0,7 0-2 0,3 0-2 15,2 1-2-15,11 0-1 16,2 1 1-16,8 3 0 0,6 1 1 16,1-1 4-16,-3 8 1 0,2 2-5 15,-8 3 1-15,-10-2 0 0,-7 4-3 0,-1 0 3 16,-9 2-3-16,-4 4-2 0,0 3-14 16,-15 4-15-16,1 2-9 0,-7 0-33 15,-4-2-13-15,-6 0-80 0,4-6-196 16</inkml:trace>
  <inkml:trace contextRef="#ctx0" brushRef="#br1" timeOffset="15790.83">7324 17239 468 0,'0'0'307'0,"0"0"-239"0,0 0-44 15,0 0 2-15,0 0 5 0,0 0-11 16,0 0-7-16,0 33-5 0,-8-26-3 0,-5 4-5 16,-3 7 1-16,-3 5-1 15,-6 5-5-15,7 1-10 0,-5 2-9 0,6-3-3 16,1-8-24-16,5-1-37 16,-1-7-46-16,10-4-97 0</inkml:trace>
  <inkml:trace contextRef="#ctx0" brushRef="#br1" timeOffset="16105.46">7411 16587 598 0,'0'0'41'0,"0"0"-6"0,0 0 3 16,0 0 16-16,-60-37-17 0,49 31-14 15,1 2 1-15,4 1-14 16,0 3-3-16,-1 0 2 0,3 2-1 0,0 6 6 16,2 6-10-16,0 4-3 0,2 9-1 15,2 3 0-15,4 3 0 0,-2 4-1 16,5-4 0-16,-1 1 1 0,4-1-1 16,1 0 1-16,1 4 0 15,3-5 0-15,-1-6 0 0,3-5-1 0,6-6-3 16,0-4 4-16,3-5-1 0,3-5 1 0,5-1 0 15,-1-3-3-15,-2-4-21 16,-4-3-20-16,-2-4-18 0,-7 0-19 16,-5-4-27-16,-5-2-70 0</inkml:trace>
  <inkml:trace contextRef="#ctx0" brushRef="#br1" timeOffset="16357.52">7593 16312 622 0,'0'0'32'0,"0"0"25"16,0 0 1-16,0 0 2 0,0 0-15 15,0 0-15-15,0 0-8 0,0 0 0 0,12-36 0 16,9 43-6-16,1 3 0 16,9 3 0-16,4 3-11 0,1 3-5 15,5 6 0-15,4 4 0 0,-1 2 0 0,-3 6 0 16,-6 2 0-16,-6 4 0 0,-12 5 0 15,-13 5 0-15,-4-2 0 0,-12 1 0 16,-9 5-9-16,-6 4-50 0,-12 9-37 16,-9 2-97-16,3-12-268 0</inkml:trace>
  <inkml:trace contextRef="#ctx0" brushRef="#br1" timeOffset="20590.45">1373 15106 363 0,'0'0'67'0,"0"0"-15"0,0 0 9 0,0 0-9 16,0 0-12-16,0 0-3 0,0 0 0 16,0 0 1-16,4-22-5 0,-4 22-5 15,-2-1-7-15,2 1-3 0,-2 0-2 16,0 0-3-16,-3 4-2 0,-1 1-1 15,0 3-2-15,0 3-4 0,2 4-1 16,-5 6-3-16,1 5 0 0,0 6 0 16,4 4 1-16,0 4-1 15,4 5 0-15,0-1 0 0,4 2 0 0,4-1 0 16,2-3-1-16,3-2 2 0,7-1-1 16,-3 1 0-16,8-2 0 0,-7-7 0 15,5-4-3-15,2-7-4 0,-9-6-17 16,3-4-8-16,2-7-13 0,-7-3-27 0,5-6-31 15,-9-3-66-15,-4-3-148 0</inkml:trace>
  <inkml:trace contextRef="#ctx0" brushRef="#br1" timeOffset="20888.87">1616 15272 162 0,'0'0'254'0,"0"0"-188"0,0 0 6 0,0 0-10 16,0 0-9-16,0 0-11 0,0 0-4 15,0 0-1-15,0 0-6 16,-8-24-7-16,8 26-3 0,0 0-4 0,0 3-7 16,2 4-3-16,2 6-2 0,1 5 3 15,1 6 0-15,4 4-3 0,-4 4-2 16,3 2-1-16,5-1-2 0,-4-1 1 15,3-4-1-15,1-5 1 0,-1-4-2 16,1-2 0-16,-6-2-2 0,-3-6-17 16,-1-3-1-16,0-5-22 0,-2-3-36 15,-2 0-16-15,0-5-10 0,-6-4-31 16,2 0-78-16</inkml:trace>
  <inkml:trace contextRef="#ctx0" brushRef="#br1" timeOffset="21156.42">1616 15374 378 0,'-10'-52'81'15,"2"25"19"-15,2 7-25 16,2 4-38-16,1 4 12 0,1 3-3 0,2 0-11 16,0 2-10-16,7 0-7 0,1-1-4 15,2 3-1-15,1-2-3 0,11 0-3 0,1 1 1 16,8-2 3-16,4 3-2 0,4 1-3 16,1 1-1-16,3 3-1 0,-2 0 1 15,-5 6-2-15,-12 3-3 16,-3 7 2-16,0 0-2 0,-11 3 1 0,-4 5 0 15,-6 5-1-15,0 3 3 0,-6 6-2 16,-10-1 2-16,-3 2-3 16,-6 0-5-16,0-5-8 0,7-5-2 0,-5-7-3 15,11-5-7-15,-1-5-16 0,3-4 5 16,6-2-31-16,2-2-3 0,0-1-29 16,0 0-30-16,-3-3-58 0</inkml:trace>
  <inkml:trace contextRef="#ctx0" brushRef="#br1" timeOffset="21408.27">2237 15438 607 0,'0'0'86'16,"0"0"-26"-16,0 0 6 15,0 0-15-15,0 0-18 0,0 0-8 0,0 0-2 16,0 0-7-16,0 0-3 0,8-25-7 0,-8 30-2 15,2 2-4-15,-2 1 1 0,0 2 0 16,0 8 1-16,-8 4 0 0,-5 3-1 16,-5 2-1-16,1 1-11 0,-4 2-15 15,1-1-7-15,3-3-10 16,3-2-24 0,8-9-54-16,4-4-43 0,2-7-119 0</inkml:trace>
  <inkml:trace contextRef="#ctx0" brushRef="#br1" timeOffset="21753.65">2435 15083 582 0,'0'0'69'0,"0"0"-6"15,0 0 0-15,0 0-11 0,0 0-13 0,0 0-8 16,0 0-6-16,0 0-7 0,0 0-6 15,-4-18-3-15,6 29-3 0,2 3-3 16,-2 5-2-16,6 4 0 0,-3 4 0 16,1 4 2-16,0 1-3 0,-4 0 1 15,2 1-1-15,2-1 0 0,-1-3 0 16,9-3 1-16,-6-6 0 0,1-3-1 31,3-4 0-31,-4-1 0 0,0-6 0 0,7-1 0 0,-3-2-1 0,-1-3-1 16,9 0 2-1,-7-6 0-15,7-2-1 0,-5-3-1 0,4-5 2 0,-7-1-3 0,2-2-12 16,-5-3-8-16,-5 4-6 16,-2 1-18-16,-2 2-24 0,-4 1-42 0,0 0-31 15,-7 7-129-15</inkml:trace>
  <inkml:trace contextRef="#ctx0" brushRef="#br1" timeOffset="21926.88">2536 15295 510 0,'0'0'72'0,"0"0"-15"0,0 0 2 16,0 0-4-16,0 0-16 16,0 0-10-16,0 0-2 0,0 0-6 15,0 0-8-15,-14 0-4 0,20-7-8 0,2-6 3 32,5 0-3-32,3-4-1 0,-7 1-2 15,5 2-1-15,-4-2-35 0,-5 3-31 16,-5-3-44-16,0 2-50 0,-5 1-172 15</inkml:trace>
  <inkml:trace contextRef="#ctx0" brushRef="#br1" timeOffset="22115.15">2305 14994 645 0,'0'0'40'0,"0"0"-4"15,0 0 3-15,0 0-19 16,0 0-8-16,0 0 1 0,0 0 10 15,64 6 7-15,-33-15-7 0,2-3-6 0,-2 3-7 16,-2 0-10-16,-6 5 0 0,-3 4-2 16,1 0-20-16,-9 4-33 0,-1 4-54 15,-1 2-43-15,-6 0-149 0</inkml:trace>
  <inkml:trace contextRef="#ctx0" brushRef="#br1" timeOffset="22366.44">2954 15191 627 0,'0'0'68'15,"0"0"-9"-15,0 0 0 0,0 0-2 16,0 0-16-16,0 0-11 0,0 0-6 16,0 0-1-16,0 0-10 0,8-43-2 15,-8 43-3-15,0 1-5 0,0 1-3 16,2 2 0-16,-2 4 0 0,2 3 0 15,-2 3 0-15,0 5 0 0,0 3-3 16,-2 3-13-16,-4 3-14 0,-4-3-15 16,4 0-19-16,-1-6-28 0,3 0-35 15,-2-4-74-15,0-6-240 0</inkml:trace>
  <inkml:trace contextRef="#ctx0" brushRef="#br1" timeOffset="23090.23">3252 15036 462 0,'0'0'100'0,"0"0"-43"16,0 0 0-16,0 0 13 0,0 0-12 15,0 0-19-15,0 0-7 0,0 0-5 0,0 0-12 16,20-34-6-16,-18 42-4 0,2 2-1 15,3 4-1-15,-1 2-2 0,-2 3 0 16,0 1 0-16,2 0-1 16,5-2 0-16,-3-1 0 0,-2 1-1 0,2-4-14 15,3-3 0-15,-1-2-6 0,-6-2 1 16,2-1-10-16,-1-2-36 0,-5-1 36 16,0-3-32-16,0 0 20 0,-3-4 6 15,-3-3 8-15,0-3 18 0,-2 0 7 16,-5-3 3-16,5-1 0 0,-2-1 7 15,-3-2 16-15,3-2 6 0,0-2-1 0,-3-7 1 16,5 0 9-16,4-2-4 0,2 3 0 16,0 5-4-16,2 6-12 0,0 3-4 15,0 3-2-15,4-1 3 0,0 1-2 16,4 3-3-16,7-1-3 0,-5 1 0 16,7-1-2-16,-1 1 0 0,9 0-1 15,0 1-1-15,-5 4-2 0,7-2 1 16,-6 2-1-16,-2 2 0 0,1 2-1 15,-7 4 0-15,1 3 1 0,-3 1 0 16,-7 0-1-16,-4 6 0 0,-2 0-1 16,-11 5-1-16,-7 4-8 0,-5 0-4 15,4 0-5-15,-2-2-4 0,3-2 3 16,7-2 9-16,3-5 8 0,0-5 0 16,7-3 0-16,1-4 0 0,0 0 3 0,2-2-1 15,0 0 2-15,0-4 2 16,0 0 5-16,4-3 10 0,3 0-3 0,5-4-2 15,-4 2-5-15,11 0-1 0,2 2-1 16,5-2-1-16,3 1 0 0,5 3-1 16,-3 3-1-16,0 1-2 0,-7 3 1 15,-7 8 0-15,4 0-2 0,-9 4 0 16,-4 2 2-16,0 1-1 0,-5 0 0 16,-3 1-1-16,-11 3 2 0,1-3 0 15,-5 1-2-15,-7 2-6 0,-5-3-5 16,-2-1-7-16,4-5-11 0,0-1-9 15,3-4-41-15,3-4-13 0,6-1-7 0,3-1-13 16,4-1-53 0</inkml:trace>
  <inkml:trace contextRef="#ctx0" brushRef="#br1" timeOffset="23341.06">4043 15152 660 0,'0'0'129'0,"0"0"-73"16,0 0-6-16,0 0-5 15,0 0-16-15,0 0-8 0,0 0-8 16,0 0 1-16,11-37-8 0,-11 37-6 0,0 0 0 16,-2 1 0-16,-5 3 0 0,-7 9 0 15,-1 4 0-15,-11 8 0 0,-8 5 0 16,3 2-31-16,0 1-16 0,0 1-13 15,13-4-28-15,1-6-46 0,13-7-79 16,4-8-221-16</inkml:trace>
  <inkml:trace contextRef="#ctx0" brushRef="#br1" timeOffset="23703.31">4492 14699 515 0,'0'0'64'0,"0"0"-28"15,0 0 2-15,0 0 31 0,-13-53-10 16,5 46-15-16,-4 0-11 0,6 1-8 16,-7 3-4-16,-1 2-3 0,3 1-5 15,-5 1-4-15,3 5-3 0,3 1-3 16,-6 2-2-16,7 3-1 0,-7 1 0 0,5 3 0 15,3 3-1-15,0 2 1 16,-2 3-1-16,3 3 1 16,3 1 0-16,4 1-1 0,0-1 1 0,0-3-1 15,6-1 0-15,7-1-1 0,-1-5 0 0,1-4 1 16,5-1 0-16,-3-4 0 0,7 0-1 16,-3-1 1-16,2-4 1 0,-1-2 0 15,-5-2-3-15,3 0-18 0,-5 0-18 16,-1-6 5-16,-3-3-28 0,-3-3-34 15,-2-3-12-15,-2 0-90 0</inkml:trace>
  <inkml:trace contextRef="#ctx0" brushRef="#br1" timeOffset="23984.93">4587 14484 544 0,'0'0'35'15,"0"0"26"-15,0 0-8 0,0 0 19 16,0 0-18-16,0 0-19 0,0 0-7 0,0 0-6 16,0 0-6-16,12-47-3 0,-1 47 0 15,1 3 0-15,7 1-2 16,-1 5-2-16,5 2-2 16,0 4 0-16,-3 3-2 0,5 1-2 0,0 2-2 15,-6 5-1-15,-5 6 2 0,-8 5-1 16,-4 3 0-16,-4 3-1 0,-14 3-7 0,-1-2-10 15,-8 2-1-15,-1-6-1 0,7-5-7 16,-2 0-15-16,3-4-36 0,-3-4-46 16,-2-6-52-16,5-3-217 0</inkml:trace>
  <inkml:trace contextRef="#ctx0" brushRef="#br1" timeOffset="25131.52">6402 14113 581 0,'0'0'79'0,"0"0"-40"0,0 0-3 15,0 0 21-15,0 0-13 0,0 0-13 16,-10-33-7-16,10 33-7 16,-3 0-5-16,3 2 0 0,-6 0-5 0,2 4-3 15,-4 2-2-15,-2 6-1 0,-3 5-1 16,1 2 1-16,-1 6-1 0,-1 3 1 16,6 5-1-16,-3 6-1 0,-1 4 1 15,8 4 0-15,0-1 0 0,4 1 0 16,4 0 0-16,4-1 0 0,4-3-1 15,5-8 1-15,8-3 0 0,6-6-2 16,4-4 0-16,2-3 0 0,4-9-23 16,3-4 8-16,-5-6-27 0,-4-2-4 15,-6-7-32-15,-6-6-8 0,0-4-50 16,-7 1-103-16</inkml:trace>
  <inkml:trace contextRef="#ctx0" brushRef="#br1" timeOffset="25588.37">6861 14159 610 0,'0'0'41'0,"0"0"8"15,0-55 10-15,-4 52 13 0,4 0-22 16,-2 2-15-16,0 1-5 0,-5 1-5 16,7 9-11-16,-6 4-8 0,2 5-6 0,0 6 0 15,-4 7 0-15,-3 6 0 16,3 3 0-16,2-3 0 0,-5-1 0 0,3-3 1 15,0-2-1-15,2-5 0 16,4-3-11-16,0-7 5 0,2-6 2 0,0-6-5 16,2-3-5-16,0-1-1 0,0-1 2 15,2-7 10-15,2-1 1 0,-4-8 2 16,6-3 0-16,-3-3 1 0,-1-5 0 16,-2-2-1-16,-2-3 2 0,0-2 0 15,0-4 3-15,0-3 3 0,0 3 2 16,0 4 1-16,0 6 0 0,4 12-3 15,0 4-5-15,-4 9 2 0,6 2 1 0,-4 0-1 16,9 1-2-16,-3 1-2 16,4 6 0-16,7 5 0 0,-5 5-1 15,9 3 1-15,2 4 1 0,-4 3-1 16,8 2-1-16,-5 2-1 0,3 2 1 0,-2 0 0 16,-6-1 1-16,1-2 0 0,-7-5 0 15,-1-4-1-15,-8-2 0 0,0-6-3 16,-4 1-16-16,0-6-10 0,-4 1-7 15,-6-1-23-15,0-2-48 0,-3-2-32 16,-5-4-202-16</inkml:trace>
  <inkml:trace contextRef="#ctx0" brushRef="#br1" timeOffset="25777.8">6739 14324 199 0,'0'0'490'0,"0"0"-412"16,0 0-17-16,-13-56-22 0,20 49-7 15,5 1-14-15,5 2-1 0,1-2-1 16,15 0-3-16,0-1-2 0,11 1-2 16,-3-1-2-16,5 0-3 0,-1 0-4 15,-4 0-3-15,-6-1-2 0,-4 1-32 16,-2-4-25-16,-10 1-52 16,-2-7-79-16,-13 0-274 0</inkml:trace>
  <inkml:trace contextRef="#ctx0" brushRef="#br1" timeOffset="25997.2">7406 13802 710 0,'0'0'75'0,"0"0"-19"16,0 0-10-16,54-8 3 0,-37 15-7 0,8 0-14 16,-1 3-11-16,1 4-17 15,0 2 0-15,4 5 0 0,-2 3 0 0,2 6 0 16,-7 4 0-16,1 1 0 15,-8 9 0-15,-5 10 0 0,-4 14 0 0,-12 13 0 16,-21 4 0-16,-18 0 0 16,-13-5 0-16,-15-1 0 0,-7 3-33 0,-11-4-51 15,-10-8-50 1,-9-18-154-16</inkml:trace>
  <inkml:trace contextRef="#ctx0" brushRef="#br1" timeOffset="91052.22">28404 6179 47 0,'0'0'16'0,"0"0"-10"0,0 0 5 0,0 0 8 0,0 0-6 16,0 0-1-16,-2-5 7 0,2 5 9 16,0-2-9-16,0 2-1 0,0-1 0 15,0 1 1-15,0 0-3 0,0 0-11 32,0 0-5-32,0 1-2 0,0 2-34 15,2 0-23-15,-2 0-62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05:43.532"/>
    </inkml:context>
    <inkml:brush xml:id="br0">
      <inkml:brushProperty name="width" value="0.05292" units="cm"/>
      <inkml:brushProperty name="height" value="0.05292" units="cm"/>
      <inkml:brushProperty name="color" value="#FF0000"/>
    </inkml:brush>
  </inkml:definitions>
  <inkml:trace contextRef="#ctx0" brushRef="#br0">6832 7464 175 0,'0'0'78'0,"0"0"-21"0,0-28 6 0,2 23 1 16,-2 0-11-16,2 1-11 0,2 2-12 16,0 1-5-16,-2 0-5 0,5 1-2 15,-3 0-3-15,4 5-3 0,-2 3-3 16,2 1 2-16,-1 5-1 0,1 0-1 15,-4 4 0-15,0 3 4 0,0 2-3 16,0 5 1-16,-2 2-2 0,-2 0-3 16,0 1 0-16,0-2-4 0,7 3-2 15,-7-3 0-15,0-3 0 16,0-1 2-16,2-4-2 0,0-3 0 16,-2-5 0-16,4-3 0 0,-4 0-28 0,0-2-24 15,0-4-20-15,0-2-45 0,0-2-30 0,-2 0-63 16</inkml:trace>
  <inkml:trace contextRef="#ctx0" brushRef="#br0" timeOffset="330.41">7092 7588 359 0,'0'0'43'0,"25"-64"7"0,-13 48 24 0,-3 1-17 16,-3 5-13-16,2 0-5 0,-4 5 4 15,-2 2-5-15,-2 3-6 0,0 0-5 16,0 0-12-16,0 2-9 0,-2 2-1 0,-2 4-2 15,-4 2 0-15,-2 2 0 0,-1 2 0 16,-7 3 0-16,1 0-2 16,-6 2 1-16,3-2 0 0,5 0-2 0,-3 0 0 15,1-1 0-15,1-2-3 0,3-3-4 16,3 0 0-16,0-3-2 0,7-2 2 16,-1 1 2-16,2-2-1 0,2 1 1 15,0-1 0-15,0 0 2 0,2 2 1 16,5 0-1-16,1 1-1 0,2 0 4 15,-2 0 0-15,9 2 0 16,4 0 0-16,-1 2-1 0,5 0 1 0,-2 1 0 16,6-1 0-16,-2 1-1 0,0-3-33 15,-9 2-41-15,1-3-31 0,-7 1-75 0</inkml:trace>
  <inkml:trace contextRef="#ctx0" brushRef="#br0" timeOffset="629.43">7435 7828 343 0,'0'0'107'16,"0"0"-39"-1,0 0 2-15,0 0-3 0,0 0-9 0,0 0-21 0,0 0-15 16,0 0-9-16,0 0-8 0,15-14-3 0,-9 26 2 16,-2 4 3-16,2 0 0 15,-3 3-5-15,1 1 1 16,0 1-2-16,-4-3 1 0,6 0-2 0,0 0 0 16,-2-3-11-16,0 2-49 0,1-1-31 15,-1-1-73-15,-4-1-176 0</inkml:trace>
  <inkml:trace contextRef="#ctx0" brushRef="#br0" timeOffset="1180.48">8376 7365 188 0,'0'0'92'0,"0"0"-27"0,0 0 3 15,0 0 1 1,0 0-7-16,0 0-5 0,0 0-8 0,0 0-2 0,-14-23-2 31,14 22-9-31,0 1-12 0,0 0-14 16,0 5-8-16,2 6-2 0,0 4 0 16,2 7 0-16,-2 3 3 0,4 5-1 0,-4 1 1 15,2 2 0-15,-2 3-3 16,0 4 1-16,0-1 1 0,3-4-1 0,-1-4-1 15,0-6-3-15,4-3-34 16,-4-6-32-16,0-5-24 0,-4-3-64 0,0-5-120 16</inkml:trace>
  <inkml:trace contextRef="#ctx0" brushRef="#br0" timeOffset="1478.79">8659 7500 437 0,'0'0'52'15,"0"0"20"-15,0 0-6 0,0 0-5 0,11-51-8 16,-11 50-20-16,0-1-5 0,0 2-7 16,0 0-8-16,-7 1-3 0,-1 5-2 15,-4 1-4-15,-7 1-4 0,-4 5 0 16,1-1 1-16,-5 2-1 0,2-3-1 16,2 1-6-16,-2 3-3 0,3-4-3 15,5 3-1-15,3-5 0 0,5 2-2 16,3-2-1-16,0-1 0 0,4-1 5 15,2-2 4-15,0 1 4 0,0-2 2 16,2 1-1-16,4 1 0 0,2 1 3 16,1 4 0-16,7 0 0 0,5-1 0 15,4 4 0-15,4 0 0 0,0 0 1 0,-1 1-2 16,6-2-15-16,-6 1-59 16,-3 0-64-16,-2-5-63 0</inkml:trace>
  <inkml:trace contextRef="#ctx0" brushRef="#br0" timeOffset="2014.22">9219 7731 449 0,'0'0'76'0,"0"0"-33"15,0 0-10-15,0 0 14 0,0 0-11 16,0 0-21-16,0 0-8 0,0 0-2 16,9-9 0-16,-9 16-2 0,0 0 1 15,0 2-1-15,-2 3 0 0,-7-1 0 16,1-1-1-16,-4 0-1 0,-1-2-1 16,-1 0-5-16,-7-1-3 0,0-4-5 15,1-3-8-15,1 0-1 0,3-3-1 16,3-4 3-16,3-4 5 0,6 1 7 0,0 1 6 15,2-2 2-15,2 2 1 16,0-2 3-16,0 1 10 0,6 2 2 0,-2-1-1 16,4 3-3-16,2 2-3 0,1 2-4 15,-3 2-2-15,7 0-2 0,1 3 0 16,7 4 0-16,0 5 1 0,-3 1 2 16,3 2 1-16,-7 1 3 0,-1 2-2 15,-9 4 0-15,-6 0-3 0,-6 3-1 16,-4 0 0-16,-5-1 2 0,-6-2-4 15,1 0-2-15,-1-5-3 0,5-2 4 16,1-3 1-16,9-4-1 0,0-3 1 16,4-1 0-16,2-3-1 0,0 0 1 0,0-1 1 15,2 0 1-15,4 1 3 16,8-1 5-16,5-1 6 0,6 1-1 16,6-5-8-16,0 0-6 0,2 2 0 15,0 0-1-15,0 2-26 0,2 0-52 16,0-2-74-16,-4-4-189 0</inkml:trace>
  <inkml:trace contextRef="#ctx0" brushRef="#br0" timeOffset="2549.63">10586 7360 381 0,'0'0'94'16,"0"0"-27"-16,0 0-1 16,0 0-11-16,0 0-10 0,0 0-12 0,0 0-7 0,0 0-4 15,0-35-10-15,4 39-6 0,-2 4-4 16,4 6 0-16,-4 4 2 0,4 3 2 16,1 4-1-16,-3 2 0 15,-2 1-2-15,2 4-2 0,-4 0 0 0,2-1 1 16,-2-1-1-16,2-3 1 0,2-3-2 15,-2-4-9-15,4-1-26 0,1-1-33 16,-1-6-24-16,2-1-66 0,-4-8-127 0</inkml:trace>
  <inkml:trace contextRef="#ctx0" brushRef="#br0" timeOffset="2849.55">10958 7405 514 0,'0'0'45'0,"0"0"17"0,20-52 4 16,-15 47-13-16,-5 3-14 0,0 0-8 0,0 2-6 0,-2 0-4 0,-9 6-8 31,-1 4-5-31,-15 4-6 0,0 1 0 0,-6 3-2 0,-2-1 3 16,-2 1-3-16,4 1 0 0,4-4-3 16,2 1-7-16,8-2-2 0,5-2 0 0,3 2 1 15,11-4-3-15,-2-3-1 0,2 1 1 16,0-1 5-16,2-1 5 0,7-2 3 15,-1 0-1 1,4 0 1-16,3 2 0 0,5 0 1 0,1-1 1 0,6 2-1 16,0 0 0-16,0 0 0 0,6 0 1 15,-6 0-1-15,6 1 0 0,-8 0-2 0,1 3-60 16,-5 0-33-16,-2-2-61 0,-5-1-111 16</inkml:trace>
  <inkml:trace contextRef="#ctx0" brushRef="#br0" timeOffset="3385.82">11303 7731 447 0,'0'0'59'0,"0"0"-39"16,-27-62 13-16,15 46 16 0,3 3-21 0,1 2-4 15,2 2 10-15,2 5-14 16,2 1-10-16,2 2 1 0,0 0-2 0,0-1-4 16,4 0-3-16,0 0 0 0,8 0-1 15,-1 1 0-15,3-1 1 16,5 2 2 0,4 2 4-16,1 3 5 0,5 2 0 15,0 4-4-15,-4 1-5 0,0 1-1 16,-13 1-1-16,-1 0 0 0,-9-1-1 15,-2 0-1-15,0 3 1 0,-11-1 2 16,-3-1-2-16,-3 0-1 0,-1-1 0 16,-5-1-13-16,6-3-6 0,-1-1 1 0,3 1 0 15,1-5 2-15,6 1 2 0,4-1 3 16,-5 0 3-16,5 0 3 0,0-3 3 16,2 1 2-16,2-2 0 0,0 0 0 15,0 0 0-15,0 0 1 0,6 1 0 16,0 3 2-16,7 2 8 0,-1 2-1 15,5 2 2-15,3 2 3 0,-1 2-2 16,6 4-1-16,-9-1-2 0,1 1 1 16,-7 0 0-16,-2-4-3 0,-3-3-4 0,-3 0-2 15,-2-3 0-15,-4 2 1 0,-5 0-1 16,-1-2 2-16,-7 0-2 0,1-2-1 16,-5 0-1-16,-2 0-8 0,1-2-20 15,-5-1-24-15,-2 0-13 0,8-2-28 16,3 1-72-16,1-1-114 0</inkml:trace>
  <inkml:trace contextRef="#ctx0" brushRef="#br0" timeOffset="3621.1">12078 7779 602 0,'0'0'86'0,"0"0"-51"16,0 0 25-16,0 0-6 0,0 0-27 16,0 0-12-16,0 0-5 0,11-18-2 15,-11 18-5-15,0 0-2 0,0 0 0 16,0 0-1-16,0 0-1 0,2 2-15 16,6-2-16-16,4 0-16 0,3-6-12 15,10 0-38-15,6-1-24 0,-7 1-89 0</inkml:trace>
  <inkml:trace contextRef="#ctx0" brushRef="#br0" timeOffset="3825.8">12880 7684 505 0,'0'0'143'0,"0"0"-96"0,0 0 1 16,0 0 37-16,0 0-29 0,0 0-25 15,0 0-13-15,0 0-9 0,0 0-3 16,2 6-2-16,-2-4-3 0,0 2-1 15,0 0 1-15,2 0-1 0,2 2 0 16,1 1 0-16,1-1 0 0,4 2-10 16,-2-1-16-16,11 0-10 0,2-1-18 15,8-3-27-15,8-1-21 0,8-4-46 0,-1 0-127 16</inkml:trace>
  <inkml:trace contextRef="#ctx0" brushRef="#br0" timeOffset="4030.31">13544 7704 616 0,'0'0'67'16,"0"0"-7"-16,0 0 19 0,0 0-12 0,0 0-29 16,0 0-15-16,0 0-10 0,0 0-8 15,0 0-5-15,-17-1 0 16,17 2-2-16,0 2 1 0,0 2 1 0,0 2 0 16,4 2 0-16,1-1 0 15,-1 2-12-15,0 1-12 0,6-1-8 0,3-1-15 16,-3-2-27-16,6-2-30 0,1-4-50 15,-7-1-168-15</inkml:trace>
  <inkml:trace contextRef="#ctx0" brushRef="#br0" timeOffset="4527.87">14470 7308 446 0,'0'0'74'0,"0"0"-13"15,0 0 8-15,0 0 10 0,0 0-12 0,0 0-24 16,0 0-12-16,0 0-8 0,6-49-6 16,-6 49-8-16,0 4-4 0,0 4-5 15,2 6 0-15,2 8 0 0,-2 4 1 16,-2 6 0-16,7 1 0 0,-7 2 0 16,4 4-1-16,0-1 1 0,0-1-1 15,0-1-5-15,4-2-31 0,5-5-37 0,-5-5-58 16,-6-7-8-16,4-6-105 0</inkml:trace>
  <inkml:trace contextRef="#ctx0" brushRef="#br0" timeOffset="4816">14801 7439 541 0,'0'0'33'0,"4"-63"9"0,-2 50 19 15,0 6 11-15,-2 4-14 16,0 0-22-16,-4 2-7 0,0 1-5 15,-5 1-11-15,-9 5-9 0,-1 3-3 16,-2 3-1-16,-5 3 0 0,1 0 0 0,-2 3 0 16,2 0 0-1,0-1 0-15,9-1 0 0,-3 0-8 0,5-2-3 0,3-2-2 16,3-2 1 0,6-2-3-16,2-4 2 0,0-1 4 0,0-1 3 0,0-2 1 15,0 0 1-15,2 1 3 0,2 2-1 16,11 0 2-16,-3-1 0 0,3 2 0 15,3 2 1-15,5 1-1 0,-5 3 0 16,7 1 0-16,0 3 0 0,-6 2 0 16,3 3-7-16,-1 4-100 0,-8-1 8 0,-5-1-99 15</inkml:trace>
  <inkml:trace contextRef="#ctx0" brushRef="#br0" timeOffset="5099.22">15173 7773 602 0,'0'0'46'0,"0"0"7"0,24-55 29 16,-21 50-18-16,-3 3-25 15,0 2-15-15,0 0-4 0,0 0-2 0,0 4-9 16,0 3-5-16,2 3-3 0,-2 8-1 15,0 1 2-15,0 5-2 0,0 1 1 16,0 2 0-16,-2 2 0 0,2-1-1 16,0-1-4-16,0-1-19 0,2-3-10 15,4-2-16-15,0-6-37 0,-6-4-28 16,0-10-52-16,-4-1-189 0</inkml:trace>
  <inkml:trace contextRef="#ctx0" brushRef="#br0" timeOffset="5303.9">15135 7501 627 0,'0'0'36'0,"0"0"-31"16,0 0 23-16,0 0 18 0,0 0-23 16,0 0-11-16,0 0-4 0,0 0-1 15,0 0-4-15,7 12-3 0,-7-3 1 16,4 0 0-16,2 0-1 0,0-2-10 15,2 0-38-15,1-1-23 0,3-3-40 16,-2-2-88-16</inkml:trace>
  <inkml:trace contextRef="#ctx0" brushRef="#br0" timeOffset="5649.39">16059 7597 396 0,'0'0'117'0,"0"0"-74"16,0 0 3-16,0 0 20 0,0 0-18 16,0 0-10-16,0 0-5 0,0 0-2 15,0 3-11-15,0-3-6 0,0 0-2 16,0-1-1-16,0 1-2 0,3 0-4 16,-3 0-2-16,0 0-3 0,2 3 0 15,-2-1 0-15,6 4 0 0,2-1 0 16,4-1-17-16,1-1-20 0,10 2-20 15,3-4-26-15,3-1-35 0,-6-1-103 0</inkml:trace>
  <inkml:trace contextRef="#ctx0" brushRef="#br0" timeOffset="5870.19">16733 7597 648 0,'0'0'89'0,"0"0"-51"0,0 0 18 15,0 0-2-15,0 0-32 0,0 0-12 16,0 0-3-16,0 0-3 0,0 0-1 16,7 2-2-16,-7-1-1 0,0-1 0 15,0 0 0-15,0 4-4 0,6 0-16 0,0 2-14 16,-2-1-17-16,4 0-27 16,5-1-26-16,-5-4-66 0,0 0-145 0</inkml:trace>
  <inkml:trace contextRef="#ctx0" brushRef="#br0" timeOffset="6073.4">17149 7549 80 0,'0'0'524'16,"0"0"-452"-16,0 0-17 0,0 0 33 0,0 0-29 16,0 0-30-16,0 0-16 0,0 0-9 15,0 0-2-15,2-3-1 16,-2 3-1-16,0 1 0 0,2 6 0 0,2 0 0 15,-2 0 0-15,6-1 0 16,-1 1-3-16,1 1-18 0,4-3-8 0,7 1-14 16,-5-1-24-16,9-3-31 0,6-2-40 15,-6 0-117-15</inkml:trace>
  <inkml:trace contextRef="#ctx0" brushRef="#br0" timeOffset="6262.84">17744 7531 627 0,'0'0'66'0,"0"0"-10"0,0 0 8 16,0 0-21-16,0 0-22 0,0 0-12 15,0 0-6-15,0 0-1 0,0 0-2 16,0 19 0-16,0-15 1 0,0 2-1 16,0-1 0-16,2 1 0 0,-2 2-8 15,4 2-20-15,-2 0-15 0,-2 0-26 16,0-1-27-16,-2 1-66 0,-4-6-156 15</inkml:trace>
  <inkml:trace contextRef="#ctx0" brushRef="#br0" timeOffset="6787.52">18468 6993 414 0,'0'0'55'0,"0"0"16"15,0 0-3-15,0 0-7 0,0 0-10 16,0 0-12-16,0 0-6 0,0 0-5 16,0-27-12-16,0 32-9 0,2 5-5 15,2 1-1-15,4 6 7 0,-4 3 5 16,7 1-4-16,-5 5-4 0,-2 2-2 16,2 6 0-16,0-1-2 0,1 3 2 15,-1 2-3-15,-2-1 0 0,2-2 0 16,0-6 0-16,-4-4-9 0,-2-3-39 0,0-5-42 15,0-3-25-15,0-5-77 0,-4-3-166 16</inkml:trace>
  <inkml:trace contextRef="#ctx0" brushRef="#br0" timeOffset="7129.61">18788 7098 574 0,'0'0'42'0,"0"0"0"0,0 0 9 16,0 0-1-16,0 0-15 0,0 0-8 16,0 0-2-16,0 0-6 0,0 0-8 15,27-27-4-15,-39 36-3 0,-3 6 0 16,-6-1-1-16,-3 2-1 0,-5 1 0 16,-2-1 1-16,0 0-2 0,6 0-1 15,0-1 0-15,6-2-5 0,5-1 2 16,4-1 0-16,1-2-3 0,3 0 1 15,2 0 2-15,4-5 2 0,0 2 0 16,0 0 1-16,0 0-2 0,4 1 2 16,2 2 0-16,7 3-1 0,1 1 1 0,9 3 1 15,6 3 0-15,2 0-1 0,6 2 1 16,0 3 0 0,5-1 0-16,-3 1-1 0,6 1-13 0,-1 0-45 0,-3 0-36 15,-6-3-60 1,-4-7-228-16</inkml:trace>
  <inkml:trace contextRef="#ctx0" brushRef="#br0" timeOffset="7915.94">19361 7640 66 0,'0'0'4'0,"0"0"-1"0,0 0 25 0,0 0 27 16,0 0 14-16,0 0 8 0,0 0-19 16,-7-26-8-16,3 20 5 0,0 0 4 31,2-2 0-31,0 0-6 0,2 1-6 0,-2 2 2 0,2-1-11 0,0-1 0 15,0 2-10-15,0 1-5 0,2-1-2 16,2 1-3-16,0 3-8 0,-2 1-6 0,3 0-1 16,-3 0-1-16,0 0-1 15,0 4 0-15,2 3 0 0,2 4-1 0,-2 3 0 32,2 5 1-32,-1 5 0 0,-1 2-1 0,-2 2 2 0,-2 1-2 15,2 2 0-15,-2-3 0 0,2-5 0 16,-2-1 0-1,2-5 0-15,-2-4 0 0,0-4 1 16,2-4-1-16,-2-1 0 0,2-1 0 16,-2 0 0-16,0-2-1 0,0-1 2 15,0 0-1-15,0-1 2 0,0-5 0 16,0-2 1-16,0-4 0 0,0-3-2 0,0-3 0 16,0-2-1-16,2-5 1 0,2 0 1 15,-2-2 1-15,9-1-1 16,-5 3-1-16,2 1 1 0,0 5 0 15,1 3-2-15,-3 5 2 0,-2 3-2 0,2 5 0 16,-2 2 0-16,7 1-2 0,-3 0 0 16,2 6 1-16,3 2 0 0,-1 4 1 15,3 1-2-15,1 2 2 0,1 2 1 16,-3 2-1-16,-1 3 0 0,-5-1 0 16,4 6 0-16,-8-2-3 0,0 2 2 15,-4 0 1-15,0-1 1 0,0-3-1 16,-4 0 0-16,2-3-3 0,0-2-12 15,-2-6-14-15,2-1-20 0,0-1-33 16,2-4-17-16,0-2-31 0,0-3-88 0</inkml:trace>
  <inkml:trace contextRef="#ctx0" brushRef="#br0" timeOffset="8167.12">20039 7771 638 0,'0'0'46'0,"0"0"4"0,0 0 36 16,0 0-28-16,0 0-26 15,0 0-10-15,0 0 1 0,0 0-1 16,-4 2-8-16,4-3-2 0,0 1-2 16,2 0 0-16,2 0-10 0,6-1 0 0,7-1 0 15,5 1 0-15,9 1 0 0,0 0 0 16,-4 0 0-16,-6 3 0 0,-2 0 0 15,-5 3-24-15,0-1-27 0,-5-1-30 16,-1 0-63-16,-6-3-109 0</inkml:trace>
  <inkml:trace contextRef="#ctx0" brushRef="#br0" timeOffset="8434.86">20576 7689 669 0,'0'0'85'0,"0"0"-23"16,0 0 8-16,0 0-11 0,8-50-18 15,-8 47-15-15,0 1-15 0,0 1-11 0,0 1 0 16,0 0 0-16,0 0 0 0,0 5 0 16,0 4 0-16,0 8 0 0,0 4 0 15,0 7 0-15,2 5 0 0,1 0 0 16,-1 3 0-16,4 0 0 0,0 2 0 15,0-2 0-15,2 0 0 0,1 2 0 16,-1-1-44-16,-4-1-48 16,-2-4-80-16,-6-8-207 0</inkml:trace>
  <inkml:trace contextRef="#ctx0" brushRef="#br0" timeOffset="18480.24">7165 9076 14 0,'0'0'267'0,"0"0"-199"0,0 0-20 0,0 0 8 16,18-37 5-16,-16 31-14 0,2-2-16 15,-1 1-1-15,-1 3-3 0,-2 0 2 16,2 1 2-16,-2 1-3 16,0-1-2-16,-2 0-2 0,-3 0-4 15,-1 0-5-15,0-1-3 0,-2-1-4 0,0-1-2 16,-9 2-4-16,5-1-2 0,-3 3 0 15,-1 0 1-15,-1 2 0 0,0 0 0 16,3 0-1-16,0 4 1 0,3 0-1 16,-5 5 0-16,7 1-1 0,-1 3-1 15,-4 4 1-15,5 3 0 0,1 2 1 16,-2 0 0-16,1-1 0 0,3 0-1 0,0 2 0 16,4-1 1-16,0-1 0 15,2-2 0-15,0 1-2 0,0 0 0 0,4-2 1 16,2 4 1-16,3 0-2 0,5 2 2 15,-2-3 0-15,7-2 0 16,2-4 0-16,-1-2-1 0,9-2 1 0,-2-3-1 16,6-6 0-16,-2 0 1 0,0-2-2 15,-4 0-1-15,-4-1-29 0,-2-4-4 16,-5-1-12-16,-1 0-18 0,-7-2-43 16,-6 0-82-16</inkml:trace>
  <inkml:trace contextRef="#ctx0" brushRef="#br0" timeOffset="19126.48">7514 9371 206 0,'0'0'92'0,"0"0"-30"0,0 0-6 0,0 0 6 16,0 0-5-16,0 0-10 0,0 0 2 15,-6-25-3-15,6 25-1 0,0 0-2 16,0-2-3-16,-2 2-9 15,2 0-2-15,0 0-3 0,0 0-11 0,0 0-4 16,-2 2-4-16,2 4-7 0,0 1-2 16,4 5-2-16,-2 3 2 0,4 4 2 15,0 4 1-15,-2-2 1 0,-2 2-1 16,5 0 0-16,-3 2-1 0,0 1 0 16,-4-1-34-16,0 1-46 0,-4-2-61 15,-9-3-94-15</inkml:trace>
  <inkml:trace contextRef="#ctx0" brushRef="#br0" timeOffset="19865.22">8884 9067 145 0,'0'0'74'16,"0"0"-22"-16,0 0-14 0,0 0 16 0,0 0 0 0,0 0 2 16,0 0 4-16,7-38-1 0,-11 33-9 15,-1-1-7-15,1 1-2 16,-4-1-6-16,0 1-7 16,-1-1-14-16,1 3-3 0,-2-1-3 0,0 2-2 0,1 0-2 15,-3 2-4-15,-1 4 0 0,1 7 0 0,-2 7-1 16,-3 5-2-16,-2 2 3 0,1 3-1 15,-1 3 1-15,7-2-1 16,-1-4 1-16,3 2-1 0,4-1 1 16,6 0 0-16,0-2 0 15,0 0-2-15,10-2 1 0,5-1 0 0,1-2 0 16,7-4-10-16,2-4-11 0,6-2-8 0,2-1-7 16,0-2-6-16,0-2-34 0,-4-3-33 15,-4-1-78-15</inkml:trace>
  <inkml:trace contextRef="#ctx0" brushRef="#br0" timeOffset="20353.5">9209 9333 570 0,'0'0'72'0,"0"0"-20"0,0 0 19 16,0 0-21-16,0 0-24 0,0 0-7 15,0 0-3-15,0 0-5 0,0 0-4 16,6-22-7-1,-8 30-1-15,-6 1-5 0,-5 2 6 0,-1 2 1 0,-5-2 0 32,-1 0-1-32,-1 0-4 0,0-3-11 0,1 1-7 0,-3-3-7 0,9-3-3 0,1-3 5 31,7 0 8-31,2-3 10 0,2-3 7 16,2 0 2-16,0-1 0 15,0-2 4-15,0 1 5 0,4-1 3 0,0-2-4 16,4 2 2-16,1 2 2 15,1-1-1-15,4 1-4 0,3 4-5 16,4 2-1-16,-1 1 0 0,7 2 0 0,4 4 2 16,0 4 2-16,-6 1 2 0,-2-1 7 15,-9 5-5-15,-6-1-7 0,-3 5-2 16,-5 2 0-16,-7 0 0 0,-5 2 0 16,-9 1-5-16,-2-2 1 0,1 1-4 15,-1-7-1-15,0 0 5 0,7-4 2 16,-1-4 2-16,9-2 0 0,2-2 1 15,4-2-1-15,0 0 0 0,2-2 0 16,0 1 0-16,2 1 3 0,4-2 2 0,2 1 0 16,9-1 0-16,3 0 2 0,5-1-2 15,6-4-3-15,6 1-2 0,7-2-8 16,-1 3-19-16,5 0-38 0,3-3-32 16,-5 0-87-16</inkml:trace>
  <inkml:trace contextRef="#ctx0" brushRef="#br0" timeOffset="21046.14">11156 8989 384 0,'0'0'92'0,"0"0"-32"15,0 0-6-15,0 0 0 0,19-54-16 16,-17 47-10-16,0-1-2 0,-2 2-2 16,0 0 0-16,-2 0-1 0,-4-2-5 15,-3 0-4-15,1 2-5 0,-10 0-4 0,1 2-5 16,-6 1 0-16,1 2 1 15,-3 1-1-15,2 6 0 0,-2 1-1 16,5 3 1-16,1 1-2 0,2 3 1 0,3-2 1 16,4 2 0-16,-5 4 0 0,7 0-1 15,2 5 0-15,-5-1 1 0,7 1 0 16,2 0-1-16,2 0 1 0,0-3-1 16,8 1 1-16,1-3-1 15,3 2 0-15,7-1 0 0,-5 0 1 0,9-2-3 16,6-1-7-16,2 0-3 0,6-4-14 15,0-2-11-15,5-5-2 0,-3-3-18 16,0-2-50-16,-8-3-105 0</inkml:trace>
  <inkml:trace contextRef="#ctx0" brushRef="#br0" timeOffset="21550.71">11394 9194 434 0,'0'0'96'0,"0"0"-56"16,0 0 8-16,0 0 16 0,0-51-7 0,0 43-16 16,0-2-5-16,2 2-8 0,0 3-5 15,-2 1-5-15,2 2-5 16,2-1-4-16,0 0-3 16,5 0-3-16,-3 0-3 0,4 3 0 0,3 0 1 0,1 5-2 15,5 2 1-15,-3-1 0 0,5 4-1 16,-9 1 0-16,3 1 1 0,-5 0-2 15,-6-2 2-15,-4-1-2 0,0 1-10 16,0 0-3-16,-4 1 10 0,-8-1 0 16,1 1-2-16,1 0 2 0,-2 0-3 15,1-3 1-15,3 2 3 0,-2-2-1 16,4-2 1-16,-1-2-3 16,1-1 4-16,4 0 3 0,-2-1 0 0,4 0 2 15,0-1-2-15,0-1 1 0,0 1-1 0,0-1 2 16,0 3 2-16,6-3 2 15,-2 2 0-15,5 2 0 0,3-1-1 0,-4 4-1 16,9 1-1 0,3 3 1-16,3 3 0 0,0 3 0 15,0 0 0-15,-1 1 4 0,-3 1 0 0,-3-1-2 0,-7 0-1 16,-3 0-1-16,-6 2-3 0,0-1 0 16,-10 3 1-16,1-1-1 15,-13 0 1-15,-3-1-1 0,-4-1-1 0,-4-1 0 16,-4-6-3-16,-1-1-5 15,-1-2-7-15,4-4-17 0,-4 0-13 0,6-1-41 16,0 0-13-16,6 0-38 0,4-4-57 0</inkml:trace>
  <inkml:trace contextRef="#ctx0" brushRef="#br0" timeOffset="21928.32">12483 9282 335 0,'0'0'101'0,"0"0"-23"0,0 0-4 15,0 0-7-15,0 0-24 0,0 0-15 16,0 0-7-16,0 0 3 0,-6-17-1 16,6 17-8-16,0 0-6 0,2 2-2 15,0-1-1-15,0 0-2 0,0 2-2 16,7 0-1-16,1-1-1 0,4 1 0 0,11-3-10 15,0 0-35-15,6-5-45 0,4-3-55 16,-4-4-187 0</inkml:trace>
  <inkml:trace contextRef="#ctx0" brushRef="#br0" timeOffset="22131.58">13374 9183 238 0,'0'0'393'15,"0"0"-355"-15,0 0 8 0,0 0 43 0,0 0-45 0,0 0-22 16,0 0-6-16,0 0-1 0,0 0-3 16,19 0-8-16,-19 0-2 0,0 0-1 15,0 0-1-15,0 0 0 0,0 2-20 16,0 1-15-16,6-3-17 0,6 3-22 16,-1 0-1-16,12 0-21 0,8-1-45 15,0-2-57-15</inkml:trace>
  <inkml:trace contextRef="#ctx0" brushRef="#br0" timeOffset="22319.87">14032 9182 348 0,'0'0'210'0,"0"0"-116"15,0 0-30-15,0 0 16 0,0 0-27 0,0 0-8 16,0 0-13 0,0 0-9-16,0 0-9 0,2 1-7 0,-2-1-3 0,0 0-4 15,0 0-3 1,0 2 0-16,0 1 1 0,2-2 2 0,2 3-1 15,-4-2-6-15,6-1-20 0,-2 1-4 0,2-2-19 16,3 0-20-16,-1 0-31 0,-2-5-28 16,4 1-86-16</inkml:trace>
  <inkml:trace contextRef="#ctx0" brushRef="#br0" timeOffset="22476.98">14259 9160 415 0,'0'0'135'0,"0"0"-84"0,0 0 8 15,0 0-1-15,0 0-12 0,0 0-17 16,0 0-15-16,0 0-10 0,0 0-4 16,2-7 0-16,-4 7-3 0,2 3-16 15,0 1-46-15,0 1-19 0,6-4-16 16,-4-1-51-16,2-5-203 0</inkml:trace>
  <inkml:trace contextRef="#ctx0" brushRef="#br0" timeOffset="22933.02">14869 8785 407 0,'0'0'115'0,"0"0"-73"15,0 0 21-15,0 0-5 0,0 0-8 16,0 0-16-16,0 0-3 0,0 0-3 16,0 0-3-16,2-38-4 0,-6 37-6 0,-9-2-6 15,-3 1-9-15,3 3-2 0,-9-1 0 16,3 0 1-16,3 2 1 0,-5 1 0 15,4 4-1-15,-1 0 1 0,7 2-1 16,-5 0 1-16,3 5 0 0,5 0 0 16,0 1-2-16,-5 2 2 0,7 1 0 15,4 3-1-15,-2-1 1 0,2 0 0 16,2 2-1-16,0 3 1 0,6 0-1 16,0 0 0-16,9 2 1 0,-1 0-1 15,9 1 1-15,-4 1 0 0,6-1 0 0,1-3 0 16,1-4 0-16,0-1-2 0,2-7-2 15,2-2-7-15,-4-4-1 0,4-3-5 16,-6-1-14-16,-7-3-32 16,1-5-23-16,-15-3-44 0,-2 1-141 15</inkml:trace>
  <inkml:trace contextRef="#ctx0" brushRef="#br0" timeOffset="23561.83">15270 9228 242 0,'0'0'89'0,"0"0"-8"0,0 0 2 15,0 0-13-15,-13-52-19 0,13 50-12 16,0-3-1-16,0 2-5 0,0 1-6 16,-2 0-1-16,2 1-1 0,0 0-7 0,0-2-2 15,0 3 0-15,0-1 0 0,2 1-1 16,0-2-2-16,-2 2-2 15,5 0-4-15,-1 2-1 0,0 0 0 0,4 3-1 16,2 1 0-16,-3 1-1 16,3-1 2-16,0 3-1 0,3 1 0 0,-5 3 0 15,0 1-2-15,5 0 0 0,-9 1-1 16,0 0-1-16,-2 2 1 0,-2 1 0 16,0 1 0-16,-2 1-2 0,0 2 0 15,0-3-1-15,-4 1 1 0,-1-3-2 16,1 1-4-16,2-4-8 0,2-3-7 0,0-2 0 15,2-3-3-15,0-2-10 16,2-1-4-16,0-3-13 0,2 0-12 0,2-4 3 16,-3-2-44-16,-1-1-119 15</inkml:trace>
  <inkml:trace contextRef="#ctx0" brushRef="#br0" timeOffset="24189.99">15342 8918 44 0,'0'0'129'0,"0"0"-97"16,0 0 16-16,0 0 8 0,0 0-2 15,0 0-7-15,0 0 3 0,-25-26 5 16,19 23-3-16,4 2-7 0,-2 1-8 16,2 0 0-16,2-2 3 0,-2 1-4 0,2-1-1 15,0 2-7-15,0 0-7 0,0 0-3 16,0 0-3-16,0 0-3 0,0 0-2 16,-2 0-4-16,2 0-3 0,0 0-1 15,0 3-2-15,-2 1-1 0,0 2 0 16,0 1 1-16,-1 1 0 0,3 0 0 15,-2-3 0-15,2 2-1 0,0-2 1 16,0-1 0-16,0 0 0 0,0-3 0 16,2 2 0-16,1-4 2 0,-3 1 3 15,4 0 0-15,-4 0-1 0,2 0 1 0,0 0 2 16,-2-3 2-16,2 1 0 0,0-1-3 16,0-1-1-16,0 0-1 0,-2-3-1 15,0 0-1-15,0-2-1 16,0 2-1-16,0 0-8 0,-2 1-11 0,0 1-5 15,0 3 2-15,0 2-23 0,0 0-2 16,-2 2-20-16,-5 7-40 0,-3-1-42 16,4 3-130-1</inkml:trace>
  <inkml:trace contextRef="#ctx0" brushRef="#br0" timeOffset="24723.97">16289 9163 518 0,'0'0'40'16,"0"0"0"-16,0 0 19 0,0 0 7 15,0 0-20 1,0 0-12-16,0 0-10 0,0 0-7 0,0 1-3 0,0-1-5 15,0 0 0-15,0 0-4 0,0 0-5 16,2 0 0 0,2 0-3-16,-2 1 0 0,6 3-14 0,5-1-2 0,-1 1-13 15,9-1-24-15,-2-3-26 0,1 2-31 16,3-2-86-16</inkml:trace>
  <inkml:trace contextRef="#ctx0" brushRef="#br0" timeOffset="24929.68">16979 9144 623 0,'0'0'75'15,"0"0"-52"-15,0 0 31 16,0 0 16-16,0 0-34 0,0 0-20 0,0 0-7 0,0 0 0 0,0 0-2 16,7-13-4-16,-7 13-2 0,0 0 1 15,0 0-2-15,2 0 0 0,0 1-4 31,0 2-18-31,-2 1-9 0,6 1-5 0,0 2-17 0,4-1-27 0,1-1-8 0,5 1-54 32,1-2-45-32</inkml:trace>
  <inkml:trace contextRef="#ctx0" brushRef="#br0" timeOffset="25149.39">17649 9147 600 0,'0'0'51'0,"0"0"-11"16,0 0 33-16,0 0-10 0,0 0-17 0,0 0-13 16,0 0-9-16,0 0-6 0,0 0-6 15,0 2-7-15,0-2-5 0,0 0 0 16,0 0-1-16,2 0 1 16,0 0-1-16,0 0 1 0,7 0-1 0,1 0-4 15,-4 0-25-15,4 0-2 16,5 0-18-16,-1 0-26 0,7 0-45 0,4-1-32 15,-2-4-111-15</inkml:trace>
  <inkml:trace contextRef="#ctx0" brushRef="#br0" timeOffset="25345.09">18321 9060 591 0,'0'0'91'0,"0"0"-51"0,0 0 6 15,0 0 21-15,0 0-25 0,0 0-18 16,0 0-8-16,0 0-5 15,0 0-3-15,0 2-4 0,0-2-2 16,0 0-1-16,0 0-1 0,-2 1-1 0,2 2-1 16,0-1-7-16,0 1-16 0,0 1-8 15,2 2-4-15,4-1-19 0,0 0-20 16,0-2-3-16,5 0-49 0,-1-1-70 16</inkml:trace>
  <inkml:trace contextRef="#ctx0" brushRef="#br0" timeOffset="25923.26">19276 8770 415 0,'0'0'42'15,"0"0"30"-15,0 0-10 0,0 0-1 16,-21-58-8-16,13 50-7 0,4 0-5 16,-4-1-10-16,1 3-4 0,-3 0-4 15,-2 2-7-15,1 0-9 0,-5 1-1 16,-3 1-5-16,-2 2 0 0,-3 0 1 15,-1 2-2-15,0 5 0 0,-4 6 1 0,4-1-1 16,-4 2-1-16,5 4 1 0,-3 1 0 16,2 1 0-16,6 0 0 0,1 1 0 15,5 3 0-15,1 0-1 0,6 0 1 16,4 1 0-16,2 0-2 0,4 1 1 16,6 1 1-16,7-1-1 0,3 0 1 15,5-2-1-15,6 0 0 0,2-3 1 16,4 0 1-16,7-3-1 0,-5-1-7 15,0-3-19-15,-6-5-14 0,0-3-38 16,-4-6-44-16,-12 0-132 0</inkml:trace>
  <inkml:trace contextRef="#ctx0" brushRef="#br0" timeOffset="26499.73">19499 9156 199 0,'0'0'161'0,"0"0"-118"0,0 0 26 16,0 0 20-16,0 0-25 0,0 0-19 15,-16-53-3-15,16 47-7 0,4 1-7 16,0 1-4-16,0 0-5 0,0 1-1 15,4 0-7-15,1 1 0 0,-1 2-1 0,-2 0-4 16,0 0-2-16,3 5 1 0,-1 1-1 16,-2 4 0-16,2 3-2 15,3 5 2-15,-3 2-2 0,-2 1 0 0,-4 1-1 16,2 2-1-16,-4-1-3 0,0 0 3 16,0-3-2-16,0-1 2 0,-2-2 0 15,0 0-4-15,2-2-1 0,-2-5 0 16,0-1 1-16,0-1 1 0,0-4-10 15,2-3 13-15,0-1 1 0,-4 0 0 16,0-4 4-16,2-2 1 0,-3-1-2 16,3-4-3-16,-2 1 2 0,2-2 0 15,2-4 1-15,0 0 2 0,0-2 1 16,0-5-2-16,4 0 1 0,5-2-2 16,1 0 1-16,2 2-3 0,1 3-1 0,1 6 1 15,-1 2-2-15,-3 6 0 0,0 3-2 16,1 2 1-16,3 1 0 0,1 2 0 15,3 6 1-15,1 2 0 0,-3 3 0 16,1 5 0-16,-3 1 1 0,-3 6 0 16,-3 3 1-16,-2 1 1 0,0 2 0 15,-4-3-1-15,-2 1-2 0,0-1 0 0,2-6-2 16,-2 0-6-16,0-4-7 0,0-1-9 16,0-3-12-16,0-3-30 0,0-5-40 15,0-2-41-15,0-4-124 16</inkml:trace>
  <inkml:trace contextRef="#ctx0" brushRef="#br0" timeOffset="26767.2">20092 9279 487 0,'0'0'66'0,"0"0"-4"16,0 0 31-16,0 0-16 0,0 0-33 0,0 0-15 15,0 0-3-15,0 0-4 16,-10-25-7-16,6 23-2 0,0 2-1 0,4 0 1 16,0-1 0-16,0 0-3 0,0-1-2 15,6 1-5-15,0-1-2 0,5-1 0 16,7 3-1-16,5-1 1 0,6 1-1 16,2 0 0-16,-2 1 1 0,-2 2-1 15,-3-1 0-15,-5-1-17 0,2 0-30 16,-5-1-22-16,-1 0-65 0,-9-3-110 15</inkml:trace>
  <inkml:trace contextRef="#ctx0" brushRef="#br0" timeOffset="27050.47">20609 9154 559 0,'0'0'59'0,"0"0"-17"16,15-63 12-16,-11 51 26 0,-4 2-27 16,0 4-18-16,0 1-3 0,0 1 0 15,0 2-6-15,0 2-7 0,0 0-4 0,-2 4-3 16,0 3-7-16,2 8-5 16,-2 4 0-16,0 7 0 0,-1 2 0 0,6 3 0 15,-3 1 0-15,0 3 0 16,0 1 0-16,0-1 0 0,2-1 0 15,0 0 0-15,4-1-35 16,-6-4-34-16,0-4-50 0,-6-8-142 0</inkml:trace>
  <inkml:trace contextRef="#ctx0" brushRef="#br0" timeOffset="76551.9">6979 11285 232 0,'0'0'52'0,"0"0"-6"15,0 0 3-15,0 0 18 0,0 0-12 0,0 0-9 16,0 0-5-16,20-50-8 15,-20 42-4-15,0 3-2 0,0 1 2 0,-2-2-2 16,-4 2-1-16,0-3-7 16,-2 2 0-16,-3-2-5 0,1 0-2 15,-3 1 0-15,1-2-4 0,-7 2 2 0,5 3-2 16,-7 0-2-16,1 4-1 0,-5-1-3 16,0 5-2-16,-2 4-1 0,4 0 1 15,-1 3 1-15,-1 1 3 0,4 4-3 16,0 4-1-16,3 3 1 0,1 5-1 15,-3 1 2-15,5 1-2 0,1 3 0 16,-1-1 1-16,7-2 0 0,-4 1-1 16,3-4 0-16,5 0 1 0,4-4-1 15,0-1 0 1,8-1-1-16,9 2 1 0,2-3-4 0,5 0 4 16,5-4 1-16,2-5-1 0,2-3 2 15,5-5-1-15,1-4 0 0,0 0 0 0,-4-1 1 0,-2-3-2 16,0 0-6-16,-12 0-27 0,-2 0-20 15,-9 1-45-15,-8 0-39 0,0-1-105 16</inkml:trace>
  <inkml:trace contextRef="#ctx0" brushRef="#br0" timeOffset="76961.42">7495 11715 398 0,'0'0'89'16,"0"0"-15"-16,0 0-20 0,0 0-5 15,-18-54-4-15,18 50-10 16,0 0-6-16,0 1-4 0,0 0-6 16,4 0-3-16,0 3-4 0,0-2-2 15,0 1 0-15,0 1-3 0,3 1-1 16,-1 4-1-16,2 2 0 0,0 2 1 16,1 1-2-16,-1 4 0 0,2 3-1 15,-1 0-1-15,-5 3 0 0,-2 0 1 16,0 2-3-16,-2-3 2 0,0-2-1 15,-2-2 0-15,2-2-1 0,-4-2-4 16,2-1-4-16,-1-3-5 0,3-1-6 16,0-2-7-16,-2-2-3 0,0 1-17 15,0-3-16-15,0 1-19 0,-6-1-43 16,4-1-89-16</inkml:trace>
  <inkml:trace contextRef="#ctx0" brushRef="#br0" timeOffset="77339.64">7481 11515 475 0,'2'-54'53'0,"0"33"5"15,-2 7-5-15,0 3 14 0,0 4-12 16,0 3-15-16,0 1-8 0,-2 1-4 16,0 1-3-16,-2 1-7 0,0 0-6 15,-3 2-2-15,3 5-4 0,-2 0 0 0,0 3 0 16,0 3-2-16,-3-2 0 0,3 2-1 15,4-1-1-15,-2 1-2 0,0-2 2 16,4-1-2-16,-2 0 0 0,2-3 0 16,0 0-1-16,0 1 1 0,0-5-1 15,4-1 1-15,2 0 0 0,0-1 0 16,3-1 0-16,-1 0 0 0,2-4 1 16,-4-2 0-16,-1-3 2 0,1 2 0 15,-6-2 0-15,4-1 0 0,-4 1 1 16,0 0-2-16,-4-4 1 0,0 0-2 15,-3 3 1-15,1 1-2 0,2 0 0 16,0 5-1-16,-4 2-8 0,8 1-12 0,-2 1-3 16,0 6-13-16,-1 5-26 0,3 6-29 15,0 4 3-15,-2 1-36 0,2 0-83 16</inkml:trace>
  <inkml:trace contextRef="#ctx0" brushRef="#br0" timeOffset="77876">8401 11280 564 0,'0'0'75'0,"0"0"-18"0,0 0 10 15,23-51-2-15,-23 43-25 0,2 3-6 0,0 0-11 16,-2 2-1-16,2 1-4 16,-2 1-5-16,0 1-3 0,0-1-1 15,0 0 0-15,0 1-3 0,0 0-2 16,-2 0-1-16,2 0 1 0,-7 0-4 0,-1 6 0 16,-6 3 0-16,-7 5 0 0,-4 4-3 15,-4-1 2-15,0 1-1 0,-2 0-1 16,2 1-1-16,-2 0 1 0,2 0 1 15,1 0-1-15,3-1 1 0,2-1-1 16,4-1 0-16,3-1 2 16,8-2-2-16,-3-2 1 0,3 1 0 0,2-1-1 15,6-4 2-15,0 2 0 16,0-2 0-16,6-1 0 0,4 2-1 0,3-1 1 16,5 0 1-16,7-2 2 0,6-1 4 15,6 0 3-15,5-1 0 0,1-1-1 16,0 1-1-16,3 0-1 0,-5 2-6 0,-1 1 0 15,-9 2 0-15,-2 0 0 0,-9 1 0 16,-3 0 0-16,-3 0 0 0,-1 0 0 16,-9 3 0-16,2-1 0 0,-4 1 0 15,-2 2 0-15,0-1 0 0,-2 3-13 16,-2-2-14-16,0-1-15 0,2 2-6 16,0-4-22-16,-3 2-48 0,5-2-16 15,0-2-72-15,0 2-158 16</inkml:trace>
  <inkml:trace contextRef="#ctx0" brushRef="#br0" timeOffset="78206.22">9257 11217 462 0,'0'0'109'16,"0"0"-45"-16,0 0-11 0,0 0 19 0,0 0-14 0,0 0-18 15,0 0-7-15,0 0-7 0,2-42-4 16,-2 42-4-16,0 0-5 0,0 3-5 16,2 4-3-16,4 2-3 0,-4 8 0 15,0 3 3-15,2 4 2 0,0 4-2 16,-2 2-1-16,0 2-3 0,-2 3-1 0,0 2 1 15,0-1-1 1,0-3 0-16,0-4 0 0,0-1-16 16,0-5-16-16,0-4-21 15,0-4-31-15,-4-4-64 0,0-4-100 16</inkml:trace>
  <inkml:trace contextRef="#ctx0" brushRef="#br0" timeOffset="78569.67">9585 11247 631 0,'0'0'70'0,"31"-51"16"0,-16 39-9 15,-5 5-22-15,-6 3-14 0,0 2-15 16,-2 0-11-16,-2 1-4 0,0 1 0 16,-4 0-11-16,-8 0 0 0,-5 3 0 15,-7 7 0-15,-10 5 0 16,-3 7 0-16,-2 1 0 0,4 0 0 0,6 2-6 0,8-1-2 15,1 0-1-15,3-4 0 0,7-4 0 16,3 0 2-16,3-1 3 0,0-2 2 16,2-2 1-16,0-3 0 15,2-2 0-15,0-3 1 16,0 1 0-16,0-2-1 0,2 1 0 0,2 1 1 16,2-1 1-16,7 1 0 0,3-2 1 0,1 1 5 15,4 3 0 1,8-1 1-16,-3 1-1 0,5 3-3 0,-2-1 1 0,0 2-2 15,-2-3-2-15,-2 0 0 16,-11 4-1-16,-1-1 0 0,-5 3-4 0,-6-3-30 16,-2 3-27-16,-2 0-30 0,-8 1-63 0,-3-1-97 15</inkml:trace>
  <inkml:trace contextRef="#ctx0" brushRef="#br0" timeOffset="78913.36">10075 11603 524 0,'0'0'119'0,"0"0"-22"0,0 0-12 16,0 0-21-16,0 0-25 0,0 0-8 16,0 0-12-16,21-12-9 0,-15 24 0 15,-4 3 1-15,2 5 0 0,0 2-8 16,0 3-3-16,-1 2 0 0,-3-4 0 16,0 3 0-16,-5 0 0 0,1-1 0 15,0-2 0 1,2-4-10-16,0-2-17 0,0-4-18 0,0-3-13 0,0-3-47 0,-4-3-64 15,-1-1-162-15</inkml:trace>
  <inkml:trace contextRef="#ctx0" brushRef="#br0" timeOffset="79144.39">10083 11323 547 0,'0'0'263'15,"0"0"-188"1,0 0-23-16,0 0-2 0,0 0-19 16,0 0-26-16,0 0-5 0,0 0 0 15,0 0 0-15,0-9 0 0,-2 9 0 16,2 2 0-16,0-1 0 16,0 2 0-16,0 2 0 0,0 0 0 15,0 1 0-15,0 3 0 0,2-1-7 0,-2-1-61 16,0-6-45-16,-8-2-145 0</inkml:trace>
  <inkml:trace contextRef="#ctx0" brushRef="#br0" timeOffset="175139.74">7144 12914 63 0,'0'0'184'0,"0"0"-124"15,0 0-3-15,0 0 8 0,0 0-8 0,0 0-11 16,0 0-13-16,0 0 5 16,19-23-10-16,-19 19-1 0,0 3-4 15,0-5 2-15,0 2-2 0,0-1-3 0,-7-2 0 16,3 1 3-16,-4-1-6 0,6-1-3 15,-4 1-5-15,-1 1 1 0,-1 1-4 16,-2-1 1-16,-5 1-4 16,-3 2-1-16,-1 2-2 0,-6 1 0 0,3 2 0 15,-3 5 0-15,0 3 0 0,-4 2 0 16,2 2 0-16,-2 5 0 0,-2 2 1 0,-2 3-1 16,6 2-2-16,-4 3 1 15,4 0 1-15,-1 0 0 0,7 3 0 0,0-2 0 16,5-1 0-16,5-1 0 15,1-3 0-15,4 0-2 0,6-4 1 0,6-3 0 16,4 3 0-16,1-2 0 0,9 0 0 16,1-3 0-16,10-3 1 0,2-4 0 15,15-5 2-15,-3-4 1 0,9 0 0 16,-2-1 0-16,5-2 0 0,-5-2-3 16,-4-1-4-16,-7 2 2 0,-8 3-13 15,-6-2-19-15,-8 1-28 0,-9 1-22 0,-2 1-20 16,-6 0-67-1,-2 1-149-15</inkml:trace>
  <inkml:trace contextRef="#ctx0" brushRef="#br0" timeOffset="175501.78">7593 13309 275 0,'0'0'131'0,"0"0"-61"0,0 0 21 0,0 0-22 16,-9-55-16-16,9 44-2 0,0 2-9 15,4 3-7-15,-2 2-12 0,1 0-5 16,1 2-7-16,0 2-3 0,2 0-4 15,0 8-1-15,2 0-2 0,-1 4 1 16,1 4 2-16,-2 1-3 0,4 4 0 16,-3 2 0-16,-3 6 0 0,-2 1 0 15,0-3-1-15,-2 1 0 16,0-5 0-16,0 0-2 0,0-2-9 16,0-7-13-16,-2 0-10 0,2-7-32 15,0-2-26-15,0-5-47 0,0-3-118 0</inkml:trace>
  <inkml:trace contextRef="#ctx0" brushRef="#br0" timeOffset="175863.61">7650 12977 488 0,'0'0'103'0,"0"0"-36"0,0 0 1 15,0 0 3-15,0 0-22 16,0 0-17-16,0 0-12 15,0 0-7-15,0 0-4 0,-12-26 0 0,10 29-5 16,0 2-1-16,0 4-1 0,0 0-1 0,-2 1 0 16,4 3-1-16,0 2 1 0,-2-1 0 15,2-2-1-15,0 0 0 0,0-2 0 16,2-4 0-16,0 0 0 0,4-3-1 16,2-2 1-16,-2-1 0 0,3 0 0 15,-5-4 1-15,2-2 0 0,-4-4 2 16,2 1 3-16,-4-1 2 0,0-2 1 15,0 2-1-15,-2-1-3 0,-2-2-4 16,-2 3 2-16,4-2-3 0,-5 2 1 16,5 4-1-16,-2 2 0 0,0 3 0 0,4 1-4 15,-2 0-12-15,0 7-6 0,-2 3-8 16,4 2-20-16,-2 5-17 0,2 2-35 16,0 4 0-16,0 1-85 0</inkml:trace>
  <inkml:trace contextRef="#ctx0" brushRef="#br0" timeOffset="176367.4">8390 12780 414 0,'0'0'75'0,"0"0"-2"16,0 0-8-16,0 0 1 0,0 0-6 15,0 0-14-15,0 0-16 0,-51-38-6 16,47 39-4-16,-3 3-9 0,3 2-6 16,0 2 0-16,2-1 1 0,0 4-2 15,2 1 0-15,0 1 0 0,4 0-1 16,4 0 0-1,5-1 1-15,1-2 2 0,9 0 0 0,2 1 1 0,8-2 0 0,10 2 0 16,9 3-2-16,4-3-2 16,0 4-1-16,-9-2 1 0,-8 2-1 0,-10-2-1 15,-4-1-1-15,-8 0-2 0,-1-1-1 16,-5 1 3-16,-5-2 0 0,-6 0 0 16,0 3 1-16,-8 2 2 15,-5 2 0-15,-10 2 2 16,-1-2-2-16,-7 0 0 0,-2 1 3 15,-1-2 1-15,-1 1-1 16,-4 0-5-16,2 0-2 0,0 1 0 0,-1 1 1 16,1 4 0-16,2-2 0 0,0 0 0 15,6-1 0-15,4-4-1 0,7 0-9 16,3-6-6-16,7-2-5 0,4-1-5 16,2-1-13-16,2 0-19 0,6-2-28 15,4-1-13-15,5 0-24 0,1-3-74 16</inkml:trace>
  <inkml:trace contextRef="#ctx0" brushRef="#br0" timeOffset="176698.02">9389 12812 561 0,'0'0'82'0,"0"0"-6"0,0 0 4 16,0 0-20-16,0 0-22 16,0 0-18-16,0 0-8 0,0 0-8 0,6-8-2 15,2 29 3-15,1 3 3 0,-1 3 3 16,0 4-5-16,-2 3 0 0,-2 4-5 15,3-2 0-15,-5 0 2 0,2-4-3 16,2-4-2-16,-2-2-15 0,0-6-10 16,0-5-11-16,1-4-27 0,-3-2-39 15,2-4-24-15,0-3-95 0</inkml:trace>
  <inkml:trace contextRef="#ctx0" brushRef="#br0" timeOffset="177059.93">9724 12920 507 0,'0'0'79'16,"14"-63"7"-16,-6 43-11 0,5 7-3 16,-3 2-22-16,-2 2-17 0,1 3-8 15,1 2-3-15,-6 3-2 0,2 0-6 16,-4 1-5-16,-2 2-4 0,0 1 1 16,0 4-3-16,-4 0-1 0,-4 5 0 15,-11 0 2-15,-5 5-3 0,-9 1 1 16,-9-2-2-16,-3 5-4 0,-7 1-8 0,7 0 1 15,9 2 3 1,12-5 1-16,9-2 3 0,11 0-1 0,2-5 1 16,2-5 3-16,0-1 0 0,0-3 0 0,0 0 0 15,4-2 0-15,2 3 1 0,-2-2 0 16,5 1 2-16,1 3 3 0,5-1 1 16,3 2 2-16,3 2-3 0,2-2-3 15,-3 4 3-15,5-2-2 0,0 2-2 16,0 2 1-16,-7 1-2 0,1 0-1 15,-7-3 0-15,-6 1-7 0,3 0-17 16,-3 0-16-16,-6 2-29 0,0-2-50 0,-6-2-49 16,0 0-164-16</inkml:trace>
  <inkml:trace contextRef="#ctx0" brushRef="#br0" timeOffset="177343.34">10162 13107 674 0,'0'0'45'0,"0"0"32"0,0 0-12 16,0 0-4-16,0 0-14 0,0 0-21 16,0 0-8-16,0 0-8 0,0 0-10 0,-21-11 0 15,25 28 0-15,3 5 0 0,-3 3 0 16,2 3 0-16,0 3 0 0,-4 2 0 15,2 1 0-15,1 2 0 0,-3 1 0 16,0-2 0-16,0-4 0 0,0-9 0 16,-2-4-36-16,2-7-20 0,-2-6-20 15,-6-5-47-15,-7-6-54 0,-1-10-260 16</inkml:trace>
  <inkml:trace contextRef="#ctx0" brushRef="#br0" timeOffset="177548">10185 12785 760 0,'0'0'105'16,"0"0"-38"-16,0 0-5 0,0 0-33 15,0 0-29-15,0 0 0 0,0 0 0 16,0 0 0-16,0 0 0 0,4-20 0 16,-4 20 0-16,0 0 0 0,0 2 0 15,0-1 0-15,-2 2 0 0,2-3 0 16,0 1 0-16,0-1 0 0,-2 0 0 15,2 0 0-15,-2 0 0 0,-2 1 0 16,-5-1-65-16,-9 0-52 0,-5-5-160 16</inkml:trace>
  <inkml:trace contextRef="#ctx0" brushRef="#br0" timeOffset="-200812.1">6381 8866 273 0,'0'0'152'0,"0"0"-144"0,0 0 2 15,0 0 22-15,0 0 5 0,0 0-18 16,0 0-6-16,0 0 4 0,0 0 0 16,0-41-1-16,0 41-6 0,2 0-3 15,4 0-3-15,-1 3-2 0,3 0 1 16,2 1 0-16,3 0-1 16,-1 0 1-16,2 2 2 0,9 0 1 0,4-1 4 0,2-1-2 15,4 0 4-15,4-2 6 0,5-1-4 16,7 0-6-16,5-2-1 15,4 1 1-15,8-1 3 0,8-3 5 16,11-1-1-16,8-1 0 0,13-7-6 0,7 0-7 16,11-5 4-16,7-3-1 0,3 1-2 15,4-1 1-15,7 0 0 16,0 2 2-16,6-1-6 0,2 2-3 0,2 1 3 16,0 3 2-16,0 2 1 0,2 2 1 15,4 3-4-15,-6 0-1 0,0 3 1 16,-2 3 3-16,-2-1 2 0,2 1-1 15,0 0-4-15,0 2 1 0,-2 2 3 16,6-2 0-16,-6 1 1 16,4-3-2-16,4 0-3 0,-2-3-3 0,2-3 3 15,1 1 3-15,1-2 1 0,4 0-4 16,3-1-2-16,1 0 2 0,1 2 2 0,7-2 0 16,-3 0 0-16,8-1-2 0,0 1-6 31,-2-1 6-31,4 0 3 0,-2-1 1 0,-1 0-4 0,10 2-5 0,-9 2 5 15,8 3 3-15,-4 0-1 0,0 3-2 16,2 0-5-16,-8 1 5 0,2 2 3 16,-7-2 0-16,7 0-3 0,-6 0-6 0,-4 0 6 15,-3-1 3-15,-4 0-1 16,1 0-2-16,-5 3-7 0,-2 0 7 16,-2 1 3-16,-8 2 0 0,2-2-3 0,-4 3-3 15,-3 0 2 1,-3 1 1-16,-5 4 2 0,5-1 0 0,-7 2 0 0,3 1-2 15,-5 1-8-15,0-2 8 0,-1 1 2 16,-3-1-1-16,0-6 3 0,0 1-4 16,2-4-4-16,-1-1 3 0,-3-3 1 15,-4 1 1-15,-3-4 1 0,-3-3 1 16,-2 1-2-16,-5-3-1 0,-7 0-7 16,-9 2 7-16,-6-2 0 0,-9 1 0 0,-6-2 1 15,-3 3 1-15,-5 1-1 16,-4 1 0-16,2-1-1 0,-4 3-2 0,-3 0 1 15,-3 0-1-15,-4 3 2 0,-5 0 0 16,-2 0 0-16,-3-1 0 0,-1 1 0 16,-2 0 1-16,-2 0-1 0,0 1 0 31,-2 5 1-31,-2-1-1 0,0 1 0 0,-4 0 0 0,-2-1 0 0,-7-2 1 16,1 1-2-16,-5 0 1 0,-4 0 0 15,3-2 0-15,-3 2 0 0,-6-2-1 0,0 1 1 16,0 0-1-16,2 0 1 15,-4 0 0-15,2 1-2 0,0-1 2 16,-2-1 2-16,0-2-2 16,0 0 0-16,2 3 6 15,-2-2 1-15,0 2 1 0,0 0-1 16,3 3 0-16,-1 4-3 0,2 2-1 16,0 3-1-16,0 2-1 0,0 2 2 15,0 5 0-15,0 0 0 16,-2 3 0-16,3 4 1 0,-1 4 1 0,0 3-3 15,-2 0 2-15,-2 6 0 0,4 2-2 16,-4 3-1-16,-4 1 1 0,0 1 0 16,-7 5-2-16,3-1 3 0,-6 6-2 0,-3 1 0 15,-4 1 1-15,1 3-2 16,-3 0-1-16,-4 2-3 0,2-1 4 16,3-5 0-16,-3 0 0 0,2-2 0 15,2-4 1-15,1-3 0 0,1-6 0 0,1-4 0 16,-3-4 1-16,2-7 0 0,-1-3-1 15,-1-7-1-15,-4-1 2 0,-4-3-2 16,-4-3 1-16,-4-1 1 0,-9-2-2 16,-3 0 0-16,-11-1 0 0,-4-4 0 15,-11-1 0-15,-9-2 2 0,-9-1 0 16,-11 0-1-16,-7-2-1 0,-11-1-7 16,-6 2 7-16,-5 0 0 0,-11 0 2 15,-5 1 0-15,-10 0 2 0,-7 1-4 16,-7 0-3-16,-3 0 2 0,-2-1 1 15,-4 0 5-15,-4-2-1 0,-4 0-4 16,-4-1-7-16,-1-4 7 0,-5 0 5 0,-1-1-1 16,-1-2-4-16,-9 2-6 0,6-3 6 15,-1 1 5-15,-1 0-5 0,0-1-7 16,2 0 7-16,1 1 6 0,1 0-6 16,1 0-3-16,-5 0 3 0,2 1 1 15,-1 0 2-15,3-1-3 0,-2 0-6 16,1-1 6-16,-3 4 5 0,2-1-5 15,3 0-4-15,-1 3 4 0,7 0 3 16,1 3 0-16,3 0-3 0,4 0-7 16,0 3 7-16,6 1 4 0,0 1-4 15,9 0-2-15,1-1 2 0,5 0 1 0,3 1 3 16,7-2-3-16,-2 2-1 16,8-1-9-16,4 2 9 0,7-3 2 15,1 1 2-15,3-1-4 0,4-2-6 0,1 2 4 16,1 2 2-16,2 0 0 0,0 2 3 15,0 2 0-15,-3 0-3 0,1 3-8 16,4 0 7-16,0 1 1 0,2-2 0 16,2 0 0-16,0 1 2 0,4-4-2 15,-4 0-9-15,6 1 5 0,1-4 2 16,5 1 2-16,-4 0 1 0,7-1 1 16,2 0 0-16,1-3-2 0,-1 0-6 0,6-2 4 15,8 0 2-15,0-2 1 0,14-5 0 16,5-2 1-16,14-1 0 0,0-1-1 15,8-2 1-15,9-1 0 16,4-1-2-16,8 0-2 0,2-3 2 0,8 2 2 16,3 1-1-16,4 0 5 0,-1 1-1 15,5-2 6-15,0 2 1 0,-1-1-9 16,3 0-3-16,-2 3 1 0,2-2-1 16,2 2 1-16,-1 0 0 0,5-2-1 15,-4 0 3-15,4-8 7 0,0-3-6 16,0-7-4-16,4-1 0 0,3-2 0 15,1-2-1-15,8-5 1 0,-3-6 1 16,3-4-1-16,-1-5 1 0,-1-7 0 0,-1-4 0 16,-3-10 1-16,-2-5-1 0,-4-3 1 15,-2 0 0-15,-2 1 1 16,-10 12-3-16,2 6-5 0,-5 8 5 0,-3 12 0 16,1 5 0-16,-1 8 0 0,1 7 1 15,5 7 0-15,2 7-1 0,2 5 0 16,6 4 0-16,0 3 0 0,0 1-8 15,6 11-25-15,4 5-17 0,9 8-5 16,6 3-13-16,4-4-41 0,-3-3-73 16,-1-10-259-16</inkml:trace>
  <inkml:trace contextRef="#ctx0" brushRef="#br0" timeOffset="-199444.16">22999 8910 273 0,'0'0'156'0,"0"0"-55"15,0 0-17-15,33-50-12 16,-27 42 1-16,2 3-18 0,1 1-14 0,-5 1-7 0,-4 2-9 15,4 0-6-15,-2 2-5 16,4 8-6-16,-2 3-2 0,0 6 3 0,-2 3 0 16,-2 4 0-16,0 6-3 15,-2 3-1-15,-6 5-2 0,0 4 0 0,0 3 0 16,-9 2-2-16,9 0 0 0,0-3 0 16,-5-6 0-16,7-5 0 0,4-3 0 15,0-6-1-15,0-6-6 0,2-6-15 16,0-4-12-16,0-4-12 0,0-4-14 15,2-1-25-15,4-9-19 0,0-6-10 16,5-3-104-16</inkml:trace>
  <inkml:trace contextRef="#ctx0" brushRef="#br0" timeOffset="-199145.49">23447 8980 425 0,'0'0'134'0,"17"-56"-33"15,-5 40-29-15,1 7 7 0,-9 3-22 16,-2 2-19-16,-2 4-4 0,0 0-2 15,-2 0-11-15,-11 7-6 0,-5 4-7 16,-15 6-4-16,-2 2-1 16,-11 3-3-16,1 2 0 0,-1-1 0 0,-3-1 0 0,3 2 0 15,1 0 0-15,3 0 0 16,9-6 0-16,13-2 0 0,3-3 0 16,11-3 0-16,6 1-6 0,2-3-1 15,6 0 3-15,9 1 1 0,3-1 3 16,5-2 0-16,8 2 0 0,2-1 1 15,7 1 1 1,1-3-2-16,-4 1 1 0,1 0-1 16,-1 1-4-16,-8 0 3 0,-4-2 1 15,0 2-5-15,-9 0-30 0,-1 1-12 16,-7 2-21-16,3-1-46 0,-9-1-33 16,-4 0-109-16</inkml:trace>
  <inkml:trace contextRef="#ctx0" brushRef="#br0" timeOffset="-198893.73">23838 9421 670 0,'0'0'90'16,"0"0"-5"-16,0 0-14 0,0 0-10 15,0 0-24-15,0 0-28 0,0 0-9 16,0 0 0-16,0 0 0 0,23-22 0 15,-25 29 0-15,0 4 0 0,0 3 0 16,-5 1 0-16,-1 2 0 0,4-2 0 16,-2 4 0-16,4 1 0 0,0-2 0 15,2 1 0-15,0-4-28 0,2-2-27 16,2-6-11-16,2-7-41 0,-6-4-53 16,0-10-154-16</inkml:trace>
  <inkml:trace contextRef="#ctx0" brushRef="#br0" timeOffset="-198704.8">23964 8983 814 0,'0'0'84'15,"6"-52"-17"-15,1 40-9 0,-1 1-58 16,-4 3 0-16,0 0 0 0,-2 4 0 16,0 1 0-16,0 1 0 0,0 2 0 15,2 0 0-15,0 0 0 0,4 3 0 0,0 8 0 16,7 6 0-16,-5 7-19 0,2 2-61 15,5 0-36-15,-11-4-79 0,0-9-390 16</inkml:trace>
  <inkml:trace contextRef="#ctx0" brushRef="#br0" timeOffset="-103510.53">24123 3706 165 0,'0'0'112'0,"0"0"-43"16,0 0-7-16,0 0-3 0,0 0-9 16,0 0-10-16,0 0 2 0,0 0-7 15,0 0 3-15,-33-22-5 0,29 20 1 16,-8 1-9-16,-1 1-5 0,5 0-3 16,-9 0-3-16,5 4-6 0,-2 2-4 15,1 4-3-15,3 4-1 0,0 3-1 16,1 7-1-16,3 0 2 0,2 6 0 15,6-1 0-15,-2 2 0 0,6-6 0 16,5 1 0-16,1-7 0 0,0-4 0 16,3-5-2-16,-3-4 1 0,9-3 1 0,-5-3 1 15,9-5-1-15,0-9 3 16,-4-7 8-16,-1-2 8 0,-3-1-1 16,-3 1-4-16,-5 0-7 0,-5 1-1 0,-4 2-1 15,0-5 0-15,-8 0 0 0,-3-4-2 16,-7 4-1-16,5 5 1 0,-10 4-3 15,11 7 0-15,-7 3 0 0,9 5 0 16,-4 3 0 0,-1 9 0-16,7 8-3 0,-7 5 0 0,5 7-1 15,2 5-10-15,-3 3-9 0,7 4-15 16,0-1-25-16,4-4-22 0,4-6-36 0,3-8-63 0,3-8-145 16</inkml:trace>
  <inkml:trace contextRef="#ctx0" brushRef="#br0" timeOffset="-102991.86">26232 2629 442 0,'0'0'37'0,"0"0"3"0,0 0 18 16,0 0 7-16,-25-54-18 0,25 49-7 16,-4 1-3-16,2 2-3 0,-2 2-6 15,2 0-10-15,-3 0-4 0,3 0-6 16,0 0-2-16,-2 4-2 0,0 2-3 15,0 4-1-15,-4 4 0 0,-3 5 0 0,1 2 0 16,6 4 0-16,-2-1 0 0,1-2 1 16,5-1-1-16,0-5 1 15,7 0-1-15,-1-3-1 16,8 0 0-16,3-6 1 0,6-4-1 0,-3-5 1 16,5 0 0-16,4-9 1 0,0-8 1 0,0-6 0 15,-4-1 1-15,0-5-1 0,1 0 1 16,-5-4-1-16,-6-3 6 0,-3-6 1 15,-4-3 1-15,-8 0-2 0,-6 2-3 16,-8 5-2 0,-1 14-3-16,-6 9 0 0,-10 10 0 0,5 7-2 0,-1 8 1 15,2 9-2-15,2 5-5 0,4 6-9 0,5 3-1 16,8 3-11-16,0 7-11 0,-3 4-16 16,9 5-15-16,0-2-26 0,11-4-73 15,-1-10-166-15</inkml:trace>
  <inkml:trace contextRef="#ctx0" brushRef="#br0" timeOffset="-102469.42">29159 2259 307 0,'0'0'52'0,"0"0"-9"0,0 0 22 0,8-50 16 16,-2 36-13-16,-2 0-16 0,-2 5 2 15,1-1-10-15,-3 4-7 0,0 3-13 0,0 2-5 16,0 0-5-16,0 1-3 16,0 0-3-16,0 0-2 0,0 0-4 15,0 4-1-15,-5 4-1 16,-1 7-1-16,-2 6 1 0,2 3-1 0,2 1 1 0,2 3 0 16,2 1 0-16,0-2 0 0,8-1 0 15,0-4 0-15,9-4-1 0,-3-3 1 16,5-5 1-16,3-3 0 0,-3-9 0 15,6 2 2-15,2-7 3 0,-7-6 8 16,3-3 10-16,-2-3-1 0,-7 1-8 16,-5-3-4-16,1 0 1 0,-8 0-3 0,-2-3-3 15,-2 1-2-15,-11 0-2 16,1 1-1-16,0 9-1 0,-5 3-1 0,7 8-9 16,-5 2-10-16,7 8-8 15,2 12-9-15,-2 5-17 0,-1 10-21 0,1 6-39 16,0 5-52-16,-9-2-186 0</inkml:trace>
  <inkml:trace contextRef="#ctx0" brushRef="#br0" timeOffset="-101876.77">29680 4680 507 0,'0'0'84'0,"0"0"-24"16,0 0-5-16,0 0 16 0,0 0-23 15,0 0-23-15,0 0-3 0,0 0-8 16,8-24-6-16,-10 25-3 0,0 4-5 16,-2 4-1-16,2 1 0 0,-2 5 1 0,1-2 0 15,1 2 0-15,2-2 0 16,0 0-1-16,2-1 1 0,3-1 0 16,3-2-1-16,2 1 0 0,7-3 1 15,-3-2-1-15,7-2 1 0,0-3 0 0,1-4 1 16,1-5 1-16,-9-3 5 0,5 1 4 15,-9 0 1-15,3 1 0 16,-7-2-1-16,-4-2-1 0,-2-2-4 0,0-5-1 16,-6-3-2-16,-9-4-3 0,1-1 2 15,-5 5-2-15,3 2 0 0,-9 7-4 16,0 8-19-16,0 5-12 0,-8 8-24 16,-8 8-68-16,-2 6-82 0,1 2-261 15</inkml:trace>
  <inkml:trace contextRef="#ctx0" brushRef="#br0" timeOffset="-101151.99">26174 5749 529 0,'0'0'73'0,"0"0"-34"16,0 0-8-16,-21-51 28 0,19 45 3 15,-2 1-22-15,2 2-8 0,2 3-6 16,-2 0-13-16,2 0-7 0,-2 1-4 15,2 7-2-15,-2 7-1 0,-2 4-2 0,-1 6 3 16,3 3 0-16,-4 1-1 0,4 4 1 16,2-3 0-16,0 0 1 0,2-3-1 15,9-5-1-15,-3-5 1 0,4-3-1 16,7-7 0-16,-5-4 1 0,7-3 0 16,2-8 2-16,-1-4 8 15,1-3 10-15,2-4 5 0,-8 1-2 0,-3-2-6 16,-8-2-7-16,-4-3-3 0,-2 0-3 15,-10-4-4-15,-7 4 0 0,3 1 0 0,-7 8 0 16,11 7 0-16,-3 5 0 0,5 3 0 16,2 2-18-16,0 7-14 0,-7 5-15 15,1 5-21-15,6 3-42 0,-11 1-26 16,5-3-95-16</inkml:trace>
  <inkml:trace contextRef="#ctx0" brushRef="#br0" timeOffset="-99965.48">24005 3998 151 0,'0'0'151'0,"0"0"-111"16,0 0 2-16,0 0 24 0,0 0 4 15,0 0-18-15,0 0-18 0,0-34-8 16,9 29-9-16,-3 2-1 0,-2 2-8 0,-2 1-5 31,2 0 0-31,0 0-3 0,-2 1 1 0,3 2-1 0,5 6 1 0,-4 1 0 16,0 4 6-16,11 0 10 0,-7-1-1 16,5-1-1-16,-1-4 1 0,-4 0-3 15,7-2-1-15,-9-4 2 0,1 0-5 16,-3 0 3-16,-2-2 2 0,2 1-2 15,-6-1-3-15,0 0 1 16,0 2-2-16,0-2 3 0,0 0 3 0,0-3-4 16,0-1-2-16,0-4-4 0,-6-4-1 15,2 0-2-15,-2-4 1 0,-1-1-2 16,-1 1 1-16,-6-1-1 0,-1-1-3 16,-1 2-17-16,-3 1-5 0,-8 2-1 0,4 3-5 15,-1 1-10-15,3 3 4 16,0 0 11-16,9 3-2 0,6 1-8 0,-3 1 11 15,7 1 16-15,2 0 9 16,0 0 0-16,0 0 0 0,0 0 2 16,0 0 7-16,0 0 3 0,0 1-1 0,0 2 3 15,4-1 7-15,3 2 1 0,-3-2 2 16,-2 1-3-16,4-3 0 0,2 0 3 16,9-3 0-1,-1-9 5-15,9-4 3 0,10-9-7 0,17-5-9 0,6-8-8 16,14-5-1-16,7-6-3 0,14-3 0 15,4-7-1-15,6-5-2 0,9-4 1 16,6-1 0-16,-2 1 1 0,6-1 1 0,4 2-1 16,-9 0-3-16,1 3-8 15,-14 4 8-15,-9 4 4 0,-8 7-4 16,-15 4 1-16,-12 5 0 0,-15 6 1 0,-12 9-2 16,-10 5-3-16,-13 6 3 0,-5 4 2 15,-3 4 14-15,-2 0 3 0,0 2-8 16,0 3-8-16,0 1-1 0,0 0-1 15,0 0-1-15,0 0 0 0,0 0-3 16,0 0 1-16,0 0 0 0,0 1-1 16,0 0 1-1,0 4-2-15,0 0 3 0,4 2 0 0,-2 0-1 0,2-1-9 32,0 2-7-32,-2 0 1 0,0 2-5 0,0-1-8 15,-2-2-6-15,0 2-6 16,0-1-24-16,-6-1-2 0,-6 0 2 15,3-2-46-15,-7-3-35 0,-1-1-147 0</inkml:trace>
  <inkml:trace contextRef="#ctx0" brushRef="#br0" timeOffset="-98778.89">24692 2589 54 0,'0'0'114'0,"0"0"-67"0,0 0 0 0,0 0 8 16,0 0 4-16,16-45-5 0,-16 40-11 15,0-1 3-15,0 0 0 0,0 0-4 16,0 1-5-16,0-1-5 0,0 3 4 15,-4 1-3-15,-2-1-7 0,2 0-4 16,0 2-5-16,-3-1-5 0,1 0-3 16,-8 2-3-16,1 0-3 0,-5 0 1 15,3 2-2-15,-9 7-2 0,1 4 0 16,2 3-1-16,-6 7-1 0,9 1-1 16,-1 2 3-16,3 4 0 0,1-3 0 15,9 0-1-15,-2-4 1 0,1-2-1 16,5-4 0-16,2-2-1 15,4-1 0-15,7-3-1 0,-1 0 2 0,7-1-1 0,1-3 1 16,9-3 1 0,6-4 0-16,2 0 1 0,7-7-1 0,5-5 2 0,-3 2-1 15,1-2-1-15,-1 0-9 16,-5 5-41-16,-6-4-28 0,-15 2-32 0,-1 2-109 16</inkml:trace>
  <inkml:trace contextRef="#ctx0" brushRef="#br0" timeOffset="-96115.86">25068 2642 42 0,'0'0'203'0,"4"-10"-150"16,-4 7-8-16,2 0 28 0,-2-1-5 16,0 1-10-1,2 1-9-15,0-1 16 0,0 1-33 0,-2-1-22 0,2 0 4 16,1 3 2-16,1 0-5 0,4 4-5 15,0 3-2-15,0 5-2 0,-3 4 1 16,3 2-2-16,-2 4 1 0,4-2 0 16,-3 3-1-16,-1-1-1 0,2-2 1 15,2-1-1-15,-3-5 1 0,-1-2 0 0,4-2 0 32,3-5-1-32,-7-2-5 0,4-3-21 0,2-3-13 0,-3-6-9 15,-7-7-47-15,-2-1-65 0,-2 0-183 0</inkml:trace>
  <inkml:trace contextRef="#ctx0" brushRef="#br0" timeOffset="-95928.35">24975 2441 431 0,'0'0'61'0,"0"0"-25"0,0 0 31 15,0 0-16-15,0 0-30 0,0 0-15 0,0 0-1 16,0 0-4-16,52 11 0 0,-38 0 0 15,-6 0-1-15,5 1-24 0,1 1-38 16,-8-2-43 0,1-1-55-16</inkml:trace>
  <inkml:trace contextRef="#ctx0" brushRef="#br0" timeOffset="-95724">25386 2755 580 0,'0'0'86'0,"0"0"-29"0,0 0 16 16,0 0 3-16,0 0-30 15,0 0-27-15,0 0-7 0,0 0 1 0,0 0-8 16,7-41-5-16,-7 49-2 0,0 5-4 16,0 3 4-16,0 3 2 15,0 0 0-15,0 3-33 0,4 0-29 0,2-2-39 16,-2-2-48-16,-2-3-91 0</inkml:trace>
  <inkml:trace contextRef="#ctx0" brushRef="#br0" timeOffset="-94857.22">26455 2521 316 0,'0'0'41'0,"0"0"-15"0,0 0 11 15,0 0 18-15,0 0-18 0,0 0-20 16,0 0-5-16,0 0 3 0,-17 9 1 16,20-5 2-16,7 1 3 0,4 0-5 0,-1 0-4 15,12-1 5-15,1-1 8 0,10-3-7 16,3 0-1-16,6-3-1 0,11-3-1 15,10-3-1-15,5 1-4 0,13-3-3 16,3 1-7-16,10-1 1 0,7-1-1 16,11 0 1-16,-3-1 0 0,10 3 1 15,-6-2 1-15,4 1 1 0,4 0-4 16,-7 0-3-16,1 3 2 0,-12 2 1 16,1 1 1-16,-12 0 2 0,-4 2-1 0,-12 0 2 15,-7 1 3-15,-16-1-7 16,-11 2 2-16,-18 0-2 0,-10-1 3 15,-7 2 0-15,-6 0 2 0,-2-1 4 16,5 1 6-16,-5 0-3 0,2 0-6 0,0 0-4 16,-2 0-2-16,4 0 2 0,0 0-1 15,3-2 0-15,-1 2 0 0,-4-3-1 16,2 3 0-16,3 0 1 0,-1-1-1 16,-4 1 0-16,0 0 0 0,-4 0 0 15,0 0-1-15,0 0 1 0,0 0 1 16,0 0-1-16,0 0 0 0,0-2 1 15,0 2-2-15,0 0-1 0,0 0-6 16,0 0-2-16,0 0-2 0,0 0 3 16,0 0-5-16,0 0 0 0,0 0 1 0,2-1-1 15,4-1-1-15,1 2-2 0,7-3 12 16,-4 2 3-16,5 0 2 0,-1 0-2 16,1 1 0-16,1 0-2 0,-5 0-8 15,-1 2-50-15,-10 1-42 0,-8 0-70 16,-7-2-143-16</inkml:trace>
  <inkml:trace contextRef="#ctx0" brushRef="#br0" timeOffset="-94435.59">27323 1873 439 0,'0'0'42'0,"0"0"-31"0,0 0 3 16,0 0 41-16,2-55 0 0,-2 46-24 15,0 3-5-15,0 2 1 0,-2 0 1 0,-2 1-7 16,-2 0-3-16,-2 1-2 0,1-1-2 15,-9 2-5-15,-1 1-5 0,-3 0-3 16,-3 0-1-16,-4 3 0 0,-6 5 0 16,0 3-1-16,0 2 1 0,2 4-1 15,4 1 1-15,2 4 0 0,11 0-1 16,-3 1 1-16,7 1-1 0,8-2-1 16,2 0-2-16,0 0-1 0,10-5 2 15,7 1 2-15,-1 1-1 0,9-4-1 16,8 1 3-16,6-5-1 0,7-2 1 15,1 0 0-15,-1-2-3 0,3-2-19 16,-3-1-34-16,-5-1-28 16,-6-3-90-16,-16 0-198 0</inkml:trace>
  <inkml:trace contextRef="#ctx0" brushRef="#br0" timeOffset="-94215.18">27592 2109 595 0,'0'0'47'0,"0"0"-17"0,0 0 37 16,0 0 4-16,0 0-36 0,0 0-19 15,0 0-5-15,0 0-4 0,0 0-5 16,29 1-2-16,-21 12 1 0,-6 3-1 16,2 2 0-16,0 2 1 15,1 0-1-15,3 1 0 0,-4-2 0 0,0 0-4 16,-2-2-41-16,-2-3-39 0,0-6-30 15,-2-5-31-15,-6-2-146 0</inkml:trace>
  <inkml:trace contextRef="#ctx0" brushRef="#br0" timeOffset="-94041.45">27660 1864 459 0,'0'0'102'0,"0"0"-22"16,0 0-23-16,0 0 2 0,0 0-27 15,0 0-18-15,0 0-9 0,0 0-4 16,0 0-1-16,-2-14-4 0,2 26 4 16,4 3-1-1,-2 3-2-15,2 3-54 0,1 1-12 0,-3 0-20 0,-2-1-65 16,-7-4-153-16</inkml:trace>
  <inkml:trace contextRef="#ctx0" brushRef="#br0" timeOffset="-93506.15">27927 2188 500 0,'0'0'85'0,"0"0"-43"0,0 0-12 0,0 0 23 16,0 0-11-16,0 0-25 16,0 0-2-16,0 0 2 0,0 0-8 0,25-35-6 15,-27 35-2-15,-5 2-1 16,1 1-6-16,-4 2 5 0,-9 1 1 0,-1 2 0 16,-5-4 0-16,0 1-7 0,6-3 1 31,-1 0-4-31,3-2-4 0,1 0 5 0,11 0 7 0,-1 0 2 0,4 0 1 15,2 0 0-15,0 0 1 0,0-3 0 16,2-3 3-16,4-2 2 0,-1-5 3 16,5 2 2-16,4-2-4 0,-3 1-1 15,7 2-2-15,-3 0-2 0,10 5 0 0,-7 4-2 16,7 1-1 0,4 3 1-16,-4 5-1 0,-9 4 0 0,-1 1 0 15,-9 5-1-15,-6 3-2 0,0 3 2 0,-10 1 1 16,-7 0 3-16,5-4 0 0,-9-4-2 15,11-4 2-15,-5-2-2 0,5-4 2 16,6-3-2-16,0 0-1 0,2-3 1 31,2-1-1-31,0 0 1 0,0 0-1 0,2 0 1 0,2-2 0 0,6-4 1 16,9-1-2 0,-5 1 0-16,7 1-45 0,-11 0-60 15,3 1-116-15</inkml:trace>
  <inkml:trace contextRef="#ctx0" brushRef="#br0" timeOffset="-91822.24">29405 2481 161 0,'0'0'48'0,"0"0"24"0,0 0-15 15,0 0 13-15,0 0-16 0,0 0 0 0,-13-51-5 16,11 47-4-16,2 1-8 0,0 3 0 16,-2-2 5-16,2 2-9 0,0 0-14 15,2 2-11-15,0 3-8 16,9 6 0-16,-3 4 6 0,0 4 0 0,1 2 0 15,1 5-1-15,-2 4 3 0,-6 1 3 16,4 7-7-16,-4 0 6 0,3 7 0 16,-3 1 1-16,4 2-2 0,0 5-3 15,0 4-1-15,3 6 1 0,3 0 0 16,0 3-1-16,-1 3-2 0,5-1-1 16,-3-1 0-16,3-4 1 0,-1-1-1 0,1 0 2 15,-1 0-4-15,-1 1 5 0,3-6 2 16,-9-3-1-16,2-1-1 0,-1-3-1 15,-3-3 2-15,-2-2-1 0,2-4-2 16,-2 1 2-16,4-3-3 0,-1-3-1 16,-3-4 1-16,0-4 1 0,0-4-2 15,-2-7 2-15,6-4-1 16,-3-3 0-16,-1-1 0 0,0-3-1 0,-2-3 3 16,-2 0-3-16,2-3 3 15,0 0-3-15,-2 2 3 0,0-2 0 0,0 0-1 16,0 0 2-16,0 0-2 0,0 0-2 0,2-1 1 15,-2 1 0-15,2-1-2 0,-2 1 1 16,0 0-1-16,0 0 0 16,0 0 0-16,0 0 0 0,0 0 0 0,0 0 0 15,0 0 0-15,0 0-5 0,0-2-6 16,0 1-2-16,0 1-4 0,0 0 0 16,0 0-1-16,0 0-1 0,0 0-6 15,0 0-7-15,-2 3-1 0,-4-1-22 16,-4 3-30-16,-3 0-9 0,5 2-23 15,2-1-1-15,-1-2-5 0,-1 2-12 0</inkml:trace>
  <inkml:trace contextRef="#ctx0" brushRef="#br0" timeOffset="-89571.35">30333 3098 152 0,'0'0'34'16,"0"0"-14"-16,0 0 6 0,0 0 6 16,0 0 2-16,0 0-8 0,2-4-1 15,-4 2 0-15,2 2 3 0,0 0-3 16,0 0-1-16,2 0-2 0,-2 0 8 15,0 0 0-15,0 0 5 0,0 0-4 0,0-3-3 16,-2 0-4-16,0 0-7 16,0-1-3-16,-4 1 0 0,1 1 2 15,-1 0-2-15,0 0-4 0,0 1-4 16,-4 1-2-16,3-2 0 0,-3 2-1 0,2 0 0 16,-3 0 1-16,3 0-1 15,-2 2 0-15,-3 2 0 0,3 4-3 16,0 2 0-16,-5-1 0 0,3 4 1 0,1-1-1 15,-5 5 0-15,4 0 0 16,-5 0 0-16,5 3 0 0,3-1 0 0,-3 1 0 16,6 0 1-16,2-3-1 0,4 1 0 15,0 1 0-15,2-3-1 0,4 1 2 16,6 0-2-16,-1-3 2 0,3 0-2 16,5-5 1-16,-3 1 0 0,7-4 0 0,4-4-1 15,-2 0 1-15,4-2 2 0,-5-4 3 16,-1-3-5-16,-2-2-6 0,-7 4-41 15,-5-4-15-15,-1 1-44 0,-8-1-94 16</inkml:trace>
  <inkml:trace contextRef="#ctx0" brushRef="#br0" timeOffset="-82819.29">30637 3479 23 0,'0'0'129'0,"0"0"-93"0,0 0-3 16,0 0 17-16,0 0-5 0,0 0-9 15,0 0-2-15,0 0-8 0,-2-24-1 0,0 21 0 16,2 1 3-16,0 0 0 0,0-1 2 16,-2 1 2-16,2 0-3 0,0 0-2 15,0 1-3-15,-2-2 1 0,2 3-1 16,0 0-4-16,0 0-6 16,0 0-2-16,0 0-3 15,0 0-2-15,0 0-1 0,0 0-3 0,0 0 0 0,0 0-3 16,0 6 0-16,0-1-1 0,-3 4 1 15,3 3 2-15,0 3-1 0,0 1 1 16,-2 3 0-16,2 2-2 0,0 3 1 16,0-1-1-16,2 1 0 0,-2-2 2 15,3-1-2-15,1 0 1 0,-4-6-1 16,0-2 0-16,0 0 1 0,0-4-1 0,0-3 0 16,-2-1 0-16,-3-1 0 0,-1-1-1 15,0-1-2-15,-2-2-11 0,0 0-6 16,-5 0-7-16,-1-1-7 0,1-6-1 15,-1-2-19-15,-1-3-36 0,3-4-44 16,-1-1-79-16</inkml:trace>
  <inkml:trace contextRef="#ctx0" brushRef="#br0" timeOffset="-82572.33">30569 3293 334 0,'0'0'108'16,"0"0"-55"-16,0 0 7 0,0 0 9 15,0 0-16-15,0 0-22 0,0 0-7 16,0 0-5-16,0 0-9 0,2-21-6 16,-2 21-4-16,0 0-1 0,0 0-1 15,0 0 0-15,0 2-2 0,0-1 3 16,0 2-7-16,0 1-24 0,0-1-5 15,0 1-14-15,0 0-33 0,0-1-34 0,0-1-45 16</inkml:trace>
  <inkml:trace contextRef="#ctx0" brushRef="#br0" timeOffset="-81266.99">31338 3339 319 0,'0'0'69'0,"0"0"-18"0,0 0 5 15,0 0 5-15,0 0-20 0,0-11-11 16,0 11-9-16,0 0-6 0,0 2-9 16,2 3-4-16,0 2-1 0,0 3 8 0,0 1 4 15,0 4-4-15,2 1 3 0,0 2-3 16,-2 2-2-16,2 0-2 0,-2 1-2 15,-2 1-2-15,0-3 0 0,2-1 1 16,-2-2-2-16,0-3 1 0,0-3 1 16,-2 2-1-16,-2-4 0 0,0-3-1 15,-4 1-4-15,4-5-25 0,-7-1-13 0,3-1-15 16,-2-10-22-16,-1-3-55 16,3-4-122-16</inkml:trace>
  <inkml:trace contextRef="#ctx0" brushRef="#br0" timeOffset="-81093.93">31222 3142 467 0,'0'0'23'0,"0"0"-16"0,0 0 43 16,0 0 2-16,0 0-36 0,0 0-12 15,0 0-3-15,0 0-1 0,0 0 1 16,41 42-1-16,-37-30-22 0,2 0-62 15,-6-3-43-15,0-3-132 0</inkml:trace>
  <inkml:trace contextRef="#ctx0" brushRef="#br0" timeOffset="-80480.75">31732 3262 312 0,'0'0'54'0,"0"0"-20"0,0 0 14 0,0 0 20 15,0 0-17-15,0 0-14 0,0 0-3 16,0 0-5-16,-8-18-1 0,8 18-2 16,0 0-11-16,0 0-9 0,0 0-3 15,0 0-3-15,0 2 1 0,4 2-1 16,0 1 1-16,7 3 2 0,3-2 0 16,1 2 3-16,7 0 1 0,1 0 0 0,0-1 1 15,0-1-2-15,1 0 2 16,-5-2-5-16,0 0 0 15,-9-1 0-15,-2-1-1 0,-4 1-2 0,-2 0 2 16,-2-2-1-16,0 1 0 0,0 1 0 0,-6 1-1 16,2 3 2-16,-6 2 4 15,-3-1-2-15,-3 1 0 0,-1-1-1 0,-1 2-1 16,3-1-1-16,-5-1-1 0,1 0 2 16,2 0-2-16,-5-1-2 0,1 2-19 15,-2-3-28-15,7 1-18 0,-1-2-20 16,1 0-69-16,3-2-135 0</inkml:trace>
  <inkml:trace contextRef="#ctx0" brushRef="#br0" timeOffset="-80245.69">31712 3681 481 0,'0'0'120'0,"0"0"-69"0,0 0-5 16,0 0 27-16,0 0-22 0,0 0-30 16,0 0-6-16,0 0-6 15,20-26-5-15,-9 24-2 0,1 1-1 0,3-1-1 16,7 2 0-16,-3-2 0 0,6 0 0 16,0-2 0-16,3 0-2 0,-1-1-45 15,-2-1-45-15,-2 1-27 0,-2-1-85 16</inkml:trace>
  <inkml:trace contextRef="#ctx0" brushRef="#br0" timeOffset="-79900.56">32284 3373 350 0,'0'0'115'0,"0"0"-63"0,0 0 4 15,0 0 10-15,0 0-21 16,17-50-16-16,-11 44-4 0,-2 3 2 0,2 1-9 16,1 2-5-16,-3 0-5 15,2 1-7-15,2 3-1 0,0 7 0 0,-1 4 0 16,1 1 0-16,-4 6 1 0,-2 4 0 15,0 2 2-15,-2 3-3 0,-6-2 3 16,2-1-2-16,-2-3 1 0,2-2-1 16,-1-2-1-16,1-6-5 0,2-2-26 15,2-3-11-15,0-5-11 0,0-3-17 16,0-2-31-16,4-6-56 0,0-4-129 16</inkml:trace>
  <inkml:trace contextRef="#ctx0" brushRef="#br0" timeOffset="-79696.38">32338 3125 222 0,'0'0'374'15,"0"0"-314"-15,0 0 5 0,0 0 12 0,0 0-21 16,0 0-27-16,0 0-12 0,0 0 0 16,0 0-4-16,-2-31-6 0,2 34-4 15,4 2-2-15,2 3-2 0,5 2 1 16,-1 1-1-16,7 2 0 0,-5 0 0 15,0 1-17-15,1 3-33 16,-1 0-34-16,-4-1-41 0,-6 0-55 0,-2-5-203 16</inkml:trace>
  <inkml:trace contextRef="#ctx0" brushRef="#br0" timeOffset="-78453.98">26691 5772 155 0,'0'0'282'0,"0"0"-259"0,0 0-12 16,0 0 23-16,0 0 9 0,0 0-14 16,0 0-2-16,-13 6 5 0,13-6-8 0,0 0-7 15,0 0-6-15,0 0-5 16,2 0-3-16,5 0-2 0,5 0 3 15,-2-1-1-15,17-6 4 0,6-3 3 16,11-7 14-16,11-5 2 0,14-6-13 0,11-9-4 16,9-3-3-16,12-5-3 0,11-4 2 15,2-1 0-15,8-1-3 16,8-2 1-16,6 1 1 0,7-4-4 0,6 2-1 16,0 2 1-16,2 5 0 0,-7 4 2 15,1-3 1-15,-4 4 0 0,-9 2-3 16,-14 4-7-16,-13 3 7 0,-12 4 3 15,-14 4-3-15,-17 4 2 0,-9 3 0 16,-13 3-1-16,-9 2-1 0,-4 2 0 16,-7 1 6-16,-9 4 7 0,-3 1-2 15,-4 2-3-15,0 0-2 0,2 1-3 0,-2-2-2 16,1 4-1-16,-3 0 0 16,2 0-2-16,0 0 1 0,2 3-1 0,0 2-1 15,1 2-4-15,-3 0-5 0,-2 0-7 16,0 2-6-16,-2 1-9 15,0 2-13-15,-4 1-6 0,-9 1-20 0,-7 2-79 16,-3-5-201-16</inkml:trace>
  <inkml:trace contextRef="#ctx0" brushRef="#br0" timeOffset="-77586.04">28373 5418 336 0,'0'0'104'0,"0"0"-56"0,0 0 8 15,0 0 14-15,9-50-10 0,-9 48-12 16,0 0-7-16,0 1-6 15,0 0-8-15,0 1-10 0,0 0-4 0,0 0-6 16,2 1-3-16,0 4-3 0,0 6-1 16,0 8 0-16,4 3 2 0,-2 5 7 15,2 4-1-15,1 3-3 0,-1 2-2 16,-2-2-1-16,0-2-1 0,0-4 0 16,2-3 1-16,5-1-2 0,-5-6 0 15,-4-3-3-15,4-4-32 0,-4-4-27 16,2-4-35-16,5-3-15 15,-5-10-69-15,0-2-159 0</inkml:trace>
  <inkml:trace contextRef="#ctx0" brushRef="#br0" timeOffset="-77109.23">28708 5359 558 0,'0'0'40'15,"0"0"-7"-15,0 0 26 0,0 0 20 16,0 0-30-16,0 0-21 0,0 0 0 15,0 0-5-15,0 0-12 0,13-34-6 16,-15 36-3-16,-5 3-1 0,-3 4-1 16,-2 3 2-16,-1 2-1 0,-3 0 0 15,-1 1 0-15,-2 1 0 0,-1 1 1 0,3 1-2 16,-3 2 0 0,1-1 0-16,-4 1 0 0,-2 0 0 0,7-3-2 0,-5 0-7 15,7-3 2-15,-1-3 2 0,7-3 2 16,-1-2 2-16,5-2 0 0,4-1 1 15,0-2-1-15,4 1 1 0,-2-2 0 16,0 0 1-16,0 1-1 0,0-1 0 16,2 0 0-16,4 0 0 15,5 0 0-15,-3 0 1 0,11 1 2 0,-1 1 0 16,9 2 3-16,6-1 3 0,0 2-1 0,2-1-2 16,3 0-2-16,3 1 1 15,0-1-4-15,-1 2 2 0,-5-2-2 0,-4 2 1 16,-2 0-2-16,-5 0 1 0,-1 0 0 15,-6 0 1-15,-7-1-2 0,-6 0 1 16,-2-2-1-16,-2 0 1 0,0-1-1 16,0-1-2-16,-4 2-1 0,2-3-10 15,-6 0-1-15,-5 0-2 0,5 0-4 16,-2 0-5-16,-7-3-6 0,7 0-13 16,0 0-3-16,-1-1-2 0,5 2-3 15,0-1-25-15,0 1-33 0,-1 2-82 16</inkml:trace>
  <inkml:trace contextRef="#ctx0" brushRef="#br0" timeOffset="-76691">29250 5685 280 0,'0'0'236'0,"0"0"-176"16,0 0-8-16,0 0 13 0,0 0 15 16,0 0-27-16,0 0-19 0,0 0-6 15,8-47-7-15,-8 47-6 0,4 0-5 16,0 0-3-16,2 4-1 0,-1 2-1 16,1 4-2-16,-2 3 0 0,0 5-1 0,0 3-1 15,-2 3 1-15,0 3-2 16,-2 3 0-16,0-2 0 0,0-2-1 15,0-6 1-15,0-4-8 0,5-2-19 16,-5-5-13-16,-5-3-30 0,3-6-47 0,-2 0-40 16,2-8-142-16</inkml:trace>
  <inkml:trace contextRef="#ctx0" brushRef="#br0" timeOffset="-76486.72">29291 5323 543 0,'0'0'184'0,"0"0"-142"0,0 0 5 0,0 0 20 16,0 0-15-16,0 0-26 15,0 0-13-15,0 0-3 0,0 0-4 0,0-31-6 16,0 34 0-16,0 1-4 0,0 4-1 16,2 2-12-16,4 3-23 0,1 2-15 15,-3 1-40-15,-4 2-46 0,-4-4-122 16</inkml:trace>
  <inkml:trace contextRef="#ctx0" brushRef="#br0" timeOffset="-75617.78">24086 3918 373 0,'0'0'160'0,"0"0"-104"16,-4-51 8-16,4 43 23 0,-2 4-26 15,2 2-34-15,0 0-6 0,0 1 5 16,0 1-12-16,0 0-9 0,0 0-5 16,2 1 1-16,4 4-1 0,2 5 0 15,13 1 0-15,-2 5 2 0,8 2 3 16,6 1 3-16,10 6 3 0,7 1-3 15,5 1-1-15,3 6 2 0,9 2 0 16,-1 3-2-16,2 6 0 0,4-1-3 0,1 6 1 16,-1 3 1-16,2 4-1 15,5 5 0-15,-5 1-3 0,-1 3 3 16,3 4-5-16,3 0-3 0,-5 3 3 16,3-3 2-16,-1-2 2 0,-6 0 0 0,-6-5-3 15,-8-3 2-15,-2-4 2 0,-2-2 2 16,-9 1-7-16,-8-5 0 0,-2-1 0 15,-6-5 0-15,-8-4 0 0,1-1 0 16,-9-10 0-16,1-2 0 16,-8-8 0-16,-2-7 0 0,0-3 0 0,-2-6 0 15,3-2 0-15,-3 0 0 0,0 0 0 0,0 0 0 16,0-1 0-16,0-5 0 16,-3 0 0-16,3-1 0 0,0 0 0 0,0-2 0 15,0 2 0-15,0 1 0 16,0 2 0-16,0 2 0 0,0 1 0 0,0 1 0 15,0 0 0-15,0 2 0 0,3 2 0 16,-3 3 0-16,4 0 0 16,2 4 0-16,4-2 0 0,-4 3 0 0,1 1 0 15,-3 0 0-15,2 1 0 0,0-1 0 0,2 2 0 16,-3-1 0-16,-1-1-16 16,-2 4-34-16,2 0-21 0,-4-2-80 15,0-7-145-15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16:23.815"/>
    </inkml:context>
    <inkml:brush xml:id="br0">
      <inkml:brushProperty name="width" value="0.05292" units="cm"/>
      <inkml:brushProperty name="height" value="0.05292" units="cm"/>
      <inkml:brushProperty name="color" value="#FF0000"/>
    </inkml:brush>
  </inkml:definitions>
  <inkml:trace contextRef="#ctx0" brushRef="#br0">4715 12703 472 0,'0'0'58'0,"0"0"-5"0,0 0-4 0,0 0 24 15,0 0-42-15,0 0-8 0,-2-53 0 16,2 52 7-16,0 1 7 0,0 0-23 16,0 1-4-16,0 5-3 0,0 7-1 15,-2 9-6-15,2 10 0 0,0 10 1 16,0 8 3-16,-2 6-4 0,2 7 3 15,2 1-3-15,4 0 2 0,0-3-1 16,-1-6 0-16,3-8-1 0,0-8 0 0,-2-8 0 16,0-5-1-16,-1-11 0 15,3-4 1-15,-4-5 0 0,0-4-2 0,-2-2-1 16,0 0 0-16,0-8 3 0,5-7 0 16,-5-8 3-16,4-6 1 15,2-8-4-15,-4-4 2 0,0-7-1 0,-2-6-1 16,-2-5 1-16,2-5-1 0,-2-2-1 15,3 5-9-15,1 3 6 0,0 9-1 16,6 10-1-16,-4 9 3 0,-2 12 1 16,1 6 2-16,-5 5 1 15,2 4 0-15,0 1 2 0,0 2-3 0,8 3-1 16,-2 8-2-16,1 5 2 0,5 7 0 0,3 4 0 16,-1 6 1-16,3 5 0 0,1 6 2 15,-1 0-2-15,4 1 1 0,-2-2 1 16,-3-5 1-16,1-3 1 0,-3-6 0 15,5-4-2-15,-9-7-1 0,7-2-1 16,-9-7-2-16,-1-3 2 0,-1-4 0 16,-2-2 0-16,0 0 3 0,0-8 0 15,1-9 1-15,3-6 1 0,0-7 4 16,-1-6-2-16,1-5-6 0,2-7 0 16,-6-3 1-16,1-2 0 0,1-1 0 15,0 3-2-15,-2 2 2 0,3 13-2 0,-3 11 0 16,2 10 0-16,-6 8 0 0,0 4 1 15,-2 3 2-15,0 0-1 0,2 0-2 16,0 6-2-16,5 7-2 0,-1 10 2 16,4 6 1-16,1 4 1 0,-3 6 1 15,0 6-1-15,2 2 2 0,-3 3-2 16,-3-1 0-16,0-1 1 16,2-2 0-16,0-3-1 0,-2 1 0 0,3-4-2 15,-3-3-10-15,2-4-9 0,0-7-16 16,7-6-14-16,-1-3-23 0,4-5-10 0,3-3-22 15,4-7-39 1,-9-2-47-16</inkml:trace>
  <inkml:trace contextRef="#ctx0" brushRef="#br0" timeOffset="1021.42">5862 12997 429 0,'0'0'82'15,"2"-57"19"-15,-4 46-27 0,-4 0-1 0,2 1-12 0,0 2-18 16,-4 1-12-16,-1 1-13 0,-3 2-5 15,0 1-8-15,-1 3-1 0,1 0-3 16,1 4-1-16,-7 8-1 0,7 3-1 0,-1 10 0 16,-2 1 0-16,3 2 1 0,1 3 1 15,2-2 0-15,8-1-1 0,-2-3-3 16,2-2-6-16,0-1-1 0,2-2 1 16,6-1-1-16,0-4 5 0,-2-4 2 15,5 0-1-15,-1-5-4 0,0-3 5 16,1-3 2-16,5-3 2 0,-1-4 0 15,-1-5 0-15,-1-1 0 0,-1-5 2 16,2-4 0-16,-5-1 0 0,-1-5 0 16,-4 1 0-16,0-3 4 0,-4-2 2 15,0-3-1-15,-6-4-3 16,0 6 0-16,2 6 3 0,0 9-3 0,2 10-2 0,-1 5-1 16,3 3 0-16,0 0 3 0,0 6-4 15,0 6-4-15,3 8-4 0,1 9 6 16,2 5 2-16,0 3 1 15,6 0-1-15,-1-1 1 0,-1-1-1 0,5-3-1 16,-3-7 0-16,5-4-2 0,-3-3-5 16,5-6-3-16,-1-2-2 0,5-6-1 15,-2-4 3-15,-1-2-2 0,5-10-4 16,0-4 3-16,-4-7 4 0,3-5 3 16,1-5 3-16,-6-4 0 0,1-5 0 15,-1-1 2-15,-6-3 2 0,-9 0 0 16,-2-4 1-16,-4 3 11 0,2 5 28 0,-4 8-14 31,1 10-2-31,1 9-1 0,-2 6 1 0,4 7-6 0,0 2-3 0,0 0-4 16,0 8-11-16,0 9-2 0,4 5-3 15,1 6 4-15,-5 4 1 16,2 1 1-16,0 3 0 0,0 2 1 0,0-2-2 16,-2-1 0-16,0-1 1 0,0-1 0 15,0-2 0-15,0-4 0 16,0-3-1-16,0-1 0 0,0-4-9 0,0-3-9 15,0-5-10-15,0-4-1 0,0-4-3 16,0-3-2-16,0 0-9 0,2-5 5 0,0-3 11 16,0-4 11-16,6-6-6 0,-2-1-8 15,3-8-12-15,1-4-10 0,9-3-10 16,-7-4-15-16,7-2-23 16,-5-1 9-1,7 2 91-15,-5 3 5 0,7 6 7 0,-4 11 34 0,-3 6 7 0,-1 5 1 16,-5 5-7-16,-4 2 12 0,0 1 1 15,-4 0-10-15,5 0-6 0,-5 2-4 16,0 0 9-16,-2 0-4 0,0 1-1 16,2-2-11-16,-2 1-5 0,2 2-3 15,-2 0-3-15,0 2-4 16,0 1-5-16,0-2-3 0,0 1-3 0,0 1-2 16,-4 0 1-16,0 1 0 0,-3-2-3 0,-1 4 0 15,0-1-1-15,-9 2 0 16,5 0 0-16,-2 2-1 0,-3 1 0 15,0-1-1-15,-1 0-4 0,5 1-2 0,-1-1-3 16,6 0 2-16,-1-1-1 16,-1 0 3-16,8 0-2 0,2-1 5 0,-4 0 0 15,4-3 1-15,0 1 0 0,4 0-1 16,-2 1 0-16,13-1 0 0,-1 1 2 31,7 1-2-31,1 3 2 0,3-1 1 0,4 1 2 0,4 0-1 0,0 1-2 0,0 1 1 16,-2 1 1-16,-4 0 0 0,-2 0-2 31,-4-2-4-31,-3 1-24 16,-7-2-33-16,-5 1-44 0,2-2-47 0,-6-5-128 15</inkml:trace>
  <inkml:trace contextRef="#ctx0" brushRef="#br0" timeOffset="1541.2">6964 13018 484 0,'0'0'34'0,"0"0"6"16,-66 16 0-16,49-12 3 0,7-1-16 16,2 0-7-16,-2 0 3 0,3-3-3 0,1 4-3 15,2 1-1-15,2 1-6 0,2 3-3 16,0 0-2-16,0 3 1 0,0-1-3 15,4 1 2-15,4 2-1 0,1-2-1 16,1 1 0-16,4 0-2 0,1-2-1 16,1-2 1-16,3-4-1 0,-2-2 0 15,3-3-4-15,3-2 3 0,0-11-3 16,4-4 0-16,-3-8 0 0,1-5 1 16,-6-3 0-16,-1-1-2 0,-11 2 5 0,-3 2 0 15,-4 2 1-15,-9-3 3 16,-7 0-1-16,-3-1-2 0,-8 3 1 15,1 8 2-15,-3 4-2 0,-2 9 4 0,4 5 5 16,-6 3-3-16,-5 13 2 16,3 8-5-16,0 7-5 0,-2 10 0 15,4 2-3-15,0 3 3 0,6 2-1 0,10-2 1 16,1 1 0-16,8-6 2 0,6-3-2 16,2-5 3-16,4-4-1 0,8-3-1 15,3-3-1-15,7-2 0 0,1-1 0 16,4-4 1-16,6-2 0 0,0-4-1 0,2-2 0 15,2-2 0-15,-1-3-4 16,5 0-13-16,-2-7-11 0,-2-3-20 0,1-2-23 16,-3-5-34-16,-6 3-94 0</inkml:trace>
  <inkml:trace contextRef="#ctx0" brushRef="#br0" timeOffset="2452.38">7218 13279 427 0,'0'0'74'0,"0"0"-11"16,0 0-18-16,0 0-5 0,0 0-5 15,0 0-6-15,-10 4-3 0,14-5-6 16,11 0-6-16,-1 0 9 0,9-2-1 16,2-1-7-1,4-2-6-15,2 0-4 0,2-2-3 0,2-3-2 0,2 1 0 16,0-4-23-16,-2 1-41 0,-2 0-32 16,-2-1-68-16,-12 2-172 0</inkml:trace>
  <inkml:trace contextRef="#ctx0" brushRef="#br0" timeOffset="2863.92">7983 12775 598 0,'0'0'22'0,"0"0"8"0,-35-54-7 15,19 44 14-15,-1 2-4 0,-2 2-11 0,-3 0-4 16,1 4-3-16,-6 1-10 15,4 1-3-15,-1 3-2 0,-5 3 0 16,4 5 0-16,0 3-3 0,6 3 3 16,1 0 0-16,5 0 0 0,3 2 0 15,2 2-2-15,2 0 2 0,6 0 0 0,-2-1 1 16,2-2-1 0,4 3-2-16,4-4 2 0,6-1 0 0,3-1 0 15,6-1 1-15,4 0 4 0,4-3 5 0,4-1 3 16,6 0 3-16,0-2-2 0,1 3-4 15,-1-1-4-15,-6 0-3 16,-12-1 1-16,-4 0 6 0,-9 0-3 0,-6 0-2 16,-4 1-2-16,0 0 1 0,-4 3-1 15,-9 2-3-15,-9-1 3 0,-5 6-3 16,-8 0-6-16,-5-1-2 0,-1 1-5 0,0-4-8 16,4-3-8-16,6-3-10 0,8-2-20 15,6-5-2-15,13-3-6 0,-2 0-53 16,4 0-53-16,-2-3-119 0</inkml:trace>
  <inkml:trace contextRef="#ctx0" brushRef="#br0" timeOffset="3476.2">8271 12922 594 0,'0'0'75'0,"0"0"-23"16,0 0 1-1,0 0-2-15,0 0-26 0,0 0-13 0,0 0-7 16,0 0-1-16,-48 57-2 0,46-43-1 0,2 0 0 16,0 0-1-1,0-1 0-15,0-3 0 0,4-1 0 0,6-1-2 0,1-3 2 16,3-2-2-16,5-3 0 0,6 0-2 16,1-7 3-16,6-7 0 0,1-4 2 15,4-5-2-15,-2-5-10 0,0-2-8 16,-6-1-2-16,-6 2 1 0,-11 1 0 15,-10 1 10 1,-2 2 5-16,-10 3 5 0,-5 5 4 0,-1 2 3 0,-3 6 12 0,-3 5-2 16,-5 5-8-16,0 6 1 0,2 10-2 15,-4 7-5-15,4 11-2 16,0 3 0-16,9 5-1 0,6 0 0 0,3-2 0 16,7 0-1-1,7-4 1-15,3-3 0 0,6-2 0 0,5-4-1 0,0-4 0 16,4-1 1-16,6-5 0 0,2-7 0 31,2-5 2-31,6-6 2 0,7-6-1 0,-1-14 3 0,7-5 0 0,0-6 1 16,-1-9-3-16,3-2-3 0,-6-5-1 15,-5-3-2-15,-9 5-1 16,-12-3-5 0,-9 1 5-16,-11-3 3 0,-4 1 3 0,-6 1 0 15,-3 5 3-15,-5 7 17 0,4 11-2 16,-5 5-5-16,1 11 5 0,3 2-2 15,-3 8-9-15,1 2-5 0,-1 9-4 16,0 11-1-16,1 8-4 0,1 10 2 16,-1 7 1-16,5 2 0 0,4 2 0 15,4-4 1-15,4 0 0 0,11-3-1 16,3-4 0-16,1-2-2 0,3-5-8 16,1-6-5-16,-4-4-5 0,4-8-15 0,-9-6-12 15,3-2-27-15,-7-7-30 0,-4-1-52 16,-6-2-116-16</inkml:trace>
  <inkml:trace contextRef="#ctx0" brushRef="#br0" timeOffset="3633.96">8783 13013 490 0,'0'0'125'16,"0"0"-53"-16,0 0-7 0,0 0-14 16,0 0-24-16,0 0-17 0,0 0 1 15,0 0-2-15,33-55-3 0,7 48-3 16,7-1-2-16,5 2 0 0,6-3-1 15,2 0-2-15,6-2-31 0,4-3-39 0,4-2-44 16,-7-4-119-16</inkml:trace>
  <inkml:trace contextRef="#ctx0" brushRef="#br0" timeOffset="3901.16">10032 12540 699 0,'0'0'105'15,"0"0"-93"-15,-44-51 2 0,38 41 7 0,2 0 10 16,-2 5-9-16,-2 1-4 0,-5 1-5 16,1 3-4-16,-5 4-4 0,3 10-1 15,-7 5-4-15,0 7-1 0,-1 8 0 16,1 3 1-16,0 6 0 0,3 0 0 16,3 3 0-16,5 3 0 0,4 2-1 15,6 2 0-15,6-5 1 0,10 0-1 16,9 1-1-16,6-4-1 0,4-1-9 15,7-6-5-15,-1-6-2 0,5-4-22 16,-3-9-10-16,7-7-47 0,-5-14-13 16,1-2-71-16,-5-13-180 0</inkml:trace>
  <inkml:trace contextRef="#ctx0" brushRef="#br0" timeOffset="4122.26">10435 12598 645 0,'0'0'19'0,"0"0"32"0,0 0-9 16,0 0 8-16,0 0-23 0,0 0-14 16,0 0-2-16,0 0-1 0,0 0-3 15,-42-38-7-15,51 42 0 0,7-2 0 16,5-2 1-16,10 0 4 0,6-1 0 16,7-3 0-16,3-3-1 0,-1-3-3 0,1 2-1 15,-6-4-14-15,-3 2-29 0,-7-2-34 16,-2-2-36-16,-15 1-66 15,-4 0-107-15</inkml:trace>
  <inkml:trace contextRef="#ctx0" brushRef="#br0" timeOffset="4516.57">10493 12527 511 0,'0'0'88'16,"0"0"-23"-16,0 0-2 0,0 0-8 0,0 0-21 15,0 0-14-15,0 0-2 0,0 0 0 0,0 0-5 16,-42 57-1-16,40-44 0 0,0 4-4 15,0 3-5-15,0 4-2 0,0 1 0 16,-2 2-1-16,4 1 0 0,0-2 0 16,0-3 2-16,0-3-2 0,4-5 0 15,2-2-2-15,-2-6-1 0,3-2-1 16,-5-3 0 0,2-1 1-16,0-1 0 0,-4 0-2 0,6-4 0 0,0-2 4 15,-2-4 1-15,5-1 2 0,-1-5-1 16,0-1 0-16,7 1-1 0,-5 1 1 15,9 4 1-15,-5 1 0 0,1 4-1 16,3 4 0-16,1 1-1 0,6 1 0 16,4 7 2-16,-1 6 0 0,6 3-2 15,-3 5 2-15,0 5-1 0,-7 3 0 0,-5 3 0 16,-9-2-1-16,-1-3 3 0,-9-2 0 16,-11-2-2-16,-5-3 2 15,-3 1 0-15,-2-4-3 0,-5-3-3 0,1-2-6 0,2-4-6 16,0-1-17-1,1-2-19-15,1-5-52 0,2 0-15 0,5-3-63 16,3-6-127-16</inkml:trace>
  <inkml:trace contextRef="#ctx0" brushRef="#br0" timeOffset="4736.05">11413 12309 639 0,'0'0'177'0,"0"0"-106"0,0 0-29 0,0 0-11 0,20 60-1 16,-11-31-8-16,3 8-11 0,0 6-11 16,9 6 0-16,-9 7 0 0,5 4 0 15,-7 5 0-15,-6 2 0 0,-4 2 0 16,-6 2 0-16,-19 4 0 16,-6-4 0-16,-16-3-15 0,-13 2-7 0,-6-4-10 15,-17-2-12-15,0 0-11 0,-8-7-19 0,-6-6-73 16,-2-8-234-16</inkml:trace>
  <inkml:trace contextRef="#ctx0" brushRef="#br0" timeOffset="6685.11">2348 12952 154 0,'0'0'87'0,"0"0"-22"15,0 0-7-15,0 0 7 0,25-52-15 16,-19 39-10-16,-4 5-1 0,2-2-3 16,-4 2-2-16,0 0 1 0,0 0 1 0,-4 1 1 15,0-2-7-15,-2 3-1 16,-2 0-7-16,-7-2-6 0,3 2-7 15,-5-1-5-15,1 1-4 0,-5 4-1 16,5 1 0-16,-11 1-1 0,2 6 2 16,-2 6-3-16,6 4 0 0,-6 1-7 15,9 3 9-15,1 2-6 0,7 3 2 16,0 2 0-16,6-1 1 0,4 0 4 0,0 2 0 16,6-3 0-16,6 4 0 15,-4-3 0-15,11-1-1 0,-2-3 1 0,5-2 0 16,-3-3 2-16,4-4 3 0,6-2 1 15,-1-2 3-15,4-3-2 0,3 0 0 16,-2-1 1-16,2-1-3 0,-6 2 1 16,-4-3-3-16,-7 0-1 0,-3 1 1 15,-3 0-2-15,-8 0 2 0,-2 0-3 16,-2 2 2-16,0 3-2 0,-2 2 1 16,-8 6 0-16,-9-2 3 0,-6 5-1 0,-6 0 1 15,-4 2-3-15,-6-2 0 0,6-2 0 16,2-3-1-16,8-5 0 0,8-3-7 15,1-4 7-15,6-2-8 0,3-1-5 16,1 0-2-16,-2-5 1 0,4-2-5 16,2-3-11-16,2 1-8 0,2 0-11 15,10-2-5-15,1 4-28 0,-1 4-46 16,4 0-96-16</inkml:trace>
  <inkml:trace contextRef="#ctx0" brushRef="#br0" timeOffset="6920.87">2753 13348 491 0,'0'0'79'0,"0"0"18"15,0 0 2-15,0 0-16 0,0 0-27 16,0 0-17-16,0 0-8 16,0 0-6-16,2-19-10 0,-2 19-7 0,0 0-8 15,0 1 0-15,-2 3 0 0,-2 2 0 16,2 5 0-16,0 4 0 0,-2 5 0 15,0 2 0-15,2-2 0 0,0 0 0 16,0-3-24-16,2-2-12 0,0-3-16 16,2-3-22-16,2-2-43 0,0-4-17 0,0-3-103 15</inkml:trace>
  <inkml:trace contextRef="#ctx0" brushRef="#br0" timeOffset="7125.15">3233 12984 683 0,'0'0'76'0,"0"0"-10"15,0 0-25-15,0 0-10 0,0 0-12 0,0 0-13 16,0 0-3-16,0 0-3 16,0 0-1-16,0-1 1 0,8 2-2 0,7 1 2 15,-5 2 0-15,2-3-6 16,5 5-23-16,-7 1-20 0,5 2-29 15,-5 1-22-15,-4 0-84 0,-4-2-220 16</inkml:trace>
  <inkml:trace contextRef="#ctx0" brushRef="#br0" timeOffset="7305.75">3146 13311 653 0,'0'0'96'16,"0"0"-29"-16,0 0-24 0,0 0-9 0,0 0-7 0,0 0-16 0,0 0-6 15,58-6 0-15,-21-8-2 16,7 1 0-16,3-4-2 0,5 6-1 0,-5 3-11 16,3 3-27-16,-7 5-41 0,-5 3-65 15,-9 1-99-15</inkml:trace>
  <inkml:trace contextRef="#ctx0" brushRef="#br0" timeOffset="8009.35">2445 14437 150 0,'0'0'13'16,"-16"-53"3"-16,6 36-1 0,-1-1 17 16,5 2 11-16,-4-3-4 0,-1 0-11 15,1 0 14-15,-2 0 13 0,-1 4-16 0,5-1 13 16,2 5 9-16,-3 1-4 15,-1 2-13-15,2 4-4 0,6-1-7 0,-2 2-3 16,-3 3-5-16,1 0-10 16,0 0-5-16,-2 7-6 15,2 4-4-15,-9 8-1 0,5 4-1 0,4 8 0 16,-5 2 0 0,5 3-4-16,4 3 5 0,2-5 0 0,4-4 0 0,8 0-1 0,1-6 0 15,5-1 2-15,-3-6 0 0,8-2 0 16,-5 0 2-16,7 0-2 0,0-1 1 15,4-3-1 1,-2-1 1-16,0-3-1 16,-5 1-1-16,3-1 1 0,-12 0 2 0,-1-3 4 15,-4 2 1-15,-6-1-2 0,-2 0-2 16,0 3-1-16,-4 2 1 0,-8 2-2 16,-3 1 2-16,-7 1-3 0,-1 1 0 15,-4 1-6-15,-6-1-7 0,-2 1-13 16,-2-3-33-16,3-1-17 0,12-3 11 15,1-3-8-15,11-3-5 0,10 0-42 16,0-1-119-16</inkml:trace>
  <inkml:trace contextRef="#ctx0" brushRef="#br0" timeOffset="8479.54">2882 14643 367 0,'0'0'227'0,"0"0"-142"0,0 0-9 16,0 0-5-16,0 0-14 0,0 0-24 16,0 0-14-16,0 0-6 0,-5-20-4 15,3 20-7-15,-2 9-2 0,0 5 0 0,-2 0 0 16,-11 6 0-16,3 2-2 0,-11-1-11 16,2 0 0-16,1-3-2 0,-3 0-3 15,0-5-7-15,4-2-5 0,3-3-1 16,9-5-1-16,3-3 9 0,4 0 7 15,2-3 6-15,0-3 1 16,4-5 7-16,3-3 2 0,1-3 6 0,8-5 9 16,-3 0 6-16,5 0 0 0,-1 1 0 15,4 2-8-15,-5 1-1 0,9 4-5 16,-4 4-1-16,-5 5 1 0,3 2 0 16,-7 3 2-16,-4 5-2 0,-1 8-4 15,-1 5-1-15,-6 10 1 0,-6 7-2 0,-11 6-1 16,-8 6-1-16,-2-1-5 15,3-1 3-15,-1-1 3 0,2-2 0 0,13-6 1 16,-1-8-1-16,3-6 0 16,8-4 0-16,0-6-1 0,4 0 0 0,7-3-1 15,-3-2 1-15,2-2 1 0,11-3-1 16,-1-2 0-16,7-5 1 16,6-6 0-16,9-4-1 0,-1-3-17 0,3-1-33 15,7-2-47-15,-1-4-42 0,-1 2-133 16</inkml:trace>
  <inkml:trace contextRef="#ctx0" brushRef="#br0" timeOffset="8684.34">3890 14562 690 0,'0'0'3'16,"0"0"10"-16,0 0 10 0,0 0 14 15,0 0-11-15,-53-12-15 0,53 7-4 0,0 1 2 16,0 1-3-16,10-1-3 16,2 2-2-16,3 0 0 0,8-3-1 0,8 2 0 15,2-3 0-15,2 3 0 16,-2 1-35-16,-2 0-49 0,-8 2-46 0,-11 0-139 16</inkml:trace>
  <inkml:trace contextRef="#ctx0" brushRef="#br0" timeOffset="8873.39">3770 14796 686 0,'0'0'46'0,"0"0"-18"0,0 0-21 16,0 0-5-16,0 0 2 0,54 23 1 16,-19-32-1-16,7-5-1 0,7-1 2 15,3-2-3-15,6-2-2 0,-2 2-38 16,-3-2-42-16,3 1-48 0,-8 3-129 15</inkml:trace>
  <inkml:trace contextRef="#ctx0" brushRef="#br0" timeOffset="9521.94">5271 14369 570 0,'0'0'11'0,"0"0"40"16,-45-60 16-16,38 53-12 0,1 2-7 0,2 3-17 15,2 2-5-15,-2 0-1 0,4 3-12 16,0 7-8-16,0 7-5 0,0 8-3 16,0 6 2-16,0 6 1 0,4 1 1 15,-2 3-1-15,0 2 1 0,0-4 0 16,0 1-1-16,0-4-12 0,3-9-8 15,5-4 1-15,-4-6 2 0,2-7 1 16,-4-3-22-16,1-7 14 0,-3 0 8 0,0-6-17 16,-2-8 23-16,0-3 10 15,0-5 1-15,0-1-1 0,0-4 1 0,-2-1-1 16,0-1 2 0,-3-6 2-16,1-1 9 0,0-3 2 0,-2 0 1 0,2 4 3 15,-2 4 19-15,6 7-27 0,0 11-2 16,0 4-1-16,0 6-3 15,0 2 0-15,2 1-5 0,6 9 0 16,0 6-4-16,1 8 0 0,5 4 4 0,-2 3 1 0,7 6 0 16,-5-3 0-16,5-1 0 15,0-3-1-15,1-5 1 0,1-3 0 16,4-4-1-16,0-5 0 16,2-3 0-16,-5-7 1 0,7-2-1 0,0-10 0 0,-2-7 0 15,0-7 1 1,-4-4 1-16,1-4-1 0,-5-4 2 0,-4-4-1 0,-3-1 5 15,-2-4 1-15,-4-1 1 0,1-1 0 16,-5 1 2-16,0 0 1 0,4 5 0 16,-2 9 3-16,-2 10-1 0,0 13-8 15,0 6-1 1,-2 3 2-16,0 2-3 0,0 5-4 16,0 8-5-16,0 9-1 0,2 13 6 0,3 11 0 15,-1 11 0-15,0-1 0 0,-4-1 0 0,2-2-1 0,6-5-7 16,0-2-3-1,3-6-3-15,-3-5-10 0,4-6-4 16,-5-5-20-16,-1-4-69 16,-4-7-27-16,0-6-173 0</inkml:trace>
  <inkml:trace contextRef="#ctx0" brushRef="#br0" timeOffset="10154.67">6263 14337 687 0,'0'0'40'0,"-14"-55"15"0,6 39-12 0,-1 4-2 16,-7 5-15-16,1 4-13 15,-3 1-4-15,1 2-4 0,-6 8-4 16,7 7 0-16,-7 5-1 0,3 6 0 16,5 4-2-16,-4 3 1 0,7-1 1 0,2-1 0 15,-1 1 0-15,7-1-1 16,2-2-1-16,0-6-1 0,2-5-3 0,2-2-1 15,4-7-1-15,5 0 2 0,-1-6 1 16,5-3 4-16,3 0-2 0,-3-3 0 16,7-6 2-16,-1-7 1 0,0-3 0 15,3-6 1-15,-1-3 1 0,-4-3-2 16,-1-1 0-16,-7 0 1 0,-5 1 0 16,0-3 1-16,-6 5 0 0,0 6 2 15,0 7 0-15,0 10 3 0,-4 1 3 16,2 4 3-16,2 1-11 0,0 4-2 0,0 5-2 15,0 11-4-15,0 10 4 0,-2 12 2 16,0 4 0-16,0 2 0 16,2-2 0-16,0-4 1 0,6-5-1 15,11-7-1-15,-5-6 1 0,7-4-1 0,-3-5-3 16,9-5-4-16,2-7-4 0,0-3-2 16,-3-6 9-16,7-9-4 0,-4-7-4 15,2-8 10-15,0-5 3 0,-4-5 0 16,-2-5 0-16,2-4 1 0,-3-3 0 15,-5-2 1-15,-1-1 4 0,-7-2 0 0,-5 4 5 16,0 6 8-16,-4 4 3 16,-2 11 0-16,0 11 3 0,-2 12-9 0,2 9 3 15,-1 1-5-15,3 7-8 0,-4 1-6 16,0 11-4-16,-6 19-3 0,2 10 4 16,-7 10 3-16,5 0 0 0,-1-6-2 15,5-3-4-15,0-6 1 0,4 0 0 16,0-7-3-16,2-4-4 0,8-6-6 15,0-8-7-15,3-3-11 0,7-4-7 0,-3-7-29 16,8-4-16-16,-3-6-5 0,3-11-76 16,-2-6-203-16</inkml:trace>
  <inkml:trace contextRef="#ctx0" brushRef="#br0" timeOffset="10422.07">7022 14198 554 0,'0'0'87'16,"-4"-66"-10"-16,-4 53 3 0,-3 0-7 0,-1 6-29 15,-5 4-16-15,1 3-11 0,-7 0-12 0,0 5-5 16,-6 5 0-16,3 5 0 16,-3 4 0-16,0 5-4 0,0 5 0 0,4-1 2 15,6 3-1-15,1-4-4 0,5 0-1 16,3 1-1-16,6-5 1 16,2 2 1-16,2-7 0 0,6 0-1 0,4-1 4 15,1-1 1 1,1-1-2-16,9 2 5 0,1-1 0 0,1 2 0 0,0 1 0 15,6 0 1-15,-4-3-1 0,4 3-2 16,-5 0-17-16,-1-1-11 0,-2 0-32 0,-5-7-30 16,1-2-46-16,-7-5-103 15</inkml:trace>
  <inkml:trace contextRef="#ctx0" brushRef="#br0" timeOffset="10814.99">7111 14342 715 0,'0'0'19'0,"0"0"42"0,0 0-29 0,0 0-8 15,0 0-20-15,0 0-4 0,0 0 4 16,0 0 5-16,0 0 3 0,0 54-6 0,10-38 1 16,-2 0-1-16,5-1-3 15,-5-2 0-15,3-1-3 0,-5-4 1 16,4 0 0-16,5-1-1 0,-3-1-8 0,9-6 3 15,-1-2-4-15,9-8-3 0,2-9 5 16,2-4 0-16,0-2 4 0,-2-4-1 16,-6 1 2-16,-4-3 2 0,-9-1 0 15,-6-1 2-15,-6-3 0 0,-2 7 2 16,-6 1-2 0,-6 6 2-16,-3 8 1 0,-8 4 12 0,0 9-10 0,-6 2-1 15,-2 12 0-15,-2 12-5 16,-4 11-1-16,-2 4-1 0,6 7 0 0,3 0 2 15,6 2-2-15,9-1 0 0,7 1 1 16,6-2-2-16,4-5 1 0,14-1 0 0,1-6-1 16,9-4 0-16,5-3-6 0,4-7-1 15,5-7-5-15,1-6-12 0,6-8-6 16,-1-10-48-16,-1-11-28 16,-6-3-114-16</inkml:trace>
  <inkml:trace contextRef="#ctx0" brushRef="#br0" timeOffset="11178.12">7717 14658 323 0,'0'0'257'16,"0"0"-182"-16,0 0-14 0,0 0-12 0,0 0-7 15,0 0-6-15,0 0-6 0,0 0-3 16,33 17-3-16,-11-27-8 15,3 0-4-15,8 2-5 0,0-4-5 0,2 3-1 16,-1-1-1-16,-1 1-2 0,0 3-24 16,-2-1-22-16,-2-2-40 0,2 0-43 15,-2-1-81-15</inkml:trace>
  <inkml:trace contextRef="#ctx0" brushRef="#br0" timeOffset="11539.08">8442 14130 771 0,'0'0'30'0,"-41"-68"-5"16,33 45-14-16,1 5 12 0,-1 8-14 16,2 2-1-16,0 6-5 0,-3 1 1 15,3 1-2-15,-4 4-2 0,-3 4 0 16,3 8-1-16,-9 7-3 0,3 5 3 15,-5 4 0-15,9-2 0 0,-1-1 1 16,5 1 0-16,4-3-1 0,4 1 0 16,4-1 0-16,7 0 1 0,5 0-1 0,7 1 1 15,4-1-1-15,4 0 1 16,8-1-1-16,2 0 1 0,1 1 0 0,-1 1 1 16,-2-3 0-16,-8-2-1 0,-8-1 2 15,-6-7 6-15,-11-2 1 0,-6-1 0 16,-4 0-5-16,-15 2 0 0,-2-1-1 15,-12 2-3-15,-4-2-8 0,-4-3-11 16,6 1-9-16,4-4-11 0,6-3-20 16,8-2-7-16,7-2 5 0,2 0-52 0,6-8-81 15</inkml:trace>
  <inkml:trace contextRef="#ctx0" brushRef="#br0" timeOffset="12113.35">8781 14297 604 0,'0'0'65'0,"-56"5"0"16,36 4 1-16,-1 0-17 0,2 1-24 15,3 0-8-15,-3 3-5 0,5 2-5 16,-1 1-3-16,1 4-2 0,6-1-2 16,-1 1 2-16,5 2-2 0,4-2 0 0,0-2 0 15,10-2 0-15,3-3-3 0,5-2 2 16,5-4-1-16,6-3-2 0,4-4 3 15,2-3 1-15,5-8 3 0,-1-6-2 16,2-3-1-16,-6-3-5 0,-2-1 5 16,-10-2 0-16,-4 1-1 0,-11-4 1 15,0 0 2-15,-8 0 0 0,0-1 2 16,-2 5-3-16,-6 4 2 0,0 6 5 16,2 8 3-16,-3 7-3 0,1 0 2 0,0 9-6 15,-1 13-4-15,-5 12-1 16,-3 14-3-16,-1 9 4 0,1 2-1 15,1-6 1-15,5-3-1 0,11-9-4 16,0-2 3-16,11-8-1 0,5-5 0 0,9-1 2 16,0-12-1-16,12-3 0 0,0-6 0 15,5-4 1-15,5-5 0 16,1-10 1-16,-1-5 1 0,1-6 0 0,-5-7-1 16,-3-8 1-16,-9-6 0 0,-7-4 2 15,-9-3-2-15,-5-3 1 0,-8 1 0 16,-2-1 0-16,0 1 0 0,0 2 8 15,-4 1 5-15,-4 8 5 0,0 8-11 16,3 10 4-16,-5 12-2 0,2 9-11 16,2 6 0-16,2 3 0 0,-1 6 0 0,-3 14 0 15,-6 10 0-15,-5 13 0 0,-6 14 0 16,5 3 0-16,3 1 0 0,9-4-10 16,8-7 4-16,2-2-1 0,10-7-6 15,11-2-11-15,2-6-11 0,2-5-10 16,2-8-51-16,-3-10-50 0,-5-8-131 15</inkml:trace>
  <inkml:trace contextRef="#ctx0" brushRef="#br0" timeOffset="12313.87">9219 14361 808 0,'0'0'23'0,"0"0"24"16,0 0-21-16,0 0-8 0,0 0-16 0,0 0-2 15,0 0 0-15,0 0 0 0,42-32 1 16,-7 28 0-16,10 0-1 0,9 2 1 16,12 0 0-16,11 2-1 0,5-1-2 15,7 1-16-15,0-2-37 0,-4-3-59 16,0-4-71-16,-17-4-257 0</inkml:trace>
  <inkml:trace contextRef="#ctx0" brushRef="#br0" timeOffset="12593.99">10402 14009 812 0,'0'0'6'15,"-27"-62"3"-15,25 35 16 16,-2 3 12-16,4 1-23 0,-2 4-9 0,-5 4 4 16,-1 3 5-16,-4 6-1 0,-1 2-4 0,-3 4-2 15,1 2-1-15,-5 9-2 16,-1 5-1-16,0 8-1 0,-6 7-1 15,3 4-1-15,3 5 2 0,2 3-1 16,5 6 0-16,4 2-1 0,1 5-3 16,5-2 3-16,2 2 0 0,4 1 0 0,2 1-1 15,5-2-1-15,5-6-12 0,3-4-9 16,3-8-9-16,7-10-14 0,4-5-18 16,2-9-38-16,2-9-27 0,0-5-41 15,-1-6-154-15</inkml:trace>
  <inkml:trace contextRef="#ctx0" brushRef="#br0" timeOffset="12798.25">10732 14091 668 0,'0'0'41'16,"-28"-63"33"-16,23 56-11 0,3 6-6 16,2 1-24-16,0 0-12 0,0 3-10 15,0 2-6-15,0 7-5 16,2 6 1-16,3 6 0 0,-1 6 7 0,2 2 0 15,2 2-6-15,-2 2 1 0,3 1-2 16,-1 0-1-16,-2 0 0 0,2-4-1 16,-1-2-17-16,-7-8-23 0,2-2-8 15,0-4-34-15,-2-5-46 0,0-2-54 16,0-4-200-16</inkml:trace>
  <inkml:trace contextRef="#ctx0" brushRef="#br0" timeOffset="13159.19">11301 13796 740 0,'0'0'46'0,"0"0"0"16,0 0-14-16,0 0-8 0,0 0-9 15,0 0-3-15,0 0 2 0,0 0 2 16,0 0-6-16,0 5-3 0,4 4 3 0,0 3 1 15,0 1 0-15,5 0-4 0,-9 5 0 16,6-1-2-16,-6 4-1 16,4 2-1-16,-2 5 0 0,2 4-3 0,-2 4 0 15,0 3 0-15,-2 1 0 0,4 1 0 16,3-2 0-16,-5 1-8 0,4-5 4 16,0-3 1-16,2-7-4 0,1-3 0 15,-5-1 4-15,-2-8-2 0,0 1-5 16,-2-2-5-16,0-3-7 0,0 0-7 15,0-3-17 1,0-3-23-16,0-3-56 0,2-4-66 0,-2-6-233 0</inkml:trace>
  <inkml:trace contextRef="#ctx0" brushRef="#br0" timeOffset="13504.93">11857 13670 23 0,'0'0'562'0,"0"0"-524"16,0 0-7-16,0 0 11 0,0 0 8 15,0 0-11-15,0 0-12 16,0 0-2-16,0 0 1 0,-4-37 6 0,4 37-21 16,4 3-5-16,0 3-2 0,6 9-1 15,5 4 5 1,1 9 2-16,3 8 1 0,-2 6 2 0,1 7-5 0,-5 5-2 16,1 5-2-16,-12 4-2 31,-4-1 1-31,-17 4-3 0,-5-3-3 0,-14-4-10 0,-7-2-23 0,-17-7-31 0,-4-6-80 15,0-11-105-15</inkml:trace>
  <inkml:trace contextRef="#ctx0" brushRef="#br0" timeOffset="14259.21">2348 15687 108 0,'0'0'62'0,"0"0"-5"0,0 0 13 0,0 0-12 15,0 0 9-15,0 0-5 0,0 0 4 16,48-14-13-16,-48 14-9 0,0-3-4 15,0 3 6-15,-4 0 2 0,-3-1-4 16,-1 1-11-16,-4-2-8 0,-9 1-10 16,3 0-3-16,-7 2-4 0,-4 3-2 15,-2 3-6-15,0 6-4 0,0 2 4 16,4 3 0-16,6 4-1 0,-2 0 1 16,9 3-1-16,2 3 1 0,3 3-1 0,7 2 0 15,0 2 0-15,2 0 0 0,2-1 1 16,9-4-2-16,7-1 0 0,1-6 1 15,8 0 0-15,6-3-1 0,4-3 2 16,6-2 0-16,1-4 1 0,-3 2 0 16,5 1 1-16,-5-5-2 0,-8 2 0 15,-8-2-2-15,-11 0 0 0,-5 1 2 16,-7-1 1-16,-2 1 1 0,-2 5-1 16,-9 1 3-16,-9 3-3 0,-3 3-1 0,-10 0-3 15,-7 3-7-15,-5-1-11 16,4 0-19-16,-1-4-24 0,5-3-14 15,16-5 3-15,5-8-31 0,10-4-37 16,6-5-113-16</inkml:trace>
  <inkml:trace contextRef="#ctx0" brushRef="#br0" timeOffset="14719.02">2770 16277 248 0,'0'0'339'0,"0"0"-279"0,0 0-3 16,0 0 14-16,0 0-20 0,0 0-24 0,0 0-4 16,0 0 0-16,0 0-5 15,-33-46-3-15,37 35-3 0,4-3-4 0,7 0-3 16,1-3-2-16,7-2-2 0,10 2 0 16,2 0 0-16,5 1-1 0,1 7 1 15,-2 4-1-15,-10 4 2 0,-10 2-2 16,-7 6-2-16,-10 5-9 0,-4 7-9 15,-14 3 3-15,-7 4 4 16,-2 2-8-16,-10 2 1 0,2-1 0 0,6-4 0 16,2-2 8-16,17-6 8 0,-3-4 2 15,7-3 1-15,4-2-2 0,0-1 1 16,0-3 1-16,0 0 0 0,11-2 0 16,-3-1 1-16,-2 1 4 0,11-1 5 0,-3 0 3 15,7 0 2-15,0 1 0 16,3 0 2-16,5 2-8 0,-4 1-4 0,0 2 3 15,4-2 1-15,-2 4-1 16,2 2 0-16,-7 2 1 0,-3 4-3 0,-2 0-2 16,-7 2 2-16,-8 0-2 0,-2 3-1 15,-6 0 3-15,-13 0-2 0,-6 1-3 16,-6 0-2-16,-4-5-6 0,-6 1-7 16,-1-6-19-16,7-3-20 15,2-5-36-15,11-3-17 0,9-2-35 0,7-6-11 0,2-6-148 16</inkml:trace>
  <inkml:trace contextRef="#ctx0" brushRef="#br0" timeOffset="14950.61">3946 15919 583 0,'0'0'62'0,"-72"53"7"0,55-45-3 15,11-4-16-15,2-2-21 0,4-2-12 16,0 0-9-16,0 0-8 0,10 0-2 0,3 0-2 16,11-4 4-16,10-3 0 0,1-5 0 15,8 0 3-15,3 2-3 0,-7-2-10 16,-2 2-40-16,2 3-41 16,-6-3-40-16,-8-1-130 15</inkml:trace>
  <inkml:trace contextRef="#ctx0" brushRef="#br0" timeOffset="15123.19">3884 16304 779 0,'-21'62'6'0,"21"-60"8"16,7-1-5-16,13-1-3 0,9-6-6 16,11-7 11-16,13-8 10 0,13-4-12 0,11-5-6 15,10-3 1-15,6-3-2 16,10-5-2-16,5 1-16 0,-3-1-72 0,0 0-66 15,-14 5-223-15</inkml:trace>
  <inkml:trace contextRef="#ctx0" brushRef="#br0" timeOffset="24926.3">5804 15666 151 0,'0'0'47'0,"0"0"-17"0,0 0 21 0,0 0-10 15,0 0-4-15,-22-56 2 16,22 47 4-16,0 2-1 0,0 3-42 16,-2-4 38-16,0 2 13 0,0-2-26 0,2 1 5 15,-3 0-6 1,1-1 1-16,0 0-5 0,0 3 4 0,0 1-1 0,0 0-1 16,0 0-2-16,2 2 1 0,0 1-6 15,-4 1-4-15,4 0-2 0,0 0-5 16,0 1-2-1,0 8-2-15,0 7 0 0,4 6 0 0,-4 7 1 0,2 6 1 16,-2 4 2-16,2 1-2 0,-2 6 0 16,2 3 0-1,0 5-1-15,2 3 0 0,1-2 0 0,3 4-1 0,4-2-2 0,-1 0 2 16,-1-3 1-16,6-8-1 0,-1-7 1 16,4-6 1-1,-3-8 0-15,7-6 1 0,0-8-1 0,-1-6-1 0,9-5 1 16,-2-15 2-16,2-4 10 0,-2-10-5 15,2-5-1 1,-2-7-5-16,-4-6 1 0,-2-3-1 0,-3-3-1 0,-7 0-1 16,-7-1 0-16,0-3 1 0,-6 2 0 15,-10-2 0-15,-3-2 0 16,-5 0-2-16,1 0 0 0,-5 6 0 0,5 7 0 16,5 12 1-16,1 11 0 0,5 8 0 15,0 8 4-15,-2 2 7 16,6-1-5-16,-3 5-7 0,3 1 0 0,-2 7-2 0,2 8-10 15,-2 7-6-15,2 9-7 0,2 6-8 16,0 7-1-16,6 0-15 0,2-1-15 16,5 1-7-16,-1-2-25 0,3-6-26 15,3-1-44 1</inkml:trace>
  <inkml:trace contextRef="#ctx0" brushRef="#br0" timeOffset="25642.15">6451 16004 643 0,'0'0'0'16,"0"0"-16"-16,0 0 11 0,-24-68 5 0,20 48 12 0,-3 1 5 0,5 3 15 16,2-4-6-16,0 5 5 0,0 3-5 31,-4 5-5-31,4 4 4 0,0-2-8 0,0 0-6 0,6 0-4 15,5-2-2-15,-1 1-3 0,4 0 2 16,7-1-3-16,0 4-1 16,-1 3 1-16,1 0-1 15,-6 9 0-15,3 7 0 0,-3 2 0 16,-3 7 0-16,-4 6 0 16,-3 3-5-16,-3 5-3 0,0 2 2 0,-2-5 3 15,0-1 3-15,0-3 1 0,0-4-1 16,0-2 2-16,2-7-2 0,0-2 0 15,8-7-1-15,-4-4 0 0,3-4 1 16,-1-3-3-16,8-8 3 0,-1-6 1 16,3-9 4-16,-1-1 4 0,2-8 1 15,-3-3-4-15,1-2 0 0,-3-3-5 16,1 2 2-16,-5 0-2 0,0 6-1 16,5 8 1-16,-9 7-1 0,0 5 1 0,-2 7 0 15,3 3 1-15,-3 3 0 0,2 3-2 16,0 8 0-16,4 6 0 0,5 5 1 15,-3 9 2-15,5 0-3 0,-5 4 2 16,5 2-2-16,-5-4 0 0,3-3-2 16,3-3 2-16,-3-2 0 0,3-3 0 15,-3-7 0-15,-1-5 0 0,-1-1 0 16,-1-6 0-16,0-4 0 0,-3 0 2 16,5-6 3-16,-4-4-3 0,-1-6 11 15,3-2-2-15,1-8 0 0,-5-5-2 16,-2-2 1-16,0-3-1 0,-4 1-4 0,-2 0 2 15,0 2 6-15,0 2-2 0,0 3 2 16,0 8-4-16,0 7-5 0,0 6-4 16,0 7 0-16,-2 1 0 0,2 0 0 15,0 6 0-15,2 8 0 0,2 10 0 16,3 10 0-16,-5 9 0 0,2 4 0 16,0 4 0-16,0 0 0 0,-4-4 0 15,0-3 0-15,0-4 0 0,2-8 0 16,-2-7-13-16,0-9-6 0,0-6-9 15,0-7-9-15,-4-4-15 0,-4-15-7 0,-5-6-46 16,-3-12-17-16,-1-1-102 0</inkml:trace>
  <inkml:trace contextRef="#ctx0" brushRef="#br0" timeOffset="25791.6">7012 15637 695 0,'0'0'70'15,"-15"-60"6"-15,15 53-39 0,0 6-10 16,0 1-10-16,0 0-17 0,0 0-3 0,6 4-2 15,3 9 3-15,1 2-1 16,0 7-13-16,3 0-15 0,1 2-9 16,-1 2-13-16,3-1-23 0,1-2-6 15,3-3-50-15,-3-6-50 0</inkml:trace>
  <inkml:trace contextRef="#ctx0" brushRef="#br0" timeOffset="26168.74">7572 15820 804 0,'0'0'37'16,"0"0"-23"-16,0 0-4 0,0 0 7 15,0 0-8-15,0 0-5 0,0 0 5 0,0 0 2 16,0 0-5-16,-29-33 0 0,29 47-3 16,0 5-1-16,0 10-2 0,0 5 2 15,4 4 0-15,0 0-2 0,2 0 0 16,1 1 0-16,3-2-2 0,4-4-2 15,-1-5 0-15,10-3 3 0,1-3-2 16,3-8 0-16,6-4-2 0,5-7 1 16,-1-5 3-16,4-11-1 0,-4-10 1 15,7-6 1-15,-3-4 0 0,0-5-2 16,-10 0 2-16,-6-1 0 0,-12 1 1 16,-13 2 0-16,-9 1 2 0,-16-1 2 15,-8 3-3-15,-4 4 2 0,-8 4 0 16,3 6-3-16,1 8-1 0,8 7 0 0,8 4-1 15,0 5-2-15,9 10-3 0,-1 4-2 16,9 5-8-16,2 5-14 0,6 1-12 16,6-3-25-16,8-1-14 0,5-2-34 15,4-7-60-15,-5-6-153 0</inkml:trace>
  <inkml:trace contextRef="#ctx0" brushRef="#br0" timeOffset="26642.16">8122 15862 798 0,'0'0'28'0,"0"0"-21"16,-58-24 8-16,50 13 11 0,3 3-11 15,1 0 5-15,4 1-3 0,0 2-12 16,4 1-3-16,1 1 1 0,-1 2-1 16,4 1-1-16,2 3 0 0,1 2 3 15,5 7-3-15,1 5 2 0,-5 8-1 16,5 6-1-16,-7 4-1 0,4 4-1 0,-1 0 0 15,-5 2-2-15,5-3 0 16,-3-3-3-16,-2-2-2 0,2-4-2 16,3-6 2-16,-5-4 0 0,2-7-13 15,-1-5 15-15,-3-4 2 0,-2-3-1 16,-2-6 3-16,0-10 1 0,0-4 2 0,0-7 2 16,0-5 1-1,0-3 1-15,-2-3 1 0,3-2 2 0,-1-1 0 0,2-4 2 16,0-2-1-16,4 2 1 15,-2 2-3-15,5 7 1 0,-3 8 2 0,0 9-10 16,1 9 0-16,-5 5 0 16,2 5 1-16,2 4-1 0,2 11 1 0,3 10 1 15,3 7-1-15,1 9 1 16,-1 6 0-16,-1 5 0 0,-1 3 0 0,1-1-2 0,-1-2 0 16,1-2-1-16,-1-3 0 0,-3-1 1 15,-5-7-6-15,2-2-9 0,-4-7-14 16,0-7 9-16,-2-6-27 0,-2-7-24 15,0-8-33-15,0-4-46 0,2-12-119 16</inkml:trace>
  <inkml:trace contextRef="#ctx0" brushRef="#br0" timeOffset="26974">9649 15433 638 0,'0'0'16'15,"0"-50"-15"-15,0 33 0 16,0 8 26-16,0 3 3 0,-6 3 13 0,0 3 9 16,-6 2-21-16,-3 6-9 0,-10 9-16 15,0 2-1-15,-1 7-4 0,-1 5 0 16,0 5 2-16,4 8-1 0,4 0 1 0,1 10-1 15,5 5 0-15,-1 5-1 0,6 6 0 16,2 1 2-16,8-1-3 0,0 2 0 31,10-5-3-31,9-2 3 0,6-7-3 0,4-5-1 0,4-5-11 0,2-7-4 16,4-6-6-16,5-8-3 0,-1-10-9 16,3-11-1-1,1-7-7-15,-3-16-32 0,-1-13-45 0,-5-1-89 16</inkml:trace>
  <inkml:trace contextRef="#ctx0" brushRef="#br0" timeOffset="27351.72">10515 15536 675 0,'-14'-64'43'0,"-3"33"2"15,5 10-32-15,0 6 7 0,-9 7 5 16,6 2-3-16,-3 1-4 0,3 4-7 15,-3 1-1-15,5 5-5 0,-5 10-5 16,3 6-1-16,-1 7-1 0,1 5 2 16,3 3-1-16,2 0 0 0,5-2 1 15,-1-2-1-15,6-1 1 0,4-4-1 16,3 0 1-16,3-4-1 0,6-2 0 0,1 0-1 16,6-3 2-16,4 0 1 0,-1 1-1 15,1-3 0-15,0 0 0 0,0-5 0 16,0 0 0-16,0-2 0 0,-4-4 1 15,-7 4-1-15,3-6 6 0,-11 0 1 16,-2 0-1-16,-6-1-2 0,0-1 1 16,-2-1 1-16,-6 0 10 0,-9 0-1 15,-3 0-12-15,-5 0-3 0,-2 0-9 16,-6 1-4-16,0 7-5 0,4 0-1 16,4 1-4-16,4 2 0 0,-3 1-19 15,9-2-20-15,3 1-3 0,6-3-19 16,-1 1-48-16,7-3-65 0</inkml:trace>
  <inkml:trace contextRef="#ctx0" brushRef="#br0" timeOffset="27544.59">10892 15803 670 0,'0'0'217'0,"0"0"-178"15,0 0-18-15,0 0 6 0,0 0-13 0,10 62-12 16,-4-37-2-16,-2 3 3 15,0 4 1-15,3 2-3 0,-7 4 1 16,0 1-2-16,-11-3 0 0,1-3-8 16,0-7-9-16,-7-1-13 0,3-3-14 0,-1-5-35 15,1-3-66-15,8-11-80 0</inkml:trace>
  <inkml:trace contextRef="#ctx0" brushRef="#br0" timeOffset="27839.47">11675 15886 143 0,'0'0'735'0,"0"0"-689"0,0 0-28 16,0 0-3-16,0 0-7 0,0 0-8 16,23 62 0-16,-17-35 0 0,-2 3 3 0,-4 5-3 15,-4-2-5-15,-10 3-10 16,-9-1-4-16,-6-3-7 0,-6-4-23 16,-9-9-29-16,3-5-28 0,-11-10-75 15,11-4-271-15</inkml:trace>
  <inkml:trace contextRef="#ctx0" brushRef="#br0" timeOffset="28247.77">12320 15434 695 0,'0'0'31'15,"0"0"-30"-15,-14-52 0 0,5 39 13 0,-1 5 3 16,6 1 5-16,-9 3 15 0,1 1-15 16,4 1-8-16,-9 2-5 15,1 3-8-15,-1 7-1 0,1 7 0 0,-5 4-1 16,6 4 1-16,-3 2 0 0,10-2 0 16,3-1-1-16,3-2 1 0,2 0-1 15,2-2 0-15,7-3 0 0,3-1 1 16,5 0 0-16,7-3 3 0,-3 0 3 15,6-2 0-15,0 0-2 0,2 1 0 16,-2 0-2-16,-5 1 1 0,-1-2 3 16,-6 0-1-16,-1-1 0 15,-10 0 1-15,0 2-3 0,-4-2 1 0,-4 3-1 16,-4-1 2-16,-11 1-2 0,-1-1-1 0,-3 2-2 16,-8-1-2-16,0 0-1 15,2-3-7-15,0 1-3 0,4-1-2 0,5 0-6 16,1-3 2-16,4-3-12 0,5 1-28 15,6-4-21-15,4-1-44 0,0-2-85 16</inkml:trace>
  <inkml:trace contextRef="#ctx0" brushRef="#br0" timeOffset="28713.09">12661 15769 892 0,'0'0'30'15,"0"0"-20"-15,0 0-9 0,0 0 1 16,52 52 1-16,-44-42-3 0,-2-3 0 16,-4-2 0-16,-4 0-3 0,-10 0-11 15,-13-2 1-15,-8 2 8 0,-6-3-3 16,1-2 1-16,-9 2 4 0,8-5-3 16,8 0-2-16,12-1 2 15,7 0 6-15,12 0 4 0,4-5 0 0,12 1-4 16,3-3-3-16,6-4 2 0,6 1 0 15,2 1 1-15,0-1-3 0,0 1 2 16,2-3 1-16,-4 2 0 0,-2 1 0 0,-2 4 0 16,-8 4 0-16,-3 2 3 0,-6 3 2 15,1 1-1-15,-5 6 0 16,-4 4 0-16,0 6-2 0,-2 2 1 0,-2 7 0 16,-10 3-2-16,-5 2 1 0,1 1-1 15,-5 0-1-15,-8 1-1 16,10-8 1-16,5-2 0 0,-1-2 7 0,9 0 9 15,4-2-3-15,2-5-6 0,2 0 2 16,4-3-1-16,7 2-3 16,-1-2-3-16,7-3 1 0,-1 0-1 15,5-3 0-15,4-3-2 0,2-3-5 0,-2-3-9 0,2-8-9 16,-4-7-11 0,-1-9-27-16,-3-6-76 0,-11-5-69 0</inkml:trace>
  <inkml:trace contextRef="#ctx0" brushRef="#br0" timeOffset="28924.99">13118 15241 877 0,'0'0'75'0,"0"0"-39"0,0 0-25 16,0 0-4-16,0 0-6 0,58 27 0 15,-27-9 0-15,2 6 0 0,-2 7 1 16,-8 5-1-16,-1 7 2 0,1 4 1 15,-13 7-1-15,-1 5-3 0,-5 2 0 16,-4 0 0-16,-8 2 0 0,-7-3 0 31,-12-1-21-31,-14-5-7 0,-15-6-38 0,-6-11-78 0,4-12-152 0</inkml:trace>
  <inkml:trace contextRef="#ctx0" brushRef="#br0" timeOffset="40105.41">17027 12713 94 0,'0'0'88'0,"0"0"-30"0,0 0 9 15,0 0-7-15,0 0 7 0,0 0-35 16,0 0 11-16,-37-55 0 0,37 44-6 16,-2 4-1-16,2-3-7 0,0 1-9 15,0 3 2-15,0 0 4 0,0 5-3 16,0 0-6-16,0 1-2 0,0 0-3 16,2 5-8-16,0 5-3 0,2 5-1 0,4 8 3 15,-4 6 5-15,0 1 1 0,1 8-4 16,-3 5 2-16,2 1-5 15,0 2 1-15,4 1-1 0,-2 0-1 0,3-1 0 16,-7-3 0-16,4-2 0 0,-4-7-1 16,-2-6 0-16,2-4 0 15,0-10-1-15,-2-4-3 0,4-5-2 0,-4-5 1 16,0 0 3-16,2-2 1 0,-2-8 1 16,0-4 2-16,0-7-1 0,-6-4 1 15,2-9 0-15,2-2-2 0,-4-7-2 0,-1-4 1 16,3-2-1-16,-6-5 0 15,4 0-2-15,6 4 3 0,-2 6 0 16,2 11 0-16,0 11 0 0,0 9 1 16,0 9 0-16,2 2 0 0,-2 2 4 0,0 0-4 15,6 5 0-15,2 6-5 0,3 2 4 16,1 5 0-16,5 5 1 0,-1 2 2 16,5 4 0-16,-7 0-1 0,7-1 1 15,2 2 0-15,-3-5 3 0,3-1-1 16,2-4-2-16,-4-4-1 0,-1-3 2 15,1-4-2-15,-5-3 0 0,-1-4 1 16,-1-3 0-16,5 0 0 0,-5-8 2 16,5-7 4-16,0-2 3 0,3-8-1 15,-7-3-2-15,3-7-4 0,-5-2 0 16,3-3-1-16,-5-3-2 0,-5 1 2 16,4-2-2-16,-4 3-1 0,-1 7 2 0,-1 11-2 15,-2 9 4-15,0 9 2 0,0 4-1 16,-2 2 6-16,0 0-6 0,2 3-5 15,0 9-2-15,6 10-3 0,1 8 3 16,-3 6 2-16,4 6 2 0,0 2 0 16,-1 4-2-16,1-1 0 0,2-3 1 15,-1-5-1-15,3 0 1 0,1-4-1 16,-1-3-4-16,1-5-20 0,-1-4 0 16,5-7-13-16,-1-3-18 0,3-8-33 15,0-5 6-15,6-5-38 0,6-5-16 0,-2-6-33 16</inkml:trace>
  <inkml:trace contextRef="#ctx0" brushRef="#br0" timeOffset="40975.44">18234 12819 316 0,'0'0'87'0,"4"-62"25"15,-4 44-20-15,-2 4-25 0,0 1 10 16,-4 1-17-16,-2 3-19 0,3 1-9 0,-3 2-8 16,2 2-7-16,-6 2-7 0,1 0-4 15,1 2-3-15,-7 0-3 16,5 10-2-16,-5 5 0 0,3 5-2 0,0 4 2 15,-3 5 0-15,7 1 1 16,-5 0-4-16,7 0 1 0,2-4-4 16,4-2 0-16,0-1 2 0,2-6 1 0,2 0 1 15,4-3 0-15,2-2 2 0,2-1 0 16,1-4 2-16,1-1-2 0,1-4 2 16,-3-2 0-16,2 0 0 0,1-8 0 15,-3-4 0-15,0-1 1 0,3-2 1 16,-7-2 0-16,-4-2-1 0,2-1 1 15,-4 0 0-15,0-2-1 0,-2 0 0 0,-2 0 0 16,0 0-1 0,0 5 0-16,-2 6 0 0,3 5 2 0,3 5-2 15,0 1 0-15,0 6-2 16,0 5-3-16,3 7-5 0,5 7 7 0,-2 4 3 0,0 2 1 16,7-2-1-16,3 0-1 15,5-2 1-15,-1-3 0 0,3-4-1 0,4-4 1 0,-2-4 0 16,4-5 1-16,2-7-1 0,0-3 0 15,-2-8 0-15,2-7 2 16,-2-4 0-16,0-5-2 16,-7-1 2-16,-1-2-2 0,0-4 1 0,-11-2-1 15,-2-4 3-15,-6-2-3 0,-2-4 2 0,0-4-2 16,-6 2 1-16,-2-5 1 0,2 2-2 16,-5 8 12-16,1 7-6 0,6 15 0 15,2 11 1-15,2 7 2 0,0 3 0 16,0 7-9-1,0 10 0-15,0 9-8 0,0 14 7 0,0 8 0 0,-2 6 2 0,-4 1-1 32,-3 1 1-32,5-3-1 0,2-2 1 15,2-4-1-15,0-6-1 0,6-5-10 0,7-7-4 0,-3-8-7 0,7-6-7 16,-1-6-6 0,3-7-35-16,1-4-3 0,3-10 0 15,8-5-28-15,-2-6 12 0,4-3-8 16,-2-4-11-16,-6 1 34 0,2-3 74 0,-9 2 19 0,-9 1 93 15,-1-1-21-15,-8-2 17 0,0 1 1 16,-4-3-29 0,-4 4-15-16,-1 2-7 0,-1 5-6 0,0 9-22 0,3 3-1 0,3 6-5 15,2 2-8-15,0 3-2 16,-4 0-6-16,4 3-8 0,0 9 0 0,-6 4-3 16,1 5 0-16,1 2 3 15,-4 0 0-15,4 1 0 0,-3 0 1 0,5 1-1 16,-2 0 0-16,0-1-1 0,4 1 1 15,2 0 0-15,0-3-1 0,8 2 0 16,2 0-2-16,3 2 3 0,3-1-1 31,1-2 0-31,4 1 0 0,5-2 0 16,-3 0-1-16,8-2-9 0,-2-5 1 0,2-1-11 16,-2-6-16-16,0-2-11 0,-2-4-29 15,-4-3-6-15,-3-9-58 0,-3-2-106 16</inkml:trace>
  <inkml:trace contextRef="#ctx0" brushRef="#br0" timeOffset="41590.24">19323 12846 72 0,'0'0'133'0,"0"0"-114"16,-24-54 1-16,17 44 9 0,-5-1 14 0,4 3-2 15,-1 0 9-15,-1 4-15 0,-2 1 0 16,1 2-2-16,3 1 2 0,-2 0 6 16,6 0-3-16,2 0-7 0,-3 0-8 15,5 6-15-15,0 2-5 0,0 2-2 16,0 4 2-16,7-1 0 16,-1 0 1-16,2 2 5 0,0-3-1 0,3-2-3 15,1-3-1-15,1-1-1 0,-1-3 0 16,7-3 2-16,1-2 2 0,1-5 2 15,2-3 0-15,1 0-2 0,-1-5-2 16,2-2-2-16,-4-1 0 0,-5 1-1 16,-3 0 0-16,-5 1-1 0,-6-1 3 15,-2 2 0-15,-2-5 1 0,-6 3 4 16,-3-3 1-16,1 4-2 0,-2 4-5 16,-5 0 3-16,3 5-2 0,-5 4 2 0,-2 3-3 15,3 5 0-15,-5 6-2 0,-2 10-1 16,7 5-1-16,-3 4-1 0,4 7 2 15,5 2 0-15,6 0 0 0,4 2 1 16,4-3-1-16,4-1 1 0,10-5-1 16,1-2 1-16,2-3-1 0,10-2 1 15,-1-2 0-15,6-1-1 0,3-1 0 0,-2-4 0 16,2-5-14-16,-2-5-28 0,7-4-29 16,-5-4-17-16,2-3-70 0,-6-5-114 15</inkml:trace>
  <inkml:trace contextRef="#ctx0" brushRef="#br0" timeOffset="41779.85">19797 12979 622 0,'0'0'87'16,"0"0"-24"-16,0 0-21 0,0 0-11 16,0 0-15-16,0 0-6 0,0 0 3 0,0 0 0 15,0 0-3-15,33-11-2 0,-6 7 1 16,2-4-4-16,4 0-2 15,4-3-2-15,-2-2 1 0,6 0-2 0,-1-5-5 16,-1 0-24-16,2-5-37 0,1-2-52 16,1-4-49-16,-6 2-182 0</inkml:trace>
  <inkml:trace contextRef="#ctx0" brushRef="#br0" timeOffset="42127.56">20597 12361 720 0,'0'0'7'0,"0"0"28"16,0 0 3-16,-54-48 8 0,48 47-16 0,2-1-17 16,-2 2-3-16,-1 0-2 15,1 6-6-15,-4 6-2 0,-3 1-2 0,3 8 0 0,-2 4 1 16,1 1-1-16,1 2 1 16,2 1 1-16,1 2-2 0,7 0-1 0,0-2 3 15,7 3 0-15,5-4-1 16,3 0 1-16,3 0 0 0,3-5 0 0,2 0 0 15,1-2-1-15,7 1 1 0,0 0 0 16,0 2 0-16,-4-3-1 16,-2-1 1-16,-4-3 2 0,-9-4 2 15,-2-1 2-15,-5-2 0 0,-3-1-3 0,-2 1 1 16,-7 2-1-16,-3-3 0 0,-4 3 0 16,-7 0-3-16,-2 1-3 0,-4 1-8 15,-2-5-8-15,-2 2-15 0,3-6-14 16,5 0-29-16,6-3-4 15,1-2-40-15,5-4-69 0</inkml:trace>
  <inkml:trace contextRef="#ctx0" brushRef="#br0" timeOffset="42755.59">20911 12594 668 0,'0'0'46'0,"0"0"0"0,0 0-4 0,0 0-4 15,0 0-19-15,0 0-13 16,-52 34 0-16,48-15-3 0,0 0 1 0,4 4-1 16,0 1-2-16,0-1-1 15,4 0 1-15,7 0-1 0,1-5-1 0,2-2 0 32,3-2 0-32,4-3-2 0,-1-6-3 0,5-4 0 0,2-2 3 15,2-9 3-15,2-4 1 0,4-7-1 16,0-1 0-16,-4-3-2 0,-4-1-5 15,-4 2 1-15,-13-2 5 0,-2-1 0 0,-8-2 0 16,-2-3 1-16,-8 6-1 0,2 1 1 16,-5 8 0-16,1 6 1 15,-3 4 3-15,-3 4 3 0,-1 3 2 0,-1 9-8 16,-9 7-1 0,6 8 0-16,2 9-1 0,-2 2 0 0,7 3 0 0,-1 2 1 15,11-2 0-15,0 1-1 0,4-3 1 0,4-2 0 16,8-1-1-16,5-4 1 0,3 0-1 15,5-4 1 1,4-6 0-16,0-6 0 0,4-6 1 0,2-7 1 0,4-4 1 16,5-12 2-16,-3-6 1 15,2-4-1-15,-2-5-1 16,1-1-2-16,-5-3 1 0,-2-2-3 0,-8-3 0 0,-5-3-4 16,-7-1 4-16,-1-3 2 0,-6-4 0 31,-6 2 0-31,0-3 1 0,-4 4 3 0,-2 6 13 15,-2 7 1-15,-3 10-10 0,1 9 4 0,0 6 1 0,-1 6-4 16,3 4-6-16,-2 4-5 0,-3 11-1 0,1 12-3 31,-7 13 1-31,-1 5 1 0,1 7 1 0,5 1 1 0,1-2 0 0,13 1 0 32,0-6-1-32,6-1 0 0,7 0 1 0,1-2-1 0,3-2 1 15,-1-7 0 1,3-4-1-16,-4-3-11 0,1-8-13 15,-6-3-8-15,-1-7-14 0,-1-3-13 16,-6-5-53-16,-2-4-28 0,-6-6-132 16</inkml:trace>
  <inkml:trace contextRef="#ctx0" brushRef="#br0" timeOffset="42928.14">21188 12728 507 0,'0'0'181'16,"0"0"-112"-16,0 0-34 0,0 0-21 15,0 0-2-15,0 0-3 0,83-32 3 16,-38 29 1-16,13-4-1 0,4 3 0 16,8-2-6-16,1 2-6 0,3-2-3 15,3 1-2-15,-1-3-30 0,-4-2-47 16,-6-4-44-16,-10-3-150 0</inkml:trace>
  <inkml:trace contextRef="#ctx0" brushRef="#br0" timeOffset="44168.3">22668 12340 162 0,'0'0'26'0,"0"0"13"16,0 0-11-16,0 0-5 0,0 0 5 16,0 0 4-16,25-21 6 0,-25 20 0 15,2-2 3-15,-2-1 2 0,0 1-1 16,0 0-5-16,0-2 4 0,0 2-5 0,0-1-3 15,-2 1-4-15,0 3 7 16,-2-2-6-16,0 2-5 16,1 0-7-16,-3 0-6 0,2 0-2 0,-2 3-4 0,0 7-1 15,-11 5-3-15,5 8-1 0,-3 5 1 16,-1 1 3-16,1 4-3 0,5 3-1 16,4 2-1-16,0-1 0 0,6 1 0 15,0-1 1-15,2 4-1 0,4-3 0 16,2 1 0-16,7-2 0 0,-3-2 1 15,9 1-1-15,-5-3 0 0,7-4 0 16,6-2-5-16,-4-7-10 0,6-5-12 16,6-8-38-16,2-8-16 0,-2-2-13 15,1-11-58-15,-7-1-143 0</inkml:trace>
  <inkml:trace contextRef="#ctx0" brushRef="#br0" timeOffset="44388.53">23046 12372 686 0,'0'0'23'0,"0"0"4"0,0 0-8 15,0 0 2-15,0 0-13 0,0 0 3 16,0 0 13-16,23 57-1 16,-11-31-5-16,1 4-2 0,-5 0-4 0,5 3-6 15,-3 2-5-15,-4 1 1 0,0 1-2 16,5-3 0-16,-3-6-12 0,-4-5-21 0,0-3-26 15,-4-6-35-15,0-5-35 0,-2-6-108 16</inkml:trace>
  <inkml:trace contextRef="#ctx0" brushRef="#br0" timeOffset="44828.28">23400 12388 660 0,'0'0'12'0,"0"0"30"15,0 0-18-15,0 0 17 0,0 0-5 16,54-47-12-16,-50 49-4 16,0 5-5-16,-2 2-3 0,0 4-2 0,-2 2-3 0,0-1-3 15,-4 1 0-15,-4-1-3 0,-11 3 1 16,-2-2 1-16,-4 1-3 0,-3-1-10 16,-8-1-5-16,1-3-3 0,-2 0-5 15,-4-5-7-15,6-2-15 0,4-4 2 16,12 0 10-16,9-3 26 0,5-3 7 15,5 0 0-15,3-4-2 0,5-5 2 16,0-4 6-16,7-1 12 0,3-5 6 16,9-1 4-1,-2-2-8-15,4 6-4 0,6 6-8 0,0 4-2 0,2 9 2 16,-4 3 2-16,-6 2 0 0,-2 9 1 16,0 3 0-16,-9 7 0 0,-1 6-5 0,-13 6-3 15,-2 10 1-15,-10 6-4 0,-13 5 2 16,-2-1-2-16,0-5-4 15,2-6-2-15,-3-9 6 0,5-6 2 16,9-4 1-16,5-3-3 0,7-6 0 16,0-4-1-16,0-4 0 0,7-3-1 0,1-3 0 15,10-3-1-15,1-9-1 0,8-8-4 16,6-5-13-16,0-7-28 16,4-3-36-16,-4-5-59 0,-4-1-156 0</inkml:trace>
  <inkml:trace contextRef="#ctx0" brushRef="#br0" timeOffset="45032.15">23921 12008 736 0,'0'0'56'0,"0"0"-6"16,0 0-24-16,0 0-7 0,0 0 4 16,37 59-4-16,-18-38-2 0,1 6 1 15,7 4 1-15,4 6-6 0,0 6-4 16,-4 6-4-16,-11 2-2 0,-11 4-1 15,-12 4-2-15,-19 5-6 0,-20 0-13 16,-18 5-14 0,-21 0-21-16,-18 4-30 0,-13-4-55 0,-16-3-69 0,-9-12-247 15</inkml:trace>
  <inkml:trace contextRef="#ctx0" brushRef="#br0" timeOffset="45709.21">16105 12673 561 0,'0'0'37'0,"0"0"2"0,0 0-10 16,0 0-4-16,0 0-8 0,0 0-6 15,0 0 14-15,43 4-6 0,-14-3 11 16,11-2-5-16,3-1-6 0,13-4-3 16,-2 0-6-16,3 1-5 0,3-1-3 0,-12 2-1 15,-3 2-1-15,-14 2-24 0,-12 2-45 16,-5 6-44-16,-14 1-59 0,-8-2-144 16</inkml:trace>
  <inkml:trace contextRef="#ctx0" brushRef="#br0" timeOffset="45878.95">16229 12990 684 0,'0'0'7'15,"0"0"17"-15,0 0-17 0,0 0 4 16,0 0 7-16,0 0 7 0,60 26 7 16,-31-35-5-16,4-1-11 0,4-3-4 15,-2 0-6-15,2 1-4 0,-3-1-2 16,-6 4-18-16,-9 1-40 0,-13 3-46 15,-8-1-329-15</inkml:trace>
  <inkml:trace contextRef="#ctx0" brushRef="#br0" timeOffset="46354.47">15346 12612 422 0,'0'0'49'0,"0"0"-4"0,0 0 16 0,0 0-2 15,0 0-15-15,0 0-3 0,0 0 1 16,0 0-1-16,-49-41-11 0,36 40-11 15,-3 1-3-15,1 0-6 0,-5 7-4 16,-3 3-3-16,0 6 0 0,-6 2-3 16,-2 2 0-16,2 5 0 0,-4 5 0 15,4 0 0-15,2 2 0 0,9-1 0 16,1 1-2-16,11-2-1 0,6-1-2 16,4 0 3-16,11-2 0 0,3-2 1 15,7-5 0-15,2-2 1 0,2-4 1 16,8-4 1-16,0-3-2 0,5-3 4 0,7-2 1 15,-3 1 2-15,-1-1-4 0,1 1 1 16,-11 3-1-16,-12 0 1 0,-5 2-2 16,-12 1 1-16,-4 3-1 0,0 1 0 15,-8 6 0-15,-6 4 3 0,-13 1-5 16,-4 6-4-16,-6-2-7 0,-2 1-5 16,-9 0-2-16,-1-3-2 0,1-2-7 0,-1-2-20 15,7-6-21-15,7-2 1 16,11-9-28-16,7-1-31 0,7-4-98 15</inkml:trace>
  <inkml:trace contextRef="#ctx0" brushRef="#br0" timeOffset="46669.78">15621 13046 602 0,'0'0'63'0,"0"0"13"16,0 0-16-16,0 0-11 0,0 0-19 15,0 0-13-15,0 0 3 0,0 0-2 16,-47 51-1-16,32-30-7 0,-8-1 1 16,-1 4-8-16,1 0 0 0,-4 0-1 0,0 2-2 15,4-4 1-15,7 1-1 0,-1-2 0 16,7-5 0-16,6-3 0 0,4-4-5 16,0-2 0-16,6 0 0 0,7 0 2 15,1-2 0-15,5-2-1 0,1-1 4 16,7-4-2-16,4 1 2 0,-2-7 0 15,4-4 0-15,-2-2 0 0,0-4 2 16,-2-1-2-16,-4 0-10 16,-2 0-13-16,-9 1-10 0,-1 4-19 0,-9-1-26 15,-2 3-18-15,-4 1-44 16,-2 0-100-16</inkml:trace>
  <inkml:trace contextRef="#ctx0" brushRef="#br0" timeOffset="46858.73">15570 13026 509 0,'0'0'102'15,"0"0"-31"-15,0 0 1 0,0 0 7 16,0 0-24-16,0 0-34 0,0 0-13 16,0 0 6-16,28 64 15 0,-3-21-4 0,-6 3-7 15,0 3-11-15,-5 4-1 16,5-1-5-16,-5 1 2 0,3-3-3 16,-5-4-1-16,5 1-21 0,-9-2-28 0,-4 0-30 15,-4-5-54-15,-4-3-70 0,-7-9-283 16</inkml:trace>
  <inkml:trace contextRef="#ctx0" brushRef="#br0" timeOffset="47757.17">15570 14181 289 0,'0'0'62'0,"0"0"3"0,0 0-30 0,0 0 12 16,0 0 11-16,0 0-2 0,-15-50-10 15,9 44-3-15,0 0 7 0,2 3-7 16,-3 0-14-16,3 0-7 0,-8 2-7 15,-1 1-6-15,1 1-4 0,-7 8-5 16,1 2-1 0,-7 6 0-16,-4 6 0 0,2 2-1 0,4 5 1 0,3 3 0 15,7-1 0-15,3 1 0 0,6-5-1 0,4-1 0 16,6-3 2 0,11-1-2-1,-5-4 1-15,9-3 1 0,-1-3 0 0,7-2 0 16,6-2 0-16,2-2 3 15,9-1 3-15,1-1 1 0,3-1 1 0,2 0-2 16,-3 0-1-16,-1 1-2 0,-11 3 1 16,-6 1 1-16,-15-2 0 0,-4 3 0 15,-1 3-2-15,-7 3-1 0,-2 4 0 16,-11 4 1-16,-3 3-1 0,-11 3 0 16,-8 3-1-16,-6 1-1 0,-3 0-10 15,-9-2 2-15,3 0-5 0,-8-2-15 16,9-4-9-16,-1-6-26 0,17-5-8 15,13-6 18-15,7-9-25 0,11-3-45 16,9-10-97-16</inkml:trace>
  <inkml:trace contextRef="#ctx0" brushRef="#br0" timeOffset="47961.74">16423 14401 548 0,'0'0'85'0,"0"0"-34"0,0 0-1 0,0 0 8 16,0 0-24-16,0 0-14 0,0 0-11 16,0 0 0-16,0 0 1 15,6-24-5-15,11 15-4 0,-3-1-1 16,1 0 1-16,1 2-1 0,-3 0 0 16,-1 2-9-16,-6 2-35 0,-6-1-33 0,0 2-23 15,-6 3-31-15,-10-3-107 0</inkml:trace>
  <inkml:trace contextRef="#ctx0" brushRef="#br0" timeOffset="48355.34">16132 14403 622 0,'0'0'68'16,"0"0"-13"-16,0 0-8 0,0 0-16 0,0 0-17 16,0 0-9-16,0 0-1 15,0 0 6-15,0 0 7 0,6 66 1 0,2-48-7 16,-2 0-4-16,-1 2-2 15,-1-1-2-15,-2-4-1 0,0-1-1 16,0 1 0-16,-2-5 2 0,0 1-3 0,0-3 0 16,2-2 0-16,-2 0 0 15,0-3-6-15,2-2-1 0,0-1 2 0,4 0-2 16,1 0-1-16,-1-1 0 0,4 1 2 16,7-3 0-16,-1-3 4 0,5 1 2 15,-5-1 1-15,5 1 0 0,0 2-1 16,-7-1 0-16,9 2 2 0,-7 2 0 15,7 0 0-15,4 2 2 0,-2 3 0 0,2 8-2 16,0 2 2-16,-1 7-3 0,-3 6 2 16,-12 5 0-16,-3 4 0 0,-8 3 0 15,-4 4 0-15,-9 2 0 0,-9-1-3 16,-5 4 0-16,-4-1-9 16,-2-6-6-16,-3-4-9 0,1-7 0 0,0-9-16 15,2-4-38-15,0-6-21 0,4-6-70 16,8-6-91-16</inkml:trace>
  <inkml:trace contextRef="#ctx0" brushRef="#br0" timeOffset="48614.37">17256 14460 623 0,'0'0'30'16,"0"0"15"-16,0 0-7 0,0 0 9 0,0 0-21 15,0 0-17-15,0 0-2 16,0 0 1-16,-14-19-2 0,26 12-4 16,9 1 0-16,4-2-2 0,2 2 0 15,4-1 1-15,2-1-2 0,0 3 1 16,-2 1-34-16,-2 0-48 0,-4 1-30 0,-13 0-84 15</inkml:trace>
  <inkml:trace contextRef="#ctx0" brushRef="#br0" timeOffset="48797.9">17376 14657 672 0,'0'0'26'0,"0"0"22"15,0 0-12-15,0 0-6 16,0 0-29-16,0 0-1 0,0 0-4 15,0 0 4-15,0 0 2 0,35 32 0 16,-4-44 0-16,7-2 0 0,3-4-2 0,11 0-25 16,-3 0-39-16,3-1-25 15,-3-4-71-15,-7 1-231 0</inkml:trace>
  <inkml:trace contextRef="#ctx0" brushRef="#br0" timeOffset="49221.57">18598 14071 523 0,'0'0'104'0,"0"0"-96"0,0 0 4 0,0 0 14 0,0 0 23 16,0 0-19-16,0 0-1 0,0 0 2 15,0 0-5-15,-15-31-10 0,15 34-7 16,0 5-8-16,0 6 1 0,0 7-2 15,7 11 8-15,1 9-1 0,-2 5 0 16,4 3-3-16,3-3-2 0,-1 4 1 16,7 2-1-16,2 3-1 0,3 1 1 15,5-2-2-15,2-5 0 0,0-6 0 16,4-8-1-16,1-8 0 0,-1-12 1 16,2-6-1-16,0-7 1 0,2-4-1 0,-3-10 1 15,5-9 0-15,-2-7 3 0,-2-4-1 16,1-6-1-16,-3-4 6 0,-6-4-1 15,-7-3 1-15,-5-3-5 0,-11-5 1 16,-2-3 0-16,-8 0-1 0,-8-3-2 16,-1 3-1-1,-7 6-1-15,5 10-4 0,-6 14-2 16,3 16 3-16,5 8-2 0,3 6-7 16,6 6-16-16,4 7-6 0,4 0-47 0,0 8-12 15,-2 5-34-15,-2-1-79 0</inkml:trace>
  <inkml:trace contextRef="#ctx0" brushRef="#br0" timeOffset="49851.77">19346 14454 601 0,'0'0'52'0,"0"0"-12"0,0 0 3 15,0 0 2-15,-39-64-11 0,37 40-15 0,2 2-4 16,-2 2 8-16,8 4-12 15,4 6-3-15,-1 2 1 0,-1 5-2 0,0 3-4 16,0 2 1-16,3 7-4 0,1 7 0 16,7 0 0-16,-1 6 2 0,-1 4-1 31,-7 5 0-31,-4 5-1 0,-1 6-4 0,-5 4-13 0,0-3-1 0,0-2 7 16,4-8 9-16,4-9 1 0,2-8-5 15,3-4 5-15,-1-6-1 16,0-6 1-16,3-4 0 0,1-8 1 0,1-5 1 15,0-6 2-15,1-4 0 0,1-3 0 0,-3-2-1 16,1-1-2 0,-3-3-1-16,1 2 1 0,-3-1 0 0,-1 3 0 15,3 3 1-15,0 2 3 0,-3 12-1 0,-3 8-2 16,-2 7-1-16,-4 5 0 16,0 5-1-1,3 4 0-15,-1 4 0 0,6 7 1 16,2 4 2-16,3 6-1 0,3 0-1 15,-3-2 0-15,1-9 1 0,-3-4-1 0,1-4 0 16,3-2 0-16,-1-3 2 16,1-7-1-16,0-2 2 0,3-2 1 0,3-3 2 15,0-9-1-15,-3-3 2 16,5-3-2-16,-4 1 0 0,-5-3 0 0,-1-2 1 16,-7-4 3-16,-2-1 0 0,-2-3 2 15,-2-3-1-15,1 1-4 0,1 0 2 16,-4 1-1-16,2 5 2 0,0 7-2 15,0 12 0-15,0 7 2 0,-2 7-2 16,0 3-7-16,0-4 0 0,0 5-5 16,4 7 0-16,0 11 5 0,2 9 0 0,1 9 1 15,1 4-1-15,-4 0 0 16,0-5 0-16,-2-6 0 0,4-8-7 16,-3-4-8-16,-3-9-7 0,0-9-5 0,-3-4-5 15,-5-6-27-15,-4-7-30 0,-7-12-5 16,-4-14-95-16,5-2-203 0</inkml:trace>
  <inkml:trace contextRef="#ctx0" brushRef="#br0" timeOffset="50008.59">20059 14016 671 0,'-10'-61'38'0,"2"49"27"0,8 7-24 0,0 5-7 16,0 3-21-16,4 3-11 15,-4-1-1-15,0-2-2 0,2 1-4 0,0 4-8 16,4 8-11-16,-2 9-6 0,9 10-19 15,3 0-13-15,3 2-15 0,-1-2-54 16,1-10-107-16</inkml:trace>
  <inkml:trace contextRef="#ctx0" brushRef="#br0" timeOffset="50371.23">20607 14220 663 0,'0'0'52'15,"0"0"5"-15,-10-61-17 0,10 49 3 0,-2 2-12 16,-2 1-12-16,-3 6-5 0,1 1-5 16,-2 2-3-16,0 5-5 0,-1 7-1 15,-3 6-4-15,-5 9 0 0,5 11 4 16,-4 11 0-16,3 2 1 0,1-2 1 16,5-3-2-16,7-11-2 15,0-1-1-15,3-3 3 0,5-6-1 0,2-2-1 16,3-7 1-16,1-3 1 0,-2-4-2 15,9-8 0-15,-2-1 0 0,1-7 2 16,5-4 0-16,-2-4 0 0,2-4 2 0,-3-2 2 16,-7-4 2-16,-3-5 3 15,-8-4-4-15,-4-6-1 0,-2-2-3 16,-6-2-1-16,-6 4-3 0,-3 2-4 0,1 7 6 16,3 10 1-16,3 11-6 0,4 9-4 15,2 5-6-15,4 6-20 0,0 6-27 16,-3 7-47-16,-1 3-5 0,-6 4-52 15,2-3-109-15</inkml:trace>
  <inkml:trace contextRef="#ctx0" brushRef="#br0" timeOffset="50859.35">20789 14289 375 0,'0'0'234'0,"0"0"-177"16,0-69-5-16,4 47 12 15,0 0-14-15,3 1-22 0,1 2-11 0,0 4 2 16,0 6-10-16,1 3-6 0,-1 6 0 16,-4 0 0-16,0 7-2 0,6 2 0 15,5 2-1-15,1 7 2 0,7 6-1 0,4 2 2 32,-4 5-3-32,2 0 0 0,-3 3 2 0,1 2-2 0,-8 0 2 15,1 1-2-15,-8-6 1 0,-1-2-1 0,-5-6 0 16,-2-5 0-16,0-5 0 15,-2-5-1-15,-5 0-5 0,-1-3-1 0,-2-2-2 16,-3-2 9-16,-1-1 2 0,-1-5-2 16,5-1-1-16,-2-3 1 0,1-1 2 15,3-3-1-15,0 0 1 0,4-4 2 16,0-1 1-16,-1-3 1 0,5-3 0 16,0-4 0-16,5-1-2 0,7-5 0 15,0-1-3-15,3 0 2 0,3 3-1 16,1 3-2-16,0 5 0 0,3 8 0 15,1 9-1-15,2 7 1 0,0 5 0 16,2 7-1-16,-1 6 1 0,-1 7 0 16,0 7 1-16,0 8 0 0,-9 9-1 0,-1 9 1 15,-9 6-1-15,-6-1 0 0,-2 3-3 16,-8-6-14-16,-3-8-7 0,-1-7-10 16,-5-12-5-16,3-8-17 0,-5-3-28 15,4-12-1-15,-3-6-74 0,3-5-115 16</inkml:trace>
  <inkml:trace contextRef="#ctx0" brushRef="#br0" timeOffset="51172.41">22085 13620 660 0,'0'0'44'0,"0"0"-2"0,0 0 16 16,0 0-3-16,0 0-19 0,0 0-16 16,-29-54-6-16,15 51-7 0,1 2-1 15,-9 1 1-15,-1 7-3 0,-2 6 0 16,-4 6 1-16,-10 7 2 0,0 12-3 16,-5 11-1-16,1 8 0 0,6 6 1 15,8 3-2-15,4 3 0 0,10 3-2 16,9 6 0-16,8 6-2 0,15-1 0 15,10 1 0-15,14-6 0 16,11-4 2-16,12-6 0 0,10-11-1 0,5-13-7 0,10-15 0 16,-1-12-16-16,3-12-23 0,2-13-87 15,-12-12-151-15</inkml:trace>
  <inkml:trace contextRef="#ctx0" brushRef="#br0" timeOffset="53326.64">22527 13977 26 0,'0'0'0'0,"0"0"-1"0,0 0-10 16,0 0-2-16</inkml:trace>
  <inkml:trace contextRef="#ctx0" brushRef="#br0" timeOffset="54001.92">22680 13915 78 0,'0'0'14'0,"0"0"2"0,0 0-2 15,0 0 12-15,0 0 3 16,0 0 3-16,0 0-2 0,0 0-3 16,0 0 0-16,5-19-4 0,-5 17 2 0,0-1 2 15,2 1 9-15,-2-2-6 0,0 2 2 16,0 1 6-16,0-1-6 0,0 2-5 16,0-1-2-16,0 1-5 0,0-3-3 15,4 0-3-15,-4-1-1 0,0-3-4 16,0 0 2-16,0 0-1 0,0-3 2 15,0 2 2-15,0 0-4 16,-4-1 1-16,0 2-2 0,-3-2 0 0,1 1-1 16,0-1-2-16,0 0 2 0,-9-1-3 0,3-2-2 15,-3 4 0-15,1 2-2 16,-5 1 1-16,5 5-1 0,-3 0-1 16,1 0 1-16,-1 6 0 0,1 4-1 0,1 4-1 15,-1 4 0-15,5 2-2 0,-1 1 2 16,2 1 0-16,3 1 2 0,1-3-1 15,-4 1 0-15,4 3 0 0,2-6 0 16,-1 2 0-16,3-1 0 0,0-3-1 16,0-1 0-16,2-2 1 0,2-3-1 15,0 0 0-15,2-1 0 0,3 1 0 16,9-3 1-16,-3 0-1 0,7-1 1 16,1-4 0-16,6 0 1 15,4-2 4-15,4 0 3 0,4 0 3 0,3-6 0 16,-1 1 1-16,-2 3-5 0,-2 2-1 15,-4 1 0-15,-6 3 0 0,-8 2-3 0,-3 3 2 16,-9 3-4-16,-3 3 2 0,-4 2-3 16,-6 3 2-16,-5 2 0 0,-9 3-1 15,-5 2 0-15,-6-1 0 0,-6 0-1 16,-5 0-3-16,1-3 1 0,-5-5-2 16,3-3-2-16,4-3-4 0,8-4-11 15,6-5-13-15,10-3-8 0,5 0-16 0,6-5-9 16,4-1-46-16,8-7-46 15,3 0-71-15</inkml:trace>
  <inkml:trace contextRef="#ctx0" brushRef="#br0" timeOffset="54489.86">24070 14141 701 0,'0'0'51'0,"0"0"-1"0,0 0-22 32,0 0 15-32,0 0-5 0,0 0-17 0,0 0-5 0,0 0-1 0,0 0-4 15,-7 10-2-15,7-5-2 16,0 2-6-16,0 5 1 0,-2 2 0 0,-2 2 0 31,-2 6-1-31,-9 2-1 0,1 2-2 0,-5 2-13 0,3-3-9 0,-7-2-12 31,7-4-23-31,-7-7-33 0,6-2-56 16,1-8-146-16</inkml:trace>
  <inkml:trace contextRef="#ctx0" brushRef="#br0" timeOffset="54946.66">24882 13562 573 0,'0'0'82'0,"0"0"-33"16,0-58 3-16,-8 46 1 0,-5 1-18 16,1 1-16-16,-7 1-8 0,1 3-5 15,-9 2-5-15,0 4-1 0,0 1 0 16,0 7-1-16,4 4 0 0,-3 2-1 15,7 3 1-15,0 2 1 0,1 1-1 16,5-1 1-16,3 1 0 0,2-1 0 16,4-1 0-16,-1-3 1 0,5 3-1 15,0-4-1-15,0 4 1 0,7-1 0 16,-1 1 1-16,4 1 0 0,-4 1 0 16,9-1-1-16,-1 4 4 0,3-4-2 15,1 4 1-15,11-1 2 0,-2-1 0 0,-2-2-1 16,2 0 0-16,-2-2 2 0,-7-2 1 15,-5-6 1-15,-9 0-1 0,-2 1-1 16,-2-2-5-16,-4 3 2 0,-6 1-2 16,-11 1 1-16,-2 0-2 0,-4 0-8 15,0-1-2-15,-4-2-4 0,0 1-8 16,0-4-16-16,4 0-20 0,7 0-22 16,3-3-3-16,9-3-60 0,-4-1-125 15</inkml:trace>
  <inkml:trace contextRef="#ctx0" brushRef="#br0" timeOffset="55277.18">25285 13796 651 0,'0'0'52'0,"0"0"21"16,0 0-28-16,0 0 1 0,0 0-14 15,0 0-11-15,0 0-2 0,0 0-1 0,0 0-7 16,2 54 2-16,-10-37-4 15,-7 2-3-15,-1 2-1 0,-1 2-2 16,-1-1-2-16,-7-1-1 0,10-2 1 16,-3 0-1-16,10-6 0 0,1-3-4 15,5 2 2-15,2-5-1 0,0 2 0 0,6-3-1 16,-1 2-2-16,9-1 4 0,3-3-2 16,-1-2 2-16,9-2 1 0,2-2 0 15,6-2 1-15,0-4 0 16,4-2 0-16,-2-2-1 0,-2-1-5 0,-2 2-13 15,-2-1-7-15,-14 2-9 0,-1-1-29 16,-10-2-33-16,-6-1-14 0,-12-1-82 16,-3 0-222-16</inkml:trace>
  <inkml:trace contextRef="#ctx0" brushRef="#br0" timeOffset="55472.96">25306 13865 495 0,'0'0'92'0,"0"0"-23"0,0 0 2 16,0 0 15-16,0 0-27 0,0 0-23 15,0 0-13-15,0 0-5 0,0 0-10 16,-9 5 0-16,20 18 6 0,-3 5 2 0,4 3-2 16,3 6-6-16,-5 3-2 15,7-1-6-15,-7 1 0 0,3-4 0 0,-1-1 0 16,-8-2 0-16,-2-5-13 16,-2-6-33-16,-2-5-8 15,-8-7-33-15,-1-5-63 0,3-5-81 0</inkml:trace>
  <inkml:trace contextRef="#ctx0" brushRef="#br0" timeOffset="55733.27">25841 13360 623 0,'0'0'75'0,"0"0"-33"0,0 0 1 16,0 0 12-16,0 0-16 0,60 0-16 0,-50 6 1 16,5 6-4-16,1 3-2 0,1 2-2 15,-1 9-4-15,5 5-3 0,-8 6-4 16,3 7-2-16,-4 6-3 0,-9 9 1 16,-3 2 0-16,-11 6-2 0,-9 3-11 15,-3 4-22-15,-4 2-15 0,-6-4-33 16,-2-4-76-16,2-12-102 0</inkml:trace>
  <inkml:trace contextRef="#ctx0" brushRef="#br0" timeOffset="58465.18">15973 15689 237 0,'0'0'75'0,"0"0"-8"16,0 0-12-16,0 0-9 0,0 0-7 0,0 0-8 16,0 0-1-16,0-23-4 0,-2 21-4 15,-5-1-1-15,3-1 3 0,-6 1 1 16,-7 2-5-16,3 0-4 0,-9 1-2 16,-2 2-8-16,1 4-4 0,-10 4 1 15,1 3-3-15,0 2 1 0,0 3 0 16,2 1-1-16,4 1 3 0,5-4 2 15,7 0 1-15,1 1 0 0,7-2-3 16,5 3-2-16,0-4-1 0,4 3 0 16,-2-4 0-16,5 2 0 0,5-2-1 15,2-2 1-15,-1 2 0 0,9-2 2 16,-3 0 2-16,8 0 5 0,-1 1 3 16,3-1 3-16,-2 0 0 0,2 0-4 0,0 0 0 15,-4-1-3-15,-7 2 0 0,-1-1-2 16,-3-2-2-16,-4 4 0 0,-4 0-1 15,-4 3 0-15,-2 3 0 0,-8 0 0 16,-9 4 0-16,-1 1-1 0,-13 3-1 16,-2 0-1-16,-9 2-2 15,3 0-1-15,2-1-4 0,-1-1-5 0,3-3-6 16,8-2-7-16,4-7-6 16,7-7-16-16,9-3-14 0,5-5-3 0,4-3-21 15,4-6-18-15,11-6-26 0,3-8-46 16</inkml:trace>
  <inkml:trace contextRef="#ctx0" brushRef="#br0" timeOffset="59360.68">17209 15910 529 0,'0'0'105'0,"0"0"-36"0,0 0-8 0,0 0-15 15,0 0-28-15,0 0-15 0,0 0-3 16,0 0-1-16,-15 44 1 0,36-42 0 16,0-1 0-16,3 0 0 0,5-1 0 15,0 0-7-15,2-7-22 0,0-3-24 16,-8 1-27-16,-4 0-59 0,-7 1-135 15</inkml:trace>
  <inkml:trace contextRef="#ctx0" brushRef="#br0" timeOffset="59533.37">17124 16220 421 0,'0'0'186'0,"0"0"-129"15,0 0-26-15,0 0-24 0,0 0 1 16,0 0 3-16,0 0-4 15,79 34-2-15,-34-43-1 0,9 0-3 0,6-5-1 16,10-2 0-16,4-3-45 0,3-4-33 16,10-5-94-16,-13 0-186 15</inkml:trace>
  <inkml:trace contextRef="#ctx0" brushRef="#br0" timeOffset="60198.2">18408 15557 652 0,'0'0'34'15,"0"0"2"-15,0 0-11 0,0 0 18 16,0 0-13-16,0 0-16 0,0 0-3 16,0 0-1-16,0 0-2 0,4-3 0 15,-2 28-2-15,-2 11 2 0,2 4-1 16,-2 3 0-16,-2 5-4 15,0-3 0-15,2 2-2 0,0 2 0 0,0-2-1 16,0-4-4-16,0-6-2 0,0-7-5 0,0-8-7 16,0-9 3-16,4-6-1 0,-4-3 0 15,2-4-4-15,4 0-13 16,-4-7 31-16,2-9 2 0,3-7 1 0,1-7 0 16,4-4 0-16,1-3-1 15,1-1 0-15,3-2 0 0,-3-1 2 16,5 1 5-16,-3 0-2 0,1 0 2 0,-1 6 2 15,3 8-4 1,-5 7-1-16,-3 8 6 0,-5 6-9 16,-4 3 1-16,0 0 2 0,-2 2-2 0,0 7-2 0,0 9 0 15,0 7 1-15,0 5 1 0,2 3-1 16,-2 1-1 0,4 1 2-16,3 0-2 0,1-3 0 0,0 1 0 0,2-4-1 15,5-5 1-15,-1-4 0 0,7-4-2 16,0-6 2-16,-1-3-1 15,5-5 1-15,-2-3 0 0,0-9 0 0,4-4 3 0,-3-7 1 16,1-8 3-16,2-2 3 0,-2-4-1 16,2-1-3-16,-7-1-2 15,1-5 5-15,-2 0-2 0,-3-4-3 16,1 3 3 0,-5 2-2-16,-2 6 0 0,1 8 1 0,-5 14 6 15,-4 7-7-15,-2 6-2 0,0 2 5 16,-2 7-1-16,2 6-7 0,-2 10-3 15,-2 11 3-15,-4 10 0 16,-5 10 2-16,1 3-1 0,-1 0-1 0,5-1-1 16,4-1-5-16,2-3-3 0,2-4-3 15,-2-5-5-15,2-5-7 0,0-8-5 16,0-7-9-16,2-6-42 0,0-8-13 16,-2-4-81-16,0-5-143 0</inkml:trace>
  <inkml:trace contextRef="#ctx0" brushRef="#br0" timeOffset="60651.63">19724 15667 528 0,'0'0'124'16,"0"0"-47"-16,0 0-21 0,-66-32 1 16,48 27-18-16,-1 3-20 0,-2 2-9 15,7 0-3-15,-3 3-2 0,1 4-2 16,-1 2-3-16,1 4-1 0,-5 4 1 15,0 7-4-15,1 1 3 0,-5 3-2 16,4-1 1-16,5 0-1 0,3-1 2 0,3-1-5 16,4-4 0-16,4-1 2 0,2-4 2 15,2-1-2-15,4-2-2 16,4-3 2-16,3-1 0 0,1-4 3 0,5-4 1 16,2-1 0-16,-1-1 0 0,7-5 0 15,0-5 0-15,-2-3 1 0,2-4 0 16,-5 1 1-16,5-4 1 0,-8 1 2 15,-1-1 1-15,-3 2-2 0,-1-1 5 16,-7 3 2-16,1 6 1 0,-4 4 1 16,-4 6-2-16,0-1-2 0,4 2-2 15,-4 0-3-15,0 0-2 0,0 8-2 0,-4 7-1 16,2 10-1-16,-4 11 2 0,-5 7 0 16,1 3 0-16,0-1 0 15,4-3 1-15,3-5 0 0,3-5-1 0,0-5-1 16,3-5-6-16,5-7-4 0,-4-5-3 15,4-8-5-15,0-2-10 0,3-5-8 16,3-10-8-16,3-7-16 16,6-10-14-16,-5-6-26 0,3-1-63 15,2 1-128-15</inkml:trace>
  <inkml:trace contextRef="#ctx0" brushRef="#br0" timeOffset="60856.41">20107 15529 417 0,'14'-80'105'0,"-7"43"2"16,-7 14-19-16,0 11-31 0,0 7-1 0,0 5-4 15,-3 1-17-15,3 1-12 0,-2 5-9 16,2 6-3-16,-2 10-10 0,-4 11 0 16,-6 8-1-16,-1 9 3 0,3 2-3 15,2 2 1-15,4 1 0 0,2-4-1 16,2-1 0-16,0-2-11 0,6-5-7 16,2-5-11-16,0-7-13 0,-2-8-12 15,1-10-49-15,-5-6 15 0,-2-8-81 16,0-4-138-16</inkml:trace>
  <inkml:trace contextRef="#ctx0" brushRef="#br0" timeOffset="61171.99">20473 15586 528 0,'0'0'82'0,"0"0"-5"16,0 0-22-16,0 0 15 0,0 0-15 15,0 0-21-15,0 0-18 0,-52-27-5 16,33 40-4-16,-1-2-2 0,-7 3-2 0,4 0-2 15,-2 2 0-15,-1 0 0 0,-1-3-1 16,0 3 0-16,6-3-3 0,0 3-1 16,3-3-2-16,5 0 1 15,5-4-1-15,2 0-3 0,4-3 3 0,2-1 1 16,0-2 1-16,0 1 1 0,2-1 2 16,2-1 0-16,4 1 0 0,-1 0 1 15,5 3 1-15,2 4 0 0,3 0 1 16,4 4-1-16,1 3 1 0,3 3-1 15,0 4 0-15,2 1 0 0,4 2-1 16,0 0 1 0,-2-1-1-16,0-1 0 0,-2-5-8 0,0-4-24 15,-1-6-31-15,3-10-46 0,-8-3-27 16,-2-10-124-16</inkml:trace>
  <inkml:trace contextRef="#ctx0" brushRef="#br0" timeOffset="61613.42">20673 15762 709 0,'-60'8'21'0,"25"-8"0"0,15 1 15 0,11 3 9 15,7 1-27-15,2 1-18 0,0 2-3 16,4 1 1-16,3-1 1 0,5 3 0 16,2 1 1-16,5-3 1 0,6 0 1 15,0-2-2-15,8-4 1 16,4 0 0-16,4-3 1 0,5-2-2 0,-3-2 1 15,7-5-1-15,-3-1-3 0,1-2-1 16,1-1-1 0,-7 2 2-16,-3-3 2 0,-8 3 1 0,-8-4 1 0,-3 2-1 15,-13-3 1-15,-3-2 2 0,-4-1 4 16,-4 0 7-16,-7-1 2 16,-7 3-5-16,-3 2-1 0,-2 4-2 0,-6 8-3 15,-6 3-1-15,2 3 0 0,-6 9-3 0,4 5 1 16,2 1 0-1,2 3-1-15,4 3-1 0,4 1 0 0,4 3 0 0,5 2 0 16,6-1 0-16,2 2-1 0,6-2-1 16,0 0 1-16,10 0-1 0,4-1 1 15,7 1-1-15,4-2 1 16,4-4 1-16,4 2 0 0,4-6 0 0,4-3-2 16,3-5-24-16,1-8-1 0,5-3-37 15,2-10-35 1,-1-9-22-16,-3-1-115 0</inkml:trace>
  <inkml:trace contextRef="#ctx0" brushRef="#br0" timeOffset="62006.31">21911 15358 590 0,'0'0'91'0,"0"0"-27"16,0 0-32-16,0 0 0 15,0 0-9-15,0 0-14 0,0 0-6 0,0 0-2 0,-8-23 1 16,8 25-1-16,0 5-1 0,0 0 0 0,0-1 0 16,0 1 0-16,0-3 1 0,0 0-1 15,0-2 0-15,0 0 0 0,2-1 0 32,0 1 0-32,0-1 0 15,0-1 1-15,1 2-1 0,-3-1 1 0,4 0 2 16,-2-1 1-16,-2 1 3 0,0-1 1 15,0 0-4-15,2 0 0 0,0 0-3 16,0 0 2-16,2-1-3 0,-2 1 1 16,-2 0-1-16,2-1 0 0,0 1 2 15,0 0-2-15,0-1-1 0,-2-1 0 16,0 2-2-16,0 0 2 0,2-1 1 16,-2 1-1-16,0-2 1 0,0 2 0 15,3 0 0-15,-3 0 0 0,0 0-1 16,0 0-1-16,0 0-5 0,0-1-3 0,0-2-6 15,0-1-14-15,0-3-31 0,0-1-22 16,-3-3-51-16,3-3-146 0</inkml:trace>
  <inkml:trace contextRef="#ctx0" brushRef="#br0" timeOffset="62384">21632 15897 469 0,'0'0'94'0,"0"0"-57"0,0 0-10 15,0 0 31-15,56 33 1 0,-33-26-20 16,6 0-8-16,0-3-6 16,0-1-5-16,4-1-8 0,0-1-4 0,-6-1-3 15,2-1-3-15,-4-4-1 16,-3 1 1-16,-5-4-2 0,-1-1-3 0,-5-2-14 15,-1-4-13-15,0-2-22 0,-3-5-30 16,-3 0-40-16,0 0-93 0</inkml:trace>
  <inkml:trace contextRef="#ctx0" brushRef="#br0" timeOffset="62839.06">22321 15472 671 0,'0'0'67'0,"0"0"-23"16,-46-64-11-16,42 51 0 0,2 3-7 0,-2 4-18 15,2 3-3-15,2 2-4 0,0 1 4 16,-2 0-3-16,2 1 1 0,-6 2-1 16,1 2-2-16,-1 4 0 0,-2 2 0 15,0-1 0-15,-7 3 1 0,5 3-1 16,2 2 0-16,-9 4 1 0,11-3-2 15,-2 2 1-15,-1-1-1 0,5-3 1 16,2 1 0-16,2-2 0 0,4 0 0 16,7-1-1-16,-1-1 0 0,13 4 1 15,-1 0 1-15,12 2 0 0,1 0 0 0,6 0 1 16,0 3-1-16,3-4-1 0,-3 5-1 16,-2-5-1-16,-8-5 0 0,-12 2 1 15,-2-5 1-15,-9-2 1 0,-6-1 0 16,-2-2 1-16,0-2 0 0,-2 1 0 15,-13 0 2-15,-7 1-3 0,-9-1 2 16,-7-2-3-16,-3 0 0 0,0-2-3 16,-1 2-2-16,7 0 0 0,4 1-1 15,4 0-3-15,11-3-8 0,3 0-7 16,5-1-6-16,6 0-21 0,2 0-17 0,4-6-5 16,7-2-47-16,5-7-27 15,3-1-91-15</inkml:trace>
  <inkml:trace contextRef="#ctx0" brushRef="#br0" timeOffset="63452.51">22780 15623 78 0,'0'0'521'0,"0"0"-454"16,0 0-22-16,0 0 20 0,-52 7-16 0,48 5-34 16,-6 2-7-16,3 0 4 0,1 5 3 15,4-3-2-15,2 1-4 0,0-2-4 16,2 0-3-16,4 0-2 0,7-2 1 15,1-1-2-15,9-2 2 0,-2-4-1 0,8-2 0 16,4-2 0-16,6-2-1 0,0-1 1 16,5-7-1-16,-7-2-6 15,2-2-3-15,-8-4-1 0,-6 0 3 0,-9-2 3 16,-1-2 5-16,-13-2 0 0,0-2 2 16,-2 1 0-16,-4-2 0 0,0 7 4 15,-9 3 4-15,3 4 3 0,0 4-2 0,-9 2-4 16,-2 5-3-16,1 6-4 15,-9 6-1-15,2 7 0 0,2 1 1 16,0 5 0-16,-2 3 0 0,5 3 2 16,9 0-2-16,1 2 2 15,4-1-1-15,8-1-1 0,4-1 0 0,4-3-2 0,6 1 2 16,3-6 0-16,4 3-1 0,8-4 1 16,4-4 0-16,0-4 0 0,6-7 0 15,7-6 1-15,1-2-1 16,-1-9 2-16,-1-4-2 0,-6-7 2 0,-4-1-2 15,-1-5 0-15,-8-4-2 0,3-2-1 16,-8-5 3-16,2-3 0 0,-1-1 2 16,-7-5 1-16,8-1 4 0,-11-5 5 15,9 0-2-15,-9 3 1 0,1 5 0 16,-5 12 2-16,-4 9-7 0,-4 8 0 16,0 7 2-16,0 4-2 15,0 3-2-15,0 3 1 0,0 0-5 0,-4 2 0 16,0 8-4-16,-11 4-1 0,3 10 3 0,-3 3 2 15,1 7 0-15,4 5 1 0,-1 3 0 16,5 4-1-16,6 0 0 0,4 2 0 16,9-2 0-16,-3 0-1 0,8-1 1 15,-1-6-5-15,6-6-13 0,-9-6-10 16,7-6-10-16,-9-6-14 0,-3-7-49 16,-5-8-29-16,-4-6-73 0,-4-9-234 15</inkml:trace>
  <inkml:trace contextRef="#ctx0" brushRef="#br0" timeOffset="63636.83">23344 15584 675 0,'0'0'100'0,"0"0"-43"0,0 0-18 0,0 0-7 0,0 0-17 16,0 0-12-16,0 0 0 0,0 0-3 15,64-15 1-15,-25 15 0 0,5 3-1 16,7 0-2-16,5 0-17 0,4 2-31 0,4 0-44 15,-8-2-43-15,-6-4-132 16</inkml:trace>
  <inkml:trace contextRef="#ctx0" brushRef="#br0" timeOffset="64348.41">24820 15262 295 0,'0'0'24'0,"0"0"-16"0,-50-46-7 16,38 41 8-16,6 2 44 0,6 2-4 15,-2 0-9-15,2 1-12 0,0-3-7 16,0 1-1-16,0 1 18 16,0 0 8-16,0 1-8 0,0-1 3 0,0 0 3 15,0 1-4-15,0-1-7 0,0 1-9 0,0-1 0 16,0 0-5-16,0 1-2 0,0 0-3 16,-2 0-2-16,2 0-1 0,-2 5-3 15,-1 9-1-15,-5 7-5 0,2 7-1 16,-2 8 0-1,4 4 1-15,-9 2-1 0,5 0 0 0,2 3-1 0,2 0 1 16,1 1-1-16,3 1 1 0,0-4-1 16,3 0 0-16,7 2-3 0,6 2-9 15,-1-4 1-15,8-3 0 16,-3-3-2-16,5-6-6 0,2-6-1 0,0-7-4 16,0-7-10-16,-2-6-26 0,-1-5-12 0,3-10-3 31,2-8-57-31,-10-3-72 0</inkml:trace>
  <inkml:trace contextRef="#ctx0" brushRef="#br0" timeOffset="64599.86">25200 15384 538 0,'0'0'86'0,"0"0"-30"15,0 0 5 1,0 0 2-16,0 0-25 0,0 0-11 15,0 0-4-15,0 0-4 0,0 0-5 16,0-39-6-16,0 46-6 16,6 9 0-16,-1 3 1 0,-3 6 0 0,0 4 0 15,0 3 1-15,0 4-1 0,0 5-2 16,-2 0 0-16,0 2 1 0,0-2-1 16,4-5-1-16,0-6-6 0,4-9-18 15,-1-6-24-15,-3-6-25 0,0-9-43 16,0-3-22-16,0-12-71 0</inkml:trace>
  <inkml:trace contextRef="#ctx0" brushRef="#br0" timeOffset="64961.85">25527 15307 596 0,'0'0'85'0,"0"0"-28"16,0 0 4-16,0 0-11 0,0 0-22 15,0 0-14-15,0 0-5 0,0 0-3 16,0 0-1-16,-19 50-1 0,15-27-1 16,-4 5-1-16,6 4-2 0,0 4 2 15,2 0-3-15,2 2 1 0,10 0-1 16,-1-4 1-16,9-4 0 0,1-6-2 0,6-6 0 16,6-7-1-16,4-4 2 15,9-6 0-15,-3-2-1 0,0-10 1 16,7-3 1-16,-11-7-1 0,-4 0 1 0,-2-4 1 15,-6-1-1-15,-16-6-1 0,-11-7-3 16,-2-4 3-16,-11-8 0 0,-14-1-4 16,-6-2-4-16,-4 6-8 0,-2 9 15 15,-5 13-3-15,1 10-5 0,2 15 6 16,-11 2 1-16,11 12-1 0,-3 5-21 16,11 1-35-16,8 3-7 0,7-1-5 15,7-1-65-15,11-4-55 0</inkml:trace>
  <inkml:trace contextRef="#ctx0" brushRef="#br0" timeOffset="65228.84">26106 15052 492 0,'0'0'158'0,"0"0"-70"16,0 0-34-16,0 0-12 0,0 0-7 15,0 0-15-15,0 0-5 0,45-19 0 16,-20 32 4-16,6 4 0 0,4 6 2 16,0 10-2-16,5 6-4 0,-1 8-4 0,-2 6-11 15,-12 3 0-15,-5 3 0 16,-13-3 0-16,-5-2 0 0,-8-6 0 16,-15-3 0-16,-10-5-14 0,-8-5-27 0,-9-1-23 15,-14-3-42-15,-10-5-59 0,-1-9-208 16</inkml:trace>
  <inkml:trace contextRef="#ctx0" brushRef="#br0" timeOffset="69236.39">16361 16100 17 0,'0'0'134'0,"0"0"-89"0,0 0 1 16,0 0 12-16,0 0-2 0,0 0-12 15,0 0 2-15,0 0-4 0,4-37-2 16,-4 37-1-16,0 0-5 0,0 0-2 16,0 0-8-16,0 0-4 0,0-2-3 15,0 1 4-15,0-2-1 16,0 1-4-16,0 2-3 0,0-1-2 0,-2 1-4 0,2 0 0 16,-2 0-4-16,2 5 0 15,-4 1-3-15,2 4 1 0,-6 0-1 0,0 6 0 16,-1 1 1-16,3 1 0 0,4 2 3 15,-6 5 0-15,-1 0-1 0,3 6-1 16,4-3-1-16,2 4 0 0,0-1 0 0,0 4 0 16,6 0 0-16,5-3-1 15,-3 2 0-15,-2 0 0 0,9-3 0 0,-5 2 0 16,-2-5 0-16,7-2 0 16,-3-1 0-16,3-6-1 0,5-5 1 0,1-4-2 15,0-3 2-15,3-3-1 0,3-4 1 16,-8 0-1-16,6-2-2 0,-3-8-1 15,3-3 4-15,-4-3 1 0,4-3 0 16,-11-1 1-16,1 1 2 0,-9-1 2 16,-2-1 1-16,-4 2-3 0,-8-2 0 0,-7-1-2 15,1 2-1-15,-11 2-1 0,-2 4-1 16,-2 6-3-16,-4 6-4 16,-4 4-8-16,0 9 4 15,2 8-11-15,-3 6-13 0,3 2-12 0,0 5-23 0,2 2-33 16,2-2-31-1,6-2-80-15</inkml:trace>
  <inkml:trace contextRef="#ctx0" brushRef="#br0" timeOffset="69991.88">16456 17410 199 0,'0'0'7'15,"0"0"-4"-15,0 0 2 0,60-64 26 16,-43 46 13-16,1-2-17 0,-7-1-2 0,3-2-3 15,-3 3 5-15,-9-1-3 0,2 2 4 16,-4 1 3-16,-4 1 11 31,-3 0-10-31,-9 0 1 0,-1 0-11 0,-5-3-6 0,-7 2-7 0,2 0-4 0,-6 0-5 16,0 3 1-16,0 2 3 0,0 4 0 16,6 4-4-16,0 3 5 0,4 2 7 15,0 6 1-15,7 4-3 0,-5 6-3 16,9 4-2-16,-1 5-5 0,-1 5 0 31,3 2-2-31,3 0 2 0,2 1 2 16,2-1 3-16,2-2 1 0,2-3 0 15,0-3-2-15,6-5-1 0,2-2-2 16,3-1 2-16,-5-3 0 0,8-1 0 16,1-3 2-16,-1 0-2 0,3-1 2 15,3-3 1-15,-1-1-1 0,4-1 0 16,-3 1 1-16,3-1-2 0,4 0-1 0,-4 3-1 15,-5 1 0-15,1 0 0 0,-7 1 0 16,-1 1-1-16,-3 4 0 0,-4 0 0 16,-4 2 2-16,0 2 1 0,-4 1 2 15,-8 0-4-15,-1 2 2 0,-3-2-2 16,-1-2 1-16,-4 0-2 0,5-3 0 0,-5-2-1 16,7-3 0-16,-1-3-5 0,5-4-12 15,2-1-7-15,2 0-7 16,-3-3-11-16,3-1 4 0,2-2-5 0,2-3-21 15,2-4-35-15,6-7-50 16</inkml:trace>
  <inkml:trace contextRef="#ctx0" brushRef="#br0" timeOffset="70418.28">16754 17441 495 0,'0'0'73'0,"0"0"-18"0,0 0-20 15,0 0 11-15,0 0 3 0,0 0-21 0,0 0-11 16,0 0-5-16,-29 6-2 0,31-8-1 16,2-1-2-16,5 2-1 0,1-3 0 15,-2 1-1-15,2-1 0 0,5-1 1 16,-5 0 0-16,11 1-1 0,-7-1 1 15,9-3 0-15,2 2 0 0,-2-3-2 0,6 0 0 16,2-1-4-16,-7 2 0 16,3 0-1-16,-12 2 1 0,-3 4 0 0,-6 1 0 15,-6 1 3-15,0 0-1 16,0 5 1-16,0 3 1 0,-2 4 1 0,-2 4-3 16,-2 3-1-16,2 3 1 0,2 2 0 15,-4 2-1-15,4 3-1 0,2 2 0 16,0 0 0-16,0 1 0 0,0 0 0 15,0-2 0-15,2-4-8 0,2-2 0 16,-2-6-18-16,2-5-11 0,4-2-15 16,-4-4-23-16,-2-4-12 15,0-3-56-15,-2 0-52 0</inkml:trace>
  <inkml:trace contextRef="#ctx0" brushRef="#br0" timeOffset="70622">16897 17648 572 0,'0'0'55'16,"0"0"-7"-16,0 0-12 0,0 0 7 15,0 0-15-15,0 0-14 0,0 0-7 0,0 0-3 16,0 0 1-16,31-26 0 0,-2 12-5 16,8 2-1-16,14-3 1 15,1 0-1-15,8 1 0 0,2-1-16 0,2 1-18 16,2 1-29-16,-2 0-14 15,5-4-79-15,-9 0-165 0</inkml:trace>
  <inkml:trace contextRef="#ctx0" brushRef="#br0" timeOffset="70905.33">18077 17093 574 0,'0'0'67'16,"0"0"-26"0,0 0 5-16,0 0 5 0,0 0-14 0,0 0-16 0,0 0-3 15,0 0-2-15,0 0-3 0,45 11-5 16,-20-11-4-16,4 0-1 0,4 0-1 15,4 0-1-15,1 0-1 0,3-1-2 0,-6 1-23 16,-4 0-25-16,-8 0-47 16,-2 4-18-16,-13-2-101 0</inkml:trace>
  <inkml:trace contextRef="#ctx0" brushRef="#br0" timeOffset="71079.35">18246 17440 676 0,'0'0'25'0,"0"0"0"16,0 0 15-16,0 0 1 16,0 0-23-16,0 0-9 0,0 0-4 0,0 0 6 0,0 0-1 15,89 44-5-15,-41-49-2 0,6-4-2 16,10 1-1-16,2-3-24 0,0 1-42 16,-2-4-49-16,0-7-79 0</inkml:trace>
  <inkml:trace contextRef="#ctx0" brushRef="#br0" timeOffset="71528.25">19286 16772 493 0,'0'0'63'0,"0"0"8"15,0 0-22-15,0 0 14 16,0 0-10-16,0 0-19 0,0 0-8 0,0 0-2 16,0 0-6-16,4-7-7 0,-2 15-5 15,3 6-4-15,-1 3-1 0,4 5 0 16,0 4 1-16,3 3-2 0,-1 7 0 16,-2 2 0-16,5 3 1 15,-5 0-1-15,2 0-1 0,3 0 1 0,-3-2-3 16,0-1 3-16,3-1-6 0,-3-6 2 15,7-3 3-15,-1-8-1 0,3-4 0 16,-1-7-2-16,3-4 3 0,-2-5 0 16,-1-1 1-16,5-10 2 0,-4-4 2 15,1-6 1-15,-1-6 1 0,-1-4-1 0,-1-6 0 16,-3-3 0-16,-3-4-2 0,-3-5-2 16,4-4 0-1,-7-2-1-15,-1 0 1 0,-2 1 1 0,2 9-2 0,-2 10 0 16,0 13-3-16,-2 13-8 0,0 8 3 15,0 1-2-15,-2 7-10 16,-4 6-24-16,0 9-41 0,-5 6-43 0,-1 13-80 0,-1-5-86 16</inkml:trace>
  <inkml:trace contextRef="#ctx0" brushRef="#br0" timeOffset="72210.67">19863 17143 119 0,'0'0'615'0,"0"0"-582"0,0 0-11 16,-48-82 7-1,42 48 16-15,6 4-13 0,0 4-15 0,6 4-8 0,5 4-2 16,1 2-3-16,3 5 0 0,-3 3-2 16,7 4 0-16,-3 4-1 0,3 0 0 15,-3 8 1-15,5 4-1 0,-4 4 0 16,3 3 0-16,1 5 0 0,0 3-1 0,-1 1 0 15,-1 2-1-15,-1 3-5 16,3 1-1-16,-2 0 1 0,-1 0 0 0,-5-3 1 16,1-4 2-16,-6-4 3 0,-1-8 1 15,-3-4-1-15,0-4-2 0,-2-3-4 16,-2-4 6-16,0 0 0 0,2 0 3 16,-2-7-1-16,2-4 3 0,-2-4-5 15,2-5 3-15,2-3-3 0,5-2 1 16,-3-4-1-1,6-5 0-15,3-1 1 0,1-3 1 0,3-2 0 0,-1 1 3 16,-1 4 1-16,2 8 1 0,-7 8-2 16,-4 9-1-16,-2 5-2 0,-1 5 3 15,1 7-2-15,-2 4-1 0,0 8-2 32,6 8 2-32,1 5-2 0,-1 4 1 0,0 0 0 0,3-2 1 15,-1-1-2-15,3-1 0 16,-1-4 1-16,3-3-1 0,1-5 2 15,3-3-2-15,0-5 0 0,5-3 1 16,1-6-1-16,2-3 0 0,-4-2 0 16,-4-9 0-16,-1-1 0 0,-5-5 2 15,-3-3 0-15,-1-1 4 0,-5-6 2 16,0-4 1-16,2-3 0 0,-2-3-1 16,1-1-4-16,-3 0-4 0,0 0 0 15,2 9 0-15,-2 7 0 0,-2 10 0 0,-2 6 0 16,0 6 0-16,0 0 0 0,0 6 0 15,-2 7 0-15,0 9 0 0,-4 10 0 16,0 10 0-16,0 4 0 0,-5 2 0 16,5 0 0-16,0-3 0 0,2 0 0 15,0-8 0-15,2-6 0 0,-1-9 0 16,3-8-3-16,0-7-34 0,0-7-19 16,-2-1-24-16,0-14-52 0,0-23-51 0,-2-6-179 15</inkml:trace>
  <inkml:trace contextRef="#ctx0" brushRef="#br0" timeOffset="72368.3">20696 16644 702 0,'0'0'134'15,"0"0"-88"-15,0 0-27 0,0 0 13 16,0 0 1-16,0 0-26 0,0 0-7 16,0 0 0-16,-23-10-2 0,23 19-3 15,4 4-10-15,3 1-12 0,-1 1-17 16,8-1-24-16,3-2-35 0,12 1-17 15,-4-5-96-15</inkml:trace>
  <inkml:trace contextRef="#ctx0" brushRef="#br0" timeOffset="72751.73">21143 16851 760 0,'0'0'40'15,"0"0"-34"-15,0 0-1 0,0 0 19 16,10-56 1-16,-10 52-3 0,0 4-12 16,0 0 0-16,0 3 1 0,0 7-11 15,0 2 0-15,-4 8-6 0,2 9 5 16,-7 5 1-16,5 4 1 0,-2 1-1 0,-2 3 0 16,4-3-2-16,2-1-3 0,2-4-6 15,0-4 2-15,2-5 3 0,8-4 4 16,2-7-5-16,7-4-7 0,4-5 12 15,2-5 0-15,6-4 1 0,4-10 1 16,4-7 1-16,0-5 0 0,-2-2 0 16,-1-2-1-16,-12-1-1 0,-11-2 1 15,-5-1 0-15,-8-6 4 0,-12 0-2 16,-5 0 0-16,-6 3 0 0,1 8-1 16,-3 6 10-16,2 6-11 0,0 9-1 15,3 5-4-15,-1 3-1 0,-2 8-9 16,3 6-22-16,-3 7-26 0,4 0-20 0,3-2-15 15,-1-1-43-15,3-7-158 0</inkml:trace>
  <inkml:trace contextRef="#ctx0" brushRef="#br0" timeOffset="73200.77">21529 16824 694 0,'0'0'112'0,"0"0"-76"15,0 0 2-15,0 0 1 0,0 0-13 16,0 0-14-16,0 0-8 0,0 0 6 0,0 0-1 16,43-5-4-16,-34 5 0 0,5 5-5 15,1 4 0 1,-3 4 0-16,0 6 0 0,-3 4 0 0,-3 5 0 0,0 5-4 16,-4 3 0-16,0 2 3 0,-2-1-2 15,0 1-4-15,0-5-2 0,6-1-5 16,-6-4 2-16,5-5 3 0,-1-4 1 15,0-5 2-15,0-6 4 0,2-5-3 16,-4-3 5-16,0-4 1 0,5-9 9 16,-5-4 2-16,4-5-1 0,-2-3-1 15,6-1-5-15,1-2 0 0,-3-2 1 16,4-2 4-16,3-1-3 16,-1-2-3-16,7-2 0 0,0-3 0 0,-1 1 0 0,5 2-2 15,-4 5 0-15,-3 11-1 16,-3 7-1-16,-5 9 1 0,-4 5 0 0,-2 1-1 15,3 9 0-15,1 10-1 0,2 10 0 16,-4 7 1-16,5 8 1 0,-3 6-1 16,0 0-3-16,-1 2 0 0,-1 1-4 15,0-3-1-15,-2-2-4 0,-2-6-7 16,2-8-9-16,-4-10-12 0,0-11-47 16,-12-13-80-16,2-9-195 0</inkml:trace>
  <inkml:trace contextRef="#ctx0" brushRef="#br0" timeOffset="74017.73">23042 16709 7 0,'0'0'399'0,"0"0"-330"0,0 0-27 0,0 0-11 15,0 0 13-15,0-52-12 0,-4 49-9 16,2-1-1-16,0 0 2 0,0 3 4 16,-2 0-1-16,2-2-6 0,-7 2-3 15,3-3 0-15,-4 4-7 0,2-2-4 16,-5 2 0-16,-1 0-2 15,-1 2 1-15,-1 5-2 0,-1 2 0 0,1 4-2 16,-1 4-2-16,-2 4 0 0,-1 8 0 16,1 9 0-16,-8 7 0 0,7 6-2 15,1 4 2-15,-4 4 1 0,11 5 0 16,-3 3 0-16,7 4-1 0,6 0 1 0,2-6-1 16,10-8 1-16,9-6-2 0,12-7 0 15,2-8 1-15,8-5-1 0,13-7 1 16,0-8-4-16,10-7-17 0,6-9-10 15,9-5-52-15,-5-14 18 0,9-19-80 16,-9-3-206-16</inkml:trace>
  <inkml:trace contextRef="#ctx0" brushRef="#br0" timeOffset="74567.86">23695 16681 475 0,'0'0'95'0,"0"0"-41"0,0 0-12 0,0 0 7 16,0 0-12-16,0 0-19 0,0 0-7 16,0 0-3-16,0 0-2 0,17-15-3 15,-17 15-1-15,0 0 1 0,0 0-1 16,-2-1 0-16,0 1 3 0,0-2-2 15,-2 0-2-15,-1-3 1 0,1-1 3 16,-2-3 1-16,-4 1-1 0,-1-2-2 0,1 2 0 16,-2-4 0-16,-3 5 1 15,5 1-1-15,-9 3 1 0,9 3-3 0,-7-1 2 16,5 1-3-16,6 0 0 0,-4 4 0 16,-1 2 0-16,7 4-2 0,0 6 0 15,0 0-1-15,-5 5 3 0,3 2 0 16,4-1 1-1,-2 6-1-15,4-1-1 0,0-1 0 0,6 1 0 0,5-3 0 16,-3 1 1-16,4-2 0 0,5-2 0 16,-1-1 0-1,7-1 0-15,6-1 1 0,0-1 0 0,2 0 0 0,2-3-1 16,0-2 1-16,-4-1 0 0,-2 0-1 16,-4-3 1-1,-3 1 0-15,-9-2-1 0,-7-2 0 0,-2 1 1 0,-2 0-1 0,-4 4 2 16,-7-1 0-16,-13 3 0 0,-5 2-2 15,-9 1-1-15,1-3-6 0,-10 1-1 16,3-2-1-16,5-1 0 0,8 1-8 16,4-5-4-16,15-2-10 0,-1-2-6 15,9-2-13-15,0 1-32 0,4-5-38 16,10-6-24 0,5-6-62-16</inkml:trace>
  <inkml:trace contextRef="#ctx0" brushRef="#br0" timeOffset="74993.22">24200 16978 108 0,'0'0'212'0,"0"0"-145"15,0 0-52-15,0 0 7 0,0 0 20 0,0 0-5 16,0 0-3-16,0 0 8 16,18-19 6-16,-18 19-8 0,0-1-7 0,0-1 3 15,0 2-4-15,0-1-1 0,0 1-9 16,0 0-5-16,0 0 0 0,-2 0-2 16,2 0-4-16,-2 0-4 0,0 0 0 15,2 0 0-15,-4 0 0 0,2 0-1 16,2 0 3-16,0 0-1 0,0 0 2 15,0 0-4-15,0 0-2 0,0 0-2 16,0 0 1-16,2-1-1 0,2 1 3 16,2 0-4-16,1 0 2 0,7 0 1 0,3-2-1 15,7-1-2-15,3-1 0 0,6-1-1 16,11 1 0-16,-3-2 0 16,7 0-2-16,-1 2-13 0,-1 1-16 0,1-1-14 15,-10 3-11-15,-8-2-38 16,-12 0-13-16,-13 0-55 0,-6 1-100 0</inkml:trace>
  <inkml:trace contextRef="#ctx0" brushRef="#br0" timeOffset="75418.92">24258 16959 421 0,'0'0'140'0,"0"0"-76"16,0 0-23-16,0 0 7 0,0 0-3 0,0 0-17 15,0 0-4-15,0 0-3 0,0 0 0 16,-7 38-3-16,7-28-5 0,5 3-3 15,-5 3-4-15,4 3 1 0,-2 2-3 16,-2 0-1-16,4 1-1 0,-2 0-2 16,0-2 0-16,2-1 1 0,2-2-1 15,-4-2-1-15,1-3 1 0,-3-5 0 16,2-1 0-16,-2-1 0 0,2-2-1 16,-2-2-3-16,0-1 3 0,0 0-1 15,0 0-1-15,2 0-2 0,0-2 1 16,2-4 1-16,4 1 3 0,3-4 1 15,-3 1 4-15,8-3-2 0,-1 0 1 0,8-2-3 16,-5 3 1-16,7-1-1 16,2 5-1-16,-6 0 0 0,3 5 1 15,3 1 0-15,4 0 0 0,-2 5-1 0,0 5 1 16,4 5 0-16,-6 1-1 0,2 2 1 16,-4-2-1-16,0 5 1 0,-15-2-1 15,-2 0 0-15,-8-1 2 0,-2 1-2 16,-10 1-3-16,-11 3 2 0,-6-1-3 15,-8 0-1-15,-5-4-7 0,1-1-6 0,-6-2 0 16,1-3-3-16,11-4-33 0,2-2 12 16,8-6-3-16,15 0-17 0,-1-5-40 15,11-9-58-15,-2-1-123 0</inkml:trace>
  <inkml:trace contextRef="#ctx0" brushRef="#br0" timeOffset="75643">25254 16977 424 0,'0'0'336'0,"0"0"-275"0,0 0-28 16,0 0 5-16,0 0-6 16,0 0-14-16,0 0-10 0,-6 54 0 0,6-47-1 15,-2 5-3-15,-4 7-2 0,-11 7-2 16,5 5-1-16,-11 4-6 0,8-1-2 15,-5-5-2-15,5-2-11 0,-3-4-18 16,5-6-34-16,-5-2-48 0,7-6-35 16,-3-8-143-16</inkml:trace>
  <inkml:trace contextRef="#ctx0" brushRef="#br0" timeOffset="76143">25856 16444 522 0,'0'0'103'16,"0"0"-53"-16,0 0-1 0,0 0 11 15,0 0-18-15,0 0-25 0,0 0-6 0,0 0-5 16,0 0-1-16,-40-46-5 0,34 58 0 16,-10 4-3-16,-1 6 1 15,7 2 2-15,-9 0-1 0,11 1 1 0,-5-1 0 16,7-1 0-16,2-4 0 0,4-2-1 16,0-5 1-16,0 2 0 0,2-3 0 15,4 0 0 1,3 2 0-16,1-2 0 0,-4 0 0 0,13 2 0 0,-5 1 0 15,13-1 1-15,-4 3 1 0,2-2 1 16,4 3 1-16,-1 0-1 0,1 0 2 16,0-1-1-16,-10-1 0 0,0 1-1 0,-5-4-2 15,1 0-1-15,-13-5 0 0,-2-2-1 16,0 0 1 0,-2 1 0-16,-17 1 0 0,-2 1 0 0,-6 3-6 15,-6-2-6-15,-2-1 1 0,4 1 0 0,0-2-3 16,2 0-8-16,9-3-13 0,3-3-12 15,5-1-14-15,-5-1-46 0,5-3-84 16</inkml:trace>
  <inkml:trace contextRef="#ctx0" brushRef="#br0" timeOffset="76600.39">26360 16761 687 0,'0'0'46'15,"0"0"-38"1,0 0-6-16,0 0 26 0,0 0 16 0,0 0-22 0,0 0-5 0,-8-54 5 16,10 48 0-16,-2 3-3 0,0 3-3 15,0 0-4-15,0 0-2 0,0 0-6 16,-2 6-4-16,-5 6-2 15,1 5-1-15,-2 7 2 0,-11 5 1 16,9 4-1-16,-13 0 0 0,7 3 1 0,-5-1 0 16,0 0 0-16,7 0 0 0,-3-3-4 15,7 0 0-15,6-1-2 0,4-3 0 16,0-2-1-16,10-3-3 0,7-5 4 16,-3 0-1-16,11-6 3 0,6-3 2 31,4-4-1-31,9-2 2 0,3-4-1 0,1 1-1 0,8-5 0 0,-11-1 1 0,3 0 1 15,-13-1 0 1,-15 1 1-16,-1 0 1 16,-19-2 1-16,0-3 10 0,-4-1 5 15,-15-5-8-15,-1 2-8 0,-11 4-1 16,-11 2-3-16,3 5 0 0,-2 4 1 16,5 0-2-16,1 4-4 0,4 1-6 15,4 0-18-15,5-1-27 0,5-2-40 16,-6-2-47-16,9 0-163 0</inkml:trace>
  <inkml:trace contextRef="#ctx0" brushRef="#br0" timeOffset="76945.64">26819 16165 573 0,'0'0'112'0,"0"0"-53"0,0 0-11 16,0 0-5-16,0 0-9 0,0 0-11 15,0 0-1-15,0 0 3 0,37 11-2 16,-23-1-8-16,5 7-2 15,0 4-4-15,8 7 0 0,4 6 0 0,0 5-3 16,0 5-6-16,0 3 0 0,-2 6 0 16,-5 5 0-16,-3-4 0 0,2 6 0 15,-9 2 0-15,-8 3 0 0,-3 11 0 16,-12-2-4-16,-14-2-25 0,-8-1-16 16,-10-5-21-16,-19-7-75 0,4-18-106 15</inkml:trace>
  <inkml:trace contextRef="#ctx0" brushRef="#br0" timeOffset="79256.92">27766 11660 239 0,'0'0'68'0,"0"0"-30"0,0 0 1 0,0-55 7 0,-5 47-1 16,3 0-3-16,-2 2-6 0,-2 0 2 15,-2 1-10-15,2 1-3 16,-1 0-2-16,-1 3-6 0,-4 0 2 0,1 1 1 16,-1 0-5-16,-5 1-1 0,5 4-2 15,-7 1-7 1,9 1-2-16,-4 1 0 0,3 3-3 0,5 4-1 0,0 2-6 15,-4 4 5 1,1 5 1-16,5 0 0 16,0 1 1-16,4 1 0 0,0-1 0 15,0 1-2-15,10 1 2 0,5 0 0 16,-3-5 1-16,11 1 3 0,-4-3-1 16,5 0 3-16,5-1-1 0,-2-3 0 0,2 0 2 15,-2 1-3-15,0 0 2 16,-2-1 0-16,-3-1-2 0,-7-1 1 0,-9-2-1 15,2-1 3-15,-4-2 1 0,-4 3-1 16,-2-2 0-16,-8 2 1 0,-2 0-2 16,-9-1 0-16,0 2-1 0,-8-1-1 15,-6 1-1-15,0-4-2 0,2 0 1 16,2-3-2-16,2-2-1 0,2-2-7 16,7-4-3-16,7 0-3 0,5 0-5 15,2-1-5-15,-3-2-18 0,7-1-2 16,2-3 5-16,0 0 5 0,2-4-15 15,11 1-36-15,-3-1-24 0,3 1-126 16</inkml:trace>
  <inkml:trace contextRef="#ctx0" brushRef="#br0" timeOffset="79949.39">28289 12057 437 0,'0'0'93'16,"0"0"-29"-16,-3-60-13 0,1 45 5 16,0 1-2-16,0 1-14 0,-6 4-12 0,0 1-8 15,2 3-5-15,-7 4-7 16,-5 1-1-16,-3 6-7 0,2 6-2 0,-6 4 2 15,3 3 0-15,5 0 0 0,1 2 0 16,5-2 0-16,5-1 1 0,0 2-1 16,2-3 0-16,4 3 0 0,2 0 0 15,4 2-1-15,4 0-2 0,9 2 3 16,0-2-1-16,7 0 1 16,3-2 2-16,0 0 1 0,4-2 1 0,0-1-2 15,-2 0 0-15,-2-2-1 0,-8 0 0 0,2-1 1 16,-13-1-2-16,-4 0 1 15,-1 0 2-15,-5-1-2 0,-7 1 1 16,-1-2-2-16,-9 2-4 0,-5 0-6 16,-3 1-2-16,-2-2-2 0,2-4 0 15,-2-1 4-15,-2-3 3 0,-2-2-1 0,3-2-1 16,11 0 4-16,0-6 4 0,9-3 1 16,4-3 0-16,2-3-1 0,2-5 1 15,0-6 9-15,6-7 6 0,0-6 1 16,3-2 1-16,7-5-3 0,-5-1-1 15,7 2 0-15,-3 6-3 0,-1 9-1 16,-4 10-2-16,-8 7-2 0,-2 7-2 16,0 3 5-16,0 1-2 15,-4-1-4-15,-2 2 1 0,0-2-3 0,-2 3-4 0,-1 0-13 16,3 3-10-16,-8 3-28 0,1 6-34 16,1-2-30-16,-5 5-58 15,5-1-168-15</inkml:trace>
  <inkml:trace contextRef="#ctx0" brushRef="#br0" timeOffset="80243.9">28927 11890 538 0,'0'0'37'0,"0"0"-3"16,0 0-18-16,0 0 29 0,0 0 12 0,0 0-7 16,0 0-8-16,0 0-8 0,-8-7-10 15,12 6-9-15,0-1-6 0,2-1-5 16,9-2-1-16,-1 1-1 0,11-4-2 16,6 1 1-16,2 0 0 0,-2 0-1 15,-6 3 0-15,-8 3-11 0,-3 1-30 0,-4 3-39 16,-7 3-27-16,-3 2-57 0,-3 2-163 15</inkml:trace>
  <inkml:trace contextRef="#ctx0" brushRef="#br0" timeOffset="80421.97">28876 12167 632 0,'0'0'71'0,"0"0"0"16,0 0-18-16,0 0-20 15,0 0-15-15,0 0-10 0,0 0 9 16,0 0 10-16,0 0-7 0,55 16-2 15,-28-28-3-15,0-1-6 16,6-3-6-16,-2 3-1 0,-2-3-1 0,-6 4-1 0,2 2-15 16,0 1-20-1,-3 0-18-15,1-3-44 0,6-1-68 0,-4-1-137 0</inkml:trace>
  <inkml:trace contextRef="#ctx0" brushRef="#br0" timeOffset="82500.43">29661 11430 411 0,'0'0'58'0,"0"0"14"0,0 0-18 15,0 0-8-15,0 0-7 0,0 0-3 16,0 0-12-16,0 0-18 0,-25 6-6 16,32 13 2-16,-3 10 2 0,0 8 4 15,0 4 0-15,-2 5-1 0,2 0-2 16,0 4-1-16,-2 1-2 0,-2 1-2 16,0 1 1-16,0-8 2 15,2-7-3-15,3-9 2 0,1-7-2 0,-2-6 0 16,0-4 0-16,-2-6 0 0,2-4 0 15,2-2 0-15,1-4 0 0,-3-7 1 16,0-7 2-16,2-7 3 0,-2-7 4 0,4-4-5 16,-5-3-2-16,-1-3-2 0,-2-2 1 15,0-6 1-15,-5-1-2 16,-1-5 0-16,2-3 0 0,0 0 1 16,-2 9-1-16,6 8 0 0,0 18 0 15,0 11 2-15,0 9 1 0,4 4-3 0,2 2-1 16,4 8-2-16,3 8-2 0,-1 10 1 15,9 11 3-15,-2 8 3 0,1 6 1 16,1 4-1-16,-3-3-1 0,3-1-1 0,-2-8 0 16,-3-7 0-16,1-4 1 0,-5-7-1 15,-3-7 0-15,-1-10-1 0,0-4 1 16,-6-2 0-16,0-4 1 0,0 0 0 16,0-6 3-16,2-6 9 0,1-3 4 15,-1-7-7-15,4-6-6 0,-2-6 0 16,-2-7-2-16,0-1 2 0,3-6-3 15,-3-4 1-15,4-4-2 16,-4-1 0-16,2 3-1 16,-4 9 1-16,3 10 0 0,-1 14-1 0,0 9 1 0,-4 8-1 0,2 2 0 15,0 2 0 1,6 11-3-16,1 8-3 0,-3 15 2 16,0 9 1-16,4 10 3 0,-4 6-1 0,-1 0 1 0,-1-3-3 15,0-5-17-15,0-8-9 0,4-6-10 16,3-6-15-16,-1-4-6 15,6-6-16-15,1-6-59 0,4-7-46 0,-5-6-122 16</inkml:trace>
  <inkml:trace contextRef="#ctx0" brushRef="#br0" timeOffset="83415.17">30480 11603 529 0,'0'0'62'0,"0"-72"-8"0,0 55 1 16,0 1 17-16,-4 4-15 0,-1 3-17 0,-1 1-11 0,2 6-10 15,-4 2-7-15,2 0-5 0,-3 5-7 16,-7 6-1-16,1 6-3 0,1 4 1 16,-3 2 2-16,3 4 1 0,4 2-2 0,-1 0 2 15,7 1-4-15,0 0 4 16,4-1-1-16,0-4-8 0,0-1-6 0,0-4 1 16,4-3 2-16,0-4 1 0,2-5 2 15,-1-3 3-15,3-1-2 0,0-4 4 16,-2 0 2-16,5-3 2 0,1-7 1 15,-2-3 0-15,3-2-1 16,1-3 1-16,-6-2 1 0,3-2 2 0,-5 0 4 16,-2-3 1-16,-2-1-2 0,0-2 2 0,-2 2-3 15,0 6-2-15,0 5-1 16,0 6 0-16,0 6 1 0,0 3-2 0,2 0-2 16,0 7 0-16,3 5-6 15,1 10 0-15,0 4 4 0,4 5 1 0,-4 2 1 16,5 0 0-16,-5-2 0 0,4-7 0 15,-1-4 0 1,-1-7-7-16,-2-7 2 0,7-3 0 0,-5-3-2 0,2-3-3 16,5-6-3-16,-3-5 4 0,5-3 3 15,1-8-3-15,5-5-2 0,0-2-2 16,-3-3 4-16,-1-2-1 0,-7-4 4 16,1-1 6-16,-3-1 0 0,-2-2 4 0,-6 0 8 15,2-2 10-15,-4 3 4 16,0 5 5-16,-2 11-9 0,0 9-2 15,2 13 1-15,-2 4 0 0,2 2-2 0,0 1-11 16,0 7-8-16,0 12-7 0,0 6-2 16,0 11 9-16,-2 2 0 0,4 5 0 15,-4 1 0-15,2 4 1 16,-4-2 0-16,2-1-1 0,-2-3 0 0,0-2 0 16,2-7 0-1,-2-2-4-15,4-7-5 16,0-3-5-16,0-5-10 0,4-5-5 15,0-7-7-15,2-4-7 0,0-2-11 0,5-9-7 16,1-7 17-16,0-3 2 16,7-3-9-16,0-6-17 0,1 0-12 0,-5-6-10 15,-1 3 15-15,-6-1 75 0,-3-2 8 16,-1-2 74-16,-4-1 3 0,0-2 1 16,0 3-7-16,2 4-14 0,-2 9-13 15,2 8 3-15,-2 7-9 0,2 4-5 16,2 2-9-16,-2 3-6 0,2 0-11 15,0 2-11-15,3 4-1 0,1 3 0 16,-4 1 1-16,4 5 2 0,-6 1 0 16,-2 1-2-16,-4 4 0 0,-8 1-2 15,-1 2-1-15,-7 1 1 0,-1 0-1 16,0 2 0-16,1 1-1 0,5 0 0 0,-1-5-2 16,9-4-1-16,3-3 0 0,4-3 2 15,2-2-3-15,5-3 1 0,1 0 0 16,2-1 0-16,3 1 2 0,1 2 1 15,1-3-2-15,5 2 1 0,-1 1-2 16,4 0 1-16,1 2-10 0,-3-1-18 16,4 2-11-16,0-2-35 0,-5-4-16 15,-1-1-44-15,-3-5-108 0</inkml:trace>
  <inkml:trace contextRef="#ctx0" brushRef="#br0" timeOffset="83824.2">31325 11480 634 0,'0'0'19'0,"0"0"-2"0,0 0 21 15,0 0 28-15,0 0-23 0,0 0-20 16,0 0-5-16,-12-41-6 0,1 47-8 16,3 4-4-16,-6 5 0 0,3 2-3 15,3 2 2-15,2-3 0 0,0 2 0 16,4-3-1-16,2-2 1 0,0-2 1 15,6-4-4-15,0-3 1 0,2-3-1 16,3-1 0-16,3-2 2 0,-2-7 2 0,3-3-2 16,1-4 2-16,1-2 2 0,-3-4-2 15,1 0 0-15,1-4-1 0,-7 1 1 16,-5-3 1-16,-4 3 0 0,0 1 1 16,-8 5-1-16,-1 5 1 0,-3 3-1 15,-3 4 2-15,3 4 1 0,-2 3 1 16,3 8 2-16,-3 5-3 0,3 6-4 15,3 9-1-15,-2 4-1 0,0 4-1 16,1 2 1-16,7-2 2 0,2-2 0 16,0-5 1-16,2-3-2 15,9-4 1-15,1-5-4 0,2-1-9 0,1-3-8 16,-3 0-28-16,5-1-41 0,-1-2 14 0,-3-4-52 16,-1-2-113-16</inkml:trace>
  <inkml:trace contextRef="#ctx0" brushRef="#br0" timeOffset="84013.4">31584 11774 636 0,'0'0'83'15,"0"0"-43"-15,0 0 19 0,0 0-7 16,0 0-28-16,0 0-11 0,0 0 2 0,20-59 5 16,-12 44-4-16,7-1-7 0,-3 1-7 15,7-4-2 1,0 3 0-16,1 0-1 0,3-1-10 0,-4 3-18 0,1 0-13 15,-1-1-31-15,-3 0-52 0,-1-5-35 16,-3 1-189-16</inkml:trace>
  <inkml:trace contextRef="#ctx0" brushRef="#br0" timeOffset="84312.38">32088 11053 45 0,'0'0'568'16,"2"-54"-532"-16,-4 44-4 0,-6 3 30 0,-7-2-3 15,1 3-32-15,-3 3-6 0,1 2 0 16,-1 2-6-16,3 5-6 0,-1 4-5 16,3 7-4-16,-1 5 0 0,3 6 0 15,2 5-1-15,6 4 1 0,2 0 0 16,0 1 0-16,8-3 1 0,4-2-1 16,1-4 1-16,3-5 2 0,5 1 0 0,0-1 0 15,1 3 1-15,-1 0-1 0,6 2 0 16,-2 2-2-16,-3 2 0 15,1-2 2-15,-2-2-3 0,-5-1 0 16,-3-6 1-16,-7-4-1 0,-4-5 0 0,-2 0 0 16,-6-4-1-1,-7-1-15-15,1-2-9 0,-7-2-19 0,1-2-29 0,-5-2-13 16,2-5-8-16,1-6-63 0,-1-1-179 16</inkml:trace>
  <inkml:trace contextRef="#ctx0" brushRef="#br0" timeOffset="84925.1">32142 11396 469 0,'0'0'154'0,"0"0"-97"31,0 0-38-31,0 0 16 0,0 0 11 0,0 0-13 0,0 0-12 0,0 0 1 16,35 32-3-16,-31-21-6 0,2-1-5 15,-2 2-4-15,2-2-1 0,3-2-1 16,-1-1 0-16,0-4-2 0,3-2 2 15,1-1 0-15,0 0-1 0,3-4 0 16,1-3 1-16,1-3-2 0,-1-1-1 16,-3-2 1-16,-1-2 0 0,-5-1 0 15,-3-4 0-15,-6 0 1 0,2-3 0 16,-7 1-1-16,-3 1 0 0,2 5-1 16,2 5 1-16,-5 3 1 15,3 7-1-15,-4 1 1 0,3 4-1 0,-1 10 0 0,-5 5-3 16,5 4 0-16,-4 5 1 15,3 0 2-15,3 4-1 0,0 0-1 0,2 1 2 16,6-3 0-16,0-2 0 0,8-4 0 16,4-2 1-16,5-5 0 0,3-2-1 15,7-5 2-15,6-1 1 0,5-8 0 16,1-1 0-16,6-1-1 16,-3-9-1-16,-3 1-1 0,-6-7-3 0,-6-1 3 15,-6-3 1-15,-7-2-1 0,-6-6 1 16,-1-5 2-16,-3-5-1 0,-4-4-1 15,-2-6 0-15,-9-3-1 0,-3 0 2 16,-3-2-2-16,3 3 1 0,-5 2 3 16,7 8 5-16,-5 12 5 15,9 10-1-15,0 10 1 0,4 5-4 0,-1 3-5 0,-1 9-5 16,-2 8-2-16,2 8-6 0,0 9 8 16,1 5 0-16,5 5 0 0,0 2 0 15,9 1 0-15,-1 2 0 0,6-2 0 16,3-1-2-16,0-6 1 0,3-5-1 15,1-2-10-15,-3-5-6 16,1-6-8-16,-9-4-6 16,1-6-16-16,-7-3-31 0,-4-5-27 0,0-4-33 0,-2-5-44 15,-4-4-108-15</inkml:trace>
  <inkml:trace contextRef="#ctx0" brushRef="#br0" timeOffset="85082.57">32468 11419 476 0,'0'0'115'0,"-29"-53"-48"15,19 41 6-15,4 4-8 16,2 2-22-16,4-1-12 0,0 3-10 0,0 1-9 0,6 0-6 0,10 2-3 16,5-2-1-16,10 0-1 0,10 0 0 15,7 0-1-15,4 0-1 0,1 0 0 16,5 2-9-16,-6-1-30 0,-2-3-29 16,-11-1-54-16,-12-3-92 15</inkml:trace>
  <inkml:trace contextRef="#ctx0" brushRef="#br0" timeOffset="85429.4">33049 10921 467 0,'0'0'69'16,"0"0"-29"-1,0 0 11-15,0 0 0 0,0 0-6 0,2-56-9 0,-2 49-1 0,0 0-3 16,0 0-10-16,0 3-4 0,0-1-3 31,-2 2-2-31,0 2-4 0,2 0-2 16,-2 1-4-16,0 0-3 0,-4 6-3 16,0 7-2-16,-5 2 1 0,3 8 2 15,-2 3 1-15,-3 8 1 0,3 6 0 16,-5 5 0-16,5 6 1 0,0 1-1 15,1 0 1-15,3 5 0 0,2-4-1 16,6-2-2-16,0-3 1 0,9-4-3 16,1-4-8-16,7-8-5 0,-5-4-20 15,5-7-20-15,-1-5-18 0,3-3-5 0,0-6-27 16,-1-8-35-16,-3 1-69 0</inkml:trace>
  <inkml:trace contextRef="#ctx0" brushRef="#br0" timeOffset="85949.4">33229 10962 564 0,'0'0'50'0,"0"0"-14"16,0 0 7-16,0 0 17 0,0 0-20 16,0 0-18-16,0 0-7 0,0 0-2 15,-17-21-7-15,22 26-1 0,-3 3 1 16,4 2 4-16,2 2 4 0,2 1-2 15,-1 2-3-15,3 2-2 0,3 1-1 16,-1 1-2-16,7 2-1 0,-1 1-2 16,5 1 0-16,2 2-1 0,4 3 1 15,0 0-1-15,0 2-1 0,-2-3 1 16,-6 1-1-16,-3-5 1 0,-7-1 0 16,-5-2 0-16,-6-3-1 0,-2 3-4 15,-10-1-2-15,-5 0-3 0,-3 4-6 16,-5-4-4-16,-6-2-4 0,-2-5-3 0,2-3 14 15,-4-4 5-15,2-3-7 0,0-1-8 16,8-1 13-16,5-1 10 0,7-4 2 16,7-3 2-16,2 0 2 0,0-1 3 15,2-5 6-15,0-1 7 0,6-3-2 16,5-5-3-16,1-5-1 0,9-6-3 16,-1 0 1-16,9-2-4 0,4-2-2 15,0 7-4-15,-4 1 0 0,-6 4 3 16,-6 6 3-16,-7 1 1 0,-6 1 2 0,-6 1 0 15,-2-4 0-15,-6 1-6 0,-7-3-7 16,-6 4-1-16,-1 3 0 0,-5 4-3 16,0 5-7-16,2 4-6 0,-2 3-2 15,8 7 2-15,5 6-7 16,-1 1-19-16,3 1-13 0,3 4-22 0,-1-2-7 16,2-2-56-16,1-3-110 0</inkml:trace>
  <inkml:trace contextRef="#ctx0" brushRef="#br0" timeOffset="86264.34">33514 10753 554 0,'0'0'33'0,"0"0"-8"0,0 0 35 15,0 0 4-15,0 0-21 0,0 0-12 16,0 0-4-16,0 0-5 0,4-8-11 16,5 19-1-16,1 0 4 0,2 6 2 15,7 2 0-15,0 3 0 0,7 6-1 0,3 2 0 16,0 6-2 0,4 6-1-16,0 4-3 0,1 7-2 0,-6 2-1 15,-3 5-5-15,-6 4 2 0,-11-3-3 0,-6-1 0 16,-10-9-5-16,-21-4-12 0,-8-8-11 15,-19 1-11-15,-14 1-10 0,-11-4-20 16,-10 2-54-16,-14-10-87 0</inkml:trace>
  <inkml:trace contextRef="#ctx0" brushRef="#br0" timeOffset="87334.99">28063 13179 202 0,'0'0'56'0,"0"0"-5"0,0 0-16 0,-20-51 17 0,13 42-7 16,1 0-3-16,0-1-5 0,-2 0-6 16,-3-2-7-16,5 2 3 0,0 0-2 15,-2-1 1-15,-5 1 1 0,5 0-3 16,0 1-4-16,-5 5-7 16,3-1-3-16,0 2-3 0,-9 3-2 15,5 1-5-15,-7 8-4 16,4 3 1-16,-7 4-1 0,1 5 3 0,6 0 0 0,-3 5 0 15,9-1 1-15,3 0-1 0,0 1 0 16,8-4-1-16,0 4 2 0,4-3-3 16,6 2 2-16,1 0 0 0,7 0 1 0,-3 1 1 15,12 0 1-15,-5-2 1 0,3 1 1 32,2-3-1-32,4-2 2 15,-2-2 0-15,-4-3-1 0,-7-2 0 0,5 1-2 16,-13-2 2-16,5 0-1 0,-7-2 2 15,-4 2-3-15,-2-2 1 0,-2 2 0 16,-2 2-2-16,-2 0 1 0,-6 4 0 16,-7-2 0-16,1 1 1 0,-5 0-3 15,0-3 0-15,3-4-2 0,-5 0-13 0,4-4-8 16,-1 0-20-16,7-3-12 0,-1 0-14 16,8-1-17-16,2-2 9 0,4 0-25 15,0-2-54-15</inkml:trace>
  <inkml:trace contextRef="#ctx0" brushRef="#br0" timeOffset="87919.02">28520 13504 295 0,'0'0'171'0,"0"0"-96"15,0 0-19-15,0 0-3 0,8-58-6 16,-8 46-4-16,-2-1-9 0,-2 0-3 15,-4 2-7-15,-7 0-3 0,5 1-4 16,-9-1-3-16,5 1-4 16,-5-1-4-16,5 4-2 0,-5 2-1 0,5 1-3 15,-3 4-1-15,5 0 0 0,-1 3-1 16,-1 6 0-16,4 1 0 0,1 4-1 16,-3 3-2-16,6-1-6 0,0 3 3 15,4 0 3-15,-1 2 2 0,3 3 0 16,0 0 3-16,3-1 0 0,-1-4 0 15,4-3 0-15,0-5 0 0,4-5 0 16,1-2-2-16,-5-4 2 0,2 0 0 16,7-1 0-16,-5-6 3 0,11-1-3 15,-9-4 1-15,11-1 1 0,-7-3 0 0,5 0-1 16,-9-2 0-16,5-1 2 16,-9 1 3-16,-2 0-3 0,-4-1 2 0,-2 1 1 15,0 3 0-15,-2 2 2 0,2 6 1 16,0 3-4-16,0 1 4 0,0 3-1 15,0 0-1-15,0 0-1 0,0 2-6 0,2 6-1 16,3 6-6-16,1 4 6 16,0 9 1-16,-2 4 0 0,-2 4 1 0,2 4 2 15,-4-2-3-15,2 1 1 0,0 1 0 16,-2-1 1-16,-4 1-1 16,-2-4-1-16,-2-3 1 0,-7-1 1 0,3-4-1 15,-11 1 0-15,5-7-1 0,-5-1 0 16,-4-4-1-16,0-4-11 0,4-3-5 15,-1-5-11-15,-1-1-13 0,6-3-4 16,1 0-18-16,7-3 13 0,1-6 7 16,6-7-23-16,4-4-30 15,-2-11-27-15,2-1-126 0</inkml:trace>
  <inkml:trace contextRef="#ctx0" brushRef="#br0" timeOffset="88186.68">28853 13284 427 0,'0'0'112'0,"0"0"-41"15,0 0-14-15,0 0 9 16,0 0-6-16,0 0-25 0,0 0-11 0,-6-15-4 15,12 5-7-15,8-1-6 0,7-1-1 16,8-4-1-16,2 0-2 0,6-2-2 16,2 2-1-16,-1 3 1 0,-3 2-1 15,-2 5-11-15,-8 3-28 0,-5 3-32 16,-7 1-43-16,-9 5-36 16,-4 1-51-16</inkml:trace>
  <inkml:trace contextRef="#ctx0" brushRef="#br0" timeOffset="88374.26">28954 13468 583 0,'0'0'66'0,"0"0"-45"15,0 0-5-15,0 0 9 0,0 0-8 0,0 0-5 16,0 0 2-16,64 8 4 0,-35-13-4 16,-2-4-6-16,-4 0-6 0,4 2-2 15,0 1-4-15,-7 1-36 0,1-3-31 16,0 0-23-16,-9 1-102 0</inkml:trace>
  <inkml:trace contextRef="#ctx0" brushRef="#br0" timeOffset="89319.69">29661 12916 430 0,'0'0'53'16,"0"0"9"-16,0 0-7 0,0 0-3 15,0 0 0-15,0 0-5 0,0 0-15 0,-14-40-6 16,14 40-10-16,0 0-6 16,0 0-6-16,0 7-4 0,0 7-1 0,6 6 1 15,-2 8 2-15,0 6 1 0,6 2 1 16,-3 2-2-16,1 3 0 0,-2 1-2 15,9 1 0-15,-5-1 0 0,4-4 0 16,1-5 0-16,-1-7 1 0,5-5-1 31,2-9 0-31,-1-3 0 0,1-7 1 0,2-2-1 0,-3-6 2 0,5-10 1 16,2-6-1 0,-6-7 0-16,8-5 1 0,-7-4 2 15,3-1 2-15,-6-4-2 0,-3-1-1 0,-5-4 1 0,-5-1-4 16,-6-2 2-1,0-3-1-15,-6 0-2 16,-1-1 0-16,1 5-1 0,-4 6 1 0,6 8 0 16,2 14-2-16,0 9-1 0,0 12-7 15,2 1-7-15,-2 4-9 0,2 10-19 16,0 6-55-16,0 9 25 0,0 5-46 16,0-4-57-16</inkml:trace>
  <inkml:trace contextRef="#ctx0" brushRef="#br0" timeOffset="89949.56">30201 13066 443 0,'0'0'98'0,"0"-67"-16"0,0 33-15 16,2-2 13-16,-2 0-22 0,2 8-25 15,0 6-21-15,-2 11-3 0,0 6 1 16,0 2-2-16,0 3-4 0,0 0-2 15,0 0-2-15,2 5-1 0,4 3-3 16,0 8-1-16,5 7 3 0,-1 4 1 16,0 4 0-16,1 3 0 0,-3-2-8 15,0 0 2-15,-2-4 3 0,3-5 0 16,-1-5 3-16,-4-4-1 0,2-3 1 16,-2-2-4-16,-2-1 1 0,3-6 2 0,-1-1-1 15,-2-1 1-15,0 0 2 16,2-8 0-16,0-1 3 0,0-2-1 0,2-4 1 15,5-2 0-15,-1-1 1 0,0-4-2 16,5-3 0-16,-1 0 1 0,-1-3 1 16,3 4 0-16,-1 0 0 0,-3 6-2 15,-6 6 1-15,1 5 0 0,-3 4-1 16,0 3-1-16,4 4-1 0,-2 11-1 16,3 3-3-16,-1 5 4 0,0 6 0 0,0 2-1 15,-1 0 0-15,3 1 1 16,-6-3-3-16,11-4-2 0,-9-7 5 0,4-5 0 15,0-4 0-15,-1-4 0 16,-3-2 0-16,2-3 1 0,0-2 1 0,-1-4-1 16,1-5 1-16,0-2 0 0,3-7 1 15,-5-3 0-15,0-1-2 0,0-6-1 16,0-1 3-16,-4-3-2 0,3-3 4 16,-5 2 0-16,2-3 1 0,0 3 3 15,0 2 1-15,0 9 2 0,0 6 0 16,-2 8 0-16,0 6-1 0,0 4 2 15,0 1-6-15,2 11-7 0,0 4-8 0,0 5 3 16,2 8 4-16,0 1 1 16,-2 1 1-16,5 0-1 0,-3-2 1 0,0 2-1 15,0-8-6-15,-2 1-9 0,2-8-5 16,-2-3-5-16,-2-4-11 16,0-5-16-16,0-4-47 0,-8 0-7 0,0-9-79 15</inkml:trace>
  <inkml:trace contextRef="#ctx0" brushRef="#br0" timeOffset="90123.15">30637 12477 615 0,'0'0'46'16,"0"0"-19"-16,0 0-15 0,0 0 3 16,0 0-8-16,0 0-7 0,0 0-1 15,0 0-2-15,49 5-20 0,-36 9-15 16,-7 1-25-16,0 1-45 0,-4 1-34 15,-2 0-108-15</inkml:trace>
  <inkml:trace contextRef="#ctx0" brushRef="#br0" timeOffset="90484.45">31009 12773 555 0,'0'0'42'16,"0"0"16"-16,0 0-12 0,18-54 15 15,-18 40-6-15,0 6-29 0,0 1-10 16,-4 3-4-16,-2 2-6 0,2 2-2 16,0 2-2-16,-4 6-2 0,1 10-7 15,-3 4 3-15,4 5 1 0,0 7 3 16,2 1 0-16,1 2 1 0,1-2 0 0,2-3 0 16,2-2-1-16,3-5 1 15,5-4-1-15,0-3-1 0,1-3 1 16,1-5-1-16,0-7 1 0,1-3 0 0,3-2 0 15,-1-8 2-15,3-4 1 0,1-3 0 16,-2-3 0-16,-5 0-1 16,0-2-1-16,-12 0 2 0,0-3 0 0,0-2-1 15,-8-1-2-15,-4-1 0 0,-7-2 0 16,5 4-5-16,-1 5-3 0,5 7-18 16,8 3-1-1,-2 7-3-15,2 4-14 0,2 1-10 0,4 5-13 0,2 2-72 0,6 3-18 16,3-2-82-16</inkml:trace>
  <inkml:trace contextRef="#ctx0" brushRef="#br0" timeOffset="90955.06">31232 12818 495 0,'0'0'118'0,"0"0"-45"0,0 0-25 15,0 0 11 1,0 0-6-16,35-56-19 0,-20 42-12 0,3 0-6 0,1 2-5 0,-3 4-1 15,1 2-3-15,-5 1-1 16,1 5-1-16,-5 0-2 0,0 6-3 16,-4 4 0-16,-1 1-1 0,-1 6-1 15,-2 4 0-15,-2 5 1 0,-3 3 1 16,-3 2 1-16,2-2-1 16,2 2-2-16,2-3 0 0,0-4-2 0,2-3-4 0,2-3 4 15,-2-5-3-15,0-4 1 0,0-5 2 16,0-4 1-16,0 0 3 0,0 0 1 15,0-3 2-15,0-2 0 0,0-3 1 16,0-1-2-16,-2-1 1 0,0-6 0 16,0-3 1-16,2-5 1 0,0-2 2 15,0-6-3-15,6-5 0 0,4-4-2 16,2-1 0-16,5-2 0 0,2 4-2 16,5 6 0-16,-1 9-1 0,-2 9 0 0,-3 6 1 15,-3 6 0-15,-3 4 0 16,5 4 0-16,-5 8-2 0,5 7 0 15,-7 8 2 1,0 8 0-16,-3 4 2 0,-3 5 0 0,-4 1-2 16,0 3-2-16,2 2 0 0,-2 2 1 0,-2-4 1 0,4-7-4 15,-2-5-10 1,0-8 4-16,0-9-9 0,0-4-25 0,0-6-18 0,-2-4-36 16,0-5-32-16,0-2-88 0</inkml:trace>
  <inkml:trace contextRef="#ctx0" brushRef="#br0" timeOffset="91302.7">32049 12336 359 0,'0'0'55'16,"0"0"-4"-16,0 0 17 0,-13-58 0 0,7 45-20 0,0 2-15 15,-2 0 11-15,-1 3-2 0,1 1-3 16,0 0-8-16,2 3-5 0,1 2-6 16,1 2-1-16,2 0-7 0,-4 4-8 15,-2 9-4-15,2 7-3 0,-5 4 3 16,1 10 0-16,-3 3 1 16,1 5 2-16,-2 7 1 15,-5 3-2-15,2 7 1 0,1 1-2 16,4 3 2-16,3 4 0 0,3-1-3 0,2 5 0 15,8 3 1-15,0 1 0 0,4-3-1 0,3-9 0 16,5-8-4-16,1-12-4 0,4-10-14 0,-3-3-18 16,5-11-24-16,2-3-31 0,-3-8 3 31,-1-7-43-31,-2-2-84 0</inkml:trace>
  <inkml:trace contextRef="#ctx0" brushRef="#br0" timeOffset="92090.66">32214 12401 274 0,'0'0'48'16,"0"0"-7"-16,0 0 13 0,0 0 6 0,0 0 4 16,0-51-15-16,0 42-11 15,0 1-5-15,-4 1-1 0,2 2 7 0,-4 0-14 16,1 2-1-16,1 2 1 0,-2-1-9 16,2 2-9-16,-4 0-7 0,-1 5 0 15,1 5-3-15,0 2 2 0,0 1 1 16,-3 6 0-16,3-2 0 0,-2 2 0 15,-1 2 1-15,3-1 0 0,2 1 0 16,-2 1 1-16,1 0 2 0,3-1-1 0,4 0-1 16,0 0 0-16,0 1-1 15,4-3 1-15,5 3 0 0,1-3 0 16,2-1 1-16,5-3 1 0,0-1 1 0,3 2 0 16,3-3 1-16,-2 3-1 0,1-2 2 15,-1 2-2-15,-7-2 0 0,-3-2 2 16,-5-2-1-16,-2 0-2 0,-4-2-1 15,0 1-1-15,-6-2-1 0,-4 4 0 16,-5 2-1-16,-6-1 1 0,-1 5-1 16,-5-4-2-16,0 1 0 0,0 0-1 15,0-2-1-15,5-1-5 0,3-3-5 0,2 0-5 16,3-2-3-16,-3 0-17 16,7-1-25-16,2-1 2 0,-3-3-4 15,3 0-54-15,2-1-74 0</inkml:trace>
  <inkml:trace contextRef="#ctx0" brushRef="#br0" timeOffset="92809.31">32441 12755 97 0,'0'0'104'0,"0"0"-58"15,0 0-6-15,0 0 13 0,0 0 9 16,0 0-9-16,0 0-8 0,-37-29 0 15,37 29-1-15,0 0-10 0,0 0-7 16,0 0-5-16,0 0 3 0,4 0 8 16,3 0-3-16,1-1-3 0,4-1 2 15,5 2-6-15,-1-1-3 0,5 1-4 16,2-3-2-16,4-2-1 0,-1 0-2 16,1-1-2-16,0-3-2 0,-6 3-2 0,-5-1-2 15,-1 1-1 1,-3 0 0-16,-8 2 1 0,1 2 0 0,-1 2 0 0,-4 0 0 15,2 0-1-15,-2 0 2 0,0 0-2 16,0 0 0-16,0 0 0 0,0 0 0 16,0 0 0-16,0 0-1 0,-2 1-1 15,0 1-2-15,0 6 0 0,-3 2-1 16,1 3 3-16,0 4 0 0,-2 0 0 0,0 5 1 16,0 1-1-16,-1 2 1 15,1 4 0-15,-2 5-1 0,0 0 0 16,-1 2 1-16,3 1 0 0,-2-1-1 15,2 1 0-15,1 0-2 0,3 1-4 16,2-4-20-16,0-5 16 0,2-6-23 16,-2-7-14-16,3-5-18 15,-1-4-19-15,-2-5-42 0,0-2-87 16,0 0-133-16</inkml:trace>
  <inkml:trace contextRef="#ctx0" brushRef="#br0" timeOffset="92988.53">32545 13078 255 0,'0'0'259'0,"0"0"-170"16,0 0-26-16,0 0 13 0,0 0-14 0,0 0-29 15,0 0-18-15,0 0-1 0,-21-6-2 16,31 3-1-16,5 0 1 0,1-5-3 16,9 3-3-16,8-7-3 0,0 2-2 15,5 0-1-15,-1-4-2 0,-4 0-19 0,-2-1-35 16,-4-1-37-16,-7 1-33 15,-7 0-107-15</inkml:trace>
  <inkml:trace contextRef="#ctx0" brushRef="#br0" timeOffset="93401.9">33078 12666 410 0,'0'0'85'16,"0"0"-19"-16,0 0-7 0,0 0-7 15,0 0-5-15,0 0-7 0,0 0-7 16,0 0-12-16,0 0-1 0,23 3-2 16,-19 11-1-16,-2 0-4 0,2 1-5 15,-4 1-4-15,0-1-3 0,-2 0-1 16,-4-1 0-16,4-2-3 0,-4 0-13 15,-1-4-12-15,1 1-15 0,0-2-20 0,-2-2-18 16,-3 0-46-16,1-3-109 0</inkml:trace>
  <inkml:trace contextRef="#ctx0" brushRef="#br0" timeOffset="94190.09">33324 12237 247 0,'0'0'68'15,"0"0"-40"-15,0 0 12 0,0 0 8 0,0 0-11 16,0 0-7-16,0 0-2 0,0 0 0 15,6-31 1-15,-6 30 1 0,0-1-1 16,-4 0-5-16,-2-1-2 0,0-1 1 16,0 0-12-16,-3 3-6 0,3-1-2 15,-2 2-3-15,2 0 0 0,-3 2 0 0,-1 3-2 0,0 5 0 16,1 1-2-16,-1 2 3 0,-2 3 1 16,5-1-1-16,-3 2 1 0,4-5 0 15,2-2 0-15,0 3 0 0,4-3 0 16,0 2 0-1,0 1 0-15,6-3 1 0,4 3 2 16,0-2 4-16,-1 2 4 0,5-2 1 0,-1-3 0 16,3 3 1-16,1-2-2 0,-1 2 0 0,3 0-1 0,4-2-2 15,-3 4-1-15,1 0 2 16,-2 2-2-16,-5 0 0 0,-2-2-2 0,-1-1-1 31,-5-2 0-31,-4 0-3 0,0-2 1 16,-2 2-1-16,-4 1 0 0,-6 2 0 15,-3-1 1-15,-1 1-1 0,-7-1-1 16,2-1-7-16,-1-1-12 0,-1-2 0 16,5 0-3-16,3-1-14 0,1-1-1 15,6-2-7-15,-1-3-3 0,3 1-18 0,2-2-20 16,-2 0-21-16,2 0-62 0</inkml:trace>
  <inkml:trace contextRef="#ctx0" brushRef="#br0" timeOffset="94810.07">33516 12494 433 0,'0'0'96'0,"0"0"-43"0,0 0-15 15,0 0 9-15,0 0 4 0,0 0-14 16,0 0-12-16,0 0 0 0,-2-16-5 15,2 16-5-15,0 0-3 0,0 0-3 16,0 0-4-16,0-2-1 0,0 2-4 16,0 0 0-16,0 3-1 0,2 1 1 15,0 0 2-15,2 5-2 0,3-1 0 16,-1 2 1-16,2-1 0 0,0 4 0 0,7 1 1 16,-3-2 1-16,1 2 1 0,3 0 1 15,1 1 0-15,-1 1 1 0,1-3-2 16,-3 1-1-16,-3 0 1 0,1-1 0 15,-4 2 2-15,-1-5-4 16,-3 5 0-16,-2-2-2 0,-2 3 1 0,0-1-1 16,-2-1 1-16,-5 1-2 0,-5 0 0 15,0 0-3-15,-5-1-5 0,-4-1 0 16,-3-1-2-16,-3 1-4 0,0-3 2 0,2 1 4 16,0-1-12-16,9-3 15 15,1-1 6-15,9-4 0 0,-2-2 0 16,4 0-2-16,0-2 2 0,1-4 1 15,3 0 0-15,-2-4 1 0,2 0 4 0,5-4 1 16,1-1 4-16,6-6 1 0,3 1-1 16,3-5-1-16,9-3 0 0,6-2-3 15,0 1-1-15,2 0-2 0,-2 4 1 16,-8 0-1-16,-6 8 2 0,-5 4 6 16,-5 4 1-16,-5 1 0 0,-4-2-2 15,0 0-2-15,0-2-1 0,-6-2-3 16,-3 1-4-16,-3 1-1 0,2-2-1 15,-5 5 0-15,1 2-2 0,-1 1 0 16,-1 3 2-16,-1 1-9 0,-2 2-5 16,1 0-11-16,-3 0-4 0,-2 6-16 0,7 0-9 15,-3 3-34-15,3 2-3 16,1 0-43-16,5-1-74 0</inkml:trace>
  <inkml:trace contextRef="#ctx0" brushRef="#br0" timeOffset="95192.55">33636 12087 317 0,'0'0'103'0,"0"0"-52"0,0 0 6 16,0 0 1-16,0 0-9 0,0 0-12 15,0 0 2-15,0 0 9 0,0-11-4 16,2 11-9-16,-2 0-9 0,2 0-6 16,0 0-4-16,0 0-5 0,1 0-5 15,7 6-3-15,2 2 1 0,3 0 1 16,3 4 2-16,1 2 2 0,4 5-1 15,1 5-2-15,1 3 0 0,-2 3-1 16,0 3-3-16,-7 3 0 0,-7 1-2 0,-9 2 0 16,-9-1-3-16,-9 2-25 0,-11-1-14 15,-6 3-26-15,-7 1-50 16,3-2-41-16,2-10-98 0</inkml:trace>
  <inkml:trace contextRef="#ctx0" brushRef="#br0" timeOffset="201808.45">23044 14206 141 0,'0'0'119'0,"0"0"-45"0,0 0-22 0,0 0-9 15,0 0-2-15,0 0-7 16,0 0-1-16,0-6-12 0,2 4 21 0,0 2-15 15,-2-1-6-15,2-1-1 16,-2 0-2-16,5-3-4 0,-3 2-1 0,-2 1-3 16,2-1 1-16,0 2-3 0,2-2-1 15,2 0-1-15,4 0-2 0,5-1 2 16,1-1-1-16,3-1 5 0,6 1-1 16,-7 2-3-16,5 0-1 0,-4 3-2 15,-3 0-2-15,-1 3-1 0,-1 2 0 16,-5 2 2-16,1 0-2 0,0 3 0 15,-6-1 1-15,-2 1 0 0,1-1 0 16,-3 1 0-16,2 2-1 0,-7 2-2 16,-1 0 1-16,-4 2-2 0,-2-2-5 15,-1 1-4-15,-5 0-7 0,5-2 0 0,-1-1 1 16,1-3 8-16,7 1 2 0,-6-4-1 16,3-1 5-16,3-1 4 0,4-3 0 15,0 2 0-15,0-3 0 16,2 0 1-16,0 0 4 0,0 0 4 0,0 0 5 15,0 0-3-15,0-1 2 0,0 0-2 16,2 1-4-16,2 0-1 0,0 0 1 16,5-1 4-16,3 1-2 0,0 0 1 15,3 0-2-15,3 0-1 0,5 2-3 0,-4 1 4 16,1-1-3-16,-3 1-2 16,0 3-1-16,-5 1-1 0,-2 2 0 15,-6-1 1-15,1 2-1 0,-3 3 1 16,-2 3 1-16,-7 3-2 0,-3 0 2 0,-6-1-1 15,1-1-1-15,-4-1 0 16,-5 2-1-16,-1-1 1 0,-6 1-1 0,-2 0-2 16,4-2-4-16,-4-3-9 0,4-3-18 15,4-3-35-15,13-2-15 0,1-4-23 16,7-1-27-16,4 0-87 0</inkml:trace>
  <inkml:trace contextRef="#ctx0" brushRef="#br0" timeOffset="211456.67">27795 14304 326 0,'0'0'52'0,"0"0"-24"0,0 0-15 16,0 0 15-16,0 0 25 0,0 0-5 15,0 0-1-15,0 0-9 0,0 0-7 16,-42 0-11-16,42 0-2 0,4 0-5 15,0 0 0-15,3-2 6 0,9 0 6 16,-1 0 1-16,9-2-2 0,-3-1-1 16,10-4-5-1,8 0-4-15,3-4 0 0,5-3-3 0,13-3 0 0,6-3-3 16,7-1-1-16,5 0-2 0,-1 0-1 16,-7 1-1-16,-8 6 0 0,-6 6-1 15,-13 6 1-15,-10 0-3 0,-8 4 1 0,-12 0-1 16,-7 0-3-16,-4 0 2 0,-2 0 1 15,0 0 2-15,0 0 0 16,0 0 6-16,-2 0-1 0,-2 0 3 0,-3 0-7 16,-5 1 0-1,-5 1-3-15,1 3 0 0,-7 0 0 0,-6 2-1 0,0 1-2 16,-4 0-2 0,4 2-3-16,-4 5-1 0,0 0-1 0,0 3 0 0,0 1 2 15,2 0 1-15,0-1 0 16,6-3 0-16,2-5 5 0,3-2 2 0,5-4 1 0,-1 0-1 15,3-2 1-15,3-1-1 16,-2 0 1-16,5-1 0 0,7 0 0 0,-2 0 0 16,2 0 1-16,0 0 1 15,0 0-1-15,0 0-1 0,0 0-1 0,2-3 0 16,1 0 0-16,9-1 0 0,0 2 0 0,-1-3 0 16,7-2 1-1,-3 2-1-15,5 0 2 0,-5 0-2 0,3 2 1 16,-9-3-1-16,5 3 1 0,-6-2-1 15,-3 2 0-15,-5 3 0 0,0 0 0 0,0 0 0 16,0 0 0-16,0 0 0 0,0 0-4 16,0 0-7-16,0 0-7 0,0 0-8 15,-5 0-1-15,-7 0-14 0,0-3-33 16,-5 1-20-16,-4-2-58 0,-5 2-63 16</inkml:trace>
  <inkml:trace contextRef="#ctx0" brushRef="#br0" timeOffset="212159.49">27937 14426 141 0,'0'0'39'0,"0"0"-38"0,0 0 0 0,-54 20-1 0,44-18 1 0,4 1 2 16,0 0 1-1,4-1 1-15,0 0 0 16,-1-1 0-16,3-1-2 0,0 0-3 0,0 0 0 15,0 2-1-15,0 0 1 0,0-1-1 16,0-1 0-16,0 0-2 0,5 0-3 16,-3 0-6-16,2-2 12 0,-2 1 3 15,-2-1-1-15,4 2-1 0,-2 0 2 16,-2 0 4-16,0 0-1 0,0 0 9 16,0 0 12-16,0 0 3 0,0 0-2 0,-2 0-13 15,-2 0-13-15,4 0 5 16,-2 0 5-16,0 0-2 0,0 1-2 15,0 1 5-15,0-2-2 0,2 0 7 16,-3 0 0-16,3 0-2 0,0 0 3 16,0 0-3-16,0 0-4 0,0 0-4 15,0-1 2-15,0 1 0 0,0 0 2 0,0 0 4 16,0 0-2-16,0-1 1 0,0 1-3 16,0 0-1-16,3-2-4 0,-3 1 1 15,2-2 0-15,-2 2 0 0,2 1 2 16,-2 0-2-16,0 0-1 0,0 0-1 15,0 0-2-15,0 0-1 0,0 0 0 16,0 1-3-16,4 2-3 0,-2 4-5 16,0 1-31-16,2 0-36 0,-2 0-56 15,-2-6-157-15</inkml:trace>
  <inkml:trace contextRef="#ctx0" brushRef="#br0" timeOffset="214666.7">27728 14166 61 0,'0'0'126'0,"0"0"-26"15,0 0-39-15,0 0 6 0,0 0-12 16,0 0-3-16,0 0-9 0,0 0-4 15,0 0-2-15,0 6-5 0,2-3 5 16,0-2-1-16,1 1-6 0,3 0-1 16,4 2-8-16,2-2-3 0,13 1 0 15,8-2-1-15,9-1 0 0,20-5-1 16,6-7-2-16,19-3-5 0,6-5-3 16,12-2-1-16,3 2 0 0,-5-1-1 0,-4 5 0 15,-6 5-1-15,-22 6-3 16,-22 3 0-16,-20 4-7 0,-14 3 6 0,-17 6 1 15,-21 3 0-15,-12 6 3 0,-21 8-2 16,-12 1-1-16,-9 5 1 0,-16 0 1 16,-8-1 1-16,-3 5-3 0,-9 0-5 15,5-1 4-15,9-5 1 0,18-8 2 16,28-5 2-16,22-11 7 0,22-3 9 16,7-5-12-16,4 0-8 0,11 0-5 0,14-4-3 15,12-5 8-15,21-9-2 0,8-4 2 16,13-3 0-16,4 0 0 0,3 3 0 15,3 3 2-15,-2 4-1 16,0 4 1-16,-10 1-2 0,-3 4-9 0,-12 4-25 16,-8 1-19-16,-4 1-48 0,-23-5-68 15,-15-8-207-15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21:23.880"/>
    </inkml:context>
    <inkml:brush xml:id="br0">
      <inkml:brushProperty name="width" value="0.05292" units="cm"/>
      <inkml:brushProperty name="height" value="0.05292" units="cm"/>
      <inkml:brushProperty name="color" value="#FF0000"/>
    </inkml:brush>
  </inkml:definitions>
  <inkml:trace contextRef="#ctx0" brushRef="#br0">8320 4031 387 0,'0'0'43'0,"0"0"-14"16,0 0 25-16,0 0 11 0,0 0-8 0,-12-54-14 15,6 48-1-15,-1 3-11 16,3 0-3-16,0 1-7 0,0 0-4 0,-2 2-7 16,-3 0 0-16,1 0-4 0,0 4 0 15,-7 2-4-15,-1 6-1 16,-3 8 0-16,-3 5-1 0,-3 10-1 0,0 4 1 16,0 6 0-16,7 6-1 0,-1 3 1 31,5 4-1-31,5 4 0 0,3 4 1 0,6 0 0 0,6-2 0 0,5-1 0 15,5-6 0-15,7-3 0 0,8-4-7 16,6-7-12-16,9-4-7 0,5-9-10 16,9-9-14-16,2-7 0 0,4-11-12 15,-2-4-11-15,0-16-28 0,-10-3-43 16</inkml:trace>
  <inkml:trace contextRef="#ctx0" brushRef="#br0" timeOffset="207.26">8961 4043 500 0,'0'0'20'0,"0"0"11"0,0 0 42 0,0 0-9 16,0 0-34-16,0 0-12 0,0 0-6 15,0 0-5-15,0 0-7 16,12-23-2-16,11 20 2 0,4 0 2 0,8-1 0 15,0-1 0-15,2 2 0 0,1-2-1 16,-3 1 1-16,-2 3-2 0,-6-1-15 16,-7 2-41-16,-1 0-24 0,-11 0-56 15,-8 2-81-15</inkml:trace>
  <inkml:trace contextRef="#ctx0" brushRef="#br0" timeOffset="601.76">8882 4116 440 0,'0'0'92'0,"0"0"-32"16,0 0 6-16,0 0-3 0,0 0-22 0,0 0-8 16,0 0-8-16,0 0-11 0,0 0-14 15,-10 18-3-15,20-8-1 0,1 6 4 16,1 4-1-16,-2-1 1 0,-1 5 0 16,-1-5 0-16,-2 5 0 0,-2-4 2 15,3-4-2-15,-7-1 0 0,2-5-1 16,-2-3 1-16,2 0-4 0,-2-3-3 15,0-2 1-15,2-1 3 0,-2-1 2 16,0 0 0-16,0 0 1 0,2 0 1 0,-2-1 0 16,4-4 0-16,0 1 0 15,4-3 0-15,3 0-1 0,3 1 0 0,5 2 0 16,4 2 0-16,1 2 0 16,5 4-1-16,2 5 0 0,0 3 1 15,-2 3 0-15,0 5 0 0,-6 0 0 16,-7 4 0-16,-1-3 0 0,-11-1 0 0,-4 1 0 15,0-3 1-15,-12 2 0 0,-3-3 1 16,-6 0 2-16,-5 0-1 0,1-2-3 16,0-1-2-16,-6-2-22 0,6-2-25 15,2 0-39-15,3-2-64 0,9-2-112 16</inkml:trace>
  <inkml:trace contextRef="#ctx0" brushRef="#br0" timeOffset="837.74">10013 4524 681 0,'0'0'85'0,"0"0"-40"0,0 0-26 0,0 0 37 16,0 0-24-16,0 0-23 0,0 0-7 15,0 0 0-15,-8-7-2 16,2 29-1-16,-5 6 1 0,-3 7 1 15,4 4-1-15,-11 4-14 0,8 3-20 16,-5-2-47-16,12-1-19 16,6-5-21-16,0-5-64 0,4-10-124 0</inkml:trace>
  <inkml:trace contextRef="#ctx0" brushRef="#br0" timeOffset="1122.65">10925 3982 439 0,'0'0'87'0,"0"0"-32"0,0 0 4 15,0 0 11-15,0 0-23 0,0 0-22 16,0 0-13-16,0 0-7 0,0 0-3 0,12 29 1 15,-4-9 1-15,-3 6-1 0,3 4-1 16,-8 9 0-16,6 4 0 0,-6 2 0 16,2 1 0-16,2-1-2 15,4-5-4-15,5-3-35 0,-7-7-25 16,6-6-9-16,3-7-77 0,-9-6-125 0</inkml:trace>
  <inkml:trace contextRef="#ctx0" brushRef="#br0" timeOffset="1326.6">11330 3955 609 0,'0'0'62'0,"0"0"12"15,-2-51 13-15,2 51-28 0,0-1-35 16,0 1-11-16,0 5-6 0,0 7-6 16,0 9-1-1,0 6 0-15,0 7 2 0,2 6-1 0,0 3-1 0,0 7 0 16,0 2-1-16,4 3 1 0,-2 2-28 15,5 0-27-15,-3-2-67 16,2-6-73-16,-4-12-214 0</inkml:trace>
  <inkml:trace contextRef="#ctx0" brushRef="#br0" timeOffset="1547">11993 4409 734 0,'0'0'3'0,"0"0"-3"0,0 0 23 16,0 0 48-16,0 0-30 0,0 0-13 15,0 0-3-15,0 0-9 0,0 0-12 16,25 2-4-16,-35 15 0 0,0 3 1 16,-3 3-1-1,-8 1-1-15,7 1-10 0,-7 0-11 0,1 3-22 0,1 3-31 16,-4-2-77-16,5-6-89 0</inkml:trace>
  <inkml:trace contextRef="#ctx0" brushRef="#br0" timeOffset="1813.77">13194 3721 591 0,'0'0'53'0,"0"0"-50"0,0 0 16 16,0 0 66-16,0 0-21 16,0 0-29-16,0 0-6 0,0 0-9 0,0 0-13 15,-2-28-6-15,4 44-1 16,0 9 0-16,5 4 3 0,-3 5 0 0,-2 7-2 16,-2 5 0-16,0 7 1 0,0 3-1 15,0 1-1-15,0 0-5 0,2-5-39 16,4-5-18-16,5-8-22 0,-1-5-40 15,-4-10-94 1</inkml:trace>
  <inkml:trace contextRef="#ctx0" brushRef="#br0" timeOffset="2286.08">13676 3731 690 0,'0'0'18'15,"0"0"-10"1,0 0 8-16,0 0 44 0,0 0-32 0,0 0-16 0,0 0 3 0,0 0 2 16,43 3-9-16,-36 6-3 0,-3 4-3 15,-2-2 0-15,-2 1-1 0,0 0 0 16,0 2 0-16,-8-2 0 0,-1-3-1 16,-1 0-3-1,-4-3 2-15,-1-2-5 0,-8-3-1 0,7-1-3 0,-7-4-6 16,7-4-8-16,1 0 0 0,9-1 12 15,2-3 8-15,2-1 3 0,2-3-1 16,2-5 1-16,2 0-1 0,4-1 2 0,9 5 9 31,-7 3 4-31,11 0-3 0,-3 4-2 0,7 3 0 16,4 4-1 0,2 2-3-16,2 1-1 0,0 7 1 0,0 4-3 15,-6 5 1-15,-8 0 0 0,-1 4 0 16,-11 7-1-16,-7 5 0 0,-11 7-1 15,-9 1 1-15,-7 1-1 0,0-5-5 16,-4-3 0-16,4-8-2 0,6-3 3 0,1-2 2 16,7-3 2-16,7-2 0 15,0-2-2-15,2-2 2 0,2 1-1 0,2-4-1 16,2-2 0-16,6-3 1 16,0-1 1-16,5 0 0 0,7-2 0 15,1 2 0-15,2-2-1 0,1 0-37 0,7-2-54 16,0-4-48-16,-4 1-89 0</inkml:trace>
  <inkml:trace contextRef="#ctx0" brushRef="#br0" timeOffset="2474.9">14286 4126 660 0,'0'0'85'0,"0"0"-33"16,0 0 26-16,0 0-18 0,0 0-32 0,0 0-15 15,0 0-6-15,0 0-4 0,31 11-2 16,-31 8 0-16,-4 6-1 0,-5 2 2 16,-3 3-2-16,-2 3-20 0,3 4-23 15,-1 3-40-15,6-6-38 0,-1-5-27 16,3-10-196-16</inkml:trace>
  <inkml:trace contextRef="#ctx0" brushRef="#br0" timeOffset="2808.13">15731 3506 438 0,'0'0'53'0,"0"0"-22"0,0 0 28 16,0 0 15-16,0 0-7 0,0 0 1 16,0 0-13-16,0 0-14 0,0 0-15 15,-13-18-12-15,15 18-8 0,1 7-6 16,1 6 0-16,-2 7 0 0,2 7 0 0,-2 6 0 16,0 4 1-16,-2 5 0 0,0 5 0 15,-2 3 0-15,-2 3-1 0,2 0-14 16,0-2-20-16,2-3-29 0,2-7-42 15,0-10-29-15,2-10-72 16</inkml:trace>
  <inkml:trace contextRef="#ctx0" brushRef="#br0" timeOffset="3152.32">16150 3582 449 0,'0'0'231'0,"0"0"-192"15,0 0-8-15,0 0 32 0,0 0-29 16,0 0-21-16,0 0-4 0,0 0-1 16,0 0-4-16,-35 9-1 15,21 9-3-15,3 3 0 0,-1 5 1 0,2 2-1 16,4 3 1-16,1 5-1 0,1-3 0 16,4 1 0-16,2-4-1 0,7-7-8 15,5-1-9-15,3-6 10 0,5-4 5 16,5-6 2-16,0-5-1 0,4-2 2 0,6-12 0 15,1-6 2-15,-3-2 4 0,-4-1 4 16,-9-4 1 0,1-3 3-16,-17-2 2 0,-2-7-1 0,-4-5-4 0,-6 0-5 15,-14 0-5-15,-1 4 0 16,-10 10-1-16,0 9 0 0,-2 9-11 0,6 9-8 16,4 5-11-16,7 16-18 15,-1 4-45-15,1 9-33 0,-3 4-85 16</inkml:trace>
  <inkml:trace contextRef="#ctx0" brushRef="#br0" timeOffset="3405.24">16952 4074 801 0,'0'0'12'0,"0"0"7"15,0 0 4-15,0 0 28 0,0 0-23 16,0 0-17-16,0 0 1 0,0 0 1 16,0 0-8-16,31-26-5 0,-35 37 0 0,-4 6 0 15,-6 2 1-15,-3 4 0 0,-4 2-1 16,-1 4-9-16,1 2-17 0,-2 5-17 16,3 2-30-1,7-4-40-15,5-9 11 0,-2-11-77 0</inkml:trace>
  <inkml:trace contextRef="#ctx0" brushRef="#br0" timeOffset="3942.77">18044 3414 698 0,'0'0'15'0,"41"-51"-15"0,-24 34-37 16,-13 5 37-16,-6-2 36 0,-17 3 0 15,1-4-19 1,-9 4 12-16,2 5-18 0,-2 3-8 0,6 3 0 0,-3 4-2 16,-1 7-1-16,2 5 0 0,2 4 0 15,1 2 0-15,9 0-1 0,1-2 0 16,6 0 0 0,0-2 0-16,4-1 0 0,10 0 1 0,3 1 0 0,3-1 2 0,7 1 2 15,2-1 3-15,4 3 1 0,8 0 2 16,2 2 0-1,4 0-2-15,1 4-1 0,-5 0-4 0,-2 2 0 0,-8-4-2 16,-8-5 0-16,-9-3 0 16,-5-1 0-16,-7-4 0 15,0 1-1-15,-11-1 2 0,-1 2 2 0,-9-3-1 16,-4-2 0-16,-2-1-3 16,3-2-2-16,-3-3-1 15,0-2 2-15,4 0 1 0,9-2-4 0,-5-2-1 16,11-1 1-16,2-2 3 0,-1-2 0 15,3-2 1-15,4-2-2 0,0-4 2 16,6-7 0-16,5-7 4 0,7-7 5 16,5-6 0-16,2-1-1 0,2-2-1 15,2 5 7-15,-6 3 2 0,-3 4-4 16,-9 6 0-16,-5 5 3 0,-6 1-1 16,0 5-9-16,-11 2-2 0,-1 3-3 0,-7 3 0 15,3 4 0-15,-5 5-7 0,1 1-17 16,-3 10-14-16,2 4-12 15,0 6-25-15,3 5-46 0,1 6-50 0,5-5-164 16</inkml:trace>
  <inkml:trace contextRef="#ctx0" brushRef="#br0" timeOffset="4226.68">18738 3117 434 0,'0'0'155'0,"7"-50"-112"0,-3 40 12 16,-2 5 32-16,2 2-25 0,-2 0-19 15,0 3-12-15,2 0-5 0,0 0-11 16,7 9-6-16,3 5-4 0,3 8 4 16,5 6 2-16,1 7 0 0,2 6-2 15,0 4-1-15,2 5-4 0,-11 4-1 16,3 2 0-16,-5 3-3 0,-7-2 0 15,-7 0 0-15,-7-3 0 0,-9 0 0 16,-15 0 0-16,-6 2-10 0,-17 2-11 16,-8-1-9-16,-11 1-14 0,-1-1-33 0,-9-5-63 15,11-9-124-15</inkml:trace>
  <inkml:trace contextRef="#ctx0" brushRef="#br0" timeOffset="17863.32">5463 6547 487 0,'0'0'66'0,"0"0"-25"16,0 0 4-16,0 0 9 15,0 0 2-15,0 0-33 0,0 0-9 0,0 0 1 16,2-39-2-16,-2 44-6 0,0 4-7 16,0 8 0-16,0 13 0 0,0 10 1 15,0 14 2-15,0 12 3 0,-2 12 3 16,-6 9-1 0,2 5 2-16,0 4 0 0,-3-1-5 0,-1-2-2 15,4-3 1 1,4-8-1-16,2-7-1 0,0-13-1 15,0-7 1-15,4-10-1 0,0-11-1 0,2-9-1 16,-4-6 1-16,0-11 0 0,3-3 0 16,-1-5 0-16,2-6-3 0,2-10-26 15,9-10 1-15,-5-10-22 0,3-13-7 16,-3-11-45-16,-4-12-93 0,1 2-137 16</inkml:trace>
  <inkml:trace contextRef="#ctx0" brushRef="#br0" timeOffset="18491.82">5542 6533 410 0,'0'0'56'0,"0"0"-49"0,0 0 21 16,0 0 50-16,0 0-18 0,0 0-32 16,0 0 2-16,0 0-1 0,0 0-8 15,-19-41-8-15,19 41-6 0,0 0-7 16,0 0 0-16,2 0-2 0,9 1 0 15,3 3-2-15,13 1 4 0,6-3 1 0,13-2 0 16,9-1 5-16,10-6 0 16,11-3-1-16,13-2-1 0,8-3 0 15,11-2 2-15,7 1-3 0,5-2-3 16,6 2 0-16,-2 2-1 0,-12 3 1 16,-9 4 1-16,-10 3 0 0,-10 3 1 0,-13 1 0 15,-18 3-2-15,-11 3-4 16,-16 0 4-16,-6 1 0 0,-13 1 2 0,-4-1 0 15,0 0 3-15,-2 4 15 0,0-1 1 16,0-1-8-16,0-1-4 0,-2 1-3 16,2 2-1-16,-2 3-1 0,-2 6-1 15,2 1-1-15,-2 6 1 0,-1 4 2 16,1 3 0-16,-2 7 0 0,4 6-1 16,-2 6 0-16,4 4-2 0,0 6-2 15,0 3 0-15,4 5 0 0,-2-1 1 16,8 0-1-16,1-4 1 0,-5-2-1 0,0-5 1 15,0-5 0-15,-1-3 0 0,-5-8 0 16,0-4 1-16,0-5-2 0,0-4 2 16,-9-1-2-16,5-5 2 15,-8-3-2-15,-5-2 1 0,-1-1 0 0,-13-1 2 16,-5-6 0-16,-13 0-1 0,-7-3 2 16,-20-2-2-16,-5 0 0 0,-14-1 2 15,-9-1-4-15,3 1-5 0,-4-3 4 16,3 1 1-16,3-3 0 0,8 1 2 15,7-4-1-15,7-6 2 0,9-2-2 16,12 0-1-16,11 0-9 0,11 3-3 16,12-1 6-16,9 3-6 0,5-2-11 15,0-2-13-15,8 1-15 0,0-5-34 0,0 1-42 16,0 0-99-16</inkml:trace>
  <inkml:trace contextRef="#ctx0" brushRef="#br0" timeOffset="18822.39">5960 6874 455 0,'0'0'52'16,"0"0"4"-16,0 0 10 0,0 0-17 16,0 0-24-16,0 0-8 0,0 0 2 15,4 8 7-15,6-10-8 0,2 0 9 16,13-2-3-16,2-2-5 0,6-2-5 16,4-5-2-16,5 0-3 0,7-3-6 15,1-2-2-15,2 2-1 0,-5-1 1 0,-3 6-1 16,-9 1-11-16,-13 3-36 0,-9 4-31 15,-9 3-22-15,-8 0-28 16,-15 6-61-16,-1-1-66 0</inkml:trace>
  <inkml:trace contextRef="#ctx0" brushRef="#br0" timeOffset="19231.1">6152 6830 359 0,'0'0'74'0,"0"0"-1"16,0 0 10-16,-48 19-11 0,42-19-13 15,2 3-13-15,2-3-11 0,-2 0-14 16,2 1-9-16,2 3-4 0,0 6-4 15,0 3-3-15,0 7-1 0,0 2 2 0,6 6 3 16,-2 0 1 0,2 1 1-16,-2 2-1 0,2-2-3 0,-1-1-1 15,3-3-1-15,-4-9-1 0,2-4 2 0,-4-2-2 16,-2-6 1-16,2-1 0 0,-2-3 1 16,0 0-1-16,2 0 1 0,-2 0 1 15,0 0-2 1,0 0 2-16,2 0-1 0,1-2 0 0,-3 1-1 0,2-1 10 15,0-3 2-15,2 1-7 0,4-2 5 16,0-1-2-16,3-1-2 0,3 0 0 16,3 1-2-16,5 3-2 0,3 0-2 15,6 4 1-15,2 4-1 0,5 7 0 0,-5 4 3 16,-2 0 1-16,-11 4-1 0,-1 0-3 16,-11 0 0-16,-4 2-1 0,-4-1 2 15,-6 2 0 1,-8 2 2-16,-11-1 0 0,-4 2 0 0,-4-1-1 0,2-2 0 15,-4-1-1-15,2-1-2 16,0-5-3-16,-1-1-17 0,1-4-18 0,0-1-18 16,4-3-43-16,0-2-73 0,3-1-199 15</inkml:trace>
  <inkml:trace contextRef="#ctx0" brushRef="#br0" timeOffset="19924.4">11266 6245 328 0,'0'0'36'0,"0"0"-2"0,0 0 23 0,0 0 6 16,0 0-7 0,0 0-8-16,0 0-10 0,0 0-5 0,0 0-7 15,14 5 2-15,-5 12 6 0,-5 7-7 16,-2 4-5-16,6 8-2 0,-4 4-1 0,0 7-3 15,-2 3-4-15,5 7-1 0,-5 5-5 16,-2 9-1-16,2 8 0 0,0 3-5 16,-2 4 0-16,0 3 0 0,0-3 0 15,0-4 0-15,2-7 0 0,0-5 1 16,6-7 0-16,0-9 0 0,7-10 1 16,-5-12-2-16,5-10 0 0,-7-10-8 0,2-12-28 15,5-6-28 1,-7-20-36-16,0-11-9 0,-1-5-117 0</inkml:trace>
  <inkml:trace contextRef="#ctx0" brushRef="#br0" timeOffset="20553.8">11303 6155 582 0,'0'0'12'15,"0"0"-9"-15,0 0 31 0,0 0 28 0,0 0-26 16,0 0-3-16,0 0 4 0,0 0-6 16,0 0-9-16,-8-41-4 0,8 41-7 15,6-1-6-15,6 0-3 16,11-2-2-16,12 0 0 0,15 0 0 0,6 0 1 16,20-2 1-16,9 0 0 0,18-3-2 15,11-2-2-15,6 4 2 0,6-4 0 16,2 3 0-16,-2 0 2 0,0 1 0 15,-12 1 2-15,-9 1-4 0,-12 2-7 16,-10 0 7-16,-19 2 1 0,-18 0 5 16,-15 3 2-16,-11-1-2 0,-11 2-2 0,-7-3-1 15,-2 2-2-15,0 3 2 0,-2 2 1 16,-3 5 3-16,-1 2 0 16,-4 4-1-16,0 2-1 0,1 3-1 0,-3 5-1 15,0 4-1-15,3 5-1 0,-5 5-1 16,3 4 1-16,1 4-1 0,0 6 1 15,2 5-1-15,3 2 1 0,5 4 0 16,0 1 1-16,0 3-2 0,5 2 0 16,1-1-4-16,4 0 4 0,-4-5 0 15,-2-6 0-15,-2-5 1 0,1-7 0 16,-3-5-1-16,0-7 2 0,-3-5-1 0,-5-6 1 16,-6-2-2-16,1-6 3 0,-7-2-2 15,-3-3 1-15,-16-4 0 16,-7 0 2-16,-10-4-3 0,-18 0 2 0,-13-5-1 15,-22 1-1-15,-18-2 2 16,-15 0-1-16,-15 1-2 0,-11-1-5 0,7 9-6 16,12 2 11-16,21 1 2 0,31 1 1 15,29-1-2-15,18 4-1 0,19-4-8 16,10-3 7-16,9-3-10 0,6-3-2 16,6 0 0-16,0 0-7 0,6-2-6 15,8 0-2-15,11-1 0 0,8-3-13 0,7-8-12 16,3-7-25-16,0-9-64 15,-1-2-124-15</inkml:trace>
  <inkml:trace contextRef="#ctx0" brushRef="#br0" timeOffset="20868.28">12018 6547 504 0,'0'0'68'16,"0"0"1"-16,0 0 17 0,0 0-11 0,0 0-29 16,0 0-14-16,0 0-7 0,-4-16-8 15,8 19-8-15,-2 6-4 0,5 7-3 16,1 0 4-16,-2 6 2 0,4 5-1 15,-1 6-1-15,-1 2 1 0,-2 5-2 16,2 2-5-16,-4 4 1 0,-1-1 0 16,3-1 0-16,0-3-1 0,0-6 0 15,2-3-5-15,-1-7-27 0,-3-6-19 16,4-6-32-16,-2-3-44 0,0-8-82 0</inkml:trace>
  <inkml:trace contextRef="#ctx0" brushRef="#br0" timeOffset="21087.86">12415 6563 690 0,'0'0'100'0,"0"0"-17"16,0 0-12-16,0 0-21 0,0 0-21 16,0 0-29-16,0 0 0 0,0 0 0 15,0 0 0-15,37 8 0 0,-33 18 0 16,3 3 0-16,-3 5 0 0,0 4 0 15,4 4 0-15,-4 3 0 0,-2-1 0 16,9 4 0-16,5 0 0 0,-5 3 0 0,7 0-74 16,-7-6-69-16,3-7-172 0</inkml:trace>
  <inkml:trace contextRef="#ctx0" brushRef="#br0" timeOffset="37738.14">7619 6765 277 0,'0'0'47'0,"0"0"-7"0,0 0 29 0,0 0-9 16,0 0-21-16,0 0-3 0,0 0-3 16,0 0-3-16,5-26-3 0,-5 26 0 15,0 0-3-15,0 0-7 0,0 0-8 16,0 0-3-16,0 1-4 16,0 1-1-16,-3 3-1 0,-3 5 0 0,-2 3 0 15,-6 5 0-15,-3 2 2 0,-8 1 1 16,-6 2-1-16,-4-1 0 15,-2-2 0-15,-5-1 0 0,1-3 0 0,6-2-2 32,4-4 1-32,8-3 0 0,9-3 0 0,6-2 0 0,3 0 0 0,-1-1 0 15,6-1 0 1,0 0 0-16,0 0 6 16,0 0 6-16,0 0-4 0,0 0-3 15,8 0-4-15,3 0-2 0,1 2 0 16,9 3-1-16,0 3 1 0,3 2 1 15,3 2 0-15,0 4 0 0,4 1-1 16,0 4 1-16,0 2 0 0,0-1-1 0,-2 1 0 16,-2-1 1-16,-4-1 0 0,-3-2-1 15,-3-3 0-15,-5-2-37 0,-3-4-39 16,-5-3-26-16,-4-4-57 0,0-3-65 16</inkml:trace>
  <inkml:trace contextRef="#ctx0" brushRef="#br0" timeOffset="38403.83">7295 6979 490 0,'0'0'41'0,"0"0"15"0,0 0 9 16,0 0-6-16,0 0-32 0,0 0-15 0,0 0 4 15,0 0-1-15,-8-18-7 0,16 21-7 16,6 3-1-16,9 2 2 0,8-2 2 15,8-1 8-15,9-1-1 0,4 0 2 16,10 1-5-16,8-3-4 0,13 4-1 16,3-3-1-16,14-2 0 0,11-1 2 15,11-1-1-15,15-2-3 0,11-4-5 16,7-2 5-16,9 1 2 0,1-3 1 16,1-1 1-16,-3-1-4 0,-4 0-6 15,-8 0 6-15,-8-2 2 0,-11-1 1 0,-10 0 2 16,-15 3-3-16,-10 1 5 0,-16 0 3 15,-19 3 1-15,-16 2-1 16,-13 1 2-16,-15 5-1 0,-10-1-7 0,-3 1 4 16,-3 1 0-16,-2 0 0 0,0-1 0 15,0 1-2-15,0 0-2 0,0-1-2 16,2-1-1-16,-2 1 0 0,4 0-1 16,4 0 0-16,5 0 0 0,1 1-1 15,9 0 0-15,6 0 1 0,2 0 0 16,-2 2 0-16,4 0 0 0,-4 1 1 0,-7-2-1 15,-1 0 0-15,-4-1-4 16,1 2 4-16,1-1 1 0,1 1 0 16,7-2-1-16,6 0 1 0,1 0 1 0,1 0-2 15,2 0 2-15,0-5 0 0,-2 5-2 16,-2 0 1-16,-6 0-1 0,-8 0 0 16,-5 0 1-16,-3 0-1 0,-7 0 0 15,-4 0 1-15,0 0-1 0,0 0 1 16,0 0-1-16,0 0 1 0,0 0 1 15,0-1-2-15,0 1 0 0,0 0 0 16,0 0 0-16,0 0 0 0,0 0 0 16,0 0 0-16,0 0-2 0,0 0 2 15,0 0 0-15,0 0-1 0,0 0-1 0,0 0-13 16,0 0-4-16,-2 0-6 0,-3 1-9 16,-3 2-12-16,-2-3-24 0,-9 0-26 15,1-3-32-15,-1-4-80 0</inkml:trace>
  <inkml:trace contextRef="#ctx0" brushRef="#br0" timeOffset="38728.91">10881 6657 194 0,'0'0'256'16,"0"0"-211"-16,0 0 23 0,0 0 11 16,-33-51-15-16,25 42-8 0,0 0-3 15,2 2-15-15,1 1-12 0,-1 2-2 0,4 1-2 16,2 2-4-16,0 0-4 0,0 1-7 15,0 0-5-15,0 4-2 0,2 3 0 16,9 4 0-16,-3 4 0 0,15 0 4 16,-1 2 2-16,13 2 1 0,9-4 2 15,7 4-1-15,9-1-2 0,0 2 0 16,0-1-2-16,-8-1 3 0,-13-3-7 16,-10-3 0-16,-16-4 0 0,-9 1 0 15,-6-1 0-15,-11 4 0 0,-9 3 0 16,-16 1 0-16,-17 5 0 0,-12 2 0 0,-13 2 0 15,-11 0 0-15,-2 2 0 0,-2 4 0 16,8-2 0-16,8 1 0 0,19 1-45 16,17-6-34-16,14-4-88 15,17-9-167-15</inkml:trace>
  <inkml:trace contextRef="#ctx0" brushRef="#br0" timeOffset="41809.91">18317 6170 376 0,'0'0'94'15,"0"0"-29"-15,0 0 3 0,0 0-16 0,0 0-5 0,0 0-10 16,0 0-13-16,-15-28-12 0,17 35-9 15,2 7-3-15,3 7 3 0,-3 5 9 16,6 8 6-16,-4 8-2 0,-2 8-3 16,5 6-1-16,-7 4-4 0,2 0-4 15,4-3-1-15,-2-3-2 0,-1-2 1 0,3 0-1 16,-2-4-1-16,4-2-2 16,-3-2 2-16,1-5 1 0,-2-3-1 15,2-8 0-15,-1-9-7 0,-3-5-18 0,-2-8-15 16,0-4-29-16,4-7-6 0,-2-13-17 15,4-9-19-15,-3-4-139 0</inkml:trace>
  <inkml:trace contextRef="#ctx0" brushRef="#br0" timeOffset="42390.41">18273 5866 357 0,'0'0'115'0,"0"0"-72"0,0 0 0 16,0 0 16-16,0 0-24 16,0 0-16-16,0 0-7 0,0 0-5 0,0 0-2 15,79-13 9-15,-27 10 8 0,5 0-1 16,10-1-6-16,5-2-3 0,11 1-2 16,6-2-3-16,14 2-1 0,11-5-2 15,5 0-4-15,3 0 2 0,2-1-1 16,-10 0 3-16,-8 0 0 0,-13 3 5 0,-17 1-1 15,-10 3-1-15,-12 3-3 16,-21 0 5-16,-8 0-3 0,-15 1 0 0,-6 1 0 16,-4 1-2-16,0 1 0 15,0 1 3-15,-2 5 1 0,-4 5-4 0,0 9 2 16,-7 3-1 0,1 7 0-16,0 6-1 0,-3 7-2 0,3 8 1 0,-3 6-1 15,3 7-2-15,6 3 1 0,-1 0 0 16,3-1-1-16,4 1 1 0,0-4 0 15,4 0-1-15,3-7 2 0,-1-3-1 16,0-5 0-16,0-5-1 0,0-7-2 0,-3-7 1 16,-1-8 1-1,-2-6 0-15,0-6 0 0,0-4 1 0,-7-2 0 16,-3 1 1-16,-9-3 1 0,-7-2 1 16,-14-1-2-16,-9-1 0 0,-13 1 0 15,-13-4-1-15,-16-1 0 0,-20 5-1 0,-13 3-6 16,-17 8-7-16,-10 7 2 0,4 2 5 15,5 5 6-15,12-1 1 0,22-1 2 16,30-3-3-16,28-3-10 0,23-4 10 16,11-2 0-16,5-5-19 0,5-1-15 15,2-3 8-15,2-1 3 0,2-1-4 16,0-1-8 0,8-5-14-16,2-9-15 0,11-10-92 0,-4-4-78 0</inkml:trace>
  <inkml:trace contextRef="#ctx0" brushRef="#br0" timeOffset="42673.73">18869 6172 387 0,'0'0'66'0,"0"0"9"0,8-58-3 0,-8 49-11 16,0 4-2-16,0 4-9 0,0-2-5 15,0 2-12-15,0 1-8 0,0 0-11 16,0 7-10-16,0 5-4 0,0 9-4 0,0 6 4 16,2 6 4-16,0 3-1 0,-2 5 0 15,2 3-1-15,-2 1-1 0,6 1 1 16,-2-1-1-16,3-6-1 0,3-3-2 16,0-7-11-16,1-7-31 0,1-6 0 15,3-4-40-15,-3-8-17 0,5-4-66 16,-5-7-140-1</inkml:trace>
  <inkml:trace contextRef="#ctx0" brushRef="#br0" timeOffset="43003.93">19317 6063 232 0,'0'0'342'16,"0"0"-280"-16,0 0 7 0,-4-52 24 15,4 52-37-15,-6 0-26 0,0 0-11 16,0 0-6-16,-5 3-7 0,1 6-4 15,-3 6-2-15,-1 4-2 0,2 6 0 16,1 2 2-16,1 6-1 0,8 2 1 16,0 3 0-16,2 1 0 0,2-4 0 0,10-1 0 15,3-6-4-15,7-4 0 16,5-4-1-16,2-8 2 0,6-3 1 16,-2-5 1-16,1-4 1 0,-3-6 0 15,-5-6 1-15,-1-4 0 0,-2 0 1 0,-11-5 0 31,-3 0 6-31,-3-7 7 0,-6-5 2 16,-11-6-2-16,-7-5-9 0,-11-2-5 16,-8 4-1-16,-11 9-1 0,-6 9-4 15,-5 11-15-15,-4 9-16 0,4 6-37 16,9 10-41-16,9 5-5 0,14 4-76 16,8 1-209-16</inkml:trace>
  <inkml:trace contextRef="#ctx0" brushRef="#br0" timeOffset="43494.64">24216 5636 148 0,'0'0'169'0,"0"0"-75"16,0 0-7-16,0 0-3 0,0 0-13 15,0 0-8-15,0 0-5 0,0 0-6 16,0 0-15-16,-16-30-18 0,18 41-18 16,2 13 0-16,4 5-1 0,-4 12 9 15,1 9 1-15,-1 8-1 0,-2 10 0 16,0 5-4-16,-4 12 0 0,-4 5-3 15,-5 0-1-15,-1-4 0 16,4-11 0-16,5-12 1 0,1-9-2 0,0-15 0 16,2-9-11-16,2-10-21 0,-2-6-38 0,0-7-60 15,-2-7-26-15,0-1-77 16</inkml:trace>
  <inkml:trace contextRef="#ctx0" brushRef="#br0" timeOffset="44047.83">24202 5598 483 0,'0'0'124'0,"0"0"-98"15,0 0 1-15,0 0 27 16,0 0 3-16,0 0-22 16,0 0-11-16,0 0 4 0,0 0-12 0,-10-39-8 15,26 39-5-15,9-2-1 0,16 2 2 0,11-4 4 16,10 0 1-16,4 0-5 0,2-2-2 15,5 2 1-15,7-2-2 0,-1-1 1 16,12 1-1-16,-7-3 2 0,3 2-3 16,-8-1 2-16,-13 2-1 0,-10 1-1 15,-19 2-6-15,-10 2 6 0,-15-1 0 16,-1 2 3-16,-11 0 4 0,0 0-1 16,0 3 0-16,0 6-5 0,0 6-1 15,-7 4 1-15,1 1 3 0,0 6 0 0,2 2 2 16,-2 3-2-16,2 4 0 15,-5 3-2-15,5 3 1 0,0 8-3 0,4 6-1 16,0 5 1-16,0 2 0 0,4 4-1 16,4 4 1-1,3-2 0-15,-3 0 1 0,4-2-1 0,3-2 1 0,-7-1 0 16,9-4-1-16,-7-7-5 0,0-10 0 16,-1-12 1-16,-1-9 2 0,-8-10-2 15,0-3 3-15,0-6 0 0,-10-2 1 16,-5 0 1-16,-8-7 1 0,-12-4 1 15,-10-2-2-15,-19-5 0 0,-13 2 0 0,-18 0 0 16,-14 0 1-16,-7 2-1 16,-14 3-1-16,-1 5-6 0,9 5 3 0,11 2 3 15,26 2 0-15,27 7 2 0,15 2-1 16,22-1-1-16,-2 3-32 0,9 0-16 16,-7 0-8-16,11 1-23 0,-1-2 10 15,7-1 3-15,4-1-35 0,0-5-38 16,9-4-101-16</inkml:trace>
  <inkml:trace contextRef="#ctx0" brushRef="#br0" timeOffset="44565.83">24851 5674 424 0,'0'0'71'0,"0"0"-25"16,0 0 2-16,0 0-5 0,0 0-7 15,-64-19-14-15,45 28 0 0,1 1-6 16,-3 3-4-16,6 1-4 0,-7 3-3 0,11 2-2 16,-5 1 0-16,3 0-2 15,11 0 0-15,-2 0 1 0,4-3-1 0,2-2 2 16,2-2 1-16,7 2 4 0,5-2 7 15,1 0 7-15,6 1-2 0,10 3-1 16,2 2-1-16,4 2-6 0,2-1-6 16,-1 0 0-16,-11-1 0 0,-9-4 2 15,-3-3 1-15,-9-2-5 0,-8 0-4 16,0 3 1 0,-2-2-1-16,-12 2 0 0,-1 0 1 15,-3-2-1-15,-1-3-9 0,-6-2-6 0,2-2-1 0,3-2 1 16,-5-2-2-16,6 0 5 15,3-3 5-15,8-2 5 0,-5-1 2 16,7 1 0-16,0-3 1 0,6-5 1 0,0-2 2 0,0-8 12 16,0-3 4-16,6-9 3 0,10-7 2 15,-1-6-2-15,8-3-5 16,-5 1-2-16,3 10-2 0,-5 8-1 0,-3 13 2 16,-9 5-15-16,-4 3 0 0,0 1 0 15,-2 0 0-15,-10 4 0 0,-5 0 0 16,-2 0 0-16,1 5-16 0,-9 1-26 0,0 6-13 31,-4 7-33-31,-8 2-83 16,2 0-152-16</inkml:trace>
  <inkml:trace contextRef="#ctx0" brushRef="#br0" timeOffset="46882.39">20188 6065 415 0,'0'0'47'0,"0"0"-14"0,0 0 1 16,0 0 9-16,0 0 1 0,0 0-17 16,0 0-6-16,0 0-5 0,0 0-5 15,14-26-3-15,-14 39-2 0,0 5 6 16,-2 5 7-16,-8 4-3 0,-3 2-1 15,-8 3-3-15,-1-2-1 0,-7 0-5 16,-4 0 1-16,-4 0-1 0,-5-1-1 16,3-5-1-16,-7-2-1 0,9-3-1 15,6-4 0-15,6-5 0 0,11-4-1 16,8-3 2-16,6-3 4 0,0 0-2 0,0 0-1 16,2-2-1-16,10-3 3 0,7-3-1 15,10-1-1-15,6-1 13 0,6-1-8 16,1 4-5-16,3 1 1 0,-8 2 0 15,0 3-2-15,-6 1 0 0,-2 5-2 16,-8 6 1-16,-4 3-1 0,-3 6-1 16,-1 2 0-16,-3 3 0 15,-2 1 1-15,-2 1-1 0,-2-1-1 0,-1 0-22 16,-1-7-21-16,0 0-23 0,0-4-26 16,-2-2 0-16,0-4-45 0,0-3-100 15</inkml:trace>
  <inkml:trace contextRef="#ctx0" brushRef="#br0" timeOffset="47545.81">19925 6438 561 0,'0'0'17'0,"0"0"6"15,0 0 12-15,0 0 31 16,0 0-7-16,0 0-21 0,0 0-7 0,0 0-3 15,-2-15-11-15,2 15-5 0,2 0-5 16,2-1-3-16,9-1-3 0,3-1 0 16,11-1-1-16,8-1 0 15,6 0 0-15,5 1 0 0,3 0 0 0,9 0 1 0,2-1-1 16,2 0 1-16,11 0 0 16,5-1 0-16,17 0 0 0,9-3 1 15,14 1-2-15,6-3-5 0,6 1 4 16,8-5 1-16,5 3 1 0,2-1 1 15,10 2 3-15,-2-1-5 0,-5 1-6 16,-1 0 6-16,-6 1 0 0,-9 4 2 0,-10-1 1 16,-4-1-3-16,-9 2-3 0,-5 2 2 15,-11-1 1-15,0 2 1 0,-11 1 2 16,-1 1 7-16,-6 1-3 0,-3 0-1 16,-2-2-6-16,-2 0-2 0,-4 1 1 15,-4-4 1-15,-4 1 1 0,-4 1 0 16,-11 0 0-16,-12-1 0 0,-12 2 0 15,-9 0 0-15,-8 0 2 0,0 0 2 16,0-1 28-16,0 1-15 0,-2-3-13 16,0 3-3-16,-2-1-1 0,4-1-1 0,-2 3 0 15,2 0 0-15,0 1 0 0,0 0 0 16,0 0-1-16,0 0-1 0,0 0-1 16,2 0 0-16,2 0 1 0,2 0-2 15,11 1 3-15,-1 0 1 0,5-2 1 16,6 3-1-16,4 0 1 0,2 0-1 15,2 1 1-15,0 0 1 0,-4-2-2 16,-6 1 0-16,-9-1 0 0,3 0 1 16,-11-1-1-16,0 2 0 0,-1-1 0 15,-5 0 0-15,0 0 0 0,-2-1-1 16,0 0 1-16,0 0 0 0,0 0 1 0,-4 0-1 16,-3-4 0-16,-1-1-18 0,-6-2-18 15,-5-7-18 1,3-1-18-16,-5-3-46 0,-2-6-24 0,7 3-78 0</inkml:trace>
  <inkml:trace contextRef="#ctx0" brushRef="#br0" timeOffset="47876.46">23853 5884 310 0,'0'0'280'0,"0"0"-234"15,0 0 11 1,0 0 37-16,0 0-23 0,0 0-31 0,0 0-14 0,0 0 0 15,-27-14-5-15,27 14-9 0,0 0-4 16,0 0-2-16,0 0-3 0,0 1-2 16,4 7-1-16,2 4-1 0,11 4 0 15,1 5 1 1,7 0 2-16,8 3 1 0,6 1 0 0,7 0-1 0,-3 4 1 16,3 0-2-16,1 1 1 0,-8-2 0 15,-3-4-2-15,-7-3-3 0,-13-8 3 16,-4-3 0-16,-9-2 0 0,-3-1 1 0,-11-1 2 15,-7 4 2-15,-15 1-5 0,-17 2 0 32,-8 1 0-32,-14 5 0 0,-7 2 0 15,-4 8 0-15,-8 4 0 0,-4 3 0 0,4 3-22 0,-2 3-39 0,2 3-46 16,7-4-135 0</inkml:trace>
  <inkml:trace contextRef="#ctx0" brushRef="#br0" timeOffset="128223.37">13221 6511 228 0,'0'0'52'0,"0"0"-1"0,0 0 5 16,31-59-1-16,-20 48-7 15,-1 0-10 1,-4 1-5-16,-2 3 17 0,5 1-30 15,-1 3-6-15,-2 0 1 0,0 2 1 16,-4-1-3-16,5 1-3 0,-1 0-1 16,0 1-4-16,2-1 0 0,-4 1-1 15,-4 1 0-15,4 4-1 0,1-4 3 16,-5 4 0-16,0 1 4 0,0 2 1 16,-5 4 3-16,-1 4 4 0,-12 3-2 0,-1 5-1 15,-12 4-6-15,-4 2-2 0,-9-1-2 16,-1 2-1-16,4-1-4 0,-7-2-1 15,9-1 1-15,4-5 0 0,4 0 0 16,10-6 0-16,0-3 0 0,13-4 0 16,0-5 1-16,8-2 0 0,0-2-1 15,0 0 0-15,0 0 1 0,0 0 0 16,6 0-1-16,2 2 1 0,3-1-1 16,9 0 2-16,1 0 2 0,8 1 1 15,0 3 0-15,4 0-2 0,0 4 0 16,4 3-2-16,0 1 0 0,5 5 1 15,-3 1-2-15,0 1 1 0,1 0 0 0,-3 0-1 16,-4-5-2-16,-4-1-2 16,-4-1-39-16,-3-1-31 0,-9-4-19 0,-3-1-42 15,-4-4-89-15</inkml:trace>
  <inkml:trace contextRef="#ctx0" brushRef="#br0" timeOffset="128822.51">13093 6756 594 0,'0'0'28'0,"0"0"-10"15,0 0 26-15,0 0 15 0,0 0-33 16,0 0-14-16,0 0 1 0,0 0 8 16,-39-20-3-16,45 20-12 0,11 0-6 15,1 0 0-15,13 0 0 0,13 0 0 16,3 0 3-16,13-2-1 0,8-1 3 15,9 0-1-15,12-4-3 0,10 1-1 16,10-3 1-16,16-3 0 0,11-1 2 16,17 0 1-16,10-1 2 0,11-2 1 15,12-1-7-15,2-2-1 0,8-2 1 0,5 2 2 16,-1 0 3-16,7-2-5 0,-2 1-4 16,-5 3 4-16,3-1 3 15,-9 3 1-15,-8-1-4 0,-8 5-2 0,-15 2 2 16,-12 0 11-16,-12 0-5 15,-17-1-3-15,-11-2 9 0,-18 3-3 16,-12-3 0-16,-19 3 2 0,-19 1 0 0,-12 2-3 16,-16 4-3-16,-3-1 3 0,-6 2 0 15,-4 0 2-15,5-1 0 0,-5 1-5 16,2-1-4-16,2 1 0 0,0 0-1 16,3-1 0-16,-1 0 0 0,10 2 0 15,1-1-1-15,10 1 1 0,4 0 0 16,2 3-1-16,4-2 1 0,-10-1 0 15,-4 0 0-15,-6 0 0 0,-11 0 2 16,-2 0-2-16,-4 0 0 0,-2 0 1 16,0 0-1-16,0 0 1 0,0 0-1 0,0 0 0 15,0 0 0-15,0 0 1 0,0 0-1 16,2 0-1-16,-2 1 0 0,5 1 0 16,1 2 1-16,0-1 0 0,-4 4-1 15,0-3-1-15,0 1-16 0,0 1-9 16,-2-1-8-16,0 0-14 0,-2 0-24 15,-2-3-21-15,-6-2-16 0,-3-5-75 16,3-4-209-16</inkml:trace>
  <inkml:trace contextRef="#ctx0" brushRef="#br0" timeOffset="129153.38">18029 6124 314 0,'0'0'199'16,"0"0"-173"-16,0 0 26 0,0 0 18 15,0 0-15-15,-55-47-17 0,42 44 0 0,1 0-5 16,1 3-8-16,3 0-7 0,0 0 0 16,6 0-4-16,2 2-3 0,0 0-4 15,0 0-3-15,0 1-2 0,0 2-1 16,4 3-1-16,10 3 3 16,1 1 0-16,10 2 4 0,8 2 4 0,6 2-3 15,5 2 0-15,1 0-3 16,0 1 0-16,-3 1-2 0,-9-3-1 0,-10-3 0 15,-9-3 1-15,-6-1 0 0,-8 2-1 16,0 0 1-16,-8 2 3 0,-11 3 2 16,-5 2 0-16,-7 0 0 0,-4 1-8 15,-3 2 0-15,-3 2 0 16,4 0 0-16,4 2 0 0,2-1 0 0,4 3-29 16,8 3-25-16,1-1-40 15,-1-7-92-15,9-10-280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26:44.688"/>
    </inkml:context>
    <inkml:brush xml:id="br0">
      <inkml:brushProperty name="width" value="0.05292" units="cm"/>
      <inkml:brushProperty name="height" value="0.05292" units="cm"/>
      <inkml:brushProperty name="color" value="#FF0000"/>
    </inkml:brush>
  </inkml:definitions>
  <inkml:trace contextRef="#ctx0" brushRef="#br0">11942 8695 280 0,'0'0'100'0,"0"0"-56"16,0 0-2-16,0 0 10 15,20-52 4-15,-18 47-15 0,-2 0-11 0,0 0-1 16,0 1-1-16,0 1-1 0,-4 0-4 16,0 2-4-16,0-1 0 0,-2 0-4 15,-4 2-2-15,1 0-4 0,1 5-1 16,-4 1-2-16,-1 5-4 0,3 5-1 15,-7 4-1-15,3 4-1 0,1 3 1 16,1 2-1-16,8 1 1 0,0-1 0 16,4 1-1-16,0 0 1 0,8-1 0 15,4 0 0-15,5-3 0 0,6-3 0 16,-3 0 0-16,7-4-1 16,2-1 2-16,4-5-1 0,5-2 1 0,1-3 0 0,0-5 0 15,4-3 1-15,-3-3 0 16,-3-8-1-16,4-5 2 0,-6-4 0 0,-1 0 2 15,-8-2 4-15,-3-2 4 0,-10 0 0 16,-5-6-3-16,-4-2-4 0,-8-3 4 16,-4-1-3-16,-9-2-4 0,-10 2 0 15,0 3-2-15,-4 6 0 0,-2 8-1 16,0 6-3-16,0 4 0 0,0 7-3 16,0 4-5-16,4 6-8 0,6 7 0 15,0 6-5-15,9 4-11 0,6 7-34 16,4 2-11-16,4 2-15 0,12-2-31 15,2-6-54-15</inkml:trace>
  <inkml:trace contextRef="#ctx0" brushRef="#br0" timeOffset="315.01">12702 8680 443 0,'0'0'75'0,"21"-62"-15"0,-13 46-6 15,1 0-4-15,-5 5-6 0,-2 1-1 0,-2 3-3 16,0 0-8-16,-2 1-4 16,-4 3-6-16,-7-1-6 0,3-1-6 15,-7 5-3-15,3 0-4 0,-1 2-1 16,-3 8-2-16,3 0-1 0,-3 8-1 0,7 5 0 16,-5 5 2-16,5 5 0 0,-3 2 0 15,4 1-2-15,6-2 1 0,1 2 1 16,3-2-1-16,7 1 1 0,11 4-2 15,1-3-2-15,6 0-11 0,8-3-13 16,6-4 5-16,4-5-2 0,3-6-18 16,-1-6 1-16,5-6-7 0,-9-6 3 15,5 0-20-15,-5-7-28 0,-8-10-39 16,-10 2-156 0</inkml:trace>
  <inkml:trace contextRef="#ctx0" brushRef="#br0" timeOffset="519.39">13124 8680 507 0,'0'0'74'16,"-14"-50"-8"-16,10 41 6 0,4 3 12 16,0 1-34-16,0 3-20 0,0 2-10 15,0-1-5-15,0 1-6 0,2 4-4 16,2 6-3-16,0 8 0 0,4 2 1 16,-2 7 4-16,3 3 0 0,-5 4-3 15,0-2-4-15,-4 3 1 0,4-1-1 16,-2-2-1-16,2-4-21 0,2-3-22 15,3-3-2-15,-3-4-40 0,-2-4-35 16,2-5-52-16,0-3-117 0</inkml:trace>
  <inkml:trace contextRef="#ctx0" brushRef="#br0" timeOffset="771.44">13538 8557 448 0,'0'0'89'0,"0"0"-8"16,0 0-6-16,0 0-2 0,0 0-22 16,12-50-13-16,-6 49-11 0,2 1-10 0,5-1-4 15,-1 9-1-15,9 1 2 0,0 5-4 16,-1 3 2-16,7 3-3 0,4 3-1 16,2 2-2-16,-6 1-3 15,-10 4 1-15,-3 0-4 0,-12 3 0 0,-4 1-2 16,-14-1-5-16,-9 3-14 0,-4 0-15 15,-8 0-24-15,-9 0-12 0,-3-3-31 16,-9-3-35-16,-4-8-114 0</inkml:trace>
  <inkml:trace contextRef="#ctx0" brushRef="#br0" timeOffset="1462.97">11917 9797 289 0,'0'0'127'0,"0"0"-81"0,0 0-2 15,6-54 19-15,-6 45-5 0,0-1-10 16,0 3-1-16,0 2 0 0,0-1-10 16,-2 2-6-16,0 2-9 0,-2 1-2 15,-4 1-6-15,-1 0-8 0,1 3-3 16,0 6-3-16,-9 5-2 0,5 5 0 15,-7 6 0-15,5 3 1 0,-5 6 1 16,9 0 0-16,-5 4-1 0,7-2 0 16,2 0 1-16,4-1-1 0,2-5 0 15,8 1-5-15,11-2-1 0,-3-1 1 16,13-3-5-16,4-9 5 0,7 1 4 0,3-9 1 16,-4-3 0-16,1-7 1 0,1-5 2 15,-2-9-2-15,0-5 1 0,-3-6 1 16,-3-3 2-16,-9-1 4 0,-1-1-2 15,-6 0-3-15,-11-5 3 16,-6-1 2-16,-6-2-3 0,-17 0-3 0,2 2 0 16,-8 5-1-16,2 7-1 0,-6 6-3 15,0 9-4-15,0 5 0 0,2 6-12 16,0 6-8-16,4 7-7 0,7 5-15 16,1 2-4-16,3 2-12 0,3 0-40 15,-1-1-71-15,7-2-167 0</inkml:trace>
  <inkml:trace contextRef="#ctx0" brushRef="#br0" timeOffset="1763.78">12783 9507 501 0,'0'0'69'0,"0"0"-4"15,0 0-3-15,-23-54 15 0,13 48-21 0,2 2-24 16,-9 1-12-16,7 2-6 0,-7 1-5 16,3 1-5-16,-1 6-1 0,-3 2-3 15,3 4 0-15,-3 4-1 0,-1 4-1 16,3 5 2-16,-1 4 0 16,3 1-1-16,9 1 1 0,-1 0-2 0,2 0 0 15,4 2-9-15,10-2-12 0,1 2-1 16,9 0-7-16,-1-2-15 0,8-2-40 15,4-3 37-15,2-7-22 0,4-3-33 16,0-7-14-16,-4-6-87 0</inkml:trace>
  <inkml:trace contextRef="#ctx0" brushRef="#br0" timeOffset="1968.2">13087 9619 518 0,'0'0'34'0,"-12"-57"41"0,5 46-26 15,3 8 22-15,4 2-7 0,-2 1-25 16,2 0-11-16,0 1-13 0,0 5-7 16,0 7-6-16,6 2 1 0,3 7 7 0,-5 1 3 15,2 5-4-15,0 2-4 0,2-3-1 16,-3 0-4-16,-1-2 1 0,-2-2-1 16,0 0-22-16,2-5-16 0,-2 0-29 15,0-6-54-15,-2-4-34 0,-4-3-181 16</inkml:trace>
  <inkml:trace contextRef="#ctx0" brushRef="#br0" timeOffset="2235.59">13558 9482 451 0,'0'0'61'0,"0"0"14"15,0 0 1-15,40-63-4 0,-30 55-15 0,-6 1-16 16,4 0-5-16,3 3-6 0,-3 4-11 16,-4-1-6-16,8 2-5 0,1 9-2 15,-5 6-4-15,-2 5-2 0,3 4 1 16,-3 6 0-16,-4 2-1 0,0 3 0 16,-6 4-3-16,-9-1-19 0,5 3-34 15,-11-3-6-15,3-2-62 0,-11-2-61 16,2-10-218-16</inkml:trace>
  <inkml:trace contextRef="#ctx0" brushRef="#br0" timeOffset="2912.01">11989 10815 528 0,'0'0'69'15,"0"0"-23"-15,0 0-9 0,0 0 17 16,0 0-5-1,0 0-10-15,0 0-9 0,0 0-6 0,4-47-5 0,-4 47-7 16,-4 0-4-16,4 0-5 0,-4 5-3 16,-6 2 0-16,2 7-3 0,-3 4-2 15,3 7 2-15,-7 4 3 0,5 2-1 16,4 0 1-16,-2 0 0 0,6-2 0 16,2-1 0-16,2 0-1 0,10-1-2 15,3-1-1-15,3-3-5 0,3-3 2 0,6 0 7 16,4-6-1-16,4-2 1 0,4-8 0 15,2-4 2-15,-5-1-2 16,-3-11 0-16,0-1 1 0,-11-8 1 16,1-1 1-16,-2-2 0 0,-11-2 2 0,1 0 3 15,-9-4-1-15,-2-3 2 0,-2-1-4 16,-11-10 1 0,-5-3-2-16,-3-1-4 0,-8 1 0 0,2 9 0 0,-2 8 0 15,0 9 0-15,-2 10-1 0,2 7-2 16,-2 6-2-16,0 7-9 0,0 9-5 15,2 7-6-15,4 6-10 0,9 4-20 16,-1 4-23-16,9-2-6 0,4 1-64 16,0-11-114-16</inkml:trace>
  <inkml:trace contextRef="#ctx0" brushRef="#br0" timeOffset="3210.09">12618 10695 507 0,'0'0'33'0,"10"-56"35"0,-4 43-26 0,0 2 12 0,-3 3 1 0,-1 1-10 16,-2 1-7-16,0 1-4 0,-9 0-4 16,5 1-7-16,-2 2-5 15,-2 0-6-15,4 2-4 0,-7 3-4 0,1 6-4 16,2 3-1-16,-7 6 1 15,3 5-3-15,3 5 2 0,-5 4 1 0,4 3-1 16,1 6 1-16,3 3 0 16,-2 2 0-16,6 3 0 0,2 3-2 0,8-1-10 15,2-1-7-15,15-5-18 0,-2-8 8 16,6-8 1-16,4-7-32 0,2-5-23 16,0-8-4-16,5-5-62 0,-7-4-70 15</inkml:trace>
  <inkml:trace contextRef="#ctx0" brushRef="#br0" timeOffset="3729.67">12816 10821 450 0,'0'0'29'0,"0"0"-8"0,0 0 24 0,-49-40 22 15,40 26-19-15,3 1-3 0,4-2-1 31,0 0-4-31,2 2-6 0,0-1-7 16,2 2-7-16,6 0-7 0,5-3-1 16,-1 4-5-16,5 1-3 0,3 3 0 15,5 5-1-15,0 0-2 0,-2 2 0 16,-1 3 0-16,3 6 2 0,-12 4-3 0,3 4 0 16,-8 5-1-16,-3 2 1 15,1 2 2-15,-6 3-2 0,0 1-1 16,0 0-5-16,0-2 0 0,0-1-4 0,0-3-3 15,2-4 3-15,2-1 3 0,-2-7 0 16,0-3 0-16,2-2 6 0,-4-3 1 16,0-1 0-16,0-3 0 0,0 0 2 15,0-3 2-15,2-7 11 0,2-3 5 16,-2-3-3-16,3-6-3 0,-1-4-7 16,2-5 1-16,4-5 2 0,-1-2 0 0,1 1-1 15,4 4-4-15,-1 6-3 16,-5 8 0-16,4 5-1 0,-5 4-1 15,-3 6 1-15,-2 4-1 0,4 0-2 0,-2 11-1 16,6 6 0-16,-3 5 2 0,-3 8 1 16,0 2 0-16,2 3 1 0,0-1 0 15,1 0-1-15,-1-5 0 0,-2-4 0 16,-2-2-5-16,8-5-4 0,1-6-2 16,-3-1-5-16,-4-5-5 0,6-3-9 15,1-3-7-15,-3-9-16 0,0-6-28 0,5-8-4 16,-1-8-64-16,-8-1-155 15</inkml:trace>
  <inkml:trace contextRef="#ctx0" brushRef="#br0" timeOffset="3910.31">13389 10449 542 0,'0'0'113'0,"6"-57"-41"16,-6 51-5-16,8 5 3 0,-4 1-17 16,5 5-32-16,7 8-8 0,3 5 2 15,8 5 4-15,-7 5-3 0,3 5-3 16,0 4-8-16,-7 1-1 0,1 2-4 15,-13-2 0-15,0-2 0 0,-4-1 0 16,-8-2-31-16,-9 1-21 0,-18 1-46 16,-12-3-71-16,-13-4-155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27:13.526"/>
    </inkml:context>
    <inkml:brush xml:id="br0">
      <inkml:brushProperty name="width" value="0.05292" units="cm"/>
      <inkml:brushProperty name="height" value="0.05292" units="cm"/>
      <inkml:brushProperty name="color" value="#FF0000"/>
    </inkml:brush>
  </inkml:definitions>
  <inkml:trace contextRef="#ctx0" brushRef="#br0">22827 1918 475 0,'0'0'11'16,"0"0"-8"-16,0 0 8 0,0 0 37 16,0 0-1-16,-51-49-15 0,28 48-10 15,-2 1-5-15,-8 6-6 0,-2 4-1 16,-11 6 0-16,1 5 1 0,1 5 5 15,-1 7 3-15,4 4-8 0,5 4-9 16,1 2 1-16,0 5-2 0,4 3 1 16,0 2-2-16,2 7 0 0,9-2 0 15,1 5 0-15,4 2-1 0,5 2-1 0,8 1 2 16,2 2 0-16,2-3 0 0,8 0 0 31,7-3 0-31,8 0 1 0,8-5 1 0,4-2-1 0,11-4-1 0,7-5 0 16,10-4-1-1,3-8 0-15,8-6 1 0,5-6 2 0,2-10 0 0,5-5 1 16,-3-9 1-16,2-6 1 16,0-13 2-16,-5-7 5 15,5-6 3-15,-2-9-3 0,2-7-7 16,2-4 6-16,-9-9 2 0,5-4 2 16,-8-5-4-16,-3-6 2 0,-10-6-5 15,-6-7-1-15,-21-7 11 0,-10-4-4 16,-23-4-7-16,-10 2-4 0,-27 8-1 15,-29 7 2-15,-23 11-1 0,-29 13-3 16,-26 17-8-16,-21 13-1 0,-15 13 4 16,6 15-3-16,15 5 8 0,15 15-2 15,24 10-5-15,23 5-24 0,19 7 4 16,12 4-15-16,16 9-25 0,9 4-13 0,10 4-28 16,4 1-42-16,11-8-70 0</inkml:trace>
  <inkml:trace contextRef="#ctx0" brushRef="#br0" timeOffset="314.21">22647 2502 373 0,'0'0'72'0,"0"0"-31"0,0 0 1 0,-53-14 22 16,51 13-6-16,-3 1-19 0,3-1-2 15,2 0-3-15,0 1-8 0,0 0-11 16,0 0-4-16,7 0-1 0,-1-2-1 16,6-1-5-16,13 0 1 0,8-4 2 15,6-2-1-15,11-1-3 0,-3 0-1 16,9-3-2-16,-10 4 2 0,-1 2-1 15,-8 2-1-15,-14 3 0 0,-6 1-21 0,-13 1-27 16,-4 0-24-16,-6 0-7 16,-17 2-4-16,-8 3-46 0,-4-2-97 0</inkml:trace>
  <inkml:trace contextRef="#ctx0" brushRef="#br0" timeOffset="692.78">22649 2441 291 0,'0'0'69'0,"0"0"4"15,0 0 7-15,0 0-1 0,0 0-20 16,0 0-19-16,0 0-2 0,0 0-13 15,0 0-12-15,-22 2-5 0,22 6-3 16,2 3-2-16,2 4 6 0,-2 4 4 16,4 3 0-16,0 1-4 0,-1 0-5 15,-3 2-2-15,2 1 0 0,-2 0-1 0,-2-1 0 16,0-3 0-16,0-5 0 0,0-1-1 16,-2-4 1-16,-2-4 0 0,2-4 0 15,2-3 0-15,0 1 1 16,0-2 0-16,0 0 1 0,0-2 1 15,0-5-2-15,0-4 3 0,0-5 4 0,6-4-4 16,2 1 1-16,2 3-2 0,7 2 2 16,-5 0-1-16,11 4-1 0,-4 3-1 15,3 4-1-15,7 3 1 0,0 0-1 16,0 6 2-16,-4 2 1 0,-2 6 0 16,-1 0 5-16,-7 2-3 0,-1 5-1 0,-9 1-2 15,-5 1-1-15,0 1 1 16,-13-3-2-16,-1-1 0 0,-3 0 0 15,-6-5 0-15,-4 1-2 0,1-3-6 0,-5-1-14 16,-5-1-5-16,-1-5-20 16,-2 0-33-16,-4 0-41 0,-1-1-38 15,9-1-227-15</inkml:trace>
  <inkml:trace contextRef="#ctx0" brushRef="#br0" timeOffset="2385.46">26591 4334 417 0,'0'0'66'0,"0"0"-40"15,-10-63-6-15,8 49 53 0,0 2-22 16,-2 2-20-16,0 1 5 0,-7 0-1 15,-1 1-5-15,4 1-5 0,-11 3 3 16,5 2-11-16,-7 2-10 16,0 7-3-16,-4 10-2 0,-6 11 0 0,-2 10-1 31,0 9-1-31,-2 7 1 0,2 5-1 16,0 2 1-16,6 2 0 0,13-3 0 15,-3-2 0-15,11 1 0 0,4 0 1 16,2 3-1-16,4 5-1 0,8 2 0 15,5 6-3-15,4-1 3 0,3 1 0 16,10-4 2-16,11-4 0 0,-2-6-1 16,11-11 1-16,0-6 0 0,4-9 0 15,6-7 2-15,-2-8-2 0,4-8 1 0,2-10 4 16,0-4 3-16,1-14 4 0,1-8-5 16,4-9 0-16,1-4 3 15,-5-4 1-15,-2-5-2 0,-8-3-1 0,-10-12-4 16,-9-9 2-16,-6-10 3 0,-14-12-5 15,-11-8-6-15,-12-3 0 0,-10-1 0 16,-21 7 0-16,-21 5 0 0,-16 12 0 16,-15 12 0-16,-25 13-4 0,-7 14-7 15,-16 10-2-15,-11 13-8 0,9 11-4 0,22 7 2 16,15 11 8-16,32 12-4 0,8 9 0 16,15 12-26-16,-5 9-51 0,5 6-16 15,4 3-63-15,-1-7-132 0</inkml:trace>
  <inkml:trace contextRef="#ctx0" brushRef="#br0" timeOffset="2661.05">26515 4807 529 0,'0'-52'51'0,"0"33"7"15,0 6 3-15,0 4 27 0,0 4-27 16,0 3-21-16,2 2-12 0,0 0-6 16,4 4-10-16,0 9-8 0,1 4 1 15,-3 7 2-15,2 8 1 0,-4 5 4 16,-2 3-5-16,0 6-5 0,-2 4-1 16,-2 3 0-16,0-1-1 0,4 0 0 0,2-6-5 15,0-5-14-15,8-6-8 16,3-4-16-16,-5-9-22 0,0-7-39 0,0-9-12 15,1-6-70-15,-5-7-245 0</inkml:trace>
  <inkml:trace contextRef="#ctx0" brushRef="#br0" timeOffset="2850.99">26831 4781 678 0,'0'0'79'15,"0"0"-3"-15,0 0-9 16,0 0-16-16,0 0-23 0,0 0-13 0,0 0-3 0,0 0 5 15,0 0-17-15,46 85 0 0,-44-40 0 16,-2 8 0-16,-2 3 0 0,0 2 0 16,-3 4 0-16,5 1 0 0,0 0 0 15,5-2-28-15,1-1-37 0,6-3-28 16,-3-7-73-16,-7-10-111 0</inkml:trace>
  <inkml:trace contextRef="#ctx0" brushRef="#br0" timeOffset="19361.7">23770 3128 150 0,'0'0'46'0,"0"0"-2"16,0 0 16-16,0 0-9 0,0 0-16 15,0 0 54-15,0 0-36 0,0 0-36 16,-44-20 9-16,44 20-2 15,0 0-3-15,0-1-1 0,0 1 1 0,0 0 2 16,0 0 3-16,0 0 1 0,0 0-4 16,0 0-5-16,0 0-7 0,0 0-1 15,0 0-4-15,0 0-3 0,0 0-1 16,0 4-1-16,7 2-1 0,1 5 1 16,6 3 3-16,3 2 3 15,4 2 2-15,7 2-1 0,6 1 1 0,-1 2-1 0,2 2 0 16,0 1-1-16,4 2-1 15,7 2-1-15,-3 3 2 0,5 1 2 0,7 4-3 16,1-1 4-16,-4-1-5 0,8 3-2 16,0-2-2-16,2 3 3 0,-4-2-1 15,0-1-1-15,-1 2 0 0,3-1 3 0,-6 1 0 16,-2-2-1 0,0-1-1-16,-3-2 0 0,-3 2-3 0,1-2 1 15,-10 2 0-15,5-1 0 0,-1-1 0 16,0-1-1-16,-1-1-5 0,-5-3 5 15,2-2 0-15,0-2 1 0,0-3-1 0,3 0 2 16,-1 2 4-16,0-4-3 0,-4 2 1 31,-4-4-2-31,-2-1 1 0,-6 0-1 0,0-2 0 0,0 1 3 0,-7-5 0 16,3 1-2-16,-7-2 0 0,3-1-2 16,-7-2 0-1,-6-4 0-15,2 0-1 0,-4 0 0 16,0-2 0-16,0 1 0 0,0-2 0 0,0 0 2 0,2 0-1 15,-2 0 1-15,0 0 0 0,0 0 1 16,0 0 1 0,0 0 1-16,0 0-1 0,0 0-2 0,0 0-1 0,0 0 2 0,0 0-3 15,0 0 0-15,0 0 0 0,2 0 0 16,-2 0 0 0,0 0 0-16,2 0 0 15,0 0 0-15,5 0-3 0,-1 1 2 16,0 2 1-16,8 1 0 0,5 1 0 15,-5 2 0-15,9 1 0 0,6 2 0 0,0 0 0 16,-8 1 0-16,-1-1 4 16,1-2-4-16,-11 0 0 0,1-2 0 15,-1-1 0-15,-2 1-4 0,-6-3 2 16,3 2 2-16,-3-2-1 0,2 0 1 0,-2 0 0 16,2-2 0-16,0 0 0 0,-2 0 0 15,0-1 0-15,2 3 0 0,1-1 0 16,-5 1 0-16,8 3 0 0,6-3 0 15,-1 3 0-15,7-1 0 0,-5 0 0 16,-3 1 0-16,-1-3 0 0,-7-2 0 0,-2 0 0 16,-2-1-2-16,0 2 1 15,0-2-13-15,0 0-6 0,-6-1-2 0,-7-5-6 16,-1-3-22-16,-13-4-37 0,-2-4-49 16,-2-1-74-16</inkml:trace>
  <inkml:trace contextRef="#ctx0" brushRef="#br0" timeOffset="20353.34">23629 3148 301 0,'0'0'54'0,"0"0"-7"16,0 0 19-16,0 0 6 0,0 0-8 15,0 0-18-15,2-41-5 0,-2 39 0 16,0 1-4-16,0 1-4 0,0 0-10 16,0 0-10-16,0 0-4 0,0 2-4 15,0 1-4-15,-2 2 0 0,2 4-1 16,0 1 1-16,0 2 3 0,0 0 3 16,0 2 1-16,0 4-2 0,0 0 0 0,2 3 0 15,5 3-1-15,-3 2-2 0,6 1-1 16,-2 2-1-16,-2 0 0 15,7-3 1-15,-1-2-1 0,-3-6-1 0,-3-6 1 16,0-3 0-16,-2-5 1 0,-2-2-1 16,-2-1 0-16,0-1 1 0,0 0 2 15,0-1 15-15,0-4 3 0,0-3 4 16,0-4-2-16,0-7-11 0,-2-4-13 0,-4-6 0 16,2-6 0-16,-2-2 0 15,-1-1 0-15,3 0 0 0,0 4 0 16,-4 5 0-16,4 5 0 0,2 4 0 15,-3 5 0-15,3 2 0 0,2 5 0 0,-2 0 0 16,0 2 0-16,2 1 0 0,0 2 0 16,0 0 0-1,0 2 0-15,0 0 0 0,-2 1 0 0,2 0 0 0,0 0 0 16,0 0 0-16,0 0 0 0,0 0 0 16,2 0 0-16,4 0 0 0,3 2 0 15,5 3 0-15,3 0 0 16,5-1 0-16,9 0 0 0,7 1 0 15,7-2 0-15,3 2 0 0,-3-2 0 0,5-2 0 0,-11-1 0 16,4 1 0-16,3-1 0 16,-11 0 0-16,-4 0 0 0,-8 0 0 0,-5 2 0 15,-7 0 0-15,-5 4 0 0,-4 1-16 16,-4 0-88-16,-8-5-120 16</inkml:trace>
  <inkml:trace contextRef="#ctx0" brushRef="#br0" timeOffset="59190.39">20820 4640 331 0,'0'0'20'0,"0"0"33"16,0 0-12-16,0 0-2 0,0 0 14 16,0 0-18-16,0 0 11 0,0 0-11 0,19-49-1 15,-19 42 1-15,0 2-3 16,0-3-4-16,-2 1-2 0,-3 0-8 16,-1-1-3-16,-2 1-2 0,-2-1-2 15,-5 1 0-15,-3 0-6 0,-7 5-3 16,-4 2-2-16,-6 4 0 0,-3 6 0 0,-3 4-1 15,0 4 1-15,-1 4 0 16,3 3 1-16,2 5-1 0,0 4 1 0,4 1-1 16,2 7-2-16,4 2-3 0,0 4 4 15,10 5 1-15,1 2 0 16,6 1-3-16,7 3 2 0,3 1 0 0,11-1 0 16,7 2 1-16,7-1 0 0,4 0 1 15,4-3 0-15,6-2 0 0,11-5 1 16,4-3-1-16,10-10 1 0,8-5-2 15,5-9-1-15,3-9 1 0,3-8-1 16,-9-7 1-16,5-13 0 0,-5-6 2 0,-3-8 1 16,-1-6-1-16,-4-5 1 15,-2-10 6-15,-2-8-3 0,-4-9 0 0,-8-11-3 16,1-9-3-16,-9-10 7 16,-9-4 5-16,-10 2-4 0,-21 11-4 0,-13 17 0 15,-20 13 1-15,-12 10-4 0,-19 5-1 16,-13 8-1-16,-18 9-1 0,-12 6 1 15,-9 11 0-15,-6 9-20 0,1 3-12 16,9 11 2-16,13 5-4 0,20 4-9 16,19 7-14-16,15 10-23 0,6 4-64 0,8-1-151 15</inkml:trace>
  <inkml:trace contextRef="#ctx0" brushRef="#br0" timeOffset="59474.28">20657 4978 622 0,'0'0'48'0,"0"-62"-2"0,4 47 27 16,-4 8-4-16,2 4-23 0,-2 3-26 0,0 0-3 15,0 0-1-15,0 2-11 0,0 7-5 16,2 9-5-16,0 7 0 0,0 8 5 15,-2 7 0-15,2 1 1 0,0 3-1 16,0-2 1-16,2 1-1 0,1-3 0 16,1-2-23-16,4-6-7 0,3-5-13 15,-3-4-23-15,2-4-32 16,-1-9-31-16,-5-4-70 0</inkml:trace>
  <inkml:trace contextRef="#ctx0" brushRef="#br0" timeOffset="59915.03">21008 4838 552 0,'0'0'54'0,"29"-57"-9"16,-17 48 28-16,1 5-7 0,-3 4-36 15,-2 0-9-15,-1 3-1 0,1 6-6 16,-4 4-6-16,-4 4-4 0,0 4 0 16,-6 3-2-16,-4 1 1 0,-7 0-1 15,0-2 0-15,-5-2 0 0,-1-3 1 16,-4-2-3-16,0-4 3 0,-2-3-1 15,2-1 0-15,3-2-2 0,3-1-9 0,4-4 7 16,7-1 0 0,6 0 2-16,2-7 0 0,2-3 1 0,0-6-1 0,6-5-1 15,4 0 0-15,7-1 1 0,0 5 2 16,3-1 0-16,7 6 0 0,2 3-1 16,2 1 1-16,4 6 1 0,0 2 0 15,-2 3-1-15,-6 6 2 16,-4 3-1-16,-6 4-1 0,-11 6-2 0,-4 6 1 15,-4 10-1-15,-13 4 1 0,-5 2 1 16,-7-1-2-16,2-5 1 0,0-3 1 16,0-6-1-16,5-3-1 0,5-4 1 15,7-5-1-15,6-2 0 0,2-4 0 0,0 1-1 16,8-2 0-16,2-1 1 0,7-5 0 16,6-4 0-16,10-1 0 0,8-9 1 15,7-5-1-15,-1-5-11 0,3-7-34 16,-5-11-75-16,-5-6-95 0</inkml:trace>
  <inkml:trace contextRef="#ctx0" brushRef="#br0" timeOffset="65865.86">21244 4513 113 0,'0'0'186'0,"0"0"-162"0,0 0 8 15,0 0 20-15,0 0 6 0,0 0-18 0,0 0-15 16,0 0-2-16,0-3-5 0,0 3-3 16,-2 3 0-16,2 0 1 15,-2 2-2-15,-2 0-2 0,4 3 2 16,-7-1 6-16,3-1-2 0,0 1 1 0,0 0-2 16,2-2 1-16,0-4-2 0,2 0 0 15,0-1-2-15,0 0-1 0,0 0 0 16,0 0 1-16,0 0 3 0,0-1 2 15,0 0-1-15,0-4-7 0,0-1 4 16,0-2-5-16,2-1-1 0,0-4-1 16,0-2 0-16,6-1-1 0,1-3-4 15,3-3 1-15,2-5-1 0,5-4 1 16,4-4 0-16,4-2 0 0,2-2 1 16,6-4-5-16,4-3 1 0,0 0 4 15,1-2-3-15,3 2 2 0,0-2-1 0,-5 1 1 16,3 2 1-16,2-3-2 0,1 2-2 15,-1 1 0-15,-4 1 2 0,1 3-2 16,-7 2 2-16,-4 1 0 0,-5 4-3 16,1 0 0-16,-10 5 0 0,3 3 0 15,-7 2 0-15,3-1 0 0,1 3 0 16,-7 2 0-16,8 2 0 0,-5 0 0 16,-1 3 0-16,3 0 0 0,-5 1 0 15,-2 1 0-15,2 2 0 0,3 3 0 16,-7 2 0-16,0 2 0 0,-2 3 0 0,0-1 0 15,0 0 0-15,-2 1 0 0,2-1 0 16,-2 1 0-16,0-1 0 0,4-2 0 16,0 1 0-16,1-2 0 0,1 0 0 15,2-1 0-15,-2-3 0 0,5 1 0 16,-1-2 0-16,0 0 0 0,-2 2 0 16,5 0 0-16,-9 4 0 0,0 1 0 15,-4 2 0-15,2 0 0 0,-2 1 0 16,0 0 0-16,0 0 0 0,0 0 0 15,0 0 0-15,0 0 0 0,0 0 0 16,0-1 0-16,0 0 0 0,0 1 0 16,0-1 0-16,0 1 0 0,0 0-7 0,-2 0-19 15,-4 0-10-15,-6 0-4 0,-3 0-33 16,-4-2-52-16,-1 0-29 0,-3 1-166 16</inkml:trace>
  <inkml:trace contextRef="#ctx0" brushRef="#br0" timeOffset="66228.06">21901 3175 70 0,'0'0'519'0,"0"0"-479"16,0 0 18-16,0 0 31 0,0 0-31 0,0 0-24 15,0 0-5-15,-21-26-5 0,21 26-6 16,0 0-8-16,0 0-4 0,0 0-4 15,0 0 0-15,0 2-2 0,0 0 0 16,5 1-1-16,3 1 2 0,4-2-1 16,3 3 3-16,5-4 1 0,11-1 3 15,5-3 1-15,3-4 1 0,10-2 0 16,-5-3-3-16,-1 2 1 0,-1 2-1 0,-5-1-1 16,-12 3-5-16,-3 0 0 15,-7 2 0-15,-5 4 0 0,-6-2 0 0,-4 2 0 16,0 0 0-16,0 0 0 0,0 0 0 15,0 4 0-15,-2 8 0 0,-4 10 0 16,-13 8 0 0,5 8 0-16,-11 4 0 0,-2 6 0 0,-4 7 0 0,-2 4 0 15,-2 9 0-15,-2 5 0 0,-2 3-37 16,-5 3-78-16,7-14-148 0</inkml:trace>
  <inkml:trace contextRef="#ctx0" brushRef="#br0" timeOffset="82725.02">17356 4908 132 0,'0'0'35'0,"0"0"-14"0,0 0 9 0,0 0 16 16,0 0-3-16,0 0-10 0,0 0 3 0,0 0 1 15,0 0 0-15,39-33-1 16,-39 30-2-16,0 2 2 0,4 0-4 15,-4-1-1-15,0 1-4 0,0 0 1 16,-4-1 2-16,2 1 5 0,-2-5-9 0,-3 2-6 16,-1-2-6-16,-8 0-4 0,1 1-3 15,-6 1-2-15,1 1-1 0,-1 4 0 16,-4-1 0-16,5 5 1 16,-1 2 0-16,-4 5-5 0,5 5 1 0,-5 3-1 15,-2 7 0-15,0 4 0 0,0 3 0 16,6 3 0-16,1 0 0 0,1 6 0 15,3 1-1-15,5 3 1 0,-1 0 0 16,6 1 0-16,6-1-1 16,0-3 0-16,6 2 1 0,8-2 0 0,1-2-1 15,8 2 1-15,5-4 0 16,6 1 0-16,3-2 0 0,4-4 2 0,5-1-1 16,1-5-1-16,5 0 0 0,-5-5 0 0,9-5-2 15,-4-3 2-15,6-7 1 0,2-5 0 16,-2-4 0-16,-1-5 2 15,7-8 0-15,1-3 1 0,1-3 3 0,-2-4 9 16,-2-6-8-16,-6-5 4 0,-5-6 0 16,-3-5-1-16,-5-6-1 0,-1-4-2 15,-1-1 0-15,-14 0-3 0,-2-1 1 16,-7-2-2-16,-12-1 3 0,-6 1-3 16,-2 2-1-16,-16 5-1 0,-5 4 0 15,-14 2-1-15,-9-1-1 0,-7 6 0 16,-14 4-1-16,-3 2 0 0,-10 9-1 0,-5 1-1 15,2 5-9-15,-2 4-4 0,3 3 2 16,-1 6-5-16,11 7-9 0,3 0 0 16,5 15-7-16,4 9-36 0,9 12-3 15,5 8 2-15,13 5-26 0,12 6-44 16,3-7-90-16</inkml:trace>
  <inkml:trace contextRef="#ctx0" brushRef="#br0" timeOffset="83040.53">17415 5169 103 0,'0'0'429'16,"0"0"-387"-16,9-59 8 0,-1 49 19 15,-4 7-7-15,-2-1-20 0,-2 4-16 16,4 0-5-16,0 0-10 16,1 2-6-16,1 6 0 0,2 5-2 0,0 3 1 15,1 5 1-15,-3 5 2 0,-2 2 0 0,-2 4-2 16,4 3-1-16,-6 0-1 0,4-1-2 16,-4 0 1-16,0-4-2 0,0-1 1 15,5-3 0-15,-5-4-1 16,4 0-13-16,-2-5-11 0,4-5-16 15,0-2-32-15,0-5-19 0,3-3-34 0,-3-3-62 16,0-6-128-16</inkml:trace>
  <inkml:trace contextRef="#ctx0" brushRef="#br0" timeOffset="83449.25">17742 5191 471 0,'0'0'43'0,"17"-56"18"0,-3 45 18 0,-8-1-12 0,1 3-13 0,-5 4-7 15,0 0-10-15,0 3-4 0,-2 1-14 16,0 1-3-16,0 0-1 0,0 0-3 16,-2 1-3-16,0 2-4 0,-3 3-3 15,-1 3-1-15,-6 6 0 0,-3 4-1 16,1 8-1-16,-5 1 0 16,7 5 0-16,-3 0 0 0,5-1 1 0,8 1-1 15,2 0 1-15,0-2-2 0,6 0 2 16,2-2-1-16,11-4 1 0,-4-3 0 15,5-3 0-15,5-3 0 16,-4-6 1-16,6-1 1 0,-1-6-2 0,5-3 0 0,3-3-1 16,-1-7 1-16,0-5 2 0,-2-2 3 15,-2-1 5-15,-11-1 1 16,3-4 0-16,-11-2 1 0,5-9-6 0,-11-7-6 16,-4-5 0-16,-10-4 0 0,-13-2 0 15,-10 7 0-15,-17 4 0 0,3 8 0 16,-7 9 0-16,4 9 0 0,3 12 0 15,9 5-31-15,5 16-10 0,4 8-14 16,5 10-39 0,-1 5-54-16,2-3-95 0</inkml:trace>
  <inkml:trace contextRef="#ctx0" brushRef="#br0" timeOffset="86683.31">16105 7375 50 0,'0'0'25'0,"0"0"-6"0,0 0 5 16,0 0 5-16,0 0 11 0,0 0 10 15,2-40 5-15,-4 37-16 0,-2 0 8 0,2 0-8 16,0-1 3-16,2-1 0 0,-4 2-3 16,1-4 0-16,1 3-5 15,0-2-5-15,-2 1-1 0,0 1 4 0,-4 0 1 16,2 2-7-16,1-1-5 0,-3 1-2 15,-6 0-4-15,3-1-8 0,-7 1-5 16,1 1 0-16,-3 1-1 0,1 0 3 16,-6 5-2-16,-2 5 1 0,0 3-1 15,5 4-1-15,-3 3-1 16,-4 3-2-16,4 2 2 0,4 3 0 0,-3 1 1 16,1 2-1-16,6 1 1 0,-5 2 0 0,9 1-1 15,-1 2 0-15,8 5 0 16,3-1 0-16,3 4-3 0,7 0 1 0,9 0 2 15,1 0-1-15,8-3 1 0,4 0 0 16,4-1 0-16,2-4 1 16,2-1 0-16,4-6 1 0,3-2-1 0,1-4 0 15,-3-5 0 1,7-4-1-16,-1-8 0 0,3-4-4 0,-3-3 4 0,8-9 1 16,-5-5 5-16,7-6 5 0,2-3 3 15,-2-5-1-15,0-2 1 0,4-3-3 16,-2-2 0-16,-4-4 1 0,-11-1-1 15,-3-3-2-15,-5-2-1 0,-4-3 2 0,-10-2 2 16,-3-4-3-16,-9-3-4 16,-11-2 2-16,0 1 1 0,-13 3-1 0,-14 3-6 15,-10 5 0-15,-15 2 0 0,-5 9-1 16,-18 5-1-16,-3 8-5 0,-11 10-9 16,-4 7 4-16,-2 6-2 0,2 3-3 15,2 10 1-15,12 7-4 16,11 5-4-16,14 5-3 0,9 3-5 0,7 4-28 15,14 6-46-15,-1-1-14 0,4 5-64 0,9-7-133 16</inkml:trace>
  <inkml:trace contextRef="#ctx0" brushRef="#br0" timeOffset="87205.52">16289 7581 463 0,'0'0'79'16,"0"-64"-6"-16,-4 48 0 0,-4 1 15 0,-5 4-19 0,3-3-26 15,-9 2-15 1,1 2-7-16,-5-1-6 0,-2 4-7 0,2 5-5 0,1 2-3 16,-3 5-1-16,6 6-2 0,-2 5 1 15,3 3 2-15,1 4-2 16,5 2 0-16,2-3 1 0,5 2-1 15,5-5 0-15,0 0 0 16,7-1 1-16,5-4-2 16,-2 4-1-16,11-3 0 0,2 2 1 0,8 2 1 15,12-1 1-15,3 2 1 0,-3 0 0 16,3 0 1-16,-9-2 0 0,-10-2 1 16,-11 2 0-16,-5-4 0 0,-5 0 0 15,-6 0 0-15,-4 1 0 0,-7-2 0 16,1 1-2-16,-9-4-11 0,3-1-5 15,-9-2 3-15,2-4 5 0,1 0 3 16,-7-3-1-16,2 0 1 0,0-3 2 16,4-4 3-16,9-4 0 0,7-2 0 0,3-2 8 15,0-3 0-15,4-8-1 16,0-3 5-16,8-7 5 0,3-2-3 0,7-1 1 16,1-3-2-16,10 3-3 0,0 2 1 15,4 2 1-15,-2 3-2 0,-2 5-1 16,-11 6-9-16,-1 7 0 0,-13 3 0 15,-4 4 0-15,0 0 0 0,0 4 0 16,-2 2 0-16,-2-2 0 0,-8 1 0 16,-3 2 0-16,-10 0-21 0,-8 6-57 0,-14 1-76 15,-9 1-200-15</inkml:trace>
  <inkml:trace contextRef="#ctx0" brushRef="#br0" timeOffset="93932.04">16384 7182 231 0,'0'0'62'0,"0"0"-27"16,0 0-10-16,0 0 14 16,0 0 3-16,0 0-1 0,0 0-9 0,0 0-4 0,0 1-2 15,0-1-1-15,0 1-2 0,0 0 0 16,0 1-7-16,0-2-7 0,0 0 15 15,0 0-5-15,0 0-1 0,0-2 5 16,0 0 3-16,0-3 0 0,2 1-6 16,2-2-5-16,0 1 5 0,5-4 10 15,1-5-9-15,-2 1-8 0,3-5-1 16,1 1-4 0,0-5 2-16,3 1-3 0,3-3 1 0,1 0-3 0,0-5 0 15,3-2-1-15,3-3 2 16,0-1 0-16,6-3 1 0,2-6-2 0,2 0 1 15,2-3-1-15,5 2 0 16,-5-3 0-16,0 2-3 0,-2 0-1 0,3 0 3 0,-3-2-4 16,0 0 0-16,0 0 0 0,-2 2 0 15,-4 3 0-15,-2 2 0 0,-2 5 0 16,-9 5 0-16,3 3 0 0,-7 0 0 16,3 3 0-16,-5 4 0 0,0 1 0 15,3 4 0-15,-3 3 0 0,-6 0 0 16,2 3 0-16,3 1 0 15,-3 0 0-15,-2 2 0 0,0-1 0 0,-2 4 0 16,2 1 0-16,-4 0 0 0,2 0 0 16,-2 3 0-16,0 0 0 0,2 0 0 15,-2 0 0-15,0 0 0 0,3 0 0 16,-3-1 0-16,2-1 0 0,2 0 0 16,-2 1 0-16,-2 0 0 0,4-1 0 15,-2 1 0-15,-2 0 0 0,2 0 0 0,-2 1 0 16,0-1 0-16,4 0 0 0,-4-2 0 15,0 1 0-15,2-2 0 16,2-1 0-16,-2 1 0 0,1-1 0 0,1-1 0 16,2 2 0-16,0-2 0 0,-4 2 0 15,2-2 0-15,-4 3 0 0,0 1 0 16,2 0 0-16,-2 1 0 16,0 1 0-16,0 0 0 0,0 0 0 0,0 0 0 15,-2 1 0-15,2 3-29 0,-4-2 0 16,0 4-14-16,-2-2-7 0,-5 3-17 15,-1 0-33-15,-4-1-20 0,3 0-106 0</inkml:trace>
  <inkml:trace contextRef="#ctx0" brushRef="#br0" timeOffset="94358.63">16946 5992 445 0,'0'0'86'32,"0"0"-26"-32,0 0 5 0,0 0 10 0,0 0-17 0,0 0-18 0,0 0-9 15,0 0-6-15,-8-6-10 0,8 6-4 16,0 0-3-16,0 0-2 0,0 0-3 16,0 0-1-16,4 0-1 0,4 0 0 15,1 0 3-15,3 0 5 0,9-7 4 16,6-4 2-16,10-3-2 15,4-5-3-15,11-3-6 0,-5 0 2 0,5 1-1 16,-11 4-2-16,-1 1 0 0,-11 4-1 16,-5 2 2-16,-5 2-4 0,-7 4 0 0,-7 1 0 15,-1 0 0-15,-2 3 0 0,0 0 0 16,-2 0 0-16,0 0 0 0,0 0 0 16,0 0 0-16,2 0 0 0,2 6 0 15,-2 2 0-15,2 9 0 0,0 7 0 16,-2 10 0-16,-2 9 0 0,2 9 0 31,-4 3 0-31,0 5 0 0,-2-1 0 0,0-7 0 0,-2-6 0 0,2-11 0 16,4-6 0-16,0-3 0 0,-2-5 0 15,0 3 0-15,-5-3 0 0,-5 2-89 16,-9 2-103 0,-6-8-377-16</inkml:trace>
  <inkml:trace contextRef="#ctx0" brushRef="#br0" timeOffset="116490.53">18153 4741 489 0,'0'0'18'0,"0"0"-18"16,0 0 7-16,0 0 18 0,0 0 24 15,-49 31-26-15,49-31-6 0,0 0 1 16,0 0 0-16,0 0-4 0,0 0-4 16,0 0-3-16,0 0-1 0,6 0-4 0,2 0-1 15,5 0 4-15,-1-6 4 0,11-1 7 16,-2-4 1-16,5-2-1 0,3-2-1 15,2-2-2-15,2 0-3 0,5-3 0 16,1-4 0-16,8 0-3 0,-1-5 4 16,10 0-4-16,-3-4 1 0,12-5-3 15,3-2-1-15,10-3-3 0,3-6-1 16,4 1-1-16,-3-2 1 0,1 2 2 16,-4 0 0-16,-1 2-1 0,-1 1 2 15,-7 0 0-15,2 0 2 0,1 3 0 16,-5-3 3-16,4 0-6 0,3 1-2 15,-3-2-1-15,4 1 1 0,-1 0 1 0,-1 0 0 16,1 1 0-16,-1 1 1 16,-2 1 0-16,-3 2 0 0,-3 3 0 0,-6 3 1 15,-2-1-3-15,-5 4-4 0,-1 4 4 16,-2-1 0-16,-3 2 2 0,1 2 3 16,-5-3 1-16,5 1-1 0,-3 3-2 15,-6-1-2-15,5 2 1 0,-7-1-1 16,-2 5 1-16,-4-1-1 0,-4 6 0 15,-4 1-1-15,-2 1 0 0,-3 4 2 16,-1-1 1-16,-3 0 1 0,3 2 0 0,-5-2 0 16,3 1 0-16,-1-3-2 0,-2 2 1 15,-1 2 1-15,-3 2 2 16,-4 0 1-16,-4 2 1 0,2 1-1 0,-2 1 0 16,0 0 0-16,0 0-3 0,0 0 0 15,0 0-1 1,0 0 1-16,0-2-4 0,0 0 0 0,0 1 0 0,2-1 0 15,4 0 0-15,5-1-4 0,-3-5 4 16,4 1-1-16,5-2 0 0,2-1 1 16,3-1-1-16,3 0 0 0,0 0 0 15,-4 1 1-15,-1 2 0 0,-5 1 0 16,-1 1 0-16,-1 0 1 0,-3 1-1 16,0 1 0-16,1 0 0 0,-1-3 0 0,4 0 0 15,1-1 0-15,4-1 0 0,-5 1-1 16,7 1 1-16,-7 2 0 0,1-2 0 15,-5 1 0-15,-4 1 0 0,0 2 1 16,-4 0 0-16,-2-1-1 0,0-3 0 16,0 3 0-16,0-3-12 0,-4 0-6 15,0 1-9-15,2 0-1 0,-2 0-4 16,0 0-18-16,-2 1-13 0,-3 2-27 16,1-1 0-16,2-1-38 0,-2-1-56 15</inkml:trace>
  <inkml:trace contextRef="#ctx0" brushRef="#br0" timeOffset="116849.68">21430 2523 392 0,'0'0'100'16,"0"0"-34"-16,0 0 10 0,0 0-1 15,0 0-20-15,0 0-18 0,0 0-8 16,-21-7-6-16,19 11-7 0,0-1-5 15,2 0 0-15,-2 1-5 0,2 1-1 16,0 2-2-16,6-2-2 0,-2 4 2 16,9 0-2-16,1 3 0 0,5 0 1 0,6 0 0 15,8-1 1-15,4 0-1 0,4 0 2 16,3 1-2-16,-7-1 1 16,-4-4 0-16,-10 0-1 0,-9-2 2 15,-4-1 4-15,-1-2 5 16,-5 3-2-16,-4-1-2 0,0 1-2 0,-2 4-1 0,-11 6 3 15,-3 4 2-15,-11 5 0 0,-6 2-11 16,-6 6 0-16,-5 2 0 0,-3 7 0 16,1 4 0-16,1 1 0 0,5 2-59 15,3-1-33-15,-4-5-101 0,0-9-273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30:10.675"/>
    </inkml:context>
    <inkml:brush xml:id="br0">
      <inkml:brushProperty name="width" value="0.05292" units="cm"/>
      <inkml:brushProperty name="height" value="0.05292" units="cm"/>
      <inkml:brushProperty name="color" value="#FF0000"/>
    </inkml:brush>
  </inkml:definitions>
  <inkml:trace contextRef="#ctx0" brushRef="#br0">10487 7780 148 0,'0'0'47'16,"0"0"6"-16,0 0-4 15,0 0-2-15,0 0 3 0,0 0-12 16,0 0-3-16,0 0 1 0,24-48-4 0,-24 45-4 15,2 0 1-15,-2-2 2 0,0 1-2 16,0-2 1-16,0 1 4 0,-2 1-3 16,2-2-3-16,-2 2-4 0,2 0-6 15,-2 0-5-15,0 3-4 0,0 0-1 16,0 0-3-16,0 1 3 0,-2 0-1 16,0 0-2-16,-7 1-5 0,1 6-1 15,0 6 0-15,-5 1 0 0,1 8 1 16,-3 3-1-16,5 0 0 0,-3 2 1 15,5 3-1-15,2-3 1 0,8 0 0 16,0 1-1-16,0-3 1 0,4 1 0 16,4 2 0-16,4-5 1 0,1 2-1 15,5-3-1-15,-1 0 1 0,6-5 1 0,4-2-1 16,-3-6 2-16,5-3-2 0,0-6 1 16,2-2 1-16,4-8-1 0,-1-6 1 15,1 0 9-15,-4-6 2 0,0 0-2 16,-2 1 2-16,-7-2 1 0,-7-1 1 15,-1-4-3-15,-5-3-1 0,-9-3 0 16,0-2-3-16,-17-2-4 0,1-1-2 16,-11 4 0-16,-6 6 0 0,-1 6-2 15,1 8-1-15,-4 6 1 0,2 5-6 16,-2 4-7-16,-4 7-6 0,3 7-6 16,1 10-7-16,4 6-9 0,4 8-19 15,10-1-24-15,1 1-23 16,8-1-57-16,5-9-104 0</inkml:trace>
  <inkml:trace contextRef="#ctx0" brushRef="#br0" timeOffset="392.56">11024 7741 328 0,'0'0'31'16,"0"0"4"-16,0 0 5 0,14-58 4 16,-9 50-10-16,-1 0-9 0,-2 0-5 15,-2 2 8-15,4-1 3 0,-4 0 2 0,2-1-7 16,-2 2 2-16,0 1 4 16,0 1-3-16,0 2 2 0,-2-2-1 15,-2 1-6-15,2-1-1 0,0 0-4 16,0 2-5-16,2-3-2 0,-3 1-2 15,3 4-3-15,-2 0-2 0,0 0-2 0,-4 4-3 16,0 6-2 0,-4 8 0-16,-7 7 0 0,7 5 1 0,-9 5 0 0,9 2 1 15,-9 4 0-15,5-3 0 0,3 3-1 16,5-1 2-16,4-1-2 0,4 1 1 16,6-4 0-16,7-2-3 0,4-2-13 15,7-5 8 1,1-4-5-16,8-7-14 0,1-2-7 0,3-4-13 0,4-3-17 15,-3-6-11-15,-3-1-28 0,-8-4-82 16</inkml:trace>
  <inkml:trace contextRef="#ctx0" brushRef="#br0" timeOffset="643.79">11411 7765 551 0,'0'0'56'0,"0"0"-8"15,0 0 19-15,0 0-4 0,0 0-21 16,0 0-11-16,0 0-3 0,0 0-10 16,0 0-5-16,2-41-5 0,-2 49-5 15,6 5 1-15,-4 6-2 0,-2 6 1 16,4 3 2-16,-4 5-1 0,0 2-2 16,0 1 0-16,0 1-1 0,2-3-1 0,-2-5 0 15,2-3-6-15,2-8-15 0,0-1-14 16,-2-4-16-16,-2-4-33 0,0-3-26 15,0-3-76-15,0-3-190 0</inkml:trace>
  <inkml:trace contextRef="#ctx0" brushRef="#br0" timeOffset="959.19">11847 7641 507 0,'0'0'71'0,"0"0"-26"0,0 0 16 0,0 0 5 0,0 0-32 15,0 0-8-15,0 0-6 0,0 0-1 16,0 0-4-16,-23-39-2 0,23 40-7 16,0 6-3-16,0 1-2 0,0 6 3 15,10 4 3-15,5 3 5 0,-3 5 2 16,11 2-1-16,-7 5-1 0,5 4 2 31,-6 1-3-31,-3 1-4 0,-10-2-4 16,-2-1-2-16,-12-3 1 0,-5-1-2 15,-10 1 0-15,-4-2-16 0,-4 1-15 0,-2-3-11 16,-2-4-33-16,-5-3-55 0,3-8-114 16</inkml:trace>
  <inkml:trace contextRef="#ctx0" brushRef="#br0" timeOffset="3937.46">10846 8575 272 0,'0'0'70'15,"0"0"-26"-15,0 0 0 0,0 0 14 16,0 0-8-16,0 0-7 0,0 0-5 16,0 0-4-16,19-43-4 0,-17 40-1 0,-2 1 0 15,0 1-3-15,0-1 1 0,0 0-4 16,-2-2-5-16,-4 1-2 0,-3 1-2 16,3-3-2-16,-2 1-6 0,0 0-1 15,-3 0-1-15,-3 3-2 0,3 1-1 16,-7 0-1-16,3 3 0 0,-3 2 0 15,3 3-1-15,1 1-1 0,-1 3 1 16,-3 5 1-16,3 1 0 0,1 4-4 16,-3 3 3-16,11 1 0 0,-4 5 1 15,6-2 0-15,2 0-2 0,2-1 1 0,2-1 1 16,4 2-1-16,8-2 0 0,3-1 1 16,1 2-1-16,7-3 1 0,0 1 0 15,4-4 0-15,0-2-1 0,2-5 1 16,-2-4 0-16,4-3 0 0,-4-7 0 15,4-1 0-15,-4 0 2 0,2-8 0 0,-8 0 2 16,-3-4 5-16,3-2 3 16,-11 1 0-16,5-7-1 0,-9 0 2 0,-2-6 2 15,1-4 0 1,-5-3-3-16,-2-2-3 0,-9-4-3 16,-1 1-2-16,-13 0-2 0,-1 2-1 0,-10 6-1 0,-3 6 0 15,0 4-4-15,0 5 0 0,0 5 1 16,4 5-2-16,2 5-2 15,4 7-4-15,4 6-8 0,2 11-9 16,-1 5-7-16,3 6-13 0,4 5-22 0,7-1-19 16,4-2-28-16,-2-3-66 0,6-9-104 0</inkml:trace>
  <inkml:trace contextRef="#ctx0" brushRef="#br0" timeOffset="4383.28">11450 8568 330 0,'0'0'50'0,"0"0"3"0,0 0 15 16,0-57-11-16,0 50-15 0,-4 0-3 16,4 1-2-16,-4 0 7 15,-3 0-1-15,1 2-6 0,2 0-8 16,0 0-7-16,-6 3-5 0,3 1-8 0,1 1-3 16,-2-1-1-1,-3 2-2-15,-1 4-3 0,-2 2 0 0,-7 4 0 0,6 3-2 16,-7 1 1-16,7 3 0 0,-3 4 0 0,9 1 0 15,-7 4 1-15,8 2-1 0,1 1 1 16,-1 1 1-16,6 0-1 0,2 2-1 16,2 3 1-16,6 1 0 0,3 1 1 15,7 1-1-15,-1-1 0 0,6 0 0 16,3-6 0-16,-1-3 1 0,4-3-1 16,0-3-4-16,2-4-18 0,-2-7-5 0,4-3-20 15,0-4-13-15,-2-6-21 0,-6-3-40 16,-10-8-121-1</inkml:trace>
  <inkml:trace contextRef="#ctx0" brushRef="#br0" timeOffset="4645.92">11795 8691 398 0,'0'0'155'16,"0"0"-123"-16,0 0 6 0,0 0 28 0,-4-51-2 15,4 51-12-15,0-1-13 0,0 1-5 0,0 0-9 16,0 0-8-16,-2 0-5 0,0 7-4 16,2 2-5-16,0 8-1 15,2 2 1-15,-2 7-1 0,0 3 1 16,0 1 1-16,0 4-1 0,2-1-2 0,-2 1-1 31,2 0 1-31,2-6-1 0,2-3 0 0,0-2-17 0,1-5-11 0,-3-2-9 16,0-5-18-1,-4-5-34-15,2-2-20 16,-2-4-70-16,0 0-121 0</inkml:trace>
  <inkml:trace contextRef="#ctx0" brushRef="#br0" timeOffset="4945.42">12070 8511 451 0,'0'0'144'0,"0"0"-101"16,0 0-1-16,0 0 30 0,0 0-14 15,0 0-18-15,0 0-2 0,0 0-8 16,0 0-6-16,2-7-6 0,0 8-5 16,8 2-5-16,-5 3-3 0,11 2 3 0,1 5 2 15,1 3 0-15,7 4-1 16,-2 4-9-16,6 3 0 0,-7 5 0 15,-1 6 0-15,0 4 0 0,-15 3 0 0,-4 1 0 16,-4 1 0-16,-4-5 0 0,-15-3 0 16,0-4-7-16,-1-2-19 0,-7-5-21 15,0-5-23-15,2-6-62 0,-4-6-71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30:58.485"/>
    </inkml:context>
    <inkml:brush xml:id="br0">
      <inkml:brushProperty name="width" value="0.05292" units="cm"/>
      <inkml:brushProperty name="height" value="0.05292" units="cm"/>
      <inkml:brushProperty name="color" value="#FF0000"/>
    </inkml:brush>
  </inkml:definitions>
  <inkml:trace contextRef="#ctx0" brushRef="#br0">24781 2987 251 0,'0'0'64'0,"0"0"-15"0,0 0-6 15,-23-62 16-15,17 53 5 0,2-2-18 16,-7 0-7-16,1 0-6 0,2 1-1 16,3 0-9-16,-5-1 0 0,0 3-1 15,2 1 5-15,1 0-7 0,-5 4-7 0,2 0 0 16,1 0-6-16,-9 3-3 0,1 2-4 16,-10 5 0-16,-2 7 0 0,-2 4-3 15,0 6 2-15,-4 4 0 0,2 6 1 16,4 2-1-16,2 4 1 0,3 6 0 15,-1 1 0-15,-2 4 0 0,10 2 0 16,-1 3 0-16,9-2 0 0,3 0 0 0,6 0 0 16,2 0 0-16,7-1 0 15,9 0 1-15,1-4-1 0,8 0 0 0,4-3 0 16,2 2 0-16,0-5 1 16,4-2-1-16,9-2 1 0,1-5-1 15,1-5 2-15,7 0-1 0,-1-8-1 16,4-5 0-16,2-6 1 0,2-7 1 0,4-3 0 15,-2-10 1-15,0-8 0 0,-2-4-1 16,-6-9 1-16,0-1 11 0,-4-2 3 16,-9-5-1-16,-8 0 0 0,-2-7-3 15,0-5-1-15,-2-8 0 0,-6-4-3 16,-8-10-1-16,-3-7-3 0,-10-4 1 16,-8 2 3-16,-19 4-4 0,-10 11-1 15,-16 10 0-15,-17 8-2 0,-17 10-2 0,-14 6-5 16,-2 13 0-16,1 9-5 0,7 11-12 15,13 1 8-15,12 9 0 0,14 4-7 16,15 3-6-16,8 4-9 0,4 7-10 16,-2 8-18-16,-4 12-11 0,-2 6-12 15,0 5-42-15,2-8-82 0</inkml:trace>
  <inkml:trace contextRef="#ctx0" brushRef="#br0" timeOffset="283.11">24867 3473 585 0,'0'0'22'0,"0"-63"20"16,-2 48 29-16,0 4 15 0,2 2-31 15,0 4-15-15,0 3-6 0,0 2-4 16,0 0-14-16,-2 0-9 0,2 1-5 0,0 6-2 15,0 4-4 1,0 9-2-16,0 8 5 0,0 8 1 0,0 7 0 16,0 0 2-16,0 5-2 15,2 0 1-15,2 2 1 0,7-1-2 0,-5-3-24 0,0-2-22 16,2-5-32-16,1-2-41 0,-9-5-39 16,0-8-143-16</inkml:trace>
  <inkml:trace contextRef="#ctx0" brushRef="#br0" timeOffset="1274.73">23123 5253 213 0,'0'0'20'0,"0"0"-5"0,0 0 24 0,0 0 15 16,0 0 12-16,0 0-15 0,0 0-3 16,6-43-8-16,-10 39 1 0,-9 2-10 15,-1 1-5-15,-3 0-2 0,-3 1-2 16,-3 0 3-16,7 5-2 0,-7-1-4 15,4 1-3-15,1 4 0 0,-3 4-5 16,4 3-6-16,-7 6-4 0,3 1-1 16,2 4 0-16,-3 5 0 15,3 3 2-15,0 4 0 16,5 4-1-16,1 3 0 0,3 1 0 0,0-2 0 0,6 1-1 0,4 0 0 16,0 1 1-16,10 0-1 15,-2 0 2 1,7-3-2-16,3 1-2 0,9-5 2 0,6 1 0 0,2-6 0 0,5 1 1 15,7-3-1 1,3-3 2-16,-3-3-2 0,5-7 0 0,4-7-2 0,-2-6-1 16,6-8 1-16,2-2-3 15,4-14 5-15,2-5 0 0,-2-10 1 16,0-7 0-16,-2-4 2 0,-6-3 5 0,-10-2 11 16,1-2 1-16,-7-5 0 15,-7-3-2-15,-6-5 0 0,-2-6-3 0,-17-2-6 16,-6-6 1-16,-6-3-6 0,-10-5 4 0,-15 0-3 31,-8 8-4-31,-17 13-1 0,-8 14 0 16,-14 14-2-16,-13 13-5 0,-8 10-5 15,-11 12-7-15,7 8-3 0,10 11-6 16,9 2-6-16,15 7-16 0,14 7-26 16,12 7-20-16,5 5-41 0,12-4-59 15</inkml:trace>
  <inkml:trace contextRef="#ctx0" brushRef="#br0" timeOffset="1778.4">23402 5608 501 0,'12'-51'31'0,"1"26"7"0,-5-1 13 15,-2 8 7-15,-2 4-3 0,-2 2-21 16,-2 6 3-16,0 3-6 0,0 0-9 15,0 3-8-15,0 0-4 0,-4 3-3 16,-6 5-5-16,-3 4-2 0,-11 3-3 16,-5 4 2-16,-2 1-1 0,2-1 2 15,-2-2-2-15,2 1 1 0,-2-3-8 0,6-2-4 16,-2 0-1-16,6-4 4 0,7-2 4 16,2-4 4-16,5-3 0 0,3 0 2 15,2-6 1-15,2-5 1 0,0-3-2 16,6-7 1-16,7 1 3 0,-3-2 4 15,7 3 3-15,-1 0-3 0,9 4-1 16,-4 2 0-16,8-1-2 0,4 6-1 16,2 2-1-16,2 1 1 0,-2 5-2 0,-4 2 3 15,-8 5 1-15,0 6-3 16,-11 3-1-16,-4 5-1 0,-8 8 0 0,-2 3-1 16,-12 4 1-16,-5-1 0 15,-6-1-1-15,-8-5 5 0,2-4-2 16,0-2 0-16,4-5-1 0,11-5-1 0,6 0-1 15,3-7 0-15,7 1-2 16,0 0 1-16,0-3-2 0,5 0 1 0,9-4 1 16,3 0 0-16,11-4 1 0,6-4 0 15,3 0 0-15,4-1-1 0,-2 1 0 16,1 5-11-16,-7 1-32 0,-6 2-48 16,-5 0-74-16,-5 0-188 0</inkml:trace>
  <inkml:trace contextRef="#ctx0" brushRef="#br0" timeOffset="5072.24">21384 7467 87 0,'0'0'4'0,"0"0"-3"0,0 0-1 0,67-21 0 0,-51 19-1 16,-4 1-2-16,-3 1 0 0,-5-1 3 16,-2-1 18-16,-2 0 24 0,0-3 22 0,0 2 21 15,-4-3-37-15,-2-1 4 0,1 0-6 16,-1-2 0-16,-4 0-6 0,2-1-7 15,-3 3-4-15,3 0-2 16,-2 0-3-16,1 0-5 0,3 2-1 0,0 1-1 16,-2 2-2-16,2 0-2 0,-3 2-3 15,1 0-3-15,-4 6-1 0,-5 5-2 16,-4 7 1-16,-1 5-3 0,-5 4 2 16,-4 5-1-16,-2 5 0 0,0 2-1 15,2 4 1-15,0 2 2 16,4 2-2-16,6 1-1 0,2 2-2 0,7 1 0 15,2 2 0-15,8 0 0 16,2-2 0-16,10-4 0 0,9 1 0 0,10-2 0 0,4-4 1 16,6 0-1-16,8-2 1 15,5-6 1-15,6-3 0 0,4-9 1 16,2-4-2-16,6-7-1 0,1-9-5 16,3-2 5-16,1-14 1 15,-5-8 0-15,-8-7 1 0,-4-7 4 0,0-4 15 0,-3-6 3 0,-9-2 1 16,-3-2-6-16,-6-2-4 15,-8-4 0-15,-8-3-3 0,0-2-1 0,-15-3-3 16,-6-6-2-16,-17 3-2 16,-14-2 0-1,-12 4 0-15,-11 11-2 0,-12 12-2 0,-10 13-12 0,-5 14 4 16,-10 8-1-16,4 7-8 0,9 5 0 0,5 10-6 31,13 5-3-31,13-1 3 0,14 6-18 16,6 5-36-16,4 6-18 0,5 4-56 15,3-3-71-15</inkml:trace>
  <inkml:trace contextRef="#ctx0" brushRef="#br0" timeOffset="5510.58">21428 7839 4 0,'0'0'452'0,"0"0"-441"0,0 0 4 16,2-51 42-16,-2 39 11 0,0 0-27 15,4-1-1-15,-4-3 7 0,4 0-9 16,-2 0-9-16,4-1-8 0,-1 2-3 16,7 0-5-16,0 1-1 0,1 1-3 15,3 2-2-15,7 0-3 0,0 3 1 16,6 4-5-16,2 3 0 0,-4 0 0 16,-5 11 0-16,-3 3-2 0,-7 5-1 0,-3 5 0 15,-9 2 2-15,0 5 0 16,-11-1 1-16,-1 0-8 0,-5-2-3 0,1-2-1 15,-5-5 3-15,5-3 5 0,-1-6 4 16,5-1 0-16,3-3 1 0,3-2-1 16,0-1 1-16,2-4 0 0,2 0 0 15,2 0 1-15,0 0 0 0,0 0 0 16,0-1 2-16,8-2 0 0,2 0-1 16,5 2-3-16,10 1 3 0,1 2 1 15,5 7-1-15,3 1 0 0,-1 2 3 0,-6 2 0 16,-5 0 0-16,-1 3-1 15,-11-2-1-15,-1 3-3 0,-9-1-1 16,0 4 2-16,-13 1 0 0,-3 1 0 16,-5-1-1-16,-4-1-1 0,0-2-2 0,-2-2-11 15,-2 0-11-15,-10-5-12 0,0 3-48 16,-4-6-22-16,-5 1-59 0,7-1-136 16</inkml:trace>
  <inkml:trace contextRef="#ctx0" brushRef="#br0" timeOffset="9283.19">20256 9491 114 0,'0'0'55'0,"0"0"-53"0,0 0 16 16,10-53 79-16,-10 40-32 0,0 0-27 15,0 1-16-15,0 1-17 0,0-1 18 0,-6 0 31 16,0 3 12-16,-7 0-12 15,-1 2-19-15,3 2-8 0,-3 3-4 0,0 1 6 16,-3 1-6-16,0 0-4 16,1 2-5-16,-1 4-3 0,1 3-4 0,-1 1-1 15,1 5-2-15,-3 4-2 0,-2 7-2 16,3 4 0-16,-3 2 0 16,3 4 0-16,1 7 0 0,1 1 0 0,3 4-1 15,5 2 1-15,0 7 0 0,3 2 0 16,3 2 0-16,2 2 0 0,2-2 0 15,11-2 0-15,-1-3 0 0,7-5 1 16,2-3-1-16,5-8-1 0,7-7 1 0,5-7-1 16,-1-6 0-16,10-5 1 15,-5-5-1-15,7-10 0 0,1 0 1 16,4-16 0-16,-1-7 2 0,-1-11-1 16,4-9 2-16,0-10 0 0,-2-5 2 0,-3-5 3 15,-3 2 4-15,-7-2 4 0,-2 1-1 16,-8-5-1-16,-6-2-2 0,-8 0 3 15,-15-1-5-15,-10-2-3 0,-17-1-2 16,-15-2 0-16,-9 4-1 16,-11 13-2-16,-8 13-2 0,-5 22-5 0,-7 19-4 15,-3 16-10-15,0 20-3 0,7 9-2 16,10 10 7-16,16 2-9 0,11 4-7 16,10 3-56-16,4-1-40 0,4-2-109 0</inkml:trace>
  <inkml:trace contextRef="#ctx0" brushRef="#br0" timeOffset="9628.15">20405 9632 695 0,'14'-64'1'16,"-4"40"2"-16,1 1 6 0,-3 8 35 15,-6 8 6-15,-2 1-17 0,0 4 2 16,-2-2-3-16,-2 3-14 0,-2 1-6 15,-5 8-7-15,-3 4-5 0,-9 10 0 16,-8 8-3-16,-6 9 0 0,0 6-1 0,-7 0 2 16,3 0-7-16,2-3-3 0,8-3 3 15,8-5 0-15,4-6 2 0,5-4 1 16,3-4 0-16,7-4-1 16,6-5-1-16,-2-1-2 0,7-2 6 0,3-2 2 15,4-1 2-15,9-5-1 0,2-2 1 16,10-9 0-16,4-5 3 0,3-5 3 15,-1-3 2-15,5-1-2 0,-7-1-2 16,-6 2-2-16,-8 5 1 0,-9 4-3 0,-5 2-13 16,-9 3-41-16,-2 0-24 15,-11-2-16-15,-5 0-52 0,-5-1-88 16</inkml:trace>
  <inkml:trace contextRef="#ctx0" brushRef="#br0" timeOffset="9769.39">20283 9667 431 0,'0'0'34'0,"0"0"66"0,0 0-21 16,0 0-4-16,0 0-32 0,0 0-15 15,0 0 2-15,16 59-2 0,-6-36-5 16,1 2-3 0,-1 7-5-16,-2 3-6 0,3 3-4 0,-5 3-1 0,-2 6-4 15,0 5-17-15,-4 6-43 0,-6 0-100 16,-4-7-69-16</inkml:trace>
  <inkml:trace contextRef="#ctx0" brushRef="#br0" timeOffset="10365.66">19090 11229 297 0,'0'0'192'0,"0"0"-175"0,-62-10 19 0,47 9 19 15,1 1-7-15,-5 0-19 0,1 4-10 16,-7 7 4-16,2 2 2 0,-4 7-5 15,0 5-8-15,1 7-2 0,3 7 0 16,0 7-4-16,2 6-2 0,3 7-2 16,3 3 1-16,3 7 2 0,0-1 1 15,3 1 0 1,3 1-4-16,0-4 1 0,6 4-1 0,0-2-1 0,8 1 0 16,0 0-1-16,13-4 0 0,0-3 0 0,4-1-1 15,8-5-2-15,6-4 3 16,6-8-3-16,3-9 1 0,4-8 0 0,-1-13 1 15,5-13 1-15,-6-5 0 16,1-18 0-16,-3-7 1 16,4-15 1-16,-3-10 7 0,-1-11 8 0,-1-10 0 15,1-5-3-15,-9-5-5 0,-8-1-4 0,-6 0-3 16,-15 4-2-16,-10 4-2 0,-12-1 2 16,-15 2 3-16,-16 0-1 0,-11 5 4 15,-10 16 2-15,-7 17-8 0,-7 21-1 16,-1 18 0-16,-5 8-2 0,1 18-1 15,-2 10-6-15,9 9-9 0,5 9 0 16,14 7-7-16,11 6-7 0,11 5-38 0,10 0-49 16,4-9-135-1</inkml:trace>
  <inkml:trace contextRef="#ctx0" brushRef="#br0" timeOffset="10994.52">18734 12192 562 0,'0'0'40'16,"0"0"-3"-16,0 0 8 0,0 0 13 15,0 0-20-15,0-52-12 0,4 45 0 16,1-2-6-16,1 0-6 16,8-2-5-16,-1-1 1 0,5-4-1 0,3-3-2 15,6 1-1-15,2-4-2 16,6-1-2-16,2 1-1 0,2-1-1 15,3 2 0-15,-5 0 0 0,-2 5-3 0,-10 8-21 0,-9 4-20 16,-5 4-24 0,-5 3-17-16,-6 5-2 15,-6 0-11-15,-3 2-21 0,-3-3-33 16,-4 0 67-16,1-1 72 0,-1 1 13 16,-1-5 43-16,0-2 63 0,3 0 0 15,4-5 1-15,-5 1 2 0,7 0-23 0,-2 2-5 16,1 1-22-16,9 1-15 15,0 0-11-15,0-3-9 0,0 3-6 16,0 0-9-16,0 0-5 0,0 8-4 0,2 4 0 16,5 7 0-16,-3 6 0 0,0 9 1 15,-4 4 0-15,2-1 0 0,-2-2-1 16,0-3-1-16,2-8-7 0,0-3-2 16,-2-3 4-16,4-6 1 0,-2-2-1 15,0-6 0-15,-2-1 0 0,0-2 0 16,0-1 1-16,0 0 1 0,0-1 4 15,-2-3 2-15,-2-3 1 0,0-2-2 0,2 0-1 16,2-1 0-16,0-2 3 16,0 2 1-16,2 0 0 0,2-1 2 0,4 3 0 15,3-2 1-15,3 1-2 0,7-2 0 16,2 2 1-16,8 0-1 16,12 1 3-16,5 5 1 0,5-2 2 0,-3 5-2 15,-7 0 2-15,-14 5 2 0,-8 7-13 16,-9 3 0-16,-5 6 0 0,-7 4 0 15,-3 5 0-15,-13 6 0 0,-5 6 0 16,-6 2 0-16,-6 5 0 0,-8-3 0 16,4-4-15-16,-5-2-15 0,1-8-23 0,-4-3-36 15,-3-3-81-15,9-5-161 16</inkml:trace>
  <inkml:trace contextRef="#ctx0" brushRef="#br0" timeOffset="14053.93">11311 12671 288 0,'0'0'104'0,"0"0"-71"16,0 0-1-16,0 0 11 0,0 0-1 16,0 0 4-16,0 0-7 0,0 0 3 15,-18 16 6 1,16-16 1-16,2 0-11 0,0 0-12 0,0 1-6 0,0 1-7 15,0-1-3 1,4-1-1-16,0 2 1 0,6-2 1 0,3 0 0 0,7 0-1 16,5 0-1-16,8-4 0 0,4-2-2 15,5-1 1-15,5 0-5 0,-1 1-2 16,3-1-1-16,-7 1-1 0,-3 0 0 16,-8 5 1-16,-6-1 0 0,-9 2 0 0,-7-1 0 15,-7 1 2-15,-2 0 1 16,0 0 6-16,-2 0 9 0,-13 0-3 0,1 0 2 15,-15 3-17-15,2-2 0 0,-4 4 0 16,-2-1 0-16,4 1 0 0,6 3 0 16,-2-3 0-16,5-1 0 0,3 0 0 15,5 0 0-15,1-1 0 0,7-2 0 0,0 1 0 16,2-1 0-16,2 0-7 16,-2 2-29-16,-4-1-20 0,0-2-35 15,-7-7-76-15,-3-16-155 0</inkml:trace>
  <inkml:trace contextRef="#ctx0" brushRef="#br0" timeOffset="42226.04">25579 9248 18 0,'0'0'220'0,"0"0"-174"15,0 0-18-15,0 0-2 16,0 0 12-16,6-52-8 0,-4 48-7 0,0 0 0 15,0 4 0-15,0-2 3 0,0 1-26 16,2 1 27-16,-4-3 15 0,0 0 3 16,0 0-17-16,-4 0-10 0,0 1 10 15,-4 0 3-15,4 1-11 0,-7 1-7 16,-5 0 0-16,1 6 0 0,-8-1 2 16,1 6-2-16,-1 5-4 0,-4 1 0 15,-2 5-2-15,-2 2-2 0,4 2 1 16,5 3-3-16,3 0-1 0,-6 3 0 0,9-2-2 15,-5-1 0-15,9 2 0 0,-7 2 0 16,11 0 0-16,1 1 0 0,-3 2 0 16,6 3 1-16,6 1-1 0,-2 1 0 15,2-3 0 1,13 0 1-16,-5 0-1 0,15-2 0 0,0-2 0 0,-1-1 0 16,11-1 0-1,7-4 1-15,-1-5-1 0,7-4 0 0,3-5 0 0,-3-6 0 16,4-5 1-16,1-7-1 0,-5-9 2 15,6-9 0-15,-9-6-1 16,3 0 4-16,-1-6 1 0,-5 0 4 0,-1 0-1 16,2-4-3-16,-10 1 4 0,-4-3-2 15,-14-4-1-15,-5-2 0 0,-10-9 1 16,-6-3 1-16,-6-4 0 0,-15-2-1 0,-6 4-4 16,-11 4-2-16,-8 9-1 0,-1 12-1 15,-3 10-6-15,-8 14-4 0,2 8 3 16,-4 5-9-16,12 12-10 0,6 4 0 15,1 5-7-15,6 6-6 0,7 2-33 16,6 2 0-16,7 3 2 0,0 2-46 16,9-3-57-16</inkml:trace>
  <inkml:trace contextRef="#ctx0" brushRef="#br0" timeOffset="42539.5">25486 9561 440 0,'0'0'65'0,"0"-50"28"0,4 39-24 15,-2 2 4-15,0 3 0 0,0 3-28 16,2 2-11-16,0 1-7 15,-2 1-9-15,4 5-7 0,-1 9-5 0,3 2 0 16,4 5-1-16,-6 6 1 0,-4 3-2 16,5 4-2-16,-7-1 0 0,2 2-1 31,0 1 0-31,-2-2-1 0,2 2-4 0,-2-1-22 0,0 0-29 0,0-3-15 31,-6-3-61-31,-1-7-71 0</inkml:trace>
  <inkml:trace contextRef="#ctx0" brushRef="#br0" timeOffset="43262.52">25264 10061 3 0,'0'0'153'0,"0"0"-89"0,0 0-3 0,0 0-9 16,0 0-1-16,0 0-5 15,0 0-6-15,0 0-6 0,9-11 8 0,-5 9 0 16,-2 1-2-16,-2-1-1 0,0 0 0 16,0 1 4-16,0 1-3 0,0 0-4 15,0 0-7-15,0 0-5 0,0 0-8 16,0 0-3-16,0 1-2 0,-2 5-3 16,-4 5-2-16,-3 5-2 0,-1 1 2 15,2 7 0-15,-7-1-1 0,1 5-1 16,-3 4 0-16,1 4-2 0,-7 4 0 15,2 3 1-15,-4 2-3 0,-6 2 0 16,3-1 0-16,-1 1 1 0,-2 2-1 0,-3 2 1 16,-3 2 0-16,-2 0-1 15,4-2 0-15,0-4-2 0,2-5 2 16,4 0 0-16,6-9 0 0,6-2 0 0,-3-5 0 16,11-7 0-16,1-4-2 0,-2-4 0 15,4-3-2-15,2 2-5 0,1-2-1 16,1-1-1-16,0-3-1 0,0 1 0 15,0-2-2-15,2 0-1 0,-2-2-5 16,2-1-2-16,0 0-3 0,0 0-1 16,0 0-5-16,0-1-3 0,0 1 1 15,0 0 6-15,-4 0-11 0,2 0-25 0,2 2-16 16,-2 1-17-16,0 0-43 16,0-1-105-16</inkml:trace>
  <inkml:trace contextRef="#ctx0" brushRef="#br0" timeOffset="43938.97">24936 10143 328 0,'0'0'45'0,"0"0"1"0,0 0-6 15,0 0 6-15,0 0 0 16,0 0 3-16,0 0-4 0,16 25 0 0,-5-25 1 16,5 0-4-16,-4-4-2 0,11-5-6 15,4-2-7-15,0-3-9 0,4-1 0 16,0-1-7-16,2 1-4 0,0 2 0 16,0 0-5-16,0 3 3 0,-2-1 0 0,0 5 1 15,-2 1-2-15,-2 2-1 0,-10 1-1 16,-1 0 2-16,-10 2-2 0,3 0 0 15,-1 0-1-15,-2 1 1 0,-2 3 0 16,-2 2 0-16,0 3-1 0,0 1-1 16,-2 5 2-16,0 4 0 0,0 4 1 15,-4 4-1-15,2 1-1 0,-4 3 0 16,0-1 0-16,-4 2-1 0,3-1-2 0,3 1-12 16,0 2-8-16,0 0-11 15,-6 0-8-15,-1 1-45 0,3-2-30 16,-11-2-56-16</inkml:trace>
  <inkml:trace contextRef="#ctx0" brushRef="#br0" timeOffset="44568.37">24285 11205 416 0,'0'0'37'0,"0"0"19"15,0 0-12 1,0 0 5-16,0 0-5 0,0 0-7 0,0 0 0 0,0 0-1 0,-34-32-5 16,28 32-6-16,-6 4-12 15,-3 6-5-15,-7 3-4 0,1 5-3 16,-6 6 0-16,-2 2 1 0,-4 6-2 16,0 3-1-16,0 2 1 0,2 7 1 15,0 1-1-15,0 3-1 0,4 4-4 16,2 2 5-16,5 4 0 0,-3-2 2 0,10 0-2 15,-3-2 2-15,8-6-2 0,6-3 2 16,2-6-1-16,10-2-1 0,6-1 0 16,5-4 1-16,8-1-2 15,6-3 2-15,4-8-1 0,7-1 0 0,-1-8-1 16,11-9 1-16,6-3 0 0,6-11 0 16,1-7-3-16,7-6 3 0,3-4 0 15,-5-6 0-15,-4-5 1 0,-1-1 0 16,-1-4 0-16,-8-1 3 0,-11 4 1 0,-5-2-3 15,-15 3 3-15,-13-1 7 0,-3-1 5 16,-9 1-5 0,-8-4-3-16,-9 0 1 0,-9-3-2 0,-12 2-2 0,-5 0-1 15,-6 7-3-15,-9 7-2 16,-8 8-1-16,-6 9-2 0,-5 8-8 0,-1 8-3 0,0 1-1 16,-3 12-10-16,9 5-12 15,4 8-26-15,14 4-21 0,1 6-6 16,7 2-56-16,11-3-95 0</inkml:trace>
  <inkml:trace contextRef="#ctx0" brushRef="#br0" timeOffset="45091.55">24291 11725 573 0,'0'0'34'0,"12"-50"19"0,-2 32-17 0,-3 5 19 0,-1 0-5 16,2 4-22-16,-4 2-5 0,-2 3 3 0,2 2-8 15,-1 2-8-15,-3 0-1 0,0 0-3 16,-7 1-2-16,3 6-4 0,-4 4 0 16,0 1 0-16,-5 1-1 0,-1 3 1 15,-1-1-11 1,-7 2 1-16,1-4-2 15,2-2-6-15,-3-1 3 0,3-6 2 0,2-2 9 0,9-2 1 16,-4-3 3-16,3-2 0 16,5-5 1-16,2 1-1 15,0-4 1-15,2 0 6 0,0-2 1 16,2-3 4-16,4 1-1 0,5 1-1 16,1 1-2-16,3 2-2 0,7 4-3 15,1 3-1-15,2 3 0 0,0 3 0 16,4 1-1-16,-2 9 5 0,-5 3 1 0,-5 6-2 15,-9 8-2-15,-6 5-2 0,-6 9 3 16,-6 3-4-16,-11 3-11 0,2-4-10 16,-7 0 0-16,-1-6 10 0,8-4 9 15,3-10 2-15,11-7 1 0,5-6 4 16,0-4-5-16,7-2-1 0,1 0 1 16,8-4 1-16,-5 0 6 0,12-3 4 15,-1-8 2-15,7-6-3 0,13-3-3 0,-3-5-4 16,4-2-2-16,7-2-1 15,-5 0-1-15,5 0-47 0,-7-2-79 0,-8 1-176 16</inkml:trace>
  <inkml:trace contextRef="#ctx0" brushRef="#br0" timeOffset="48977.07">25992 9146 79 0,'0'0'163'0,"0"0"-123"16,0 0-1-16,0 0 10 0,0 0 4 0,0 0-18 15,-17 0 2-15,17 0 6 16,-4 0-4-16,4 0-5 0,-2 0-5 0,2 0-11 15,0 0 1-15,0 2-3 0,0-1-3 16,0 0-6-16,0 0 0 16,4-1 3-16,-2 0 5 0,3-1 8 0,1-7 1 15,6-5 0-15,-1-6-4 0,5-4 2 16,5-7-7-16,8-6-4 0,4-9-2 16,8-7-1-1,13-9-3-15,8-10-1 0,6-6 0 0,4-3-2 0,5-4 1 16,3-1 2-16,-5 0-2 0,-5 0 0 0,-2 4-3 15,-6 6 0-15,-6 6-3 0,-12 9-4 16,-9 10 7-16,-6 10 0 0,-13 11 1 16,-1 9 2-1,-13 8-3-15,2 4 2 0,-4 4 2 16,0 3 3-16,0-1 0 0,-2 2-4 0,0 1-3 0,-4 6-1 16,-1 3-5-16,-5 3 0 0,4 3 3 15,-1-1-1 1,-3 2-2-16,2-1-3 15,6-3-4-15,-5 3-9 0,-1-3-11 16,0-1-15-16,6-2-16 0,-7-3-12 16,1-4-27-16,2-3-44 0,3 0-84 0</inkml:trace>
  <inkml:trace contextRef="#ctx0" brushRef="#br0" timeOffset="49308.64">26670 7776 405 0,'0'0'84'0,"0"0"-20"16,0 0-4-16,0 0-7 0,0 0-24 0,0 0-22 15,0 0-1-15,0 0 4 0,2 16 5 16,6-8 1-16,9 0-3 0,-5 2 3 16,11-2 0-16,2-2-1 0,4-2 1 15,8-1-1-15,4-3 0 0,-1 0-2 16,5 0-1-16,3-3-3 0,-11 3-3 15,-4-1-2-15,-4 2 0 0,-17 3-2 16,1 4 1-16,-7 3-2 0,-6 5 1 16,0 5 2-16,-15 7 0 0,1 6-1 15,-11 3-1-15,2-1 1 0,1 1-2 16,-5-2-1-16,-2-3-8 0,4-3-11 0,2-4-23 16,1-3-3-16,3-4-34 0,4-4-18 15,9-8-37-15,2-2-63 0</inkml:trace>
  <inkml:trace contextRef="#ctx0" brushRef="#br0" timeOffset="49827.2">27325 7001 388 0,'0'0'74'15,"0"0"-24"-15,0 0 11 0,0 0 10 16,0 0-14-16,0 0-17 0,0 0-16 16,0 0 0-16,-60-7-5 0,52 12-2 15,-4 2-7-15,-1 2-1 0,3 5-2 16,-7 5-2-16,5 6-2 0,-9 4 0 15,9 5 1-15,-9 5-1 0,11 3 0 16,-5 2-1-16,5 2-1 0,6 1 0 16,4 2 0-16,4-1-1 0,4 1 0 0,11-2 0 15,0 0 2-15,1-3-1 0,9-5-1 16,0-4 0-16,-2-3-1 0,6-4 1 16,4-5 0-16,3-4-1 0,-1-5 1 15,10-7 1-15,-5-7 1 0,10-2-1 16,-5-13 2-16,3-8-1 0,-3-8-1 15,3-6 0-15,-6-4 1 0,-7-3-2 16,-4-3 1-16,-8-1 6 0,-4 0 5 16,-13-2 5-16,-4-4 1 0,-6-5-5 15,-4-5-2-15,-10-6-5 0,-13-4 1 16,-13-1-2-16,-13 7-2 0,1 12-1 0,-6 18 2 16,-4 15-4-16,-4 12-2 0,2 11-13 15,6 6-8-15,15 11-1 16,7 6-5-16,10 5 6 0,11 2-7 0,3 4-15 15,6 6-48-15,1 5-9 16,3 5-28-16,-2-5-80 0</inkml:trace>
  <inkml:trace contextRef="#ctx0" brushRef="#br0" timeOffset="50346.85">27319 7272 440 0,'0'0'66'0,"0"0"8"0,0 0-9 0,0 0-20 16,0 0-14-16,0 0-4 0,0 0 3 15,0 0-6-15,-52-28-3 0,52 22-6 16,2-2-3-16,1 2-4 0,11-4 1 16,-2 2-1-16,-1-1 3 0,9 1-2 15,-1 2-1-15,4 0-2 0,4 3-2 16,-3 0-2-16,-5 3-1 0,0 0 1 15,-11 3-2-15,0 4-1 0,0 2-1 0,-5 3 2 16,-3 4-1-16,-3 4 1 0,-9 0 1 16,4 3 0-16,-3-1 1 15,-1-2-2-15,6-4 0 16,2-3 0-16,0-1 0 0,1-5 1 0,1-2-2 16,2-2 2-16,0-1-1 0,0-1 0 0,0-1 0 15,0 0 1-15,2 0 1 0,3 0-2 16,-3 0 2-16,8 0 1 0,7 0 4 15,-5 0 1-15,11 3-1 0,-3 1-2 16,3 2 5-16,4 2 2 0,-4 2-5 16,-7 2-2-16,3-1 7 0,-11 2-9 15,-2-1 0-15,-6 2-2 0,0 0 1 16,-6 4 1-16,-6 1 1 0,-9 5 0 0,-8 0-1 16,2 1-3-16,-4-2 0 15,0-4 0-15,4 0 0 0,-2-4-3 0,3-3-8 16,-1-2-8-16,6-3-8 0,4-3-9 15,1 0-9 1,4-3-34-16,5 1-53 0,-3 0-67 0,0 1-198 0</inkml:trace>
  <inkml:trace contextRef="#ctx0" brushRef="#br0" timeOffset="52565.71">27766 6902 177 0,'0'0'50'0,"0"0"28"0,0 0-20 15,0 0 9-15,0 0-18 0,0 0-6 16,0 0-4-16,0 0-5 0,-5-5-10 16,5 5-4-16,-2 0-5 0,2 3-2 15,0-3 0-15,0 0-3 0,0 0 0 16,0-3 2-16,0 2 2 0,0-2 5 16,2 0 7-16,0-6 3 0,3-3-4 0,5-8-6 15,4-2-1-15,1-9-7 0,6-4-2 16,8-4 0-16,2-3-5 0,6-9 1 15,2-1 1 1,6-8-4-16,5-2 0 0,6-2-2 0,0-4 0 0,4-4 1 16,4-4-1-16,4-3 1 0,-2 0 1 15,0 0 1-15,0 1-1 0,1 7-2 16,-8 3-3-16,-11 11 3 0,-5 10-3 16,-12 9 1-16,-12 10 2 0,0 4 0 15,-13 6 1-15,-2 5 4 0,-2 1 8 16,0 1 0-16,-2 1-5 0,0 3-5 0,0 1 0 15,2 2-2-15,-2 1-1 16,0 2 0-16,0 0 0 0,0 1 0 0,0 0 0 16,0 0-3-16,0 0 0 15,0 0 1-15,-4 2-4 0,-2-1 3 0,4 3-12 16,-4 1 1-16,-5 4-3 0,5 1-4 16,2-1-5-1,0-3-2-15,-2 1-10 0,1-1-9 0,-1 1-5 0,2-2-20 16,0 0-30-16,0 0-47 0,0-3-70 15</inkml:trace>
  <inkml:trace contextRef="#ctx0" brushRef="#br0" timeOffset="52926.96">28584 5400 314 0,'0'0'86'0,"0"0"-43"15,0 0 26-15,0 0 5 0,0 0-24 16,-56 4-20-16,56-3-8 0,0 0-4 16,0 0-5-16,0 0-5 0,0 1-4 15,4 2-1-15,1 1-2 0,5-1 1 0,0 0 0 16,3 0 3-16,3-1 2 16,1 0-1-16,5-2 4 0,7-1 1 0,2-1 4 15,3-1-4-15,-1-3-3 16,0 2-2-16,-4 3-1 15,-9 0-2-15,1 7-1 0,-9 2-2 16,1 4 2-16,-7 4-1 0,-6 8 1 0,0 6 1 0,-10 7 0 16,-7 4 1-16,-2 3-1 0,-1-1-1 15,-5-1 0-15,8-3 1 0,-3 0-2 16,3-2-1-16,1-2-16 0,3-5-21 16,-3-5-16-16,7-4-13 0,1-4-24 15,-2-7-77-15,2-1-166 0</inkml:trace>
  <inkml:trace contextRef="#ctx0" brushRef="#br0" timeOffset="54013.62">29250 4706 97 0,'0'0'205'0,"0"0"-173"0,0 0 26 0,-13-51 0 16,3 42-2-16,4 2-10 0,-2 1-11 16,-7 1-7-16,5 0-4 0,-3 5-8 15,-1 0 0-15,1 0-6 0,-3 8-2 16,1 3-4-16,-5 3-4 0,3 7 2 15,-3 4-2-15,3 5 0 0,-4 0 0 16,7 5 0-16,-1 3 1 0,7 3 1 16,0 3-2-16,-2 0 0 0,10 2-2 15,0-1 2-15,2-1 0 0,10 0-1 0,0-2 1 16,5-1 0-16,0-1 0 16,7-2 1-16,1 1-1 0,4-2 1 0,0-1-1 15,4-2 1-15,4-3-1 0,3-1 1 16,-1-4 1-16,0-3-1 0,-2-4 0 15,3-5 0-15,-1-2 0 0,0-6 3 16,-2-6-3-16,5-1 2 0,3-11 8 16,1-7 4-16,-3-6 3 0,7-4 3 15,-5-6-1-15,3-2-4 0,-5-4-5 16,-8-1-2-16,-4-4 3 0,-2 1 0 16,-8-4 4-16,2-4 1 0,-7-4-7 15,-6-5-2-15,-5 0-5 0,-7-2 4 16,-13 0-1-16,-8 2 3 0,-10 1-4 0,-8 9-5 15,-13 11 0-15,-4 12-4 0,-12 13 0 16,0 9-5-16,-1 7-2 0,7 13-2 16,2 5-7-16,15 6-7 0,3-1-4 15,9 6-10-15,2 3-14 0,6 2-9 16,5 6-53-16,1 0-16 0,6-5-44 16</inkml:trace>
  <inkml:trace contextRef="#ctx0" brushRef="#br0" timeOffset="54407.61">29448 4894 449 0,'0'0'73'15,"0"0"-15"-15,0-53-4 0,0 46 15 0,0 2-6 16,0 0-15-16,0 5-15 15,0 0-5-15,-2 0-10 0,0 2-7 16,0 3-11-16,-4 3-5 0,-5 8 0 16,1 6 4-16,0 6 0 15,-5 3 1-15,-1 3 0 0,-3-1 1 0,3 3-1 0,-1 0-2 16,5-5 2-16,-3-3 0 0,9-2-4 16,0-4 1-16,4-2-3 0,0-5 2 15,2-3 1-15,0-3 2 0,4-4 0 16,0 0 0-16,4-4 1 0,9-1 0 15,-3 0 4-15,11-8-1 0,6-7 7 16,2-7 4-16,4-3-6 0,3-2-2 16,-1-3-6-16,0 1 0 0,-8 4 1 0,-10 3-2 15,-3 5 0-15,-11 1-11 16,-5 3-35-16,-4 2-28 0,-11-2-40 0,-7 0-78 16,-1 1-167-16</inkml:trace>
  <inkml:trace contextRef="#ctx0" brushRef="#br0" timeOffset="54611.78">29399 4874 500 0,'0'0'78'16,"0"0"5"-16,0 0 4 0,0 0-8 15,0 0-29-15,0 0-15 0,0 0-10 16,0 0-10-16,0 0-7 0,31 52 6 16,-13-21 7-16,3 8-11 15,-5 6-1-15,5 6-3 0,-4 7-3 0,3 2-3 0,-5-3 0 16,3-4 0-16,-3-8 0 15,6-6 0-15,-7-4-13 0,5-7-20 0,-7-6-12 16,0-2-11-16,-1-3-33 0,-11-5-49 16,0-1-97-16</inkml:trace>
  <inkml:trace contextRef="#ctx0" brushRef="#br0" timeOffset="61960.68">29812 4620 289 0,'-12'9'53'16,"-1"-5"-17"-16,5 1-1 0,4-1 17 0,-4 0-4 15,1 0-14-15,5-2 1 0,0-1-2 16,2-1-2-16,0 0 4 0,-2-1 10 15,2-5-4-15,0-3-5 0,2-5-10 16,9-9-3-16,1-3-1 0,11-6-5 16,1-6-7-16,7 0-3 0,5-6-1 15,5-5-1-15,2-3 2 16,3-6 0-16,8-3-1 0,3 0-1 0,-3-1-2 16,8 3-1-16,-2 3 1 0,2 7 0 0,-6 5-3 15,-6 5-1-15,-7 7-7 0,-6 4 7 16,-10 3 0-1,-6 7 1-15,-3 2 1 0,-5 4 3 16,-7 2-2-16,0 3 4 0,-4 0 2 0,4 1-3 16,-3 2-3-16,1-1 0 0,-2-1 0 0,-2 3-2 15,0-2 1-15,0-1-1 0,0 0 2 16,0 0-2-16,0 1 0 16,0 1 0-16,-6 0-4 0,-1 0-9 0,1 2-7 15,-2 2-7-15,2 0 0 0,-3 1-13 16,1 4-11-16,0 2-29 0,0 1-3 0,-1 2-49 31,-1 0-42-31</inkml:trace>
  <inkml:trace contextRef="#ctx0" brushRef="#br0" timeOffset="62322.81">30372 3546 324 0,'0'0'139'0,"0"0"-90"16,0 0 20-16,0 0 4 0,-54-44-11 0,54 42-14 16,-2 1-11-16,2 1-8 0,0 0-10 15,0 0-7-15,0 0-8 0,0 0-3 16,0 0-1-16,2 0 0 0,3 0 9 16,9 2-9-16,1 0 0 0,11 2 1 15,3-2 1-15,6 1 1 0,5-1-1 16,-3 4 0-16,4-1-2 0,-6 3 2 15,-4 1-1-15,-6 0-1 0,-4 4 1 16,-7 1-1-16,1 4 0 0,-9 4 0 16,-4 5 2-16,-2 6-2 0,-8 1 1 15,-9 4 4-15,1-3-1 0,-7-1-2 16,4-3 1-16,-3-3-1 0,3-2 0 0,5-3-2 16,-5-1-5-16,7-6-13 0,1-1-11 15,1-4-14-15,2-3-13 0,1-4-10 16,5-2-5-16,0-2-27 0,2 0-58 15,0-5-51-15</inkml:trace>
  <inkml:trace contextRef="#ctx0" brushRef="#br0" timeOffset="62797.78">30980 2888 459 0,'0'0'47'0,"0"-58"16"16,0 49 4-16,0 3 5 0,-4 2-16 16,2 1-9-16,0 1-11 0,0 1-5 15,0 0-9-15,2 1-5 0,-3 0-4 16,-1 0-7-16,-6 4-5 0,-2 8-1 16,-5 7-3-16,-4 7 1 0,-3 9 0 15,-1 6 1-15,4 6 1 0,-4 6 1 16,5 0 1-16,3 2-2 15,-2 1-2-15,9-5 2 0,2 2-2 0,6-5 2 16,4-1 0-16,2-2 1 0,6-6-2 16,9-4 2-16,0-3-1 0,5-5 0 0,7-4 0 15,5-8 1-15,3-5-1 16,6-4 0-16,3-6 1 0,6-3 2 0,-1-12-1 16,1-5 1-16,2-7 0 0,0-3 2 15,-5-3-3-15,-1-1-2 0,-7-5 2 16,-10-4 0-16,-4-8 8 0,-10-6 6 15,-5-6 0-15,-7-8-5 0,-7-3-3 16,-19-3 1-16,-10 3-9 0,-16 6 0 16,-9 9 0-16,-12 9 0 0,-11 7 0 15,1 12-17-15,-3 11-8 0,11 8 2 0,10 11-19 16,15 3 10-16,10 10-16 0,10 8-36 16,4 7-29-16,5 8-16 15,-3 5-38-15,9 0-91 0</inkml:trace>
  <inkml:trace contextRef="#ctx0" brushRef="#br0" timeOffset="63062.62">30980 3098 429 0,'0'0'66'0,"0"0"10"0,0 0 6 0,-33-59-7 15,23 48-21-15,-1 3-11 0,1 2-8 16,6 2-6-16,0 4-6 15,2 0-7-15,2 0-6 0,0 0-5 16,0 0-5-16,0 0-1 0,0 0-2 0,2 0 1 16,4-1 0-16,8-1 1 0,5-1 1 15,12-5 4-15,6-1 4 0,13-3 0 16,-1-4-5-16,3 2-1 0,-9 1 0 16,-5 5-1-16,-9 3-1 0,-13 2-11 15,-8 2-22-15,-8 1-24 0,-2 0-20 16,-8 0-19-16,-9 1-7 0,-5 1-61 15,-5 0-57-15</inkml:trace>
  <inkml:trace contextRef="#ctx0" brushRef="#br0" timeOffset="63471.07">31079 2922 47 0,'0'0'224'0,"0"0"-159"0,0 0 16 15,-56 15-3-15,44-13-14 0,2 0-2 16,3 0-3-16,1-1-6 0,0 0-3 16,4-1-8-1,0 1-14-15,2 3-11 0,-2 1-10 0,2 4-5 0,0 4-2 16,0 4 3-16,0 5 0 0,0 0 1 15,2 3-2-15,2 1-2 0,-2-5 2 16,2-4-2-16,0-2 2 0,-2-2-2 16,-2-3 0-16,0 1 1 0,0-1 0 15,0-3 0-15,-2-1 1 0,-6 0 0 16,6-2 1-16,-2 0-2 0,0-1-1 16,2-2-1-16,2 0 1 15,0-1 0-15,0 0 0 0,0 0 1 0,0 0 0 0,2-2 1 16,-2-2-2-16,6-2 2 0,-2-1-2 15,8-3 2-15,1 3-1 0,5 0 1 16,3 3 1-16,4 4 2 0,4 0-2 16,4 7 4-16,-2 5 1 0,4 1 2 15,-6 4 3-15,-6 1-6 0,-7-1-2 16,-7 1-2-16,-7-4-2 0,-2-1-1 16,0-3 0-16,-11 3 2 0,-1-2 3 0,-11 1 0 15,-4-1-1-15,-6-2-1 16,-6 0-3-16,0 0-2 0,-9 2-21 15,1 4-23-15,-5-2-23 16,4 6-85-16,5-2-199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31T04:33:37.296"/>
    </inkml:context>
    <inkml:brush xml:id="br0">
      <inkml:brushProperty name="width" value="0.05292" units="cm"/>
      <inkml:brushProperty name="height" value="0.05292" units="cm"/>
      <inkml:brushProperty name="color" value="#FF0000"/>
    </inkml:brush>
  </inkml:definitions>
  <inkml:trace contextRef="#ctx0" brushRef="#br0">21124 5210 291 0,'0'0'74'0,"0"0"-27"0,0 0 6 16,0 0 10-16,0 0-5 0,0 0-12 15,-44-57-12-15,28 50-2 0,-1-2-1 16,-1 0-4-16,-3 3-7 0,0 0 4 16,-1 4-8-16,1 3-4 0,-8-1-5 15,2 5-4-15,-4 3-1 0,0 4 0 16,0 1 1-16,-2 7 4 0,2 8-3 0,-2 5-4 16,4 6 0-16,0 5 2 15,6 2-2-15,5 1 0 0,8 0-2 0,5 0 2 16,7 1 0-16,7-1-1 0,9-1 1 15,7 0-1-15,8-1 1 0,9 2-1 16,3 4 1-16,11-1-1 16,0 0-1-16,2-5 0 0,4-1 2 0,2-4 1 15,2-7 0-15,0-8 0 0,4-8 0 16,-2-8 0-16,1-7 2 0,-3-4 1 16,-2-15 3-16,-6-8 4 0,0-5 5 0,-7-4-1 15,-1-6 6-15,-5-4-5 0,1-3-3 16,-11-4-1-16,-8-6-1 0,-11-7-2 15,-9-6-1-15,-9-7-1 0,-9-4-7 16,-14-5 0-16,-8 2 0 0,-6 7 0 16,-13 10 0-16,-8 14-3 0,-8 13-1 15,-10 12 0-15,-3 13-4 0,-6 10-3 16,9 7-8-16,-1 13-3 0,17 4 6 16,6 10-9-16,9 5-4 0,5 8-10 15,7 7-21-15,4 5-18 0,9 4-8 16,7-5-57-16,1-10-101 0</inkml:trace>
  <inkml:trace contextRef="#ctx0" brushRef="#br0" timeOffset="315.64">21264 5512 466 0,'0'0'58'0,"0"0"12"15,-2-53 10-15,-2 46 6 0,2 2-23 0,-2 3-19 16,4 1-6-16,0 1-6 0,0 0-9 16,-2 0-8-16,0 6-8 0,0 7-5 15,0 8-1-15,-4 7 0 0,-1 6 1 16,1 5 0-16,0 4 0 0,2 0 0 15,2 3-1-15,0-4 0 0,2-1 0 16,0-2-1-16,4-1-6 16,0-2-25-16,4-3-14 0,1 0-27 0,-5-1-39 15,-4-1-38-15,0-5-84 0</inkml:trace>
  <inkml:trace contextRef="#ctx0" brushRef="#br0" timeOffset="1967.58">18862 7567 195 0,'0'0'66'0,"0"0"-19"15,0-50-10-15,0 43 20 0,0 2 3 0,-2 0 1 16,0 0-8-16,-2 2-2 16,-2 0-7-16,-4 3 5 0,1 0-8 0,-7 0-10 15,-3 4-13-15,-6 5-3 16,-1 4-8-16,-5 6-3 0,-2 5-1 0,-1 6 2 16,-5 4-3-16,2 7 0 15,0 6-2-15,-5 6-2 0,3 5-2 0,4 3 2 16,4 3 2-16,8 1-1 0,3-1 1 15,9-4 0-15,7-3 1 0,6-2-1 16,11 1 1-16,11-1-1 0,5-3 0 16,9-8 0-16,3-4 0 0,11-10-3 15,-1-8-2-15,7-5 3 0,6-15 0 0,4-2 2 16,7-14-2-16,-3-10 1 16,5-7 1-16,-7-8 0 0,-4-4 2 15,-8-6 4-15,-6-4 3 0,-3-3 6 0,-9-1-6 16,-9-3 1-16,-9-1-1 0,-7-7 2 15,-11-3 2-15,-4-4-7 0,-19-1-1 16,-8 3-1-16,-12 10-1 0,-13 11 0 16,-10 16-2-16,-8 11-1 15,-10 14-4-15,-7 12-11 0,-6 16-13 0,4 8-15 0,12 6-14 16,15 2-22-16,21 3 17 16,16 0-1-16,13 3-41 0,6 0-53 0,-1-6-162 15</inkml:trace>
  <inkml:trace contextRef="#ctx0" brushRef="#br0" timeOffset="2423.42">18782 7947 557 0,'0'0'55'16,"29"-73"-13"-16,-13 46 21 0,1 2-6 16,-1 5-26-16,-5 4-10 0,-1 6 2 15,-4 5-2-15,-4 3-8 0,-2 1-3 0,0 1-3 16,-2 3-1-16,-6 7-6 0,-6 10 0 15,-5 5 0-15,-12 7 0 16,-2 0-1-16,-4-1-11 0,-3-2-6 0,5-4-6 16,2-4-1-16,6-5-5 0,9-6-4 15,3-4 10-15,11-3 18 16,2-3 6-16,2 0 0 0,0-3 2 0,0-5 7 16,2-5 11-16,4-6-1 0,5-1 9 15,-1-3-1-15,4-2-6 0,5 2-5 16,4-1-2-16,4 5-7 0,8 1 0 15,6 6-1-15,-2 5-2 0,-3 4 1 0,-8 3 2 16,-9 7-1-16,-2 8-2 16,-9 9-3-16,-2 3 0 0,-6 7 2 0,-8 4-1 15,-3-1 3-15,-11 0-5 16,-1-1-4-16,2-4-1 0,-1-3 0 0,5-6-5 16,5-5 10-16,5-6 0 0,7-6-1 15,0-2-2-15,0-2-3 0,3 0 1 16,7-2 3-16,2 0 2 0,3-5 0 15,7-5 1-15,3-2 0 0,0-1-1 16,-2 1-1-16,-3 5-21 0,-7 4-57 16,-7 3-85-16,-6 0-146 0</inkml:trace>
  <inkml:trace contextRef="#ctx0" brushRef="#br0" timeOffset="3007.37">17289 9607 513 0,'0'0'29'0,"0"0"3"15,0 0 16-15,0 0 9 16,-53-50 2-16,38 44-15 0,1 6-17 0,-5-1-6 16,1 1-5-16,-5 4-7 0,0 3-3 15,0 6-1-15,-2 3-1 0,-1 8-1 0,-3 6-2 16,4 6 0-16,4 5-1 15,-2 5 0-15,9 5 0 16,-3 4 0-16,7 4 0 0,4 2 0 0,0 1 0 16,6-4 0-16,6-2-1 0,8-3 0 0,11-6 0 15,6-4-1-15,6-3 1 16,9-6-1-16,8-8 0 0,4-4-1 16,6-10 1-16,2-9 1 0,2-3 0 0,2-13 1 15,-2-8 0-15,1-9 2 0,-1-10-1 16,-4-8 1-16,-6-10 1 0,-2-2 2 0,-3-4 3 31,-11 0-6-31,-9 0 6 0,-10-2-2 0,-17-5 1 0,-6-5 7 16,-6-4-2-16,-23 0-3 0,-13-1-5 0,-16 5-1 15,-12 12-3-15,-17 17 0 16,-8 20-19-16,-8 26-3 0,-5 17-12 0,3 18-15 16,10 6-3-1,18 8-1-15,24 3 6 0,22 5-1 0,16 1-17 16,9-5-99-16</inkml:trace>
  <inkml:trace contextRef="#ctx0" brushRef="#br0" timeOffset="3464.01">17277 9924 484 0,'0'0'59'16,"0"0"-16"-16,-21-57 12 0,15 47-6 15,2 3-8-15,0 1-13 0,0 0-1 16,0 0 3 0,-1-1-9-16,5 3-8 0,0-2 5 0,0-1-5 0,0 2-6 15,7-2-2 1,1 1-1-16,0 0-3 0,7 0 0 0,1 2-1 0,7-1 0 0,-4 4 0 16,3 1 0-16,-3 0 0 15,-5 6-1-15,-5 5 1 0,-3 1-1 0,0 4-3 16,-6 3-2-16,0 2-3 0,-8 1-2 15,-3-2-1 1,3 1-5-16,-6-1-6 16,1-3-6-16,3-1 8 0,-2-4 9 15,3-3 9-15,7-2 3 0,-2 0 1 16,2-3 0-16,2-4-1 0,0 0 3 16,0 0 18-16,0 0 8 0,0-2-8 15,0-1-9-15,6-1-2 0,0 0-4 16,7 1-2-16,3 0 1 0,9 3 8 0,2 0-5 15,0 3-3-15,2 3 5 0,-4 2-1 16,-7 0-2-16,-5 2-1 0,-9 3-2 16,-2-1-1-16,-2 3-2 0,-2 1 1 15,-6 1-2-15,-11 0-14 0,4-1-20 16,-7-2-35-16,-5 1-71 0,-6-2-63 16,0 0-240-16</inkml:trace>
  <inkml:trace contextRef="#ctx0" brushRef="#br0" timeOffset="4063.52">16206 11092 365 0,'0'0'181'0,"0"0"-158"15,-49-25 31-15,40 23-3 0,-3 2-8 16,4 0-20-16,-1 5-12 0,-5 8-2 16,-1 0-1-16,-1 8-4 0,1 5-1 15,-3 5-2-15,1 7 0 0,1 3 0 0,3 4 1 16,3 5-2-16,0 3 0 0,6 4 0 16,4-1-2-16,0 1 2 15,10 2 0-15,2-1-1 0,7-2 1 0,4-2 0 16,8-4 0-16,6 0 0 0,10-4 0 15,-1-4 0-15,10-9 2 16,2-9-1-16,-1-9 1 0,5-9-1 0,3-6 1 16,-1-13 0-16,-2-10 3 0,0-11-4 15,-11-11 4-15,1-8 5 16,-9-7 11-16,1-9 4 0,-3-4-1 0,-8-4-11 16,-8 2-5-16,-8 0-2 0,-11 4-1 0,-8 1 1 15,-15-2-1-15,-14 1-1 0,-8 6 1 16,-7 5-5-16,-3 19 0 15,-11 14 0-15,-10 19-5 0,-11 13-7 0,-2 18-14 16,-4 14-24-16,7 12 2 0,3 6-4 16,15 4-3-16,13 0-5 0,12 0-32 15,10 3-58-15</inkml:trace>
  <inkml:trace contextRef="#ctx0" brushRef="#br0" timeOffset="4410.2">16454 11606 596 0,'2'-60'51'15,"2"32"12"-15,-4 2 2 0,3 7-3 16,-3 4-20-16,0 6-20 16,0 2-1-16,0 2-2 0,0 4-5 0,-3 1-3 15,-1 0-4-15,2 3-2 0,-6 5-4 16,-4 9-1-16,-1 9 0 0,-10 5-1 15,5 6-1-15,-7 5-6 0,2-3-5 16,7-2-2-16,-1-6-3 0,13-6 3 0,2-8 1 16,2-6-3-16,6 0-4 0,5-4 7 15,1-3 8-15,-2-1 5 0,5-3 1 16,-3-5 0-16,5-6 2 0,1-4 4 16,5-6 5-16,-4-2 0 0,5-2-2 15,1 2-5-15,-6 2-2 0,-3 2 0 16,-3 6-2-16,-1 2-16 0,-3 1-22 15,-7 2-34-15,2 0-22 16,-4 4-48-16,0 0-82 0</inkml:trace>
  <inkml:trace contextRef="#ctx0" brushRef="#br0" timeOffset="4551.41">16432 11493 120 0,'0'0'458'0,"0"0"-390"0,0 0 2 0,0 0-3 15,0 0-35-15,0 0-13 16,0 0 12-16,39 66 0 0,-21-36-11 0,-3 2-12 15,3 2-5-15,-5 3 0 0,1 1-3 16,-7 2-17-16,-7 4-44 0,0 1-95 16,-7-4-307-16</inkml:trace>
  <inkml:trace contextRef="#ctx0" brushRef="#br0" timeOffset="5150.32">15119 13173 635 0,'0'0'41'16,"0"0"2"-16,0 0 8 16,0 0 4-16,0 0-25 0,0 0-10 0,0 0-3 15,0 0-1-15,0 0-3 0,-50-5-5 16,38 19-5-16,-7 8-1 0,5 7-1 15,-3 4-1 1,5 8 1-16,-1 8-2 0,5 5 0 0,2 5 0 0,6 4 0 16,0 1-1-16,0 2 0 0,8-3 2 15,7-3 1-15,-1-3 0 0,9-5-1 0,6-1-1 16,4-4-1-16,4-2 1 16,0-2 0-16,5-5 1 0,5-9-3 15,-1-7 1-15,-1-6 1 0,5-6 0 16,-7-5 0-16,3-5 0 0,-5-15 1 0,-2-10 1 15,-4-10-1 1,1-13 2-16,-3-9 3 0,-2-11 5 0,0-5 0 0,-4-3-6 16,-13-2-3-16,-2 3-1 0,-9 1 1 15,-12 0 0-15,-7 2 1 0,-21-1 2 16,-5 2-3-16,-10 8 1 0,-1 13-2 16,5 17-3-1,-12 21-4-15,4 13-3 0,1 17-4 0,-5 8-7 0,0 8-19 16,14 4-5-1,3 7-7-15,14 2-4 0,8 4-7 0,5 1-46 0,3-7-101 16</inkml:trace>
  <inkml:trace contextRef="#ctx0" brushRef="#br0" timeOffset="5388.85">15131 13681 495 0,'0'0'80'0,"0"0"-27"0,0 0-2 16,0 0 19-16,-10-57-16 0,12 47-19 15,2 0-7-15,4-5-3 0,3-1-7 16,7-2-3-16,-3-3-7 0,8 0-2 16,6-1-2-16,2 1-2 0,0 1-1 15,-3 1 0-15,-3 3-1 0,0 4-1 16,0 5-20-16,-13 1-20 0,3 3-22 15,-9 3-34-15,-6 2-24 0,0 5-76 16,-8 2-124-16</inkml:trace>
  <inkml:trace contextRef="#ctx0" brushRef="#br0" timeOffset="5717.11">15212 13476 473 0,'0'0'134'0,"0"0"-67"0,0 0 5 15,0 0 8-15,0 0-31 0,0 0-25 16,0 0-13-16,0 0-4 0,0 0-2 0,-37 45-3 15,39-18-2-15,2 1 0 0,0 1 0 16,0-1 0-16,-2-4 0 0,0-3 0 16,2-5-2-16,-1-4-2 0,-1-4-2 15,-2-4 2-15,2-4 2 0,-2 0 0 16,2 0 0-16,0-2 1 0,0-2 1 0,0-5 0 16,4-1 3-16,0-4 5 15,1-3 2-15,-1 1-1 0,8-4 0 0,-1 2-3 16,7 1-2-16,-1 1 0 0,8 2 0 15,2 3 1-15,0 4-1 0,-5 5 0 16,3 2 1-16,-2 10 4 0,-2 5-4 16,-9 5-3-16,-3-1 0 0,-3 2 1 15,-6 0-2-15,-2 0-1 0,-6 1-8 16,-5 0-11-16,1-2-12 0,-2 0-5 0,-7-1-14 16,-10 1-38-16,-4 3-45 0,-2-3-132 15</inkml:trace>
  <inkml:trace contextRef="#ctx0" brushRef="#br0" timeOffset="6741.07">11621 12444 280 0,'0'0'110'0,"0"0"-35"16,0 0-8-16,0 0 8 0,-68-1-16 15,50 3-1-15,3 1-6 0,-8 0-10 16,11 0-7-16,-5 0-5 16,9 0-5-16,2-2-1 0,4 3-2 0,0-3-7 15,2 0-3 1,0 0-5-16,2-1-1 0,0 0-1 0,12-1 3 0,11-4 2 0,8-4-4 16,19-9-6-1,10-3 0-15,6-5 0 0,9-2 0 0,-5 0 0 0,-2 0 0 16,-6 4 0-16,-8 6 0 15,-21 6 0-15,-18 6 0 0,-9 5 0 0,-8 1 0 16,0 0 0-16,-2 1 0 0,-6 6 0 31,-3 1 0-31,-7 5 0 0,-1 4 0 0,-6 1 0 0,5 3 0 0,1-2 0 16,1 2 0 0,7 2-32-16,7-2-18 0,4 0-20 0,0-3-49 0,6-7-8 0,5-6-226 15</inkml:trace>
  <inkml:trace contextRef="#ctx0" brushRef="#br0" timeOffset="8721.44">25746 7571 238 0,'0'0'76'0,"0"0"-27"0,0 0-4 15,0 0 7-15,0 0 2 0,0 0-7 16,0 0-10-16,-64-41-8 0,49 44-4 15,-9 3-3-15,-7 2 3 0,2 0 7 16,-4 2 7-16,0 2 14 0,2-1-25 16,4 4-3-16,2 4-10 0,0 6-8 15,-4 9-5-15,0 1-1 16,2 9-1-16,0 3 0 0,5 5 0 0,-5 4 1 16,8 4-1-16,3 3 1 0,1 0 0 0,5 0 0 15,8 1 0-15,4-3 1 0,6 0 0 16,11-1-1-16,6-4 0 15,8-4 0-15,6-6-1 0,6-5 0 0,11-6-1 16,8-4 1-16,-2-5 1 0,4-7 0 16,-4-7 1-16,-4-4-1 0,4-9 2 15,0-9-1-15,0-11 4 0,5-11 5 16,1-8 0-16,0-11 7 0,-4-5-5 16,-2-4 1-16,-2-5-6 0,-12-1-3 15,5-4-1-15,-11-4-1 16,-5-1 5-16,-10-5-8 0,-19-3 0 0,-12-2 0 15,-23 0 0-15,-16 7 0 0,-26 9 0 16,-24 14 0-16,-22 15 0 0,-28 15 0 0,-10 18 0 16,-8 11-20-16,6 24-12 0,22 13 2 15,30 6 6 1,35 2 8-16,26-2-16 0,20 2-36 16,16 6-62-16,-1-6-93 0</inkml:trace>
  <inkml:trace contextRef="#ctx0" brushRef="#br0" timeOffset="23005.79">25607 8060 254 0,'0'0'95'15,"0"0"-22"-15,0 0-7 0,0 0 3 16,0 0-2-16,0 0-12 16,0 0-2-16,0 0-9 0,9-51-6 15,-9 39-8-15,0 0-5 0,-2 1-6 0,0 1-3 16,-3 1 8-16,1 3-7 0,2 3-10 0,0 3 2 15,-2 0-2-15,2 3-5 0,0 3-1 16,-4 6-1-16,0 7-1 0,-3 5 0 16,-1 6 1-16,2 0 0 15,4 4-1-15,4 1 2 0,0 2-1 0,4 2 0 16,10-1 0-16,-4-1 0 0,-1-2 0 16,1-6 0-16,2-5-21 0,-7-3-22 15,-5-5-40-15,0-2-68 16,-11-6-128-16</inkml:trace>
  <inkml:trace contextRef="#ctx0" brushRef="#br0" timeOffset="24091.43">25116 8668 272 0,'0'0'63'15,"0"0"5"-15,0 0 4 0,0 0 0 16,0 0-4-16,0 0-18 0,0 0-4 0,0 0 0 15,-3-26-6-15,3 24-9 16,0 2-8-16,0-1 3 0,0 1-6 0,0 0-6 31,0 0-1-31,0 0-3 0,0 0-2 16,0 0-2-16,0 0-2 16,0 0 1-16,0 0-3 0,0 0 1 15,0 1 0-15,0 1-1 0,0-1 0 0,-2 1-1 16,2 2-1-16,-2 0 1 0,-2 2-1 15,0 3 2-15,0-2-1 0,0 2 0 16,0-1-1-16,4-3 0 0,-2 1 0 16,0-1 0-16,2 0 1 0,0-4-1 15,0 1-1-15,0-1 1 0,0-1 0 16,0 0 0-16,0 0 0 0,0 0 0 16,0 0 0-16,0-1 0 0,0 0 0 0,0-1-1 15,0 0-1-15,0-2-1 0,2-2 1 16,0-1-1-16,0-1 1 15,4-2 0-15,2 2 1 0,0-5 0 16,-1 1 0-16,7 1 1 0,1 1-2 0,-3 5 1 16,2-2-1-16,-7 3 2 0,1 2-1 15,-2 1-1-15,-4 1 2 0,0 0 0 16,-2 0 1-16,0 0-1 0,0 0 0 16,0 0 1-16,0 0 0 0,-2 2 1 15,-2 5 1-15,-2 2 1 0,-2 2-1 0,-1 3 1 16,-7 2 2-16,5-1-2 15,-3 1 2-15,0 1-2 0,3 1 2 0,-5 1-1 16,5 4 1-16,-9 4-2 16,1 4-1-16,-8 5 0 0,-6 6 1 0,-10 4 0 15,-3 5-4-15,-3 4 0 16,-7 4 0-16,2 0 0 0,4 4 0 0,-1-1 0 16,5 2 0-16,-1-4 0 0,1 0 0 15,5-3 0-15,-7-3 0 0,1 2 0 16,3 0 0-16,-7-1 0 0,5-1 0 15,-5-1 0-15,9-3 0 0,-3-1 0 0,3-6 0 16,3-2-6-16,4-7 0 0,4-3-3 16,8-8-5-16,7-11-5 15,7-5-9-15,1-7-8 0,4 0-21 0,0-7-29 16,4-3-18-16,0-5-12 0,4-2-11 16,4 2-70-16</inkml:trace>
  <inkml:trace contextRef="#ctx0" brushRef="#br0" timeOffset="24689.48">24646 8735 147 0,'0'0'33'15,"0"0"-5"-15,-53 52 6 0,44-38 5 16,-5-2-12-16,1-2-1 0,7-4 10 16,4 0-1-16,-2-3 3 0,2-3 6 15,2 0 0-15,0 0 4 0,0 0 0 16,0 0-10-16,0 0-2 0,2-3 0 16,4-3-3-16,0-2 1 0,15-2-3 15,0-3-5-15,6-1-3 0,6-2-4 0,6 1-3 16,0-3-1-16,7 0-4 15,-7 0 1-15,2-1-5 0,3 2 1 0,-7 0-2 16,-4 2 0-16,-4 2 0 16,-8 2 0-16,-1 2-3 0,-11 4-2 15,-3 2 1-15,-4 3 3 0,-2 0-3 0,0 0 2 16,0 2-3-16,0-1-1 0,0 6 1 16,2 2 0-16,-2 2-1 0,-2 2 0 15,2 3 1-15,0-1-1 0,0 1 0 16,0 1 0-16,0 1 0 0,2 1 0 15,0-3 0-15,2 1 0 0,0 0 0 16,0-1 1-16,-4 0-1 0,0 0-2 0,0 2-16 16,0 2-17-16,-8 2-12 15,-4 6-44-15,-3 0-77 16,-8-2-93-16</inkml:trace>
  <inkml:trace contextRef="#ctx0" brushRef="#br0" timeOffset="25571.96">23569 10336 162 0,'0'0'70'15,"0"0"-36"-15,0 0 26 0,0 0 5 0,0 0-5 16,21-57-6-16,-19 49-1 16,0-5 4-16,0 3-9 0,0-4 2 15,0 2-1-15,-2 3-4 0,0 2-9 0,0 1-3 16,-4-1-8-16,0-1-5 0,-4 1 1 16,-9 3-6-16,3-1-3 0,-11 3-5 15,-6 2 0-15,-2 2-5 0,-6 8 1 16,-7 10-1-1,-3 5 1-15,-3 7-2 0,0 6 1 0,5 4-1 0,1 3 1 16,11-1-2-16,2 0-1 16,6 0 0-16,13-6-4 0,-1 3 3 0,5 2 0 15,4 0 2-15,4 3-1 16,-7-1 1-16,5 4 0 0,2 2 1 0,0 1-1 16,4 1 2-16,0 1-2 0,13 0 0 15,-3-1 0-15,11-4 0 0,6-4 1 0,4-6-1 16,4-4-1-16,6-3 1 0,11-10-3 15,-2-6 0-15,6-9-3 0,4-7 2 16,-2-5 3-16,2-16 1 0,-4-5 0 16,-1-11 0-16,3-6 1 0,2-5 1 15,-10-5 0-15,0-4 0 0,-5-3-1 0,-1-3-1 32,-13-1 0-32,-4-3 1 0,-15-2 2 0,-1-3-2 0,-13-1 1 15,-5 4 2-15,-11 10-3 0,-11 9 1 0,-12 11 0 16,-17 7-2-16,-12 10-4 0,-9 8-2 15,-16 14-9 1,0 6-7-16,2 12 0 0,7 10 0 0,13 6-11 0,9 5-14 16,17 2-30-1,10 0-26-15,4 2-75 16,8-7-138-16</inkml:trace>
  <inkml:trace contextRef="#ctx0" brushRef="#br0" timeOffset="26091.62">23472 10616 488 0,'0'0'66'0,"0"0"11"0,31-55-14 16,-25 49 2-16,3 1-11 0,-5 2-16 16,-4 3-8-16,4-1-12 0,-2 1-5 15,4 0-5-15,-4 3-1 0,0 2-1 16,2 1 1-16,-4 2-3 0,0-1-3 15,-2 4 4-15,-6 1-2 0,-2 1 1 16,-7 2-4-16,1 1 1 0,-11-1-1 0,-4-1-6 16,0 1-3-16,-2-2 0 15,0-1 0-15,6-4 4 0,6-4 1 16,-2-3 4-16,15-1 0 0,-2-2 1 16,2-8-2-16,5 2 2 0,3-6 0 0,0-3 2 15,0-2 2-15,7 0 3 0,1 1 3 16,4 2-1-16,5 0-6 0,4 4 0 15,7 0 0-15,6 4-1 0,1 5 0 16,4 3-2-16,0 3 1 0,-6 6 2 16,-8 7 0-16,-4 6 0 0,-13 4-2 15,-6 8-2-15,-2 1 4 0,-8 5-4 16,-15 3 0-16,-4-2-3 0,-4 1-4 16,0-3 2-16,0-4-3 0,8-7 8 0,7-8 0 15,8-7 0-15,6-8 1 0,0-2-1 16,2-3 2-16,0 0 2 0,0 0 2 15,4-3 5-15,8-1-1 0,9-3 2 16,10-4-6-16,8-3-6 0,13-2 0 16,-3-4 0-16,9 0 0 0,0 1 0 15,-6 1 0-15,-3 0 0 0,-9 5 0 16,-3 0 0-16,-10 6 0 0,-11 0-9 0,-5 1-76 16,-11-2-87-16,-13 0-259 15</inkml:trace>
  <inkml:trace contextRef="#ctx0" brushRef="#br0" timeOffset="48638.41">26207 8929 79 0,'0'0'199'31,"0"0"-146"-31,0 0-5 16,0 0 10-16,0 0 5 0,0 0-15 15,0 0-2-15,0 0-7 0,0 0 0 0,-2-36-3 16,2 35-1-16,0-1-4 0,0 1-4 16,0 1-2-16,-2 0-6 0,2 0-2 15,-2 0-3-15,2 0-3 0,0 0-1 16,-2 1 0-16,2-1-3 0,0 2 0 15,0 0-1-15,0 1-2 0,0 2-2 16,2 1 1-16,2 4 1 0,0 4-2 0,4 5 1 16,5 5 0-16,-3 4-1 15,7 7-1-15,-1 6 1 0,7 8 0 16,-2 5 4-16,1 8 4 0,5 4-3 16,0 5 2-16,0 2-2 0,2 5 0 0,-2 0-2 15,4 2-2-15,0 5 0 0,-2 1 0 16,-2 2 1-16,-3 0 0 0,5 1-4 15,0 1 0-15,-2 0 0 0,4 0 0 16,-2-3 0-16,0-1 0 0,2-2 0 16,-2-4 0-16,2-4 0 0,0-6 0 15,-4-5 0-15,2-8 0 0,-2-7 0 0,-9-9 0 16,1-9 0-16,-13-9 0 16,2-6 0-16,-2-10 0 0,-3-4-14 0,-3-3-20 15,0-9-10-15,-15-13 8 0,1-17-14 16,-15-18-50-16,-13-20-49 0,-7-4-90 15</inkml:trace>
  <inkml:trace contextRef="#ctx0" brushRef="#br0" timeOffset="49252.71">26213 8946 324 0,'0'0'65'0,"0"0"-1"0,0 0 8 0,0 0-5 16,0 0-15-16,0 0-10 15,0 0-1-15,-12-26-1 0,8 26-3 0,-3 0-10 16,3 0 0-16,-2 2-9 0,2 5-3 16,0 2-4-16,-4 4-3 0,-3 5-4 15,3 6-1-15,4 7-3 0,-4 5 1 16,-7 4 2-16,5 1-3 0,6 1 1 15,-3-1-1-15,-1-4 0 0,6-2 0 16,-4-5 0-16,6-5 2 0,-2-4-2 16,2-6 0-16,0-9 0 0,0 0-2 15,0-3 2-15,2-3 0 0,-2 0-1 0,4-2 1 16,0-5 0-16,2-8 1 16,1-8 1-16,-1-7-1 0,-4-9 1 0,6-8 2 15,-4-4-2-15,2-3 1 0,-4 4-3 16,3 5 1-16,-3 6 1 0,2 8-1 15,-2 9 1-15,2 7 3 0,0 6-3 16,-2 6 2-16,6 2-2 0,3 1 0 16,-1 1-2-16,11 6 0 0,-5 4 0 15,7 3 0-15,6 5 1 16,-2 4-1-16,2 4 0 0,0 1 2 16,2 4-2-16,0-1 0 0,0 4 1 0,-2 0-1 15,0 4-13-15,2 4-44 0,-15 5-78 16,-1-5-116-16</inkml:trace>
  <inkml:trace contextRef="#ctx0" brushRef="#br0" timeOffset="49976.28">27116 11251 203 0,'0'0'8'0,"0"0"-6"0,0 0 1 16,0 0 23-16,0 0 12 16,46-50 8-16,-46 49 9 0,0 0-9 0,2 1-13 0,-2-1-10 15,0 1-4-15,0-2 3 0,0 2 15 16,0-2 12-16,0-2-4 0,-4-1 6 15,0-4 2-15,-5 0-6 0,1 0-11 16,2-2 1-16,-4 1-9 0,-7 2-7 16,9 1-3-1,-17 4-3-15,9 3-4 0,-7 1-3 0,-6 8-3 0,-2 6 0 0,2 9-1 16,-4 5-1-16,2 9-2 16,2 8 1-16,4 2-2 15,0 6-1-15,9 2 0 0,1 0 1 0,11 3-1 16,0-3 0-16,6 1 0 15,2-2 1-15,7 1 0 0,9-1 0 0,5-3-1 0,2-1 0 16,12-5 1-16,0-5-1 0,1-6 1 16,11-10-1-16,-1-7 0 15,2-7-2-15,-5-7 1 0,7-4 1 0,-6-9 0 16,7-13 1-16,-7-8 0 0,8-8 1 16,-3-7-1-16,-3-8 0 0,4-1 1 15,-9-6 0-15,-3-5 3 0,-5-2-4 16,0-5 0-16,-14-2 0 15,0 0 0-15,-13 0 0 0,-12 2 0 0,-11 8 4 0,-22 7-1 16,-14 11-1-16,-13 10 1 0,-5 12-3 31,-7 11-4-31,2 10-2 0,-7 8-7 0,1 12 3 0,7 8-1 0,7 10-5 16,8 1-5-16,11 5-4 0,8 2-29 16,4 3-39-1,4-1-33-15,12-9-118 0</inkml:trace>
  <inkml:trace contextRef="#ctx0" brushRef="#br0" timeOffset="50511.66">27104 11506 292 0,'0'0'250'0,"0"0"-181"15,0 0-20-15,-27-60-6 0,21 49 1 16,2 3-9-16,2 0 3 0,-2 0-17 15,2 2 0-15,2-2-2 0,0 1-4 16,2 0-3-16,4-1-5 0,0 0 2 16,9-1-2-16,-3 2 0 15,4 2 2-15,7 0-2 0,4 1-1 0,6 3-2 0,0 1-1 32,0 0-1-32,-12 2 1 0,-7 4-2 0,-7 1 1 0,-1 2-1 0,-6 5 0 15,0 1 0-15,-10 6-1 0,1 2-3 16,-11 2-2-16,5-3-1 0,-1-2 0 15,5-2 2 1,1-5 2-16,2-4 1 0,4 1 1 0,-1-5-1 0,5-1 0 16,0-1 1-16,0-3 0 0,0 1-1 15,0-1 1-15,0 0 1 0,0 0 0 0,5-1 3 16,5-1 1-16,2 0 6 16,-1-1 0-16,11 3-1 15,1 0-4 1,2 2 8-16,4 5-5 0,0 0-6 15,2 3-3-15,-9 3 0 0,-9-3 0 0,-3 1 0 16,-4 0 0-16,-6 5 0 0,-6-1 0 16,-6 4 0-16,-3 3 0 0,-9 2 0 15,-7 1 0-15,-3 0 0 0,1-2 0 16,-2 1 0-16,-2-3 0 0,0-1 0 16,6-5 0-16,4-3-4 0,6-5-18 15,11-3 0-15,-2-2-9 0,1-2-13 16,5 0-28-16,2-4-27 0,4-5 5 15,4-4-41-15,8 0-127 0</inkml:trace>
  <inkml:trace contextRef="#ctx0" brushRef="#br0" timeOffset="68539.33">20514 10482 163 0,'0'0'7'0,"0"0"-3"16,0 0-3-16,0 0 0 16,0 0 0-16,0 0-1 0,0 0 0 0,52-23 0 15,-42 19 2-15,0 1 3 0,1 1 4 16,1 1-1-16,-4 1-2 0,-1 0-4 16,-3 0 1-16,-2 0-3 0,-2 0 1 15,0 0 10-15,2 0 19 0,-2 0 7 16,0 0 8-16,0-2 5 0,0 1 3 15,0 1 0-15,0-3-13 0,-4 0 1 16,0-1-7-16,0-1-6 0,1 0-3 16,-1 0-1-16,-2-1 0 0,2-2-2 15,0 2 0-15,-2-1 1 0,2 2-3 0,-1 2-4 16,-1-1-2-16,0 1-2 0,0 1-1 16,-2 1-4-16,3 1-1 15,-1 0 1-15,-2 0-3 16,-2 3-1-16,-1 7 0 0,-7 4-1 0,1 7-2 0,-8 7 1 15,3 3 2-15,-3 3-1 0,0 2 3 16,2 0-5-16,5 3 1 0,-1 0 1 16,9 2-1-16,-1 2 1 0,3 3-2 15,4 1 1-15,4 5-1 0,0-4 1 16,10-1 0-16,5-2-1 16,1-4 1-16,7-1 1 0,6-8-2 0,4 0 1 15,2-4 0-15,7-3 0 0,5-4-1 0,1-5-1 16,9-6-2-16,-1-4 2 0,0-6 1 15,2-7 0-15,-2-8 1 0,0-8 5 16,1-5 12-16,5-8 0 16,3 0-2-16,-3-4-2 0,-2-4-3 0,-13-1-3 15,-1-5 4-15,-11-2-2 0,-8-3-2 16,-9-4-8 0,-16-3 0-16,-4-5 0 0,-19-1 0 0,-16 2 0 0,-10 6 0 15,-19 12 0-15,-19 12 0 0,-16 11 0 16,-11 15 0-16,-12 10 0 0,0 12-29 15,8 13-12-15,13 10 5 16,20 6-9-16,19 4-37 0,16 1-41 16,11-4-131-16</inkml:trace>
  <inkml:trace contextRef="#ctx0" brushRef="#br0" timeOffset="73439.77">20793 10578 206 0,'0'0'104'0,"0"0"-47"0,0 0-11 16,0 0 13-16,0 0 5 0,0 0-9 15,4-18-13-15,-2 17-7 0,-2 1-1 16,0 0 0-16,2 0-6 0,-2 1-3 16,3 1-7-16,-3 2-4 0,0 4-3 15,0 3 2-15,-5 8 0 0,-5 1-3 16,0 5-2-16,-11 4-3 0,-2 0-1 15,-2 1 0-15,-1 0-2 0,-5-4 0 0,6 0 0 16,4-4-2-16,3-5 1 16,5-3 0-16,5-3 0 0,4-2-1 0,0-4-1 15,2-2-1-15,2 0 2 16,0-2-1-16,2 0-2 0,4-1 3 0,6 0 1 16,5-1 3-16,8-3 2 0,6-2 6 15,8-2-2-15,4-3-6 0,7 1 1 16,-5-2-3-16,7 1-2 0,-11 1 3 15,3 2-3-15,-9 1 0 0,-12 1-4 16,-7 2-16-16,-8 2-21 0,-6 2-16 0,-2-1-35 16,-4-1-5-16,-8 0-75 0,0 1-204 15</inkml:trace>
  <inkml:trace contextRef="#ctx0" brushRef="#br0" timeOffset="73646.7">20894 10668 536 0,'0'0'95'0,"0"0"-10"0,0 0 3 16,0 0-20-16,0 0-25 0,0 0-5 0,0 0-6 16,0 0-8-16,0 0-10 15,-8-17-14-15,8 29 0 0,2 8 0 0,2 8 0 16,-2 5 0-16,1 6 0 0,1 4 0 16,-2 3 0-16,0 3 0 15,-2-4 0-15,2-4 0 0,0-5 0 0,4-5-18 16,-4-1-36-16,2-6-25 15,3-4-74-15,-5-3-108 0</inkml:trace>
  <inkml:trace contextRef="#ctx0" brushRef="#br0" timeOffset="74997.59">21246 10270 351 0,'0'0'23'0,"0"0"-6"0,0 0 9 16,0 0 36 0,0 0-1-16,0 0-28 0,0 0-5 15,-10 8 0-15,10-10 3 0,0 2-5 16,0 0-6-16,0 0 0 0,0 0-5 15,2 0 1-15,0 0 3 0,0 0 1 16,2 0 1-16,6-5 1 0,3-5 2 0,5-5 0 16,9-3-3-16,6-7-5 0,8-3-4 15,7-4-1-15,6-2-6 16,6-3-5-16,6-3 5 0,8 0-2 0,5-4 1 16,-1-3 0-16,13-1 0 0,0-2-1 15,-2-1 2-15,4-1 0 0,-4 3 0 16,0 0-1-16,-6 0-4 0,-3 2-4 15,-3 0 4-15,-7 2 0 0,-2-1 4 16,-4 0 1-16,5 0 1 0,-3 0-2 16,-2-1-2-16,2 1 2 0,0 3-2 0,0 0 0 15,2 2 2-15,1-1-4 0,1 3-9 16,0-1 9-16,-4 2 0 0,1 2 1 16,-5 2 1-16,-3 3-1 15,-3 1 4-15,-10-1-5 0,1 4 0 16,-1 2 0-16,-9 0 0 0,2 1 0 15,-2-1 0-15,5 1 0 0,1-2 0 0,-6 1 0 16,9 1 0-16,-1 2 0 0,-3 0 0 16,-3 2 0-16,2 1 0 0,1 2 0 15,-3 0 0-15,-4 4 0 0,0 3 0 16,-4-1 0-16,-2 2 0 0,-8 1 0 16,0-1 0-16,-1 3 0 0,-7-1 0 15,1 3 0-15,-2 1 0 0,-5 0 0 0,1-1 0 16,-2 2 0-16,0 0 0 0,-4 1 0 15,-2 0 0-15,0 1 0 16,3-1 0-16,-3 1 0 0,0 0 0 0,0-2 0 16,0 2 0-16,0 0 0 0,0 0 0 15,-3 0 0-15,1 0 0 0,-6 0 0 16,0 0 0-16,2 1-19 0,-1 2-14 16,-5 0-13-16,2 2-8 0,1 0-30 15,-7-1-30-15,3 0-31 0,-1-4-74 16</inkml:trace>
  <inkml:trace contextRef="#ctx0" brushRef="#br0" timeOffset="75342.78">24334 8107 442 0,'0'0'94'0,"0"0"-6"0,0 0-17 15,0 0-3-15,0 0-24 0,0 0-17 16,0 0-5-16,0 0-6 0,-33-4-6 15,31 8-1-15,2 2-1 0,0 0-1 16,0 1 0-16,6 2 1 0,2-2 1 0,1 3 0 16,7-2 3-16,5-1 0 15,8 1 0-15,4-1-1 0,2 0-1 0,9-3-2 16,1 0-2-16,-4 0-1 16,-6 0 0-16,1-1-2 0,-7 3-3 15,-11 0 0-15,-3-1 0 0,-7 0 0 16,0 0 0-16,-6 0 0 0,-2 1 0 15,0 2 0-15,-8 5 0 0,-7 2 0 0,-16 6 0 16,-6 3 0-16,-12 6 0 0,1 2 0 16,-8 3 0-16,15-2 0 0,0 0 0 15,10 0 0-15,6-2-26 0,8 3-44 16,5 0-41-16,4 1-94 0,-5-3-293 16</inkml:trace>
  <inkml:trace contextRef="#ctx0" brushRef="#br0" timeOffset="76681.25">30318 10559 119 0,'0'0'203'16,"0"0"-187"0,0 0 19-16,0 0 12 0,0 0 5 0,-33-54 4 0,31 49-3 15,0 2-9-15,0 3-12 0,-2-1-2 16,2 1 2-16,-6 0-5 0,-3 0-4 15,1 3-7-15,-4 2-4 0,-5 6-3 0,-4 4 0 16,3 6 1-16,-5 8-1 16,2 5-2-16,0 6-2 0,5 6-2 15,-5 7-2-15,4 12 0 0,-8 9-1 0,3 10 1 32,1 4 0-32,2-2-1 0,9-10 1 0,4-8 0 0,8-8-1 0,8-6-4 15,10-5 3-15,9-7 1 0,8-4 0 16,9-7-1-16,12-3 1 0,4-10 2 15,6-7 0-15,2-10 3 0,2-4 1 16,7-13 11-16,-1-8 0 0,1-9 0 16,-3-6-4-16,-2-8 0 15,-3-3-3 1,-3-9-3-16,-4-5-3 0,-10-6 0 16,-17-11-2-16,-13-1 2 0,-13-4-2 0,-13 0-2 15,-21 8 0-15,-17 3 0 16,-20 9 0-16,-14 9-7 0,-13 10-2 0,-8 12 1 15,-2 10 1-15,-1 12 4 0,1 10-4 16,6 8-2-16,4 14-8 0,13 10-10 16,8 9-12-16,10 10-9 0,12 5-40 15,5 3-41-15,10-8-97 0</inkml:trace>
  <inkml:trace contextRef="#ctx0" brushRef="#br0" timeOffset="76933.03">30163 11055 504 0,'0'0'66'0,"0"0"6"0,0 0-16 0,0 0 12 16,0 0-16-16,23-56-20 0,-19 47-6 16,5 2-6-16,-1-1-6 0,2-1-3 15,7-1 1-15,3 0-1 0,11 0-2 16,2-1-4-16,5 0-2 0,7 1-1 15,1 2 0-15,-1 0-2 0,-1 2 0 16,-7 2-5-16,-6 1 2 0,-9 0-20 16,-11 0-8-16,-9 3-19 0,-4-2-21 15,-11 0-15-15,-11-3-32 0,-5 1-134 0</inkml:trace>
  <inkml:trace contextRef="#ctx0" brushRef="#br0" timeOffset="77310.59">30281 10862 495 0,'0'0'99'0,"0"0"-33"0,0 0 4 15,0 0 2-15,0 0-29 0,0 0-15 16,0 0-7-16,0 0-3 0,0 0-6 16,-18 0-5-16,22 10-3 0,2 5 2 15,-2 4 1-15,0 4-3 0,0 4-1 0,-4 2-1 16,0-2-1-16,0 1 0 16,0-1 0-16,-2-9-1 0,2-4 0 0,-2-3 1 15,2-7-1-15,0 0-1 16,0-4-1-16,0 0-1 0,0 0-1 15,0 0-1-15,0 0 3 0,0 0 0 0,0 0 1 16,4-1 0-16,-2-4 1 0,11-1 0 16,-5-5 0-16,7-1 2 0,7 2-1 15,3-1 0-15,2 4-1 0,4 2 2 16,4 2-1-16,2 3-1 0,-1 2 0 16,-1 6 0-16,0 3 3 0,-2 3 0 15,-4 2 1-15,-6 0-3 0,-9-2 2 16,-6 2-3-16,-6 0 0 0,-2 0 1 15,-12 0 0-15,-9 0 1 0,-10 3-2 0,-8-2-8 16,-9-1-10-16,-3-4-6 16,-3-3-11-16,-4-4-23 0,-6-5-38 0,-6-2-38 15,4-4-139-15</inkml:trace>
  <inkml:trace contextRef="#ctx0" brushRef="#br0" timeOffset="78222.2">30217 10030 516 0,'0'0'9'0,"0"0"-5"0,0 0 17 15,0 0 37-15,0 0-29 16,0 0-8-16,0 0 10 0,0 0 12 0,39 21 11 16,-39-21-9-16,0 0-9 15,-4-5-7-15,-6 1-9 0,-4-3-7 16,-7 0-4-16,-6-1-3 0,-6-1 0 15,-6 0 1-15,-3-1-3 0,-9-1-1 0,1 0-1 16,-6-1 2-16,-2 0 1 0,5 1 2 16,-1-1 1-16,-2-1-2 0,4-4 2 15,-4-2-1-15,-1-4 1 0,-3-2-4 16,-4-4-4-16,-7-2 0 0,-3-3 0 16,-7-2 0-16,-8-4 0 0,-8-2 0 15,-4-2 0 1,-9-3 0-16,-5-1 0 0,-1-2 0 0,-6 1 0 0,4 1 0 15,4 3 0-15,11-2 0 0,0 1 0 16,10 0 0-16,2-1 0 0,16-3 0 16,5 2 0-16,10-1 0 0,4 2 0 15,13 1 0-15,4-1 0 0,3 2 0 0,5 2 0 16,2 2 0-16,3 0 0 16,-5 2 0-16,8 2 0 0,-2 2 0 15,-2 0 0-15,-4 7 0 0,4 2 0 0,5 6 0 16,1 4 0-16,-4 4 0 0,13 4 0 15,-3 2 0-15,9 3 0 0,4 2 0 16,0-2 0-16,2 2 0 0,0 0 0 16,0 1 0-16,0 0 0 0,0 0 0 15,0 3 0-15,0 1 0 0,0 1 0 16,-2 2 0-16,-2-1 0 0,2 0 0 16,-3-2 0-16,1 0 0 0,0 2 0 0,-2-1 0 15,4 1 0-15,2-2 0 16,-4-1 0-16,2 0 0 0,0-2 0 15,-2 1 0-15,-1-1 0 0,1-1 0 0,-2 0 0 16,2 0 0-16,-2 0 0 16,2 0-4-16,-5 0-3 0,3-3-1 0,2 2-3 15,0-2-5-15,2-1-8 0,0 0-3 16,0 1-6 0,2 2-26-16,-2 0-20 0,-3 1-18 0,-1 0-38 0,-4 0-90 15</inkml:trace>
  <inkml:trace contextRef="#ctx0" brushRef="#br0" timeOffset="78854.43">26751 8317 389 0,'0'0'58'0,"0"0"-19"15,0 0 30-15,0 0 3 0,0 0-26 16,0 0 1-16,0 0 2 0,10-45-5 16,-10 41-10-16,0 3-5 0,0 1-8 15,0-2-8-15,0 2-5 0,2 0-4 0,4 6-4 16,-4 5 0-16,7 3 0 0,1 9 0 16,-2 5 2-16,-4 3-2 15,-2 2 0-15,0 1 2 0,0-1-1 0,3-3-1 16,-1-2-1-16,4-1 1 15,-2-5 0-15,0-4 0 0,1-1 0 0,1-9 0 16,2-2 0 0,-4-6 1-16,1 0 0 0,1-3 3 0,4-7 8 0,-5-5 9 15,5-3-2-15,2-5-5 0,-5 1-4 16,3-3-3-16,0-2 1 0,-5 0-8 16,-3-6 0-16,2-5 0 0,-2-2 0 15,2-1 0-15,1 3 0 0,-3 3 0 16,-2 6 0-16,0 5 0 0,2 9 0 15,0 7 0-15,-2 2 0 0,2 4 0 0,0 2 0 16,1 0 0 0,3 0 0-16,8 1 0 0,7 7 0 0,12 3 0 15,13-1 0-15,16 0 0 0,16-3 0 0,22-1 0 16,14 4 0-16,5-1 0 16,8 6 0-16,3-1-11 0,-12-6-82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Kruskal’s algorithm computes an MST T from graph G. Initially, T contains all the vertices of G without any edges. Afterward, we remove an edge with the minimum weight and add it to T if it doesn’t create a cycle. We can ignore the edge if it creates a cycle. We keep removing and adding edges until |V|-1 edges are added to T. After the algorithm terminates, T is actually an MST. One challenging part of this algorithm is to find out whether adding an edge creates a cycle. We will discuss this next.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a:t>
            </a:fld>
            <a:endParaRPr lang="en-IN"/>
          </a:p>
        </p:txBody>
      </p:sp>
    </p:spTree>
    <p:extLst>
      <p:ext uri="{BB962C8B-B14F-4D97-AF65-F5344CB8AC3E}">
        <p14:creationId xmlns:p14="http://schemas.microsoft.com/office/powerpoint/2010/main" val="4261184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rank of X is greater than Y, then we make X the parent of Y at line-5. Otherwise, Y becomes the parent of X at line-8. If the ranks of both the tree are the same, then the rank (or height) of the new tree is incremented by one at line-10. In the FIND_SET algorithm, we keep iterating the parent nodes until we find a node that is the parent of itself. This node is the root of the tree and is returned to the caller. The MAKE_SET procedure creates a tree with a single node, also the root. The rank of the root is set to zero at line-7, and the parent of the root is set to itself at line-6.</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79</a:t>
            </a:fld>
            <a:endParaRPr lang="en-IN"/>
          </a:p>
        </p:txBody>
      </p:sp>
    </p:spTree>
    <p:extLst>
      <p:ext uri="{BB962C8B-B14F-4D97-AF65-F5344CB8AC3E}">
        <p14:creationId xmlns:p14="http://schemas.microsoft.com/office/powerpoint/2010/main" val="763225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During the FIND_SET operation, we walk from the element to the root using the parent field in the tree nodes. The parent of the root node is set to itself.</a:t>
            </a:r>
          </a:p>
        </p:txBody>
      </p:sp>
      <p:sp>
        <p:nvSpPr>
          <p:cNvPr id="4" name="Slide Number Placeholder 3"/>
          <p:cNvSpPr>
            <a:spLocks noGrp="1"/>
          </p:cNvSpPr>
          <p:nvPr>
            <p:ph type="sldNum" sz="quarter" idx="5"/>
          </p:nvPr>
        </p:nvSpPr>
        <p:spPr/>
        <p:txBody>
          <a:bodyPr/>
          <a:lstStyle/>
          <a:p>
            <a:fld id="{96D023D1-262B-4DDF-8F56-9181C2DC0BB3}" type="slidenum">
              <a:rPr lang="en-IN" smtClean="0"/>
              <a:t>82</a:t>
            </a:fld>
            <a:endParaRPr lang="en-IN"/>
          </a:p>
        </p:txBody>
      </p:sp>
    </p:spTree>
    <p:extLst>
      <p:ext uri="{BB962C8B-B14F-4D97-AF65-F5344CB8AC3E}">
        <p14:creationId xmlns:p14="http://schemas.microsoft.com/office/powerpoint/2010/main" val="306143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Nodes 12, 11, 8, 5, 2 lie on the path from 12 to 2. The original FIND_SET walk all these nodes and return the root. In the path-compression algorithm, the parents of nodes 12, 11, and 8 are set to node 2, as shown in the next slide.</a:t>
            </a:r>
          </a:p>
        </p:txBody>
      </p:sp>
      <p:sp>
        <p:nvSpPr>
          <p:cNvPr id="4" name="Slide Number Placeholder 3"/>
          <p:cNvSpPr>
            <a:spLocks noGrp="1"/>
          </p:cNvSpPr>
          <p:nvPr>
            <p:ph type="sldNum" sz="quarter" idx="5"/>
          </p:nvPr>
        </p:nvSpPr>
        <p:spPr/>
        <p:txBody>
          <a:bodyPr/>
          <a:lstStyle/>
          <a:p>
            <a:fld id="{96D023D1-262B-4DDF-8F56-9181C2DC0BB3}" type="slidenum">
              <a:rPr lang="en-IN" smtClean="0"/>
              <a:t>86</a:t>
            </a:fld>
            <a:endParaRPr lang="en-IN"/>
          </a:p>
        </p:txBody>
      </p:sp>
    </p:spTree>
    <p:extLst>
      <p:ext uri="{BB962C8B-B14F-4D97-AF65-F5344CB8AC3E}">
        <p14:creationId xmlns:p14="http://schemas.microsoft.com/office/powerpoint/2010/main" val="402274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Before returning the root of the tree, the parents of all the nodes in the path from 12 to root are set to root.</a:t>
            </a:r>
          </a:p>
        </p:txBody>
      </p:sp>
      <p:sp>
        <p:nvSpPr>
          <p:cNvPr id="4" name="Slide Number Placeholder 3"/>
          <p:cNvSpPr>
            <a:spLocks noGrp="1"/>
          </p:cNvSpPr>
          <p:nvPr>
            <p:ph type="sldNum" sz="quarter" idx="5"/>
          </p:nvPr>
        </p:nvSpPr>
        <p:spPr/>
        <p:txBody>
          <a:bodyPr/>
          <a:lstStyle/>
          <a:p>
            <a:fld id="{96D023D1-262B-4DDF-8F56-9181C2DC0BB3}" type="slidenum">
              <a:rPr lang="en-IN" smtClean="0"/>
              <a:t>87</a:t>
            </a:fld>
            <a:endParaRPr lang="en-IN"/>
          </a:p>
        </p:txBody>
      </p:sp>
    </p:spTree>
    <p:extLst>
      <p:ext uri="{BB962C8B-B14F-4D97-AF65-F5344CB8AC3E}">
        <p14:creationId xmlns:p14="http://schemas.microsoft.com/office/powerpoint/2010/main" val="385835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FIND_SET demonstrates the path compression algorithm. FIND_SET returns the root of the tree. While finding the set of an element, the parents of all the nodes from the element to the root are set to the root of the tree. Notice that the path compression algorithm may reduce the height, and if we don’t change the rank, the rank of the tree can be more than the height of the tree. Even though the rank of the tree is greater than or equal to the height of the tree, the find and union operations will work correctly, and the invariant n(t) &gt;= 2^r still holds. Thus even in this case, the height of the tree is O(log (n)) because r is O(log(n)) and the height is less than or equal to 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88</a:t>
            </a:fld>
            <a:endParaRPr lang="en-IN"/>
          </a:p>
        </p:txBody>
      </p:sp>
    </p:spTree>
    <p:extLst>
      <p:ext uri="{BB962C8B-B14F-4D97-AF65-F5344CB8AC3E}">
        <p14:creationId xmlns:p14="http://schemas.microsoft.com/office/powerpoint/2010/main" val="87494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all the vertices are their own disjoint sets. All the edges are stored in a min-heap. An edge is only added to MST if its endpoints belong to different sets (see line-15). We an edge (u, v) is added to the MST; the algorithm unifies the sets corresponding to u and v at line-17. The unification ensures that all the vertices within a disjoint-set are connected, and therefore if an edge whose both endpoints belong to the same set always creates a cycle and thus is not added to the MST.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89</a:t>
            </a:fld>
            <a:endParaRPr lang="en-IN"/>
          </a:p>
        </p:txBody>
      </p:sp>
    </p:spTree>
    <p:extLst>
      <p:ext uri="{BB962C8B-B14F-4D97-AF65-F5344CB8AC3E}">
        <p14:creationId xmlns:p14="http://schemas.microsoft.com/office/powerpoint/2010/main" val="279343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MAKE_SET creates a doubly linked list with just one node corresponding to the input element.</a:t>
            </a:r>
          </a:p>
        </p:txBody>
      </p:sp>
      <p:sp>
        <p:nvSpPr>
          <p:cNvPr id="4" name="Slide Number Placeholder 3"/>
          <p:cNvSpPr>
            <a:spLocks noGrp="1"/>
          </p:cNvSpPr>
          <p:nvPr>
            <p:ph type="sldNum" sz="quarter" idx="5"/>
          </p:nvPr>
        </p:nvSpPr>
        <p:spPr/>
        <p:txBody>
          <a:bodyPr/>
          <a:lstStyle/>
          <a:p>
            <a:fld id="{96D023D1-262B-4DDF-8F56-9181C2DC0BB3}" type="slidenum">
              <a:rPr lang="en-IN" smtClean="0"/>
              <a:t>35</a:t>
            </a:fld>
            <a:endParaRPr lang="en-IN"/>
          </a:p>
        </p:txBody>
      </p:sp>
    </p:spTree>
    <p:extLst>
      <p:ext uri="{BB962C8B-B14F-4D97-AF65-F5344CB8AC3E}">
        <p14:creationId xmlns:p14="http://schemas.microsoft.com/office/powerpoint/2010/main" val="37882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36</a:t>
            </a:fld>
            <a:endParaRPr lang="en-IN"/>
          </a:p>
        </p:txBody>
      </p:sp>
    </p:spTree>
    <p:extLst>
      <p:ext uri="{BB962C8B-B14F-4D97-AF65-F5344CB8AC3E}">
        <p14:creationId xmlns:p14="http://schemas.microsoft.com/office/powerpoint/2010/main" val="337563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identified using the head of the linked list. The union operation takes two linked lists representing two disjoint sets and appends the second linked list at the rear end of the first linked list.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37</a:t>
            </a:fld>
            <a:endParaRPr lang="en-IN"/>
          </a:p>
        </p:txBody>
      </p:sp>
    </p:spTree>
    <p:extLst>
      <p:ext uri="{BB962C8B-B14F-4D97-AF65-F5344CB8AC3E}">
        <p14:creationId xmlns:p14="http://schemas.microsoft.com/office/powerpoint/2010/main" val="228787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find operation takes the address of an element in the linked list and returns the corresponding set by finding the head of the linked list. The time complexity of the FIND_SET is thus O(n).</a:t>
            </a:r>
          </a:p>
        </p:txBody>
      </p:sp>
      <p:sp>
        <p:nvSpPr>
          <p:cNvPr id="4" name="Slide Number Placeholder 3"/>
          <p:cNvSpPr>
            <a:spLocks noGrp="1"/>
          </p:cNvSpPr>
          <p:nvPr>
            <p:ph type="sldNum" sz="quarter" idx="5"/>
          </p:nvPr>
        </p:nvSpPr>
        <p:spPr/>
        <p:txBody>
          <a:bodyPr/>
          <a:lstStyle/>
          <a:p>
            <a:fld id="{96D023D1-262B-4DDF-8F56-9181C2DC0BB3}" type="slidenum">
              <a:rPr lang="en-IN" smtClean="0"/>
              <a:t>44</a:t>
            </a:fld>
            <a:endParaRPr lang="en-IN"/>
          </a:p>
        </p:txBody>
      </p:sp>
    </p:spTree>
    <p:extLst>
      <p:ext uri="{BB962C8B-B14F-4D97-AF65-F5344CB8AC3E}">
        <p14:creationId xmlns:p14="http://schemas.microsoft.com/office/powerpoint/2010/main" val="414928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MAKE_SET simply creates a new tree with just one node corresponding to the input element.</a:t>
            </a:r>
          </a:p>
        </p:txBody>
      </p:sp>
      <p:sp>
        <p:nvSpPr>
          <p:cNvPr id="4" name="Slide Number Placeholder 3"/>
          <p:cNvSpPr>
            <a:spLocks noGrp="1"/>
          </p:cNvSpPr>
          <p:nvPr>
            <p:ph type="sldNum" sz="quarter" idx="5"/>
          </p:nvPr>
        </p:nvSpPr>
        <p:spPr/>
        <p:txBody>
          <a:bodyPr/>
          <a:lstStyle/>
          <a:p>
            <a:fld id="{96D023D1-262B-4DDF-8F56-9181C2DC0BB3}" type="slidenum">
              <a:rPr lang="en-IN" smtClean="0"/>
              <a:t>48</a:t>
            </a:fld>
            <a:endParaRPr lang="en-IN"/>
          </a:p>
        </p:txBody>
      </p:sp>
    </p:spTree>
    <p:extLst>
      <p:ext uri="{BB962C8B-B14F-4D97-AF65-F5344CB8AC3E}">
        <p14:creationId xmlns:p14="http://schemas.microsoft.com/office/powerpoint/2010/main" val="49164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unify two trees, make the root of one tree the parent of the root of the other tree.</a:t>
            </a:r>
          </a:p>
        </p:txBody>
      </p:sp>
      <p:sp>
        <p:nvSpPr>
          <p:cNvPr id="4" name="Slide Number Placeholder 3"/>
          <p:cNvSpPr>
            <a:spLocks noGrp="1"/>
          </p:cNvSpPr>
          <p:nvPr>
            <p:ph type="sldNum" sz="quarter" idx="5"/>
          </p:nvPr>
        </p:nvSpPr>
        <p:spPr/>
        <p:txBody>
          <a:bodyPr/>
          <a:lstStyle/>
          <a:p>
            <a:fld id="{96D023D1-262B-4DDF-8F56-9181C2DC0BB3}" type="slidenum">
              <a:rPr lang="en-IN" smtClean="0"/>
              <a:t>50</a:t>
            </a:fld>
            <a:endParaRPr lang="en-IN"/>
          </a:p>
        </p:txBody>
      </p:sp>
    </p:spTree>
    <p:extLst>
      <p:ext uri="{BB962C8B-B14F-4D97-AF65-F5344CB8AC3E}">
        <p14:creationId xmlns:p14="http://schemas.microsoft.com/office/powerpoint/2010/main" val="139230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the root of the tree of the larger height the parent of the root of the node of the smaller height.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70</a:t>
            </a:fld>
            <a:endParaRPr lang="en-IN"/>
          </a:p>
        </p:txBody>
      </p:sp>
    </p:spTree>
    <p:extLst>
      <p:ext uri="{BB962C8B-B14F-4D97-AF65-F5344CB8AC3E}">
        <p14:creationId xmlns:p14="http://schemas.microsoft.com/office/powerpoint/2010/main" val="265583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heights of both trees are the same, any tree can be the parent of the other tree. The height of the new tree is one more than the height of the trees before the union.</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72</a:t>
            </a:fld>
            <a:endParaRPr lang="en-IN"/>
          </a:p>
        </p:txBody>
      </p:sp>
    </p:spTree>
    <p:extLst>
      <p:ext uri="{BB962C8B-B14F-4D97-AF65-F5344CB8AC3E}">
        <p14:creationId xmlns:p14="http://schemas.microsoft.com/office/powerpoint/2010/main" val="267352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1.xml"/><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95020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410530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
        <p:nvSpPr>
          <p:cNvPr id="3" name="TextBox 2">
            <a:extLst>
              <a:ext uri="{FF2B5EF4-FFF2-40B4-BE49-F238E27FC236}">
                <a16:creationId xmlns:a16="http://schemas.microsoft.com/office/drawing/2014/main" id="{F8F43C03-5818-F39A-F76B-AABAE88DBC38}"/>
              </a:ext>
            </a:extLst>
          </p:cNvPr>
          <p:cNvSpPr txBox="1"/>
          <p:nvPr/>
        </p:nvSpPr>
        <p:spPr>
          <a:xfrm>
            <a:off x="7521677" y="1101213"/>
            <a:ext cx="4250183" cy="369332"/>
          </a:xfrm>
          <a:prstGeom prst="rect">
            <a:avLst/>
          </a:prstGeom>
          <a:noFill/>
        </p:spPr>
        <p:txBody>
          <a:bodyPr wrap="square" rtlCol="0">
            <a:spAutoFit/>
          </a:bodyPr>
          <a:lstStyle/>
          <a:p>
            <a:r>
              <a:rPr lang="en-IN" dirty="0">
                <a:latin typeface="Consolas" panose="020B0609020204030204" pitchFamily="49" charset="0"/>
              </a:rPr>
              <a:t>Yellow edges are ignored.</a:t>
            </a:r>
          </a:p>
        </p:txBody>
      </p:sp>
    </p:spTree>
    <p:extLst>
      <p:ext uri="{BB962C8B-B14F-4D97-AF65-F5344CB8AC3E}">
        <p14:creationId xmlns:p14="http://schemas.microsoft.com/office/powerpoint/2010/main" val="426165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13432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09018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417022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03726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95928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04607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12785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Minimum spanning tree</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888226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4FD-9182-60FC-9EB4-FE3122D049ED}"/>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7B113170-E9E3-D60B-587F-C14ABF67DC9E}"/>
              </a:ext>
            </a:extLst>
          </p:cNvPr>
          <p:cNvSpPr>
            <a:spLocks noGrp="1"/>
          </p:cNvSpPr>
          <p:nvPr>
            <p:ph idx="1"/>
          </p:nvPr>
        </p:nvSpPr>
        <p:spPr/>
        <p:txBody>
          <a:bodyPr/>
          <a:lstStyle/>
          <a:p>
            <a:r>
              <a:rPr lang="en-IN" dirty="0"/>
              <a:t>How can we cheaply find the yellow edges during Kruskal’s algorithm?</a:t>
            </a:r>
          </a:p>
        </p:txBody>
      </p:sp>
    </p:spTree>
    <p:extLst>
      <p:ext uri="{BB962C8B-B14F-4D97-AF65-F5344CB8AC3E}">
        <p14:creationId xmlns:p14="http://schemas.microsoft.com/office/powerpoint/2010/main" val="67404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4FD-9182-60FC-9EB4-FE3122D049ED}"/>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7B113170-E9E3-D60B-587F-C14ABF67DC9E}"/>
              </a:ext>
            </a:extLst>
          </p:cNvPr>
          <p:cNvSpPr>
            <a:spLocks noGrp="1"/>
          </p:cNvSpPr>
          <p:nvPr>
            <p:ph idx="1"/>
          </p:nvPr>
        </p:nvSpPr>
        <p:spPr/>
        <p:txBody>
          <a:bodyPr/>
          <a:lstStyle/>
          <a:p>
            <a:r>
              <a:rPr lang="en-IN" dirty="0"/>
              <a:t>How can we cheaply find the yellow edges during Kruskal’s algorithm?</a:t>
            </a:r>
          </a:p>
          <a:p>
            <a:pPr lvl="1"/>
            <a:r>
              <a:rPr lang="en-IN" dirty="0"/>
              <a:t>We will discuss some algorithms to do this in a while</a:t>
            </a:r>
          </a:p>
        </p:txBody>
      </p:sp>
    </p:spTree>
    <p:extLst>
      <p:ext uri="{BB962C8B-B14F-4D97-AF65-F5344CB8AC3E}">
        <p14:creationId xmlns:p14="http://schemas.microsoft.com/office/powerpoint/2010/main" val="169847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C60A-6F86-FFB5-563D-3C0E21D49C04}"/>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4B43AF84-D82E-47E1-5865-4F6A4A99CA9A}"/>
              </a:ext>
            </a:extLst>
          </p:cNvPr>
          <p:cNvSpPr>
            <a:spLocks noGrp="1"/>
          </p:cNvSpPr>
          <p:nvPr>
            <p:ph idx="1"/>
          </p:nvPr>
        </p:nvSpPr>
        <p:spPr/>
        <p:txBody>
          <a:bodyPr/>
          <a:lstStyle/>
          <a:p>
            <a:r>
              <a:rPr lang="en-IN" dirty="0"/>
              <a:t>Why does Kruskal’s algorithm work?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2B8ECA-1370-B07A-D0BB-4336CE958525}"/>
                  </a:ext>
                </a:extLst>
              </p14:cNvPr>
              <p14:cNvContentPartPr/>
              <p14:nvPr/>
            </p14:nvContentPartPr>
            <p14:xfrm>
              <a:off x="2297160" y="641880"/>
              <a:ext cx="9382680" cy="4234320"/>
            </p14:xfrm>
          </p:contentPart>
        </mc:Choice>
        <mc:Fallback xmlns="">
          <p:pic>
            <p:nvPicPr>
              <p:cNvPr id="4" name="Ink 3">
                <a:extLst>
                  <a:ext uri="{FF2B5EF4-FFF2-40B4-BE49-F238E27FC236}">
                    <a16:creationId xmlns:a16="http://schemas.microsoft.com/office/drawing/2014/main" id="{812B8ECA-1370-B07A-D0BB-4336CE958525}"/>
                  </a:ext>
                </a:extLst>
              </p:cNvPr>
              <p:cNvPicPr/>
              <p:nvPr/>
            </p:nvPicPr>
            <p:blipFill>
              <a:blip r:embed="rId3"/>
              <a:stretch>
                <a:fillRect/>
              </a:stretch>
            </p:blipFill>
            <p:spPr>
              <a:xfrm>
                <a:off x="2287800" y="632520"/>
                <a:ext cx="9401400" cy="4253040"/>
              </a:xfrm>
              <a:prstGeom prst="rect">
                <a:avLst/>
              </a:prstGeom>
            </p:spPr>
          </p:pic>
        </mc:Fallback>
      </mc:AlternateContent>
    </p:spTree>
    <p:extLst>
      <p:ext uri="{BB962C8B-B14F-4D97-AF65-F5344CB8AC3E}">
        <p14:creationId xmlns:p14="http://schemas.microsoft.com/office/powerpoint/2010/main" val="293890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C60A-6F86-FFB5-563D-3C0E21D49C04}"/>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4B43AF84-D82E-47E1-5865-4F6A4A99CA9A}"/>
              </a:ext>
            </a:extLst>
          </p:cNvPr>
          <p:cNvSpPr>
            <a:spLocks noGrp="1"/>
          </p:cNvSpPr>
          <p:nvPr>
            <p:ph idx="1"/>
          </p:nvPr>
        </p:nvSpPr>
        <p:spPr/>
        <p:txBody>
          <a:bodyPr/>
          <a:lstStyle/>
          <a:p>
            <a:r>
              <a:rPr lang="en-IN" dirty="0"/>
              <a:t>Why does Kruskal’s algorithm 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E07D5F-7418-9530-EEEE-99FC785F2856}"/>
                  </a:ext>
                </a:extLst>
              </p:cNvPr>
              <p:cNvSpPr txBox="1"/>
              <p:nvPr/>
            </p:nvSpPr>
            <p:spPr>
              <a:xfrm>
                <a:off x="609600" y="2572349"/>
                <a:ext cx="10515600" cy="2585323"/>
              </a:xfrm>
              <a:prstGeom prst="rect">
                <a:avLst/>
              </a:prstGeom>
              <a:noFill/>
            </p:spPr>
            <p:txBody>
              <a:bodyPr wrap="square" rtlCol="0">
                <a:spAutoFit/>
              </a:bodyPr>
              <a:lstStyle/>
              <a:p>
                <a:pPr marL="0" indent="0">
                  <a:buNone/>
                </a:pPr>
                <a:r>
                  <a:rPr lang="en-IN" dirty="0">
                    <a:latin typeface="Consolas" panose="020B0609020204030204" pitchFamily="49" charset="0"/>
                  </a:rPr>
                  <a:t>Let’s say all the edges are of distinct weights</a:t>
                </a:r>
              </a:p>
              <a:p>
                <a:pPr marL="0" indent="0">
                  <a:buNone/>
                </a:pPr>
                <a:r>
                  <a:rPr lang="en-IN" dirty="0">
                    <a:latin typeface="Consolas" panose="020B0609020204030204" pitchFamily="49" charset="0"/>
                  </a:rPr>
                  <a:t>Edges returned by Kruskal are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𝑛</m:t>
                        </m:r>
                        <m:r>
                          <a:rPr lang="en-IN" b="0" i="1" smtClean="0">
                            <a:latin typeface="Cambria Math" panose="02040503050406030204" pitchFamily="18" charset="0"/>
                          </a:rPr>
                          <m:t>−1</m:t>
                        </m:r>
                      </m:sub>
                    </m:sSub>
                  </m:oMath>
                </a14:m>
                <a:r>
                  <a:rPr lang="en-IN" dirty="0">
                    <a:latin typeface="Consolas" panose="020B0609020204030204" pitchFamily="49" charset="0"/>
                  </a:rPr>
                  <a:t>, where for all 1 &lt;= j &lt;= n-2, </a:t>
                </a:r>
                <a:r>
                  <a:rPr lang="en-IN" dirty="0" err="1">
                    <a:latin typeface="Consolas" panose="020B0609020204030204" pitchFamily="49" charset="0"/>
                  </a:rPr>
                  <a:t>k</a:t>
                </a:r>
                <a:r>
                  <a:rPr lang="en-IN" baseline="-25000" dirty="0" err="1">
                    <a:latin typeface="Consolas" panose="020B0609020204030204" pitchFamily="49" charset="0"/>
                  </a:rPr>
                  <a:t>j</a:t>
                </a:r>
                <a:r>
                  <a:rPr lang="en-IN" dirty="0">
                    <a:latin typeface="Consolas" panose="020B0609020204030204" pitchFamily="49" charset="0"/>
                  </a:rPr>
                  <a:t> &lt; k</a:t>
                </a:r>
                <a:r>
                  <a:rPr lang="en-IN" baseline="-25000" dirty="0">
                    <a:latin typeface="Consolas" panose="020B0609020204030204" pitchFamily="49" charset="0"/>
                  </a:rPr>
                  <a:t>j+1</a:t>
                </a:r>
                <a:endParaRPr lang="en-IN" dirty="0">
                  <a:latin typeface="Consolas" panose="020B0609020204030204" pitchFamily="49" charset="0"/>
                </a:endParaRPr>
              </a:p>
              <a:p>
                <a:r>
                  <a:rPr lang="en-IN" dirty="0">
                    <a:latin typeface="Consolas" panose="020B0609020204030204" pitchFamily="49" charset="0"/>
                  </a:rPr>
                  <a:t>Edges in the correct MST are</a:t>
                </a:r>
                <a:endParaRPr lang="en-IN" b="0" i="1" dirty="0">
                  <a:latin typeface="Cambria Math" panose="02040503050406030204" pitchFamily="18"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IN" dirty="0">
                    <a:latin typeface="Consolas" panose="020B0609020204030204" pitchFamily="49" charset="0"/>
                  </a:rPr>
                  <a:t>, where for all 1 &lt;= j &lt;= n-2, </a:t>
                </a:r>
                <a:r>
                  <a:rPr lang="en-IN" dirty="0" err="1">
                    <a:latin typeface="Consolas" panose="020B0609020204030204" pitchFamily="49" charset="0"/>
                  </a:rPr>
                  <a:t>c</a:t>
                </a:r>
                <a:r>
                  <a:rPr lang="en-IN" baseline="-25000" dirty="0" err="1">
                    <a:latin typeface="Consolas" panose="020B0609020204030204" pitchFamily="49" charset="0"/>
                  </a:rPr>
                  <a:t>j</a:t>
                </a:r>
                <a:r>
                  <a:rPr lang="en-IN" dirty="0">
                    <a:latin typeface="Consolas" panose="020B0609020204030204" pitchFamily="49" charset="0"/>
                  </a:rPr>
                  <a:t> &lt; c</a:t>
                </a:r>
                <a:r>
                  <a:rPr lang="en-IN" baseline="-25000" dirty="0">
                    <a:latin typeface="Consolas" panose="020B0609020204030204" pitchFamily="49" charset="0"/>
                  </a:rPr>
                  <a:t>j+1</a:t>
                </a:r>
                <a:endParaRPr lang="en-IN" dirty="0">
                  <a:latin typeface="Consolas" panose="020B0609020204030204" pitchFamily="49" charset="0"/>
                </a:endParaRPr>
              </a:p>
              <a:p>
                <a:pPr marL="0" indent="0">
                  <a:buNone/>
                </a:pPr>
                <a:endParaRPr lang="en-IN" dirty="0">
                  <a:latin typeface="Consolas" panose="020B0609020204030204" pitchFamily="49" charset="0"/>
                </a:endParaRPr>
              </a:p>
              <a:p>
                <a:r>
                  <a:rPr lang="en-IN" dirty="0">
                    <a:latin typeface="Consolas" panose="020B0609020204030204" pitchFamily="49" charset="0"/>
                  </a:rPr>
                  <a:t>Let’s say (k</a:t>
                </a:r>
                <a:r>
                  <a:rPr lang="en-IN" baseline="-25000" dirty="0">
                    <a:latin typeface="Consolas" panose="020B0609020204030204" pitchFamily="49" charset="0"/>
                  </a:rPr>
                  <a:t>i</a:t>
                </a:r>
                <a:r>
                  <a:rPr lang="en-IN" dirty="0">
                    <a:latin typeface="Consolas" panose="020B0609020204030204" pitchFamily="49" charset="0"/>
                  </a:rPr>
                  <a:t>, c</a:t>
                </a:r>
                <a:r>
                  <a:rPr lang="en-IN" baseline="-25000" dirty="0">
                    <a:latin typeface="Consolas" panose="020B0609020204030204" pitchFamily="49" charset="0"/>
                  </a:rPr>
                  <a:t>i</a:t>
                </a:r>
                <a:r>
                  <a:rPr lang="en-IN" dirty="0">
                    <a:latin typeface="Consolas" panose="020B0609020204030204" pitchFamily="49" charset="0"/>
                  </a:rPr>
                  <a:t>)</a:t>
                </a:r>
                <a:r>
                  <a:rPr lang="en-IN" baseline="30000" dirty="0">
                    <a:latin typeface="Consolas" panose="020B0609020204030204" pitchFamily="49" charset="0"/>
                  </a:rPr>
                  <a:t> </a:t>
                </a:r>
                <a:r>
                  <a:rPr lang="en-IN" dirty="0">
                    <a:latin typeface="Consolas" panose="020B0609020204030204" pitchFamily="49" charset="0"/>
                  </a:rPr>
                  <a:t>is the first point where the edges differ</a:t>
                </a:r>
              </a:p>
              <a:p>
                <a:r>
                  <a:rPr lang="en-IN" dirty="0">
                    <a:latin typeface="Consolas" panose="020B0609020204030204" pitchFamily="49" charset="0"/>
                  </a:rPr>
                  <a:t>Is it possible that weight(c</a:t>
                </a:r>
                <a:r>
                  <a:rPr lang="en-IN" baseline="-25000" dirty="0">
                    <a:latin typeface="Consolas" panose="020B0609020204030204" pitchFamily="49" charset="0"/>
                  </a:rPr>
                  <a:t>i</a:t>
                </a:r>
                <a:r>
                  <a:rPr lang="en-IN" dirty="0">
                    <a:latin typeface="Consolas" panose="020B0609020204030204" pitchFamily="49" charset="0"/>
                  </a:rPr>
                  <a:t>) &lt; weight(k</a:t>
                </a:r>
                <a:r>
                  <a:rPr lang="en-IN" baseline="-25000" dirty="0">
                    <a:latin typeface="Consolas" panose="020B0609020204030204" pitchFamily="49" charset="0"/>
                  </a:rPr>
                  <a:t>i</a:t>
                </a:r>
                <a:r>
                  <a:rPr lang="en-IN" dirty="0">
                    <a:latin typeface="Consolas" panose="020B0609020204030204" pitchFamily="49" charset="0"/>
                  </a:rPr>
                  <a:t>)?</a:t>
                </a:r>
              </a:p>
              <a:p>
                <a:r>
                  <a:rPr lang="en-IN" dirty="0">
                    <a:solidFill>
                      <a:srgbClr val="FF0000"/>
                    </a:solidFill>
                    <a:latin typeface="Consolas" panose="020B0609020204030204" pitchFamily="49" charset="0"/>
                  </a:rPr>
                  <a:t>Why didn’t Kruskal pick c</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 instead of k</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C9E07D5F-7418-9530-EEEE-99FC785F2856}"/>
                  </a:ext>
                </a:extLst>
              </p:cNvPr>
              <p:cNvSpPr txBox="1">
                <a:spLocks noRot="1" noChangeAspect="1" noMove="1" noResize="1" noEditPoints="1" noAdjustHandles="1" noChangeArrowheads="1" noChangeShapeType="1" noTextEdit="1"/>
              </p:cNvSpPr>
              <p:nvPr/>
            </p:nvSpPr>
            <p:spPr>
              <a:xfrm>
                <a:off x="609600" y="2572349"/>
                <a:ext cx="10515600" cy="2585323"/>
              </a:xfrm>
              <a:prstGeom prst="rect">
                <a:avLst/>
              </a:prstGeom>
              <a:blipFill>
                <a:blip r:embed="rId2"/>
                <a:stretch>
                  <a:fillRect l="-464" t="-1415" b="-2830"/>
                </a:stretch>
              </a:blipFill>
            </p:spPr>
            <p:txBody>
              <a:bodyPr/>
              <a:lstStyle/>
              <a:p>
                <a:r>
                  <a:rPr lang="en-IN">
                    <a:noFill/>
                  </a:rPr>
                  <a:t> </a:t>
                </a:r>
              </a:p>
            </p:txBody>
          </p:sp>
        </mc:Fallback>
      </mc:AlternateContent>
    </p:spTree>
    <p:extLst>
      <p:ext uri="{BB962C8B-B14F-4D97-AF65-F5344CB8AC3E}">
        <p14:creationId xmlns:p14="http://schemas.microsoft.com/office/powerpoint/2010/main" val="2893232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C60A-6F86-FFB5-563D-3C0E21D49C04}"/>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4B43AF84-D82E-47E1-5865-4F6A4A99CA9A}"/>
              </a:ext>
            </a:extLst>
          </p:cNvPr>
          <p:cNvSpPr>
            <a:spLocks noGrp="1"/>
          </p:cNvSpPr>
          <p:nvPr>
            <p:ph idx="1"/>
          </p:nvPr>
        </p:nvSpPr>
        <p:spPr/>
        <p:txBody>
          <a:bodyPr/>
          <a:lstStyle/>
          <a:p>
            <a:r>
              <a:rPr lang="en-IN" dirty="0"/>
              <a:t>Why does Kruskal’s algorithm 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E07D5F-7418-9530-EEEE-99FC785F2856}"/>
                  </a:ext>
                </a:extLst>
              </p:cNvPr>
              <p:cNvSpPr txBox="1"/>
              <p:nvPr/>
            </p:nvSpPr>
            <p:spPr>
              <a:xfrm>
                <a:off x="609600" y="2572349"/>
                <a:ext cx="10515600" cy="3970318"/>
              </a:xfrm>
              <a:prstGeom prst="rect">
                <a:avLst/>
              </a:prstGeom>
              <a:noFill/>
            </p:spPr>
            <p:txBody>
              <a:bodyPr wrap="square" rtlCol="0">
                <a:spAutoFit/>
              </a:bodyPr>
              <a:lstStyle/>
              <a:p>
                <a:pPr marL="0" indent="0">
                  <a:buNone/>
                </a:pPr>
                <a:r>
                  <a:rPr lang="en-IN" dirty="0">
                    <a:latin typeface="Consolas" panose="020B0609020204030204" pitchFamily="49" charset="0"/>
                  </a:rPr>
                  <a:t>Let’s say all the edges are of distinct weights</a:t>
                </a:r>
              </a:p>
              <a:p>
                <a:pPr marL="0" indent="0">
                  <a:buNone/>
                </a:pPr>
                <a:r>
                  <a:rPr lang="en-IN" dirty="0">
                    <a:latin typeface="Consolas" panose="020B0609020204030204" pitchFamily="49" charset="0"/>
                  </a:rPr>
                  <a:t>Edges returned by Kruskal are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𝑛</m:t>
                        </m:r>
                        <m:r>
                          <a:rPr lang="en-IN" b="0" i="1" smtClean="0">
                            <a:latin typeface="Cambria Math" panose="02040503050406030204" pitchFamily="18" charset="0"/>
                          </a:rPr>
                          <m:t>−1</m:t>
                        </m:r>
                      </m:sub>
                    </m:sSub>
                  </m:oMath>
                </a14:m>
                <a:r>
                  <a:rPr lang="en-IN" dirty="0">
                    <a:latin typeface="Consolas" panose="020B0609020204030204" pitchFamily="49" charset="0"/>
                  </a:rPr>
                  <a:t>, where for all 1 &lt;= j &lt;= n-2, </a:t>
                </a:r>
                <a:r>
                  <a:rPr lang="en-IN" dirty="0" err="1">
                    <a:latin typeface="Consolas" panose="020B0609020204030204" pitchFamily="49" charset="0"/>
                  </a:rPr>
                  <a:t>k</a:t>
                </a:r>
                <a:r>
                  <a:rPr lang="en-IN" baseline="-25000" dirty="0" err="1">
                    <a:latin typeface="Consolas" panose="020B0609020204030204" pitchFamily="49" charset="0"/>
                  </a:rPr>
                  <a:t>j</a:t>
                </a:r>
                <a:r>
                  <a:rPr lang="en-IN" dirty="0">
                    <a:latin typeface="Consolas" panose="020B0609020204030204" pitchFamily="49" charset="0"/>
                  </a:rPr>
                  <a:t> &lt; k</a:t>
                </a:r>
                <a:r>
                  <a:rPr lang="en-IN" baseline="-25000" dirty="0">
                    <a:latin typeface="Consolas" panose="020B0609020204030204" pitchFamily="49" charset="0"/>
                  </a:rPr>
                  <a:t>j+1</a:t>
                </a:r>
                <a:endParaRPr lang="en-IN" dirty="0">
                  <a:latin typeface="Consolas" panose="020B0609020204030204" pitchFamily="49" charset="0"/>
                </a:endParaRPr>
              </a:p>
              <a:p>
                <a:r>
                  <a:rPr lang="en-IN" dirty="0">
                    <a:latin typeface="Consolas" panose="020B0609020204030204" pitchFamily="49" charset="0"/>
                  </a:rPr>
                  <a:t>Edges in the correct MST are</a:t>
                </a:r>
                <a:endParaRPr lang="en-IN" b="0" i="1" dirty="0">
                  <a:latin typeface="Cambria Math" panose="02040503050406030204" pitchFamily="18"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IN" dirty="0">
                    <a:latin typeface="Consolas" panose="020B0609020204030204" pitchFamily="49" charset="0"/>
                  </a:rPr>
                  <a:t>, where for all 1 &lt;= j &lt;= n-2, </a:t>
                </a:r>
                <a:r>
                  <a:rPr lang="en-IN" dirty="0" err="1">
                    <a:latin typeface="Consolas" panose="020B0609020204030204" pitchFamily="49" charset="0"/>
                  </a:rPr>
                  <a:t>c</a:t>
                </a:r>
                <a:r>
                  <a:rPr lang="en-IN" baseline="-25000" dirty="0" err="1">
                    <a:latin typeface="Consolas" panose="020B0609020204030204" pitchFamily="49" charset="0"/>
                  </a:rPr>
                  <a:t>j</a:t>
                </a:r>
                <a:r>
                  <a:rPr lang="en-IN" dirty="0">
                    <a:latin typeface="Consolas" panose="020B0609020204030204" pitchFamily="49" charset="0"/>
                  </a:rPr>
                  <a:t> &lt; c</a:t>
                </a:r>
                <a:r>
                  <a:rPr lang="en-IN" baseline="-25000" dirty="0">
                    <a:latin typeface="Consolas" panose="020B0609020204030204" pitchFamily="49" charset="0"/>
                  </a:rPr>
                  <a:t>j+1</a:t>
                </a:r>
                <a:endParaRPr lang="en-IN" dirty="0">
                  <a:latin typeface="Consolas" panose="020B0609020204030204" pitchFamily="49" charset="0"/>
                </a:endParaRPr>
              </a:p>
              <a:p>
                <a:pPr marL="0" indent="0">
                  <a:buNone/>
                </a:pPr>
                <a:endParaRPr lang="en-IN" dirty="0">
                  <a:latin typeface="Consolas" panose="020B0609020204030204" pitchFamily="49" charset="0"/>
                </a:endParaRPr>
              </a:p>
              <a:p>
                <a:r>
                  <a:rPr lang="en-IN" dirty="0">
                    <a:latin typeface="Consolas" panose="020B0609020204030204" pitchFamily="49" charset="0"/>
                  </a:rPr>
                  <a:t>Let’s say (k</a:t>
                </a:r>
                <a:r>
                  <a:rPr lang="en-IN" baseline="-25000" dirty="0">
                    <a:latin typeface="Consolas" panose="020B0609020204030204" pitchFamily="49" charset="0"/>
                  </a:rPr>
                  <a:t>i</a:t>
                </a:r>
                <a:r>
                  <a:rPr lang="en-IN" dirty="0">
                    <a:latin typeface="Consolas" panose="020B0609020204030204" pitchFamily="49" charset="0"/>
                  </a:rPr>
                  <a:t>, c</a:t>
                </a:r>
                <a:r>
                  <a:rPr lang="en-IN" baseline="-25000" dirty="0">
                    <a:latin typeface="Consolas" panose="020B0609020204030204" pitchFamily="49" charset="0"/>
                  </a:rPr>
                  <a:t>i</a:t>
                </a:r>
                <a:r>
                  <a:rPr lang="en-IN" dirty="0">
                    <a:latin typeface="Consolas" panose="020B0609020204030204" pitchFamily="49" charset="0"/>
                  </a:rPr>
                  <a:t>)</a:t>
                </a:r>
                <a:r>
                  <a:rPr lang="en-IN" baseline="30000" dirty="0">
                    <a:latin typeface="Consolas" panose="020B0609020204030204" pitchFamily="49" charset="0"/>
                  </a:rPr>
                  <a:t> </a:t>
                </a:r>
                <a:r>
                  <a:rPr lang="en-IN" dirty="0">
                    <a:latin typeface="Consolas" panose="020B0609020204030204" pitchFamily="49" charset="0"/>
                  </a:rPr>
                  <a:t>is the first point where the edges differ</a:t>
                </a:r>
              </a:p>
              <a:p>
                <a:r>
                  <a:rPr lang="en-IN" dirty="0">
                    <a:latin typeface="Consolas" panose="020B0609020204030204" pitchFamily="49" charset="0"/>
                  </a:rPr>
                  <a:t>Is it possible that weight(c</a:t>
                </a:r>
                <a:r>
                  <a:rPr lang="en-IN" baseline="-25000" dirty="0">
                    <a:latin typeface="Consolas" panose="020B0609020204030204" pitchFamily="49" charset="0"/>
                  </a:rPr>
                  <a:t>i</a:t>
                </a:r>
                <a:r>
                  <a:rPr lang="en-IN" dirty="0">
                    <a:latin typeface="Consolas" panose="020B0609020204030204" pitchFamily="49" charset="0"/>
                  </a:rPr>
                  <a:t>) &lt; weight(k</a:t>
                </a:r>
                <a:r>
                  <a:rPr lang="en-IN" baseline="-25000" dirty="0">
                    <a:latin typeface="Consolas" panose="020B0609020204030204" pitchFamily="49" charset="0"/>
                  </a:rPr>
                  <a:t>i</a:t>
                </a:r>
                <a:r>
                  <a:rPr lang="en-IN" dirty="0">
                    <a:latin typeface="Consolas" panose="020B0609020204030204" pitchFamily="49" charset="0"/>
                  </a:rPr>
                  <a:t>)?</a:t>
                </a:r>
              </a:p>
              <a:p>
                <a:r>
                  <a:rPr lang="en-IN" dirty="0">
                    <a:solidFill>
                      <a:srgbClr val="FF0000"/>
                    </a:solidFill>
                    <a:latin typeface="Consolas" panose="020B0609020204030204" pitchFamily="49" charset="0"/>
                  </a:rPr>
                  <a:t>Why didn’t Kruskal pick c</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 instead of k</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The only reason why Kruskal didn’t pick c</a:t>
                </a:r>
                <a:r>
                  <a:rPr lang="en-IN" baseline="-25000" dirty="0">
                    <a:latin typeface="Consolas" panose="020B0609020204030204" pitchFamily="49" charset="0"/>
                  </a:rPr>
                  <a:t>i</a:t>
                </a:r>
                <a:r>
                  <a:rPr lang="en-IN" dirty="0">
                    <a:latin typeface="Consolas" panose="020B0609020204030204" pitchFamily="49" charset="0"/>
                  </a:rPr>
                  <a:t> is that c</a:t>
                </a:r>
                <a:r>
                  <a:rPr lang="en-IN" baseline="-25000" dirty="0">
                    <a:latin typeface="Consolas" panose="020B0609020204030204" pitchFamily="49" charset="0"/>
                  </a:rPr>
                  <a:t>i</a:t>
                </a:r>
                <a:r>
                  <a:rPr lang="en-IN" dirty="0">
                    <a:latin typeface="Consolas" panose="020B0609020204030204" pitchFamily="49" charset="0"/>
                  </a:rPr>
                  <a:t> was part of a cycle containing a subset of edges from the set (k</a:t>
                </a:r>
                <a:r>
                  <a:rPr lang="en-IN" baseline="-25000" dirty="0">
                    <a:latin typeface="Consolas" panose="020B0609020204030204" pitchFamily="49" charset="0"/>
                  </a:rPr>
                  <a:t>1, </a:t>
                </a:r>
                <a:r>
                  <a:rPr lang="en-IN" dirty="0">
                    <a:latin typeface="Consolas" panose="020B0609020204030204" pitchFamily="49" charset="0"/>
                  </a:rPr>
                  <a:t>k</a:t>
                </a:r>
                <a:r>
                  <a:rPr lang="en-IN" baseline="-25000" dirty="0">
                    <a:latin typeface="Consolas" panose="020B0609020204030204" pitchFamily="49" charset="0"/>
                  </a:rPr>
                  <a:t>2, …,</a:t>
                </a:r>
                <a:r>
                  <a:rPr lang="en-IN" dirty="0">
                    <a:latin typeface="Consolas" panose="020B0609020204030204" pitchFamily="49" charset="0"/>
                  </a:rPr>
                  <a:t> k</a:t>
                </a:r>
                <a:r>
                  <a:rPr lang="en-IN" baseline="-25000" dirty="0">
                    <a:latin typeface="Consolas" panose="020B0609020204030204" pitchFamily="49" charset="0"/>
                  </a:rPr>
                  <a:t>i-1</a:t>
                </a:r>
                <a:r>
                  <a:rPr lang="en-IN" dirty="0">
                    <a:latin typeface="Consolas" panose="020B0609020204030204" pitchFamily="49" charset="0"/>
                  </a:rPr>
                  <a:t>). Notice that all k-edges before k</a:t>
                </a:r>
                <a:r>
                  <a:rPr lang="en-IN" baseline="-25000" dirty="0">
                    <a:latin typeface="Consolas" panose="020B0609020204030204" pitchFamily="49" charset="0"/>
                  </a:rPr>
                  <a:t>i</a:t>
                </a:r>
                <a:r>
                  <a:rPr lang="en-IN" dirty="0">
                    <a:latin typeface="Consolas" panose="020B0609020204030204" pitchFamily="49" charset="0"/>
                  </a:rPr>
                  <a:t> are the same as corresponding c-edges. Therefore, c</a:t>
                </a:r>
                <a:r>
                  <a:rPr lang="en-IN" baseline="-25000" dirty="0">
                    <a:latin typeface="Consolas" panose="020B0609020204030204" pitchFamily="49" charset="0"/>
                  </a:rPr>
                  <a:t>i</a:t>
                </a:r>
                <a:r>
                  <a:rPr lang="en-IN" dirty="0">
                    <a:latin typeface="Consolas" panose="020B0609020204030204" pitchFamily="49" charset="0"/>
                  </a:rPr>
                  <a:t> is not part of an MST.</a:t>
                </a:r>
              </a:p>
            </p:txBody>
          </p:sp>
        </mc:Choice>
        <mc:Fallback xmlns="">
          <p:sp>
            <p:nvSpPr>
              <p:cNvPr id="4" name="TextBox 3">
                <a:extLst>
                  <a:ext uri="{FF2B5EF4-FFF2-40B4-BE49-F238E27FC236}">
                    <a16:creationId xmlns:a16="http://schemas.microsoft.com/office/drawing/2014/main" id="{C9E07D5F-7418-9530-EEEE-99FC785F2856}"/>
                  </a:ext>
                </a:extLst>
              </p:cNvPr>
              <p:cNvSpPr txBox="1">
                <a:spLocks noRot="1" noChangeAspect="1" noMove="1" noResize="1" noEditPoints="1" noAdjustHandles="1" noChangeArrowheads="1" noChangeShapeType="1" noTextEdit="1"/>
              </p:cNvSpPr>
              <p:nvPr/>
            </p:nvSpPr>
            <p:spPr>
              <a:xfrm>
                <a:off x="609600" y="2572349"/>
                <a:ext cx="10515600" cy="3970318"/>
              </a:xfrm>
              <a:prstGeom prst="rect">
                <a:avLst/>
              </a:prstGeom>
              <a:blipFill>
                <a:blip r:embed="rId2"/>
                <a:stretch>
                  <a:fillRect l="-464" t="-922" b="-1536"/>
                </a:stretch>
              </a:blipFill>
            </p:spPr>
            <p:txBody>
              <a:bodyPr/>
              <a:lstStyle/>
              <a:p>
                <a:r>
                  <a:rPr lang="en-IN">
                    <a:noFill/>
                  </a:rPr>
                  <a:t> </a:t>
                </a:r>
              </a:p>
            </p:txBody>
          </p:sp>
        </mc:Fallback>
      </mc:AlternateContent>
    </p:spTree>
    <p:extLst>
      <p:ext uri="{BB962C8B-B14F-4D97-AF65-F5344CB8AC3E}">
        <p14:creationId xmlns:p14="http://schemas.microsoft.com/office/powerpoint/2010/main" val="156753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C60A-6F86-FFB5-563D-3C0E21D49C04}"/>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4B43AF84-D82E-47E1-5865-4F6A4A99CA9A}"/>
              </a:ext>
            </a:extLst>
          </p:cNvPr>
          <p:cNvSpPr>
            <a:spLocks noGrp="1"/>
          </p:cNvSpPr>
          <p:nvPr>
            <p:ph idx="1"/>
          </p:nvPr>
        </p:nvSpPr>
        <p:spPr/>
        <p:txBody>
          <a:bodyPr/>
          <a:lstStyle/>
          <a:p>
            <a:r>
              <a:rPr lang="en-IN" dirty="0"/>
              <a:t>Why does Kruskal’s algorithm 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E07D5F-7418-9530-EEEE-99FC785F2856}"/>
                  </a:ext>
                </a:extLst>
              </p:cNvPr>
              <p:cNvSpPr txBox="1"/>
              <p:nvPr/>
            </p:nvSpPr>
            <p:spPr>
              <a:xfrm>
                <a:off x="609600" y="2483858"/>
                <a:ext cx="10515600" cy="2308324"/>
              </a:xfrm>
              <a:prstGeom prst="rect">
                <a:avLst/>
              </a:prstGeom>
              <a:noFill/>
            </p:spPr>
            <p:txBody>
              <a:bodyPr wrap="square" rtlCol="0">
                <a:spAutoFit/>
              </a:bodyPr>
              <a:lstStyle/>
              <a:p>
                <a:pPr marL="0" indent="0">
                  <a:buNone/>
                </a:pPr>
                <a:r>
                  <a:rPr lang="en-IN" dirty="0">
                    <a:latin typeface="Consolas" panose="020B0609020204030204" pitchFamily="49" charset="0"/>
                  </a:rPr>
                  <a:t>Let’s say all the edges are of distinct weights</a:t>
                </a:r>
              </a:p>
              <a:p>
                <a:pPr marL="0" indent="0">
                  <a:buNone/>
                </a:pPr>
                <a:r>
                  <a:rPr lang="en-IN" dirty="0">
                    <a:latin typeface="Consolas" panose="020B0609020204030204" pitchFamily="49" charset="0"/>
                  </a:rPr>
                  <a:t>Edges returned by Kruskal are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𝑛</m:t>
                        </m:r>
                        <m:r>
                          <a:rPr lang="en-IN" b="0" i="1" smtClean="0">
                            <a:latin typeface="Cambria Math" panose="02040503050406030204" pitchFamily="18" charset="0"/>
                          </a:rPr>
                          <m:t>−1</m:t>
                        </m:r>
                      </m:sub>
                    </m:sSub>
                  </m:oMath>
                </a14:m>
                <a:r>
                  <a:rPr lang="en-IN" dirty="0">
                    <a:latin typeface="Consolas" panose="020B0609020204030204" pitchFamily="49" charset="0"/>
                  </a:rPr>
                  <a:t> where for all 1 &lt;= j &lt;= n-2, </a:t>
                </a:r>
                <a:r>
                  <a:rPr lang="en-IN" dirty="0" err="1">
                    <a:latin typeface="Consolas" panose="020B0609020204030204" pitchFamily="49" charset="0"/>
                  </a:rPr>
                  <a:t>k</a:t>
                </a:r>
                <a:r>
                  <a:rPr lang="en-IN" baseline="-25000" dirty="0" err="1">
                    <a:latin typeface="Consolas" panose="020B0609020204030204" pitchFamily="49" charset="0"/>
                  </a:rPr>
                  <a:t>j</a:t>
                </a:r>
                <a:r>
                  <a:rPr lang="en-IN" dirty="0">
                    <a:latin typeface="Consolas" panose="020B0609020204030204" pitchFamily="49" charset="0"/>
                  </a:rPr>
                  <a:t> &lt; k</a:t>
                </a:r>
                <a:r>
                  <a:rPr lang="en-IN" baseline="-25000" dirty="0">
                    <a:latin typeface="Consolas" panose="020B0609020204030204" pitchFamily="49" charset="0"/>
                  </a:rPr>
                  <a:t>j+1</a:t>
                </a:r>
                <a:endParaRPr lang="en-IN" dirty="0">
                  <a:latin typeface="Consolas" panose="020B0609020204030204" pitchFamily="49" charset="0"/>
                </a:endParaRPr>
              </a:p>
              <a:p>
                <a:r>
                  <a:rPr lang="en-IN" dirty="0">
                    <a:latin typeface="Consolas" panose="020B0609020204030204" pitchFamily="49" charset="0"/>
                  </a:rPr>
                  <a:t>Edges in the correct MST are</a:t>
                </a:r>
                <a:endParaRPr lang="en-IN" b="0" i="1" dirty="0">
                  <a:latin typeface="Cambria Math" panose="02040503050406030204" pitchFamily="18"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IN" dirty="0">
                    <a:latin typeface="Consolas" panose="020B0609020204030204" pitchFamily="49" charset="0"/>
                  </a:rPr>
                  <a:t>, where for all 1 &lt;= j &lt;= n-2, </a:t>
                </a:r>
                <a:r>
                  <a:rPr lang="en-IN" dirty="0" err="1">
                    <a:latin typeface="Consolas" panose="020B0609020204030204" pitchFamily="49" charset="0"/>
                  </a:rPr>
                  <a:t>c</a:t>
                </a:r>
                <a:r>
                  <a:rPr lang="en-IN" baseline="-25000" dirty="0" err="1">
                    <a:latin typeface="Consolas" panose="020B0609020204030204" pitchFamily="49" charset="0"/>
                  </a:rPr>
                  <a:t>j</a:t>
                </a:r>
                <a:r>
                  <a:rPr lang="en-IN" dirty="0">
                    <a:latin typeface="Consolas" panose="020B0609020204030204" pitchFamily="49" charset="0"/>
                  </a:rPr>
                  <a:t> &lt; c</a:t>
                </a:r>
                <a:r>
                  <a:rPr lang="en-IN" baseline="-25000" dirty="0">
                    <a:latin typeface="Consolas" panose="020B0609020204030204" pitchFamily="49" charset="0"/>
                  </a:rPr>
                  <a:t>j+1</a:t>
                </a:r>
                <a:endParaRPr lang="en-IN" dirty="0">
                  <a:latin typeface="Consolas" panose="020B0609020204030204" pitchFamily="49" charset="0"/>
                </a:endParaRPr>
              </a:p>
              <a:p>
                <a:pPr marL="0" indent="0">
                  <a:buNone/>
                </a:pPr>
                <a:endParaRPr lang="en-IN" dirty="0">
                  <a:latin typeface="Consolas" panose="020B0609020204030204" pitchFamily="49" charset="0"/>
                </a:endParaRPr>
              </a:p>
              <a:p>
                <a:r>
                  <a:rPr lang="en-IN" dirty="0">
                    <a:latin typeface="Consolas" panose="020B0609020204030204" pitchFamily="49" charset="0"/>
                  </a:rPr>
                  <a:t>Let’s say (k</a:t>
                </a:r>
                <a:r>
                  <a:rPr lang="en-IN" baseline="-25000" dirty="0">
                    <a:latin typeface="Consolas" panose="020B0609020204030204" pitchFamily="49" charset="0"/>
                  </a:rPr>
                  <a:t>i</a:t>
                </a:r>
                <a:r>
                  <a:rPr lang="en-IN" dirty="0">
                    <a:latin typeface="Consolas" panose="020B0609020204030204" pitchFamily="49" charset="0"/>
                  </a:rPr>
                  <a:t>, c</a:t>
                </a:r>
                <a:r>
                  <a:rPr lang="en-IN" baseline="-25000" dirty="0">
                    <a:latin typeface="Consolas" panose="020B0609020204030204" pitchFamily="49" charset="0"/>
                  </a:rPr>
                  <a:t>i</a:t>
                </a:r>
                <a:r>
                  <a:rPr lang="en-IN" dirty="0">
                    <a:latin typeface="Consolas" panose="020B0609020204030204" pitchFamily="49" charset="0"/>
                  </a:rPr>
                  <a:t>) is the first point where the edges differ</a:t>
                </a:r>
              </a:p>
              <a:p>
                <a:r>
                  <a:rPr lang="en-IN" dirty="0">
                    <a:solidFill>
                      <a:srgbClr val="FF0000"/>
                    </a:solidFill>
                    <a:latin typeface="Consolas" panose="020B0609020204030204" pitchFamily="49" charset="0"/>
                  </a:rPr>
                  <a:t>Is it possible that weight(c</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 &gt; weight(k</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C9E07D5F-7418-9530-EEEE-99FC785F2856}"/>
                  </a:ext>
                </a:extLst>
              </p:cNvPr>
              <p:cNvSpPr txBox="1">
                <a:spLocks noRot="1" noChangeAspect="1" noMove="1" noResize="1" noEditPoints="1" noAdjustHandles="1" noChangeArrowheads="1" noChangeShapeType="1" noTextEdit="1"/>
              </p:cNvSpPr>
              <p:nvPr/>
            </p:nvSpPr>
            <p:spPr>
              <a:xfrm>
                <a:off x="609600" y="2483858"/>
                <a:ext cx="10515600" cy="2308324"/>
              </a:xfrm>
              <a:prstGeom prst="rect">
                <a:avLst/>
              </a:prstGeom>
              <a:blipFill>
                <a:blip r:embed="rId2"/>
                <a:stretch>
                  <a:fillRect l="-464" t="-1319" b="-3166"/>
                </a:stretch>
              </a:blipFill>
            </p:spPr>
            <p:txBody>
              <a:bodyPr/>
              <a:lstStyle/>
              <a:p>
                <a:r>
                  <a:rPr lang="en-IN">
                    <a:noFill/>
                  </a:rPr>
                  <a:t> </a:t>
                </a:r>
              </a:p>
            </p:txBody>
          </p:sp>
        </mc:Fallback>
      </mc:AlternateContent>
    </p:spTree>
    <p:extLst>
      <p:ext uri="{BB962C8B-B14F-4D97-AF65-F5344CB8AC3E}">
        <p14:creationId xmlns:p14="http://schemas.microsoft.com/office/powerpoint/2010/main" val="550827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C60A-6F86-FFB5-563D-3C0E21D49C04}"/>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4B43AF84-D82E-47E1-5865-4F6A4A99CA9A}"/>
              </a:ext>
            </a:extLst>
          </p:cNvPr>
          <p:cNvSpPr>
            <a:spLocks noGrp="1"/>
          </p:cNvSpPr>
          <p:nvPr>
            <p:ph idx="1"/>
          </p:nvPr>
        </p:nvSpPr>
        <p:spPr/>
        <p:txBody>
          <a:bodyPr/>
          <a:lstStyle/>
          <a:p>
            <a:r>
              <a:rPr lang="en-IN" dirty="0"/>
              <a:t>Why does Kruskal’s algorithm 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E07D5F-7418-9530-EEEE-99FC785F2856}"/>
                  </a:ext>
                </a:extLst>
              </p:cNvPr>
              <p:cNvSpPr txBox="1"/>
              <p:nvPr/>
            </p:nvSpPr>
            <p:spPr>
              <a:xfrm>
                <a:off x="609600" y="2483858"/>
                <a:ext cx="10515600" cy="3970318"/>
              </a:xfrm>
              <a:prstGeom prst="rect">
                <a:avLst/>
              </a:prstGeom>
              <a:noFill/>
            </p:spPr>
            <p:txBody>
              <a:bodyPr wrap="square" rtlCol="0">
                <a:spAutoFit/>
              </a:bodyPr>
              <a:lstStyle/>
              <a:p>
                <a:pPr marL="0" indent="0">
                  <a:buNone/>
                </a:pPr>
                <a:r>
                  <a:rPr lang="en-IN" dirty="0">
                    <a:latin typeface="Consolas" panose="020B0609020204030204" pitchFamily="49" charset="0"/>
                  </a:rPr>
                  <a:t>Let’s say all the edges are of distinct weights</a:t>
                </a:r>
              </a:p>
              <a:p>
                <a:pPr marL="0" indent="0">
                  <a:buNone/>
                </a:pPr>
                <a:r>
                  <a:rPr lang="en-IN" dirty="0">
                    <a:latin typeface="Consolas" panose="020B0609020204030204" pitchFamily="49" charset="0"/>
                  </a:rPr>
                  <a:t>Edges returned by Kruskal are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𝑛</m:t>
                        </m:r>
                        <m:r>
                          <a:rPr lang="en-IN" b="0" i="1" smtClean="0">
                            <a:latin typeface="Cambria Math" panose="02040503050406030204" pitchFamily="18" charset="0"/>
                          </a:rPr>
                          <m:t>−1</m:t>
                        </m:r>
                      </m:sub>
                    </m:sSub>
                  </m:oMath>
                </a14:m>
                <a:r>
                  <a:rPr lang="en-IN" dirty="0">
                    <a:latin typeface="Consolas" panose="020B0609020204030204" pitchFamily="49" charset="0"/>
                  </a:rPr>
                  <a:t> where for all 1 &lt;= j &lt;= n-2, </a:t>
                </a:r>
                <a:r>
                  <a:rPr lang="en-IN" dirty="0" err="1">
                    <a:latin typeface="Consolas" panose="020B0609020204030204" pitchFamily="49" charset="0"/>
                  </a:rPr>
                  <a:t>k</a:t>
                </a:r>
                <a:r>
                  <a:rPr lang="en-IN" baseline="-25000" dirty="0" err="1">
                    <a:latin typeface="Consolas" panose="020B0609020204030204" pitchFamily="49" charset="0"/>
                  </a:rPr>
                  <a:t>j</a:t>
                </a:r>
                <a:r>
                  <a:rPr lang="en-IN" dirty="0">
                    <a:latin typeface="Consolas" panose="020B0609020204030204" pitchFamily="49" charset="0"/>
                  </a:rPr>
                  <a:t> &lt; k</a:t>
                </a:r>
                <a:r>
                  <a:rPr lang="en-IN" baseline="-25000" dirty="0">
                    <a:latin typeface="Consolas" panose="020B0609020204030204" pitchFamily="49" charset="0"/>
                  </a:rPr>
                  <a:t>j+1</a:t>
                </a:r>
                <a:endParaRPr lang="en-IN" dirty="0">
                  <a:latin typeface="Consolas" panose="020B0609020204030204" pitchFamily="49" charset="0"/>
                </a:endParaRPr>
              </a:p>
              <a:p>
                <a:r>
                  <a:rPr lang="en-IN" dirty="0">
                    <a:latin typeface="Consolas" panose="020B0609020204030204" pitchFamily="49" charset="0"/>
                  </a:rPr>
                  <a:t>Edges in the correct MST are</a:t>
                </a:r>
                <a:endParaRPr lang="en-IN" b="0" i="1" dirty="0">
                  <a:latin typeface="Cambria Math" panose="02040503050406030204" pitchFamily="18" charset="0"/>
                </a:endParaRP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3</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𝑛</m:t>
                        </m:r>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IN" dirty="0">
                    <a:latin typeface="Consolas" panose="020B0609020204030204" pitchFamily="49" charset="0"/>
                  </a:rPr>
                  <a:t>, where for all 1 &lt;= j &lt;= n-2, </a:t>
                </a:r>
                <a:r>
                  <a:rPr lang="en-IN" dirty="0" err="1">
                    <a:latin typeface="Consolas" panose="020B0609020204030204" pitchFamily="49" charset="0"/>
                  </a:rPr>
                  <a:t>c</a:t>
                </a:r>
                <a:r>
                  <a:rPr lang="en-IN" baseline="-25000" dirty="0" err="1">
                    <a:latin typeface="Consolas" panose="020B0609020204030204" pitchFamily="49" charset="0"/>
                  </a:rPr>
                  <a:t>j</a:t>
                </a:r>
                <a:r>
                  <a:rPr lang="en-IN" dirty="0">
                    <a:latin typeface="Consolas" panose="020B0609020204030204" pitchFamily="49" charset="0"/>
                  </a:rPr>
                  <a:t> &lt; c</a:t>
                </a:r>
                <a:r>
                  <a:rPr lang="en-IN" baseline="-25000" dirty="0">
                    <a:latin typeface="Consolas" panose="020B0609020204030204" pitchFamily="49" charset="0"/>
                  </a:rPr>
                  <a:t>j+1</a:t>
                </a:r>
                <a:endParaRPr lang="en-IN" dirty="0">
                  <a:latin typeface="Consolas" panose="020B0609020204030204" pitchFamily="49" charset="0"/>
                </a:endParaRPr>
              </a:p>
              <a:p>
                <a:pPr marL="0" indent="0">
                  <a:buNone/>
                </a:pPr>
                <a:endParaRPr lang="en-IN" dirty="0">
                  <a:latin typeface="Consolas" panose="020B0609020204030204" pitchFamily="49" charset="0"/>
                </a:endParaRPr>
              </a:p>
              <a:p>
                <a:r>
                  <a:rPr lang="en-IN" dirty="0">
                    <a:latin typeface="Consolas" panose="020B0609020204030204" pitchFamily="49" charset="0"/>
                  </a:rPr>
                  <a:t>Let’s say (k</a:t>
                </a:r>
                <a:r>
                  <a:rPr lang="en-IN" baseline="-25000" dirty="0">
                    <a:latin typeface="Consolas" panose="020B0609020204030204" pitchFamily="49" charset="0"/>
                  </a:rPr>
                  <a:t>i</a:t>
                </a:r>
                <a:r>
                  <a:rPr lang="en-IN" dirty="0">
                    <a:latin typeface="Consolas" panose="020B0609020204030204" pitchFamily="49" charset="0"/>
                  </a:rPr>
                  <a:t>, c</a:t>
                </a:r>
                <a:r>
                  <a:rPr lang="en-IN" baseline="-25000" dirty="0">
                    <a:latin typeface="Consolas" panose="020B0609020204030204" pitchFamily="49" charset="0"/>
                  </a:rPr>
                  <a:t>i</a:t>
                </a:r>
                <a:r>
                  <a:rPr lang="en-IN" dirty="0">
                    <a:latin typeface="Consolas" panose="020B0609020204030204" pitchFamily="49" charset="0"/>
                  </a:rPr>
                  <a:t>) is the first point where the edges differ</a:t>
                </a:r>
              </a:p>
              <a:p>
                <a:r>
                  <a:rPr lang="en-IN" dirty="0">
                    <a:solidFill>
                      <a:srgbClr val="FF0000"/>
                    </a:solidFill>
                    <a:latin typeface="Consolas" panose="020B0609020204030204" pitchFamily="49" charset="0"/>
                  </a:rPr>
                  <a:t>Is it possible that weight(c</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 &gt; weight(k</a:t>
                </a:r>
                <a:r>
                  <a:rPr lang="en-IN" baseline="-25000" dirty="0">
                    <a:solidFill>
                      <a:srgbClr val="FF0000"/>
                    </a:solidFill>
                    <a:latin typeface="Consolas" panose="020B0609020204030204" pitchFamily="49" charset="0"/>
                  </a:rPr>
                  <a:t>i</a:t>
                </a:r>
                <a:r>
                  <a:rPr lang="en-IN" dirty="0">
                    <a:solidFill>
                      <a:srgbClr val="FF0000"/>
                    </a:solidFill>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If this is the case, then k</a:t>
                </a:r>
                <a:r>
                  <a:rPr lang="en-IN" baseline="-25000" dirty="0">
                    <a:latin typeface="Consolas" panose="020B0609020204030204" pitchFamily="49" charset="0"/>
                  </a:rPr>
                  <a:t>i</a:t>
                </a:r>
                <a:r>
                  <a:rPr lang="en-IN" dirty="0">
                    <a:latin typeface="Consolas" panose="020B0609020204030204" pitchFamily="49" charset="0"/>
                  </a:rPr>
                  <a:t> must be part of a cycle. Notice that edges from the set (k</a:t>
                </a:r>
                <a:r>
                  <a:rPr lang="en-IN" baseline="-25000" dirty="0">
                    <a:latin typeface="Consolas" panose="020B0609020204030204" pitchFamily="49" charset="0"/>
                  </a:rPr>
                  <a:t>1</a:t>
                </a:r>
                <a:r>
                  <a:rPr lang="en-IN" dirty="0">
                    <a:latin typeface="Consolas" panose="020B0609020204030204" pitchFamily="49" charset="0"/>
                  </a:rPr>
                  <a:t>, k</a:t>
                </a:r>
                <a:r>
                  <a:rPr lang="en-IN" baseline="-25000" dirty="0">
                    <a:latin typeface="Consolas" panose="020B0609020204030204" pitchFamily="49" charset="0"/>
                  </a:rPr>
                  <a:t>2</a:t>
                </a:r>
                <a:r>
                  <a:rPr lang="en-IN" dirty="0">
                    <a:latin typeface="Consolas" panose="020B0609020204030204" pitchFamily="49" charset="0"/>
                  </a:rPr>
                  <a:t>, …, k</a:t>
                </a:r>
                <a:r>
                  <a:rPr lang="en-IN" baseline="-25000" dirty="0">
                    <a:latin typeface="Consolas" panose="020B0609020204030204" pitchFamily="49" charset="0"/>
                  </a:rPr>
                  <a:t>i</a:t>
                </a:r>
                <a:r>
                  <a:rPr lang="en-IN" dirty="0">
                    <a:latin typeface="Consolas" panose="020B0609020204030204" pitchFamily="49" charset="0"/>
                  </a:rPr>
                  <a:t>) don’t create a cycle. Therefore, the cycle that contains k</a:t>
                </a:r>
                <a:r>
                  <a:rPr lang="en-IN" baseline="-25000" dirty="0">
                    <a:latin typeface="Consolas" panose="020B0609020204030204" pitchFamily="49" charset="0"/>
                  </a:rPr>
                  <a:t>i</a:t>
                </a:r>
                <a:r>
                  <a:rPr lang="en-IN" dirty="0">
                    <a:latin typeface="Consolas" panose="020B0609020204030204" pitchFamily="49" charset="0"/>
                  </a:rPr>
                  <a:t> must have at least one of the edges from c</a:t>
                </a:r>
                <a:r>
                  <a:rPr lang="en-IN" baseline="-25000" dirty="0">
                    <a:latin typeface="Consolas" panose="020B0609020204030204" pitchFamily="49" charset="0"/>
                  </a:rPr>
                  <a:t>i</a:t>
                </a:r>
                <a:r>
                  <a:rPr lang="en-IN" dirty="0">
                    <a:latin typeface="Consolas" panose="020B0609020204030204" pitchFamily="49" charset="0"/>
                  </a:rPr>
                  <a:t> to c</a:t>
                </a:r>
                <a:r>
                  <a:rPr lang="en-IN" baseline="-25000" dirty="0">
                    <a:latin typeface="Consolas" panose="020B0609020204030204" pitchFamily="49" charset="0"/>
                  </a:rPr>
                  <a:t>n-1</a:t>
                </a:r>
                <a:r>
                  <a:rPr lang="en-IN" dirty="0">
                    <a:latin typeface="Consolas" panose="020B0609020204030204" pitchFamily="49" charset="0"/>
                  </a:rPr>
                  <a:t>. But because all edges from c</a:t>
                </a:r>
                <a:r>
                  <a:rPr lang="en-IN" baseline="-25000" dirty="0">
                    <a:latin typeface="Consolas" panose="020B0609020204030204" pitchFamily="49" charset="0"/>
                  </a:rPr>
                  <a:t>i</a:t>
                </a:r>
                <a:r>
                  <a:rPr lang="en-IN" dirty="0">
                    <a:latin typeface="Consolas" panose="020B0609020204030204" pitchFamily="49" charset="0"/>
                  </a:rPr>
                  <a:t> to c</a:t>
                </a:r>
                <a:r>
                  <a:rPr lang="en-IN" baseline="-25000" dirty="0">
                    <a:latin typeface="Consolas" panose="020B0609020204030204" pitchFamily="49" charset="0"/>
                  </a:rPr>
                  <a:t>n-1</a:t>
                </a:r>
                <a:r>
                  <a:rPr lang="en-IN" dirty="0">
                    <a:latin typeface="Consolas" panose="020B0609020204030204" pitchFamily="49" charset="0"/>
                  </a:rPr>
                  <a:t> have more weight than k</a:t>
                </a:r>
                <a:r>
                  <a:rPr lang="en-IN" baseline="-25000" dirty="0">
                    <a:latin typeface="Consolas" panose="020B0609020204030204" pitchFamily="49" charset="0"/>
                  </a:rPr>
                  <a:t>i</a:t>
                </a:r>
                <a:r>
                  <a:rPr lang="en-IN" dirty="0">
                    <a:latin typeface="Consolas" panose="020B0609020204030204" pitchFamily="49" charset="0"/>
                  </a:rPr>
                  <a:t>; therefore, removing k</a:t>
                </a:r>
                <a:r>
                  <a:rPr lang="en-IN" baseline="-25000" dirty="0">
                    <a:latin typeface="Consolas" panose="020B0609020204030204" pitchFamily="49" charset="0"/>
                  </a:rPr>
                  <a:t>i</a:t>
                </a:r>
                <a:r>
                  <a:rPr lang="en-IN" dirty="0">
                    <a:latin typeface="Consolas" panose="020B0609020204030204" pitchFamily="49" charset="0"/>
                  </a:rPr>
                  <a:t> from the cycle gives an incorrect MST. </a:t>
                </a:r>
              </a:p>
            </p:txBody>
          </p:sp>
        </mc:Choice>
        <mc:Fallback xmlns="">
          <p:sp>
            <p:nvSpPr>
              <p:cNvPr id="4" name="TextBox 3">
                <a:extLst>
                  <a:ext uri="{FF2B5EF4-FFF2-40B4-BE49-F238E27FC236}">
                    <a16:creationId xmlns:a16="http://schemas.microsoft.com/office/drawing/2014/main" id="{C9E07D5F-7418-9530-EEEE-99FC785F2856}"/>
                  </a:ext>
                </a:extLst>
              </p:cNvPr>
              <p:cNvSpPr txBox="1">
                <a:spLocks noRot="1" noChangeAspect="1" noMove="1" noResize="1" noEditPoints="1" noAdjustHandles="1" noChangeArrowheads="1" noChangeShapeType="1" noTextEdit="1"/>
              </p:cNvSpPr>
              <p:nvPr/>
            </p:nvSpPr>
            <p:spPr>
              <a:xfrm>
                <a:off x="609600" y="2483858"/>
                <a:ext cx="10515600" cy="3970318"/>
              </a:xfrm>
              <a:prstGeom prst="rect">
                <a:avLst/>
              </a:prstGeom>
              <a:blipFill>
                <a:blip r:embed="rId2"/>
                <a:stretch>
                  <a:fillRect l="-464" t="-767" b="-1380"/>
                </a:stretch>
              </a:blipFill>
            </p:spPr>
            <p:txBody>
              <a:bodyPr/>
              <a:lstStyle/>
              <a:p>
                <a:r>
                  <a:rPr lang="en-IN">
                    <a:noFill/>
                  </a:rPr>
                  <a:t> </a:t>
                </a:r>
              </a:p>
            </p:txBody>
          </p:sp>
        </mc:Fallback>
      </mc:AlternateContent>
    </p:spTree>
    <p:extLst>
      <p:ext uri="{BB962C8B-B14F-4D97-AF65-F5344CB8AC3E}">
        <p14:creationId xmlns:p14="http://schemas.microsoft.com/office/powerpoint/2010/main" val="321573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8965-2E7B-3DF2-169C-E080396C0D4D}"/>
              </a:ext>
            </a:extLst>
          </p:cNvPr>
          <p:cNvSpPr>
            <a:spLocks noGrp="1"/>
          </p:cNvSpPr>
          <p:nvPr>
            <p:ph type="title"/>
          </p:nvPr>
        </p:nvSpPr>
        <p:spPr/>
        <p:txBody>
          <a:bodyPr/>
          <a:lstStyle/>
          <a:p>
            <a:r>
              <a:rPr lang="en-IN" dirty="0"/>
              <a:t>Data structures for disjoint sets</a:t>
            </a:r>
          </a:p>
        </p:txBody>
      </p:sp>
      <p:sp>
        <p:nvSpPr>
          <p:cNvPr id="3" name="Text Placeholder 2">
            <a:extLst>
              <a:ext uri="{FF2B5EF4-FFF2-40B4-BE49-F238E27FC236}">
                <a16:creationId xmlns:a16="http://schemas.microsoft.com/office/drawing/2014/main" id="{093F06FA-37DD-69EA-3A3C-F22C63AF958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83462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1981-3210-F227-8A82-C840FDC720EC}"/>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CDD29E-5FA9-3E37-E251-9603998D2306}"/>
                  </a:ext>
                </a:extLst>
              </p:cNvPr>
              <p:cNvSpPr>
                <a:spLocks noGrp="1"/>
              </p:cNvSpPr>
              <p:nvPr>
                <p:ph idx="1"/>
              </p:nvPr>
            </p:nvSpPr>
            <p:spPr/>
            <p:txBody>
              <a:bodyPr/>
              <a:lstStyle/>
              <a:p>
                <a:r>
                  <a:rPr lang="en-IN" dirty="0"/>
                  <a:t>A disjoint-set data structure maintains a collection, S = {S</a:t>
                </a:r>
                <a:r>
                  <a:rPr lang="en-IN" baseline="-25000" dirty="0"/>
                  <a:t>1</a:t>
                </a:r>
                <a:r>
                  <a:rPr lang="en-IN" dirty="0"/>
                  <a:t>, S</a:t>
                </a:r>
                <a:r>
                  <a:rPr lang="en-IN" baseline="-25000" dirty="0"/>
                  <a:t>2</a:t>
                </a:r>
                <a:r>
                  <a:rPr lang="en-IN" dirty="0"/>
                  <a:t>, …, </a:t>
                </a:r>
                <a:r>
                  <a:rPr lang="en-IN" dirty="0" err="1"/>
                  <a:t>S</a:t>
                </a:r>
                <a:r>
                  <a:rPr lang="en-IN" baseline="-25000" dirty="0" err="1"/>
                  <a:t>k</a:t>
                </a:r>
                <a:r>
                  <a:rPr lang="en-IN" dirty="0"/>
                  <a:t>}, of disjoint dynamic sets</a:t>
                </a:r>
              </a:p>
              <a:p>
                <a:endParaRPr lang="en-IN" dirty="0"/>
              </a:p>
              <a:p>
                <a:r>
                  <a:rPr lang="en-IN" dirty="0"/>
                  <a:t>Disjoint-set ADT</a:t>
                </a:r>
              </a:p>
              <a:p>
                <a:pPr lvl="1"/>
                <a:r>
                  <a:rPr lang="en-IN" dirty="0"/>
                  <a:t>MAKE_SET(x): creates a new set with just one element x and return the set</a:t>
                </a:r>
              </a:p>
              <a:p>
                <a:pPr lvl="1"/>
                <a:r>
                  <a:rPr lang="en-IN" dirty="0"/>
                  <a:t>UNION(A, B): compute and return set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oMath>
                </a14:m>
                <a:endParaRPr lang="en-IN" dirty="0"/>
              </a:p>
              <a:p>
                <a:pPr lvl="1"/>
                <a:r>
                  <a:rPr lang="en-IN" dirty="0"/>
                  <a:t>FIND_SET(x): returns the set that contains element x</a:t>
                </a:r>
              </a:p>
            </p:txBody>
          </p:sp>
        </mc:Choice>
        <mc:Fallback xmlns="">
          <p:sp>
            <p:nvSpPr>
              <p:cNvPr id="3" name="Content Placeholder 2">
                <a:extLst>
                  <a:ext uri="{FF2B5EF4-FFF2-40B4-BE49-F238E27FC236}">
                    <a16:creationId xmlns:a16="http://schemas.microsoft.com/office/drawing/2014/main" id="{47CDD29E-5FA9-3E37-E251-9603998D230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1351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D1A0-6751-DB65-8B6F-0203E3312AC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2D571-3640-6C82-FA57-AB9CAD3263B8}"/>
              </a:ext>
            </a:extLst>
          </p:cNvPr>
          <p:cNvSpPr>
            <a:spLocks noGrp="1"/>
          </p:cNvSpPr>
          <p:nvPr>
            <p:ph idx="1"/>
          </p:nvPr>
        </p:nvSpPr>
        <p:spPr/>
        <p:txBody>
          <a:bodyPr/>
          <a:lstStyle/>
          <a:p>
            <a:r>
              <a:rPr lang="en-IN" dirty="0"/>
              <a:t>Chapter-7.3 from Goodrich and </a:t>
            </a:r>
            <a:r>
              <a:rPr lang="en-IN" dirty="0" err="1"/>
              <a:t>Tamassia</a:t>
            </a:r>
            <a:endParaRPr lang="en-IN" dirty="0"/>
          </a:p>
          <a:p>
            <a:endParaRPr lang="en-IN" dirty="0"/>
          </a:p>
          <a:p>
            <a:r>
              <a:rPr lang="en-IN" dirty="0"/>
              <a:t>Chapter-4.2 from Goodrich and </a:t>
            </a:r>
            <a:r>
              <a:rPr lang="en-IN" dirty="0" err="1"/>
              <a:t>Tamassia</a:t>
            </a:r>
            <a:endParaRPr lang="en-IN" dirty="0"/>
          </a:p>
          <a:p>
            <a:endParaRPr lang="en-IN" dirty="0"/>
          </a:p>
          <a:p>
            <a:r>
              <a:rPr lang="en-IN" dirty="0"/>
              <a:t>Chapter-21 from CLRS</a:t>
            </a:r>
          </a:p>
          <a:p>
            <a:endParaRPr lang="en-IN" dirty="0"/>
          </a:p>
          <a:p>
            <a:r>
              <a:rPr lang="en-IN" dirty="0"/>
              <a:t>Chapter-19 from CLRS</a:t>
            </a:r>
          </a:p>
        </p:txBody>
      </p:sp>
    </p:spTree>
    <p:extLst>
      <p:ext uri="{BB962C8B-B14F-4D97-AF65-F5344CB8AC3E}">
        <p14:creationId xmlns:p14="http://schemas.microsoft.com/office/powerpoint/2010/main" val="2998311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1981-3210-F227-8A82-C840FDC720EC}"/>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CDD29E-5FA9-3E37-E251-9603998D2306}"/>
                  </a:ext>
                </a:extLst>
              </p:cNvPr>
              <p:cNvSpPr>
                <a:spLocks noGrp="1"/>
              </p:cNvSpPr>
              <p:nvPr>
                <p:ph idx="1"/>
              </p:nvPr>
            </p:nvSpPr>
            <p:spPr/>
            <p:txBody>
              <a:bodyPr/>
              <a:lstStyle/>
              <a:p>
                <a:r>
                  <a:rPr lang="en-IN" dirty="0"/>
                  <a:t>Disjoint-set ADT</a:t>
                </a:r>
              </a:p>
              <a:p>
                <a:pPr lvl="1"/>
                <a:r>
                  <a:rPr lang="en-IN" dirty="0"/>
                  <a:t>MAKE_SET(x): creates a new set with just one element x and return the set</a:t>
                </a:r>
              </a:p>
              <a:p>
                <a:pPr lvl="1"/>
                <a:r>
                  <a:rPr lang="en-IN" dirty="0"/>
                  <a:t>UNION(A, B): compute and return set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oMath>
                </a14:m>
                <a:endParaRPr lang="en-IN" dirty="0"/>
              </a:p>
              <a:p>
                <a:pPr lvl="1"/>
                <a:r>
                  <a:rPr lang="en-IN" dirty="0"/>
                  <a:t>FIND_SET(x): returns the set that contains element x</a:t>
                </a:r>
              </a:p>
              <a:p>
                <a:pPr lvl="1"/>
                <a:endParaRPr lang="en-IN" dirty="0"/>
              </a:p>
              <a:p>
                <a:r>
                  <a:rPr lang="en-IN" dirty="0"/>
                  <a:t>Create a set (5, 11, 12, 10, 8) using the above APIs</a:t>
                </a:r>
              </a:p>
            </p:txBody>
          </p:sp>
        </mc:Choice>
        <mc:Fallback xmlns="">
          <p:sp>
            <p:nvSpPr>
              <p:cNvPr id="3" name="Content Placeholder 2">
                <a:extLst>
                  <a:ext uri="{FF2B5EF4-FFF2-40B4-BE49-F238E27FC236}">
                    <a16:creationId xmlns:a16="http://schemas.microsoft.com/office/drawing/2014/main" id="{47CDD29E-5FA9-3E37-E251-9603998D230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43657D8-8E45-4ED3-7019-8CB90DEF5384}"/>
                  </a:ext>
                </a:extLst>
              </p14:cNvPr>
              <p14:cNvContentPartPr/>
              <p14:nvPr/>
            </p14:nvContentPartPr>
            <p14:xfrm>
              <a:off x="744840" y="3868200"/>
              <a:ext cx="11446560" cy="2526840"/>
            </p14:xfrm>
          </p:contentPart>
        </mc:Choice>
        <mc:Fallback xmlns="">
          <p:pic>
            <p:nvPicPr>
              <p:cNvPr id="4" name="Ink 3">
                <a:extLst>
                  <a:ext uri="{FF2B5EF4-FFF2-40B4-BE49-F238E27FC236}">
                    <a16:creationId xmlns:a16="http://schemas.microsoft.com/office/drawing/2014/main" id="{043657D8-8E45-4ED3-7019-8CB90DEF5384}"/>
                  </a:ext>
                </a:extLst>
              </p:cNvPr>
              <p:cNvPicPr/>
              <p:nvPr/>
            </p:nvPicPr>
            <p:blipFill>
              <a:blip r:embed="rId4"/>
              <a:stretch>
                <a:fillRect/>
              </a:stretch>
            </p:blipFill>
            <p:spPr>
              <a:xfrm>
                <a:off x="735480" y="3858840"/>
                <a:ext cx="11465280" cy="2545560"/>
              </a:xfrm>
              <a:prstGeom prst="rect">
                <a:avLst/>
              </a:prstGeom>
            </p:spPr>
          </p:pic>
        </mc:Fallback>
      </mc:AlternateContent>
    </p:spTree>
    <p:extLst>
      <p:ext uri="{BB962C8B-B14F-4D97-AF65-F5344CB8AC3E}">
        <p14:creationId xmlns:p14="http://schemas.microsoft.com/office/powerpoint/2010/main" val="2266845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1981-3210-F227-8A82-C840FDC720EC}"/>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CDD29E-5FA9-3E37-E251-9603998D2306}"/>
                  </a:ext>
                </a:extLst>
              </p:cNvPr>
              <p:cNvSpPr>
                <a:spLocks noGrp="1"/>
              </p:cNvSpPr>
              <p:nvPr>
                <p:ph idx="1"/>
              </p:nvPr>
            </p:nvSpPr>
            <p:spPr/>
            <p:txBody>
              <a:bodyPr>
                <a:normAutofit fontScale="92500" lnSpcReduction="10000"/>
              </a:bodyPr>
              <a:lstStyle/>
              <a:p>
                <a:r>
                  <a:rPr lang="en-IN" dirty="0"/>
                  <a:t>Disjoint-set ADT</a:t>
                </a:r>
              </a:p>
              <a:p>
                <a:pPr lvl="1"/>
                <a:r>
                  <a:rPr lang="en-IN" dirty="0"/>
                  <a:t>MAKE_SET(x): creates a new set with just one element x and return the set</a:t>
                </a:r>
              </a:p>
              <a:p>
                <a:pPr lvl="1"/>
                <a:r>
                  <a:rPr lang="en-IN" dirty="0"/>
                  <a:t>UNION(A, B): compute and return set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oMath>
                </a14:m>
                <a:endParaRPr lang="en-IN" dirty="0"/>
              </a:p>
              <a:p>
                <a:pPr lvl="1"/>
                <a:r>
                  <a:rPr lang="en-IN" dirty="0"/>
                  <a:t>FIND_SET(x): returns the set that contains element x</a:t>
                </a:r>
              </a:p>
              <a:p>
                <a:pPr lvl="1"/>
                <a:endParaRPr lang="en-IN" dirty="0"/>
              </a:p>
              <a:p>
                <a:r>
                  <a:rPr lang="en-IN" dirty="0"/>
                  <a:t>Create a set (5, 11, 12, 10, 8) using the above APIs</a:t>
                </a:r>
              </a:p>
              <a:p>
                <a:pPr lvl="1"/>
                <a:r>
                  <a:rPr lang="en-IN" dirty="0"/>
                  <a:t>S1 = MAKE_SET(5)</a:t>
                </a:r>
              </a:p>
              <a:p>
                <a:pPr lvl="1"/>
                <a:r>
                  <a:rPr lang="en-IN" dirty="0"/>
                  <a:t>S2 = MAKE_SET(11)</a:t>
                </a:r>
              </a:p>
              <a:p>
                <a:pPr lvl="1"/>
                <a:r>
                  <a:rPr lang="en-IN" dirty="0"/>
                  <a:t>S3 = UNION(S1, S2)</a:t>
                </a:r>
              </a:p>
              <a:p>
                <a:pPr lvl="1"/>
                <a:r>
                  <a:rPr lang="en-IN" dirty="0"/>
                  <a:t>S4 = UNION(S3, MAKE_SET(12))</a:t>
                </a:r>
              </a:p>
              <a:p>
                <a:pPr lvl="1"/>
                <a:r>
                  <a:rPr lang="en-IN" dirty="0"/>
                  <a:t>S5 = UNION(S4, MAKE_SET(10))</a:t>
                </a:r>
              </a:p>
              <a:p>
                <a:pPr lvl="1"/>
                <a:r>
                  <a:rPr lang="en-IN" dirty="0"/>
                  <a:t>S6 = UNION(S5, MAKE_SET(8))</a:t>
                </a:r>
              </a:p>
            </p:txBody>
          </p:sp>
        </mc:Choice>
        <mc:Fallback xmlns="">
          <p:sp>
            <p:nvSpPr>
              <p:cNvPr id="3" name="Content Placeholder 2">
                <a:extLst>
                  <a:ext uri="{FF2B5EF4-FFF2-40B4-BE49-F238E27FC236}">
                    <a16:creationId xmlns:a16="http://schemas.microsoft.com/office/drawing/2014/main" id="{47CDD29E-5FA9-3E37-E251-9603998D2306}"/>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IN">
                    <a:noFill/>
                  </a:rPr>
                  <a:t> </a:t>
                </a:r>
              </a:p>
            </p:txBody>
          </p:sp>
        </mc:Fallback>
      </mc:AlternateContent>
    </p:spTree>
    <p:extLst>
      <p:ext uri="{BB962C8B-B14F-4D97-AF65-F5344CB8AC3E}">
        <p14:creationId xmlns:p14="http://schemas.microsoft.com/office/powerpoint/2010/main" val="3875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D068-DDF2-4259-7964-DAC4E1A80F1C}"/>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3DAFD9B0-FFDB-B240-B688-1D9BEBC682D3}"/>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23913C-5F37-1F8A-1DBC-B71E302512AB}"/>
                  </a:ext>
                </a:extLst>
              </p14:cNvPr>
              <p14:cNvContentPartPr/>
              <p14:nvPr/>
            </p14:nvContentPartPr>
            <p14:xfrm>
              <a:off x="1949760" y="1096560"/>
              <a:ext cx="7185240" cy="1701720"/>
            </p14:xfrm>
          </p:contentPart>
        </mc:Choice>
        <mc:Fallback xmlns="">
          <p:pic>
            <p:nvPicPr>
              <p:cNvPr id="4" name="Ink 3">
                <a:extLst>
                  <a:ext uri="{FF2B5EF4-FFF2-40B4-BE49-F238E27FC236}">
                    <a16:creationId xmlns:a16="http://schemas.microsoft.com/office/drawing/2014/main" id="{8D23913C-5F37-1F8A-1DBC-B71E302512AB}"/>
                  </a:ext>
                </a:extLst>
              </p:cNvPr>
              <p:cNvPicPr/>
              <p:nvPr/>
            </p:nvPicPr>
            <p:blipFill>
              <a:blip r:embed="rId3"/>
              <a:stretch>
                <a:fillRect/>
              </a:stretch>
            </p:blipFill>
            <p:spPr>
              <a:xfrm>
                <a:off x="1940400" y="1087200"/>
                <a:ext cx="7203960" cy="1720440"/>
              </a:xfrm>
              <a:prstGeom prst="rect">
                <a:avLst/>
              </a:prstGeom>
            </p:spPr>
          </p:pic>
        </mc:Fallback>
      </mc:AlternateContent>
    </p:spTree>
    <p:extLst>
      <p:ext uri="{BB962C8B-B14F-4D97-AF65-F5344CB8AC3E}">
        <p14:creationId xmlns:p14="http://schemas.microsoft.com/office/powerpoint/2010/main" val="1701872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p:txBody>
      </p:sp>
    </p:spTree>
    <p:extLst>
      <p:ext uri="{BB962C8B-B14F-4D97-AF65-F5344CB8AC3E}">
        <p14:creationId xmlns:p14="http://schemas.microsoft.com/office/powerpoint/2010/main" val="66190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endParaRPr lang="en-IN" dirty="0">
              <a:latin typeface="Consolas" panose="020B0609020204030204" pitchFamily="49" charset="0"/>
            </a:endParaRPr>
          </a:p>
        </p:txBody>
      </p:sp>
    </p:spTree>
    <p:extLst>
      <p:ext uri="{BB962C8B-B14F-4D97-AF65-F5344CB8AC3E}">
        <p14:creationId xmlns:p14="http://schemas.microsoft.com/office/powerpoint/2010/main" val="542180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Tree>
    <p:extLst>
      <p:ext uri="{BB962C8B-B14F-4D97-AF65-F5344CB8AC3E}">
        <p14:creationId xmlns:p14="http://schemas.microsoft.com/office/powerpoint/2010/main" val="3330719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Tree>
    <p:extLst>
      <p:ext uri="{BB962C8B-B14F-4D97-AF65-F5344CB8AC3E}">
        <p14:creationId xmlns:p14="http://schemas.microsoft.com/office/powerpoint/2010/main" val="3358614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8310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508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r>
              <a:rPr lang="en-IN" dirty="0">
                <a:latin typeface="Consolas" panose="020B0609020204030204" pitchFamily="49" charset="0"/>
              </a:rPr>
              <a:t>S5 = UNION(S3, S4)</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81B92BF6-9DED-37C4-D35F-2180D259FA62}"/>
              </a:ext>
            </a:extLst>
          </p:cNvPr>
          <p:cNvSpPr/>
          <p:nvPr/>
        </p:nvSpPr>
        <p:spPr>
          <a:xfrm>
            <a:off x="3621547" y="6247991"/>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29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79A4-D8DE-61C9-ED4C-BE6C854C166A}"/>
              </a:ext>
            </a:extLst>
          </p:cNvPr>
          <p:cNvSpPr>
            <a:spLocks noGrp="1"/>
          </p:cNvSpPr>
          <p:nvPr>
            <p:ph type="title"/>
          </p:nvPr>
        </p:nvSpPr>
        <p:spPr/>
        <p:txBody>
          <a:bodyPr/>
          <a:lstStyle/>
          <a:p>
            <a:r>
              <a:rPr lang="en-IN" dirty="0"/>
              <a:t>Minimum spanning tree</a:t>
            </a:r>
          </a:p>
        </p:txBody>
      </p:sp>
      <p:sp>
        <p:nvSpPr>
          <p:cNvPr id="3" name="Content Placeholder 2">
            <a:extLst>
              <a:ext uri="{FF2B5EF4-FFF2-40B4-BE49-F238E27FC236}">
                <a16:creationId xmlns:a16="http://schemas.microsoft.com/office/drawing/2014/main" id="{52A2C066-5E23-9243-A763-B9CFCB9915B2}"/>
              </a:ext>
            </a:extLst>
          </p:cNvPr>
          <p:cNvSpPr>
            <a:spLocks noGrp="1"/>
          </p:cNvSpPr>
          <p:nvPr>
            <p:ph idx="1"/>
          </p:nvPr>
        </p:nvSpPr>
        <p:spPr/>
        <p:txBody>
          <a:bodyPr/>
          <a:lstStyle/>
          <a:p>
            <a:r>
              <a:rPr lang="en-IN" dirty="0"/>
              <a:t>Every connected undirected graph has a spanning tree</a:t>
            </a:r>
          </a:p>
          <a:p>
            <a:endParaRPr lang="en-IN" dirty="0"/>
          </a:p>
          <a:p>
            <a:r>
              <a:rPr lang="en-IN" dirty="0"/>
              <a:t>The weight of a spanning tree is the sum of the weights of all the edges</a:t>
            </a:r>
          </a:p>
          <a:p>
            <a:endParaRPr lang="en-IN" dirty="0"/>
          </a:p>
          <a:p>
            <a:r>
              <a:rPr lang="en-IN" dirty="0"/>
              <a:t>Out of all possible spanning trees for a connected undirected graph, the one with the minimum weight is the minimum spanning tree</a:t>
            </a:r>
          </a:p>
        </p:txBody>
      </p:sp>
    </p:spTree>
    <p:extLst>
      <p:ext uri="{BB962C8B-B14F-4D97-AF65-F5344CB8AC3E}">
        <p14:creationId xmlns:p14="http://schemas.microsoft.com/office/powerpoint/2010/main" val="1446136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r>
              <a:rPr lang="en-IN" dirty="0">
                <a:latin typeface="Consolas" panose="020B0609020204030204" pitchFamily="49" charset="0"/>
              </a:rPr>
              <a:t>S5 = UNION(S3, S4)</a:t>
            </a:r>
          </a:p>
          <a:p>
            <a:pPr lvl="2"/>
            <a:r>
              <a:rPr lang="en-IN" dirty="0">
                <a:latin typeface="Consolas" panose="020B0609020204030204" pitchFamily="49" charset="0"/>
              </a:rPr>
              <a:t>S6 = MAKE_SET(10)</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7" name="Table 6">
            <a:extLst>
              <a:ext uri="{FF2B5EF4-FFF2-40B4-BE49-F238E27FC236}">
                <a16:creationId xmlns:a16="http://schemas.microsoft.com/office/drawing/2014/main" id="{71ADBF69-DD76-EDAC-E057-9883A0EE45C9}"/>
              </a:ext>
            </a:extLst>
          </p:cNvPr>
          <p:cNvGraphicFramePr>
            <a:graphicFrameLocks noGrp="1"/>
          </p:cNvGraphicFramePr>
          <p:nvPr/>
        </p:nvGraphicFramePr>
        <p:xfrm>
          <a:off x="6264793" y="6151998"/>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81B92BF6-9DED-37C4-D35F-2180D259FA62}"/>
              </a:ext>
            </a:extLst>
          </p:cNvPr>
          <p:cNvSpPr/>
          <p:nvPr/>
        </p:nvSpPr>
        <p:spPr>
          <a:xfrm>
            <a:off x="3621547" y="6247991"/>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251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r>
              <a:rPr lang="en-IN" dirty="0">
                <a:latin typeface="Consolas" panose="020B0609020204030204" pitchFamily="49" charset="0"/>
              </a:rPr>
              <a:t>S5 = UNION(S3, S4)</a:t>
            </a:r>
          </a:p>
          <a:p>
            <a:pPr lvl="2"/>
            <a:r>
              <a:rPr lang="en-IN" dirty="0">
                <a:latin typeface="Consolas" panose="020B0609020204030204" pitchFamily="49" charset="0"/>
              </a:rPr>
              <a:t>S6 = MAKE_SET(10)</a:t>
            </a:r>
          </a:p>
          <a:p>
            <a:pPr lvl="2"/>
            <a:r>
              <a:rPr lang="en-IN" dirty="0">
                <a:latin typeface="Consolas" panose="020B0609020204030204" pitchFamily="49" charset="0"/>
              </a:rPr>
              <a:t>S7 = MAKE_SET(8)</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7" name="Table 6">
            <a:extLst>
              <a:ext uri="{FF2B5EF4-FFF2-40B4-BE49-F238E27FC236}">
                <a16:creationId xmlns:a16="http://schemas.microsoft.com/office/drawing/2014/main" id="{71ADBF69-DD76-EDAC-E057-9883A0EE45C9}"/>
              </a:ext>
            </a:extLst>
          </p:cNvPr>
          <p:cNvGraphicFramePr>
            <a:graphicFrameLocks noGrp="1"/>
          </p:cNvGraphicFramePr>
          <p:nvPr/>
        </p:nvGraphicFramePr>
        <p:xfrm>
          <a:off x="6264793" y="6151998"/>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8" name="Table 7">
            <a:extLst>
              <a:ext uri="{FF2B5EF4-FFF2-40B4-BE49-F238E27FC236}">
                <a16:creationId xmlns:a16="http://schemas.microsoft.com/office/drawing/2014/main" id="{9F4F9AB0-D0BD-92A5-42AA-A2D2451D7F63}"/>
              </a:ext>
            </a:extLst>
          </p:cNvPr>
          <p:cNvGraphicFramePr>
            <a:graphicFrameLocks noGrp="1"/>
          </p:cNvGraphicFramePr>
          <p:nvPr/>
        </p:nvGraphicFramePr>
        <p:xfrm>
          <a:off x="7941197" y="6147080"/>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81B92BF6-9DED-37C4-D35F-2180D259FA62}"/>
              </a:ext>
            </a:extLst>
          </p:cNvPr>
          <p:cNvSpPr/>
          <p:nvPr/>
        </p:nvSpPr>
        <p:spPr>
          <a:xfrm>
            <a:off x="3621547" y="6247991"/>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8564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r>
              <a:rPr lang="en-IN" dirty="0">
                <a:latin typeface="Consolas" panose="020B0609020204030204" pitchFamily="49" charset="0"/>
              </a:rPr>
              <a:t>S5 = UNION(S3, S4)</a:t>
            </a:r>
          </a:p>
          <a:p>
            <a:pPr lvl="2"/>
            <a:r>
              <a:rPr lang="en-IN" dirty="0">
                <a:latin typeface="Consolas" panose="020B0609020204030204" pitchFamily="49" charset="0"/>
              </a:rPr>
              <a:t>S6 = MAKE_SET(10)</a:t>
            </a:r>
          </a:p>
          <a:p>
            <a:pPr lvl="2"/>
            <a:r>
              <a:rPr lang="en-IN" dirty="0">
                <a:latin typeface="Consolas" panose="020B0609020204030204" pitchFamily="49" charset="0"/>
              </a:rPr>
              <a:t>S7 = MAKE_SET(8)</a:t>
            </a:r>
          </a:p>
          <a:p>
            <a:pPr lvl="2"/>
            <a:r>
              <a:rPr lang="en-IN" dirty="0">
                <a:latin typeface="Consolas" panose="020B0609020204030204" pitchFamily="49" charset="0"/>
              </a:rPr>
              <a:t>S8 = UNION(S6, S7)</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7" name="Table 6">
            <a:extLst>
              <a:ext uri="{FF2B5EF4-FFF2-40B4-BE49-F238E27FC236}">
                <a16:creationId xmlns:a16="http://schemas.microsoft.com/office/drawing/2014/main" id="{71ADBF69-DD76-EDAC-E057-9883A0EE45C9}"/>
              </a:ext>
            </a:extLst>
          </p:cNvPr>
          <p:cNvGraphicFramePr>
            <a:graphicFrameLocks noGrp="1"/>
          </p:cNvGraphicFramePr>
          <p:nvPr/>
        </p:nvGraphicFramePr>
        <p:xfrm>
          <a:off x="6264793" y="6151998"/>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8" name="Table 7">
            <a:extLst>
              <a:ext uri="{FF2B5EF4-FFF2-40B4-BE49-F238E27FC236}">
                <a16:creationId xmlns:a16="http://schemas.microsoft.com/office/drawing/2014/main" id="{9F4F9AB0-D0BD-92A5-42AA-A2D2451D7F63}"/>
              </a:ext>
            </a:extLst>
          </p:cNvPr>
          <p:cNvGraphicFramePr>
            <a:graphicFrameLocks noGrp="1"/>
          </p:cNvGraphicFramePr>
          <p:nvPr/>
        </p:nvGraphicFramePr>
        <p:xfrm>
          <a:off x="7941197" y="6147080"/>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81B92BF6-9DED-37C4-D35F-2180D259FA62}"/>
              </a:ext>
            </a:extLst>
          </p:cNvPr>
          <p:cNvSpPr/>
          <p:nvPr/>
        </p:nvSpPr>
        <p:spPr>
          <a:xfrm>
            <a:off x="3621547" y="6247991"/>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Right 20">
            <a:extLst>
              <a:ext uri="{FF2B5EF4-FFF2-40B4-BE49-F238E27FC236}">
                <a16:creationId xmlns:a16="http://schemas.microsoft.com/office/drawing/2014/main" id="{17DE5186-7432-C954-1660-1ADAA5EB09AB}"/>
              </a:ext>
            </a:extLst>
          </p:cNvPr>
          <p:cNvSpPr/>
          <p:nvPr/>
        </p:nvSpPr>
        <p:spPr>
          <a:xfrm>
            <a:off x="6959607" y="6243073"/>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3826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Use a doubly linked-list; the head of the list represents the set</a:t>
            </a:r>
          </a:p>
          <a:p>
            <a:pPr lvl="1"/>
            <a:r>
              <a:rPr lang="en-IN" dirty="0"/>
              <a:t>Create set (5, 11, 12, 10, 8)</a:t>
            </a:r>
            <a:endParaRPr lang="en-IN" dirty="0">
              <a:latin typeface="Consolas" panose="020B0609020204030204" pitchFamily="49" charset="0"/>
            </a:endParaRPr>
          </a:p>
          <a:p>
            <a:pPr lvl="2"/>
            <a:r>
              <a:rPr lang="en-IN" dirty="0">
                <a:latin typeface="Consolas" panose="020B0609020204030204" pitchFamily="49" charset="0"/>
              </a:rPr>
              <a:t>S1 = MAKE_SET(5)</a:t>
            </a:r>
          </a:p>
          <a:p>
            <a:pPr lvl="2"/>
            <a:r>
              <a:rPr lang="en-IN" dirty="0">
                <a:latin typeface="Consolas" panose="020B0609020204030204" pitchFamily="49" charset="0"/>
              </a:rPr>
              <a:t>S2 = MAKE_SET(11)</a:t>
            </a:r>
          </a:p>
          <a:p>
            <a:pPr lvl="2"/>
            <a:r>
              <a:rPr lang="en-IN" dirty="0">
                <a:latin typeface="Consolas" panose="020B0609020204030204" pitchFamily="49" charset="0"/>
              </a:rPr>
              <a:t>S3 = UNION(S1, S2)</a:t>
            </a:r>
          </a:p>
          <a:p>
            <a:pPr lvl="2"/>
            <a:r>
              <a:rPr lang="en-IN" dirty="0">
                <a:latin typeface="Consolas" panose="020B0609020204030204" pitchFamily="49" charset="0"/>
              </a:rPr>
              <a:t>S4 = MAKE_SET(12)</a:t>
            </a:r>
          </a:p>
          <a:p>
            <a:pPr lvl="2"/>
            <a:r>
              <a:rPr lang="en-IN" dirty="0">
                <a:latin typeface="Consolas" panose="020B0609020204030204" pitchFamily="49" charset="0"/>
              </a:rPr>
              <a:t>S5 = UNION(S3, S4)</a:t>
            </a:r>
          </a:p>
          <a:p>
            <a:pPr lvl="2"/>
            <a:r>
              <a:rPr lang="en-IN" dirty="0">
                <a:latin typeface="Consolas" panose="020B0609020204030204" pitchFamily="49" charset="0"/>
              </a:rPr>
              <a:t>S6 = MAKE_SET(10)</a:t>
            </a:r>
          </a:p>
          <a:p>
            <a:pPr lvl="2"/>
            <a:r>
              <a:rPr lang="en-IN" dirty="0">
                <a:latin typeface="Consolas" panose="020B0609020204030204" pitchFamily="49" charset="0"/>
              </a:rPr>
              <a:t>S7 = MAKE_SET(8)</a:t>
            </a:r>
          </a:p>
          <a:p>
            <a:pPr lvl="2"/>
            <a:r>
              <a:rPr lang="en-IN" dirty="0">
                <a:latin typeface="Consolas" panose="020B0609020204030204" pitchFamily="49" charset="0"/>
              </a:rPr>
              <a:t>S8 = UNION(S6, S7)</a:t>
            </a:r>
          </a:p>
          <a:p>
            <a:pPr lvl="2"/>
            <a:r>
              <a:rPr lang="en-IN" dirty="0">
                <a:latin typeface="Consolas" panose="020B0609020204030204" pitchFamily="49" charset="0"/>
              </a:rPr>
              <a:t>S9 = UNION(S7, S8)</a:t>
            </a:r>
          </a:p>
          <a:p>
            <a:pPr lvl="2"/>
            <a:endParaRPr lang="en-IN"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5C7890F3-12B5-7549-B4DE-65DF85C41E28}"/>
              </a:ext>
            </a:extLst>
          </p:cNvPr>
          <p:cNvGraphicFramePr>
            <a:graphicFrameLocks noGrp="1"/>
          </p:cNvGraphicFramePr>
          <p:nvPr>
            <p:extLst>
              <p:ext uri="{D42A27DB-BD31-4B8C-83A1-F6EECF244321}">
                <p14:modId xmlns:p14="http://schemas.microsoft.com/office/powerpoint/2010/main" val="129652745"/>
              </p:ext>
            </p:extLst>
          </p:nvPr>
        </p:nvGraphicFramePr>
        <p:xfrm>
          <a:off x="1265082" y="6156917"/>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5" name="Table 4">
            <a:extLst>
              <a:ext uri="{FF2B5EF4-FFF2-40B4-BE49-F238E27FC236}">
                <a16:creationId xmlns:a16="http://schemas.microsoft.com/office/drawing/2014/main" id="{E0EDD7F5-70EE-0BD6-B7A5-A4D9F49AE3A2}"/>
              </a:ext>
            </a:extLst>
          </p:cNvPr>
          <p:cNvGraphicFramePr>
            <a:graphicFrameLocks noGrp="1"/>
          </p:cNvGraphicFramePr>
          <p:nvPr>
            <p:extLst>
              <p:ext uri="{D42A27DB-BD31-4B8C-83A1-F6EECF244321}">
                <p14:modId xmlns:p14="http://schemas.microsoft.com/office/powerpoint/2010/main" val="3323817711"/>
              </p:ext>
            </p:extLst>
          </p:nvPr>
        </p:nvGraphicFramePr>
        <p:xfrm>
          <a:off x="2921819" y="6161832"/>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6" name="Table 5">
            <a:extLst>
              <a:ext uri="{FF2B5EF4-FFF2-40B4-BE49-F238E27FC236}">
                <a16:creationId xmlns:a16="http://schemas.microsoft.com/office/drawing/2014/main" id="{1FCE7D10-A997-7715-D619-6EBE48D5AC8B}"/>
              </a:ext>
            </a:extLst>
          </p:cNvPr>
          <p:cNvGraphicFramePr>
            <a:graphicFrameLocks noGrp="1"/>
          </p:cNvGraphicFramePr>
          <p:nvPr>
            <p:extLst>
              <p:ext uri="{D42A27DB-BD31-4B8C-83A1-F6EECF244321}">
                <p14:modId xmlns:p14="http://schemas.microsoft.com/office/powerpoint/2010/main" val="2260726622"/>
              </p:ext>
            </p:extLst>
          </p:nvPr>
        </p:nvGraphicFramePr>
        <p:xfrm>
          <a:off x="4578558" y="6156915"/>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7" name="Table 6">
            <a:extLst>
              <a:ext uri="{FF2B5EF4-FFF2-40B4-BE49-F238E27FC236}">
                <a16:creationId xmlns:a16="http://schemas.microsoft.com/office/drawing/2014/main" id="{71ADBF69-DD76-EDAC-E057-9883A0EE45C9}"/>
              </a:ext>
            </a:extLst>
          </p:cNvPr>
          <p:cNvGraphicFramePr>
            <a:graphicFrameLocks noGrp="1"/>
          </p:cNvGraphicFramePr>
          <p:nvPr>
            <p:extLst>
              <p:ext uri="{D42A27DB-BD31-4B8C-83A1-F6EECF244321}">
                <p14:modId xmlns:p14="http://schemas.microsoft.com/office/powerpoint/2010/main" val="2703520447"/>
              </p:ext>
            </p:extLst>
          </p:nvPr>
        </p:nvGraphicFramePr>
        <p:xfrm>
          <a:off x="6264793" y="6151998"/>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graphicFrame>
        <p:nvGraphicFramePr>
          <p:cNvPr id="8" name="Table 7">
            <a:extLst>
              <a:ext uri="{FF2B5EF4-FFF2-40B4-BE49-F238E27FC236}">
                <a16:creationId xmlns:a16="http://schemas.microsoft.com/office/drawing/2014/main" id="{9F4F9AB0-D0BD-92A5-42AA-A2D2451D7F63}"/>
              </a:ext>
            </a:extLst>
          </p:cNvPr>
          <p:cNvGraphicFramePr>
            <a:graphicFrameLocks noGrp="1"/>
          </p:cNvGraphicFramePr>
          <p:nvPr>
            <p:extLst>
              <p:ext uri="{D42A27DB-BD31-4B8C-83A1-F6EECF244321}">
                <p14:modId xmlns:p14="http://schemas.microsoft.com/office/powerpoint/2010/main" val="1924056718"/>
              </p:ext>
            </p:extLst>
          </p:nvPr>
        </p:nvGraphicFramePr>
        <p:xfrm>
          <a:off x="7941197" y="6147080"/>
          <a:ext cx="699730" cy="370840"/>
        </p:xfrm>
        <a:graphic>
          <a:graphicData uri="http://schemas.openxmlformats.org/drawingml/2006/table">
            <a:tbl>
              <a:tblPr bandRow="1">
                <a:tableStyleId>{5C22544A-7EE6-4342-B048-85BDC9FD1C3A}</a:tableStyleId>
              </a:tblPr>
              <a:tblGrid>
                <a:gridCol w="699730">
                  <a:extLst>
                    <a:ext uri="{9D8B030D-6E8A-4147-A177-3AD203B41FA5}">
                      <a16:colId xmlns:a16="http://schemas.microsoft.com/office/drawing/2014/main" val="172568177"/>
                    </a:ext>
                  </a:extLst>
                </a:gridCol>
              </a:tblGrid>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21247983"/>
                  </a:ext>
                </a:extLst>
              </a:tr>
            </a:tbl>
          </a:graphicData>
        </a:graphic>
      </p:graphicFrame>
      <p:sp>
        <p:nvSpPr>
          <p:cNvPr id="18" name="Arrow: Left-Right 17">
            <a:extLst>
              <a:ext uri="{FF2B5EF4-FFF2-40B4-BE49-F238E27FC236}">
                <a16:creationId xmlns:a16="http://schemas.microsoft.com/office/drawing/2014/main" id="{2FCA8CB0-1B91-58C7-ECA1-88DCE1DA76F7}"/>
              </a:ext>
            </a:extLst>
          </p:cNvPr>
          <p:cNvSpPr/>
          <p:nvPr/>
        </p:nvSpPr>
        <p:spPr>
          <a:xfrm>
            <a:off x="1964809" y="622341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Right 18">
            <a:extLst>
              <a:ext uri="{FF2B5EF4-FFF2-40B4-BE49-F238E27FC236}">
                <a16:creationId xmlns:a16="http://schemas.microsoft.com/office/drawing/2014/main" id="{81B92BF6-9DED-37C4-D35F-2180D259FA62}"/>
              </a:ext>
            </a:extLst>
          </p:cNvPr>
          <p:cNvSpPr/>
          <p:nvPr/>
        </p:nvSpPr>
        <p:spPr>
          <a:xfrm>
            <a:off x="3621547" y="6247991"/>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Left-Right 19">
            <a:extLst>
              <a:ext uri="{FF2B5EF4-FFF2-40B4-BE49-F238E27FC236}">
                <a16:creationId xmlns:a16="http://schemas.microsoft.com/office/drawing/2014/main" id="{75764BCC-7487-16E1-7B36-5BAE9A132DD5}"/>
              </a:ext>
            </a:extLst>
          </p:cNvPr>
          <p:cNvSpPr/>
          <p:nvPr/>
        </p:nvSpPr>
        <p:spPr>
          <a:xfrm>
            <a:off x="5283205" y="6247990"/>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Left-Right 20">
            <a:extLst>
              <a:ext uri="{FF2B5EF4-FFF2-40B4-BE49-F238E27FC236}">
                <a16:creationId xmlns:a16="http://schemas.microsoft.com/office/drawing/2014/main" id="{17DE5186-7432-C954-1660-1ADAA5EB09AB}"/>
              </a:ext>
            </a:extLst>
          </p:cNvPr>
          <p:cNvSpPr/>
          <p:nvPr/>
        </p:nvSpPr>
        <p:spPr>
          <a:xfrm>
            <a:off x="6959607" y="6243073"/>
            <a:ext cx="957010" cy="1809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1310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normAutofit/>
          </a:bodyPr>
          <a:lstStyle/>
          <a:p>
            <a:r>
              <a:rPr lang="en-IN" dirty="0"/>
              <a:t>Storing an identifier to locate the corresponding set in each element of the set</a:t>
            </a:r>
          </a:p>
          <a:p>
            <a:pPr lvl="1"/>
            <a:r>
              <a:rPr lang="en-IN" dirty="0"/>
              <a:t>Time complexity:</a:t>
            </a:r>
          </a:p>
          <a:p>
            <a:pPr lvl="2"/>
            <a:r>
              <a:rPr lang="en-IN" dirty="0">
                <a:latin typeface="Consolas" panose="020B0609020204030204" pitchFamily="49" charset="0"/>
              </a:rPr>
              <a:t>MAKE_SET(x)</a:t>
            </a:r>
          </a:p>
          <a:p>
            <a:pPr lvl="2"/>
            <a:r>
              <a:rPr lang="en-IN" dirty="0">
                <a:latin typeface="Consolas" panose="020B0609020204030204" pitchFamily="49" charset="0"/>
              </a:rPr>
              <a:t>UNION(A, B)</a:t>
            </a:r>
          </a:p>
          <a:p>
            <a:pPr lvl="2"/>
            <a:r>
              <a:rPr lang="en-IN" dirty="0">
                <a:latin typeface="Consolas" panose="020B0609020204030204" pitchFamily="49" charset="0"/>
              </a:rPr>
              <a:t>FIND_SET(x)</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700290-F861-C7D0-BDB1-A41CCF6B41AB}"/>
                  </a:ext>
                </a:extLst>
              </p14:cNvPr>
              <p14:cNvContentPartPr/>
              <p14:nvPr/>
            </p14:nvContentPartPr>
            <p14:xfrm>
              <a:off x="4233600" y="3061800"/>
              <a:ext cx="735480" cy="982080"/>
            </p14:xfrm>
          </p:contentPart>
        </mc:Choice>
        <mc:Fallback xmlns="">
          <p:pic>
            <p:nvPicPr>
              <p:cNvPr id="4" name="Ink 3">
                <a:extLst>
                  <a:ext uri="{FF2B5EF4-FFF2-40B4-BE49-F238E27FC236}">
                    <a16:creationId xmlns:a16="http://schemas.microsoft.com/office/drawing/2014/main" id="{0C700290-F861-C7D0-BDB1-A41CCF6B41AB}"/>
                  </a:ext>
                </a:extLst>
              </p:cNvPr>
              <p:cNvPicPr/>
              <p:nvPr/>
            </p:nvPicPr>
            <p:blipFill>
              <a:blip r:embed="rId4"/>
              <a:stretch>
                <a:fillRect/>
              </a:stretch>
            </p:blipFill>
            <p:spPr>
              <a:xfrm>
                <a:off x="4224240" y="3052440"/>
                <a:ext cx="754200" cy="1000800"/>
              </a:xfrm>
              <a:prstGeom prst="rect">
                <a:avLst/>
              </a:prstGeom>
            </p:spPr>
          </p:pic>
        </mc:Fallback>
      </mc:AlternateContent>
    </p:spTree>
    <p:extLst>
      <p:ext uri="{BB962C8B-B14F-4D97-AF65-F5344CB8AC3E}">
        <p14:creationId xmlns:p14="http://schemas.microsoft.com/office/powerpoint/2010/main" val="2057434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C388-9963-ED93-A5E0-450A14C7E081}"/>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C4804342-AB5B-594D-B7FD-94960EB04683}"/>
              </a:ext>
            </a:extLst>
          </p:cNvPr>
          <p:cNvSpPr>
            <a:spLocks noGrp="1"/>
          </p:cNvSpPr>
          <p:nvPr>
            <p:ph idx="1"/>
          </p:nvPr>
        </p:nvSpPr>
        <p:spPr/>
        <p:txBody>
          <a:bodyPr/>
          <a:lstStyle/>
          <a:p>
            <a:r>
              <a:rPr lang="en-IN" dirty="0"/>
              <a:t>How can we improve the time complexity of find?</a:t>
            </a:r>
          </a:p>
        </p:txBody>
      </p:sp>
    </p:spTree>
    <p:extLst>
      <p:ext uri="{BB962C8B-B14F-4D97-AF65-F5344CB8AC3E}">
        <p14:creationId xmlns:p14="http://schemas.microsoft.com/office/powerpoint/2010/main" val="2797890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A tree-based implementation in which the root of the tree is the identifier of the set, and the tree nodes are the elements in the set</a:t>
            </a:r>
          </a:p>
          <a:p>
            <a:endParaRPr lang="en-IN" dirty="0"/>
          </a:p>
          <a:p>
            <a:r>
              <a:rPr lang="en-IN" dirty="0"/>
              <a:t>There is one tree for every set</a:t>
            </a:r>
          </a:p>
        </p:txBody>
      </p:sp>
    </p:spTree>
    <p:extLst>
      <p:ext uri="{BB962C8B-B14F-4D97-AF65-F5344CB8AC3E}">
        <p14:creationId xmlns:p14="http://schemas.microsoft.com/office/powerpoint/2010/main" val="3610750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BEC9F7-36A3-96E4-2BE8-24E7EB54A996}"/>
                  </a:ext>
                </a:extLst>
              </p14:cNvPr>
              <p14:cNvContentPartPr/>
              <p14:nvPr/>
            </p14:nvContentPartPr>
            <p14:xfrm>
              <a:off x="5626440" y="664920"/>
              <a:ext cx="4277880" cy="2285640"/>
            </p14:xfrm>
          </p:contentPart>
        </mc:Choice>
        <mc:Fallback xmlns="">
          <p:pic>
            <p:nvPicPr>
              <p:cNvPr id="4" name="Ink 3">
                <a:extLst>
                  <a:ext uri="{FF2B5EF4-FFF2-40B4-BE49-F238E27FC236}">
                    <a16:creationId xmlns:a16="http://schemas.microsoft.com/office/drawing/2014/main" id="{61BEC9F7-36A3-96E4-2BE8-24E7EB54A996}"/>
                  </a:ext>
                </a:extLst>
              </p:cNvPr>
              <p:cNvPicPr/>
              <p:nvPr/>
            </p:nvPicPr>
            <p:blipFill>
              <a:blip r:embed="rId3"/>
              <a:stretch>
                <a:fillRect/>
              </a:stretch>
            </p:blipFill>
            <p:spPr>
              <a:xfrm>
                <a:off x="5617080" y="655560"/>
                <a:ext cx="4296600" cy="2304360"/>
              </a:xfrm>
              <a:prstGeom prst="rect">
                <a:avLst/>
              </a:prstGeom>
            </p:spPr>
          </p:pic>
        </mc:Fallback>
      </mc:AlternateContent>
    </p:spTree>
    <p:extLst>
      <p:ext uri="{BB962C8B-B14F-4D97-AF65-F5344CB8AC3E}">
        <p14:creationId xmlns:p14="http://schemas.microsoft.com/office/powerpoint/2010/main" val="131730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p:txBody>
      </p:sp>
      <p:sp>
        <p:nvSpPr>
          <p:cNvPr id="5" name="Oval 4">
            <a:extLst>
              <a:ext uri="{FF2B5EF4-FFF2-40B4-BE49-F238E27FC236}">
                <a16:creationId xmlns:a16="http://schemas.microsoft.com/office/drawing/2014/main" id="{116EAC5E-7086-471B-EEDD-8C7FC53CEAB4}"/>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Tree>
    <p:extLst>
      <p:ext uri="{BB962C8B-B14F-4D97-AF65-F5344CB8AC3E}">
        <p14:creationId xmlns:p14="http://schemas.microsoft.com/office/powerpoint/2010/main" val="3682099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spTree>
    <p:extLst>
      <p:ext uri="{BB962C8B-B14F-4D97-AF65-F5344CB8AC3E}">
        <p14:creationId xmlns:p14="http://schemas.microsoft.com/office/powerpoint/2010/main" val="23818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E0E4587D-CA84-7FB0-AB3A-DBD56FD8E0BF}"/>
                  </a:ext>
                </a:extLst>
              </p14:cNvPr>
              <p14:cNvContentPartPr/>
              <p14:nvPr/>
            </p14:nvContentPartPr>
            <p14:xfrm>
              <a:off x="973440" y="192600"/>
              <a:ext cx="10166400" cy="4921560"/>
            </p14:xfrm>
          </p:contentPart>
        </mc:Choice>
        <mc:Fallback xmlns="">
          <p:pic>
            <p:nvPicPr>
              <p:cNvPr id="3" name="Ink 2">
                <a:extLst>
                  <a:ext uri="{FF2B5EF4-FFF2-40B4-BE49-F238E27FC236}">
                    <a16:creationId xmlns:a16="http://schemas.microsoft.com/office/drawing/2014/main" id="{E0E4587D-CA84-7FB0-AB3A-DBD56FD8E0BF}"/>
                  </a:ext>
                </a:extLst>
              </p:cNvPr>
              <p:cNvPicPr/>
              <p:nvPr/>
            </p:nvPicPr>
            <p:blipFill>
              <a:blip r:embed="rId12"/>
              <a:stretch>
                <a:fillRect/>
              </a:stretch>
            </p:blipFill>
            <p:spPr>
              <a:xfrm>
                <a:off x="964080" y="183240"/>
                <a:ext cx="10185120" cy="4940280"/>
              </a:xfrm>
              <a:prstGeom prst="rect">
                <a:avLst/>
              </a:prstGeom>
            </p:spPr>
          </p:pic>
        </mc:Fallback>
      </mc:AlternateContent>
    </p:spTree>
    <p:extLst>
      <p:ext uri="{BB962C8B-B14F-4D97-AF65-F5344CB8AC3E}">
        <p14:creationId xmlns:p14="http://schemas.microsoft.com/office/powerpoint/2010/main" val="39744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992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91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spTree>
    <p:extLst>
      <p:ext uri="{BB962C8B-B14F-4D97-AF65-F5344CB8AC3E}">
        <p14:creationId xmlns:p14="http://schemas.microsoft.com/office/powerpoint/2010/main" val="738770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a:p>
            <a:pPr lvl="1"/>
            <a:r>
              <a:rPr lang="en-IN" dirty="0"/>
              <a:t>S5 = UNION(S3, S4)</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cxnSp>
        <p:nvCxnSpPr>
          <p:cNvPr id="8" name="Straight Arrow Connector 7">
            <a:extLst>
              <a:ext uri="{FF2B5EF4-FFF2-40B4-BE49-F238E27FC236}">
                <a16:creationId xmlns:a16="http://schemas.microsoft.com/office/drawing/2014/main" id="{083FF4C0-AEF1-2765-E5DF-244EEAC4FB99}"/>
              </a:ext>
            </a:extLst>
          </p:cNvPr>
          <p:cNvCxnSpPr>
            <a:stCxn id="4" idx="0"/>
            <a:endCxn id="5" idx="3"/>
          </p:cNvCxnSpPr>
          <p:nvPr/>
        </p:nvCxnSpPr>
        <p:spPr>
          <a:xfrm flipV="1">
            <a:off x="7737984" y="2673591"/>
            <a:ext cx="481170" cy="5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32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a:p>
            <a:pPr lvl="1"/>
            <a:r>
              <a:rPr lang="en-IN" dirty="0"/>
              <a:t>S5 = UNION(S3, S4)</a:t>
            </a:r>
          </a:p>
          <a:p>
            <a:pPr lvl="1"/>
            <a:r>
              <a:rPr lang="en-IN" dirty="0"/>
              <a:t>S6 = MAKE_SET(10)</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cxnSp>
        <p:nvCxnSpPr>
          <p:cNvPr id="8" name="Straight Arrow Connector 7">
            <a:extLst>
              <a:ext uri="{FF2B5EF4-FFF2-40B4-BE49-F238E27FC236}">
                <a16:creationId xmlns:a16="http://schemas.microsoft.com/office/drawing/2014/main" id="{083FF4C0-AEF1-2765-E5DF-244EEAC4FB99}"/>
              </a:ext>
            </a:extLst>
          </p:cNvPr>
          <p:cNvCxnSpPr>
            <a:stCxn id="4" idx="0"/>
            <a:endCxn id="5" idx="3"/>
          </p:cNvCxnSpPr>
          <p:nvPr/>
        </p:nvCxnSpPr>
        <p:spPr>
          <a:xfrm flipV="1">
            <a:off x="7737984" y="2673591"/>
            <a:ext cx="481170" cy="5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7506298-10D6-167C-E41B-224D9247EA18}"/>
              </a:ext>
            </a:extLst>
          </p:cNvPr>
          <p:cNvSpPr/>
          <p:nvPr/>
        </p:nvSpPr>
        <p:spPr>
          <a:xfrm>
            <a:off x="5845273" y="318073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a:t>
            </a:r>
          </a:p>
        </p:txBody>
      </p:sp>
    </p:spTree>
    <p:extLst>
      <p:ext uri="{BB962C8B-B14F-4D97-AF65-F5344CB8AC3E}">
        <p14:creationId xmlns:p14="http://schemas.microsoft.com/office/powerpoint/2010/main" val="4282684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a:p>
            <a:pPr lvl="1"/>
            <a:r>
              <a:rPr lang="en-IN" dirty="0"/>
              <a:t>S5 = UNION(S3, S4)</a:t>
            </a:r>
          </a:p>
          <a:p>
            <a:pPr lvl="1"/>
            <a:r>
              <a:rPr lang="en-IN" dirty="0"/>
              <a:t>S6 = MAKE_SET(10)</a:t>
            </a:r>
          </a:p>
          <a:p>
            <a:pPr lvl="1"/>
            <a:r>
              <a:rPr lang="en-IN" dirty="0"/>
              <a:t>S7 = MAKE_SET(8)</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cxnSp>
        <p:nvCxnSpPr>
          <p:cNvPr id="8" name="Straight Arrow Connector 7">
            <a:extLst>
              <a:ext uri="{FF2B5EF4-FFF2-40B4-BE49-F238E27FC236}">
                <a16:creationId xmlns:a16="http://schemas.microsoft.com/office/drawing/2014/main" id="{083FF4C0-AEF1-2765-E5DF-244EEAC4FB99}"/>
              </a:ext>
            </a:extLst>
          </p:cNvPr>
          <p:cNvCxnSpPr>
            <a:stCxn id="4" idx="0"/>
            <a:endCxn id="5" idx="3"/>
          </p:cNvCxnSpPr>
          <p:nvPr/>
        </p:nvCxnSpPr>
        <p:spPr>
          <a:xfrm flipV="1">
            <a:off x="7737984" y="2673591"/>
            <a:ext cx="481170" cy="5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7506298-10D6-167C-E41B-224D9247EA18}"/>
              </a:ext>
            </a:extLst>
          </p:cNvPr>
          <p:cNvSpPr/>
          <p:nvPr/>
        </p:nvSpPr>
        <p:spPr>
          <a:xfrm>
            <a:off x="5845273" y="318073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a:t>
            </a:r>
          </a:p>
        </p:txBody>
      </p:sp>
      <p:sp>
        <p:nvSpPr>
          <p:cNvPr id="10" name="Oval 9">
            <a:extLst>
              <a:ext uri="{FF2B5EF4-FFF2-40B4-BE49-F238E27FC236}">
                <a16:creationId xmlns:a16="http://schemas.microsoft.com/office/drawing/2014/main" id="{A3E9E693-5C27-7566-EAB6-BF63843A751A}"/>
              </a:ext>
            </a:extLst>
          </p:cNvPr>
          <p:cNvSpPr/>
          <p:nvPr/>
        </p:nvSpPr>
        <p:spPr>
          <a:xfrm>
            <a:off x="5378239" y="432619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8</a:t>
            </a:r>
          </a:p>
        </p:txBody>
      </p:sp>
    </p:spTree>
    <p:extLst>
      <p:ext uri="{BB962C8B-B14F-4D97-AF65-F5344CB8AC3E}">
        <p14:creationId xmlns:p14="http://schemas.microsoft.com/office/powerpoint/2010/main" val="84229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a:p>
            <a:pPr lvl="1"/>
            <a:r>
              <a:rPr lang="en-IN" dirty="0"/>
              <a:t>S5 = UNION(S3, S4)</a:t>
            </a:r>
          </a:p>
          <a:p>
            <a:pPr lvl="1"/>
            <a:r>
              <a:rPr lang="en-IN" dirty="0"/>
              <a:t>S6 = MAKE_SET(10)</a:t>
            </a:r>
          </a:p>
          <a:p>
            <a:pPr lvl="1"/>
            <a:r>
              <a:rPr lang="en-IN" dirty="0"/>
              <a:t>S7 = MAKE_SET(8)</a:t>
            </a:r>
          </a:p>
          <a:p>
            <a:pPr lvl="1"/>
            <a:r>
              <a:rPr lang="en-IN" dirty="0"/>
              <a:t>S8 = UNION(S6, S7)</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cxnSp>
        <p:nvCxnSpPr>
          <p:cNvPr id="8" name="Straight Arrow Connector 7">
            <a:extLst>
              <a:ext uri="{FF2B5EF4-FFF2-40B4-BE49-F238E27FC236}">
                <a16:creationId xmlns:a16="http://schemas.microsoft.com/office/drawing/2014/main" id="{083FF4C0-AEF1-2765-E5DF-244EEAC4FB99}"/>
              </a:ext>
            </a:extLst>
          </p:cNvPr>
          <p:cNvCxnSpPr>
            <a:stCxn id="4" idx="0"/>
            <a:endCxn id="5" idx="3"/>
          </p:cNvCxnSpPr>
          <p:nvPr/>
        </p:nvCxnSpPr>
        <p:spPr>
          <a:xfrm flipV="1">
            <a:off x="7737984" y="2673591"/>
            <a:ext cx="481170" cy="5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7506298-10D6-167C-E41B-224D9247EA18}"/>
              </a:ext>
            </a:extLst>
          </p:cNvPr>
          <p:cNvSpPr/>
          <p:nvPr/>
        </p:nvSpPr>
        <p:spPr>
          <a:xfrm>
            <a:off x="5845273" y="318073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a:t>
            </a:r>
          </a:p>
        </p:txBody>
      </p:sp>
      <p:sp>
        <p:nvSpPr>
          <p:cNvPr id="10" name="Oval 9">
            <a:extLst>
              <a:ext uri="{FF2B5EF4-FFF2-40B4-BE49-F238E27FC236}">
                <a16:creationId xmlns:a16="http://schemas.microsoft.com/office/drawing/2014/main" id="{A3E9E693-5C27-7566-EAB6-BF63843A751A}"/>
              </a:ext>
            </a:extLst>
          </p:cNvPr>
          <p:cNvSpPr/>
          <p:nvPr/>
        </p:nvSpPr>
        <p:spPr>
          <a:xfrm>
            <a:off x="5378239" y="432619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8</a:t>
            </a:r>
          </a:p>
        </p:txBody>
      </p:sp>
      <p:cxnSp>
        <p:nvCxnSpPr>
          <p:cNvPr id="12" name="Straight Arrow Connector 11">
            <a:extLst>
              <a:ext uri="{FF2B5EF4-FFF2-40B4-BE49-F238E27FC236}">
                <a16:creationId xmlns:a16="http://schemas.microsoft.com/office/drawing/2014/main" id="{CA1046D6-7C12-3051-EB4C-710E395EEAC0}"/>
              </a:ext>
            </a:extLst>
          </p:cNvPr>
          <p:cNvCxnSpPr>
            <a:stCxn id="10" idx="0"/>
            <a:endCxn id="7" idx="4"/>
          </p:cNvCxnSpPr>
          <p:nvPr/>
        </p:nvCxnSpPr>
        <p:spPr>
          <a:xfrm flipV="1">
            <a:off x="5879684" y="3790336"/>
            <a:ext cx="467034" cy="53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839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normAutofit lnSpcReduction="10000"/>
          </a:bodyPr>
          <a:lstStyle/>
          <a:p>
            <a:r>
              <a:rPr lang="en-IN" dirty="0"/>
              <a:t>Tree-based implementation</a:t>
            </a:r>
          </a:p>
          <a:p>
            <a:pPr lvl="1"/>
            <a:r>
              <a:rPr lang="en-IN" dirty="0"/>
              <a:t>Create set (5, 11, 12, 10, 8)</a:t>
            </a:r>
            <a:endParaRPr lang="en-IN" dirty="0">
              <a:latin typeface="Consolas" panose="020B0609020204030204" pitchFamily="49" charset="0"/>
            </a:endParaRPr>
          </a:p>
          <a:p>
            <a:pPr lvl="1"/>
            <a:r>
              <a:rPr lang="en-IN" dirty="0"/>
              <a:t>S1 = MAKE_SET(5)</a:t>
            </a:r>
          </a:p>
          <a:p>
            <a:pPr lvl="1"/>
            <a:r>
              <a:rPr lang="en-IN" dirty="0"/>
              <a:t>S2 = MAKE_SET(11)</a:t>
            </a:r>
          </a:p>
          <a:p>
            <a:pPr lvl="1"/>
            <a:r>
              <a:rPr lang="en-IN" dirty="0"/>
              <a:t>S3 = UNION(S1, S2)</a:t>
            </a:r>
          </a:p>
          <a:p>
            <a:pPr lvl="1"/>
            <a:r>
              <a:rPr lang="en-IN" dirty="0"/>
              <a:t>S4 = MAKE_SET(12)</a:t>
            </a:r>
          </a:p>
          <a:p>
            <a:pPr lvl="1"/>
            <a:r>
              <a:rPr lang="en-IN" dirty="0"/>
              <a:t>S5 = UNION(S3, S4)</a:t>
            </a:r>
          </a:p>
          <a:p>
            <a:pPr lvl="1"/>
            <a:r>
              <a:rPr lang="en-IN" dirty="0"/>
              <a:t>S6 = MAKE_SET(10)</a:t>
            </a:r>
          </a:p>
          <a:p>
            <a:pPr lvl="1"/>
            <a:r>
              <a:rPr lang="en-IN" dirty="0"/>
              <a:t>S7 = MAKE_SET(8)</a:t>
            </a:r>
          </a:p>
          <a:p>
            <a:pPr lvl="1"/>
            <a:r>
              <a:rPr lang="en-IN" dirty="0"/>
              <a:t>S8 = UNION(S6, S7)</a:t>
            </a:r>
          </a:p>
          <a:p>
            <a:pPr lvl="1"/>
            <a:r>
              <a:rPr lang="en-IN" dirty="0"/>
              <a:t>S9 = UNION(S5, S8)</a:t>
            </a:r>
          </a:p>
        </p:txBody>
      </p:sp>
      <p:sp>
        <p:nvSpPr>
          <p:cNvPr id="5" name="Oval 4">
            <a:extLst>
              <a:ext uri="{FF2B5EF4-FFF2-40B4-BE49-F238E27FC236}">
                <a16:creationId xmlns:a16="http://schemas.microsoft.com/office/drawing/2014/main" id="{6447BC57-D299-3491-8E46-F14ABEDF59D2}"/>
              </a:ext>
            </a:extLst>
          </p:cNvPr>
          <p:cNvSpPr/>
          <p:nvPr/>
        </p:nvSpPr>
        <p:spPr>
          <a:xfrm>
            <a:off x="8072284" y="2153265"/>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
        <p:nvSpPr>
          <p:cNvPr id="6" name="Oval 5">
            <a:extLst>
              <a:ext uri="{FF2B5EF4-FFF2-40B4-BE49-F238E27FC236}">
                <a16:creationId xmlns:a16="http://schemas.microsoft.com/office/drawing/2014/main" id="{247EF905-0D0A-C448-8890-6AD10A6BFA27}"/>
              </a:ext>
            </a:extLst>
          </p:cNvPr>
          <p:cNvSpPr/>
          <p:nvPr/>
        </p:nvSpPr>
        <p:spPr>
          <a:xfrm>
            <a:off x="9217744" y="3141409"/>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11</a:t>
            </a:r>
          </a:p>
        </p:txBody>
      </p:sp>
      <p:cxnSp>
        <p:nvCxnSpPr>
          <p:cNvPr id="9" name="Straight Arrow Connector 8">
            <a:extLst>
              <a:ext uri="{FF2B5EF4-FFF2-40B4-BE49-F238E27FC236}">
                <a16:creationId xmlns:a16="http://schemas.microsoft.com/office/drawing/2014/main" id="{A9FE281C-D483-5C83-2E9C-950CFFE1E264}"/>
              </a:ext>
            </a:extLst>
          </p:cNvPr>
          <p:cNvCxnSpPr>
            <a:stCxn id="6" idx="0"/>
            <a:endCxn id="5" idx="5"/>
          </p:cNvCxnSpPr>
          <p:nvPr/>
        </p:nvCxnSpPr>
        <p:spPr>
          <a:xfrm flipH="1" flipV="1">
            <a:off x="8928304" y="2673591"/>
            <a:ext cx="790885" cy="4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334701A-8698-FB3F-1554-5436C93607C1}"/>
              </a:ext>
            </a:extLst>
          </p:cNvPr>
          <p:cNvSpPr/>
          <p:nvPr/>
        </p:nvSpPr>
        <p:spPr>
          <a:xfrm>
            <a:off x="7236539" y="319548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12</a:t>
            </a:r>
          </a:p>
        </p:txBody>
      </p:sp>
      <p:cxnSp>
        <p:nvCxnSpPr>
          <p:cNvPr id="8" name="Straight Arrow Connector 7">
            <a:extLst>
              <a:ext uri="{FF2B5EF4-FFF2-40B4-BE49-F238E27FC236}">
                <a16:creationId xmlns:a16="http://schemas.microsoft.com/office/drawing/2014/main" id="{083FF4C0-AEF1-2765-E5DF-244EEAC4FB99}"/>
              </a:ext>
            </a:extLst>
          </p:cNvPr>
          <p:cNvCxnSpPr>
            <a:stCxn id="4" idx="0"/>
            <a:endCxn id="5" idx="3"/>
          </p:cNvCxnSpPr>
          <p:nvPr/>
        </p:nvCxnSpPr>
        <p:spPr>
          <a:xfrm flipV="1">
            <a:off x="7737984" y="2673591"/>
            <a:ext cx="481170" cy="5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7506298-10D6-167C-E41B-224D9247EA18}"/>
              </a:ext>
            </a:extLst>
          </p:cNvPr>
          <p:cNvSpPr/>
          <p:nvPr/>
        </p:nvSpPr>
        <p:spPr>
          <a:xfrm>
            <a:off x="5845273" y="318073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a:t>
            </a:r>
          </a:p>
        </p:txBody>
      </p:sp>
      <p:sp>
        <p:nvSpPr>
          <p:cNvPr id="10" name="Oval 9">
            <a:extLst>
              <a:ext uri="{FF2B5EF4-FFF2-40B4-BE49-F238E27FC236}">
                <a16:creationId xmlns:a16="http://schemas.microsoft.com/office/drawing/2014/main" id="{A3E9E693-5C27-7566-EAB6-BF63843A751A}"/>
              </a:ext>
            </a:extLst>
          </p:cNvPr>
          <p:cNvSpPr/>
          <p:nvPr/>
        </p:nvSpPr>
        <p:spPr>
          <a:xfrm>
            <a:off x="5378239" y="4326196"/>
            <a:ext cx="100289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8</a:t>
            </a:r>
          </a:p>
        </p:txBody>
      </p:sp>
      <p:cxnSp>
        <p:nvCxnSpPr>
          <p:cNvPr id="12" name="Straight Arrow Connector 11">
            <a:extLst>
              <a:ext uri="{FF2B5EF4-FFF2-40B4-BE49-F238E27FC236}">
                <a16:creationId xmlns:a16="http://schemas.microsoft.com/office/drawing/2014/main" id="{CA1046D6-7C12-3051-EB4C-710E395EEAC0}"/>
              </a:ext>
            </a:extLst>
          </p:cNvPr>
          <p:cNvCxnSpPr>
            <a:stCxn id="10" idx="0"/>
            <a:endCxn id="7" idx="4"/>
          </p:cNvCxnSpPr>
          <p:nvPr/>
        </p:nvCxnSpPr>
        <p:spPr>
          <a:xfrm flipV="1">
            <a:off x="5879684" y="3790336"/>
            <a:ext cx="467034" cy="53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AEB6B0-6631-B6DE-959B-FC4DC379811E}"/>
              </a:ext>
            </a:extLst>
          </p:cNvPr>
          <p:cNvCxnSpPr>
            <a:stCxn id="7" idx="0"/>
            <a:endCxn id="5" idx="2"/>
          </p:cNvCxnSpPr>
          <p:nvPr/>
        </p:nvCxnSpPr>
        <p:spPr>
          <a:xfrm flipV="1">
            <a:off x="6346718" y="2458065"/>
            <a:ext cx="1725566" cy="7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524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Time complexity</a:t>
            </a:r>
          </a:p>
          <a:p>
            <a:pPr lvl="2"/>
            <a:r>
              <a:rPr lang="en-IN" dirty="0"/>
              <a:t>MAKE_SET(x)</a:t>
            </a:r>
          </a:p>
          <a:p>
            <a:pPr lvl="2"/>
            <a:r>
              <a:rPr lang="en-IN" dirty="0"/>
              <a:t>UNION(A, B)</a:t>
            </a:r>
          </a:p>
          <a:p>
            <a:pPr lvl="2"/>
            <a:r>
              <a:rPr lang="en-IN" dirty="0"/>
              <a:t>FIND_SET(x)</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674BD1-3544-83EA-30E9-2FA26620BA8A}"/>
                  </a:ext>
                </a:extLst>
              </p14:cNvPr>
              <p14:cNvContentPartPr/>
              <p14:nvPr/>
            </p14:nvContentPartPr>
            <p14:xfrm>
              <a:off x="3729600" y="2731680"/>
              <a:ext cx="694800" cy="571320"/>
            </p14:xfrm>
          </p:contentPart>
        </mc:Choice>
        <mc:Fallback xmlns="">
          <p:pic>
            <p:nvPicPr>
              <p:cNvPr id="4" name="Ink 3">
                <a:extLst>
                  <a:ext uri="{FF2B5EF4-FFF2-40B4-BE49-F238E27FC236}">
                    <a16:creationId xmlns:a16="http://schemas.microsoft.com/office/drawing/2014/main" id="{33674BD1-3544-83EA-30E9-2FA26620BA8A}"/>
                  </a:ext>
                </a:extLst>
              </p:cNvPr>
              <p:cNvPicPr/>
              <p:nvPr/>
            </p:nvPicPr>
            <p:blipFill>
              <a:blip r:embed="rId3"/>
              <a:stretch>
                <a:fillRect/>
              </a:stretch>
            </p:blipFill>
            <p:spPr>
              <a:xfrm>
                <a:off x="3720240" y="2722320"/>
                <a:ext cx="713520" cy="590040"/>
              </a:xfrm>
              <a:prstGeom prst="rect">
                <a:avLst/>
              </a:prstGeom>
            </p:spPr>
          </p:pic>
        </mc:Fallback>
      </mc:AlternateContent>
    </p:spTree>
    <p:extLst>
      <p:ext uri="{BB962C8B-B14F-4D97-AF65-F5344CB8AC3E}">
        <p14:creationId xmlns:p14="http://schemas.microsoft.com/office/powerpoint/2010/main" val="2291291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Worst-case</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a:p>
            <a:pPr lvl="1"/>
            <a:r>
              <a:rPr lang="en-IN" dirty="0"/>
              <a:t>S7 = UNION(S3, S6)</a:t>
            </a:r>
          </a:p>
          <a:p>
            <a:pPr lvl="1"/>
            <a:r>
              <a:rPr lang="en-IN" dirty="0"/>
              <a:t>S8 = UNION(S4, S7)</a:t>
            </a:r>
          </a:p>
          <a:p>
            <a:pPr lvl="1"/>
            <a:r>
              <a:rPr lang="en-IN" dirty="0"/>
              <a:t>S9 = UNION(S5, S8)</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5A4205B-49C0-3139-7AD4-992BEA58576F}"/>
                  </a:ext>
                </a:extLst>
              </p14:cNvPr>
              <p14:cNvContentPartPr/>
              <p14:nvPr/>
            </p14:nvContentPartPr>
            <p14:xfrm>
              <a:off x="4064760" y="950760"/>
              <a:ext cx="7284960" cy="3620160"/>
            </p14:xfrm>
          </p:contentPart>
        </mc:Choice>
        <mc:Fallback xmlns="">
          <p:pic>
            <p:nvPicPr>
              <p:cNvPr id="4" name="Ink 3">
                <a:extLst>
                  <a:ext uri="{FF2B5EF4-FFF2-40B4-BE49-F238E27FC236}">
                    <a16:creationId xmlns:a16="http://schemas.microsoft.com/office/drawing/2014/main" id="{A5A4205B-49C0-3139-7AD4-992BEA58576F}"/>
                  </a:ext>
                </a:extLst>
              </p:cNvPr>
              <p:cNvPicPr/>
              <p:nvPr/>
            </p:nvPicPr>
            <p:blipFill>
              <a:blip r:embed="rId3"/>
              <a:stretch>
                <a:fillRect/>
              </a:stretch>
            </p:blipFill>
            <p:spPr>
              <a:xfrm>
                <a:off x="4055400" y="941400"/>
                <a:ext cx="7303680" cy="3638880"/>
              </a:xfrm>
              <a:prstGeom prst="rect">
                <a:avLst/>
              </a:prstGeom>
            </p:spPr>
          </p:pic>
        </mc:Fallback>
      </mc:AlternateContent>
    </p:spTree>
    <p:extLst>
      <p:ext uri="{BB962C8B-B14F-4D97-AF65-F5344CB8AC3E}">
        <p14:creationId xmlns:p14="http://schemas.microsoft.com/office/powerpoint/2010/main" val="34351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271440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Optimizations</a:t>
            </a:r>
          </a:p>
        </p:txBody>
      </p:sp>
    </p:spTree>
    <p:extLst>
      <p:ext uri="{BB962C8B-B14F-4D97-AF65-F5344CB8AC3E}">
        <p14:creationId xmlns:p14="http://schemas.microsoft.com/office/powerpoint/2010/main" val="1163453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Optimizations</a:t>
            </a:r>
          </a:p>
          <a:p>
            <a:pPr lvl="2"/>
            <a:r>
              <a:rPr lang="en-US" dirty="0"/>
              <a:t>During union, always make the root of the tree with the larger height the parent of the root of the tree with the smaller height </a:t>
            </a:r>
            <a:endParaRPr lang="en-IN" dirty="0"/>
          </a:p>
        </p:txBody>
      </p:sp>
    </p:spTree>
    <p:extLst>
      <p:ext uri="{BB962C8B-B14F-4D97-AF65-F5344CB8AC3E}">
        <p14:creationId xmlns:p14="http://schemas.microsoft.com/office/powerpoint/2010/main" val="2259826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a:p>
            <a:pPr lvl="1"/>
            <a:r>
              <a:rPr lang="en-IN" dirty="0"/>
              <a:t>S7 = UNION(S3, S6)</a:t>
            </a:r>
          </a:p>
          <a:p>
            <a:pPr lvl="1"/>
            <a:r>
              <a:rPr lang="en-IN" dirty="0"/>
              <a:t>S8 = UNION(S4, S7)</a:t>
            </a:r>
          </a:p>
          <a:p>
            <a:pPr lvl="1"/>
            <a:r>
              <a:rPr lang="en-IN" dirty="0"/>
              <a:t>S9 = UNION(S5, S8)</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33880E9-6212-37E0-C4E1-3DDF06A5B912}"/>
                  </a:ext>
                </a:extLst>
              </p14:cNvPr>
              <p14:cNvContentPartPr/>
              <p14:nvPr/>
            </p14:nvContentPartPr>
            <p14:xfrm>
              <a:off x="4122000" y="1819800"/>
              <a:ext cx="7061760" cy="3292560"/>
            </p14:xfrm>
          </p:contentPart>
        </mc:Choice>
        <mc:Fallback xmlns="">
          <p:pic>
            <p:nvPicPr>
              <p:cNvPr id="4" name="Ink 3">
                <a:extLst>
                  <a:ext uri="{FF2B5EF4-FFF2-40B4-BE49-F238E27FC236}">
                    <a16:creationId xmlns:a16="http://schemas.microsoft.com/office/drawing/2014/main" id="{A33880E9-6212-37E0-C4E1-3DDF06A5B912}"/>
                  </a:ext>
                </a:extLst>
              </p:cNvPr>
              <p:cNvPicPr/>
              <p:nvPr/>
            </p:nvPicPr>
            <p:blipFill>
              <a:blip r:embed="rId3"/>
              <a:stretch>
                <a:fillRect/>
              </a:stretch>
            </p:blipFill>
            <p:spPr>
              <a:xfrm>
                <a:off x="4112640" y="1810440"/>
                <a:ext cx="7080480" cy="3311280"/>
              </a:xfrm>
              <a:prstGeom prst="rect">
                <a:avLst/>
              </a:prstGeom>
            </p:spPr>
          </p:pic>
        </mc:Fallback>
      </mc:AlternateContent>
    </p:spTree>
    <p:extLst>
      <p:ext uri="{BB962C8B-B14F-4D97-AF65-F5344CB8AC3E}">
        <p14:creationId xmlns:p14="http://schemas.microsoft.com/office/powerpoint/2010/main" val="3918864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p:txBody>
      </p:sp>
    </p:spTree>
    <p:extLst>
      <p:ext uri="{BB962C8B-B14F-4D97-AF65-F5344CB8AC3E}">
        <p14:creationId xmlns:p14="http://schemas.microsoft.com/office/powerpoint/2010/main" val="3637659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Tree>
    <p:extLst>
      <p:ext uri="{BB962C8B-B14F-4D97-AF65-F5344CB8AC3E}">
        <p14:creationId xmlns:p14="http://schemas.microsoft.com/office/powerpoint/2010/main" val="1716530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Tree>
    <p:extLst>
      <p:ext uri="{BB962C8B-B14F-4D97-AF65-F5344CB8AC3E}">
        <p14:creationId xmlns:p14="http://schemas.microsoft.com/office/powerpoint/2010/main" val="1998072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Tree>
    <p:extLst>
      <p:ext uri="{BB962C8B-B14F-4D97-AF65-F5344CB8AC3E}">
        <p14:creationId xmlns:p14="http://schemas.microsoft.com/office/powerpoint/2010/main" val="1498649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Tree>
    <p:extLst>
      <p:ext uri="{BB962C8B-B14F-4D97-AF65-F5344CB8AC3E}">
        <p14:creationId xmlns:p14="http://schemas.microsoft.com/office/powerpoint/2010/main" val="757054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9" name="Oval 8">
            <a:extLst>
              <a:ext uri="{FF2B5EF4-FFF2-40B4-BE49-F238E27FC236}">
                <a16:creationId xmlns:a16="http://schemas.microsoft.com/office/drawing/2014/main" id="{38D8946E-BC9C-8DDC-6F16-BF2097CE7E63}"/>
              </a:ext>
            </a:extLst>
          </p:cNvPr>
          <p:cNvSpPr/>
          <p:nvPr/>
        </p:nvSpPr>
        <p:spPr>
          <a:xfrm>
            <a:off x="9724105" y="4483512"/>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spTree>
    <p:extLst>
      <p:ext uri="{BB962C8B-B14F-4D97-AF65-F5344CB8AC3E}">
        <p14:creationId xmlns:p14="http://schemas.microsoft.com/office/powerpoint/2010/main" val="2478110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9" name="Oval 8">
            <a:extLst>
              <a:ext uri="{FF2B5EF4-FFF2-40B4-BE49-F238E27FC236}">
                <a16:creationId xmlns:a16="http://schemas.microsoft.com/office/drawing/2014/main" id="{38D8946E-BC9C-8DDC-6F16-BF2097CE7E63}"/>
              </a:ext>
            </a:extLst>
          </p:cNvPr>
          <p:cNvSpPr/>
          <p:nvPr/>
        </p:nvSpPr>
        <p:spPr>
          <a:xfrm>
            <a:off x="9724105" y="4483512"/>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cxnSp>
        <p:nvCxnSpPr>
          <p:cNvPr id="11" name="Straight Arrow Connector 10">
            <a:extLst>
              <a:ext uri="{FF2B5EF4-FFF2-40B4-BE49-F238E27FC236}">
                <a16:creationId xmlns:a16="http://schemas.microsoft.com/office/drawing/2014/main" id="{3A3F6F8F-3C78-094D-AE31-F4889EA6B685}"/>
              </a:ext>
            </a:extLst>
          </p:cNvPr>
          <p:cNvCxnSpPr>
            <a:stCxn id="6" idx="0"/>
            <a:endCxn id="5" idx="3"/>
          </p:cNvCxnSpPr>
          <p:nvPr/>
        </p:nvCxnSpPr>
        <p:spPr>
          <a:xfrm flipV="1">
            <a:off x="6612192" y="2809802"/>
            <a:ext cx="453912" cy="53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32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
        <p:nvSpPr>
          <p:cNvPr id="3" name="TextBox 2">
            <a:extLst>
              <a:ext uri="{FF2B5EF4-FFF2-40B4-BE49-F238E27FC236}">
                <a16:creationId xmlns:a16="http://schemas.microsoft.com/office/drawing/2014/main" id="{1F34E06B-F3E9-C1F9-7065-95B714E1AFC9}"/>
              </a:ext>
            </a:extLst>
          </p:cNvPr>
          <p:cNvSpPr txBox="1"/>
          <p:nvPr/>
        </p:nvSpPr>
        <p:spPr>
          <a:xfrm>
            <a:off x="7521677" y="1101213"/>
            <a:ext cx="4250183" cy="369332"/>
          </a:xfrm>
          <a:prstGeom prst="rect">
            <a:avLst/>
          </a:prstGeom>
          <a:noFill/>
        </p:spPr>
        <p:txBody>
          <a:bodyPr wrap="square" rtlCol="0">
            <a:spAutoFit/>
          </a:bodyPr>
          <a:lstStyle/>
          <a:p>
            <a:r>
              <a:rPr lang="en-IN" dirty="0">
                <a:solidFill>
                  <a:srgbClr val="FF0000"/>
                </a:solidFill>
                <a:latin typeface="Consolas" panose="020B0609020204030204" pitchFamily="49" charset="0"/>
              </a:rPr>
              <a:t>Red edges are part of a MST.</a:t>
            </a:r>
          </a:p>
        </p:txBody>
      </p:sp>
    </p:spTree>
    <p:extLst>
      <p:ext uri="{BB962C8B-B14F-4D97-AF65-F5344CB8AC3E}">
        <p14:creationId xmlns:p14="http://schemas.microsoft.com/office/powerpoint/2010/main" val="40673426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a:p>
            <a:pPr lvl="1"/>
            <a:r>
              <a:rPr lang="en-IN" dirty="0"/>
              <a:t>S7 = UNION(S3, S6)</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9" name="Oval 8">
            <a:extLst>
              <a:ext uri="{FF2B5EF4-FFF2-40B4-BE49-F238E27FC236}">
                <a16:creationId xmlns:a16="http://schemas.microsoft.com/office/drawing/2014/main" id="{38D8946E-BC9C-8DDC-6F16-BF2097CE7E63}"/>
              </a:ext>
            </a:extLst>
          </p:cNvPr>
          <p:cNvSpPr/>
          <p:nvPr/>
        </p:nvSpPr>
        <p:spPr>
          <a:xfrm>
            <a:off x="9724105" y="4483512"/>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cxnSp>
        <p:nvCxnSpPr>
          <p:cNvPr id="11" name="Straight Arrow Connector 10">
            <a:extLst>
              <a:ext uri="{FF2B5EF4-FFF2-40B4-BE49-F238E27FC236}">
                <a16:creationId xmlns:a16="http://schemas.microsoft.com/office/drawing/2014/main" id="{3A3F6F8F-3C78-094D-AE31-F4889EA6B685}"/>
              </a:ext>
            </a:extLst>
          </p:cNvPr>
          <p:cNvCxnSpPr>
            <a:stCxn id="6" idx="0"/>
            <a:endCxn id="5" idx="3"/>
          </p:cNvCxnSpPr>
          <p:nvPr/>
        </p:nvCxnSpPr>
        <p:spPr>
          <a:xfrm flipV="1">
            <a:off x="6612192" y="2809802"/>
            <a:ext cx="453912" cy="53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230EF-67D9-A37F-E06C-5BADCB6E97A7}"/>
              </a:ext>
            </a:extLst>
          </p:cNvPr>
          <p:cNvCxnSpPr>
            <a:stCxn id="7" idx="0"/>
            <a:endCxn id="5" idx="5"/>
          </p:cNvCxnSpPr>
          <p:nvPr/>
        </p:nvCxnSpPr>
        <p:spPr>
          <a:xfrm flipH="1" flipV="1">
            <a:off x="7524967" y="2809802"/>
            <a:ext cx="419499" cy="5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32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a:p>
            <a:pPr lvl="1"/>
            <a:r>
              <a:rPr lang="en-IN" dirty="0"/>
              <a:t>S7 = UNION(S3, S6)</a:t>
            </a:r>
          </a:p>
          <a:p>
            <a:pPr lvl="1"/>
            <a:r>
              <a:rPr lang="en-IN" dirty="0"/>
              <a:t>S8 = UNION(S4, S5)</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9" name="Oval 8">
            <a:extLst>
              <a:ext uri="{FF2B5EF4-FFF2-40B4-BE49-F238E27FC236}">
                <a16:creationId xmlns:a16="http://schemas.microsoft.com/office/drawing/2014/main" id="{38D8946E-BC9C-8DDC-6F16-BF2097CE7E63}"/>
              </a:ext>
            </a:extLst>
          </p:cNvPr>
          <p:cNvSpPr/>
          <p:nvPr/>
        </p:nvSpPr>
        <p:spPr>
          <a:xfrm>
            <a:off x="9724105" y="4483512"/>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cxnSp>
        <p:nvCxnSpPr>
          <p:cNvPr id="11" name="Straight Arrow Connector 10">
            <a:extLst>
              <a:ext uri="{FF2B5EF4-FFF2-40B4-BE49-F238E27FC236}">
                <a16:creationId xmlns:a16="http://schemas.microsoft.com/office/drawing/2014/main" id="{3A3F6F8F-3C78-094D-AE31-F4889EA6B685}"/>
              </a:ext>
            </a:extLst>
          </p:cNvPr>
          <p:cNvCxnSpPr>
            <a:stCxn id="6" idx="0"/>
            <a:endCxn id="5" idx="3"/>
          </p:cNvCxnSpPr>
          <p:nvPr/>
        </p:nvCxnSpPr>
        <p:spPr>
          <a:xfrm flipV="1">
            <a:off x="6612192" y="2809802"/>
            <a:ext cx="453912" cy="53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230EF-67D9-A37F-E06C-5BADCB6E97A7}"/>
              </a:ext>
            </a:extLst>
          </p:cNvPr>
          <p:cNvCxnSpPr>
            <a:stCxn id="7" idx="0"/>
            <a:endCxn id="5" idx="5"/>
          </p:cNvCxnSpPr>
          <p:nvPr/>
        </p:nvCxnSpPr>
        <p:spPr>
          <a:xfrm flipH="1" flipV="1">
            <a:off x="7524967" y="2809802"/>
            <a:ext cx="419499" cy="5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B7D02-1689-E827-F860-A3B101E1EC98}"/>
              </a:ext>
            </a:extLst>
          </p:cNvPr>
          <p:cNvCxnSpPr>
            <a:stCxn id="9" idx="0"/>
            <a:endCxn id="8" idx="5"/>
          </p:cNvCxnSpPr>
          <p:nvPr/>
        </p:nvCxnSpPr>
        <p:spPr>
          <a:xfrm flipH="1" flipV="1">
            <a:off x="9663485" y="3876602"/>
            <a:ext cx="385085" cy="60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98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E6A9-8640-0408-B3F6-5BAA34A40957}"/>
              </a:ext>
            </a:extLst>
          </p:cNvPr>
          <p:cNvSpPr>
            <a:spLocks noGrp="1"/>
          </p:cNvSpPr>
          <p:nvPr>
            <p:ph type="title"/>
          </p:nvPr>
        </p:nvSpPr>
        <p:spPr/>
        <p:txBody>
          <a:bodyPr/>
          <a:lstStyle/>
          <a:p>
            <a:r>
              <a:rPr lang="en-IN" dirty="0"/>
              <a:t>Tree-based implementation</a:t>
            </a:r>
          </a:p>
        </p:txBody>
      </p:sp>
      <p:sp>
        <p:nvSpPr>
          <p:cNvPr id="3" name="Content Placeholder 2">
            <a:extLst>
              <a:ext uri="{FF2B5EF4-FFF2-40B4-BE49-F238E27FC236}">
                <a16:creationId xmlns:a16="http://schemas.microsoft.com/office/drawing/2014/main" id="{24EF320E-4185-56D1-6134-BDA253D0CA5B}"/>
              </a:ext>
            </a:extLst>
          </p:cNvPr>
          <p:cNvSpPr>
            <a:spLocks noGrp="1"/>
          </p:cNvSpPr>
          <p:nvPr>
            <p:ph idx="1"/>
          </p:nvPr>
        </p:nvSpPr>
        <p:spPr/>
        <p:txBody>
          <a:bodyPr/>
          <a:lstStyle/>
          <a:p>
            <a:r>
              <a:rPr lang="en-IN" dirty="0"/>
              <a:t>Optimized implementation</a:t>
            </a:r>
          </a:p>
          <a:p>
            <a:pPr lvl="1"/>
            <a:r>
              <a:rPr lang="en-IN" dirty="0"/>
              <a:t>S1 = MAKE_SET(1)</a:t>
            </a:r>
          </a:p>
          <a:p>
            <a:pPr lvl="1"/>
            <a:r>
              <a:rPr lang="en-IN" dirty="0"/>
              <a:t>S2 = MAKE_SET(2)</a:t>
            </a:r>
          </a:p>
          <a:p>
            <a:pPr lvl="1"/>
            <a:r>
              <a:rPr lang="en-IN" dirty="0"/>
              <a:t>S3 = MAKE_SET(3)</a:t>
            </a:r>
          </a:p>
          <a:p>
            <a:pPr lvl="1"/>
            <a:r>
              <a:rPr lang="en-IN" dirty="0"/>
              <a:t>S4 = MAKE_SET(4)</a:t>
            </a:r>
          </a:p>
          <a:p>
            <a:pPr lvl="1"/>
            <a:r>
              <a:rPr lang="en-IN" dirty="0"/>
              <a:t>S5 = MAKE_SET(5)</a:t>
            </a:r>
          </a:p>
          <a:p>
            <a:pPr lvl="1"/>
            <a:r>
              <a:rPr lang="en-IN" dirty="0"/>
              <a:t>S6 = UNION(S1, S2)</a:t>
            </a:r>
          </a:p>
          <a:p>
            <a:pPr lvl="1"/>
            <a:r>
              <a:rPr lang="en-IN" dirty="0"/>
              <a:t>S7 = UNION(S3, S6)</a:t>
            </a:r>
          </a:p>
          <a:p>
            <a:pPr lvl="1"/>
            <a:r>
              <a:rPr lang="en-IN" dirty="0"/>
              <a:t>S8 = UNION(S4, S5)</a:t>
            </a:r>
          </a:p>
          <a:p>
            <a:pPr lvl="1"/>
            <a:r>
              <a:rPr lang="en-IN" dirty="0"/>
              <a:t>S9 = UNION(S7, S8)</a:t>
            </a:r>
          </a:p>
        </p:txBody>
      </p:sp>
      <p:sp>
        <p:nvSpPr>
          <p:cNvPr id="5" name="Oval 4">
            <a:extLst>
              <a:ext uri="{FF2B5EF4-FFF2-40B4-BE49-F238E27FC236}">
                <a16:creationId xmlns:a16="http://schemas.microsoft.com/office/drawing/2014/main" id="{EC98FEE5-3446-D1A4-8F46-2375D23C0C9A}"/>
              </a:ext>
            </a:extLst>
          </p:cNvPr>
          <p:cNvSpPr/>
          <p:nvPr/>
        </p:nvSpPr>
        <p:spPr>
          <a:xfrm>
            <a:off x="6971071" y="22810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6" name="Oval 5">
            <a:extLst>
              <a:ext uri="{FF2B5EF4-FFF2-40B4-BE49-F238E27FC236}">
                <a16:creationId xmlns:a16="http://schemas.microsoft.com/office/drawing/2014/main" id="{6835D84D-5997-933E-6516-6B0ADB9BE76E}"/>
              </a:ext>
            </a:extLst>
          </p:cNvPr>
          <p:cNvSpPr/>
          <p:nvPr/>
        </p:nvSpPr>
        <p:spPr>
          <a:xfrm>
            <a:off x="6287727" y="3347886"/>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7" name="Oval 6">
            <a:extLst>
              <a:ext uri="{FF2B5EF4-FFF2-40B4-BE49-F238E27FC236}">
                <a16:creationId xmlns:a16="http://schemas.microsoft.com/office/drawing/2014/main" id="{F2E49300-1B4A-22BE-CD21-90585B0A3D36}"/>
              </a:ext>
            </a:extLst>
          </p:cNvPr>
          <p:cNvSpPr/>
          <p:nvPr/>
        </p:nvSpPr>
        <p:spPr>
          <a:xfrm>
            <a:off x="7620001" y="3352801"/>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sp>
        <p:nvSpPr>
          <p:cNvPr id="8" name="Oval 7">
            <a:extLst>
              <a:ext uri="{FF2B5EF4-FFF2-40B4-BE49-F238E27FC236}">
                <a16:creationId xmlns:a16="http://schemas.microsoft.com/office/drawing/2014/main" id="{B8CF2E44-8968-F7A5-6875-0487EC046BD6}"/>
              </a:ext>
            </a:extLst>
          </p:cNvPr>
          <p:cNvSpPr/>
          <p:nvPr/>
        </p:nvSpPr>
        <p:spPr>
          <a:xfrm>
            <a:off x="9109589" y="3347884"/>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4</a:t>
            </a:r>
          </a:p>
        </p:txBody>
      </p:sp>
      <p:sp>
        <p:nvSpPr>
          <p:cNvPr id="9" name="Oval 8">
            <a:extLst>
              <a:ext uri="{FF2B5EF4-FFF2-40B4-BE49-F238E27FC236}">
                <a16:creationId xmlns:a16="http://schemas.microsoft.com/office/drawing/2014/main" id="{38D8946E-BC9C-8DDC-6F16-BF2097CE7E63}"/>
              </a:ext>
            </a:extLst>
          </p:cNvPr>
          <p:cNvSpPr/>
          <p:nvPr/>
        </p:nvSpPr>
        <p:spPr>
          <a:xfrm>
            <a:off x="9724105" y="4483512"/>
            <a:ext cx="648929" cy="6194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a:t>
            </a:r>
          </a:p>
        </p:txBody>
      </p:sp>
      <p:cxnSp>
        <p:nvCxnSpPr>
          <p:cNvPr id="11" name="Straight Arrow Connector 10">
            <a:extLst>
              <a:ext uri="{FF2B5EF4-FFF2-40B4-BE49-F238E27FC236}">
                <a16:creationId xmlns:a16="http://schemas.microsoft.com/office/drawing/2014/main" id="{3A3F6F8F-3C78-094D-AE31-F4889EA6B685}"/>
              </a:ext>
            </a:extLst>
          </p:cNvPr>
          <p:cNvCxnSpPr>
            <a:stCxn id="6" idx="0"/>
            <a:endCxn id="5" idx="3"/>
          </p:cNvCxnSpPr>
          <p:nvPr/>
        </p:nvCxnSpPr>
        <p:spPr>
          <a:xfrm flipV="1">
            <a:off x="6612192" y="2809802"/>
            <a:ext cx="453912" cy="53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230EF-67D9-A37F-E06C-5BADCB6E97A7}"/>
              </a:ext>
            </a:extLst>
          </p:cNvPr>
          <p:cNvCxnSpPr>
            <a:stCxn id="7" idx="0"/>
            <a:endCxn id="5" idx="5"/>
          </p:cNvCxnSpPr>
          <p:nvPr/>
        </p:nvCxnSpPr>
        <p:spPr>
          <a:xfrm flipH="1" flipV="1">
            <a:off x="7524967" y="2809802"/>
            <a:ext cx="419499" cy="54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EECEE0-D1AA-B39F-397A-4111695E5811}"/>
              </a:ext>
            </a:extLst>
          </p:cNvPr>
          <p:cNvCxnSpPr>
            <a:stCxn id="8" idx="1"/>
            <a:endCxn id="5" idx="5"/>
          </p:cNvCxnSpPr>
          <p:nvPr/>
        </p:nvCxnSpPr>
        <p:spPr>
          <a:xfrm flipH="1" flipV="1">
            <a:off x="7524967" y="2809802"/>
            <a:ext cx="1679655" cy="62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B7D02-1689-E827-F860-A3B101E1EC98}"/>
              </a:ext>
            </a:extLst>
          </p:cNvPr>
          <p:cNvCxnSpPr>
            <a:stCxn id="9" idx="0"/>
            <a:endCxn id="8" idx="5"/>
          </p:cNvCxnSpPr>
          <p:nvPr/>
        </p:nvCxnSpPr>
        <p:spPr>
          <a:xfrm flipH="1" flipV="1">
            <a:off x="9663485" y="3876602"/>
            <a:ext cx="385085" cy="60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50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7380-7D13-BF7A-C601-E0D964CF69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CA1D3B9-9E16-3D66-44AD-75A888F7E569}"/>
              </a:ext>
            </a:extLst>
          </p:cNvPr>
          <p:cNvSpPr>
            <a:spLocks noGrp="1"/>
          </p:cNvSpPr>
          <p:nvPr>
            <p:ph idx="1"/>
          </p:nvPr>
        </p:nvSpPr>
        <p:spPr/>
        <p:txBody>
          <a:bodyPr/>
          <a:lstStyle/>
          <a:p>
            <a:r>
              <a:rPr lang="en-IN" dirty="0"/>
              <a:t>Tree-based implementation</a:t>
            </a:r>
          </a:p>
          <a:p>
            <a:pPr lvl="1"/>
            <a:r>
              <a:rPr lang="en-IN" dirty="0"/>
              <a:t>Optimizations</a:t>
            </a:r>
          </a:p>
          <a:p>
            <a:pPr lvl="2"/>
            <a:r>
              <a:rPr lang="en-IN" dirty="0"/>
              <a:t>The height of a tree is also called the rank of a tree</a:t>
            </a:r>
          </a:p>
          <a:p>
            <a:pPr lvl="2"/>
            <a:r>
              <a:rPr lang="en-IN" dirty="0"/>
              <a:t>During the union operation, the root of the tree with the larger rank becomes the parent of the root of the smaller tree </a:t>
            </a:r>
          </a:p>
          <a:p>
            <a:pPr lvl="2"/>
            <a:r>
              <a:rPr lang="en-IN" dirty="0"/>
              <a:t>This is also called union-by-rank</a:t>
            </a:r>
          </a:p>
        </p:txBody>
      </p:sp>
    </p:spTree>
    <p:extLst>
      <p:ext uri="{BB962C8B-B14F-4D97-AF65-F5344CB8AC3E}">
        <p14:creationId xmlns:p14="http://schemas.microsoft.com/office/powerpoint/2010/main" val="26081711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4206-2FAA-DE1B-67C5-3CE23F61277E}"/>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F8B65-C5E4-3660-BF57-0AA01ECCAFAB}"/>
                  </a:ext>
                </a:extLst>
              </p:cNvPr>
              <p:cNvSpPr>
                <a:spLocks noGrp="1"/>
              </p:cNvSpPr>
              <p:nvPr>
                <p:ph idx="1"/>
              </p:nvPr>
            </p:nvSpPr>
            <p:spPr/>
            <p:txBody>
              <a:bodyPr>
                <a:normAutofit/>
              </a:bodyPr>
              <a:lstStyle/>
              <a:p>
                <a:r>
                  <a:rPr lang="en-IN" dirty="0"/>
                  <a:t>If </a:t>
                </a:r>
                <a14:m>
                  <m:oMath xmlns:m="http://schemas.openxmlformats.org/officeDocument/2006/math">
                    <m:r>
                      <a:rPr lang="en-IN" b="0" i="1" smtClean="0">
                        <a:solidFill>
                          <a:schemeClr val="accent1"/>
                        </a:solidFill>
                        <a:latin typeface="Cambria Math" panose="02040503050406030204" pitchFamily="18" charset="0"/>
                      </a:rPr>
                      <m:t>𝑛</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𝑡</m:t>
                    </m:r>
                    <m:r>
                      <a:rPr lang="en-IN" b="0" i="1" smtClean="0">
                        <a:solidFill>
                          <a:schemeClr val="accent1"/>
                        </a:solidFill>
                        <a:latin typeface="Cambria Math" panose="02040503050406030204" pitchFamily="18" charset="0"/>
                      </a:rPr>
                      <m:t>)</m:t>
                    </m:r>
                  </m:oMath>
                </a14:m>
                <a:r>
                  <a:rPr lang="en-IN" dirty="0">
                    <a:solidFill>
                      <a:schemeClr val="accent1"/>
                    </a:solidFill>
                  </a:rPr>
                  <a:t> </a:t>
                </a:r>
                <a:r>
                  <a:rPr lang="en-IN" dirty="0"/>
                  <a:t>is the number of nodes in a tree </a:t>
                </a:r>
                <a:r>
                  <a:rPr lang="en-IN" dirty="0">
                    <a:solidFill>
                      <a:schemeClr val="accent1"/>
                    </a:solidFill>
                  </a:rPr>
                  <a:t>t</a:t>
                </a:r>
                <a:r>
                  <a:rPr lang="en-IN" dirty="0"/>
                  <a:t> of rank </a:t>
                </a:r>
                <a:r>
                  <a:rPr lang="en-IN" dirty="0">
                    <a:solidFill>
                      <a:schemeClr val="accent1"/>
                    </a:solidFill>
                  </a:rPr>
                  <a:t>r</a:t>
                </a:r>
                <a:r>
                  <a:rPr lang="en-IN" dirty="0"/>
                  <a:t>, then </a:t>
                </a:r>
                <a14:m>
                  <m:oMath xmlns:m="http://schemas.openxmlformats.org/officeDocument/2006/math">
                    <m:r>
                      <a:rPr lang="en-IN" b="0" i="1" smtClean="0">
                        <a:solidFill>
                          <a:schemeClr val="accent1"/>
                        </a:solidFill>
                        <a:latin typeface="Cambria Math" panose="02040503050406030204" pitchFamily="18" charset="0"/>
                      </a:rPr>
                      <m:t>𝑛</m:t>
                    </m:r>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accent1"/>
                        </a:solidFill>
                        <a:latin typeface="Cambria Math" panose="02040503050406030204" pitchFamily="18" charset="0"/>
                      </a:rPr>
                      <m:t>≥</m:t>
                    </m:r>
                    <m:sSup>
                      <m:sSupPr>
                        <m:ctrlPr>
                          <a:rPr lang="en-IN" b="0" i="1" smtClean="0">
                            <a:solidFill>
                              <a:schemeClr val="accent1"/>
                            </a:solidFill>
                            <a:latin typeface="Cambria Math" panose="02040503050406030204" pitchFamily="18" charset="0"/>
                          </a:rPr>
                        </m:ctrlPr>
                      </m:sSupPr>
                      <m:e>
                        <m:r>
                          <a:rPr lang="en-IN" b="0" i="1" smtClean="0">
                            <a:solidFill>
                              <a:schemeClr val="accent1"/>
                            </a:solidFill>
                            <a:latin typeface="Cambria Math" panose="02040503050406030204" pitchFamily="18" charset="0"/>
                          </a:rPr>
                          <m:t>2</m:t>
                        </m:r>
                      </m:e>
                      <m:sup>
                        <m:r>
                          <a:rPr lang="en-IN" b="0" i="1" smtClean="0">
                            <a:solidFill>
                              <a:schemeClr val="accent1"/>
                            </a:solidFill>
                            <a:latin typeface="Cambria Math" panose="02040503050406030204" pitchFamily="18" charset="0"/>
                          </a:rPr>
                          <m:t>𝑟</m:t>
                        </m:r>
                      </m:sup>
                    </m:sSup>
                  </m:oMath>
                </a14:m>
                <a:endParaRPr lang="en-IN" dirty="0">
                  <a:solidFill>
                    <a:schemeClr val="accent1"/>
                  </a:solidFill>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004F8B65-C5E4-3660-BF57-0AA01ECCAFA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0441BBB-387C-1095-AA72-305C77885BE9}"/>
                  </a:ext>
                </a:extLst>
              </p14:cNvPr>
              <p14:cNvContentPartPr/>
              <p14:nvPr/>
            </p14:nvContentPartPr>
            <p14:xfrm>
              <a:off x="1239120" y="2342520"/>
              <a:ext cx="10809360" cy="4336560"/>
            </p14:xfrm>
          </p:contentPart>
        </mc:Choice>
        <mc:Fallback xmlns="">
          <p:pic>
            <p:nvPicPr>
              <p:cNvPr id="4" name="Ink 3">
                <a:extLst>
                  <a:ext uri="{FF2B5EF4-FFF2-40B4-BE49-F238E27FC236}">
                    <a16:creationId xmlns:a16="http://schemas.microsoft.com/office/drawing/2014/main" id="{D0441BBB-387C-1095-AA72-305C77885BE9}"/>
                  </a:ext>
                </a:extLst>
              </p:cNvPr>
              <p:cNvPicPr/>
              <p:nvPr/>
            </p:nvPicPr>
            <p:blipFill>
              <a:blip r:embed="rId4"/>
              <a:stretch>
                <a:fillRect/>
              </a:stretch>
            </p:blipFill>
            <p:spPr>
              <a:xfrm>
                <a:off x="1229760" y="2333160"/>
                <a:ext cx="10828080" cy="4355280"/>
              </a:xfrm>
              <a:prstGeom prst="rect">
                <a:avLst/>
              </a:prstGeom>
            </p:spPr>
          </p:pic>
        </mc:Fallback>
      </mc:AlternateContent>
    </p:spTree>
    <p:extLst>
      <p:ext uri="{BB962C8B-B14F-4D97-AF65-F5344CB8AC3E}">
        <p14:creationId xmlns:p14="http://schemas.microsoft.com/office/powerpoint/2010/main" val="236640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4206-2FAA-DE1B-67C5-3CE23F61277E}"/>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F8B65-C5E4-3660-BF57-0AA01ECCAFAB}"/>
                  </a:ext>
                </a:extLst>
              </p:cNvPr>
              <p:cNvSpPr>
                <a:spLocks noGrp="1"/>
              </p:cNvSpPr>
              <p:nvPr>
                <p:ph idx="1"/>
              </p:nvPr>
            </p:nvSpPr>
            <p:spPr/>
            <p:txBody>
              <a:bodyPr>
                <a:normAutofit/>
              </a:bodyPr>
              <a:lstStyle/>
              <a:p>
                <a:r>
                  <a:rPr lang="en-IN" dirty="0"/>
                  <a:t>If </a:t>
                </a:r>
                <a14:m>
                  <m:oMath xmlns:m="http://schemas.openxmlformats.org/officeDocument/2006/math">
                    <m:r>
                      <a:rPr lang="en-IN" b="0" i="1" smtClean="0">
                        <a:solidFill>
                          <a:schemeClr val="accent1"/>
                        </a:solidFill>
                        <a:latin typeface="Cambria Math" panose="02040503050406030204" pitchFamily="18" charset="0"/>
                      </a:rPr>
                      <m:t>𝑛</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𝑡</m:t>
                    </m:r>
                    <m:r>
                      <a:rPr lang="en-IN" b="0" i="1" smtClean="0">
                        <a:solidFill>
                          <a:schemeClr val="accent1"/>
                        </a:solidFill>
                        <a:latin typeface="Cambria Math" panose="02040503050406030204" pitchFamily="18" charset="0"/>
                      </a:rPr>
                      <m:t>)</m:t>
                    </m:r>
                  </m:oMath>
                </a14:m>
                <a:r>
                  <a:rPr lang="en-IN" dirty="0">
                    <a:solidFill>
                      <a:schemeClr val="accent1"/>
                    </a:solidFill>
                  </a:rPr>
                  <a:t> </a:t>
                </a:r>
                <a:r>
                  <a:rPr lang="en-IN" dirty="0"/>
                  <a:t>is the number of nodes in a tree </a:t>
                </a:r>
                <a:r>
                  <a:rPr lang="en-IN" dirty="0">
                    <a:solidFill>
                      <a:schemeClr val="accent1"/>
                    </a:solidFill>
                  </a:rPr>
                  <a:t>t</a:t>
                </a:r>
                <a:r>
                  <a:rPr lang="en-IN" dirty="0"/>
                  <a:t> of rank </a:t>
                </a:r>
                <a:r>
                  <a:rPr lang="en-IN" dirty="0">
                    <a:solidFill>
                      <a:schemeClr val="accent1"/>
                    </a:solidFill>
                  </a:rPr>
                  <a:t>r</a:t>
                </a:r>
                <a:r>
                  <a:rPr lang="en-IN" dirty="0"/>
                  <a:t>, then </a:t>
                </a:r>
                <a14:m>
                  <m:oMath xmlns:m="http://schemas.openxmlformats.org/officeDocument/2006/math">
                    <m:r>
                      <a:rPr lang="en-IN" b="0" i="1" smtClean="0">
                        <a:solidFill>
                          <a:schemeClr val="accent1"/>
                        </a:solidFill>
                        <a:latin typeface="Cambria Math" panose="02040503050406030204" pitchFamily="18" charset="0"/>
                      </a:rPr>
                      <m:t>𝑛</m:t>
                    </m:r>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accent1"/>
                        </a:solidFill>
                        <a:latin typeface="Cambria Math" panose="02040503050406030204" pitchFamily="18" charset="0"/>
                      </a:rPr>
                      <m:t>≥</m:t>
                    </m:r>
                    <m:sSup>
                      <m:sSupPr>
                        <m:ctrlPr>
                          <a:rPr lang="en-IN" b="0" i="1" smtClean="0">
                            <a:solidFill>
                              <a:schemeClr val="accent1"/>
                            </a:solidFill>
                            <a:latin typeface="Cambria Math" panose="02040503050406030204" pitchFamily="18" charset="0"/>
                          </a:rPr>
                        </m:ctrlPr>
                      </m:sSupPr>
                      <m:e>
                        <m:r>
                          <a:rPr lang="en-IN" b="0" i="1" smtClean="0">
                            <a:solidFill>
                              <a:schemeClr val="accent1"/>
                            </a:solidFill>
                            <a:latin typeface="Cambria Math" panose="02040503050406030204" pitchFamily="18" charset="0"/>
                          </a:rPr>
                          <m:t>2</m:t>
                        </m:r>
                      </m:e>
                      <m:sup>
                        <m:r>
                          <a:rPr lang="en-IN" b="0" i="1" smtClean="0">
                            <a:solidFill>
                              <a:schemeClr val="accent1"/>
                            </a:solidFill>
                            <a:latin typeface="Cambria Math" panose="02040503050406030204" pitchFamily="18" charset="0"/>
                          </a:rPr>
                          <m:t>𝑟</m:t>
                        </m:r>
                      </m:sup>
                    </m:sSup>
                  </m:oMath>
                </a14:m>
                <a:endParaRPr lang="en-IN" dirty="0">
                  <a:solidFill>
                    <a:schemeClr val="accent1"/>
                  </a:solidFill>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004F8B65-C5E4-3660-BF57-0AA01ECCAFA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840158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4206-2FAA-DE1B-67C5-3CE23F61277E}"/>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F8B65-C5E4-3660-BF57-0AA01ECCAFAB}"/>
                  </a:ext>
                </a:extLst>
              </p:cNvPr>
              <p:cNvSpPr>
                <a:spLocks noGrp="1"/>
              </p:cNvSpPr>
              <p:nvPr>
                <p:ph idx="1"/>
              </p:nvPr>
            </p:nvSpPr>
            <p:spPr/>
            <p:txBody>
              <a:bodyPr>
                <a:normAutofit/>
              </a:bodyPr>
              <a:lstStyle/>
              <a:p>
                <a:r>
                  <a:rPr lang="en-IN" dirty="0"/>
                  <a:t>If </a:t>
                </a:r>
                <a14:m>
                  <m:oMath xmlns:m="http://schemas.openxmlformats.org/officeDocument/2006/math">
                    <m:r>
                      <a:rPr lang="en-IN" b="0" i="1" smtClean="0">
                        <a:solidFill>
                          <a:schemeClr val="accent1"/>
                        </a:solidFill>
                        <a:latin typeface="Cambria Math" panose="02040503050406030204" pitchFamily="18" charset="0"/>
                      </a:rPr>
                      <m:t>𝑛</m:t>
                    </m:r>
                    <m:r>
                      <a:rPr lang="en-IN" b="0" i="1" smtClean="0">
                        <a:solidFill>
                          <a:schemeClr val="accent1"/>
                        </a:solidFill>
                        <a:latin typeface="Cambria Math" panose="02040503050406030204" pitchFamily="18" charset="0"/>
                      </a:rPr>
                      <m:t>(</m:t>
                    </m:r>
                    <m:r>
                      <a:rPr lang="en-IN" b="0" i="1" smtClean="0">
                        <a:solidFill>
                          <a:schemeClr val="accent1"/>
                        </a:solidFill>
                        <a:latin typeface="Cambria Math" panose="02040503050406030204" pitchFamily="18" charset="0"/>
                      </a:rPr>
                      <m:t>𝑡</m:t>
                    </m:r>
                    <m:r>
                      <a:rPr lang="en-IN" b="0" i="1" smtClean="0">
                        <a:solidFill>
                          <a:schemeClr val="accent1"/>
                        </a:solidFill>
                        <a:latin typeface="Cambria Math" panose="02040503050406030204" pitchFamily="18" charset="0"/>
                      </a:rPr>
                      <m:t>)</m:t>
                    </m:r>
                  </m:oMath>
                </a14:m>
                <a:r>
                  <a:rPr lang="en-IN" dirty="0">
                    <a:solidFill>
                      <a:schemeClr val="accent1"/>
                    </a:solidFill>
                  </a:rPr>
                  <a:t> </a:t>
                </a:r>
                <a:r>
                  <a:rPr lang="en-IN" dirty="0"/>
                  <a:t>is the number of nodes in a tree </a:t>
                </a:r>
                <a:r>
                  <a:rPr lang="en-IN" dirty="0">
                    <a:solidFill>
                      <a:schemeClr val="accent1"/>
                    </a:solidFill>
                  </a:rPr>
                  <a:t>t</a:t>
                </a:r>
                <a:r>
                  <a:rPr lang="en-IN" dirty="0"/>
                  <a:t> of rank </a:t>
                </a:r>
                <a:r>
                  <a:rPr lang="en-IN" dirty="0">
                    <a:solidFill>
                      <a:schemeClr val="accent1"/>
                    </a:solidFill>
                  </a:rPr>
                  <a:t>r</a:t>
                </a:r>
                <a:r>
                  <a:rPr lang="en-IN" dirty="0"/>
                  <a:t>, then </a:t>
                </a:r>
                <a14:m>
                  <m:oMath xmlns:m="http://schemas.openxmlformats.org/officeDocument/2006/math">
                    <m:r>
                      <a:rPr lang="en-IN" b="0" i="1" smtClean="0">
                        <a:solidFill>
                          <a:schemeClr val="accent1"/>
                        </a:solidFill>
                        <a:latin typeface="Cambria Math" panose="02040503050406030204" pitchFamily="18" charset="0"/>
                      </a:rPr>
                      <m:t>𝑛</m:t>
                    </m:r>
                    <m:d>
                      <m:dPr>
                        <m:ctrlPr>
                          <a:rPr lang="en-IN" b="0" i="1" smtClean="0">
                            <a:solidFill>
                              <a:schemeClr val="accent1"/>
                            </a:solidFill>
                            <a:latin typeface="Cambria Math" panose="02040503050406030204" pitchFamily="18" charset="0"/>
                          </a:rPr>
                        </m:ctrlPr>
                      </m:dPr>
                      <m:e>
                        <m:r>
                          <a:rPr lang="en-IN" b="0" i="1" smtClean="0">
                            <a:solidFill>
                              <a:schemeClr val="accent1"/>
                            </a:solidFill>
                            <a:latin typeface="Cambria Math" panose="02040503050406030204" pitchFamily="18" charset="0"/>
                          </a:rPr>
                          <m:t>𝑡</m:t>
                        </m:r>
                      </m:e>
                    </m:d>
                    <m:r>
                      <a:rPr lang="en-IN" b="0" i="1" smtClean="0">
                        <a:solidFill>
                          <a:schemeClr val="accent1"/>
                        </a:solidFill>
                        <a:latin typeface="Cambria Math" panose="02040503050406030204" pitchFamily="18" charset="0"/>
                      </a:rPr>
                      <m:t>≥</m:t>
                    </m:r>
                    <m:sSup>
                      <m:sSupPr>
                        <m:ctrlPr>
                          <a:rPr lang="en-IN" b="0" i="1" smtClean="0">
                            <a:solidFill>
                              <a:schemeClr val="accent1"/>
                            </a:solidFill>
                            <a:latin typeface="Cambria Math" panose="02040503050406030204" pitchFamily="18" charset="0"/>
                          </a:rPr>
                        </m:ctrlPr>
                      </m:sSupPr>
                      <m:e>
                        <m:r>
                          <a:rPr lang="en-IN" b="0" i="1" smtClean="0">
                            <a:solidFill>
                              <a:schemeClr val="accent1"/>
                            </a:solidFill>
                            <a:latin typeface="Cambria Math" panose="02040503050406030204" pitchFamily="18" charset="0"/>
                          </a:rPr>
                          <m:t>2</m:t>
                        </m:r>
                      </m:e>
                      <m:sup>
                        <m:r>
                          <a:rPr lang="en-IN" b="0" i="1" smtClean="0">
                            <a:solidFill>
                              <a:schemeClr val="accent1"/>
                            </a:solidFill>
                            <a:latin typeface="Cambria Math" panose="02040503050406030204" pitchFamily="18" charset="0"/>
                          </a:rPr>
                          <m:t>𝑟</m:t>
                        </m:r>
                      </m:sup>
                    </m:sSup>
                  </m:oMath>
                </a14:m>
                <a:endParaRPr lang="en-IN" dirty="0">
                  <a:solidFill>
                    <a:schemeClr val="accent1"/>
                  </a:solidFill>
                </a:endParaRPr>
              </a:p>
              <a:p>
                <a:endParaRPr lang="en-IN" dirty="0"/>
              </a:p>
              <a:p>
                <a:pPr marL="0" indent="0">
                  <a:buNone/>
                </a:pPr>
                <a:r>
                  <a:rPr lang="en-IN" dirty="0"/>
                  <a:t>The number of elements in a tree of rank 0 is 1; therefore, the condition is true for rank 0</a:t>
                </a:r>
              </a:p>
              <a:p>
                <a:pPr marL="0" indent="0">
                  <a:buNone/>
                </a:pPr>
                <a:endParaRPr lang="en-IN" dirty="0"/>
              </a:p>
              <a:p>
                <a:pPr marL="0" indent="0">
                  <a:buNone/>
                </a:pPr>
                <a:r>
                  <a:rPr lang="en-IN" dirty="0"/>
                  <a:t>Let’s say the condition holds for trees </a:t>
                </a:r>
                <a:r>
                  <a:rPr lang="en-IN" dirty="0">
                    <a:solidFill>
                      <a:schemeClr val="accent1"/>
                    </a:solidFill>
                  </a:rPr>
                  <a:t>t1</a:t>
                </a:r>
                <a:r>
                  <a:rPr lang="en-IN" dirty="0"/>
                  <a:t> and </a:t>
                </a:r>
                <a:r>
                  <a:rPr lang="en-IN" dirty="0">
                    <a:solidFill>
                      <a:schemeClr val="accent1"/>
                    </a:solidFill>
                  </a:rPr>
                  <a:t>t2</a:t>
                </a:r>
                <a:r>
                  <a:rPr lang="en-IN" dirty="0"/>
                  <a:t> of rank </a:t>
                </a:r>
                <a:r>
                  <a:rPr lang="en-IN" dirty="0">
                    <a:solidFill>
                      <a:schemeClr val="accent1"/>
                    </a:solidFill>
                  </a:rPr>
                  <a:t>r1</a:t>
                </a:r>
                <a:r>
                  <a:rPr lang="en-IN" dirty="0"/>
                  <a:t> and </a:t>
                </a:r>
                <a:r>
                  <a:rPr lang="en-IN" dirty="0">
                    <a:solidFill>
                      <a:schemeClr val="accent1"/>
                    </a:solidFill>
                  </a:rPr>
                  <a:t>r2</a:t>
                </a:r>
                <a:r>
                  <a:rPr lang="en-IN" dirty="0"/>
                  <a:t>.</a:t>
                </a:r>
              </a:p>
              <a:p>
                <a:pPr marL="0" indent="0">
                  <a:buNone/>
                </a:pPr>
                <a:r>
                  <a:rPr lang="en-IN" dirty="0"/>
                  <a:t>We’ll prove that the condition holds for tree </a:t>
                </a:r>
                <a:r>
                  <a:rPr lang="en-IN" dirty="0">
                    <a:solidFill>
                      <a:schemeClr val="accent1"/>
                    </a:solidFill>
                  </a:rPr>
                  <a:t>t</a:t>
                </a:r>
                <a:r>
                  <a:rPr lang="en-IN" dirty="0"/>
                  <a:t>, such that </a:t>
                </a:r>
                <a:r>
                  <a:rPr lang="en-IN" dirty="0">
                    <a:solidFill>
                      <a:schemeClr val="accent1"/>
                    </a:solidFill>
                  </a:rPr>
                  <a:t>t = UNION(t1, t2)</a:t>
                </a:r>
              </a:p>
            </p:txBody>
          </p:sp>
        </mc:Choice>
        <mc:Fallback xmlns="">
          <p:sp>
            <p:nvSpPr>
              <p:cNvPr id="3" name="Content Placeholder 2">
                <a:extLst>
                  <a:ext uri="{FF2B5EF4-FFF2-40B4-BE49-F238E27FC236}">
                    <a16:creationId xmlns:a16="http://schemas.microsoft.com/office/drawing/2014/main" id="{004F8B65-C5E4-3660-BF57-0AA01ECCAFA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785350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3DAA-551D-8BC6-3187-06FA6201D46B}"/>
              </a:ext>
            </a:extLst>
          </p:cNvPr>
          <p:cNvSpPr>
            <a:spLocks noGrp="1"/>
          </p:cNvSpPr>
          <p:nvPr>
            <p:ph type="title"/>
          </p:nvPr>
        </p:nvSpPr>
        <p:spPr/>
        <p:txBody>
          <a:bodyPr/>
          <a:lstStyle/>
          <a:p>
            <a:r>
              <a:rPr lang="en-IN" dirty="0"/>
              <a:t>Disjoint-set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CA2216-DD3A-876B-E130-21B6963C47BF}"/>
                  </a:ext>
                </a:extLst>
              </p:cNvPr>
              <p:cNvSpPr>
                <a:spLocks noGrp="1"/>
              </p:cNvSpPr>
              <p:nvPr>
                <p:ph idx="1"/>
              </p:nvPr>
            </p:nvSpPr>
            <p:spPr/>
            <p:txBody>
              <a:bodyPr>
                <a:normAutofit fontScale="85000" lnSpcReduction="20000"/>
              </a:bodyPr>
              <a:lstStyle/>
              <a:p>
                <a:pPr marL="0" indent="0">
                  <a:buNone/>
                </a:pPr>
                <a:r>
                  <a:rPr lang="en-IN" dirty="0"/>
                  <a:t>Let’s say r is the rank of t</a:t>
                </a:r>
              </a:p>
              <a:p>
                <a:pPr marL="0" indent="0">
                  <a:buNone/>
                </a:pPr>
                <a:r>
                  <a:rPr lang="en-IN" dirty="0"/>
                  <a:t>If r1 &gt; r2, then r = r1</a:t>
                </a:r>
              </a:p>
              <a:p>
                <a:pPr marL="0" indent="0">
                  <a:buNone/>
                </a:pPr>
                <a:r>
                  <a:rPr lang="en-IN" dirty="0"/>
                  <a:t>The number of nodes in the new tree is:</a:t>
                </a:r>
              </a:p>
              <a:p>
                <a:pPr marL="0" indent="0">
                  <a:buNone/>
                </a:pPr>
                <a:r>
                  <a:rPr lang="en-IN" b="0" dirty="0"/>
                  <a:t>n(t) =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2</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2</m:t>
                        </m:r>
                      </m:sup>
                    </m:sSup>
                    <m:r>
                      <a:rPr lang="en-IN" b="0" i="1" smtClean="0">
                        <a:latin typeface="Cambria Math" panose="02040503050406030204" pitchFamily="18" charset="0"/>
                      </a:rPr>
                      <m:t>&gt;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1</m:t>
                        </m:r>
                      </m:sup>
                    </m:sSup>
                    <m:r>
                      <a:rPr lang="en-IN" b="0" i="1" smtClean="0">
                        <a:latin typeface="Cambria Math" panose="02040503050406030204" pitchFamily="18" charset="0"/>
                      </a:rPr>
                      <m:t>&gt;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sup>
                    </m:sSup>
                  </m:oMath>
                </a14:m>
                <a:r>
                  <a:rPr lang="en-IN" dirty="0"/>
                  <a:t> </a:t>
                </a:r>
              </a:p>
              <a:p>
                <a:pPr marL="0" indent="0">
                  <a:buNone/>
                </a:pPr>
                <a:r>
                  <a:rPr lang="en-IN" dirty="0"/>
                  <a:t>If r1 == r2, then r = r1+1</a:t>
                </a:r>
              </a:p>
              <a:p>
                <a:pPr marL="0" indent="0">
                  <a:buNone/>
                </a:pPr>
                <a:r>
                  <a:rPr lang="en-IN" dirty="0"/>
                  <a:t>The number of nodes in the new tree is:</a:t>
                </a:r>
              </a:p>
              <a:p>
                <a:pPr marL="0" indent="0">
                  <a:buNone/>
                </a:pPr>
                <a:r>
                  <a:rPr lang="en-IN" b="0" dirty="0"/>
                  <a:t>n(t) =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2</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2</m:t>
                        </m:r>
                      </m:sup>
                    </m:sSup>
                  </m:oMath>
                </a14:m>
                <a:endParaRPr lang="en-IN" b="0" i="1" dirty="0">
                  <a:latin typeface="Cambria Math" panose="02040503050406030204" pitchFamily="18" charset="0"/>
                </a:endParaRPr>
              </a:p>
              <a:p>
                <a:pPr marL="0" indent="0">
                  <a:buNone/>
                </a:pPr>
                <a:r>
                  <a:rPr lang="en-IN" b="0" dirty="0"/>
                  <a:t>                                     </a:t>
                </a:r>
                <a14:m>
                  <m:oMath xmlns:m="http://schemas.openxmlformats.org/officeDocument/2006/math">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1</m:t>
                        </m:r>
                      </m:sup>
                    </m:sSup>
                  </m:oMath>
                </a14:m>
                <a:r>
                  <a:rPr lang="en-IN" dirty="0"/>
                  <a:t>  // because r1 = r2</a:t>
                </a:r>
              </a:p>
              <a:p>
                <a:pPr marL="0" indent="0">
                  <a:buNone/>
                </a:pPr>
                <a:r>
                  <a:rPr lang="en-IN" b="0" dirty="0"/>
                  <a:t>                                     </a:t>
                </a:r>
                <a14:m>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r>
                          <a:rPr lang="en-IN" b="0" i="1" smtClean="0">
                            <a:latin typeface="Cambria Math" panose="02040503050406030204" pitchFamily="18" charset="0"/>
                          </a:rPr>
                          <m:t>1+1</m:t>
                        </m:r>
                      </m:sup>
                    </m:sSup>
                  </m:oMath>
                </a14:m>
                <a:endParaRPr lang="en-IN" b="0" dirty="0"/>
              </a:p>
              <a:p>
                <a:pPr marL="0" indent="0">
                  <a:buNone/>
                </a:pPr>
                <a:r>
                  <a:rPr lang="en-IN" b="0" dirty="0"/>
                  <a:t>                                     </a:t>
                </a:r>
                <a14:m>
                  <m:oMath xmlns:m="http://schemas.openxmlformats.org/officeDocument/2006/math">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𝑟</m:t>
                        </m:r>
                      </m:sup>
                    </m:sSup>
                  </m:oMath>
                </a14:m>
                <a:endParaRPr lang="en-IN" dirty="0"/>
              </a:p>
              <a:p>
                <a:pPr marL="0" indent="0">
                  <a:buNone/>
                </a:pPr>
                <a:r>
                  <a:rPr lang="en-IN" dirty="0"/>
                  <a:t>Therefore the condition holds for 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7CA2216-DD3A-876B-E130-21B6963C47BF}"/>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IN">
                    <a:noFill/>
                  </a:rPr>
                  <a:t> </a:t>
                </a:r>
              </a:p>
            </p:txBody>
          </p:sp>
        </mc:Fallback>
      </mc:AlternateContent>
    </p:spTree>
    <p:extLst>
      <p:ext uri="{BB962C8B-B14F-4D97-AF65-F5344CB8AC3E}">
        <p14:creationId xmlns:p14="http://schemas.microsoft.com/office/powerpoint/2010/main" val="2090249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D1E-45BA-8D7D-00AB-72C3B8B13084}"/>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77528390-6FD2-B57C-9986-BA1FDCDBFC1E}"/>
              </a:ext>
            </a:extLst>
          </p:cNvPr>
          <p:cNvSpPr>
            <a:spLocks noGrp="1"/>
          </p:cNvSpPr>
          <p:nvPr>
            <p:ph idx="1"/>
          </p:nvPr>
        </p:nvSpPr>
        <p:spPr/>
        <p:txBody>
          <a:bodyPr/>
          <a:lstStyle/>
          <a:p>
            <a:r>
              <a:rPr lang="en-IN" dirty="0"/>
              <a:t>If </a:t>
            </a:r>
            <a:r>
              <a:rPr lang="en-IN" dirty="0">
                <a:solidFill>
                  <a:schemeClr val="accent1"/>
                </a:solidFill>
              </a:rPr>
              <a:t>n</a:t>
            </a:r>
            <a:r>
              <a:rPr lang="en-IN" dirty="0"/>
              <a:t> is the number of nodes in a tree representing a disjoint-set, what is the upper bound of the height of the tree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F570CC-05FA-FCEF-B652-6BAF500E2621}"/>
                  </a:ext>
                </a:extLst>
              </p14:cNvPr>
              <p14:cNvContentPartPr/>
              <p14:nvPr/>
            </p14:nvContentPartPr>
            <p14:xfrm>
              <a:off x="2008440" y="2838960"/>
              <a:ext cx="8422920" cy="1302840"/>
            </p14:xfrm>
          </p:contentPart>
        </mc:Choice>
        <mc:Fallback xmlns="">
          <p:pic>
            <p:nvPicPr>
              <p:cNvPr id="4" name="Ink 3">
                <a:extLst>
                  <a:ext uri="{FF2B5EF4-FFF2-40B4-BE49-F238E27FC236}">
                    <a16:creationId xmlns:a16="http://schemas.microsoft.com/office/drawing/2014/main" id="{A7F570CC-05FA-FCEF-B652-6BAF500E2621}"/>
                  </a:ext>
                </a:extLst>
              </p:cNvPr>
              <p:cNvPicPr/>
              <p:nvPr/>
            </p:nvPicPr>
            <p:blipFill>
              <a:blip r:embed="rId3"/>
              <a:stretch>
                <a:fillRect/>
              </a:stretch>
            </p:blipFill>
            <p:spPr>
              <a:xfrm>
                <a:off x="1999080" y="2829600"/>
                <a:ext cx="8441640" cy="1321560"/>
              </a:xfrm>
              <a:prstGeom prst="rect">
                <a:avLst/>
              </a:prstGeom>
            </p:spPr>
          </p:pic>
        </mc:Fallback>
      </mc:AlternateContent>
    </p:spTree>
    <p:extLst>
      <p:ext uri="{BB962C8B-B14F-4D97-AF65-F5344CB8AC3E}">
        <p14:creationId xmlns:p14="http://schemas.microsoft.com/office/powerpoint/2010/main" val="1618719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B15B-5A1D-AB2F-230B-846FE85FCF95}"/>
              </a:ext>
            </a:extLst>
          </p:cNvPr>
          <p:cNvSpPr>
            <a:spLocks noGrp="1"/>
          </p:cNvSpPr>
          <p:nvPr>
            <p:ph type="title"/>
          </p:nvPr>
        </p:nvSpPr>
        <p:spPr/>
        <p:txBody>
          <a:bodyPr/>
          <a:lstStyle/>
          <a:p>
            <a:r>
              <a:rPr lang="en-IN" dirty="0"/>
              <a:t>Disjoint-set</a:t>
            </a:r>
          </a:p>
        </p:txBody>
      </p:sp>
      <p:sp>
        <p:nvSpPr>
          <p:cNvPr id="4" name="TextBox 3">
            <a:extLst>
              <a:ext uri="{FF2B5EF4-FFF2-40B4-BE49-F238E27FC236}">
                <a16:creationId xmlns:a16="http://schemas.microsoft.com/office/drawing/2014/main" id="{35835EAB-D186-D08F-7125-65C528F8167E}"/>
              </a:ext>
            </a:extLst>
          </p:cNvPr>
          <p:cNvSpPr txBox="1"/>
          <p:nvPr/>
        </p:nvSpPr>
        <p:spPr>
          <a:xfrm>
            <a:off x="688242" y="2556389"/>
            <a:ext cx="5407758" cy="2862322"/>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MAKE_SET(x)</a:t>
            </a:r>
          </a:p>
          <a:p>
            <a:pPr marL="342900" indent="-342900">
              <a:buFont typeface="+mj-lt"/>
              <a:buAutoNum type="arabicPeriod"/>
            </a:pPr>
            <a:r>
              <a:rPr lang="en-IN" dirty="0">
                <a:latin typeface="Consolas" panose="020B0609020204030204" pitchFamily="49" charset="0"/>
              </a:rPr>
              <a:t>// x is the element in the set</a:t>
            </a:r>
          </a:p>
          <a:p>
            <a:pPr marL="342900" indent="-342900">
              <a:buFont typeface="+mj-lt"/>
              <a:buAutoNum type="arabicPeriod"/>
            </a:pPr>
            <a:r>
              <a:rPr lang="en-IN" dirty="0">
                <a:latin typeface="Consolas" panose="020B0609020204030204" pitchFamily="49" charset="0"/>
              </a:rPr>
              <a:t>// x has two fields p and rank</a:t>
            </a:r>
          </a:p>
          <a:p>
            <a:pPr marL="342900" indent="-342900">
              <a:buFont typeface="+mj-lt"/>
              <a:buAutoNum type="arabicPeriod"/>
            </a:pPr>
            <a:r>
              <a:rPr lang="en-IN" dirty="0">
                <a:latin typeface="Consolas" panose="020B0609020204030204" pitchFamily="49" charset="0"/>
              </a:rPr>
              <a:t>// p contains the parent of x in the tree</a:t>
            </a:r>
          </a:p>
          <a:p>
            <a:pPr marL="342900" indent="-342900">
              <a:buFont typeface="+mj-lt"/>
              <a:buAutoNum type="arabicPeriod"/>
            </a:pPr>
            <a:r>
              <a:rPr lang="en-IN" dirty="0">
                <a:latin typeface="Consolas" panose="020B0609020204030204" pitchFamily="49" charset="0"/>
              </a:rPr>
              <a:t>// rank field in the root node is the rank of the tree</a:t>
            </a:r>
          </a:p>
          <a:p>
            <a:pPr marL="342900" indent="-342900">
              <a:buFont typeface="+mj-lt"/>
              <a:buAutoNum type="arabicPeriod"/>
            </a:pPr>
            <a:r>
              <a:rPr lang="en-IN" dirty="0" err="1">
                <a:latin typeface="Consolas" panose="020B0609020204030204" pitchFamily="49" charset="0"/>
              </a:rPr>
              <a:t>x.p</a:t>
            </a:r>
            <a:r>
              <a:rPr lang="en-IN" dirty="0">
                <a:latin typeface="Consolas" panose="020B0609020204030204" pitchFamily="49" charset="0"/>
              </a:rPr>
              <a:t> = x</a:t>
            </a:r>
          </a:p>
          <a:p>
            <a:pPr marL="342900" indent="-342900">
              <a:buFont typeface="+mj-lt"/>
              <a:buAutoNum type="arabicPeriod"/>
            </a:pPr>
            <a:r>
              <a:rPr lang="en-IN" dirty="0" err="1">
                <a:latin typeface="Consolas" panose="020B0609020204030204" pitchFamily="49" charset="0"/>
              </a:rPr>
              <a:t>x.rank</a:t>
            </a:r>
            <a:r>
              <a:rPr lang="en-IN" dirty="0">
                <a:latin typeface="Consolas" panose="020B0609020204030204" pitchFamily="49" charset="0"/>
              </a:rPr>
              <a:t> = 0</a:t>
            </a:r>
          </a:p>
          <a:p>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344F3823-867F-D88C-765C-A2F7E019AF45}"/>
              </a:ext>
            </a:extLst>
          </p:cNvPr>
          <p:cNvSpPr txBox="1"/>
          <p:nvPr/>
        </p:nvSpPr>
        <p:spPr>
          <a:xfrm>
            <a:off x="6563035" y="781663"/>
            <a:ext cx="4862050" cy="5632311"/>
          </a:xfrm>
          <a:prstGeom prst="rect">
            <a:avLst/>
          </a:prstGeom>
          <a:noFill/>
        </p:spPr>
        <p:txBody>
          <a:bodyPr wrap="square" rtlCol="0">
            <a:spAutoFit/>
          </a:bodyPr>
          <a:lstStyle/>
          <a:p>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UNION(X, Y)</a:t>
            </a:r>
          </a:p>
          <a:p>
            <a:pPr marL="342900" indent="-342900">
              <a:buFont typeface="+mj-lt"/>
              <a:buAutoNum type="arabicPeriod"/>
            </a:pPr>
            <a:r>
              <a:rPr lang="en-IN" dirty="0">
                <a:latin typeface="Consolas" panose="020B0609020204030204" pitchFamily="49" charset="0"/>
              </a:rPr>
              <a:t>// X and Y are the roots of the tree</a:t>
            </a:r>
          </a:p>
          <a:p>
            <a:pPr marL="342900" indent="-342900">
              <a:buFont typeface="+mj-lt"/>
              <a:buAutoNum type="arabicPeriod"/>
            </a:pPr>
            <a:r>
              <a:rPr lang="en-IN" dirty="0">
                <a:latin typeface="Consolas" panose="020B0609020204030204" pitchFamily="49" charset="0"/>
              </a:rPr>
              <a:t>// return the new root after union</a:t>
            </a:r>
          </a:p>
          <a:p>
            <a:pPr marL="342900" indent="-342900">
              <a:buFont typeface="+mj-lt"/>
              <a:buAutoNum type="arabicPeriod"/>
            </a:pPr>
            <a:r>
              <a:rPr lang="en-IN" dirty="0">
                <a:latin typeface="Consolas" panose="020B0609020204030204" pitchFamily="49" charset="0"/>
              </a:rPr>
              <a:t>if </a:t>
            </a:r>
            <a:r>
              <a:rPr lang="en-IN" dirty="0" err="1">
                <a:latin typeface="Consolas" panose="020B0609020204030204" pitchFamily="49" charset="0"/>
              </a:rPr>
              <a:t>X.rank</a:t>
            </a:r>
            <a:r>
              <a:rPr lang="en-IN" dirty="0">
                <a:latin typeface="Consolas" panose="020B0609020204030204" pitchFamily="49" charset="0"/>
              </a:rPr>
              <a:t> &gt; </a:t>
            </a:r>
            <a:r>
              <a:rPr lang="en-IN" dirty="0" err="1">
                <a:latin typeface="Consolas" panose="020B0609020204030204" pitchFamily="49" charset="0"/>
              </a:rPr>
              <a:t>Y.rank</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Y.p</a:t>
            </a:r>
            <a:r>
              <a:rPr lang="en-IN" dirty="0">
                <a:latin typeface="Consolas" panose="020B0609020204030204" pitchFamily="49" charset="0"/>
              </a:rPr>
              <a:t> = X</a:t>
            </a:r>
          </a:p>
          <a:p>
            <a:pPr marL="342900" indent="-342900">
              <a:buFont typeface="+mj-lt"/>
              <a:buAutoNum type="arabicPeriod"/>
            </a:pPr>
            <a:r>
              <a:rPr lang="en-IN" dirty="0">
                <a:latin typeface="Consolas" panose="020B0609020204030204" pitchFamily="49" charset="0"/>
              </a:rPr>
              <a:t>    return X</a:t>
            </a:r>
          </a:p>
          <a:p>
            <a:pPr marL="342900" indent="-342900">
              <a:buFont typeface="+mj-lt"/>
              <a:buAutoNum type="arabicPeriod"/>
            </a:pPr>
            <a:r>
              <a:rPr lang="en-IN" dirty="0">
                <a:latin typeface="Consolas" panose="020B0609020204030204" pitchFamily="49" charset="0"/>
              </a:rPr>
              <a:t>else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X.p</a:t>
            </a:r>
            <a:r>
              <a:rPr lang="en-IN" dirty="0">
                <a:latin typeface="Consolas" panose="020B0609020204030204" pitchFamily="49" charset="0"/>
              </a:rPr>
              <a:t> = Y</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X.rank</a:t>
            </a:r>
            <a:r>
              <a:rPr lang="en-IN" dirty="0">
                <a:latin typeface="Consolas" panose="020B0609020204030204" pitchFamily="49" charset="0"/>
              </a:rPr>
              <a:t> == </a:t>
            </a:r>
            <a:r>
              <a:rPr lang="en-IN" dirty="0" err="1">
                <a:latin typeface="Consolas" panose="020B0609020204030204" pitchFamily="49" charset="0"/>
              </a:rPr>
              <a:t>Y.rank</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Y.rank</a:t>
            </a:r>
            <a:r>
              <a:rPr lang="en-IN" dirty="0">
                <a:latin typeface="Consolas" panose="020B0609020204030204" pitchFamily="49" charset="0"/>
              </a:rPr>
              <a:t> = </a:t>
            </a:r>
            <a:r>
              <a:rPr lang="en-IN" dirty="0" err="1">
                <a:latin typeface="Consolas" panose="020B0609020204030204" pitchFamily="49" charset="0"/>
              </a:rPr>
              <a:t>Y.rank</a:t>
            </a:r>
            <a:r>
              <a:rPr lang="en-IN" dirty="0">
                <a:latin typeface="Consolas" panose="020B0609020204030204" pitchFamily="49" charset="0"/>
              </a:rPr>
              <a:t> + 1</a:t>
            </a:r>
          </a:p>
          <a:p>
            <a:pPr marL="342900" indent="-342900">
              <a:buFont typeface="+mj-lt"/>
              <a:buAutoNum type="arabicPeriod"/>
            </a:pPr>
            <a:r>
              <a:rPr lang="en-IN" dirty="0">
                <a:latin typeface="Consolas" panose="020B0609020204030204" pitchFamily="49" charset="0"/>
              </a:rPr>
              <a:t>    return Y</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FIND_SET(x)</a:t>
            </a:r>
          </a:p>
          <a:p>
            <a:pPr marL="342900" indent="-342900">
              <a:buFont typeface="+mj-lt"/>
              <a:buAutoNum type="arabicPeriod"/>
            </a:pPr>
            <a:r>
              <a:rPr lang="en-IN" dirty="0">
                <a:latin typeface="Consolas" panose="020B0609020204030204" pitchFamily="49" charset="0"/>
              </a:rPr>
              <a:t>// x is an element in the tree</a:t>
            </a:r>
          </a:p>
          <a:p>
            <a:pPr marL="342900" indent="-342900">
              <a:buFont typeface="+mj-lt"/>
              <a:buAutoNum type="arabicPeriod"/>
            </a:pPr>
            <a:r>
              <a:rPr lang="en-IN" dirty="0">
                <a:latin typeface="Consolas" panose="020B0609020204030204" pitchFamily="49" charset="0"/>
              </a:rPr>
              <a:t>// Output: root of the tree</a:t>
            </a:r>
          </a:p>
          <a:p>
            <a:pPr marL="342900" indent="-342900">
              <a:buFont typeface="+mj-lt"/>
              <a:buAutoNum type="arabicPeriod"/>
            </a:pPr>
            <a:r>
              <a:rPr lang="en-IN" dirty="0">
                <a:latin typeface="Consolas" panose="020B0609020204030204" pitchFamily="49" charset="0"/>
              </a:rPr>
              <a:t>while </a:t>
            </a:r>
            <a:r>
              <a:rPr lang="en-IN" dirty="0" err="1">
                <a:latin typeface="Consolas" panose="020B0609020204030204" pitchFamily="49" charset="0"/>
              </a:rPr>
              <a:t>x.p</a:t>
            </a:r>
            <a:r>
              <a:rPr lang="en-IN" dirty="0">
                <a:latin typeface="Consolas" panose="020B0609020204030204" pitchFamily="49" charset="0"/>
              </a:rPr>
              <a:t> != x</a:t>
            </a:r>
          </a:p>
          <a:p>
            <a:pPr marL="342900" indent="-342900">
              <a:buFont typeface="+mj-lt"/>
              <a:buAutoNum type="arabicPeriod"/>
            </a:pPr>
            <a:r>
              <a:rPr lang="en-IN" dirty="0">
                <a:latin typeface="Consolas" panose="020B0609020204030204" pitchFamily="49" charset="0"/>
              </a:rPr>
              <a:t>    x = </a:t>
            </a:r>
            <a:r>
              <a:rPr lang="en-IN" dirty="0" err="1">
                <a:latin typeface="Consolas" panose="020B0609020204030204" pitchFamily="49" charset="0"/>
              </a:rPr>
              <a:t>x.p</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return x</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AC1900E-EF9A-8B7C-0718-B1E6FE2B1C06}"/>
                  </a:ext>
                </a:extLst>
              </p14:cNvPr>
              <p14:cNvContentPartPr/>
              <p14:nvPr/>
            </p14:nvContentPartPr>
            <p14:xfrm>
              <a:off x="7029360" y="1335600"/>
              <a:ext cx="1758960" cy="887760"/>
            </p14:xfrm>
          </p:contentPart>
        </mc:Choice>
        <mc:Fallback xmlns="">
          <p:pic>
            <p:nvPicPr>
              <p:cNvPr id="3" name="Ink 2">
                <a:extLst>
                  <a:ext uri="{FF2B5EF4-FFF2-40B4-BE49-F238E27FC236}">
                    <a16:creationId xmlns:a16="http://schemas.microsoft.com/office/drawing/2014/main" id="{9AC1900E-EF9A-8B7C-0718-B1E6FE2B1C06}"/>
                  </a:ext>
                </a:extLst>
              </p:cNvPr>
              <p:cNvPicPr/>
              <p:nvPr/>
            </p:nvPicPr>
            <p:blipFill>
              <a:blip r:embed="rId4"/>
              <a:stretch>
                <a:fillRect/>
              </a:stretch>
            </p:blipFill>
            <p:spPr>
              <a:xfrm>
                <a:off x="7020000" y="1326240"/>
                <a:ext cx="1777680" cy="906480"/>
              </a:xfrm>
              <a:prstGeom prst="rect">
                <a:avLst/>
              </a:prstGeom>
            </p:spPr>
          </p:pic>
        </mc:Fallback>
      </mc:AlternateContent>
    </p:spTree>
    <p:extLst>
      <p:ext uri="{BB962C8B-B14F-4D97-AF65-F5344CB8AC3E}">
        <p14:creationId xmlns:p14="http://schemas.microsoft.com/office/powerpoint/2010/main" val="383633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236500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3263-F488-5F94-BA32-858C8DEF3C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46FB423-0615-949A-118B-ABE78A15D3F2}"/>
              </a:ext>
            </a:extLst>
          </p:cNvPr>
          <p:cNvSpPr>
            <a:spLocks noGrp="1"/>
          </p:cNvSpPr>
          <p:nvPr>
            <p:ph idx="1"/>
          </p:nvPr>
        </p:nvSpPr>
        <p:spPr/>
        <p:txBody>
          <a:bodyPr/>
          <a:lstStyle/>
          <a:p>
            <a:r>
              <a:rPr lang="en-IN" dirty="0"/>
              <a:t>Further optimizations</a:t>
            </a:r>
          </a:p>
          <a:p>
            <a:pPr lvl="1"/>
            <a:r>
              <a:rPr lang="en-US" dirty="0"/>
              <a:t>After a find operation, can we make subsequent find operations on the same node cheaper</a:t>
            </a:r>
            <a:endParaRPr lang="en-IN" dirty="0"/>
          </a:p>
        </p:txBody>
      </p:sp>
    </p:spTree>
    <p:extLst>
      <p:ext uri="{BB962C8B-B14F-4D97-AF65-F5344CB8AC3E}">
        <p14:creationId xmlns:p14="http://schemas.microsoft.com/office/powerpoint/2010/main" val="18137526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3263-F488-5F94-BA32-858C8DEF3CCF}"/>
              </a:ext>
            </a:extLst>
          </p:cNvPr>
          <p:cNvSpPr>
            <a:spLocks noGrp="1"/>
          </p:cNvSpPr>
          <p:nvPr>
            <p:ph type="title"/>
          </p:nvPr>
        </p:nvSpPr>
        <p:spPr/>
        <p:txBody>
          <a:bodyPr/>
          <a:lstStyle/>
          <a:p>
            <a:r>
              <a:rPr lang="en-IN" dirty="0"/>
              <a:t>Disjoint-set</a:t>
            </a:r>
          </a:p>
        </p:txBody>
      </p:sp>
      <p:sp>
        <p:nvSpPr>
          <p:cNvPr id="3" name="Content Placeholder 2">
            <a:extLst>
              <a:ext uri="{FF2B5EF4-FFF2-40B4-BE49-F238E27FC236}">
                <a16:creationId xmlns:a16="http://schemas.microsoft.com/office/drawing/2014/main" id="{946FB423-0615-949A-118B-ABE78A15D3F2}"/>
              </a:ext>
            </a:extLst>
          </p:cNvPr>
          <p:cNvSpPr>
            <a:spLocks noGrp="1"/>
          </p:cNvSpPr>
          <p:nvPr>
            <p:ph idx="1"/>
          </p:nvPr>
        </p:nvSpPr>
        <p:spPr/>
        <p:txBody>
          <a:bodyPr/>
          <a:lstStyle/>
          <a:p>
            <a:r>
              <a:rPr lang="en-IN" dirty="0"/>
              <a:t>Further optimizations</a:t>
            </a:r>
          </a:p>
          <a:p>
            <a:pPr lvl="1"/>
            <a:r>
              <a:rPr lang="en-US" dirty="0"/>
              <a:t>After a find operation, can we make subsequent find operations on the same node cheaper</a:t>
            </a:r>
          </a:p>
          <a:p>
            <a:pPr lvl="1"/>
            <a:endParaRPr lang="en-IN" dirty="0"/>
          </a:p>
          <a:p>
            <a:r>
              <a:rPr lang="en-IN" dirty="0"/>
              <a:t>Path compression: update the parent pointer in each node visited during a find operation to point to the root node</a:t>
            </a:r>
          </a:p>
        </p:txBody>
      </p:sp>
    </p:spTree>
    <p:extLst>
      <p:ext uri="{BB962C8B-B14F-4D97-AF65-F5344CB8AC3E}">
        <p14:creationId xmlns:p14="http://schemas.microsoft.com/office/powerpoint/2010/main" val="744902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23AD37-18CD-B955-0A15-0088517282FF}"/>
              </a:ext>
            </a:extLst>
          </p:cNvPr>
          <p:cNvCxnSpPr>
            <a:stCxn id="8" idx="0"/>
            <a:endCxn id="7" idx="3"/>
          </p:cNvCxnSpPr>
          <p:nvPr/>
        </p:nvCxnSpPr>
        <p:spPr>
          <a:xfrm flipV="1">
            <a:off x="5161938" y="3074676"/>
            <a:ext cx="510027" cy="41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FE11C-7DAA-F3A9-C730-E55368A2119E}"/>
              </a:ext>
            </a:extLst>
          </p:cNvPr>
          <p:cNvCxnSpPr>
            <a:stCxn id="10" idx="0"/>
            <a:endCxn id="8" idx="3"/>
          </p:cNvCxnSpPr>
          <p:nvPr/>
        </p:nvCxnSpPr>
        <p:spPr>
          <a:xfrm flipV="1">
            <a:off x="4621160" y="3993994"/>
            <a:ext cx="318299" cy="42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D978F0-C15D-AB8D-EDC0-6FC71E657B93}"/>
              </a:ext>
            </a:extLst>
          </p:cNvPr>
          <p:cNvCxnSpPr>
            <a:stCxn id="11" idx="1"/>
            <a:endCxn id="10" idx="5"/>
          </p:cNvCxnSpPr>
          <p:nvPr/>
        </p:nvCxnSpPr>
        <p:spPr>
          <a:xfrm flipH="1" flipV="1">
            <a:off x="4843638" y="4918227"/>
            <a:ext cx="621845" cy="35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t>FIND_SET(12)</a:t>
            </a:r>
          </a:p>
        </p:txBody>
      </p:sp>
    </p:spTree>
    <p:extLst>
      <p:ext uri="{BB962C8B-B14F-4D97-AF65-F5344CB8AC3E}">
        <p14:creationId xmlns:p14="http://schemas.microsoft.com/office/powerpoint/2010/main" val="14264337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23AD37-18CD-B955-0A15-0088517282FF}"/>
              </a:ext>
            </a:extLst>
          </p:cNvPr>
          <p:cNvCxnSpPr>
            <a:stCxn id="8" idx="0"/>
            <a:endCxn id="7" idx="3"/>
          </p:cNvCxnSpPr>
          <p:nvPr/>
        </p:nvCxnSpPr>
        <p:spPr>
          <a:xfrm flipV="1">
            <a:off x="5161938" y="3074676"/>
            <a:ext cx="510027" cy="41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FE11C-7DAA-F3A9-C730-E55368A2119E}"/>
              </a:ext>
            </a:extLst>
          </p:cNvPr>
          <p:cNvCxnSpPr>
            <a:stCxn id="10" idx="0"/>
            <a:endCxn id="8" idx="3"/>
          </p:cNvCxnSpPr>
          <p:nvPr/>
        </p:nvCxnSpPr>
        <p:spPr>
          <a:xfrm flipV="1">
            <a:off x="4621160" y="3993994"/>
            <a:ext cx="318299" cy="42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D978F0-C15D-AB8D-EDC0-6FC71E657B93}"/>
              </a:ext>
            </a:extLst>
          </p:cNvPr>
          <p:cNvCxnSpPr>
            <a:stCxn id="11" idx="1"/>
            <a:endCxn id="10" idx="5"/>
          </p:cNvCxnSpPr>
          <p:nvPr/>
        </p:nvCxnSpPr>
        <p:spPr>
          <a:xfrm flipH="1" flipV="1">
            <a:off x="4843638" y="4918227"/>
            <a:ext cx="621845" cy="35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t>FIND_SET(12)</a:t>
            </a:r>
          </a:p>
        </p:txBody>
      </p:sp>
    </p:spTree>
    <p:extLst>
      <p:ext uri="{BB962C8B-B14F-4D97-AF65-F5344CB8AC3E}">
        <p14:creationId xmlns:p14="http://schemas.microsoft.com/office/powerpoint/2010/main" val="10831166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23AD37-18CD-B955-0A15-0088517282FF}"/>
              </a:ext>
            </a:extLst>
          </p:cNvPr>
          <p:cNvCxnSpPr>
            <a:stCxn id="8" idx="0"/>
            <a:endCxn id="7" idx="3"/>
          </p:cNvCxnSpPr>
          <p:nvPr/>
        </p:nvCxnSpPr>
        <p:spPr>
          <a:xfrm flipV="1">
            <a:off x="5161938" y="3074676"/>
            <a:ext cx="510027" cy="41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FE11C-7DAA-F3A9-C730-E55368A2119E}"/>
              </a:ext>
            </a:extLst>
          </p:cNvPr>
          <p:cNvCxnSpPr>
            <a:stCxn id="10" idx="0"/>
            <a:endCxn id="8" idx="3"/>
          </p:cNvCxnSpPr>
          <p:nvPr/>
        </p:nvCxnSpPr>
        <p:spPr>
          <a:xfrm flipV="1">
            <a:off x="4621160" y="3993994"/>
            <a:ext cx="318299" cy="4206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D978F0-C15D-AB8D-EDC0-6FC71E657B93}"/>
              </a:ext>
            </a:extLst>
          </p:cNvPr>
          <p:cNvCxnSpPr>
            <a:stCxn id="11" idx="1"/>
            <a:endCxn id="10" idx="5"/>
          </p:cNvCxnSpPr>
          <p:nvPr/>
        </p:nvCxnSpPr>
        <p:spPr>
          <a:xfrm flipH="1" flipV="1">
            <a:off x="4843638" y="4918227"/>
            <a:ext cx="621845" cy="35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t>FIND_SET(12)</a:t>
            </a:r>
          </a:p>
        </p:txBody>
      </p:sp>
    </p:spTree>
    <p:extLst>
      <p:ext uri="{BB962C8B-B14F-4D97-AF65-F5344CB8AC3E}">
        <p14:creationId xmlns:p14="http://schemas.microsoft.com/office/powerpoint/2010/main" val="26546149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23AD37-18CD-B955-0A15-0088517282FF}"/>
              </a:ext>
            </a:extLst>
          </p:cNvPr>
          <p:cNvCxnSpPr>
            <a:stCxn id="8" idx="0"/>
            <a:endCxn id="7" idx="3"/>
          </p:cNvCxnSpPr>
          <p:nvPr/>
        </p:nvCxnSpPr>
        <p:spPr>
          <a:xfrm flipV="1">
            <a:off x="5161938" y="3074676"/>
            <a:ext cx="510027" cy="415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FE11C-7DAA-F3A9-C730-E55368A2119E}"/>
              </a:ext>
            </a:extLst>
          </p:cNvPr>
          <p:cNvCxnSpPr>
            <a:stCxn id="10" idx="0"/>
            <a:endCxn id="8" idx="3"/>
          </p:cNvCxnSpPr>
          <p:nvPr/>
        </p:nvCxnSpPr>
        <p:spPr>
          <a:xfrm flipV="1">
            <a:off x="4621160" y="3993994"/>
            <a:ext cx="318299" cy="4206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D978F0-C15D-AB8D-EDC0-6FC71E657B93}"/>
              </a:ext>
            </a:extLst>
          </p:cNvPr>
          <p:cNvCxnSpPr>
            <a:stCxn id="11" idx="1"/>
            <a:endCxn id="10" idx="5"/>
          </p:cNvCxnSpPr>
          <p:nvPr/>
        </p:nvCxnSpPr>
        <p:spPr>
          <a:xfrm flipH="1" flipV="1">
            <a:off x="4843638" y="4918227"/>
            <a:ext cx="621845" cy="35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t>FIND_SET(12)</a:t>
            </a:r>
          </a:p>
        </p:txBody>
      </p:sp>
    </p:spTree>
    <p:extLst>
      <p:ext uri="{BB962C8B-B14F-4D97-AF65-F5344CB8AC3E}">
        <p14:creationId xmlns:p14="http://schemas.microsoft.com/office/powerpoint/2010/main" val="9945555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23AD37-18CD-B955-0A15-0088517282FF}"/>
              </a:ext>
            </a:extLst>
          </p:cNvPr>
          <p:cNvCxnSpPr>
            <a:stCxn id="8" idx="0"/>
            <a:endCxn id="7" idx="3"/>
          </p:cNvCxnSpPr>
          <p:nvPr/>
        </p:nvCxnSpPr>
        <p:spPr>
          <a:xfrm flipV="1">
            <a:off x="5161938" y="3074676"/>
            <a:ext cx="510027" cy="415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8FE11C-7DAA-F3A9-C730-E55368A2119E}"/>
              </a:ext>
            </a:extLst>
          </p:cNvPr>
          <p:cNvCxnSpPr>
            <a:stCxn id="10" idx="0"/>
            <a:endCxn id="8" idx="3"/>
          </p:cNvCxnSpPr>
          <p:nvPr/>
        </p:nvCxnSpPr>
        <p:spPr>
          <a:xfrm flipV="1">
            <a:off x="4621160" y="3993994"/>
            <a:ext cx="318299" cy="4206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D978F0-C15D-AB8D-EDC0-6FC71E657B93}"/>
              </a:ext>
            </a:extLst>
          </p:cNvPr>
          <p:cNvCxnSpPr>
            <a:stCxn id="11" idx="1"/>
            <a:endCxn id="10" idx="5"/>
          </p:cNvCxnSpPr>
          <p:nvPr/>
        </p:nvCxnSpPr>
        <p:spPr>
          <a:xfrm flipH="1" flipV="1">
            <a:off x="4843638" y="4918227"/>
            <a:ext cx="621845" cy="35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t>FIND_SET(12)</a:t>
            </a:r>
          </a:p>
        </p:txBody>
      </p:sp>
    </p:spTree>
    <p:extLst>
      <p:ext uri="{BB962C8B-B14F-4D97-AF65-F5344CB8AC3E}">
        <p14:creationId xmlns:p14="http://schemas.microsoft.com/office/powerpoint/2010/main" val="25643462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E2DD-5284-8E16-3E1A-6BA92E5D63E4}"/>
              </a:ext>
            </a:extLst>
          </p:cNvPr>
          <p:cNvSpPr>
            <a:spLocks noGrp="1"/>
          </p:cNvSpPr>
          <p:nvPr>
            <p:ph type="title"/>
          </p:nvPr>
        </p:nvSpPr>
        <p:spPr/>
        <p:txBody>
          <a:bodyPr/>
          <a:lstStyle/>
          <a:p>
            <a:r>
              <a:rPr lang="en-IN" dirty="0"/>
              <a:t>Disjoint set</a:t>
            </a:r>
          </a:p>
        </p:txBody>
      </p:sp>
      <p:sp>
        <p:nvSpPr>
          <p:cNvPr id="4" name="Oval 3">
            <a:extLst>
              <a:ext uri="{FF2B5EF4-FFF2-40B4-BE49-F238E27FC236}">
                <a16:creationId xmlns:a16="http://schemas.microsoft.com/office/drawing/2014/main" id="{709AF4F9-87F2-26D1-8484-F3F6594BC09F}"/>
              </a:ext>
            </a:extLst>
          </p:cNvPr>
          <p:cNvSpPr/>
          <p:nvPr/>
        </p:nvSpPr>
        <p:spPr>
          <a:xfrm>
            <a:off x="2517058" y="1455173"/>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 name="Oval 4">
            <a:extLst>
              <a:ext uri="{FF2B5EF4-FFF2-40B4-BE49-F238E27FC236}">
                <a16:creationId xmlns:a16="http://schemas.microsoft.com/office/drawing/2014/main" id="{90F76EA6-CE42-6846-4823-22A2B9F317FF}"/>
              </a:ext>
            </a:extLst>
          </p:cNvPr>
          <p:cNvSpPr/>
          <p:nvPr/>
        </p:nvSpPr>
        <p:spPr>
          <a:xfrm>
            <a:off x="1558411" y="255147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6" name="Oval 5">
            <a:extLst>
              <a:ext uri="{FF2B5EF4-FFF2-40B4-BE49-F238E27FC236}">
                <a16:creationId xmlns:a16="http://schemas.microsoft.com/office/drawing/2014/main" id="{20F032A4-E370-457E-F7B4-BF4983EE5E46}"/>
              </a:ext>
            </a:extLst>
          </p:cNvPr>
          <p:cNvSpPr/>
          <p:nvPr/>
        </p:nvSpPr>
        <p:spPr>
          <a:xfrm>
            <a:off x="3500285" y="2576051"/>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sp>
        <p:nvSpPr>
          <p:cNvPr id="7" name="Oval 6">
            <a:extLst>
              <a:ext uri="{FF2B5EF4-FFF2-40B4-BE49-F238E27FC236}">
                <a16:creationId xmlns:a16="http://schemas.microsoft.com/office/drawing/2014/main" id="{21061BA6-E080-697B-542D-04ED9384E096}"/>
              </a:ext>
            </a:extLst>
          </p:cNvPr>
          <p:cNvSpPr/>
          <p:nvPr/>
        </p:nvSpPr>
        <p:spPr>
          <a:xfrm>
            <a:off x="5579811" y="2571134"/>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8" name="Oval 7">
            <a:extLst>
              <a:ext uri="{FF2B5EF4-FFF2-40B4-BE49-F238E27FC236}">
                <a16:creationId xmlns:a16="http://schemas.microsoft.com/office/drawing/2014/main" id="{D095455A-D695-E245-F4E7-94F8F108554D}"/>
              </a:ext>
            </a:extLst>
          </p:cNvPr>
          <p:cNvSpPr/>
          <p:nvPr/>
        </p:nvSpPr>
        <p:spPr>
          <a:xfrm>
            <a:off x="4847305" y="3490452"/>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F7566EE7-BF9D-D0CB-185A-570B825D5B04}"/>
              </a:ext>
            </a:extLst>
          </p:cNvPr>
          <p:cNvSpPr/>
          <p:nvPr/>
        </p:nvSpPr>
        <p:spPr>
          <a:xfrm>
            <a:off x="6435216" y="3495367"/>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10" name="Oval 9">
            <a:extLst>
              <a:ext uri="{FF2B5EF4-FFF2-40B4-BE49-F238E27FC236}">
                <a16:creationId xmlns:a16="http://schemas.microsoft.com/office/drawing/2014/main" id="{9F362067-5377-3A49-928A-0FA8AEAD1E07}"/>
              </a:ext>
            </a:extLst>
          </p:cNvPr>
          <p:cNvSpPr/>
          <p:nvPr/>
        </p:nvSpPr>
        <p:spPr>
          <a:xfrm>
            <a:off x="4306527" y="441468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sp>
        <p:nvSpPr>
          <p:cNvPr id="11" name="Oval 10">
            <a:extLst>
              <a:ext uri="{FF2B5EF4-FFF2-40B4-BE49-F238E27FC236}">
                <a16:creationId xmlns:a16="http://schemas.microsoft.com/office/drawing/2014/main" id="{02405875-A533-EC0C-8817-B7E97D5245AE}"/>
              </a:ext>
            </a:extLst>
          </p:cNvPr>
          <p:cNvSpPr/>
          <p:nvPr/>
        </p:nvSpPr>
        <p:spPr>
          <a:xfrm>
            <a:off x="5373329" y="5186518"/>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sp>
        <p:nvSpPr>
          <p:cNvPr id="12" name="Oval 11">
            <a:extLst>
              <a:ext uri="{FF2B5EF4-FFF2-40B4-BE49-F238E27FC236}">
                <a16:creationId xmlns:a16="http://schemas.microsoft.com/office/drawing/2014/main" id="{8C55D18F-8BBE-2DC0-BD69-C6A59452D3E6}"/>
              </a:ext>
            </a:extLst>
          </p:cNvPr>
          <p:cNvSpPr/>
          <p:nvPr/>
        </p:nvSpPr>
        <p:spPr>
          <a:xfrm>
            <a:off x="2757948" y="3564195"/>
            <a:ext cx="629265"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14" name="Straight Arrow Connector 13">
            <a:extLst>
              <a:ext uri="{FF2B5EF4-FFF2-40B4-BE49-F238E27FC236}">
                <a16:creationId xmlns:a16="http://schemas.microsoft.com/office/drawing/2014/main" id="{8B786A33-B11A-1696-2C46-E035E6326DA6}"/>
              </a:ext>
            </a:extLst>
          </p:cNvPr>
          <p:cNvCxnSpPr>
            <a:stCxn id="5" idx="0"/>
            <a:endCxn id="4" idx="4"/>
          </p:cNvCxnSpPr>
          <p:nvPr/>
        </p:nvCxnSpPr>
        <p:spPr>
          <a:xfrm flipV="1">
            <a:off x="1873044" y="2045109"/>
            <a:ext cx="958647" cy="5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87EE27-F684-05F0-935C-2CF421799D6D}"/>
              </a:ext>
            </a:extLst>
          </p:cNvPr>
          <p:cNvCxnSpPr>
            <a:stCxn id="6" idx="0"/>
            <a:endCxn id="4" idx="4"/>
          </p:cNvCxnSpPr>
          <p:nvPr/>
        </p:nvCxnSpPr>
        <p:spPr>
          <a:xfrm flipH="1" flipV="1">
            <a:off x="2831691" y="2045109"/>
            <a:ext cx="983227" cy="530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237153-3432-CE33-5563-6A228F992860}"/>
              </a:ext>
            </a:extLst>
          </p:cNvPr>
          <p:cNvCxnSpPr>
            <a:stCxn id="7" idx="1"/>
            <a:endCxn id="4" idx="4"/>
          </p:cNvCxnSpPr>
          <p:nvPr/>
        </p:nvCxnSpPr>
        <p:spPr>
          <a:xfrm flipH="1" flipV="1">
            <a:off x="2831691" y="2045109"/>
            <a:ext cx="2840274" cy="61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138B-9DBA-BD57-0E9A-B67E2358293D}"/>
              </a:ext>
            </a:extLst>
          </p:cNvPr>
          <p:cNvCxnSpPr>
            <a:stCxn id="12" idx="7"/>
            <a:endCxn id="6" idx="3"/>
          </p:cNvCxnSpPr>
          <p:nvPr/>
        </p:nvCxnSpPr>
        <p:spPr>
          <a:xfrm flipV="1">
            <a:off x="3295059" y="3079593"/>
            <a:ext cx="297380" cy="57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5E7D4B-FF4C-1EB6-F5DE-FA5814707EC7}"/>
              </a:ext>
            </a:extLst>
          </p:cNvPr>
          <p:cNvCxnSpPr>
            <a:stCxn id="9" idx="1"/>
            <a:endCxn id="7" idx="5"/>
          </p:cNvCxnSpPr>
          <p:nvPr/>
        </p:nvCxnSpPr>
        <p:spPr>
          <a:xfrm flipH="1" flipV="1">
            <a:off x="6116922" y="3074676"/>
            <a:ext cx="410448" cy="50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F10FD3-23C4-9508-A3AA-DA661BA4415E}"/>
              </a:ext>
            </a:extLst>
          </p:cNvPr>
          <p:cNvSpPr txBox="1"/>
          <p:nvPr/>
        </p:nvSpPr>
        <p:spPr>
          <a:xfrm>
            <a:off x="8190271" y="1585088"/>
            <a:ext cx="2840274" cy="369332"/>
          </a:xfrm>
          <a:prstGeom prst="rect">
            <a:avLst/>
          </a:prstGeom>
          <a:noFill/>
        </p:spPr>
        <p:txBody>
          <a:bodyPr wrap="square" rtlCol="0">
            <a:spAutoFit/>
          </a:bodyPr>
          <a:lstStyle/>
          <a:p>
            <a:r>
              <a:rPr lang="en-IN" dirty="0">
                <a:latin typeface="Consolas" panose="020B0609020204030204" pitchFamily="49" charset="0"/>
              </a:rPr>
              <a:t>After FIND_SET(12)</a:t>
            </a:r>
          </a:p>
        </p:txBody>
      </p:sp>
      <p:cxnSp>
        <p:nvCxnSpPr>
          <p:cNvPr id="17" name="Connector: Curved 16">
            <a:extLst>
              <a:ext uri="{FF2B5EF4-FFF2-40B4-BE49-F238E27FC236}">
                <a16:creationId xmlns:a16="http://schemas.microsoft.com/office/drawing/2014/main" id="{4C4425B4-5E15-C188-CF6C-89880D5BB881}"/>
              </a:ext>
            </a:extLst>
          </p:cNvPr>
          <p:cNvCxnSpPr>
            <a:cxnSpLocks/>
            <a:stCxn id="8" idx="0"/>
            <a:endCxn id="4" idx="5"/>
          </p:cNvCxnSpPr>
          <p:nvPr/>
        </p:nvCxnSpPr>
        <p:spPr>
          <a:xfrm rot="16200000" flipV="1">
            <a:off x="3342186" y="1670699"/>
            <a:ext cx="1531737" cy="2107769"/>
          </a:xfrm>
          <a:prstGeom prst="curvedConnector3">
            <a:avLst>
              <a:gd name="adj1" fmla="val 9044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44653AA9-7C5D-A83D-5547-09EEEB007A8F}"/>
              </a:ext>
            </a:extLst>
          </p:cNvPr>
          <p:cNvCxnSpPr>
            <a:stCxn id="10" idx="0"/>
            <a:endCxn id="4" idx="4"/>
          </p:cNvCxnSpPr>
          <p:nvPr/>
        </p:nvCxnSpPr>
        <p:spPr>
          <a:xfrm rot="16200000" flipV="1">
            <a:off x="2541638" y="2335162"/>
            <a:ext cx="2369576" cy="1789469"/>
          </a:xfrm>
          <a:prstGeom prst="curvedConnector3">
            <a:avLst>
              <a:gd name="adj1" fmla="val 9688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8B02DFD9-CE67-D985-598D-F291435961A1}"/>
              </a:ext>
            </a:extLst>
          </p:cNvPr>
          <p:cNvCxnSpPr>
            <a:stCxn id="11" idx="0"/>
            <a:endCxn id="4" idx="5"/>
          </p:cNvCxnSpPr>
          <p:nvPr/>
        </p:nvCxnSpPr>
        <p:spPr>
          <a:xfrm rot="16200000" flipV="1">
            <a:off x="2757165" y="2255720"/>
            <a:ext cx="3227803" cy="2633793"/>
          </a:xfrm>
          <a:prstGeom prst="curvedConnector3">
            <a:avLst>
              <a:gd name="adj1" fmla="val 10208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8505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B15B-5A1D-AB2F-230B-846FE85FCF95}"/>
              </a:ext>
            </a:extLst>
          </p:cNvPr>
          <p:cNvSpPr>
            <a:spLocks noGrp="1"/>
          </p:cNvSpPr>
          <p:nvPr>
            <p:ph type="title"/>
          </p:nvPr>
        </p:nvSpPr>
        <p:spPr/>
        <p:txBody>
          <a:bodyPr/>
          <a:lstStyle/>
          <a:p>
            <a:r>
              <a:rPr lang="en-IN" dirty="0"/>
              <a:t>Disjoint-set</a:t>
            </a:r>
          </a:p>
        </p:txBody>
      </p:sp>
      <p:sp>
        <p:nvSpPr>
          <p:cNvPr id="4" name="TextBox 3">
            <a:extLst>
              <a:ext uri="{FF2B5EF4-FFF2-40B4-BE49-F238E27FC236}">
                <a16:creationId xmlns:a16="http://schemas.microsoft.com/office/drawing/2014/main" id="{35835EAB-D186-D08F-7125-65C528F8167E}"/>
              </a:ext>
            </a:extLst>
          </p:cNvPr>
          <p:cNvSpPr txBox="1"/>
          <p:nvPr/>
        </p:nvSpPr>
        <p:spPr>
          <a:xfrm>
            <a:off x="688242" y="2556389"/>
            <a:ext cx="5407758" cy="2585323"/>
          </a:xfrm>
          <a:prstGeom prst="rect">
            <a:avLst/>
          </a:prstGeom>
          <a:noFill/>
        </p:spPr>
        <p:txBody>
          <a:bodyPr wrap="square" rtlCol="0">
            <a:spAutoFit/>
          </a:bodyPr>
          <a:lstStyle/>
          <a:p>
            <a:r>
              <a:rPr lang="en-IN" dirty="0">
                <a:latin typeface="Consolas" panose="020B0609020204030204" pitchFamily="49" charset="0"/>
              </a:rPr>
              <a:t>MAKE_SET(x)</a:t>
            </a:r>
          </a:p>
          <a:p>
            <a:r>
              <a:rPr lang="en-IN" dirty="0">
                <a:latin typeface="Consolas" panose="020B0609020204030204" pitchFamily="49" charset="0"/>
              </a:rPr>
              <a:t>// x is the element in the set</a:t>
            </a:r>
          </a:p>
          <a:p>
            <a:r>
              <a:rPr lang="en-IN" dirty="0">
                <a:latin typeface="Consolas" panose="020B0609020204030204" pitchFamily="49" charset="0"/>
              </a:rPr>
              <a:t>// x has two fields p and rank</a:t>
            </a:r>
          </a:p>
          <a:p>
            <a:r>
              <a:rPr lang="en-IN" dirty="0">
                <a:latin typeface="Consolas" panose="020B0609020204030204" pitchFamily="49" charset="0"/>
              </a:rPr>
              <a:t>// p contains parent of x in the tree</a:t>
            </a:r>
          </a:p>
          <a:p>
            <a:r>
              <a:rPr lang="en-IN" dirty="0">
                <a:latin typeface="Consolas" panose="020B0609020204030204" pitchFamily="49" charset="0"/>
              </a:rPr>
              <a:t>// rank field in the root node is the rank of the tree</a:t>
            </a:r>
          </a:p>
          <a:p>
            <a:r>
              <a:rPr lang="en-IN" dirty="0" err="1">
                <a:latin typeface="Consolas" panose="020B0609020204030204" pitchFamily="49" charset="0"/>
              </a:rPr>
              <a:t>x.p</a:t>
            </a:r>
            <a:r>
              <a:rPr lang="en-IN" dirty="0">
                <a:latin typeface="Consolas" panose="020B0609020204030204" pitchFamily="49" charset="0"/>
              </a:rPr>
              <a:t> = x</a:t>
            </a:r>
          </a:p>
          <a:p>
            <a:r>
              <a:rPr lang="en-IN" dirty="0" err="1">
                <a:latin typeface="Consolas" panose="020B0609020204030204" pitchFamily="49" charset="0"/>
              </a:rPr>
              <a:t>x.rank</a:t>
            </a:r>
            <a:r>
              <a:rPr lang="en-IN" dirty="0">
                <a:latin typeface="Consolas" panose="020B0609020204030204" pitchFamily="49" charset="0"/>
              </a:rPr>
              <a:t> = 0</a:t>
            </a:r>
          </a:p>
          <a:p>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344F3823-867F-D88C-765C-A2F7E019AF45}"/>
              </a:ext>
            </a:extLst>
          </p:cNvPr>
          <p:cNvSpPr txBox="1"/>
          <p:nvPr/>
        </p:nvSpPr>
        <p:spPr>
          <a:xfrm>
            <a:off x="6563035" y="781663"/>
            <a:ext cx="4862050" cy="5355312"/>
          </a:xfrm>
          <a:prstGeom prst="rect">
            <a:avLst/>
          </a:prstGeom>
          <a:noFill/>
        </p:spPr>
        <p:txBody>
          <a:bodyPr wrap="square" rtlCol="0">
            <a:spAutoFit/>
          </a:bodyPr>
          <a:lstStyle/>
          <a:p>
            <a:endParaRPr lang="en-IN" dirty="0">
              <a:latin typeface="Consolas" panose="020B0609020204030204" pitchFamily="49" charset="0"/>
            </a:endParaRPr>
          </a:p>
          <a:p>
            <a:r>
              <a:rPr lang="en-IN" dirty="0">
                <a:latin typeface="Consolas" panose="020B0609020204030204" pitchFamily="49" charset="0"/>
              </a:rPr>
              <a:t>UNION(X, Y)</a:t>
            </a:r>
          </a:p>
          <a:p>
            <a:r>
              <a:rPr lang="en-IN" dirty="0">
                <a:latin typeface="Consolas" panose="020B0609020204030204" pitchFamily="49" charset="0"/>
              </a:rPr>
              <a:t>// X and Y are the roots of the tree</a:t>
            </a:r>
          </a:p>
          <a:p>
            <a:r>
              <a:rPr lang="en-IN" dirty="0">
                <a:latin typeface="Consolas" panose="020B0609020204030204" pitchFamily="49" charset="0"/>
              </a:rPr>
              <a:t>// return the new root after union</a:t>
            </a:r>
          </a:p>
          <a:p>
            <a:r>
              <a:rPr lang="en-IN" dirty="0">
                <a:latin typeface="Consolas" panose="020B0609020204030204" pitchFamily="49" charset="0"/>
              </a:rPr>
              <a:t>if </a:t>
            </a:r>
            <a:r>
              <a:rPr lang="en-IN" dirty="0" err="1">
                <a:latin typeface="Consolas" panose="020B0609020204030204" pitchFamily="49" charset="0"/>
              </a:rPr>
              <a:t>X.rank</a:t>
            </a:r>
            <a:r>
              <a:rPr lang="en-IN" dirty="0">
                <a:latin typeface="Consolas" panose="020B0609020204030204" pitchFamily="49" charset="0"/>
              </a:rPr>
              <a:t> &gt; </a:t>
            </a:r>
            <a:r>
              <a:rPr lang="en-IN" dirty="0" err="1">
                <a:latin typeface="Consolas" panose="020B0609020204030204" pitchFamily="49" charset="0"/>
              </a:rPr>
              <a:t>Y.rank</a:t>
            </a:r>
            <a:endParaRPr lang="en-IN" dirty="0">
              <a:latin typeface="Consolas" panose="020B0609020204030204" pitchFamily="49" charset="0"/>
            </a:endParaRPr>
          </a:p>
          <a:p>
            <a:r>
              <a:rPr lang="en-IN" dirty="0">
                <a:latin typeface="Consolas" panose="020B0609020204030204" pitchFamily="49" charset="0"/>
              </a:rPr>
              <a:t>    </a:t>
            </a:r>
            <a:r>
              <a:rPr lang="en-IN" dirty="0" err="1">
                <a:latin typeface="Consolas" panose="020B0609020204030204" pitchFamily="49" charset="0"/>
              </a:rPr>
              <a:t>Y.p</a:t>
            </a:r>
            <a:r>
              <a:rPr lang="en-IN" dirty="0">
                <a:latin typeface="Consolas" panose="020B0609020204030204" pitchFamily="49" charset="0"/>
              </a:rPr>
              <a:t> = X</a:t>
            </a:r>
          </a:p>
          <a:p>
            <a:r>
              <a:rPr lang="en-IN" dirty="0">
                <a:latin typeface="Consolas" panose="020B0609020204030204" pitchFamily="49" charset="0"/>
              </a:rPr>
              <a:t>    return X</a:t>
            </a:r>
          </a:p>
          <a:p>
            <a:r>
              <a:rPr lang="en-IN" dirty="0">
                <a:latin typeface="Consolas" panose="020B0609020204030204" pitchFamily="49" charset="0"/>
              </a:rPr>
              <a:t>else</a:t>
            </a:r>
          </a:p>
          <a:p>
            <a:r>
              <a:rPr lang="en-IN" dirty="0">
                <a:latin typeface="Consolas" panose="020B0609020204030204" pitchFamily="49" charset="0"/>
              </a:rPr>
              <a:t>    </a:t>
            </a:r>
            <a:r>
              <a:rPr lang="en-IN" dirty="0" err="1">
                <a:latin typeface="Consolas" panose="020B0609020204030204" pitchFamily="49" charset="0"/>
              </a:rPr>
              <a:t>X.p</a:t>
            </a:r>
            <a:r>
              <a:rPr lang="en-IN" dirty="0">
                <a:latin typeface="Consolas" panose="020B0609020204030204" pitchFamily="49" charset="0"/>
              </a:rPr>
              <a:t> = Y</a:t>
            </a:r>
          </a:p>
          <a:p>
            <a:r>
              <a:rPr lang="en-IN" dirty="0">
                <a:latin typeface="Consolas" panose="020B0609020204030204" pitchFamily="49" charset="0"/>
              </a:rPr>
              <a:t>    if </a:t>
            </a:r>
            <a:r>
              <a:rPr lang="en-IN" dirty="0" err="1">
                <a:latin typeface="Consolas" panose="020B0609020204030204" pitchFamily="49" charset="0"/>
              </a:rPr>
              <a:t>X.rank</a:t>
            </a:r>
            <a:r>
              <a:rPr lang="en-IN" dirty="0">
                <a:latin typeface="Consolas" panose="020B0609020204030204" pitchFamily="49" charset="0"/>
              </a:rPr>
              <a:t> == </a:t>
            </a:r>
            <a:r>
              <a:rPr lang="en-IN" dirty="0" err="1">
                <a:latin typeface="Consolas" panose="020B0609020204030204" pitchFamily="49" charset="0"/>
              </a:rPr>
              <a:t>Y.rank</a:t>
            </a:r>
            <a:endParaRPr lang="en-IN" dirty="0">
              <a:latin typeface="Consolas" panose="020B0609020204030204" pitchFamily="49" charset="0"/>
            </a:endParaRPr>
          </a:p>
          <a:p>
            <a:r>
              <a:rPr lang="en-IN" dirty="0">
                <a:latin typeface="Consolas" panose="020B0609020204030204" pitchFamily="49" charset="0"/>
              </a:rPr>
              <a:t>        </a:t>
            </a:r>
            <a:r>
              <a:rPr lang="en-IN" dirty="0" err="1">
                <a:latin typeface="Consolas" panose="020B0609020204030204" pitchFamily="49" charset="0"/>
              </a:rPr>
              <a:t>Y.rank</a:t>
            </a:r>
            <a:r>
              <a:rPr lang="en-IN" dirty="0">
                <a:latin typeface="Consolas" panose="020B0609020204030204" pitchFamily="49" charset="0"/>
              </a:rPr>
              <a:t> = </a:t>
            </a:r>
            <a:r>
              <a:rPr lang="en-IN" dirty="0" err="1">
                <a:latin typeface="Consolas" panose="020B0609020204030204" pitchFamily="49" charset="0"/>
              </a:rPr>
              <a:t>Y.rank</a:t>
            </a:r>
            <a:r>
              <a:rPr lang="en-IN" dirty="0">
                <a:latin typeface="Consolas" panose="020B0609020204030204" pitchFamily="49" charset="0"/>
              </a:rPr>
              <a:t> + 1</a:t>
            </a:r>
          </a:p>
          <a:p>
            <a:r>
              <a:rPr lang="en-IN" dirty="0">
                <a:latin typeface="Consolas" panose="020B0609020204030204" pitchFamily="49" charset="0"/>
              </a:rPr>
              <a:t>    return Y</a:t>
            </a:r>
          </a:p>
          <a:p>
            <a:endParaRPr lang="en-IN" dirty="0">
              <a:latin typeface="Consolas" panose="020B0609020204030204" pitchFamily="49" charset="0"/>
            </a:endParaRPr>
          </a:p>
          <a:p>
            <a:r>
              <a:rPr lang="en-IN" dirty="0">
                <a:latin typeface="Consolas" panose="020B0609020204030204" pitchFamily="49" charset="0"/>
              </a:rPr>
              <a:t>FIND_SET(x)</a:t>
            </a:r>
          </a:p>
          <a:p>
            <a:r>
              <a:rPr lang="en-IN" dirty="0">
                <a:latin typeface="Consolas" panose="020B0609020204030204" pitchFamily="49" charset="0"/>
              </a:rPr>
              <a:t>// x is an element in the tree</a:t>
            </a:r>
          </a:p>
          <a:p>
            <a:r>
              <a:rPr lang="en-IN" dirty="0">
                <a:latin typeface="Consolas" panose="020B0609020204030204" pitchFamily="49" charset="0"/>
              </a:rPr>
              <a:t>// Output: root of the tree</a:t>
            </a:r>
          </a:p>
          <a:p>
            <a:r>
              <a:rPr lang="en-IN" dirty="0">
                <a:solidFill>
                  <a:schemeClr val="accent1"/>
                </a:solidFill>
                <a:latin typeface="Consolas" panose="020B0609020204030204" pitchFamily="49" charset="0"/>
              </a:rPr>
              <a:t>if </a:t>
            </a:r>
            <a:r>
              <a:rPr lang="en-IN" dirty="0" err="1">
                <a:solidFill>
                  <a:schemeClr val="accent1"/>
                </a:solidFill>
                <a:latin typeface="Consolas" panose="020B0609020204030204" pitchFamily="49" charset="0"/>
              </a:rPr>
              <a:t>x.p</a:t>
            </a:r>
            <a:r>
              <a:rPr lang="en-IN" dirty="0">
                <a:solidFill>
                  <a:schemeClr val="accent1"/>
                </a:solidFill>
                <a:latin typeface="Consolas" panose="020B0609020204030204" pitchFamily="49" charset="0"/>
              </a:rPr>
              <a:t> != x</a:t>
            </a:r>
          </a:p>
          <a:p>
            <a:r>
              <a:rPr lang="en-IN" dirty="0">
                <a:solidFill>
                  <a:schemeClr val="accent1"/>
                </a:solidFill>
                <a:latin typeface="Consolas" panose="020B0609020204030204" pitchFamily="49" charset="0"/>
              </a:rPr>
              <a:t>    </a:t>
            </a:r>
            <a:r>
              <a:rPr lang="en-IN" dirty="0" err="1">
                <a:solidFill>
                  <a:schemeClr val="accent1"/>
                </a:solidFill>
                <a:latin typeface="Consolas" panose="020B0609020204030204" pitchFamily="49" charset="0"/>
              </a:rPr>
              <a:t>x.p</a:t>
            </a:r>
            <a:r>
              <a:rPr lang="en-IN" dirty="0">
                <a:solidFill>
                  <a:schemeClr val="accent1"/>
                </a:solidFill>
                <a:latin typeface="Consolas" panose="020B0609020204030204" pitchFamily="49" charset="0"/>
              </a:rPr>
              <a:t> = FIND_SET(</a:t>
            </a:r>
            <a:r>
              <a:rPr lang="en-IN" dirty="0" err="1">
                <a:solidFill>
                  <a:schemeClr val="accent1"/>
                </a:solidFill>
                <a:latin typeface="Consolas" panose="020B0609020204030204" pitchFamily="49" charset="0"/>
              </a:rPr>
              <a:t>x.p</a:t>
            </a:r>
            <a:r>
              <a:rPr lang="en-IN" dirty="0">
                <a:solidFill>
                  <a:schemeClr val="accent1"/>
                </a:solidFill>
                <a:latin typeface="Consolas" panose="020B0609020204030204" pitchFamily="49" charset="0"/>
              </a:rPr>
              <a:t>)</a:t>
            </a:r>
          </a:p>
          <a:p>
            <a:r>
              <a:rPr lang="en-IN" dirty="0">
                <a:solidFill>
                  <a:schemeClr val="accent1"/>
                </a:solidFill>
                <a:latin typeface="Consolas" panose="020B0609020204030204" pitchFamily="49" charset="0"/>
              </a:rPr>
              <a:t>return </a:t>
            </a:r>
            <a:r>
              <a:rPr lang="en-IN" dirty="0" err="1">
                <a:solidFill>
                  <a:schemeClr val="accent1"/>
                </a:solidFill>
                <a:latin typeface="Consolas" panose="020B0609020204030204" pitchFamily="49" charset="0"/>
              </a:rPr>
              <a:t>x.p</a:t>
            </a:r>
            <a:endParaRPr lang="en-IN"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2082067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4E6E-75A1-3750-EC24-D6E55552EF35}"/>
              </a:ext>
            </a:extLst>
          </p:cNvPr>
          <p:cNvSpPr>
            <a:spLocks noGrp="1"/>
          </p:cNvSpPr>
          <p:nvPr>
            <p:ph type="title"/>
          </p:nvPr>
        </p:nvSpPr>
        <p:spPr/>
        <p:txBody>
          <a:bodyPr/>
          <a:lstStyle/>
          <a:p>
            <a:r>
              <a:rPr lang="en-IN" dirty="0"/>
              <a:t>Kruskal’s algorithm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01991B-2FF1-48F8-CC03-13CB09E869EB}"/>
                  </a:ext>
                </a:extLst>
              </p:cNvPr>
              <p:cNvSpPr txBox="1"/>
              <p:nvPr/>
            </p:nvSpPr>
            <p:spPr>
              <a:xfrm>
                <a:off x="6331973" y="255637"/>
                <a:ext cx="5299589" cy="5909310"/>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MST_KRUSKAL(G)</a:t>
                </a:r>
              </a:p>
              <a:p>
                <a:pPr marL="342900" indent="-342900">
                  <a:buFont typeface="+mj-lt"/>
                  <a:buAutoNum type="arabicPeriod"/>
                </a:pPr>
                <a:r>
                  <a:rPr lang="en-IN" dirty="0">
                    <a:latin typeface="Consolas" panose="020B0609020204030204" pitchFamily="49" charset="0"/>
                  </a:rPr>
                  <a:t>// G is the graph G = (V, E, w)</a:t>
                </a:r>
              </a:p>
              <a:p>
                <a:pPr marL="342900" indent="-342900">
                  <a:buFont typeface="+mj-lt"/>
                  <a:buAutoNum type="arabicPeriod"/>
                </a:pPr>
                <a:r>
                  <a:rPr lang="en-IN" dirty="0">
                    <a:latin typeface="Consolas" panose="020B0609020204030204" pitchFamily="49" charset="0"/>
                  </a:rPr>
                  <a:t>// Output: a set that contains all edges in the MST</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A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Let H be a min heap</a:t>
                </a:r>
              </a:p>
              <a:p>
                <a:pPr marL="342900" indent="-342900">
                  <a:buFont typeface="+mj-lt"/>
                  <a:buAutoNum type="arabicPeriod"/>
                </a:pPr>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MAKE_SET(v)</a:t>
                </a:r>
              </a:p>
              <a:p>
                <a:pPr marL="342900" indent="-342900">
                  <a:buFont typeface="+mj-lt"/>
                  <a:buAutoNum type="arabicPeriod"/>
                </a:pPr>
                <a:r>
                  <a:rPr lang="en-IN" dirty="0">
                    <a:latin typeface="Consolas" panose="020B0609020204030204" pitchFamily="49" charset="0"/>
                  </a:rPr>
                  <a:t>for each vertex u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𝑉</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for each v in </a:t>
                </a:r>
                <a:r>
                  <a:rPr lang="en-IN" dirty="0" err="1">
                    <a:latin typeface="Consolas" panose="020B0609020204030204" pitchFamily="49" charset="0"/>
                  </a:rPr>
                  <a:t>G.AdjList</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H.insert</a:t>
                </a:r>
                <a:r>
                  <a:rPr lang="en-IN" dirty="0">
                    <a:latin typeface="Consolas" panose="020B0609020204030204" pitchFamily="49" charset="0"/>
                  </a:rPr>
                  <a:t>(pair(u, v))</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while |A| != |V| - 1</a:t>
                </a:r>
              </a:p>
              <a:p>
                <a:pPr marL="342900" indent="-342900">
                  <a:buFont typeface="+mj-lt"/>
                  <a:buAutoNum type="arabicPeriod"/>
                </a:pPr>
                <a:r>
                  <a:rPr lang="en-IN" dirty="0">
                    <a:latin typeface="Consolas" panose="020B0609020204030204" pitchFamily="49" charset="0"/>
                  </a:rPr>
                  <a:t>    (u, v) = </a:t>
                </a:r>
                <a:r>
                  <a:rPr lang="en-IN" dirty="0" err="1">
                    <a:latin typeface="Consolas" panose="020B0609020204030204" pitchFamily="49" charset="0"/>
                  </a:rPr>
                  <a:t>H.ExtractMin</a:t>
                </a:r>
                <a:r>
                  <a:rPr lang="en-IN" dirty="0">
                    <a:latin typeface="Consolas" panose="020B0609020204030204" pitchFamily="49" charset="0"/>
                  </a:rPr>
                  <a:t>()</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set_u</a:t>
                </a:r>
                <a:r>
                  <a:rPr lang="en-IN" dirty="0">
                    <a:latin typeface="Consolas" panose="020B0609020204030204" pitchFamily="49" charset="0"/>
                  </a:rPr>
                  <a:t> = FIND_SET(u)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set_v</a:t>
                </a:r>
                <a:r>
                  <a:rPr lang="en-IN" dirty="0">
                    <a:latin typeface="Consolas" panose="020B0609020204030204" pitchFamily="49" charset="0"/>
                  </a:rPr>
                  <a:t> = FIND_SET(v)</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set_u</a:t>
                </a:r>
                <a:r>
                  <a:rPr lang="en-IN" dirty="0">
                    <a:latin typeface="Consolas" panose="020B0609020204030204" pitchFamily="49" charset="0"/>
                  </a:rPr>
                  <a:t> != </a:t>
                </a:r>
                <a:r>
                  <a:rPr lang="en-IN" dirty="0" err="1">
                    <a:latin typeface="Consolas" panose="020B0609020204030204" pitchFamily="49" charset="0"/>
                  </a:rPr>
                  <a:t>set_v</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r>
                      <a:rPr lang="en-IN" b="0" i="1" smtClean="0">
                        <a:latin typeface="Cambria Math" panose="02040503050406030204" pitchFamily="18" charset="0"/>
                      </a:rPr>
                      <m:t>)}</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UNION(</a:t>
                </a:r>
                <a:r>
                  <a:rPr lang="en-IN" dirty="0" err="1">
                    <a:latin typeface="Consolas" panose="020B0609020204030204" pitchFamily="49" charset="0"/>
                  </a:rPr>
                  <a:t>set_u</a:t>
                </a:r>
                <a:r>
                  <a:rPr lang="en-IN" dirty="0">
                    <a:latin typeface="Consolas" panose="020B0609020204030204" pitchFamily="49" charset="0"/>
                  </a:rPr>
                  <a:t>, </a:t>
                </a:r>
                <a:r>
                  <a:rPr lang="en-IN" dirty="0" err="1">
                    <a:latin typeface="Consolas" panose="020B0609020204030204" pitchFamily="49" charset="0"/>
                  </a:rPr>
                  <a:t>set_v</a:t>
                </a:r>
                <a:r>
                  <a:rPr lang="en-IN" dirty="0">
                    <a:latin typeface="Consolas" panose="020B0609020204030204" pitchFamily="49" charset="0"/>
                  </a:rPr>
                  <a:t>)</a:t>
                </a:r>
              </a:p>
              <a:p>
                <a:pPr marL="342900" indent="-342900">
                  <a:buFont typeface="+mj-lt"/>
                  <a:buAutoNum type="arabicPeriod"/>
                </a:pPr>
                <a:r>
                  <a:rPr lang="en-IN" dirty="0">
                    <a:latin typeface="Consolas" panose="020B0609020204030204" pitchFamily="49" charset="0"/>
                  </a:rPr>
                  <a:t>return A</a:t>
                </a:r>
              </a:p>
            </p:txBody>
          </p:sp>
        </mc:Choice>
        <mc:Fallback xmlns="">
          <p:sp>
            <p:nvSpPr>
              <p:cNvPr id="4" name="TextBox 3">
                <a:extLst>
                  <a:ext uri="{FF2B5EF4-FFF2-40B4-BE49-F238E27FC236}">
                    <a16:creationId xmlns:a16="http://schemas.microsoft.com/office/drawing/2014/main" id="{1B01991B-2FF1-48F8-CC03-13CB09E869EB}"/>
                  </a:ext>
                </a:extLst>
              </p:cNvPr>
              <p:cNvSpPr txBox="1">
                <a:spLocks noRot="1" noChangeAspect="1" noMove="1" noResize="1" noEditPoints="1" noAdjustHandles="1" noChangeArrowheads="1" noChangeShapeType="1" noTextEdit="1"/>
              </p:cNvSpPr>
              <p:nvPr/>
            </p:nvSpPr>
            <p:spPr>
              <a:xfrm>
                <a:off x="6331973" y="255637"/>
                <a:ext cx="5299589" cy="5909310"/>
              </a:xfrm>
              <a:prstGeom prst="rect">
                <a:avLst/>
              </a:prstGeom>
              <a:blipFill>
                <a:blip r:embed="rId3"/>
                <a:stretch>
                  <a:fillRect l="-921" t="-619" b="-722"/>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D130CF0-86E0-C77D-D1B0-320A2A9F54CE}"/>
                  </a:ext>
                </a:extLst>
              </p14:cNvPr>
              <p14:cNvContentPartPr/>
              <p14:nvPr/>
            </p14:nvContentPartPr>
            <p14:xfrm>
              <a:off x="235080" y="1348920"/>
              <a:ext cx="10639800" cy="4964760"/>
            </p14:xfrm>
          </p:contentPart>
        </mc:Choice>
        <mc:Fallback xmlns="">
          <p:pic>
            <p:nvPicPr>
              <p:cNvPr id="3" name="Ink 2">
                <a:extLst>
                  <a:ext uri="{FF2B5EF4-FFF2-40B4-BE49-F238E27FC236}">
                    <a16:creationId xmlns:a16="http://schemas.microsoft.com/office/drawing/2014/main" id="{CD130CF0-86E0-C77D-D1B0-320A2A9F54CE}"/>
                  </a:ext>
                </a:extLst>
              </p:cNvPr>
              <p:cNvPicPr/>
              <p:nvPr/>
            </p:nvPicPr>
            <p:blipFill>
              <a:blip r:embed="rId5"/>
              <a:stretch>
                <a:fillRect/>
              </a:stretch>
            </p:blipFill>
            <p:spPr>
              <a:xfrm>
                <a:off x="225720" y="1339560"/>
                <a:ext cx="10658520" cy="4983480"/>
              </a:xfrm>
              <a:prstGeom prst="rect">
                <a:avLst/>
              </a:prstGeom>
            </p:spPr>
          </p:pic>
        </mc:Fallback>
      </mc:AlternateContent>
    </p:spTree>
    <p:extLst>
      <p:ext uri="{BB962C8B-B14F-4D97-AF65-F5344CB8AC3E}">
        <p14:creationId xmlns:p14="http://schemas.microsoft.com/office/powerpoint/2010/main" val="395145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9504835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4E6E-75A1-3750-EC24-D6E55552EF35}"/>
              </a:ext>
            </a:extLst>
          </p:cNvPr>
          <p:cNvSpPr>
            <a:spLocks noGrp="1"/>
          </p:cNvSpPr>
          <p:nvPr>
            <p:ph type="title"/>
          </p:nvPr>
        </p:nvSpPr>
        <p:spPr/>
        <p:txBody>
          <a:bodyPr/>
          <a:lstStyle/>
          <a:p>
            <a:r>
              <a:rPr lang="en-IN" dirty="0"/>
              <a:t>Kruskal’s algorithm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01991B-2FF1-48F8-CC03-13CB09E869EB}"/>
                  </a:ext>
                </a:extLst>
              </p:cNvPr>
              <p:cNvSpPr txBox="1"/>
              <p:nvPr/>
            </p:nvSpPr>
            <p:spPr>
              <a:xfrm>
                <a:off x="6331973" y="255637"/>
                <a:ext cx="5299589" cy="5909310"/>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MST_KRUSKAL(G)</a:t>
                </a:r>
              </a:p>
              <a:p>
                <a:pPr marL="342900" indent="-342900">
                  <a:buFont typeface="+mj-lt"/>
                  <a:buAutoNum type="arabicPeriod"/>
                </a:pPr>
                <a:r>
                  <a:rPr lang="en-IN" dirty="0">
                    <a:latin typeface="Consolas" panose="020B0609020204030204" pitchFamily="49" charset="0"/>
                  </a:rPr>
                  <a:t>// G is the graph G = (V, E, w)</a:t>
                </a:r>
              </a:p>
              <a:p>
                <a:pPr marL="342900" indent="-342900">
                  <a:buFont typeface="+mj-lt"/>
                  <a:buAutoNum type="arabicPeriod"/>
                </a:pPr>
                <a:r>
                  <a:rPr lang="en-IN" dirty="0">
                    <a:latin typeface="Consolas" panose="020B0609020204030204" pitchFamily="49" charset="0"/>
                  </a:rPr>
                  <a:t>// Output: a set that contains all edges in the MST</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A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b="0" dirty="0">
                    <a:latin typeface="Consolas" panose="020B0609020204030204" pitchFamily="49" charset="0"/>
                  </a:rPr>
                  <a:t>Let H be a min heap</a:t>
                </a:r>
              </a:p>
              <a:p>
                <a:pPr marL="342900" indent="-342900">
                  <a:buFont typeface="+mj-lt"/>
                  <a:buAutoNum type="arabicPeriod"/>
                </a:pPr>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MAKE_SET(v)</a:t>
                </a:r>
              </a:p>
              <a:p>
                <a:pPr marL="342900" indent="-342900">
                  <a:buFont typeface="+mj-lt"/>
                  <a:buAutoNum type="arabicPeriod"/>
                </a:pPr>
                <a:r>
                  <a:rPr lang="en-IN" dirty="0">
                    <a:latin typeface="Consolas" panose="020B0609020204030204" pitchFamily="49" charset="0"/>
                  </a:rPr>
                  <a:t>for each vertex u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𝑉</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for each v in </a:t>
                </a:r>
                <a:r>
                  <a:rPr lang="en-IN" dirty="0" err="1">
                    <a:latin typeface="Consolas" panose="020B0609020204030204" pitchFamily="49" charset="0"/>
                  </a:rPr>
                  <a:t>G.AdjList</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H.insert</a:t>
                </a:r>
                <a:r>
                  <a:rPr lang="en-IN" dirty="0">
                    <a:latin typeface="Consolas" panose="020B0609020204030204" pitchFamily="49" charset="0"/>
                  </a:rPr>
                  <a:t>(pair(u, v))</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while |A| != |V| - 1</a:t>
                </a:r>
              </a:p>
              <a:p>
                <a:pPr marL="342900" indent="-342900">
                  <a:buFont typeface="+mj-lt"/>
                  <a:buAutoNum type="arabicPeriod"/>
                </a:pPr>
                <a:r>
                  <a:rPr lang="en-IN" dirty="0">
                    <a:latin typeface="Consolas" panose="020B0609020204030204" pitchFamily="49" charset="0"/>
                  </a:rPr>
                  <a:t>    (u, v) = </a:t>
                </a:r>
                <a:r>
                  <a:rPr lang="en-IN" dirty="0" err="1">
                    <a:latin typeface="Consolas" panose="020B0609020204030204" pitchFamily="49" charset="0"/>
                  </a:rPr>
                  <a:t>H.ExtractMin</a:t>
                </a:r>
                <a:r>
                  <a:rPr lang="en-IN" dirty="0">
                    <a:latin typeface="Consolas" panose="020B0609020204030204" pitchFamily="49" charset="0"/>
                  </a:rPr>
                  <a:t>()</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set_u</a:t>
                </a:r>
                <a:r>
                  <a:rPr lang="en-IN" dirty="0">
                    <a:latin typeface="Consolas" panose="020B0609020204030204" pitchFamily="49" charset="0"/>
                  </a:rPr>
                  <a:t> = FIND_SET(u)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set_v</a:t>
                </a:r>
                <a:r>
                  <a:rPr lang="en-IN" dirty="0">
                    <a:latin typeface="Consolas" panose="020B0609020204030204" pitchFamily="49" charset="0"/>
                  </a:rPr>
                  <a:t> = FIND_SET(v)</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set_u</a:t>
                </a:r>
                <a:r>
                  <a:rPr lang="en-IN" dirty="0">
                    <a:latin typeface="Consolas" panose="020B0609020204030204" pitchFamily="49" charset="0"/>
                  </a:rPr>
                  <a:t> != </a:t>
                </a:r>
                <a:r>
                  <a:rPr lang="en-IN" dirty="0" err="1">
                    <a:latin typeface="Consolas" panose="020B0609020204030204" pitchFamily="49" charset="0"/>
                  </a:rPr>
                  <a:t>set_v</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r>
                      <a:rPr lang="en-IN" b="0" i="1" smtClean="0">
                        <a:latin typeface="Cambria Math" panose="02040503050406030204" pitchFamily="18" charset="0"/>
                      </a:rPr>
                      <m:t>)}</m:t>
                    </m:r>
                  </m:oMath>
                </a14:m>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UNION(</a:t>
                </a:r>
                <a:r>
                  <a:rPr lang="en-IN" dirty="0" err="1">
                    <a:latin typeface="Consolas" panose="020B0609020204030204" pitchFamily="49" charset="0"/>
                  </a:rPr>
                  <a:t>set_u</a:t>
                </a:r>
                <a:r>
                  <a:rPr lang="en-IN" dirty="0">
                    <a:latin typeface="Consolas" panose="020B0609020204030204" pitchFamily="49" charset="0"/>
                  </a:rPr>
                  <a:t>, </a:t>
                </a:r>
                <a:r>
                  <a:rPr lang="en-IN" dirty="0" err="1">
                    <a:latin typeface="Consolas" panose="020B0609020204030204" pitchFamily="49" charset="0"/>
                  </a:rPr>
                  <a:t>set_v</a:t>
                </a:r>
                <a:r>
                  <a:rPr lang="en-IN" dirty="0">
                    <a:latin typeface="Consolas" panose="020B0609020204030204" pitchFamily="49" charset="0"/>
                  </a:rPr>
                  <a:t>)</a:t>
                </a:r>
              </a:p>
              <a:p>
                <a:pPr marL="342900" indent="-342900">
                  <a:buFont typeface="+mj-lt"/>
                  <a:buAutoNum type="arabicPeriod"/>
                </a:pPr>
                <a:r>
                  <a:rPr lang="en-IN" dirty="0">
                    <a:latin typeface="Consolas" panose="020B0609020204030204" pitchFamily="49" charset="0"/>
                  </a:rPr>
                  <a:t>return A</a:t>
                </a:r>
              </a:p>
            </p:txBody>
          </p:sp>
        </mc:Choice>
        <mc:Fallback xmlns="">
          <p:sp>
            <p:nvSpPr>
              <p:cNvPr id="4" name="TextBox 3">
                <a:extLst>
                  <a:ext uri="{FF2B5EF4-FFF2-40B4-BE49-F238E27FC236}">
                    <a16:creationId xmlns:a16="http://schemas.microsoft.com/office/drawing/2014/main" id="{1B01991B-2FF1-48F8-CC03-13CB09E869EB}"/>
                  </a:ext>
                </a:extLst>
              </p:cNvPr>
              <p:cNvSpPr txBox="1">
                <a:spLocks noRot="1" noChangeAspect="1" noMove="1" noResize="1" noEditPoints="1" noAdjustHandles="1" noChangeArrowheads="1" noChangeShapeType="1" noTextEdit="1"/>
              </p:cNvSpPr>
              <p:nvPr/>
            </p:nvSpPr>
            <p:spPr>
              <a:xfrm>
                <a:off x="6331973" y="255637"/>
                <a:ext cx="5299589" cy="5909310"/>
              </a:xfrm>
              <a:prstGeom prst="rect">
                <a:avLst/>
              </a:prstGeom>
              <a:blipFill>
                <a:blip r:embed="rId2"/>
                <a:stretch>
                  <a:fillRect l="-921" t="-619" b="-722"/>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3E5F12C-24F5-8F7A-1693-6FFD2BAF600F}"/>
              </a:ext>
            </a:extLst>
          </p:cNvPr>
          <p:cNvSpPr txBox="1"/>
          <p:nvPr/>
        </p:nvSpPr>
        <p:spPr>
          <a:xfrm>
            <a:off x="1052052" y="1690688"/>
            <a:ext cx="2920180" cy="461665"/>
          </a:xfrm>
          <a:prstGeom prst="rect">
            <a:avLst/>
          </a:prstGeom>
          <a:noFill/>
        </p:spPr>
        <p:txBody>
          <a:bodyPr wrap="square" rtlCol="0">
            <a:spAutoFit/>
          </a:bodyPr>
          <a:lstStyle/>
          <a:p>
            <a:r>
              <a:rPr lang="en-IN" sz="2400" b="1" dirty="0"/>
              <a:t>Time complexity</a:t>
            </a:r>
          </a:p>
        </p:txBody>
      </p:sp>
    </p:spTree>
    <p:extLst>
      <p:ext uri="{BB962C8B-B14F-4D97-AF65-F5344CB8AC3E}">
        <p14:creationId xmlns:p14="http://schemas.microsoft.com/office/powerpoint/2010/main" val="2934898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781C-0991-1221-05E6-B820895FBD7E}"/>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8BE8FBB0-FA17-0E87-7503-98021DF70E10}"/>
              </a:ext>
            </a:extLst>
          </p:cNvPr>
          <p:cNvSpPr>
            <a:spLocks noGrp="1"/>
          </p:cNvSpPr>
          <p:nvPr>
            <p:ph idx="1"/>
          </p:nvPr>
        </p:nvSpPr>
        <p:spPr/>
        <p:txBody>
          <a:bodyPr>
            <a:normAutofit fontScale="92500" lnSpcReduction="10000"/>
          </a:bodyPr>
          <a:lstStyle/>
          <a:p>
            <a:r>
              <a:rPr lang="en-IN" dirty="0"/>
              <a:t>Line-7 makes O(|V|) operations</a:t>
            </a:r>
          </a:p>
          <a:p>
            <a:r>
              <a:rPr lang="en-IN" dirty="0"/>
              <a:t>Line-8,9,10 can be implemented using BUILD_MIN_HEAP, which requires O(|E|) operations</a:t>
            </a:r>
          </a:p>
          <a:p>
            <a:r>
              <a:rPr lang="en-IN" dirty="0"/>
              <a:t>The loop at line-11 may execute |E| times</a:t>
            </a:r>
          </a:p>
          <a:p>
            <a:r>
              <a:rPr lang="en-IN" dirty="0"/>
              <a:t>The total number of operations at line-12 are O(|E| * log(|E|))</a:t>
            </a:r>
          </a:p>
          <a:p>
            <a:r>
              <a:rPr lang="en-IN" dirty="0"/>
              <a:t>The total number of operations at Line-13 and Line-14 are O(|E|*log(|V|))</a:t>
            </a:r>
          </a:p>
          <a:p>
            <a:r>
              <a:rPr lang="en-IN" dirty="0"/>
              <a:t>The other operations in the loop take constant time during every iteration</a:t>
            </a:r>
          </a:p>
          <a:p>
            <a:r>
              <a:rPr lang="en-IN" dirty="0"/>
              <a:t>Therefore, the time complexity of Kruskal’s algorithm is O(|E| * log (|V|))</a:t>
            </a:r>
          </a:p>
          <a:p>
            <a:pPr lvl="1"/>
            <a:r>
              <a:rPr lang="en-IN" dirty="0"/>
              <a:t>Notice that in a connected graph |E| &gt;= |V|-1</a:t>
            </a:r>
          </a:p>
          <a:p>
            <a:pPr lvl="1"/>
            <a:r>
              <a:rPr lang="en-IN" dirty="0"/>
              <a:t>log(|E|) &lt;= 2 * log(|V|)</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4763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7414</TotalTime>
  <Words>5498</Words>
  <Application>Microsoft Office PowerPoint</Application>
  <PresentationFormat>Widescreen</PresentationFormat>
  <Paragraphs>1096</Paragraphs>
  <Slides>91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Cambria Math</vt:lpstr>
      <vt:lpstr>Consolas</vt:lpstr>
      <vt:lpstr>Office Theme</vt:lpstr>
      <vt:lpstr>PowerPoint Presentation</vt:lpstr>
      <vt:lpstr>Today’s topics</vt:lpstr>
      <vt:lpstr>References</vt:lpstr>
      <vt:lpstr>Minimum spanning tree</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Data structures for disjoint sets</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Disjoint-set</vt:lpstr>
      <vt:lpstr>Tree-based implementation</vt:lpstr>
      <vt:lpstr>Disjoint-set</vt:lpstr>
      <vt:lpstr>Disjoint-set</vt:lpstr>
      <vt:lpstr>Tree-based implementation</vt:lpstr>
      <vt:lpstr>Tree-based implementation</vt:lpstr>
      <vt:lpstr>Tree-based implementation</vt:lpstr>
      <vt:lpstr>Tree-based implementation</vt:lpstr>
      <vt:lpstr>Tree-based implementation</vt:lpstr>
      <vt:lpstr>Tree-based implementation</vt:lpstr>
      <vt:lpstr>Tree-based implementation</vt:lpstr>
      <vt:lpstr>Tree-based implementation</vt:lpstr>
      <vt:lpstr>Tree-based implementation</vt:lpstr>
      <vt:lpstr>Tree-based implementation</vt:lpstr>
      <vt:lpstr>Tree-based implementation</vt:lpstr>
      <vt:lpstr>Disjoint-set</vt:lpstr>
      <vt:lpstr>Disjoint-set</vt:lpstr>
      <vt:lpstr>Disjoint-set</vt:lpstr>
      <vt:lpstr>Disjoint-set</vt:lpstr>
      <vt:lpstr>Disjoint-set</vt:lpstr>
      <vt:lpstr>Disjoint-set</vt:lpstr>
      <vt:lpstr>Disjoint-set</vt:lpstr>
      <vt:lpstr>Disjoint-set</vt:lpstr>
      <vt:lpstr>Disjoint-set</vt:lpstr>
      <vt:lpstr>Disjoint set</vt:lpstr>
      <vt:lpstr>Disjoint set</vt:lpstr>
      <vt:lpstr>Disjoint set</vt:lpstr>
      <vt:lpstr>Disjoint set</vt:lpstr>
      <vt:lpstr>Disjoint set</vt:lpstr>
      <vt:lpstr>Disjoint set</vt:lpstr>
      <vt:lpstr>Disjoint-set</vt:lpstr>
      <vt:lpstr>Kruskal’s algorithm</vt:lpstr>
      <vt:lpstr>Kruskal’s algorithm</vt:lpstr>
      <vt:lpstr>Time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126</cp:revision>
  <cp:lastPrinted>2023-05-31T10:19:56Z</cp:lastPrinted>
  <dcterms:created xsi:type="dcterms:W3CDTF">2022-06-21T05:57:33Z</dcterms:created>
  <dcterms:modified xsi:type="dcterms:W3CDTF">2023-05-31T10:23:14Z</dcterms:modified>
</cp:coreProperties>
</file>