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5.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6.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37.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614" r:id="rId3"/>
    <p:sldId id="1113" r:id="rId4"/>
    <p:sldId id="968" r:id="rId5"/>
    <p:sldId id="967" r:id="rId6"/>
    <p:sldId id="969" r:id="rId7"/>
    <p:sldId id="972" r:id="rId8"/>
    <p:sldId id="970" r:id="rId9"/>
    <p:sldId id="1080" r:id="rId10"/>
    <p:sldId id="971" r:id="rId11"/>
    <p:sldId id="1071" r:id="rId12"/>
    <p:sldId id="1072" r:id="rId13"/>
    <p:sldId id="1073" r:id="rId14"/>
    <p:sldId id="1074" r:id="rId15"/>
    <p:sldId id="1075" r:id="rId16"/>
    <p:sldId id="1076" r:id="rId17"/>
    <p:sldId id="1077" r:id="rId18"/>
    <p:sldId id="1078" r:id="rId19"/>
    <p:sldId id="1079" r:id="rId20"/>
    <p:sldId id="1083" r:id="rId21"/>
    <p:sldId id="1082" r:id="rId22"/>
    <p:sldId id="1081" r:id="rId23"/>
    <p:sldId id="1112" r:id="rId24"/>
    <p:sldId id="1084" r:id="rId25"/>
    <p:sldId id="1085" r:id="rId26"/>
    <p:sldId id="1086" r:id="rId27"/>
    <p:sldId id="1087" r:id="rId28"/>
    <p:sldId id="1088" r:id="rId29"/>
    <p:sldId id="1089" r:id="rId30"/>
    <p:sldId id="1090" r:id="rId31"/>
    <p:sldId id="1091" r:id="rId32"/>
    <p:sldId id="1092" r:id="rId33"/>
    <p:sldId id="1093" r:id="rId34"/>
    <p:sldId id="1094" r:id="rId35"/>
    <p:sldId id="1095" r:id="rId36"/>
    <p:sldId id="1096" r:id="rId37"/>
    <p:sldId id="1097" r:id="rId38"/>
    <p:sldId id="1098" r:id="rId39"/>
    <p:sldId id="1099" r:id="rId40"/>
    <p:sldId id="979" r:id="rId41"/>
    <p:sldId id="973" r:id="rId42"/>
    <p:sldId id="978" r:id="rId43"/>
    <p:sldId id="975" r:id="rId44"/>
    <p:sldId id="977" r:id="rId45"/>
    <p:sldId id="976" r:id="rId46"/>
    <p:sldId id="1100" r:id="rId47"/>
    <p:sldId id="1101" r:id="rId48"/>
    <p:sldId id="980" r:id="rId49"/>
    <p:sldId id="989" r:id="rId50"/>
    <p:sldId id="990" r:id="rId51"/>
    <p:sldId id="991" r:id="rId52"/>
    <p:sldId id="992" r:id="rId53"/>
    <p:sldId id="993" r:id="rId54"/>
    <p:sldId id="994" r:id="rId55"/>
    <p:sldId id="981" r:id="rId56"/>
    <p:sldId id="982" r:id="rId57"/>
    <p:sldId id="983" r:id="rId58"/>
    <p:sldId id="984" r:id="rId59"/>
    <p:sldId id="985" r:id="rId60"/>
    <p:sldId id="986" r:id="rId61"/>
    <p:sldId id="987" r:id="rId62"/>
    <p:sldId id="988" r:id="rId63"/>
    <p:sldId id="995" r:id="rId64"/>
    <p:sldId id="1006" r:id="rId65"/>
    <p:sldId id="1005" r:id="rId66"/>
    <p:sldId id="1004" r:id="rId67"/>
    <p:sldId id="1003" r:id="rId68"/>
    <p:sldId id="1002" r:id="rId69"/>
    <p:sldId id="1001" r:id="rId70"/>
    <p:sldId id="1000" r:id="rId71"/>
    <p:sldId id="999" r:id="rId72"/>
    <p:sldId id="998" r:id="rId73"/>
    <p:sldId id="997" r:id="rId74"/>
    <p:sldId id="996" r:id="rId75"/>
    <p:sldId id="1007" r:id="rId76"/>
    <p:sldId id="1008" r:id="rId77"/>
    <p:sldId id="1009" r:id="rId78"/>
    <p:sldId id="1102" r:id="rId79"/>
    <p:sldId id="1010" r:id="rId80"/>
    <p:sldId id="1103" r:id="rId81"/>
    <p:sldId id="1011" r:id="rId82"/>
    <p:sldId id="1012" r:id="rId83"/>
    <p:sldId id="1013" r:id="rId84"/>
    <p:sldId id="1014" r:id="rId85"/>
    <p:sldId id="1104" r:id="rId86"/>
    <p:sldId id="1108" r:id="rId87"/>
    <p:sldId id="1110" r:id="rId88"/>
    <p:sldId id="1109" r:id="rId89"/>
    <p:sldId id="1111" r:id="rId90"/>
    <p:sldId id="1015" r:id="rId91"/>
    <p:sldId id="1017" r:id="rId92"/>
    <p:sldId id="1052" r:id="rId93"/>
    <p:sldId id="1053"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02:22.77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16328 11735 22 0,'0'0'31'0,"0"0"-9"15,0 0 4-15,0 0-7 0,0 0 0 0,0-3-2 16,0 3-6-16,0 0-5 0,0 0 2 15,0 0 4-15,0 0-2 0,0 0 2 16,0 0-3-16,0 0-2 0,0 0-4 16,0 0 3-16,0 0 1 0,0 0 5 15,0 0 10-15,-2 0 7 0,0-2 4 16,2 1 0-16,-2 0 2 0,2-1-3 16,0 1 1-16,0 1 0 0,0 0-5 0,0 0-4 15,0 0-4-15,0-2-3 0,0 1-3 16,0 1-2-16,0-2 2 0,2 0 1 15,0 1 0-15,0 0-2 0,0 1-1 16,4 1-1-16,3 2-1 0,1 3-4 16,-2 1 1-1,7 5 0-15,-3 3-4 0,3 2 1 0,3 4-2 0,-3 0 0 16,3 2 0-16,-3 0 0 16,3 2 0-16,-3 1-1 0,1-1 0 15,-5 0 1-15,3-4-2 0,-3-2 1 16,-5-2 0-16,6-1-1 0,-4-5 2 0,-3-3-2 15,1-2 0-15,-4-2 0 0,-2 0 0 0,2-3 0 16,-2-1-2-16,0 0-20 0,0-3-9 16,0-6 2-16,-2-4-11 0,2-3-27 15,0 0-30-15,0-4-18 0,0-1-15 16,2-2 36-16,2-1 42 0,4 1 52 16,-1-3 0-16,-1 1 55 0,0 0 10 15,2 4 3-15,0 2-3 0,-3 2-12 16,1 5 4-16,-4 3 0 15,0 2-10-15,-2 5 1 16,0 1-4-16,0 1 0 0,0 0 3 0,0-1-12 0,0 1-3 16,0 0-4-16,0 0-3 0,0 0-3 0,0 0-2 15,0 0-6-15,0 2-2 0,0 3-3 16,-4 3-2-16,-2 5 0 0,-7 2 1 16,3 3-5-16,-5 1 3 15,-7 4-3-15,-1 2-2 0,-2 3 2 0,-6 2-3 16,0 1 2-16,-4 2-2 0,4-1 0 15,2-3 0-15,2 0-10 16,4-2-20-16,7-4-22 0,-5-2-62 16,7-3-84-16,-7-7-240 0</inkml:trace>
  <inkml:trace contextRef="#ctx0" brushRef="#br0" timeOffset="71953.53">16729 3715 231 0,'0'0'30'0,"0"0"-9"16,0 0 16-16,0 0 15 0,0 0-3 15,4-51-1-15,-4 43-1 0,0-2-1 16,-2 0-4-16,-2 1-5 0,2 4-5 16,-2-1-6-16,2 1 2 0,-4 1-6 15,-1 2-3-15,-3 2-4 0,4 0-7 16,-2 1-6-16,-1 3 1 0,-3 5-3 15,4 2-1-15,2 4 0 0,-5 3 0 16,7 0-2-16,4 2 3 0,0 1-3 16,2-1 1-16,4 0 1 15,1-2 1-15,-1-2 0 0,2 0 0 16,4-5 0-16,-1 0-1 0,-3-3 1 0,6-2 0 0,1-2 0 16,-1-3 1-16,3-1 1 15,-1-1 0-15,3-9 3 0,0-3 0 0,-5-2 9 16,5-5 7-16,-7-1-1 0,-4 0-6 15,-1 1-2-15,-1 3-1 0,-6 1 0 16,0 1-3-16,-10-3-1 0,-1 2-4 16,-10-1 0-16,5 2-2 0,-11 4-1 15,0 4 0-15,2 6-1 0,5 2-2 16,-1 9-5-16,11 2 5 0,-1 4 0 16,3 5-1-16,4 1 0 0,2 4-4 0,2-1 3 15,0 0 0-15,0-4 1 16,0-4 3-1,6-1 1-15,4-6-1 0,1 0 0 0,-5-3 1 16,8-3 0-16,1-4 0 0,-1 0 2 0,9-9 0 0,0-7 3 16,-5-7 7-1,7-4 3-15,-2-3 2 0,-8 2-7 0,-1 0-3 0,-10 6 1 16,-4 2-3-16,-6 0-1 0,-11-1 0 16,-1-3-2-16,-11 0-2 15,-4 7-7-15,-4 7-29 0,-7 8-17 16,7 7-46-16,-2 12-59 0,6 1-102 15</inkml:trace>
  <inkml:trace contextRef="#ctx0" brushRef="#br0" timeOffset="72365.97">15855 4317 443 0,'0'0'85'0,"0"0"-13"0,0 0-6 0,0 0 8 16,0 0-24-16,0 0-28 0,0 0-15 15,0 0-4-15,14 22 4 16,-3 2 6-16,-3 5-5 0,2 4 0 0,-2 5 0 16,5 6-5-16,-5 4-1 15,-2 1 0-15,7 2-2 0,-1-7 1 16,-6-3-1-1,5-6 1-15,1-10-1 0,-4-3-13 16,1-5-16-16,3-4-25 0,-4-4-14 16,-1-4-10-16,-5-5-44 0,-2 0-70 15</inkml:trace>
  <inkml:trace contextRef="#ctx0" brushRef="#br0" timeOffset="72662.28">15913 4344 350 0,'0'0'112'0,"0"0"-68"16,0-52-2-16,6 39 34 0,0 1-20 15,0 0-12-15,3 2 1 0,5 1-5 16,-2-2-12-16,9 3-5 0,0 2-8 16,6 2-3-16,2 4-3 0,6 0-1 15,4 11-5-15,6 6-1 0,-3 8-2 16,-5 8 1-16,-4 7-1 0,-6 8-2 0,-17-1 2 15,1-1 0-15,-11-4 1 16,0-8 1-16,-11 1-1 0,-1 0-1 0,-11 2 1 16,-4 2 0-16,-4-1-1 15,-6-3-11-15,0-3-12 0,-2-5-8 16,1-3-28-16,-1-5-53 0,-4 1-55 0,8-6-189 16</inkml:trace>
  <inkml:trace contextRef="#ctx0" brushRef="#br0" timeOffset="73641">25012 2278 324 0,'0'0'56'0,"0"0"-20"0,0 0 30 15,0 0 16-15,0 0-17 0,0 0-13 16,-16-53-9-16,9 45-4 0,1 3-1 0,2-2-9 15,-2 2-8-15,-2 1-3 16,-1 1-1-16,7 2-7 0,-2 1-4 16,2 0-4-16,-2 0-2 0,-4 3-1 15,1 2 0-15,-1 4 0 0,2 3-1 16,-2 2 1-16,-3 3 1 0,5 0-1 0,2 3-1 16,2 0 1-16,2 0 1 0,0 0-1 15,0-2 1-15,6-1 0 0,5 0-1 16,1-4 1-16,-6-4 0 15,7-1-1-15,3-3 1 0,-6-4 1 16,7-1 1-16,-7-4-2 0,7-6 4 0,-3-2 2 16,-3-1 3-16,-3-2-1 15,0 2-2-15,-8-2-1 0,0-1 1 16,0-3 0-16,-10-5-1 0,-1-1-1 16,3-1 0-16,-4 5-3 0,-1 3 0 0,5 4 0 15,-6 6-1-15,5 4-1 0,3 2-1 0,4 2-4 16,-4 6 1-16,-4 7-3 15,-3 4 3-15,3 6 2 0,0 2 1 0,1 1-1 16,5 0-1-16,2-1-1 0,0-3 0 16,4-1 2-16,-2-5-1 0,4-2 2 0,0-6 1 15,5-2-1-15,1-1 1 16,-2-2 1 0,7-1 0-16,1-4 2 0,7-8 2 0,-9-5-1 0,9-3 8 0,-15-1 2 15,1 2-4-15,-5 0-4 0,-4-2 0 16,0-5 2-16,-4-1-5 0,-3 0 1 15,1 2-1-15,0 4-2 0,-6 7-2 16,1 4-18-16,5 8-8 0,-8 2-21 16,-1 12-53-1,7 4-29-15,-7 7-65 0,5-1-133 0</inkml:trace>
  <inkml:trace contextRef="#ctx0" brushRef="#br0" timeOffset="74018.85">25113 2897 493 0,'0'0'97'0,"0"0"-58"15,0 0-27-15,0 0 26 0,0 0-2 16,0 0-17-16,0 0-3 0,34 16 2 16,-28 2 4-16,0 4-8 0,0 9-4 15,0 2-1-15,-2 7-6 0,1 5-1 0,-5-1-1 16,0 2-1-16,0-5-1 0,2-6-4 15,2-6 5 1,-2-6-8-16,4-3-9 0,0-3-13 0,0-6-18 16,1 0-12-16,-5-2-30 0,-2-5-51 0,0-2-75 15</inkml:trace>
  <inkml:trace contextRef="#ctx0" brushRef="#br0" timeOffset="74240">25122 2875 489 0,'0'0'70'15,"0"0"-26"-15,0 0-23 16,0 0 34-16,0 0 3 0,6-50-17 0,-2 42-9 16,8-2-6-16,-3-2-9 15,9 1-6-15,3-3-4 0,4 2-4 0,6 2-2 16,0 1-1-16,-4 3 0 0,-3 0 0 15,-1 0-1-15,2 4-14 0,-13 2-33 16,-3 6-44-16,-9 5-28 0,-4 4-85 16</inkml:trace>
  <inkml:trace contextRef="#ctx0" brushRef="#br0" timeOffset="74393.89">25153 3052 528 0,'0'0'103'16,"0"0"-28"-16,0 0-22 0,0 0-9 15,0 0-9-15,66-15 3 0,-25-4-15 16,9-1-10-16,-3-1-9 0,9-1-1 16,2 4-3-16,-4-1-1 0,0 6-35 15,-15 2-101-15,-12 4-80 0</inkml:trace>
  <inkml:trace contextRef="#ctx0" brushRef="#br0" timeOffset="75483.22">17554 3599 306 0,'0'0'111'0,"0"0"-72"0,0 0-6 0,0 0 20 16,0 0-14-16,0 0-17 0,0 0-5 15,0 0 1-15,0 0 0 0,0 0-4 16,0 0-3-16,0 0 1 0,0 0-5 16,0 0-3-16,0 0 0 0,0 0-3 15,0 0-1-15,0 0-1 0,0 0-1 16,4 3-1-16,2 0-5 0,5 1-35 15,-1 2-5-15,7-1-34 0,-1-1-74 16,-1-3-98-16</inkml:trace>
  <inkml:trace contextRef="#ctx0" brushRef="#br0" timeOffset="75703.27">18532 3466 586 0,'0'0'11'15,"0"0"-4"-15,0 0 39 0,49-27 20 16,-40 26-42-16,-7 1-17 0,-2 0 1 16,0 0 11-16,0 0 3 0,0 0-2 15,0 0-7-15,0 0-6 0,0 0-3 16,0 0-3-16,0 0-1 0,4 0 0 16,2 0-3-16,8-5-7 15,7 0-17-15,8-4-20 0,4 0-6 0,6-2-12 16,5-1-43-16,8 1-57 0,-7-2-170 15</inkml:trace>
  <inkml:trace contextRef="#ctx0" brushRef="#br0" timeOffset="75924.3">19729 3210 448 0,'0'0'67'0,"0"0"3"0,0 0-11 15,0 0-20-15,0 0-20 0,0 0 11 16,0 0 20-16,0 0-2 15,0 0-20-15,14-17-13 0,-14 19-6 0,0-2-8 16,0 0-1-16,4 0-4 0,0 0-9 16,5 0-20-16,5-2 0 15,3-1-5-15,5 2-5 0,1-2-1 0,4 2-4 0,6-3-21 16,6 1-17-16,5-1-8 16,1-2-58-16</inkml:trace>
  <inkml:trace contextRef="#ctx0" brushRef="#br0" timeOffset="76112.09">20576 3091 307 0,'0'0'65'0,"0"0"1"0,0 0 21 16,0 0 13-16,0 0-38 0,0 0-5 0,0 0-5 15,0 0-17-15,0 0-16 0,10-11-7 16,-10 11-3 0,0 0-4-16,3 0-5 0,-1 0 0 0,6 0-3 15,2-2 1-15,3 1 0 0,3 0-1 0,1 0-7 16,7 1-10-16,5-4-9 0,7-1-19 31,5-1-13-31,9-2-13 0,3-3-64 0,-1-1-109 0</inkml:trace>
  <inkml:trace contextRef="#ctx0" brushRef="#br0" timeOffset="76331.77">22315 2763 581 0,'0'0'22'0,"0"0"15"0,0 0 8 15,66-10 4-15,-44 9-30 0,-5 1-13 32,-3-1 0-32,-5 1 7 0,-5 0-6 0,-2 2 0 0,0 3-4 0,2 0 0 15,2-1-3-15,-2 0 0 0,3 2 0 16,1-2 2-16,4 2-1 0,1-1-1 16,7-2-8-16,3 1-11 0,6-3-12 15,8-1-11-15,9 0-20 0,3-4-47 16,7-3-53-16,-10-4-178 15</inkml:trace>
  <inkml:trace contextRef="#ctx0" brushRef="#br0" timeOffset="76678.48">23443 2585 572 0,'0'0'66'0,"0"0"-17"0,58-29-18 16,-33 22-1-16,-6 2-10 15,-1 3-7 1,-3 0 8-16,-5 2-3 0,-6 0-6 15,-2 0-3-15,0 0-2 0,0 0-4 16,0 0 0-16,2 0-2 0,1 0 0 16,3 0 1-16,-2 0-2 0,-2 0 0 15,2-1 0-15,3 3 1 0,1 0-1 0,-2-1 1 16,-2-1-1-16,7 2-1 16,1-2-2-16,1 0-1 0,-1 0 0 0,3-3 2 15,-1-1 0-15,-1 0 1 0,3-1 0 16,-7-1 1-16,9 0 0 15,-9-2 0-15,7 3 1 0,-5-4 0 16,3 2-1-16,1 0 0 0,8 1 1 16,-13 0-1-16,5 3 0 0,-11 2 0 15,-6 1 1-15,0 0-1 0,0 0-1 0,0 1-7 16,0 2-19-16,-6 1-29 0,-3 4 17 16,-1 3 13-16,0 1-28 0,-11 0-45 15,-2-2-51-15,3 1-131 0</inkml:trace>
  <inkml:trace contextRef="#ctx0" brushRef="#br0" timeOffset="77134.61">21310 3726 649 0,'0'0'104'0,"0"0"-55"0,0 0 13 15,0 0 0-15,0 0-21 0,0 0-18 16,0 0-9-16,0 0-1 0,12-28-7 16,-10 37-6-16,5 6 0 0,-1 5 0 15,2 5 0-15,2 3 0 0,-1 0 0 0,-1 1 0 16,-2-1 0-16,-4-2 0 0,4 2 0 15,1-5 0-15,-3 0 0 0,2-3 0 16,-2-3 0-16,0 0 0 0,-2-5 0 16,2-2 0-16,3 0 0 15,-3-3-15-15,2-1-46 0,-4-3-27 0,-2 0-91 16,-10-3-235-16</inkml:trace>
  <inkml:trace contextRef="#ctx0" brushRef="#br0" timeOffset="81196.53">16845 3171 144 0,'0'0'80'0,"0"0"-16"16,0 0-8-16,0 0-10 0,0 0-4 16,0 0 2-16,0 0-6 0,0 0-9 15,0 0 0-15,0 0-6 0,0 0-6 16,0 0-5-16,0 0-2 0,0 0-5 16,0 0-1-16,0 0 4 0,0 0 7 0,0-1 0 15,0 1 4-15,0-2 7 16,0-2-6-16,2-1-3 0,4-4-5 0,0-3 3 15,7-5 0-15,-3-1-4 0,1 1-2 16,-3-2-5-16,6 3-1 0,-3 0 1 16,-5 1-1-16,6 2 0 0,-6 2-1 15,3 0 1-15,-5 2-2 0,4-2-1 16,-2 2 1-16,0 0-1 0,-3 0 0 16,3 2 0-16,-4 1 1 0,0 4-1 15,0 0 0-15,-2 2-8 0,0 0-3 16,0 0-2-16,0 0 1 0,0 0-2 0,0 0-5 15,0 0 3-15,0 0 2 16,0 0 0-16,0 0 9 0,0 0 4 0,0 0 1 16,0 0 1-16,0 0 1 15,0 0-1-15,0 0-1 0,0 0 0 0,0 0-1 16,0 0-9-16,0 0 3 0,0 0-3 16,0 0-1-16,0 0-4 0,0 0-7 15,0 1-11-15,0-1-8 0,0 0-7 16,0 0-26-16,0 0-26 0,0-1-81 15</inkml:trace>
  <inkml:trace contextRef="#ctx0" brushRef="#br0" timeOffset="84065.7">16715 3241 277 0,'0'0'30'15,"0"0"18"-15,0 0-16 0,0 0-8 16,0 0 6-16,0 0-9 0,4-1-11 16,0-1-1-16,0-1 10 0,2-2 0 15,5-1 1-15,-3-1 0 0,0-4 2 16,9-3 0-16,-5-4 2 0,7-2-4 16,-1-7 3-16,7 0 1 15,-4 0-2-15,2-2-8 0,1 1-5 0,3-1 1 16,-2-2-3-16,-2-1-1 0,2-1 2 15,1-3 0-15,-1-2 1 0,2-4-1 16,0 0-4-16,4-6 0 0,-2 0-1 16,2-1-1-16,2 0-1 15,-2 4 2-15,0-1-1 0,-6 5 0 16,0 3 0-16,2 4 1 0,-1 4-1 16,-5 1 0-16,0 6-1 0,-1 1 0 15,-7 4 0-15,3 2 0 0,-5 0-1 16,5 1 1-16,-1 1-1 0,3-3 2 0,3-2 0 0,2-1 0 15,-1-3 1-15,3-1 0 0,-2 2 0 16,-2 0 2-16,-3 4-5 0,1 2 0 16,-9 2 0-1,1 3 1-15,-1 3 2 0,-4 2-3 0,-6 3 4 0,2 3-3 16,-2 0 0-16,0 0 4 0,0 0-1 0,0-1 0 16,0 1-1-16,0 0 2 0,0 0-4 15,0 0 2-15,0 0-2 0,0 0 0 16,0 0-1-16,0 0 0 0,0 0 1 0,0 0-1 31,0 0 0-31,0 0-1 0,0 0 0 0,0 0-1 0,0 0 1 16,0 0 0-16,0 0 0 0,0 0-1 15,0 0 2-15,0 0 2 0,0 0-2 16,0 0 0-16,0 0 2 0,0 0-2 0,0 0 0 16,2 0 0-16,-2 0-1 0,0 0 0 15,0-1 1-15,0 1 0 0,0-1-2 31,2-2 0-31,0 0 2 0,5-3 0 16,-3 1-2-16,2-1 1 0,2-2 1 16,-4 2 0-16,5 1 0 0,-3-2 0 15,6-4 0-15,-4 0 0 0,9-2 0 16,-3-3 0-16,7-5 0 0,0-1 0 0,4-4-1 16,4-2 1-16,2-3 1 0,-3 0-1 15,1 1 0-15,-2 1 0 0,2 3 0 16,-4 1 0-16,0 2 0 0,-7 1 0 15,3 1 0-15,-8-1 0 0,5 3 0 16,-5-1 0-16,1-1 1 0,-2-1-1 16,1 0 1-16,3-1-1 0,-3-2 1 15,1 3 0-15,-3 3 0 0,-3 2-1 16,2 4 0-16,-4 5 0 0,-2 1 0 16,1 0 0-16,-1 2 0 0,0 2 0 0,-2-3-1 15,0 6 0-15,4-3 1 16,-4 0-2-16,2 2 1 0,-1-1 1 0,-1-1-1 15,0 2 1-15,0-1 0 0,-2 2 0 16,0 0 1-16,0 0 0 0,0 0-1 16,0 0 0-16,0 0 1 0,0 0 0 15,0 0-2-15,2 0 1 0,0 0 0 16,-2-1-1-16,2-1 2 0,-2 0-1 16,2 1 0-16,-2 0 0 0,0 1 2 0,0-1-2 15,2-1 0-15,0 1 0 16,2 0 1-16,-2-1 0 0,-2 0-1 0,2 0 0 15,0 0 0-15,1-3 1 0,-1 2 0 16,2-2-1-16,2-2 2 16,0 0 3-16,7-1-5 0,-5-1-2 0,4 0 2 15,3 0-1-15,-3 1 1 0,3-1 0 16,-5 1 0-16,0 3 0 0,-4 0 0 16,1 4 0-16,-5 1 1 0,-2 0-1 15,0 0 0-15,0 0 1 0,0 0 0 0,0 0-1 16,0 0 0-16,0 0 0 15,0 0 0-15,0 0 0 0,0 0-1 0,-2 0 0 16,0 3 0-16,-5 1-2 16,5 3 1-16,0 1 2 0,-2-1-1 0,2-1 0 15,2-2-3-15,0-1 3 0,0 0-1 16,0-3 0-16,0 2 2 0,0-1 0 16,0-1 0-16,-2 3 1 0,2-3-1 15,0 0 1-15,0 0 0 0,0 0-1 16,-2 0 0-16,2 0-13 0,0 0-4 0,0 0-5 15,0 0 5-15,0 0 5 0,0 0-2 16,-2 0 5-16,2 0-3 16,-2 0 1-16,2 0 2 0,-2 0 2 15,2 0-1-15,-2 0 3 0,2 0 1 0,0 0-3 16,0 0-4-16,0 0-2 0,0 0-1 16,0 0-6-16,0 0-5 0,0 0-11 15,0 0-11-15,0 0-1 0,0 0 14 16,0 0 16-16,0 0-2 0,0 2 10 15,0-1 5-15,0-1 5 0,0 0 0 0,0 0 1 16,0 0 1-16,-2 0 0 0,-1 0-2 16,-3 0 2-1,6 0 1-15,-2-1 3 0,-2-1 2 0,4 2 2 0,-4 0 0 16,4 0-2-16,0 0 2 16,0 0 1-16,0 0-3 0,0 0 3 15,0-1-1-15,0 1-5 0,0-2-3 0,0 2 0 16,0 0-1-16,0 0 2 0,0 0 5 15,0 0 2-15,0 0 4 0,0 0-5 16,0 0 0-16,0 0 1 0,0 0 2 16,0 0-3-16,0 0-1 0,0 0-2 15,0 0 0-15,0 0 4 0,0 0-3 0,0 0-1 16,0 0-1-16,0 0-2 0,0 0-2 16,0 0-1-16,4-1-1 15,0-2 1-15,0-1 0 0,7 0 0 0,-5 1 0 16,2-1 1-16,-2 0-1 0,5 0 1 15,-5 0 0-15,-2 1 0 0,0 2 0 16,-2-1 0-16,0 2-1 0,-2-1 2 16,2 1-1-16,0 0 1 0,-2 0-2 15,0 0 0-15,2 0 0 0,5 0 0 16,-5 0 0-16,2 0 0 0,0 0 0 16,-2 0 0-16,2 0 0 15,0 0 0-15,0-2 0 0,-1 2 0 0,3 0 0 16,-2 0 1-16,0 0-1 0,-2 0 0 0,2 0 0 15,4 0 0-15,-3-1 0 0,3 0 1 16,-2-1 1-16,-2 1 5 0,5-1 4 16,-5 1-3-16,2 0-1 0,0-1-1 15,-4 1 2-15,0 1-3 0,0-2 0 16,0 2-1 0,0 0-2-16,-2 0 0 0,0-1-1 0,2 1 0 0,1 0-1 15,1 0-1-15,-2 0 1 0,0 0-1 16,4 0 1-16,-2 0 0 15,0 0 0-15,-2-1 1 0,2 1 0 0,3-2-1 0,-3 0 2 16,2 0-1 0,2 0 0-16,-2 1 0 15,3-1 0-15,1-1 0 0,0 0 1 0,3 0 0 0,-1 0-1 0,1 0 0 16,-1 0-1-16,5 1 1 0,-5-1-1 16,2 1 0-16,-1 1-1 0,-1-1 1 15,5 2 0-15,-3-3 0 0,3 0 0 16,-3 2 0-16,1-1 1 0,-3-1-1 15,3 0 1 1,-3 0 0-16,-2 0 1 0,3 0 2 16,-1 3 4-16,-2-3-2 0,-1 2-1 15,-1 0-3-15,-2 1 0 0,2-2 0 0,-3 1-1 0,1-1 0 0,-2 2 0 16,0-1-1 0,0 1 0-16,-2 0 0 0,2 0 0 15,1 0 0-15,-3 0 0 0,0 0 0 0,-2 0 1 0,0 0-1 16,2 0 1-16,-2 0 0 0,0 0 1 15,0 0 1-15,4 0-3 0,-2-1 2 16,2-1 5-16,0 1 11 0,-2-1-10 16,2-1-2-16,1 0-5 0,-1 1 1 15,-2-1-2-15,-2 3 2 0,0 0-2 16,0 0-2-16,0 0-12 0,0 0-12 0,0 0-10 31,0 2-7-31,0 2-8 0,0 2 2 0,-2 0-17 0,-5 1-44 0,1-1-70 16</inkml:trace>
  <inkml:trace contextRef="#ctx0" brushRef="#br0" timeOffset="84993.86">19263 954 97 0,'0'0'86'0,"0"0"-29"0,-2 1-8 15,2-2 11-15,-2 0-10 0,0-1-9 16,0 2 0-16,0-2 2 0,-4 1-9 16,2 1-6-16,-4 0-6 0,1 0-6 15,-3 0-4-15,0 0 0 0,-1 0-2 0,5 0-2 16,0 1-4-16,0 2 2 16,0 1-2-16,1 1-1 0,1 1-3 0,0 1 0 15,0 4 1-15,0 0-1 16,-2 2 1-16,6 2-1 0,-2-3 0 0,2 1 0 15,2 1 0-15,-2-1 0 0,0-4-1 16,6 1 0-16,-2-2 0 0,2-3 0 16,2 0 1-16,1-3 0 0,5-2 0 15,-1 0 10-15,5-2 21 0,-3-5-3 16,1-2-8-16,-3-3 5 0,-1 4 2 16,-2-2-5-16,-5 1-7 0,-1-1-2 15,-4-2 1-15,0 0-1 0,-2-3-5 16,-3 1-1-16,-7 0-4 0,0-1 0 15,-5 3-3-15,-4 0 0 0,-1 5 0 0,1 2-3 16,-2 2 1-16,7 3-1 0,3 3 1 16,5 6-2-16,-4 3 0 0,5 0-4 15,-3 3-6-15,4 5 5 0,0 0 4 16,0 2 0-16,3 0 0 0,1-3 0 16,2 2 2-16,0-4 0 0,5-2 0 15,-3-5 1-15,6-2 2 0,-2-1-2 16,4-4 1-16,3-1 1 0,1-2 0 0,9-2 1 15,0-7 2-15,4-6 4 16,-3-1 10-16,-1 0-3 0,-4-2 2 16,-5 1-1-16,-3-1-5 0,-5 2 0 0,-4-2 1 15,-2 0 0-15,-6-1-2 0,-3-3-3 16,-7 3-3-16,-3 1-3 0,-6 5 0 16,3 5-3-16,-1 2 0 0,2 6 0 15,3 0-1-15,7 0-1 0,5 9 0 16,-2 5-3-16,0 6-2 0,-3 3 1 15,5 1 4-15,0 1 1 0,2 0-1 16,0-1-5-16,2-3-2 0,2-5 0 16,0-5 4-16,0-1 4 0,2-6 2 0,6-1 2 15,-2-1-2-15,2-2 2 0,9-5 2 16,-1-8 0-16,9-2 12 0,-6-2 7 16,-1-2-8-16,-5 4-7 0,-3-1-4 15,-6 0 1-15,-2-1 2 0,0 0-1 16,-2 1-3-16,-4 0-1 15,-2 4-3-15,-2 3-23 0,0 4-11 0,-3 5-37 16,-9 0-50-16,1 5-76 0</inkml:trace>
  <inkml:trace contextRef="#ctx0" brushRef="#br0" timeOffset="86187.59">22976 930 29 0,'0'0'5'15,"0"0"5"-15,0 0 30 16,0 0 9-16,0 0 5 0,0 0-3 0,0 0 4 15,0 0-4-15,0 0 11 0,-43-50 3 16,36 42-11-16,-5 2-10 0,4 0-3 16,2 2-5-16,-1-2-3 0,5 2-3 15,-4 0-5-15,2 0-9 0,0 0-1 0,0 1-3 16,2 0-4-16,-3 1-1 16,3-1-2-16,-2 2-1 0,0 1-1 0,-2 0-1 15,0 0-2-15,0 3 0 16,-1 4-1-16,-1 3-4 0,-4 4 0 15,1 3 0-15,3 5 2 0,-4-1 2 0,5-1 0 16,7-1 1-16,0-4 0 0,0-2-1 16,5-2 0-16,3-2 0 0,0-3 1 15,2-3-1-15,5 0 1 0,-1-3 1 16,9 0 2-16,-4-6 4 0,6-4 8 16,-7 0 3-16,-1-3 0 0,-1 1-1 15,-7 0 7-15,-3-4-4 0,-4-1-4 16,-2-3-2-16,0 1-6 15,-2-4-3-15,-4 4-3 0,-9 1 1 0,1 3-3 16,-3 2-1-16,3 5-1 0,-5 2 0 0,2 5 0 16,3 1-1-16,-1 1-1 15,7 9 0-15,-2 5-2 0,0 4 0 0,3 5-1 16,1 3-1-16,2 2 2 0,-2-1 2 16,4 0 1-16,2-8 1 0,0-3 1 15,0-4 1-15,8-2 0 0,-4-4-2 16,2-3 2-16,7-1 0 0,1-3 0 15,3 0 2-15,3-6 1 0,5-3 4 16,-6-3 8-16,4-2 1 0,-5-2-2 16,-1 0-3-16,-11 0-6 0,2-4 1 15,-6-1-2-15,-2-2-1 0,0 0 0 16,-6 4-3 0,-4 4-3-16,4 4-11 0,-11 2-6 0,5 5-9 0,-7 4-22 0,-2 2-39 15,-10 9-54-15,2 4-110 0</inkml:trace>
  <inkml:trace contextRef="#ctx0" brushRef="#br0" timeOffset="87006.3">20899 1491 151 0,'0'0'265'15,"0"0"-171"-15,0 0-52 0,0 0-4 0,0 0-1 16,0 0-13-16,0 0-9 0,2-8-3 16,-4 10-1-16,-5 5-4 0,1 3-6 15,0 2 4-15,-2 4-4 0,2-1-1 16,-1 2 2-16,3 1-2 0,2-1-1 15,0 2 1-15,2-1-1 0,0-1 2 16,0-1-1-16,0-5 0 0,4-4 0 16,0-1-1-16,3-3 1 0,-1-1 2 15,0-2 10-15,2 0 17 0,3-4 10 16,1-5 8-16,-2-5-5 0,1-1-5 16,-3-1-12-16,-2 1-9 0,-2-2-4 0,-4 2 0 15,0-4-3-15,0 0-3 0,-4 3-1 16,-4 1-3-16,0 2 1 0,-3 6-2 15,3 1-1-15,0 2 0 0,-1 2 0 16,3 2-3-16,2 0-2 0,0 7-1 16,-2 9-1-16,-3 6-2 0,5 7-4 15,-2 3 3-15,6-1 1 0,-2-3 1 16,2-3 1-16,0-6-2 0,0-5 3 16,0-7 1-16,0-3 1 0,0-2 4 15,0-2 0-15,0 0 1 0,2 0 0 16,4-6 1-16,3-5 1 0,1-6 5 15,-4-5 2-15,0 0-4 0,-4 0-3 0,-6 1-1 16,-2 0-2-16,-13 0-9 0,-3-1-20 16,-5 2-37-16,-4 4-36 0,0 3-6 15,-2 5-44-15,4 2-146 0</inkml:trace>
  <inkml:trace contextRef="#ctx0" brushRef="#br0" timeOffset="88626.52">20719 1781 417 0,'0'0'28'0,"0"0"4"15,0 0 17-15,0 0 14 0,0 0-15 16,0 0-14-16,0 0-4 15,-4-19 2-15,4 18-14 0,0 1-9 0,2-2-2 16,0-1 2-16,8-4 0 0,7-3 2 16,3-5 6-16,5-4 2 0,4-1-3 15,2-1-3-15,4-4-3 0,2-1 0 16,7 1 0-16,3-4-4 0,7 0-1 16,6-5-2-16,6-2 0 0,9-3-1 15,-1-2 2-15,9-1-2 0,4-4-2 16,10-1-3-16,4 2 1 0,2 1 2 15,5 4-1-15,-9 4 1 0,-8 2 0 0,-8 5 2 16,-15 1 0-16,-12 6 0 0,-7 6-2 16,-18 1-5-16,-12 6 5 0,-9 6 0 15,-8 1 0-15,0 2 3 0,-2 0 13 16,0 0-1 0,0 0-7-16,0 0-7 0,0 0 0 0,0 0 1 0,0 0-2 15,0 1 0-15,0-1-2 0,0 1 2 16,0-1-1-16,0 0-1 0,0 2 0 15,0-2 1-15,0 0 0 0,0 0 1 16,0-2-1-16,0 2 0 0,2 0 1 16,-2 0 0-16,0 0-17 0,0-1 4 15,0 1 1-15,0 0-1 0,0 0-7 16,0 0 7-16,3-1 1 0,-3 1 4 0,0-2-3 16,0 2-2-16,0 0 0 15,0-1-3-15,0 1 0 0,0 0 10 0,0 0 4 16,0 0 1-16,0 0 1 0,0 0 2 15,0 0-1-15,0-2 2 0,0 2 2 16,0 0 7 0,0 0 4-16,0-1-2 0,0 1-4 0,0 0-2 0,2 0-3 15,-2 0-2-15,0 0 1 0,0 0 1 16,0 0 0 0,0-1-2-16,2 1-1 0,-2 0 1 0,0 0-1 15,2 0 1-15,2 0-1 0,4 0 1 0,5-2 1 0,1 0 1 16,7-2-2-16,3 0 2 15,3-3 1-15,4 3 2 0,-2-1 0 0,-2 0-4 16,0 1 0-16,-2 1 0 0,-11 1 1 16,5-1-1-16,-9 3-3 0,1-1 1 15,-1 1 1-15,-6 0-1 0,-2 0-2 16,0 0 0-16,-2 0 1 0,0 0 0 16,0 0 0-16,0 0 2 0,0 0-3 15,-4 1 0-15,0 1 0 0,-8 1 0 0,-3 2-2 16,-4 0-20-16,3 0-4 0,-5-3-10 15,7 1-8-15,-5-2-12 16,7-1-45-16,-1 0-50 0,3 0-122 0</inkml:trace>
  <inkml:trace contextRef="#ctx0" brushRef="#br0" timeOffset="89524.27">23077 894 235 0,'0'0'81'0,"0"0"-8"0,0 0-4 15,0 0 2-15,0 0-14 0,0 0-15 16,0 0-7-16,-2-22-5 0,2 21-1 15,2-1-5-15,-2 2 0 0,0 0-2 16,2 0-11-16,3 0-6 0,3 3-5 16,4 3 0-16,7 1 2 0,-1 4 0 15,5 5-2-15,2-1 0 0,-4 4 0 16,6 2-1-16,-1-1 1 0,5 4 1 16,0-1-1-16,5 2 1 0,-1 1-1 15,0 2 1-15,2 1 0 0,2 1 2 0,1 1 0 16,1 1 3-16,-4 3-1 15,-2 1 1-15,2 0 0 0,-1-2 0 0,1 1-2 16,0 0 0-16,-2-1 0 0,0-2 1 16,5-2 1-16,-5 1 9 0,0 0-9 15,-2-2 0-15,2-4 3 0,0 0-3 16,-2-3-4-16,0-1 0 16,-4-4 1-16,-6 0-1 0,-4-3-2 0,1 1 0 15,-9-2 1-15,-1 0 0 0,2 0 0 16,-5 1 0-16,-1 0-1 0,4 1 1 15,0-1-1-15,-3 2 1 0,-3-1-1 0,4 1 1 16,0-3-1-16,1 2 0 16,-3-2 0-16,2 1 1 0,2-2-1 15,1-3 1-15,-5-1-1 0,0-1 0 0,2-1 2 16,3 0 2-16,-7-2 3 0,2 2-5 16,4 0 1-16,3-4-1 0,-5 6 0 15,7-2-2-15,1 3 2 0,1 1-2 16,-1 0 0-16,7 3 0 0,-7 2 1 15,11 0-1-15,-4 2 0 0,0-2 2 16,0-1-2-16,1 1 0 0,-5-3 0 16,0-1 0-16,-5-3 0 0,1-2 0 15,-9-2 1-15,0-1 0 0,0-2 0 16,-4 1-1-16,0-1 2 0,-2-1-1 16,0 0 1-16,0 0 2 0,0 0 0 0,0 0 1 15,0 0-5-15,0 0 0 16,0 0 0-16,0 1 0 0,2-1 0 0,2 0 0 15,-1 0 0-15,-3 0 0 0,0 0 0 16,2 0 0-16,-2 1 0 0,2-1 0 16,-2 1 0-16,2 1-6 0,0 1-32 15,-2 0-25-15,0-3-57 0,-2 0-87 0,-13-11-335 16</inkml:trace>
  <inkml:trace contextRef="#ctx0" brushRef="#br0" timeOffset="128051.09">20190 730 225 0,'0'0'142'0,"0"0"-80"16,0 0 18-16,0 0-10 0,0 0-20 16,0 0-12-16,0 0 23 0,0 0-39 0,-5-45-4 15,3 44 6 1,0 1-9-16,2 0-3 0,-4 0-4 0,2 2-3 15,-2 2-3-15,-4 2-1 0,1 1-1 0,-1 4-1 16,0-1 1 0,4-1-1-16,-4 1 1 0,3-2 0 0,3 0-1 0,2 0 1 15,-2 0-1-15,2-2 1 0,0 0-2 16,0-2 1-16,2 0 1 0,2-2 0 16,1 0 0-16,3-2 1 0,0 0 4 15,2 0 9-15,-1-6 10 0,1 0 2 16,0-3-3-16,-5 2-5 0,-1 0 0 15,2-1-4-15,-6 2-1 0,2-1-4 0,-2-1-3 16,0 0-3-16,-4-2-1 16,-2 1-1-16,2 2 0 0,-1 1-1 15,-1 3-1-15,2 1-14 0,-2 2-17 0,0 3-12 16,1 7-26-16,1 6-19 0,-4 0-79 16,0 2-112-16</inkml:trace>
  <inkml:trace contextRef="#ctx0" brushRef="#br0" timeOffset="212676.46">17050 2744 198 0,'0'0'22'0,"0"0"-18"16,0 0-4-16,0 0 1 0,6-57 1 15,-6 50 2-15,0-1 0 0,-2 0 1 16,0 3 0-16,0 2 1 0,2 0-4 16,0 1-2-16,0 0 1 15,0 2-1-15,0 0-3 0,0 4-39 0,0 0-56 16</inkml:trace>
  <inkml:trace contextRef="#ctx0" brushRef="#br0" timeOffset="-211891.84">29018 1034 202 0,'0'0'60'0,"0"0"-20"0,0-22 2 16,0 16 10-16,0 3-2 0,0-2-1 15,-2 2-3-15,2-1-4 0,0 1-6 16,0 1-8-16,0 0-3 0,0 1-8 16,0 1-7-16,0 0-3 0,0 0-2 15,0 0-2-15,0 1-1 0,2 4-2 16,-2 1 0-16,2 5 3 0,2 3 1 0,-1 4 2 16,-1 4-3-16,0 5 0 0,-2 1-3 15,0 4 2-15,0-2-1 16,2-3 0-16,-2 2 1 0,2-4-1 15,6-4 0-15,-2-1-1 0,-2-3-1 0,3-6 1 16,-5-2-1-16,4-3 1 0,-2-3 0 16,0-3 1-16,-2 0 1 0,4 0 13 15,1-3 9-15,3-6 7 0,6-3 4 16,-5-3-9-16,3-3-13 0,-1-3 0 0,-3-2-1 16,2-4-4-16,-1-2 0 15,1-3-4-15,1 3-4 0,-3 3 0 0,-6 6 0 16,2 7 1-16,0 4-1 0,-6 5 1 15,2 1 0-15,-2 3-1 0,0 0 0 16,0 0-2-16,0 6 0 0,0 3-4 16,0 7-4-16,3 4 7 0,1 5 3 15,-2 0 0-15,2-1 0 16,2-1 1-16,4-2 0 0,3-1-1 0,-5-1 0 16,11-2 0-16,-5 0 0 0,3-5-1 15,-1-2 0-15,3-5 1 0,-5 0 1 0,3-5 0 16,-3 0 0-16,5-5 2 0,-3-2 2 15,3-3-5-15,-7-2 3 0,3-6 2 16,-5-1 11-16,-1-8 2 0,-3-6-2 16,-2-4-6-16,2-2-3 0,-6 5-7 15,-2 7 2-15,-8 2-1 0,1 7 2 16,1 4-1-16,-2 5 0 0,2 2-2 16,-1 3-1-16,5 1 1 0,2 2-1 15,0 0 0-15,2 1-2 0,-2 0-10 16,0 7-20-16,-4 5-11 0,-1 8 5 0,5 5-8 15,-4 4-38-15,2 4-28 0,0 0-71 16,-6-4-172 0</inkml:trace>
  <inkml:trace contextRef="#ctx0" brushRef="#br0" timeOffset="-211624.42">29812 1356 614 0,'0'0'55'0,"8"-49"-11"16,-6 36 33-16,-2 2 0 0,2 2-22 15,-2 5-23-15,0 0 0 16,0 4-9-16,0 0-9 0,0 0-14 0,0 0 0 16,0 3 0-16,0 4 0 0,0 6 0 15,0 6 0-15,-2 5 0 0,0 2 0 16,-2 3 0-16,0 4 0 0,0-1 0 0,0-3 0 15,0-1 0-15,-3-3 0 16,5-1-36-16,-2-3-27 0,-4-1-43 16,-2-3-83-16,-7-4-227 15</inkml:trace>
  <inkml:trace contextRef="#ctx0" brushRef="#br0" timeOffset="-210151.7">17145 3652 99 0,'0'0'0'0,"0"0"-6"15,0 0-6-15,0 0 12 0,0 0-1 16,0 0-11-16,0 0-12 0,0 0 13 15,12 7-2-15,-6-6 0 0</inkml:trace>
  <inkml:trace contextRef="#ctx0" brushRef="#br0" timeOffset="-209379.29">17101 3763 26 0,'0'0'17'0,"0"0"-4"16,0 0-7-16,0 0-5 0,0 0-1 0,0 0-6 16,0 0-13-16,-4 0-18 0</inkml:trace>
  <inkml:trace contextRef="#ctx0" brushRef="#br1" timeOffset="-203226.05">16969 3854 163 0,'0'0'6'15,"0"0"-5"-15,0 0 16 0,0 0 42 16,0 0-18-16,0 0-22 0,0 0-5 0,0 0 15 16,0 0 11-16,-8-11-10 15,6 14-4-15,-2-1-9 0,1-1-3 0,3 0 2 16,-2-1 4-16,2 0-4 16,0 0-1-16,0 0-2 0,0 0-5 15,0 0 3-15,0 0 0 0,0 1-1 0,0 0 0 16,0 2 0-16,0-2-1 0,0 2 0 15,5-3-2-15,-1 3 1 0,6-2 3 16,-2-1-1-16,1 0-2 0,3 0 1 16,2 0-2-16,1-2-1 0,3 0-2 15,5-1 0-15,0 1 0 0,10-2-1 16,0-1 1-16,4 1 0 0,9-2-1 16,-5 0 0-16,5-4-2 0,3 5 1 15,-1 0 1-15,8-1 1 0,-3 1-1 16,3 0 1-16,2 0-1 0,4-1 1 0,2 2-1 15,2-3 0 1,5 0 1-16,-1-1-4 0,4-1-3 16,7 0 3-16,-7-2 3 0,9 0 0 15,-2 1 0-15,3-2 0 0,-1-1 1 0,6-1-1 16,-4-1 3-16,6-3 1 0,2 0-6 16,4-2 1-16,0 1 0 0,0-3 3 0,2 1-2 15,-2 1 1-15,1-1 1 0,-3 1-1 16,4 1-2-16,-2 0 3 15,4 0-5-15,-1-1-6 0,-3 3 6 0,-2 0 0 16,-2-2 2-16,0 4 0 0,-4 2 0 16,-4 1 1-16,1 4-1 0,-3-2-2 0,4 0-5 15,-7 2 5-15,1 1 0 0,-4 0 0 16,1 0 1-16,1 1 0 0,-5-2 0 16,3-1 0-16,-1-1 1 0,-2 0 0 15,5-1-2-15,0-2-5 0,-3-4 5 16,5 1 0-16,-3-2 0 0,-3 1 0 0,3-2 2 15,1-1-1-15,-5 2 2 16,11-1-1-16,-9-2 0 0,11 3-2 0,-6-2 0 16,6 0-1-1,-9 1-2-15,3 0 3 0,-1 1 0 0,-1-2 0 0,0 2 1 16,-5 1 0-16,-4-3 1 0,3 3 0 16,-3 0-2-16,-4-1 0 15,-2 1-5-15,-4 0 5 0,0 0 0 16,-2-1 1-16,-9 2 4 0,5-1 1 15,-12-1-1-15,1 2 1 0,0-1 0 0,-5 0 0 16,-5 3-2-16,2 1 0 0,-4 1-1 16,2 1-1-16,-6 1 0 15,0 2-2-15,2 0 1 0,2 0-1 0,0 1-1 0,0 1-1 16,0 2 2-16,-2 1-2 16,-3 0 1-16,-7 2 1 0,0 1 0 0,-1-1 0 15,-1 0 0-15,-3 0 1 0,3 0-1 16,-3-1 1-16,3-1 1 0,-1 0 1 15,5-2 1-15,-2 1-3 0,1-2 3 16,7 2 0 0,-2-1-1-16,-9-2 0 0,7 1-1 15,-6 0-1-15,1 0 0 0,-3 3 0 16,-1-1 0-16,-8 1 1 0,3 2-1 16,-5 1-1-16,0 0 1 0,0 0-1 15,-4 0 1-15,0 0 0 0,0 0-1 16,0 0 0-16,0 0 1 0,0 0-1 15,0 0 1-15,0-2 0 0,0 2-1 16,-4 0 0-16,2 0-1 0,-4 0-2 0,-3 0-5 16,1 0-9-16,-8 3-12 0,3 0-9 15,-9 1-28-15,5-2-22 0,-12-1-38 16,0-1-114-16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54:43.133"/>
    </inkml:context>
    <inkml:brush xml:id="br0">
      <inkml:brushProperty name="width" value="0.05292" units="cm"/>
      <inkml:brushProperty name="height" value="0.05292" units="cm"/>
      <inkml:brushProperty name="color" value="#FF0000"/>
    </inkml:brush>
  </inkml:definitions>
  <inkml:trace contextRef="#ctx0" brushRef="#br0">5490 6149 97 0,'0'0'20'16,"0"0"-5"-16,0 0 11 0,-2-3 10 16,2 3 1-16,0-1 1 0,-2 1-10 15,2-1-5-15,0 1-2 0,0 0 1 16,-2-1 1-16,2 1 1 0,0-1 0 15,0 1-1-15,0-1-2 0,-2-1-2 16,2 2 2-16,0 0 4 0,-2 0 0 16,2 0-3-1,0 0-3-15,-2 0-1 0,2 0-2 0,0 0-2 0,0 0 1 16,0 0-3-16,0 0-2 0,0 0-3 0,0-1-2 16,0 1-1-16,0 0 0 0,2 0-2 15,2 0 2 1,-2 0 9-16,2 0 5 0,7 0-1 0,-1 0-2 0,0-1 2 15,9 1-4-15,-5 0-1 0,7 0-4 16,0-1 2-16,-3 1-4 0,5 0-1 16,-4 0 0-16,5 0 3 15,-1-1 1-15,-6 0-3 16,5-2-1-16,-3 1 1 0,-4 0-2 16,-1 0-1-16,3 2 1 0,-11 0 0 15,0 0-1-15,-4 0-1 0,4 0-1 0,-4 0 1 0,-2 0-2 0,0 0 1 16,0 0 0-16,0 0 0 15,0 0 0-15,0 0 3 0,-2 0-4 0,-4 2 2 16,4-2 2 0,-6 0 2-16,-5 3-4 0,1-2-1 0,2 1 0 0,-1-2 0 15,-1 0 0 1,4 0-1-16,3 0 0 0,-1 1 1 0,2-1-1 16,2 1 0-16,-4 0 0 0,6-1 0 0,0 1 0 15,-2 0 0-15,2 1-1 0,0 2-10 16,2 1-11-16,6 3-24 0,2 4-22 0,3 0-37 15,5-4-29-15,-3-7-143 16</inkml:trace>
  <inkml:trace contextRef="#ctx0" brushRef="#br0" timeOffset="19808.91">7582 8366 3 0,'0'0'242'0,"0"0"-218"15,0 0-16-15,0 0 27 0,0 0 23 16,0 0-18-16,0 0 0 0,0 0 2 16,-47-3-3-16,36 3-5 0,1-1-5 15,-2 0-2-15,3 1 58 0,5 0-57 16,2 0-16-16,2 0 6 0,0 0-3 15,0-1-7-15,0 1-3 0,0 0-3 0,6 2-2 16,-2 3 0-16,7 0 0 16,5-1 2-16,3-1 1 0,8 0 4 0,8 0 3 15,2-2 1 1,11 0-1-16,1-2-1 0,3 1 0 0,4 0-3 0,0-4 0 16,-1 1 1-16,5-1-3 0,-6 0-2 15,-2 1 1-15,-7-1-2 0,-5 1 1 16,-12 2 0-16,-9 0-1 0,-4 1 1 0,-9 0-1 15,-6 0-1-15,0 0 2 0,0 0 1 16,0 0-1 0,0 0-2-16,0 0 1 0,-2 0-1 0,-2 0-4 0,-5-1-6 15,-1-1-15 1,-7-1-13-16,3 1-24 0,-3 0-23 16,5 0-28-16,4-1-53 0,-1-1-115 0</inkml:trace>
  <inkml:trace contextRef="#ctx0" brushRef="#br0" timeOffset="20171.24">8087 8150 459 0,'0'0'102'0,"0"0"-41"15,0 0-9-15,0 0 1 0,0 0-12 16,0 0-22-16,0 0-5 0,0 0-4 15,0 0-2-15,8 3-4 0,0 4 1 16,5 1 3 0,1 2 0-16,5 0-2 0,1 2 2 0,5-1-3 0,4 3 1 0,2 0-2 15,2 0-1-15,2 3 0 0,-2-3-2 16,0 1 0-16,-4-3-1 0,-6-1 1 16,-4-1 0-16,-5-3 0 0,-4 1-1 15,-5 1 0-15,-3-1 0 0,-2 3 0 16,-2 0 2-1,-9 2 0-15,-5 2 1 0,-9 0 0 0,-2 2-1 0,-8-3-2 16,-2 1 0-16,2-4-3 0,4-2-5 0,10-1-12 16,0-1-2-16,11-1-3 15,0 3-24-15,3-3-25 16,1 2-21-16,2 0-50 0,2-2-65 16</inkml:trace>
  <inkml:trace contextRef="#ctx0" brushRef="#br0" timeOffset="31105.91">9089 8073 297 0,'0'0'82'16,"0"0"-58"-16,0 0 7 0,0 0 13 16,0 0-40-16,8-54 62 15,-3 47-16-15,-3 1-21 0,0 2-6 0,-2-1 1 16,2 3 4-16,-2 1-1 0,0 0-1 16,0 1-7-16,0 0-6 0,0 0-3 15,0 2-4-15,0 3-6 0,0 7-4 16,0 2 3-16,0 4 0 0,0 3 2 15,0 2 0-15,0 3 0 0,0 4-1 16,-2 0 0-16,2 0 0 0,0-2 0 16,0-2 0-16,0-2 1 0,0-2 1 0,0-1-1 15,4 0-1-15,-2-1 0 0,0 3 0 16,0-1 0-16,2 0 1 16,-2-1 0-16,2-3-1 0,-2 2 0 0,0-1 0 15,3-1 0-15,-3-5 0 0,0-3 0 16,-2-1 0-16,4-3 0 15,-2 1 0-15,0-3 0 0,-2-1 0 0,2 1 1 16,0-2 0-16,0-1-1 0,-2 0 0 16,0-1 1-16,0 1 0 0,0-1 0 15,0 0 0-15,0 0 1 0,0 0-1 0,0 0 2 16,0 0-1-16,0 0 0 0,0 0 1 16,0 2-1-16,0-2-2 0,0 0 1 15,0 0 0-15,0 0 0 16,0 0-1-16,0 0-1 0,0 0 1 0,0 0-1 15,0 0 1-15,0 0-1 0,0 0 0 16,0 0 0-16,0 0-1 0,0 0-1 16,2 0 2-1,2 0 0-15,1 0 1 0,1 3-1 0,0 2 1 0,-2 0 0 16,4 1-1-16,5 3 1 0,-3-2 0 16,0 1-1-16,3 0 1 0,-1-1 1 15,1 1-1-15,-1-4 0 0,-2 1 0 16,1-1 2-16,-1 2-2 0,-2-1 0 0,-1-1 0 15,-1-1 1-15,0 1 0 0,0-1-1 16,2 0 0-16,-3-1 0 16,1 0 0-16,0 2 0 0,0-1 0 15,2 2 0-15,-3-2 1 0,5 1-1 0,0 0 0 16,3-1 0-16,1 0-1 0,5-2 1 16,1-1 0-16,3 0-1 0,0-4 1 15,0 0-3-15,-3 3-1 0,1-2-6 16,-5 3-7-16,1 0-16 0,-3 0-16 15,-1 0-13-15,-5-1-41 0,2-3-78 16</inkml:trace>
  <inkml:trace contextRef="#ctx0" brushRef="#br0" timeOffset="32000.89">9097 7822 287 0,'0'0'121'0,"0"0"-107"15,0 0-7-15,0 0 10 0,0 0 9 0,0 0-14 0,0 0-7 16,-10 10 7-16,10-9 2 0,4 2 3 16,2 0-1-16,7 1-3 0,1 0 1 15,7 0 1-15,4-1-4 0,8-1 3 16,2-1-4 0,6 0 2-16,5 0-4 0,3 0 0 0,5 0 0 0,6 2 2 0,4 0-4 15,2 0 0-15,3 0 2 16,3-2-3-16,2 1 2 0,7-2-5 15,4-1 6-15,4-3-1 0,2 0 2 0,4-1-2 16,0 0-2-16,4 0-1 16,-2 0 1-16,-2 1-2 15,2 1 1-15,-8-4-4 0,2 2-4 0,-2-2 4 0,-6 1 0 16,-3 1 1-16,-5-1 0 0,-5-1 3 31,-6 2-4-31,-8 2 3 0,-9 2 3 0,-9 1 3 16,-11 0 3-16,-5 0-3 0,-13 2 1 0,-3 1-2 0,0 2-1 15,4 1-3-15,-4 4 2 0,1 0-3 16,3 4 0-16,2 0-2 0,-7 2 0 0,3 0-1 16,0-4 1-16,2 2 0 15,-3 1 0-15,1 0-1 0,-2 3 0 0,2-2 0 16,-1 1 1-16,-5 3-1 16,0 1-1-16,0 3 1 0,0 1 0 0,-2 2 2 15,0 3-1-15,0 3-1 0,0 3 1 16,0 0-1-1,2 1 0-15,0 0 1 0,-2-3 0 0,2 0 0 0,-2-3-1 16,0-2 0-16,0-2 0 0,-6-6 0 0,2-4 0 16,-5-6-1-16,-5-1 1 15,0-3 2-15,-11-3 0 0,0-1 0 0,-8 1 1 16,-4-2-3-16,-5 0 2 16,-11-2-1-16,-7 1 1 15,-13-3-1 1,-7-1-1-16,-11 3-6 0,-11-1 5 0,-7 2 1 15,-7 0 0-15,0 5 0 0,-4 2 1 16,11 2-1-16,5 3 0 0,14-1-1 16,13 0-7-16,11-3 6 0,10-2 1 15,6-1-2-15,9 0-6 0,0-2-3 16,8-1-7-16,0 1 7 0,2-1-5 16,0 2 6-16,4-1-8 0,0 0-6 15,4 0-5-15,-2-3 8 0,5 2-1 16,-1-2-4-16,2-1-6 0,3 0-5 15,1 0 2-15,3-3-9 0,0 1-1 16,1-1-19-16,3 0 1 0,-6-2-25 0,5 1-58 16</inkml:trace>
  <inkml:trace contextRef="#ctx0" brushRef="#br0" timeOffset="32661.12">9720 8101 337 0,'0'0'59'16,"0"0"0"-16,0 0 6 0,0 0-2 15,0 0-14-15,0 0-7 0,-5-50-5 16,3 49-6-16,0-3-6 0,0 2-5 16,-2 1-3-16,-2 0-6 0,-2 1-4 15,-3 4-6-15,-1 6-1 0,0 5-1 16,-1 2-1-16,-3 5 2 0,3 3 0 16,1 3-1-16,1 2-1 0,3 2 2 0,2 1 0 15,4-1 0-15,2 0 2 16,0 0-2-16,4-4 0 0,6-2 0 0,3-2 0 15,1-7 0-15,5-2-1 16,-3-3 1-16,7-5 0 0,0-2-1 0,0-5 0 16,1-2 1-16,7-9 1 0,2-4 2 15,1-3-1-15,-3-4 1 0,-2-1 0 16,-3 0 3-16,-7-2 0 0,-2 1 3 16,-9-1 4-16,-4-1 2 0,-4-2-1 15,0-1-4-15,-4 1-3 0,-2 0-3 16,-9 5 2-16,-3 2-3 0,-7 2-3 15,0 2 0-15,-2-1-2 0,0 6 0 16,-6 5-3-16,4 3-9 0,2 4-9 16,0 6-4-16,5 5-8 0,1 10-22 0,2 0-12 15,3 6-11-15,1 2-39 0,3-3-59 16</inkml:trace>
  <inkml:trace contextRef="#ctx0" brushRef="#br0" timeOffset="33446.81">10147 8350 431 0,'0'0'84'0,"0"0"-22"0,0 0-19 16,0 0 15-16,0 0 4 0,0 0-24 15,0 0-9-15,19-50-7 0,-17 50-8 16,-2 0-5-16,0 4-5 0,2 2-2 16,-2 2-2-16,0 3 1 0,-4 4 1 15,0 1-1-15,-6 2 1 0,-1-2-1 16,1 1 0-16,0-2-1 16,1-2-6-16,1-3-22 0,2-1-17 0,2-1-19 15,-5-2-19-15,1-3-42 0,2-2-91 0</inkml:trace>
  <inkml:trace contextRef="#ctx0" brushRef="#br0" timeOffset="33792.87">10385 8095 417 0,'0'0'49'0,"0"0"-1"0,0 0 12 0,0 0 4 15,0 0-23-15,0 0-10 0,0 0 3 0,0 0-4 16,0 0-6-16,-18-14-5 0,18 14-6 16,0 0-4-16,0 0-6 0,0 0-1 15,0 1-2-15,0 7 2 0,0 3-2 16,0 4 0-16,0 5 0 15,2 2 1-15,-2 0 0 0,0 4 0 0,0 0-1 16,0 1 0-16,0-2 0 0,4-1 0 16,0-2-1-16,0-2-17 0,2 1-20 15,0-6-17-15,3-1-6 0,-3 0-20 16,-2-2-44-16,0-3-182 0</inkml:trace>
  <inkml:trace contextRef="#ctx0" brushRef="#br0" timeOffset="34360.5">10685 8151 261 0,'0'0'28'0,"0"0"-10"16,0 0 5-16,0 0 10 0,0 0-18 0,0 0-4 15,0 0 4-15,0 0 11 16,0 0 4-16,0-13 5 0,0 11-2 0,0 1-5 16,0-2 2-16,0 3-7 15,0-1-3-15,0-1-1 0,0 0-2 0,0 0 1 16,0 0 0-16,-2-1 1 0,2 1-2 16,0 0 0-16,0 1-1 0,0 0 0 15,0 0-1-15,-2 1-3 0,0 0 1 16,2 0-1-16,-2 0-7 0,-2 3-5 15,-1 3-3-15,3 4 1 16,-6 3 0-16,0 3 2 16,0 3 0-16,-1 1 0 0,3 2 2 0,4-1-2 0,-4 0 0 15,4-3-1-15,2 0 2 16,0-2-2-16,2-3 1 0,4 0 0 16,2-4-1-16,1 0 1 0,1-2-1 0,4-5 1 0,3-1 0 15,-1-1 0-15,7-5 2 0,-4-3-2 16,1-3 2-16,1-1-1 15,-4 0 0 1,-1-1 1-16,-3 3 3 0,-5-2 9 16,-2-1 1-16,-4-1-1 0,0-7-2 0,-2-1-1 15,0-3-4-15,-6 1-3 16,-2 2-2-16,-7 3 1 0,-3 2-1 0,3 3-2 16,-3 1-1-16,1 5-1 0,0 4 1 15,7 4-5-15,-6 2-5 0,3 7-6 16,-1 6-13-16,1 1-9 0,5 4-21 15,-4 1-6-15,1 0-11 0,3-1-45 16,4-4-73-16</inkml:trace>
  <inkml:trace contextRef="#ctx0" brushRef="#br0" timeOffset="34785.39">11111 8161 458 0,'0'0'71'0,"0"0"-2"0,0 0 2 16,0 0 12-16,0 0-23 0,8-55-18 15,-12 49-5-15,-2 1-14 0,2 1-8 16,-1 1-6-16,1 1-2 0,2 1-1 16,-2 1-2-16,-4 3-4 0,0 1 0 15,-3 5-3-15,3 3 1 0,-7 4 0 0,5-1 0 16,-4 2 2-16,3 0-1 0,1 3 1 15,-2-1 0-15,3 3 1 16,3-2-1-16,2 0-1 0,4-3 1 0,0-2-1 16,0-2 0-16,2-4 0 0,8 1 0 15,3 0-1-15,-5-5 2 0,9 0-1 16,-1-3 0-16,7-2 1 0,-5-1 3 16,7-6-2-16,2-3 1 0,-6-3-2 15,0-1 3-15,1-1-1 0,-7 0 2 16,-3-1 8-16,-2-4 6 0,-5-3 1 15,-1-2-6-15,-4-5-4 0,-4-1-9 0,-11 0 0 16,-3 2 0-16,-3 2 0 0,-2 5 0 16,-4 3 0-16,-2 2 0 0,0 9 0 15,0 6-27-15,3 4-14 0,3 10-20 16,-6 4-70-16,6 0-99 0</inkml:trace>
  <inkml:trace contextRef="#ctx0" brushRef="#br0" timeOffset="39065.8">7609 9468 155 0,'0'0'100'0,"0"0"-45"0,0 0-8 0,0 0 3 16,0 0 8-16,0 0-11 0,0 0-11 15,0 0-5 1,-35 1-6-16,33-1-1 0,-2 0 0 0,0 0 1 0,2 0 1 16,-1 0-3-16,3 0-5 0,0 0 0 15,-2 0-5-15,2 0-3 0,0 0-8 16,0 0 1-16,0 0-3 0,2 6 0 16,3-3 0-16,5 3 0 0,0 0 3 15,3-1 0-15,-1 0 2 0,5-2-1 16,5-2 4-16,3 1-2 0,8-1 3 0,2-1 3 15,13-1 2-15,-1 1-2 0,9 0-4 16,6-5-2 0,-2 2-2-16,4 0-3 15,-4 1-1-15,-4 2 1 0,-6 0 1 16,-7 2-1-16,-2 2 1 0,-7 0-1 16,-3-1 0-16,-5 0 0 0,-5 2 1 0,-4-2 0 15,-7 0-1-15,-2-2-1 16,-4-1 1-16,-2 1 0 0,0-1 0 15,-2 0 0-15,0 0 0 0,0 0 0 0,0 0 0 16,0 0-1-16,0 0 2 0,0 0-1 16,0 0 1-16,0 0-2 0,0 0 0 15,0 0 0-15,-2-2-4 0,-2 0-6 16,0-2-8-16,-2 2-13 0,-4-2-17 16,3 2-22-16,-1 2-9 0,-2-2-28 15,2-1-32-15,1 1-73 0</inkml:trace>
  <inkml:trace contextRef="#ctx0" brushRef="#br0" timeOffset="39458.53">8295 9374 198 0,'0'0'139'0,"0"0"-84"0,0 0 9 16,0 0 10-16,0 0-10 0,0 0-21 15,0 0-9-15,0 0-4 0,-6-27 0 0,6 27-9 16,0-1-5-16,2 1-6 16,2 0-3-16,9-2 0 0,-1 2-5 15,3-1 2-15,3 1 0 0,5 4 1 16,4 2-2-16,0 1 1 0,4 0-2 0,2 2 0 16,0 1 0-16,-4 0 1 0,-2 0-1 15,-9-1 1-15,-1 1 0 16,-7 0-3-16,-4 2 0 0,-2 1 1 0,-1 2 1 15,-3 2-1-15,-7 0 2 0,-3 2 0 16,-4 1 1-16,-5-1-1 0,0 0-1 16,-1-1-2-16,-5-4 3 0,6 1-3 15,1-1 0-15,1-3-4 0,1 2-12 16,5-4-17-16,1-3 17 0,2-2-21 16,1-1-10-16,5-2-4 0,-2-1-7 15,0 0-40-15,4 0-59 0,0-4-143 0</inkml:trace>
  <inkml:trace contextRef="#ctx0" brushRef="#br0" timeOffset="39838.21">9230 9133 50 0,'0'0'271'0,"0"0"-216"15,0 0 7-15,0 0 4 0,0 0-2 16,0 0-15-16,0 0-12 0,0 0-1 16,-17-42 3-16,17 39-1 0,0 2-8 15,0 1-6-15,0 0-9 0,0 0-5 16,0 2-6-16,2 5-4 0,2 3 0 15,3 6 1-15,-3 3 2 0,2 3 4 16,-2 4-1-16,0 3 1 0,-2 3-1 16,0 4-1-16,0 2-2 0,0 5 0 15,3-1-1-15,-3-4 1 16,2-3-2-16,2-6-1 0,-2-2-2 16,2-3 2-16,-4-6 0 0,5-2-3 0,-3-4-13 15,0-2-11-15,-4-2-16 0,4-5-29 16,-4-1 3-16,0-2-26 0,0-6-64 15,-6-2-41-15</inkml:trace>
  <inkml:trace contextRef="#ctx0" brushRef="#br0" timeOffset="40784.67">9213 9047 341 0,'0'0'46'0,"0"0"-6"16,0 0 12-16,0 0 11 0,0 0-23 15,0 0-16-15,0 0-6 0,0 0-5 16,0 0-6-16,4-4-3 0,13 5 0 0,-1 4 7 16,9-1 9-1,4 0-1-15,2-1-3 0,8-2-2 16,1 0-2-16,11-1-4 0,7-1 0 0,6 0-3 0,13-2 0 15,3-1 1-15,13 0 1 0,7-2-4 16,5 0-3-16,9 0 0 0,-1 0 0 16,11-1 1-1,-4 3 2-15,4-1-1 0,5-1-1 0,-3 0 1 16,-4 2-2-16,-2-3-8 0,-7 3 8 0,-7 1 2 16,-15 0 1-16,-9 3-2 0,-9-2 2 15,-13 1-3-15,-9-1-3 0,-9 0 3 16,-18 1 0-16,-3 0 3 0,-11 1 3 15,-3 0 3-15,-7 0-3 16,0 0 3-16,0 0-2 0,0 1 1 0,-5-1-5 0,1 3 1 16,-4 1 0-16,0 0 0 0,0 1-2 15,-3 1 1-15,3-2-1 0,2 5 2 16,0 2-2-16,-5-1 1 0,3 5-1 16,2 1-2-16,-3 4 3 0,-3 2-2 15,4 3 1-15,0 3 1 0,1-2 1 16,-1 6 0-1,0 4-4-15,4 0 0 0,2 3 0 0,2 1 1 0,0 0 0 0,0 3-1 16,0-4 0-16,0 1-1 0,2-7 1 16,2-1 0-16,2-1 0 0,-2-6 0 15,-2 2-1-15,4-4 1 16,-4-5 0 0,-2-1 2-16,0-4-1 0,0-3-1 15,0-2 0-15,-2-1 1 0,-4-3-1 0,2 1 2 16,-4-3-2-16,-3 0 3 0,-5 0-2 15,-5 0 1-15,-8-2 0 16,-6 1-1-16,-8-2 0 0,-7-5 0 0,-10-1 1 16,-12-2-1-16,-9-2-1 0,-10-1-6 15,-20 0 5-15,-7-1 0 0,-12 1 2 16,-7 2 0-16,1 3 0 0,-1 0 3 16,11 5-1-16,6 3-3 0,11-1-9 15,10 1 9-15,3 1 2 0,8 3 0 16,3-1-2-16,0 3 3 0,4 1-1 15,5-1-2-15,8-1-7 0,10 1 5 16,10-2 2-16,15 0 0 0,13-2 1 16,7-2-1-16,9 0 1 0,2-1-1 15,-2 0-1-15,4 0-1 0,0 0-1 0,0 2 1 16,0-1 0-16,0-1 1 0,0 0-1 16,0 0-4-16,0 0 0 0,-2 0 1 15,2 0 0-15,0 0 3 0,-2 2-2 16,2-1-1-16,0 0 1 0,-4 1 2 15,4-2-3-15,0 1-1 0,0-1 2 16,0 2-3-16,-3-2 0 0,3 0-5 0,0 0-4 16,0 0-9-16,0 0-10 0,7 0-9 15,3 2-15-15,2-2-8 0,3-1-34 16,-1-3-78-16</inkml:trace>
  <inkml:trace contextRef="#ctx0" brushRef="#br0" timeOffset="41178.32">9625 9231 400 0,'0'0'84'0,"0"0"-15"0,0 0-9 15,0 0-2-15,0 0-1 0,0 0-11 16,8-36-11-16,-6 35-9 0,-2 1-6 16,0 0-2-16,0 0-6 0,0 1-6 15,2 5-4-15,2 3 1 0,-2 4 3 0,0 4 0 16,2 4 1-16,-2 1 2 15,0 3-4-15,1-1-2 0,1-1-2 0,0 1 1 16,0-2-1-16,0-1-1 16,0-1 0-16,0-2 0 0,5 0-1 15,-5-6-1-15,2-1-11 0,0-2-16 16,-2 1-19-16,2-4-38 0,3-3 7 0,-3 0-42 16,-2-3-103-16</inkml:trace>
  <inkml:trace contextRef="#ctx0" brushRef="#br0" timeOffset="41458.42">10174 9523 556 0,'0'0'82'16,"0"0"-31"-16,0 0 9 0,0 0 16 15,0 0-27-15,0 0-17 0,0 0-11 0,0 0-4 16,0 0-4-16,7-47-5 0,-12 52-5 16,-1-1-3-16,-2 7-4 0,-9 2 2 15,1 3 2-15,-5 0 0 16,7 1 0-16,-5-2-4 0,7 0-11 0,-5-3-4 16,7-1-9-16,-3 0-19 15,1-4-22-15,4-3-27 0,2-1-36 0,-5-3-87 16</inkml:trace>
  <inkml:trace contextRef="#ctx0" brushRef="#br0" timeOffset="41827.37">10528 9270 262 0,'0'0'167'0,"0"0"-98"16,0 0-11-16,0 0 7 0,0 0-5 0,0 0-1 0,-2-50-12 16,2 46-9-16,0 1-10 0,0 0-5 15,0 1-6-15,0 1-6 0,0 1-3 16,0-1-4-16,0 1-1 15,2 0-2-15,-2 5-1 0,0 6-1 16,0 3 1-16,0 5 0 0,0 2 0 0,0 4 2 16,-2 2-2-16,2 0 1 0,-2 0-1 15,2 0 0-15,2-3-3 0,-2-1-12 16,2-1-8 0,2-4-4-16,-2-2-6 0,2-2-34 0,0-2-9 0,3-6-3 15,-3-1-104 1,2-4-169-16</inkml:trace>
  <inkml:trace contextRef="#ctx0" brushRef="#br0" timeOffset="42236.35">10947 9253 462 0,'0'0'56'0,"0"0"20"0,0 0-21 16,0 0 5-16,0 0-9 0,0 0-16 0,0 0-8 15,0 0-6-15,0 0-9 16,-31-42-9-16,19 46-3 0,0 6-2 0,-5 3 0 16,3-1 2-16,-1 5-1 15,1 2 1-15,8 1 0 0,-5 1 0 16,3 1-1-16,4-2 0 0,2 1 1 0,2-3-1 16,0 2 1-16,4-5-2 0,4 1 1 31,5-1 0-31,-5-2 0 0,6 1-4 15,3-6 0-15,1-2 3 0,1-2 1 16,4-4 1-16,-3-2 1 0,3-8 0 16,0 0 0-16,-9-3 2 0,1 3 1 15,-7 0 3-15,-2-4 3 0,-2 0 2 0,-4-3-3 16,0-6-3-16,-2-1-4 0,-4 1 1 16,0-4-3-16,-9 5 0 0,3 1 0 15,4 5-2-15,-9 2-11 0,7 5-5 16,-5 5-6-16,1 4-17 0,6 2-25 15,-9 7-13-15,7 2-33 0,-5-1-60 16,5-1-154-16</inkml:trace>
  <inkml:trace contextRef="#ctx0" brushRef="#br0" timeOffset="42551.31">11138 9218 550 0,'0'0'97'0,"0"0"-18"16,24-51 6-16,-19 41-18 0,-1 4-25 0,0 2-11 16,-2 1-11-16,-2 3-4 15,0 0-3-15,0 0-2 0,0 0-4 16,0 3-2-16,0 1-5 0,2 2 0 16,0 3 0-16,-2 4 0 0,4 3 0 15,0 6 0-15,0 2 0 0,1 4 0 0,3 0 0 16,-2-1 0-16,2-1 0 15,-6 1 0-15,5 1 0 0,-3 1 0 0,0-1 0 16,0-1 0-16,-2 0 0 0,0-3 0 16,0-3 0-16,-2-4 0 0,0-5 0 15,0-2 0-15,0-2 0 0,-2-2 0 16,-4-3 0-16,-4-3-25 0,3 0-11 16,-9 0-16-16,-3-5-47 0,-8-7-85 15,-4-6-245-15</inkml:trace>
  <inkml:trace contextRef="#ctx0" brushRef="#br0" timeOffset="49944.63">11962 9405 160 0,'0'0'141'0,"0"0"-78"0,0 0-7 15,0 0 34-15,0 0-64 0,0 0 2 16,0 0 0-16,0 0-4 0,-39-11-9 16,39 11-3-16,-2 0 1 0,0 0 0 15,2 0 1-15,0 0-1 0,0 0-1 0,0 0 0 16,0 2-1-16,0 1-3 0,4 0-2 15,9 0 2-15,3 0 5 0,11-2 8 16,2 0-1-16,14-1-2 0,1-1-5 16,14-4 0-16,6-2-3 0,2 1-2 15,4-1 1-15,2 0-2 0,-1 1 1 16,-3 2-8-16,-2 0 0 16,-6 2 0-16,-4 2 2 0,-11 0 1 0,-7 0 1 15,-12-1-3-15,-3 2 2 0,-15 1-2 16,-1 0 0-16,-3 1 0 0,-4-3-1 15,0 1 2-15,0-1-1 0,0 0-1 16,0 0 2-16,-2 0 2 0,-2 2-1 16,-5-2-3-16,-3-3-11 0,-9 3-13 0,5-3-7 15,-1 2-10-15,-1-1-7 0,1 0-6 16,3-1-9-16,3-1 0 0,5-2-25 16,0-1-44-16,0 0-102 0</inkml:trace>
  <inkml:trace contextRef="#ctx0" brushRef="#br0" timeOffset="50282.99">12731 9100 302 0,'0'0'31'15,"0"0"2"-15,0 0 9 0,-57-28 27 0,44 28-2 16,5 3-9-16,4 0-20 0,0 0-10 16,2-1-2-16,-1-1 4 0,3 0-6 15,0 0-6-15,0 1-2 0,5 4-6 16,1 0-1-16,6 2-1 15,9 1 4-15,8-1 4 0,4 2-1 0,2-1-2 16,4-2-1-16,5 2-1 0,3 0-3 16,-10 1-3-16,3 2-2 0,-5-2-1 15,-4 2 0-15,-6-3 0 0,-11 1 0 16,-1-2-2-16,-9 2 0 0,-2 3 0 16,-2 0 1-16,-2 1 2 0,-7 5 1 15,-5-1 1-15,-1 4 0 0,-9 1-2 0,-7-2 0 16,2 1-1-16,-2-4-1 0,0 0-1 15,0 0 0-15,2-5-1 0,8-1-2 16,-2-2-8-16,11-2-9 0,0 1-3 16,3-2-13-1,3-2-13-15,4 1-19 0,0-1-8 0,0 0-26 0,2-5-40 16,2 0-77-16</inkml:trace>
  <inkml:trace contextRef="#ctx0" brushRef="#br0" timeOffset="50652.18">13643 8882 450 0,'0'0'18'0,"0"0"25"0,0 0 11 16,-21-57 1-16,15 49-15 0,0 1-4 15,2 1 3-15,0 1-6 0,-5 3 0 16,7 1-5-16,0 1-5 0,2 0-4 16,0 0-7-16,0 3-7 0,0 2-4 15,0 8-1-15,0 8-1 0,0 1 1 0,2 10 3 16,0 1 1-16,7 3-1 0,-5 3-1 16,0 4 0-16,-4 5 0 0,4 5-1 15,-2 3 0-15,-2 0 2 16,0-5-2-16,4-2 0 15,-2-6 0-15,0-4-1 0,5-2 0 0,-7-6-1 0,4-5-12 16,-2-2-17-16,0-8-16 0,0-6-35 16,0-5-13-16,-2-5-34 0,0-7-61 15,0-6-90-15</inkml:trace>
  <inkml:trace contextRef="#ctx0" brushRef="#br0" timeOffset="51407.01">13403 8783 495 0,'0'0'33'0,"0"0"-2"0,0 0 6 16,0 0-12 0,0 0-13-16,0 0-2 0,0 0 5 0,0 0-2 0,0 0-4 15,13-10 6-15,7 12 12 0,3-1 3 16,10-1-8-16,6-1-1 0,7-1-7 15,10-4-3-15,4-3-3 0,12 0-2 16,4-4-1-16,15-1-2 0,9-2 0 0,7 1 0 16,9-2-1-16,6 2 1 15,8-4-3-15,0 4-3 0,1 0 3 0,-5 1 0 16,-9 4 1-16,-1-1 2 0,-10 1 1 16,-9 5-4-16,-15-2-2 0,-7 3 2 15,-21 0 5-15,-9 1 5 16,-22 1 2-16,-7 1-1 0,-12 1-2 0,-4 0 2 15,0 0 5-15,0 0 4 0,0 0-3 16,0 0-10 0,0 0-4-16,0 0-1 0,0 1-2 0,0 2 0 0,-2 4-2 0,0 4 0 15,0 4 2-15,-2 1 0 0,0 2-1 16,4 0 1-16,0 5-1 16,0 0 0-1,0 4 1-15,0 0 0 0,0 4-1 0,2 9 1 0,0 5 0 0,-2 8 0 16,2 2 1-1,0-1 0-15,2 1-1 0,1-3 1 0,1-4 0 0,0-5 1 16,4-4-1-16,-3-2-1 0,-1-6 0 16,0-4 1-16,2-4-1 0,-2-5 0 15,-4-1 0 1,1-9-1-16,-1-2 0 0,-2-3 1 0,0-2 0 0,0-1 1 16,-5 0 0-16,-7 0 1 0,-2-1 0 15,-9-3-1-15,-6 2-1 0,-10-5 1 0,-9 3-2 16,-14-1 0-16,-12 1-1 15,-11-1 0-15,0 2 2 0,-2-1 1 0,-6 3 0 16,4 1 1-16,1 0-2 0,-5 3-2 16,-9 6-6-16,-11 4 7 0,-3-1 1 15,-10 2 0-15,0-1 1 0,6 2 2 16,0 0 0 0,10-2-3-16,9 2-8 15,10-2 6-15,6 0 2 0,19 0 1 16,14-6 0-16,11 0-1 0,16-3-2 15,7-3 0-15,7-1-3 0,11 0-3 16,0 0 2-16,0 0-1 0,0 0-6 16,11-3-7-16,5 1-7 0,3-2 1 0,8-2-2 15,2-1-32-15,2 0-20 0,2-4-1 16,-6 3-57-16,-11-2-77 0</inkml:trace>
  <inkml:trace contextRef="#ctx0" brushRef="#br0" timeOffset="52068.43">13802 8944 16 0,'0'0'319'0,"0"0"-262"16,0 0-2-16,0 0 11 0,0 0-3 16,0 0-12-16,0 0-6 0,6-40 4 15,-6 38-7-15,-4 0-8 0,2 1-8 0,-4 0-8 16,0 0-8-16,0 0-2 16,-3 1-2-16,7 0-2 0,-4 5-2 0,-4 5-1 15,-1-2-1-15,5 4-1 16,-4 0 1-16,4 2-2 0,-1 0 2 0,5 0-1 15,2 0 0-15,0 4 0 16,2-3 0-16,5 2-1 0,5-1 2 0,-4 1 0 16,13 1 0-16,-5 0 0 0,9-1 1 15,2 4 0-15,2-3-1 0,0-1 1 16,-2 2-1-16,0-4 1 0,-4-1 0 16,-11-1 0-16,2 0 0 0,-5-2 0 15,-7 1-1-15,0-1 1 0,-2 2-1 16,-6-1 2-16,-9-1-1 0,3 0-1 15,-5-3-6-15,1-1-8 0,-1 0 4 16,1-4 1-16,-1-2 2 0,1-1 1 16,-5 0 2-16,8 0-1 0,-3-3 5 0,3-1 0 15,7-2 0-15,0-2 0 0,-2 0 1 16,4-2-1-16,2-2 1 0,0 0 0 16,2-5 3-16,2-6 4 0,4-3 4 15,8-6 0-15,-1-1-2 0,9-1-1 16,-5 0 2-16,4 2-1 0,-1 1 2 0,-7 5 0 15,-3 4 0-15,-4 7-1 16,-6 2-2-16,0-3-1 16,0 0-4-16,-6-1 0 0,-2 2-3 0,-3 1-1 15,-3 2 0-15,0 2 0 0,1 2-4 0,-3 3-5 16,5 4-8-16,-7 1-5 0,5 10-14 16,-3 6-13-16,3 1-19 0,1 6-23 15,-1 1-12-15,5 1-54 0,6-3-143 16</inkml:trace>
  <inkml:trace contextRef="#ctx0" brushRef="#br0" timeOffset="52399.34">14160 8863 533 0,'0'0'74'0,"0"0"-25"16,0 0 10-16,0 0 9 0,-6-52-20 16,4 49-14-16,2 2-5 0,0-3-9 15,0 2-3-15,0 2-2 16,0 0-8-16,0 5-5 0,0-1-2 0,0 7-3 16,0 3 1-16,0 5 2 0,0 4 0 15,0 3 1-15,4 0-1 0,4 3 1 0,-4-1 0 16,2 0 0-16,0 1 0 15,3-1-1-15,1-2 2 0,-4 0-4 0,-2-4 1 16,1-3-14-16,-1-1-31 0,-4-2-27 16,2-4-54-16,-2 2-42 0,0-2-168 15</inkml:trace>
  <inkml:trace contextRef="#ctx0" brushRef="#br0" timeOffset="52686.94">14486 9245 476 0,'0'0'55'15,"0"0"2"-15,0 0-3 0,0 0 6 0,0 0 0 16,0 0-17-16,0 0-11 15,0 0-10-15,5-45-3 0,-10 45-5 0,3 0-6 16,0 1-6-16,0 5-2 16,-4 4-2-16,2 6 0 0,-9 0 2 0,3 2 0 15,2 1 1-15,0-1-1 16,-7-1 0-16,5-1-4 0,-1 1-38 0,-1-2-24 16,2-1-42-16,3-3-62 0,-1-3-181 15</inkml:trace>
  <inkml:trace contextRef="#ctx0" brushRef="#br0" timeOffset="53059.74">14664 8908 434 0,'0'0'46'16,"0"0"6"-16,0 0 7 0,0 0-3 15,0 0-12-15,0 0 3 0,0 0-7 16,0 0-9-16,0 0-9 0,2-41-3 0,-2 41-5 16,0 0-5-16,0 0-4 15,0 5-4-15,0 4-1 0,0 2 0 0,0 4 0 16,0 3 0-16,2 1 0 15,-2 5 0-15,0 1 1 0,0 0-1 16,0 4 0-16,0-1 1 16,0 1-1-16,0-1 0 0,2 0 0 0,2-3 0 0,-1-3-1 15,1-4-32-15,0-4 8 0,0-2-52 16,0-3-25-16,-2-5-46 0,0 1-113 16</inkml:trace>
  <inkml:trace contextRef="#ctx0" brushRef="#br0" timeOffset="53452.15">14902 9017 449 0,'0'0'58'0,"0"0"5"16,0 0-4-16,0 0-4 0,0 0 1 31,0 0-13-31,0 0-3 0,0 0-16 0,0 0-8 0,2-46-4 0,-4 46-5 15,0 0-5-15,0 6-2 0,-2 4-1 16,-7 4-1-16,1 3 2 0,6 1 0 0,-2 0-1 16,1 0 1-16,-3 1 0 15,4 0 0-15,0-3 0 0,2 3 0 16,2-3 0-16,0-1 0 16,2 1-1-16,2-4 0 0,6-3 0 0,1-2-2 15,-3-2 3-15,6-1 0 0,-1-4 0 16,5 0-1-16,-1-3 1 0,6-4 0 0,-9 1 1 15,5-4 0-15,-11 0-1 0,0 0 1 16,-1-4 1-16,-3-1 1 0,-2-8 0 16,-2-1 0-16,-2-4-1 0,-9-5 0 15,1-1-2-15,2-1 0 0,-9 3 0 16,9 6 0-16,-11 7-8 0,7 5-2 16,4 4-4-16,-5 4-9 0,5 4-15 15,2 1-30-15,2 1-37 0,4 2-89 16,0 1-214-16</inkml:trace>
  <inkml:trace contextRef="#ctx0" brushRef="#br0" timeOffset="54080.01">15274 8879 607 0,'0'0'112'15,"0"0"-48"1,0 0-29-16,0 0 7 0,0 0-8 16,0 0-15-16,0 0-3 0,39-53-4 0,-39 52-3 15,0 1 0-15,0 0-3 0,0 1-3 16,-2 1-2-16,0 2-1 0,-2 0 0 16,0 3-2-16,0 2 0 0,-7 0 2 15,-1 2 1-15,2 0 0 0,-1-2-1 16,-3-1-3-16,3-1-3 0,-3-1-1 15,4-2 0-15,6-1 1 0,-1-2 5 16,-1-1 0-16,-2 0 1 0,2 0 0 16,2-1 1-16,-1-4-1 0,1 1 0 15,0 1 1-15,0 0-1 0,2-3 0 16,2 0 0-16,0 1 0 0,0-4 0 16,0 0-1-16,2-4 1 0,4 0 0 15,3 1 0-15,-1 0 1 0,4 3-1 0,-1 2 0 16,1 4 3-16,7 2-3 0,-7 0 0 15,7 1 0-15,-7 2 1 0,2 3-1 16,-1 0 0-16,-3 2 0 0,3 4-1 16,-5 4 1-16,-4 5 0 0,-2 8 0 15,-2 3 0-15,-8 4 0 0,-5 1 1 16,-3-3 0-16,3-3 0 0,-5-2-1 16,7-4-1-16,-3-2 1 0,4-5 0 15,3-2 0-15,3-2 0 0,2-4 0 16,-2 0 0-16,4-3 1 0,0 0-1 15,0-2 3-15,0-1 4 0,8-2 2 16,-1-1 4-16,3 0 7 0,11-1 3 16,-1-4-19-16,7 1-4 0,6-3 0 0,7 0 0 15,-7-1 0-15,0-1 0 0,-4 1 0 16,-5 1 0-16,-3 2 0 0,-9-1 0 16,1 1 0-16,-7 2 0 0,-4 0 0 15,-2 1 0-15,0-1-52 0,0-4-56 16,-4-3-118-16</inkml:trace>
  <inkml:trace contextRef="#ctx0" brushRef="#br0" timeOffset="58578.8">16380 6295 277 0,'0'0'47'0,"0"0"-14"0,0 0-6 16,0 0 12-16,0 0 0 0,0 0-6 15,0 0-6-15,0-16-3 16,0 14 2-16,-4 2-8 0,4-1-5 0,-4 1-1 16,-1 0-3-16,3 0 0 0,-2 0-2 15,0 0 0-15,2 0-1 0,-2 1 1 16,4 0-1-16,-2 0 0 0,0 1 1 0,0-1-2 16,2-1-1-16,0 2 1 0,0-2-1 15,-2 0 2-15,2 0 1 0,0 0-1 16,0 0 0-16,0 0-1 0,0 0 0 15,4 0 0-15,4 1 1 0,2 0 3 16,13-1 8-16,6 0 6 0,6 0-6 16,9-1-5-1,11-5-2-15,10 1-1 0,5-1-2 0,4 1 0 0,9 2 0 0,2 0 0 16,8 0-2-16,4 1-1 16,2 0-4-1,0-1 0-15,0 2 1 0,1 0 0 0,-1 1 1 0,2 0 0 0,1-1 2 16,-3 2-3-1,0 1-1-15,0 3-4 0,-2-1 3 16,-2 0 1-16,-4 1 0 0,-4 3 1 0,-4 0 1 0,-3-1-1 16,-1 1 4-1,-5 0-2-15,1 1 0 0,-3-3-2 0,-6 0 0 16,-6-1 3-16,-2 1-2 0,-10-6 1 0,-1 3 0 16,-12-1 1-16,-1 0 0 0,-8-1 0 15,-9-1-2-15,-9 0 1 0,0 0 0 16,-5 0-1-16,-3 1 2 0,0-1 1 15,0 0 0-15,0 1 0 0,0-1-4 0,0 0 2 32,0 0-2-32,0 0 0 0,-3 0-1 15,3 0 0-15,0 0-1 0,-2 2 1 16,0 1-3-16,-2 3-3 0,2-2-4 16,0 2-4-16,2 0-5 0,0 3-14 0,0 1-18 15,8-1-29-15,5 0-24 16,3-2-53-16,1-4-108 0</inkml:trace>
  <inkml:trace contextRef="#ctx0" brushRef="#br0" timeOffset="61967.11">7547 12639 346 0,'0'0'48'0,"0"0"-17"0,0 0 0 16,0 0 6-16,0 0-2 0,0 0-9 15,0 0-2-15,0 0-4 0,-21 7-5 16,21-7-3-16,7 3-2 0,1 1 3 16,2 0 7-16,7 0 1 0,3-2 3 15,1-1-1 1,8-2-3-16,6 1 2 0,0 0-2 0,7-4-6 15,1 0-4-15,0-1-2 0,3 2-3 0,-3-1-4 0,3 0-1 16,-3 0 0-16,-6-2 0 16,-3 2 0-16,-10 0 1 0,-5 1-1 0,-9 1 0 15,-1 1 1-15,-5 1-1 16,-2 0-2-16,-2 0-7 0,0 0-6 0,0 0-12 16,0 0-8-16,-6-1-3 0,1-2-11 15,-3-1-31-15,-2-3-28 0,-1 0-27 0,-1 1-86 16</inkml:trace>
  <inkml:trace contextRef="#ctx0" brushRef="#br0" timeOffset="62282.65">7940 12430 404 0,'0'0'78'0,"0"0"-14"0,0 0-4 31,-52-7-6-31,52 5-4 0,0 2-8 0,0 0-16 0,0 0-18 15,2 0-2-15,4 0-4 0,9-1 2 16,3-1 8-16,9-1 3 0,6 0-3 0,3 0-1 16,3 1-1-1,2 0-5-15,1 2-2 0,-1 7-1 0,-6 1-1 0,-2 1 0 32,-6 2 0-32,-6 0-1 0,-7 0 1 15,-8 0-1-15,-2 2 0 0,-4 4 0 16,0 3 0-16,-8 3 2 0,-8 3 0 0,-3 3-1 15,-8 3-1-15,0-1-2 16,0-1 1-16,1-1-8 0,3-4 6 16,4-2-6-16,5-6-19 0,1-4 0 15,5 1-17-15,0-3-26 0,4-2-14 16,0-4-52-16,-1-1-7 0,3-3-96 0</inkml:trace>
  <inkml:trace contextRef="#ctx0" brushRef="#br0" timeOffset="62597.58">8585 12119 468 0,'0'0'57'0,"0"0"1"15,0 0-6-15,0 0 0 0,0 0 0 16,0 0-13-16,0 0-10 0,0 0-9 15,-33-37-9-15,33 40-3 0,0 4-8 16,0 5 1-16,4 6-1 0,2 4 6 16,0 5 0-16,0 5 2 0,-1 5-4 15,-3 7-3-15,-2 4 1 0,0 3-1 16,2 2 0-16,-9 1-1 0,7-2 0 16,-2-5 0-16,0-6 0 0,2-6-7 15,2-3-15-15,0-7-13 0,7-1-18 0,-5-8-13 16,2-3-4-16,0-6-37 0,0-5-57 15,-3-2-137-15</inkml:trace>
  <inkml:trace contextRef="#ctx0" brushRef="#br0" timeOffset="63262.15">8624 11980 421 0,'0'0'117'0,"0"0"-84"0,0 0-18 16,0 0 2-16,0 0 14 0,58-54-5 16,-33 50-7-16,6-2-2 0,6 1 0 15,6-1 0-15,11-1 0 0,6-1-7 16,10-2 0-16,9 1-3 0,12-1 0 16,12-2 4-16,7-1-3 0,12 1-2 15,4 0-2-15,4 1 1 0,4 2-2 16,1-1-3-16,-1 2-5 0,-6 1 5 15,-20 3 1-15,-7-1 0 0,-10 4 2 16,-19-1 0-16,-6 2-3 0,-10 2-3 16,-16-1 3-16,-9 1 4 0,-11 0 2 0,-7 0-1 15,-7 0 3-15,-6-1 1 0,0 0 0 16,0 0-1-16,0-1 6 16,0 0-2-16,-2 6-4 0,-2 2-3 0,-11 7 2 15,3 4-5-15,-5 5 2 0,1 6 1 16,-3 6-3-16,-2 7 2 0,-1 7 1 15,3 4-4-15,0 5 1 0,5 4-1 0,0 4 0 16,3-1-1-16,3 3-2 16,2-1 1-16,2-2 1 0,4-2-1 0,0-3 1 15,0-8-1-15,0-5 2 16,2-11-1-16,0-9 0 0,0-6 1 16,-2-5 0-16,0-4-1 0,0-4 0 0,-2-1-1 15,-4-4 1-15,-1 0 0 0,-7-4 0 16,-5 0 2-16,-12 0-2 0,-6-1 0 15,-17-5 0-15,-12 1 0 16,-10-5-3-16,-13 1-4 0,-15-2 0 0,-7 2 3 16,-13-1-3-16,-9 2 2 0,-7 2 2 15,-3 4 3-15,1 0 0 0,5 2-2 16,9 6-6-16,12 6 7 0,13-1 1 16,18 0 2-16,15-2 1 0,16-1-2 15,17-2 1-15,10 2-2 0,17-1-3 0,8-2 0 16,2 0-13-16,8-3-18 15,4 1-15-15,5 0-5 0,-1 2 6 0,9-4-1 16,4-2-19-16,4-9-39 0,0-5-45 16,-4-3-146-16</inkml:trace>
  <inkml:trace contextRef="#ctx0" brushRef="#br0" timeOffset="63684.04">9095 12208 500 0,'0'0'78'16,"0"0"-35"-16,0 0-14 0,0 0 14 0,0 0 2 0,0 0-11 15,0 0-7-15,2-18-11 0,-2 18-2 16,0 0 1-16,0 1-4 0,-6 4-7 15,-2 2-2-15,-2 4-2 0,-7 1 1 16,-2 5-1-16,-3-1 0 0,1 3 0 16,0 1 2-16,-1-2-2 0,1 2 1 15,2-2 0-15,3-3-1 0,3 1-2 0,3-3 1 16,2-3-1-16,2 1-1 0,4-4 0 16,2 2-1-16,0 1 0 0,0-4 3 15,8 1-1-15,0-1 1 0,2-2 0 16,7-1 1-16,2-3 0 0,9-1 1 15,6-7 2-15,1-3 0 0,10-3 2 16,5-1-3-16,-3-3 0 0,1-2 0 16,-3 0-1-16,-3 3-1 0,-7 0 0 15,-6 3-3-15,-6 2-24 0,-13 1-17 16,0 1-20-16,-10-1-8 0,-4 1-29 16,-6-1-29-16,-3 1-103 0</inkml:trace>
  <inkml:trace contextRef="#ctx0" brushRef="#br0" timeOffset="63887.75">9172 12104 391 0,'0'0'75'0,"0"0"2"0,0 0-11 16,0 0-4-16,0 0-3 0,0 0-13 15,0 0-18-15,0 0-13 0,0 0-5 16,-21-10 4-16,25 24 7 0,2 5 0 16,3 1-3-16,-3 5-4 0,-2 1-5 15,0 3-3-15,0 2-3 0,-2 1-2 16,0 3 0-16,1-2-1 0,-1 1 0 0,4-3-4 15,-4 0-16-15,2-2-18 16,-4-1-30-16,0-3-31 0,-2 0-39 0,-2-5-125 16</inkml:trace>
  <inkml:trace contextRef="#ctx0" brushRef="#br0" timeOffset="64155.55">9420 12514 42 0,'0'0'573'0,"12"-53"-557"0,-8 43 14 0,1 5 8 16,-1 1 15-16,2 3-18 0,2 1-8 31,0 5-9-31,1 6-3 0,-3 4 0 0,4 4 3 0,-4 4-5 0,-4 2-4 16,-2 1-4-16,0 2-2 15,-6-3-2-15,0 0 0 0,-4 0 0 0,1-3-1 32,-5-1-3-32,4-4-16 0,-7-3-14 0,3-2-20 0,-1-5-34 0,-1-3-18 15,1-4-75-15,1-1-177 0</inkml:trace>
  <inkml:trace contextRef="#ctx0" brushRef="#br0" timeOffset="64486.51">9697 12215 406 0,'0'0'54'0,"0"0"1"0,0 0 4 0,-10-58 4 15,10 51-7-15,0 0-8 0,0 3-8 16,0 1-5-16,0 3-9 0,0 0-3 16,0 0-6-16,0 0-6 0,0 0-4 15,2 3-7-15,-2 3 0 0,2 4-1 16,0 4 1-16,2 7 0 0,-4 4 0 16,0 6 1-16,0 1-1 0,0 6 0 15,0 5 0-15,-4 2 1 0,2 2-1 0,2-2-4 16,0-4-10-16,0-3-3 15,6-4-2-15,2-6-19 0,-4-7-23 16,5-2-8-16,-1-5-19 0,-2-2-53 16,0-7-83-16</inkml:trace>
  <inkml:trace contextRef="#ctx0" brushRef="#br0" timeOffset="64878.96">9982 12330 91 0,'0'0'429'16,"0"0"-362"-16,0 0-11 0,0 0-4 16,-8-51 12-16,6 50-19 0,2-2-18 0,0 2-6 15,0 1-4-15,-2 0-7 0,-2 6-3 16,2 2-4-16,-5 6-3 0,3 5 2 16,-2 3-2-16,0 3-2 0,2 1 2 15,0 3 2-15,1-1-2 0,-3 0-2 16,6-2-1-16,0-1-3 15,4-1-4-15,1-3 1 0,3-3 3 16,0-5-3-16,7-4 7 0,-7-5 2 0,6-4 0 16,1-1-1-16,-1-8 1 0,3 0 1 15,3-4 1-15,-3-2 1 0,-3-2 0 16,1-2 3-16,-9-2-2 0,4-4 0 16,-5-3 0-16,-1-2-3 0,-4-2 1 15,0 0-2-15,0 0 1 0,-7 4-1 16,1 5 0-16,0 4-1 0,0 7-11 15,-2 1-6-15,-1 5-9 0,1 2-24 0,4 3-26 16,-2 1-19-16,-7 5-65 16,5-1-68-16</inkml:trace>
  <inkml:trace contextRef="#ctx0" brushRef="#br0" timeOffset="65411.65">10203 12169 467 0,'0'0'70'0,"0"0"-13"15,0 0-14-15,0 0 5 16,0 0-7-16,-14-54-10 0,14 46-5 0,6 0 0 16,-4-1-4-16,4 2-2 15,1 2-10-15,1-1-1 0,4 3-2 0,1 0-2 16,3 3-3-16,-3 0 0 0,3 2 0 15,1 3 1-15,-1 4-3 16,1-1 1-16,-1 3-1 0,-3 0 0 16,-5 3 0-16,0 3 0 0,-6 1 0 0,-2 1-1 15,0 0-11-15,-4-1-5 0,-4 0-1 16,-3-1 2-16,-1-1 3 0,-2-2 3 16,5 0 3-16,-3-1 1 0,0-3-5 15,5 1 11-15,-1-4 1 16,4-3-1-16,0 2 1 0,0-6 1 0,4 1-1 0,0-1 3 15,0 0 0-15,0 0 5 0,0-1 3 16,0 1 0-16,2 0-3 0,4 0-4 16,4 0 0-16,-1 0 1 0,3 3 3 15,4 1-1-15,3 3 1 0,0 3-2 16,5 0-1-16,-5 3-4 0,4 0 7 16,-5-1-2-16,-3 4 0 15,-3-3-2-15,-1 0-2 0,-9 1 0 0,-2-4 4 0,0 0-4 16,-6 0 1-16,-5 1-1 15,-5 1-2-15,-3-4-1 0,-2 2-1 0,-3 0-11 16,-3-4-7-16,0-1-12 0,-2-1-16 16,-2-2-34-16,2-2-26 0,2 0-45 15,4 0-124-15</inkml:trace>
  <inkml:trace contextRef="#ctx0" brushRef="#br0" timeOffset="67209.95">20028 6297 108 0,'0'0'252'15,"0"0"-216"-15,0 0-20 0,0 0 13 16,0 0 22-16,0 0 5 0,0 0-6 0,0 0-10 16,44 3 1-16,-30-5-1 0,1-1-4 15,5-1-1-15,3 1-10 0,6 0-7 16,8 0-4-16,7 0-3 0,5-1-2 16,11-1 1-16,6 0-2 0,13 0 0 15,8 1 0-15,14 0-2 0,11 0-6 16,3-2 2-16,9 1 0 0,-2 2-1 15,0 0 2-15,2 3 0 0,0 0 3 16,-4 3-3-16,0 5-2 0,-2 2-1 16,-11 2 5-16,-3 1-1 0,-7-1 1 15,-6 0 1-15,-10 0-2 0,-3-2-1 16,-6-1-3-16,-16-3 0 0,-8-1 2 16,-11-3-1-16,-8 0 7 0,-8 0 0 15,-7 0 1-15,-4 0 1 0,-3-2-3 16,-3 0-2-16,0 0-1 0,-2 0-1 0,-2 0-2 15,0 0 1-15,0 0-1 0,0 0 0 16,0 0 1-16,0 0-2 0,0 0-1 16,0 0 1-16,0 0-4 0,0 1-2 15,-2 0-3-15,-2 2-2 0,0 0-3 16,0 3-2-16,-1-3-3 0,-1 3 0 16,0 0-5-16,-4 3-16 0,-3-1-20 15,1 0-37-15,-7 1-19 0,5-5-95 0</inkml:trace>
  <inkml:trace contextRef="#ctx0" brushRef="#br0" timeOffset="70308.7">11049 12255 162 0,'0'0'70'0,"0"0"-3"15,0 0-17-15,0 0 6 0,-52 3-10 16,48-3-2-16,2 0-1 0,2 0-5 15,-2 1-6-15,-4-1-7 0,6 0-5 16,-2 0 2-16,-1 0 1 0,3 0-1 16,0 0-5-16,0 0-6 0,0 0-4 15,0 0-3-15,5 3-4 0,3 1 0 16,6 2 3-16,5 0 5 16,12-2 9-16,2-1 3 0,8-3 0 0,7-2-3 15,4-4-5-15,8 1-1 0,-3 1-3 16,1-2 1-16,-2 0-4 0,4 2-2 15,-10-1-3-15,-1-1 0 0,-9 2-1 0,-7-3 1 16,0 2-2 0,-6-1 2-16,-13 2 0 0,5-2-3 0,-13 0-2 0,2 2-2 15,-2-3-6-15,-2 1-7 0,-4-4-4 16,0-1-13-16,0-1-16 0,-2-5-14 16,-2 2-29-16,-4-1-52 0,4 3-89 15</inkml:trace>
  <inkml:trace contextRef="#ctx0" brushRef="#br0" timeOffset="70638.69">11590 11936 368 0,'0'0'201'0,"0"0"-145"16,0 0-6-16,0 0 3 0,0 0-2 16,0 0-27-16,0 0-16 15,0 0-4-15,0 0-2 0,15-21 6 0,5 25-2 16,5 2 2-16,-2 1 2 0,6 2-1 15,2 1-5-15,0 1 1 0,0 2-2 16,-2 3-1-16,2 2-1 0,0 3-1 16,-10-1 1-16,-5 0 0 0,1 1 1 15,-5 2-1-15,-8 2 1 0,0 3 0 16,-2 2-2 0,-8 2 1-16,2 1 0 0,-12 1 1 0,1 2-2 0,-6 0 1 0,5 0 0 15,-11-4 0-15,4-4 1 0,3-2-2 16,-5-1 0-16,0-1-8 0,4-3-7 15,3-4-6-15,-1-3-4 0,5-3-12 16,3-1-28-16,1-7 5 16,4-2-33-16,0-1-60 0,6-2-125 15</inkml:trace>
  <inkml:trace contextRef="#ctx0" brushRef="#br0" timeOffset="70968.53">12299 11792 459 0,'0'0'124'0,"0"0"-79"16,0 0-8-16,0 0 8 0,0 0-1 0,0 0-18 15,0 0-11-15,0 0-9 0,15 10 1 16,-11 7 8-16,0 7-1 15,4 5 2-15,1 6-4 0,1 6-1 0,-6 5-4 16,0 8 1-16,0 5-1 0,3 7-3 16,-5 5-4-16,4 3 0 0,-4-3-1 15,0-6 1 1,0-7 0-16,0-9 0 0,0-5 0 0,4-6-1 0,1-13-13 0,-1-6-12 16,2-9-11-16,-6-4-23 15,0-6-17 1,0-6-11-16,0-6-37 0,2-10 15 0,1-2-38 0</inkml:trace>
  <inkml:trace contextRef="#ctx0" brushRef="#br0" timeOffset="71596.31">12332 11785 504 0,'0'0'71'0,"0"0"-23"0,-16-52 0 16,20 49 1-16,4-2-24 0,3-1-11 15,9 1 1-15,11 1 4 16,7-1 2-16,13-3-3 0,-1 1-6 0,10-1 0 16,8-1-4-16,6-1 0 0,11-3-1 15,10-3-1-15,4 1 0 0,9-1-4 16,12-1 1-16,8-1 1 0,15 2 0 16,3 0-4-16,11-2-4 0,3 3 3 15,-11 1 1-15,-1 1 3 0,-11 4 1 16,-5 0-4-16,-8 2-6 0,-14 4 6 15,-9 1 0-15,-8 1 1 0,-25 2 1 16,-10 3-1-16,-19 1 0 0,-14 0 0 0,-12-1-1 16,-7-3-3-16,-4 1 0 15,-2 1 3-15,0 1 1 0,-2 3-1 16,-4 5 3-16,-3 4 2 0,-7 5 1 0,3 1 0 16,-5 4-2-16,1 4 0 15,-3 5-1-15,5 5-1 0,-6 3-2 0,9 9 0 16,-5 6 0-16,5 4 2 0,2 6 0 15,-1-1-2-15,3 3 2 0,4 1-1 16,-2 1 1-16,2-3-2 0,-3-2-3 16,3-6 3-16,2-5 0 0,0-8 0 15,0-5 0-15,-2-8 0 0,2-4-2 0,-2-7 2 16,-5-6 0-16,-7-2 0 16,-1-4-1-16,-16-3 0 0,-12-1 0 0,-9-8-3 15,-22 0 1-15,-9-1-1 16,-18-7-1-16,-15 2-2 0,-10-3-2 15,-9 4 1-15,-1 1 5 0,-9 5 2 0,0 0-3 16,2 5 3-16,3 2 1 0,9 1 5 16,11-2 0-16,13 1-3 0,10 0-2 15,18 1-7-15,7 0 7 0,14-5 0 16,6 1 0-16,19-2 0 0,12-2 0 16,13 0-2-16,10-1 0 0,0 0-10 15,6 0-16-15,2-2-17 0,7-1-8 0,12-4 5 16,4-5 3-16,8-3-35 15,2-7-39-15,-2 0-77 0</inkml:trace>
  <inkml:trace contextRef="#ctx0" brushRef="#br0" timeOffset="72069.48">12975 11770 456 0,'0'0'112'16,"0"0"-56"-16,0 0-14 0,0 0 6 0,0 0-8 16,0 0-14-16,0 0-12 0,-18 1-6 15,7 11-3-15,1 5 1 0,-6 0 0 16,5 5-4-16,-5-1 0 0,3 2 0 15,3 2 0-15,0 4-1 0,-1 3-1 16,7 4 1-16,-4 2-1 0,4 1 3 16,4 1-1-16,4 0 0 0,4 0-2 15,4-3 0-15,9-5-1 0,-2-5 1 16,4-4 0-16,3-4 0 0,1-8 1 16,-4-1-1-16,2-5 1 0,2-3 0 15,-5-2 1-15,-3-3-1 0,2-6 1 16,-7-4 0-16,1-2 1 0,-7-4 1 0,-4-1 7 15,0-1 3-15,-4-3-4 0,0 0 0 16,-8-1-5-16,4 1 1 0,-11 3-3 16,1 1-2-16,-3 5 0 0,-1 3-1 15,-3 0 0-15,2 4-1 0,-5 5-2 16,3 3-8-16,4 0-13 0,-1 8-8 0,5 2-16 16,-1 5-23-16,2 2-9 0,3 1-52 15,1-4-71-15</inkml:trace>
  <inkml:trace contextRef="#ctx0" brushRef="#br0" timeOffset="72446.14">13418 11841 515 0,'0'0'92'16,"0"0"-21"-16,0 0 3 0,0 0-5 15,0 0-19-15,0 0-21 0,0 0-11 16,0 0-5-16,0 0-2 0,0-36-3 16,-4 39-5-16,1 3-3 0,-3 2-1 0,-10 6-3 15,1 8 4-15,-10 3 1 0,3 4 0 16,1 3 0-16,-2-1 1 0,7 1-2 16,-5 0-3-16,11-4-4 0,-5-2-1 15,5-5 4-15,6-3 0 0,-2-6 3 16,6-4-1-16,0 1-6 0,4-4 2 15,2-1 2-15,0-1 4 0,11-3 0 16,-3 0 1-16,15-2-1 0,2-5 3 0,6-2-1 16,3-4-2-16,1-1 0 15,2 2 0-15,-5-3 0 0,-5 5 0 16,-13-2-10-16,-3 2-25 0,-3 1-15 0,-7-3-32 16,-7 1-14-16,-7-3-53 0,-3 1-115 15</inkml:trace>
  <inkml:trace contextRef="#ctx0" brushRef="#br0" timeOffset="72642.06">13343 11837 308 0,'0'0'237'16,"0"0"-173"-16,0 0-13 0,0 0-3 16,0 0-10-16,0 0-16 0,0 0-3 0,0 0 9 15,0 0 0-15,52 72-5 0,-36-47-7 16,-5 2-7-16,5 2-1 0,-9-1-5 15,3 4-1-15,0-2 0 0,3 2-2 16,-11-1-1-16,6-1-32 16,-4 0-39-16,2-4-38 0,-4-3-54 0,-2-7-193 15</inkml:trace>
  <inkml:trace contextRef="#ctx0" brushRef="#br0" timeOffset="72871.37">13870 12195 564 0,'0'0'121'15,"0"0"-54"-15,0 0-16 0,0 0-1 16,0 0-12-16,0 0-19 0,0 0-10 16,0 0-4-16,0 0-2 0,-14 19-1 15,4-2 1-15,-5 4-2 0,-8 3-1 16,1-1 0-16,1 3-7 0,-2-4-11 15,3-1-15-15,5-4-15 0,-1-1-36 16,1-7-24-16,7-3-78 0,-9-2-220 16</inkml:trace>
  <inkml:trace contextRef="#ctx0" brushRef="#br0" timeOffset="73154.73">14007 11820 412 0,'0'0'118'15,"0"0"-65"-15,0 0-1 0,0 0-4 16,0 0 8-16,0 0-14 0,0 0-11 16,0 0-9-16,0 0-6 0,8-49-3 15,-6 58-8-15,0 3-5 0,2 3 4 0,3 5 0 16,-1 5-2-16,-4 3 1 15,0 4-3-15,-2 4 1 0,4 3 2 0,-2-1-2 16,0 2-1-16,2-1-8 0,5-1-22 16,-3-2-37-16,0-4-12 0,-2-6 10 15,2-6-40 1,0-8-91-16</inkml:trace>
  <inkml:trace contextRef="#ctx0" brushRef="#br0" timeOffset="73548.55">14369 11880 460 0,'0'0'125'15,"0"0"-74"-15,0 0 2 0,0 0 5 16,0 0-12-16,0 0-24 0,0 0-15 16,0 0-4-16,-56-12-2 0,47 26 0 15,-1 4-1-15,-6 3 2 0,5 5-1 16,-7 3 0-16,3 4-1 0,-1-1 1 31,3 0 0-31,1-1 0 0,4-2-1 0,3-1 0 0,5-6 0 0,3 0-2 16,3-3-1-16,6-2-5 0,-4-3 6 15,9-5 1-15,-3-2 0 0,5-3 1 0,0-3-2 32,3-1 2-32,-3-4 1 0,2-6 0 15,-1-5 4-15,-5-2 3 0,1-1 2 16,-7-5 3-16,-3-2-4 0,-4-4 2 15,-2-11-3-15,0 0-5 0,-4-3-2 16,-5 2-1-16,-5 2-1 0,4 4 0 16,-3 9-12-16,-1 5-4 0,5 8-4 15,-1 5-4-15,0 4-10 0,2 4-9 16,-3 6-17-16,-1 3-43 0,1 4-40 0,5 0-81 16</inkml:trace>
  <inkml:trace contextRef="#ctx0" brushRef="#br0" timeOffset="73894.7">14569 11829 514 0,'0'0'100'16,"0"0"-27"-16,0 0 4 0,0 0-12 16,0 0-20-16,0 0-17 0,0 0-8 15,0 0-5-15,21-36-6 0,-21 36-4 16,0 3-5-16,0 5 0 0,0 5-1 0,0 4 1 15,-11 5 0-15,3 3 1 0,-2 2 0 16,-9 3 0-16,7 1 0 0,-7-3-1 16,9-2-4-16,2-4-1 0,-1-4-2 15,5-2-1-15,2-1 0 0,2-2 4 16,0-1-5-16,2-2 4 0,9-3 5 16,-3-2-2-16,2-1 2 0,7 0 0 15,-1-1 1-15,7-2 0 0,-2-1-1 16,3 0 1-16,1-3 0 0,0-2-1 15,-6-4 0-15,1-1-12 0,-9-2-23 16,3-1-18-16,-4-3-36 0,-7 0-1 0,1-2-37 16,-4-1-43-16,-2 1-159 0</inkml:trace>
  <inkml:trace contextRef="#ctx0" brushRef="#br0" timeOffset="74115.42">14573 11795 526 0,'0'0'77'16,"0"0"-9"-16,0 0-7 0,0 0 4 0,0 0-14 16,0 0-11-16,0 0-10 0,0 0 0 15,0 0-5-15,46 2-4 0,-30 8-6 16,-3 3-5-16,1 3-6 0,-4 4-4 16,3 4 0-16,-1 6 0 0,-8 4 0 15,-2 5 0-15,0 4 0 0,1 4 0 16,-3 1 0-16,-3-1 0 15,1-3-12-15,-2-4-42 0,2-6-5 0,-2-6-53 16,0-2-46-16,-2-8-130 0</inkml:trace>
  <inkml:trace contextRef="#ctx0" brushRef="#br0" timeOffset="75878.48">24005 6399 307 0,'0'0'144'16,"0"0"-88"-16,0 0-22 0,0 0 7 16,0 0 2-16,0 0-14 0,0 0-6 15,0 0-1-15,9-23 2 0,-9 23-6 16,0-1-2-16,0 1-5 0,0 0-2 15,0 0 0-15,4 0 0 0,0 0-2 16,2 0 4-16,13-1 1 0,-3 1 2 16,11 0 3-16,6-4-3 0,0 0-3 15,11-6 0-15,5 3-4 0,-1 0-2 16,10 1 0-16,4 2 1 0,6-2-2 16,0-2 2-16,17 0-1 0,2 0 2 0,10-2-2 15,4 2 1-15,7-3-2 0,3 1 1 16,-5-1 1-16,3-1-6 0,-3-1-4 15,-1 1 4-15,-3 0 1 16,1 0 2-16,-2 2 2 0,0 3 0 0,3 1 0 16,1 0-5-16,-1 1-2 0,-3 3 2 15,-6 2 0-15,-2 0 1 0,-2 8 1 16,-13-1 0-16,3 2 0 0,-11 1 1 16,-6-2-3-16,-10 1 0 0,-2-4-6 15,-15 0 6-15,-4-2 0 0,-6-1 2 16,-12-1 3-16,-1-1 3 0,-6 3 0 15,-2-3-2-15,1 2-2 0,-1-1-1 0,-4-1-1 16,0 0-1-16,0 1 0 0,-2-1-1 16,0 0 3-16,0 0-3 0,2 0 0 15,-2 0 0-15,2 0 0 0,-2 2 0 16,2-1 0-16,-2 1-3 0,0 0 3 16,0 0 0-16,0 0 0 0,2 1-1 15,-2-1 1-15,0 0-2 0,0 1-4 16,0 1-4-16,-2 2-5 0,0-1-7 15,-2 1-7-15,-6-1-5 0,-1 1-28 16,1 0-38-16,-13-2-25 0,9-2-87 16</inkml:trace>
  <inkml:trace contextRef="#ctx0" brushRef="#br0" timeOffset="82477.69">7646 13690 295 0,'0'0'68'0,"0"0"-11"0,0 0-19 0,0 0 7 16,0 0 13-16,0 0-13 0,0 0-13 15,0 0-10-15,-29-37-2 16,29 37 6-16,0-1 5 0,0 0-5 0,0 0-2 16,0 0-12-16,0 1-3 0,4 0-4 15,1-1-1-15,7 1-1 0,9 1 3 16,3 1 5-16,10 1 3 0,5-1 1 0,6 0 1 15,9-2-6-15,2 0-1 16,6 1-5-16,4-1-3 0,0 0-1 16,4 0 0-16,-8-1 0 0,0 1 1 15,-8 0 0-15,-8 0 0 0,-9-1-1 16,-8 1-4-16,-8 0-10 0,-11-2-3 0,-4 1-8 16,-6 0 1-16,0-2-6 0,-2 0 9 15,-6-3-3-15,-5-3-28 0,-7-1-19 16,-3-3-37-1,-4 2-45-15,4-3-113 0</inkml:trace>
  <inkml:trace contextRef="#ctx0" brushRef="#br0" timeOffset="82807.7">8130 13373 208 0,'0'0'198'0,"0"0"-142"0,0 0 0 15,0 0 4-15,0 0-4 16,0 0-11-16,0 0-5 0,0 0-8 0,0 0-6 15,-35-36-4-15,35 36-10 0,8 0-7 16,7 3-4-16,3 3 4 0,3 2 4 16,8 0 2-16,-2 2 0 0,6 0-2 15,0 2-2-15,4-2-2 0,0 4-2 16,0 2 0-16,-1 1-2 0,-3 2 1 0,-6-1-1 16,-7-2 0-16,-7 2 0 15,-3-2-1-15,-4 3 1 0,-6-2 0 16,-2 2-1-16,-8 3 1 0,-3 0 1 15,-7 3-1-15,-3 2 0 0,0-1 0 16,-2 0 0-16,1-2-1 0,3-3-1 0,0-2 1 16,3-3-6-16,3-3-21 0,3-3 5 15,-1-3-9 1,5-1-21-16,4-3-18 0,0 3-8 16,2-5-43-16,2-1-54 0,0-1-128 0</inkml:trace>
  <inkml:trace contextRef="#ctx0" brushRef="#br0" timeOffset="83122.17">8930 13205 513 0,'0'0'68'0,"0"0"-7"0,0 0-12 15,0 0 14-15,0 0-11 0,0 0-15 0,0 0-10 16,0 0-11-16,0 0-6 16,-6-23-5-16,10 38-5 0,0 5 1 15,0 10 2-15,-2 6 3 0,0 4-1 16,0 8-1-16,-2 0-2 0,0 6-2 16,2 3 2-16,-2 2-2 0,2-1 0 0,3-3 0 15,1-6 0 1,0-3-8-16,2-10-12 0,1-4-17 0,-5-12-15 0,2-5-29 15,0-8-18-15,-4-6-76 16,-2-1-145-16</inkml:trace>
  <inkml:trace contextRef="#ctx0" brushRef="#br0" timeOffset="83735.78">8825 13246 529 0,'0'0'17'0,"0"0"0"0,0 0 1 0,0 0 25 16,72-49-11-16,-41 43-4 0,6 1-3 15,4 1-3 1,5 0-2-16,12 1-1 0,4 0-4 0,10 0-3 0,5 2 1 16,12 0-2-16,4 1-1 0,8-1-3 15,6 5 0-15,13 1-3 0,4 0-4 16,4 1-1-16,3-1 0 0,-5-1 1 15,-2-1 0-15,-6-1 3 0,-5-3 0 16,-9 0-2-16,-7-5-1 0,-17 0-7 16,-7-1 7-16,-13 3 1 15,-13-1 0-15,-10 2 0 0,-10 1 0 0,-18 2 2 16,-1 0 10-16,-6 0 0 0,-2 0 0 16,0 0 3-16,-6 5-1 0,-3 7-6 0,-1 3-2 15,-2 6-5-15,-1 2 3 16,-1 3 0-16,1 2-2 0,7 2-1 0,-6 7 0 31,2 2-2-31,1 3 1 0,-1 4-1 0,4 0 0 0,0-1 2 0,-1-1-2 16,7-6 1-16,0-1-1 0,0-4 0 15,0-2 1-15,0-4-1 0,0-3 0 0,0-5 0 16,0-1-1-16,0-8-1 16,-6 1 1-16,-2-1-1 0,-3-1 2 0,-7 1-3 31,-11-1-1-31,-12 2 2 0,-11-2 0 0,-8 2-2 0,-12-2 3 0,-9-1-3 15,-6-1 3-15,-10 2 1 0,-2 0 0 16,-15 2-2 0,-6 2-2-16,-10 0-6 0,-4 1 3 15,-7 0 5-15,9 0 1 16,4 0 1-16,12 1 0 0,17 1-2 16,16-2-6-16,21-1 7 0,21 0 0 15,12-4 0-15,14 0-8 0,7-5-7 16,6 0-1-16,2-1-9 0,8-1-31 15,5-1-7-15,1-1 9 0,9 0 4 0,-1-7-45 16,3-4-52-16,0-3-137 0</inkml:trace>
  <inkml:trace contextRef="#ctx0" brushRef="#br0" timeOffset="85293.4">9323 13435 366 0,'0'0'64'15,"0"0"-23"-15,0 0 4 0,0 0 14 0,0 0-2 16,4-33-13-16,-2 31 1 15,-2 0-7-15,0 0-10 0,0 0-2 0,0 2-10 16,0 0-5-16,0 0-4 0,0 0-3 16,0 4-2-16,0 3-2 0,0 0 1 15,0 3 0-15,-6 5 2 0,-5-4-3 16,3 3 2-16,-6-5-2 0,1-1-1 16,-1 2-6-16,-3-3-2 0,7 1-2 15,-5-5-2-15,3-2 4 0,0-1 3 16,5 0 2-16,-1 0 4 0,6-3-1 15,-2-4 0-15,0 0 1 16,4-2 0-16,0 2 0 0,0-4 2 0,0 2 4 16,0 1 1-16,6-2 0 15,-2-1-2-15,6 3-3 0,3-2-1 0,-1 2-1 16,5 1 1-16,-1 2-1 0,3 4 0 0,-2 0 1 16,1 2 2-1,-1 5 1-15,1 3-1 0,-1 5-1 0,-3 4-2 16,-3 2 1-16,-3 4 0 0,-4-1-1 0,-4 3 2 15,-2-1-2-15,-6-2 1 16,-3-2-1-16,-1 0-1 0,-3 1-5 0,-1-6 0 16,4 0-3-16,-1-3 2 0,-1 0 2 15,3-3 1-15,5-5 2 0,2 1 2 0,2-2-3 16,2-1 3-16,0-2 1 16,0-1-1-16,0 0 2 0,0 0 0 15,0 0 4-15,2 0-1 0,4 0-2 0,2 0 0 16,9 0 4-16,-3-2-1 0,5 1-1 15,0 1-3-15,1 0-1 0,-1 2 0 16,2 0-1-16,-1 0 0 0,-3-2-5 16,3 0-27-16,-1 0-30 0,0-3-17 15,-5-5-28-15,-1 2-73 16,-3-3-198-16</inkml:trace>
  <inkml:trace contextRef="#ctx0" brushRef="#br0" timeOffset="85949.76">9594 13434 484 0,'0'0'46'0,"0"0"-18"0,0 0 1 16,0 0 17-16,0 0-12 0,0 0-10 16,0 0-7-16,0 0-4 0,-19-18 0 15,19 18-2-15,0-1-6 0,4-1-2 16,4-1-1-16,7-2 4 15,1 0 1-15,9-2 1 16,0 0 0-16,4 0-6 0,-4-1-2 0,-5 2 0 0,1 3 0 16,-9 0 0-16,-1 2 0 0,-7-1-21 15,-2 1-24-15,-2 1-2 0,-2 0-7 16,-6 0-14-16,-5 1-24 0,-1 2-31 16,-1 0-21-16,1 3 25 0,1-3 55 0,5-2 64 15,0-1 50 1,0 0 40-16,-1 0 7 0,3 0-12 0,0-1 6 0,-2-2-4 15,1 3-10-15,1-3-20 16,2 2-10-16,4-1-2 0,-2 2-6 0,0 0-10 16,0 0-6-16,0 0-6 0,2 0-4 15,-2 7-6-15,0 4-5 0,-2 3-2 16,2 3 0-16,-1 2 2 0,1 2-2 31,2 0 0-31,0 0 0 0,0-2 0 0,0-2 0 0,0-1 0 0,-2-2-3 16,2-3-6-16,0-1-4 0,0-3 0 15,0-4 4-15,0-2 4 0,0-1 1 16,0 0 0-16,0 0 2 0,0 0 2 0,0 0 0 16,0-1 0-16,0 0-2 0,0-2 2 15,2 0 0-15,0-3 1 16,3 2-1-16,1-3 1 16,2 0 2-16,0 0 2 0,3-1 0 0,3 2 2 0,1 0-3 15,5 3 1 1,1 1-1-16,-2 2 0 0,7 6 1 15,-5 2 0-15,0 3 2 0,-3 2 0 16,-5-1-3-16,-3 4-1 0,-4-2-2 0,-6 0 1 16,0 2 0-16,-6 0-1 0,-4 1-1 0,-3 0-8 0,-3-1-1 15,1-1-4-15,-3-2-6 0,3-1-12 32,-1-6-6-32,3 0-8 0,3-2-17 15,-2-3-21-15,3 2-21 0,3-2-33 16,-2-1-132-16</inkml:trace>
  <inkml:trace contextRef="#ctx0" brushRef="#br0" timeOffset="86222.27">10019 13696 344 0,'0'0'197'0,"0"0"-106"0,0 0-25 16,0 0 10-16,0 0-12 0,0 0-18 16,0 0-15-16,0 0-8 0,19-32-6 15,-19 36-7-15,0 1-5 0,0 5-4 16,-2 3 0-16,-2 3 0 0,0 1 0 0,-5 0 1 16,1 1-2-16,2 0 0 15,-2 0-16-15,-1 3-8 0,3 1-4 0,2-2-11 16,-2-1-4-16,4-3-30 0,-2-3-28 15,-5-5-71-15,1-4-235 0</inkml:trace>
  <inkml:trace contextRef="#ctx0" brushRef="#br0" timeOffset="86601.66">10247 13371 158 0,'0'0'278'0,"0"0"-225"16,0 0 1-16,-25-53 0 0,19 46-2 0,2 4-11 16,-1 1-5-16,3 1-6 15,0 1-4-15,2 0-3 0,0 1-7 16,-2 7-8-16,-2 5-8 0,2 6 1 0,0 6 0 15,-2 2 1-15,0 2 0 16,2 0 0-16,2 2-1 0,0-3 1 0,0-1-2 16,0 0 1-16,0-3-1 0,0-1 0 15,4-2-2-15,4 1-1 16,-2-2-4-16,0-2-4 0,7-1-2 16,-3-4 0-16,3-3-13 0,-1-3-2 0,0-3-1 15,-1-4-3-15,-1 0-1 16,2-5 2-16,-7-5-17 0,1-4-8 0,-2 1-8 0,-4-3-36 15,0 1-61-15</inkml:trace>
  <inkml:trace contextRef="#ctx0" brushRef="#br0" timeOffset="87214.88">10468 13485 289 0,'0'0'152'0,"0"0"-111"0,0 0-3 0,0 0 4 16,0 0 12-16,0 0-15 0,0-52-11 16,0 49-3-16,0 0-1 15,-2 1 3-15,0 0-4 0,0 1-5 0,2 1-3 16,-2 0-3-16,0-1-3 0,-5 1-1 15,3 0-2-15,0 0-3 16,-4 1-3-16,6 6-1 0,-4 3-3 0,-5 1 0 16,1 6 2-16,4 0 1 0,-1 6-1 15,1-1 2-15,0-1 0 0,6-2-5 16,0 1-1-16,0-5-6 0,6 1 2 16,7-3 5-16,-1 1 1 15,7 1 4-15,-1-4-1 0,1 0 1 0,6-5 1 16,-7-3-1-16,5-2 0 15,-4-1 1-15,-1-5 2 0,3-4-1 0,-7-1 7 16,-1-2 4-16,-3-3-1 0,-6-1-3 16,2 0 1-16,-3-2 0 0,-3 1-3 15,-3-7-3-15,-1 2-2 0,2 2-1 16,-4 2 1-16,-2 2-1 0,-3 5-1 0,3-1 0 16,0 6 0-1,-2 0-13-15,-1 3-8 0,1 3-11 0,-5 2-21 0,3 8-28 0,-2 0-8 16,-1 2-36-16,3-1-102 15</inkml:trace>
  <inkml:trace contextRef="#ctx0" brushRef="#br0" timeOffset="87498.83">10751 13414 482 0,'0'0'80'0,"0"0"-26"16,0 0-19-16,0 0 9 0,0 0 3 16,0 0-12-1,0 0-9-15,0 0-6 0,0 0-4 0,31-42-1 0,-18 41-1 0,1-1-3 16,3-2-4-16,-3 3-2 16,5 1-4-16,-3 0 1 0,1 0-1 0,-7 0-1 15,0 0-1-15,3 0-6 0,-7 1-28 16,0-1-21-16,0 1-23 0,-2-1-6 15,-4 0-59 1,0-2-76-16</inkml:trace>
  <inkml:trace contextRef="#ctx0" brushRef="#br0" timeOffset="87926.45">10807 13329 155 0,'0'0'362'0,"0"0"-285"0,0 0-20 0,0 0-8 31,0 0 12-31,0 0-18 0,0 0-22 0,0 0-14 0,0 0-2 0,-15 26 2 16,15-6 0-16,-2 1-2 0,2-1-2 16,-2 2 0-1,2 0-3-15,2-2 1 16,-2 0-1-16,0-5 1 0,0 0-1 0,2-3 0 16,1-2 0-16,1-3 0 15,-4 0 0-15,0-2 0 0,0-2 0 0,0-2-2 16,2-1 1-16,-2 0 1 0,0 0-1 15,2 0 1-15,-2-3 1 0,2 0-1 16,2-1 1-16,-2-1 1 0,2-1 1 16,-2 0 3-16,7-1 3 0,-5 1 1 15,4 0 0-15,2 0-1 0,1 2-2 16,1 0-3-16,0 1-1 0,3 2-1 16,1 1 0-16,1 5-1 0,2 5 1 15,1-1-2-15,5 5 1 0,-4 0 1 0,1 5 0 16,-3 1-1-16,-5 0 1 15,1 1 1-15,-7 2 2 0,-6 0-3 0,-2-1-1 16,0-1 2-16,-2-1-2 0,-10-3 1 16,-3-1-1-16,-3-5-1 0,-3-2-10 15,-10-3-11-15,2-3 18 0,0-3-10 16,0 1-19-16,0-4-18 0,2-1-42 16,-1-1-21-16,1-1-91 0</inkml:trace>
  <inkml:trace contextRef="#ctx0" brushRef="#br0" timeOffset="89485.8">7493 14734 229 0,'0'0'71'16,"0"0"-25"-16,0 0 4 0,0 0 1 15,0 0-3-15,0 0-6 0,0 0-6 16,0 0-2 0,0-11-6-16,0 10-8 0,0 1-5 15,0 0-4-15,0 0-2 0,2 0 0 16,5 0 4-16,7 0 3 0,3 0 2 15,7-2-3-15,5-2 1 0,11-1 1 16,3-2-1-16,11 0-5 0,2-1-3 16,6 2-1-16,4 0-2 0,6 1-5 15,0-1 0-15,-1 1-1 0,-3 3 1 16,-6 1 0-16,-8 1 1 0,-7 0-1 16,-12 0 1-16,-4 0 0 0,-14 1-1 15,-5 0 1-15,-8 1-1 0,-4-2 0 16,0 0-3-16,0 0 1 0,-8-2 1 0,-2-1-11 15,-3-6-22-15,-1 1-22 0,-3-3-11 16,1 0-25-16,1 0-51 16,3 1-86-16</inkml:trace>
  <inkml:trace contextRef="#ctx0" brushRef="#br0" timeOffset="89816.09">8283 14412 498 0,'0'0'53'0,"0"0"8"0,0 0-2 0,0 0 12 16,0 0-15-16,0 0-20 16,0 0-10-16,0 0-6 0,0 0-7 0,-46-20-5 15,46 20-6-15,5 1-2 0,5 4-2 16,4 5 2-16,7 2 0 0,4 2 1 16,0 4 3-16,8 0-2 0,0 3 1 15,0 3-2-15,4 1 0 0,-2 1-1 16,-4-3 1-16,-6-2 0 0,-6-1 1 15,-9-5-1-15,-4 3-1 0,-6-1 0 16,0 1 1-16,-10 4 1 0,-7 1-1 16,-3 0 1-16,-11 4-1 0,-2-2-1 15,0 4-1-15,-3-6-13 0,7 1 12 0,1-3-10 16,9-4-11-16,0-2-4 0,5-3-13 16,1-2-27-16,5 0-17 0,2-4-29 15,2-2-64-15,0-2-121 0</inkml:trace>
  <inkml:trace contextRef="#ctx0" brushRef="#br0" timeOffset="90131.07">8884 14583 548 0,'0'0'11'0,"0"0"2"0,0 0 22 16,0 0 11-16,0 0 4 0,0 0-5 16,0 0-11-16,0 0-6 0,0 0-7 15,-4-32-7-15,6 38-6 0,0 2-3 16,5 3 0-16,-3 5 5 0,0 1 0 16,2 4-1-16,0 1-4 0,-2 3-2 15,-1 3-2-15,1 1 1 16,-2 6-2-16,-2 3 0 0,0-2 1 0,0-2-1 15,0-4-19-15,0-8-3 0,2-3-5 0,0-8-40 16,0-2 3-16,-2-8-21 0,0-1-54 16,0-1-71-16</inkml:trace>
  <inkml:trace contextRef="#ctx0" brushRef="#br0" timeOffset="90901.71">8965 14491 517 0,'0'0'8'16,"0"0"-4"-16,0 0 17 0,37-59 21 0,-22 52-9 15,3 2-8-15,3-1 0 0,4 0-1 16,10 1 1-16,4-3-3 16,11 2-3-16,6-7 0 0,6 1-1 0,10 1-5 15,9-1-5-15,3 3-1 0,5-2 1 16,8-1-5-16,7 1-1 0,3-2-2 15,7 0-5-15,4-1 5 0,0 1 0 16,4 0 0-16,2 1 2 0,0 1 2 16,-2 3-3-16,4-1-1 0,-13 3-6 15,-3-1 6-15,-5 4 0 0,-16 2 1 16,-4 1 2-16,-15-2-2 0,-6 2 3 0,-4 0 0 16,-8-1-1-16,-4 4 3 15,-11-1 1-15,-4 1-1 0,-8-1-3 0,-9 2 1 16,-5-2-2-16,-1 0 1 15,-8 0 2-15,0 0-2 0,-2-2 3 0,0 0 1 16,0 0-1-16,0 1 0 0,0 5 0 16,0 0-1-16,0 1 3 0,0 1 0 15,-2 2-4-15,2 5 0 0,-2 1-1 16,2 4-3-16,0 5 0 0,0 3 0 16,0 6 0-16,0 7 1 0,-2 2-1 15,-6 6 0-15,1 0 0 0,1 0 0 16,0-4 1-16,2-5-1 15,0 0 1-15,-3-7 0 0,5-3-1 0,0-4 2 0,2-5-2 16,-2-2 0-16,2-4 0 0,-2-3 0 16,-2-4 1-16,0-3-1 0,-2 0 2 15,-7 0-1-15,-7-3 3 0,-11 0 0 16,-11-1-2-16,-16 0-2 0,-12-1 1 16,-21-5-1-16,-12 0-4 0,-19 1-3 15,-12 2-2-15,-11 4-7 0,-14-2 9 16,2 7 7-16,2 6 1 0,4 1 2 15,10 3 3-15,3 1-6 0,14-2 1 16,10 2-1-16,10-4 7 0,16-2-2 0,5-4-1 16,8 1-1-16,7 0-3 0,4-3-7 15,6 2 6-15,2 0 1 16,7 1 0-16,5-1 1 16,9 1-1-16,11-2 1 0,7-2 0 0,9-2-1 0,6 0 0 15,2-3-1-15,0 0-1 0,0 0-5 16,0 0-5-16,2 0 2 0,2 0-1 15,4 1 2-15,2 0-1 0,3-1-4 16,-1-1-8-16,3-3-7 0,-3 0-10 16,5 0-15-16,-3-3-6 0,-1-1-13 15,3 0-45-15,-6-3-49 0</inkml:trace>
  <inkml:trace contextRef="#ctx0" brushRef="#br0" timeOffset="91262.38">9420 14612 384 0,'0'0'36'0,"0"0"22"15,0 0 9-15,0 0 2 16,-6-53-18-16,6 50-3 15,-2 1 5-15,2 1-6 0,0 0-11 0,0 0-7 0,0 1-5 16,0-1-7-16,0 1-1 0,0 0-2 16,0-2-1-16,0 2-4 0,0 0-2 15,0 0-5-15,0 4 0 0,0 4-2 16,0 5-1-16,0 8 1 0,2 4 0 16,-2 3 1-16,0 2 0 0,-2 1 1 15,2 0-2-15,-7-4 0 0,3 0 0 16,2-2-2-16,-2 1-14 0,2-4-6 15,0-3-5-15,-2 0-18 0,2-4-21 16,-2-4-48-16,2-2 37 0,-3-6-73 16,1-2-121-16</inkml:trace>
  <inkml:trace contextRef="#ctx0" brushRef="#br0" timeOffset="91718.14">9705 14554 495 0,'0'0'24'15,"0"0"19"-15,0 0-11 0,0 0 12 0,0 0 1 0,0 0 0 16,0 0-7-16,0 0-3 16,4-14-8-16,-6 15-8 0,-4 3-4 15,-2 3-5-15,-3 4-5 0,3 1-2 16,-2 2-2-16,-1 1 0 0,1 1-1 15,2 1 1-15,0 3-2 0,-1 0 1 0,5 1-1 16,0 1 1-16,2-2-1 0,2 1-2 16,0-2-5-16,2-1-1 0,4 3 0 15,3 1-3-15,1-1-9 0,2-1-3 16,7-2 24-16,-3-3-1 0,5-5 1 16,-2-3 0-16,1-3 0 0,5-3 0 15,0-1 0-15,-2-3 2 0,-1-5 4 0,-3-2 6 31,-2 0 4-31,-9 2 3 0,-2 0-4 0,-4-1-1 0,-2 0 4 16,-4-5 4-16,-4 0-7 0,-5-2-8 16,-1 3-3-1,-3 2-3-15,-3 2 0 0,-1 3-1 0,-2 3 0 0,0 3 0 0,1 0-2 16,-1 7-1-16,2 2-4 0,5 4-7 16,-1-1-10-16,7 6-15 15,0-2-19-15,3 1-38 0,3-2-3 0,0-2-53 16,0-3-118-16</inkml:trace>
  <inkml:trace contextRef="#ctx0" brushRef="#br0" timeOffset="92048.61">10298 14841 173 0,'0'0'244'0,"0"0"-166"0,0 0 0 15,0 0-4-15,0 0 6 16,0 0-7-16,0 0-21 0,0 0-13 0,2-48-11 16,-6 46-1-16,4 1-5 15,-2 0-4-15,2 1-2 0,0 0-5 0,0 0-1 16,0 1-10-16,-6 2 0 0,4 4 0 15,-2 0 0-15,-4 6 0 0,1 4 0 16,-5 1 0-16,-2 4 0 0,1-2 0 16,-1 1 0-16,-1 0 0 0,-1-2-4 15,3 0-14-15,-1-1-14 0,1-4-10 16,5 0-10-16,2-4-28 0,-9-3-27 16,5-5-11-16,2-2-70 0</inkml:trace>
  <inkml:trace contextRef="#ctx0" brushRef="#br0" timeOffset="92759.19">10491 14528 205 0,'0'0'48'0,"0"0"-1"0,0 0-5 16,0 0 22-16,0 0-2 0,0 0 0 0,0 0-1 15,0-31-9-15,0 28-11 0,0 3-1 16,-4-1 4-16,4-1-2 0,0 2-11 16,0-1-6-16,0 0-6 0,0 1-7 15,0 0-3-15,0 0-3 0,0 0-3 16,0 5-1-16,0 2-2 0,6 7 0 16,-6 3 0-16,0 6 2 0,0 4-1 15,0-1 0-15,0 4 0 0,0-1 1 16,0-1-2-16,0-3 0 0,0-1 0 15,0-3-10-15,2-2-8 0,0-1-31 0,2-5 7 16,2-1-24-16,0-2-25 0,1-6-15 16,-1-1-47-16,-2-3-160 0</inkml:trace>
  <inkml:trace contextRef="#ctx0" brushRef="#br0" timeOffset="93179.39">10842 14532 468 0,'0'0'34'0,"0"0"31"0,0 0-12 15,0 0-2-15,0 0 2 0,0 0-3 16,0 0-9-16,0 0-8 0,0 0-8 16,2-26-11-16,-12 35-8 0,2 4-6 15,-9 6 0-15,0 1 0 0,3 4 0 16,2 0 0-16,1 0 0 0,1 0 0 15,4-3-1-15,2 0 1 0,1-1-6 16,3-3-7 0,7 2-2-16,3-3-4 0,4 0-1 0,1-6 18 0,6-2 2 15,6-5-2-15,-7-3 1 0,9-2 2 0,-2-6-1 16,2-3 3-16,-2-1-2 0,-7-1 6 16,-1 0 2-16,-7 0 2 0,1-1 2 15,-11-2 2-15,2-4-2 0,-4-3-1 16,-4-1-6-16,-4-2-3 0,-7 2-1 15,5 2-2-15,-9 5 0 0,5 4 0 0,-7 5-2 16,7 3-3-16,-7 3-3 16,9 2-8-16,-9 4-8 0,11 5-9 0,-7 4-25 15,7 0-15-15,4 2-23 16,-3-3-47-16,7-4-85 0</inkml:trace>
  <inkml:trace contextRef="#ctx0" brushRef="#br0" timeOffset="93625.96">11253 14394 390 0,'0'0'138'0,"0"0"-68"0,36-55-10 16,-30 45-5-16,0 5-5 0,-2 1-10 0,-2 3-9 0,-2 0-2 15,0 1-6-15,0 0-3 0,0 0-1 16,-2 0-5-16,-4 3-3 0,0 1-6 15,-7 7-5-15,-1-1 2 0,3 6-2 16,-7 3 0-16,3 1-3 0,3 2 3 16,-2-1-1-16,3 4 0 0,-3-1 0 15,5-2 1-15,3 2-4 16,4-2-2-16,2 0 1 0,0 2 0 0,2-2 1 16,4 0 2-16,5-1 1 0,3-2 1 15,-1 1-2-15,7-3-3 0,-1-3 4 0,4-1 1 16,1-6 0-16,-3 0 1 15,4-3-1-15,2-3 0 0,-2 0 0 0,-5-1 2 32,1-2-2-32,-2-3 3 0,-5-1 5 0,-8 1 5 0,0-5 1 0,-6-1 2 15,0-2 1-15,-4-6 2 0,-6-1-9 16,-7-1-6-16,-1 2-4 0,-9 1 0 16,-6 5 0-16,0 4 0 0,0 3-10 15,-2 6 0-15,2 0-6 0,4 9-3 16,6 5-7-16,4 1-2 15,-1 3-22 1,5 0-30-16,-6 0-37 0,3-1-28 16,-1-5-136-16</inkml:trace>
  <inkml:trace contextRef="#ctx0" brushRef="#br0" timeOffset="94475.81">11929 14663 111 0,'0'0'52'0,"0"0"-8"0,0 0 8 16,0 0 15-16,0 0 11 16,0 0-23-16,-4-4-8 0,2 2 3 0,2 0-5 15,0-1-9-15,0 2-4 0,0-2-3 16,0 1 0-16,0-2-2 0,0 3-6 16,0 0-4-16,6 0-8 0,3-2-3 15,5 1-1-15,5 0-2 0,8-1 0 16,10-3 0-16,10 1 1 0,-1-2 0 15,10 0 0-15,4-2 2 0,-3 2 1 16,8 1-1-16,1 0 0 0,0 2-3 16,-4-1-3-16,-4 0-3 0,-9 3 3 15,-9-1 0-15,-18 3 0 0,-5-1 1 16,-13 1-1-16,-4 0 0 0,0 0-4 16,-6 0-3-16,-9 0-6 0,1 0-22 0,-7 2-23 15,5-1-1-15,-11-1-5 16,10 0-36-16,1 0-30 0,-1-3-52 0</inkml:trace>
  <inkml:trace contextRef="#ctx0" brushRef="#br0" timeOffset="94759.45">12463 14362 482 0,'0'0'74'0,"0"0"-6"0,0 0-10 0,0 0 14 15,0 0-17-15,0 0-23 0,0 0-11 0,0 0-6 16,0 0-6-16,22-41-6 0,5 45 1 15,6 4 1-15,5 4 0 0,1 2 0 16,4 3 0-16,5 1-1 0,-9 3-2 16,4-2 1-16,-1 3-1 0,-3-2-2 15,-8-1 0-15,-8-1 1 0,-5-2 0 16,-5 0-1-16,-5 0 0 0,-8 2 1 16,0-3 0-16,-10 4 0 0,-3 0 3 15,-5 3-3-15,1 0 2 16,-8 0-2-16,3 1-1 0,3-1-1 0,-4 0-10 0,7-3 1 15,-3-2-6-15,11-3-17 16,-4-2-5-16,5-1-15 0,3-5-21 16,2 0-6-16,2-5-50 0,-2-1-50 15</inkml:trace>
  <inkml:trace contextRef="#ctx0" brushRef="#br0" timeOffset="95073.71">13440 14188 627 0,'0'0'33'0,"0"0"16"0,0 0-5 16,0 0-3-16,0 0-16 0,0 0-5 15,0 0-3-15,0 0 2 0,-20 9-8 16,20-9-3-16,0 7-3 0,-2 7-2 15,0 4 0-15,-3 6 0 0,3 6 2 16,-4 5-1-16,-2 4-1 16,4 3-2-16,0 5-1 0,-3 3 1 0,5 3-1 15,-4 1 0-15,0-1-2 0,0-2-3 0,4-6-13 16,0-10-8-16,4-7-7 16,0-9-13-16,8-6-28 0,-4-6-4 15,-4-7-29-15,0-1-45 0,1-7-126 16</inkml:trace>
  <inkml:trace contextRef="#ctx0" brushRef="#br0" timeOffset="95749.7">13314 14279 484 0,'0'0'92'15,"-37"-50"-86"1,33 40 11-16,-2 4 24 0,6 1-3 0,-4 3-13 0,2 0-7 15,2-1 4-15,0 2-2 0,0-2-5 0,10 0-9 16,-2-1-4-16,13-2-1 0,4 0 2 16,12 1 0-16,12-3 3 0,7 1 2 15,15-4 1-15,3-3 0 0,21-3-5 16,6 1 2-16,11-1 0 16,10-2-3-16,14 1 0 0,7 1 2 0,6-1-2 15,6 3-3-15,-4-1-4 0,0 3 4 16,-11 1 5-16,-5 1 3 0,-5 2-2 15,-6 1-6-15,-10 3 3 0,-7 3-3 16,-10 0 7-16,-6 1 2 0,-16 2 0 16,-11 5 0-16,-11 3-1 0,-13 0 1 15,-11 0-9-15,-9-1 0 0,-7 0 0 16,-9 0 1-16,0 1 0 0,-2 2 0 0,-2 3 2 16,0 4-1-16,-2 4 2 0,-2 3 1 15,0 6-2-15,-3 3 1 0,3 2-2 16,-4 3 0-16,4 1 1 0,0 4-1 15,2 4-2-15,2-1 0 0,0 4 2 16,0 0-2 0,0 2 1-16,2 4 0 0,2-1-1 0,0 4 0 0,-4 0 1 15,0-2 0-15,4-3-1 0,-4-5 0 16,-6-6-3-16,0-3 0 0,0-7 3 16,-5-2 0-16,-3-4-2 0,3-4 2 15,-7-1 2-15,-1-2-2 0,-6-3 0 0,-6-5 2 16,-8-4 0-16,-10-2 0 15,-11-4-2-15,-17-3 0 0,-10 0-2 0,-20-9 1 16,-13-1-2-16,-17-2 0 0,-11 0-1 16,-9 5 4-16,4 2 2 0,-7 6-2 15,14 0 0-15,7 1-9 0,21 6 9 16,19 0 4-16,12 1-1 0,23-4-3 16,15 2-9-16,1-1-10 0,11-1-2 15,2 1-4 1,8-3 5-16,10 0 4 0,3-2 1 0,10 0-6 0,2-1-6 15,2 0-6-15,6-5-12 0,8-5-12 16,3-5 4-16,6-8-14 0,8-5-39 0,-7 0-99 16</inkml:trace>
  <inkml:trace contextRef="#ctx0" brushRef="#br0" timeOffset="96395.57">13901 14425 310 0,'0'0'50'0,"0"0"-10"15,0 0-1-15,0 0-6 0,-60-14-2 16,52 11-1-16,-10 1 5 0,5 1-8 15,-3 1-9-15,5 0 1 0,-1 0-4 16,2 0-2-16,-1 0 0 0,7 1-2 16,2 0 1-16,0 0 1 0,2-1-1 15,0 0 4-15,0 0-4 0,0-2 1 16,2-1 1-16,4-2-1 0,5 2 0 16,7-2 0-16,-3-1-3 0,5 3-5 15,-3 0-1-15,1 0 1 0,3 1-2 16,-8 2 0-16,1 0 0 0,0 4-3 0,-9 5 1 15,3 0-1-15,-2 3 1 16,0 2-1-16,-4 2 0 0,-2 1 1 16,-6 2 0-16,-4 2-1 0,2-3-6 0,-9-1-7 15,3 1 0-15,-3-3 0 0,0 0 0 16,5 1-3-16,-5-2 0 0,9-3 2 16,-4 1 4-16,4-2 6 0,3-3 1 15,1-2 2-15,4-3 0 0,0-1 1 16,0-1 0-16,0 0 0 0,0 0-1 15,0 0 1-15,6 0 2 0,3-3 8 0,3 1 7 16,-2 1-2-16,9-2-3 16,-2 3 2-16,3-2-3 0,-3 1-2 0,6 3 2 15,-11 3-3-15,5 4 0 16,-9-1-3-16,2 1-4 0,-4 1 2 0,-4 0-2 16,-2 1 2-16,-8-1-2 15,-4 3 2-15,-3-1 1 0,-5 1-4 0,-11 0-6 16,6-1-8-16,2-1-16 0,2 0 6 15,-1-4 4-15,7-2-15 0,1-1-6 16,3-4 11-16,7 0-12 0,0 0-29 0,4-4-35 16,0-3-29-16,0 0-84 0</inkml:trace>
  <inkml:trace contextRef="#ctx0" brushRef="#br0" timeOffset="96793.43">14276 14244 470 0,'0'0'77'0,"0"0"-15"15,0 0-22-15,0 0 6 0,0 0 9 0,0 0-11 16,0 0-11-16,0 0-8 0,-5-9-4 16,-3 16-6-16,-6 6-6 0,3 6-6 15,-5 3 1-15,-1 5-1 16,-1 0 1-16,3 4-2 0,-3 0-2 0,3 1 1 15,5 0-1-15,-3 2 0 0,7 0 0 16,2 1-1-16,4-5-1 0,0-1 1 16,8-3 1-16,5-3 0 0,-1-1-1 15,5-3 0-15,1-5-1 0,11 0 2 16,-2-5-1-16,2-5-1 0,0-2-2 16,0-2 4-16,-4-3-1 0,-3-3 2 15,-9 1 0-15,-3-1-1 0,-4 0 3 16,-4-2 0-16,-2-1 3 0,0-3 1 0,-4-2-4 15,-6 3-1-15,2 2-2 16,-3-1 0-16,-5 1-4 0,-1 4-2 0,-3 4-4 16,3 2-5-1,-2-1-8-15,1 2-18 0,3 4-22 0,5 2-10 0,-2 1 1 16,1-1-41-16,7 1-67 0</inkml:trace>
  <inkml:trace contextRef="#ctx0" brushRef="#br0" timeOffset="97025.3">14559 14655 497 0,'0'0'107'0,"0"0"-34"16,0 0 2-16,0 0-15 0,0 0-26 15,0 0-10-15,0 0-8 0,0 0-5 16,31-3-2-16,-31 12-5 0,-6 5 0 15,-7 5-2-15,-1 6 1 0,-11 1 0 16,-4 1-3-16,-2-2-7 0,0 0-13 16,4-3-17-16,8-3-16 0,5-2-29 0,6-4-28 15,8 0-82-15,0-5-168 0</inkml:trace>
  <inkml:trace contextRef="#ctx0" brushRef="#br0" timeOffset="97339.73">14902 14325 479 0,'0'0'23'0,"0"0"22"0,0 0 2 16,23-51-1-16,-21 48-6 15,-2 3-1-15,0 0 1 16,0-1-6-16,0 1-2 0,0 0-8 0,0 0-7 15,0 0-4-15,0 1 0 0,2 5-6 0,-2 4-3 16,0 2 1-16,0 4 1 0,0 2-2 16,2 4 2-16,0 2-4 0,-2 2 0 15,0 3-1-15,0 3 0 0,0 0-1 16,0 2 1-16,-4 0-1 0,2-2 0 16,-2-1-1-16,1-5-11 0,-1-6-7 15,2-6-26-15,2-3-17 0,0-3-25 16,-2-7-23-16,0 1-81 0,2-2-165 15</inkml:trace>
  <inkml:trace contextRef="#ctx0" brushRef="#br0" timeOffset="97750.74">15326 14276 475 0,'0'0'29'0,"0"0"24"15,0 0-6-15,0 0-5 0,0 0-9 16,0 0-2-16,0 0-2 16,0 0-7-16,0 0-10 0,8 4-2 0,-14 15-1 31,-5 2-5-31,1 4-1 0,2 4-1 0,-1 1-2 0,-1 0 1 0,4 2-1 31,4-1 0-31,2-1 0 0,0-2 0 0,6-1-1 0,4-7 1 0,-1-2 0 16,3-5-1-16,3-3 0 0,-5-3 0 15,2-2 1 1,5-2 0-16,-7-4 0 0,7 1 0 16,-7-6 1-16,2-2 2 0,5-3 1 0,-7 1 5 15,5-4 2-15,-7 0-1 0,-4-4 0 16,0-4-1-16,-2-3 0 0,-2-6-3 16,0-1-4-16,-4 0-1 0,0 3-1 0,-2 4 2 0,-2 3-1 15,-3 7-1 1,3 4-1-16,4 5-2 15,-6 3-8-15,-1 3-11 0,1 0-11 16,-2 9-25-16,-1 0-23 0,5 3-24 16,0 0-43-16,-1-3-64 0</inkml:trace>
  <inkml:trace contextRef="#ctx0" brushRef="#br0" timeOffset="98207.21">15592 14223 497 0,'0'0'71'15,"0"0"-29"-15,0 0-6 0,0 0 6 16,0 0-3-16,0 0-9 0,0 0-6 0,0 0 0 16,37-39-1-16,-28 35-4 0,1-1-4 15,3 2-3-15,-9 0-2 0,6 3-3 16,0 0-2-16,-1 0 1 0,1 0-3 15,4 0 1-15,-3 0-1 16,3 1 1-16,5 1 1 0,-1-2 0 16,-3 1 1-16,3 1-2 0,-5 0 3 0,-5-1-3 15,0 1 3-15,-3 0-1 0,-1-1-3 16,-2 0 2-16,0 0-4 0,-2 1 1 16,0 2-2-16,2 0 0 0,0 5 0 15,-2 3 0-15,0 2 0 0,0 4 2 16,-4 3-2-16,0 2 1 0,-5 4-1 15,1 0 0-15,2 4 1 0,0 0 0 16,-7 2-1-16,3 5 0 0,4-1 0 0,-5 4 1 16,1-3-1-16,4-1 0 0,4-2 0 15,2-6-2-15,0-1-5 0,0-6-6 16,2-3-5-16,2-4-4 0,-2-6-9 16,2-3-18-16,-4-1-25 0,0-5-11 15,-2 0-29-15,-6-9-52 0,2-1-221 16</inkml:trace>
  <inkml:trace contextRef="#ctx0" brushRef="#br0" timeOffset="98395.23">15625 14595 567 0,'0'0'68'0,"0"0"-35"0,0 0 11 15,0 0 22-15,0 0-13 0,48-25-17 16,-27 22-10-16,-5-2-8 0,5 1-4 15,8 2-4-15,0 0-5 0,0 0-2 16,0 0-2-16,-7-3-1 0,3 1-15 16,-6-4-32-16,-7-3-51 0,-4-6-82 15,-1-4-248-15</inkml:trace>
  <inkml:trace contextRef="#ctx0" brushRef="#br0" timeOffset="100203.88">7493 17698 20 0,'0'0'110'0,"0"0"-50"16,0 0-1-16,0 0 1 0,0 0-14 0,0 0 2 0,0 0-8 16,-51 17-2-16,46-17-2 15,1 1-7-15,2 1-2 0,0-2-6 0,2 0 3 16,0 0-2-16,0 0-5 0,-2 0-1 15,2 0-2-15,0 0-3 16,0 0-3-16,4 1-3 0,5-2 1 0,3 1 4 16,0 0 5-16,7 0 3 0,2-2-3 15,3-1 2-15,7-2-5 0,7 0 0 16,3-3-2-16,7 0 0 0,7-1-2 16,5 0-2-16,11-2 2 0,3-3-4 31,-2-1-4-31,-1 0 0 0,-11 3 1 0,-9 2-1 0,-7 2 2 0,-11 4-2 15,-15 1 2 1,-5 3-1-16,-9 0 2 0,-4 0 0 0,0 0 9 0,0 0 5 16,-6 0-2-16,-5 2-9 0,-1 2-6 15,-9 3 0-15,-4 1-6 16,1 2-6-16,-1-1 0 0,0 2-6 0,9-1-4 16,-1-1-6-16,7-4-9 0,3-4-12 15,7-1-8 1,0 0-19-16,0-4-58 0,0-3-42 15</inkml:trace>
  <inkml:trace contextRef="#ctx0" brushRef="#br0" timeOffset="100645.04">8103 17377 257 0,'0'0'148'0,"0"0"-94"0,0 0-9 15,0 0-2-15,0 0 2 0,0 0-14 16,0 0-12-16,0 0 0 0,-10 11 2 0,12-9-2 16,2-1 2-16,2 2-4 15,0 0-1-15,5-2-2 0,-3 3 0 16,6-1 3-16,-1 1-4 0,5 0 0 0,3 2-2 15,2 2-3-15,4-1 0 0,-2 0 2 16,6-1-1-16,-5 0-4 0,3 0 2 16,-2 1 0-16,-8-1-3 0,-3-1 0 15,-5 2-2-15,-5 1 1 0,0 2-2 16,-4 3 2-16,-2 5 2 0,-2 4 3 0,-6 3 1 16,-2 3-2-16,-5 1 0 15,-1 1-4-15,-1 2-1 0,-4 0 0 0,3-1-2 16,1 1 1-16,1-3-1 15,-1-1-3-15,1-3-7 0,3 0-5 0,1-6-6 16,1-3-10-16,1-1-6 0,4-6-17 16,-2-3-21-16,-1-2-11 0,1-4-48 15,2 0-105-15</inkml:trace>
  <inkml:trace contextRef="#ctx0" brushRef="#br0" timeOffset="100975.7">8481 17340 537 0,'0'0'82'0,"0"0"-41"15,0 0-13-15,0 0 10 0,0 0-3 16,0 0-15-16,0 0-7 0,0 0 3 15,11 20 0-15,-5-11-1 0,-2 6-6 16,0 6 1-16,-2 8-1 0,0 4 0 16,-2 6 0-16,0 3-4 0,0 0-1 0,0 4-3 15,0-2 1-15,4-1-2 16,-1 3 0-16,-1-5 1 0,2 0-1 16,0-5-7-16,2-5 1 0,0-4-11 15,0-8-15-15,1-3-9 0,-1-7-14 0,0-4-10 16,2-5-29-16,-1-7-46 0,-1-8-84 15</inkml:trace>
  <inkml:trace contextRef="#ctx0" brushRef="#br0" timeOffset="101683.81">8659 17239 465 0,'0'0'47'0,"0"0"-20"15,0 0 9-15,0 0 2 0,-8-53-12 16,16 44-11-16,5 1-2 0,-1 1-1 16,5 1-2-16,3 1 2 0,5-1 2 15,8-2-2-15,4 0-2 0,13-5 0 16,10-1-1-16,8 3 2 0,11-2-3 16,1 3 1-16,9 0-1 0,14 0 0 15,-7 2-4-15,-1-3 1 16,0 1 3-16,-19 0 1 0,13 1 1 0,-6 3-2 15,2 0-2-15,-11 2 5 0,0 1 2 16,-10-1-3-16,-4 2-2 0,-8 1 0 16,-4 0 3-16,-5 1-1 0,-4 3 0 0,3 2-4 15,-9 1 1-15,2 0-4 0,-4 3 1 16,-4 0-1 0,0 2 0-16,-7 2-3 0,5 1 0 0,-13 2 0 15,3 1 3-15,-3 0-1 0,-3 2 1 0,-1 1 1 16,-4 4 1-16,4 3 1 0,-8 4-2 15,6 3-2-15,-3 3 2 0,1 2-3 16,0-2 0-16,-2 0 0 0,2 0-1 16,2-2 1-16,-4-2 0 0,0 1-1 15,-2 0 1-15,0 2-1 0,0 3 2 0,0 0-1 16,0 2 0-16,0-1 0 0,0-3-1 16,4-2 0-16,-1-2 0 0,3-3 1 15,0-1-1-15,-2-3-2 0,-2 0-2 16,-2-1 4-16,0 0 0 0,-4-1 2 15,-4 1-2-15,-5-3 3 0,-5-2-2 16,-5 0 1-16,-4 1-1 0,-6-3 0 0,-12-2 1 31,-7-3-1-31,-12-4 2 0,-6 0-3 0,-30-1-5 0,-13-3 2 0,-16-2 0 16,-7 0 2-16,2 0 1 16,-5-1 0-16,7 2 2 0,4 6 0 0,24 0-2 15,18 1-11 1,15-3 11-16,13-1 0 0,5 0 3 0,7-2-3 0,13-2 0 15,8-3-6-15,3 0-6 16,7 0-2-16,1 0-2 0,5-3 1 0,1 1 0 16,0 1-2-16,-3 1-7 15,3 0-4-15,0-1-5 0,2-1-17 0,-3-1-7 16,3-1 0-16,2-3-20 0,-4-1-38 16,4-4-31-16,-2-1-135 0</inkml:trace>
  <inkml:trace contextRef="#ctx0" brushRef="#br0" timeOffset="102439.29">8918 17527 260 0,'0'0'46'15,"0"0"-17"-15,0 0 10 16,0 0 4-16,35-51-5 0,-31 40-2 0,0 3-1 16,-2 2-3-16,-2 0 1 0,0 0 0 15,0 0-8-15,-2 1-6 0,0 1-1 16,0 2-1-16,-2-1 2 0,2 1 1 15,0 2-1-15,2 0-5 16,0 0-7-16,-5 0-5 0,1 2-2 0,0 2-7 16,-6 4-5-1,-1 3-8-15,1 2 2 0,-2 4 3 0,-1 2 3 0,-1 3 3 0,-1 2-1 16,3 4 3-16,-2 1 2 0,5-1 0 31,-3-2-2-31,6-5-3 0,-1-3 4 0,7-2-7 0,0-6-2 0,9-3 3 16,-1-1 7-1,2-2 3-15,1-2 2 0,3-2 1 16,5-4 3-16,1-5 10 0,5-3 0 0,0-5 1 0,6 0-3 0,-4-2-3 16,-2-1-5-16,-3-1-1 15,-5 3-1-15,-7 3 3 0,1-1 8 16,-7 1 11-16,-2 0 6 0,-2 1-6 16,0-1-3-16,0 5-8 15,0 3 2-15,0 3-2 0,0 3 0 16,-2 1-3-16,2 0-2 15,-2 0-3-15,2 3-4 0,-4 3-1 16,2 4-6-16,-1 6 5 0,-3 1 1 16,2 6 1-16,0 3 2 0,2 2 1 15,-2 0 1-15,4 2 0 0,0 0 1 16,0 1-2-16,4 1-1 0,2-1-1 16,0-1-2-16,1 0 2 0,-3-4-1 15,0-1-1-15,-2-1 0 0,-2-5 2 16,0-3-2-16,-8-2 0 0,-1-2 1 15,-3-2 1-15,-3 0-2 0,-5 1-2 16,-1-1 0-16,-6-3-1 0,-2 2-5 0,0-2 0 16,-2-1-5-16,0-1-3 0,2-2 1 15,7-1-3-15,-1 1-5 0,6-3-8 16,5 0-5-16,2-2-5 0,8-2 1 16,2 0-22-16,4 0-31 0,8 1-34 15,-2 0-33-15</inkml:trace>
  <inkml:trace contextRef="#ctx0" brushRef="#br0" timeOffset="102737.67">9288 17946 422 0,'0'0'120'0,"0"0"-35"15,0 0-12-15,0 0 9 0,0 0-19 16,0 0-22-16,0 0-15 0,0 0-6 16,4-35 1-16,-4 35-7 0,0 0-3 15,0 0-3-15,0 0 0 0,0 0-7 16,0 0-1-16,0 1-2 0,0 7 1 0,-4 6-7 16,-3 7 5-16,1 7 2 0,-2 1 0 15,-2 2 1-15,1-2-5 0,1-1-4 16,2-3-9-16,0 0-4 0,1-3-8 15,1-3-16-15,2-4-19 0,2-4-20 16,0-6-5-16,-2-5-49 0,0 0-169 16</inkml:trace>
  <inkml:trace contextRef="#ctx0" brushRef="#br0" timeOffset="103051.89">9614 17640 434 0,'0'0'47'0,"0"0"8"0,0 0-3 15,0 0 8-15,0 0-11 0,0 0-7 16,0 0-9-16,0 0 1 0,-4-17-8 16,4 17-6-16,0 0-5 0,0 0-2 15,0 0-1-15,0 0-3 0,0 0-3 16,0 0-1-16,0 3-5 0,0 4 0 15,0 3-3-15,0 6 3 0,0 6 0 16,0 5 1-16,0 2 0 0,0 3-1 16,0 0 0-16,0 0-2 0,2-2-6 15,-2 0-6-15,2-4-8 0,0-1-12 0,2-5-22 16,1-6-10-16,1-4-5 0,-2-3-28 16,2-4-28-16,-2-3-60 15</inkml:trace>
  <inkml:trace contextRef="#ctx0" brushRef="#br0" timeOffset="103476.96">9910 17658 557 0,'0'0'79'16,"0"0"-35"-16,0 0 25 0,0 0-8 0,0 0-27 15,0 0-16-15,0 0-5 0,0 0-2 16,0 0-2-16,-29-24-4 15,27 27-5-15,2 2-3 0,-4 3 0 0,2 4 3 16,-7 4 0-16,-1 3-2 0,0 4-2 16,3 2 0-16,-1 2-2 0,-2 1-4 15,4 0-2-15,1 0 0 0,1-2-1 16,2-3-3-16,2-1-5 0,2-6 4 16,5-4 0-16,3-4 12 0,6-2 4 15,-3-1 0-15,8-4 1 0,-3 1 0 0,3-2 2 16,2-1-1-16,-1-8 0 15,-5-3 11-15,6-1-4 0,-13-2 0 0,2-1 6 16,-6 0-1-16,1-3 2 0,-7-5 1 16,0-1-5-16,-2-4-7 15,-5 0-3-15,-1 4 0 0,0-1-1 0,0 6 1 16,-3 3-1-16,-1 5 0 16,4 5-1-16,-3 1-6 0,-1 3-7 0,4 3-16 15,-3 1-16-15,-1 4-5 0,4 3-26 16,-1 0-30-16,-1 1-16 0,4-2-88 15</inkml:trace>
  <inkml:trace contextRef="#ctx0" brushRef="#br0" timeOffset="104060.2">10222 17602 300 0,'0'0'171'0,"0"0"-63"15,0 0-44-15,0-50-3 0,0 36 3 16,0 7-21-16,0 2-12 0,-2 5-5 16,0 0-6-16,0 0-8 0,-2 0-3 15,2 0-3-15,-5 0-2 0,5 3-2 0,-4-1-2 16,-2 3 0-16,2 2-2 0,-5 1-1 16,9 0-1-16,-4 2 2 0,4-2 1 15,-2 1 0-15,4-1 1 0,0 0-2 16,0 1 1-1,8 0 0-15,-2 2 1 0,7-2-1 0,-1 3 1 0,5 1 1 16,1 1-1-16,1 1 0 0,1 2 0 16,5-2 0-16,-6 3 1 0,2-1-1 15,-5 0 1 1,-1-1-1-16,-5 0 1 0,0-2-2 0,-2 0 2 16,-1 2-1-16,-5-3 0 0,-2 2 0 15,2 0-1-15,-2-2-3 0,0-1-7 0,-2-1-5 0,0-1 0 16,-5-2 0-1,-3-1-2-15,-4-1 3 0,-1 1 2 0,-3 1-2 0,-3-4 6 16,0 1 6-16,-4-1 2 16,5-3 1-16,1 0 1 0,3-1 1 0,5 0 2 15,3 0 4-15,6-3 5 0,-2-3 3 16,2 0-2-16,2-3-8 0,0-2 5 16,0-4 3-16,2-6-3 0,6-7-1 15,5-8 2-15,5-1-2 0,1-5 0 0,3 0-3 16,3 0 1-16,-6 5-1 0,-1 4-1 15,-5 2 0-15,-3 6-2 0,-2 4-2 16,-8 4 0-16,0 6 0 16,-2-1 0-16,-8 4-1 15,-4 4-1-15,-3 1-13 0,-4 3-13 0,-8 7-1 0,-4 8-31 32,-6 5-37-32,-6 5-33 0,-5 1-86 0</inkml:trace>
  <inkml:trace contextRef="#ctx0" brushRef="#br0" timeOffset="104736.54">11262 17696 396 0,'0'0'66'16,"0"0"-24"-16,0 0-8 0,0 0 16 15,0 0-6-15,0 0-8 0,0 0-9 16,-48 21-2-16,48-21-3 0,0 0-2 15,0 0-6-15,0 0-10 0,0 0-2 16,6 0 0-16,-2 0 0 0,7 0 4 0,7 0-2 16,1 0 3-16,8 0 5 15,4-2 0-15,10 0-3 0,7-1-3 0,1-3 0 16,9-1-1-16,4 0-5 16,4 1 0-16,-6 1-1 0,-6 1 0 0,-2 3 0 15,-15 1 1-15,-8 0-7 0,-15 0-13 16,-5-1-11-16,-3 1-12 0,-8 0 6 15,-11 0 20-15,1-5-28 0,-9 0-48 16,-3-2-50-16,1 0-94 0</inkml:trace>
  <inkml:trace contextRef="#ctx0" brushRef="#br0" timeOffset="105082.68">11719 17479 513 0,'0'0'100'0,"0"0"-40"0,0 0-5 16,0 0 15-16,0 0-23 0,0 0-20 16,0 0-12-16,0 0-5 0,-17 7 0 15,17-6-1-15,2 1-6 0,4 1-1 16,9 2-1-16,-1 0 1 0,5 2-2 16,10 2 3-16,-2 2-2 0,2 1-1 15,2 2 1-15,2 0 1 0,0 0-2 16,-2 2 1-16,-4-2-1 0,-3 1 2 0,-7 0-2 15,-5-2 1-15,-8 4-1 0,1 0 1 16,-5 5 0-16,-5 4 0 0,-9 5 1 16,-5 5-1-16,-7 4-1 0,-6 0 0 15,-5 2-6-15,0-1 3 0,-2-3-5 16,-3-1-11-16,3-3 6 0,2-1-6 16,6-5-9-16,4-5-7 0,6-5-16 15,3-5-10-15,7-6-6 0,11-2-38 16,0-5-49-16,5-3-99 0</inkml:trace>
  <inkml:trace contextRef="#ctx0" brushRef="#br0" timeOffset="105430.47">12363 17123 471 0,'0'0'124'0,"0"0"-77"0,0 0-23 0,0 0 13 15,0 0 10-15,0 0-16 16,0 0-11-16,0 0-3 0,9 41 1 16,-3-25 0-16,-2 8-6 0,-2 8-3 0,0 6-1 15,-2 4 0-15,2 4-1 0,0-2-2 16,2 0 1-16,-1 0-3 0,1 1 0 15,0-1-1-15,4-1-1 0,-6 1 0 16,2 2 0-16,-4 1-1 0,0 1 0 16,0-1-5-16,-4-4-12 0,-8-4-23 15,1-5-21-15,3-2-20 0,-4-7-1 16,1-3-42-16,3-10-38 16,4-10-91-16</inkml:trace>
  <inkml:trace contextRef="#ctx0" brushRef="#br0" timeOffset="106189.33">12428 17167 410 0,'0'0'74'0,"0"0"-15"0,0 0 0 16,0 0-1-16,0 0-12 0,0 0-16 15,0 0-14 1,0 0 2-16,0 0 1 0,-34-3-7 16,39 4-7-16,1 0 1 0,4 1 3 0,5 0 3 0,5-1-2 15,5-1 0-15,10-5-1 0,9-6-2 16,18-3-3-16,6-4 0 0,29-4-1 0,10-6 1 16,15 0-2-16,7-4 1 15,-12 5-1-15,10 0-1 0,5 2 4 16,-2 3-5-16,0 2-4 0,-4 5 2 15,-28 5 2-15,-10 4 1 0,-7 0 1 0,-11 3 0 16,7-1 0-16,-9 4-2 0,-6-1-2 16,-4 1 2-16,-4 2 6 0,-7 3 0 15,5 2-3-15,-7-1 3 0,-5 0-2 16,-1 0 0 0,-4-1 2-16,-6 2-1 0,-4 1 0 0,-7-3 0 0,-5 0-1 15,-5-2 1-15,-2 2-1 0,0 1 1 0,-1 2 0 16,-3 4 2-16,0 3 1 0,2 3 0 15,-4 2 0 1,2 3-1-16,-2 3 0 0,0 1-3 0,0 2 1 0,0 5-5 16,0 4 0-16,0 6 0 15,0 1 0-15,-2 2 0 0,0-2 0 0,-2 0 0 16,-3-2 0 0,1-1 0-16,0-3 0 0,0-4 0 0,6-2 0 15,-2-3 0-15,2-6 0 0,0-2 0 0,2-2 0 0,2 2 0 16,0 4 0-16,-2 1 0 15,0 2 0-15,-2 0 0 0,0-2 0 16,-6-1 0-16,-2-2 0 0,-9 1 0 0,-1 1 0 16,-13-2-8-16,-7-2 4 15,-15-1 3-15,-11-2-4 0,-13-3 2 0,-26 0 3 16,-19-3 1-16,-8-2 0 0,-13-3 1 16,2-1 1-16,-12 1-3 0,0 1-7 15,3 4 7-15,-8 6 0 0,18 4 6 16,10 2-1-1,28-1-5-15,11-5-8 0,21-4 8 16,12-3 0-16,11 0 1 16,14-3 0-16,10-3-1 0,19-4-4 0,4-2-6 15,0 0-12-15,2-2-1 0,4 1 2 16,-2 0 0-16,0-1-9 0,3-2-12 16,1-7 4-16,0-8-26 0,11-10-18 15,3-16-67-15,1 0-133 0</inkml:trace>
  <inkml:trace contextRef="#ctx0" brushRef="#br0" timeOffset="106647.26">12961 17279 467 0,'0'0'103'0,"0"0"-57"16,0 0-13-16,0 0 11 15,0 0-1-15,0 0-14 0,-2 21-10 16,-4-15-1-16,1 1-5 0,-3 5-7 16,-6 5-2-16,1 4-1 0,-3 0 0 0,-1 1 0 15,1 1 0-15,-1-1-2 0,-1 0 0 16,3 0-1-16,1-2 1 0,1-2-1 15,3 1 0-15,-3 0-1 0,5-3 1 16,2 1 0-16,4-5 0 0,0-1-1 16,2-4 0-16,0-2 0 0,0-1 0 15,2-2-1-15,0-1 0 0,4-1 2 16,5 0 1-16,1 0 0 0,-2 0 0 16,9-2 3-16,-3-3 6 0,7-1-2 15,6-2-1-15,-2-3-4 0,6-1-1 16,-4-2-1-16,2 0-1 0,-4 2-2 15,-2 1-13-15,-5 3-10 0,-7 3-17 0,-7 1-15 16,-4 0-2-16,-2 1-4 16,0 0-19-16,-4 1 0 0,-2-1-39 0,-5-1-83 15</inkml:trace>
  <inkml:trace contextRef="#ctx0" brushRef="#br0" timeOffset="106868.26">12948 17495 320 0,'0'0'109'0,"0"0"-43"16,0 0 13-16,0 0-9 0,0 0-12 15,0 0-3-15,0 0-9 0,0 0-7 16,0 0-8-16,-12-43-6 0,12 43-7 16,0 0-2-16,0 0-4 0,0 0-4 15,0 3-5-15,0 3-3 0,0 6 0 16,4 6 0-16,-2 7 2 0,2 6-2 16,-2 3 2-16,-2 2 0 0,0 1-1 15,0 1-1-15,0 1 0 16,0-1-9-16,0 2-9 0,0-5-8 0,0-6-19 15,0-6-17-15,0-7-35 0,0-4-70 16,0-9-8-16,-2-3-187 0</inkml:trace>
  <inkml:trace contextRef="#ctx0" brushRef="#br0" timeOffset="107517.25">13302 17379 501 0,'0'0'76'0,"0"0"-44"15,0 0-1-15,0 0 13 0,0 0-2 0,0 0-17 0,-25-55-10 16,23 49 3-16,0 1-1 0,0 1-2 16,0 1-1-16,0 1-9 0,2 1-1 15,-4 0 1-15,4 1 2 0,-4 0 0 16,-1 0-3-16,-1 2-4 0,2 3-4 15,0 2-1-15,-6 4 1 0,1-1 1 16,1 4 2 0,4 0 0-16,0 0 0 0,0 1 1 0,4 0-5 0,0-1 1 0,0 1 2 15,0-2-1-15,0 2-3 16,4-4-1-16,2 0 0 0,-4-4 0 0,8 2 0 16,1-2-1-16,-3-2 2 0,0 0-4 15,3-2 4-15,3-1 0 0,-6-2 6 16,5 0 0-16,3-3 0 15,-3-2 2-15,3-4 1 0,-3 1 3 0,3-3 2 16,-8 0 1-16,5-2 6 0,-3-1-3 16,-2-1 2-16,-6 0 2 0,5-4-1 15,-3 0-2 1,-2 2 0-16,0 3-2 0,-2 4-1 0,0 5 4 0,0 4-1 0,0 1-1 16,0 0-5-16,0 3-2 15,0 3-5-15,-4 6-7 16,-2 3 3-16,1 6 4 0,1 2 0 0,-4 2 1 0,2 0 0 15,0 3 1-15,-1-1-2 0,5 0 1 16,2 1-1 0,-2 1 1-16,0-1-1 0,2-3 0 0,0-4 0 0,0-4 2 15,0-1-2-15,0-3 0 16,0-1 0-16,0-2 0 0,0-2 1 16,0 1-1-16,-4-2 0 0,-4 0-1 0,-2 3-3 0,-1-2-2 15,-9 0-1 1,3 2-2-16,-8-2 0 0,5 0-1 0,1-1-5 15,-2-1-5-15,9 1-1 0,-5-4-7 16,7 0-21-16,6-2-12 0,-4-1-5 0,3-1-18 16,1-5-43-16,2 2-77 15</inkml:trace>
  <inkml:trace contextRef="#ctx0" brushRef="#br0" timeOffset="107814.49">13691 17659 554 0,'0'0'123'0,"0"0"-41"0,0 0-22 16,0 0-3-16,0 0-15 0,0 0-14 15,0 0-11-15,0 0-4 0,-3 9-3 16,3-7-4-16,0 3-2 0,0 1-2 15,0 6-1-15,-2 5 0 0,-2 2 0 16,-2 4 0-16,4 1-1 0,-4 1 1 0,-7 1-1 16,1 1-5-16,0-2-6 0,-9 1-10 15,9 0-5-15,-7-2-5 0,9-4-9 16,-7-3-30-16,9-1 6 16,-5-7-3-16,5-5-31 0,6-4-50 0,2-5-94 15</inkml:trace>
  <inkml:trace contextRef="#ctx0" brushRef="#br0" timeOffset="108129.6">13951 17380 522 0,'0'0'54'16,"0"0"-33"-16,0 0 22 0,0 0-1 15,0 0-3-15,0 0-7 0,0 0-1 16,0 0-3-16,0 0-7 0,-2 6-5 16,2-4-5-16,0 0-2 0,2 2 0 15,0 0 0-15,2 2-3 0,0 3 0 16,-4 1-4-16,0 6 0 0,0 2 0 0,0 4-1 16,0 4 0-16,-4 2-1 0,0 2 1 15,0 0 0-15,-4-1-1 0,8-2 0 16,-7 0-4-16,3 1-6 15,-4-1-8-15,2-1-9 0,2-4-9 0,0-7-37 16,-1-2 15-16,5-4-18 0,-2-6-63 16,2-3-81-16</inkml:trace>
  <inkml:trace contextRef="#ctx0" brushRef="#br0" timeOffset="108554.72">14253 17459 482 0,'0'0'88'0,"0"0"-34"15,0 0-5-15,0 0 12 0,0 0-11 16,0 0-22-16,0 0-8 0,0 0-2 16,-13-23-5-16,13 23-3 0,-2 0-6 15,0 3-4-15,-2 5-4 16,-6 1-1-16,-1 4 1 0,5 4 0 0,-10 3 2 15,1 1-2-15,5 1-3 0,-7 1-1 16,5 0-2-16,0 0 0 0,-1-1-1 0,9-1-1 16,-2-1-1-16,2 0-1 0,4 0 0 15,0-5 0-15,6-3-5 0,0-4 0 16,9-2 9-16,1-1-15 16,-1 0 17-16,5-5 8 0,3 0-4 0,-2 0 0 15,3-7 4-15,5-3 1 0,-2-4 6 16,-4-1 4-16,-2 0 3 0,-1-1 7 15,-7 1 1-15,-3-2-3 0,0 0 8 16,-5-2-5-16,-1 0-8 0,-4-1-7 0,0 4-2 16,-7 3-1-16,1 5-3 0,-2 3-1 15,0 2-2-15,2 1-21 16,-5 2 0-16,-7 0-19 0,7 3-2 16,-9 4-11-16,7-2-40 0,-10 1-29 0,13-2-42 15</inkml:trace>
  <inkml:trace contextRef="#ctx0" brushRef="#br0" timeOffset="109218.49">14643 17394 565 0,'0'0'93'0,"0"0"-46"0,0 0 2 16,0 0 2-16,0 0-14 0,0 0-16 15,0 0-8-15,0 0 0 0,0 0 1 16,-8-45-4-16,8 45-3 0,-2 0 1 16,0 0-2-16,0 0-1 0,-4-1-2 15,2 0-1-15,-3 0 0 0,1 0-2 16,2 1-1-16,-2 0-3 0,-4 0-4 16,-1 2 6-16,5 3-1 0,-2 1 0 0,-5 1 0 15,3 0-1 1,4 5 0-16,-7 1 2 0,5 3 0 0,0-1 0 0,2 2-2 15,-5 0 0-15,7-3 1 16,0 2-7-16,2-2-3 0,2 2-2 0,0-5 1 16,4 0 2-16,2-3 4 15,3-4 1-15,-1 1 5 0,0-5-1 16,5 1 3-16,-1-1-1 0,-2 0 1 16,7-1 3-16,-7 1 11 0,3-5 0 0,3 0-1 15,-10-2-1-15,9-2 0 0,-7 0-1 16,-2-1-2-16,-2 2 2 0,3-1 2 15,1-1-1-15,-2 2 2 0,-4 0-5 0,2 1-1 16,-2 1-2-16,-2 3 2 0,0 1-4 16,2 2 1-16,-2 0-4 15,0 0 1-15,0 0 0 0,0 0-2 0,0 3 0 16,0 1-2-16,-2 4 1 0,2 3 1 16,0 3 1-16,-2 4 0 0,2 3 2 15,0 0 0 1,0 0-1-16,2 1-2 0,-2 0 1 15,4-1-1-15,1 3 1 0,1-2-1 16,2 3 1-16,-4-3-1 0,0 0 1 0,-4-1 0 16,0-3-1-16,0 0 0 0,-4-1 0 15,-8-2 2-15,-1 4 0 0,3-4-2 0,-9-1 2 0,7-2-2 16,-7-5-4-16,5-2-1 0,-5-1-2 16,9 1-10-16,-2-4-14 0,1 1-10 15,3-2-24-15,6-2-39 0,-4-4-38 16,0-2-167-16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58:53.421"/>
    </inkml:context>
    <inkml:brush xml:id="br0">
      <inkml:brushProperty name="width" value="0.05292" units="cm"/>
      <inkml:brushProperty name="height" value="0.05292" units="cm"/>
      <inkml:brushProperty name="color" value="#FF0000"/>
    </inkml:brush>
  </inkml:definitions>
  <inkml:trace contextRef="#ctx0" brushRef="#br0">8328 6587 458 0,'0'0'44'0,"0"0"-5"16,0 0 16-16,7-55-2 0,-7 51-19 15,0 0-5-15,0 0-5 0,-7 2-4 16,1 2-5-16,4 0-2 0,-6 0 4 16,-5 4-11-16,-1 7-5 0,-5 8-1 15,-3 4 0-15,-1 8 0 0,-2 2 0 0,0 4 1 16,7 1-1-16,-3 1 0 0,9 0-1 15,1-3 0-15,7-1 0 16,4-3 0-16,8-5 0 0,7-1 0 0,4-7 0 16,1-1-1-16,3-3 2 15,4-5 0-15,0-6 0 0,4-4 0 0,2-3 2 16,2-8 2-16,2-7 4 0,0-4 6 16,-2-2 9-16,-1-1-5 0,-1 1-4 15,-7-2 1-15,-5 0-6 0,-4 0 2 16,-11 1-3-16,-4-3-2 0,-6-2 2 15,-9 1-4-15,-9-2-2 0,-11 3-1 0,0 5-1 16,-11 5-2-16,-3 7-10 0,1 7-3 16,-4 4-9-16,7 6-11 0,8 7-9 15,10 7-16-15,11 4 5 0,7 6 0 16,7 6-40-16,0 5-41 0,3-4-83 16</inkml:trace>
  <inkml:trace contextRef="#ctx0" brushRef="#br0" timeOffset="331.91">8882 6767 495 0,'0'0'49'0,"21"-61"10"0,-13 33 6 16,-4 3-1-16,1 1-23 0,-3 4-4 15,-2 1-5-15,0 1-9 0,0 6-2 0,-2 2-5 16,-3 2-6-16,3 3-1 15,-2 1-2-15,-2 1-1 0,2 4-4 16,-4-1-1-16,1 1-1 0,1 8 0 16,-2 4-2-16,0 8 0 0,-1 7 1 15,5 5 1-15,-2 5 0 0,2 3-1 0,2 3 1 16,2-3 0 0,4 1-4-16,6-3 2 0,9-1-1 0,2-3 1 0,8-2 0 15,4-1-2-15,2-3-4 0,4-5-7 16,2-3-20-16,-3-5-10 15,3-3-21-15,-6-4-19 0,0-8-16 0,-6-1-67 16,-8-4-164-16</inkml:trace>
  <inkml:trace contextRef="#ctx0" brushRef="#br0" timeOffset="544.76">9407 6763 419 0,'0'0'154'0,"-4"-55"-95"16,2 45 14-16,2 6 16 0,-2 2-33 15,2 2-26-15,0 0-8 0,0 1-10 0,0 2-10 16,0 6-2-16,0 5-1 16,-4 9-1-16,2 7 2 0,-2 7 0 0,-4 6 0 15,1 4 1-15,-1 2-1 16,4-2-1-16,4-4-19 0,4-10-15 16,2-4-14-16,5-6-18 0,5-7-2 15,1-5-19 1,1-6-49-16,-3-5-76 0</inkml:trace>
  <inkml:trace contextRef="#ctx0" brushRef="#br0" timeOffset="788.33">9701 6638 570 0,'0'0'41'15,"0"0"20"-15,35-57 8 0,-25 51 4 16,3 3-38-16,-1 0-13 0,-3 3 0 15,1 0-6-15,0 0-6 0,3 6-3 16,3 1-2-16,-1 6-2 0,5 4-1 16,-7 9-1-16,1 7 0 0,-1 6 0 15,-11 9 0-15,-4 3 0 0,-13 3-1 16,-3 3-6-16,-9-4-9 0,-6 0-11 16,-3 3-26-16,-1-7-30 0,-2 0-12 15,0-8-25-15,1-10-87 0</inkml:trace>
  <inkml:trace contextRef="#ctx0" brushRef="#br0" timeOffset="1371.12">7686 7859 310 0,'0'0'42'0,"0"0"5"15,0 0 10-15,14-61 16 0,-8 49-11 0,-4 1-15 0,-2 3-8 0,4 2 3 16,-4-1-4-16,0 2-2 0,0 0-6 16,0 2-7-16,0 1-4 0,-4 1-6 15,2-1-4-15,-4 2-1 0,0 0-4 16,2 2-1-16,-7 3-2 16,-1 9-1-1,4 5-1-15,-5 6 1 0,1 5-2 16,4 3 2-16,1 5-1 0,3 2 0 0,4 0 1 15,0 2 0-15,4-3 0 0,7-2 0 16,1-2 0-16,9-5 0 0,6-3 0 16,0-2 0-16,4-7 0 0,0-2 0 15,4-6 0-15,0-6 0 0,2-5 1 16,0-3-1-16,0-9-3 0,1-6 2 16,-1-6 1-16,-4-3 0 0,-6-1 1 15,-6-2 0-15,-9-1 0 0,-6-1 1 16,-6-5 3-16,-12-5-3 0,-7-2 0 15,-6-2-1-15,-8 3 0 0,-2 8-1 0,-2 8 0 16,-4 10-9-16,5 9-9 0,1 8-15 16,8 3-10-16,9 7-8 0,3 5-1 15,7 6-17-15,6 2-56 0,-2 5-55 16,0-2-150-16</inkml:trace>
  <inkml:trace contextRef="#ctx0" brushRef="#br0" timeOffset="1654.42">8523 7868 241 0,'0'0'297'0,"18"-67"-246"16,-14 47 5-16,1 2 15 0,-3 6-5 16,-2-1-18-16,-2 4-8 0,-7 3-8 15,3-1-14-15,-2 3-7 0,0 3-4 16,-1 1-4-16,-3 1-3 0,0 8 0 15,-3 6-2-15,-1 6 1 0,1 7-1 16,1 4 0-16,1 7 1 0,3 4 1 16,2 1-2-16,6 3 1 0,2-1-12 15,2-3 0-15,10-5-12 0,2-4-12 16,9-7-5-16,0-3-11 0,4-4-7 0,2-3-19 16,0-5-45-16,2-6 28 0,-7-5-112 15</inkml:trace>
  <inkml:trace contextRef="#ctx0" brushRef="#br0" timeOffset="2094.37">8773 7918 526 0,'0'0'25'0,"0"0"26"16,-39-51 1-16,30 45 2 0,5-1-22 15,0 1-7-15,4 3 4 0,-2 1-3 16,0 1-9-16,0 1-3 0,2-2-1 15,0 1-2-15,2-2-5 0,4 3-2 0,7-1-3 16,5 1 2-16,5 1-1 0,6 8-2 16,4 4 0-16,2 3-3 0,-6 5 3 15,-4 2 1-15,-5 4-1 0,-9 2 0 16,-5 1 2-16,-4-2-2 0,0-3 0 16,-2-3-3-16,-4-6 0 0,-4-3 0 15,1-3 2-15,-3-2 1 16,-2-2-3-16,3-2 3 0,-1-2 0 0,0-2 1 15,-3 0-1-15,5-3 1 0,0-3 1 16,2-3 0-16,2-1 0 0,-3-5 6 0,7-1 4 16,-2-5-4-16,2-3 3 0,0-4-1 15,4-4 0-15,3 1 2 0,5 3-6 16,0 6 0-16,3 6-2 0,1 4-3 16,3 7 0-16,4 1-1 0,4 4 0 15,6 5-1-15,-4 5 0 0,0 7 1 16,-5 1 0-16,-1 3 0 0,-4 4-1 15,-5 3 0-15,-3 2-17 0,-5 1-10 16,-4-4-15-16,-2-3-37 0,0-5-34 16,-4-4-2-16,-5-3-59 0</inkml:trace>
  <inkml:trace contextRef="#ctx0" brushRef="#br0" timeOffset="2290.05">9457 7764 237 0,'0'0'452'0,"19"-51"-402"0,-13 42 9 16,4 5 9-16,1 4-23 0,-1 0-32 15,2 4-10-15,5 8 2 16,-7 4-4-16,3 6 0 0,-9 7-1 0,0 6 2 16,-4 8-2-16,-8 2-5 0,-11 5-21 15,-8 6-42-15,-12 0-72 0,0-5-99 0</inkml:trace>
  <inkml:trace contextRef="#ctx0" brushRef="#br0" timeOffset="3164.03">8111 8877 430 0,'0'0'50'0,"0"0"8"0,0-57-5 16,0 45 9-16,0 4-14 16,0-1-4-16,0 3-5 0,0 0-5 0,0 2-11 15,-6 2-4-15,6 2-4 0,-2 0-3 16,-2 0-3-16,2 2-6 0,-4 6-2 16,2 8-1-16,-5 10-2 0,1 6 0 15,2 6 2-15,2 2-1 0,2-4 1 16,2 0 0-16,0-3 0 0,6-2 0 15,2-3 0-15,7-3 0 0,-1-1-1 16,7-2 0-16,-1-4 1 0,3-2-1 0,4-5 0 16,2-2 1-16,4-2 0 15,-2-5 0-15,0-2 0 0,-2-4 1 0,2-6-1 16,-4-5 1-16,0-4-1 0,-2-4 3 16,1-2-1-16,-5 2 0 0,-4-2 5 31,-9-1 4-31,-4-1-3 0,-4-4 2 0,-4-3-1 0,-9-4 0 0,-7-3-5 15,-7-3-2-15,-4 0-2 0,-4 1 0 16,0 8 0-16,2 12-1 0,-1 6 1 16,6 10-2-16,3 4-6 0,0 5-7 0,6 10-5 15,3 8-3-15,1 7-8 16,3 6-11-16,8 7-21 0,0 7-18 16,0-2-21-16,1 1-55 0,1-8-129 0</inkml:trace>
  <inkml:trace contextRef="#ctx0" brushRef="#br0" timeOffset="3446.68">8783 8785 321 0,'0'0'282'0,"0"-66"-252"0,0 50 13 16,0 4 14-16,0 3 4 0,-2 3-19 15,0 4-6-15,-2 2-5 0,2 0-10 16,-4 0-7-16,2 1-5 16,-3 6-5-16,1 6-4 0,-2 2-1 0,0 7 0 15,-1 2 0-15,3 5 0 0,2 1 1 16,-2 5 0-16,2 1 0 0,0 4 0 16,1-1-1-16,3-1-1 0,0-2-12 15,5-6-3-15,3 1-5 0,2-5-10 16,3-3-10-16,3-1-44 0,3-5 0 31,3-4 23-31,1-4-64 0,0-9-43 0</inkml:trace>
  <inkml:trace contextRef="#ctx0" brushRef="#br0" timeOffset="3979.77">8901 8877 475 0,'0'0'4'0,"0"0"-2"0,0 0 7 15,0 0 32-15,0 0-10 0,0 0 10 16,0 0 1-16,0 0-8 0,0 0-5 16,-19-56-3-16,19 45-1 0,0-1-6 15,5-2 0-15,1 2-7 0,0 1-2 16,6-1-1-16,-1 4-3 0,5 1 0 0,1 1 0 15,1 4-2-15,5 2 0 0,2 3 0 16,2 6-1-16,-2 3-2 0,-1 5 0 16,-3 0 0-16,0 6-1 0,-7 2 1 15,1 4 0-15,-7 2-1 0,-4-3 1 16,-2 0-1-16,-2-5-5 0,0-4 1 16,-2-3 0-16,-2-4 2 0,-4-3-1 15,-3-2 1-15,3-1-7 0,2-5 9 16,-2 0 0-16,-3-1 0 0,1-3 0 15,4-2 1-15,-5-4-1 0,5-1 1 16,0-1-1-16,0-3 3 0,2-5 4 0,0-2 4 16,1-5 1-16,3-3 1 0,0 1 1 15,3 1-1-15,3 2 0 0,2 8-2 16,2 0-4-16,3 6-2 0,1 4-3 16,9 1-1-16,0 6 0 0,6 2 0 15,2 8-1-15,2 5 0 0,0 5 0 16,-2 2 0-16,-6 5 1 0,-5 0 1 15,-5 3-2-15,-7-1 0 0,-2 0 0 16,-6-1-12-16,0-3-7 0,-4 0-9 16,-2-6-26-16,-2-2-34 0,1-2-12 15,-1-6-37-15,-2-1-67 0</inkml:trace>
  <inkml:trace contextRef="#ctx0" brushRef="#br0" timeOffset="4199.34">9379 8626 702 0,'0'0'30'15,"16"-54"22"-15,1 49 22 0,-1 5-21 16,3 0-33-16,6 0-7 0,1 8 8 16,-3 5-2-16,2 6-8 0,-2 5-4 15,-5 6-2-15,-1 6-2 0,-7 7 0 16,-6 8-2-16,-4 7-1 0,-10 8-3 0,-13 9-20 15,-8 7-30-15,-10 0-37 16,-5-5-55-16,-7-6 10 0,5-14-89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5:09:33.274"/>
    </inkml:context>
    <inkml:brush xml:id="br0">
      <inkml:brushProperty name="width" value="0.05292" units="cm"/>
      <inkml:brushProperty name="height" value="0.05292" units="cm"/>
      <inkml:brushProperty name="color" value="#FF0000"/>
    </inkml:brush>
  </inkml:definitions>
  <inkml:trace contextRef="#ctx0" brushRef="#br0">17653 14689 208 0,'0'0'12'15,"0"0"-8"-15,0 0 26 0,0 0 23 16,0 0-19-16,0 0-7 0,-54 4-5 16,54-6-2-16,-2 0 2 0,-2-1-5 15,4 3-4-15,-2-3 3 0,2 3 1 16,0-1 4-16,0-1-4 16,0 2-2-16,0 0-2 0,0 0-2 0,0 0-1 15,0 0 0-15,0 0-1 0,0 0 1 0,0 0 0 16,2 0 1-16,2-1-3 0,-2 1 3 15,3 0-1-15,-1 0-1 0,2-2 2 16,2 4 1-16,3-2 1 0,-1 0 1 16,0 0-1-16,7 0 0 0,-3-3-2 15,9-1-2-15,-4 1 0 0,7-2-2 16,1 3 1-16,4-2-1 0,2-2-3 16,0 3-3-16,3-3 2 0,3 1-1 15,4 0 1 1,1 1-2-16,3-2 1 0,3 3 0 0,-3 0 0 0,5 1 1 0,-4 1-1 15,-1 0 1 1,-1 1-2-16,-5 0 1 0,4 0 1 0,-7 1-1 0,-3 1 0 16,-2-1 0-16,-4 2 0 15,-9-1-1-15,3-1-1 0,-2 2 0 0,-9-3 1 16,5 1-1-16,-5 1 0 0,1-2 0 16,-1 0 0-16,0 0 0 15,1 0 0-15,1-2 0 16,3 2-1-16,-3 0 0 0,-3 0 1 0,-1 0 0 15,2 2 0-15,-5-1 0 0,1-1 1 0,-4 2-1 0,4-2 1 16,-4 0-1-16,1 0 1 0,-3 2-1 16,2-1 1-16,0 0-1 0,-2 3 0 15,2-1 1-15,-4 0 0 0,2 1 1 16,2 0-1-16,-2 0-1 0,-2-3 1 16,0 0 0-16,2 1 0 15,-2-2 0-15,0 1 0 0,0 1 1 0,0 0 1 0,0 2-3 16,-4-1 2-16,-2 2-2 15,-4 0-2-15,4 0-9 0,-9 0-8 16,3-1-19-16,-5 0-25 0,-4-1-18 0,-1-3-72 16,-5-10-175-16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07:58.470"/>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20568 3054 278 0,'0'0'50'15,"0"0"-19"-15,0 0 0 0,0 0 21 16,0 0 1-16,0 0-12 0,-17-41-12 15,11 38-4-15,-2 0-5 0,0-1-2 16,-1 1-1-16,-1 1-6 0,0 0 2 16,-1 2-3-16,3 0 0 0,-4 0-2 15,-3 3 3-15,3 4-4 0,-5 4-5 16,1 1 0-16,-1 1-1 0,1 5 1 16,-3 0 0-16,2 1-2 0,1 4-1 0,4-2 1 15,-1 3 0-15,3 0 0 16,-1 5 0-16,3-3 0 0,-2 5 0 0,6 0 0 15,-2 2 1-15,1 2-1 0,-1-2 0 16,4 2 0-16,2 1 0 16,0-2 0-16,0 3 2 0,8-1-2 15,3-1 0-15,-1 1-2 0,9-3 2 0,-3 1-1 16,5 0 1-16,2-3 1 0,-1 2-1 16,3-4 0-16,4 2 2 0,4-1-2 15,0-3 0-15,4 3 0 0,1-5 0 0,3-3-2 16,0 0 2-16,-1-9-1 0,3-1 1 15,2-7-1-15,1-4 1 0,4-2 1 16,-1-2 0-16,7-5 1 0,-4-5-2 16,3-2 2-16,-3-4 1 0,-2-1 0 15,-7-4 2-15,1-1 5 0,-11-1 6 16,-4-2 3-16,-5-3 0 0,-1 0 0 16,-6-2-2-16,-1-4-5 0,-5-1 5 0,-3-6-2 15,-2-3-1-15,-2-3 1 0,-2-1-7 16,-4 0-3-16,0 1-1 15,-6 1 2-15,-2 0-4 0,-3 5 2 0,-3 0-1 16,-3 3-1-16,-4 2-2 0,-4 2 2 16,0 2-1-1,-4 2 0-15,-2 5-1 0,-4 1-1 0,0 3-1 0,-2 4-3 16,-1 1 0-16,-5 3-6 0,-1 1-3 16,-3 6-1-16,-5 5-9 0,-4 2-7 15,2 3-15-15,1 6-11 0,3 5 3 0,9 3-10 16,7 2-13-16,5 2-40 0,9-3-95 15</inkml:trace>
  <inkml:trace contextRef="#ctx0" brushRef="#br0" timeOffset="1172.7">20849 3330 249 0,'0'0'68'0,"0"0"-29"0,0 0 1 15,0 0 20-15,0 0 2 0,-14-50-12 16,9 43-12-16,1 1-7 0,0-1-3 15,0 2-8-15,2 2-2 16,-4-1 5-16,0 0-3 0,-1 3-2 16,-1-4-6-16,0 4-5 0,-5 0-1 0,-1 1-3 0,1 2-2 15,-5 4 0-15,3 2-1 16,-3 3 0-16,-1 4-2 0,1 4 2 16,3 0 0-16,-1 3 0 0,5 2-2 0,3 2 1 15,0-1-2-15,4 1 1 16,2 1 2-16,2-1-2 15,0 0 2-15,0 1 0 0,4-2-1 0,4-3 1 0,-2-1-1 16,2-7-4-16,1 2 1 0,3-3 1 31,-2-2 1-31,-1-3 0 0,3-3 0 0,-2-4 0 0,3-1 2 0,-1-3-1 16,5-5 1 0,-1-3 3-16,3-5-1 0,2-3 3 0,-1-3 1 0,-1-2 2 15,-5-4 2-15,3-2 2 16,-7-3 5-16,3-6-4 0,-3-3 0 0,-6-5 0 0,0 7-1 15,0 6-5 1,-2 8-2-16,0 11-1 0,-2 6 1 0,3 4 4 0,-1 5-1 16,-2 0-5-1,0 0-3-15,0 0 0 0,2 8-2 0,0 7-5 0,2 9 4 16,0 6 3 0,4 7 0-16,-2-2 0 15,5 2 0-15,-1-3 0 0,-2-2 1 16,3 0 0-16,1-5-2 0,-2-3 2 15,1-4-2-15,3-2-3 0,-5-3-17 0,1-3-11 16,-2-3-13-16,0-1-24 16,-1-3-16-16,-3-4-58 0,-2-1-121 0</inkml:trace>
  <inkml:trace contextRef="#ctx0" brushRef="#br0" timeOffset="3246.52">23402 942 214 0,'0'0'63'16,"0"0"-23"0,0 0 2-16,0 0 36 0,0 0-6 0,-6-48-37 0,4 42-5 0,-3-2-1 15,3 2-3-15,-6 1-5 0,2-1 3 16,0 3-12-16,0 0-3 16,-3 0-1-16,-5 0 0 0,1 3-4 0,-1 0 2 15,-5 0 0-15,-3 0-5 0,-1 8-1 16,0 0 1-16,-6 6-1 15,2 3 0 1,0 4 0-16,3 1 0 0,3 0 0 16,0-3 0-16,7 1-1 0,-3 4 0 15,5-4 0-15,2 5 1 0,-3 1 0 0,5 2 0 16,4 0-3-16,0 2 3 16,4 1 0-16,0 1-1 0,0 2 1 0,0 2 0 15,6-3 0-15,0 3-1 0,2-2 0 16,7 0 1-16,-1 1 0 15,5 0-1-15,1-2 1 0,7 0 0 0,0-2-1 16,8-2 1-16,0-2 1 0,5-7-1 16,5-2-3-16,-5-5 2 0,7-3 1 15,1-5 0-15,-1-5 0 0,7-3 1 16,-2-9 0-16,-1-3 1 0,7-6 1 16,-8-4 4-16,1-4 10 0,-5-3 1 15,1-1 0-15,-7-4 2 0,-3-4-1 0,-4-3-1 16,0-4-5-16,-2-8-1 0,-2-2-3 15,-8-6-4-15,-1 0 4 16,-7 6-5-16,-9 5-4 0,-6 6 0 0,-13 3 1 16,-9 2 1-16,-7 3-1 0,-11 2 3 15,-5 6-3-15,-9 6-1 0,-6 4-1 16,6 7-16-16,6 3-3 0,5 7 10 16,8 4-1-16,4 1-11 0,4 13-8 0,6 2-16 15,-4 7-3-15,4 8-17 0,3 1-26 16,-5 4-39-16,6-4-87 0</inkml:trace>
  <inkml:trace contextRef="#ctx0" brushRef="#br0" timeOffset="3799.61">23573 1058 160 0,'0'0'386'0,"0"0"-349"15,-4-52-8-15,4 47 22 0,-2-1 6 16,2 5-14-16,0 1-20 0,-2 0-6 16,2 0-3-16,0 0-14 0,0 4 0 15,0 9-6-15,0 6-1 0,0 6 6 16,0 5 1-16,-2 7 0 0,2 1 0 15,-2 3 1-15,4-1-1 0,-2-2-4 16,2-4-13-16,2-5-1 0,0-2 3 16,1-6 11-16,-5-2-7 0,2-5 7 0,-2-7-6 15,0-3 1-15,0-3 1 0,0-1 6 16,0 0 2-16,0 0 2 16,-4-2 5-16,1-3-2 0,-3 0-5 0,2-3 3 15,2-2 2-15,-4-2 0 0,4-2 1 16,0 0 1-16,-4 0-1 0,6 1 2 0,0 1-4 15,0 0 3-15,6 1 0 16,-2 3-5-16,2 2 1 16,0 2-2-16,7-2-1 0,1 1 0 15,9 4 0-15,-5-1 0 0,7 2-1 16,2 2 1-16,-8 4 0 0,1 1-1 16,-3 2 2-16,-1 1-1 0,-7-1 1 15,-1 3 0-15,-6-1-1 0,-2 0 1 0,-6 2 1 16,-7 2 3-16,-1-1 0 0,-5 1-1 0,-3 0 1 15,1-2-5-15,-6 0-6 0,0-1-18 16,0-1-23-16,3-2-16 16,-1 0-39-16,-4 1-87 0</inkml:trace>
  <inkml:trace contextRef="#ctx0" brushRef="#br0" timeOffset="4807.64">27269 876 221 0,'0'0'53'16,"0"0"-10"-1,0 0 20-15,0 0 3 0,0 0-3 0,0 0-5 0,3-53-15 0,-10 45-12 16,-1 1-7-16,-6-1-3 0,3 1-7 31,-9 2-4-31,5 2-4 0,-8 3-2 0,7 2-1 0,-9 1-3 16,-2 5 1-16,-2 6-1 0,-2 2 0 0,-2 1 0 16,-2 3 0-16,-2 3 0 0,2 1 2 31,-1 2-2-31,1 2 0 0,4 0 0 15,2 1 0-15,5 3 0 0,5-2 0 16,-4 6 0-16,9 1-2 0,-1 0 0 16,7 3 1-16,4-1 0 0,2 3 0 15,2-2-1-15,4 0 0 0,2 1 0 16,9-3 0-16,-1 1 1 0,11 0 0 16,-4-4 0-16,10-3 1 0,0-3-2 0,4-4 1 15,8-5 1-15,1-6 1 16,-1-5 1-16,9-7 0 0,-3-4 0 0,5-9 5 15,4-8 12-15,-2-5 3 0,0-3-1 16,1-5-3-16,-3-5-2 0,2-3-2 16,2-3-2-16,-6-6-2 0,-1-2-1 15,1-4-1-15,-7-3-2 0,-5-1-3 16,-7 0 2-16,-6 7-1 0,-21 3-4 16,-6 6 1-16,-6 4 3 0,-21 4-1 0,-8-1-2 15,-9 6-1-15,-14 1-3 16,-6 8 0-16,-6 7-9 0,-7 5-12 15,-3 5-6-15,7 4-11 0,9 5 8 0,4 6 8 16,15 1 1-16,2 9-13 0,3 4-32 16,5 3-36-16,6-1-14 0,9-3-72 15</inkml:trace>
  <inkml:trace contextRef="#ctx0" brushRef="#br0" timeOffset="5154.68">27396 1127 548 0,'0'0'39'0,"0"0"-19"0,0 0 17 15,-34-56 30-15,18 48-19 0,1 0-22 16,3 1-8-16,-9 1-2 0,1 0-5 0,1 3-3 15,-4 1-5-15,3 2-1 0,3 2-1 16,-6 5-1-16,7 5-1 0,-5 6 0 16,7 2-1-16,-5 4 0 15,13 0 1-15,-4 2-1 0,3-1 1 0,5-1-2 16,2-3-3-16,2 1 3 16,9-4 0-16,-1 3 1 0,9-3-1 0,1-5 0 15,7-2 2-15,6-4 1 0,7-3 0 16,5-6 1-16,3 1-1 0,5-7 2 15,3-3 0-15,2-4-1 0,6-1-1 16,-2 0-22-16,-2-1-64 0,-8-4-80 16,-5 1-369-16</inkml:trace>
  <inkml:trace contextRef="#ctx0" brushRef="#br0" timeOffset="6540.95">30482 976 287 0,'0'0'77'0,"0"0"-43"16,0 0-7 0,0 0 32-16,-4-60 20 0,-3 50-48 0,1 0-8 0,-4-1 2 0,2 2-6 31,-5 0-4-31,-3 1-4 0,1 2 2 16,-5 0 0-16,1 1-5 0,-2 3-1 0,-1 2 2 0,5 2-3 0,-6 4-4 15,3 5-2-15,-5 5-1 0,-2 1 0 16,2 3 1-16,-2 1 0 0,4-2-1 15,-3 3 1-15,1 2 0 0,-2 4 0 32,6-1 0-32,-1 3-1 0,1 3 1 15,4 0 0-15,5 2 0 0,-3 1 0 16,9 1 0-16,0 0-1 0,4-2 1 0,2 1-2 16,4-2 0-16,4 1 1 0,3-3-1 15,7 1 1-15,5-4 1 0,0-3 0 16,8-5 0-16,2-4 0 0,2-6 0 15,6-6 1-15,5-6-1 0,-1-2 4 16,9-7-1-16,0-5 3 0,-3-2 0 16,3-3 3-16,-6-2 3 0,-3-3 1 0,-1-1 9 15,-5-5-1-15,-2 2-3 0,-4-6-4 16,-2 0-2-16,-4-5-2 16,0-3 0-16,-8 0 0 0,-9-6-1 15,-10 2-4-15,-8 1-5 0,-13 5-2 16,-14 2 0-16,-13 5-1 0,-5 1 3 0,-12 8-5 15,-5 7-21-15,-2 6-15 0,2 8-12 16,3 4-11-16,7 13-4 0,15 5-20 16,6 9-35-16,1 5-51 0</inkml:trace>
  <inkml:trace contextRef="#ctx0" brushRef="#br0" timeOffset="7123.03">30199 1321 487 0,'0'0'31'0,"0"0"-1"0,0 0-8 0,0 0 44 16,0 0-14-16,0 0-22 15,0 0-15-15,0 0 0 0,-5-44-4 0,-3 43-2 16,0 1-4-16,0 1-5 16,-9 5-1-16,5 5-2 0,-7 2 0 0,5 4-1 15,1 1 1-15,-1 2-5 0,8 1-1 16,-3-1-4-16,5 0 1 0,0-5 5 16,4 2-2-16,0-3 5 0,6-5 2 15,2-2 2-15,1-3-1 0,1-3 1 16,7-1 0-16,3-3 3 0,1-6 18 15,4-4 9-15,-3-1-2 0,-1-4 8 16,-2 0-10-16,-7 1-6 0,1-1-4 16,-3-1-1-16,-4-3-7 15,2-4-1-15,-3-4-5 0,5-1 0 0,-4-4-1 16,0 1 0-16,0-2-1 0,5 4 0 16,-5 2-3-16,-2 6 3 0,2 6-1 0,-2 3 1 15,-4 6 0-15,3 4 0 0,-3 2 0 16,0 1 0-16,0 2 0 15,0 0 0-15,0 0 0 0,0 0-2 0,0 6-1 16,0 3-2-16,-3 7 0 0,-3 4 2 16,0 4 3-16,-2 8 0 0,-3 4 0 15,3 3 0-15,4 5 0 0,-4-3 1 16,4-1-1-16,-3-4 0 0,5-1-2 16,2-2 2-16,0-1 0 0,0-3-7 15,2-2-28-15,11-4-16 0,-3 0-32 16,9-4-16-16,-1-1-66 0,1-7-132 0</inkml:trace>
  <inkml:trace contextRef="#ctx0" brushRef="#br0" timeOffset="9603.54">32100 3248 57 0,'0'0'19'0,"0"0"2"15,0 0 31-15,0 0 28 0,0 0 19 16,0 0-38-16,0 0-14 0,0 0-10 0,23-45 1 16,-21 35-2-1,-2-5-8-15,0 2-9 0,0-1-5 0,0 0-5 0,0 0-3 16,-2 0 4-16,0 0-2 15,0 0 1-15,-4-1 1 0,2 1-1 0,-1 1-2 16,1 3 1-16,-2 0-1 0,2 0 2 31,-2 1 0-31,-2 0 3 0,1 0-2 0,-1 2-3 0,0 0 5 16,-3 1-6-16,-1 1-5 0,4 1 2 0,-5 4-1 16,-1 0-1-16,1 0 0 0,-3 3-1 15,1 4 0-15,-5 2-1 16,-1 3 2-16,3 1-1 0,-5 3 0 0,2 3 1 15,-2 1 0-15,-1 7 0 16,1 1 1-16,2 3 0 0,-2 1-2 0,7 1 0 16,-3 4 1-16,5 1 0 0,-1 3-1 0,5-1 0 15,0 1 1-15,3 0-1 16,3 1 0-16,0 0 0 0,6 0 2 0,-2 0-1 16,2-1 0-16,5-4-1 0,5 0 1 15,-4-5-1-15,9 0 1 0,-3-4 0 16,7-2-1-16,2-2 1 0,6-2-1 0,2-3 1 31,2 1 0-31,4-5 2 0,2-4 3 0,5-1 1 0,-1-4 4 0,2-4-2 31,5-2-1-31,4 3-1 0,-3-3-3 0,3 0-2 0,-4 0-1 0,-1-7 2 32,-3-4 0-32,1-3 1 0,3-5 11 15,4-5-2-15,2-2 0 0,2-8-1 16,-3-6-5-16,-3-9 3 0,-7-7 0 15,-5-8 4-15,-7-4-5 0,-15-2-4 0,-7 2-3 16,-13 1 2-16,-11 4-4 0,-16 4 0 16,-16 0-3-16,-15 3-1 15,-12 2 2-15,-5 6-16 0,-10 3-5 0,-4 13-6 16,2 7-6-16,5 11 2 0,11 9-18 16,11 11-9-16,13 16 3 0,-1 12-19 15,-2 5-63-15,3-3-42 0</inkml:trace>
  <inkml:trace contextRef="#ctx0" brushRef="#br0" timeOffset="10234.48">31993 3536 358 0,'0'0'42'0,"0"0"-10"16,0 0 19-16,0 0 18 16,0 0-18-16,0 0-19 0,0 0-13 0,-13-30-3 15,9 29-2-15,4 0-4 0,-2 1-4 16,0 0-4-16,-2 3-2 15,2 2 0-15,-2 0-2 0,2-1 2 0,2 3-2 16,0 0 2-16,0 1 1 0,2 0-1 0,4 1 2 16,2-1 0-1,9 1 4-15,-1-1 1 0,7 0 5 0,4-1-1 16,4-2 12-16,2-3-3 0,-2-2-4 16,-2-2 0-16,-2-5 2 0,-4-3-1 0,-1 2-4 15,-5-1-2-15,-5-3-1 0,-1-1 1 16,-1-2-1-16,-4-4-3 0,0-1-2 15,-2-5-2-15,-4-3-2 0,0-1 0 16,-4-1-1-16,-4 3 0 0,-4 5-2 16,-1 3-1-16,-5 5 2 0,1 4-1 15,-6 6 1-15,1 4-2 0,-5 3-1 16,-2 8 1-16,-4 3-1 0,2 5 4 16,0 2-1-16,2 1 0 15,0 0-1-15,6 3 2 0,5-1 0 0,-3 4 1 16,8-3-1-16,3-2-1 0,4 2 1 0,2-4-1 15,4 0 1-15,6-4 0 16,6-1 1-16,5 1-1 0,8 0 1 0,8 2 5 16,6-4 0-16,5-1 3 15,3-2-1-15,-1-3-6 0,-3-2 1 16,-2-3-1-16,-6-2 0 0,-8 0-2 0,-10-3-1 0,-7 1-25 16,-6 0-27-16,-4-6-43 15,-14-2-43-15,-5-2-158 16</inkml:trace>
  <inkml:trace contextRef="#ctx0" brushRef="#br0" timeOffset="11763.18">29839 5656 341 0,'0'0'66'0,"0"0"-33"15,0 0 15-15,-29-51 15 0,19 44-10 16,-1 3-19-16,1 1-12 0,2-2-4 16,-7 3-6-16,5 0 1 0,-3 2-2 15,-1 0-1-15,2 2-3 0,-5 5-3 16,5 3-1-16,-7 5-2 0,5 1 0 16,-7 5-1-16,9 4 1 0,-7 3-1 0,6 3 1 15,3 3-1-15,-2 3-1 16,6 5 0-16,1 4 1 0,3 4-1 15,2 3 1-15,0 1 0 0,2 2 0 16,7-5 0-16,7-1-1 0,1 0 1 16,6-6 0-16,1 2 1 0,7-5-1 0,2-6 0 15,7-2 0-15,-1-8 0 0,0-6 0 16,3-9 1-16,5-5 0 0,-1-5 0 16,3-2 2-16,1-7 2 0,1-5 8 15,-1-5 4-15,0-1-1 0,-7-6 2 16,-4-1-3-16,-3-1-2 0,-3-2-1 15,-4-3-1-15,-7-4-1 0,-1-5 2 16,-9-8-7-16,-10-7-2 0,-2-7 0 0,-6-7 4 16,-12-4-2-16,-5 2-4 0,-10 6 0 15,-9 8 1-15,-5 8-2 16,-15 12-3-16,-4 7-3 0,-9 7-12 16,-5 10-11-16,1 7-1 0,-6 7-3 0,15 1 5 15,6 9-8-15,12 6-13 0,5 6-16 16,10 4-30-16,1 6-49 0,8 0-26 15</inkml:trace>
  <inkml:trace contextRef="#ctx0" brushRef="#br0" timeOffset="12250.66">29903 5896 441 0,'0'0'30'0,"0"0"28"0,-2-50 3 16,2 44 6-16,0 4-4 0,0 2-24 15,0 0-18-15,0 1-9 0,0 5-8 0,0 5-4 16,6 6 0-16,-4 3 5 15,0 7 3-15,0 3 0 0,0 8-2 0,-2 2-1 16,0 2-3-16,2 4 1 0,-2-2-2 16,0-1 1-16,0-5-1 0,0-7 1 15,0-6-2-15,3-8 0 0,-3-3-1 16,2-7-2-16,-2-4 1 0,0-2 1 0,0-1 0 16,2-3 1-16,0-3 6 15,2-7-1-15,-2 0 4 0,-2-5 8 16,0-6-3-16,-8-3-5 0,1-8-6 15,-5-6 1-15,-7-9-2 0,1-11-2 16,-1-5 2-16,5-2-1 0,-3 4 0 0,9 10-1 16,2 10 2-1,6 9-2-15,0 9 1 0,6 3-1 16,4 5-1-16,3 3 1 0,1 3-1 0,9 5-1 0,-2 2-2 16,10 3 2-16,2 1 2 0,0 4-2 15,-2 6 1-15,-6 6-9 0,-3 5-32 16,-9 5-30-16,-3 6-28 15,-8 1-33-15,-2-1-98 0</inkml:trace>
  <inkml:trace contextRef="#ctx0" brushRef="#br0" timeOffset="12455.07">29694 6072 427 0,'0'0'189'0,"0"0"-141"16,0 0-30-16,0 0 29 0,0 0 24 15,0 0-33-15,70-18-18 0,-34 15-2 16,7-1-3-16,7 2-6 0,5 0-5 16,-1 1-2-16,-6 0-1 0,-11 2-1 15,-4 6-8-15,-10 3-54 0,-13-1-59 16,-6 3-67-16,-4-5-230 16</inkml:trace>
  <inkml:trace contextRef="#ctx0" brushRef="#br0" timeOffset="14250.34">27114 5513 253 0,'0'0'40'0,"0"0"-7"0,0 0 7 16,0 0 16-16,-18-50-9 0,12 41 0 16,-5 2-10-16,3-1-5 0,0-1-11 15,-5 3-2-15,3-3 1 0,2 1 0 16,-7 3-3-16,-1-4-2 0,-1 5-1 0,1 0-3 16,-7 2-1-16,4 3-2 15,-5-1-1-15,-3 2-3 0,2 4 0 16,2 1-2-16,-2 4 0 0,-4 0-2 15,2 5 0-15,5 4 0 0,-5 1-2 16,0 4 1-16,4 1 0 0,5-1 1 0,-5 3 0 16,8 1 0-16,-3 2 0 0,5 0 0 15,-3-1 0-15,10 4 0 0,-1-1 0 16,1 4-2-16,0 3 1 0,6 4 0 16,0 3 0-16,8 1 1 0,3 2 0 15,-1 0 1-15,11 0-1 0,-5-2 1 16,7-4 0-16,6-2 1 15,0-2-2-15,2-3 2 0,4-3-2 0,0-5 2 16,0-4-1-16,5-6 1 0,1-3-2 16,6-6 0-16,-5-5-3 0,3-5 1 15,5-5 2-15,-5-8 0 0,5-4 2 0,-7-3-2 16,7 0 2-16,-9-4 1 0,-6 1 2 16,-1 1 6-16,-1-5 3 15,-2-1 0-15,-5 1 0 0,-3-7-2 0,0-2-3 16,-2-4 0-16,-9-3 3 0,-2-7-4 15,-3-8-3-15,-7-4-1 0,-7-3 2 16,-5-3-2-16,-7 1-2 0,-1 4-2 16,-7 7 1-16,-4 8-1 0,-4 6 0 15,-3 8-5-15,-3 3 4 0,-8 7-2 16,-1 6 2-16,-6 3-2 0,-6 6-7 0,-2 6-17 16,2 3-3-16,2 9-17 0,6 6-2 15,-2 6-13-15,15 5-12 0,0 1-30 16,6 4-37-16,8-3-114 0</inkml:trace>
  <inkml:trace contextRef="#ctx0" brushRef="#br0" timeOffset="14989.17">27042 5778 391 0,'0'0'43'0,"0"0"-8"15,4-55 0-15,-4 40 36 0,-2 2-6 16,-2-1-24-16,-2 1-8 0,2 0-9 16,-5 3-3-16,-3-1-2 0,4 1-12 15,-1 3-3-15,-5 3-3 0,4 2-1 16,-7 2-1-16,3 2-2 15,-1 6 0-15,-3 4 2 0,3 3 0 0,-1 3 1 0,5 2-2 16,-3-1 2-16,5 2-1 0,5-4 0 16,4 1-1-16,-2-2-3 0,2-3 1 15,2 0 2-15,-2-2 1 0,0 0 0 16,7-2 0-16,1 0 0 0,2-2 0 16,-2-3 1-16,5-1 0 0,5-1 0 15,-3-2 0-15,6-3 2 0,-1-6 0 16,-3-2 2-16,6 0 2 0,-11-3 8 15,7-1-1-15,-7 0 3 0,-4 2-1 16,5-2-3-16,-7 1 1 0,-4 2-1 16,0 1 3-16,0 4-6 0,-2 3-3 15,0 2-2-15,0 2-1 0,0 0-2 0,0 0-1 32,0 3-2-32,2 6-3 0,4 8-3 0,3 5 5 0,-5 8 2 0,2 6 1 15,-4 3-1-15,0 2 1 16,0 0 0-16,-2 1 1 0,0-2 0 0,0-1-1 15,-4-2 1-15,2-3 1 0,-4-7-2 16,-5-1 0-16,3-6-2 0,2-1-2 16,-2-5 0-16,-7-4 0 15,5-3 0-15,2-4 4 0,-7-2 0 0,5-1 1 16,-7-3 0-16,3-1-1 0,-1-4 0 16,-5 0-1-16,1 0 1 0,2-2 0 15,-7-2 0-15,9-1 0 0,-6-3 0 0,9 0 0 16,-2-1 0-16,5-1 1 0,7 1-1 15,2 2 1-15,0 0 1 16,2 1 3-16,7 1-1 0,5 1 0 0,-2 0-3 16,13 1 1-16,-4 2-1 0,4 3 1 15,4 2-2-15,0 3 0 0,4 1 0 16,-4 4-1-16,0 4 1 0,-7 3-10 16,1 3-35-16,0-1-48 0,-13 1-47 15,-8-5-165-15</inkml:trace>
  <inkml:trace contextRef="#ctx0" brushRef="#br0" timeOffset="16398.5">23028 5616 237 0,'0'0'52'0,"0"0"-11"0,0 0 19 16,0 0 6-16,0 0-10 0,0 0-12 0,0 0-6 15,-56-14-10-15,46 17-3 16,-5 2-4-16,1-1-6 0,-3 2-3 16,-2 4-4-16,-5 2 1 0,-1 6-2 15,0 0-2-15,-4 4-2 0,4 1 1 0,3 1-1 16,3 3 0-16,-2-1-2 0,7 2-1 16,1 3 0-16,1 1 0 0,6 3 0 15,4-1 0-15,2 4-1 0,0 0 0 16,6 5 0-16,2 0 1 0,9 1 1 15,-3-1-1-15,9-2-1 0,0-2 1 16,4 1 0-16,2-3 1 0,4-3 0 16,6 1 1-16,0-6 0 0,3-3-1 15,-1-5 0-15,6-5 1 0,1-6 1 16,-1-8-2-16,5-2 1 0,-2-9 1 16,1-5 3-16,7-6 7 0,-4-5 1 0,0-3-1 15,-3-1-1-15,-3-4-2 0,-9 0-1 16,-1-2 2-16,-12 0 2 0,-1-4 5 15,-14-3-3-15,-1-6-1 0,-8-5-6 16,-2-7-3-16,-8-3-2 0,-7-6 1 16,-10 6-1-16,-6 6-2 0,-8 8 0 15,-8 9-1-15,-7 8 0 0,-8 7-1 16,-4 6 0-16,-3 7-3 0,-3 7-1 0,-6 5-15 16,-3 11-10-16,9 6-2 15,1 2-8-15,9 6-10 0,13 3 3 16,9 4-1-16,11 4-14 0,11-1-45 15,-5 3-47-15,15-4-79 0</inkml:trace>
  <inkml:trace contextRef="#ctx0" brushRef="#br0" timeOffset="17017.66">22943 6002 449 0,'0'0'44'0,"-10"-50"6"16,10 39 5-16,0 2 11 16,0 3-12-16,0 2-22 0,0 2-7 0,0 2 1 15,0 0-9-15,0 0-6 0,0 0-5 16,0 8-6-16,0 5-5 0,4 10 5 15,-2 5 0-15,2 4 1 0,-2 3 1 16,2-1-2-16,2 4 2 0,-1 0-2 16,-3-1 1-16,2-5 0 15,0-2 0-15,2-3-1 0,2-4 0 0,-1-3 0 16,-5-1-1-16,2-6-1 0,-2-3-2 16,0-4-2-16,-2-3-2 0,2-1 5 0,-2-2 1 15,0 0 2-15,0 0 2 0,0-5 3 16,-2 2-1-16,0-5-1 0,0-1-2 15,-2-4 0-15,2-4 0 0,-5-3 3 16,5-4 0-16,0-2 1 0,2-3-1 16,2 1-2-16,0 3 1 0,7 6 1 15,-3 3 0-15,-2 5-2 0,4 2 0 16,5 4 0-16,-5 1-2 0,4 2 0 16,5 2 0-16,-3 3 0 0,3 6-1 15,-1 4 1-15,1-1 0 0,-5 5 0 16,5 3 1-16,-7 3-1 0,-2 0 0 0,1-1 1 15,-1 0-1-15,-6 0-1 0,0-4 1 16,-2 1 0 0,2-3 1-16,-2 0-1 0,2-3 0 0,2 1 0 0,3 0 0 15,1-4 0-15,2 0 0 0,-2-1 0 16,5-3 0-16,1-2 0 0,-1-3 0 16,3-1 1-16,-5-2 0 0,7-5-1 15,-5-2-1-15,3-4-11 0,-1 2-20 16,-1-4-32-16,-2-3-32 0,-5-2-61 15,-7-3-148-15</inkml:trace>
  <inkml:trace contextRef="#ctx0" brushRef="#br0" timeOffset="18610.3">23821 3290 136 0,'0'0'46'0,"0"0"-9"0,0 0-11 0,0 0 21 16,0 0-2-16,11-46 1 0,-7 40-9 15,-2-1-5-15,-2 0 3 0,2-1 3 16,-2 1-6-16,0 1 2 0,0 1-8 16,0 1 0-16,-2 0-2 0,-2 0-4 15,-2 2 2-15,2-1-2 0,-1 1-7 16,-3-1-3-16,0 1-5 0,-2 2 0 15,-1 0-2-15,-7 6-3 0,3 3-1 16,-8 4 0-16,3 4 1 0,3 1 0 16,-8 4 0-16,7 2-1 0,-1 5 1 15,-4 2 0-15,9 2-1 0,-7 4 1 0,7 2 0 16,1 4 0-16,3 5-1 0,4 2 1 16,2 4 0-16,4-1-1 0,0-3 1 15,10-2 0-15,9-4 0 0,-5 0 0 16,11-6 0-16,2 1 0 0,0-3 0 15,2-4 0-15,4-1-3 0,2-2 3 16,8-3 0-16,-3-5 0 0,5-4 1 16,5-6 1-16,-7-4-2 0,9-7 2 0,-9-6 2 15,5-9 6-15,1-6 13 0,-3-5-3 16,5-4-1-16,-9-2-5 16,1-3-3-16,1-3-2 0,-7-4 0 0,-2-4 2 15,-8-3-2-15,-9-2 0 0,3-1-1 16,-15-6-1-16,-2-6-1 15,-6-6-1-15,-6-5-3 0,-15 0 2 0,-8 6-2 16,-12 8-1-16,-13 12-1 0,-6 11 0 16,-6 9 0-16,-9 10-6 0,5 10-10 15,-6 9-6-15,5 14-11 0,3 6-1 16,10 9-13-16,10 7-17 0,3 4-21 0,10 5-26 16,6-1-44-16,8-4-103 0</inkml:trace>
  <inkml:trace contextRef="#ctx0" brushRef="#br0" timeOffset="19050.97">23925 3623 430 0,'0'0'43'0,"0"0"-19"16,0 0 26-16,0 0 20 15,-2-49-27-15,2 43-10 0,0 3-8 0,0 0 3 16,2 1-7-16,-2 1-5 0,2 1-7 0,2 0-5 15,0 0-4-15,2 0-1 0,5 6 0 16,-5 0-1-16,0 3 2 16,0 2 0-16,5 0 0 0,-5 4 0 0,-6 1 0 15,0 3 1-15,0 2 0 0,0 3 0 16,-2 0 0-16,-2-2 2 0,-5 3-1 16,5-2 0-16,0 0-1 0,4-1 0 15,-2-4-1-15,2-2 0 0,2-1-3 16,2-5-6-16,2-4-2 0,3-2-4 15,-3-4-1-15,2 0-3 0,3-1-5 16,1-5-10-16,-4-3-9 0,5-2-35 16,-1-4-44-16,-8 0-113 0</inkml:trace>
  <inkml:trace contextRef="#ctx0" brushRef="#br0" timeOffset="19445.09">23987 3323 233 0,'0'0'150'0,"0"0"-100"16,0 0 23-16,0 0 10 0,0 0-28 15,0 0-9-15,0 0 0 0,0 0-13 16,0 0-4 0,-46-31-12-16,44 35-6 0,0 2-5 0,0 1-3 0,0 3-1 0,0-1 2 15,0 3-2-15,0 1 0 0,2-2-2 16,-2 0 2-1,2-4 1-15,0 2-3 0,0-1 2 0,0 0-2 0,4 1 0 16,0-3 1-16,2 0 0 16,3-2 0-16,-3-1 0 0,-2-3 1 0,6 0 0 31,3-2 4-31,-3-6 5 0,0-5 6 0,3 0 3 0,-7-1-2 0,-2 2-4 16,-2-2-1-16,-2 2-4 0,0-3-1 15,-2 2-2-15,0 0-3 0,-6 1-1 16,-5 1-2-16,5 3 0 0,0 3-3 0,-3 1-1 15,1 2-5-15,4 2-4 0,0 0-5 16,-3 0-8 0,1 6-10-1,2 2-11-15,2 7-37 0,0 1-30 0,2 3-62 16,-7-1-158-16</inkml:trace>
  <inkml:trace contextRef="#ctx0" brushRef="#br1" timeOffset="29585.52">19952 2644 436 0,'0'0'3'0,"-2"-51"-2"16,2 33 11-16,0 3 42 0,-2 4-1 0,-4 1-14 15,3 2-13-15,-3 1-5 0,2 1 2 16,2 4-6-16,2 2 0 0,-2 0-7 15,2 5-6-15,-2 8-4 16,-2 8-4-16,-7 8 2 0,5 5 2 0,0 5 0 16,2 6 0-16,2 7 0 0,-2 4 1 15,0 5-1-15,4 5 1 0,0-1-1 16,4 4 1 0,2 5 1-16,-4 5-2 0,0 9-2 15,2 5 2-15,-2 0 0 0,-2 4 1 0,2-2 0 16,2 0 3-16,-4-5 8 0,9-4-3 15,-5-6-6-15,0-7 0 0,0-6-3 0,0-7 0 0,0-8 0 16,-4-8 1 0,2-7 0-16,1-9-1 0,-3-8 1 0,0-8-1 0,0-8-15 15,-3-4-23-15,1-6-7 16,-2-14 3 0,-2-14-52-16,0-16-57 0</inkml:trace>
  <inkml:trace contextRef="#ctx0" brushRef="#br1" timeOffset="30342.29">19815 2499 436 0,'0'0'0'0,"0"0"-4"0,0 0 4 16,67-22 1-16,-43 15 7 0,9-2 0 16,7 1 8-16,3 0 1 0,7 2-4 15,6-5 2-15,6 3 1 0,8-2-3 16,4 1-6-16,7-1 2 0,4 1-2 15,6-1-1-15,8 1-1 0,6-2-4 16,-1 1 0-16,-7 3 4 0,-6 1 3 16,-2 4-2-16,-13-1-3 0,-6 2 1 0,-4 1-1 15,-8 1 4-15,-8 2-1 16,-7-1-3-16,-7 1 1 0,-12 3 4 0,-3-2 0 16,-7 3-2-16,-5-1-4 15,-3 3 3-15,2 1 3 0,0 2 5 0,-3 0 0 16,3 4 0-16,-4 1-3 15,2 0-2-15,5 0 0 0,-5 2-4 0,0 4-1 16,2 1 0-16,1 4 0 0,-1 0 4 16,-2 3-1-16,-2 4 1 0,4 4 0 15,-1 4-2-15,3-1 0 0,-2 4-1 16,3 2-2-16,1 3 0 0,-4 3-1 16,5 0 0-16,3 2 0 0,-3 3 2 15,3-2-3-15,-1 4-1 0,3-1 1 0,1-1 0 16,-1-3 1-16,-1-5-1 0,-1 0 0 15,-3-4 2-15,1-2-2 0,-8-2 1 16,-3-6 0-16,-1-7 0 0,-2-2-1 16,0-2 1-16,-7-3 2 0,-3 0 10 15,-2-1 2-15,-1-2-6 0,-3 0-2 16,-5 3-2-16,-6-1 1 0,-4 0-4 16,-8-1 1-16,-4-3-1 0,-13 0-1 15,-8-2 2-15,-11 2-2 0,-10 2 0 16,-8 0 0-16,-10 5 2 0,-9 2-1 0,-10 2 0 15,-10 1-2-15,-6-1-7 16,-9 3 5-16,2-1 2 0,1-1-7 0,15 1-3 16,16-7 7-16,18 0-3 15,16-4-2-15,15-1 7 0,12-5-11 0,13 0-15 16,8-4-9-16,10-3-2 0,9-3-26 16,12-4-39-16,2-3-69 0</inkml:trace>
  <inkml:trace contextRef="#ctx0" brushRef="#br1" timeOffset="54629.1">21415 3125 225 0,'0'0'24'0,"0"0"1"15,0 0 1-15,0 0 9 0,0 0-10 32,0 0-9-32,0 0-9 0,0 0-3 15,-2 5 7-15,2-5 6 0,0 2-3 16,0-1 2-16,0 1 1 0,0 0 3 0,0 0 4 16,-2 1 1-16,2-3 0 15,0 0-4-15,0 0-6 0,0 0-5 16,0 0 3-16,0 0 4 0,0 0-6 15,0 0-3-15,0 0-5 0,0 0 1 16,0 0-1-16,0 0 2 0,0 0 0 0,0 0-1 16,0 0 0-16,0 0 2 0,0-1 2 15,2-1 1-15,0-3-2 0,5-1-1 16,5 1 3-16,-4-4 4 0,5-3-1 16,3-4-1-16,3-3-3 0,1-2-1 15,3-2 0-15,0-2 1 0,2 0-3 16,4-1-2-16,-5-1-1 0,3 0 1 15,0 0-1-15,0 1 1 0,0-1 2 16,2 2-3-16,-2-3 2 0,-2 0 2 16,-1 0-1-16,5-3-1 0,0 1 0 0,-2-4 1 15,0 2-1-15,2 1-2 16,-2 0 0-16,0 1 1 0,0 1 1 16,2-1-4-16,-5-1 5 0,3 0-1 0,2-2 1 15,2 1-4-15,0-1 0 16,0-1 2-16,2-1-3 0,-2 0 1 0,0 0-2 15,4-2 1-15,1 3-1 0,3-3 2 16,4-1-1-16,1 1 0 0,-3 2 0 16,0 0 0-16,1 1 0 0,-1 2 1 15,-6 1-1-15,0 0 0 0,-4 2 0 16,0 0 2-16,-2-1-2 0,-2 6 0 16,-4-3 2-16,4 1-1 0,0 1 0 0,-3 0 1 15,-1 0 0-15,2 3 1 0,-6 1-2 16,-3 2-1-16,1 2 1 0,-3 5 0 15,-4 2 0-15,-1 1 0 0,-1 3 1 16,-4 2 2-16,-2 0-1 0,0 3-1 16,2-2 0-16,-4 1-1 0,4 0 1 15,1-1-2-15,-3 2 1 0,6-3-1 16,-4-1 0-16,4-4 0 0,7-1 0 16,1-3 0-16,9-3 1 0,-4-5 1 15,4 3 1-15,-1-2 0 0,-3 3 0 16,-4 1 1-16,-3 2 1 0,-4 4-2 15,-3 3 1-15,-1 4 2 0,-2 0 1 0,-4 2-2 16,0 1-1-16,0 0-1 0,0 0 1 16,0 0-2-16,-2 0-1 15,0 1 0-15,2-1 0 0,-2 1-1 0,-2 3 0 16,0 1-9-16,-3 4-7 0,-5 1-6 16,4-1-6-16,1 1-10 0,3-1-7 15,-4 1-30-15,0 1-7 0,0-3-36 16,-9 2-45-16,0-1-215 0</inkml:trace>
  <inkml:trace contextRef="#ctx0" brushRef="#br1" timeOffset="55722.92">21889 1519 149 0,'0'0'56'0,"0"0"4"0,0 0 1 15,0 0-5-15,0 0 7 16,-2-16-8-16,2 15-8 0,0-1-2 0,0 2-9 15,0-2-4-15,0 2-4 0,0 0-1 16,0 0-5-16,0 0 0 0,-2 0-12 16,2 0-3-16,0 1-5 0,0 1-2 15,0 3-1 1,0 3 1-16,0 6 2 0,0 6 1 0,0 3 4 0,0 4-4 16,-5-1 0-16,3 0 0 0,-2 0-1 15,0-4 0-15,0 0-1 0,2-2 0 0,-4-2 0 16,4 0-1-16,-2-4 1 15,4-1-1-15,-3 2 0 0,1-2 0 16,2-1 0-16,0-2 0 0,0-1 0 16,2 0 0-16,1-4-1 0,-1 0 0 15,0-5 1-15,2 3 0 0,2-3 0 0,-2 0 0 16,2 0 1-16,3 0 3 0,5-3 2 16,-2-4 5-16,7-4 6 0,-4 0 1 15,5-3-4-15,1-3-4 0,0-1 1 16,1-1 0-16,-7 2-2 0,5 1-1 15,-7-2-4-15,-1 5-1 0,-3 3-1 0,-1 1 2 16,-6 3-4-16,0 3 1 16,-2 0 1-16,0 3-2 0,0 0 0 0,0 0-15 15,0 0-7-15,0 0-15 0,0 0-9 16,0 0-18-16,0 3-13 0,-4 0-10 31,-4 0-43-31,-3 0-159 0</inkml:trace>
  <inkml:trace contextRef="#ctx0" brushRef="#br1" timeOffset="56086.83">21932 1629 331 0,'0'0'107'16,"0"0"-25"-16,0 0 7 16,-18-57-12-16,13 45-14 0,5 3-12 0,-2-1-12 15,2 4-6-15,0 2-6 0,0 0-8 16,0 4-5-16,0-1-2 0,0 1-4 15,0 0-2-15,0 0-4 0,0 1-2 16,0 0 0-16,2 5-2 0,7 0 1 16,3 4 1-16,-2 3 0 0,3 5 0 15,-1 4 0 1,1 4 0-16,1 3 2 0,1 2 0 0,-1 0-1 0,-2 1 1 0,1-3-2 31,3-2 3-31,-5-2-2 16,-5-3 0-16,4-2-1 0,1-4 0 0,-5-3 1 15,0-4-1-15,0-1 0 0,-2-2 0 16,3-4 0-16,-5 0 1 0,-2-1-1 16,0-1 0-16,2 0 1 0,-2 0-1 15,0 0 0-15,2 0 0 0,-2 0-4 16,0 0-7-16,0-3-9 0,-4-4-4 0,2-2-16 16,-11 1-43-16,1-2-55 0,-7 2-112 15</inkml:trace>
  <inkml:trace contextRef="#ctx0" brushRef="#br1" timeOffset="112293.75">24384 1191 305 0,'0'0'5'0,"0"0"-1"0,0 0 10 15,0 0 22-15,0 0-4 0,0 0-14 16,0 0 5-16,0 0 3 0,-6 1-3 15,6 2-7-15,0 0-4 0,0 3-1 16,4-3 2-16,0 3-3 0,0-3 3 16,6 2-2-16,3-1 5 0,-3 0-4 15,5 0 5-15,3-2 1 0,5 1-2 16,-5-3-3-16,9 1-1 0,2-1 1 16,4 0 2-16,11 0 4 0,5 0-2 15,1-1-6-15,8 1 2 0,6-3-3 0,2 2-1 16,6-2 0-16,5 0-5 0,6 1 2 15,5-2-4-15,3-2 5 16,0 2-1-16,4-4 4 0,-2 2-5 0,-6 2-2 16,-4-3 2-16,0 3-1 15,-1-1 1-15,-9 0-1 0,7 2-3 0,-5 2-1 16,-5-2 1-16,-4 1-1 0,2 2 3 16,1 0-3-16,-3 0 1 0,0 3 1 15,-2 0 2-15,2 0-2 0,-2 1 1 16,-4-1-1-16,0-1 2 0,-4 0-4 15,2 1 1-15,4-1-1 0,-6 0 3 0,-3 1 0 16,1-3 0-16,-13 1-1 16,-5 1 1-16,-10-1-2 0,-15-1 1 0,-5 0 0 15,-6 0-2-15,0 0 4 16,0 0 3-16,0 0 11 0,0 0-7 0,-2 0-8 16,-6 0 1-16,6-1-4 0,-5-2 0 15,1 3 0-15,4-1 0 0,0 0 0 16,2 1 0-16,-4 0 0 0,4 0-5 15,0-1-7-15,0 1-5 0,0 0-11 0,0 0-18 16,-4 0-32-16,-4 0-13 0,-1-4-47 16,-9-5-131-16</inkml:trace>
  <inkml:trace contextRef="#ctx0" brushRef="#br1" timeOffset="113270.86">25211 555 53 0,'0'0'289'0,"0"0"-268"0,0 0 12 15,0 0 5-15,0 0 6 0,0 0 3 16,0 0-11-16,0-34-3 0,0 30-4 16,-2 2-3-16,-1 0-1 15,1-1-2-15,-4 0-1 0,2 0-8 0,-4 3-3 16,4-1-6-16,0 1-1 0,-7 0-4 15,3 3 0-15,-2 3-1 0,1 1 0 16,-3 4 0-16,0 1 0 0,3 1 0 16,-1 1 0-16,2 0 1 0,4 2 0 15,1 2 0-15,3-2 0 16,0 2 0-16,7-1-1 0,3 1-1 16,4-1 2-16,5 0 0 0,4-2 0 0,4 3 0 15,4-3 1-15,-2 1 0 0,2 0 3 0,0-1 1 16,-9-2 2-16,1-1-1 15,0-1-1-15,-11 1 0 0,1-4-2 0,-3 0-2 16,-6 0 0-16,-2 0-1 16,-2 2 0-16,-4 1 1 0,-8 0-1 15,-5 4 1-15,-8-4 3 0,-2-2-1 0,-4-1-1 16,-2-2 0-16,-2-4 1 0,2 0 0 0,2-2-1 16,4 0 1-16,5 0-3 0,7-3 2 15,5 2-1-15,6-2-1 16,4 0 1-16,0 0 2 0,2-4 0 15,4-4-1-15,8-8 5 0,1-2-2 16,10-4 6-16,4-5 5 16,-3 1 0-16,3-2-1 0,0-1 0 0,0 1 1 0,-4-1-1 15,-4 6-1 1,-9 2-2-16,-4 3-3 0,-3 5-1 16,-5-1-1-16,0-2-1 0,-9 3-2 0,1 0-2 15,-9 1-2-15,3 3 0 0,-13 4-2 16,2 5-12-16,-4 3-16 0,2 4-4 15,-4 7-17-15,0 3-12 0,-2 3-35 0,0 1-22 0,2 0-87 16</inkml:trace>
  <inkml:trace contextRef="#ctx0" brushRef="#br1" timeOffset="144319.64">24539 3259 11 0,'0'0'1'0,"0"0"0"16,0 0-1-16,0 0 12 0,0 0-2 16,0 0-10-16,0 0-6 15,0 0-6-15,-50 31 12 0,46-28 1 16,2 1 6-16,0-1 17 0,-2-1 2 0,4-1 3 16,-4-1 4-16,4 3-5 0,-2-3-9 15,2 1-5-15,-2 2-3 0,-1-1 2 16,1 0 6-16,2 1 2 0,-2 2 3 15,0-2-1-15,2 0-4 0,0-3 2 16,0 2 0-16,0-1-1 0,0 0-4 16,0 1 2-16,0-1-2 0,0 2-4 15,0-1-1-15,0 4 1 0,0 1-1 0,0 2-2 16,0 1-9-16,-2-2 7 16,-2 0 17-16,2-2-2 0,0 0-14 0,-2 0-6 15,2-3 3-15,-4 1 8 16,6-1-1-16,-3-2-2 0,3 2 4 15,0-2-3-15,0-1 2 0,0 0-4 16,0 0 0-16,0 0 3 0,0 0 0 0,0-2-3 16,3 0 1-16,5-2-3 0,0-2-5 15,4-3 4 1,7 0 3-16,-2-1 0 0,1-3 2 0,1-1-3 16,-1-1 0-16,5-2 3 0,-4 0 2 15,1-2 0-15,9-2-1 0,0 1-2 0,-4-3 1 16,4 2-4-16,4-2-2 15,-2 2-1-15,2 0 0 0,0-2-2 0,0 0 2 16,0-1-2-16,5-1-2 0,-3 2-2 0,6-5 2 16,-2 2 2-16,-1-1 3 15,3 0 0-15,-2 2 2 0,3-2-1 0,-3 1-3 16,-4 2-1-16,-2-2 1 0,2 1 0 16,2-1-3-16,3-2 3 15,1 0-2-15,-2-2 1 0,1 3-2 0,-3-2 2 16,2 1-1-16,-2 0 0 0,3 0 1 15,-7 2 1-15,2 0-1 0,-2 1-1 16,0-2-1-16,2 2-1 16,-4 0 1-16,0 3 0 0,-2-1 0 0,0 3 0 15,-2-2 0 1,0 2 1-16,4 0 0 0,-4 1-1 0,-5-2 1 0,3 1 0 0,2-1 0 16,0 0 0-1,-7 0-1-15,5-1 1 0,2 4-1 0,-2-2 0 0,-4 2 0 16,1 1 0-16,7 0 1 0,-6 0 0 15,-4 2-1-15,8-1 0 0,-11 0 0 16,7 1 1-16,0-1 1 0,-7 0-2 16,5 0 1-1,-1 1 2-15,-5 0-1 0,6 1 0 0,-9 0 1 0,0 0 2 16,5 2 0-16,-7-1-3 0,7 1 2 16,-5-2-4-16,7 3-1 0,-9-1 1 15,7 0 0-15,-1 4-1 0,-5-1 2 0,7 0-2 16,-10 3 1-16,9-3 0 0,-5 3 1 31,-1-1-1-31,1 0 1 0,-2 0-1 0,1-1 1 16,3 1 0-16,-5 0 2 0,3-1-2 15,0 2 5-15,-3-1-4 0,-3 4 1 16,-2 0-1-16,-2 0 1 0,0 2 4 16,0 0-1-16,-2 0-2 0,0 1 0 0,0-2-2 0,0 2 1 0,0 0-2 15,0 0-1-15,0 0 1 16,0 0 0-1,0 0-1-15,0 0 0 0,0 0 0 16,0 0 0-16,0 0 0 0,0 1-2 16,0 1-13-16,-2 3-13 0,-4 4-4 15,0 7-18-15,-5 4-18 0,-9 4-49 16,-5 0-43-16,0-3-246 0</inkml:trace>
  <inkml:trace contextRef="#ctx0" brushRef="#br1" timeOffset="145216.59">25576 2869 157 0,'0'0'13'0,"0"0"-12"0,0 0 5 16,0 0 42-16,0 0 6 0,19-38-12 16,-13 33-4-16,-2 0 9 0,1 2-10 15,-3 0 1-15,-2 1 9 0,0 1-4 16,0-1-5-16,0 2-9 0,2-1-4 16,-2 1 0-16,2 0 0 0,0 0-7 0,0 0-3 15,2 1-4-15,-2 0-3 0,4 1-1 16,-4-2 0-16,-2 2-2 0,2 1 3 15,-2 2-2-15,0 2 2 0,0 2 0 16,-2 4 3-16,-10 1 0 0,2 2-1 16,-1 1-3-16,-5-2-1 0,3-2-2 15,-3-3 0-15,5-2 0 0,-5 2-2 16,1-3 0-16,7-1-1 0,-4-1 0 0,4-3 0 16,3-2 1-16,3 0 1 15,2 0-1-15,0-3 2 0,0-3 4 0,0-1-1 16,0-3-1-16,4-5-4 15,9 1 0-15,3-4 0 0,-1 0-1 0,3 2 0 16,7 0 1-16,-6-1 0 16,4 5 0-16,3 1 0 0,-5 4 0 0,-2 0 2 15,4 5-3-15,-9 2 1 0,3 5-1 16,-5 7-1-16,-6 4 0 0,4 7 0 16,-1 7 1-16,-9 5 1 0,-2 4 1 15,-11 0-1-15,3-2 0 0,0-3 0 0,-7-4-2 16,9-2-1-16,-7-4 1 15,5-5 0-15,4-4 0 0,0-3 0 16,1-4 0-16,-1-2 1 0,4-3 1 0,2-2-2 16,0-1 1-16,0 0 0 15,0 0 0-15,0 0 0 0,0 0-1 0,6-1 0 16,5-4 0-16,1-2 1 0,11-4 2 16,4-3 6-16,4-2 5 0,2 0-3 15,4-5 2-15,2-1-2 0,7-1-4 16,5-1-7-16,-3 2 0 0,-3 5 0 15,-9 1 0-15,-10 6 0 0,-11 4 0 0,1 1 0 16,-7 2 0-16,-7 0 0 16,0 3 0-16,-2 0 0 0,0 0 0 0,0 0-12 15,-4 2-21-15,-2 2-6 0,-11 1-1 16,5-1-33-16,-13 1-74 16,4-4-85-16</inkml:trace>
  <inkml:trace contextRef="#ctx0" brushRef="#br1" timeOffset="174336.02">27569 1667 64 0,'0'0'10'0,"0"0"4"0,0 0 4 16,0 0 8-16,0 0-1 0,0 0-2 15,0-55 6-15,-6 49 3 16,2 2-7-16,-2-1 23 0,-1 2-46 0,1 1 1 16,2-1 8-16,-2 1-3 0,2-1 0 15,-2-2 4-15,-5 1 6 0,3-1 2 16,4 1 6-16,0 0 8 0,0 0-6 15,-1 0-9-15,-1 1-15 0,0-3 53 16,2 1-36-16,0-1-5 0,4 2 12 0,0 1-17 16,0 1 1-16,0 1 1 15,0 0 0-15,0 1-2 0,0 0 2 16,0 0 1-16,0 0-1 0,0 0-6 16,0 2-7-16,0 3 0 0,4 2 0 0,2 4 1 15,7 4 2-15,1 3 1 0,-2 2 2 16,5 2 0-16,4 2-3 0,-5 0-1 15,5 3-1-15,-7-1 1 16,11 1 2-16,-8-1 0 0,5 0-2 0,1 4 2 16,-4 3 4-16,5 4 4 0,-1 4-3 15,0 2 0-15,0 2-2 0,4 6-1 16,4 0-1-16,-5 0 1 16,-1 2 1-16,-2 2-3 0,8 3-3 15,-2 1 1-15,-2-1 2 0,2 0-1 0,-2-2 0 16,2 0 1-16,4 1 1 0,-2 0 0 15,4-3 0-15,2 0-2 0,0 0 2 16,5-3-1-16,-3 0 0 0,2 2 1 0,7-2-2 0,-7 2 1 16,5-1 0-16,1 1 1 15,-1 1-1-15,3-1-4 0,1 3 2 16,-1-2-2-16,-1 0 2 0,4 0 0 16,-7 0 1-16,1 1 3 0,1-4-2 0,-3 0-2 15,-5-1 1-15,-2-1-2 16,-10-2 2-16,-4-1-1 0,-15 3-2 0,-2 2 1 31,4 3 9-31,-1 2-5 0,1-2-2 0,7-1-1 0,-7-5-2 0,0-1 2 16,7-4-1-16,-5-2 1 0,7-1-1 15,-3-4 0-15,5-2 0 16,4 0 3-16,-7-3 1 16,5 2 0-16,2-2-1 0,-9-2-2 0,5-3 0 15,-4-2 0-15,3-2-2 0,-3 2-2 0,4-2 1 0,-5-1 0 16,-4-3 0-16,1-2 0 15,1 3 1-15,-3-6 0 16,-5 2 1-16,6-4 0 0,-5 0 0 0,-3 1 0 16,4-3 0-16,-2 1 1 0,2-1 2 0,-1 1-1 15,-3 0-2-15,0-2 3 16,0 1-1-16,2 1-3 0,0 0 0 0,1 0 0 16,-3 0 0-16,-2 0 0 0,4 1 0 15,-2 1 0-15,0 4 0 0,5-1 0 0,-5 5 0 16,2 2 0-16,-2 1 0 0,0 0 0 31,0-1 0-31,2-4 0 0,-1 1 0 0,1-1 0 0,-2 4 0 0,4 1 0 16,-2-1 0-16,7 0 0 0,-7-7 0 31,0-2 0-31,-2 3 0 0,7-4 0 0,-3-2 0 16,-4-1 0-16,2-4 0 0,-4 0 0 15,0-2 0-15,3 0 0 0,-1 2 0 16,0-2 0-16,0 3 0 0,2-2 0 0,-4 0 0 0,2-1 0 15,0 1 0-15,-1-1 0 0,3-2 0 32,-2 2 0-32,-2-1 0 0,0-1 0 0,0 1-3 15,-2-2-10-15,-2 0-9 0,-4 0-9 16,-9-6-6-16,-9-4-31 0,-5-7-82 16,-11-4-83-16</inkml:trace>
  <inkml:trace contextRef="#ctx0" brushRef="#br1" timeOffset="175089.41">28247 3331 434 0,'0'0'42'0,"0"0"-26"16,0 0-1-16,0 0 48 0,11-51-8 16,-11 49-20-16,0-1-10 0,2 3 5 15,-2 0-4-15,0 0-10 0,0 0-5 16,0 2-11-16,0 4 0 0,-2 8-11 15,-3 5 7-15,-3 5 4 0,-4 1 1 16,3 1 1-16,-1 4-2 0,-6 0 0 16,-1 4 3-16,1-2 0 0,-1-6-3 15,0 1 3-15,7-7-2 0,-2-4 0 16,8-2 0-16,-3-4-1 0,7-1 0 16,0-3 0-16,0-1 0 0,0 0-2 0,0-1 1 15,0-1 0-15,7-1 1 0,3 1 0 16,0-3 2-16,1 2 4 0,9-2 2 15,-1-2 1-15,4-3 15 0,10-4-12 16,-6-2-4-16,6 1 1 0,-4 0-1 16,-5-1-4-16,-5 2 0 0,6 2-4 15,-9-3 0-15,3 3 0 0,-13-1 0 16,2 4-5-16,-6-1-40 0,-2-1-35 16,-4 0-10-16,-8-1-68 0,0 0-149 0</inkml:trace>
  <inkml:trace contextRef="#ctx0" brushRef="#br1" timeOffset="175309.12">28253 3413 481 0,'0'0'82'0,"0"0"-17"0,0 0 0 15,0 0 23-15,0 0-30 0,0 0-25 16,0 0-8-16,0 0-11 0,0 0-10 16,2 3-4-16,5 16-3 0,5 7 3 15,3 8 10-15,-7 3-3 0,2 5-3 16,0 5 0-16,-3-1-1 0,-1 2-2 15,4-3 1-15,3 1-2 0,-3-2 0 16,4-1-7-16,-1 3-37 0,-7-3-32 16,9 0-36-16,-7-3-12 0,-4-3-59 15,2-8-179-15</inkml:trace>
  <inkml:trace contextRef="#ctx0" brushRef="#br1" timeOffset="-196135.08">27553 5963 118 0,'0'0'10'0,"0"0"14"0,0 0 18 15,0 0 9-15,0 0-5 0,0 0-3 16,0 0-3-16,0 0-9 0,-9-14-3 16,9 14-2-16,0 0-3 0,0 1 0 15,0-1-3-15,0 0-6 0,0 0-1 0,0 0-4 16,0 0-2-16,-2 0 0 15,2 1-2-15,-2 2 3 0,-2-1-1 16,4 2 2-16,-2-3 2 0,2 2 1 16,0-1-2-16,0-1 0 0,0 0-1 0,0-1 1 15,0 0-1-15,0 0 1 0,0 0-1 16,6 1-2-16,9 1 4 0,-3 0 8 16,17 0 6-16,0-2 2 0,6 0-6 15,0 0-4-15,5 0-3 0,7-2-1 16,-1-1-6-16,9 1 2 0,1 1 0 15,4 0 1-15,2 1-2 0,2 0-3 16,2 0-1-16,1 3-1 0,5 0 1 16,0 2-1-16,3 1 0 0,-3 2 1 15,0 0-1-15,1-1 1 0,3 1-4 16,3 1-2-16,-5 1 2 0,1-1 2 0,1 1 1 16,-4 0-3-16,-3-4 2 15,-1 1-1-15,-4 0 2 0,-4-2-1 0,-8 1 1 16,-1-2-1-16,-9-1 0 0,-5 2-1 15,-6-4-1 1,-6 1 0-16,-11 0 1 0,1-2 1 0,-9 1 0 0,-2-1 0 16,-2 0 0-16,-2 0 3 15,2 0-2-15,0 0 2 0,0 0-2 0,4 0-1 16,-2 0-1-16,1 0 0 16,-3 0-1-16,0 0 2 0,0 0-2 0,-2 0 2 0,0 0-1 15,0 0 2-15,0 0 0 0,0 0 1 16,0 0 1-16,0 0-1 15,0 0-2-15,0 0 0 0,0 0 0 0,0 0 0 16,0 0-1-16,-2 0 0 0,-2-1-1 16,-1 0 0-1,-3-1 0-15,4 0-1 0,-2 0-3 0,0 1-11 0,-5 1-7 16,1-3-5-16,0 1-7 0,-7 0-17 16,3 0-22-16,-7 0-23 0,-4-1-24 15,-8-2-72-15</inkml:trace>
  <inkml:trace contextRef="#ctx0" brushRef="#br1" timeOffset="-195203.54">28338 6357 255 0,'0'0'43'0,"0"0"22"15,0 0-6-15,0 0 6 0,0 0-7 0,0 0-14 0,0 0-8 0,52-27-3 16,-46 27-1-16,-2 0 0 31,2 1-7-31,5 3-5 0,-5 2-2 0,0 1-4 0,2 2-3 0,3 1-1 16,-5-4-1-16,-4 2-3 0,-2 0 0 16,2-2-2-16,-2 3 2 0,0-2 1 0,-2 2-2 15,-8 0 0-15,-7 0 2 16,3-1-2-16,-9-1-2 0,-2-2-1 0,2-3 0 31,-1-2-1-31,-3 0 0 0,2-1-1 16,6-4 2-16,-3 0-2 0,7-2 1 15,1-1 0-15,5 1-1 0,5 0 0 16,4 0 1-16,0-4 3 0,2 1-1 16,2 1 0-16,3-1 2 0,3 4 1 15,4-2-2-15,-5 3 1 0,11 3-3 0,-3 1 0 16,6 1 0-16,6 1-2 0,-3 5 2 15,1 3 0-15,0 1 1 0,2 4 0 16,-4 2-2-16,-6 4 1 0,-3 5 0 16,-1 0-1-16,-5 0 1 0,-8 5-2 15,0 2 2-15,-16 2-2 0,-1 0 1 16,-6 1-1-16,1-3-1 0,-5-2 0 16,0-3 0-16,6-6-1 0,-3-1 1 0,1-2-1 15,5-4-2-15,-3-3 4 16,9-2 0-16,-3-2 0 0,5-1 1 15,2-5-1-15,6 0 0 0,0 1 0 0,0-2 1 16,0 2 2-16,0-2 3 0,0 0 3 16,0 0 5-16,6 0-3 0,6-4 1 15,3-1 3-15,12 0-3 0,8 0-12 16,2-1 0-16,6 3 0 0,5 0 0 16,-3 1 0-16,9 0 0 0,-8 1 0 15,-1 1 0-15,-8 0 0 0,-10 0 0 0,-6 0 0 16,-7 0 0-16,-5 0 0 15,-7 0 0-15,2 0 0 0,-4 0 0 16,0 0-30-16,-4 0-44 0,-7 0-49 0,-7-2-114 16</inkml:trace>
  <inkml:trace contextRef="#ctx0" brushRef="#br1" timeOffset="-186386.76">23702 6082 129 0,'0'0'38'15,"0"0"-5"-15,0 0 7 0,0 0 14 16,0 0-20-16,0 0-2 0,0 0-8 15,0 0 5-15,-48-21 6 0,44 20-4 16,0 1-3-16,4-2-3 0,0 2-4 16,0 0-4-16,0 0-2 0,0 0 1 15,0 0-1-15,0 0-8 0,8 4-3 16,-2-1 7-16,7 2 2 0,3-2 11 16,1 0-2-16,3 1-5 0,3-2-5 0,-6 1-1 15,7-2 2-15,-5 0-1 0,4-1-2 16,4 0 0-16,6 0 0 0,6-1-1 15,13-3-1-15,-5-1 2 0,13 0-2 16,6 1 0-16,1-1-2 16,3 0-4-16,6 3-1 0,3-3 0 0,-7 2 2 15,5 2 1-15,-3-1 0 0,3-1 1 16,-5 0 1-16,4-1-2 16,5 0 0-16,-7 0 1 0,7 0-1 0,2-2-3 0,-1 0 1 15,1 0-2-15,4 0 4 16,-6-1-1-16,3 1 0 0,-5-1 1 15,1 0 0-15,1-1 1 0,-9 1-1 0,-1 3 2 16,1-2-5-16,-8 4 0 0,-6-1 1 16,-4 0-2-16,-11 2 3 0,-10 1-1 15,-6-2 0-15,-14 2 0 0,1-1 0 16,-8 1-1-16,-2 0 1 0,-2 0 0 16,0 0 1-16,1 0 0 0,-1 0-1 0,2 0 0 15,-2 0-2-15,-2 1 1 16,0-1-1-16,0 2 0 0,0-2 1 0,0 0-1 15,0 0 1-15,0 0-1 0,0 0 1 16,0 0 0-16,0 0 1 0,0 0-2 16,0 0 1-16,-2 0 1 0,-2 0-1 15,-1 0 0-15,3 0 0 0,-4 0 0 16,0 0 0-16,-2 0-1 0,2 0 0 16,1 0 0-16,3 0-5 0,0 0-5 15,2 0 1-15,0 0-2 0,0 0-1 0,0 0 0 16,0 0-1-16,0 0-2 15,0 0-5-15,0 0 1 16,0 0 5-16,0 0-1 0,0 0-2 0,0 0-2 16,0 0 0-16,0 0 2 0,0 0 3 0,0 0 6 15,0 0 2-15,0-2 1 0,0 2-6 16,0 0-11-16,0 5-9 0,0-2-8 16,0 2-24-16,-2-1-25 0,-2-1-33 15,-6-3-60-15</inkml:trace>
  <inkml:trace contextRef="#ctx0" brushRef="#br1" timeOffset="-185504.17">25213 6463 229 0,'0'0'85'0,"0"0"-16"16,0 0 5-16,0 0 0 0,-4-59-13 15,1 51-10-15,3 3-8 0,-2-2-1 16,2 3-4-16,0 1 0 0,0 1-8 0,-4 1-5 15,4 1-3-15,0 0-4 16,0 0-5-16,0 0-3 0,0 0-3 16,0 0-2-16,0 0-1 0,0 0 0 15,0 1 0-15,0 0 0 0,0 2-2 0,0 2 0 16,0 3 1-16,4 0-3 0,-2 5 3 16,3 1-1-16,-3 2 1 0,-2 3 0 15,2 0 0 1,-2 2 1-16,2 5-1 0,2-1-1 15,0 3 0-15,0 3-1 0,0 3 0 0,3 1-1 16,-5-2-1-16,2 1 1 0,-2 0 0 16,0-1 0-16,2-5 0 0,-2-2 1 15,0-4 0-15,0-4 0 0,0-2-1 16,-2-2 1-16,2-5-1 0,0-1 1 0,-2-5 1 16,0-1-2-1,0-1 1-15,0-1 1 0,5 0 6 16,-5 0 3-16,0 0 0 0,0 0-11 15,0 0 0-15,0-1 0 0,2-3 0 16,-2 0 0-16,0-1 0 0,2 0 0 16,-2 1 0-16,2 1 0 0,-2 1 0 15,0-1 0-15,0 3 0 0,0-2 0 16,0 2 0-16,0 0 0 0,0 0 0 0,0 0 0 16,-2 0-3-16,-2 0-36 15,-7 0-18-15,-1 2-42 0,-11-1-91 16,4-1-245-16</inkml:trace>
  <inkml:trace contextRef="#ctx0" brushRef="#br1" timeOffset="-179985.44">27832 1231 240 0,'0'0'4'16,"0"0"-3"-16,0 0 7 0,0 0 18 31,0 0-5-31,0 0-7 0,0 0 8 0,0 0 5 0,0 0-8 0,-11-10-1 16,7 9 3-16,-2 0 7 0,4 1-2 15,0-2 3-15,2 2-3 0,0 0-2 16,0 0 0-16,0-1-7 0,0 1-2 15,0 0 2-15,0 0 3 0,0 0-1 16,0 0-8-16,0 0-3 16,0 0 1-16,0 0-1 15,0 0-2-15,0 0-2 0,0 0 0 16,0 0-2-16,0 0 0 16,0 0 0-16,4 0 0 0,2 1 2 0,0 2 5 15,3-1 3-15,1 0-2 0,9-1 1 16,1-1 1-16,5 0 0 0,10-1-4 15,7-1-1-15,3 0 0 0,3-1-1 16,3 2-1-16,3-2-2 0,2 3-1 16,4 0 0-16,4-1 0 0,4 1 0 15,7-2 4-15,1 2-2 0,0 0-1 0,3 3-1 16,4 0-2-16,-7 0-6 0,3-1 6 16,-5 2 0-16,-6-4 1 0,-1 2 0 15,-8-1 1-15,-5 0-2 16,0 1 3-16,-4-2-2 0,-1-1 0 0,-7 1 2 15,3 0 1-15,-6 0 1 0,1 0-1 16,-9 0 1-16,-7 0-4 0,-9 0 1 16,-5 0 0-16,-2 0 0 0,-3 0 3 15,-5 0 7-15,0 0 2 0,0 0-1 16,0-2-4-16,0 2-1 0,0 0-1 16,0 0 0-16,0 0-2 0,0 0-4 0,0 0 2 15,0 0-2-15,0 0 0 0,0 0-1 16,0 0 1-16,0-1-2 0,0 1 1 15,0 0-1-15,0 0 1 16,0 0 0-16,0 0 1 0,0 0-1 0,0 0 0 16,0 0 0-16,0 0 0 0,0 0 0 15,0 0 0-15,0 0 0 0,0 0-2 16,0 0-6-16,0 0-4 0,0 0-5 16,0 0-6-16,0 0-13 0,0 3-9 15,-2-2-19-15,-1 2 16 0,-5 0-10 16,2-1 13-16,-2 3-14 0,-1-3-17 15,-5-2-12-15,4 0-53 0,-3 0-106 0</inkml:trace>
  <inkml:trace contextRef="#ctx0" brushRef="#br1" timeOffset="-179010.93">28551 580 198 0,'0'0'5'0,"0"0"-5"16,0 0 0-16,0 0 0 0,-60 0 2 0,48 0 1 15,-5 0 9-15,7 0 16 0,-3 0 4 16,3 0-7-16,6 0 0 0,2 0-2 15,-2 0 4-15,2 0 5 0,0 0-2 16,2 0-5-16,0 0-4 16,0 0-3-16,-2 0 0 0,2-1 2 0,0 1 0 15,0 0 1-15,0 0-2 0,0 0-6 16,0 0-5-16,4 0 1 0,2 0-3 16,4 0-2-16,11 0 7 0,-2 1 9 0,9 2-4 15,3 0-3-15,5-1 1 16,-1 1-4-16,4-2-2 0,-2-1 2 0,0 2-1 15,1-2 1-15,-5-2 2 0,-2 4-3 16,-6-2-1-16,-7 1-1 0,-1-1-1 16,-9 0 0-16,0 1 0 0,-6-1-2 15,0 2 1-15,-2-2 0 0,0 1-3 16,0-1 1-16,0 2-3 0,0 1 0 0,2 4 0 16,0 2 0-16,5 4 1 15,-5 2 2-15,0 1 0 0,0 3 0 16,-2 1 0-16,0 4 1 0,2 2-1 15,-2 2 0-15,0 1 1 0,-2-1-2 16,2 3-1-16,-2-5 0 16,2 1-1-16,0-3 1 0,0-3-1 0,2-1 0 0,2-4 2 15,-2-2-2-15,2-4 0 16,-2-3 0-16,0-1 0 0,0-1 0 0,0-1-3 16,-2-2-20-16,0 0-14 15,0 0-25-15,0-2-9 0,-6-2-11 0,-2-6-8 16,-13-3-130-16</inkml:trace>
  <inkml:trace contextRef="#ctx0" brushRef="#br1" timeOffset="-178838.88">28580 920 518 0,'0'0'124'0,"0"0"-101"0,0 0-7 16,0 0 30-16,48-37 16 0,-17 25-17 15,4 1-10-15,8 1-11 0,7 2-5 16,-3 1-10-16,5 3-6 0,2 4-2 15,-3 0-1 1,5 7 0-16,2 2-23 0,-4 0-68 0,0-5-74 0,-17-4-239 0</inkml:trace>
  <inkml:trace contextRef="#ctx0" brushRef="#br1" timeOffset="-175478.1">29554 1295 246 0,'0'0'0'0,"0"0"0"0,0 0 0 16,0 0 19-16,0 0 10 0,0 0-1 15,0 0 3-15,0 0-1 0,8-6 7 16,-6 6-1-16,-2-1-5 0,0 1-5 16,4 0-6-16,-4 0 0 0,2 0 0 0,-2 0-3 15,4 0-6-15,0 0-3 16,-2-2-5-16,7 2 0 0,-3 0 1 0,4 0 4 16,-1 0 1-16,3-1 2 0,2 1-1 15,1-2 0-15,-1 2 0 0,-1 0 0 16,3-1 2-16,-1 1-1 0,-1-2-2 15,5 1-2-15,-5-1-1 0,5 1 0 16,-5 1 1-16,5 0 0 0,-7 0-3 16,7 0 0-16,-7 0-2 0,7 0 2 15,-5 0 0-15,-1 0 0 0,-3-2 0 16,-1 2 2-16,-7 0 2 0,2 0-2 16,-4 0 1-16,4 0 0 0,-2 0-1 0,4 0-2 15,-2 0-4 1,9 0 0-16,-1 0 0 0,0 0 0 0,1 0 0 0,3 2 0 15,-3-1 0 1,-1 1 1-16,-4-1 1 0,-5-1 1 0,-1 0 1 0,0 0-2 16,-2 0 2-16,0 2 0 0,0-2 1 15,0 0-2-15,0 0 0 0,0 0-1 16,0 0-1-16,-2 0 1 0,2 0-2 16,0 0-2-16,0 0-8 0,0 1-4 0,0-1-7 15,-2 2-13-15,-1-1-9 0,1 4-9 16,-4 0-11-16,-4 1-37 15,6-1-36-15,-7-3-100 0</inkml:trace>
  <inkml:trace contextRef="#ctx0" brushRef="#br1" timeOffset="-172631.25">30486 1481 198 0,'0'0'2'0,"0"0"-1"0,0 0 1 16,0 0 10-16,0 0 13 0,0 0 4 15,0 0 1-15,0 0 1 0,16-9-3 16,-16 9 4-16,0 0-6 0,-2-1-6 16,2 1-3-16,-2 0-1 0,2 0-3 15,0-2-3-15,0 2 3 0,0 0-4 16,0 0-5-16,0 0-3 0,0 0 2 15,0 0-1-15,0 0 3 0,0 0 8 16,0 0 7-16,0 0 4 0,0 0 1 0,0 0 1 16,0 0-5-16,0 0-1 0,0 0-4 15,2 0-7-15,0 3-3 0,0 3-5 16,3 4 1-16,5 2 3 16,0 2-2-16,5 3 1 0,3 0 1 0,1 3-3 15,4-1 1-15,-7-1-2 0,7 0 1 16,0 0-1-16,-5 2 0 0,5-2-1 0,2 2 1 15,0 1-1 1,2 2 0-16,6 5 0 0,6 0 1 0,-2 1 0 16,4 6 0-16,3 0 1 0,1 1-1 15,-1 1 1-15,1-3 0 0,-1 2 2 0,-5-4 1 16,-2-1 1-16,-4 0-1 0,0-3-3 16,0 1 3-16,0-2-4 0,0-2 3 15,-4-2-3-15,0 0 1 0,-4 1 0 16,4-3 1-16,-2 2-1 0,0-4 3 15,0 2-1-15,-5-3-1 0,5-1 1 16,-2 1 0-16,2-1 5 0,0 3-4 16,0-3-3-16,2 1 2 0,0 0 2 15,0 0-1-15,0 3-1 16,-3-1-2-16,-3-2 1 16,4-2 0-16,-4 1 0 0,-3-2-3 0,1 1 1 15,-2-2 1-15,-7 0-1 0,3-3 1 0,-3-1 0 16,-6-2 1-16,0-2-1 0,-4-2-1 0,1 0 0 15,-3-2-1-15,4-1 1 0,-4 1-1 16,0-1 1-16,2 0-1 0,-2-1 0 16,2 1 0-16,-2 0 1 0,0 1-1 0,2 1 0 15,0 0 0-15,0-2 0 16,0 2 1-16,2 1-1 0,0 3-1 16,3 0 1-16,-1 1 0 0,0 2 0 15,0 0 1-15,2 2-1 0,1 2 0 0,3-1 0 16,-6 2 1-16,5-3-1 15,-3-1 0-15,2 1 1 0,-2-1-1 0,-1-3 0 16,-1-2 0-16,0 1 1 0,-2-2-1 16,-2-1 2-1,0-1-1-15,-2 0 0 0,0-3-1 0,0 3 1 0,2 0 0 16,3 1-1 0,1 2 0-16,2 3 0 0,4 6 0 0,-1 1 0 0,5 3 2 15,-1-1-1-15,-1 2 1 0,1-3 0 16,-1-3-2-16,-1 0 0 0,-3-5 0 15,-4-2 1-15,2-1 2 16,-3-3-1-16,-3 0 0 0,0-3 0 0,-2 0-2 0,0 2 3 16,0-2-1-16,0 0 1 0,0 0 0 15,0 0 1-15,0-2-1 0,0-2 1 16,0-6-4-16,-4 1-1 16,-1-6-17-16,-1 0-9 0,0-4-16 15,-2-2-32-15,4 0-22 0,-3-8-58 0,-1 2-62 16</inkml:trace>
  <inkml:trace contextRef="#ctx0" brushRef="#br1" timeOffset="-171342.9">32090 1676 156 0,'0'0'39'15,"0"0"-9"-15,0 0 10 0,0 0 2 0,0 0-7 16,23-9 5-16,-21 9-5 0,0 0-1 16,0-1-1-16,0-1 1 0,0 2-2 15,-2-1 5-15,2-1-1 0,-2-2-3 16,2 1-2-16,-2-1 0 15,0-1-3-15,0-1-6 0,0 0-4 0,0-1-1 16,-2 0-4-16,-2-2-6 0,-2 1 1 16,-2 0-5-16,-1-2-2 0,1 0 0 15,-2 0-1-15,-3 2 0 0,1 0 0 16,-5 2-3-16,1 2 2 0,-5 1-1 16,0 3 2-16,-3 2-2 0,-3 6 1 15,2 4-1-15,-2-1 0 0,11 3 1 16,-3 2 0-16,7-2 0 0,5 0 0 15,-1-1 0-15,4 3-1 0,2-2 1 0,2-3 0 16,0 3 0-16,2-5 0 0,6 3-1 16,0-3 2-16,5-1 1 15,5 0 0-15,1-2 1 0,6 0 1 0,2-2-2 16,4-1 2-16,-2-3-1 0,-5 0 1 16,-3-2 1-16,-6-2 1 0,-5-3 1 15,0-2 2-15,-3-2 1 0,-1-3 1 16,0 0-6-16,-4 0-1 0,-2 1-1 15,0 0-1-15,0 1 0 0,0 5 2 16,0 0 1-16,-2 2 1 0,2 2 0 16,0 3 0-16,0 0 1 0,-2 0-5 15,2 0-1-15,0 0-4 0,0 3 0 0,-2 5-3 16,0 1 5-16,-4 5 2 16,6 1 0-16,0 1 1 0,0 1 0 0,0 4 1 15,0 3 0-15,6 1 2 0,-4 4-1 16,2-1-1-16,-2 1 2 0,-2-3 0 15,2 0-1-15,-2-2-1 0,-2-2 1 16,0-3 0-16,-2-3-1 0,0-3 1 16,-3-1 1-16,1-3 1 0,-2-2 1 15,-2-1 2-15,-3 0 5 0,-3-5-3 16,-5 1-4-16,-2-2 0 0,-2 0-2 0,-1-2-2 16,-5-5-1-16,-2-1 0 15,8 1 0-15,6 1-1 0,7 4-2 0,3 0-16 16,5-1-4-16,-2 0-5 15,2 0-10-15,0 0-23 0,2 0-35 0,0 0-27 16,0 1-165-16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13:32.459"/>
    </inkml:context>
    <inkml:brush xml:id="br0">
      <inkml:brushProperty name="width" value="0.05292" units="cm"/>
      <inkml:brushProperty name="height" value="0.05292" units="cm"/>
      <inkml:brushProperty name="color" value="#FF0000"/>
    </inkml:brush>
  </inkml:definitions>
  <inkml:trace contextRef="#ctx0" brushRef="#br0">1311 8662 190 0,'0'0'6'0,"0"0"11"0,0 0 15 16,0 0 17-16,0 0-7 15,0 0 2-15,0 0-4 0,0 0-5 0,0 0-1 16,0-42 5-16,0 40-9 0,0 2-1 16,0 0-4-16,0 0-3 0,0 0-2 15,0 0 1-15,0 0-3 16,0 0 0-16,0 0-1 0,0 0-4 0,0 0 0 16,0 0-3-16,0 0-3 0,0 0 0 15,0 0-4-15,0 0 0 0,0 4-2 16,0-1-1-16,0 3-3 0,0 2 3 15,0-1 4-15,0 0-1 0,0-2 0 16,2 0-3-16,0 0 1 0,0-3 1 16,-2 0 0-16,2 0 0 15,0-1 2-15,0 1 2 0,-2-2 1 0,2 0 0 0,0 0 0 16,-2 0 1-16,6 0 3 0,-4-5 3 16,2 1 0-1,-1 0 1-15,-1-1-1 0,-2 0-4 0,4-3 1 0,-2 2-2 16,0 0 0-16,0-1 0 0,-2 1-1 15,0-1-1 1,0-3 1-16,-4 2 0 0,0-1-3 0,2 4-2 0,0 2-1 16,-1 2 0-16,1 1-1 0,-2 0-1 15,4 0-1-15,0 0-2 0,0 3 1 16,0 5-4-16,0 5-2 0,-2 5 4 16,2 0 4-16,0-2 0 0,0 0 0 0,0-4-1 15,0-2 1-15,0-2 0 16,0-5-2-16,2 0 2 0,-2-3-1 0,4 0-1 15,-2 0 0-15,3-3 2 0,-3-1 1 16,4-3 0 0,0-1 2-16,0 2 1 0,-2-1-1 15,-1 2 0-15,-1-1-1 0,-2 0 0 16,0-1 1-16,0 0-1 0,0-2-2 0,0 2-2 0,0-3-17 16,0 2-12-16,4 1-11 0,0 1-58 0,4 2-50 15,2-1-140 1</inkml:trace>
  <inkml:trace contextRef="#ctx0" brushRef="#br0" timeOffset="52062.21">27600 3476 196 0,'0'0'132'15,"0"0"-86"-15,0 0-4 0,0 0 23 0,0 0 2 16,0 0-15-16,-6-54-14 0,2 46-8 16,0 4-3-1,-2-3-1-15,1 2-4 0,-1 1-6 0,0-1-1 16,4 3-3-16,-6-3-1 0,-3 1-4 16,3 1-4-16,0 0-1 0,-9 1-2 0,5 3 0 15,-9-1 0-15,5 3-1 16,-7 3-1-16,10 6 0 0,-3 3-1 0,4 3 1 15,-3 2 0-15,5 2 0 16,8-1 1 0,-2 0 1-16,4 1-1 0,0-2 0 0,2-1-1 0,2 1 2 0,4-3 0 15,4-1-1 1,-3-1 1-16,1-4 0 16,7-4 1-16,-7-4 1 0,8-2-2 15,-3-1 3-15,12-7 4 0,-4-4 6 16,-1-1-1-16,3-5 0 0,-2 4-2 0,-11-2-1 15,3 1 0-15,-5 0 0 0,-4-2 3 16,-4-2-2-16,5-5-4 0,-5 2-3 16,0 1-2-16,-2 3 0 0,-2 4-1 15,2 4 0-15,0 2 1 0,-2 6-1 0,2 1 0 16,0 0-1-16,-3 1-2 0,3 7-4 16,-2 6-1-16,0 4 3 0,0 4 4 15,2 1 1-15,0-1 0 0,0-3 0 16,0-2 0-16,2-2 0 0,7 1 0 15,1-4-1-15,2-2 1 0,1-1 0 16,5-2 1-16,5-2-1 16,-2-3 2-16,6-2 0 0,2-2 1 15,-3-3 1-15,-1-3 1 0,-2-1 1 0,0-3-1 16,-3 0 3-16,-1-5 1 0,0-2 3 16,-9-8 4-16,0-2-6 0,5-9-3 0,-9-6-1 15,0-4-2-15,-6 1-3 16,0 3 2-16,0 4-1 0,-2 8-2 0,-2 4 2 15,4 8-1-15,0 5 1 0,0 2-1 16,-2 6 0-16,2 2 1 0,-2 4-2 16,2 1 0-16,-2 0-1 15,0 9-5-15,-2 7-4 0,-3 7 5 0,5 7 4 16,-2 3 1-16,2 6 0 0,2 3-1 16,-2 1 1-16,2 4 0 0,0 2 0 0,-2-2 1 15,4-4-1-15,-2-6 1 0,2-3-1 16,2-6 0-16,0-5 0 0,5-6 0 15,-5-6 0-15,0-5 0 0,-4-5 0 16,2-1 0-16,-2 0 2 0,0 0 1 16,0-4 1-16,0-2 2 0,0-6-2 15,2-4-3-15,0-4 1 0,0-4-2 16,-2-5 1-16,8-3-1 16,1-5 0-16,-3 2 1 0,-2 4-1 15,2 5 0-15,0 8 0 0,-1 4 0 16,3 2 0-16,-4 5 0 0,2-1 0 0,2 3 0 15,7 0 0-15,-1 1-1 0,3 3 0 16,-1 1-1-16,5 2 1 0,-6 5 0 16,5 1 0-16,-5 8-1 0,5 0 1 0,-7 3 0 15,3 6 1-15,-3-1 0 0,-3 5 0 16,0-3 0-16,-3 6 1 0,-3-3-1 16,-2 1 0-16,-2-3 1 0,0-3 0 15,0-2-1-15,0-2 2 0,0-5-2 0,0-1 1 16,0-4-1-16,0-4 1 0,4 0 0 15,0-3 1-15,4-1 3 0,-1-1 1 16,-3-1 1-16,2 0-2 0,8-5-5 16,-3-2 0-1,-3 1 0-15,0-4 0 0,5 0 0 16,-7-1 0-16,0 1 0 0,2 1 0 0,1 0 0 16,-7 5 0-16,0-1 0 0,0 0 0 15,-2 3 0-15,0-1 0 0,0 1 0 0,0 1 0 16,0 0 0-16,0-1 0 0,0-1 0 15,-4 1 0-15,-5 0-22 0,-1 1-13 0,4 1-13 16,-7 0-16-16,-3 1-29 0,1 2-36 16,-3 0-67-16,3-2-156 15</inkml:trace>
  <inkml:trace contextRef="#ctx0" brushRef="#br0" timeOffset="54063.58">29291 3230 391 0,'0'0'46'0,"2"-22"-11"16,0 17-15-16,0 1 32 0,-2 0 11 16,0 2-19-16,0-1-10 0,0 0-8 15,-4 1-9-15,2-2 3 0,-4 3-3 16,2-2-8-16,-5 3-3 0,-5 0-2 15,6 0 1-15,-13 3-2 0,7 5-3 16,-7 0 0 0,4 4-2-16,-1 1 1 0,5 0 1 0,1-1-2 0,2 3 1 0,3-2 1 15,-1-1-1-15,4 1 1 0,0-2 0 16,4 2-1 0,0-2 1-16,8 3 1 0,0 0 0 0,1 2-1 0,7 0 4 15,1 0-2 1,8-1 6-16,-1 1 0 0,1-2 3 0,0 1-1 15,0 0-1-15,0-2-3 0,-9 0-2 0,1-1 1 16,-9-2 0-16,0 0-3 16,-2 0 0-16,-3 0 0 0,-3 1-1 0,-3-1 1 15,-3 2-1-15,-2-1 2 0,-9-1 0 16,1-2 0-16,4-2-1 0,-7-1 0 16,0-2 0-16,3 1-1 0,-1-2 0 15,3-1 0-15,1-1 0 0,-1 0 0 16,6 0 0-16,-1 0 1 0,-3-4-2 0,8-1 1 15,0 0 1-15,2-2-1 0,2-2 1 16,0-4 4-16,2-2 8 0,4 0 2 16,6-8 1-16,3 1 3 0,3-8 0 15,3-2-7-15,4-4 1 0,2-3-8 16,-2-1-6 0,-9 3 0-16,1 1 0 0,-9-1 0 0,-4 4 0 0,-4 1 0 15,0 5 0-15,-8 5 0 0,-7 5 0 0,5 1 0 16,-2 4 0-16,-5 4 0 0,2 3 0 15,-3 5 0-15,1 0 0 16,-3 5-10-16,-1 9-46 0,2 5-31 0,-5 4-84 16,-1 3-131-16</inkml:trace>
  <inkml:trace contextRef="#ctx0" brushRef="#br0" timeOffset="66978.64">21583 2077 413 0,'0'0'6'16,"0"0"-3"-16,0 0-3 0,0 0 0 15,0 0 5-15,0 0 13 0,0 0 5 16,0 0 10-16,0 0-11 0,-37-22-9 15,16 29 38-15,-4 1-22 0,-8 2 7 16,2 6-27-16,-2 1-1 0,0 6 1 16,-2 1-1-16,2 8-3 0,-5 2-3 15,3 2-2-15,2 5 0 0,0 3 0 16,4 4 0-16,0 5 0 0,4 2 0 16,-1 3 1-16,1 3-1 0,2 4 1 0,0 3 0 15,7 4 0-15,-1 6 1 0,11-3 0 16,4 2-1-16,2 3 3 0,8-1 0 15,11 0-4-15,6-3 0 0,12 0 0 16,6-2 0-16,11 1 1 0,4-4 1 16,8-3 1-16,8-6 0 0,7-6 0 15,6-2 4-15,8-6 1 0,6-8-1 16,7-4 0-16,5-5-2 0,7-8-2 16,0-1 0-16,4-8 2 0,4-8-1 15,5-7-2-15,3-5-2 0,-1-9 0 16,-3-8 1-16,-4-3 1 0,-4-2 2 0,-4-5-1 15,-4-4 0-15,-9-3-3 0,-1-7-1 16,-13-5 1-16,-5-7 8 0,-15-4-1 16,-9-9 6-16,-12-4 1 15,-13-9 0-15,-25-9 0 0,-7-8-1 0,-16-7-6 16,-13-6-3-16,-20-4-1 0,-12 0 2 16,-16 1-5-16,-10 2-2 0,-13 10-8 15,-9 10 8-15,-5 14 1 0,-11 16 1 16,-2 13 0-16,-6 8 0 0,-2 11 3 15,-5 10-3-15,1 9-7 0,-2 9-7 16,4 3 2-16,12 5 3 0,10 3 2 0,15 6 1 16,15 2 1-16,12 8 1 0,12 1-13 15,10 4-15-15,11 1-11 0,2 4-9 16,7 6-7-16,1 1-25 16,0 3-21-16,2-7-68 0</inkml:trace>
  <inkml:trace contextRef="#ctx0" brushRef="#br0" timeOffset="67749.87">21899 2836 328 0,'0'0'61'0,"0"0"-4"16,0-58-13-16,0 44 20 0,0-1-7 15,0 1-17-15,-2 2-8 0,-4 1-2 16,2-2-8-16,-3 5-2 0,1-1-5 15,-2 3 1-15,-2 1 1 0,-3 1-6 16,3 3-3-16,-5-2-3 0,1 3 1 16,-5 0-6-16,-1 10-1 0,-5 4 0 0,0 4 0 15,0 4 1-15,3 2-1 16,-1 3 1-16,4 1 0 16,3 4 0-16,-1-1 0 0,3-3 0 0,7 0 0 15,3-3-1-15,2 0 0 0,2-4 1 0,2-1-1 16,2-1-2-1,3-5 1-15,-3 0 0 0,6-2 0 0,5-2 0 0,-5-3 1 16,6-5 0-16,3-2 1 0,4-2 0 16,2-6 1-16,2-7 3 0,4-8 3 15,-3 3 6-15,-1-4-3 0,-2 0 0 0,-6 2-1 16,-3-3 4-16,-3-1 1 16,-1-1-2-16,-4 1-5 15,-1 2 0-15,-1 2 0 0,-4 8-2 0,0 0 0 0,0 6 0 16,2 2-1-16,-4 2-1 0,0 2 2 15,0 2-2-15,0 0-3 16,0 0 0-16,0 6-3 0,-6 7-5 0,2 8 1 16,-2 5 6-16,3 6 1 0,1-1 1 15,2 0-1-15,0 1 0 0,0-4-12 16,9 3-5-16,-1-5-4 0,2 2-4 0,1 0-9 16,1 0-21-16,2 1-31 15,-7 0-13-15,5 0-99 0,-4-3-89 0</inkml:trace>
  <inkml:trace contextRef="#ctx0" brushRef="#br0" timeOffset="68444.64">22575 3170 410 0,'0'0'67'16,"0"0"-11"-16,0 0-10 0,0 0 12 0,0 0-7 31,0 0-3-31,0 0-12 0,0 0-5 0,-6-43-9 0,6 43-11 16,0 4-7-16,0 2-4 15,0 5-3 1,0 5 3-16,0 6 0 0,2 3 4 0,0 2 1 15,-2 5-2-15,2 3 0 0,-2-1-2 16,0 5 1-16,0-1-1 0,0-3 1 16,2 1-2-16,0-6 0 0,2-4 1 15,0-4 0-15,1-5-1 0,-3-3 0 0,0-4 0 16,2-3 1-16,-2-3-1 16,-2-2 1-16,0-2 0 0,0 0-1 0,0 0 3 15,0-2 0-15,2-4 3 0,-2-5-1 16,0-4-2-16,0-5-1 0,0-4 0 15,2-5 0-15,-2 0 3 0,2 0 1 16,4 4 0-16,0 3-1 0,1 6-2 16,-3 3 0-16,0 5-1 0,2 2 0 15,0 1-1-15,5 0-1 0,-1 5-1 16,5 0 1-16,3 5-1 0,9 6 1 0,-4 3 1 16,2 3 0-16,-1 1 1 0,3 1-2 15,-8 3 2-15,-1-2-1 0,-3-1 1 16,-3-1-1-16,-8 0 1 15,-4-3 0-15,0 3 0 0,-6-1 1 0,-10 1-1 16,3-2 2-16,-12 1-1 0,5-3-3 16,-5 0-14-16,-2 0-16 0,-2-5-16 15,-2-2-35-15,-4 0-58 0,2-5-125 16</inkml:trace>
  <inkml:trace contextRef="#ctx0" brushRef="#br0" timeOffset="104467.55">27799 1898 294 0,'0'0'51'0,"0"0"4"0,0 0 12 15,0 0 14-15,0 0-15 0,0 0-22 0,2-27-4 16,-2 26-2-1,0 1-7-15,0 0-5 0,0 0-8 0,0 0-4 0,0 0-8 16,0 2-2-16,0 6-4 0,0 3 2 16,-2 6 1-16,0 4 5 0,0 1 0 15,-3 3-3-15,1 3-3 0,-4-1 1 16,6-1-2-16,0-2 0 0,0 0-1 16,2-2 0-16,0-1 0 15,-2-1 0-15,2-5 0 0,0 1 0 0,0-3 0 16,2-2 0-16,-2-2 0 0,0-3 1 15,0-2-1-15,0-4 0 0,0 3 1 0,0-3-1 16,0 0 1-16,0 0 0 0,0 0 3 16,0-1 0-16,0-4 2 0,0-3 1 15,-4-4-2-15,2-4-2 0,-3-3 0 16,5 1 0 0,0-3-1-16,0 4 0 0,0 1 0 0,2 0 0 0,1 4 1 15,3 2-2-15,-2 0 0 0,6 3-1 16,-1-1 0-16,1 1 0 0,6 2 0 0,-3 1-1 15,12 2 1 1,-7 2 0-16,5 0 1 0,4 4-2 16,0 3 2-16,-7 2 0 0,5 0 0 15,-4 2 1-15,-9 1-2 0,7 0 0 0,-9 1 0 16,-4-1 0-16,1 0 1 0,-7 2 0 0,2 0 0 16,-7 2 1-16,-1-2 1 0,-6-1-1 15,-9 2-1-15,9-2 2 0,-9-2 0 16,3-4-1-16,-5-3-1 0,-2 2 1 15,-2-3-2-15,4-1-2 0,1-2-10 16,-7 0-3-16,8 0-5 0,5-2-5 16,3-1-8-16,-1-1-4 0,7-1-16 15,5-3-3-15,-2 3 2 0,2-1-23 16,2 1 16-16,0 2-15 16,4 0-40-16,0 1-75 0</inkml:trace>
  <inkml:trace contextRef="#ctx0" brushRef="#br0" timeOffset="109377.8">28324 1828 49 0,'0'0'208'0,"-4"-16"-162"15,1 9-7-15,3 1 10 0,0 2 7 16,0 1 2-16,0 1-10 0,0 0-7 16,0 0-16-16,0 2-3 0,0 0-5 15,0 0-4-15,0 0-6 0,0 1-5 16,3 5-2-16,-1 0 3 15,0 5 7-15,-2 1 0 0,4 4 0 0,-2 4 1 16,-2-1 0-16,0 2-4 0,0 4 0 0,0 0-5 16,0 1 2-16,0 2-4 15,0 0 2-15,0 1 0 0,0-4-2 16,2 1 0-16,2-4 0 0,-4-3 0 16,2-1 0-16,0-2 0 0,2-4 0 0,-2-2 0 31,0-3 0-31,1-2 0 0,-3-3 1 0,0 0-1 0,0-1 1 0,0-1 0 15,0 2 1-15,0-2 1 0,0 0 2 16,0-2 2-16,0-5 10 0,0-3 6 16,-3-3-13-1,-1-4-2-15,0-1 0 16,4-3 5-16,0 1-3 0,8-2-2 0,-1 2-2 0,-1 5 0 16,0 2-3-16,4 2-2 0,-1 2 2 0,-1 1 1 15,2 1-1-15,5 1-1 0,-5 3-1 0,11 1 0 16,-9 1-1-16,9 1 1 31,-9 4-1-31,11 4 1 0,-9 2-1 0,5 0 0 0,-7 3 1 16,5 2-2-16,-5 2 1 15,1 1-2-15,-1 2 2 0,-4-2 1 16,-3 0-1-16,1 3-1 0,-4-2 1 16,2-2 2-16,-2 1-1 0,-2-3-1 0,0 2-1 15,0-1-26-15,-6-1-25 0,2 2-40 16,-2 1-75-16,-5-4-68 15</inkml:trace>
  <inkml:trace contextRef="#ctx0" brushRef="#br0" timeOffset="110038.62">29146 1848 396 0,'0'0'108'0,"0"0"-55"15,0 0-7-15,0 0 8 0,0 0 8 16,0 0-19-16,0 0-22 0,5-30-7 15,-5 31-6-15,0 2-5 0,0 5-2 0,4 1 0 16,-2 5 10-16,0 0 1 0,-2 4 2 16,0 3-3-16,0 2 1 15,0 1-3-15,0 3 0 0,2 0-3 0,-2 3-3 16,4 0-1-16,-2-1 0 0,2-2-1 16,0-4 0-16,-2-3-1 0,0-3-1 15,1-1 1-15,-3-5 0 0,0-1-8 16,0-2-22-16,0-1-25 0,0-3-36 15,0-2-16-15,-7-2-81 0,3 0-176 16</inkml:trace>
  <inkml:trace contextRef="#ctx0" brushRef="#br0" timeOffset="110384.63">29452 1906 601 0,'0'0'74'0,"0"0"-26"16,0 0 25-16,0 0 1 0,0 0-28 0,0 0-18 15,0 0-3-15,0 0-4 16,25-47-9-16,-25 47-6 0,0 0-3 16,0 3-3-16,0 6 0 0,0 3-3 0,0 3 3 15,0 5 3-15,0 0-1 16,0 1 0-16,0 2 1 0,2 0 2 0,0 4-5 15,-2 2 0-15,4-3 0 16,-2 3 0-16,1-3 0 0,-1-3 0 0,2 1 0 16,-2-4 0-16,2-1 0 0,0-2 0 15,-4-6 0-15,2 2 0 0,0-4 0 16,-2-2 0-16,0-1 0 0,0-2 0 16,0-2-3-16,0-1-27 0,0 0-15 15,-2-1-3-15,-8 1-15 0,-1-6-52 16,-1-1-78-16,-7-1-279 0</inkml:trace>
  <inkml:trace contextRef="#ctx0" brushRef="#br0" timeOffset="117556.57">23451 2867 355 0,'0'0'48'16,"0"0"21"-16,0 0-27 0,0 0 20 15,0 0-13-15,0 0-11 0,0 0-12 16,0 0 0-16,5-27-3 0,-5 26 0 16,0 0-2-16,0 0 1 0,0 0-3 15,0-3-1-15,-2 1-1 0,-5 1-4 16,1-1-1-16,0 3-4 0,0-3-2 0,-3 0-3 15,-1 3 0-15,0 0-1 0,4 0-1 16,-3 0-1-16,-3 2 0 16,2 2 0-16,3 3 0 0,-5 2-1 0,0 3 0 15,3 0 0-15,1 1 0 0,0 1 0 16,0 0 0-16,1 1 0 0,3 2 1 16,-6-1 0-16,2 0-1 0,1 3 1 15,3 2 0-15,2-1 0 0,0 2 0 16,2-4-1-16,0-1 1 0,0-1-2 0,2-2 1 15,4-3 0-15,-1 0 1 0,5-3-1 16,2 0 1-16,1-2 0 0,7-1 0 16,-1-2 1-1,2-1 3-15,5-1 3 0,-3-1 2 0,0-1 0 16,4-4 0-16,0 2 3 0,-9-1 0 0,3-3-1 16,-2 4-3-16,-5-1-1 15,-4-1-2-15,3 4 0 0,-9-1-4 0,-2 0 1 16,-2 1 0-16,0-1-2 0,0-1-2 15,-4-1-21-15,2 0-16 0,-6 1 3 16,-1-3-17-16,3 4-42 0,-2 2-35 16,-3 0-57-16</inkml:trace>
  <inkml:trace contextRef="#ctx0" brushRef="#br0" timeOffset="140017.67">27751 4470 267 0,'0'0'49'15,"0"0"-20"-15,0 0 10 0,0 0 24 16,0 0-22-16,0 0-1 0,10-53 14 16,-10 45-19-16,-2-1-17 0,0 2 3 15,-2 0 3-15,0-1 4 0,-2 4 0 16,2-3-3-16,-3 1-3 0,5 2-2 15,0 0-5-15,0 1-4 0,-2 1-1 16,0 0-3-16,-4 0 0 0,2 0-2 16,-1 2-3-16,-1 0-1 0,-6 1-1 15,1 6 0-15,-7 0 0 0,5 3 0 16,-8 1 0-16,7 1-2 0,-5 4 1 16,5-2 1-16,-5 3 0 0,4 3 0 15,1-1-2-15,3 2 2 16,-3-2 0-16,10 0 0 0,-3 1 0 0,1 0 0 0,2 1-1 15,4 1 1-15,2 0 0 0,0 1-1 32,2-4 2-32,4 1-2 0,7-3 1 0,-3-2 0 0,9 0-1 0,-3-4 1 31,11-2 0-31,0-3 2 0,4-3-2 0,0-3 0 0,6 0 3 0,-4-5-3 16,2-3 0-16,-4-4 0 0,-2 3-13 0,-4-3-21 15,0 0-35-15,0-3-19 0,-9-6-54 16,3 1-148-1</inkml:trace>
  <inkml:trace contextRef="#ctx0" brushRef="#br0" timeOffset="140667.07">28334 4037 389 0,'0'0'74'0,"0"0"-24"16,0 0 10-16,0 0 11 0,0 0-12 15,0 0-13-15,0 0-11 0,0 0-9 16,10-43-16-16,-10 54-10 0,-4 7-2 16,0 4 2-16,0 7 2 0,2 6 1 15,-4 6 0-15,4 7 1 0,-5 2 0 16,3 4 0-16,-4-4-2 0,4 0 0 15,2-7-2-15,2-6 0 0,2-3 1 16,10-3 0-16,-3-4 0 0,-1-2 0 16,2-4-1-16,3-3 0 0,-7-4 1 15,0-5 0-15,0-4 0 0,-2-3 0 0,5-2 0 16,-5-4 3-16,0-5 3 0,2-3 7 16,-6-2 1-16,4-1-4 0,-2-3-3 15,-2-5-2-15,-2-3 0 0,-2-4-3 16,-2-2 1-16,0-4 0 0,-7 2-2 15,3 1 1-15,-3 6 3 0,-5 2-4 16,1 7-1-16,-1 5-1 0,-3 7-1 0,5 6-1 16,-1 0 0-16,0 9 0 15,-3 7-1-15,5 6 1 0,-7 0 0 16,9 1 2-16,-3 1 0 0,3-1-1 16,3 1 1-16,-2 1 0 0,5-2-1 15,3 2 1-15,2 1 0 0,0 2-1 0,4 0 1 16,-2 0 0-16,4-3 0 15,5-2 0-15,3-7 0 0,-2-1-1 0,11-3 1 16,-2-3 0-16,5-2 0 0,1-6 0 16,2-1 1-16,6-6 5 0,0-4 6 15,-2-1-1-15,-4-2 0 0,-2 2-2 16,-4-1-2-16,-9 2-2 0,0 1-2 16,1 0-1-16,-7 2-1 0,-4 1 0 15,-2 3 0-15,0-1 0 0,0 1-1 0,0 0-6 16,-4-1-8-16,-2 1-9 0,-3 1-4 15,1 1-5-15,0 1-20 0,-7 0-25 16,1 0-31-16,-1 0-36 0,1 0-86 16</inkml:trace>
  <inkml:trace contextRef="#ctx0" brushRef="#br0" timeOffset="141672.94">29190 4189 188 0,'0'0'71'0,"0"0"-14"0,0 0 1 16,0 0 1-16,0 0 1 0,0 0 3 15,-35-22-9-15,35 18-12 0,0 0 0 16,0 0-1-16,0-1-3 0,0 4-10 16,4-1-7-16,-2 0-7 0,4 0-3 0,6 0 0 15,1-4-3 1,8 3 2-16,3-3-2 0,1 1-1 0,6-2 1 0,2 0-3 16,0 3 0-16,-2 0-1 0,-2 3-1 15,-4 1 0-15,-8 0 2 0,-1 0-4 16,-8 2 1-16,-3 3-2 0,1 0 0 15,0 1 1-15,-2 4-1 0,0 2 1 16,-2 9 0-16,-2 3 1 0,0 7 0 16,-2 7 1-16,-2 6 0 0,-4 4 0 15,0 1-1-15,1 2-1 16,3-2 1-16,-4-6-1 0,2 0 1 0,0-8-1 16,3-6 0-16,3-2 1 0,0-8-2 0,0-2-2 15,0-3-10-15,0-6-7 16,0-1-11-16,0-5-13 0,0-2-19 0,0 0-24 15,-2-3 12-15,-4-6-34 0,0-2-68 32,-6-1-99-32</inkml:trace>
  <inkml:trace contextRef="#ctx0" brushRef="#br0" timeOffset="141845.84">29179 4485 316 0,'0'0'133'31,"0"0"-64"-31,0 0 7 0,0 0 1 0,0 0-9 0,0 0-20 0,0 0-10 16,0 0-5-16,0 0-11 0,-28-35-7 31,36 34-4-31,15 0-4 0,8 1 5 16,6-3 0-16,10-1-4 0,5 2-5 15,-4-1-1-15,-3 3 0 0,-10 0-1 16,-8 4-1-16,-6 3-21 0,-1 0-40 16,-11 2-42-16,-9-1-61 0,-7-3-187 15</inkml:trace>
  <inkml:trace contextRef="#ctx0" brushRef="#br0" timeOffset="169084.12">21794 3640 212 0,'0'0'65'16,"0"0"-12"-16,0 0 4 0,0 0-2 0,0 0-2 15,0 0-9-15,0 0-35 0,-7-35 52 16,7 30-30-16,3 1-13 0,-1 3 5 15,0-1 11-15,2 2-6 0,-4-1-9 16,0 1-7-16,2 0-3 0,2 0-2 16,0 0-4-16,0 6 0 0,2 1 0 15,1 4 0-15,1 0 0 0,-4 6-1 16,-2-1 0-16,0 2-2 0,-2 3 1 16,0-1 1-16,0 0 0 0,0 1-1 15,0-1 1-15,0 1-1 0,0-3 0 16,-2 0-1-16,0-2 1 0,0-2 0 15,2-5-1-15,0-1 1 0,0-2-1 16,0-3 0-16,0-3 0 0,0 0-7 16,0 0-27-16,0-2-1 0,2-2-3 0,0-6-6 15,0-1-28-15,-2-5-53 16,0-2-180-16</inkml:trace>
  <inkml:trace contextRef="#ctx0" brushRef="#br0" timeOffset="169808.98">21713 3425 175 0,'0'0'45'0,"0"0"20"16,0 0 2-16,0 0-5 0,0 0-6 15,0 0-3-15,0 0-2 0,0 0-9 16,-21-12-5-16,19 9-2 0,-2 0 3 16,0-1-7-16,0 1-2 0,0-1-5 0,0 2-8 15,-1-1-6-15,-5 0 0 16,4 0-1-16,2 0-5 0,0 1 0 0,-3 0-1 15,1 1 0-15,2-1 0 0,0 1-1 16,0-1 0-16,0 1 0 0,2 1 1 16,-5 0 0-16,5 0 0 0,0 0-1 15,-2 0 1-15,2 0 0 0,0 0-3 16,2 0 0-16,-2 3 0 0,2 2 0 16,-2 1-1-16,2 0 0 0,0 1 1 15,0 1 0-15,0-1 0 0,0 0-1 0,2-1 1 16,0-1 0-16,2-1 0 0,0-1-1 15,0 0 1-15,3-2 1 0,-3 1-1 16,2-1 4-16,0-1 1 0,0 0 2 16,1 0-1-16,-3 0 2 0,0-4 4 15,-2 1 2-15,0-2-2 16,0-1 0-16,-2-1 0 0,2 0-4 0,-2-1 2 16,-2-2-3-16,0 2 1 0,-2-1-2 15,0-1-6-15,-2 4 0 0,1 1 0 16,-5 1 0-16,4-1 0 0,0 3 0 15,2 2 0-15,-3 0 0 0,-3 5 0 16,2 1 0-16,2 4 0 16,-3 1-3-16,3 0 1 0,2 4-2 0,0-2 3 0,2-1-1 15,2 0 1-15,0-5 0 0,0 0 0 16,0-2 0 0,6-3 1-16,-2 0-2 0,4-2 2 0,-1 0 0 0,-3 0 0 15,4-5 1-15,-2 1 0 0,0-2 1 16,-2 0-1-16,1 4 0 0,-3-1-1 15,0 0 1-15,-2 3-1 0,2 0-4 16,-2 0-26-16,0 0-23 0,2 0-24 0,-2 0-36 16,0-2-66-16</inkml:trace>
  <inkml:trace contextRef="#ctx0" brushRef="#br0" timeOffset="178814.97">27143 5368 220 0,'0'0'93'16,"0"0"-40"-16,0 0 6 0,0 0 18 15,-4-32-3-15,2 25-21 0,2 1 11 0,0 0-20 32,0 0-25-32,0 2 3 0,0-2 0 0,0 3 9 0,0 0-15 15,0 3-9-15,0 0-3 0,0 0-2 0,0 0-2 16,2 3 0-16,2-1-1 0,0 4-3 15,5 1 4-15,-3 0-1 0,-2 4 1 16,2 1 0-16,1 0 0 0,3 3 0 16,-6 2 0-16,-2 0 1 15,0 2 0-15,0 1-1 0,-2-1 2 0,0 0-2 0,0 0 1 32,0-3-1-32,0 0 1 0,0 1 0 0,0-3 0 0,0 0-1 15,0-3 0-15,0 1 1 0,0-1-1 16,2-5-1-16,0-1-19 0,0-3 12 15,3-1-9-15,-1-1-22 16,2 0-10-16,-2-2 28 16,2-5-13-16,-4-2-36 0,2-4 9 15,-2-4-16-15,-2-3-68 0,0-2-145 16</inkml:trace>
  <inkml:trace contextRef="#ctx0" brushRef="#br0" timeOffset="179255.77">27135 5059 277 0,'0'0'83'15,"0"0"-18"-15,0 0-6 0,0 0 13 16,0 0-14-16,0 0-21 0,0 0-4 16,0 0 0-16,0 0-8 0,-19-16-4 15,15 16-4-15,2 3-3 0,-2-1-2 16,2 2-5-16,-2 2-3 0,0 0-3 15,-2 2 2-15,-3-1-2 0,3 3 0 0,2 1-1 16,0-1 0-16,2 2 2 16,0 0-2-16,0-2 0 0,2 2 0 15,0-4 0-15,0 0 0 0,4-1 0 16,-2-2 0-16,2-3 0 0,6-2 0 16,3 0 4-16,-3-2 5 0,2-5 9 0,5-3 1 15,-11-4-1-15,9 1-1 0,-9-2-3 16,0 0-7-16,-6 1-2 0,0-4 1 15,0 1-3-15,0 1 1 0,-4 0-2 16,-2 3-1-16,-5-1 1 0,5 3-2 16,2 2 0-16,2 2 0 15,-4 2 1-15,2 2-2 0,-3 3 1 0,5-1-4 16,-2 1-2-16,0 0-10 0,-2 7-3 16,4 7-12-16,-4 7-5 0,-3 1-14 15,5 4-26-15,0 0-19 0,0 2-45 0,2-3-22 16,0-1-73-16</inkml:trace>
  <inkml:trace contextRef="#ctx0" brushRef="#br0" timeOffset="180248.68">27464 5146 161 0,'0'0'66'0,"0"0"-14"0,0 0-1 16,0 0 3-16,0 0-1 0,0 0-9 16,0 0-6-16,0 0 1 0,-9-48-2 15,9 43-4-15,0-2-8 0,-2 3 0 16,2-1-2-16,0 2 2 15,0 1-5-15,0-1 0 0,0 0-1 0,0 1-3 16,-2 0-4-16,2 1 1 0,0 1-5 16,0-1 0-16,0 1-2 0,0-1-1 15,0 1-3-15,0 0-2 0,0 1-1 16,0 6-2-16,0 1 0 0,4 5 1 16,-1 2 2-16,1 2 0 0,-2 5 0 15,2-1 1-15,0 4 0 0,2 0-1 0,0 3 1 16,3-1-1-16,-5 3 1 15,2-3-1-15,0 0 1 0,3 0-1 0,-3-2 2 16,-2-2-2-16,-2-4 1 16,2-1-1-16,-2-4 1 0,2-2-1 0,-2-2 1 15,0 0 1-15,-2 0-2 0,2-4 0 16,-2 0 0-16,5-4 0 0,-5 0 0 16,0-1 0-16,0-1 0 0,0 0 0 15,-5 0 0-15,1 0 0 0,-2 0 0 16,0-5 2-16,0-1-2 0,-5-3-2 0,1-2 2 15,4-3 0 1,2-1-2-16,-5-1 2 0,3-1 0 0,0 0 0 0,4 2 0 16,2-1-1-1,0 2 1-15,0 0 0 0,4-1 1 0,0 0 1 0,5 0 0 16,-3 2 0-16,2 1 3 16,0 0-2-16,7 1-1 0,-5 3 0 0,7 0 0 15,-5 1 2 1,5 4-3-16,-1 2 1 0,5 1-1 0,-5 2 0 0,3 6 0 15,-5-2 0-15,5 4 0 0,-5 2 0 16,-1-3-2-16,1 4 1 0,-8 0 0 0,3 2 1 16,3 2-1-16,-8-2 0 15,0 2 2-15,1 0-2 0,-3 1 1 0,0-3-1 16,2 0 1-16,-2 0-1 16,4-3 1-16,-2-2-1 0,-2 2 0 0,2-4 0 15,-1 2 0-15,1-1 0 0,0-3 1 16,4-3-1-16,2-1 1 0,-3 1-1 15,-1-1 1-15,8-2 1 0,-3 0-1 16,-5 0 0 0,2-1 0-16,2-1 0 0,-1-1 0 0,-7-1 2 0,2-1-2 0,-2-2 0 15,0 0 0 1,0-3 1-16,-2 1-2 0,0-1 0 0,-4-1-8 16,2 3-14-16,-2 0-17 15,-7 3-18-15,-1 1-21 0,2 2-18 0,-3 0-71 0,-1 0-110 16</inkml:trace>
  <inkml:trace contextRef="#ctx0" brushRef="#br0" timeOffset="182034.09">28152 5141 34 0,'0'0'104'0,"0"0"-50"0,0 0-7 16,-4-14 8-16,2 11-4 0,-2 1 1 16,4 0-4-16,-4 2-5 0,4-3 0 0,-2-1-7 15,2 2-7-15,-2 0-7 0,-1 2-2 16,3 0-2-16,0 0-2 0,0-2-1 15,0 1-2-15,0 1-1 0,0 0 2 16,0 0-4-16,0 0-1 0,0 0-4 16,0 0 4-16,0 0-4 15,3 0 1-15,1 0-3 0,4 0 2 0,0 0 0 16,3 0 4 0,5 0-2-16,1 0 5 0,9 0-1 15,1 0-1-15,2-2-3 0,-2 0 2 0,4-2-1 16,0 0-1-16,-4 0 0 0,4 1-3 15,-6-2 0-15,-7 2 0 0,1 1-1 0,-9 2 1 0,3 0-1 16,-7 0 1-16,-2 0-1 16,-4 0-1-16,0 0 1 0,0 0-1 0,0 0 0 15,0 0-1-15,0 0 1 0,0 0-1 16,0 0 0-16,0 0 0 0,0 0-1 0,0 2 0 16,0 2 0-16,-2 0 1 15,0 2 0-15,-2 0-1 16,0 1 1-16,0 0-1 0,-1 4 0 0,1 2-1 15,2 3 1 1,-2 3 1-16,2 0-1 0,0 1 0 16,0 1 0-16,0 1 0 0,0 1 0 15,4 1 0-15,-2 0 0 0,0 2 0 16,0 0 1-16,0-4-1 0,2 3 1 16,2-3-1-16,-4-1 0 0,4-2 1 15,-2-2-1-15,2-3-4 0,1-2-9 16,1-2-7-16,-2-3-3 0,-2 1-8 15,-2-2-32-15,0 0-19 0,0-3-40 16,-4-3-97-16</inkml:trace>
  <inkml:trace contextRef="#ctx0" brushRef="#br0" timeOffset="182301.48">28237 5364 356 0,'0'0'127'0,"0"0"-51"16,0 0-13-16,0 0 4 15,0 0-7-15,0 0-23 0,0 0-12 16,0 0-6-16,10-5-6 0,-4 5-1 0,1 0-5 16,5 0 6-16,9-3 0 0,6-2-5 15,1-1 2-15,8-2-4 0,3-2 0 16,0 0-2-16,-2 1-2 0,1 1 0 15,-7 3-1-15,-5 5-1 0,-7 0-10 16,-9 0-28-16,-5 0-30 0,-3 3-42 16,-4 0-37-16,-5 1-125 0</inkml:trace>
  <inkml:trace contextRef="#ctx0" brushRef="#br0" timeOffset="186167.45">28902 5829 286 0,'0'0'65'0,"0"0"-10"15,0 0 5-15,0 0 7 0,-2-52-8 16,2 43-18-16,2 1-10 0,3 0-6 16,-1 2-4-16,-2 3 2 0,0-1-3 15,2 2-5-15,-4 0-4 0,6 2-1 16,-2 0-3-16,0 0-1 15,7 3-3-15,-3 2 0 0,0 2-1 0,1 2-1 16,5 2 3-16,-4 0 0 0,-1 2 2 16,1-2-1-16,-4 4 0 0,3 0 0 0,-3 0-1 15,2 0 0-15,-2-1 2 16,-2 0-2-16,0 0-4 0,-1-3 2 16,-1 2-2-16,-2-3 1 0,2 0-1 15,0-1 1-15,-2-1-1 0,0-1 0 0,0-2 0 16,0-1-9-16,0-2-28 0,0 0-33 15,-2-2 0-15,-2 0-18 0,-3-7-97 16</inkml:trace>
  <inkml:trace contextRef="#ctx0" brushRef="#br0" timeOffset="186513.7">29006 5518 467 0,'0'0'105'0,"0"0"-54"0,0 0-11 16,0 0 8-16,0 0-8 0,0 0-24 16,0 0-4-16,0 0 6 15,-13 6 3-15,13 2-5 0,-6 0-4 0,4 2-2 16,-4 1-4-16,2 1-1 0,-4 0 0 16,5 1-3-16,-1 2-1 0,4-4 1 15,0 0-2-15,0-1 1 0,0-4-1 16,0-2 0-16,2-1 0 0,5-2 1 0,-1-1-1 15,0 0 4-15,-2-1 1 16,4-6-1-16,-1-1 14 0,1-1-1 16,-2-3-5-16,-2 0-4 0,-4-1-2 15,2 1-1-15,-2-2-4 0,-2-1 0 16,2 1 0-16,0 4-1 0,0-1 0 0,0 2-4 16,-2 4-17-16,0 2-2 0,-2 2-11 15,2 1-20-15,-4 3-25 0,2 6-21 16,-1 3-56-1,1 0-60-15</inkml:trace>
  <inkml:trace contextRef="#ctx0" brushRef="#br0" timeOffset="188116.87">30186 5456 231 0,'0'0'53'0,"0"0"-20"16,0 0 31-16,0 0 2 0,0 0-6 15,0 0-8-15,21-56-4 0,-19 49-11 16,-2 0-3-16,-2 0 3 0,2 2-5 16,0-1-5-16,0 0 0 0,0 2-5 15,-2 1-4-15,0 1-1 0,0-1-5 16,-3-1 0-16,-1 3-3 0,4-1-1 0,0 1-4 15,-2 0 0-15,-2 0 1 0,2 1-5 16,-5 1 1-16,-1 6-1 16,0 1-1-16,-1 4 1 0,-3 3 2 0,-1 4-2 15,-1-1 0-15,4 2-1 0,3-1 2 16,-3 3-1-16,2-1 0 0,1 1 1 16,-3 2-1-16,6 1 0 0,-3 1 0 15,5 0 0-15,0-2 0 0,4 0 1 16,0-2-1-16,0 1 0 0,8-1-1 15,-3-2-1-15,3-1 2 0,2-1-1 16,3-1 1-16,-1-4 0 0,7-1 1 0,-5-1 0 16,7-1 2-16,3-2 1 15,-3-4 5-15,4-1-2 0,2-2 5 0,-6-1-4 16,-3 0 1-16,-1-1-1 16,-3-2 0-16,-4-1 1 0,3-2 1 0,-5-2 0 15,0 0-1-15,-1-1-6 16,-1-1-3-16,-2-4 0 0,0-2 0 0,-4 0 0 15,0-1 0-15,-4-1 0 0,-2 3 0 16,-7 0 0-16,1 2 0 0,-5 1 0 16,-3 0 0-16,-9 4 0 0,-2 4 0 15,-2 3 0-15,0-1 0 0,2 2 0 16,8 6 0-16,2 1-18 0,3 4-14 0,3-4-12 16,3 0 1-16,1 0-17 15,5 0-46-15,0 1-27 0,-2 0-113 16</inkml:trace>
  <inkml:trace contextRef="#ctx0" brushRef="#br0" timeOffset="210657.83">22571 2347 372 0,'0'0'48'0,"0"0"-9"0,0 0 20 16,0 0 13-16,0 0-17 0,0 0-13 0,0 0-3 16,0 0-3-16,2-45-11 0,-2 45-9 15,0 0-12-15,0 4-2 0,0 4-2 32,-2 7-1-32,0 3 1 0,0 2 5 0,0 5 0 0,0 0 0 15,2 3-1-15,0 3-2 0,0-2-1 0,0 1-1 16,0-1 1-16,2-4 0 0,0 0-1 15,2-5 0-15,-2-2 0 0,2-4 0 16,0-1 0-16,-2-4 1 0,0-2-1 16,-2-1 1-16,2-2 0 15,-2-1 0-15,0-2-1 0,0 0 1 0,0-1 0 16,0 0 2-16,0 0 9 0,0-1 13 16,0-3-2-16,0-3-4 0,-4-3 1 0,-4-5-12 15,2-3-4-15,-2-2 1 0,-5-3-1 16,3-2-1-16,4-2 0 0,-5-3 0 15,3 2 0-15,2-6 1 0,0 2 0 16,1 0-2-16,3 3 0 0,2 4-1 16,0 4 3-16,0 5-4 0,0 2 0 15,0 4 1-15,2 2 2 0,3 0-3 16,-3 0 1-16,4 2-1 0,2 0-1 16,2 3 0-16,3-2 0 0,1 5-1 15,3 0 0-15,6 5-1 0,-9 4-16 16,7 4-19-1,-5 2-12-15,1 3-22 0,-9 0-46 0,-6 3-30 0,-2-4-93 0</inkml:trace>
  <inkml:trace contextRef="#ctx0" brushRef="#br0" timeOffset="210893.37">22341 2562 495 0,'0'0'119'15,"0"0"-57"1,0 0 22-16,0 0 8 16,0 0-36-16,0 0-23 0,0 0-3 0,0 0-7 15,15-19-5-15,-5 15-7 16,7-3-11-16,6-1 0 0,8-3 0 16,2 3 0-16,8-1 0 0,2 1 0 15,3 5 0-15,-7 1 0 0,0 2 0 0,1 3 0 16,1 6-36-16,-6 2-47 0,-4 1-88 15,-10-6-187-15</inkml:trace>
  <inkml:trace contextRef="#ctx0" brushRef="#br0" timeOffset="-212741.3">29432 5639 81 0,'0'0'94'0,"0"0"-55"15,0 0 11-15,0 0 3 0,0 0-2 0,0 0-16 16,0 0 7-16,0 0 0 0,27-39-29 16,-23 35 0-16,-4-1 56 15,2 0-30-15,-2 1-20 0,0 1-8 16,0 0 8-16,0 0 1 0,0 0-5 0,-2 0-1 16,0 2-2-16,-3-2-2 0,3 0-3 15,-4-1-1-15,4 1 0 0,-4 1-2 16,-2 0-2-16,-1 2 0 0,5 0-1 0,0 1-1 15,-4-1 0-15,-2 3-1 16,3 1 1-16,-1 2 0 0,-2-1-1 16,-5 2 1-16,7 2 0 0,-2 1-1 15,-3 0 1-15,5-1 0 0,2 2 0 0,0 1-1 16,-1-3 0-16,5 2-1 0,2-3 0 16,-2 2-2-16,2 1 1 0,0-1 2 15,2 1-3-15,7 1 4 0,-3 1-3 16,2 1 3-16,-2-4-1 15,9 0 0-15,-5-4-1 0,2-2 2 0,3-2 1 16,-7-2 1-16,-2 0-2 0,1 0 2 16,1-6 1-16,-4 1 0 0,-2-2-1 15,0-2 1-15,-2 2-1 0,0-3 0 16,0 0 3-16,0-3 0 0,-4-2 0 0,2 1 6 16,-2 0-2-16,-2 0 1 15,6 0 1-15,-2 2 0 0,2 2-2 0,0 3-1 16,0 1 5-16,0 3-8 0,0 1-2 15,0 0 4-15,0 2 1 0,0 0-6 16,0 0-1-16,2 0-1 0,4 7-1 16,-2 2 0-16,2 5 1 0,-2 4 0 15,5 0 2 1,1 2 1-16,-2 2-2 0,0 6 0 16,1 4 1-16,5 3-2 0,-6 7 1 0,1 2-1 15,3 1 0-15,-4 1 0 0,1-2 0 0,-5-3 0 0,4-6 0 16,-2-5 1-1,-2-5-1-15,-2-6 0 0,3-3 1 0,-5-1-1 16,0-6-1-16,0-1 0 0,0-2 1 16,0-3-1-16,-5 0-1 0,1-2 2 15,-4-1-1-15,-4 0 1 0,3-4-1 0,-7-2 2 16,-1-1-1-16,5 1 0 0,-5-4 0 16,3-2 0-16,-1 0 0 0,3-3 0 15,-2 1-2-15,3 1 2 0,5-2 2 16,-2 1 3-16,2 0 3 0,1 1 5 0,5 2-8 31,0-4 7-31,5 3 1 0,7-1 1 16,-4-2-3-16,0 2-6 0,11 1 4 15,-7 0-2-15,7 1-4 0,-4 4-1 0,5 2 1 16,-3 1-3-16,1 3-1 0,3 1 0 16,-4 0-2-16,-1 4-26 0,-4 3-15 15,-1 2-21-15,-5 1-52 0,-6-1-80 16,-2-2-274-16</inkml:trace>
  <inkml:trace contextRef="#ctx0" brushRef="#br0" timeOffset="-202223.4">28264 7471 112 0,'0'0'86'0,"0"0"-12"0,0 0-18 0,0 0 16 16,0 0-9-16,0 0-2 0,0 0-7 16,4-39-7-16,-6 34-9 0,2 0-2 15,2 4-2-15,-2-1-6 16,0 2-7-16,0 0-4 0,0 0-6 0,0 0-3 16,0 0-3-16,0 0-1 0,0 0-3 15,0 0 0-15,0 0 0 0,0 0-1 16,0 0-1-16,0 1 1 0,0 0 0 15,0 2-1-15,0-2 1 0,0 3 1 16,0 0-1-16,0-1 1 0,0 4-1 16,0-3 0-16,0 1 1 0,0 1 0 15,0 0 1-15,4 2-1 0,-2 2 2 0,2 3-1 16,2 1 2-16,-4 2-1 16,3 4 1-16,-1 0 0 0,0 6-1 15,2 1-1-15,0 2 0 0,-2 2 0 0,3-1-1 16,-5 0 0-16,2-5 0 0,-2-2 0 15,2-6 0-15,2-3-1 0,-2-3 0 16,0 0 1-16,-1-4 0 0,1 1-1 16,-2-2 1-16,-2-2-1 0,0-3 0 15,0 1 2-15,0-2-2 0,0 0 2 16,0 0 2-16,0-3 1 0,0-4 1 16,-6-5-1-16,-1-2-2 0,-7-9-1 0,8 1 1 15,-1-8 1-15,-7-5 1 0,8-1 1 16,0-5-1-16,4-1-1 15,-1 2 1-15,3 2 2 0,-2 7-1 0,9 5-2 16,-3 5-2-16,0 2 0 16,4 2 1-16,2 2-3 0,-3 5 1 15,1 4 0-15,6 3-1 0,-3-1-1 0,-1 3 0 16,7 1-1-16,-5-1 1 0,7 6-1 16,-7 5 1-16,7 0-1 0,-9 3-2 15,4 2-16-15,-1 1-9 0,-7 1-20 16,-2 0-25-16,-4 2-35 0,-6-5-49 15,-8-2-106-15</inkml:trace>
  <inkml:trace contextRef="#ctx0" brushRef="#br0" timeOffset="-202018.56">28103 7622 421 0,'0'0'67'0,"0"0"-9"0,0 0 3 15,0 0 6-15,0 0-4 0,0 0-22 16,55-20-4-16,-44 17-8 0,5 1-8 16,-1 1-6-16,7-1-4 0,-3 0-8 15,4 2-2-15,4-1 0 0,-1 0-1 0,1 0 0 16,-4 1-20-16,6 0-25 16,-2 0-31-16,0 0-35 0,-9 0-77 0,1-2-264 15</inkml:trace>
  <inkml:trace contextRef="#ctx0" brushRef="#br0" timeOffset="-201374.37">28886 7394 449 0,'0'0'40'0,"0"0"19"0,0 0-6 0,0 0 10 15,0 0-4-15,0 0-16 0,0 0-7 16,0 0-6-16,0 0-6 0,8-48-6 16,-8 50-9-16,0 4-8 15,2 3-1-15,0 4 0 0,2 5 1 0,3 2 3 16,-3 4 3-16,-2 2-3 0,2 0 0 16,-4 5-1-16,2 0 1 0,2 2-4 15,-2-3 0-15,4 0-1 0,5-4 2 16,-5-3-1-16,2-3 0 0,-2-1 0 0,5-4 1 15,-5-3-1-15,-2-3 0 16,-2-4 1-16,0-2-1 0,-2-2 1 0,0-1 0 16,0 0 1-16,0-1 1 15,0-3 1-15,-2-5 0 0,0 1-1 0,-2-3-1 16,-2-2-1-16,-7-3 0 0,3-2 0 16,0-2 1-16,-7-2 2 0,1-2 2 15,-7 2-3-15,2 2 1 0,7 2-1 16,-7 7-2-16,7 2-1 0,-5 6-1 15,7 3 1-15,-7 1-3 0,7 9 0 16,-5 1-2-16,5 6 2 0,1-1 2 0,-1 0-1 16,4 0 2-16,6-2-1 15,-3 0 0-15,1 3 1 0,2-2 0 16,0 2-1-16,2-1 1 0,2 0 0 16,2 2-1-16,1-3 0 0,3 1 1 15,8-2 0-15,-1 0-1 0,10-3 1 0,-1-1 0 16,7-4 1-16,3-5 2 0,5-1 2 15,-4-8 4-15,0-1 2 0,-2-3-2 16,-6 2-3-16,-8-1-1 0,-1 3-3 16,-9-1 0-16,-7 2 0 0,0 1-2 15,-2 0 0-15,0 2-9 0,-2 0-21 0,-7 0-15 16,3 0-25-16,-4 0-44 16,-1 1-2-16,3-2-39 0,-2 2-103 0</inkml:trace>
  <inkml:trace contextRef="#ctx0" brushRef="#br0" timeOffset="-200274.06">29384 7352 213 0,'0'0'118'0,"0"0"-29"0,0 0-28 0,0 0 9 16,0 0 0-16,0-55-17 0,0 50-1 15,0 2-6-15,0 2-6 0,0 0-12 16,0 1-7-16,0 0-8 0,0 0-5 16,0 6-5-16,0 5-2 0,0 6-1 15,2 3 5-15,-2 5 1 0,0 2 3 16,2-1-1-16,-2 2-1 0,2 0-1 15,-2 0-1-15,2-1-1 0,3 0-1 0,3-1-3 16,-4 0-1-16,2-3 1 0,0-2 1 16,-2-2-1-16,3-4 0 0,-1-2-6 15,-2-7-15-15,0-1-19 16,-2-2-21-16,0-3-35 0,2 0-3 0,-2-3-46 16,-2-5-85-16</inkml:trace>
  <inkml:trace contextRef="#ctx0" brushRef="#br0" timeOffset="-199896.62">29756 7209 614 0,'0'0'60'16,"0"0"-14"-16,0 0 1 0,0 0 3 0,0 0-9 15,0 0-8-15,0 0-10 0,0 0-9 16,0 0-9-16,13-16-1 0,-18 27-1 15,-5 6 1-15,2 6-1 0,-11 2-1 16,5 3 0-16,-7 1 0 0,5-3-1 16,-1-2 0-16,5-3 1 0,5-1-1 15,1-2-1-15,0-2 1 0,2-3-1 16,2-2 0-16,2-3-1 0,0-1 1 16,0-2-1-16,0-5 1 0,0 1 0 15,0-1 0-15,0 0 0 0,2 0 0 16,4 0 0-16,9 0 1 0,-5-1 1 0,11-5 0 15,-3 0 1-15,9-2 4 0,4-3 1 16,0 1-3-16,2-2-4 0,-2 0 1 16,0 1-2-16,-6 0 2 15,-4 2-2-15,-3 2 0 0,-9 4-2 0,-5 2-12 16,-4-4-21-16,0 3-4 0,-7-3-25 16,-3 1-62-16,-6-2-61 0,1 1-204 15</inkml:trace>
  <inkml:trace contextRef="#ctx0" brushRef="#br0" timeOffset="-199628.86">29719 7211 612 0,'0'0'73'0,"0"0"-3"0,0 0-5 16,4-54 2-16,-2 50-13 0,-2 2-15 16,2 1-14-16,-2 1-7 0,6 3-18 15,-1 5 0-15,3 9 0 0,0 8 0 16,-2 7 0-16,5 5 0 0,-3 2 0 15,-2 3 0-15,-2 0 0 0,0-1 0 0,7 0 0 16,-7-3 0-16,0-4 0 0,0-2 0 16,0-5 0-16,-2-2 0 15,2-5 0-15,1-4 0 0,-3-4 0 0,-2-5-33 16,2-3-22-16,0-4-11 0,-2 0-26 16,0-4-22-16,0-3-54 0,-2 0-165 15</inkml:trace>
  <inkml:trace contextRef="#ctx0" brushRef="#br0" timeOffset="-197640.78">28919 8570 468 0,'0'0'63'15,"0"0"-11"-15,2-64-10 0,0 51 16 16,0 3 7-16,0 5-16 0,-2 2-17 15,2 2-11-15,-2 1-4 0,0 0-6 16,0 1-5-16,0 2-4 0,2 2 0 16,3 5 1-16,-1 4-1 0,-2 5 2 0,-2 6 0 15,2 2-1-15,-2 6 1 16,0 1-2-16,0 0-1 16,0 4 0-16,2-1 0 0,-2 1-1 0,6-2 1 15,-2-3-1-15,0-2 1 0,3-6-1 16,1-3 0-16,-2-4 0 0,-2-2 0 0,-2-4 0 15,4-5 0-15,-3-3-1 0,-1-3 1 16,0-1 0-16,-2 0 0 0,0 0 2 16,0-4-1-16,0-3 2 0,-2-6 1 15,-3-3-1-15,1-5 1 0,-2-5 3 16,-2-4 2-16,-7-9-2 16,5-3-3-16,-4-7-1 0,3-1 1 0,3-3 3 15,4 2-3-15,0 9-2 0,4 5-1 16,0 8 0-16,4 9 0 0,0 3-1 15,-2 4 0-15,6 3-1 0,-4 0 0 16,7 2 0-16,-1 2 1 16,-2 3-3-16,1 2 0 0,3 1-12 0,-4 4-15 0,1 5-4 15,1 7-13-15,0 3-32 0,-6 2-15 16,1 3-27-16,-5-4-81 0</inkml:trace>
  <inkml:trace contextRef="#ctx0" brushRef="#br0" timeOffset="-197107.04">28768 8722 371 0,'0'0'105'15,"0"0"-42"-15,0 0-28 0,0 0 11 0,0 0-1 16,0 0-14-16,0 0-5 15,-6-9-8-15,6 9-2 0,2 0 0 0,2 0 4 16,4 0 4 0,1-1 2-16,1-1-2 0,11-1-2 0,-1-4-1 0,9 0-4 15,8-4-6-15,5 0-5 0,-1 2-2 16,-2-1-2-16,1 4-1 0,-3 0 0 16,-4 0-1-16,-4 3-6 0,0 0-29 15,-4 1-26-15,-9 0-50 0,1-2-35 16,-9-2-201-16</inkml:trace>
  <inkml:trace contextRef="#ctx0" brushRef="#br0" timeOffset="-196587.39">29388 8535 456 0,'0'0'44'15,"0"0"-30"-15,0 0-3 0,0 0 27 16,0 0-1-16,0 0-26 0,0 0-4 16,0 0 4-16,0 0 0 0,-35 43 7 15,35-35-1-15,6 2-4 0,5 1 1 16,1-1 4-16,0 2 0 16,9-1 4-16,2 1-4 0,-5 2-6 0,11-6-2 15,0-1 4-15,-2-4-3 0,0-3-6 0,-4-1 0 16,0 0-1-16,-7-3 0 0,1-2 0 15,-9 0 2-15,-4-2 2 0,4-3-2 16,-8 1 3-16,0-2 1 0,-2-3-5 16,-6 0-1-16,2-4-1 15,-2 0-1 1,-5 2 0-16,3 3-1 0,2 3-1 0,-3 1 4 0,-1 3-1 0,3 3-1 16,-7 4-1-16,4 0 0 0,-1 9 0 0,-3 3-1 15,3 5-2-15,-3 1 1 0,5 2-1 16,3 2 1-16,-4 1 1 0,1 0-1 15,5 0 1-15,0-2 0 0,2 1-2 16,4-2-1 0,0 0 3-16,6-3 0 0,2 1 0 0,3 2 0 0,7-3 0 15,-3-1 1-15,5-4 0 0,5-3-1 16,-2-5 2-16,4-1-1 0,-2-3 2 16,1 0 0-16,-5-5-2 15,2 1-1 1,-2-1 0-16,-9-1-7 0,-4 1-20 15,5-1-32-15,-7-1-57 0,-6-2-28 16,0-3-130-16</inkml:trace>
  <inkml:trace contextRef="#ctx0" brushRef="#br0" timeOffset="-195044.96">30240 8379 193 0,'0'0'61'16,"0"0"-20"-16,0 0-3 16,0 0 25-16,0 0-8 0,2-30-8 0,-2 25-6 15,0 0-3-15,0 1-4 0,0 0-3 16,2 3 0-16,-2-1 0 0,0 1 3 15,0 0-2-15,0 0 2 16,0 1-7-16,0-1-5 0,0 1-4 16,0 0-3-16,0-2-3 0,0 2-4 0,0 0-1 15,0 6-4-15,0 5-3 0,-2 6 0 16,0 5 2-16,0 1 0 0,-2 5 3 16,0-1-1-16,-3-1-4 0,3 3 2 15,2-1-1-15,2 0 0 0,0 0 0 16,0-5-1-16,2 2 0 0,7-4 1 15,-3-3-1-15,0 0 0 0,-2-6 0 0,2-2-5 16,-4-1-19-16,2-2-5 0,3-1-22 16,-5-3-35-1,2-3-20-15,-2 0-59 0,0 0-77 16</inkml:trace>
  <inkml:trace contextRef="#ctx0" brushRef="#br0" timeOffset="-194603.67">30738 8371 589 0,'0'0'15'0,"0"0"8"16,0 0 16-16,0 0 34 16,0 0-16-16,0 0-17 0,0 0-8 0,0 0-4 15,4-40-8-15,-4 40-3 0,0 0-6 16,0 0-3-16,0 0-1 0,0 0-4 15,0 0-2-15,0 2-1 0,-4 8-3 16,2 3 0-16,-4 3 3 0,0 8 0 16,-1-4 0-16,1 3 0 0,-2 1-2 0,4 2 2 15,-2 0 0-15,-3-2 0 16,9 0 0 0,0-3 0-16,2-1-1 0,9-2 0 0,-1-3 1 0,7-2-1 0,-1 0 0 15,7-5 1-15,4-5 0 0,0-1 1 16,6-3 0-16,0-3 1 0,0-7 0 15,-4-2 3 1,-4 1 4-16,-7 1 0 0,-5-1 6 16,-5-2-1-16,-4-3-3 0,-4-4-8 0,-2-6-3 15,-8-4 0-15,-9-7 0 0,-4-3 0 0,-2-1 0 16,-6 1 0-16,3 5 0 0,3 8-8 16,8 8-4-16,3 7-1 0,5 5 1 15,1 3-14-15,-8 5-15 0,-1 5-37 16,-4 6-52-1,-1 2-56-15,-1-1-232 0</inkml:trace>
  <inkml:trace contextRef="#ctx0" brushRef="#br0" timeOffset="-189836.23">26790 1617 390 0,'0'0'4'16,"12"-49"-2"-16,-12 34 18 0,2 3 24 15,-2 2 1-15,-2 1-6 0,2 1-6 16,-6 0-14-16,0 3-1 0,-2 0 0 15,3 3-4 1,1 2 3-16,0 4-5 0,-2 8-7 0,-8 12-5 0,1 7 0 0,-3 8 2 31,1 4-1-31,3 4 1 0,-5-1 1 0,5 2 0 16,-7 3 1-16,7 1 1 0,-11 3 1 16,11 3 3-16,-11 2 0 0,2 4 5 0,3 5-1 0,-11 6 0 15,4 3-8-15,4 3 5 16,-4 5 6-16,-4 2-9 0,7 1-1 0,1 6 6 31,-4 4-1-31,-2 1-5 0,9 4-1 0,-5 6 8 16,-4 1-3-16,4 3-9 0,5 4 2 15,-5 1 8-15,9-1 0 0,-5 3-5 16,7 0-2-16,-9 2 0 0,13 4-2 16,-11-4-1-16,7 0 0 0,-5-6 1 15,7-4 5-15,4 3-1 0,4 4-1 16,-3 1-5-16,3 2 0 0,0 0 0 15,0-2 2-15,-4-1 2 0,2 1-2 0,-4 0 2 16,3 6-2-16,-5 1-2 16,-4 3-2-16,5 2 2 0,-1-4 0 15,2-2 3-15,6-2-2 0,2-1 2 0,2 1-3 16,8-5-6-16,0-1 6 0,13 3 0 16,-4-3 1-16,8 3 1 0,4-5-1 15,0-1-1-15,0-3-4 0,2-3 3 16,0-1 1-16,-2-5 1 0,4 2 0 15,-4-1 0-15,4-1 2 0,0 2-2 0,-2 0-1 16,2 0-4-16,-1 1 4 16,1 1 0-16,0 1 1 0,4-5 2 0,-2-2-1 15,9-1-1-15,-7 0-1 0,4-1 0 16,5-2 0-16,-5-3 0 0,5-1 1 16,2-3-1-16,-1-4-3 0,3-2 3 15,4-1 1-15,-5-2-1 0,5 0 0 16,4 2-4-16,-6-4 4 0,4-1 0 15,6-3 1-15,-2-6 0 0,2-4 3 16,2-7-3-16,2-3 1 0,3-2 0 16,3-4 1-16,9 0-3 0,-7-5-2 15,9 0 1-15,-4 0-2 0,7-4 3 0,-3-2 0 16,6-3 3-16,2-4 0 16,2-1 0-16,0-4 0 0,5-1 0 15,1-5-3-15,4-4-4 0,-1-1 3 16,3-7 1-16,5 0 0 0,-5-7 2 0,1-1 0 15,-5-2 1-15,2-1 1 0,-3-7-4 16,-1 0-6-16,-6-5 4 0,0 2 1 16,2-5 0-16,1-4 0 0,-5-2 1 15,0-4-2-15,-5-1-1 0,-1-4 3 16,-2-5-7-16,-4-4-1 0,-9-2 8 0,2-3 0 16,-7-1 2-1,-10-3 0-15,3-1-1 0,-4-6 1 0,-6-1 0 0,1-3 0 16,-3-4-2-16,4 2-1 0,-5-4 1 15,3-1-1-15,-1 1-2 0,-1-1 2 16,-5-2 1 0,3 1 1-16,-5-1 0 0,1 1 1 0,1-3 2 0,0-1-3 15,-1-1 1-15,-1-2 1 0,5 2-3 16,-3-1-2-16,-2-3 2 16,5 2 1-16,-3-2 0 0,-1 1 2 0,-1 2-1 0,0-1 0 15,-4 3 0-15,-1-2 1 16,-5 0-3-16,-5-1 0 0,-1-4 0 0,-2 2-6 15,0 1 6-15,-1-1 0 16,-1-1 1-16,0 0 0 0,-1-2 0 16,3 1 0-16,-4-1-1 0,-3 1 2 0,1-1-2 15,-3-1 0-15,-3 3-2 0,1-3 1 16,-4 3 1-16,-1-3 1 0,-3 0-1 16,-2-3 1-16,-4 0 0 0,-4-3 0 15,-9 1 0-15,-4 0 0 0,1 1-1 16,-5-2-4-16,0 3 3 0,5 1 1 0,-1 1 0 15,1 2 0 1,1-1 1-16,0 0 0 0,5-1 0 0,-2 0 1 0,3-2 0 16,3 1-2-16,0 0-5 0,2-2 5 15,-1 0 0 1,3-2 0-16,0-1 2 0,0 2 0 16,-2-2 0-16,-3-1 1 0,1 1 1 0,-4-2-4 0,-1-1-2 15,1 2 1 1,0 0 1-16,-3 1 0 0,3 3 1 0,-3 0 0 15,1 0 0-15,1 4 1 0,-1-1-1 0,1 3 0 0,-1-2-1 16,0-1-4-16,-1 2 3 0,1-3 1 16,1 2 0-16,1 2 0 15,-1-4 1-15,1 2 1 0,0 2 0 0,-1-4 0 16,-1 4 0-16,-3-1-2 0,1-1-2 16,-1 3 2-1,-4 0 0-15,3 0 1 0,-1 0 1 0,1 0 0 0,-5 1 0 16,2 4 1-16,1 3-2 0,-5 0-1 15,2 0 0-15,2 2-4 0,-1-1 4 16,-1 2 0 0,2 3 0-16,-2 0 0 0,1 2 1 0,-5 2 1 0,4 2 0 0,-4 5-1 31,-6-3 4-31,2 3-4 0,-2 4 1 0,-2 0-1 0,0 5-1 0,-2 2-4 16,-1 2 4-1,-3 2 0-15,2 1 0 0,-1 1 1 0,3 2-1 0,0-2 1 16,0 2-1-1,2-2 0-15,-2 0-3 0,1 4 3 0,1-1-1 0,-4 5 2 16,2 0-2-16,-3 2 1 16,-1 3 0-16,-4 0 0 0,-1 3 0 0,-6 2 0 15,3-3 1-15,-9 2 0 0,2 1-1 0,0 1 0 16,-4 2 1-16,0 4 0 0,3 1 0 16,-3 0-1-16,6-1-1 0,-4 0 0 15,0 0-3-15,4-1 2 16,-3 0 0-16,3 0 2 0,2 0-1 15,-6 1 1-15,2 0 1 16,-1 0 0-16,-1 0 0 0,-2 2 0 0,-2 0 0 0,0-1 0 31,-4 3 0-31,-1 1 0 0,-1-1-1 0,-4 0 0 0,4 3-5 0,-7 2 4 16,1 0 0 0,1 0 1-16,-1 2 0 0,8 1 0 0,-2 1 1 15,4-1 0-15,-1 0 1 16,3 0-2-16,-4 3 2 0,2-3-1 15,-4 0-1-15,-2 0-3 0,-3 2 0 16,-7-1 2-16,-1 2 1 0,-2 2 0 16,1 2 0-16,-7 3 1 0,10 0-1 15,-5 2 2-15,7 1-1 0,5 2-1 16,1 2 0-16,1 1-6 0,4 5 5 16,2 2-1-16,2 5 1 0,2 5 1 15,-2 5 0-15,8 4-2 0,3 6-9 0,-7 4-8 16,8 3-5-16,-4 4-4 0,-1 7-16 15,5 3-17-15,-10 0-48 0,6 0-68 16,7-17-208-16</inkml:trace>
  <inkml:trace contextRef="#ctx0" brushRef="#br0" timeOffset="-183093.87">23418 3560 251 0,'0'0'61'15,"0"0"-18"-15,0 0 14 0,0 0 0 16,0 0-9-16,0 0-12 0,0 0-3 16,5-25-5-16,-5 23-5 0,0 0-3 15,0 0 1-15,0 1 1 0,0-2-1 0,-3 1-4 16,-3 2-2-16,4-3-1 0,-4 0-3 15,2 0-3-15,-2 1-2 0,-1-1-3 16,3 3 0-16,-8-1 1 0,2-1-1 16,3 1-1-16,-5 0-1 0,2 2 1 15,-1-1-1-15,1 0-1 0,0 0 0 16,3 3-1-16,1-2 1 0,-4 4-1 16,2 1-2-16,1 1 1 0,3 3 1 15,0-1-1-15,2 0 1 0,0 1 0 0,-2 0 0 16,4 2 0-16,0 0 0 0,0 0 0 15,0 0 1-15,6-3 0 0,-2 1-1 16,2-2 1-16,3-1-1 0,3-1 1 16,-2-2 0-16,1 0 0 0,3-2 0 15,-5-2 1-15,3 0 0 0,0-3 1 16,-3-3-1-16,-3 2 4 0,0 0 2 16,0 0 2-16,0-2 2 0,-4-2 2 0,3 0 2 15,-3-2-2-15,2-2 1 16,-4 0 1-16,0-1-2 0,0 1 2 15,0 0-2-15,0 2-3 0,-2 4-1 0,2 2-2 16,-2 3-1-16,2 0-4 0,0 1 1 16,0 0-3-16,0 2-2 0,0 4-2 15,0 0-4-15,0 8 4 0,0 3 3 16,0 0 1-16,2 3 0 0,0-1 0 16,0-1 0-16,4 1 0 0,-4-2 0 15,0 0 1-15,4-1-1 0,-4 1 0 16,1 1 0-16,-3-2 1 0,0-1-1 15,0 1 0-15,0-2 1 16,0 0-1-16,-3-4 1 0,-5 1-1 16,4-3 2-16,-2-2-1 0,0-1 0 0,-1-2 0 0,-3-2-1 15,2 0 0-15,0-1 0 0,1 0 0 16,-3 0 0-16,0 0 0 0,-1-1 1 16,1-2 0-16,-2 0-1 0,-1-3 0 15,3 3 1-15,0 1-1 0,3-1 0 16,1 3 0-16,2-1-1 0,0 1 1 15,2 0 0-15,2 0 0 0,0 0 0 16,0 0 0-16,0-3 1 0,2 0 3 0,4-3 3 16,-2 1 1-16,2-3-2 15,7 0 2-15,1 0-1 0,5 0-1 16,2 1 0-16,3 1-6 0,5 1 0 0,-4 2 0 16,2 0 0-16,0 2 0 0,-2 1 0 15,-1 0 0-15,-3 0-8 0,2 4-26 16,-11 2-33-16,3 1-61 0,-9-4-130 15</inkml:trace>
  <inkml:trace contextRef="#ctx0" brushRef="#br0" timeOffset="-161023.48">29076 9694 308 0,'0'0'40'0,"0"0"0"0,6-55 5 16,-4 43 0 0,-2 3 0-16,2-1-21 0,3 0 29 0,-5-2-19 0,0 2-7 15,0 1-4-15,0 2 1 0,0 1 1 16,0 1-2-16,-5 0-2 0,3 1-3 16,-2-1-7-16,0-1-3 0,-6 2 0 15,4-2-4-15,-5 3-3 0,1 0 0 16,-2 3-1-16,1 0-1 15,1 5-1 1,-3 9 0-16,11 1 1 0,-4 3-2 16,4 6 1-16,0-2 0 0,4 0 2 0,-2-3-1 15,2-2-1-15,6-1 2 0,-3-4 0 16,5 1 0-16,-2-5 0 0,0 1 1 16,3-2 0-16,5-1 3 15,1-3 1-15,-1 0 3 0,7-3 2 0,-4 0 1 16,6-6-1-16,-3-2 1 0,1 1-2 15,0 3 0-15,2 1-4 0,-9-1-1 16,3 2-2-16,-7 2 0 0,3 2 0 16,-5 2 1-16,-2 2-2 0,7 2 1 15,-5 3 0-15,4 4-1 0,5 4-1 16,-9 7 2-16,7 2-1 0,-7 6-1 16,-1 4 2-16,1 3-1 0,-4 2 0 15,-2-1 1-15,-4-2-1 0,0-3 0 0,0-3-1 16,-4-5 1-16,-2-4-1 15,0-4 0-15,-3-3 1 0,1-3-1 0,-8-2-1 16,1-3-1-16,-3-3 1 0,-1-3-2 16,-4-3 1-16,3-1 1 0,-1-1 1 15,-2-6 0-15,9-3 1 0,-5-2-1 16,9-1 2-16,-3-4 1 0,1-5-2 16,4 0 4-16,1-3 1 0,3 2 2 15,2-1-3-15,2 4 3 0,4 0-4 0,5 2-1 16,1 2-1-16,13 0-1 0,-1 1 0 15,5 2-1-15,11 1 0 0,-1 1 1 16,0 3-1-16,0 0 0 16,-4 2 1-16,-2 0-1 0,-8 0-7 0,-4 3-15 15,-5 0-6-15,-2 3-14 0,-5-1-18 16,-5 0-28-16,-2 0-8 0,0 0-50 16,-9-1-80-16</inkml:trace>
  <inkml:trace contextRef="#ctx0" brushRef="#br0" timeOffset="-160376.41">29942 9572 407 0,'0'0'53'0,"15"-64"-4"16,-5 37-7-16,-2 4 7 0,1 1-1 15,-3 2-3-15,2 4-6 0,-2 3-4 0,-4 4 1 16,0 5 1-16,-2 1-9 16,0 0-4-16,0 2-2 0,0-1 0 0,0 2-5 15,0 0-5-15,0 0-5 0,0 0-3 16,0 4-4-16,0 6-2 0,0 5 1 15,0 8 0-15,0 4 1 0,0 5 0 16,0 5 0-16,2 1 0 0,-2 2 1 16,0 0-1-16,0-2 0 0,3-1 0 15,-3-6 1-15,4 1-1 0,-2-4 0 16,0-4 1-16,2-5-1 0,0-6 0 0,-2-4 0 16,2-2 1-16,-2-2-1 0,-2 0 0 15,0-5 0-15,0 0 1 16,0 0 0-16,0 0 1 0,0 0 2 0,-2-7 0 15,-2-3 0-15,-2-2-2 0,2-5-1 16,2-4 0-16,0-2 0 0,2-5 2 16,-2-2-1-16,4-3 0 0,2 3 0 15,6 2-1-15,0 3 0 0,1 6 0 16,1 0 0-16,1 5 0 0,1 5-1 16,5 3 0-16,1 3-1 0,1 3 0 15,2 5 1-15,4 6 0 0,-7 7-1 0,3 2 1 16,-2 4 1-16,-3 4-1 0,-1 4 0 15,-3-1 1-15,1 2-1 16,-5 0 0-16,0-3 1 0,-5-1 0 0,1-4-1 16,-2-4 1-16,-4-2-1 0,4-4 0 15,-2-2 0-15,-2-1-6 16,2-1-10-16,-2-2-10 0,0-4-24 0,2-1 1 16,0-3-18-16,0-1-71 0,3-6-52 15,-3-5-194-15</inkml:trace>
  <inkml:trace contextRef="#ctx0" brushRef="#br0" timeOffset="-159882.15">30806 9522 495 0,'0'0'40'0,"0"0"3"15,0 0 13-15,29-60 8 0,-23 45-9 0,-1 0-5 16,-3 1-20-16,-2-2 5 0,0 1-4 16,0 3-3-16,0 4-1 0,0 2-4 15,0 0-3-15,0 3-3 0,0 0-8 16,0 1-9-16,0 2 0 0,0 0 0 16,0 0 0-16,2 0 0 0,-2 0 0 15,0 0 0-15,0 0 0 0,0 0 0 16,0 0 0-16,0 2 0 0,2 4 0 15,2 3 0-15,-2 4 0 0,0 6 0 16,2 3 0-16,-4 4 0 16,2 4 0-16,0 2 0 0,-2 1 0 0,0 1 0 15,-2 1 0-15,-4 1 0 0,4 0 0 0,-6-4 0 16,6-1 0-16,0-3 0 0,0-5 0 16,2 0 0-16,-3-2 0 0,3-5 0 15,0-3 0-15,0-2 0 0,0-4 0 16,0-3 0-16,3 0 0 0,-1-2 0 15,0-1 0-15,-2-1 0 0,0 0 0 16,0 0 0-16,2-1 0 0,-2-4 0 16,0 0 0-16,0-1 0 0,0-1 0 15,0 3 0-15,0 2 0 0,0 1 0 16,0 1 0-16,-6 0 0 0,-3 1-35 16,-9 6-41-16,3-1-50 0,-6 4-90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21:06.375"/>
    </inkml:context>
    <inkml:brush xml:id="br0">
      <inkml:brushProperty name="width" value="0.05292" units="cm"/>
      <inkml:brushProperty name="height" value="0.05292" units="cm"/>
      <inkml:brushProperty name="color" value="#FF0000"/>
    </inkml:brush>
  </inkml:definitions>
  <inkml:trace contextRef="#ctx0" brushRef="#br0">1565 10358 84 0,'0'0'24'0,"0"0"-8"16,0 0-5-16,0 0 1 0,0 0-7 15,0 0-5-15,0 0-1 0,-15-7-2 16,9 11-12-16,2 1-19 0,-4 0-24 16</inkml:trace>
  <inkml:trace contextRef="#ctx0" brushRef="#br0" timeOffset="1053.66">1565 10262 130 0,'0'0'45'16,"0"0"-33"-16,0 0 60 0,0 0-29 15,0 0-7-15,0 0 0 0,0 0 3 0,6-36 1 16,-6 33-4-16,0 0-8 0,0-1-6 15,0 1 7-15,0 1 2 0,0-1-2 16,0 2-1-16,0-2-3 0,0 2-2 16,0 1-1-1,0 0-3-15,0 0 3 0,0 0 1 0,0 0-3 0,0 0-2 16,0 0-3-16,0 0 0 0,0 0-3 16,0 0-2-16,0 0-1 0,0 0-2 15,0 0 0-15,0 0-2 0,0 0-1 16,0 3-1-16,0 2-2 0,0 4 0 15,2 2 0-15,-2 2 1 0,2 3 2 16,-2-1-2-16,0 2 0 16,0 3 0-16,2 1 0 0,0 4 0 0,0 0-1 0,-2 2 0 15,2 2-1-15,3 0 0 0,-3 2 0 16,0-4-1-16,2 0 1 0,-4-2 0 16,2-5 1-16,-2-3-2 15,2-3 1-15,0-2 0 0,-2-2 1 0,2-4-1 16,-2 0 0-1,2-3 0-15,-2-1 0 0,0 0-4 0,0-2-6 0,0 0-5 16,0 0-1-16,0 0-8 0,0 1-7 16,-2-1-8-16,-4 0-9 0,0-4-16 15,-3-3-10 1,3-7-33-16,2-3-9 0,2 1-64 0</inkml:trace>
  <inkml:trace contextRef="#ctx0" brushRef="#br0" timeOffset="3906.03">1381 9181 167 0,'0'0'42'0,"0"0"28"0,0 0-8 16,0 0 16-16,0 0-20 0,0 0-9 16,-8-24 2-16,8 24-10 0,-2 0-4 15,2 0-3-15,0 0 3 0,-3 0-8 16,3 0-4-16,0 0-4 0,0 0-8 0,0 0-5 16,0 0-2-16,0 0-1 0,0 0-2 15,0 0-1-15,0 5-2 0,3 1 1 16,1 2-1-16,-2 1 3 0,2-1-3 15,2 2 3-15,0-3-2 0,3 1 2 16,-3-1 0-16,-2-1-2 0,0-1 2 16,2 0 1-16,2-1-1 0,-3-1 2 15,-1 0 3-15,0-4-1 0,-4 1 1 16,4 0 4-16,2-4 1 0,0-1 2 16,5 0-1-16,-5-2 1 0,2-3 0 0,5-1-4 15,-1-3-1-15,0-2-2 0,5-2-2 16,-5-5 0-16,9 0-2 0,-7-4-1 15,7 1-3-15,-4-2 0 0,3-1 0 16,1 2 0-16,-4 0 0 0,3 2 0 16,-5 3 0-16,-1 1 0 15,-3 4 0-15,-5 3 0 0,0 4 0 16,-2 4 0-16,0 3 0 0,-4-1 0 16,0 4 0-16,0 0 0 0,0 0 0 0,0 0 0 15,0 0 0-15,0 1 0 0,0 1 0 0,0-1 0 16,0-1 0-16,0 0 0 0,0 0 0 15,0 0 0-15,0 1 0 0,0 1 0 16,0 2 0-16,0 1 0 16,0 0-36-16,2-1-27 0,0-2-54 0,-2-2-98 15,0-10-360-15</inkml:trace>
  <inkml:trace contextRef="#ctx0" brushRef="#br0" timeOffset="37730.86">4374 4974 269 0,'0'0'30'0,"0"0"17"0,0 0 10 16,0 0 10-16,0 0-11 0,0 0-14 15,0 0-10-15,0 0-5 0,-12-21-7 0,12 21-7 16,0 0-6-16,0 0-6 0,6 6-1 16,2 5 0-16,2 2 0 0,1 4 2 15,5 0-1-15,-3-2 0 0,1 2-1 16,1-6 0-16,-5-1 1 0,7-5-1 15,-7-2 0-15,2-1 0 0,1-2 1 16,-5 0 0-16,6-1 8 0,-3-4 8 16,-3-3-2-16,-2-1 2 0,2 1 4 15,-5-2-1-15,1-1-2 0,-2 0-1 16,-2-3 0-16,-4 1-1 0,-3-3-3 16,-5 3-5-16,4 1-1 0,-5 1 0 15,1 0 0-15,4 4 0 0,-1 3-4 0,5 1 1 16,-2 1 1-16,4 2-3 0,0 0-2 15,-2 5 0-15,-2 7-1 0,-3 5-3 16,-3 6 3-16,6 2 0 0,0-2 0 16,3-2 0-16,-1 0 0 0,2-2-1 15,0 1 2-15,2-6 0 0,0-1-1 0,0-2 0 16,0-3-1-16,2 0-1 16,-2-5-2-16,0 0-16 0,0 0-2 0,0-1-2 15,0-1-8-15,0-1-9 16,2 1-1-16,0 0-15 0,0-1-33 15,3-3-58-15,1-5-54 0</inkml:trace>
  <inkml:trace contextRef="#ctx0" brushRef="#br0" timeOffset="38202.49">5422 4567 363 0,'0'0'114'0,"0"0"-65"0,-6-60 5 0,2 50 19 15,0 1-5-15,-5 2-18 0,1 0-12 16,8 1-9-16,-4 4-6 0,2 2-4 15,0 0-5-15,0 0-4 0,0 0-3 16,0 0-2-16,-7 2-5 16,-3 8 0-16,2 6 0 0,-11 6-1 0,4 5-1 15,-7 7 2-15,-3 4 0 0,4-1 0 16,-2 2 1-16,-2-3-1 0,2-4 1 0,11-2 1 16,-5-5-2-16,9-5 0 0,4-7 0 15,2-3 0-15,2-1-1 0,2-5 0 16,0 0-2-16,0-2-1 0,2 1 2 15,4-1-1-15,0 0 3 0,2-2 0 16,11 0-1-16,-2-5 1 16,7-3 8-16,5-5 1 0,2 1-4 0,2-1 1 15,0-1-1-15,-2 2-4 0,3-2 1 16,-3 3-1-16,-5-1-1 0,-5 3 0 16,4 4 0-16,-13-1-33 0,3 1-28 15,-9 2-38-15,-6-3-52 0,-2 2-87 16</inkml:trace>
  <inkml:trace contextRef="#ctx0" brushRef="#br0" timeOffset="38438.65">5315 4545 586 0,'0'0'59'0,"0"0"22"0,0 0 16 16,0 0-27-16,0 0-27 0,0 0-7 15,0 0-7-15,0 0-12 0,-7-32-12 16,7 43-5-16,7 7 0 0,3 8 0 15,6 11 0-15,-3 11 0 0,1 7 0 16,-1 2 0-16,-1 1 0 0,5-5 0 16,-5-6 0-16,7-3 0 0,-7-5 0 0,7-3 0 15,-9-1 0-15,4-5-13 0,-1-1-43 16,-5-1-23 0,0-4-60-16,-3-3-79 0</inkml:trace>
  <inkml:trace contextRef="#ctx0" brushRef="#br0" timeOffset="57466.23">4756 5836 371 0,'0'0'60'16,"0"0"-9"-16,0 0 4 0,0 0-2 15,0 0-3-15,0 0-12 0,0 0-2 0,0 0-8 16,-8-15-4-16,8 15-6 0,0 0-6 16,0 4-5-16,0 5-4 0,2 2-1 15,2 5 1-15,1 4 4 0,-1 3 3 16,6 2 0-16,-4 3-3 0,0 1 4 15,3 2-4-15,1-2 0 0,2 0-3 16,1-2 1-16,1-4-1 0,-1-4-1 16,1-2 4-16,-1-6-2 0,-1-2 1 15,0-3 5-15,-3-5 8 0,1-1-2 16,2-4 3-16,3-8 8 0,1-8-4 16,3-8-24-16,6-3 0 0,2-7 0 15,2-6 0-15,2 0 0 0,2-3 0 16,2-1 0-16,0 1 0 0,-2 6 0 0,-10 7 0 15,-3 9 0-15,-7 5 0 16,-3 7 0-16,-4 4 0 0,-4 4 0 16,0 1 0-16,-2 3 0 0,3 1 0 0,-3 0 0 15,0 0 0-15,4 0 0 0,-2 0 0 16,2 3 0-16,8 3 0 0,-3 1 0 16,-1 2 0-16,2-1 0 0,-2 4 0 15,-1 4-21-15,-1 2-44 0,-6 4-23 16,0-1-61-16,-2-3-81 0</inkml:trace>
  <inkml:trace contextRef="#ctx0" brushRef="#br0" timeOffset="89405.26">9503 4950 340 0,'0'0'49'0,"0"0"-46"0,0 0 1 15,0 0 27-15,0 0 24 0,0 0-12 0,0 0-7 16,0 0 4-16,-34-23 2 15,34 22-6-15,0 1-6 16,0 0-9-16,0 0-10 0,7 0-6 0,-3 1-5 0,6 4 1 16,0 1 1-16,1 1 4 0,5 1 0 31,-3 2 0-31,1 3 2 0,1 2 0 0,-1 1-1 0,3 1-3 0,-3 1-1 16,3-2-1-16,-1-2-1 0,1-4 0 15,-3-2-1-15,1-3 1 0,-1-4 1 0,1-1-1 16,-3 0 3-16,-4-1-2 0,3-4 3 31,-5 0-1-31,2-3-1 16,-4 0 2-16,-2-3 2 0,-2-1 2 0,0 0 0 15,-4-2 2-15,-6-3-2 0,0 1 1 16,-1-1-1-16,-5 2-3 0,3 3 3 16,1 5 0-16,-5 4 0 0,7 3 1 15,-2 0-4-15,-1 5-2 0,3 6-4 16,2 4-2-16,-7 7 0 0,3 3 0 15,-3 4 1-15,5-2 0 0,0 2-4 16,3-2 4-16,1-3-12 0,4-1-9 0,2-2-8 16,0-2-11-16,4-3-41 15,-2 0-23-15,2-1-97 0</inkml:trace>
  <inkml:trace contextRef="#ctx0" brushRef="#br0" timeOffset="90050.55">10449 4591 375 0,'0'0'62'16,"0"0"-6"-16,0 0 22 0,0 0-13 15,0 0-27-15,0 0 0 0,-56-43 3 16,44 42-9-16,0 1-7 0,3 0-10 16,-3 5-11-16,0 3 0 0,1 3-3 15,-1 2 0-15,2 1-1 0,3 1-1 16,-1-2 1-16,4 4 0 0,2-2 0 15,2 1 0-15,0-1 2 0,2 1-1 16,6 0 2-16,0-1-1 0,3 2-1 16,7-2 5-16,-1 1-1 0,6-1 1 0,4 2 0 15,4 2 0-15,-5-2-2 16,3 1 0-16,-4 1 0 0,-4-1-3 0,-7-2 0 16,-3 3 0-16,-3-3-1 0,-8 0-2 15,0 1 2-15,-2 0 2 0,-6 2 2 16,-7 0-4-16,3 2 0 0,-7-7-6 15,7-2-3-15,-5-2 8 0,7-7-2 16,-3 0 3-16,3-3 0 0,0-2 2 16,-5-1-2-16,3-2 2 0,2-1-2 15,-3-2 1-15,-1-3 0 0,7-1 1 0,-3-4 3 16,4-3 8-16,4-1 2 0,2-6 2 16,8-3 0-16,9-6-1 0,1-4 1 15,7-1 0-15,6-4-1 0,0 2-6 16,0-2-10-16,-2 2 0 0,-2 1 0 15,-6 5 0-15,-5 4 0 0,-8 7 0 16,-3 3 0-16,-5 10 0 0,-7-1 0 16,-5 6 0-16,-11 2 0 0,-4 5 0 15,-10 9 0-15,-6 11 0 0,-5 8 0 0,-4 12 0 16,-1 7-56-16,5 1-55 0,1-6-123 16</inkml:trace>
  <inkml:trace contextRef="#ctx0" brushRef="#br0" timeOffset="109353.15">9930 5815 240 0,'0'0'63'0,"0"0"-13"0,0 0 0 15,0 0 13-15,0 0-3 0,0 0-13 16,0 0-5-16,0 0-4 0,-14-15-1 16,14 15-8-16,0 0-5 0,0 0-1 15,0 0-4-15,0 0-4 0,0 0-5 16,0 2-2-16,2 6-3 0,2 9-3 16,-2 5 2-16,4 5 1 0,-3 1 2 15,3 0-1 1,0 3-3-16,0-2-1 0,4-1 0 0,-1-1-1 0,-1-6 2 0,4 0-3 15,1-4 1 1,-5-2 2-16,2-2 2 0,-1-4-2 16,-1-5 1-16,-4-1 7 0,2-3 6 0,0 0 1 0,7-10 3 15,1-6 6 1,7-12 9-16,6-9-17 0,0-6-19 0,6-7 0 16,4-5 0-16,0 0 0 0,3-2 0 0,-5 1 0 15,0 6 0-15,-6 6 0 0,-2 6 0 16,-9 6 0-16,-3 7 0 0,-5 6 0 31,-2 5 0-31,-6 7 0 0,0 5 0 0,-2 1 0 16,0 1 0-16,0 0 0 15,0 0 0-15,0 0 0 0,0 2 0 0,0 3 0 16,3 0 0-16,1 4 0 0,-2 0 0 16,-2 2 0-16,0 3 0 0,2-2 0 15,-2 1 0-15,0 3-52 0,0 0-10 16,0 3-30-16,0-1-52 0,-2-4-88 15</inkml:trace>
  <inkml:trace contextRef="#ctx0" brushRef="#br0" timeOffset="130634.95">7791 9213 507 0,'0'0'78'15,"0"0"-10"-15,0 0-13 0,25-51-2 0,-19 47-16 0,-4 2-13 16,-2 0-4-16,0 2-6 0,0 0-5 15,0 0-4-15,0 2-2 0,0 0-2 32,0 8-1-32,0 5 0 0,0 9 1 0,0 5 0 0,0 6 0 15,0 5-1-15,2 0 1 0,2 1 0 0,2-5-1 32,5-5 2-32,1-6-2 0,3-5-1 15,1-3-3-15,-3-3 4 0,-1-6 0 16,-2-2 0-16,3-4 0 0,-3-2 0 0,-4 0 1 15,-2-1 0-15,1-8 1 0,-3 0 1 16,-2-7 5-16,0-1 1 0,-2-6 0 16,-7-3-1-16,-5-5-1 0,-1-4 0 15,-3 2 0-15,3 2-1 0,3 6 5 16,-3 9 6-16,9 5-3 0,2 6 0 0,0 3-1 16,2 2-3-16,0 0-10 0,-4 9 0 15,-3 11 0-15,-1 7 0 0,-4 9 0 16,1 2 0-16,1-3 0 15,-5 3 0-15,1-1-10 0,-1-3-16 0,5 0-14 16,-3-6-2-16,3-3-10 0,1-3-37 16,-1-5-43-16,4-2-151 0</inkml:trace>
  <inkml:trace contextRef="#ctx0" brushRef="#br0" timeOffset="131201.94">8552 9189 381 0,'0'0'131'0,"0"0"-51"16,0 0-20-16,0 0 10 0,0 0-8 15,0 0-19-15,8-50-5 0,-8 50-5 16,0 0-7-16,0 0-7 0,0 0-4 15,0 0-6-15,0 0-4 0,0 0-3 16,-2 1-1-16,2 1-1 0,0 0 0 16,-2 2-1-16,0 1 0 0,-2 0 1 15,-5 2 1-15,-1 0 0 0,-4-1-1 0,-9 1 0 16,2-1-2-16,-4-3-9 16,3-2-5-16,5-1 2 0,1-2 3 0,7-5 4 15,3-3 4-15,2-1 2 0,0-4 1 16,4-3 1-16,0-3 3 0,0-2 8 15,8 0-2-15,2 2-4 0,5 4-4 16,1 4 0-16,3 2 0 0,4 2-1 16,6 2-1-16,0 6 1 0,-3 2 0 15,-3 8 0-15,-4 8 1 0,-1 2 0 16,-5 8-2-16,-9 7 0 0,-4 9 2 0,-10 6-2 16,-9 1 1-16,-6 1-1 15,0-3-2-15,-8-1-5 0,0-2 1 0,0-6 1 16,8-7 4-16,11-9-1 0,8-10 1 15,4-5 0-15,0-1-1 0,2-4 0 16,0-1 2-16,0-2 0 0,0 0 0 16,0 0 3-16,6-4 6 0,8-2 5 15,7-5 3-15,10-3 0 0,8-1-7 16,5-4-2-16,3 1-4 0,3 2-2 16,-5 2-2-16,1 4-5 0,-3 0-58 0,-4 0-65 15,-6-3-184-15</inkml:trace>
  <inkml:trace contextRef="#ctx0" brushRef="#br0" timeOffset="132195.6">15532 4939 561 0,'0'0'53'16,"-2"-59"-27"-16,2 45 22 0,4 5 68 16,1 2-80-16,-1 2-15 0,6 2 0 0,-2 0 0 15,-4 3 2-15,1 0-15 0,7 4-5 16,0 4 0-16,1 2-1 0,3 6 0 16,-5 2 0-16,3 7-1 0,3 3 0 15,1 0 0 1,-3 2-1-16,7 3 0 0,-9-4 1 0,8-3 0 0,-7-8-1 15,7-2 1-15,-11-5-1 16,4-3 0-16,-1-2 1 0,-7-2 0 16,0-2 0-16,-2-1-1 0,1-1 2 0,-5 0-1 15,2-1 3-15,-2-6 0 0,0-2 2 0,-2-6-1 16,-9-4-1-16,1-4-3 0,-3-6 1 16,-5-1-2-16,-3-6 2 0,5-3-2 15,-5 3 1-15,11 4 4 0,-3 5 2 16,3 11 0-16,4 7-2 0,6 6 0 15,-2 2-2-15,2 1 1 0,-2 8-4 16,-3 10-6-16,-3 13-1 0,0 8 4 31,0 7 1-31,4 4 2 0,-5 1-1 0,-1-3-1 0,4-6 2 0,2-7-6 16,1-9-9-16,3-6 5 0,-2-7 4 16,2-7 2-16,0-4 2 0,0-2 1 15,2 0 1 1,-2-7 0-16,3-7 6 0,1-4 2 0,2-6 8 15,0-6-8-15,-2-5-2 0,0-5 2 16,-4-12-2-16,0-1-3 0,0-3 1 0,-4 5-4 16,-4 11 0-16,2 14 0 0,4 14 0 15,-2 5-4-15,4 7-14 0,0 3-4 0,0 11-18 16,0 9-16-16,2 3-6 16,2 2-33-16,0 3-19 15,4 1-57-15,-4-4-128 0</inkml:trace>
  <inkml:trace contextRef="#ctx0" brushRef="#br0" timeOffset="132700.78">16454 4638 408 0,'0'0'138'0,"0"0"-68"16,0 0-17-16,0 0 11 0,0 0-11 15,0 0-21-15,0 0-8 0,0 0-8 16,-18-38-7-16,20 38-4 0,6 0-2 15,0 0-3-15,3 1 1 0,7 1 2 16,1-1 4-16,6 1 3 0,4 0 1 16,2-1 2-16,-2 1-4 0,-3 0-2 15,-3-1-1-15,2 0-1 0,-2 1 1 0,-9-1-1 16,-6 4 2-16,3-4 1 0,-9 1-1 16,0 1-2-16,0 0-2 0,-2 1-1 15,0 2-1-15,0 4 1 0,0 3 0 16,0 6 1-16,-6 6 0 0,-5 4-2 15,3 7 0-15,0 2 1 0,-5 6-2 0,1 2 0 16,4 0 0-16,2-1-1 16,-1-2 0-16,1-7 1 0,4-2 0 15,2-6 0-15,0-3-2 0,0-6-21 0,0-6-7 16,0-3-7-16,2-5-8 0,-2-4-23 16,0-1-22-16,0-1-4 0,0-6-43 15,0-4-37-15</inkml:trace>
  <inkml:trace contextRef="#ctx0" brushRef="#br0" timeOffset="132874.17">16403 4993 262 0,'0'0'169'0,"0"0"-42"0,0 0-9 0,0 0-2 16,0 0-47-16,0 0-24 0,0 0-4 16,0 0-8-16,20-42-7 0,15 27-9 15,9-1-17-15,10-2 0 0,12 0 0 16,4 1 0-16,4 2 0 15,7 2 0-15,-2 5 0 0,1 4 0 0,-1 3 0 16,-1 3-62-16,-1 8-135 0,-21 1-312 16</inkml:trace>
  <inkml:trace contextRef="#ctx0" brushRef="#br0" timeOffset="134076.7">15210 13872 258 0,'0'0'55'0,"0"0"-19"0,0 0-7 16,0 0 1-16,0 0 7 0,0 0-9 15,0 0-8-15,0 0-2 0,0 0-1 0,-2 0 5 16,0 0 7-16,2 0 4 0,0 0-1 16,0 0 1-16,0 0 35 15,0 0-40 1,0 0-1-16,2 0-2 0,0 0-7 0,6 0-5 0,2 1-8 15,3 5 5-15,10 3 5 0,-3 7-6 16,1 7-3-16,4 8 2 16,-2 3 2-16,-7 3-1 15,5-1-4-15,-11-2-2 0,0-3-2 0,3-4 0 16,-7-4 0-16,0-5 0 0,2-3-1 0,3-2 0 16,-3-2 0-16,-6-3 0 0,2 1 1 0,0-9-1 15,-4 1 0-15,2-1 0 16,-2 0 1-16,0-4 0 0,0-6 3 0,0-4 0 15,0-4 2-15,0-6-2 16,0-3 0-16,-2-4-1 0,0 0 1 0,-4 1-1 0,2 4 0 16,-4 4-1-16,-3 6 2 31,3 7 2-31,4 5-2 0,-4 4-1 0,-7 1 0 16,5 13-2-16,-9 6-1 0,5 12-2 15,-11 6-1-15,11 4 1 0,-9-1 1 0,12 0 1 0,-5-5-1 0,6-5 0 31,1-5 1-31,5-5 1 0,0-8-1 16,4-3-1-16,4-4 0 0,4-1-2 16,-3-1 2-16,-1-3 0 0,4-1 0 15,0 0 1-15,-2-4 1 0,1-4 0 16,-5-6 3-16,6-2 4 0,-2-5 0 16,2 1-1-16,-8-2-4 0,0-4-1 15,0-3 0-15,-4-4 1 0,0-2-3 0,-2 3 0 16,4 7 0-16,-2 10 0 0,4 6 0 15,-2 6 0-15,2 3 0 0,0 0 0 16,0 0 0-16,0 7-6 0,0 5-10 16,0 7-2-16,0 6 6 0,-2 0-2 15,-2 3 0-15,-5 0 2 0,-1 1 2 16,2 0 0-16,-3-1-5 16,-3 1-6-16,4-1-1 0,-3-3-3 0,1-5-14 15,6-3-32-15,3-7-20 0,1-5-87 0,0-3-202 16</inkml:trace>
  <inkml:trace contextRef="#ctx0" brushRef="#br0" timeOffset="134532.96">16262 13854 470 0,'0'0'113'16,"0"0"-41"-16,0 0-22 15,8-57 9-15,-6 48-3 0,3 3-15 16,-3 2-9-16,0 2-5 0,-2 2-4 16,0 0-2-16,0 0-3 0,0 0-5 0,0 0-3 15,0 1-5-15,0 2-2 0,-4 4 0 0,-1 4-1 16,-3 4 0-16,0 8 1 0,-11 5-3 15,-4 6 0-15,-5 6 0 16,-6 2 0-16,-1 1 0 0,4-4 0 16,4-4 0-16,13-7 0 0,2-9 0 0,10-3 0 15,2-6 0-15,0 0-3 0,0 0-2 16,6-5 2-16,2-2 0 0,0-1 2 16,5-2 0-16,3 0 0 0,1-5 1 15,8-2 0-15,1-5 2 0,3-4 0 16,6-1 1-16,1-4 1 0,1 4-1 15,0-1 0-15,0 0-3 0,-2 4 0 0,1-1 0 16,-8 3 0-16,-7 3 0 16,-8 1-12-16,-3 4-17 0,-6 0-17 0,-4 3-17 15,-6 0-27 1,-5-2-27-16,1 0-84 0</inkml:trace>
  <inkml:trace contextRef="#ctx0" brushRef="#br0" timeOffset="134835.93">16361 13839 592 0,'0'0'103'15,"0"0"-17"-15,0-51-16 0,0 42-19 0,-6 2-12 0,2 1-6 16,2 4-7-16,-2 0-3 16,2 2-23-16,2 0 0 0,0 0 0 0,0 2 0 15,0 6 0-15,0 8 0 0,0 7 0 16,0 5 0-16,0 6 0 0,6 5 0 15,-4 4 0-15,2 3 0 0,-2 3 0 16,2 1 0-16,-2 2 0 0,0-3 0 16,3 1 0-16,-3-7 0 0,2-1 0 15,2-3 0 1,-4-2 0-16,2 0 0 0,-2-6 0 0,2-3 0 0,-4-3 0 0,0-5 0 16,0-4 0-1,0-6 0-15,0-2-55 0,-6-4-81 16,-6-4-135-16</inkml:trace>
  <inkml:trace contextRef="#ctx0" brushRef="#br0" timeOffset="152692.37">5819 9004 309 0,'0'0'35'15,"0"0"13"-15,0 0 2 16,0 0 17-16,0 0-8 0,0 0-9 0,0 0-5 15,0 0-4-15,0 0-1 0,-12-46-5 16,12 47-4-16,0 0-9 0,0-1-5 16,0 0-4-16,0 1-1 0,0 0-2 0,0 1 0 15,0 2-1-15,2 5-3 0,4 4 2 16,2 5 1-16,4 5 1 0,-1-1-2 16,-3 3 1-16,11 0-3 15,-7-4-3-15,0-2 0 0,1-8-2 0,-3-1 0 16,7-4-1-16,-7-3 1 0,5-3 4 15,-3-2 5-15,0-9 5 0,7-7-3 16,-5-6 1-16,11-9-13 0,0-5 0 16,0-9 0-16,2-6 0 0,6-6 0 0,8-7 0 15,5-2 0-15,3-2 0 0,-1 4 0 16,-1 2 0-16,3 5 0 0,-13 8 0 16,0 5 0-16,-12 10 0 0,-4 11 0 15,-9 12 0 1,-10 10 0-16,-2 2 0 0,0 1 0 0,0 0 0 0,0 2 0 15,-2 1 0-15,2 2 0 0,-4 5 0 16,0 3 0-16,0-1 0 0,-2-2 0 0,6-2 0 31,-2-3 0-31,2 0 0 0,0 0 0 0,-5 1 0 0,5-1 0 16,-2 3 0-16,-2-1-41 0,2 1-21 16,-6-2-9-16,-5 1-81 0,1-1-118 0</inkml:trace>
  <inkml:trace contextRef="#ctx0" brushRef="#br0" timeOffset="177370.78">15526 12773 48 0,'0'0'22'0,"0"0"13"16,0 0 2-16,0 0-27 0,0 0 1 15,0 0-3-15,0 0 1 0,0 0 0 16,0 0 2-16,6-51 2 0,-6 45 9 0,0 4 20 15,-2 1 8-15,0 1 17 0,2-1-9 16,-4 0-6-16,2 0-8 16,-2 0-3-1,-2-1-6-15,4 1-7 0,0-1 2 16,-1 1 4-16,3-1 0 0,0 2-3 16,0-1-2-16,0 1-7 0,0 0-5 15,0 0-1-15,0 0-4 0,0 0-2 16,0 0 0-16,0 0-4 0,0 0-2 15,0 5-2-15,5 3 2 0,-3 1 3 16,2 6 2-16,2-1 0 0,0 3 1 16,-4 1-1-16,0 5-1 0,2 2 0 15,1 0-3-15,3 2 0 0,-2 1 0 0,0-5 2 16,-4-2 0-16,2-6-2 0,3-2 1 16,1-3-2-16,-2-3-3 0,0-2 0 15,1-3 0-15,1-2 2 0,6 0-3 16,1-12 0-16,8-7 0 0,1-10 0 15,1-10 0-15,8-6 0 0,-2-7 0 16,0-2 0-16,-2-2 0 0,2 1 0 16,-2 2 0-16,4-1 0 0,0 2 0 15,0 4 0-15,2 1 0 0,1 9 0 16,-7 9 0-16,-7 7 0 0,-9 12 0 0,-5 5 0 16,-6 5 0-16,-2 0 0 15,0 0 0-15,0 3 0 0,-4 5 0 0,0 8 0 16,-2 6 0-16,-7 3-3 0,-1 3-40 15,7-3-5-15,-1-3-22 0,-2-2-37 16,2-6-36-16,-1-5-136 0</inkml:trace>
  <inkml:trace contextRef="#ctx0" brushRef="#br0" timeOffset="191133.16">10065 14238 408 0,'0'0'52'16,"0"0"12"-16,0 0-3 0,0 0-11 15,0 0-16-15,0 0 0 0,0 0 5 16,0 0-5-16,6-13-4 0,-6 13-9 16,-2 0-4-16,2 0-3 0,0 0-3 15,0 0-4-15,0 0-4 0,-4 4 0 16,4 4-1-16,-4 6-1 0,-9 5 0 16,3 2-1-16,-5 2 1 0,-3-1 1 15,3-3-2-15,-3 0 2 0,3-6-2 16,5-3 0-16,0-4 0 0,3-4 0 0,-3 0 0 15,2-2 1 1,2 0 0-16,-3-3 0 0,3-3 1 0,-2-2 1 0,2-3 0 16,2-4-1-16,-3-1 0 15,7-5 0-15,0 1-1 16,0-3 0-16,5 1-1 0,-1 4 1 0,6-3-1 0,4 2 0 16,-1 2 1-16,5-1-1 15,-3 1-1-15,6 3 1 0,-3 1 1 0,3 6-1 16,-3 1-1-16,-3 6 1 0,4 3 0 15,-3 9 0-15,1 9-1 0,-3 10 1 16,-6 9-1-16,-1 8 1 0,-7 5 0 0,-7 3 0 16,-3 0 1-16,-7-2 0 15,1-4 0-15,-3-6-1 0,-1-3 1 0,-1-5-1 16,0-6 2-16,3-3-2 0,-3-8 1 16,2-3 0-16,-1-6 1 0,7-1-1 15,-5-6 3-15,5-3 10 0,3 2 5 16,2-2-3-1,4 0 1-15,2 0-5 0,2 0 0 0,0-1-3 0,0-2-9 16,2 0 0-16,6-2 0 0,8-7 0 16,7 0 0-16,6-4 0 0,6-3 0 0,7 1 0 15,-3-2 0-15,0 1 0 0,0 0 0 16,1 3 0-16,-5 3 0 0,-4-2 0 16,0 3 0-16,-6-1 0 15,2 3 0-15,-9 3 0 0,-3 0 0 0,-9 3 0 16,0 2 0-1,-4 2 0-15,-2 0 0 0,0-2-35 16,0-7-38-16,-10-7-50 16,-5-10-146-16</inkml:trace>
  <inkml:trace contextRef="#ctx0" brushRef="#br0" timeOffset="195995.53">20694 9340 282 0,'0'0'151'0,"0"0"-101"0,0 0 21 0,0 0-4 16,0 0-25-16,0 0-15 0,0 0 6 15,0 0 7-15,-27 11 1 0,29-11-2 16,2 0-6-16,5-1-3 15,5-3-1-15,11-4 8 0,10-7-2 0,13-4-19 16,7-5-16-16,7-2 0 0,0 1 0 16,4 0 0-16,-6 4 0 0,-4 4 0 15,-6 5 0-15,-7 5 0 0,-6 2 0 16,-10 5 0-16,-6 0 0 0,-9 5 0 16,-3 2 0-16,-5-1 0 0,0 3 0 15,0 1 0-15,-2 0 0 0,-2 2 0 0,2 0-12 16,-2 0-14-16,0-1-12 0,-4-3 0 15,-2 2-20-15,-2-1-29 0,-3-3-3 16,-3 0-106-16,-3-2-281 16</inkml:trace>
  <inkml:trace contextRef="#ctx0" brushRef="#br0" timeOffset="210989">9664 12698 244 0,'0'0'18'0,"0"0"21"0,0 0 9 0,0 0 7 16,0 0 1-16,0 0-6 0,0 0-5 15,0 0 3-15,0 0-12 0,2-22-9 16,-2 20-8-16,2 0-2 0,-2 2-2 16,4-3-1-16,-4 3 0 0,2 0 4 15,0 0-1-15,-2 0-2 0,2 0-4 16,-2 0-3-16,4 2 1 0,1 2 1 16,1 0 1-16,0 1-2 0,0 0 0 15,-2 0 0-15,2 5-1 0,3-1-1 0,1 3 0 16,0 2 0-16,3 2 0 15,-1 2-1-15,1 3-1 0,3 1 1 0,-3-3 1 16,-1 0-1 0,0-5 0-16,-1-3-1 0,-3-3-1 15,2-1-1-15,-3-4-1 0,-3 0 0 0,4-3-1 0,0 0 2 16,5-4-1-16,-1-10 3 0,11-10 7 16,4-11 6-16,6-9-2 0,6-9-9 15,6-5-7 1,3-4 0-16,4-2 0 0,-1 2 0 0,1 4 0 0,-2 5 0 15,-1 5 0-15,-7 8 0 0,-7 5 0 16,-4 9 0-16,-15 7 0 0,1 7 0 16,-13 6 0-16,0 2 0 0,-4 3 0 0,0 1 0 15,0 0 0-15,0 0 0 0,2 2 0 16,2 4 0-16,0 2 0 16,-2 2 0-16,3-2 0 0,-3 1 0 0,4 0 0 15,-6 1 0 1,4-1-8-16,0 3-20 0,0 1-12 0,2 1-9 0,1 3-24 15,-1-3-51-15,-6-5-54 0,-6-7-238 16</inkml:trace>
  <inkml:trace contextRef="#ctx0" brushRef="#br0" timeOffset="-210056.73">4690 14011 148 0,'0'0'113'16,"0"0"-66"-16,0 0-7 0,0 0 12 0,0 0 0 15,0 0-13-15,0 0-39 0,0 0 37 16,0 0-13-16,6-19 27 16,-6 18-23-16,0 1-17 0,0 0 7 0,0 0 4 15,0 0-1-15,0 1 0 0,0 0 5 0,0 0 0 16,0 2-5-16,0 4-3 0,0 1-4 15,0 3-2-15,0 5 1 0,0-2-1 16,0 4-2-16,0 1-3 0,3 1-1 16,1 0 0-16,-2-2-2 0,0 3 0 15,2 2-2-15,0-1 1 0,-4 2-1 16,2 0 5-16,2 1 3 0,-2 0-4 16,0-1-3-16,-2-2 2 0,3-4 1 0,-1-3-1 15,4-3-4-15,-2-1 0 16,-4-4-1-16,4-2 0 0,-2-2 1 15,0-2-1-15,-2-1 2 0,0 0-2 0,0 0 0 16,0 0 1-16,0 0 0 0,0 0 2 16,2-4-2-1,-2-3 1-15,2-1 1 0,0-1-1 0,-2 2-2 0,2 2 0 16,-2 2-10-16,0 3-18 0,0 0-17 16,0 0-45-16,0 0-58 0,-2 0-121 15</inkml:trace>
  <inkml:trace contextRef="#ctx0" brushRef="#br0" timeOffset="-206559.27">4583 12618 240 0,'0'0'26'0,"0"0"7"15,0 0-2-15,0 0 13 0,8-51-4 16,-8 41-2-16,0 0 2 0,2 2 1 16,0 1-4-16,0 1-4 0,0 0-7 15,2 2-5-15,-4 2 4 0,0-1 5 16,0 3 7-16,0-3-6 0,0 3-1 15,0 0-7-15,0 0-6 0,0 2-2 16,0-1-6-16,0 0-3 0,0 3 0 16,0 1-1-16,3 2 0 0,1 2 1 15,0 2 1-15,0 1-1 0,0 0 0 16,-2 3-2-16,4 1 2 0,3 2-2 0,-5 1 2 16,2-1-1-16,-2-1 1 0,0-2 0 15,2-1 0-15,1-2 0 0,-3-2-1 16,0-1-1-16,-2-3 1 15,0-2-1-15,0-1-2 0,0-1 0 0,0-1 1 16,0-1-1-16,2 0 2 0,5-3-1 16,3-6 3-16,1-7 3 0,7-7 2 15,5-11-11-15,6-5 0 0,2-3 0 16,4-4 0-16,3 1 0 0,1-4 0 16,6 0 0-16,1 0 0 0,-3 1 0 15,5 5 0-15,-9 4 0 0,-5 7 0 0,-5 7 0 16,-7 4 0-16,-9 8 0 0,-3 3 0 15,-6 5 0-15,-1 4 0 0,-5 1 0 16,2 0 0-16,-2-2 0 16,0 2 0-16,0 0 0 0,0 0 0 0,0 2 0 15,2 4 0-15,-2 1 0 0,2 0-9 16,0 2-21-16,-2-1-22 16,0 3-11-16,-2-3-57 0,-13-7-79 0</inkml:trace>
  <inkml:trace contextRef="#ctx0" brushRef="#br0" timeOffset="-199842.36">15675 5859 266 0,'0'0'91'0,"0"0"-23"0,0 0-4 16,0 0 2-16,0 0-11 0,0 0-15 15,0 0-3-15,-17-28 2 0,17 28-8 16,-2 0-8-16,2-2 0 0,0 2-4 16,0 0 0-16,0 0-5 0,0 0-5 15,0 2-4-15,0 4-3 0,5 6 2 0,-5-1 0 16,0 4 1-16,2 0-1 16,0 4 0-16,-2-3-1 0,4 1 0 15,-2 1-1-15,2 0-1 0,2-3-1 16,-2 0 3-16,3-3 2 0,-3-1 2 0,2 0-2 15,2-4-2-15,2-3 3 0,-1-2 9 16,5-2-1-16,5-3 2 0,6-10 3 16,1-4-1-16,8-5-7 0,3-4-11 15,-2-1 0-15,0-4 0 0,-2 2 0 16,0-1 0-16,-4 1 0 0,-4 1 0 16,2 0 0-16,2 2 0 15,-4 4 0-15,-1 1 0 0,-3 3 0 0,2 3 0 16,-7 2 0-16,1 4 0 0,-5 2 0 0,1 2 0 15,-5 3 0-15,-4 2 0 16,0 1 0-16,9 6-5 0,-5 4-63 0,-2 2-28 16,-2-1-91-16,-4-5-206 15</inkml:trace>
  <inkml:trace contextRef="#ctx0" brushRef="#br0" timeOffset="-195164.4">21269 9949 174 0,'0'0'123'16,"0"0"-90"-16,0 0-12 0,0 0 1 15,0 0 13-15,0 0 9 0,0 0-5 16,35-56-39-16,-33 48 20 0,0-1 9 15,0-2 6-15,-2 2-14 0,0 0-5 16,2-1 5-16,-2 1-1 0,0 0 1 16,0 1-1-16,0 0-1 0,-4 1-2 15,2 0 0-15,-2 1-2 0,-5 0-2 16,1 3 1-16,0 1 3 0,-7 2-9 16,1 2-8-16,-5 6 0 0,1 3 0 15,-3 2-1-15,2 0 0 16,1 0 1-16,3 2 0 0,-1-1 0 0,6 3-4 15,1-1-2-15,3 0 2 0,2-1 2 0,4 0-1 16,0 0 2-16,2-1-1 0,4 0-1 16,0-1 1-16,3-1 2 0,-1-1-1 15,2 0-2-15,3-4 3 0,-1-1-1 16,3-1 1-16,1-5 0 0,3 0 0 16,-1-6 1-16,3-4 3 0,0-4 8 15,-3-2 0-15,1-1-3 0,-3-1-1 0,-1 1-1 16,-5-1 2-16,3-1 0 15,-5-2-2-15,-2 1-1 0,-2 4 1 16,-2 1-2-16,0 5-1 0,0 4 2 16,-2 5 6-16,0-2-7 0,0 3-3 0,0 0-2 15,0 3 0-15,0 10-3 0,2 4 2 16,3 7 1-16,-3 2 0 0,2 2 1 16,0 0 0-16,-2-2 1 0,2 3 3 15,-2 0 1-15,2-2 3 0,-2 2-2 16,5-1 1-16,-5 0 0 0,0 1-4 0,-2-2 2 15,2-3-2-15,-4 0 4 0,-2-8-2 16,-5 2 0 0,-3-5-2-16,-5 1-2 0,-3-2 2 0,-7 1 0 0,-8-1 0 15,-5-3-4-15,-5-2-3 0,-1-1-4 16,-5-3-9-16,1-1-11 0,1-2-15 16,1-2-19-16,-2 0-46 0,3-4-49 15,1 1-116-15</inkml:trace>
  <inkml:trace contextRef="#ctx0" brushRef="#br0" timeOffset="-194362.35">19803 9049 298 0,'0'0'116'0,"0"0"-55"0,0 0-4 31,0 0 8-31,0 0-10 0,0 0-8 0,6-16-2 0,-6 16 4 0,0 0-6 16,0 0-7-1,0 1-11-15,0 0-7 0,0 1-6 0,0 5-5 0,0 1-2 16,0 5 0-16,0 3 1 16,4 2 3-16,0 6-2 0,3-1-1 0,-5 4-1 15,2 1-1-15,2-2-1 16,-2 0 0-16,2-6 1 0,1 0-1 0,-3-3 0 16,4-3 1-16,0-2-1 0,3-4 1 15,-3-3 1 1,2-2 5-16,5-2-10 0,-1-1 0 15,9-9 0-15,4-4 0 0,6-6 0 16,10-8 0-16,7-4 0 0,4-5 0 16,8-4 0-16,6-2 0 0,2-2 0 15,2 3 0-15,-5 5 0 0,-9 4 0 16,-5 5 0-16,-13 4 0 0,-9 9 0 16,-11 3 0-16,-5 6 0 0,-11 2 0 15,-2 1 0-15,-2 2 0 0,0 0 0 16,0 0 0-16,0 6 0 0,0 4 0 15,-4 5 0-15,0 5-47 0,-5 2-18 0,-1 0-30 16,0 0-52-16,-1-6-106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27:06.558"/>
    </inkml:context>
    <inkml:brush xml:id="br0">
      <inkml:brushProperty name="width" value="0.05292" units="cm"/>
      <inkml:brushProperty name="height" value="0.05292" units="cm"/>
      <inkml:brushProperty name="color" value="#FF0000"/>
    </inkml:brush>
  </inkml:definitions>
  <inkml:trace contextRef="#ctx0" brushRef="#br0">19621 9957 129 0,'0'0'54'0,"0"0"-23"16,0 0 3-16,0 0 3 0,0 0-5 16,0 0 1-16,0 0-4 0,0 0-1 15,-23 7-1-15,21-6 1 0,0 2-7 16,2-2 0-16,0-1-3 0,0 0-2 16,0 0-8-16,0 0 22 0,0 0-6 15,0 0 3-15,0 0-3 0,0 0 1 16,0 0 3-16,0 0-1 0,0 0-8 15,0 0-2-15,0 0-3 0,0 0-3 0,0 0-7 16,0 0 0-16,4 3-1 0,1 1 3 16,3-1 5-16,-2 1 0 15,4-1 0-15,1 1 0 0,3 1 1 0,-1-2-3 16,5 2-1-16,3 0 1 0,-1-1-2 16,3 1-2-16,2-2 4 0,2-1 0 15,2-1-1-15,4-1 2 0,2-1 1 16,4 1-1-16,1 0 0 0,3-1-2 15,-4-1-1-15,3 0 0 0,-3 2 1 16,-4 0-1-16,-2 0-2 0,-6 0 0 16,-2-2-2-16,-5 2 0 0,-5 0-3 0,-3 2 0 15,-3-1 0-15,-5 0 0 16,-2 1 0-16,0-1 0 0,-2 0 0 0,0 0 0 16,2 0 0-16,-2 1 0 0,0-2 0 15,0 0 0-15,0 0 0 0,0 0 0 16,0 0 0-16,0 0 0 0,0 0 0 15,0 0 0-15,0 0 0 0,0 0 0 16,0 0 0-16,0 0 0 0,0 0 0 16,0 0 0-16,0 1 0 0,0 1-5 15,2 1-16-15,-2 0-10 0,0 1-8 16,-4 3-13-16,0 0-27 0,-9 1-57 16,-1-1-69-16</inkml:trace>
  <inkml:trace contextRef="#ctx0" brushRef="#br0" timeOffset="22167.92">26902 7047 20 0,'0'0'189'16,"0"0"-129"-16,0 0-16 0,0 0 0 0,0 0 3 0,0 0 2 15,0 0 3-15,-11-15-9 0,11 12-6 16,0 3 3-16,0-2-9 0,0 1-1 15,0 0-2-15,0 0-2 0,0 0-7 16,0 0-2-16,0 1-1 0,0 0-8 16,0 0 0-16,4 0-2 0,0 1 0 0,1-1 1 15,5 0 1-15,9 0 1 16,-5 0 3-16,7-1 0 0,3 1 0 0,-3 0-3 16,4 0-2-16,2 2 1 0,-9 0 0 15,3-1-2-15,0 1-2 0,-7 1 0 16,5 0 0-16,-7 1-1 0,5 0 0 15,-5 1-1-15,-1 1-1 0,1 0 0 16,-2 2 2-16,-4 0-1 16,3 2 0-16,1 0-1 0,-4 1 2 0,-4 2 0 15,2 0 0-15,-1 4-1 0,-3 5 0 0,2 2 1 16,0 5 1-16,-2 3-1 16,0 3 1-16,0 4 1 0,0-1-1 15,2 6-3-15,-2 0 1 0,4 3 1 0,0 3-2 16,-2 2 1-16,2 2 1 15,-4 0-1-15,4 1 2 0,-2 0-2 16,3 0 1-16,-3-1-2 0,2 1 2 0,2-3-2 16,2 0 1-16,-4-3 0 0,0 2 1 15,1-1 1-15,-1-2-4 0,2 1 0 16,0-4 0-16,-2 0 0 0,0-1 0 16,1-3 0-16,-3-1 0 0,0-4 0 15,-2-2 0 1,0 0 0-16,0 0 0 0,0 0 0 0,0 0 0 0,-4-2 0 0,1-1 0 15,-1-4 0-15,-2-3 0 16,0-1 0-16,2-1 0 0,-2 1 0 0,1-5 0 16,-1-3 0-16,0-2 0 0,-4-4 0 15,-1 3 0-15,-1-4 0 0,-9 0 0 16,-8 1 0-16,-4-1 0 16,-8-1 0-16,-15-3 0 0,-2 2 0 0,-10 0 0 15,-6-2 0-15,-5 2 0 0,-8 0 0 16,5-1 0-16,1 2 0 0,9-3 0 15,8 0 0-15,10 1 0 0,6-2 0 16,3 2 0-16,-3-1 0 0,9 1 0 16,2 1 0-16,8 2 0 0,2-2 0 0,15-1 0 15,-1 1 0-15,5-3 0 16,4 0 0-16,2 2 0 0,2-1 0 0,-2 0 0 16,2 2-9-16,2 0-19 0,-2 2-12 15,0-1-2-15,0 1-26 0,0 1-25 16,0-3-17-16,0-1-51 0,0-3-124 15</inkml:trace>
  <inkml:trace contextRef="#ctx0" brushRef="#br0" timeOffset="29968.71">27617 10682 398 0,'0'0'64'0,"0"0"-35"15,0 0-5-15,0 0 14 16,0 0 7-16,0 0-9 0,0 0-6 0,0 0 0 16,0 0-1-16,0 0-5 15,0-2-7-15,0 2-3 0,2 0 1 0,2 0-2 16,2 0-1-16,9 0 2 0,3 0 7 16,11 0 0-16,4 0-4 0,4 0-3 15,7-1-4-15,8-4-1 0,-5 0-4 16,7 1 2-16,-9 1 1 0,5 3 0 15,-11 0-1-15,-2 2-2 0,-8 2 0 16,-12-1-2-16,-1 1 1 0,-9-2 1 16,-1-1 1-1,-2 1 0-15,0-2-1 0,-4 2 0 0,2-2 0 0,-2 1-2 0,0 2 1 16,2 1-1-16,-2 2-1 16,2 3 1-16,-2 3-3 0,2 1 0 0,0 2 0 15,-2 5 0-15,2 0 0 0,-2 3 0 16,0 2 0-1,3 1 0-15,-1 1 0 0,0 1 0 0,-2 1 0 0,6 4 0 16,-2 1 0-16,6 1 0 0,-3 3 0 16,-1 0 0-16,2 3 0 15,2 0 0-15,-1 4 0 0,-3 4 0 0,2-1 0 16,4 2 0-16,-5 0 0 0,3 1 0 16,2 1 0-16,-1-3 0 0,-5 1 0 15,4-2 0-15,-1 1 0 0,-1-1 0 16,-6-1 0-16,2-4 0 0,0 0 0 0,-2 1 0 15,0-4 0-15,-2 8 0 16,0-6 0-16,0-2 0 0,0-2 0 31,-4-12 0-31,2-1 0 0,0-6 0 0,2-2 0 0,0-7 0 0,-2-4 0 16,2-2 0 0,-2-2 0-16,0-2 0 0,2 0 0 15,0 0 0-15,0 1 0 0,0 0 0 16,0-1 0-16,0 1 0 15,0-1 0-15,0 0 0 0,0 0 0 0,0 0 0 16,0 0 0-16,0 1 0 0,0 2 0 16,-2 3 0-16,0 2 0 0,-2 1 0 15,1 0 0-15,-3-1 0 0,2-1 0 16,0-3 0-16,2 0 0 0,-2-1 0 16,2 0 0-16,-4 1 0 0,1 3 0 15,-5-1 0-15,2 1 0 0,2-4 0 16,-9 1 0-16,5 0 0 0,-3 0 0 0,-7-1 0 15,1-1 0-15,-2 3 0 0,-7-3 0 16,-3 2 0-16,-5-1 0 0,-1 0 0 16,-6 3 0-16,-7-1 0 0,5-2 0 15,-9 1 0-15,8-1 0 0,-7-1 0 16,7 1 0-16,1-3 0 0,3 1 0 16,7-1 0-16,2 3 0 0,0 0 0 15,2-1 0-15,6 2 0 0,9-1 0 16,-1-2 0-16,9 1 0 0,6-1 0 15,2 0 0-15,0 1 0 0,0 0 0 16,8 3 0-16,7 0-43 0,-1-1-4 16,11-4 1-16,0 0-25 0,-3-6-45 0,3-8-52 15,0-7-241-15</inkml:trace>
  <inkml:trace contextRef="#ctx0" brushRef="#br0" timeOffset="39470.92">29614 12471 55 0,'0'0'112'0,"0"0"-44"0,0 0-37 0,0 0-4 15,0 0 3-15,0 0 0 0,0-8 7 16,0 8-10-16,0 0-5 0,0 0-1 16,0 0-4-16,0-1-2 0,0 1 5 15,0-2-1-15,0 2 0 0,0 0 0 16,0 0 0-16,0 0-3 16,0 0-1-1,0 0-5-15,0 0 0 0,0 0-1 0,0 0 1 16,4 0 1-16,0-3 2 0,2 0-1 15,9 0 16-15,-5 0-6 0,6 0-7 0,1-1-1 0,6-1 0 0,1 1 1 32,-1-2-2-32,6-1-2 0,-2 0-1 15,4-1-1-15,2 1 1 0,-2 1-1 16,0-1-2-16,0 1-1 0,-2 3-3 16,-6 0 1-16,4 0 0 0,-7 3 0 15,-3 0 0-15,-1-1-1 0,-7 1 0 16,-1 0 1-16,-2 0 0 0,0 1 1 15,1 2 1-15,-3 0-2 0,-2 0 0 16,4 1-2-16,-2 0 1 0,4 0 1 16,-1-1 0-16,-1 1-1 0,-2 0 2 0,2-1-1 15,-2 0 1-15,4 1-1 16,-3 0-1-16,1 2-2 0,-4-1 2 0,2 2-1 16,-2 1-1-16,0-1 1 0,0 2 0 15,-2-3 1-15,2 5 1 0,-2 1-2 16,0 2 2-16,0 4-3 0,0 1 1 15,0 3 1-15,-2 1 0 0,2 1-1 16,-4 0 1-16,0 1-2 0,2 0 1 16,0 1-1-16,0-2 0 0,-2 4 0 15,2 0-1-15,-1 4 0 0,1 3 1 16,-4 1 0-16,4 1-1 0,2 2 1 0,0-5 1 16,0-1-1-16,0-3-1 0,0-2-1 15,2 1 1-15,0-2 1 0,4 3 1 16,-1-4-1-16,-3-2 0 0,2-3 2 0,-4-3-3 15,2-1 0-15,2-2 0 16,-2 0 0-16,0-2 0 0,-2-2 0 16,0-1 0-16,0-3 0 0,0-1 0 15,0 0 0-15,0-3 0 0,0-2 0 0,2 1 0 16,-2-2 0-16,0 0 0 0,0 0 0 16,0 0 0-16,0 0 0 0,0 0 0 15,0 0 0-15,-4 0 0 0,-4-2 0 16,-9 1 0-16,1 1 0 0,-5 0 0 15,2 1 0-15,1 2 0 0,1 1 0 16,3-1 0-16,-1 2 0 0,-1 2 0 16,3 2 0-16,1-1 0 15,0-3 0-15,3 1 0 0,-1 0 0 0,0-1 0 16,-1-1 0-16,3 0 0 0,-6-1 0 16,1 2 0-16,1-1 0 0,-7-2 0 15,7 2 0-15,-1-1 0 0,5 2 0 0,2-3 0 16,2-1 0-16,0-1 0 0,4 0 0 15,0 0-28-15,0 0-12 0,0 0-7 16,4 0-21-16,2 0-29 0,0 0-1 16,5-12-33-16,3-4-56 0</inkml:trace>
  <inkml:trace contextRef="#ctx0" brushRef="#br0" timeOffset="-198297.73">3729 7870 86 0,'0'0'311'0,"0"0"-252"0,0 0 1 16,0 0 1-16,0-56-1 0,-4 48-11 16,2 4-2-16,2 1-7 0,-2 2-5 15,2 1-9-15,-2 0-6 0,2 0-7 16,0 0-5-16,0 1-6 0,0 8-2 16,0 4-1-1,0 14-1-15,0 10 2 0,0 10-1 0,0 11 1 0,-2 6 0 16,0 7 0-16,-5 4 0 0,3 0 0 15,0 0 1-15,0-6 0 0,4-7 0 16,0-7 0-16,0-9 1 0,8-10-2 16,5-7 0-16,-3-5-1 0,0-6 1 0,7-7 0 15,-5-3-1-15,7-5 2 16,-3-3 0-16,9-8 1 0,6-9 3 0,4-7 6 16,3-6-3-16,1-6-1 0,8-2-3 15,-7-1-1-15,-3 2-1 0,-2 1-2 16,-8 3-4-16,-2 5-20 0,-11-1-8 15,-6 4-32-15,-5 2-31 0,-8 2-39 16,-3 2-104-16</inkml:trace>
  <inkml:trace contextRef="#ctx0" brushRef="#br0" timeOffset="-198097.31">3787 8300 383 0,'0'0'66'0,"0"0"-55"16,0 0 24-16,0 0 57 16,0 0-25-16,0 0-28 0,0 0 4 15,0 0 1-15,58-25-11 0,-40 6-10 0,7-4-8 16,0-3-10-16,-2 0-3 16,4-1-2-16,0 2 0 0,-7 2-28 15,-1-2-31-15,-9 1-28 0,0-1-41 16,-7 1-150-16</inkml:trace>
  <inkml:trace contextRef="#ctx0" brushRef="#br0" timeOffset="-197904.78">3558 7885 607 0,'0'0'41'0,"0"0"-41"15,0 0 3-15,0 0 15 0,0 0 30 16,59-5-19-16,-30-11 5 0,7-5-2 15,5-4-13-15,-2-2-5 0,3 1-5 16,1 2-5-16,-8 5-2 0,-4 1-2 0,-4 4-2 16,-4 3-33-16,-1 4-27 15,-13 5-30-15,-7 1-90 0</inkml:trace>
  <inkml:trace contextRef="#ctx0" brushRef="#br0" timeOffset="-197621.93">3018 8243 629 0,'0'0'57'0,"10"-58"-3"0,-6 41 16 15,-1 6-7-15,3 6-31 16,-6 0-8-16,0 5 1 0,0 0-8 0,2 4-11 15,2 8-6-15,4 7-5 0,0 14 1 16,3 15 4-16,1 15 2 0,1 15 1 16,-3 14-1-16,4 13 1 0,-3 4-2 15,5-6-1-15,-1-10-12 0,3-13-20 16,-1-11-6-16,10-10-17 0,-2-12-28 16,-7-14-27-16,3-12-53 0,-13-13-114 15</inkml:trace>
  <inkml:trace contextRef="#ctx0" brushRef="#br0" timeOffset="-197355.29">4236 7536 677 0,'0'0'22'0,"0"0"29"16,0 0 18-16,0 0 3 0,0 0-37 15,0 0-19-15,0 0-10 0,0 0-3 16,0 0-1-16,41 79 5 0,-27-41 0 16,3 7-3-16,-1 6-1 0,-1 8-2 0,-1 6 0 15,-1 5-1-15,5 1 0 16,-5 1-2-16,7-5-15 0,-5-5-13 16,6-9-10-16,-3-7-21 0,-3-7-43 15,-5-6-45-15,2-10-156 0</inkml:trace>
  <inkml:trace contextRef="#ctx0" brushRef="#br0" timeOffset="-196976.99">5542 7101 374 0,'0'0'85'0,"0"0"-38"16,0 0 11-16,0 0 14 0,0 0-11 16,-52-20-6-16,52 19-3 0,0 0-12 0,0 0-12 15,0 0-9-15,0 1-10 0,6 7-7 16,3 6-2-16,3 8 0 0,5 12 0 15,-1 11 0-15,1 11 2 16,-1 8 2-16,-3 6-1 0,-1 7 0 0,1 6-2 16,-1-1 0-16,0-3 1 0,-3-10 1 15,7-10-3-15,-3-7-2 0,3-9 1 16,-1-5-4-16,3-6-26 0,-1-4-29 16,7-7-33-16,-7-8-33 0,6-9-80 15,-5-5-187-15</inkml:trace>
  <inkml:trace contextRef="#ctx0" brushRef="#br0" timeOffset="-196630.58">6174 7366 514 0,'-4'-54'123'0,"0"42"-79"0,0 3-9 16,4 5 23-16,-4 1-7 0,-2 1-24 16,0 2-2-16,-5 5-8 0,-3 8-12 15,1 5-3-15,1 5-1 0,-3 5-1 16,5 4-1-16,2 3 1 0,0 0-2 15,6 0 2-15,-1-3-1 0,3 1 1 16,3-2-7-16,5-2-8 0,2-4-11 16,0-3 14-16,5-5 0 15,1-6-6-15,5-5 9 0,-2-6 4 0,3-1 4 0,3-10 1 16,-6-10 0-16,8-4 2 0,-2-2 1 16,-11-5 5-16,5 2 7 15,-9-2-1-15,-6-1 2 0,-4-2 1 0,0-4-7 16,-10-4-2-16,-5 0-2 0,-5 5-3 15,-5 5 0-15,2 7-2 0,0 11 0 16,1 8-1-16,5 7-4 0,3 3-5 16,3 8-6-1,9 9-10-15,2 6-21 0,0 5-24 0,11 5 5 0,5 1-10 0,5-1-34 16,6 0-46 0</inkml:trace>
  <inkml:trace contextRef="#ctx0" brushRef="#br0" timeOffset="-196206.26">6935 7243 390 0,'11'-60'208'0,"-3"40"-136"16,-6 4 17-16,-2 6-6 0,0 3-28 15,0 3-24-15,-2 1-1 0,-6 3-3 16,1 0-13-16,-3 0-11 0,-9 10-3 16,-1 2-3-16,-5 5 1 15,-4 1-1-15,0 1-4 0,0-1-9 0,-2-3-1 0,8-4 5 16,3-5 9-16,5-2-2 0,1-3-3 15,5-1 4-15,1 0 3 16,-2-4 1-16,4-4-2 0,4-3 1 0,0-2 1 16,2-3 0-16,0-3 1 0,8-4-1 15,4 1 2-15,5-5 3 0,3 6-1 16,5 4 0-16,2 4-2 0,6 3 4 16,0 3-1-1,11 4-1-15,-5 2 2 0,2 6-1 0,-1 9 1 0,-5 4-5 16,4 6-1-16,-12 7 0 0,0 6 0 0,-7 10 0 15,-7 7 2-15,-7 6-1 16,-6 6 1-16,-2 3 0 0,-6-2-1 16,-5-4 1-16,1-8 1 15,-1-8-3-15,1-10 0 0,-2-3-1 0,3-6-6 16,-3-3-4-16,-1-5-1 0,3-5-3 0,-7-6-17 16,-1-5-13-16,1-4-22 15,-2-1-37-15,3-9 2 0,1-7-67 0,5-1-172 16</inkml:trace>
  <inkml:trace contextRef="#ctx0" brushRef="#br0" timeOffset="-195827.76">7919 6163 453 0,'0'0'35'0,"0"0"30"0,0 0 4 16,0 0-8-16,0 0-12 0,0 0-7 0,0 0-1 0,0 0-10 0,-31-35-6 0,27 40-7 16,-2 6-7-1,-2 4-6-15,-5 8-2 16,1 8-1-16,-5 5 0 15,1 4 0-15,-5 7 0 0,4 6-2 0,1 7 0 16,-3 10-1-16,5 5 1 0,1 7 0 16,3 2 2-16,4 3-1 0,6-2-1 15,2-6-3-15,12-4 2 0,5-6 2 16,8-7 0-16,6-5-1 0,6-9 0 16,5-9-5-16,5-10-8 0,1-8-12 15,10-11-9-15,0-11-22 0,2-6-18 16,4-18-25-16,-6-13-92 0,-8-4-227 15</inkml:trace>
  <inkml:trace contextRef="#ctx0" brushRef="#br0" timeOffset="-195560.81">8550 6277 299 0,'0'0'157'0,"0"0"-85"0,-5-50 7 15,5 45 0-15,0 2-9 0,0 2-19 16,0 1-5-16,-2 0-8 0,2 0-17 0,0 4-9 16,5 5-4-16,1 6-4 0,6 8 6 15,1 7 5-15,-1 6-4 16,0 5-3-16,1 4 0 0,-7 5-4 0,2 6-3 16,-4 2 1-16,0 2 1 0,3 2-2 15,1-5 2-15,2-6-3 0,1-4 0 16,-1-6-7-16,0-7-12 0,-1-6-23 15,-3-8-20-15,-4-6-46 0,-2-7-54 16,-2-6-167-16</inkml:trace>
  <inkml:trace contextRef="#ctx0" brushRef="#br0" timeOffset="-195166.92">9050 6256 589 0,'0'0'63'0,"0"0"0"0,0 0 18 15,0 0-21-15,0 0-25 0,0 0-16 16,0 0-5-16,0 0-8 0,0 0-3 16,14 1-3-16,3 21 4 0,-3 5 3 15,5 5-2-15,-7 4-2 0,1 2-1 0,-1 0 1 16,1-3-1-16,-3-4 0 15,0-5-2-15,-2-8 0 0,1-6 1 0,-5-5 0 16,0-2-1-16,0-3-1 16,-2-2 1-16,2-1 1 0,3-6 2 15,1-4 2-15,0-4 4 0,-4-7 7 0,4-3-4 16,-1-3 3-16,-1-9-15 0,-6-4 0 16,2-5 0-16,-2-5 0 0,0-4 0 15,-2-3 0-15,2-1 0 0,0 7 0 16,0 9 0-16,0 15 0 0,0 10 0 15,0 9 0-15,0 7 0 0,2 1 0 16,-2 1 0-16,0 7-37 0,0 6-28 16,2 7-31-16,-2 2-45 0,0 4-61 15</inkml:trace>
  <inkml:trace contextRef="#ctx0" brushRef="#br0" timeOffset="-194852.06">9693 5939 559 0,'0'0'56'16,"0"0"-6"-16,0 0 13 0,0 0 21 15,0 0-27-15,0 0-18 0,0 0-5 0,0 0-2 16,0 0-9-16,0-33-6 0,8 34-8 15,2 10-9-15,3 3 0 0,1 9 0 16,-1 2 0-16,1 5 0 0,-2 3 0 16,3 4 0-16,-1 0 0 0,-5-1 0 15,1 0 0-15,0-3 0 0,-1 1 0 16,-1-2 0-16,4-6 0 16,-5 1-3-16,-1-4-20 0,-2-1-16 15,-4-6-15-15,0-2-35 0,-6-7-62 0,-5-3-113 16</inkml:trace>
  <inkml:trace contextRef="#ctx0" brushRef="#br0" timeOffset="-194442.3">10094 5446 438 0,'0'0'57'0,"0"0"18"0,0 0 3 16,0 0 5-16,0 0-9 0,0 0-23 15,0 0-14 1,0 0-9-16,-4-46-4 0,12 39-4 0,2 2-6 15,5 0 0-15,-1 4 0 0,11 1-5 0,2 0-2 16,4 8-7-16,10 4 0 0,1 6 0 16,3 5 0-16,3 8 0 0,-5 8 0 0,2 7 0 15,-3 8 0-15,-9 3 0 16,-6 8 0-16,-13 8 0 0,-6 4 0 0,-8 7 0 16,-8 5 0-16,-8-1 0 15,-1-5 0-15,-4-6 0 0,5-9 0 0,-1-6-4 16,5-3-44-16,-5-4-37 0,1-8-86 15,-5-13-195-15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40:01.562"/>
    </inkml:context>
    <inkml:brush xml:id="br0">
      <inkml:brushProperty name="width" value="0.05292" units="cm"/>
      <inkml:brushProperty name="height" value="0.05292" units="cm"/>
      <inkml:brushProperty name="color" value="#FF0000"/>
    </inkml:brush>
  </inkml:definitions>
  <inkml:trace contextRef="#ctx0" brushRef="#br0">8585 8155 360 0,'0'0'53'0,"0"0"-20"0,0 0 27 16,0 0-1-16,0 0-16 0,0 0-13 15,0 0-2-15,0-12-1 0,0 11-5 0,0 0-4 16,0 1-4-16,0 0-2 0,0 1-6 16,0 5-2-16,2 3 0 0,2 1 0 15,-2 0 3-15,2 3 2 0,0 5 0 16,-4 0 1-16,4 5 1 0,-2 2-1 16,1 4 1-16,-3 5 1 0,0 1 0 15,0 4 0-15,0 3-1 0,0 2-4 16,0 1 1-16,-3 3-2 0,1 2 0 15,-2 2 0-15,4 2-3 0,-2 1 0 16,0 1 1-16,0 2 0 0,0 3 0 16,0 0 0-16,-2 1 2 0,2-1-4 15,2 3 1-15,-4 1 0 0,-1-1 1 0,3 2 1 16,0 1 2-16,-2 1-1 0,4 2-2 16,-2-1-3-16,2-2 2 0,0 1 1 15,0-2-1-15,2 1 1 0,4-2-2 16,-4 1 1-16,1 1-1 0,-1 0 2 15,-2 4-1-15,2-1 1 0,-2 0 0 16,0 1-4-16,0-3 0 0,0-1 0 16,0-2 0-16,0 2 0 0,0 1 0 15,0 2 0-15,2 3 0 0,0-1 0 16,0 2 0-16,0-1 0 0,0-3 0 16,4 1 0-16,0-1 0 0,-1 4 0 0,-1 4 0 15,0 1 0-15,-2 3 0 0,4-3 0 16,0 3 0-16,-2-3 0 0,1-2 0 15,-3-2 0-15,4-6 0 16,-2 3 0-16,0-1 0 0,-2 1 0 0,2 3 0 16,0-1 0-16,5 0 0 0,-5-2 0 15,0-2 0-15,-2-2 0 0,2-2 0 16,-2 3 0-16,4 2 0 0,-3 1 0 16,1 4 0-16,0-2 0 0,0 0 0 15,4 1 0-15,3 1 0 0,-1-1 0 0,2 0 0 16,-3-1 0-16,-3 0 0 0,-2-5 0 15,-2 0 0-15,-2 0 0 16,0 0 0-16,-4 5 0 0,-4 1 0 0,1 1 0 16,1 2 0-16,-4 0 0 0,-1 2 0 15,1-2 0-15,6 1 0 0,-2-3 0 16,2-2 0-16,0-2 0 0,4-1 0 16,0-3 0-16,0 1 0 0,4-1 0 15,4-2 0-15,-4-1 0 0,4 0 0 16,1 1 0-16,3-3 0 0,-6-3 0 15,5-7 0-15,-1-9 0 0,0-7 0 0,-6-8 0 16,3-6 0-16,-3-10 0 0,-2-1 0 16,0-8 0-16,-2-2-28 0,0-2-13 15,-2-6-12-15,-7-13-11 16,-3-10-19-16,-4-12-28 0,-1-4-102 0</inkml:trace>
  <inkml:trace contextRef="#ctx0" brushRef="#br0" timeOffset="1366.57">8678 8192 195 0,'0'0'52'0,"0"0"-1"0,0 0-1 15,0 0-1-15,0 0-5 16,0 0-6-16,-19-37-3 0,19 30-8 0,0 1 0 16,0 0 1-16,0 3-4 0,6-3-4 15,3 1-6-15,1-1 1 0,2 0-5 16,9-3 0-16,2 3 0 0,8-1 21 15,8 1-20-15,11 0-6 0,10-1-1 16,6-1 6-16,10 1-1 0,7 0-1 0,6-1 1 16,6 0 2-16,0-1-1 0,4 3 1 15,-2-1 1 1,-4 1-2-16,-2 0-2 0,-6 4 0 0,-4-1-5 16,-13 3 4-16,-2 0 2 0,-10 0-2 0,-13 5 0 15,-1 4-1-15,-11-1-2 0,-4 2 0 16,-3 1-1-16,-9 0-1 0,1-1 1 15,-7-1-1-15,-3 2 1 0,0 1-1 16,0 0 1-16,2-1 0 0,-3 5 2 16,-1-1 1-16,2 4-1 0,-2 1-1 15,-2 1-1-15,0 2 4 0,0 3-2 0,-2 1 0 16,0 4 0-16,0 3-1 0,-2 1 0 16,-2 3 1-16,-2 3 0 0,2 4-2 15,-2 3 0-15,-3 8-1 0,1 2-2 16,2 4-1-16,2 5 1 15,2 1 0-15,-3 7 0 16,5 1 1-16,0 0 1 0,5 2 1 0,1 1 2 0,2 3-1 16,4 2 0-16,-5 4 1 0,1 2 0 15,2 4-5-15,1 5 0 0,-5 4 0 16,4-2 0-16,-4 3 0 0,3-1 0 16,-3 0 0-16,0-2 0 0,2-1 0 15,5 6 0-15,-5 2 0 0,0 3 0 16,1 5 0-16,1-3 0 0,-4-2 0 0,2-2 0 15,-4-1 0-15,-1 0 0 16,-3 1 0-16,0 2 0 0,-3-1 0 16,-3-3 0-16,0 1 0 0,2 1 0 15,0 2 0-15,-4-1 0 0,1 4 0 0,1 0 0 16,2 2 0 0,2 0 0-16,2-1 0 15,0-2 0-15,2-4 0 0,4-4 0 0,2-3 0 0,3-1 0 0,-5-2 0 16,0 0 0-16,2-2 0 0,3-1 0 15,-3 0 0-15,-2-1 0 0,3-3 0 16,-3-1 0-16,0-3 0 0,2-5 0 16,-4-1 0-16,0-4 0 0,1-1 0 15,-1-3 0-15,-2-4 0 16,-2 2 0-16,0-5 0 0,-6-2 0 0,-3-3 0 16,3-6 0-16,-2-3 0 0,-2-3 0 15,-3-3 0-15,7-5 0 0,-4-4 0 0,1-5 0 16,1-4 0-16,0-4 0 0,0-4 0 15,-3-2 0-15,5-5 0 0,-2-3 0 16,-7-3 0 0,3 0 0-16,-7-1 0 0,-1 0 0 0,-7 2 0 0,-4-1 0 15,-7-3 0-15,-5 3 0 0,-7-2 0 16,-5 1 0-16,-12-2 0 0,-11 1 0 16,-7 1 0-16,-12 1 0 0,-13 3 0 15,-11 3 0-15,-12 4 0 0,-9 8 0 16,-7 11 0-16,-4 5 0 0,-2 7 0 15,4 4 0-15,8-3 0 16,11-1 0-16,8-6 0 0,14-5 0 0,21-11 0 0,25-9-3 16,27-13-29-16,27-15-8 0,24-27 0 15,28-23-59-15,22-27-79 0,4-6-132 16</inkml:trace>
  <inkml:trace contextRef="#ctx0" brushRef="#br0" timeOffset="2200.02">8674 8781 238 0,'0'0'29'0,"0"0"5"16,0 0 0-16,-56-2 13 0,45 7 7 16,1 0-8-16,2 0-4 0,4-2-10 15,0-1-1-15,4-2-5 0,0 1-7 16,0 2-8-16,0 0-4 0,4 1-3 0,4 0 5 15,9 0 1-15,3-1 7 0,5-1 7 16,8-2 4-16,4 0-4 0,11-2 4 16,4-4-4-16,7-2-4 15,10-1-11-15,5 1 3 0,9-1-1 0,4 0-1 16,12 1-1-16,4 0-2 0,1-1-2 16,3 3 3-16,-2 0-1 0,-3 2 1 15,-9-2-6-15,-4 3 0 0,-15 0-2 16,-10 3 3-16,-6-1 0 0,-17 1-2 15,-8 0 1-15,-6 1 0 0,-10 0-1 16,-3 1 0-16,-7 0 0 0,-5-1-1 16,0-1 2-16,0 0-2 0,0-1 1 15,0 1 0-15,-2 0 0 0,0-2 0 16,2 2 0-16,-2 0 0 0,0 0 0 16,0 0-1-16,0 0 2 0,0 0-2 0,0 0 1 15,0-1-1-15,0 0-1 0,2 1 0 16,-2-1-3-16,0 1-4 0,0 0-6 15,0 0-8-15,0 0-15 0,-6 1-18 16,-7 1-33-16,-5 0-26 16,-5-1-90-16</inkml:trace>
  <inkml:trace contextRef="#ctx0" brushRef="#br0" timeOffset="2897.68">8808 9926 196 0,'0'0'41'0,"0"0"0"15,0 0-6-15,0 0 12 16,0 0-2-16,-54-41-2 0,46 38-2 0,-4 2-1 16,1-1-5-16,-1 2-1 15,-3 0-8-15,3 0-2 0,2 0-3 0,-1 3 0 16,7-3 2-16,2 1-3 15,2-1-3-15,0 0-5 0,0 0-6 0,2 0-4 16,6 4-2-16,5 0 3 0,3-1 5 16,9 0 10-16,4-1 0 15,8-1-1-15,7 0-2 0,5-1-4 16,7-4 1-16,6 0-2 0,13-2 2 0,5-2-3 16,11-2 0-16,8-3-1 0,7 0-1 15,5 2-2-15,5 0 0 0,4 0 2 16,-4 0-5-16,-5 0 1 0,-3 0-3 0,-11 3 2 15,-12 4-1-15,-11 3 2 0,-12 0 1 16,-14 1-2-16,-13 5 0 0,-16-1-1 16,-9 2-1-16,-8 0 0 0,-2 1 0 15,-4 1 0-15,-9 0 1 0,-5 4 1 16,-9 0-2-16,-6-4-5 0,-6 1-16 16,-9-4-7-16,-4-1-17 0,-8-2-24 15,-2-2-44-15,-6-3-50 0,8 0-126 0</inkml:trace>
  <inkml:trace contextRef="#ctx0" brushRef="#br0" timeOffset="3617.26">8159 8252 367 0,'0'0'47'15,"0"0"-12"-15,0 0 14 16,0 0 10-16,0 0-17 0,0 0-10 0,0 0-3 16,0 0 0-16,-10-20-3 0,-1 19-4 15,3 1-2 1,0 0-4-16,-3 0 0 0,-3 3-4 0,4 2-5 0,-1-1-2 0,-1 4-2 16,4 4-3-16,-1 0 0 15,1 3 0-15,0 6-1 0,2 0 1 0,3 1 0 16,1 2 0-16,0-2 0 15,2 1-1-15,2-3 0 16,0 0 1-16,7-2 0 0,3-1-1 0,1-2 1 0,1-3-1 16,5 2 1-16,-3-4 0 0,5-1-1 15,0-3 0-15,-3-6 2 16,5 0-1-16,0-8 2 0,-1-3 5 0,3-2 4 16,0-5 0-16,-6 3 2 15,-3-2 0-15,-6 3 4 0,-3 0-1 0,-5-1-3 0,-2-2 1 16,0-1-1-16,-9-4-5 15,-3 1-5-15,-9 0-2 0,-3 2 0 16,-5 3-1-16,-4 4-2 0,-1 4-13 0,6 3-6 16,3 5-1-16,2 0-5 0,6 8-11 15,-1 5-25-15,5 4-29 16,-5 2-56-16,5-2-99 0</inkml:trace>
  <inkml:trace contextRef="#ctx0" brushRef="#br0" timeOffset="4136.64">8080 9260 363 0,'0'0'27'0,"0"0"21"0,0-61 3 16,0 48 13-16,0 3-11 0,0 2-16 16,0 2 5-16,0 0 8 0,0 1 0 15,0 1-10-15,0 2-14 0,0 2 0 16,0 0-4-16,0 0-4 0,0 0-5 15,0 0-7-15,5 6-3 0,-1 4-2 0,4 5-1 16,0 5 4-16,5 0-1 0,-7 6 0 16,0 0 0-16,-2 2 1 15,0-1-2-15,0-3 0 0,1-2-1 0,-5 1-1 16,4-3-1-16,-2 2-17 0,-2-2-21 16,0 1-50-16,0-4-31 0,-6-3-80 15</inkml:trace>
  <inkml:trace contextRef="#ctx0" brushRef="#br0" timeOffset="5017.76">8428 10635 317 0,'0'0'49'0,"0"0"-34"0,0 0 3 16,0 0 24-16,0 0-5 0,0 0 1 16,0 0-8-16,0-3-4 0,0 3-3 15,2 0-5-15,4 0-9 0,2 3 0 16,3-1 10-16,3 1 1 0,5 0-2 15,5 0 2-15,5-1-2 0,4-2 0 16,5-1 1-16,7 1 0 16,11-4 1-16,6-2 0 0,12-2-3 0,9-3-6 15,8-2-8-15,10 1 0 16,5 0-1-16,7 0 2 0,3 1 3 0,4 0 2 0,0 4-2 16,-4 1-1-16,-1 3-5 0,-13 1-1 15,-3 2 0-15,-16-1 1 0,-9 2 0 16,-10 0 2-16,-14 0 0 15,-5 2-1-15,-10-1 0 0,-8 1 0 0,-2 0 1 16,-8-1-2-16,-5 3 0 0,-8-5 0 0,0 1-1 16,-2-1 0-16,-2 0 0 15,-6 0 2-15,-2-1-2 0,-15-5-6 16,-8-1-23-16,-10-1-21 0,-15-1-46 16,-16 0-28-16,-9 0-109 0</inkml:trace>
  <inkml:trace contextRef="#ctx0" brushRef="#br0" timeOffset="5662.37">8543 10006 280 0,'0'0'21'0,"0"0"5"15,0 0 11-15,-60-37 15 0,40 38 0 0,1 1-5 16,-1 3-3-16,-1 1-9 0,4 0 3 16,3 1 0-16,4-1-4 0,1-2-3 15,7-2-1 1,0 1-9-16,-2-3-6 0,4 3-7 0,-2 0-4 0,-4 4-1 15,-1 1-1-15,-3 0 1 0,2 3-1 16,-9 0 1-16,1-1-2 0,-9 4 1 16,-2-3-1-16,-4 1 0 0,2-3 0 15,0-2 1-15,2 0-1 0,5-3 0 0,-3 0 0 16,10-3 0-16,5-1-1 0,4 0 1 16,4 0-1-1,0-2 2-15,2-3 3 0,0-1-2 0,0 2 0 0,0-3 3 16,6-1-4-1,-2 1 0-15,8-1 1 0,-1 1-1 0,7-1 1 0,1 0 0 16,4 2-2-16,2-1 0 0,-3 3 0 16,1 1 1-16,2 3-1 0,-5 0 0 15,-3 4 0-15,0 6 0 0,-5 0 1 16,-6 5-1-16,-4 4-1 0,-2 2 2 0,-4 3 0 16,-12 1-2-16,-3 2 2 15,-8 2-1-15,-2-2 1 0,0 0-2 0,0-3 0 16,9-4 0-16,-1-2 1 0,13-7-2 15,4-2 1-15,1-2-1 0,3-3-1 16,0-1-1-16,5-2 0 0,-1 0 3 16,6 1 0-16,7-2 1 0,-1 0 1 15,5-3 5-15,4-3 1 0,-1-1 0 16,1 1-4-16,2-1-2 0,-4 2-2 16,0 0 1-16,-3 2-1 0,1 0-15 15,-5 3-29-15,-1 0-48 0,-5 6-55 16,-8 2-128-16</inkml:trace>
  <inkml:trace contextRef="#ctx0" brushRef="#br0" timeOffset="6609.05">8548 14936 246 0,'0'0'117'15,"0"0"-99"-15,0 0-5 0,0 0 8 16,0 0 10-16,0 0-4 0,-52 28 11 0,52-28 8 15,0 0-3-15,0 0-5 0,0 0-6 16,0 0-4-16,2 0-3 0,2 0-8 16,6 0-1-16,5 0 4 0,3 0 4 15,5 0-5-15,6-1-3 0,6 1-3 16,5 0-1-16,5-1 0 0,11-1 0 16,8 1 7-16,12-4-3 0,5-1-7 15,12-1 0-15,4-1-4 0,5 2-3 16,3-1 3-16,4 1 0 0,1-1 2 15,4-2 2-15,1 1 1 0,-5-4-10 16,-2 2 3-16,-5 0-2 0,-16-1 2 0,-5 5 2 16,-15 0 0-16,-10 1-1 0,-9 1-1 15,-15 2 1-15,-8 1-2 0,-17 1-1 16,-2-1-1-16,-4 1-3 16,-2-1 3-16,0 0 1 0,2 0 0 0,1 1-1 15,-1 0 1-15,2-1-1 0,4-2 0 16,-2 0 0-16,2 1 0 0,3-1-1 15,-3-1 1-15,-2 1-1 0,3 2 1 16,-3-1 0-16,-4 2-6 0,-2-1-7 16,0 1-7-16,0 0 2 0,-6 1-2 15,-5-1-8-15,-7-2-24 0,-5 0-44 0,-16-4-33 16,-3-2-116-16</inkml:trace>
  <inkml:trace contextRef="#ctx0" brushRef="#br0" timeOffset="7553.92">7533 15477 351 0,'0'0'70'0,"0"0"-24"16,0 0-8-16,0 0 14 0,0 0-12 0,0 0-12 16,0 0-4-16,2-8 1 0,-2 3 1 15,4-1 0-15,-2 1-6 0,-2-1-1 16,2 2 0-16,-2 0-3 0,0 1-1 15,0-1 1-15,0-4-5 0,-4 1 0 16,-2-1-6-16,-1 1-1 0,-1 0-2 16,0-1 0-16,-5 4-1 0,1 0 0 0,-2-1 0 15,1 3-1-15,-1 2 0 16,1 0 0-16,3 0 0 0,0 4-1 16,1 2 0-16,1 2-3 0,0 7 2 0,0 0-1 15,-1 3-1-15,3 1-2 0,2 1 1 16,-2-2 0-16,-3 0 2 0,7-1-1 15,0-4 2-15,2 0 1 0,0-3-1 16,0-1 1-16,4-1-2 0,1-3 3 16,1 1-1-16,0-3-1 0,2 1 1 15,1-2 0-15,5-2 0 0,-4 0 0 16,5-3 1-16,-3-3 0 0,7-4 0 16,-7-2 2-16,5-2 1 0,-1-4 7 0,-3 0 1 15,1-3-4-15,-3-1-1 16,-1 0-2-16,0 1 1 0,-2-1-3 15,-3 5-1-15,-1 4 1 0,2 6-1 0,-4 1-1 16,-2 3 1-16,0 2 9 0,0 1-3 16,0 0-7-16,4 1 4 0,-4 4-4 15,2 6 0-15,-2 4 0 0,2 5 2 16,2 4-1-16,1 3 0 0,-3 0 0 16,2 1-1-16,4 1 2 0,-6-2-1 15,6 0 1-15,-4-1 3 0,1-1 1 0,-3-2 1 16,2 0-2-16,-4-2-2 15,0-3 4-15,0-3-1 0,0-1-4 0,-4-1 2 16,0-4-2-16,-5 1 1 16,-3 0-1-16,2 0-1 0,-9 2 2 0,2-2-3 15,-3 1 0-15,-1-4-3 16,-2 1-1-16,5-2-2 0,-1-4-2 0,3 1-3 16,1 0-1-16,1-3-3 0,9 3-5 15,1-3-7-15,2 0-7 0,2 1-24 16,0-1-11-16,4 0-8 0,7-7-50 0,-1 0-7 15,0-1-39-15</inkml:trace>
  <inkml:trace contextRef="#ctx0" brushRef="#br0" timeOffset="8229.79">7956 15360 380 0,'0'0'121'16,"0"0"-63"-16,0 0-20 0,0 0 14 16,0 0-2-16,0 0-9 15,0 0-3 1,-6-55-7-16,4 50-4 0,0 0-7 16,0 2-3-16,-2 1-4 0,0 0-2 15,0 0-2-15,-5 2-3 0,3 0-3 0,-4 1-1 16,1 2 0-16,1 2 1 15,-4 1-1-15,-1 2-2 0,3 3 0 16,0 3-2-16,-3 0 0 0,5 7 1 16,-4-2-3-16,3 0-3 0,1 1 0 15,4-1-1-15,0-2 2 0,2-1-1 16,0-2 4-16,2-1 0 0,0-4 1 0,0 1 0 16,4-3 0-16,0 1 0 0,0-3 1 15,2 0 0-15,1 0 0 0,3-1 0 16,-2-1 1-16,0-2 0 15,3-1-1-15,-3-1 1 0,2-2 0 0,1-3 1 16,1-2 0-16,-4-2 4 0,1-4 2 16,-5 2 1-16,4-2 0 0,-4-1-2 15,-2 0-1-15,0 0-1 0,-2 2 0 16,0-1-1-16,0 3 0 0,0 1 1 16,0 2 0-16,0 2 0 0,0 2-2 15,0 2 6-15,0 0-5 0,0 2-3 0,0 0-1 16,0 0 1-16,0 0 0 0,0 0 0 15,0 7 0-15,0 4 0 0,0 4 2 16,2 2-1-16,2 6 2 0,-1 1 3 16,-1 2-1-16,0 1 2 0,0-2-1 15,0 4 0-15,-2-1-2 16,0 1 1-16,0-1-3 0,0 0 1 0,0 0-3 16,0-3 2-16,0-4-1 0,-2-2 1 15,-4-3-1-15,1-2 0 0,1-5 1 16,0-1 1-16,-4-1-2 0,0 0 2 15,-5 1-2-15,-5-5 1 0,-3 3-1 16,-6-2-1-16,2 2 0 0,-4-3-7 0,5 0-6 16,-1-3-5-16,4 0-5 0,7 0-6 15,3-1-6-15,5-1-25 16,4 0-43-16,2-2-20 0,0-2-109 0</inkml:trace>
  <inkml:trace contextRef="#ctx0" brushRef="#br0" timeOffset="11591.8">9126 8260 415 0,'0'0'162'0,"0"0"-151"15,0 0 9-15,0 0 23 0,0 0 5 16,0 0-9-16,0 0-5 0,0 0 1 15,-8-40 10-15,8 40-36 0,0 0-4 16,0 0 0-16,0 0-3 0,0 2 0 16,0 3-1-16,2 3-1 0,0 3 3 15,2 5 2-15,-2 2 4 0,5 4 0 16,-7 1-2-16,2 1 0 0,0 2-3 16,2-2 0-16,-2 1-3 0,0-3 0 15,-2-1-1-15,2 0 1 0,0-3-1 0,0-2 1 16,0-2-1-16,2-2 0 0,1-2 0 15,-1-1 0-15,-2-4 0 16,2 2-1-16,0-3-8 0,0-2-13 0,0-2-14 16,0 0-18-16,3 0-7 15,-1-3-34-15,-4-3-41 0,2-2-116 0</inkml:trace>
  <inkml:trace contextRef="#ctx0" brushRef="#br0" timeOffset="12143.73">9490 8252 129 0,'0'0'271'16,"0"0"-192"-16,0 0-21 0,0 0-6 15,0 0-5-15,0 0-9 0,0 0 1 16,0 0-9-16,0 0-6 0,0-22-1 15,-2 22 6-15,-2 0-11 0,0 0-5 16,2 0-1-16,-2 0 0 0,-1 0 0 16,-3 0-4-16,2 0 0 0,0 2-2 15,2 0-1-15,-5 0-1 0,1 1-2 0,0 1-1 16,0 0 0-16,-3 3-1 16,1 0 0-16,0 2-1 0,3 3 1 0,1 5 0 15,0 1-1-15,2 2 1 16,0-1-1-16,4 0 1 0,0 2 0 0,0 0 0 15,4-3 0-15,4 3 0 16,0-3 0-16,3-2-1 0,3 1 0 0,-1-5 1 16,3 0 0-16,1-4-1 0,-1-2 1 15,1-3 0-15,3-3-1 0,-3 0 1 0,2-6 1 16,-3-4-1-16,3-1 0 0,-5 1 2 16,1 0-1-16,-5 0 0 0,-6-2 0 15,2 0 4-15,-4-5 7 16,-2-1 2-16,-2-2-3 0,-6-2-3 0,-4-2-3 15,-7 2-2-15,0-2 0 0,1 4-3 16,-3 6-2-16,3 2 2 0,3 3 0 16,3 4 0-1,-3 2 0-15,3 2 0 0,4 1-1 0,-1 3-6 0,1 5-7 16,2 2-10-16,2 3-11 0,2 4-23 16,2 1-31-16,0-2-16 15,0-1-50-15,0-4-72 0</inkml:trace>
  <inkml:trace contextRef="#ctx0" brushRef="#br0" timeOffset="12600.61">9815 8287 458 0,'0'0'104'0,"0"0"-38"0,0 0-1 0,0 0 11 15,0 0-20-15,0 0-23 16,0 0-4-16,0 0-5 0,-9-45-6 0,3 45-4 16,4 0-5-1,-4 0-1-15,0 1-1 0,-3 3-3 0,1 5-2 0,-2 2-2 16,2 3 0-16,-1 4 0 0,5-1 0 16,-2 2 0-16,4-1-1 0,-2 1 0 15,4 0 1-15,0 2-1 0,0-1 0 16,6 2-4-16,0-2 2 15,2-2-5-15,5-2 2 0,1-6 4 16,1-1 2-16,-1-3-2 0,3-6 1 0,3 0 0 0,-3 0 1 16,4-8 1-16,-1-3 0 0,-1-3 1 15,-2 2 7-15,-5-2 0 16,0 3 1-16,-5 1 3 0,-5-3 3 16,-2-2 2-16,-2-6-15 0,-5-4-3 0,-9-4 0 15,-1 0 0-15,-10-2 0 0,-4 6 0 16,-2 5 0-16,-2 4 0 0,-6 7 0 15,2 6 0-15,-3 3 0 0,5 3 0 16,2 7-8-16,6 3-31 0,0 5-13 16,4 2-40-1,-2 2-63-15,5-1-110 0</inkml:trace>
  <inkml:trace contextRef="#ctx0" brushRef="#br0" timeOffset="14346.77">9040 9151 367 0,'0'0'75'0,"0"0"-19"0,0 0 2 16,0 0 7-16,0 0-15 0,4-51 14 15,-4 47-38-15,0-1 2 16,0 4-3-16,0 0-1 0,0 0-4 0,0 0-5 16,0 1-1-16,0 0-2 0,0 0-4 15,0 0-2-15,0 1-3 16,0 7-1-16,-2 2-1 0,0 6-1 0,2 3 1 16,-3 3 0-16,1 3-1 0,2 3 1 15,-4 1 1-15,4 0-2 0,0 2 0 16,0-1 0-16,0-2 1 0,0-2-1 15,0-1 0-15,0-1 1 0,4-3-1 16,-2-2 0-16,1-2-1 0,1-6-13 16,0 1-8-1,-4-4-11-15,2-2-19 0,2 0-20 0,-2-2-14 0,-2-3-46 16,2-1-69-16</inkml:trace>
  <inkml:trace contextRef="#ctx0" brushRef="#br0" timeOffset="15089.37">9395 9189 151 0,'0'0'60'0,"0"0"-23"0,0 0 1 16,0 0-10-16,0 0-9 0,0 0-12 16,0 0-6-16,0 0-1 0,4-11 1 15,-4 11-1-15,0 0 1 0,0 0-1 16,0 0 2-16,0 0-1 0,0-2 1 16,0 1 7-16,0-1 6 15,0-1 3-15,0 0 5 0,0-1 7 0,0 1 5 16,0-1 0-16,0-1-6 0,0 0 4 15,0-1-2-15,0-1-4 0,0 0 0 16,0-1 1-16,0 0-1 16,0 1-3-16,0 0 0 0,0 3-1 15,0-1 0-15,0 1-4 0,0 0-1 0,0 1-2 0,-4 1-1 16,4-1-1-16,-2 1-4 0,0 0-1 16,0 0-3-16,0 1-1 0,-2 1-1 15,0-1-1-15,1 1 0 0,-3 0-1 0,-2 3-2 16,-2 6 1-16,3 0-1 15,-3 4 0-15,0 4-2 0,-1 1 2 0,3 3 0 32,2-1 0-32,-2 3-1 0,2-1 0 15,-1-1 1-15,7 1 1 0,-2-1-1 16,0 0-1-16,2-1 1 0,0 0 0 0,2 2 0 0,0-4-1 0,5 0 1 16,-1 2 0-16,2-5 0 0,-2 2 1 15,5-5-1 1,-1-2 0-16,0 1 0 0,3-3-2 15,-1-5 2-15,2-3 0 0,-3-1 0 0,3-4 0 16,1-5 0-16,1-4 2 16,-1-2 0-16,-1-1 1 15,-3 2 2-15,-3-2-2 0,-2-1 2 0,-2 1 1 16,0-6 1-16,-4-2-2 0,0-2-1 16,0-4-2-16,-4 0-1 0,-2 2 0 15,0 9-1-15,-3 1 1 0,1 8-1 16,2 5 0-16,0 1 1 0,0 3-1 15,-1 2 0-15,3 0-3 0,-6 10-10 16,0 6-8-16,-3 8-12 0,-1 4-7 0,1 3-9 16,3 2-23-16,0-3-27 15,3-5-76-15,-1-4-199 0</inkml:trace>
  <inkml:trace contextRef="#ctx0" brushRef="#br0" timeOffset="15388.52">9763 9113 411 0,'0'0'166'16,"0"0"-71"-16,0 0-11 0,0 0 4 15,0 0-28-15,2-51-21 0,-4 49-3 16,2 0-6-16,0 2-16 0,-4-2-14 15,4 2 0-15,0 0 0 0,0 0 0 16,0 3 0-16,0 2 0 0,0 6 0 16,0 5 0-16,0 7 0 0,0 3 0 15,-2 5 0-15,2 2 0 0,-2 4 0 16,2 0 0-16,0-1 0 0,0-1 0 16,2-5 0-16,0-2 0 0,2-4 0 15,0-4-5-15,0 1-70 0,-4-1-58 0,0-5-132 16</inkml:trace>
  <inkml:trace contextRef="#ctx0" brushRef="#br0" timeOffset="17830.41">9006 7312 135 0,'0'0'142'0,"0"0"-89"0,0 0 9 16,0 0-1-16,0 0-3 0,0 0-12 16,0 0-5-16,0 0-3 0,-33-26-7 15,33 25-5-15,0-1-2 0,0 1-2 16,0 0-2-16,5 1-2 0,-3-3-2 15,4 0-1-15,6-1 2 0,5-1-3 16,3-4-1-16,9 2-1 0,4 1-2 16,9 0 0-16,-1 3-3 0,5 0-1 15,-1 2 0-15,1 0-1 0,-3 3-2 16,0 3-1-16,-5 1-1 16,-7 1 1-16,-5-1-2 0,-9 0 2 0,-1-2-1 15,-9 1-1-15,-1 1 1 0,-6-2 0 0,2-2 0 16,0 0-1-16,-2 0 0 15,2 1-8-15,-2 0-11 0,0-1-8 0,0 0-10 16,-2 3-15-16,0-1-13 0,0 0-13 0,-6 0-68 16,-1-1-83-16</inkml:trace>
  <inkml:trace contextRef="#ctx0" brushRef="#br0" timeOffset="18899.7">8622 12564 104 0,'0'0'52'0,"0"0"-5"0,0 0-4 16,0 0-1-16,-50 16 0 0,36-10 3 0,4-1 2 16,-3 0-2-16,3-2-3 15,4 0-1-15,4-2-4 0,-1-1-3 16,1 0-6-16,0 0-5 0,2 0-8 0,0 0-5 16,0 0-4-16,9 0 0 15,-1 0-2-15,8 0 9 0,9-1 8 0,2-2 0 16,10-3-2-16,5 0-3 0,5-2-5 15,13-2 0-15,8 0-3 0,11-1-3 16,8 2 2-16,12 0-3 0,0 0 1 31,2 2-1-31,1-2-1 0,1 4 0 0,-4-2 1 0,-2 0-1 0,-4 3 1 16,3-4-4 0,-10-2-4-16,1 1 4 15,-8 0 1-15,-5 0 0 0,-8-2 3 16,-12 5-2-16,-13 1 1 0,-18 0-2 15,-8 4 0-15,-13 1 0 0,-2 0 0 16,-2 0 4-16,-7 1 6 0,-1 4-3 0,-4 0-5 16,-5 0-2-16,-4 2-1 0,3 0 0 15,-7 1-1-15,0-1-3 0,-4 2-6 16,-2 1-13-16,-4 0-11 0,-5-2-16 16,1 5-20-16,-5-1-6 15,5 4-39-15,4-2-5 0,4 0-22 0,2-2-77 16</inkml:trace>
  <inkml:trace contextRef="#ctx0" brushRef="#br0" timeOffset="19332.43">8452 13255 404 0,'0'0'38'0,"0"0"-22"0,0 0 10 16,0 0 4-16,0 0-1 0,0 0-2 0,0 0 0 16,0 0 5-16,34 14-4 0,-10-16 2 15,5-1-1-15,8-4-3 0,9 0-1 16,12-3-9-16,4-1 8 15,8-2-3-15,9-2-9 0,10-1-8 0,6 2 4 16,6 0-1-16,6 4-1 0,11 3-2 16,2 3 8-16,4 1-1 0,2 2-2 15,0-1-3-15,-6 6-6 0,-6 1-4 0,-9 4 4 16,-12 0 0-16,-6 1 2 16,-8-1 1-16,-9-3-2 0,-10 0 1 15,-6-3-2-15,-9 0-4 0,-12-1 3 0,-12-2 0 16,-7 0 1-16,-9 0 1 0,-5-1-1 15,-5-5-3-15,-9-5 0 0,-9-5-14 16,-14-4-19-16,-11-2-46 0,-18-1-29 16,-18-6-70-16</inkml:trace>
  <inkml:trace contextRef="#ctx0" brushRef="#br0" timeOffset="19972.12">7245 12877 313 0,'0'0'78'0,"0"0"-3"0,0 0-9 15,0 0 4-15,0 0-12 0,0 0-8 16,0 0-4-16,0 0-4 0,6-23-14 16,-6 23-12-16,0 3-9 0,-2 4-4 0,-4 7-1 15,-4 5 2-15,-5 4-1 0,-5 6 0 16,-7 3 0-16,-2 3-1 0,-4 0-1 15,-2 3 0-15,0 2 1 0,1-4-1 16,1 1 0-16,7-2-1 0,9-4-2 16,0-5 2-16,7-6-1 0,6-5 0 15,4-4-2-15,0-5 2 0,4 0-3 0,2-2 1 16,7 0 1-16,3-2-1 16,3-2 2-16,4 0 1 0,10-3 0 15,6-8 6-15,2 0 4 0,5-8 1 16,3 1-1-16,3-3 0 0,2 0-3 15,-9 4-3-15,-5 1-2 0,-7 4 0 0,-9 6 0 16,-7 1-2-16,-7 4 0 16,-3 0-3-16,-1 1-15 0,-6 0-19 0,0 1-23 15,-4 1-36-15,-5-2 4 0,1 0-58 16,-2-1-123-16</inkml:trace>
  <inkml:trace contextRef="#ctx0" brushRef="#br0" timeOffset="20192.23">7309 13033 585 0,'0'0'18'0,"0"0"31"16,0 0 16-16,0 0-4 0,0 0-25 15,0 0-13-15,0 0-5 0,0 0-3 16,0 0-2-16,-4 20 2 0,8-4-1 16,-2 5-4-16,3 1-2 0,-1 1-2 15,-4 3-3 1,4 4-1-16,-2 3-2 0,0 1 0 0,-2 3-2 0,2-1-15 0,2-5-17 15,4 0-16-15,3-9-29 16,-1-6-22-16,5-6-28 0,1-4-78 16</inkml:trace>
  <inkml:trace contextRef="#ctx0" brushRef="#br0" timeOffset="20711.75">7808 13011 526 0,'0'0'32'16,"0"0"37"-16,8-58-11 0,-8 47 3 16,0 5-15-16,-2 0-10 0,-7 0-4 15,1 2-11-15,0 2-8 0,-7 1-7 16,3 1-4-16,0 2-1 0,-5 1 0 0,9 1-1 16,-3 1 0-16,1 0 0 15,0 1-1-15,-1 3 0 0,3 2-1 0,-2 2 0 16,4 3 2-16,-3 2-1 0,5-1-2 15,0 3-3-15,4-5-2 0,0 0-1 16,4-3 0 0,0-2 2-16,5-1 3 0,-3-4-1 0,0-1 2 0,4-2 1 15,-1-2 1-15,1 0 0 0,2-1 0 0,1-4 1 16,-1-2 0-16,5-1 2 16,-7-2-1-16,0-2 1 15,-1 2 0-15,-1-1 3 0,-6 1 7 0,2 3-1 16,-2-1 3-16,-2 1-1 0,0 3 2 15,0 1-1-15,0 1 0 0,0 1-3 0,0 1-1 16,0 0 0-16,0-1-3 16,0 1-5-16,2 0-2 0,0 5-3 0,3 9-2 15,-1 2 2-15,0 4 3 0,0 6 1 16,0 3 0-16,-2 3 0 0,2 3 0 16,-4 4-1-16,0-1-1 0,-2-4 1 31,-4-5 1-31,-2-6 1 0,-3-2-2 0,1 0 0 0,0-5-5 0,-3-3-3 15,3-1-7 1,0-5-7-16,-1-1-12 0,-3-6-5 16,-3 0-5-16,5 0-45 0,-1-6-12 15,5-1-80-15,0-5-164 0</inkml:trace>
  <inkml:trace contextRef="#ctx0" brushRef="#br0" timeOffset="21199.95">8905 12865 177 0,'0'0'231'0,"0"0"-158"0,0 0 11 16,0 0-10-16,0 0-12 0,-14-58-4 15,12 52-9-15,2-2-13 0,0 2-8 16,-2-1-6-16,2 3-3 0,0 4-4 16,0 0-2-16,0 0-5 0,0 0-2 15,0 3-4-15,2 4-2 0,0 2 0 16,2 3 0-16,0 4 1 0,2 2 0 0,-4 5 1 16,2 0 0-16,-2 5 1 15,0-2-2-15,-2 1 1 0,0-2-2 16,3-3 0-16,1-2-2 0,-2-2-14 15,4-5-5-15,-2-1-13 0,2-4-23 0,3-4-41 16,-1-2-11-16,4-2-63 0,-3-2-139 16</inkml:trace>
  <inkml:trace contextRef="#ctx0" brushRef="#br0" timeOffset="21625.1">9327 12707 518 0,'0'0'88'0,"0"0"-27"0,0 0 2 16,0 0 2-16,0 0-23 15,0 0-12-15,0 0-9 0,0 0-8 0,-15-41-5 16,7 44-6-16,0 3-2 0,-5 6-1 16,3 4 0-16,0 2 0 0,-1-1 1 15,3 0 0-15,2 0 0 0,2 0-1 16,-2-2 1-16,4 2 0 0,-1-3-1 15,1 2-3-15,2-1-7 0,0 2 3 0,2-2 1 16,3 2-7-16,3-2 14 16,0-4-1-16,2 1 1 0,5-4 0 15,-3-3-1-15,7-2 0 0,-5-1 2 0,5-2-1 16,-2-3 0-16,3-3 1 0,1 1 2 16,-2-3-1-16,-5-1 3 0,-2 2 7 15,-3-1-1-15,-7-3 1 16,0 0-1-16,-2-5 0 0,-2-2 1 0,-7-4-5 15,-1 0-5-15,-4 0 0 0,1 3 0 16,-3 2 0-16,3 3-2 0,1 3 0 16,-3 2 0-16,3 4 0 0,-4 3-2 15,3 4-6-15,1 0-10 0,-1 6-8 16,3 2-14-16,2 3-14 0,1 2-37 16,3 0-7-16,2 1-52 0,2-4-99 15</inkml:trace>
  <inkml:trace contextRef="#ctx0" brushRef="#br0" timeOffset="22191.77">9765 12763 434 0,'0'0'79'0,"0"0"16"0,0 0-33 16,0 0 2-16,15-51-4 15,-15 42-13-15,0 0-9 0,-5-2-9 16,1 2-7-16,-2 1-3 0,-4 1-4 15,-3 1-4-15,1 1-5 0,-3 1-3 0,1 1-1 16,-3 2-2-16,5 0 1 0,0 1-1 16,1-2 0-16,5 2 0 0,-2 0-2 15,4 3 1 1,-2 5-1-16,1 2-3 0,1 3 2 0,0-1 1 0,2 1 1 16,2-2-3-16,0 3-3 0,0-2 0 15,0 0 0-15,2-1 4 0,2 0 0 16,0-2-1-16,3-1 2 0,1-2 1 15,0-1-2-15,0-2 1 16,5 0 1-16,-1-3 1 0,5 0-2 0,-1 0 2 16,-1-4 1-16,-1-3-1 0,-1 1 0 0,-1 0 1 15,-4-2 3-15,-2 1 4 0,1-2 1 16,-3 0 0-16,0-1-2 16,-4 1 4-16,4 2-3 0,-4 1 0 0,0 0 2 15,0 4-1-15,0 0-3 0,0 2 1 16,0 0-7-16,0 0 0 0,0 1 0 15,0 1 0-15,2 5 0 0,0-1-4 16,0 5 2-16,0 4 1 0,2-1 1 16,-1 3 0-16,1 2 0 0,0-1 1 15,-2 1-1-15,0-3 0 0,-2 0 1 16,0-2-1-16,-2 0 1 0,-4-1 0 16,-3 2 2-16,-7-1-3 0,-3 0 0 0,-3-3 0 15,-1 4 0 1,2-5 0-16,3-1-7 0,5-1-9 0,3-6-5 0,4-1-10 15,1-1-4-15,3-1-19 0,2-3-23 16,0-2-34-16,9-4-74 0,-3-2-256 16</inkml:trace>
  <inkml:trace contextRef="#ctx0" brushRef="#br0" timeOffset="25261.65">9178 15398 252 0,'0'0'100'15,"0"0"-42"-15,0 0-19 0,0 0-6 0,0 0 11 16,0 0 5-16,-31 7-7 0,31-7-9 16,0 0 1-16,0 0 1 0,0-1-7 15,0 1-8-15,0-2 0 0,0 2-1 16,2 0-3-16,2 3-2 0,2-1-1 16,5-1 0-16,1-1 1 0,7 0-2 15,-3 0 1-15,5 0 0 0,4-4-2 16,0 1-1-16,1-3-2 0,1 1-3 15,-2 2-2-15,-4-1-1 0,-5 3-1 0,-1 1 2 16,-5-2-3-16,-2 2 1 16,-3 0-1-16,-1 0 0 0,-4 0 0 0,0-1-8 15,0 1-8-15,0 0-3 0,0 0-4 16,0 1-6-16,0 1-7 0,0-1-17 16,0 0-18-16,0-1-19 0,0 0-70 15,0 0-122-15</inkml:trace>
  <inkml:trace contextRef="#ctx0" brushRef="#br0" timeOffset="25529.04">9635 15130 520 0,'0'0'88'0,"0"0"-14"15,0 0-25-15,0 0 13 0,0 0-19 16,0 0-10-16,0 0-6 0,0 0-7 15,-4 4-6-15,4-1-2 0,0 1-3 16,0 5-2-16,2 3-1 0,0 3 2 16,2 4-1-16,0 1-2 0,-2 2-2 15,2 3-2-15,0 0 1 0,3 2-1 0,-3 1-1 16,-2-4 1-16,-2-1-1 16,0-6-11-16,2-7-12 0,-2-1-15 15,0-5-26-15,0 2-41 0,-2-4-27 16,-4-1-134-16</inkml:trace>
  <inkml:trace contextRef="#ctx0" brushRef="#br0" timeOffset="26205.53">8794 14405 202 0,'0'0'189'0,"0"0"-157"0,0 0-14 16,0 0-2-16,0 0 7 0,0 0 0 15,0 0-2-15,0 0 9 0,-17 6 3 16,17-8-9-16,2 2-4 0,4-1-5 16,5-1 0-16,1-2 0 0,9 0-1 15,6 0 1-15,6 0 1 0,6-4-3 16,6 2 1-16,5-3-3 0,10 1-1 0,4-2 5 15,10-2 6-15,7 2-6 16,4-2-5-16,6 5-2 0,6-2 1 0,4 0 2 16,5-1-2-16,3-2 0 0,-3-1-6 15,-7 1-3-15,-12 1 0 0,-9 4 2 16,-12-1 0-16,-14 4 2 16,-11 1-2-16,-16 3-2 0,-8 0 2 15,-11 0-1-15,-4 0 0 0,-2 1 0 0,0-1 2 16,0 1 0-16,-2-1 2 0,-4 0-1 0,-11 0-1 15,1-1-3-15,-11 2-13 0,0-1-20 16,-4 0-18-16,-4 4-36 16,-5 3-14-16,7 3-50 0,-2 0-99 15</inkml:trace>
  <inkml:trace contextRef="#ctx0" brushRef="#br0" timeOffset="26582.79">9360 14573 365 0,'0'0'71'16,"0"0"-4"-16,0 0-9 0,0 0-1 0,0 0-18 15,0 0-5-15,0 0 2 0,0 0-3 16,-8-26-1-16,8 26-9 16,0 0-5-16,0 1-4 15,0-1-1-15,0 0-3 0,2 0-4 0,4 2-2 0,4 2 2 16,-1-1 4-16,5-1 2 0,3 1 0 16,1-3 1-16,1 0 0 0,3 0-1 0,3-1-2 15,0-2-3-15,0-1-5 0,0 0 1 16,0 1-1-16,-3 1-1 0,3 0-1 15,-6 0-10-15,-1-1-21 16,1 2-13-16,-5 0-29 0,1-2-53 0,-5-2-45 16,-4-1-183-1</inkml:trace>
  <inkml:trace contextRef="#ctx0" brushRef="#br0" timeOffset="26787.56">9988 14340 581 0,'0'0'86'0,"0"0"-8"16,0 0 6-16,0 0-22 0,0 0-22 0,0 0-3 16,0 0-9-1,0 0-9-15,0 0-11 0,-47-28-8 0,43 42 0 0,-3 4 0 16,1 9 0-16,0 8 0 0,0 2 0 16,2 1 0-1,2-3 0-15,0-3 0 0,2 3-5 0,2 5-47 0,-2 7-10 16,0-3-32-16,0-1-44 0,-2-13-84 15</inkml:trace>
  <inkml:trace contextRef="#ctx0" brushRef="#br0" timeOffset="28080.06">8684 11855 285 0,'0'0'57'0,"0"0"-9"0,0 0 7 0,0 0 0 15,0 0-1-15,0 0-6 0,-12-24-9 16,10 23-7-16,2-1-2 16,0 2 0-16,0 0-6 0,0 0-4 0,0 0-7 15,0 0-4-15,4 1-5 0,4 1-2 16,2-3 2-16,9 2 3 0,4 1-1 16,6-1 1-16,6 0 2 0,8-1 2 15,5-5-2-15,9-1-5 0,8-3 4 16,5 1-1-16,10-5-3 0,9 1 2 15,9 0 2-15,11 2 1 0,3-1 2 0,10-1 0 16,0 1-4-16,0 1-5 0,-9 1 0 16,-5 2-2-16,-11 4 2 15,-14 0 2-15,-11 3-2 0,-14-1 0 0,-19 5 1 16,-14 0-2-16,-11 5-1 0,-7 0-1 16,-7 0 1-16,0 1 1 0,-9 4 5 15,-1 0-2-15,-7 0-1 0,1-1 0 16,-1-1 0-16,1-3-1 0,-1-4-2 15,3 1 0-15,-1 0-14 0,-3-1-7 0,1-1-5 16,1-1-17 0,-3-1-18-16,3 0-37 0,-7-1-30 15,6-1-94-15</inkml:trace>
  <inkml:trace contextRef="#ctx0" brushRef="#br0" timeOffset="28662.66">9556 12154 394 0,'0'0'75'16,"0"0"-42"-16,0 0 0 0,0 0 18 15,0 0-2-15,-45-56-14 0,41 49-8 16,0-1 0-16,-1 1-8 0,1 0-1 16,0 0-2-16,0 2-4 0,2 1-4 15,-2 2-3-15,2 1-1 0,0-1-1 16,0 2-1-16,0 0 0 0,-1-1-1 0,3 0 0 16,0 0 0-16,-2 1 1 15,2-1-1-15,0 1 0 0,0 0-1 0,0 0 0 16,0 0-1-16,0 0 1 0,0 0-1 15,0 0 1-15,0 0 0 0,0 0 0 16,0 0 0-16,0 0 1 0,0 0-1 16,0 0 1-16,0 0 1 15,-2 0 1-15,2 0 5 0,-4 0 3 0,4 0 1 16,-2 0 2-16,0 0-1 0,2 0 0 16,-2-1-1-16,2 0-1 0,0 0-2 15,0 1 0-15,0 0-3 0,0 0-1 16,2 0-3-16,6 0 1 0,5 0-2 0,7-1 2 15,1-1-1-15,6-2 7 16,4 0 0-16,-2-1-1 0,0 2-1 16,0 0-4-16,-6 2-3 0,-1 1 0 0,-1 0 0 15,-2-1 0-15,-1 1 0 0,-1 0 0 32,-1 0-2-32,1 0-14 0,1 0-10 0,-1 0-4 15,2-2-10-15,-3-4-20 0,5 2-35 16,-5-3-14-16,1 0-85 0,-9-2-206 15</inkml:trace>
  <inkml:trace contextRef="#ctx0" brushRef="#br0" timeOffset="28871.21">9966 11837 634 0,'0'0'90'0,"0"0"-2"15,0 0-16-15,0 0-26 0,0 0-10 0,0 0-8 0,0 0-4 16,0 0-19-16,-19-18-5 15,19 18 0-15,2 3 0 0,4 7 0 32,3 5 0-32,-3 9 0 0,0 9 0 0,2 3 0 0,3 3 0 15,-7 2 0-15,2-3 0 16,0-1-6-16,0-2-57 0,7 3-28 16,-7 5-79-16,2-8-135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49:12.929"/>
    </inkml:context>
    <inkml:brush xml:id="br0">
      <inkml:brushProperty name="width" value="0.05292" units="cm"/>
      <inkml:brushProperty name="height" value="0.05292" units="cm"/>
      <inkml:brushProperty name="color" value="#FF0000"/>
    </inkml:brush>
  </inkml:definitions>
  <inkml:trace contextRef="#ctx0" brushRef="#br0">3481 9501 29 0,'0'0'38'0,"0"0"-10"16,0 0 2-16,0 0 0 0,0 0 11 15,10 8 12-15,-10-8 6 0,0-1-11 16,0-3 8-16,0 0-3 0,2-2-1 16,-2-1-12-16,0 3-3 0,0 0-8 15,-2 3-5-15,2 1 2 16,0 0-3-16,0 0-6 0,0 0-9 0,0 9-8 16,0 8-4-16,0 11 2 15,0 10 2-15,-4 6 0 0,-6 4 0 0,2 5 1 0,1-2-1 16,1 0 2-16,-2-5-2 0,-2-5 1 15,3-7-1-15,3-5 1 0,2-6 0 16,2-5-1-16,-2-6 0 0,2-2 0 16,0-5 0-16,0-3 1 0,0 1-1 15,0-3 2-15,0 0 3 0,0-5 9 16,0-7 15-16,2-4-16 0,0-8-1 16,2-2 4-16,5-7-12 0,1-4-2 15,-2-4-1-15,-2-4 1 16,7-2-1-16,1-3 1 0,-3 4-2 0,3 3 0 15,1 8 0 1,-3 6 0-16,3 7 0 0,-7 2-2 0,6 7 2 0,-3 2 3 0,-5 4-3 16,4 4 1-16,3 0-1 0,-3 3 1 15,2 2-1-15,3 6-1 16,-1 8 0-16,7 2 1 0,-5 10 0 0,5 5 2 16,-2 4-1-16,-5 6 1 0,-1 0-1 15,-1 0 1-15,-4-1-1 16,1-6 0-16,1-4 0 0,-2-3-1 0,-2-7 1 15,3-2-1-15,1-5 1 0,-2-1-1 16,-4-3-1-16,0-5-6 0,-1 0-7 0,-1-3-10 16,0-2-7-16,-2-1-5 0,0 0-8 15,-4-5 5-15,-3-4-23 0,-1-1-51 16,-11-3-63-16</inkml:trace>
  <inkml:trace contextRef="#ctx0" brushRef="#br0" timeOffset="516.89">3411 9882 391 0,'0'0'39'0,"0"0"8"15,0 0-21-15,0 0 15 0,0 0-10 16,0 0-16-16,0 0-2 0,12-29 4 16,-2 26-3-16,11-4-1 0,-4 2-3 15,10-2 0-15,2-2-3 0,4 4-2 0,0-1-3 16,0 1-1-16,2 5 1 0,-2 0-2 16,2 0-15-16,-2 0-33 0,0 3-53 15,0 1-46-15,-8-1-107 0</inkml:trace>
  <inkml:trace contextRef="#ctx0" brushRef="#br0" timeOffset="1936.71">4035 9833 505 0,'0'0'34'15,"0"0"2"-15,0 0-2 0,0 0 8 0,0 0-9 16,-35-55-6-16,33 51-1 0,2-1-3 15,-2 4-7-15,2-1 0 0,0 1-6 16,0 1-4-16,0 0-4 0,2 0-2 16,2-1 0-16,6 2-1 0,1 8 0 15,1 1 0-15,5 6 1 0,-7 1 0 16,0 2-1-16,3 3 1 0,-9-1-1 16,0 3-1-16,-2-5-1 0,-2-1-8 15,2 0 0-15,-2-5-2 0,0-1 2 16,0-3-9-16,0-1 17 0,0-2 3 0,0-4-2 15,0 0-3-15,0-1 5 16,-2-1 2-16,0-1 2 0,-2-5 0 0,0-2-1 16,-3-2-1-16,1-1 1 0,2-2 6 15,2-6-3-15,0 0-3 0,2-5 0 16,0-1 0-16,2 3-1 0,2 2 0 16,4 6-2-16,1 4-1 0,-3 4 0 15,0 2-2-15,7 4 2 0,-3 0-1 0,2 8 0 16,9 4 2-16,-9 4-1 15,5 2 1-15,-7 5-2 0,1-1 2 16,-1 0 2-16,-6-1-2 0,0-1-3 0,-2 0-9 16,0-2 8-16,0-5 0 0,0 0-5 15,0-3 3-15,1-5 3 0,-1-3 1 16,2 0 0-16,-4-2 2 16,0 0 0-16,0-2 3 0,0-5 4 15,-4-2-2-15,2-2-1 0,-1 1 4 0,-1-5 0 16,2-3 4-16,2-1-4 0,0-12 0 15,4-2-2-15,9 0 3 16,-5 1-7-16,2 9-2 0,3 8 2 16,-3 3-2-16,0 4 0 0,3 5-1 0,-1 2 1 15,1 1-3-15,5 3 1 0,-1 4 1 16,3 5-1-16,1 1 2 0,-2 3-1 16,4 2 1-16,-3 1 0 0,-1 0 0 15,-1-3-13-15,1 0-11 0,4-3 3 16,-3-2 2-16,1-4-3 0,4 0-2 15,-2-2-1-15,1-3-19 0,3-2 7 0,0 0 6 16,0-5 12-16,-8-1-2 16,1-3 21-16,-9-3-2 0,1-2 2 0,-6 0 5 15,-4-1 13-15,-2-5 30 16,0-3 5-16,-4-2-12 0,-2-2-10 0,-4 1-8 16,3 3 3-16,1 3 10 0,-2 6-3 15,4 7-18-15,-2 2 4 16,4 1-1-16,0 4-4 0,-1 0-6 0,3 0-5 15,0 0-3-15,-4 7-2 16,0 6-2-16,-6 7 2 0,-3 2 1 0,3 2 1 16,-2 0-4-16,3-5-4 0,5 1-2 15,0-2 4-15,2-4 3 0,0 0 2 16,2-4 1-16,0-1-1 0,0-3-2 16,2-2-1-16,2 2 1 0,-2-2-2 0,2-2 3 15,1-2 1-15,3 0 0 0,0-2 1 16,0-3 0-16,1-5 1 0,3-1 0 15,-2 0 3-15,-3-1-3 0,5 0 1 16,-4-1 0-16,1-2 4 0,-3 0 4 16,4 0-4-16,0 5-2 0,-3 3-2 15,-1 4-2-15,2 3-1 0,-2 0 0 0,0 6 0 16,3 5 0-16,3 4-2 16,-2 6 3-16,1-1-1 15,1 2 1-15,1 2 2 0,-5-1-2 0,6-2 1 0,-3-2-2 16,-1-2-6-16,7-3-8 0,-5-4-2 15,2-1 1-15,-1-3-8 0,-1-2-9 16,3-4-5-16,-3 0-2 0,1-4-13 16,-1-6-18-16,-4-3-16 0,-4 1-39 15,-2-2 11-15,-2-2 96 0,0 0-48 16,-4 1 60-16,-2-1 7 0,2-7 90 16,-4-2 9-16,4-3-27 0,-3-3 27 15,7 3-46-15,0 2 3 0,0 6-2 16,11 3-8-16,-3 1-10 0,0 2-7 15,7 2-4-15,-1 5 0 0,7 2-7 16,-3 2-2-16,7 2-1 0,-2 1-4 16,2 2 1-16,4 6-4 0,2 4-2 0,2 1-2 15,0 3 1-15,-2 2-2 0,0 2 0 16,-4-1-2-16,-7 5 1 0,-5-4-2 16,-7 2 2-16,-2-2-1 0,1 0 0 15,-5-3-1-15,-4 1 0 0,-9-2-1 16,1-1-1-16,-3-2-4 0,-5 0-4 15,1-3 10-15,-3-3-4 16,-1 0 0-16,4-4 0 0,-1-2 1 0,3-1 3 16,-5 0 1-16,5-2 1 0,-1-4 0 0,5-2-2 15,-1-2 1-15,2-5 3 16,5-2 2-16,3-4-3 0,2-5 1 16,0 0-2-16,5-2-2 0,7 0 0 15,2 2-2-15,7-1 0 0,4 6 2 0,8 4-8 16,10 6-31-16,-1 4-25 0,-1 2-23 15,-2 2-53-15,-8 0-114 0</inkml:trace>
  <inkml:trace contextRef="#ctx0" brushRef="#br0" timeOffset="2391.19">6282 9636 193 0,'0'0'74'0,"0"0"-22"0,0 0-13 16,0 0 14-16,-25 7-15 0,19-1-7 16,4-2-2-16,2 0 2 0,0 1-8 15,0 0-4-15,0-2-3 0,0 1-4 16,2-2 2-16,4 1 3 0,2-1 2 15,-1-1 1 1,3 1 3-16,11-1-2 0,3 0-6 0,5-1-4 0,9 0-2 16,3 0-7-16,4-1 1 0,-1 1-2 15,-3-2-1-15,-6-1-19 16,-4-1-28-16,-4 0-13 0,-4 1-41 0,-2 1-29 0,-9-4-37 16</inkml:trace>
  <inkml:trace contextRef="#ctx0" brushRef="#br0" timeOffset="2722.58">6534 9524 591 0,'0'0'74'15,"0"0"-35"-15,0 0 2 0,0 0 23 0,0 0-23 16,-4-55-18-16,6 51-9 0,0 2-2 16,-2 0-6-16,4 1-1 0,-2 0-3 15,5 1 0-15,1 0-2 0,2 0-1 16,-2 0 1-16,3 4 0 0,5 1 0 16,-1 5 0-16,5 0 1 0,1 6-1 15,-2 2 0-15,1-1 0 0,-7 4-1 16,1-2 1-16,-5 1 0 0,-7 0 0 15,0 1-2-15,-4 0 2 0,-7 1-1 0,-3 0 0 16,0-2-7-16,-1-2 1 0,-1-5-17 16,3 2-11-16,-1-3-17 0,4 1-27 15,-1-3-21-15,-3-4-77 0,0-1-172 16</inkml:trace>
  <inkml:trace contextRef="#ctx0" brushRef="#br0" timeOffset="3242.29">8188 9422 392 0,'0'0'183'0,"0"0"-152"0,0 0-5 16,0 0-3-16,0 0 8 0,0 0-18 16,0 0-10-16,0 0 1 0,-33 77 5 15,22-47 3-15,1 1-3 0,-2 4-4 16,-1 1-4-16,-1 0 0 0,4-1 0 0,-3-1-1 16,1-5 0-16,6-5-3 0,-1-7-9 15,5-4 2-15,0-7 6 0,2-3 2 16,0-3 0-16,0 0 0 0,0 0 2 15,0-6 3-15,0-3 2 0,4-4 0 16,-2-7 6-16,3-2 1 0,-3-7-5 16,0-4 3-16,2-6 7 0,-2-4 1 15,6-3-4-15,0-2-5 0,1 3 8 16,3 5-12-16,0 6-4 0,1 8 1 16,-1 9 0-16,1 5 0 0,-5 6 1 15,0 4-1-15,3 2-2 0,-1 5 0 16,6 7-2-16,3 8 2 0,10 7 1 15,0 10 2-15,6 5-3 0,-4 8 2 0,-2 5-2 16,-6 5 0-16,-3 1 0 0,-5-5 0 16,-1-6-2-16,-3-7-16 15,-1-9-12-15,-4-5-9 0,-4-9 2 16,-2-3-9-16,-2-7-23 0,-12-2-79 0,1-6-36 16</inkml:trace>
  <inkml:trace contextRef="#ctx0" brushRef="#br0" timeOffset="3731.93">8018 9733 392 0,'0'0'140'0,"0"0"-111"0,25-50-22 15,-4 38 6-15,8 2 24 0,8-1-8 16,6-2-2-16,7 1-6 0,6 2-3 16,0 0-5-16,-1 0-7 0,3 0-1 15,-4 3-5-15,2-2 2 0,0 1-2 0,-7-2-8 16,1 3-11-16,-7 1-7 15,-8-3 4-15,-4 2 5 0,-6-3 11 16,-10-1 4-16,-3 0 2 0,-6-3 4 16,-4 1 8-16,-2 0 18 0,0 0 3 15,-4 1-6-15,-8 1 0 0,2 1 0 0,-5 0-9 16,-1 6-5 0,-1 2 0-16,-4 2-3 0,1 5-5 0,1 7-3 15,-2 5-1-15,3 1-1 0,1 2-1 0,3 1-1 16,1-1 2-1,3-1-2-15,4-1 2 0,0-2 0 0,4-1-1 16,2-2 0-16,0-3 0 0,2 2 0 16,4-1 0-16,4 3 0 0,5 2 1 0,3-3 2 15,5 3 0-15,4 0 0 0,-2-3 2 0,6 2 0 16,-7-4 0-16,3 0-2 0,-8-1-1 16,-5-2 5-16,-5-1-2 0,-1-1-1 15,-4 0-3-15,-4 1 2 0,0 1 0 16,-4-3-1-16,-4 2 1 0,-1-1-1 15,-7 2-1-15,-1-4-5 0,-1-1-14 16,-1 0-6-16,-2-2-14 0,1-1-27 0,-1 0-17 31,5 2-19-31,1-8-30 0,5 3-57 0</inkml:trace>
  <inkml:trace contextRef="#ctx0" brushRef="#br0" timeOffset="4062.05">9294 9493 548 0,'0'0'48'15,"0"0"-3"-15,43-51 3 0,-32 42 20 16,-7 2-14-16,-4 5-16 0,2-1-3 16,-2 0-10-16,0 2-7 0,-2-2-4 15,-5 4-5-15,-1-1-7 0,-4 0-2 0,-7 1-2 31,1 4 2-31,-3 4-2 0,-2 5-1 0,-4 5 2 0,2 5-1 0,-3 2 1 16,7 2-1-16,0 0-9 0,5-3 3 16,3-1 5-16,5-3-4 0,4-2 0 15,4-1 0-15,0-2 0 0,6 0 3 16,9 0 0 0,-3 0-1-16,11-1 2 0,8-3-3 0,-2-3 5 15,10-4-2-15,0-1-18 0,0-5-17 0,3 0-17 16,1-7-17-16,-6-6-20 0,3-4-63 15,-9-3-128-15</inkml:trace>
  <inkml:trace contextRef="#ctx0" brushRef="#br0" timeOffset="4266.3">9788 9376 585 0,'0'0'34'0,"0"0"10"15,0 0 11-15,0 0 19 0,0 0-35 0,0 0-23 16,0 0-7-16,0 0-3 0,0 0-1 15,-19 16 5-15,15 5-2 0,2 2 1 16,-4 3-1-16,4 1-2 0,-2-1-4 16,2 3 0-1,-1-3 0-15,1-1-1 0,0-1-1 0,2-4 0 0,0-1-10 0,4-4-16 32,1-2-14-32,1-5-24 0,2-4-24 0,0-4-23 0,1-2-69 0,-1-7-162 15</inkml:trace>
  <inkml:trace contextRef="#ctx0" brushRef="#br0" timeOffset="4485.96">10162 9289 578 0,'0'0'64'0,"0"0"-13"15,0 0-2-15,0 0-1 0,0 0-11 0,0 0-6 16,0 0-8-16,0 0-4 0,0 0-1 15,35 66-5-15,-33-47-2 0,2 4-2 16,-4 1-3-16,0-1-4 0,0 5-1 16,0-1-1-16,0 0 0 0,0 1-3 15,0 0-18-15,0 4-29 0,0-6-35 16,0 1-40-16,-6-4-40 0,4-9-249 16</inkml:trace>
  <inkml:trace contextRef="#ctx0" brushRef="#br0" timeOffset="5777.91">11528 9359 312 0,'0'0'18'0,"0"0"12"0,0 0 31 16,13-57 1-16,-13 45-1 15,0 3-9-15,0-2-7 0,0 4-8 0,0 2 9 16,0 2-16-16,0 1-5 0,0 2 1 16,0 0-6-16,0 0-8 0,0 2-9 15,0 4-3-15,0 8-3 0,-2 6 1 16,0 7 2-16,-3 2 3 0,-1 4-1 16,4 2 0-16,-2-1 0 15,-4-1-1-15,2 0-1 0,1-1 0 16,-3-2 0-16,8-6 0 0,-6-3 1 0,6-5-1 0,0-2 0 15,0-6 1-15,-2-5-1 0,2-1-1 16,0-2 1-16,0 0 0 0,0-5 0 16,0-6 3-16,0-6 1 0,0-2-3 15,0-7 1-15,0-3-2 0,0-4 2 16,0-3-1-16,0-6 0 16,2-4 2-16,2 0 1 0,2 1 0 0,5 5-2 15,1 9-2-15,-6 8 0 0,0 9 2 16,1 6-1-16,-1 4 6 0,2 4-4 15,-2 0-3-15,3 10 0 16,7 9-2-16,-1 6 1 0,7 10 1 0,-7 8 2 0,8 7-1 16,-7 6 1-16,1 2-1 15,-3-1-1-15,1-5-1 0,-5-6 1 0,2-5-2 16,-1-9-7-16,-7-6-8 0,0-5-9 16,0-5-34-16,-4-6-9 0,0-7-2 15,-8-3-49 1,-7 0-64-16</inkml:trace>
  <inkml:trace contextRef="#ctx0" brushRef="#br0" timeOffset="5951.05">11307 9539 546 0,'0'0'49'0,"0"0"-17"0,0 0-25 16,0 0 12-16,70-38 5 15,-30 31 4-15,3-5 2 0,9 2-8 0,4-1-7 16,8 0-14-1,0 0-1-15,0-3-6 0,6 1-38 0,-2-3-52 0,-2-2-61 16,-8 3-94-16</inkml:trace>
  <inkml:trace contextRef="#ctx0" brushRef="#br0" timeOffset="6250.02">12963 9428 403 0,'0'0'67'0,"0"0"-25"16,0 0 9 0,0 0-1-16,0 0-15 0,0 0-9 0,0 0 0 0,0 0 3 0,0 0-7 15,-35-21-8-15,49 16-3 0,1 0-2 16,10-1 1-16,8-4-3 15,4 3-2-15,4-3-1 0,5 2-1 16,-9 2-2-16,-4-1-1 0,-12 3 0 0,-5 0-20 16,1 0-38-1,-5-1-4-15,-8-1-26 0,-2-1-42 0,-2-4-30 0,-6-1-74 16</inkml:trace>
  <inkml:trace contextRef="#ctx0" brushRef="#br0" timeOffset="6412.37">13134 9189 391 0,'0'0'89'0,"0"0"-23"0,0 0 6 0,0 0-7 0,0 0-3 15,0 0-32-15,0 0-19 0,0 0-5 32,0 0 2-32,-26 37 8 0,30-14 2 15,-2 0-3-15,4 2-3 0,2 0-2 16,5 4-2-16,-7 0-3 0,4-2-3 16,1 2 3-16,-3-1-5 0,-4-4-3 15,2-1-10-15,-2-3-19 0,0-5-31 16,3-3-32-16,-7-6-50 0,0-4-186 15</inkml:trace>
  <inkml:trace contextRef="#ctx0" brushRef="#br0" timeOffset="7012.86">14249 9131 224 0,'0'0'99'0,"0"0"-92"15,0 0 3-15,0 0 39 0,0 0 5 16,0 0-18-16,0 0-2 0,0 0-2 16,0 0-1-16,-2-32 0 0,2 32-1 0,0 0 1 15,0 0 2-15,0 0 5 0,0 0-2 16,0 0-4-16,0 0-9 15,0-2-7-15,0 2-6 0,0 0-4 0,0 0-4 16,2 6 0-16,0 6-2 0,2 7 0 16,-4 8 2-16,0 6 1 0,0 6 1 15,-4 2-1-15,-2 6-1 0,-1 3 1 16,-5-2 0-16,2 0-2 0,3-9-1 16,5-3-1-16,0-5 0 0,0-5 1 15,0-4 1-15,2-6-1 0,0-5 0 16,0-1-3-16,0-7-1 0,0 0 2 0,0-3 2 15,0-2 0-15,0-2 2 16,0-8 4-16,0-2-3 0,0-4-2 0,0-5-1 16,0-3 2-16,0-4-2 15,2-4 1-15,0-6 1 0,2-5 1 0,9 0 0 16,3-2 2-16,-1 6-3 0,3 8-2 16,-1 8-1-16,-1 10 1 0,-7 5 0 15,7 8 0-15,-5 2 2 0,1 3-1 16,9 6 0-16,1 6 0 0,3 4 0 15,0 8 2-15,2 4-2 0,4 6 2 16,-4 5-2-16,-4 1 1 0,1 1-2 0,1 0 0 16,-8 1 0-16,1-1 0 0,-3-2 0 15,1-2-5-15,-1-4-15 16,-1-3-11-16,-8-5-30 0,3-5-32 0,-7-8-30 16,-2-5-78-16</inkml:trace>
  <inkml:trace contextRef="#ctx0" brushRef="#br0" timeOffset="7192.71">14251 9450 598 0,'0'0'62'0,"0"0"-61"0,80-59-1 16,-40 47 3-16,3 0 11 0,9-2 1 15,-7 1-2-15,13 0-1 0,4 1-11 16,-4 3-1-16,2 0-18 0,2 0-32 15,-2 1-55-15,2-3-86 0,-17 3-154 16</inkml:trace>
  <inkml:trace contextRef="#ctx0" brushRef="#br0" timeOffset="7539.14">15204 9188 553 0,'0'0'33'0,"0"0"26"0,0 0-2 16,0 0-4-16,0 0-16 0,-48-46-19 15,36 44-11-15,3 2-3 0,3 0 1 16,-8 3-5-16,1 2-1 16,-3 4 1-16,-1-1 0 0,9 1-2 0,-6 3 1 15,3-1-1-15,7-1 1 0,-2 1 1 0,0-1-1 16,6 1 0-16,0-2-1 16,0 3-1-16,6-2-1 0,2 2 3 0,0 2 1 15,9 2 0-15,-5 1 1 0,7 1 0 16,0 2 2-16,3-2 0 0,-1 2 1 15,-2-3-4-15,-1-2 4 0,-5-2 1 16,-3-3 0-16,-4-1-1 0,-2 0-1 16,-4 1-2-16,0 0 2 0,-8 0 0 15,-2 1 1-15,-1-1-1 0,-9-1 1 16,3-1-4-16,-8-3 0 0,3 1-10 16,-1-5-2-16,2-1-9 15,-4 0-17-15,5 0-18 0,-1-2-13 0,2-3-25 16,5-3-34-16,2 0-64 0</inkml:trace>
  <inkml:trace contextRef="#ctx0" brushRef="#br0" timeOffset="7914.76">15762 9101 478 0,'0'0'42'0,"0"0"-1"0,0 0 16 16,0 0 3-16,0 0-1 0,0 0-7 16,0 0-15-16,-2-52-10 0,-11 49-11 15,-1-1-6-15,4 1-4 0,-5 0-5 16,3 2 1-16,1 1-2 0,-5 2-2 16,3 5 2-16,-9 5-3 0,5 1 2 15,-4 5 1-15,-1-2 0 0,5 4 2 16,-8-2-2-16,9 2 0 0,-3 1-1 15,9-2 1-15,-5-1 0 0,9 2-1 16,2-1-1-16,4 1 0 16,0-3 0-16,2 3-1 0,8-3-1 0,7 2 0 0,0-2-6 15,7-3 5-15,7 0-1 16,2-3-3-16,3-3-5 0,3-1-7 0,4-7-11 16,-1 2-5-16,1-2-7 0,5-5-4 15,-1-6-20-15,-4-1-16 0,3-5-37 16,-11 1-65-16</inkml:trace>
  <inkml:trace contextRef="#ctx0" brushRef="#br0" timeOffset="8894.18">16644 8974 411 0,'0'0'52'0,"0"0"23"0,0 0-2 16,0 0-13-16,0 0 1 0,0 0-8 15,0 0-8-15,15-45-16 0,-13 45-9 16,2 2-6-16,4 6-10 0,1 9-1 16,-3 8 1-16,0 8 3 0,0 3 3 15,0 3-5-15,1 0 0 0,-5 1-3 16,2-1 0-16,-2 1-1 0,-2-1-1 0,0 0-5 16,0 0-24-16,-6-6-39 15,-3-2-23-15,-3-9-34 0,0-4-78 0</inkml:trace>
  <inkml:trace contextRef="#ctx0" brushRef="#br0" timeOffset="10317.9">17072 8868 247 0,'0'0'161'0,"-8"-51"-140"16,8 44 26-16,0 3-1 0,0 1 11 15,4 1-20-15,-2 2-13 0,-2 0 0 16,4 0 0-16,1 0 2 0,-1 12-9 16,2 6-4-16,2 8 4 0,0 6 0 15,-1 2-3-15,-3 7-2 0,0 1-2 0,2 2-3 16,6 3-1-16,1-2-4 0,6 2-1 16,-3-3 1-16,7 0-1 0,-3-4 0 15,9-6 0-15,4 0-1 0,1-7-8 16,3-3-9-16,2-6-20 0,2-7-10 15,3-7-24-15,7-9-44 0,-7-10-110 16</inkml:trace>
  <inkml:trace contextRef="#ctx0" brushRef="#br0" timeOffset="10519.55">18399 8804 625 0,'0'0'18'0,"0"0"22"0,0 0 23 15,52-15-20-15,-33 25-20 0,-5 4-5 16,1 6 1-16,-3 3-1 0,-6 7-7 16,-4 3-5-16,-2 8-4 0,-12 6 1 15,-15 8-1-15,-16 7-2 0,-13 4-24 16,-17 0-8-16,-9-5-4 16,-15-3-20-16,-13-4-18 0,-6-5-10 0,-14-1-23 15,-10-4-6-15,-7-8-40 0</inkml:trace>
  <inkml:trace contextRef="#ctx0" brushRef="#br0" timeOffset="11054.41">11024 9164 345 0,'0'0'72'15,"0"0"-8"-15,0 0 5 0,0 0-15 0,0 0-23 16,0 0-13-16,0 0 0 0,0 0 4 16,-46 46-1-16,38-20 1 0,2 2-5 15,0 6-4-15,-2 2-3 16,3 4-4-16,3 2-3 0,2 3-1 0,2 4 0 16,11 2-2-16,-3 2 0 0,9-3 0 15,-1-3 0-15,7-4-4 0,4-5-24 16,2-5-12-16,2-7-5 0,0-7-6 15,7-7-24-15,-1-8-16 0,-2-4-27 0,-2-10-59 16</inkml:trace>
  <inkml:trace contextRef="#ctx0" brushRef="#br0" timeOffset="11274">11801 9215 510 0,'0'0'65'0,"0"0"-27"0,0 0 6 15,0 0 0-15,54-48-2 0,-42 56-21 16,7 7 7-16,-9 6 1 0,11 7-3 16,-7 9-5-16,1 6-4 0,-7 9-6 15,-4 5-3-15,0 3-4 16,-4 6-1-16,-6-2-3 0,2 4 0 16,-10-1-27-16,-1-5-34 0,9-5-22 15,-11-9-10-15,7-8-13 0,-4-6-56 0,3-8-136 16</inkml:trace>
  <inkml:trace contextRef="#ctx0" brushRef="#br0" timeOffset="11840.05">18815 9042 151 0,'0'0'190'16,"0"0"-175"-16,0 0 35 0,0 0 22 0,0 0 0 0,0 0-19 0,0 0-13 16,56-4-6-16,-36 0-6 0,3 1-6 15,4-3-6-15,2 2-7 0,8-2-4 16,0 2-3-16,1 1-1 0,-1 1 0 15,-2 2-1-15,-10 0-11 0,0 0-34 16,-9 1-10-16,-8 2-31 16,-6-3-35-16,-2 0-62 0</inkml:trace>
  <inkml:trace contextRef="#ctx0" brushRef="#br0" timeOffset="12029.83">19127 8919 420 0,'0'0'78'0,"0"0"-1"0,0 0-6 16,0 0-1-16,0 0-14 0,0 0-21 15,0 0-10-15,0 0-11 0,-52-2-11 0,44 20-1 16,2 6 0-16,0 5 4 0,-3 1-1 16,7 1 0-16,-2 4-2 0,0 3-2 15,2 3 1-15,0 0-1 0,4-1-1 0,-2-6-20 16,0-4-32-16,0-5-39 16,4-5-24-16,-2-5-70 0,0-5-144 15</inkml:trace>
  <inkml:trace contextRef="#ctx0" brushRef="#br0" timeOffset="12532.5">20088 8810 511 0,'0'0'44'0,"0"0"-1"0,0 0 12 16,0 0 18-16,0 0-17 0,0 0-20 16,0 0-6-16,0 0-9 0,0 0-7 0,0-34-8 31,2 44-6-31,0 8-2 0,-2 6 2 0,0 8 2 0,-4 6 1 0,-4 4-1 16,-2 8-1-16,-5-1 0 0,-1 1 0 15,-1-4-1-15,3-5 1 0,3-6 0 16,5-7-1-16,0-7 0 0,0-3-1 15,0-6-6-15,1-2-3 0,-1-6-2 16,4-2 3-16,0-2 1 16,0-1 7-16,0-5 1 0,-2-4 1 0,0-3-1 15,0-5 0-15,4-2 1 16,0-8 0-16,4-3 3 0,2-7 0 0,4-4-1 0,9-7 3 16,-5 0-3-16,11-1 4 15,0 3-5-15,-4 6 0 0,1 10-1 16,-7 10 2-1,-3 11 0-15,-4 9 0 0,3 1 1 16,1 4-2-16,3 10-1 0,9 4 0 16,-1 6-1-16,4 11 2 0,-2 9 0 15,-2 7-1-15,-5 11 1 0,-3 1-1 16,-7 0 0-16,0-1-1 0,-2-9-5 16,5-8-9-16,-5-11-10 0,-2-6-14 15,-4-6-25-15,0-4-20 0,-4-7-30 16,-6-6-125-16</inkml:trace>
  <inkml:trace contextRef="#ctx0" brushRef="#br0" timeOffset="12689.57">20041 9107 528 0,'0'0'75'0,"0"0"-70"15,66-39-3-15,-33 35 23 0,10 1 4 16,-3 1-19-16,7-1-5 0,-1-1-4 15,1 1 0-15,3 1-1 0,4-2-15 16,1-5-47-16,3-1-50 0,-10 1-66 16</inkml:trace>
  <inkml:trace contextRef="#ctx0" brushRef="#br0" timeOffset="13024.19">20868 8866 481 0,'0'0'49'0,"0"0"-12"16,0 0 21-16,-56-28 5 0,39 25-11 15,5 1-24-15,-3 2-2 0,3 0-11 16,2 6-9-16,-5 4-5 0,1 1 0 16,-5 2-1-16,3 3 0 0,-1-2 0 15,3 0 0-15,3 0 0 0,1-3 0 0,4 3-1 16,4-3-1-16,2-3 0 0,2 3-1 16,4 2-1-16,8-1 2 0,-1 2 1 15,9-2 1-15,3 3 0 0,2-2 2 16,4 1 2-16,-2 1 3 0,2 0-2 15,-2 1 0-15,-4-3 1 16,-9-2 1-16,-3-2 1 0,-7-1-1 0,-4 2-2 16,-2-3-3-16,-4 1 1 0,-6 1-1 15,-5-1 2-15,-1-1-2 0,-3 0-2 16,-4-4-12-16,5-1-8 0,-1-2-5 16,5 1-16-16,-5-1-19 0,7-4-4 15,1-4-18-15,1-1-27 0,6-4-40 16</inkml:trace>
  <inkml:trace contextRef="#ctx0" brushRef="#br0" timeOffset="13775.38">21236 8815 513 0,'0'0'49'0,"0"0"-10"0,0 0 15 15,0 0 6-15,0 0-9 0,0 0-6 16,0 0-9-16,0 0-9 0,0 0-5 15,22-46-11-15,-30 46-10 0,-2 1-1 0,-5 7-3 16,1-2 1-16,-5 3 1 0,5 1-1 16,-3 0 2-16,3 3 1 0,1-3-1 15,1 4-1-15,4-1-1 16,-3 0 2-16,1 0 0 0,4-1 0 0,2 2-1 16,1-3 0-16,1-2 0 0,2-2-2 15,0-3 2-15,0 0-1 0,2-1 2 16,3-2-2-16,1 3 2 0,2-1 1 15,0-1 0-15,1 0 1 0,-1 0-2 16,-2-2 1-16,2 0 4 0,-3-2-2 16,-3 0 0-16,0-1 0 0,0 2-1 0,0 0-1 15,-2-1 0-15,0 2-1 0,0 0 0 16,0 0 0-16,0 0 0 0,0 0-1 16,0 0 0-16,0 0-1 0,0 0 0 15,0 1 0-15,0-1 0 0,0 0 2 16,0 0 0-16,0 0 0 0,0 0 0 15,0 0 0-15,0 0 0 16,0 1 0-16,0-1 1 0,0 1-1 0,0-1 0 16,0 0 0-16,0 0 1 0,0 0 0 15,0 0-1-15,0 0 0 0,0 0 1 16,0 0-1-16,0 1 0 0,0-1 0 16,0 0 0-16,0 0 0 0,0 0 0 15,0 0-1-15,0 0 1 0,0 0-1 16,0 0-1-16,0 3 1 0,2-2 0 15,-2 2 1-15,0-1 0 0,2 0-1 0,0 1 1 16,-2-3 0-16,0 1 0 16,2-1 0-16,-2 0 0 0,0 2 0 15,0 0 1-15,0 0-1 0,0 2-1 0,2-1 1 16,-2 2-1-16,0-2 0 0,0 1 0 16,0 1 1-16,0-1 0 0,0 2 0 15,0 0 0-15,0 2-1 0,2 2 1 16,2 0 0-16,0 2 0 0,3 1 0 0,-1-2-1 15,4 1 1-15,5 1 0 0,-3-2 0 16,7-1 0-16,-1-2 1 16,3 0-1-16,2-4 1 0,1 1 0 15,1-1 0-15,4-1 0 0,2-1 0 16,-2-2 0-16,-2 0-1 0,-2-1-8 0,0-5-22 16,-5 2-11-16,-1-2-27 0,-3-3-14 15,-5-2-47-15,-5-3-110 0</inkml:trace>
  <inkml:trace contextRef="#ctx0" brushRef="#br0" timeOffset="14371.33">22350 8639 575 0,'0'0'39'0,"0"0"7"0,0 0 7 0,0 0-5 16,0 0-17-16,0 0-17 0,0 0 2 15,0 0 3-15,0 0 4 0,6 52-5 16,-2-30-2-16,-2 2-4 0,-2 2-2 15,0 4-1-15,0 1-6 0,0 3 1 16,0 3-3-16,0-1 0 0,-6 0-1 16,4-3 0-16,0-2-17 0,2-2-10 15,0-6-15-15,0-5-17 0,0-2-23 16,0-5-32-16,0-3-102 0</inkml:trace>
  <inkml:trace contextRef="#ctx0" brushRef="#br0" timeOffset="14841.29">22978 8561 355 0,'0'0'36'0,"0"0"2"0,0 0 19 15,0 0 9-15,0 0-14 0,0 0-11 16,0 0-5-16,0 0-2 0,0 0 0 16,2-48-8-1,-2 48-4-15,0 0-5 0,-2 0-1 0,-4-2-3 0,2 2-6 16,-2 0-5-16,-7 4-2 0,-1 3-3 15,1 3 3-15,-5 3 0 0,3 3-1 16,-5 5 0-16,3 3 1 0,-2 3 0 16,1 3 0-16,3 0-1 0,-3 3 1 15,3 2 0-15,7 3 0 16,-2 1-1-16,3 1 1 0,5 2 0 0,2 2 0 16,5-2-1-16,3 1 1 0,6-3 0 15,3-1 1-15,3-2-1 0,9-2 1 16,0-2 0-16,4-8-1 0,3 0 0 0,1-8-8 15,4-3-14-15,0-7-13 16,1-5-13-16,-1-2-18 0,-4-5-37 16,-2-7-57-16,-6-2-178 0</inkml:trace>
  <inkml:trace contextRef="#ctx0" brushRef="#br0" timeOffset="15264.18">23542 8728 324 0,'0'0'35'0,"0"0"14"0,0 0 13 16,-33-51-4-16,25 41-17 16,2 1-1-16,0 1-8 0,-7-2-7 15,5 5 2-15,2 0 0 0,2 1 0 0,2 3-7 16,-7 0-3-16,3-2-1 0,0 3-5 15,0-1-2-15,0 1-4 0,-7 0 3 16,1 1-5-16,-1 3-2 0,-9 5-1 16,3 3 1-16,-2-1-1 0,-3 2 1 15,5 0-1-15,0 1 0 16,1 4 0-16,3-2 0 0,-5 3-1 0,5 2 1 16,-1 1 0-1,3 3-1-15,5 1-1 0,-2 1 2 0,5 0-2 0,1-3 2 16,6 2-1-16,2-2 1 0,3 1 0 15,5-1 0-15,5-1 0 0,1-1 1 16,9 0-1-16,6-3 1 0,0-1 0 0,2-4-1 16,3-2-1-16,-5-6-12 0,0-3-24 15,0-3-15-15,-4-2-7 16,-2-5-20-16,-7-7-59 0,-1 0-120 0</inkml:trace>
  <inkml:trace contextRef="#ctx0" brushRef="#br0" timeOffset="17435.32">23379 8731 94 0,'0'0'180'16,"0"0"-113"-16,0 0-1 0,0 0-7 0,0 0 0 15,0 0-14-15,0 0-2 0,6-16-7 16,-6 16-9-16,2-2-4 0,-2 1 0 16,0 0 1-16,2 1 1 0,-2 0-6 15,3 0-6-15,1 0-3 0,0 3-4 16,4 3 4-16,4 2 2 0,-5 0-3 0,-1 6-3 16,2 1 0-16,-2 4-3 15,3 4 2-15,-3 1-2 0,0 2-1 0,4 3 0 16,1 2 1-16,-3 0-1 15,6 3-1-15,1-1 1 0,-1 2-2 0,5-1 1 16,-2-3-1-16,1-5 1 0,1-3 3 16,-1-4-4-1,3-6 1-15,-4-2 1 0,5-7-1 0,-3-2-1 0,-1-2 2 16,5-6-2-16,-8-2-3 0,3-3-8 16,-9 1-7-16,3-1-9 15,-2-2-19-15,-4 2-18 0,1-1 3 0,-3-2-16 16,-2 1-30-16,-2 0-28 0,0 0-106 15</inkml:trace>
  <inkml:trace contextRef="#ctx0" brushRef="#br0" timeOffset="18441.18">23435 8778 215 0,'0'0'44'0,"0"0"-4"0,0 0 1 0,0 0 8 16,0 0-9-16,0 0-4 0,-12-52-1 15,7 48-5-15,1 1-2 0,2-1 0 16,-2 1-3-16,-2-2-1 0,2 2-3 16,2-1 0-1,-2 1-1-15,-1 0 3 0,-3 0-2 0,4 1 0 0,-4 0-6 16,2 2 0-16,-3-1-4 0,-1 1-2 16,2 0-3-16,1 0-1 0,-1 0-2 15,-2 5-3-15,0 1 0 0,1 5 0 16,-5 3-1-16,1 1 1 0,3 4 0 15,-4 1-2-15,5 4 2 0,1-3 0 16,-4 1 2-16,3-2-2 0,5 2 0 16,-2-3 0-1,2 0 0-15,-2 1 0 0,4 0 0 0,0-1 0 0,2 2 0 0,2-3 0 16,6 1 0-16,-4-4 0 0,2-1 0 16,2-2 0-16,7-4 0 0,-5-3 0 15,1 0 1-15,5-5 4 0,1 0 3 31,5-3 2-31,1-4-1 0,0-1-1 16,0-2-2-16,1-2-1 0,-5 2-2 16,-2-2-1-16,-3 1 1 0,3 0-1 15,-7-2 2-15,0 1 0 0,-1-3 2 16,-3-2-1-16,-2-2 0 0,0-1 0 0,-2-1-1 16,0-1 0-16,0 2-2 0,-2-1 1 15,2 6 3-15,-2 2-3 0,0 2 0 16,0 6-1-16,0 2 2 0,0 3 0 15,0 0-1-15,0 0 0 16,0 2-3-16,0 0 0 0,0 2-3 0,0 3-1 16,0 0 1-16,-2 6 3 0,0 2 0 15,0 2 1-15,0 2 1 0,-2 2-1 16,4 1 1-16,-4 3 0 0,2 1 0 16,2-1-1-16,0 0 2 0,0 1-3 15,0-1 1-15,6-1-1 0,-2 0 1 16,4-3 0-16,5-1-1 0,-7-2 0 15,2-2 3-15,0-2-2 0,3-5 0 16,-5 0 0-16,2-2 2 0,3-3-1 0,1 0 0 16,-4-3 1-16,5-1 1 0,3 1 2 15,3-1-3-15,-3-1 2 0,5-3-1 16,-4-2 0-16,3-4-2 0,-7-2 0 16,7-1-1-16,-9-3 0 0,1-1-1 15,0 0-1-15,-7 0-6 0,-1 0-11 16,-2 6-7-16,-2 1-4 0,0 1-6 15,0 2-17-15,0-3-21 0,-4 2 1 16,-3-2-33-16,-3 0-66 0,0 2-161 16</inkml:trace>
  <inkml:trace contextRef="#ctx0" brushRef="#br0" timeOffset="18881.25">23832 8499 198 0,'0'0'204'0,"0"0"-147"16,0 0-1-16,0 0 17 0,0 0-13 16,0 0-19-16,0 0 0 0,2-17-2 15,-2 17-7-15,2 0-7 0,0 0-9 16,2 1-5-16,7 4 1 0,-5 1 1 16,4 2 0-16,9 4-1 0,-7 3-1 15,9 4-1-15,1 4 0 0,-1 4-1 0,6 4-2 16,0 7 0-16,-6 4-2 15,-3 6-2-15,-3 5 0 0,-5 1-2 0,-10 1-1 16,-2-3 0-16,-11-4 0 16,1-5-6-16,-7-5-10 0,3-6-3 0,-11-4-9 15,4-3-11-15,3-4-15 0,-5-4-25 16,6-2-7-16,3-9-34 0,-1-2-83 16</inkml:trace>
  <inkml:trace contextRef="#ctx0" brushRef="#br0" timeOffset="19164.3">24394 8889 514 0,'0'0'50'16,"0"0"-26"-16,0 0 6 0,0 0 25 16,0 0-5-16,0 0-11 0,54-14-1 0,-31 7-9 15,-1-1-15-15,9-1-5 0,0 0-2 16,0-1-2-16,2 3-3 0,-2-2-1 16,0 0 1-16,-10 0-2 15,-2-1-7-15,-3-2-27 0,-3-2-38 0,-7-2-24 16,-6 1-55-16,-2-1-110 0</inkml:trace>
  <inkml:trace contextRef="#ctx0" brushRef="#br0" timeOffset="19368.08">24524 8596 443 0,'0'0'110'0,"0"0"-63"16,0 0-10-16,0 0 16 0,0 0-5 0,0 0-12 0,0 0-2 15,-31 72-6-15,31-44-4 0,0 4-4 16,0 5-3-16,4 2-4 0,-1 4-6 15,-3 0-3-15,0 0-1 0,-3-3-2 16,-1-1-1-16,4-2 0 0,-2-5-8 16,2-3-18-16,0-3-10 0,2-5-10 15,5-2-24-15,3-5-11 0,-2-8-31 16,0-6-44-16,3-6-121 0</inkml:trace>
  <inkml:trace contextRef="#ctx0" brushRef="#br0" timeOffset="19823.46">25339 8525 694 0,'0'0'52'16,"0"0"-26"-16,0 0 10 0,0 0 3 0,0 0-18 0,0 0-12 15,0 0-5-15,0 0 2 0,0 0 3 16,-25 75 0-16,8-45-4 15,1 5-2-15,1 1-2 0,-1 5 0 0,-1 0 0 16,3-1-1-16,4-3 0 0,-1-5-6 16,3-5-5-16,6-4 4 0,0-8 3 15,2-1-1-15,0-7-4 0,0-3-6 16,2-3-2-16,-2-1 0 0,0-4 6 16,4-6 11-16,-2-6 2 0,0-1 1 0,0-4-3 15,4-1 1-15,1-5 7 0,-5-4 2 16,2-6 4-16,2-5-2 0,2-4-1 15,5-2 6-15,-3 1-6 0,9 5-4 16,-9 11-1-16,6 7 2 0,-3 11-4 16,-7 8 1-16,6 5-4 0,5 3-1 15,0 7 0-15,1 10 0 0,9 8 1 16,-2 7 1 0,0 9 1-16,-1 2-1 0,5 5-2 0,-6 4 2 0,-6 0-2 0,3 0 0 15,-7-1 0-15,1-3-11 16,-6-8-18-16,-3-6-17 0,-3-9-8 15,-2-10-24-15,2-4-10 0,-6-8-44 16,-5-6-67-16</inkml:trace>
  <inkml:trace contextRef="#ctx0" brushRef="#br0" timeOffset="20340.37">25316 8888 356 0,'0'0'180'0,"0"0"-131"16,0 0-20-16,12-56-2 0,7 46-8 15,0 2-3-15,8-2 10 0,4-1 5 16,6 2-11-16,8 1-7 0,-3-3-5 16,11-1-4-16,-3-2-2 0,10-1-1 15,-11-1-1-15,1 0-1 0,-9-2-24 16,1-1-6-16,-5 1 0 0,-2-2 12 0,-8 0 11 16,-4 0 2-16,-3 1 6 0,-9 1 0 15,-5-1 3-15,-2 3 17 0,-4 1 14 16,0 1 4-16,-2 4-4 15,-6-2-4-15,2 5-7 0,-9 0-7 0,1 4-6 16,3 3-4-16,-9 0-2 0,5 6-2 16,-6 5-2-16,3 2 0 0,1 2 0 15,-5 3-1-15,7-1 0 0,-4 4-1 16,7-4 1-16,-4 1 1 0,3 2 0 16,7-1 0-16,-2 0 0 0,1-1 0 15,5-1 0-15,4-1 0 0,1 3 0 16,9 0 0-16,-2 1 0 0,17 4 1 15,-2 1 1-15,6 2 1 0,4 2 3 0,0-1 0 16,0-1 1-16,-2 0-2 0,-4-7-1 16,-8-2 3-16,0-2-1 15,-15-4-1-15,0-2-2 0,-4-2-1 0,-2 2-1 16,-2 0 0 0,-6-1-1-16,0 0 1 0,-11-4 1 0,2 0-2 0,-7-3 0 15,1-2-9-15,4 0-5 0,-5-3-3 16,9-2-7-16,-6-1-5 0,11-2-7 15,-7-1-8-15,9-2 3 0,-2 2-2 16,0-4-1-16,3-1-17 0,3-4-26 16,4-5-13-16,2-5-33 0,7 3-56 15</inkml:trace>
  <inkml:trace contextRef="#ctx0" brushRef="#br0" timeOffset="25350.31">16171 8950 356 0,'0'0'47'16,"0"0"-10"-16,0 0 3 0,0 0-34 15,0 0 105-15,0 0-81 0,0 0-5 16,0 0-2-16,10-24 4 0,-10 23-3 16,0 0-7-16,0 1-5 0,0 0-4 15,2 6-4-15,-2 6-1 0,0 6-1 16,3 6 6-16,-1 5 7 0,0 7-2 16,0 4-1-16,-2 3-5 0,4 4-3 15,-2 1 0-15,2 1-1 0,0 5-2 16,-4-2 1-16,0-3-1 0,0-2-1 15,6-6 0-15,1-4-1 0,-3-7 0 0,-4-4 1 16,2-5 0-16,2-5-3 0,-2-4-37 16,-2-5-33-16,0-3-23 0,-2-4-57 15,-4-1-160-15</inkml:trace>
  <inkml:trace contextRef="#ctx0" brushRef="#br0" timeOffset="28792.65">21734 8785 162 0,'0'0'46'0,"0"0"0"15,0 0-16-15,0 0 10 16,0 0 9-16,0 0-10 0,0 0-4 0,0 0-10 16,0 0 0-16,8-32-3 15,-8 30 0-15,0-2-4 0,0 1-1 0,0-2 1 16,0-1 0-16,-2 1-1 0,0 1 3 16,0-1 0-16,0 1-3 0,0 0 3 15,2 0 8-15,0 1-3 0,-4-2-3 16,4 1 3-16,0-1-6 0,0-1-3 15,4 0-2-15,-4 0-1 0,0 2-1 16,0 2-1-16,0 2-2 0,0-1-2 16,0 1-1-16,0 0-2 0,0 0 1 15,0 0-1-15,0 0-1 0,0 0-2 0,0 0-1 16,0 0 1 0,0 0-1-16,0 0 0 0,0 0 0 0,0 0 0 0,0 3-1 15,0 0 1-15,2 4 0 16,0 2-1-16,0 3 2 0,0 2-1 0,0 2 0 15,0 5 0-15,2 1 0 0,0 5 2 16,-2 0-2-16,0 3 0 0,3 0 1 16,-1 1-1-16,-2-3 1 0,2 0-1 15,2-2 0 1,-2-1 0-16,0-3 1 0,3-2 0 0,-1-1 0 0,0-1-1 16,0 1 0-16,-2-5-1 15,3-1-2-15,-1-5-13 0,2-3-22 0,-2-3-15 0,0-2-34 16,1-4-13-16,-3-6-56 0,-2-6-208 15</inkml:trace>
  <inkml:trace contextRef="#ctx0" brushRef="#br0" timeOffset="31797.35">26496 8611 180 0,'0'0'23'0,"0"0"-4"0,0 0 31 16,0 0 1-1,0 0-4-15,0 0-14 0,0 0 3 0,0 0-7 0,0 0-6 16,48-16 1-16,-44 14-1 0,-2 2-2 16,0-1 1-16,4-2 0 0,-4 1 2 15,0 0-1-15,1-1-3 0,-1 0-3 16,0-1 4-16,-2 0-3 0,2-2-5 15,-2 1-3-15,0-1 0 0,0 0-3 16,2 3-2-16,-2-3-2 0,0 3-2 16,0 0 1-16,0 1-1 0,-2 0 0 0,-2 0 0 15,-3 1 1-15,-3 1-1 0,0 0-1 16,-5 3 0-16,-5 3-1 0,1 1 0 16,2 3 0-16,-5-1 0 15,7 4 1-15,-3 1-1 0,9 0 0 0,-1 5 1 31,0-2 0-31,1 4 0 0,5 3-1 0,2 1 1 0,0 4 1 0,0-3-1 16,2 4 0-16,2 0 0 0,0-1 0 31,2 1 0-31,7-4 0 0,5-1 0 0,-1 1 0 0,10-5 0 0,3-4 0 16,6-1 0-16,1-3 1 0,0-4 1 16,0-5-2-1,-2-2 0-15,0-2 0 0,-4-2-14 0,-2-5-34 0,-8-4-18 0,-3-1-45 16,-10-1-104-16</inkml:trace>
  <inkml:trace contextRef="#ctx0" brushRef="#br0" timeOffset="32142.34">26914 8542 384 0,'0'0'52'0,"0"0"0"16,0 0 8-16,0 0 2 0,0 0-20 16,0 0-9-1,0 0 3 1,0 0-3-16,10-39-9 0,-10 39-5 0,0 0-6 16,0 0-1-16,0 2-5 0,4 1-1 15,-2 4-3-15,3 4 1 0,-3 3 3 16,2 4 3-16,2 1-1 0,-4 4-2 15,0 3-1-15,2 3-1 0,0 3 0 16,-4 2-5-16,5 1 2 0,-5 1-2 16,2 0 1-16,0-4-1 0,0-6 1 15,2-1-1-15,4-4-4 0,-2 0-12 0,1-5-7 16,-3-5-4-16,-2-1-25 0,-2-7 9 16,0-3-26-16,0 0-27 15,0-6-9-15,-2-5-32 0,-2 0-141 0</inkml:trace>
  <inkml:trace contextRef="#ctx0" brushRef="#br0" timeOffset="32441.43">27114 8539 380 0,'0'0'34'0,"0"0"47"0,0 0-14 15,58-47-2-15,-47 45-18 0,-5 0-3 16,-4 2 1-16,0 0-4 0,0 3-16 15,0 3-9-15,-2 5-3 16,0 3 2-16,2 6 1 0,-2 3 1 16,-2 7-4-16,-2 2-3 0,-2 4-2 0,0 1-2 15,4 1-3-15,-3 3 0 0,3-3-2 16,0-2 0-16,2-4 0 16,2-6-1-16,5-1 0 0,1-3 0 0,-2-5-1 15,0 0-9-15,-2-7 0 0,0-2-5 16,-1-3-23-16,-3-3-19 0,0-2-44 0,0 0-7 15,-5-7-42-15,-1-4-192 0</inkml:trace>
  <inkml:trace contextRef="#ctx0" brushRef="#br0" timeOffset="32945.32">27925 8260 421 0,'0'0'61'0,"0"0"-8"0,0 0 6 0,0 0-3 16,0 0-17-16,0 0-2 16,0 0-6-16,0 0-6 0,-31-39-4 15,22 45-8-15,-3 3-4 0,2 4-3 0,-1 5 1 16,-7 4-1-16,5 3 0 0,-7 4-1 15,9 0 0-15,-5 7-1 0,3 4-2 16,-3 4 2-16,3 3-3 0,1 3 1 16,0 0 2-16,5 2-3 0,5 2 0 15,2 0-1-15,2-3 1 0,13 0-1 16,-1-2 0-16,9-3-1 0,-2-1 1 16,8-8 1-16,4-3-1 0,4-4 1 15,4-6-1-15,1-2 0 0,-5-9 1 16,2-4-1-16,-6-3-11 0,0-6-16 0,-6-1-24 15,-10-4-43-15,-3-6-35 16,-12-2-125-16</inkml:trace>
  <inkml:trace contextRef="#ctx0" brushRef="#br0" timeOffset="34442.48">28030 8638 322 0,'0'0'56'0,"0"0"-11"0,0 0 9 16,0 0 1-16,0 0-9 0,6-21-9 15,1 16-6-15,1-1-2 0,0 1-3 16,-2 1 6-16,9 0-4 15,-3 1 0-15,1 3-6 0,7 2-7 0,7 6-2 16,0 6 1-16,2 4-1 0,2 4-3 16,0 6-2-16,-4 2-1 0,0 3-3 15,-3 1 0-15,-9 0-2 0,4-2 1 16,-11-2-2-16,-4-1 0 0,-4-2 1 16,-4-2-2-16,-7-2 0 0,-5-6 0 15,4 0-13-15,-5-6 2 0,7-3 7 0,-9-3-9 16,5-3 1-16,-3-1 0 15,1-1 11-15,3-4 0 0,-1-2-3 16,3-3 4-16,-1-1 1 0,2-2 1 0,5-3 1 16,3-1 6-16,2-3 6 15,0 0 2-15,2-4 3 0,7-5-4 0,7 0 0 16,-3-5-4-16,14-1-5 0,-5 1-4 16,-1 2-1-16,4 7-2 0,-3 3 0 15,-5 8 0-15,2 3-1 0,-7 4 1 16,-2 3-2-16,3 3-7 0,-9 0-31 15,2 0-1-15,0 6-34 0,-2-1-48 16,-4-1-53-16,-2-2-147 0</inkml:trace>
  <inkml:trace contextRef="#ctx0" brushRef="#br0" timeOffset="34946.47">28588 8108 330 0,'0'0'76'0,"0"0"-27"15,0 0 6-15,0 0 10 0,0 0-16 0,64-12-12 16,-47 10-5-16,6 2 1 0,-1 0-4 16,-1 1 2-16,6 10-5 0,4 0-9 15,0 7 1-15,4 5 1 0,0 5-1 16,4 4-3-16,3 7-4 0,-5 3-2 16,0 8-2-16,-4 2-2 0,-6 8 0 15,-10 5-3-15,-5 5-2 0,-12 2 0 16,-14 1 1-16,-13-1-1 0,-10-4-7 0,-9-3-19 15,-14-1-27-15,-8-8-44 0,-6-4-41 16,-1-12-105-16</inkml:trace>
  <inkml:trace contextRef="#ctx0" brushRef="#br0" timeOffset="35867.6">7859 9103 358 0,'0'0'134'16,"0"0"-93"-16,0 0-10 15,-58-52 17-15,48 40 0 0,-2 1-20 0,-3 1-2 16,3 2-8-16,-3 3-1 0,-1 3 2 16,-3 2-5-16,0 6-4 0,1 10-4 15,-5 13-3-15,2 11-3 0,-1 13 2 16,-1 7-2-16,9 12 2 0,1 8-1 16,3 4 1-16,2 2-1 0,3 8-1 0,1 2 0 31,2 9-1-31,2 2 1 0,4 2 0 0,11 1 0 0,12-2 2 15,14-5-2-15,17-9 0 0,18-9 0 0,22-12-8 16,17-8-7-16,20-13 7 0,16-11-1 16,18-12-12-16,13-14-4 0,18-13-21 15,11-7-34-15,13-17-60 0,3-3-136 16</inkml:trace>
  <inkml:trace contextRef="#ctx0" brushRef="#br0" timeOffset="36600.11">28969 7793 356 0,'0'0'46'16,"0"0"-29"-16,60 24 35 0,-27-18 29 15,4 1-23-15,4-1-18 0,1 3-6 16,-1 2 8-16,2 3-9 0,3 1-10 16,-5 9 0-16,-2 6-3 0,5 9-2 15,-7 7-1-15,-6 3-1 0,2 9-5 16,-2 4-3-16,-6 8-1 0,4 9-5 16,-8 8 2-16,-9 12-2 0,-6 8-2 0,-2 8-3 15,-18 2 3-15,-7 0 0 0,-6-7 2 16,-6-6 0-16,-8-9 1 0,-3-5-2 15,-1-9-1-15,-5-9-2 0,5-9-17 16,-1-8-17-16,7-10-10 0,4-8-40 16,8-10-19-16,4-11-46 0,3-9-94 15</inkml:trace>
  <inkml:trace contextRef="#ctx0" brushRef="#br0" timeOffset="36884.68">30779 8088 612 0,'0'0'23'0,"0"0"-1"15,0 0 33-15,0 0 12 16,0 0-32-16,0 0-23 0,0 0-6 15,0 0 3-15,-10 43 4 0,2-3 1 16,-7 7-3-16,3 6-3 0,-5 2-2 16,3 7-3-16,-5 4 1 0,7 3-4 15,-3 3-3-15,3-3 2 0,4-1-11 0,0-4-18 16,-3-6-11-16,9-9-25 0,-4-13-14 16,0-13-36-16,-7-11-67 0</inkml:trace>
  <inkml:trace contextRef="#ctx0" brushRef="#br0" timeOffset="37089.35">30161 8536 684 0,'0'0'54'0,"0"0"-15"0,17-54-22 0,-7 48 18 16,5 1-6-16,-5 2-18 0,5 0-6 15,-3 1-2-15,-2-1-2 0,3 3 0 16,-3 0-1-16,-2 0 0 0,5 3 0 15,1 3-7-15,5 1-28 16,-3 3-10-16,7 0-18 0,-2-2-5 16,3-4-38-16,1-4-85 0</inkml:trace>
  <inkml:trace contextRef="#ctx0" brushRef="#br0" timeOffset="37270.1">30844 8538 450 0,'0'0'174'15,"0"0"-108"-15,0 0-17 0,0 0 19 16,0 0-23-16,0 0-35 0,0 0-5 16,0 0-5-16,0 0 0 0,31 1 1 15,-31-1-2-15,0 0 1 0,6 0-9 16,-2 3-26-16,4 2-14 0,-4 1-10 16,0-3-10-16,1-3-61 0,-1-5-147 15</inkml:trace>
  <inkml:trace contextRef="#ctx0" brushRef="#br0" timeOffset="37559.99">31358 8392 649 0,'0'0'23'16,"0"0"-2"-16,0 0-3 0,56-46 33 15,-44 40-4-15,-3 4-22 0,1-1-6 16,0 2-4-16,-1 1-4 0,-5 0-5 16,0 8-3-16,-2 6-2 0,-2 5 1 15,0 6-2 1,-10 7 3-16,-3 6 0 0,-5 3 0 0,3-1-1 0,-1-2-1 16,3 0-1-16,3-1 0 0,4-4-10 0,6-1-6 15,-2-1-19-15,4-6-6 0,-2-2-26 16,4-5-25-16,0-8-67 0,-4-3-104 15</inkml:trace>
  <inkml:trace contextRef="#ctx0" brushRef="#br0" timeOffset="37952.65">31743 8498 627 0,'0'0'12'16,"0"0"25"-16,29-51 17 0,-23 46 8 15,-2 2-26-15,-4 1-15 16,0 2 0-16,0-2-6 0,2 2-9 0,-2 0 1 16,-6 0-3-16,2 5-3 0,-7 3-1 15,-1 5 0-15,-7 5-2 16,-1 4 1-16,3 0 1 0,-1 2 0 0,3 1 1 16,-1 2-1-16,7-1 0 0,3-2-2 15,6-3-4 1,0-4-2-16,8-1 3 0,5-1 3 0,-1-5 1 0,9-3 0 15,-1-3 1-15,3-3 2 0,6-1-1 16,0-5-1-16,-4-1 4 0,0-1-2 0,-3 0 5 16,-7-7 5-16,1-1 2 0,-7-6-3 15,-3-2-3-15,-2-7-2 16,-6-5-3-16,0-3-2 0,-8-2-1 16,-7 1 0-16,3 5 0 0,-5 6-2 0,2 6-9 15,5 8 1-15,2 5-2 0,-1 3-9 16,3 6-8-16,-2 0-19 0,-1 3-28 15,3 3 12-15,0 6-11 0,4-2-35 16,4 0-27-16,0 0-86 0</inkml:trace>
  <inkml:trace contextRef="#ctx0" brushRef="#br0" timeOffset="38314.75">32191 8394 186 0,'0'0'294'0,"0"0"-222"0,0 0 3 15,0 0-3-15,0 0 8 0,0 0-24 16,0 0-15 0,0 0-8-16,33-31-13 0,-33 32-7 0,-2 6-6 0,-4 3-5 31,-2 4-1-31,-3 4 4 0,1 1-2 16,-2 5 0-16,-3 2-2 0,1 3-1 15,-3 5 0-15,5-1 0 0,-1 4 1 0,7-1-1 16,2 2 0-16,4-2 1 0,2-5-1 15,6-1 2-15,7-5-2 16,-1-3 2-16,7-3-1 0,-4-8 0 0,3-1 1 16,9-2 0-16,0-6 1 0,2-2 2 15,0 0 5-15,-4-2 4 0,-8-6 1 16,-5-7-15-16,-4-2 0 16,-1-7 0-16,-5-5 0 0,-4-8 0 0,-4-7 0 15,-13-7 0-15,-3-1 0 0,-9 3 0 16,-5 8-10-16,1 9-26 0,2 10-9 15,2 9 0-15,-6 5-28 0,0 8-48 16,-4 2-36-16,-2 6-173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9:15:55.397"/>
    </inkml:context>
    <inkml:brush xml:id="br0">
      <inkml:brushProperty name="width" value="0.05" units="cm"/>
      <inkml:brushProperty name="height" value="0.05" units="cm"/>
      <inkml:brushProperty name="color" value="#E71224"/>
    </inkml:brush>
  </inkml:definitions>
  <inkml:trace contextRef="#ctx0" brushRef="#br0">0 47 24575,'3'3'0,"-1"0"0,0 0 0,0 0 0,0 0 0,-1 0 0,1 0 0,-1 0 0,0 0 0,1 1 0,-1-1 0,0 5 0,4 41 0,-3-24 0,4 21 0,19 66 0,-25-109 0,12 26 0,-12-28 0,0-1 0,0 1 0,1-1 0,-1 1 0,0-1 0,1 0 0,-1 1 0,1-1 0,-1 1 0,0-1 0,1 0 0,-1 1 0,1-1 0,-1 0 0,1 1 0,0-1 0,-1 0 0,1 0 0,-1 1 0,1-1 0,-1 0 0,1 0 0,0 0 0,-1 0 0,1 0 0,-1 0 0,1 0 0,-1 0 0,1 0 0,0 0 0,-1 0 0,1 0 0,-1-1 0,1 1 0,-1 0 0,1 0 0,0-1 0,-1 1 0,1 0 0,-1-1 0,1 1 0,-1 0 0,0-1 0,1 1 0,-1-1 0,1 0 0,6-6 0,0-1 0,-1 0 0,0-1 0,-1 0 0,8-16 0,6-9 0,86-146 0,-104 178 0,2-4 0,1 0 0,0 0 0,0 0 0,0 0 0,10-10 0,-13 15 0,-1 1 0,1-1 0,0 1 0,0-1 0,0 1 0,-1-1 0,1 1 0,0 0 0,0-1 0,0 1 0,0 0 0,0 0 0,0-1 0,0 1 0,0 0 0,0 0 0,0 0 0,0 0 0,0 0 0,1 1 0,-1-1 0,1 1 0,-1 0 0,1 0 0,-1 0 0,1 0 0,-1 0 0,0 0 0,1 0 0,-1 0 0,0 1 0,0-1 0,0 0 0,0 1 0,0-1 0,1 3 0,4 7 0,0 1 0,0 0 0,-1 1 0,-1-1 0,0 1 0,3 17 0,5 81 0,-11-99 0,-1-3 0,1 1 0,0 0 0,1 0 0,0 0 0,1-1 0,0 1 0,0-1 0,1 0 0,0 0 0,7 10 0,-11-19 0,0 0 0,0 1 0,1-1 0,-1 0 0,0 0 0,0 0 0,0 1 0,0-1 0,1 0 0,-1 0 0,0 0 0,0 0 0,0 0 0,0 1 0,1-1 0,-1 0 0,0 0 0,0 0 0,1 0 0,-1 0 0,0 0 0,0 0 0,1 0 0,-1 0 0,0 0 0,0 0 0,0 0 0,1 0 0,-1 0 0,0 0 0,0 0 0,1 0 0,-1 0 0,0 0 0,0 0 0,1-1 0,4-8 0,-2-14 0,-3 23 0,0-81 0,-1 61 0,0 1 0,1 0 0,2 0 0,4-30 0,-4 45 0,-1 0 0,1 0 0,0 0 0,0 0 0,0 0 0,1 1 0,-1-1 0,1 1 0,0-1 0,0 1 0,0 0 0,0 0 0,1 1 0,-1-1 0,1 1 0,6-4 0,7-3 0,1 2 0,29-10 0,-4 2 0,-39 14 0,12-6 0,0 1 0,0 0 0,0 1 0,1 1 0,19-2 0,-33 5 0,0 1 0,0 0 0,0 0 0,0 0 0,0 0 0,0 0 0,0 1 0,0-1 0,0 1 0,0 0 0,0 0 0,0 0 0,0 0 0,0 0 0,-1 1 0,1 0 0,0-1 0,-1 1 0,0 0 0,1 0 0,-1 0 0,0 0 0,0 1 0,0-1 0,0 1 0,0-1 0,-1 1 0,1 0 0,-1-1 0,0 1 0,1 0 0,-1 0 0,-1 0 0,1 0 0,1 6 0,0 15-52,0 0-1,-1 1 1,-5 40 0,2-34-1104,0-4-5670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2T04:51:25.603"/>
    </inkml:context>
    <inkml:brush xml:id="br0">
      <inkml:brushProperty name="width" value="0.05292" units="cm"/>
      <inkml:brushProperty name="height" value="0.05292" units="cm"/>
      <inkml:brushProperty name="color" value="#FF0000"/>
    </inkml:brush>
  </inkml:definitions>
  <inkml:trace contextRef="#ctx0" brushRef="#br0">13883 13006 272 0,'0'0'50'0,"0"0"-4"15,0 0-14-15,0 0 14 0,0 0 3 16,0 0-4-16,0 0-9 0,0 0-5 16,-8-10-6-16,8 10-3 0,0-2-2 15,0 2 0-15,0-1 1 16,0 1-2-16,0 0 2 0,0 0-3 0,0 0-1 15,0 0-3-15,0 0-3 0,0 0-3 16,0 0-2-16,4 0 2 0,2-3-2 0,4 3 2 16,-2-1-1-16,1-1-2 0,3 2 3 15,5-1-1-15,3 1-1 0,-1 0 1 16,8 0-1-16,6 0 1 0,0 0 1 16,10-2 2-16,7 0 0 0,0-2-3 15,7-1 1 1,8 1-8-16,1 0 0 0,0 1 0 0,2 0 1 0,4 3 3 15,7-2 1-15,-3 0-2 0,-1 0-1 16,5-3 3-16,-1 3 0 16,-2-2 1-16,5 2-1 0,-1 1 2 0,6 1-7 15,-7-2 0-15,5 6 1 16,-11-3 0-16,9 1 3 0,-8-1 0 16,-3 0 1-16,-6 1 1 0,-2-2-2 15,-4 2-1-15,-8 1 2 16,1 0-5-16,1 0 0 0,-6 0 0 15,3 1 0-15,-1-1 0 0,2 1 0 16,-3 0 0-16,9-3 0 0,-8-2 0 16,4 1 0-16,-3 0 0 0,-3-1 0 0,-5-2 0 0,-1 3 0 0,-3 0 0 15,-10-1 0-15,-4 1 0 0,-3-1 0 0,-5 1 0 32,-5 0 0-32,-3 0 0 0,-5 0 0 0,0 0 0 0,2 0 0 15,-2 0 0 1,-2 0 0-16,0 0 0 15,0 1 0-15,-2 0 0 0,0-1 0 0,0 0 0 16,0 0 0-16,0 0 0 0,0 0 0 16,0 0 0-16,0 0 0 0,0 0 0 15,0 0 0-15,0 0 0 0,0 0 0 16,0 0 0-16,0 0 0 0,0 0 0 16,0-1 0-16,0 1 0 0,0-1 0 15,-4-1 0-15,2 2-3 0,-4 0-29 0,-4-1-22 16,3-2-9-16,-1-3-51 15,0-8-47-15,-5-5-156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02-06-2023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partition all vertices in the graph into two disjoint sets, V1 and V2, and S is the set of all edges between V1 and V2, the edge with the minimum weight in S must be part of the MST. In this example, edge (D, F) has the minimum weight. If this is not on the MST, then there must be an alternative path from D to F in the MST that contains at least one edge, say e, from the set S – {(D, F)}. Let's say T is the MST that doesn't contain (D, F). If we add edge (D, F) to T, the resulting graph must have the cycle containing both edges (D, F) and e. If we remove e from this cycle, the rest of the graph will still be connected and is a spanning tree. The weight of the new spanning tree is smaller than T because the weight of e is greater than that of (D, E). Thus T is not an MST.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a:t>
            </a:fld>
            <a:endParaRPr lang="en-IN"/>
          </a:p>
        </p:txBody>
      </p:sp>
    </p:spTree>
    <p:extLst>
      <p:ext uri="{BB962C8B-B14F-4D97-AF65-F5344CB8AC3E}">
        <p14:creationId xmlns:p14="http://schemas.microsoft.com/office/powerpoint/2010/main" val="395794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17</a:t>
            </a:fld>
            <a:endParaRPr lang="en-IN"/>
          </a:p>
        </p:txBody>
      </p:sp>
    </p:spTree>
    <p:extLst>
      <p:ext uri="{BB962C8B-B14F-4D97-AF65-F5344CB8AC3E}">
        <p14:creationId xmlns:p14="http://schemas.microsoft.com/office/powerpoint/2010/main" val="3286188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18</a:t>
            </a:fld>
            <a:endParaRPr lang="en-IN"/>
          </a:p>
        </p:txBody>
      </p:sp>
    </p:spTree>
    <p:extLst>
      <p:ext uri="{BB962C8B-B14F-4D97-AF65-F5344CB8AC3E}">
        <p14:creationId xmlns:p14="http://schemas.microsoft.com/office/powerpoint/2010/main" val="300501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19</a:t>
            </a:fld>
            <a:endParaRPr lang="en-IN"/>
          </a:p>
        </p:txBody>
      </p:sp>
    </p:spTree>
    <p:extLst>
      <p:ext uri="{BB962C8B-B14F-4D97-AF65-F5344CB8AC3E}">
        <p14:creationId xmlns:p14="http://schemas.microsoft.com/office/powerpoint/2010/main" val="936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21</a:t>
            </a:fld>
            <a:endParaRPr lang="en-IN"/>
          </a:p>
        </p:txBody>
      </p:sp>
    </p:spTree>
    <p:extLst>
      <p:ext uri="{BB962C8B-B14F-4D97-AF65-F5344CB8AC3E}">
        <p14:creationId xmlns:p14="http://schemas.microsoft.com/office/powerpoint/2010/main" val="1077010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22</a:t>
            </a:fld>
            <a:endParaRPr lang="en-IN"/>
          </a:p>
        </p:txBody>
      </p:sp>
    </p:spTree>
    <p:extLst>
      <p:ext uri="{BB962C8B-B14F-4D97-AF65-F5344CB8AC3E}">
        <p14:creationId xmlns:p14="http://schemas.microsoft.com/office/powerpoint/2010/main" val="190635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23</a:t>
            </a:fld>
            <a:endParaRPr lang="en-IN"/>
          </a:p>
        </p:txBody>
      </p:sp>
    </p:spTree>
    <p:extLst>
      <p:ext uri="{BB962C8B-B14F-4D97-AF65-F5344CB8AC3E}">
        <p14:creationId xmlns:p14="http://schemas.microsoft.com/office/powerpoint/2010/main" val="3954212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an approach similar to Dijkstra. Each vertex contains a key field that stores the weight of the minimum weight edge among all edges incident to that vertex from the white vertices. Whenever a node becomes white, the keys of its yellow neighbors are updated if applicable.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24</a:t>
            </a:fld>
            <a:endParaRPr lang="en-IN"/>
          </a:p>
        </p:txBody>
      </p:sp>
    </p:spTree>
    <p:extLst>
      <p:ext uri="{BB962C8B-B14F-4D97-AF65-F5344CB8AC3E}">
        <p14:creationId xmlns:p14="http://schemas.microsoft.com/office/powerpoint/2010/main" val="282832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25</a:t>
            </a:fld>
            <a:endParaRPr lang="en-IN"/>
          </a:p>
        </p:txBody>
      </p:sp>
    </p:spTree>
    <p:extLst>
      <p:ext uri="{BB962C8B-B14F-4D97-AF65-F5344CB8AC3E}">
        <p14:creationId xmlns:p14="http://schemas.microsoft.com/office/powerpoint/2010/main" val="62335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26</a:t>
            </a:fld>
            <a:endParaRPr lang="en-IN"/>
          </a:p>
        </p:txBody>
      </p:sp>
    </p:spTree>
    <p:extLst>
      <p:ext uri="{BB962C8B-B14F-4D97-AF65-F5344CB8AC3E}">
        <p14:creationId xmlns:p14="http://schemas.microsoft.com/office/powerpoint/2010/main" val="68229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27</a:t>
            </a:fld>
            <a:endParaRPr lang="en-IN"/>
          </a:p>
        </p:txBody>
      </p:sp>
    </p:spTree>
    <p:extLst>
      <p:ext uri="{BB962C8B-B14F-4D97-AF65-F5344CB8AC3E}">
        <p14:creationId xmlns:p14="http://schemas.microsoft.com/office/powerpoint/2010/main" val="335470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Prim’s algorithm starts with a root vertex. It partitions the vertices into two sets: the first set contains just the root vertex, and the other set contains the remaining vertices. Now the algorithm picks the minimum edge from all the edges between the vertices of the first and second sets. The target vertex of the minimum edge is removed from the second set and added to the first set. Afterward, the same set of steps are executed on the first and second sets to move a vertex from the first set to the second set. This algorithm continues until all the vertices are added to the first set. Whenever a vertex is added to the first set, the corresponding minimum edge is part of the MST.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9</a:t>
            </a:fld>
            <a:endParaRPr lang="en-IN"/>
          </a:p>
        </p:txBody>
      </p:sp>
    </p:spTree>
    <p:extLst>
      <p:ext uri="{BB962C8B-B14F-4D97-AF65-F5344CB8AC3E}">
        <p14:creationId xmlns:p14="http://schemas.microsoft.com/office/powerpoint/2010/main" val="2399199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28</a:t>
            </a:fld>
            <a:endParaRPr lang="en-IN"/>
          </a:p>
        </p:txBody>
      </p:sp>
    </p:spTree>
    <p:extLst>
      <p:ext uri="{BB962C8B-B14F-4D97-AF65-F5344CB8AC3E}">
        <p14:creationId xmlns:p14="http://schemas.microsoft.com/office/powerpoint/2010/main" val="3011800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29</a:t>
            </a:fld>
            <a:endParaRPr lang="en-IN"/>
          </a:p>
        </p:txBody>
      </p:sp>
    </p:spTree>
    <p:extLst>
      <p:ext uri="{BB962C8B-B14F-4D97-AF65-F5344CB8AC3E}">
        <p14:creationId xmlns:p14="http://schemas.microsoft.com/office/powerpoint/2010/main" val="3901944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30</a:t>
            </a:fld>
            <a:endParaRPr lang="en-IN"/>
          </a:p>
        </p:txBody>
      </p:sp>
    </p:spTree>
    <p:extLst>
      <p:ext uri="{BB962C8B-B14F-4D97-AF65-F5344CB8AC3E}">
        <p14:creationId xmlns:p14="http://schemas.microsoft.com/office/powerpoint/2010/main" val="1117126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31</a:t>
            </a:fld>
            <a:endParaRPr lang="en-IN"/>
          </a:p>
        </p:txBody>
      </p:sp>
    </p:spTree>
    <p:extLst>
      <p:ext uri="{BB962C8B-B14F-4D97-AF65-F5344CB8AC3E}">
        <p14:creationId xmlns:p14="http://schemas.microsoft.com/office/powerpoint/2010/main" val="329275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32</a:t>
            </a:fld>
            <a:endParaRPr lang="en-IN"/>
          </a:p>
        </p:txBody>
      </p:sp>
    </p:spTree>
    <p:extLst>
      <p:ext uri="{BB962C8B-B14F-4D97-AF65-F5344CB8AC3E}">
        <p14:creationId xmlns:p14="http://schemas.microsoft.com/office/powerpoint/2010/main" val="3727536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33</a:t>
            </a:fld>
            <a:endParaRPr lang="en-IN"/>
          </a:p>
        </p:txBody>
      </p:sp>
    </p:spTree>
    <p:extLst>
      <p:ext uri="{BB962C8B-B14F-4D97-AF65-F5344CB8AC3E}">
        <p14:creationId xmlns:p14="http://schemas.microsoft.com/office/powerpoint/2010/main" val="2433127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34</a:t>
            </a:fld>
            <a:endParaRPr lang="en-IN"/>
          </a:p>
        </p:txBody>
      </p:sp>
    </p:spTree>
    <p:extLst>
      <p:ext uri="{BB962C8B-B14F-4D97-AF65-F5344CB8AC3E}">
        <p14:creationId xmlns:p14="http://schemas.microsoft.com/office/powerpoint/2010/main" val="209199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35</a:t>
            </a:fld>
            <a:endParaRPr lang="en-IN"/>
          </a:p>
        </p:txBody>
      </p:sp>
    </p:spTree>
    <p:extLst>
      <p:ext uri="{BB962C8B-B14F-4D97-AF65-F5344CB8AC3E}">
        <p14:creationId xmlns:p14="http://schemas.microsoft.com/office/powerpoint/2010/main" val="3382184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36</a:t>
            </a:fld>
            <a:endParaRPr lang="en-IN"/>
          </a:p>
        </p:txBody>
      </p:sp>
    </p:spTree>
    <p:extLst>
      <p:ext uri="{BB962C8B-B14F-4D97-AF65-F5344CB8AC3E}">
        <p14:creationId xmlns:p14="http://schemas.microsoft.com/office/powerpoint/2010/main" val="3301837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37</a:t>
            </a:fld>
            <a:endParaRPr lang="en-IN"/>
          </a:p>
        </p:txBody>
      </p:sp>
    </p:spTree>
    <p:extLst>
      <p:ext uri="{BB962C8B-B14F-4D97-AF65-F5344CB8AC3E}">
        <p14:creationId xmlns:p14="http://schemas.microsoft.com/office/powerpoint/2010/main" val="1048933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Initially, all vertices are in the second set.</a:t>
            </a:r>
          </a:p>
        </p:txBody>
      </p:sp>
      <p:sp>
        <p:nvSpPr>
          <p:cNvPr id="4" name="Slide Number Placeholder 3"/>
          <p:cNvSpPr>
            <a:spLocks noGrp="1"/>
          </p:cNvSpPr>
          <p:nvPr>
            <p:ph type="sldNum" sz="quarter" idx="5"/>
          </p:nvPr>
        </p:nvSpPr>
        <p:spPr/>
        <p:txBody>
          <a:bodyPr/>
          <a:lstStyle/>
          <a:p>
            <a:fld id="{96D023D1-262B-4DDF-8F56-9181C2DC0BB3}" type="slidenum">
              <a:rPr lang="en-IN" smtClean="0"/>
              <a:t>10</a:t>
            </a:fld>
            <a:endParaRPr lang="en-IN"/>
          </a:p>
        </p:txBody>
      </p:sp>
    </p:spTree>
    <p:extLst>
      <p:ext uri="{BB962C8B-B14F-4D97-AF65-F5344CB8AC3E}">
        <p14:creationId xmlns:p14="http://schemas.microsoft.com/office/powerpoint/2010/main" val="1833062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38</a:t>
            </a:fld>
            <a:endParaRPr lang="en-IN"/>
          </a:p>
        </p:txBody>
      </p:sp>
    </p:spTree>
    <p:extLst>
      <p:ext uri="{BB962C8B-B14F-4D97-AF65-F5344CB8AC3E}">
        <p14:creationId xmlns:p14="http://schemas.microsoft.com/office/powerpoint/2010/main" val="1573210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39</a:t>
            </a:fld>
            <a:endParaRPr lang="en-IN"/>
          </a:p>
        </p:txBody>
      </p:sp>
    </p:spTree>
    <p:extLst>
      <p:ext uri="{BB962C8B-B14F-4D97-AF65-F5344CB8AC3E}">
        <p14:creationId xmlns:p14="http://schemas.microsoft.com/office/powerpoint/2010/main" val="2742676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A vertex contains two fields: key and </a:t>
                </a:r>
                <a14:m>
                  <m:oMath xmlns:m="http://schemas.openxmlformats.org/officeDocument/2006/math">
                    <m:r>
                      <a:rPr lang="en-IN" b="0" i="1" smtClean="0">
                        <a:latin typeface="Cambria Math" panose="02040503050406030204" pitchFamily="18" charset="0"/>
                      </a:rPr>
                      <m:t>𝜋</m:t>
                    </m:r>
                  </m:oMath>
                </a14:m>
                <a:r>
                  <a:rPr lang="en-IN" dirty="0"/>
                  <a:t>. key is</a:t>
                </a:r>
                <a:r>
                  <a:rPr lang="en-IN" baseline="0" dirty="0"/>
                  <a:t> the weight of the minimum edge incident to the vertex from white vertices. </a:t>
                </a:r>
                <a14:m>
                  <m:oMath xmlns:m="http://schemas.openxmlformats.org/officeDocument/2006/math">
                    <m:r>
                      <a:rPr lang="en-IN" b="0" i="1" baseline="0" smtClean="0">
                        <a:latin typeface="Cambria Math" panose="02040503050406030204" pitchFamily="18" charset="0"/>
                      </a:rPr>
                      <m:t>𝜋</m:t>
                    </m:r>
                  </m:oMath>
                </a14:m>
                <a:r>
                  <a:rPr lang="en-IN" dirty="0"/>
                  <a:t> contains the other</a:t>
                </a:r>
                <a:r>
                  <a:rPr lang="en-IN" baseline="0" dirty="0"/>
                  <a:t> endpoint of the edge whose weight is stored in key.</a:t>
                </a:r>
                <a:endParaRPr lang="en-IN" dirty="0"/>
              </a:p>
            </p:txBody>
          </p:sp>
        </mc:Choice>
        <mc:Fallback xmlns="">
          <p:sp>
            <p:nvSpPr>
              <p:cNvPr id="3" name="Notes Placeholder 2"/>
              <p:cNvSpPr>
                <a:spLocks noGrp="1"/>
              </p:cNvSpPr>
              <p:nvPr>
                <p:ph type="body" idx="1"/>
              </p:nvPr>
            </p:nvSpPr>
            <p:spPr/>
            <p:txBody>
              <a:bodyPr/>
              <a:lstStyle/>
              <a:p>
                <a:r>
                  <a:rPr lang="en-IN" dirty="0"/>
                  <a:t>A vertex contains two fields: key and </a:t>
                </a:r>
                <a:r>
                  <a:rPr lang="en-IN" b="0" i="0">
                    <a:latin typeface="Cambria Math" panose="02040503050406030204" pitchFamily="18" charset="0"/>
                  </a:rPr>
                  <a:t>𝜋</a:t>
                </a:r>
                <a:r>
                  <a:rPr lang="en-IN" dirty="0"/>
                  <a:t>. key is</a:t>
                </a:r>
                <a:r>
                  <a:rPr lang="en-IN" baseline="0" dirty="0"/>
                  <a:t> the weight of the minimum edge incident to the vertex from white vertices. </a:t>
                </a:r>
                <a:r>
                  <a:rPr lang="en-IN" b="0" i="0" baseline="0">
                    <a:latin typeface="Cambria Math" panose="02040503050406030204" pitchFamily="18" charset="0"/>
                  </a:rPr>
                  <a:t>𝜋</a:t>
                </a:r>
                <a:r>
                  <a:rPr lang="en-IN" dirty="0"/>
                  <a:t> contains the other</a:t>
                </a:r>
                <a:r>
                  <a:rPr lang="en-IN" baseline="0" dirty="0"/>
                  <a:t> endpoint of the edge whose weight is stored in key.</a:t>
                </a:r>
                <a:endParaRPr lang="en-IN" dirty="0"/>
              </a:p>
            </p:txBody>
          </p:sp>
        </mc:Fallback>
      </mc:AlternateContent>
      <p:sp>
        <p:nvSpPr>
          <p:cNvPr id="4" name="Slide Number Placeholder 3"/>
          <p:cNvSpPr>
            <a:spLocks noGrp="1"/>
          </p:cNvSpPr>
          <p:nvPr>
            <p:ph type="sldNum" sz="quarter" idx="5"/>
          </p:nvPr>
        </p:nvSpPr>
        <p:spPr/>
        <p:txBody>
          <a:bodyPr/>
          <a:lstStyle/>
          <a:p>
            <a:fld id="{96D023D1-262B-4DDF-8F56-9181C2DC0BB3}" type="slidenum">
              <a:rPr lang="en-IN" smtClean="0"/>
              <a:t>41</a:t>
            </a:fld>
            <a:endParaRPr lang="en-IN"/>
          </a:p>
        </p:txBody>
      </p:sp>
    </p:spTree>
    <p:extLst>
      <p:ext uri="{BB962C8B-B14F-4D97-AF65-F5344CB8AC3E}">
        <p14:creationId xmlns:p14="http://schemas.microsoft.com/office/powerpoint/2010/main" val="3120612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42</a:t>
            </a:fld>
            <a:endParaRPr lang="en-IN"/>
          </a:p>
        </p:txBody>
      </p:sp>
    </p:spTree>
    <p:extLst>
      <p:ext uri="{BB962C8B-B14F-4D97-AF65-F5344CB8AC3E}">
        <p14:creationId xmlns:p14="http://schemas.microsoft.com/office/powerpoint/2010/main" val="4036428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create an array of size 100 and store the value at </a:t>
            </a:r>
            <a:r>
              <a:rPr lang="en-IN" dirty="0" err="1"/>
              <a:t>arr</a:t>
            </a:r>
            <a:r>
              <a:rPr lang="en-IN" dirty="0"/>
              <a:t>[key].</a:t>
            </a:r>
          </a:p>
        </p:txBody>
      </p:sp>
      <p:sp>
        <p:nvSpPr>
          <p:cNvPr id="4" name="Slide Number Placeholder 3"/>
          <p:cNvSpPr>
            <a:spLocks noGrp="1"/>
          </p:cNvSpPr>
          <p:nvPr>
            <p:ph type="sldNum" sz="quarter" idx="5"/>
          </p:nvPr>
        </p:nvSpPr>
        <p:spPr/>
        <p:txBody>
          <a:bodyPr/>
          <a:lstStyle/>
          <a:p>
            <a:fld id="{96D023D1-262B-4DDF-8F56-9181C2DC0BB3}" type="slidenum">
              <a:rPr lang="en-IN" smtClean="0"/>
              <a:t>50</a:t>
            </a:fld>
            <a:endParaRPr lang="en-IN"/>
          </a:p>
        </p:txBody>
      </p:sp>
    </p:spTree>
    <p:extLst>
      <p:ext uri="{BB962C8B-B14F-4D97-AF65-F5344CB8AC3E}">
        <p14:creationId xmlns:p14="http://schemas.microsoft.com/office/powerpoint/2010/main" val="1747519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need to use a large array because the key is very large. Another alternative is to store the value at (key%100). However, in this case, we need to store both key and value, because the array index is no longer the key.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52</a:t>
            </a:fld>
            <a:endParaRPr lang="en-IN"/>
          </a:p>
        </p:txBody>
      </p:sp>
    </p:spTree>
    <p:extLst>
      <p:ext uri="{BB962C8B-B14F-4D97-AF65-F5344CB8AC3E}">
        <p14:creationId xmlns:p14="http://schemas.microsoft.com/office/powerpoint/2010/main" val="834881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sum of the ASCII values of all characters as an index in the array. </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54</a:t>
            </a:fld>
            <a:endParaRPr lang="en-IN"/>
          </a:p>
        </p:txBody>
      </p:sp>
    </p:spTree>
    <p:extLst>
      <p:ext uri="{BB962C8B-B14F-4D97-AF65-F5344CB8AC3E}">
        <p14:creationId xmlns:p14="http://schemas.microsoft.com/office/powerpoint/2010/main" val="1773136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slot in the hash table points to a linked-list containing all key-value pairs mapped to that slot.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63</a:t>
            </a:fld>
            <a:endParaRPr lang="en-IN"/>
          </a:p>
        </p:txBody>
      </p:sp>
    </p:spTree>
    <p:extLst>
      <p:ext uri="{BB962C8B-B14F-4D97-AF65-F5344CB8AC3E}">
        <p14:creationId xmlns:p14="http://schemas.microsoft.com/office/powerpoint/2010/main" val="271800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root vertex a is added to the first set, and the rest of the vertices are in the second set.</a:t>
            </a:r>
          </a:p>
        </p:txBody>
      </p:sp>
      <p:sp>
        <p:nvSpPr>
          <p:cNvPr id="4" name="Slide Number Placeholder 3"/>
          <p:cNvSpPr>
            <a:spLocks noGrp="1"/>
          </p:cNvSpPr>
          <p:nvPr>
            <p:ph type="sldNum" sz="quarter" idx="5"/>
          </p:nvPr>
        </p:nvSpPr>
        <p:spPr/>
        <p:txBody>
          <a:bodyPr/>
          <a:lstStyle/>
          <a:p>
            <a:fld id="{96D023D1-262B-4DDF-8F56-9181C2DC0BB3}" type="slidenum">
              <a:rPr lang="en-IN" smtClean="0"/>
              <a:t>11</a:t>
            </a:fld>
            <a:endParaRPr lang="en-IN"/>
          </a:p>
        </p:txBody>
      </p:sp>
    </p:spTree>
    <p:extLst>
      <p:ext uri="{BB962C8B-B14F-4D97-AF65-F5344CB8AC3E}">
        <p14:creationId xmlns:p14="http://schemas.microsoft.com/office/powerpoint/2010/main" val="2043981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edges, 4 and 8, going from the first set to the second set. We are adding the smaller edge, i.e., 4, to the MST and moving vertex b to the first set.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12</a:t>
            </a:fld>
            <a:endParaRPr lang="en-IN"/>
          </a:p>
        </p:txBody>
      </p:sp>
    </p:spTree>
    <p:extLst>
      <p:ext uri="{BB962C8B-B14F-4D97-AF65-F5344CB8AC3E}">
        <p14:creationId xmlns:p14="http://schemas.microsoft.com/office/powerpoint/2010/main" val="94013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edges (</a:t>
            </a:r>
            <a:r>
              <a:rPr lang="en-US" dirty="0" err="1"/>
              <a:t>a,h</a:t>
            </a:r>
            <a:r>
              <a:rPr lang="en-US" dirty="0"/>
              <a:t>), (</a:t>
            </a:r>
            <a:r>
              <a:rPr lang="en-US" dirty="0" err="1"/>
              <a:t>b.h</a:t>
            </a:r>
            <a:r>
              <a:rPr lang="en-US" dirty="0"/>
              <a:t>), and (</a:t>
            </a:r>
            <a:r>
              <a:rPr lang="en-US" dirty="0" err="1"/>
              <a:t>b,c</a:t>
            </a:r>
            <a:r>
              <a:rPr lang="en-US" dirty="0"/>
              <a:t>) are going from the first set {a, b} to the second set {c, d, e, f, g, h, </a:t>
            </a:r>
            <a:r>
              <a:rPr lang="en-US" dirty="0" err="1"/>
              <a:t>i</a:t>
            </a:r>
            <a:r>
              <a:rPr lang="en-US" dirty="0"/>
              <a:t>}. We can pick either (</a:t>
            </a:r>
            <a:r>
              <a:rPr lang="en-US" dirty="0" err="1"/>
              <a:t>b,c</a:t>
            </a:r>
            <a:r>
              <a:rPr lang="en-US" dirty="0"/>
              <a:t>) or (</a:t>
            </a:r>
            <a:r>
              <a:rPr lang="en-US" dirty="0" err="1"/>
              <a:t>a,h</a:t>
            </a:r>
            <a:r>
              <a:rPr lang="en-US" dirty="0"/>
              <a:t>) because both are minimum. In this case, we pick (</a:t>
            </a:r>
            <a:r>
              <a:rPr lang="en-US" dirty="0" err="1"/>
              <a:t>b,c</a:t>
            </a:r>
            <a:r>
              <a:rPr lang="en-US" dirty="0"/>
              <a:t>); therefore, c is moved to the first set.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13</a:t>
            </a:fld>
            <a:endParaRPr lang="en-IN"/>
          </a:p>
        </p:txBody>
      </p:sp>
    </p:spTree>
    <p:extLst>
      <p:ext uri="{BB962C8B-B14F-4D97-AF65-F5344CB8AC3E}">
        <p14:creationId xmlns:p14="http://schemas.microsoft.com/office/powerpoint/2010/main" val="354003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14</a:t>
            </a:fld>
            <a:endParaRPr lang="en-IN"/>
          </a:p>
        </p:txBody>
      </p:sp>
    </p:spTree>
    <p:extLst>
      <p:ext uri="{BB962C8B-B14F-4D97-AF65-F5344CB8AC3E}">
        <p14:creationId xmlns:p14="http://schemas.microsoft.com/office/powerpoint/2010/main" val="3509137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15</a:t>
            </a:fld>
            <a:endParaRPr lang="en-IN"/>
          </a:p>
        </p:txBody>
      </p:sp>
    </p:spTree>
    <p:extLst>
      <p:ext uri="{BB962C8B-B14F-4D97-AF65-F5344CB8AC3E}">
        <p14:creationId xmlns:p14="http://schemas.microsoft.com/office/powerpoint/2010/main" val="1442879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16</a:t>
            </a:fld>
            <a:endParaRPr lang="en-IN"/>
          </a:p>
        </p:txBody>
      </p:sp>
    </p:spTree>
    <p:extLst>
      <p:ext uri="{BB962C8B-B14F-4D97-AF65-F5344CB8AC3E}">
        <p14:creationId xmlns:p14="http://schemas.microsoft.com/office/powerpoint/2010/main" val="2233659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02-06-2023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02-06-2023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0.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1.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1.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1.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1.png"/><Relationship Id="rId7" Type="http://schemas.openxmlformats.org/officeDocument/2006/relationships/image" Target="../media/image6.png"/><Relationship Id="rId12"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3.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0.png"/><Relationship Id="rId21" Type="http://schemas.openxmlformats.org/officeDocument/2006/relationships/image" Target="../media/image27.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4.xml"/><Relationship Id="rId16" Type="http://schemas.openxmlformats.org/officeDocument/2006/relationships/image" Target="../media/image23.png"/><Relationship Id="rId20"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0.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5.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0.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6.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0.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0.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8.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0.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29.png"/><Relationship Id="rId17" Type="http://schemas.openxmlformats.org/officeDocument/2006/relationships/image" Target="../media/image24.png"/><Relationship Id="rId2" Type="http://schemas.openxmlformats.org/officeDocument/2006/relationships/notesSlide" Target="../notesSlides/notesSlide19.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0.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29.png"/><Relationship Id="rId17" Type="http://schemas.openxmlformats.org/officeDocument/2006/relationships/image" Target="../media/image24.png"/><Relationship Id="rId2" Type="http://schemas.openxmlformats.org/officeDocument/2006/relationships/notesSlide" Target="../notesSlides/notesSlide20.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0.png"/><Relationship Id="rId5" Type="http://schemas.openxmlformats.org/officeDocument/2006/relationships/image" Target="../media/image4.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1.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2.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3.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4.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33.png"/></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0.png"/><Relationship Id="rId1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4.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4.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33.png"/></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0.png"/><Relationship Id="rId1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0.png"/><Relationship Id="rId1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6.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6.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33.png"/></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0.png"/><Relationship Id="rId1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6.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7.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0.png"/><Relationship Id="rId18" Type="http://schemas.openxmlformats.org/officeDocument/2006/relationships/image" Target="../media/image36.png"/><Relationship Id="rId3" Type="http://schemas.openxmlformats.org/officeDocument/2006/relationships/image" Target="../media/image211.png"/><Relationship Id="rId7" Type="http://schemas.openxmlformats.org/officeDocument/2006/relationships/image" Target="../media/image6.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8.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37.png"/></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0.png"/><Relationship Id="rId18" Type="http://schemas.openxmlformats.org/officeDocument/2006/relationships/image" Target="../media/image36.png"/><Relationship Id="rId3" Type="http://schemas.openxmlformats.org/officeDocument/2006/relationships/image" Target="../media/image211.png"/><Relationship Id="rId7" Type="http://schemas.openxmlformats.org/officeDocument/2006/relationships/image" Target="../media/image6.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29.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37.png"/></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0.png"/><Relationship Id="rId18" Type="http://schemas.openxmlformats.org/officeDocument/2006/relationships/image" Target="../media/image38.png"/><Relationship Id="rId3" Type="http://schemas.openxmlformats.org/officeDocument/2006/relationships/image" Target="../media/image211.png"/><Relationship Id="rId7" Type="http://schemas.openxmlformats.org/officeDocument/2006/relationships/image" Target="../media/image6.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30.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0.png"/><Relationship Id="rId18" Type="http://schemas.openxmlformats.org/officeDocument/2006/relationships/image" Target="../media/image38.png"/><Relationship Id="rId3" Type="http://schemas.openxmlformats.org/officeDocument/2006/relationships/image" Target="../media/image211.png"/><Relationship Id="rId7" Type="http://schemas.openxmlformats.org/officeDocument/2006/relationships/image" Target="../media/image6.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31.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5.xml"/></Relationships>
</file>

<file path=ppt/slides/_rels/slide4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customXml" Target="../ink/ink8.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1.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2.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25118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433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0386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68235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87709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79684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30085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448086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37030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96202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A518-43D9-8A9B-9F7F-00C916A6182A}"/>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09E9CA2A-FE3D-EF4E-2247-5F719900C2D9}"/>
              </a:ext>
            </a:extLst>
          </p:cNvPr>
          <p:cNvSpPr>
            <a:spLocks noGrp="1"/>
          </p:cNvSpPr>
          <p:nvPr>
            <p:ph idx="1"/>
          </p:nvPr>
        </p:nvSpPr>
        <p:spPr/>
        <p:txBody>
          <a:bodyPr/>
          <a:lstStyle/>
          <a:p>
            <a:r>
              <a:rPr lang="en-IN" dirty="0"/>
              <a:t>Prim’s algorithm</a:t>
            </a:r>
          </a:p>
          <a:p>
            <a:endParaRPr lang="en-IN" dirty="0"/>
          </a:p>
          <a:p>
            <a:r>
              <a:rPr lang="en-IN"/>
              <a:t>Hash table</a:t>
            </a:r>
            <a:endParaRPr lang="en-IN" dirty="0"/>
          </a:p>
        </p:txBody>
      </p:sp>
    </p:spTree>
    <p:extLst>
      <p:ext uri="{BB962C8B-B14F-4D97-AF65-F5344CB8AC3E}">
        <p14:creationId xmlns:p14="http://schemas.microsoft.com/office/powerpoint/2010/main" val="282629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5AD2-7C3A-04A0-9B8F-2AF78ECBA42D}"/>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460460A0-D82C-5E94-0B1B-7786D492AAE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41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24246DC8-144C-B6DA-CE54-121603257FEA}"/>
                  </a:ext>
                </a:extLst>
              </p14:cNvPr>
              <p14:cNvContentPartPr/>
              <p14:nvPr/>
            </p14:nvContentPartPr>
            <p14:xfrm>
              <a:off x="471960" y="346680"/>
              <a:ext cx="11322720" cy="3860280"/>
            </p14:xfrm>
          </p:contentPart>
        </mc:Choice>
        <mc:Fallback xmlns="">
          <p:pic>
            <p:nvPicPr>
              <p:cNvPr id="3" name="Ink 2">
                <a:extLst>
                  <a:ext uri="{FF2B5EF4-FFF2-40B4-BE49-F238E27FC236}">
                    <a16:creationId xmlns:a16="http://schemas.microsoft.com/office/drawing/2014/main" id="{24246DC8-144C-B6DA-CE54-121603257FEA}"/>
                  </a:ext>
                </a:extLst>
              </p:cNvPr>
              <p:cNvPicPr/>
              <p:nvPr/>
            </p:nvPicPr>
            <p:blipFill>
              <a:blip r:embed="rId12"/>
              <a:stretch>
                <a:fillRect/>
              </a:stretch>
            </p:blipFill>
            <p:spPr>
              <a:xfrm>
                <a:off x="462600" y="337320"/>
                <a:ext cx="11341440" cy="3879000"/>
              </a:xfrm>
              <a:prstGeom prst="rect">
                <a:avLst/>
              </a:prstGeom>
            </p:spPr>
          </p:pic>
        </mc:Fallback>
      </mc:AlternateContent>
    </p:spTree>
    <p:extLst>
      <p:ext uri="{BB962C8B-B14F-4D97-AF65-F5344CB8AC3E}">
        <p14:creationId xmlns:p14="http://schemas.microsoft.com/office/powerpoint/2010/main" val="74835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2CEA32EA-3C35-A492-CC67-24292420AD25}"/>
                  </a:ext>
                </a:extLst>
              </p14:cNvPr>
              <p14:cNvContentPartPr/>
              <p14:nvPr/>
            </p14:nvContentPartPr>
            <p14:xfrm>
              <a:off x="492480" y="1607760"/>
              <a:ext cx="7221960" cy="3710880"/>
            </p14:xfrm>
          </p:contentPart>
        </mc:Choice>
        <mc:Fallback xmlns="">
          <p:pic>
            <p:nvPicPr>
              <p:cNvPr id="27" name="Ink 26">
                <a:extLst>
                  <a:ext uri="{FF2B5EF4-FFF2-40B4-BE49-F238E27FC236}">
                    <a16:creationId xmlns:a16="http://schemas.microsoft.com/office/drawing/2014/main" id="{2CEA32EA-3C35-A492-CC67-24292420AD25}"/>
                  </a:ext>
                </a:extLst>
              </p:cNvPr>
              <p:cNvPicPr/>
              <p:nvPr/>
            </p:nvPicPr>
            <p:blipFill>
              <a:blip r:embed="rId21"/>
              <a:stretch>
                <a:fillRect/>
              </a:stretch>
            </p:blipFill>
            <p:spPr>
              <a:xfrm>
                <a:off x="483120" y="1598400"/>
                <a:ext cx="7240680" cy="3729600"/>
              </a:xfrm>
              <a:prstGeom prst="rect">
                <a:avLst/>
              </a:prstGeom>
            </p:spPr>
          </p:pic>
        </mc:Fallback>
      </mc:AlternateContent>
    </p:spTree>
    <p:extLst>
      <p:ext uri="{BB962C8B-B14F-4D97-AF65-F5344CB8AC3E}">
        <p14:creationId xmlns:p14="http://schemas.microsoft.com/office/powerpoint/2010/main" val="3324367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9" name="TextBox 28">
            <a:extLst>
              <a:ext uri="{FF2B5EF4-FFF2-40B4-BE49-F238E27FC236}">
                <a16:creationId xmlns:a16="http://schemas.microsoft.com/office/drawing/2014/main" id="{7B087D4D-4A2B-0CCB-773A-374A342299F2}"/>
              </a:ext>
            </a:extLst>
          </p:cNvPr>
          <p:cNvSpPr txBox="1"/>
          <p:nvPr/>
        </p:nvSpPr>
        <p:spPr>
          <a:xfrm>
            <a:off x="8042987" y="1425677"/>
            <a:ext cx="3288879" cy="1477328"/>
          </a:xfrm>
          <a:prstGeom prst="rect">
            <a:avLst/>
          </a:prstGeom>
          <a:noFill/>
        </p:spPr>
        <p:txBody>
          <a:bodyPr wrap="square" rtlCol="0">
            <a:spAutoFit/>
          </a:bodyPr>
          <a:lstStyle/>
          <a:p>
            <a:r>
              <a:rPr lang="en-IN" dirty="0">
                <a:latin typeface="Consolas" panose="020B0609020204030204" pitchFamily="49" charset="0"/>
              </a:rPr>
              <a:t>v = Extract min</a:t>
            </a:r>
          </a:p>
          <a:p>
            <a:r>
              <a:rPr lang="en-IN"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63118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2599882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dirty="0">
                <a:latin typeface="Consolas" panose="020B0609020204030204" pitchFamily="49" charset="0"/>
              </a:rPr>
              <a:t>v = Extract min</a:t>
            </a:r>
          </a:p>
          <a:p>
            <a:r>
              <a:rPr lang="en-IN" dirty="0">
                <a:latin typeface="Consolas" panose="020B0609020204030204" pitchFamily="49" charset="0"/>
              </a:rPr>
              <a:t>add v to spanning tree</a:t>
            </a:r>
          </a:p>
          <a:p>
            <a:r>
              <a:rPr lang="en-IN" b="1"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3308388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3531991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dirty="0">
                <a:latin typeface="Consolas" panose="020B0609020204030204" pitchFamily="49" charset="0"/>
              </a:rPr>
              <a:t>v = Extract min</a:t>
            </a:r>
          </a:p>
          <a:p>
            <a:r>
              <a:rPr lang="en-IN" dirty="0">
                <a:latin typeface="Consolas" panose="020B0609020204030204" pitchFamily="49" charset="0"/>
              </a:rPr>
              <a:t>add v to spanning tree</a:t>
            </a:r>
          </a:p>
          <a:p>
            <a:r>
              <a:rPr lang="en-IN" b="1"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3068664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1571524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dirty="0">
                <a:latin typeface="Consolas" panose="020B0609020204030204" pitchFamily="49" charset="0"/>
              </a:rPr>
              <a:t>v = Extract min</a:t>
            </a:r>
          </a:p>
          <a:p>
            <a:r>
              <a:rPr lang="en-IN" dirty="0">
                <a:latin typeface="Consolas" panose="020B0609020204030204" pitchFamily="49" charset="0"/>
              </a:rPr>
              <a:t>add v to spanning tree</a:t>
            </a:r>
          </a:p>
          <a:p>
            <a:r>
              <a:rPr lang="en-IN" b="1"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111674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B29C-715C-275B-6964-A114138DC24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5A62486-A7E8-A868-5741-4A8B5760D957}"/>
              </a:ext>
            </a:extLst>
          </p:cNvPr>
          <p:cNvSpPr>
            <a:spLocks noGrp="1"/>
          </p:cNvSpPr>
          <p:nvPr>
            <p:ph idx="1"/>
          </p:nvPr>
        </p:nvSpPr>
        <p:spPr/>
        <p:txBody>
          <a:bodyPr>
            <a:normAutofit lnSpcReduction="10000"/>
          </a:bodyPr>
          <a:lstStyle/>
          <a:p>
            <a:r>
              <a:rPr lang="en-IN" dirty="0"/>
              <a:t>Chapter-21.2 from the CLRS book</a:t>
            </a:r>
          </a:p>
          <a:p>
            <a:endParaRPr lang="en-IN" dirty="0"/>
          </a:p>
          <a:p>
            <a:r>
              <a:rPr lang="en-IN" dirty="0"/>
              <a:t>Chapter-11 from the CLRS book</a:t>
            </a:r>
          </a:p>
          <a:p>
            <a:endParaRPr lang="en-IN" dirty="0"/>
          </a:p>
          <a:p>
            <a:r>
              <a:rPr lang="en-IN" dirty="0"/>
              <a:t>Chapter-7.3 from Goodrich and </a:t>
            </a:r>
            <a:r>
              <a:rPr lang="en-IN" dirty="0" err="1"/>
              <a:t>Tamassia</a:t>
            </a:r>
            <a:endParaRPr lang="en-IN" dirty="0"/>
          </a:p>
          <a:p>
            <a:endParaRPr lang="en-IN" dirty="0"/>
          </a:p>
          <a:p>
            <a:r>
              <a:rPr lang="en-IN" dirty="0"/>
              <a:t>Chapter-5 from Mark Allen Weiss</a:t>
            </a:r>
          </a:p>
          <a:p>
            <a:endParaRPr lang="en-IN" dirty="0"/>
          </a:p>
          <a:p>
            <a:r>
              <a:rPr lang="en-IN" dirty="0"/>
              <a:t>Chapter-2.5 from Goodrich and </a:t>
            </a:r>
            <a:r>
              <a:rPr lang="en-IN"/>
              <a:t>Tamassia</a:t>
            </a:r>
          </a:p>
        </p:txBody>
      </p:sp>
    </p:spTree>
    <p:extLst>
      <p:ext uri="{BB962C8B-B14F-4D97-AF65-F5344CB8AC3E}">
        <p14:creationId xmlns:p14="http://schemas.microsoft.com/office/powerpoint/2010/main" val="2774301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1417745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6</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dirty="0">
                <a:latin typeface="Consolas" panose="020B0609020204030204" pitchFamily="49" charset="0"/>
              </a:rPr>
              <a:t>v = Extract min</a:t>
            </a:r>
          </a:p>
          <a:p>
            <a:r>
              <a:rPr lang="en-IN" dirty="0">
                <a:latin typeface="Consolas" panose="020B0609020204030204" pitchFamily="49" charset="0"/>
              </a:rPr>
              <a:t>add v to spanning tree</a:t>
            </a:r>
          </a:p>
          <a:p>
            <a:r>
              <a:rPr lang="en-IN" b="1"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2550567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6</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3823414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10</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dirty="0">
                <a:latin typeface="Consolas" panose="020B0609020204030204" pitchFamily="49" charset="0"/>
              </a:rPr>
              <a:t>v = Extract min</a:t>
            </a:r>
          </a:p>
          <a:p>
            <a:r>
              <a:rPr lang="en-IN" dirty="0">
                <a:latin typeface="Consolas" panose="020B0609020204030204" pitchFamily="49" charset="0"/>
              </a:rPr>
              <a:t>add v to spanning tree</a:t>
            </a:r>
          </a:p>
          <a:p>
            <a:r>
              <a:rPr lang="en-IN" b="1"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4214689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10</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2149574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10</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dirty="0">
                <a:latin typeface="Consolas" panose="020B0609020204030204" pitchFamily="49" charset="0"/>
              </a:rPr>
              <a:t>v = Extract min</a:t>
            </a:r>
          </a:p>
          <a:p>
            <a:r>
              <a:rPr lang="en-IN" dirty="0">
                <a:latin typeface="Consolas" panose="020B0609020204030204" pitchFamily="49" charset="0"/>
              </a:rPr>
              <a:t>add v to spanning tree</a:t>
            </a:r>
          </a:p>
          <a:p>
            <a:r>
              <a:rPr lang="en-IN" b="1"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2649296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10</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1916813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10</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1298405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9</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dirty="0">
                <a:latin typeface="Consolas" panose="020B0609020204030204" pitchFamily="49" charset="0"/>
              </a:rPr>
              <a:t>v = Extract min</a:t>
            </a:r>
          </a:p>
          <a:p>
            <a:r>
              <a:rPr lang="en-IN" dirty="0">
                <a:latin typeface="Consolas" panose="020B0609020204030204" pitchFamily="49" charset="0"/>
              </a:rPr>
              <a:t>add v to spanning tree</a:t>
            </a:r>
          </a:p>
          <a:p>
            <a:r>
              <a:rPr lang="en-IN" b="1"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4098954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D12617-25EA-BADC-AEAA-602F69402E7A}"/>
                  </a:ext>
                </a:extLst>
              </p:cNvPr>
              <p:cNvSpPr txBox="1"/>
              <p:nvPr/>
            </p:nvSpPr>
            <p:spPr>
              <a:xfrm>
                <a:off x="5329083" y="1631695"/>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m:t>
                      </m:r>
                    </m:oMath>
                  </m:oMathPara>
                </a14:m>
                <a:endParaRPr lang="en-IN" dirty="0"/>
              </a:p>
            </p:txBody>
          </p:sp>
        </mc:Choice>
        <mc:Fallback xmlns="">
          <p:sp>
            <p:nvSpPr>
              <p:cNvPr id="3" name="TextBox 2">
                <a:extLst>
                  <a:ext uri="{FF2B5EF4-FFF2-40B4-BE49-F238E27FC236}">
                    <a16:creationId xmlns:a16="http://schemas.microsoft.com/office/drawing/2014/main" id="{32D12617-25EA-BADC-AEAA-602F69402E7A}"/>
                  </a:ext>
                </a:extLst>
              </p:cNvPr>
              <p:cNvSpPr txBox="1">
                <a:spLocks noRot="1" noChangeAspect="1" noMove="1" noResize="1" noEditPoints="1" noAdjustHandles="1" noChangeArrowheads="1" noChangeShapeType="1" noTextEdit="1"/>
              </p:cNvSpPr>
              <p:nvPr/>
            </p:nvSpPr>
            <p:spPr>
              <a:xfrm>
                <a:off x="5329083" y="1631695"/>
                <a:ext cx="639097"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74CA7-29EB-A461-634B-234D8EA41ECB}"/>
                  </a:ext>
                </a:extLst>
              </p:cNvPr>
              <p:cNvSpPr txBox="1"/>
              <p:nvPr/>
            </p:nvSpPr>
            <p:spPr>
              <a:xfrm>
                <a:off x="3131568" y="1626778"/>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D2E74CA7-29EB-A461-634B-234D8EA41ECB}"/>
                  </a:ext>
                </a:extLst>
              </p:cNvPr>
              <p:cNvSpPr txBox="1">
                <a:spLocks noRot="1" noChangeAspect="1" noMove="1" noResize="1" noEditPoints="1" noAdjustHandles="1" noChangeArrowheads="1" noChangeShapeType="1" noTextEdit="1"/>
              </p:cNvSpPr>
              <p:nvPr/>
            </p:nvSpPr>
            <p:spPr>
              <a:xfrm>
                <a:off x="3131568" y="1626778"/>
                <a:ext cx="639097" cy="36933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3A834C-9129-4841-0C16-B0977A7DE8EF}"/>
                  </a:ext>
                </a:extLst>
              </p:cNvPr>
              <p:cNvSpPr txBox="1"/>
              <p:nvPr/>
            </p:nvSpPr>
            <p:spPr>
              <a:xfrm>
                <a:off x="1297851" y="162186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5" name="TextBox 4">
                <a:extLst>
                  <a:ext uri="{FF2B5EF4-FFF2-40B4-BE49-F238E27FC236}">
                    <a16:creationId xmlns:a16="http://schemas.microsoft.com/office/drawing/2014/main" id="{343A834C-9129-4841-0C16-B0977A7DE8EF}"/>
                  </a:ext>
                </a:extLst>
              </p:cNvPr>
              <p:cNvSpPr txBox="1">
                <a:spLocks noRot="1" noChangeAspect="1" noMove="1" noResize="1" noEditPoints="1" noAdjustHandles="1" noChangeArrowheads="1" noChangeShapeType="1" noTextEdit="1"/>
              </p:cNvSpPr>
              <p:nvPr/>
            </p:nvSpPr>
            <p:spPr>
              <a:xfrm>
                <a:off x="1297851" y="1621861"/>
                <a:ext cx="639097" cy="369332"/>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FD1A33-063B-EAAD-9C70-E6C6CCADA090}"/>
                  </a:ext>
                </a:extLst>
              </p:cNvPr>
              <p:cNvSpPr txBox="1"/>
              <p:nvPr/>
            </p:nvSpPr>
            <p:spPr>
              <a:xfrm>
                <a:off x="1204443" y="481243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m:t>
                      </m:r>
                    </m:oMath>
                  </m:oMathPara>
                </a14:m>
                <a:endParaRPr lang="en-IN" dirty="0"/>
              </a:p>
            </p:txBody>
          </p:sp>
        </mc:Choice>
        <mc:Fallback xmlns="">
          <p:sp>
            <p:nvSpPr>
              <p:cNvPr id="15" name="TextBox 14">
                <a:extLst>
                  <a:ext uri="{FF2B5EF4-FFF2-40B4-BE49-F238E27FC236}">
                    <a16:creationId xmlns:a16="http://schemas.microsoft.com/office/drawing/2014/main" id="{D5FD1A33-063B-EAAD-9C70-E6C6CCADA090}"/>
                  </a:ext>
                </a:extLst>
              </p:cNvPr>
              <p:cNvSpPr txBox="1">
                <a:spLocks noRot="1" noChangeAspect="1" noMove="1" noResize="1" noEditPoints="1" noAdjustHandles="1" noChangeArrowheads="1" noChangeShapeType="1" noTextEdit="1"/>
              </p:cNvSpPr>
              <p:nvPr/>
            </p:nvSpPr>
            <p:spPr>
              <a:xfrm>
                <a:off x="1204443" y="4812436"/>
                <a:ext cx="639097" cy="36933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7BFB7B-E6AE-787F-4B80-4216C25E647A}"/>
                  </a:ext>
                </a:extLst>
              </p:cNvPr>
              <p:cNvSpPr txBox="1"/>
              <p:nvPr/>
            </p:nvSpPr>
            <p:spPr>
              <a:xfrm>
                <a:off x="3077489" y="4837016"/>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7" name="TextBox 16">
                <a:extLst>
                  <a:ext uri="{FF2B5EF4-FFF2-40B4-BE49-F238E27FC236}">
                    <a16:creationId xmlns:a16="http://schemas.microsoft.com/office/drawing/2014/main" id="{FB7BFB7B-E6AE-787F-4B80-4216C25E647A}"/>
                  </a:ext>
                </a:extLst>
              </p:cNvPr>
              <p:cNvSpPr txBox="1">
                <a:spLocks noRot="1" noChangeAspect="1" noMove="1" noResize="1" noEditPoints="1" noAdjustHandles="1" noChangeArrowheads="1" noChangeShapeType="1" noTextEdit="1"/>
              </p:cNvSpPr>
              <p:nvPr/>
            </p:nvSpPr>
            <p:spPr>
              <a:xfrm>
                <a:off x="3077489" y="4837016"/>
                <a:ext cx="639097"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8B1F87-F344-73F1-4FFB-7B6EE7772A16}"/>
                  </a:ext>
                </a:extLst>
              </p:cNvPr>
              <p:cNvSpPr txBox="1"/>
              <p:nvPr/>
            </p:nvSpPr>
            <p:spPr>
              <a:xfrm>
                <a:off x="2492470" y="3190111"/>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19" name="TextBox 18">
                <a:extLst>
                  <a:ext uri="{FF2B5EF4-FFF2-40B4-BE49-F238E27FC236}">
                    <a16:creationId xmlns:a16="http://schemas.microsoft.com/office/drawing/2014/main" id="{CA8B1F87-F344-73F1-4FFB-7B6EE7772A16}"/>
                  </a:ext>
                </a:extLst>
              </p:cNvPr>
              <p:cNvSpPr txBox="1">
                <a:spLocks noRot="1" noChangeAspect="1" noMove="1" noResize="1" noEditPoints="1" noAdjustHandles="1" noChangeArrowheads="1" noChangeShapeType="1" noTextEdit="1"/>
              </p:cNvSpPr>
              <p:nvPr/>
            </p:nvSpPr>
            <p:spPr>
              <a:xfrm>
                <a:off x="2492470" y="3190111"/>
                <a:ext cx="639097"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E5F417-4E3A-EA35-5E45-E96B58157B5A}"/>
                  </a:ext>
                </a:extLst>
              </p:cNvPr>
              <p:cNvSpPr txBox="1"/>
              <p:nvPr/>
            </p:nvSpPr>
            <p:spPr>
              <a:xfrm>
                <a:off x="5191429" y="4905843"/>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21" name="TextBox 20">
                <a:extLst>
                  <a:ext uri="{FF2B5EF4-FFF2-40B4-BE49-F238E27FC236}">
                    <a16:creationId xmlns:a16="http://schemas.microsoft.com/office/drawing/2014/main" id="{77E5F417-4E3A-EA35-5E45-E96B58157B5A}"/>
                  </a:ext>
                </a:extLst>
              </p:cNvPr>
              <p:cNvSpPr txBox="1">
                <a:spLocks noRot="1" noChangeAspect="1" noMove="1" noResize="1" noEditPoints="1" noAdjustHandles="1" noChangeArrowheads="1" noChangeShapeType="1" noTextEdit="1"/>
              </p:cNvSpPr>
              <p:nvPr/>
            </p:nvSpPr>
            <p:spPr>
              <a:xfrm>
                <a:off x="5191429" y="4905843"/>
                <a:ext cx="639097"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57EA04-D5A6-8F3B-DCAC-2D6C7DE15FC3}"/>
                  </a:ext>
                </a:extLst>
              </p:cNvPr>
              <p:cNvSpPr txBox="1"/>
              <p:nvPr/>
            </p:nvSpPr>
            <p:spPr>
              <a:xfrm>
                <a:off x="7270955" y="3180280"/>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9</m:t>
                      </m:r>
                    </m:oMath>
                  </m:oMathPara>
                </a14:m>
                <a:endParaRPr lang="en-IN" dirty="0"/>
              </a:p>
            </p:txBody>
          </p:sp>
        </mc:Choice>
        <mc:Fallback xmlns="">
          <p:sp>
            <p:nvSpPr>
              <p:cNvPr id="23" name="TextBox 22">
                <a:extLst>
                  <a:ext uri="{FF2B5EF4-FFF2-40B4-BE49-F238E27FC236}">
                    <a16:creationId xmlns:a16="http://schemas.microsoft.com/office/drawing/2014/main" id="{B657EA04-D5A6-8F3B-DCAC-2D6C7DE15FC3}"/>
                  </a:ext>
                </a:extLst>
              </p:cNvPr>
              <p:cNvSpPr txBox="1">
                <a:spLocks noRot="1" noChangeAspect="1" noMove="1" noResize="1" noEditPoints="1" noAdjustHandles="1" noChangeArrowheads="1" noChangeShapeType="1" noTextEdit="1"/>
              </p:cNvSpPr>
              <p:nvPr/>
            </p:nvSpPr>
            <p:spPr>
              <a:xfrm>
                <a:off x="7270955" y="3180280"/>
                <a:ext cx="639097"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14F17-8CFB-52CD-188A-75743AA42A95}"/>
                  </a:ext>
                </a:extLst>
              </p:cNvPr>
              <p:cNvSpPr txBox="1"/>
              <p:nvPr/>
            </p:nvSpPr>
            <p:spPr>
              <a:xfrm>
                <a:off x="142560" y="2855809"/>
                <a:ext cx="63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xmlns="">
          <p:sp>
            <p:nvSpPr>
              <p:cNvPr id="25" name="TextBox 24">
                <a:extLst>
                  <a:ext uri="{FF2B5EF4-FFF2-40B4-BE49-F238E27FC236}">
                    <a16:creationId xmlns:a16="http://schemas.microsoft.com/office/drawing/2014/main" id="{10114F17-8CFB-52CD-188A-75743AA42A95}"/>
                  </a:ext>
                </a:extLst>
              </p:cNvPr>
              <p:cNvSpPr txBox="1">
                <a:spLocks noRot="1" noChangeAspect="1" noMove="1" noResize="1" noEditPoints="1" noAdjustHandles="1" noChangeArrowheads="1" noChangeShapeType="1" noTextEdit="1"/>
              </p:cNvSpPr>
              <p:nvPr/>
            </p:nvSpPr>
            <p:spPr>
              <a:xfrm>
                <a:off x="142560" y="2855809"/>
                <a:ext cx="639097" cy="369332"/>
              </a:xfrm>
              <a:prstGeom prst="rect">
                <a:avLst/>
              </a:prstGeom>
              <a:blipFill>
                <a:blip r:embed="rId19"/>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92F3AA59-E423-0E88-E40C-10B56634D826}"/>
              </a:ext>
            </a:extLst>
          </p:cNvPr>
          <p:cNvSpPr txBox="1"/>
          <p:nvPr/>
        </p:nvSpPr>
        <p:spPr>
          <a:xfrm>
            <a:off x="8042987" y="1425677"/>
            <a:ext cx="3288879" cy="1477328"/>
          </a:xfrm>
          <a:prstGeom prst="rect">
            <a:avLst/>
          </a:prstGeom>
          <a:noFill/>
        </p:spPr>
        <p:txBody>
          <a:bodyPr wrap="square" rtlCol="0">
            <a:spAutoFit/>
          </a:bodyPr>
          <a:lstStyle/>
          <a:p>
            <a:r>
              <a:rPr lang="en-IN" b="1" dirty="0">
                <a:latin typeface="Consolas" panose="020B0609020204030204" pitchFamily="49" charset="0"/>
              </a:rPr>
              <a:t>v = Extract min</a:t>
            </a:r>
          </a:p>
          <a:p>
            <a:r>
              <a:rPr lang="en-IN" b="1" dirty="0">
                <a:latin typeface="Consolas" panose="020B0609020204030204" pitchFamily="49" charset="0"/>
              </a:rPr>
              <a:t>add v to spanning tree</a:t>
            </a:r>
          </a:p>
          <a:p>
            <a:r>
              <a:rPr lang="en-IN" dirty="0">
                <a:latin typeface="Consolas" panose="020B0609020204030204" pitchFamily="49" charset="0"/>
              </a:rPr>
              <a:t>update minimum edges incident to other yellow vertices adjacent to v</a:t>
            </a:r>
          </a:p>
        </p:txBody>
      </p:sp>
    </p:spTree>
    <p:extLst>
      <p:ext uri="{BB962C8B-B14F-4D97-AF65-F5344CB8AC3E}">
        <p14:creationId xmlns:p14="http://schemas.microsoft.com/office/powerpoint/2010/main" val="155108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5F3-DF0D-B153-E17E-96CCC458DA6E}"/>
              </a:ext>
            </a:extLst>
          </p:cNvPr>
          <p:cNvSpPr>
            <a:spLocks noGrp="1"/>
          </p:cNvSpPr>
          <p:nvPr>
            <p:ph type="title"/>
          </p:nvPr>
        </p:nvSpPr>
        <p:spPr/>
        <p:txBody>
          <a:bodyPr/>
          <a:lstStyle/>
          <a:p>
            <a:r>
              <a:rPr lang="en-IN" dirty="0"/>
              <a:t>A crucial fact</a:t>
            </a:r>
          </a:p>
        </p:txBody>
      </p:sp>
      <p:sp>
        <p:nvSpPr>
          <p:cNvPr id="3" name="Text Placeholder 2">
            <a:extLst>
              <a:ext uri="{FF2B5EF4-FFF2-40B4-BE49-F238E27FC236}">
                <a16:creationId xmlns:a16="http://schemas.microsoft.com/office/drawing/2014/main" id="{75904415-3C70-A1E8-FD5B-1E5EAF9C2E9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18239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C7BD-340F-DEC8-0914-74E7C4D1140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B31149A4-3CD1-EFFA-FE5E-4D79E918512A}"/>
              </a:ext>
            </a:extLst>
          </p:cNvPr>
          <p:cNvSpPr>
            <a:spLocks noGrp="1"/>
          </p:cNvSpPr>
          <p:nvPr>
            <p:ph idx="1"/>
          </p:nvPr>
        </p:nvSpPr>
        <p:spPr/>
        <p:txBody>
          <a:bodyPr>
            <a:normAutofit fontScale="92500" lnSpcReduction="10000"/>
          </a:bodyPr>
          <a:lstStyle/>
          <a:p>
            <a:r>
              <a:rPr lang="en-IN" dirty="0"/>
              <a:t>We can implement Prim’s algorithm in the similar way we implemented the Dijkstra algorithm</a:t>
            </a:r>
          </a:p>
          <a:p>
            <a:r>
              <a:rPr lang="en-IN" dirty="0"/>
              <a:t>The vertices that are added to the spanning tree are marked as white</a:t>
            </a:r>
          </a:p>
          <a:p>
            <a:r>
              <a:rPr lang="en-IN" dirty="0"/>
              <a:t>Other vertices are marked as yellow</a:t>
            </a:r>
          </a:p>
          <a:p>
            <a:r>
              <a:rPr lang="en-IN" dirty="0"/>
              <a:t>For yellow vertices, we maintain the minimum edge that is coming from the set of white vertices</a:t>
            </a:r>
          </a:p>
          <a:p>
            <a:r>
              <a:rPr lang="en-IN" dirty="0"/>
              <a:t>At each step, we find the vertex that is at the shortest distance from the set of white vertices and make it white</a:t>
            </a:r>
          </a:p>
          <a:p>
            <a:r>
              <a:rPr lang="en-IN" dirty="0"/>
              <a:t>After a yellow vertex, x, becomes a white vertex, the minimum distances from the white vertices may change for all yellow vertices adjacent to x. If applicable, we update the minimum distance of these vertices </a:t>
            </a:r>
          </a:p>
          <a:p>
            <a:pPr marL="0" indent="0">
              <a:buNone/>
            </a:pPr>
            <a:endParaRPr lang="en-IN" dirty="0"/>
          </a:p>
        </p:txBody>
      </p:sp>
    </p:spTree>
    <p:extLst>
      <p:ext uri="{BB962C8B-B14F-4D97-AF65-F5344CB8AC3E}">
        <p14:creationId xmlns:p14="http://schemas.microsoft.com/office/powerpoint/2010/main" val="440360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C6BD-A630-48CF-4E91-E8527C13B9EC}"/>
              </a:ext>
            </a:extLst>
          </p:cNvPr>
          <p:cNvSpPr>
            <a:spLocks noGrp="1"/>
          </p:cNvSpPr>
          <p:nvPr>
            <p:ph type="title"/>
          </p:nvPr>
        </p:nvSpPr>
        <p:spPr/>
        <p:txBody>
          <a:bodyPr/>
          <a:lstStyle/>
          <a:p>
            <a:r>
              <a:rPr lang="en-IN" dirty="0"/>
              <a:t>Prim’s algorithm</a:t>
            </a:r>
          </a:p>
        </p:txBody>
      </p:sp>
      <p:sp>
        <p:nvSpPr>
          <p:cNvPr id="3" name="Content Placeholder 2">
            <a:extLst>
              <a:ext uri="{FF2B5EF4-FFF2-40B4-BE49-F238E27FC236}">
                <a16:creationId xmlns:a16="http://schemas.microsoft.com/office/drawing/2014/main" id="{D9AE637D-C77B-A501-EB8D-02D7E86C5015}"/>
              </a:ext>
            </a:extLst>
          </p:cNvPr>
          <p:cNvSpPr>
            <a:spLocks noGrp="1"/>
          </p:cNvSpPr>
          <p:nvPr>
            <p:ph idx="1"/>
          </p:nvPr>
        </p:nvSpPr>
        <p:spPr/>
        <p:txBody>
          <a:bodyPr/>
          <a:lstStyle/>
          <a:p>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327B90-177D-C0F4-5BD7-49BAA8BB038B}"/>
                  </a:ext>
                </a:extLst>
              </p:cNvPr>
              <p:cNvSpPr txBox="1"/>
              <p:nvPr/>
            </p:nvSpPr>
            <p:spPr>
              <a:xfrm>
                <a:off x="6331973" y="285135"/>
                <a:ext cx="5299589" cy="6186309"/>
              </a:xfrm>
              <a:prstGeom prst="rect">
                <a:avLst/>
              </a:prstGeom>
              <a:noFill/>
            </p:spPr>
            <p:txBody>
              <a:bodyPr wrap="square" rtlCol="0">
                <a:spAutoFit/>
              </a:bodyPr>
              <a:lstStyle/>
              <a:p>
                <a:pPr marL="342900" indent="-342900">
                  <a:buFont typeface="+mj-lt"/>
                  <a:buAutoNum type="arabicPeriod"/>
                </a:pPr>
                <a:r>
                  <a:rPr lang="en-IN" dirty="0">
                    <a:latin typeface="Consolas" panose="020B0609020204030204" pitchFamily="49" charset="0"/>
                  </a:rPr>
                  <a:t>MST_PRIM(G, r)</a:t>
                </a:r>
              </a:p>
              <a:p>
                <a:pPr marL="342900" indent="-342900">
                  <a:buFont typeface="+mj-lt"/>
                  <a:buAutoNum type="arabicPeriod"/>
                </a:pPr>
                <a:r>
                  <a:rPr lang="en-IN" dirty="0">
                    <a:latin typeface="Consolas" panose="020B0609020204030204" pitchFamily="49" charset="0"/>
                  </a:rPr>
                  <a:t>// G is the graph G = (V, E, w)</a:t>
                </a:r>
              </a:p>
              <a:p>
                <a:pPr marL="342900" indent="-342900">
                  <a:buFont typeface="+mj-lt"/>
                  <a:buAutoNum type="arabicPeriod"/>
                </a:pPr>
                <a:r>
                  <a:rPr lang="en-IN" dirty="0">
                    <a:latin typeface="Consolas" panose="020B0609020204030204" pitchFamily="49" charset="0"/>
                  </a:rPr>
                  <a:t>// r is the root node</a:t>
                </a:r>
              </a:p>
              <a:p>
                <a:pPr marL="342900" indent="-342900">
                  <a:buFont typeface="+mj-lt"/>
                  <a:buAutoNum type="arabicPeriod"/>
                </a:pPr>
                <a:r>
                  <a:rPr lang="en-IN" dirty="0">
                    <a:latin typeface="Consolas" panose="020B0609020204030204" pitchFamily="49" charset="0"/>
                  </a:rPr>
                  <a:t>// each vertex v has two fields key and </a:t>
                </a:r>
                <a14:m>
                  <m:oMath xmlns:m="http://schemas.openxmlformats.org/officeDocument/2006/math">
                    <m:r>
                      <a:rPr lang="en-IN" b="0" i="1" smtClean="0">
                        <a:latin typeface="Cambria Math" panose="02040503050406030204" pitchFamily="18" charset="0"/>
                      </a:rPr>
                      <m:t>𝜋</m:t>
                    </m:r>
                  </m:oMath>
                </a14:m>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Output: a set that contains all edges in the MST</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for each vertex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𝑉</m:t>
                    </m:r>
                  </m:oMath>
                </a14:m>
                <a:endParaRPr lang="en-IN" b="0"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   </a:t>
                </a:r>
                <a:r>
                  <a:rPr lang="en-IN" b="0" dirty="0" err="1">
                    <a:latin typeface="Consolas" panose="020B0609020204030204" pitchFamily="49" charset="0"/>
                  </a:rPr>
                  <a:t>u.key</a:t>
                </a:r>
                <a:r>
                  <a:rPr lang="en-IN" b="0" dirty="0">
                    <a:latin typeface="Consolas" panose="020B0609020204030204" pitchFamily="49" charset="0"/>
                  </a:rPr>
                  <a:t> = </a:t>
                </a:r>
                <a14:m>
                  <m:oMath xmlns:m="http://schemas.openxmlformats.org/officeDocument/2006/math">
                    <m:r>
                      <a:rPr lang="en-IN" b="0" i="1" smtClean="0">
                        <a:latin typeface="Cambria Math" panose="02040503050406030204" pitchFamily="18" charset="0"/>
                      </a:rPr>
                      <m:t>∞</m:t>
                    </m:r>
                  </m:oMath>
                </a14:m>
                <a:endParaRPr lang="en-IN" b="0"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   u.</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 NIL</a:t>
                </a:r>
                <a:endParaRPr lang="en-IN" dirty="0">
                  <a:latin typeface="Consolas" panose="020B0609020204030204" pitchFamily="49" charset="0"/>
                </a:endParaRPr>
              </a:p>
              <a:p>
                <a:pPr marL="342900" indent="-342900">
                  <a:buFont typeface="+mj-lt"/>
                  <a:buAutoNum type="arabicPeriod"/>
                </a:pPr>
                <a:r>
                  <a:rPr lang="en-IN" b="0" dirty="0" err="1">
                    <a:latin typeface="Consolas" panose="020B0609020204030204" pitchFamily="49" charset="0"/>
                  </a:rPr>
                  <a:t>r.key</a:t>
                </a:r>
                <a:r>
                  <a:rPr lang="en-IN" b="0" dirty="0">
                    <a:latin typeface="Consolas" panose="020B0609020204030204" pitchFamily="49" charset="0"/>
                  </a:rPr>
                  <a:t> = 0</a:t>
                </a:r>
                <a:endParaRPr lang="en-IN"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Q = </a:t>
                </a:r>
                <a14:m>
                  <m:oMath xmlns:m="http://schemas.openxmlformats.org/officeDocument/2006/math">
                    <m:r>
                      <a:rPr lang="en-IN" b="0" i="1"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for each vertex u in G.V</a:t>
                </a:r>
              </a:p>
              <a:p>
                <a:pPr marL="342900" indent="-342900">
                  <a:buFont typeface="+mj-lt"/>
                  <a:buAutoNum type="arabicPeriod"/>
                </a:pPr>
                <a:r>
                  <a:rPr lang="en-IN" dirty="0">
                    <a:latin typeface="Consolas" panose="020B0609020204030204" pitchFamily="49" charset="0"/>
                  </a:rPr>
                  <a:t>   INSERT(Q, u)</a:t>
                </a:r>
              </a:p>
              <a:p>
                <a:pPr marL="342900" indent="-342900">
                  <a:buFont typeface="+mj-lt"/>
                  <a:buAutoNum type="arabicPeriod"/>
                </a:pPr>
                <a:r>
                  <a:rPr lang="en-IN" dirty="0">
                    <a:latin typeface="Consolas" panose="020B0609020204030204" pitchFamily="49" charset="0"/>
                  </a:rPr>
                  <a:t>while Q != </a:t>
                </a:r>
                <a14:m>
                  <m:oMath xmlns:m="http://schemas.openxmlformats.org/officeDocument/2006/math">
                    <m:r>
                      <a:rPr lang="en-IN" b="0" i="1" smtClean="0">
                        <a:latin typeface="Cambria Math" panose="02040503050406030204" pitchFamily="18" charset="0"/>
                      </a:rPr>
                      <m:t>𝜙</m:t>
                    </m:r>
                  </m:oMath>
                </a14:m>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u = EXTRACT_MIN(Q)</a:t>
                </a:r>
              </a:p>
              <a:p>
                <a:pPr marL="342900" indent="-342900">
                  <a:buFont typeface="+mj-lt"/>
                  <a:buAutoNum type="arabicPeriod"/>
                </a:pPr>
                <a:r>
                  <a:rPr lang="en-IN" dirty="0">
                    <a:latin typeface="Consolas" panose="020B0609020204030204" pitchFamily="49" charset="0"/>
                  </a:rPr>
                  <a:t>for each vertex v in </a:t>
                </a:r>
                <a:r>
                  <a:rPr lang="en-IN" dirty="0" err="1">
                    <a:latin typeface="Consolas" panose="020B0609020204030204" pitchFamily="49" charset="0"/>
                  </a:rPr>
                  <a:t>G.Adj</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if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𝑄</m:t>
                    </m:r>
                  </m:oMath>
                </a14:m>
                <a:r>
                  <a:rPr lang="en-IN" dirty="0">
                    <a:latin typeface="Consolas" panose="020B0609020204030204" pitchFamily="49" charset="0"/>
                  </a:rPr>
                  <a:t> and w(u, v) &lt; </a:t>
                </a:r>
                <a:r>
                  <a:rPr lang="en-IN" dirty="0" err="1">
                    <a:latin typeface="Consolas" panose="020B0609020204030204" pitchFamily="49" charset="0"/>
                  </a:rPr>
                  <a:t>v.key</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v.</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v.key</a:t>
                </a:r>
                <a:r>
                  <a:rPr lang="en-IN" dirty="0">
                    <a:latin typeface="Consolas" panose="020B0609020204030204" pitchFamily="49" charset="0"/>
                  </a:rPr>
                  <a:t> = w(u, v)</a:t>
                </a:r>
              </a:p>
              <a:p>
                <a:pPr marL="342900" indent="-342900">
                  <a:buFont typeface="+mj-lt"/>
                  <a:buAutoNum type="arabicPeriod"/>
                </a:pPr>
                <a:r>
                  <a:rPr lang="en-IN" dirty="0">
                    <a:latin typeface="Consolas" panose="020B0609020204030204" pitchFamily="49" charset="0"/>
                  </a:rPr>
                  <a:t>      DECREASE_KEY(Q, v, w(</a:t>
                </a:r>
                <a:r>
                  <a:rPr lang="en-IN" dirty="0" err="1">
                    <a:latin typeface="Consolas" panose="020B0609020204030204" pitchFamily="49" charset="0"/>
                  </a:rPr>
                  <a:t>u,v</a:t>
                </a:r>
                <a:r>
                  <a:rPr lang="en-IN" dirty="0">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E9327B90-177D-C0F4-5BD7-49BAA8BB038B}"/>
                  </a:ext>
                </a:extLst>
              </p:cNvPr>
              <p:cNvSpPr txBox="1">
                <a:spLocks noRot="1" noChangeAspect="1" noMove="1" noResize="1" noEditPoints="1" noAdjustHandles="1" noChangeArrowheads="1" noChangeShapeType="1" noTextEdit="1"/>
              </p:cNvSpPr>
              <p:nvPr/>
            </p:nvSpPr>
            <p:spPr>
              <a:xfrm>
                <a:off x="6331973" y="285135"/>
                <a:ext cx="5299589" cy="6186309"/>
              </a:xfrm>
              <a:prstGeom prst="rect">
                <a:avLst/>
              </a:prstGeom>
              <a:blipFill>
                <a:blip r:embed="rId3"/>
                <a:stretch>
                  <a:fillRect l="-921" t="-591" b="-59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BF6518B-465D-1A7F-D55E-EE8BACE85D41}"/>
                  </a:ext>
                </a:extLst>
              </p14:cNvPr>
              <p14:cNvContentPartPr/>
              <p14:nvPr/>
            </p14:nvContentPartPr>
            <p14:xfrm>
              <a:off x="1086480" y="1937520"/>
              <a:ext cx="9793440" cy="2910960"/>
            </p14:xfrm>
          </p:contentPart>
        </mc:Choice>
        <mc:Fallback xmlns="">
          <p:pic>
            <p:nvPicPr>
              <p:cNvPr id="4" name="Ink 3">
                <a:extLst>
                  <a:ext uri="{FF2B5EF4-FFF2-40B4-BE49-F238E27FC236}">
                    <a16:creationId xmlns:a16="http://schemas.microsoft.com/office/drawing/2014/main" id="{FBF6518B-465D-1A7F-D55E-EE8BACE85D41}"/>
                  </a:ext>
                </a:extLst>
              </p:cNvPr>
              <p:cNvPicPr/>
              <p:nvPr/>
            </p:nvPicPr>
            <p:blipFill>
              <a:blip r:embed="rId5"/>
              <a:stretch>
                <a:fillRect/>
              </a:stretch>
            </p:blipFill>
            <p:spPr>
              <a:xfrm>
                <a:off x="1077120" y="1928160"/>
                <a:ext cx="9812160" cy="2929680"/>
              </a:xfrm>
              <a:prstGeom prst="rect">
                <a:avLst/>
              </a:prstGeom>
            </p:spPr>
          </p:pic>
        </mc:Fallback>
      </mc:AlternateContent>
    </p:spTree>
    <p:extLst>
      <p:ext uri="{BB962C8B-B14F-4D97-AF65-F5344CB8AC3E}">
        <p14:creationId xmlns:p14="http://schemas.microsoft.com/office/powerpoint/2010/main" val="2732178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C6BD-A630-48CF-4E91-E8527C13B9EC}"/>
              </a:ext>
            </a:extLst>
          </p:cNvPr>
          <p:cNvSpPr>
            <a:spLocks noGrp="1"/>
          </p:cNvSpPr>
          <p:nvPr>
            <p:ph type="title"/>
          </p:nvPr>
        </p:nvSpPr>
        <p:spPr/>
        <p:txBody>
          <a:bodyPr/>
          <a:lstStyle/>
          <a:p>
            <a:r>
              <a:rPr lang="en-IN" dirty="0"/>
              <a:t>Prim’s algorithm</a:t>
            </a:r>
          </a:p>
        </p:txBody>
      </p:sp>
      <p:sp>
        <p:nvSpPr>
          <p:cNvPr id="3" name="Content Placeholder 2">
            <a:extLst>
              <a:ext uri="{FF2B5EF4-FFF2-40B4-BE49-F238E27FC236}">
                <a16:creationId xmlns:a16="http://schemas.microsoft.com/office/drawing/2014/main" id="{D9AE637D-C77B-A501-EB8D-02D7E86C5015}"/>
              </a:ext>
            </a:extLst>
          </p:cNvPr>
          <p:cNvSpPr>
            <a:spLocks noGrp="1"/>
          </p:cNvSpPr>
          <p:nvPr>
            <p:ph idx="1"/>
          </p:nvPr>
        </p:nvSpPr>
        <p:spPr/>
        <p:txBody>
          <a:bodyPr/>
          <a:lstStyle/>
          <a:p>
            <a:r>
              <a:rPr lang="en-IN" dirty="0"/>
              <a:t>Time complexity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327B90-177D-C0F4-5BD7-49BAA8BB038B}"/>
                  </a:ext>
                </a:extLst>
              </p:cNvPr>
              <p:cNvSpPr txBox="1"/>
              <p:nvPr/>
            </p:nvSpPr>
            <p:spPr>
              <a:xfrm>
                <a:off x="6331973" y="58993"/>
                <a:ext cx="5299589" cy="6740307"/>
              </a:xfrm>
              <a:prstGeom prst="rect">
                <a:avLst/>
              </a:prstGeom>
              <a:noFill/>
            </p:spPr>
            <p:txBody>
              <a:bodyPr wrap="square" rtlCol="0">
                <a:spAutoFit/>
              </a:bodyPr>
              <a:lstStyle/>
              <a:p>
                <a:pPr marL="342900" indent="-342900">
                  <a:buFont typeface="+mj-lt"/>
                  <a:buAutoNum type="arabicPeriod"/>
                </a:pPr>
                <a:r>
                  <a:rPr lang="en-IN" dirty="0">
                    <a:latin typeface="Consolas" panose="020B0609020204030204" pitchFamily="49" charset="0"/>
                  </a:rPr>
                  <a:t>MST_PRIM(G, r)</a:t>
                </a:r>
              </a:p>
              <a:p>
                <a:pPr marL="342900" indent="-342900">
                  <a:buFont typeface="+mj-lt"/>
                  <a:buAutoNum type="arabicPeriod"/>
                </a:pPr>
                <a:r>
                  <a:rPr lang="en-IN" dirty="0">
                    <a:latin typeface="Consolas" panose="020B0609020204030204" pitchFamily="49" charset="0"/>
                  </a:rPr>
                  <a:t>// G is the graph G = (V, E, w)</a:t>
                </a:r>
              </a:p>
              <a:p>
                <a:pPr marL="342900" indent="-342900">
                  <a:buFont typeface="+mj-lt"/>
                  <a:buAutoNum type="arabicPeriod"/>
                </a:pPr>
                <a:r>
                  <a:rPr lang="en-IN" dirty="0">
                    <a:latin typeface="Consolas" panose="020B0609020204030204" pitchFamily="49" charset="0"/>
                  </a:rPr>
                  <a:t>// r is the root node</a:t>
                </a:r>
              </a:p>
              <a:p>
                <a:pPr marL="342900" indent="-342900">
                  <a:buFont typeface="+mj-lt"/>
                  <a:buAutoNum type="arabicPeriod"/>
                </a:pPr>
                <a:r>
                  <a:rPr lang="en-IN" dirty="0">
                    <a:latin typeface="Consolas" panose="020B0609020204030204" pitchFamily="49" charset="0"/>
                  </a:rPr>
                  <a:t>// each vertex v has two fields key and </a:t>
                </a:r>
                <a14:m>
                  <m:oMath xmlns:m="http://schemas.openxmlformats.org/officeDocument/2006/math">
                    <m:r>
                      <a:rPr lang="en-IN" b="0" i="1" smtClean="0">
                        <a:latin typeface="Cambria Math" panose="02040503050406030204" pitchFamily="18" charset="0"/>
                      </a:rPr>
                      <m:t>𝜋</m:t>
                    </m:r>
                  </m:oMath>
                </a14:m>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Output: a set that contains all edges in the MST; for each vertex v, </a:t>
                </a:r>
                <a14:m>
                  <m:oMath xmlns:m="http://schemas.openxmlformats.org/officeDocument/2006/math">
                    <m:r>
                      <a:rPr lang="en-IN" b="0" i="1" smtClean="0">
                        <a:latin typeface="Cambria Math" panose="02040503050406030204" pitchFamily="18" charset="0"/>
                      </a:rPr>
                      <m:t>𝜋</m:t>
                    </m:r>
                  </m:oMath>
                </a14:m>
                <a:r>
                  <a:rPr lang="en-IN" dirty="0">
                    <a:latin typeface="Consolas" panose="020B0609020204030204" pitchFamily="49" charset="0"/>
                  </a:rPr>
                  <a:t> contains the predecessor of v in the MST</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for each vertex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𝑉</m:t>
                    </m:r>
                  </m:oMath>
                </a14:m>
                <a:endParaRPr lang="en-IN" b="0"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   </a:t>
                </a:r>
                <a:r>
                  <a:rPr lang="en-IN" b="0" dirty="0" err="1">
                    <a:latin typeface="Consolas" panose="020B0609020204030204" pitchFamily="49" charset="0"/>
                  </a:rPr>
                  <a:t>u.key</a:t>
                </a:r>
                <a:r>
                  <a:rPr lang="en-IN" b="0" dirty="0">
                    <a:latin typeface="Consolas" panose="020B0609020204030204" pitchFamily="49" charset="0"/>
                  </a:rPr>
                  <a:t> = </a:t>
                </a:r>
                <a14:m>
                  <m:oMath xmlns:m="http://schemas.openxmlformats.org/officeDocument/2006/math">
                    <m:r>
                      <a:rPr lang="en-IN" b="0" i="1" smtClean="0">
                        <a:latin typeface="Cambria Math" panose="02040503050406030204" pitchFamily="18" charset="0"/>
                      </a:rPr>
                      <m:t>∞</m:t>
                    </m:r>
                  </m:oMath>
                </a14:m>
                <a:endParaRPr lang="en-IN" b="0"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   u.</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 NIL</a:t>
                </a:r>
                <a:endParaRPr lang="en-IN" dirty="0">
                  <a:latin typeface="Consolas" panose="020B0609020204030204" pitchFamily="49" charset="0"/>
                </a:endParaRPr>
              </a:p>
              <a:p>
                <a:pPr marL="342900" indent="-342900">
                  <a:buFont typeface="+mj-lt"/>
                  <a:buAutoNum type="arabicPeriod"/>
                </a:pPr>
                <a:r>
                  <a:rPr lang="en-IN" b="0" dirty="0" err="1">
                    <a:latin typeface="Consolas" panose="020B0609020204030204" pitchFamily="49" charset="0"/>
                  </a:rPr>
                  <a:t>r.key</a:t>
                </a:r>
                <a:r>
                  <a:rPr lang="en-IN" b="0" dirty="0">
                    <a:latin typeface="Consolas" panose="020B0609020204030204" pitchFamily="49" charset="0"/>
                  </a:rPr>
                  <a:t> = 0</a:t>
                </a:r>
                <a:endParaRPr lang="en-IN"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Q = </a:t>
                </a:r>
                <a14:m>
                  <m:oMath xmlns:m="http://schemas.openxmlformats.org/officeDocument/2006/math">
                    <m:r>
                      <a:rPr lang="en-IN" b="0" i="1"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for each vertex u in G.V</a:t>
                </a:r>
              </a:p>
              <a:p>
                <a:pPr marL="342900" indent="-342900">
                  <a:buFont typeface="+mj-lt"/>
                  <a:buAutoNum type="arabicPeriod"/>
                </a:pPr>
                <a:r>
                  <a:rPr lang="en-IN" dirty="0">
                    <a:latin typeface="Consolas" panose="020B0609020204030204" pitchFamily="49" charset="0"/>
                  </a:rPr>
                  <a:t>   INSERT(Q, u)</a:t>
                </a:r>
              </a:p>
              <a:p>
                <a:pPr marL="342900" indent="-342900">
                  <a:buFont typeface="+mj-lt"/>
                  <a:buAutoNum type="arabicPeriod"/>
                </a:pPr>
                <a:r>
                  <a:rPr lang="en-IN" dirty="0">
                    <a:latin typeface="Consolas" panose="020B0609020204030204" pitchFamily="49" charset="0"/>
                  </a:rPr>
                  <a:t>while Q != </a:t>
                </a:r>
                <a14:m>
                  <m:oMath xmlns:m="http://schemas.openxmlformats.org/officeDocument/2006/math">
                    <m:r>
                      <a:rPr lang="en-IN" b="0" i="1" smtClean="0">
                        <a:latin typeface="Cambria Math" panose="02040503050406030204" pitchFamily="18" charset="0"/>
                      </a:rPr>
                      <m:t>𝜙</m:t>
                    </m:r>
                  </m:oMath>
                </a14:m>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u = EXTRACT_MIN(Q)</a:t>
                </a:r>
              </a:p>
              <a:p>
                <a:pPr marL="342900" indent="-342900">
                  <a:buFont typeface="+mj-lt"/>
                  <a:buAutoNum type="arabicPeriod"/>
                </a:pPr>
                <a:r>
                  <a:rPr lang="en-IN" dirty="0">
                    <a:latin typeface="Consolas" panose="020B0609020204030204" pitchFamily="49" charset="0"/>
                  </a:rPr>
                  <a:t>   for each vertex v in </a:t>
                </a:r>
                <a:r>
                  <a:rPr lang="en-IN" dirty="0" err="1">
                    <a:latin typeface="Consolas" panose="020B0609020204030204" pitchFamily="49" charset="0"/>
                  </a:rPr>
                  <a:t>G.Adj</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if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𝑄</m:t>
                    </m:r>
                  </m:oMath>
                </a14:m>
                <a:r>
                  <a:rPr lang="en-IN" dirty="0">
                    <a:latin typeface="Consolas" panose="020B0609020204030204" pitchFamily="49" charset="0"/>
                  </a:rPr>
                  <a:t> and w(u, v) &lt; </a:t>
                </a:r>
                <a:r>
                  <a:rPr lang="en-IN" dirty="0" err="1">
                    <a:latin typeface="Consolas" panose="020B0609020204030204" pitchFamily="49" charset="0"/>
                  </a:rPr>
                  <a:t>v.key</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v.</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v.key</a:t>
                </a:r>
                <a:r>
                  <a:rPr lang="en-IN" dirty="0">
                    <a:latin typeface="Consolas" panose="020B0609020204030204" pitchFamily="49" charset="0"/>
                  </a:rPr>
                  <a:t> = w(u, v)</a:t>
                </a:r>
              </a:p>
              <a:p>
                <a:pPr marL="342900" indent="-342900">
                  <a:buFont typeface="+mj-lt"/>
                  <a:buAutoNum type="arabicPeriod"/>
                </a:pPr>
                <a:r>
                  <a:rPr lang="en-IN" dirty="0">
                    <a:latin typeface="Consolas" panose="020B0609020204030204" pitchFamily="49" charset="0"/>
                  </a:rPr>
                  <a:t>         DECREASE_KEY(Q, v, w(</a:t>
                </a:r>
                <a:r>
                  <a:rPr lang="en-IN" dirty="0" err="1">
                    <a:latin typeface="Consolas" panose="020B0609020204030204" pitchFamily="49" charset="0"/>
                  </a:rPr>
                  <a:t>u,v</a:t>
                </a:r>
                <a:r>
                  <a:rPr lang="en-IN" dirty="0">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E9327B90-177D-C0F4-5BD7-49BAA8BB038B}"/>
                  </a:ext>
                </a:extLst>
              </p:cNvPr>
              <p:cNvSpPr txBox="1">
                <a:spLocks noRot="1" noChangeAspect="1" noMove="1" noResize="1" noEditPoints="1" noAdjustHandles="1" noChangeArrowheads="1" noChangeShapeType="1" noTextEdit="1"/>
              </p:cNvSpPr>
              <p:nvPr/>
            </p:nvSpPr>
            <p:spPr>
              <a:xfrm>
                <a:off x="6331973" y="58993"/>
                <a:ext cx="5299589" cy="6740307"/>
              </a:xfrm>
              <a:prstGeom prst="rect">
                <a:avLst/>
              </a:prstGeom>
              <a:blipFill>
                <a:blip r:embed="rId3"/>
                <a:stretch>
                  <a:fillRect l="-921" t="-543" b="-543"/>
                </a:stretch>
              </a:blipFill>
            </p:spPr>
            <p:txBody>
              <a:bodyPr/>
              <a:lstStyle/>
              <a:p>
                <a:r>
                  <a:rPr lang="en-IN">
                    <a:noFill/>
                  </a:rPr>
                  <a:t> </a:t>
                </a:r>
              </a:p>
            </p:txBody>
          </p:sp>
        </mc:Fallback>
      </mc:AlternateContent>
    </p:spTree>
    <p:extLst>
      <p:ext uri="{BB962C8B-B14F-4D97-AF65-F5344CB8AC3E}">
        <p14:creationId xmlns:p14="http://schemas.microsoft.com/office/powerpoint/2010/main" val="2366973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8177-70C6-8F05-68FD-E4E296E3AFEC}"/>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4828A390-BE10-50ED-AEAB-CF9CA832780E}"/>
              </a:ext>
            </a:extLst>
          </p:cNvPr>
          <p:cNvSpPr>
            <a:spLocks noGrp="1"/>
          </p:cNvSpPr>
          <p:nvPr>
            <p:ph idx="1"/>
          </p:nvPr>
        </p:nvSpPr>
        <p:spPr/>
        <p:txBody>
          <a:bodyPr>
            <a:normAutofit lnSpcReduction="10000"/>
          </a:bodyPr>
          <a:lstStyle/>
          <a:p>
            <a:r>
              <a:rPr lang="en-IN" dirty="0"/>
              <a:t>Line-11,12 takes O(|V|) operations if implemented using BUILD_MIN_HEAP</a:t>
            </a:r>
          </a:p>
          <a:p>
            <a:endParaRPr lang="en-IN" dirty="0"/>
          </a:p>
          <a:p>
            <a:r>
              <a:rPr lang="en-IN" dirty="0"/>
              <a:t>Line-14 executes |V| times and thus takes O(|V|*log(|V|)) operation</a:t>
            </a:r>
          </a:p>
          <a:p>
            <a:endParaRPr lang="en-IN" dirty="0"/>
          </a:p>
          <a:p>
            <a:r>
              <a:rPr lang="en-IN" dirty="0"/>
              <a:t>Line-19 may execute |E| times and thus the number of operations take O(|E| * log(|V|)) time</a:t>
            </a:r>
          </a:p>
          <a:p>
            <a:endParaRPr lang="en-IN" dirty="0"/>
          </a:p>
          <a:p>
            <a:r>
              <a:rPr lang="en-IN" dirty="0"/>
              <a:t>Therefore, the overall time complexity is O(|E| * log(|V|))</a:t>
            </a:r>
          </a:p>
          <a:p>
            <a:pPr lvl="1"/>
            <a:r>
              <a:rPr lang="en-IN" dirty="0"/>
              <a:t>Notice the graph is connected and therefore |E| &gt;= |V|-1</a:t>
            </a:r>
          </a:p>
        </p:txBody>
      </p:sp>
    </p:spTree>
    <p:extLst>
      <p:ext uri="{BB962C8B-B14F-4D97-AF65-F5344CB8AC3E}">
        <p14:creationId xmlns:p14="http://schemas.microsoft.com/office/powerpoint/2010/main" val="3045246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0BB1-856A-F5F5-517C-7417B3DE35CC}"/>
              </a:ext>
            </a:extLst>
          </p:cNvPr>
          <p:cNvSpPr>
            <a:spLocks noGrp="1"/>
          </p:cNvSpPr>
          <p:nvPr>
            <p:ph type="title"/>
          </p:nvPr>
        </p:nvSpPr>
        <p:spPr>
          <a:xfrm>
            <a:off x="838200" y="247138"/>
            <a:ext cx="10515600" cy="1325563"/>
          </a:xfrm>
        </p:spPr>
        <p:txBody>
          <a:bodyPr/>
          <a:lstStyle/>
          <a:p>
            <a:r>
              <a:rPr lang="en-IN" dirty="0"/>
              <a:t>Prim’s algorithm invariants</a:t>
            </a:r>
          </a:p>
        </p:txBody>
      </p:sp>
      <p:sp>
        <p:nvSpPr>
          <p:cNvPr id="4" name="Oval 3">
            <a:extLst>
              <a:ext uri="{FF2B5EF4-FFF2-40B4-BE49-F238E27FC236}">
                <a16:creationId xmlns:a16="http://schemas.microsoft.com/office/drawing/2014/main" id="{44FD5507-566C-579E-EEBC-C8003570546A}"/>
              </a:ext>
            </a:extLst>
          </p:cNvPr>
          <p:cNvSpPr/>
          <p:nvPr/>
        </p:nvSpPr>
        <p:spPr>
          <a:xfrm>
            <a:off x="1809135" y="1710813"/>
            <a:ext cx="2851355" cy="3814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F6DB3D6-84E8-32FB-B9D4-BF1684E9D3D1}"/>
              </a:ext>
            </a:extLst>
          </p:cNvPr>
          <p:cNvSpPr/>
          <p:nvPr/>
        </p:nvSpPr>
        <p:spPr>
          <a:xfrm>
            <a:off x="8018227" y="1686231"/>
            <a:ext cx="2851355" cy="3814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59EFD57-2E40-CFB9-D144-8211428781DC}"/>
              </a:ext>
            </a:extLst>
          </p:cNvPr>
          <p:cNvSpPr/>
          <p:nvPr/>
        </p:nvSpPr>
        <p:spPr>
          <a:xfrm>
            <a:off x="2743200" y="2094271"/>
            <a:ext cx="609600" cy="5407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7" name="Oval 6">
            <a:extLst>
              <a:ext uri="{FF2B5EF4-FFF2-40B4-BE49-F238E27FC236}">
                <a16:creationId xmlns:a16="http://schemas.microsoft.com/office/drawing/2014/main" id="{9D2AEDE6-E511-081D-78E4-263304E7E611}"/>
              </a:ext>
            </a:extLst>
          </p:cNvPr>
          <p:cNvSpPr/>
          <p:nvPr/>
        </p:nvSpPr>
        <p:spPr>
          <a:xfrm>
            <a:off x="3121743" y="2816943"/>
            <a:ext cx="609600" cy="5407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sp>
        <p:nvSpPr>
          <p:cNvPr id="8" name="Oval 7">
            <a:extLst>
              <a:ext uri="{FF2B5EF4-FFF2-40B4-BE49-F238E27FC236}">
                <a16:creationId xmlns:a16="http://schemas.microsoft.com/office/drawing/2014/main" id="{D0B4B19C-7DFA-FE37-7566-96E9A3C6F491}"/>
              </a:ext>
            </a:extLst>
          </p:cNvPr>
          <p:cNvSpPr/>
          <p:nvPr/>
        </p:nvSpPr>
        <p:spPr>
          <a:xfrm>
            <a:off x="2590799" y="3878828"/>
            <a:ext cx="609600" cy="5407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9" name="Oval 8">
            <a:extLst>
              <a:ext uri="{FF2B5EF4-FFF2-40B4-BE49-F238E27FC236}">
                <a16:creationId xmlns:a16="http://schemas.microsoft.com/office/drawing/2014/main" id="{2895BE32-0000-07F7-D9FA-B0163F921B3C}"/>
              </a:ext>
            </a:extLst>
          </p:cNvPr>
          <p:cNvSpPr/>
          <p:nvPr/>
        </p:nvSpPr>
        <p:spPr>
          <a:xfrm>
            <a:off x="3510117" y="4483512"/>
            <a:ext cx="609600" cy="5407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0" name="Oval 9">
            <a:extLst>
              <a:ext uri="{FF2B5EF4-FFF2-40B4-BE49-F238E27FC236}">
                <a16:creationId xmlns:a16="http://schemas.microsoft.com/office/drawing/2014/main" id="{527E3A10-68B0-46F1-90F6-FE3306604D1D}"/>
              </a:ext>
            </a:extLst>
          </p:cNvPr>
          <p:cNvSpPr/>
          <p:nvPr/>
        </p:nvSpPr>
        <p:spPr>
          <a:xfrm>
            <a:off x="8637656" y="2059853"/>
            <a:ext cx="609600" cy="5407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11" name="Oval 10">
            <a:extLst>
              <a:ext uri="{FF2B5EF4-FFF2-40B4-BE49-F238E27FC236}">
                <a16:creationId xmlns:a16="http://schemas.microsoft.com/office/drawing/2014/main" id="{E4D3CC09-CB75-7FC7-40AB-AFF3C4DF88A5}"/>
              </a:ext>
            </a:extLst>
          </p:cNvPr>
          <p:cNvSpPr/>
          <p:nvPr/>
        </p:nvSpPr>
        <p:spPr>
          <a:xfrm>
            <a:off x="8790056" y="2979171"/>
            <a:ext cx="609600" cy="5407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2" name="Oval 11">
            <a:extLst>
              <a:ext uri="{FF2B5EF4-FFF2-40B4-BE49-F238E27FC236}">
                <a16:creationId xmlns:a16="http://schemas.microsoft.com/office/drawing/2014/main" id="{991562CF-7CBB-E379-970C-90D8FD6932BF}"/>
              </a:ext>
            </a:extLst>
          </p:cNvPr>
          <p:cNvSpPr/>
          <p:nvPr/>
        </p:nvSpPr>
        <p:spPr>
          <a:xfrm>
            <a:off x="9512728" y="3662514"/>
            <a:ext cx="609600" cy="5407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t>
            </a:r>
          </a:p>
        </p:txBody>
      </p:sp>
      <p:sp>
        <p:nvSpPr>
          <p:cNvPr id="13" name="Oval 12">
            <a:extLst>
              <a:ext uri="{FF2B5EF4-FFF2-40B4-BE49-F238E27FC236}">
                <a16:creationId xmlns:a16="http://schemas.microsoft.com/office/drawing/2014/main" id="{BD2DF976-1EDF-44B9-F7C7-7D33CF9086EB}"/>
              </a:ext>
            </a:extLst>
          </p:cNvPr>
          <p:cNvSpPr/>
          <p:nvPr/>
        </p:nvSpPr>
        <p:spPr>
          <a:xfrm>
            <a:off x="8750726" y="4581832"/>
            <a:ext cx="609600" cy="5407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
            </a:r>
          </a:p>
        </p:txBody>
      </p:sp>
      <p:cxnSp>
        <p:nvCxnSpPr>
          <p:cNvPr id="15" name="Straight Arrow Connector 14">
            <a:extLst>
              <a:ext uri="{FF2B5EF4-FFF2-40B4-BE49-F238E27FC236}">
                <a16:creationId xmlns:a16="http://schemas.microsoft.com/office/drawing/2014/main" id="{62FD5456-5C5E-41A6-2B0C-DD34B3F34A5F}"/>
              </a:ext>
            </a:extLst>
          </p:cNvPr>
          <p:cNvCxnSpPr>
            <a:stCxn id="6" idx="4"/>
            <a:endCxn id="7" idx="0"/>
          </p:cNvCxnSpPr>
          <p:nvPr/>
        </p:nvCxnSpPr>
        <p:spPr>
          <a:xfrm>
            <a:off x="3048000" y="2635045"/>
            <a:ext cx="378543" cy="181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6AC410-BC4E-18D4-3306-4532371F08E3}"/>
              </a:ext>
            </a:extLst>
          </p:cNvPr>
          <p:cNvCxnSpPr>
            <a:stCxn id="6" idx="4"/>
            <a:endCxn id="8" idx="1"/>
          </p:cNvCxnSpPr>
          <p:nvPr/>
        </p:nvCxnSpPr>
        <p:spPr>
          <a:xfrm flipH="1">
            <a:off x="2680073" y="2635045"/>
            <a:ext cx="367927" cy="13229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8137350-EC09-9492-1D45-B88307E04AFF}"/>
              </a:ext>
            </a:extLst>
          </p:cNvPr>
          <p:cNvCxnSpPr>
            <a:stCxn id="8" idx="5"/>
            <a:endCxn id="9" idx="1"/>
          </p:cNvCxnSpPr>
          <p:nvPr/>
        </p:nvCxnSpPr>
        <p:spPr>
          <a:xfrm>
            <a:off x="3111125" y="4340407"/>
            <a:ext cx="488266" cy="222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ABF3818-AC7A-301A-94B9-58E19B570CF5}"/>
              </a:ext>
            </a:extLst>
          </p:cNvPr>
          <p:cNvCxnSpPr>
            <a:stCxn id="6" idx="6"/>
            <a:endCxn id="10" idx="2"/>
          </p:cNvCxnSpPr>
          <p:nvPr/>
        </p:nvCxnSpPr>
        <p:spPr>
          <a:xfrm flipV="1">
            <a:off x="3352800" y="2330240"/>
            <a:ext cx="5284856" cy="344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BDB3F815-6AB0-8DF4-04D4-B8B2DD56430B}"/>
              </a:ext>
            </a:extLst>
          </p:cNvPr>
          <p:cNvCxnSpPr>
            <a:stCxn id="9" idx="6"/>
            <a:endCxn id="10" idx="2"/>
          </p:cNvCxnSpPr>
          <p:nvPr/>
        </p:nvCxnSpPr>
        <p:spPr>
          <a:xfrm flipV="1">
            <a:off x="4119717" y="2398075"/>
            <a:ext cx="4517939" cy="235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82B4090-3D26-159B-6AE8-CEEAC48ABE2F}"/>
              </a:ext>
            </a:extLst>
          </p:cNvPr>
          <p:cNvCxnSpPr>
            <a:stCxn id="7" idx="6"/>
            <a:endCxn id="12" idx="2"/>
          </p:cNvCxnSpPr>
          <p:nvPr/>
        </p:nvCxnSpPr>
        <p:spPr>
          <a:xfrm>
            <a:off x="3731343" y="3087330"/>
            <a:ext cx="5781385" cy="84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7C7CD8-745E-C0DD-A316-1633C76B02D8}"/>
              </a:ext>
            </a:extLst>
          </p:cNvPr>
          <p:cNvCxnSpPr>
            <a:stCxn id="8" idx="6"/>
            <a:endCxn id="12" idx="2"/>
          </p:cNvCxnSpPr>
          <p:nvPr/>
        </p:nvCxnSpPr>
        <p:spPr>
          <a:xfrm flipV="1">
            <a:off x="3200399" y="3932901"/>
            <a:ext cx="6312329" cy="2163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D844DCC-4302-F906-DE79-A4A19F8CA31E}"/>
              </a:ext>
            </a:extLst>
          </p:cNvPr>
          <p:cNvCxnSpPr>
            <a:stCxn id="12" idx="0"/>
            <a:endCxn id="11" idx="5"/>
          </p:cNvCxnSpPr>
          <p:nvPr/>
        </p:nvCxnSpPr>
        <p:spPr>
          <a:xfrm flipH="1" flipV="1">
            <a:off x="9310382" y="3440750"/>
            <a:ext cx="507146" cy="22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14763A-0CB6-A512-BF2B-B9FBDDC2860D}"/>
              </a:ext>
            </a:extLst>
          </p:cNvPr>
          <p:cNvCxnSpPr>
            <a:stCxn id="9" idx="6"/>
            <a:endCxn id="13" idx="2"/>
          </p:cNvCxnSpPr>
          <p:nvPr/>
        </p:nvCxnSpPr>
        <p:spPr>
          <a:xfrm>
            <a:off x="4119717" y="4753899"/>
            <a:ext cx="4631009" cy="98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D1D9A5DD-6FE6-D2AB-7F30-7436E0A20D23}"/>
              </a:ext>
            </a:extLst>
          </p:cNvPr>
          <p:cNvCxnSpPr>
            <a:stCxn id="13" idx="0"/>
            <a:endCxn id="11" idx="4"/>
          </p:cNvCxnSpPr>
          <p:nvPr/>
        </p:nvCxnSpPr>
        <p:spPr>
          <a:xfrm flipV="1">
            <a:off x="9055526" y="3519945"/>
            <a:ext cx="39330" cy="1061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0BF828F-BA19-8767-838D-61408EA50E96}"/>
              </a:ext>
            </a:extLst>
          </p:cNvPr>
          <p:cNvCxnSpPr>
            <a:stCxn id="7" idx="4"/>
            <a:endCxn id="8" idx="0"/>
          </p:cNvCxnSpPr>
          <p:nvPr/>
        </p:nvCxnSpPr>
        <p:spPr>
          <a:xfrm flipH="1">
            <a:off x="2895599" y="3357717"/>
            <a:ext cx="530944" cy="52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735703-920E-A128-2CA2-7F369613E357}"/>
              </a:ext>
            </a:extLst>
          </p:cNvPr>
          <p:cNvCxnSpPr>
            <a:stCxn id="9" idx="0"/>
            <a:endCxn id="7" idx="4"/>
          </p:cNvCxnSpPr>
          <p:nvPr/>
        </p:nvCxnSpPr>
        <p:spPr>
          <a:xfrm flipH="1" flipV="1">
            <a:off x="3426543" y="3357717"/>
            <a:ext cx="388374" cy="112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BF96D25-6E61-1896-025A-0A7B4DCD03D8}"/>
              </a:ext>
            </a:extLst>
          </p:cNvPr>
          <p:cNvSpPr txBox="1"/>
          <p:nvPr/>
        </p:nvSpPr>
        <p:spPr>
          <a:xfrm>
            <a:off x="9310382" y="1179871"/>
            <a:ext cx="1750908" cy="369332"/>
          </a:xfrm>
          <a:prstGeom prst="rect">
            <a:avLst/>
          </a:prstGeom>
          <a:noFill/>
        </p:spPr>
        <p:txBody>
          <a:bodyPr wrap="square" rtlCol="0">
            <a:spAutoFit/>
          </a:bodyPr>
          <a:lstStyle/>
          <a:p>
            <a:r>
              <a:rPr lang="en-IN" dirty="0"/>
              <a:t>In min-heap</a:t>
            </a:r>
          </a:p>
        </p:txBody>
      </p:sp>
      <p:sp>
        <p:nvSpPr>
          <p:cNvPr id="41" name="TextBox 40">
            <a:extLst>
              <a:ext uri="{FF2B5EF4-FFF2-40B4-BE49-F238E27FC236}">
                <a16:creationId xmlns:a16="http://schemas.microsoft.com/office/drawing/2014/main" id="{D44E7C54-8947-767E-20FD-44A85EB21508}"/>
              </a:ext>
            </a:extLst>
          </p:cNvPr>
          <p:cNvSpPr txBox="1"/>
          <p:nvPr/>
        </p:nvSpPr>
        <p:spPr>
          <a:xfrm>
            <a:off x="2029568" y="1332271"/>
            <a:ext cx="1750908" cy="369332"/>
          </a:xfrm>
          <a:prstGeom prst="rect">
            <a:avLst/>
          </a:prstGeom>
          <a:noFill/>
        </p:spPr>
        <p:txBody>
          <a:bodyPr wrap="square" rtlCol="0">
            <a:spAutoFit/>
          </a:bodyPr>
          <a:lstStyle/>
          <a:p>
            <a:r>
              <a:rPr lang="en-IN" dirty="0"/>
              <a:t>In MST</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2293E02-53D0-AEC7-68FE-F6C442AE2CFB}"/>
                  </a:ext>
                </a:extLst>
              </p:cNvPr>
              <p:cNvSpPr txBox="1"/>
              <p:nvPr/>
            </p:nvSpPr>
            <p:spPr>
              <a:xfrm>
                <a:off x="511277" y="5565055"/>
                <a:ext cx="10235381" cy="1200329"/>
              </a:xfrm>
              <a:prstGeom prst="rect">
                <a:avLst/>
              </a:prstGeom>
              <a:noFill/>
            </p:spPr>
            <p:txBody>
              <a:bodyPr wrap="square" rtlCol="0">
                <a:spAutoFit/>
              </a:bodyPr>
              <a:lstStyle/>
              <a:p>
                <a:pPr lvl="1"/>
                <a:r>
                  <a:rPr lang="en-IN" b="1" dirty="0"/>
                  <a:t>Invariant-1 : </a:t>
                </a:r>
                <a:r>
                  <a:rPr lang="en-IN" dirty="0"/>
                  <a:t>The white vertices are already in the MST.</a:t>
                </a:r>
              </a:p>
              <a:p>
                <a:pPr lvl="1"/>
                <a:r>
                  <a:rPr lang="en-IN" b="1" dirty="0"/>
                  <a:t>Invariant-2:</a:t>
                </a:r>
                <a:r>
                  <a:rPr lang="en-IN" dirty="0"/>
                  <a:t> For a yellow vertex v, if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 </m:t>
                    </m:r>
                    <m:r>
                      <a:rPr lang="en-IN" b="0" i="1" smtClean="0">
                        <a:latin typeface="Cambria Math" panose="02040503050406030204" pitchFamily="18" charset="0"/>
                      </a:rPr>
                      <m:t>𝜋</m:t>
                    </m:r>
                    <m:r>
                      <a:rPr lang="en-IN" b="0" i="1" smtClean="0">
                        <a:latin typeface="Cambria Math" panose="02040503050406030204" pitchFamily="18" charset="0"/>
                      </a:rPr>
                      <m:t> ≠</m:t>
                    </m:r>
                    <m:r>
                      <a:rPr lang="en-IN" b="0" i="1" smtClean="0">
                        <a:latin typeface="Cambria Math" panose="02040503050406030204" pitchFamily="18" charset="0"/>
                      </a:rPr>
                      <m:t>𝑁𝐼𝐿</m:t>
                    </m:r>
                  </m:oMath>
                </a14:m>
                <a:r>
                  <a:rPr lang="en-IN" dirty="0"/>
                  <a:t>, then </a:t>
                </a:r>
                <a:r>
                  <a:rPr lang="en-IN" dirty="0" err="1"/>
                  <a:t>v.key</a:t>
                </a:r>
                <a:r>
                  <a:rPr lang="en-IN" dirty="0"/>
                  <a:t> is equal to the weight of the minimum weight edge out of all the edges incident to v from the set of white vertices.</a:t>
                </a:r>
              </a:p>
              <a:p>
                <a:pPr lvl="1"/>
                <a:r>
                  <a:rPr lang="en-IN" b="1" dirty="0"/>
                  <a:t>Can you identify any similarity with the Dijkstra algorithm?</a:t>
                </a:r>
              </a:p>
            </p:txBody>
          </p:sp>
        </mc:Choice>
        <mc:Fallback xmlns="">
          <p:sp>
            <p:nvSpPr>
              <p:cNvPr id="42" name="TextBox 41">
                <a:extLst>
                  <a:ext uri="{FF2B5EF4-FFF2-40B4-BE49-F238E27FC236}">
                    <a16:creationId xmlns:a16="http://schemas.microsoft.com/office/drawing/2014/main" id="{B2293E02-53D0-AEC7-68FE-F6C442AE2CFB}"/>
                  </a:ext>
                </a:extLst>
              </p:cNvPr>
              <p:cNvSpPr txBox="1">
                <a:spLocks noRot="1" noChangeAspect="1" noMove="1" noResize="1" noEditPoints="1" noAdjustHandles="1" noChangeArrowheads="1" noChangeShapeType="1" noTextEdit="1"/>
              </p:cNvSpPr>
              <p:nvPr/>
            </p:nvSpPr>
            <p:spPr>
              <a:xfrm>
                <a:off x="511277" y="5565055"/>
                <a:ext cx="10235381" cy="1200329"/>
              </a:xfrm>
              <a:prstGeom prst="rect">
                <a:avLst/>
              </a:prstGeom>
              <a:blipFill>
                <a:blip r:embed="rId2"/>
                <a:stretch>
                  <a:fillRect t="-3046" b="-7107"/>
                </a:stretch>
              </a:blipFill>
            </p:spPr>
            <p:txBody>
              <a:bodyPr/>
              <a:lstStyle/>
              <a:p>
                <a:r>
                  <a:rPr lang="en-IN">
                    <a:noFill/>
                  </a:rPr>
                  <a:t> </a:t>
                </a:r>
              </a:p>
            </p:txBody>
          </p:sp>
        </mc:Fallback>
      </mc:AlternateContent>
    </p:spTree>
    <p:extLst>
      <p:ext uri="{BB962C8B-B14F-4D97-AF65-F5344CB8AC3E}">
        <p14:creationId xmlns:p14="http://schemas.microsoft.com/office/powerpoint/2010/main" val="4146788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CED1-4F68-3337-3E8B-6E8D086766C9}"/>
              </a:ext>
            </a:extLst>
          </p:cNvPr>
          <p:cNvSpPr>
            <a:spLocks noGrp="1"/>
          </p:cNvSpPr>
          <p:nvPr>
            <p:ph type="title"/>
          </p:nvPr>
        </p:nvSpPr>
        <p:spPr/>
        <p:txBody>
          <a:bodyPr/>
          <a:lstStyle/>
          <a:p>
            <a:r>
              <a:rPr lang="en-IN" dirty="0"/>
              <a:t>Prim’s algorithm invariants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BC2FC8-F852-AAED-DA4F-44A248430300}"/>
                  </a:ext>
                </a:extLst>
              </p:cNvPr>
              <p:cNvSpPr>
                <a:spLocks noGrp="1"/>
              </p:cNvSpPr>
              <p:nvPr>
                <p:ph idx="1"/>
              </p:nvPr>
            </p:nvSpPr>
            <p:spPr/>
            <p:txBody>
              <a:bodyPr/>
              <a:lstStyle/>
              <a:p>
                <a:r>
                  <a:rPr lang="en-IN" dirty="0"/>
                  <a:t>The prim’s algorithm maintains the following invariant before every iteration in the while loop</a:t>
                </a:r>
              </a:p>
              <a:p>
                <a:pPr marL="914400" lvl="1" indent="-457200">
                  <a:buFont typeface="+mj-lt"/>
                  <a:buAutoNum type="arabicPeriod"/>
                </a:pPr>
                <a:r>
                  <a:rPr lang="en-IN" dirty="0"/>
                  <a:t>The vertices in the set V – Q are already in the MST</a:t>
                </a:r>
              </a:p>
              <a:p>
                <a:pPr marL="914400" lvl="1" indent="-457200">
                  <a:buFont typeface="+mj-lt"/>
                  <a:buAutoNum type="arabicPeriod"/>
                </a:pPr>
                <a:r>
                  <a:rPr lang="en-IN" dirty="0"/>
                  <a:t>All vertices in v </a:t>
                </a:r>
                <a14:m>
                  <m:oMath xmlns:m="http://schemas.openxmlformats.org/officeDocument/2006/math">
                    <m:r>
                      <a:rPr lang="en-IN" b="0" i="1" smtClean="0">
                        <a:latin typeface="Cambria Math" panose="02040503050406030204" pitchFamily="18" charset="0"/>
                      </a:rPr>
                      <m:t>∈</m:t>
                    </m:r>
                  </m:oMath>
                </a14:m>
                <a:r>
                  <a:rPr lang="en-IN" dirty="0"/>
                  <a:t> Q, if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 </m:t>
                    </m:r>
                    <m:r>
                      <a:rPr lang="en-IN" b="0" i="1" smtClean="0">
                        <a:latin typeface="Cambria Math" panose="02040503050406030204" pitchFamily="18" charset="0"/>
                      </a:rPr>
                      <m:t>𝜋</m:t>
                    </m:r>
                    <m:r>
                      <a:rPr lang="en-IN" b="0" i="1" smtClean="0">
                        <a:latin typeface="Cambria Math" panose="02040503050406030204" pitchFamily="18" charset="0"/>
                      </a:rPr>
                      <m:t> ≠</m:t>
                    </m:r>
                    <m:r>
                      <a:rPr lang="en-IN" b="0" i="1" smtClean="0">
                        <a:latin typeface="Cambria Math" panose="02040503050406030204" pitchFamily="18" charset="0"/>
                      </a:rPr>
                      <m:t>𝑁𝐼𝐿</m:t>
                    </m:r>
                  </m:oMath>
                </a14:m>
                <a:r>
                  <a:rPr lang="en-IN" dirty="0"/>
                  <a:t>, then </a:t>
                </a:r>
                <a:r>
                  <a:rPr lang="en-IN" dirty="0" err="1"/>
                  <a:t>v.key</a:t>
                </a:r>
                <a:r>
                  <a:rPr lang="en-IN" dirty="0"/>
                  <a:t> is equal to the weight of the minimum weight edge out of all the edges incident to v from the set of vertices in V-Q</a:t>
                </a:r>
              </a:p>
            </p:txBody>
          </p:sp>
        </mc:Choice>
        <mc:Fallback xmlns="">
          <p:sp>
            <p:nvSpPr>
              <p:cNvPr id="3" name="Content Placeholder 2">
                <a:extLst>
                  <a:ext uri="{FF2B5EF4-FFF2-40B4-BE49-F238E27FC236}">
                    <a16:creationId xmlns:a16="http://schemas.microsoft.com/office/drawing/2014/main" id="{64BC2FC8-F852-AAED-DA4F-44A2484303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638032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CED1-4F68-3337-3E8B-6E8D086766C9}"/>
              </a:ext>
            </a:extLst>
          </p:cNvPr>
          <p:cNvSpPr>
            <a:spLocks noGrp="1"/>
          </p:cNvSpPr>
          <p:nvPr>
            <p:ph type="title"/>
          </p:nvPr>
        </p:nvSpPr>
        <p:spPr/>
        <p:txBody>
          <a:bodyPr/>
          <a:lstStyle/>
          <a:p>
            <a:r>
              <a:rPr lang="en-IN" dirty="0"/>
              <a:t>Prim’s algorithm invariants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BC2FC8-F852-AAED-DA4F-44A248430300}"/>
                  </a:ext>
                </a:extLst>
              </p:cNvPr>
              <p:cNvSpPr>
                <a:spLocks noGrp="1"/>
              </p:cNvSpPr>
              <p:nvPr>
                <p:ph idx="1"/>
              </p:nvPr>
            </p:nvSpPr>
            <p:spPr/>
            <p:txBody>
              <a:bodyPr>
                <a:normAutofit/>
              </a:bodyPr>
              <a:lstStyle/>
              <a:p>
                <a:r>
                  <a:rPr lang="en-IN" dirty="0"/>
                  <a:t>The prim’s algorithm maintains the following invariant before every iteration in the while loop</a:t>
                </a:r>
              </a:p>
              <a:p>
                <a:pPr marL="914400" lvl="1" indent="-457200">
                  <a:buFont typeface="+mj-lt"/>
                  <a:buAutoNum type="arabicPeriod"/>
                </a:pPr>
                <a:r>
                  <a:rPr lang="en-IN" dirty="0"/>
                  <a:t>The vertices in the set V – Q are already in the MST</a:t>
                </a:r>
              </a:p>
              <a:p>
                <a:pPr marL="914400" lvl="1" indent="-457200">
                  <a:buFont typeface="+mj-lt"/>
                  <a:buAutoNum type="arabicPeriod"/>
                </a:pPr>
                <a:r>
                  <a:rPr lang="en-IN" dirty="0"/>
                  <a:t>All vertices in v </a:t>
                </a:r>
                <a14:m>
                  <m:oMath xmlns:m="http://schemas.openxmlformats.org/officeDocument/2006/math">
                    <m:r>
                      <a:rPr lang="en-IN" b="0" i="1" smtClean="0">
                        <a:latin typeface="Cambria Math" panose="02040503050406030204" pitchFamily="18" charset="0"/>
                      </a:rPr>
                      <m:t>∈</m:t>
                    </m:r>
                  </m:oMath>
                </a14:m>
                <a:r>
                  <a:rPr lang="en-IN" dirty="0"/>
                  <a:t> Q, if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 </m:t>
                    </m:r>
                    <m:r>
                      <a:rPr lang="en-IN" b="0" i="1" smtClean="0">
                        <a:latin typeface="Cambria Math" panose="02040503050406030204" pitchFamily="18" charset="0"/>
                      </a:rPr>
                      <m:t>𝜋</m:t>
                    </m:r>
                    <m:r>
                      <a:rPr lang="en-IN" b="0" i="1" smtClean="0">
                        <a:latin typeface="Cambria Math" panose="02040503050406030204" pitchFamily="18" charset="0"/>
                      </a:rPr>
                      <m:t> ≠</m:t>
                    </m:r>
                    <m:r>
                      <a:rPr lang="en-IN" b="0" i="1" smtClean="0">
                        <a:latin typeface="Cambria Math" panose="02040503050406030204" pitchFamily="18" charset="0"/>
                      </a:rPr>
                      <m:t>𝑁𝐼𝐿</m:t>
                    </m:r>
                  </m:oMath>
                </a14:m>
                <a:r>
                  <a:rPr lang="en-IN" dirty="0"/>
                  <a:t>, then </a:t>
                </a:r>
                <a:r>
                  <a:rPr lang="en-IN" dirty="0" err="1"/>
                  <a:t>v.key</a:t>
                </a:r>
                <a:r>
                  <a:rPr lang="en-IN" dirty="0"/>
                  <a:t> is equal to the weight of the minimum weight edge out of all the edges incident to v from the set of vertices in V-Q</a:t>
                </a:r>
              </a:p>
              <a:p>
                <a:pPr lvl="1"/>
                <a:endParaRPr lang="en-IN" dirty="0"/>
              </a:p>
              <a:p>
                <a:pPr lvl="1"/>
                <a:r>
                  <a:rPr lang="en-IN" dirty="0"/>
                  <a:t>Does invariants-1,2 hold after removing a vertex </a:t>
                </a:r>
                <a:r>
                  <a:rPr lang="en-IN" dirty="0">
                    <a:solidFill>
                      <a:schemeClr val="accent1"/>
                    </a:solidFill>
                  </a:rPr>
                  <a:t>u</a:t>
                </a:r>
                <a:r>
                  <a:rPr lang="en-IN" dirty="0"/>
                  <a:t> for Q and adding it to MST?</a:t>
                </a:r>
              </a:p>
              <a:p>
                <a:pPr lvl="2"/>
                <a:r>
                  <a:rPr lang="en-IN" dirty="0"/>
                  <a:t>Invariant-1 holds for all the vertices in Q that are not adjacent to </a:t>
                </a:r>
                <a:r>
                  <a:rPr lang="en-IN" dirty="0">
                    <a:solidFill>
                      <a:schemeClr val="accent1"/>
                    </a:solidFill>
                  </a:rPr>
                  <a:t>u</a:t>
                </a:r>
              </a:p>
              <a:p>
                <a:pPr lvl="2"/>
                <a:r>
                  <a:rPr lang="en-IN" dirty="0"/>
                  <a:t>Invariant-1 also holds for all the vertices </a:t>
                </a:r>
                <a:r>
                  <a:rPr lang="en-IN" dirty="0">
                    <a:solidFill>
                      <a:schemeClr val="accent1"/>
                    </a:solidFill>
                  </a:rPr>
                  <a:t>v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Q </a:t>
                </a:r>
                <a:r>
                  <a:rPr lang="en-IN" dirty="0"/>
                  <a:t>adjacent to </a:t>
                </a:r>
                <a:r>
                  <a:rPr lang="en-IN" dirty="0">
                    <a:solidFill>
                      <a:schemeClr val="accent1"/>
                    </a:solidFill>
                  </a:rPr>
                  <a:t>u</a:t>
                </a:r>
                <a:r>
                  <a:rPr lang="en-IN" dirty="0"/>
                  <a:t> because if </a:t>
                </a:r>
                <a:r>
                  <a:rPr lang="en-IN" dirty="0">
                    <a:solidFill>
                      <a:schemeClr val="accent1"/>
                    </a:solidFill>
                  </a:rPr>
                  <a:t>(u, v) </a:t>
                </a:r>
                <a:r>
                  <a:rPr lang="en-IN" dirty="0"/>
                  <a:t>is shorter than incident edges on </a:t>
                </a:r>
                <a:r>
                  <a:rPr lang="en-IN" dirty="0">
                    <a:solidFill>
                      <a:schemeClr val="accent1"/>
                    </a:solidFill>
                  </a:rPr>
                  <a:t>v</a:t>
                </a:r>
                <a:r>
                  <a:rPr lang="en-IN" dirty="0"/>
                  <a:t> from </a:t>
                </a:r>
                <a:r>
                  <a:rPr lang="en-IN" dirty="0">
                    <a:solidFill>
                      <a:schemeClr val="accent1"/>
                    </a:solidFill>
                  </a:rPr>
                  <a:t>V – Q – {u}</a:t>
                </a:r>
                <a:r>
                  <a:rPr lang="en-IN" dirty="0"/>
                  <a:t>, we are setting </a:t>
                </a:r>
                <a:r>
                  <a:rPr lang="en-IN" dirty="0" err="1">
                    <a:solidFill>
                      <a:schemeClr val="accent1"/>
                    </a:solidFill>
                  </a:rPr>
                  <a:t>v.key</a:t>
                </a:r>
                <a:r>
                  <a:rPr lang="en-IN" dirty="0">
                    <a:solidFill>
                      <a:schemeClr val="accent1"/>
                    </a:solidFill>
                  </a:rPr>
                  <a:t> </a:t>
                </a:r>
                <a:r>
                  <a:rPr lang="en-IN" dirty="0"/>
                  <a:t>to the </a:t>
                </a:r>
                <a:r>
                  <a:rPr lang="en-IN" dirty="0">
                    <a:solidFill>
                      <a:schemeClr val="accent1"/>
                    </a:solidFill>
                  </a:rPr>
                  <a:t>w(u, v) </a:t>
                </a:r>
                <a:r>
                  <a:rPr lang="en-IN" dirty="0"/>
                  <a:t>at line-19</a:t>
                </a:r>
              </a:p>
            </p:txBody>
          </p:sp>
        </mc:Choice>
        <mc:Fallback xmlns="">
          <p:sp>
            <p:nvSpPr>
              <p:cNvPr id="3" name="Content Placeholder 2">
                <a:extLst>
                  <a:ext uri="{FF2B5EF4-FFF2-40B4-BE49-F238E27FC236}">
                    <a16:creationId xmlns:a16="http://schemas.microsoft.com/office/drawing/2014/main" id="{64BC2FC8-F852-AAED-DA4F-44A248430300}"/>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IN">
                    <a:noFill/>
                  </a:rPr>
                  <a:t> </a:t>
                </a:r>
              </a:p>
            </p:txBody>
          </p:sp>
        </mc:Fallback>
      </mc:AlternateContent>
    </p:spTree>
    <p:extLst>
      <p:ext uri="{BB962C8B-B14F-4D97-AF65-F5344CB8AC3E}">
        <p14:creationId xmlns:p14="http://schemas.microsoft.com/office/powerpoint/2010/main" val="52582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CED1-4F68-3337-3E8B-6E8D086766C9}"/>
              </a:ext>
            </a:extLst>
          </p:cNvPr>
          <p:cNvSpPr>
            <a:spLocks noGrp="1"/>
          </p:cNvSpPr>
          <p:nvPr>
            <p:ph type="title"/>
          </p:nvPr>
        </p:nvSpPr>
        <p:spPr/>
        <p:txBody>
          <a:bodyPr/>
          <a:lstStyle/>
          <a:p>
            <a:r>
              <a:rPr lang="en-IN" dirty="0"/>
              <a:t>Prim’s algorithm invariants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BC2FC8-F852-AAED-DA4F-44A248430300}"/>
                  </a:ext>
                </a:extLst>
              </p:cNvPr>
              <p:cNvSpPr>
                <a:spLocks noGrp="1"/>
              </p:cNvSpPr>
              <p:nvPr>
                <p:ph idx="1"/>
              </p:nvPr>
            </p:nvSpPr>
            <p:spPr/>
            <p:txBody>
              <a:bodyPr>
                <a:normAutofit lnSpcReduction="10000"/>
              </a:bodyPr>
              <a:lstStyle/>
              <a:p>
                <a:r>
                  <a:rPr lang="en-IN" dirty="0"/>
                  <a:t>The prim’s algorithm maintains the following invariant before every iteration in the while loop</a:t>
                </a:r>
              </a:p>
              <a:p>
                <a:pPr marL="914400" lvl="1" indent="-457200">
                  <a:buFont typeface="+mj-lt"/>
                  <a:buAutoNum type="arabicPeriod"/>
                </a:pPr>
                <a:r>
                  <a:rPr lang="en-IN" dirty="0"/>
                  <a:t>The vertices in the set V – Q are already in the MST</a:t>
                </a:r>
              </a:p>
              <a:p>
                <a:pPr marL="914400" lvl="1" indent="-457200">
                  <a:buFont typeface="+mj-lt"/>
                  <a:buAutoNum type="arabicPeriod"/>
                </a:pPr>
                <a:r>
                  <a:rPr lang="en-IN" dirty="0"/>
                  <a:t>All vertices in v </a:t>
                </a:r>
                <a14:m>
                  <m:oMath xmlns:m="http://schemas.openxmlformats.org/officeDocument/2006/math">
                    <m:r>
                      <a:rPr lang="en-IN" b="0" i="1" smtClean="0">
                        <a:latin typeface="Cambria Math" panose="02040503050406030204" pitchFamily="18" charset="0"/>
                      </a:rPr>
                      <m:t>∈</m:t>
                    </m:r>
                  </m:oMath>
                </a14:m>
                <a:r>
                  <a:rPr lang="en-IN" dirty="0"/>
                  <a:t> Q, if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 </m:t>
                    </m:r>
                    <m:r>
                      <a:rPr lang="en-IN" b="0" i="1" smtClean="0">
                        <a:latin typeface="Cambria Math" panose="02040503050406030204" pitchFamily="18" charset="0"/>
                      </a:rPr>
                      <m:t>𝜋</m:t>
                    </m:r>
                    <m:r>
                      <a:rPr lang="en-IN" b="0" i="1" smtClean="0">
                        <a:latin typeface="Cambria Math" panose="02040503050406030204" pitchFamily="18" charset="0"/>
                      </a:rPr>
                      <m:t> ≠</m:t>
                    </m:r>
                    <m:r>
                      <a:rPr lang="en-IN" b="0" i="1" smtClean="0">
                        <a:latin typeface="Cambria Math" panose="02040503050406030204" pitchFamily="18" charset="0"/>
                      </a:rPr>
                      <m:t>𝑁𝐼𝐿</m:t>
                    </m:r>
                  </m:oMath>
                </a14:m>
                <a:r>
                  <a:rPr lang="en-IN" dirty="0"/>
                  <a:t>, then </a:t>
                </a:r>
                <a:r>
                  <a:rPr lang="en-IN" dirty="0" err="1"/>
                  <a:t>v.key</a:t>
                </a:r>
                <a:r>
                  <a:rPr lang="en-IN" dirty="0"/>
                  <a:t> is equal to the weight of the minimum weight edge out of all the edges incident to v from the set of vertices in V-Q</a:t>
                </a:r>
              </a:p>
              <a:p>
                <a:pPr lvl="1"/>
                <a:endParaRPr lang="en-IN" dirty="0"/>
              </a:p>
              <a:p>
                <a:pPr lvl="1"/>
                <a:r>
                  <a:rPr lang="en-IN" dirty="0"/>
                  <a:t>Does invariants-1,2 hold after removing a vertex </a:t>
                </a:r>
                <a:r>
                  <a:rPr lang="en-IN" dirty="0">
                    <a:solidFill>
                      <a:schemeClr val="accent1"/>
                    </a:solidFill>
                  </a:rPr>
                  <a:t>u</a:t>
                </a:r>
                <a:r>
                  <a:rPr lang="en-IN" dirty="0"/>
                  <a:t> for Q and adding it to MST?</a:t>
                </a:r>
              </a:p>
              <a:p>
                <a:pPr lvl="2"/>
                <a:r>
                  <a:rPr lang="en-IN" dirty="0"/>
                  <a:t>Because of invariant-2, we know that for every vertex </a:t>
                </a:r>
                <a14:m>
                  <m:oMath xmlns:m="http://schemas.openxmlformats.org/officeDocument/2006/math">
                    <m:r>
                      <a:rPr lang="en-IN" b="0" i="1" smtClean="0">
                        <a:solidFill>
                          <a:schemeClr val="accent1"/>
                        </a:solidFill>
                        <a:latin typeface="Cambria Math" panose="02040503050406030204" pitchFamily="18" charset="0"/>
                      </a:rPr>
                      <m:t>𝑣</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𝑄</m:t>
                    </m:r>
                  </m:oMath>
                </a14:m>
                <a:r>
                  <a:rPr lang="en-IN" dirty="0">
                    <a:solidFill>
                      <a:schemeClr val="accent1"/>
                    </a:solidFill>
                  </a:rPr>
                  <a:t>, </a:t>
                </a:r>
                <a:r>
                  <a:rPr lang="en-IN" dirty="0" err="1">
                    <a:solidFill>
                      <a:schemeClr val="accent1"/>
                    </a:solidFill>
                  </a:rPr>
                  <a:t>v.key</a:t>
                </a:r>
                <a:r>
                  <a:rPr lang="en-IN" dirty="0">
                    <a:solidFill>
                      <a:schemeClr val="accent1"/>
                    </a:solidFill>
                  </a:rPr>
                  <a:t> </a:t>
                </a:r>
                <a:r>
                  <a:rPr lang="en-IN" dirty="0"/>
                  <a:t>and </a:t>
                </a:r>
                <a:r>
                  <a:rPr lang="en-IN" dirty="0" err="1">
                    <a:solidFill>
                      <a:schemeClr val="accent1"/>
                    </a:solidFill>
                  </a:rPr>
                  <a:t>v.pred</a:t>
                </a:r>
                <a:r>
                  <a:rPr lang="en-IN" dirty="0">
                    <a:solidFill>
                      <a:schemeClr val="accent1"/>
                    </a:solidFill>
                  </a:rPr>
                  <a:t> </a:t>
                </a:r>
                <a:r>
                  <a:rPr lang="en-IN" dirty="0"/>
                  <a:t>represent the minimum weight edge incident to v from V – Q. Because of the crucial fact about MST, we know that the minimum edge among all edges between V – Q and Q is in the MST. The edge that is moved for Q to MST at line-14 has the minimum key among all vertices in Q. Therefore, it is indeed the minimum edge incident to Q from V-Q, and thus invariant-1 also holds.</a:t>
                </a:r>
              </a:p>
            </p:txBody>
          </p:sp>
        </mc:Choice>
        <mc:Fallback xmlns="">
          <p:sp>
            <p:nvSpPr>
              <p:cNvPr id="3" name="Content Placeholder 2">
                <a:extLst>
                  <a:ext uri="{FF2B5EF4-FFF2-40B4-BE49-F238E27FC236}">
                    <a16:creationId xmlns:a16="http://schemas.microsoft.com/office/drawing/2014/main" id="{64BC2FC8-F852-AAED-DA4F-44A248430300}"/>
                  </a:ext>
                </a:extLst>
              </p:cNvPr>
              <p:cNvSpPr>
                <a:spLocks noGrp="1" noRot="1" noChangeAspect="1" noMove="1" noResize="1" noEditPoints="1" noAdjustHandles="1" noChangeArrowheads="1" noChangeShapeType="1" noTextEdit="1"/>
              </p:cNvSpPr>
              <p:nvPr>
                <p:ph idx="1"/>
              </p:nvPr>
            </p:nvSpPr>
            <p:spPr>
              <a:blipFill>
                <a:blip r:embed="rId2"/>
                <a:stretch>
                  <a:fillRect l="-1043" t="-3081" r="-754" b="-1681"/>
                </a:stretch>
              </a:blipFill>
            </p:spPr>
            <p:txBody>
              <a:bodyPr/>
              <a:lstStyle/>
              <a:p>
                <a:r>
                  <a:rPr lang="en-IN">
                    <a:noFill/>
                  </a:rPr>
                  <a:t> </a:t>
                </a:r>
              </a:p>
            </p:txBody>
          </p:sp>
        </mc:Fallback>
      </mc:AlternateContent>
    </p:spTree>
    <p:extLst>
      <p:ext uri="{BB962C8B-B14F-4D97-AF65-F5344CB8AC3E}">
        <p14:creationId xmlns:p14="http://schemas.microsoft.com/office/powerpoint/2010/main" val="4095280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C021-6E2D-3B5B-748E-33481756758F}"/>
              </a:ext>
            </a:extLst>
          </p:cNvPr>
          <p:cNvSpPr>
            <a:spLocks noGrp="1"/>
          </p:cNvSpPr>
          <p:nvPr>
            <p:ph type="title"/>
          </p:nvPr>
        </p:nvSpPr>
        <p:spPr/>
        <p:txBody>
          <a:bodyPr/>
          <a:lstStyle/>
          <a:p>
            <a:r>
              <a:rPr lang="en-IN" dirty="0"/>
              <a:t>Hash table</a:t>
            </a:r>
          </a:p>
        </p:txBody>
      </p:sp>
      <p:sp>
        <p:nvSpPr>
          <p:cNvPr id="3" name="Text Placeholder 2">
            <a:extLst>
              <a:ext uri="{FF2B5EF4-FFF2-40B4-BE49-F238E27FC236}">
                <a16:creationId xmlns:a16="http://schemas.microsoft.com/office/drawing/2014/main" id="{81D2C45A-BB79-7DF6-4D7C-453BE4A9E77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051669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r>
              <a:rPr lang="en-IN" dirty="0"/>
              <a:t>Let’s say we have the following key-value pairs. All values are positive. How can we efficiently store these key-value pairs in a data-structure such that finding the value corresponding to a key is cheaper? The maximum value of a key is 100. There are no duplicate keys.</a:t>
            </a:r>
          </a:p>
          <a:p>
            <a:pPr marL="0" indent="0">
              <a:buNone/>
            </a:pPr>
            <a:endParaRPr lang="en-IN" dirty="0"/>
          </a:p>
          <a:p>
            <a:pPr marL="0" indent="0">
              <a:buNone/>
            </a:pPr>
            <a:r>
              <a:rPr lang="en-IN" dirty="0"/>
              <a:t>[0, 100], [1, 101], [81, 102], [4, 103], [64, 104], [25, 105], [16, 106], [36, 107], [9, 108], [49, 109]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4402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95D2-8729-1160-50F7-13F5410DD527}"/>
              </a:ext>
            </a:extLst>
          </p:cNvPr>
          <p:cNvSpPr>
            <a:spLocks noGrp="1"/>
          </p:cNvSpPr>
          <p:nvPr>
            <p:ph type="title"/>
          </p:nvPr>
        </p:nvSpPr>
        <p:spPr/>
        <p:txBody>
          <a:bodyPr/>
          <a:lstStyle/>
          <a:p>
            <a:r>
              <a:rPr lang="en-IN" dirty="0"/>
              <a:t>A crucial fact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E04F3-C8B0-662E-0BE0-3C9FCD36FB16}"/>
                  </a:ext>
                </a:extLst>
              </p:cNvPr>
              <p:cNvSpPr>
                <a:spLocks noGrp="1"/>
              </p:cNvSpPr>
              <p:nvPr>
                <p:ph idx="1"/>
              </p:nvPr>
            </p:nvSpPr>
            <p:spPr/>
            <p:txBody>
              <a:bodyPr/>
              <a:lstStyle/>
              <a:p>
                <a:r>
                  <a:rPr lang="en-IN" dirty="0"/>
                  <a:t>Let G = (V, E, w) is a connected undirected graph, and V</a:t>
                </a:r>
                <a:r>
                  <a:rPr lang="en-IN" baseline="-25000" dirty="0"/>
                  <a:t>1</a:t>
                </a:r>
                <a:r>
                  <a:rPr lang="en-IN" dirty="0"/>
                  <a:t> and V</a:t>
                </a:r>
                <a:r>
                  <a:rPr lang="en-IN" baseline="-25000" dirty="0"/>
                  <a:t>2</a:t>
                </a:r>
                <a:r>
                  <a:rPr lang="en-IN" dirty="0"/>
                  <a:t> are two partitions of V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𝑉</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𝑉</m:t>
                        </m:r>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𝜙</m:t>
                    </m:r>
                  </m:oMath>
                </a14:m>
                <a:r>
                  <a:rPr lang="en-IN" dirty="0"/>
                  <a:t>, the e be an edge in G with the minimum weight among all edges with one endpoint is in V</a:t>
                </a:r>
                <a:r>
                  <a:rPr lang="en-IN" baseline="-25000" dirty="0"/>
                  <a:t>1</a:t>
                </a:r>
                <a:r>
                  <a:rPr lang="en-IN" dirty="0"/>
                  <a:t> and the other endpoint is in V</a:t>
                </a:r>
                <a:r>
                  <a:rPr lang="en-IN" baseline="-25000" dirty="0"/>
                  <a:t>2</a:t>
                </a:r>
                <a:r>
                  <a:rPr lang="en-IN" dirty="0"/>
                  <a:t>, then e must be in MST </a:t>
                </a:r>
              </a:p>
              <a:p>
                <a:pPr lvl="1"/>
                <a:r>
                  <a:rPr lang="en-IN" dirty="0"/>
                  <a:t>This fact is the fundamental idea behind the algorithms for computing MST</a:t>
                </a:r>
              </a:p>
              <a:p>
                <a:endParaRPr lang="en-IN" dirty="0"/>
              </a:p>
              <a:p>
                <a:r>
                  <a:rPr lang="en-US" dirty="0"/>
                  <a:t>The disjoint-set partition of vertices is also called a cut</a:t>
                </a:r>
                <a:endParaRPr lang="en-IN" dirty="0"/>
              </a:p>
            </p:txBody>
          </p:sp>
        </mc:Choice>
        <mc:Fallback xmlns="">
          <p:sp>
            <p:nvSpPr>
              <p:cNvPr id="3" name="Content Placeholder 2">
                <a:extLst>
                  <a:ext uri="{FF2B5EF4-FFF2-40B4-BE49-F238E27FC236}">
                    <a16:creationId xmlns:a16="http://schemas.microsoft.com/office/drawing/2014/main" id="{00EE04F3-C8B0-662E-0BE0-3C9FCD36FB1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541714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D26-D2C4-5D7B-A85A-75F85364070C}"/>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056BD1EB-6B86-305C-3F94-7493674DF905}"/>
              </a:ext>
            </a:extLst>
          </p:cNvPr>
          <p:cNvSpPr>
            <a:spLocks noGrp="1"/>
          </p:cNvSpPr>
          <p:nvPr>
            <p:ph idx="1"/>
          </p:nvPr>
        </p:nvSpPr>
        <p:spPr/>
        <p:txBody>
          <a:bodyPr/>
          <a:lstStyle/>
          <a:p>
            <a:pPr marL="0" indent="0">
              <a:buNone/>
            </a:pPr>
            <a:r>
              <a:rPr lang="en-IN" dirty="0"/>
              <a:t>[0, 100], [1, 101], [81, 102], [4, 103], [64, 104], [25, 105], [16, 106], [36, 107], [9, 108], [49, 109] </a:t>
            </a:r>
          </a:p>
          <a:p>
            <a:pPr marL="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EF43452-CFCA-3FF1-7ED8-6A4AC0AF46C4}"/>
                  </a:ext>
                </a:extLst>
              </p14:cNvPr>
              <p14:cNvContentPartPr/>
              <p14:nvPr/>
            </p14:nvContentPartPr>
            <p14:xfrm>
              <a:off x="2483280" y="2602800"/>
              <a:ext cx="1404000" cy="3181680"/>
            </p14:xfrm>
          </p:contentPart>
        </mc:Choice>
        <mc:Fallback xmlns="">
          <p:pic>
            <p:nvPicPr>
              <p:cNvPr id="4" name="Ink 3">
                <a:extLst>
                  <a:ext uri="{FF2B5EF4-FFF2-40B4-BE49-F238E27FC236}">
                    <a16:creationId xmlns:a16="http://schemas.microsoft.com/office/drawing/2014/main" id="{FEF43452-CFCA-3FF1-7ED8-6A4AC0AF46C4}"/>
                  </a:ext>
                </a:extLst>
              </p:cNvPr>
              <p:cNvPicPr/>
              <p:nvPr/>
            </p:nvPicPr>
            <p:blipFill>
              <a:blip r:embed="rId4"/>
              <a:stretch>
                <a:fillRect/>
              </a:stretch>
            </p:blipFill>
            <p:spPr>
              <a:xfrm>
                <a:off x="2473920" y="2593440"/>
                <a:ext cx="1422720" cy="3200400"/>
              </a:xfrm>
              <a:prstGeom prst="rect">
                <a:avLst/>
              </a:prstGeom>
            </p:spPr>
          </p:pic>
        </mc:Fallback>
      </mc:AlternateContent>
    </p:spTree>
    <p:extLst>
      <p:ext uri="{BB962C8B-B14F-4D97-AF65-F5344CB8AC3E}">
        <p14:creationId xmlns:p14="http://schemas.microsoft.com/office/powerpoint/2010/main" val="2855560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r>
              <a:rPr lang="en-IN" dirty="0"/>
              <a:t>Let’s say we have the following key-value pairs. All values are positive. How can we efficiently store these key-value pairs in a data-structure such that finding the value corresponding to a key is cheaper? The maximum number of key-value pairs can be 100. There are no duplicate keys.</a:t>
            </a:r>
          </a:p>
          <a:p>
            <a:pPr marL="0" indent="0">
              <a:buNone/>
            </a:pPr>
            <a:endParaRPr lang="en-IN" dirty="0"/>
          </a:p>
          <a:p>
            <a:pPr marL="0" indent="0">
              <a:buNone/>
            </a:pPr>
            <a:r>
              <a:rPr lang="en-IN" dirty="0"/>
              <a:t>[0, 100], [1, 101], [1081, 102], [40004, 103], [64, 104], [25, 105], [16, 106], [36, 107], [9, 108], [49, 109]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37339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[0, 100], [1, 101], [1081, 102], [40004, 103], [64, 104], [25, 105], [16, 106], [36, 107], [9, 108], [49, 109]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59049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r>
              <a:rPr lang="en-IN" dirty="0"/>
              <a:t>Let’s say we have the following key-value pairs. All values are positive. How can we efficiently store these key-value pairs in a data-structure such that finding the value corresponding to a key is cheaper? The maximum number of key-value pairs can be 100. There are no duplicate keys.</a:t>
            </a:r>
          </a:p>
          <a:p>
            <a:pPr marL="0" indent="0">
              <a:buNone/>
            </a:pPr>
            <a:endParaRPr lang="en-IN" dirty="0"/>
          </a:p>
          <a:p>
            <a:pPr marL="0" indent="0">
              <a:buNone/>
            </a:pPr>
            <a:r>
              <a:rPr lang="en-IN" dirty="0"/>
              <a:t>[“Amar”, 100], [“Akbar”, 101], [“Anthony”, 102], [“Carlos”, 103], [“Robert”, 104], [“Pran”, 105], [“</a:t>
            </a:r>
            <a:r>
              <a:rPr lang="en-IN" dirty="0" err="1"/>
              <a:t>Amrish</a:t>
            </a:r>
            <a:r>
              <a:rPr lang="en-IN" dirty="0"/>
              <a:t>”, 106], [“Amjad”, 107], [“Danny”, 108], [“Shakti”, 109]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33852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[“Amar”, 100], [“Akbar”, 101], [“Anthony”, 102], [“Carlos”, 103], [“Robert”, 104], [“Pran”, 105], [“</a:t>
            </a:r>
            <a:r>
              <a:rPr lang="en-IN" dirty="0" err="1"/>
              <a:t>Amrish</a:t>
            </a:r>
            <a:r>
              <a:rPr lang="en-IN" dirty="0"/>
              <a:t>”, 106], [“Amjad”, 107], [“Danny”, 108], [“Shakti”, 109] </a:t>
            </a:r>
          </a:p>
          <a:p>
            <a:pPr marL="0" indent="0">
              <a:buNone/>
            </a:pPr>
            <a:endParaRPr lang="en-IN" dirty="0"/>
          </a:p>
          <a:p>
            <a:pPr marL="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EE207C5-3FF2-4A3D-40FB-DC813D1F0426}"/>
                  </a:ext>
                </a:extLst>
              </p14:cNvPr>
              <p14:cNvContentPartPr/>
              <p14:nvPr/>
            </p14:nvContentPartPr>
            <p14:xfrm>
              <a:off x="1227960" y="2805480"/>
              <a:ext cx="10434240" cy="1089000"/>
            </p14:xfrm>
          </p:contentPart>
        </mc:Choice>
        <mc:Fallback xmlns="">
          <p:pic>
            <p:nvPicPr>
              <p:cNvPr id="4" name="Ink 3">
                <a:extLst>
                  <a:ext uri="{FF2B5EF4-FFF2-40B4-BE49-F238E27FC236}">
                    <a16:creationId xmlns:a16="http://schemas.microsoft.com/office/drawing/2014/main" id="{BEE207C5-3FF2-4A3D-40FB-DC813D1F0426}"/>
                  </a:ext>
                </a:extLst>
              </p:cNvPr>
              <p:cNvPicPr/>
              <p:nvPr/>
            </p:nvPicPr>
            <p:blipFill>
              <a:blip r:embed="rId4"/>
              <a:stretch>
                <a:fillRect/>
              </a:stretch>
            </p:blipFill>
            <p:spPr>
              <a:xfrm>
                <a:off x="1218600" y="2796120"/>
                <a:ext cx="10452960" cy="110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92F1100-C63A-F89D-3F2B-6F3D9DEFC17E}"/>
                  </a:ext>
                </a:extLst>
              </p14:cNvPr>
              <p14:cNvContentPartPr/>
              <p14:nvPr/>
            </p14:nvContentPartPr>
            <p14:xfrm>
              <a:off x="6253355" y="3168836"/>
              <a:ext cx="298440" cy="138960"/>
            </p14:xfrm>
          </p:contentPart>
        </mc:Choice>
        <mc:Fallback xmlns="">
          <p:pic>
            <p:nvPicPr>
              <p:cNvPr id="5" name="Ink 4">
                <a:extLst>
                  <a:ext uri="{FF2B5EF4-FFF2-40B4-BE49-F238E27FC236}">
                    <a16:creationId xmlns:a16="http://schemas.microsoft.com/office/drawing/2014/main" id="{492F1100-C63A-F89D-3F2B-6F3D9DEFC17E}"/>
                  </a:ext>
                </a:extLst>
              </p:cNvPr>
              <p:cNvPicPr/>
              <p:nvPr/>
            </p:nvPicPr>
            <p:blipFill>
              <a:blip r:embed="rId6"/>
              <a:stretch>
                <a:fillRect/>
              </a:stretch>
            </p:blipFill>
            <p:spPr>
              <a:xfrm>
                <a:off x="6244355" y="3160196"/>
                <a:ext cx="316080" cy="156600"/>
              </a:xfrm>
              <a:prstGeom prst="rect">
                <a:avLst/>
              </a:prstGeom>
            </p:spPr>
          </p:pic>
        </mc:Fallback>
      </mc:AlternateContent>
    </p:spTree>
    <p:extLst>
      <p:ext uri="{BB962C8B-B14F-4D97-AF65-F5344CB8AC3E}">
        <p14:creationId xmlns:p14="http://schemas.microsoft.com/office/powerpoint/2010/main" val="20658659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7A24E-91A8-2B0E-EB8F-80A72C163663}"/>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5272FF99-B1E9-C497-EB6C-1A7633FA9ED8}"/>
              </a:ext>
            </a:extLst>
          </p:cNvPr>
          <p:cNvSpPr>
            <a:spLocks noGrp="1"/>
          </p:cNvSpPr>
          <p:nvPr>
            <p:ph idx="1"/>
          </p:nvPr>
        </p:nvSpPr>
        <p:spPr/>
        <p:txBody>
          <a:bodyPr/>
          <a:lstStyle/>
          <a:p>
            <a:r>
              <a:rPr lang="en-IN" dirty="0"/>
              <a:t>The hash table is a key value store</a:t>
            </a:r>
          </a:p>
          <a:p>
            <a:endParaRPr lang="en-IN" dirty="0"/>
          </a:p>
          <a:p>
            <a:r>
              <a:rPr lang="en-IN" dirty="0"/>
              <a:t>The primary use case of a hash table is to find the value associated with a key if the key is present in the hash table</a:t>
            </a:r>
          </a:p>
          <a:p>
            <a:endParaRPr lang="en-IN" dirty="0"/>
          </a:p>
          <a:p>
            <a:r>
              <a:rPr lang="en-IN" dirty="0"/>
              <a:t>The hash table operations are: insert, delete, and find</a:t>
            </a:r>
          </a:p>
        </p:txBody>
      </p:sp>
    </p:spTree>
    <p:extLst>
      <p:ext uri="{BB962C8B-B14F-4D97-AF65-F5344CB8AC3E}">
        <p14:creationId xmlns:p14="http://schemas.microsoft.com/office/powerpoint/2010/main" val="1313289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F065-EEF4-8021-2EC6-EA4910DEECFC}"/>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CADAADC6-B244-F444-1463-D5C0BFFA74EA}"/>
              </a:ext>
            </a:extLst>
          </p:cNvPr>
          <p:cNvSpPr>
            <a:spLocks noGrp="1"/>
          </p:cNvSpPr>
          <p:nvPr>
            <p:ph idx="1"/>
          </p:nvPr>
        </p:nvSpPr>
        <p:spPr/>
        <p:txBody>
          <a:bodyPr/>
          <a:lstStyle/>
          <a:p>
            <a:r>
              <a:rPr lang="en-IN" dirty="0"/>
              <a:t>Hash table leverages the fact that the array indexing is fast</a:t>
            </a:r>
          </a:p>
          <a:p>
            <a:endParaRPr lang="en-IN" dirty="0"/>
          </a:p>
          <a:p>
            <a:r>
              <a:rPr lang="en-IN" dirty="0"/>
              <a:t>We can store the value at an index equal to the associated key</a:t>
            </a:r>
          </a:p>
          <a:p>
            <a:endParaRPr lang="en-IN" dirty="0"/>
          </a:p>
          <a:p>
            <a:r>
              <a:rPr lang="en-IN" dirty="0"/>
              <a:t>To find the value associated with a key, we can directly look at the corresponding index</a:t>
            </a:r>
          </a:p>
        </p:txBody>
      </p:sp>
    </p:spTree>
    <p:extLst>
      <p:ext uri="{BB962C8B-B14F-4D97-AF65-F5344CB8AC3E}">
        <p14:creationId xmlns:p14="http://schemas.microsoft.com/office/powerpoint/2010/main" val="966513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3369-C483-5485-ED7C-16567EC88518}"/>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3DAB470B-2390-1EB3-E886-196F36677C48}"/>
              </a:ext>
            </a:extLst>
          </p:cNvPr>
          <p:cNvSpPr>
            <a:spLocks noGrp="1"/>
          </p:cNvSpPr>
          <p:nvPr>
            <p:ph idx="1"/>
          </p:nvPr>
        </p:nvSpPr>
        <p:spPr/>
        <p:txBody>
          <a:bodyPr>
            <a:normAutofit lnSpcReduction="10000"/>
          </a:bodyPr>
          <a:lstStyle/>
          <a:p>
            <a:r>
              <a:rPr lang="en-IN" dirty="0"/>
              <a:t>There are several challenges in implementing a hash table</a:t>
            </a:r>
          </a:p>
          <a:p>
            <a:pPr lvl="1"/>
            <a:r>
              <a:rPr lang="en-IN" dirty="0"/>
              <a:t>If the key is equal to the index, then the key must be an integer</a:t>
            </a:r>
          </a:p>
          <a:p>
            <a:pPr lvl="1"/>
            <a:r>
              <a:rPr lang="en-IN" dirty="0"/>
              <a:t>If the number of elements in the hash table is small, but the values of some keys are large, then the size of the array would be very large</a:t>
            </a:r>
          </a:p>
          <a:p>
            <a:pPr lvl="1"/>
            <a:endParaRPr lang="en-IN" dirty="0"/>
          </a:p>
          <a:p>
            <a:r>
              <a:rPr lang="en-IN" dirty="0"/>
              <a:t>To address these problems, we can map the key to an integer value lower than the size of the hash table; the new value is used to index in the array</a:t>
            </a:r>
          </a:p>
          <a:p>
            <a:endParaRPr lang="en-IN" dirty="0"/>
          </a:p>
          <a:p>
            <a:r>
              <a:rPr lang="en-IN" dirty="0"/>
              <a:t>The function that is used to map the key to an integer value is called a hash function </a:t>
            </a:r>
          </a:p>
        </p:txBody>
      </p:sp>
    </p:spTree>
    <p:extLst>
      <p:ext uri="{BB962C8B-B14F-4D97-AF65-F5344CB8AC3E}">
        <p14:creationId xmlns:p14="http://schemas.microsoft.com/office/powerpoint/2010/main" val="1489780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6150-7560-036A-F74B-4DF91573AB17}"/>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20EF8941-6FCC-74A8-3F38-7C5516024EAD}"/>
              </a:ext>
            </a:extLst>
          </p:cNvPr>
          <p:cNvSpPr>
            <a:spLocks noGrp="1"/>
          </p:cNvSpPr>
          <p:nvPr>
            <p:ph idx="1"/>
          </p:nvPr>
        </p:nvSpPr>
        <p:spPr/>
        <p:txBody>
          <a:bodyPr>
            <a:normAutofit fontScale="92500" lnSpcReduction="10000"/>
          </a:bodyPr>
          <a:lstStyle/>
          <a:p>
            <a:r>
              <a:rPr lang="en-IN" dirty="0"/>
              <a:t>If the key is a string, we can convert it into an integer by adding the ASCII values of all characters in the string</a:t>
            </a:r>
          </a:p>
          <a:p>
            <a:endParaRPr lang="en-IN" dirty="0"/>
          </a:p>
          <a:p>
            <a:r>
              <a:rPr lang="en-IN" dirty="0"/>
              <a:t>We can also use an equation that uses the ASCII values of the characters and their positions in the strings to generate an integer value</a:t>
            </a:r>
          </a:p>
          <a:p>
            <a:endParaRPr lang="en-IN" dirty="0"/>
          </a:p>
          <a:p>
            <a:r>
              <a:rPr lang="en-IN" dirty="0"/>
              <a:t>For integer keys, we can use </a:t>
            </a:r>
            <a:r>
              <a:rPr lang="en-IN" dirty="0">
                <a:solidFill>
                  <a:schemeClr val="accent1"/>
                </a:solidFill>
              </a:rPr>
              <a:t>key % m</a:t>
            </a:r>
            <a:r>
              <a:rPr lang="en-IN" dirty="0"/>
              <a:t>, where </a:t>
            </a:r>
            <a:r>
              <a:rPr lang="en-IN" dirty="0">
                <a:solidFill>
                  <a:schemeClr val="accent1"/>
                </a:solidFill>
              </a:rPr>
              <a:t>m</a:t>
            </a:r>
            <a:r>
              <a:rPr lang="en-IN" dirty="0"/>
              <a:t> is the size of the hash table</a:t>
            </a:r>
          </a:p>
          <a:p>
            <a:endParaRPr lang="en-IN" dirty="0"/>
          </a:p>
          <a:p>
            <a:r>
              <a:rPr lang="en-IN" dirty="0"/>
              <a:t>You can define the hash function in whatever ways you like as long as it maps the </a:t>
            </a:r>
            <a:r>
              <a:rPr lang="en-IN" dirty="0">
                <a:solidFill>
                  <a:schemeClr val="accent1"/>
                </a:solidFill>
              </a:rPr>
              <a:t>key</a:t>
            </a:r>
            <a:r>
              <a:rPr lang="en-IN" dirty="0"/>
              <a:t> to a </a:t>
            </a:r>
            <a:r>
              <a:rPr lang="en-IN" dirty="0">
                <a:solidFill>
                  <a:schemeClr val="accent1"/>
                </a:solidFill>
              </a:rPr>
              <a:t>valid index </a:t>
            </a:r>
            <a:r>
              <a:rPr lang="en-IN" dirty="0"/>
              <a:t>in the hash table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7AAA4F6-F1A7-13DA-72B6-0327921A3EC7}"/>
                  </a:ext>
                </a:extLst>
              </p14:cNvPr>
              <p14:cNvContentPartPr/>
              <p14:nvPr/>
            </p14:nvContentPartPr>
            <p14:xfrm>
              <a:off x="4995000" y="4653360"/>
              <a:ext cx="1095480" cy="29160"/>
            </p14:xfrm>
          </p:contentPart>
        </mc:Choice>
        <mc:Fallback xmlns="">
          <p:pic>
            <p:nvPicPr>
              <p:cNvPr id="4" name="Ink 3">
                <a:extLst>
                  <a:ext uri="{FF2B5EF4-FFF2-40B4-BE49-F238E27FC236}">
                    <a16:creationId xmlns:a16="http://schemas.microsoft.com/office/drawing/2014/main" id="{77AAA4F6-F1A7-13DA-72B6-0327921A3EC7}"/>
                  </a:ext>
                </a:extLst>
              </p:cNvPr>
              <p:cNvPicPr/>
              <p:nvPr/>
            </p:nvPicPr>
            <p:blipFill>
              <a:blip r:embed="rId3"/>
              <a:stretch>
                <a:fillRect/>
              </a:stretch>
            </p:blipFill>
            <p:spPr>
              <a:xfrm>
                <a:off x="4985640" y="4644000"/>
                <a:ext cx="1114200" cy="47880"/>
              </a:xfrm>
              <a:prstGeom prst="rect">
                <a:avLst/>
              </a:prstGeom>
            </p:spPr>
          </p:pic>
        </mc:Fallback>
      </mc:AlternateContent>
    </p:spTree>
    <p:extLst>
      <p:ext uri="{BB962C8B-B14F-4D97-AF65-F5344CB8AC3E}">
        <p14:creationId xmlns:p14="http://schemas.microsoft.com/office/powerpoint/2010/main" val="139220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D824-1CC4-CC51-6E5C-81AA13D6A139}"/>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D80BFE23-DBEA-6066-0386-670D65C82A70}"/>
              </a:ext>
            </a:extLst>
          </p:cNvPr>
          <p:cNvSpPr>
            <a:spLocks noGrp="1"/>
          </p:cNvSpPr>
          <p:nvPr>
            <p:ph idx="1"/>
          </p:nvPr>
        </p:nvSpPr>
        <p:spPr/>
        <p:txBody>
          <a:bodyPr/>
          <a:lstStyle/>
          <a:p>
            <a:r>
              <a:rPr lang="en-IN" dirty="0"/>
              <a:t>One problem with the hash functions is that two keys can map to a single index in the hash table even if the hash table is large enough to store all (key, value) pairs</a:t>
            </a:r>
          </a:p>
          <a:p>
            <a:endParaRPr lang="en-IN" dirty="0"/>
          </a:p>
          <a:p>
            <a:r>
              <a:rPr lang="en-IN" dirty="0"/>
              <a:t>This event is called a hash collision</a:t>
            </a:r>
          </a:p>
          <a:p>
            <a:endParaRPr lang="en-IN" dirty="0"/>
          </a:p>
          <a:p>
            <a:r>
              <a:rPr lang="en-IN" dirty="0"/>
              <a:t>A good hash function tries to minimize the hash collisions, but completely avoiding hash collisions for arbitrary data may not be possible</a:t>
            </a:r>
          </a:p>
        </p:txBody>
      </p:sp>
    </p:spTree>
    <p:extLst>
      <p:ext uri="{BB962C8B-B14F-4D97-AF65-F5344CB8AC3E}">
        <p14:creationId xmlns:p14="http://schemas.microsoft.com/office/powerpoint/2010/main" val="612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7D76-6152-F67D-2949-D92051F12864}"/>
              </a:ext>
            </a:extLst>
          </p:cNvPr>
          <p:cNvSpPr>
            <a:spLocks noGrp="1"/>
          </p:cNvSpPr>
          <p:nvPr>
            <p:ph type="title"/>
          </p:nvPr>
        </p:nvSpPr>
        <p:spPr/>
        <p:txBody>
          <a:bodyPr/>
          <a:lstStyle/>
          <a:p>
            <a:r>
              <a:rPr lang="en-IN" dirty="0"/>
              <a:t>A crucial fact</a:t>
            </a:r>
          </a:p>
        </p:txBody>
      </p:sp>
      <p:sp>
        <p:nvSpPr>
          <p:cNvPr id="4" name="Oval 3">
            <a:extLst>
              <a:ext uri="{FF2B5EF4-FFF2-40B4-BE49-F238E27FC236}">
                <a16:creationId xmlns:a16="http://schemas.microsoft.com/office/drawing/2014/main" id="{018E8BA0-E44F-E8C0-9082-D9C88886FB34}"/>
              </a:ext>
            </a:extLst>
          </p:cNvPr>
          <p:cNvSpPr/>
          <p:nvPr/>
        </p:nvSpPr>
        <p:spPr>
          <a:xfrm>
            <a:off x="2015613" y="2359742"/>
            <a:ext cx="2772697" cy="39132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06651106-B29D-FDBB-24BE-150BCE7C2493}"/>
              </a:ext>
            </a:extLst>
          </p:cNvPr>
          <p:cNvSpPr/>
          <p:nvPr/>
        </p:nvSpPr>
        <p:spPr>
          <a:xfrm>
            <a:off x="7841239" y="2079522"/>
            <a:ext cx="2772697" cy="39132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3881C08A-A87D-45A0-3464-C0E379F662D4}"/>
              </a:ext>
            </a:extLst>
          </p:cNvPr>
          <p:cNvSpPr/>
          <p:nvPr/>
        </p:nvSpPr>
        <p:spPr>
          <a:xfrm>
            <a:off x="3195484" y="2664542"/>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A</a:t>
            </a:r>
          </a:p>
        </p:txBody>
      </p:sp>
      <p:sp>
        <p:nvSpPr>
          <p:cNvPr id="16" name="Oval 15">
            <a:extLst>
              <a:ext uri="{FF2B5EF4-FFF2-40B4-BE49-F238E27FC236}">
                <a16:creationId xmlns:a16="http://schemas.microsoft.com/office/drawing/2014/main" id="{550B8ACF-C4A8-F55D-55C0-F2517B9F910D}"/>
              </a:ext>
            </a:extLst>
          </p:cNvPr>
          <p:cNvSpPr/>
          <p:nvPr/>
        </p:nvSpPr>
        <p:spPr>
          <a:xfrm>
            <a:off x="2649792" y="3446208"/>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C</a:t>
            </a:r>
          </a:p>
        </p:txBody>
      </p:sp>
      <p:sp>
        <p:nvSpPr>
          <p:cNvPr id="18" name="Oval 17">
            <a:extLst>
              <a:ext uri="{FF2B5EF4-FFF2-40B4-BE49-F238E27FC236}">
                <a16:creationId xmlns:a16="http://schemas.microsoft.com/office/drawing/2014/main" id="{7F5DF654-8859-58E1-DB62-CF3D6EB26605}"/>
              </a:ext>
            </a:extLst>
          </p:cNvPr>
          <p:cNvSpPr/>
          <p:nvPr/>
        </p:nvSpPr>
        <p:spPr>
          <a:xfrm>
            <a:off x="3854246" y="4119719"/>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D</a:t>
            </a:r>
          </a:p>
        </p:txBody>
      </p:sp>
      <p:sp>
        <p:nvSpPr>
          <p:cNvPr id="20" name="Oval 19">
            <a:extLst>
              <a:ext uri="{FF2B5EF4-FFF2-40B4-BE49-F238E27FC236}">
                <a16:creationId xmlns:a16="http://schemas.microsoft.com/office/drawing/2014/main" id="{D9EFC519-20F6-0F1A-5FB1-9A5A8FE40D4A}"/>
              </a:ext>
            </a:extLst>
          </p:cNvPr>
          <p:cNvSpPr/>
          <p:nvPr/>
        </p:nvSpPr>
        <p:spPr>
          <a:xfrm>
            <a:off x="2718618" y="4901385"/>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E</a:t>
            </a:r>
          </a:p>
        </p:txBody>
      </p:sp>
      <p:sp>
        <p:nvSpPr>
          <p:cNvPr id="22" name="Oval 21">
            <a:extLst>
              <a:ext uri="{FF2B5EF4-FFF2-40B4-BE49-F238E27FC236}">
                <a16:creationId xmlns:a16="http://schemas.microsoft.com/office/drawing/2014/main" id="{F52B9559-DA59-33FA-AEA7-DA33B2156E6A}"/>
              </a:ext>
            </a:extLst>
          </p:cNvPr>
          <p:cNvSpPr/>
          <p:nvPr/>
        </p:nvSpPr>
        <p:spPr>
          <a:xfrm>
            <a:off x="3097161" y="5673221"/>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J</a:t>
            </a:r>
          </a:p>
        </p:txBody>
      </p:sp>
      <p:sp>
        <p:nvSpPr>
          <p:cNvPr id="24" name="Oval 23">
            <a:extLst>
              <a:ext uri="{FF2B5EF4-FFF2-40B4-BE49-F238E27FC236}">
                <a16:creationId xmlns:a16="http://schemas.microsoft.com/office/drawing/2014/main" id="{6A099873-3CED-3632-9428-66FCD2D4420F}"/>
              </a:ext>
            </a:extLst>
          </p:cNvPr>
          <p:cNvSpPr/>
          <p:nvPr/>
        </p:nvSpPr>
        <p:spPr>
          <a:xfrm>
            <a:off x="8912961" y="5324174"/>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H</a:t>
            </a:r>
          </a:p>
        </p:txBody>
      </p:sp>
      <p:sp>
        <p:nvSpPr>
          <p:cNvPr id="26" name="Oval 25">
            <a:extLst>
              <a:ext uri="{FF2B5EF4-FFF2-40B4-BE49-F238E27FC236}">
                <a16:creationId xmlns:a16="http://schemas.microsoft.com/office/drawing/2014/main" id="{C6234135-CD8A-5DF0-06DB-71A7F0842B7C}"/>
              </a:ext>
            </a:extLst>
          </p:cNvPr>
          <p:cNvSpPr/>
          <p:nvPr/>
        </p:nvSpPr>
        <p:spPr>
          <a:xfrm>
            <a:off x="9556973" y="4562172"/>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G</a:t>
            </a:r>
          </a:p>
        </p:txBody>
      </p:sp>
      <p:sp>
        <p:nvSpPr>
          <p:cNvPr id="27" name="Oval 26">
            <a:extLst>
              <a:ext uri="{FF2B5EF4-FFF2-40B4-BE49-F238E27FC236}">
                <a16:creationId xmlns:a16="http://schemas.microsoft.com/office/drawing/2014/main" id="{E5BB815C-8F7D-15B4-8C71-E945505B0194}"/>
              </a:ext>
            </a:extLst>
          </p:cNvPr>
          <p:cNvSpPr/>
          <p:nvPr/>
        </p:nvSpPr>
        <p:spPr>
          <a:xfrm>
            <a:off x="8421345" y="3819835"/>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F</a:t>
            </a:r>
          </a:p>
        </p:txBody>
      </p:sp>
      <p:sp>
        <p:nvSpPr>
          <p:cNvPr id="28" name="Oval 27">
            <a:extLst>
              <a:ext uri="{FF2B5EF4-FFF2-40B4-BE49-F238E27FC236}">
                <a16:creationId xmlns:a16="http://schemas.microsoft.com/office/drawing/2014/main" id="{7A32B568-4DE3-8AC0-ED85-7A5A6DC40AD6}"/>
              </a:ext>
            </a:extLst>
          </p:cNvPr>
          <p:cNvSpPr/>
          <p:nvPr/>
        </p:nvSpPr>
        <p:spPr>
          <a:xfrm>
            <a:off x="9478314" y="2979175"/>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B</a:t>
            </a:r>
          </a:p>
        </p:txBody>
      </p:sp>
      <p:sp>
        <p:nvSpPr>
          <p:cNvPr id="29" name="Oval 28">
            <a:extLst>
              <a:ext uri="{FF2B5EF4-FFF2-40B4-BE49-F238E27FC236}">
                <a16:creationId xmlns:a16="http://schemas.microsoft.com/office/drawing/2014/main" id="{A3E6388E-B9FD-B988-56FB-3B4C59C4E074}"/>
              </a:ext>
            </a:extLst>
          </p:cNvPr>
          <p:cNvSpPr/>
          <p:nvPr/>
        </p:nvSpPr>
        <p:spPr>
          <a:xfrm>
            <a:off x="8558998" y="2354825"/>
            <a:ext cx="648929" cy="56043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I</a:t>
            </a:r>
          </a:p>
        </p:txBody>
      </p:sp>
      <p:cxnSp>
        <p:nvCxnSpPr>
          <p:cNvPr id="31" name="Straight Connector 30">
            <a:extLst>
              <a:ext uri="{FF2B5EF4-FFF2-40B4-BE49-F238E27FC236}">
                <a16:creationId xmlns:a16="http://schemas.microsoft.com/office/drawing/2014/main" id="{DF685D2B-7D48-8B1F-E755-7CCCD00F5F50}"/>
              </a:ext>
            </a:extLst>
          </p:cNvPr>
          <p:cNvCxnSpPr>
            <a:stCxn id="3" idx="6"/>
            <a:endCxn id="29" idx="2"/>
          </p:cNvCxnSpPr>
          <p:nvPr/>
        </p:nvCxnSpPr>
        <p:spPr>
          <a:xfrm flipV="1">
            <a:off x="3844413" y="2635045"/>
            <a:ext cx="4714585" cy="3097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FB7D2D-CEB5-F173-42AB-869B19401414}"/>
              </a:ext>
            </a:extLst>
          </p:cNvPr>
          <p:cNvCxnSpPr>
            <a:stCxn id="3" idx="6"/>
            <a:endCxn id="27" idx="2"/>
          </p:cNvCxnSpPr>
          <p:nvPr/>
        </p:nvCxnSpPr>
        <p:spPr>
          <a:xfrm>
            <a:off x="3844413" y="2944762"/>
            <a:ext cx="4576932" cy="11552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C084541-86B9-F02F-F367-AB5A41E71B2F}"/>
              </a:ext>
            </a:extLst>
          </p:cNvPr>
          <p:cNvCxnSpPr>
            <a:stCxn id="22" idx="6"/>
            <a:endCxn id="26" idx="2"/>
          </p:cNvCxnSpPr>
          <p:nvPr/>
        </p:nvCxnSpPr>
        <p:spPr>
          <a:xfrm flipV="1">
            <a:off x="3746090" y="4842392"/>
            <a:ext cx="5810883" cy="1111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A64F09A-F326-6DD6-6A84-D4577582C389}"/>
              </a:ext>
            </a:extLst>
          </p:cNvPr>
          <p:cNvCxnSpPr>
            <a:stCxn id="16" idx="6"/>
            <a:endCxn id="28" idx="2"/>
          </p:cNvCxnSpPr>
          <p:nvPr/>
        </p:nvCxnSpPr>
        <p:spPr>
          <a:xfrm flipV="1">
            <a:off x="3298721" y="3259395"/>
            <a:ext cx="6179593" cy="4670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C4E82D-4BB3-4CF5-4320-0E10BEBAAD21}"/>
              </a:ext>
            </a:extLst>
          </p:cNvPr>
          <p:cNvCxnSpPr>
            <a:stCxn id="20" idx="7"/>
            <a:endCxn id="18" idx="3"/>
          </p:cNvCxnSpPr>
          <p:nvPr/>
        </p:nvCxnSpPr>
        <p:spPr>
          <a:xfrm flipV="1">
            <a:off x="3272514" y="4598084"/>
            <a:ext cx="676765" cy="3853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CC301CC-6D8B-20F8-F036-632B57B5EF90}"/>
              </a:ext>
            </a:extLst>
          </p:cNvPr>
          <p:cNvCxnSpPr>
            <a:stCxn id="18" idx="2"/>
            <a:endCxn id="16" idx="5"/>
          </p:cNvCxnSpPr>
          <p:nvPr/>
        </p:nvCxnSpPr>
        <p:spPr>
          <a:xfrm flipH="1" flipV="1">
            <a:off x="3203688" y="3924573"/>
            <a:ext cx="650558" cy="4753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C1B61930-969A-BE2D-0CF6-0695B75BDA98}"/>
              </a:ext>
            </a:extLst>
          </p:cNvPr>
          <p:cNvCxnSpPr>
            <a:stCxn id="20" idx="2"/>
            <a:endCxn id="3" idx="2"/>
          </p:cNvCxnSpPr>
          <p:nvPr/>
        </p:nvCxnSpPr>
        <p:spPr>
          <a:xfrm rot="10800000" flipH="1">
            <a:off x="2718618" y="2944763"/>
            <a:ext cx="476866" cy="2236843"/>
          </a:xfrm>
          <a:prstGeom prst="curvedConnector3">
            <a:avLst>
              <a:gd name="adj1" fmla="val -89175"/>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F06BCEF-D385-5742-A32E-97DF0C8EBEF4}"/>
              </a:ext>
            </a:extLst>
          </p:cNvPr>
          <p:cNvCxnSpPr>
            <a:stCxn id="18" idx="4"/>
            <a:endCxn id="22" idx="7"/>
          </p:cNvCxnSpPr>
          <p:nvPr/>
        </p:nvCxnSpPr>
        <p:spPr>
          <a:xfrm flipH="1">
            <a:off x="3651057" y="4680158"/>
            <a:ext cx="527654" cy="10751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C7DC991-53CB-B3F3-2945-305B5E29B036}"/>
              </a:ext>
            </a:extLst>
          </p:cNvPr>
          <p:cNvCxnSpPr>
            <a:stCxn id="29" idx="4"/>
            <a:endCxn id="26" idx="0"/>
          </p:cNvCxnSpPr>
          <p:nvPr/>
        </p:nvCxnSpPr>
        <p:spPr>
          <a:xfrm>
            <a:off x="8883463" y="2915264"/>
            <a:ext cx="997975" cy="16469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F1482FDA-022D-AF23-9E68-23510F7E553B}"/>
              </a:ext>
            </a:extLst>
          </p:cNvPr>
          <p:cNvCxnSpPr>
            <a:stCxn id="24" idx="6"/>
            <a:endCxn id="28" idx="6"/>
          </p:cNvCxnSpPr>
          <p:nvPr/>
        </p:nvCxnSpPr>
        <p:spPr>
          <a:xfrm flipV="1">
            <a:off x="9561890" y="3259395"/>
            <a:ext cx="565353" cy="2344999"/>
          </a:xfrm>
          <a:prstGeom prst="curvedConnector3">
            <a:avLst>
              <a:gd name="adj1" fmla="val 140435"/>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263D47-D13E-F147-C062-58E2221F67D1}"/>
              </a:ext>
            </a:extLst>
          </p:cNvPr>
          <p:cNvCxnSpPr>
            <a:stCxn id="27" idx="4"/>
            <a:endCxn id="24" idx="1"/>
          </p:cNvCxnSpPr>
          <p:nvPr/>
        </p:nvCxnSpPr>
        <p:spPr>
          <a:xfrm>
            <a:off x="8745810" y="4380274"/>
            <a:ext cx="262184" cy="10259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580FA5B-CE9D-BDE5-A5F9-F19DDDD76EC2}"/>
              </a:ext>
            </a:extLst>
          </p:cNvPr>
          <p:cNvCxnSpPr>
            <a:stCxn id="18" idx="6"/>
            <a:endCxn id="27" idx="2"/>
          </p:cNvCxnSpPr>
          <p:nvPr/>
        </p:nvCxnSpPr>
        <p:spPr>
          <a:xfrm flipV="1">
            <a:off x="4503175" y="4100055"/>
            <a:ext cx="3918170" cy="2998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C14DBD0-0386-1BE1-6FA4-DD6E1FA7605B}"/>
              </a:ext>
            </a:extLst>
          </p:cNvPr>
          <p:cNvSpPr txBox="1"/>
          <p:nvPr/>
        </p:nvSpPr>
        <p:spPr>
          <a:xfrm>
            <a:off x="6096000" y="2349911"/>
            <a:ext cx="973394" cy="369332"/>
          </a:xfrm>
          <a:prstGeom prst="rect">
            <a:avLst/>
          </a:prstGeom>
          <a:noFill/>
        </p:spPr>
        <p:txBody>
          <a:bodyPr wrap="square" rtlCol="0">
            <a:spAutoFit/>
          </a:bodyPr>
          <a:lstStyle/>
          <a:p>
            <a:r>
              <a:rPr lang="en-IN" b="1" dirty="0"/>
              <a:t>5</a:t>
            </a:r>
          </a:p>
        </p:txBody>
      </p:sp>
      <p:sp>
        <p:nvSpPr>
          <p:cNvPr id="56" name="TextBox 55">
            <a:extLst>
              <a:ext uri="{FF2B5EF4-FFF2-40B4-BE49-F238E27FC236}">
                <a16:creationId xmlns:a16="http://schemas.microsoft.com/office/drawing/2014/main" id="{3C71334A-C176-07BA-1C73-47D065E9D9D2}"/>
              </a:ext>
            </a:extLst>
          </p:cNvPr>
          <p:cNvSpPr txBox="1"/>
          <p:nvPr/>
        </p:nvSpPr>
        <p:spPr>
          <a:xfrm>
            <a:off x="6759678" y="3072583"/>
            <a:ext cx="973394" cy="369332"/>
          </a:xfrm>
          <a:prstGeom prst="rect">
            <a:avLst/>
          </a:prstGeom>
          <a:noFill/>
        </p:spPr>
        <p:txBody>
          <a:bodyPr wrap="square" rtlCol="0">
            <a:spAutoFit/>
          </a:bodyPr>
          <a:lstStyle/>
          <a:p>
            <a:r>
              <a:rPr lang="en-IN" b="1" dirty="0"/>
              <a:t>7</a:t>
            </a:r>
          </a:p>
        </p:txBody>
      </p:sp>
      <p:sp>
        <p:nvSpPr>
          <p:cNvPr id="57" name="TextBox 56">
            <a:extLst>
              <a:ext uri="{FF2B5EF4-FFF2-40B4-BE49-F238E27FC236}">
                <a16:creationId xmlns:a16="http://schemas.microsoft.com/office/drawing/2014/main" id="{409E1C65-0590-9104-536F-2DF5061A9D4C}"/>
              </a:ext>
            </a:extLst>
          </p:cNvPr>
          <p:cNvSpPr txBox="1"/>
          <p:nvPr/>
        </p:nvSpPr>
        <p:spPr>
          <a:xfrm>
            <a:off x="6912078" y="4984961"/>
            <a:ext cx="973394" cy="369332"/>
          </a:xfrm>
          <a:prstGeom prst="rect">
            <a:avLst/>
          </a:prstGeom>
          <a:noFill/>
        </p:spPr>
        <p:txBody>
          <a:bodyPr wrap="square" rtlCol="0">
            <a:spAutoFit/>
          </a:bodyPr>
          <a:lstStyle/>
          <a:p>
            <a:r>
              <a:rPr lang="en-IN" b="1" dirty="0"/>
              <a:t>3</a:t>
            </a:r>
          </a:p>
        </p:txBody>
      </p:sp>
      <p:sp>
        <p:nvSpPr>
          <p:cNvPr id="58" name="TextBox 57">
            <a:extLst>
              <a:ext uri="{FF2B5EF4-FFF2-40B4-BE49-F238E27FC236}">
                <a16:creationId xmlns:a16="http://schemas.microsoft.com/office/drawing/2014/main" id="{87EB440B-992E-EBEA-2D09-A0666EEC03D7}"/>
              </a:ext>
            </a:extLst>
          </p:cNvPr>
          <p:cNvSpPr txBox="1"/>
          <p:nvPr/>
        </p:nvSpPr>
        <p:spPr>
          <a:xfrm>
            <a:off x="5392990" y="3957487"/>
            <a:ext cx="973394" cy="369332"/>
          </a:xfrm>
          <a:prstGeom prst="rect">
            <a:avLst/>
          </a:prstGeom>
          <a:noFill/>
        </p:spPr>
        <p:txBody>
          <a:bodyPr wrap="square" rtlCol="0">
            <a:spAutoFit/>
          </a:bodyPr>
          <a:lstStyle/>
          <a:p>
            <a:r>
              <a:rPr lang="en-IN" b="1" dirty="0"/>
              <a:t>1</a:t>
            </a:r>
          </a:p>
        </p:txBody>
      </p:sp>
      <p:sp>
        <p:nvSpPr>
          <p:cNvPr id="59" name="TextBox 58">
            <a:extLst>
              <a:ext uri="{FF2B5EF4-FFF2-40B4-BE49-F238E27FC236}">
                <a16:creationId xmlns:a16="http://schemas.microsoft.com/office/drawing/2014/main" id="{EAFF1A42-F139-7435-58A3-C9D082199956}"/>
              </a:ext>
            </a:extLst>
          </p:cNvPr>
          <p:cNvSpPr txBox="1"/>
          <p:nvPr/>
        </p:nvSpPr>
        <p:spPr>
          <a:xfrm>
            <a:off x="5240589" y="2979175"/>
            <a:ext cx="973394" cy="369332"/>
          </a:xfrm>
          <a:prstGeom prst="rect">
            <a:avLst/>
          </a:prstGeom>
          <a:noFill/>
        </p:spPr>
        <p:txBody>
          <a:bodyPr wrap="square" rtlCol="0">
            <a:spAutoFit/>
          </a:bodyPr>
          <a:lstStyle/>
          <a:p>
            <a:r>
              <a:rPr lang="en-IN" b="1" dirty="0"/>
              <a:t>6</a:t>
            </a:r>
          </a:p>
        </p:txBody>
      </p:sp>
      <p:sp>
        <p:nvSpPr>
          <p:cNvPr id="60" name="TextBox 59">
            <a:extLst>
              <a:ext uri="{FF2B5EF4-FFF2-40B4-BE49-F238E27FC236}">
                <a16:creationId xmlns:a16="http://schemas.microsoft.com/office/drawing/2014/main" id="{E35E9E2B-FC3B-A42A-9BF9-A5C9E6AAC644}"/>
              </a:ext>
            </a:extLst>
          </p:cNvPr>
          <p:cNvSpPr txBox="1"/>
          <p:nvPr/>
        </p:nvSpPr>
        <p:spPr>
          <a:xfrm>
            <a:off x="3116828" y="1907457"/>
            <a:ext cx="929147" cy="461665"/>
          </a:xfrm>
          <a:prstGeom prst="rect">
            <a:avLst/>
          </a:prstGeom>
          <a:noFill/>
        </p:spPr>
        <p:txBody>
          <a:bodyPr wrap="square" rtlCol="0">
            <a:spAutoFit/>
          </a:bodyPr>
          <a:lstStyle/>
          <a:p>
            <a:r>
              <a:rPr lang="en-IN" sz="2400" b="1" dirty="0">
                <a:solidFill>
                  <a:srgbClr val="C00000"/>
                </a:solidFill>
              </a:rPr>
              <a:t>V1</a:t>
            </a:r>
          </a:p>
        </p:txBody>
      </p:sp>
      <p:sp>
        <p:nvSpPr>
          <p:cNvPr id="61" name="TextBox 60">
            <a:extLst>
              <a:ext uri="{FF2B5EF4-FFF2-40B4-BE49-F238E27FC236}">
                <a16:creationId xmlns:a16="http://schemas.microsoft.com/office/drawing/2014/main" id="{0CE99BDE-58DF-97AB-B191-48A98E9372D5}"/>
              </a:ext>
            </a:extLst>
          </p:cNvPr>
          <p:cNvSpPr txBox="1"/>
          <p:nvPr/>
        </p:nvSpPr>
        <p:spPr>
          <a:xfrm>
            <a:off x="9070281" y="1646900"/>
            <a:ext cx="929147" cy="461665"/>
          </a:xfrm>
          <a:prstGeom prst="rect">
            <a:avLst/>
          </a:prstGeom>
          <a:noFill/>
        </p:spPr>
        <p:txBody>
          <a:bodyPr wrap="square" rtlCol="0">
            <a:spAutoFit/>
          </a:bodyPr>
          <a:lstStyle/>
          <a:p>
            <a:r>
              <a:rPr lang="en-IN" sz="2400" b="1" dirty="0">
                <a:solidFill>
                  <a:srgbClr val="C00000"/>
                </a:solidFill>
              </a:rPr>
              <a:t>V2</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9F2D059-8E9B-75AE-75B5-34D17D1C58D5}"/>
                  </a:ext>
                </a:extLst>
              </p14:cNvPr>
              <p14:cNvContentPartPr/>
              <p14:nvPr/>
            </p14:nvContentPartPr>
            <p14:xfrm>
              <a:off x="5707800" y="246240"/>
              <a:ext cx="5029200" cy="4138920"/>
            </p14:xfrm>
          </p:contentPart>
        </mc:Choice>
        <mc:Fallback xmlns="">
          <p:pic>
            <p:nvPicPr>
              <p:cNvPr id="6" name="Ink 5">
                <a:extLst>
                  <a:ext uri="{FF2B5EF4-FFF2-40B4-BE49-F238E27FC236}">
                    <a16:creationId xmlns:a16="http://schemas.microsoft.com/office/drawing/2014/main" id="{99F2D059-8E9B-75AE-75B5-34D17D1C58D5}"/>
                  </a:ext>
                </a:extLst>
              </p:cNvPr>
              <p:cNvPicPr/>
              <p:nvPr/>
            </p:nvPicPr>
            <p:blipFill>
              <a:blip r:embed="rId4"/>
              <a:stretch>
                <a:fillRect/>
              </a:stretch>
            </p:blipFill>
            <p:spPr>
              <a:xfrm>
                <a:off x="5698440" y="236880"/>
                <a:ext cx="5047920" cy="4157640"/>
              </a:xfrm>
              <a:prstGeom prst="rect">
                <a:avLst/>
              </a:prstGeom>
            </p:spPr>
          </p:pic>
        </mc:Fallback>
      </mc:AlternateContent>
    </p:spTree>
    <p:extLst>
      <p:ext uri="{BB962C8B-B14F-4D97-AF65-F5344CB8AC3E}">
        <p14:creationId xmlns:p14="http://schemas.microsoft.com/office/powerpoint/2010/main" val="39467696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F4E8-6CB7-9A67-4D00-359333C653EF}"/>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3C4B9E70-D6DF-1271-2D68-D2527B8FAAA7}"/>
              </a:ext>
            </a:extLst>
          </p:cNvPr>
          <p:cNvSpPr>
            <a:spLocks noGrp="1"/>
          </p:cNvSpPr>
          <p:nvPr>
            <p:ph idx="1"/>
          </p:nvPr>
        </p:nvSpPr>
        <p:spPr/>
        <p:txBody>
          <a:bodyPr/>
          <a:lstStyle/>
          <a:p>
            <a:r>
              <a:rPr lang="en-IN" dirty="0"/>
              <a:t>Therefore, the hash table must implement a strategy to deal with the hash collisions</a:t>
            </a:r>
          </a:p>
          <a:p>
            <a:endParaRPr lang="en-IN" dirty="0"/>
          </a:p>
          <a:p>
            <a:r>
              <a:rPr lang="en-IN" dirty="0"/>
              <a:t>The first strategy that is used is called chaining</a:t>
            </a:r>
          </a:p>
        </p:txBody>
      </p:sp>
    </p:spTree>
    <p:extLst>
      <p:ext uri="{BB962C8B-B14F-4D97-AF65-F5344CB8AC3E}">
        <p14:creationId xmlns:p14="http://schemas.microsoft.com/office/powerpoint/2010/main" val="3330596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54EA-5894-18EC-69A1-B05A9C7E8336}"/>
              </a:ext>
            </a:extLst>
          </p:cNvPr>
          <p:cNvSpPr>
            <a:spLocks noGrp="1"/>
          </p:cNvSpPr>
          <p:nvPr>
            <p:ph type="title"/>
          </p:nvPr>
        </p:nvSpPr>
        <p:spPr/>
        <p:txBody>
          <a:bodyPr/>
          <a:lstStyle/>
          <a:p>
            <a:r>
              <a:rPr lang="en-IN" dirty="0"/>
              <a:t>Chaining</a:t>
            </a:r>
          </a:p>
        </p:txBody>
      </p:sp>
      <p:sp>
        <p:nvSpPr>
          <p:cNvPr id="3" name="Text Placeholder 2">
            <a:extLst>
              <a:ext uri="{FF2B5EF4-FFF2-40B4-BE49-F238E27FC236}">
                <a16:creationId xmlns:a16="http://schemas.microsoft.com/office/drawing/2014/main" id="{4310729B-BDF7-5826-06BF-F9138E14593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95723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E187-FD81-9F12-110F-EB2F145DF378}"/>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570ACD6F-63F1-8C32-FBF0-F3F4B0DC7B5F}"/>
              </a:ext>
            </a:extLst>
          </p:cNvPr>
          <p:cNvSpPr>
            <a:spLocks noGrp="1"/>
          </p:cNvSpPr>
          <p:nvPr>
            <p:ph idx="1"/>
          </p:nvPr>
        </p:nvSpPr>
        <p:spPr/>
        <p:txBody>
          <a:bodyPr>
            <a:normAutofit fontScale="92500" lnSpcReduction="10000"/>
          </a:bodyPr>
          <a:lstStyle/>
          <a:p>
            <a:r>
              <a:rPr lang="en-IN" dirty="0"/>
              <a:t>In the chaining strategy, keys with the same hash values are stored in a linked list</a:t>
            </a:r>
          </a:p>
          <a:p>
            <a:endParaRPr lang="en-IN" dirty="0"/>
          </a:p>
          <a:p>
            <a:r>
              <a:rPr lang="en-IN" dirty="0"/>
              <a:t>The hash table maintains </a:t>
            </a:r>
            <a:r>
              <a:rPr lang="en-IN" dirty="0">
                <a:solidFill>
                  <a:schemeClr val="accent1"/>
                </a:solidFill>
              </a:rPr>
              <a:t>m</a:t>
            </a:r>
            <a:r>
              <a:rPr lang="en-IN" dirty="0"/>
              <a:t> linked-lists, one for every slot, where </a:t>
            </a:r>
            <a:r>
              <a:rPr lang="en-IN" dirty="0">
                <a:solidFill>
                  <a:schemeClr val="accent1"/>
                </a:solidFill>
              </a:rPr>
              <a:t>m</a:t>
            </a:r>
            <a:r>
              <a:rPr lang="en-IN" dirty="0"/>
              <a:t> is the number of slots in the hash table </a:t>
            </a:r>
          </a:p>
          <a:p>
            <a:endParaRPr lang="en-IN" dirty="0"/>
          </a:p>
          <a:p>
            <a:r>
              <a:rPr lang="en-IN" dirty="0"/>
              <a:t>During insertion, the key-value pair is inserted in the linked-list at an index equal to the hash value of the key</a:t>
            </a:r>
          </a:p>
          <a:p>
            <a:endParaRPr lang="en-IN" dirty="0"/>
          </a:p>
          <a:p>
            <a:r>
              <a:rPr lang="en-IN" dirty="0"/>
              <a:t>To find an element corresponding to a key, we need to iterate the linked list stored at the index equal to the hash value of key</a:t>
            </a:r>
          </a:p>
        </p:txBody>
      </p:sp>
    </p:spTree>
    <p:extLst>
      <p:ext uri="{BB962C8B-B14F-4D97-AF65-F5344CB8AC3E}">
        <p14:creationId xmlns:p14="http://schemas.microsoft.com/office/powerpoint/2010/main" val="1068509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extLst>
              <p:ext uri="{D42A27DB-BD31-4B8C-83A1-F6EECF244321}">
                <p14:modId xmlns:p14="http://schemas.microsoft.com/office/powerpoint/2010/main" val="2792112238"/>
              </p:ext>
            </p:extLst>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B9C0B12-EA02-E3CA-D01B-67A145E9F11D}"/>
                  </a:ext>
                </a:extLst>
              </p14:cNvPr>
              <p14:cNvContentPartPr/>
              <p14:nvPr/>
            </p14:nvContentPartPr>
            <p14:xfrm>
              <a:off x="1972080" y="2205000"/>
              <a:ext cx="7832520" cy="4392000"/>
            </p14:xfrm>
          </p:contentPart>
        </mc:Choice>
        <mc:Fallback xmlns="">
          <p:pic>
            <p:nvPicPr>
              <p:cNvPr id="6" name="Ink 5">
                <a:extLst>
                  <a:ext uri="{FF2B5EF4-FFF2-40B4-BE49-F238E27FC236}">
                    <a16:creationId xmlns:a16="http://schemas.microsoft.com/office/drawing/2014/main" id="{CB9C0B12-EA02-E3CA-D01B-67A145E9F11D}"/>
                  </a:ext>
                </a:extLst>
              </p:cNvPr>
              <p:cNvPicPr/>
              <p:nvPr/>
            </p:nvPicPr>
            <p:blipFill>
              <a:blip r:embed="rId4"/>
              <a:stretch>
                <a:fillRect/>
              </a:stretch>
            </p:blipFill>
            <p:spPr>
              <a:xfrm>
                <a:off x="1962720" y="2195640"/>
                <a:ext cx="7851240" cy="4410720"/>
              </a:xfrm>
              <a:prstGeom prst="rect">
                <a:avLst/>
              </a:prstGeom>
            </p:spPr>
          </p:pic>
        </mc:Fallback>
      </mc:AlternateContent>
    </p:spTree>
    <p:extLst>
      <p:ext uri="{BB962C8B-B14F-4D97-AF65-F5344CB8AC3E}">
        <p14:creationId xmlns:p14="http://schemas.microsoft.com/office/powerpoint/2010/main" val="1129915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Tree>
    <p:extLst>
      <p:ext uri="{BB962C8B-B14F-4D97-AF65-F5344CB8AC3E}">
        <p14:creationId xmlns:p14="http://schemas.microsoft.com/office/powerpoint/2010/main" val="33770369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016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888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sp>
        <p:nvSpPr>
          <p:cNvPr id="8" name="Rectangle 7">
            <a:extLst>
              <a:ext uri="{FF2B5EF4-FFF2-40B4-BE49-F238E27FC236}">
                <a16:creationId xmlns:a16="http://schemas.microsoft.com/office/drawing/2014/main" id="{13998898-DFD2-7057-DCBB-DA370B6818B7}"/>
              </a:ext>
            </a:extLst>
          </p:cNvPr>
          <p:cNvSpPr/>
          <p:nvPr/>
        </p:nvSpPr>
        <p:spPr>
          <a:xfrm>
            <a:off x="4916131" y="3207230"/>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81, 102</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1064D2-7FDD-2DF9-38B8-EFA3944D9AD7}"/>
              </a:ext>
            </a:extLst>
          </p:cNvPr>
          <p:cNvCxnSpPr>
            <a:stCxn id="7" idx="3"/>
            <a:endCxn id="8" idx="1"/>
          </p:cNvCxnSpPr>
          <p:nvPr/>
        </p:nvCxnSpPr>
        <p:spPr>
          <a:xfrm flipV="1">
            <a:off x="4508090" y="3339008"/>
            <a:ext cx="408041" cy="2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8901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sp>
        <p:nvSpPr>
          <p:cNvPr id="8" name="Rectangle 7">
            <a:extLst>
              <a:ext uri="{FF2B5EF4-FFF2-40B4-BE49-F238E27FC236}">
                <a16:creationId xmlns:a16="http://schemas.microsoft.com/office/drawing/2014/main" id="{13998898-DFD2-7057-DCBB-DA370B6818B7}"/>
              </a:ext>
            </a:extLst>
          </p:cNvPr>
          <p:cNvSpPr/>
          <p:nvPr/>
        </p:nvSpPr>
        <p:spPr>
          <a:xfrm>
            <a:off x="4916131" y="3207230"/>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81, 102</a:t>
            </a:r>
          </a:p>
        </p:txBody>
      </p:sp>
      <p:sp>
        <p:nvSpPr>
          <p:cNvPr id="9" name="Rectangle 8">
            <a:extLst>
              <a:ext uri="{FF2B5EF4-FFF2-40B4-BE49-F238E27FC236}">
                <a16:creationId xmlns:a16="http://schemas.microsoft.com/office/drawing/2014/main" id="{728F2F91-C60A-EAE8-94CC-2B80F48DD079}"/>
              </a:ext>
            </a:extLst>
          </p:cNvPr>
          <p:cNvSpPr/>
          <p:nvPr/>
        </p:nvSpPr>
        <p:spPr>
          <a:xfrm>
            <a:off x="3411792" y="433794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4, 103</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1064D2-7FDD-2DF9-38B8-EFA3944D9AD7}"/>
              </a:ext>
            </a:extLst>
          </p:cNvPr>
          <p:cNvCxnSpPr>
            <a:stCxn id="7" idx="3"/>
            <a:endCxn id="8" idx="1"/>
          </p:cNvCxnSpPr>
          <p:nvPr/>
        </p:nvCxnSpPr>
        <p:spPr>
          <a:xfrm flipV="1">
            <a:off x="4508090" y="3339008"/>
            <a:ext cx="408041" cy="2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FC8E10-5770-7FA1-117A-D27DF73820E0}"/>
              </a:ext>
            </a:extLst>
          </p:cNvPr>
          <p:cNvCxnSpPr>
            <a:endCxn id="9" idx="1"/>
          </p:cNvCxnSpPr>
          <p:nvPr/>
        </p:nvCxnSpPr>
        <p:spPr>
          <a:xfrm flipV="1">
            <a:off x="2664543" y="4469719"/>
            <a:ext cx="747249" cy="23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040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sp>
        <p:nvSpPr>
          <p:cNvPr id="8" name="Rectangle 7">
            <a:extLst>
              <a:ext uri="{FF2B5EF4-FFF2-40B4-BE49-F238E27FC236}">
                <a16:creationId xmlns:a16="http://schemas.microsoft.com/office/drawing/2014/main" id="{13998898-DFD2-7057-DCBB-DA370B6818B7}"/>
              </a:ext>
            </a:extLst>
          </p:cNvPr>
          <p:cNvSpPr/>
          <p:nvPr/>
        </p:nvSpPr>
        <p:spPr>
          <a:xfrm>
            <a:off x="4916131" y="3207230"/>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81, 102</a:t>
            </a:r>
          </a:p>
        </p:txBody>
      </p:sp>
      <p:sp>
        <p:nvSpPr>
          <p:cNvPr id="9" name="Rectangle 8">
            <a:extLst>
              <a:ext uri="{FF2B5EF4-FFF2-40B4-BE49-F238E27FC236}">
                <a16:creationId xmlns:a16="http://schemas.microsoft.com/office/drawing/2014/main" id="{728F2F91-C60A-EAE8-94CC-2B80F48DD079}"/>
              </a:ext>
            </a:extLst>
          </p:cNvPr>
          <p:cNvSpPr/>
          <p:nvPr/>
        </p:nvSpPr>
        <p:spPr>
          <a:xfrm>
            <a:off x="3411792" y="433794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4, 103</a:t>
            </a:r>
          </a:p>
        </p:txBody>
      </p:sp>
      <p:sp>
        <p:nvSpPr>
          <p:cNvPr id="10" name="Rectangle 9">
            <a:extLst>
              <a:ext uri="{FF2B5EF4-FFF2-40B4-BE49-F238E27FC236}">
                <a16:creationId xmlns:a16="http://schemas.microsoft.com/office/drawing/2014/main" id="{44EA6C84-8094-4CD0-BA09-F5DF0095068D}"/>
              </a:ext>
            </a:extLst>
          </p:cNvPr>
          <p:cNvSpPr/>
          <p:nvPr/>
        </p:nvSpPr>
        <p:spPr>
          <a:xfrm>
            <a:off x="4911212" y="432319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64, 104</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1064D2-7FDD-2DF9-38B8-EFA3944D9AD7}"/>
              </a:ext>
            </a:extLst>
          </p:cNvPr>
          <p:cNvCxnSpPr>
            <a:stCxn id="7" idx="3"/>
            <a:endCxn id="8" idx="1"/>
          </p:cNvCxnSpPr>
          <p:nvPr/>
        </p:nvCxnSpPr>
        <p:spPr>
          <a:xfrm flipV="1">
            <a:off x="4508090" y="3339008"/>
            <a:ext cx="408041" cy="2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FC8E10-5770-7FA1-117A-D27DF73820E0}"/>
              </a:ext>
            </a:extLst>
          </p:cNvPr>
          <p:cNvCxnSpPr>
            <a:endCxn id="9" idx="1"/>
          </p:cNvCxnSpPr>
          <p:nvPr/>
        </p:nvCxnSpPr>
        <p:spPr>
          <a:xfrm flipV="1">
            <a:off x="2664543" y="4469719"/>
            <a:ext cx="747249" cy="23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5C4F54-58D1-C181-463F-3625323EE606}"/>
              </a:ext>
            </a:extLst>
          </p:cNvPr>
          <p:cNvCxnSpPr>
            <a:stCxn id="9" idx="3"/>
            <a:endCxn id="10" idx="1"/>
          </p:cNvCxnSpPr>
          <p:nvPr/>
        </p:nvCxnSpPr>
        <p:spPr>
          <a:xfrm flipV="1">
            <a:off x="4532669" y="4454969"/>
            <a:ext cx="378543" cy="1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2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7C00-76FC-C40F-741C-1044C586C5CA}"/>
              </a:ext>
            </a:extLst>
          </p:cNvPr>
          <p:cNvSpPr>
            <a:spLocks noGrp="1"/>
          </p:cNvSpPr>
          <p:nvPr>
            <p:ph type="title"/>
          </p:nvPr>
        </p:nvSpPr>
        <p:spPr/>
        <p:txBody>
          <a:bodyPr/>
          <a:lstStyle/>
          <a:p>
            <a:r>
              <a:rPr lang="en-IN" dirty="0"/>
              <a:t>A crucial fact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38C820-C744-662E-5C91-8EA89DCE889B}"/>
                  </a:ext>
                </a:extLst>
              </p:cNvPr>
              <p:cNvSpPr>
                <a:spLocks noGrp="1"/>
              </p:cNvSpPr>
              <p:nvPr>
                <p:ph idx="1"/>
              </p:nvPr>
            </p:nvSpPr>
            <p:spPr/>
            <p:txBody>
              <a:bodyPr>
                <a:normAutofit fontScale="77500" lnSpcReduction="20000"/>
              </a:bodyPr>
              <a:lstStyle/>
              <a:p>
                <a:r>
                  <a:rPr lang="en-IN" dirty="0"/>
                  <a:t>Let’s say </a:t>
                </a:r>
                <a:r>
                  <a:rPr lang="en-IN" dirty="0">
                    <a:solidFill>
                      <a:schemeClr val="accent1"/>
                    </a:solidFill>
                  </a:rPr>
                  <a:t>S</a:t>
                </a:r>
                <a:r>
                  <a:rPr lang="en-IN" dirty="0"/>
                  <a:t> is the set of all edges whose one endpoint is in </a:t>
                </a:r>
                <a:r>
                  <a:rPr lang="en-IN" dirty="0">
                    <a:solidFill>
                      <a:schemeClr val="accent1"/>
                    </a:solidFill>
                  </a:rPr>
                  <a:t>V1</a:t>
                </a:r>
                <a:r>
                  <a:rPr lang="en-IN" dirty="0"/>
                  <a:t> and the other endpoint is in </a:t>
                </a:r>
                <a:r>
                  <a:rPr lang="en-IN" dirty="0">
                    <a:solidFill>
                      <a:schemeClr val="accent1"/>
                    </a:solidFill>
                  </a:rPr>
                  <a:t>V2</a:t>
                </a:r>
                <a:r>
                  <a:rPr lang="en-IN" dirty="0"/>
                  <a:t>, and edge </a:t>
                </a:r>
                <a:r>
                  <a:rPr lang="en-IN" dirty="0">
                    <a:solidFill>
                      <a:schemeClr val="accent1"/>
                    </a:solidFill>
                  </a:rPr>
                  <a:t>e = (u, v) </a:t>
                </a:r>
                <a:r>
                  <a:rPr lang="en-IN" dirty="0"/>
                  <a:t>has the minimum weight among all edges in </a:t>
                </a:r>
                <a:r>
                  <a:rPr lang="en-IN" dirty="0">
                    <a:solidFill>
                      <a:schemeClr val="accent1"/>
                    </a:solidFill>
                  </a:rPr>
                  <a:t>S</a:t>
                </a:r>
              </a:p>
              <a:p>
                <a:endParaRPr lang="en-IN" dirty="0"/>
              </a:p>
              <a:p>
                <a:r>
                  <a:rPr lang="en-IN" dirty="0"/>
                  <a:t>Let’s say </a:t>
                </a:r>
                <a:r>
                  <a:rPr lang="en-IN" dirty="0">
                    <a:solidFill>
                      <a:schemeClr val="accent1"/>
                    </a:solidFill>
                  </a:rPr>
                  <a:t>T</a:t>
                </a:r>
                <a:r>
                  <a:rPr lang="en-IN" dirty="0"/>
                  <a:t> is the spanning tree that doesn’t contain </a:t>
                </a:r>
                <a:r>
                  <a:rPr lang="en-IN" dirty="0">
                    <a:solidFill>
                      <a:schemeClr val="accent1"/>
                    </a:solidFill>
                  </a:rPr>
                  <a:t>e</a:t>
                </a:r>
              </a:p>
              <a:p>
                <a:endParaRPr lang="en-IN" dirty="0"/>
              </a:p>
              <a:p>
                <a:r>
                  <a:rPr lang="en-IN" dirty="0"/>
                  <a:t>Therefore, </a:t>
                </a:r>
                <a:r>
                  <a:rPr lang="en-IN" dirty="0">
                    <a:solidFill>
                      <a:schemeClr val="accent1"/>
                    </a:solidFill>
                  </a:rPr>
                  <a:t>T</a:t>
                </a:r>
                <a:r>
                  <a:rPr lang="en-IN" dirty="0"/>
                  <a:t> must contain an edge </a:t>
                </a:r>
                <a:r>
                  <a:rPr lang="en-IN" dirty="0">
                    <a:solidFill>
                      <a:schemeClr val="accent1"/>
                    </a:solidFill>
                  </a:rPr>
                  <a:t>f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S </a:t>
                </a:r>
                <a:r>
                  <a:rPr lang="en-IN" dirty="0"/>
                  <a:t>that is on the path from </a:t>
                </a:r>
                <a:r>
                  <a:rPr lang="en-IN" dirty="0">
                    <a:solidFill>
                      <a:schemeClr val="accent1"/>
                    </a:solidFill>
                  </a:rPr>
                  <a:t>u</a:t>
                </a:r>
                <a:r>
                  <a:rPr lang="en-IN" dirty="0"/>
                  <a:t> to </a:t>
                </a:r>
                <a:r>
                  <a:rPr lang="en-IN" dirty="0">
                    <a:solidFill>
                      <a:schemeClr val="accent1"/>
                    </a:solidFill>
                  </a:rPr>
                  <a:t>v</a:t>
                </a:r>
              </a:p>
              <a:p>
                <a:endParaRPr lang="en-IN" dirty="0"/>
              </a:p>
              <a:p>
                <a:r>
                  <a:rPr lang="en-IN" dirty="0"/>
                  <a:t>If we add edge </a:t>
                </a:r>
                <a:r>
                  <a:rPr lang="en-IN" dirty="0">
                    <a:solidFill>
                      <a:schemeClr val="accent1"/>
                    </a:solidFill>
                  </a:rPr>
                  <a:t>e</a:t>
                </a:r>
                <a:r>
                  <a:rPr lang="en-IN" dirty="0"/>
                  <a:t> to the graph, it’ll create a cycle containing edge </a:t>
                </a:r>
                <a:r>
                  <a:rPr lang="en-IN" dirty="0">
                    <a:solidFill>
                      <a:schemeClr val="accent1"/>
                    </a:solidFill>
                  </a:rPr>
                  <a:t>f</a:t>
                </a:r>
              </a:p>
              <a:p>
                <a:endParaRPr lang="en-IN" dirty="0"/>
              </a:p>
              <a:p>
                <a:r>
                  <a:rPr lang="en-IN" dirty="0"/>
                  <a:t>If we remove </a:t>
                </a:r>
                <a:r>
                  <a:rPr lang="en-IN" dirty="0">
                    <a:solidFill>
                      <a:schemeClr val="accent1"/>
                    </a:solidFill>
                  </a:rPr>
                  <a:t>f</a:t>
                </a:r>
                <a:r>
                  <a:rPr lang="en-IN" dirty="0"/>
                  <a:t> from </a:t>
                </a:r>
                <a:r>
                  <a:rPr lang="en-IN" dirty="0">
                    <a:solidFill>
                      <a:schemeClr val="accent1"/>
                    </a:solidFill>
                  </a:rPr>
                  <a:t>T</a:t>
                </a:r>
                <a:r>
                  <a:rPr lang="en-IN" dirty="0"/>
                  <a:t> and keep </a:t>
                </a:r>
                <a:r>
                  <a:rPr lang="en-IN" dirty="0">
                    <a:solidFill>
                      <a:schemeClr val="accent1"/>
                    </a:solidFill>
                  </a:rPr>
                  <a:t>e</a:t>
                </a:r>
                <a:r>
                  <a:rPr lang="en-IN" dirty="0"/>
                  <a:t>, the resulting graph will still be the tree</a:t>
                </a:r>
              </a:p>
              <a:p>
                <a:endParaRPr lang="en-IN" dirty="0"/>
              </a:p>
              <a:p>
                <a:r>
                  <a:rPr lang="en-IN" dirty="0"/>
                  <a:t>Because </a:t>
                </a:r>
                <a:r>
                  <a:rPr lang="en-IN" dirty="0">
                    <a:solidFill>
                      <a:schemeClr val="accent1"/>
                    </a:solidFill>
                  </a:rPr>
                  <a:t>w(e) &lt;= w(f), </a:t>
                </a:r>
                <a:r>
                  <a:rPr lang="en-IN" dirty="0"/>
                  <a:t>if </a:t>
                </a:r>
                <a:r>
                  <a:rPr lang="en-IN" dirty="0">
                    <a:solidFill>
                      <a:schemeClr val="accent1"/>
                    </a:solidFill>
                  </a:rPr>
                  <a:t>T</a:t>
                </a:r>
                <a:r>
                  <a:rPr lang="en-IN" dirty="0"/>
                  <a:t> was a spanning tree, the new tree is also a spanning tree</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1A38C820-C744-662E-5C91-8EA89DCE889B}"/>
                  </a:ext>
                </a:extLst>
              </p:cNvPr>
              <p:cNvSpPr>
                <a:spLocks noGrp="1" noRot="1" noChangeAspect="1" noMove="1" noResize="1" noEditPoints="1" noAdjustHandles="1" noChangeArrowheads="1" noChangeShapeType="1" noTextEdit="1"/>
              </p:cNvSpPr>
              <p:nvPr>
                <p:ph idx="1"/>
              </p:nvPr>
            </p:nvSpPr>
            <p:spPr>
              <a:blipFill>
                <a:blip r:embed="rId2"/>
                <a:stretch>
                  <a:fillRect l="-696" t="-2801" r="-348"/>
                </a:stretch>
              </a:blipFill>
            </p:spPr>
            <p:txBody>
              <a:bodyPr/>
              <a:lstStyle/>
              <a:p>
                <a:r>
                  <a:rPr lang="en-IN">
                    <a:noFill/>
                  </a:rPr>
                  <a:t> </a:t>
                </a:r>
              </a:p>
            </p:txBody>
          </p:sp>
        </mc:Fallback>
      </mc:AlternateContent>
    </p:spTree>
    <p:extLst>
      <p:ext uri="{BB962C8B-B14F-4D97-AF65-F5344CB8AC3E}">
        <p14:creationId xmlns:p14="http://schemas.microsoft.com/office/powerpoint/2010/main" val="34788151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sp>
        <p:nvSpPr>
          <p:cNvPr id="8" name="Rectangle 7">
            <a:extLst>
              <a:ext uri="{FF2B5EF4-FFF2-40B4-BE49-F238E27FC236}">
                <a16:creationId xmlns:a16="http://schemas.microsoft.com/office/drawing/2014/main" id="{13998898-DFD2-7057-DCBB-DA370B6818B7}"/>
              </a:ext>
            </a:extLst>
          </p:cNvPr>
          <p:cNvSpPr/>
          <p:nvPr/>
        </p:nvSpPr>
        <p:spPr>
          <a:xfrm>
            <a:off x="4916131" y="3207230"/>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81, 102</a:t>
            </a:r>
          </a:p>
        </p:txBody>
      </p:sp>
      <p:sp>
        <p:nvSpPr>
          <p:cNvPr id="9" name="Rectangle 8">
            <a:extLst>
              <a:ext uri="{FF2B5EF4-FFF2-40B4-BE49-F238E27FC236}">
                <a16:creationId xmlns:a16="http://schemas.microsoft.com/office/drawing/2014/main" id="{728F2F91-C60A-EAE8-94CC-2B80F48DD079}"/>
              </a:ext>
            </a:extLst>
          </p:cNvPr>
          <p:cNvSpPr/>
          <p:nvPr/>
        </p:nvSpPr>
        <p:spPr>
          <a:xfrm>
            <a:off x="3411792" y="433794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4, 103</a:t>
            </a:r>
          </a:p>
        </p:txBody>
      </p:sp>
      <p:sp>
        <p:nvSpPr>
          <p:cNvPr id="10" name="Rectangle 9">
            <a:extLst>
              <a:ext uri="{FF2B5EF4-FFF2-40B4-BE49-F238E27FC236}">
                <a16:creationId xmlns:a16="http://schemas.microsoft.com/office/drawing/2014/main" id="{44EA6C84-8094-4CD0-BA09-F5DF0095068D}"/>
              </a:ext>
            </a:extLst>
          </p:cNvPr>
          <p:cNvSpPr/>
          <p:nvPr/>
        </p:nvSpPr>
        <p:spPr>
          <a:xfrm>
            <a:off x="4911212" y="432319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64, 104</a:t>
            </a:r>
          </a:p>
        </p:txBody>
      </p:sp>
      <p:sp>
        <p:nvSpPr>
          <p:cNvPr id="11" name="Rectangle 10">
            <a:extLst>
              <a:ext uri="{FF2B5EF4-FFF2-40B4-BE49-F238E27FC236}">
                <a16:creationId xmlns:a16="http://schemas.microsoft.com/office/drawing/2014/main" id="{FA71B841-4CD1-A6AA-DBAC-4B1C3D6977A9}"/>
              </a:ext>
            </a:extLst>
          </p:cNvPr>
          <p:cNvSpPr/>
          <p:nvPr/>
        </p:nvSpPr>
        <p:spPr>
          <a:xfrm>
            <a:off x="3441287" y="4711563"/>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25, 105</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1064D2-7FDD-2DF9-38B8-EFA3944D9AD7}"/>
              </a:ext>
            </a:extLst>
          </p:cNvPr>
          <p:cNvCxnSpPr>
            <a:stCxn id="7" idx="3"/>
            <a:endCxn id="8" idx="1"/>
          </p:cNvCxnSpPr>
          <p:nvPr/>
        </p:nvCxnSpPr>
        <p:spPr>
          <a:xfrm flipV="1">
            <a:off x="4508090" y="3339008"/>
            <a:ext cx="408041" cy="2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FC8E10-5770-7FA1-117A-D27DF73820E0}"/>
              </a:ext>
            </a:extLst>
          </p:cNvPr>
          <p:cNvCxnSpPr>
            <a:endCxn id="9" idx="1"/>
          </p:cNvCxnSpPr>
          <p:nvPr/>
        </p:nvCxnSpPr>
        <p:spPr>
          <a:xfrm flipV="1">
            <a:off x="2664543" y="4469719"/>
            <a:ext cx="747249" cy="23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5C4F54-58D1-C181-463F-3625323EE606}"/>
              </a:ext>
            </a:extLst>
          </p:cNvPr>
          <p:cNvCxnSpPr>
            <a:stCxn id="9" idx="3"/>
            <a:endCxn id="10" idx="1"/>
          </p:cNvCxnSpPr>
          <p:nvPr/>
        </p:nvCxnSpPr>
        <p:spPr>
          <a:xfrm flipV="1">
            <a:off x="4532669" y="4454969"/>
            <a:ext cx="378543" cy="1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1F0EFF-98AB-5ADD-8DA1-3B5B9D641FB0}"/>
              </a:ext>
            </a:extLst>
          </p:cNvPr>
          <p:cNvCxnSpPr>
            <a:endCxn id="11" idx="1"/>
          </p:cNvCxnSpPr>
          <p:nvPr/>
        </p:nvCxnSpPr>
        <p:spPr>
          <a:xfrm flipV="1">
            <a:off x="2664543" y="4843341"/>
            <a:ext cx="776744" cy="3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511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sp>
        <p:nvSpPr>
          <p:cNvPr id="8" name="Rectangle 7">
            <a:extLst>
              <a:ext uri="{FF2B5EF4-FFF2-40B4-BE49-F238E27FC236}">
                <a16:creationId xmlns:a16="http://schemas.microsoft.com/office/drawing/2014/main" id="{13998898-DFD2-7057-DCBB-DA370B6818B7}"/>
              </a:ext>
            </a:extLst>
          </p:cNvPr>
          <p:cNvSpPr/>
          <p:nvPr/>
        </p:nvSpPr>
        <p:spPr>
          <a:xfrm>
            <a:off x="4916131" y="3207230"/>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81, 102</a:t>
            </a:r>
          </a:p>
        </p:txBody>
      </p:sp>
      <p:sp>
        <p:nvSpPr>
          <p:cNvPr id="9" name="Rectangle 8">
            <a:extLst>
              <a:ext uri="{FF2B5EF4-FFF2-40B4-BE49-F238E27FC236}">
                <a16:creationId xmlns:a16="http://schemas.microsoft.com/office/drawing/2014/main" id="{728F2F91-C60A-EAE8-94CC-2B80F48DD079}"/>
              </a:ext>
            </a:extLst>
          </p:cNvPr>
          <p:cNvSpPr/>
          <p:nvPr/>
        </p:nvSpPr>
        <p:spPr>
          <a:xfrm>
            <a:off x="3411792" y="433794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4, 103</a:t>
            </a:r>
          </a:p>
        </p:txBody>
      </p:sp>
      <p:sp>
        <p:nvSpPr>
          <p:cNvPr id="10" name="Rectangle 9">
            <a:extLst>
              <a:ext uri="{FF2B5EF4-FFF2-40B4-BE49-F238E27FC236}">
                <a16:creationId xmlns:a16="http://schemas.microsoft.com/office/drawing/2014/main" id="{44EA6C84-8094-4CD0-BA09-F5DF0095068D}"/>
              </a:ext>
            </a:extLst>
          </p:cNvPr>
          <p:cNvSpPr/>
          <p:nvPr/>
        </p:nvSpPr>
        <p:spPr>
          <a:xfrm>
            <a:off x="4911212" y="432319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64, 104</a:t>
            </a:r>
          </a:p>
        </p:txBody>
      </p:sp>
      <p:sp>
        <p:nvSpPr>
          <p:cNvPr id="11" name="Rectangle 10">
            <a:extLst>
              <a:ext uri="{FF2B5EF4-FFF2-40B4-BE49-F238E27FC236}">
                <a16:creationId xmlns:a16="http://schemas.microsoft.com/office/drawing/2014/main" id="{FA71B841-4CD1-A6AA-DBAC-4B1C3D6977A9}"/>
              </a:ext>
            </a:extLst>
          </p:cNvPr>
          <p:cNvSpPr/>
          <p:nvPr/>
        </p:nvSpPr>
        <p:spPr>
          <a:xfrm>
            <a:off x="3441287" y="4711563"/>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25, 105</a:t>
            </a:r>
          </a:p>
        </p:txBody>
      </p:sp>
      <p:sp>
        <p:nvSpPr>
          <p:cNvPr id="12" name="Rectangle 11">
            <a:extLst>
              <a:ext uri="{FF2B5EF4-FFF2-40B4-BE49-F238E27FC236}">
                <a16:creationId xmlns:a16="http://schemas.microsoft.com/office/drawing/2014/main" id="{B3407FD9-BDBE-4858-BE32-C2E9814821C2}"/>
              </a:ext>
            </a:extLst>
          </p:cNvPr>
          <p:cNvSpPr/>
          <p:nvPr/>
        </p:nvSpPr>
        <p:spPr>
          <a:xfrm>
            <a:off x="3416705" y="510977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16, 106</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1064D2-7FDD-2DF9-38B8-EFA3944D9AD7}"/>
              </a:ext>
            </a:extLst>
          </p:cNvPr>
          <p:cNvCxnSpPr>
            <a:stCxn id="7" idx="3"/>
            <a:endCxn id="8" idx="1"/>
          </p:cNvCxnSpPr>
          <p:nvPr/>
        </p:nvCxnSpPr>
        <p:spPr>
          <a:xfrm flipV="1">
            <a:off x="4508090" y="3339008"/>
            <a:ext cx="408041" cy="2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FC8E10-5770-7FA1-117A-D27DF73820E0}"/>
              </a:ext>
            </a:extLst>
          </p:cNvPr>
          <p:cNvCxnSpPr>
            <a:endCxn id="9" idx="1"/>
          </p:cNvCxnSpPr>
          <p:nvPr/>
        </p:nvCxnSpPr>
        <p:spPr>
          <a:xfrm flipV="1">
            <a:off x="2664543" y="4469719"/>
            <a:ext cx="747249" cy="23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5C4F54-58D1-C181-463F-3625323EE606}"/>
              </a:ext>
            </a:extLst>
          </p:cNvPr>
          <p:cNvCxnSpPr>
            <a:stCxn id="9" idx="3"/>
            <a:endCxn id="10" idx="1"/>
          </p:cNvCxnSpPr>
          <p:nvPr/>
        </p:nvCxnSpPr>
        <p:spPr>
          <a:xfrm flipV="1">
            <a:off x="4532669" y="4454969"/>
            <a:ext cx="378543" cy="1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1F0EFF-98AB-5ADD-8DA1-3B5B9D641FB0}"/>
              </a:ext>
            </a:extLst>
          </p:cNvPr>
          <p:cNvCxnSpPr>
            <a:endCxn id="11" idx="1"/>
          </p:cNvCxnSpPr>
          <p:nvPr/>
        </p:nvCxnSpPr>
        <p:spPr>
          <a:xfrm flipV="1">
            <a:off x="2664543" y="4843341"/>
            <a:ext cx="776744" cy="3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DA1125D-BE9F-CE02-8E27-926CB4286CD8}"/>
              </a:ext>
            </a:extLst>
          </p:cNvPr>
          <p:cNvCxnSpPr>
            <a:endCxn id="12" idx="1"/>
          </p:cNvCxnSpPr>
          <p:nvPr/>
        </p:nvCxnSpPr>
        <p:spPr>
          <a:xfrm flipV="1">
            <a:off x="2664543" y="5241549"/>
            <a:ext cx="752162" cy="1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5454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sp>
        <p:nvSpPr>
          <p:cNvPr id="8" name="Rectangle 7">
            <a:extLst>
              <a:ext uri="{FF2B5EF4-FFF2-40B4-BE49-F238E27FC236}">
                <a16:creationId xmlns:a16="http://schemas.microsoft.com/office/drawing/2014/main" id="{13998898-DFD2-7057-DCBB-DA370B6818B7}"/>
              </a:ext>
            </a:extLst>
          </p:cNvPr>
          <p:cNvSpPr/>
          <p:nvPr/>
        </p:nvSpPr>
        <p:spPr>
          <a:xfrm>
            <a:off x="4916131" y="3207230"/>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81, 102</a:t>
            </a:r>
          </a:p>
        </p:txBody>
      </p:sp>
      <p:sp>
        <p:nvSpPr>
          <p:cNvPr id="9" name="Rectangle 8">
            <a:extLst>
              <a:ext uri="{FF2B5EF4-FFF2-40B4-BE49-F238E27FC236}">
                <a16:creationId xmlns:a16="http://schemas.microsoft.com/office/drawing/2014/main" id="{728F2F91-C60A-EAE8-94CC-2B80F48DD079}"/>
              </a:ext>
            </a:extLst>
          </p:cNvPr>
          <p:cNvSpPr/>
          <p:nvPr/>
        </p:nvSpPr>
        <p:spPr>
          <a:xfrm>
            <a:off x="3411792" y="433794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4, 103</a:t>
            </a:r>
          </a:p>
        </p:txBody>
      </p:sp>
      <p:sp>
        <p:nvSpPr>
          <p:cNvPr id="10" name="Rectangle 9">
            <a:extLst>
              <a:ext uri="{FF2B5EF4-FFF2-40B4-BE49-F238E27FC236}">
                <a16:creationId xmlns:a16="http://schemas.microsoft.com/office/drawing/2014/main" id="{44EA6C84-8094-4CD0-BA09-F5DF0095068D}"/>
              </a:ext>
            </a:extLst>
          </p:cNvPr>
          <p:cNvSpPr/>
          <p:nvPr/>
        </p:nvSpPr>
        <p:spPr>
          <a:xfrm>
            <a:off x="4911212" y="432319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64, 104</a:t>
            </a:r>
          </a:p>
        </p:txBody>
      </p:sp>
      <p:sp>
        <p:nvSpPr>
          <p:cNvPr id="11" name="Rectangle 10">
            <a:extLst>
              <a:ext uri="{FF2B5EF4-FFF2-40B4-BE49-F238E27FC236}">
                <a16:creationId xmlns:a16="http://schemas.microsoft.com/office/drawing/2014/main" id="{FA71B841-4CD1-A6AA-DBAC-4B1C3D6977A9}"/>
              </a:ext>
            </a:extLst>
          </p:cNvPr>
          <p:cNvSpPr/>
          <p:nvPr/>
        </p:nvSpPr>
        <p:spPr>
          <a:xfrm>
            <a:off x="3441287" y="4711563"/>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25, 105</a:t>
            </a:r>
          </a:p>
        </p:txBody>
      </p:sp>
      <p:sp>
        <p:nvSpPr>
          <p:cNvPr id="12" name="Rectangle 11">
            <a:extLst>
              <a:ext uri="{FF2B5EF4-FFF2-40B4-BE49-F238E27FC236}">
                <a16:creationId xmlns:a16="http://schemas.microsoft.com/office/drawing/2014/main" id="{B3407FD9-BDBE-4858-BE32-C2E9814821C2}"/>
              </a:ext>
            </a:extLst>
          </p:cNvPr>
          <p:cNvSpPr/>
          <p:nvPr/>
        </p:nvSpPr>
        <p:spPr>
          <a:xfrm>
            <a:off x="3416705" y="510977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16, 106</a:t>
            </a:r>
          </a:p>
        </p:txBody>
      </p:sp>
      <p:sp>
        <p:nvSpPr>
          <p:cNvPr id="13" name="Rectangle 12">
            <a:extLst>
              <a:ext uri="{FF2B5EF4-FFF2-40B4-BE49-F238E27FC236}">
                <a16:creationId xmlns:a16="http://schemas.microsoft.com/office/drawing/2014/main" id="{3B244D88-33A3-621B-DF33-F22B9204C9D4}"/>
              </a:ext>
            </a:extLst>
          </p:cNvPr>
          <p:cNvSpPr/>
          <p:nvPr/>
        </p:nvSpPr>
        <p:spPr>
          <a:xfrm>
            <a:off x="4906293" y="509502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36, 107</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1064D2-7FDD-2DF9-38B8-EFA3944D9AD7}"/>
              </a:ext>
            </a:extLst>
          </p:cNvPr>
          <p:cNvCxnSpPr>
            <a:stCxn id="7" idx="3"/>
            <a:endCxn id="8" idx="1"/>
          </p:cNvCxnSpPr>
          <p:nvPr/>
        </p:nvCxnSpPr>
        <p:spPr>
          <a:xfrm flipV="1">
            <a:off x="4508090" y="3339008"/>
            <a:ext cx="408041" cy="2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FC8E10-5770-7FA1-117A-D27DF73820E0}"/>
              </a:ext>
            </a:extLst>
          </p:cNvPr>
          <p:cNvCxnSpPr>
            <a:endCxn id="9" idx="1"/>
          </p:cNvCxnSpPr>
          <p:nvPr/>
        </p:nvCxnSpPr>
        <p:spPr>
          <a:xfrm flipV="1">
            <a:off x="2664543" y="4469719"/>
            <a:ext cx="747249" cy="23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5C4F54-58D1-C181-463F-3625323EE606}"/>
              </a:ext>
            </a:extLst>
          </p:cNvPr>
          <p:cNvCxnSpPr>
            <a:stCxn id="9" idx="3"/>
            <a:endCxn id="10" idx="1"/>
          </p:cNvCxnSpPr>
          <p:nvPr/>
        </p:nvCxnSpPr>
        <p:spPr>
          <a:xfrm flipV="1">
            <a:off x="4532669" y="4454969"/>
            <a:ext cx="378543" cy="1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1F0EFF-98AB-5ADD-8DA1-3B5B9D641FB0}"/>
              </a:ext>
            </a:extLst>
          </p:cNvPr>
          <p:cNvCxnSpPr>
            <a:endCxn id="11" idx="1"/>
          </p:cNvCxnSpPr>
          <p:nvPr/>
        </p:nvCxnSpPr>
        <p:spPr>
          <a:xfrm flipV="1">
            <a:off x="2664543" y="4843341"/>
            <a:ext cx="776744" cy="3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DA1125D-BE9F-CE02-8E27-926CB4286CD8}"/>
              </a:ext>
            </a:extLst>
          </p:cNvPr>
          <p:cNvCxnSpPr>
            <a:endCxn id="12" idx="1"/>
          </p:cNvCxnSpPr>
          <p:nvPr/>
        </p:nvCxnSpPr>
        <p:spPr>
          <a:xfrm flipV="1">
            <a:off x="2664543" y="5241549"/>
            <a:ext cx="752162" cy="1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8CD71D-12F1-8955-DDF3-F759037F89A3}"/>
              </a:ext>
            </a:extLst>
          </p:cNvPr>
          <p:cNvCxnSpPr>
            <a:stCxn id="12" idx="3"/>
            <a:endCxn id="13" idx="1"/>
          </p:cNvCxnSpPr>
          <p:nvPr/>
        </p:nvCxnSpPr>
        <p:spPr>
          <a:xfrm flipV="1">
            <a:off x="4537582" y="5226800"/>
            <a:ext cx="368711" cy="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207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sp>
        <p:nvSpPr>
          <p:cNvPr id="8" name="Rectangle 7">
            <a:extLst>
              <a:ext uri="{FF2B5EF4-FFF2-40B4-BE49-F238E27FC236}">
                <a16:creationId xmlns:a16="http://schemas.microsoft.com/office/drawing/2014/main" id="{13998898-DFD2-7057-DCBB-DA370B6818B7}"/>
              </a:ext>
            </a:extLst>
          </p:cNvPr>
          <p:cNvSpPr/>
          <p:nvPr/>
        </p:nvSpPr>
        <p:spPr>
          <a:xfrm>
            <a:off x="4916131" y="3207230"/>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81, 102</a:t>
            </a:r>
          </a:p>
        </p:txBody>
      </p:sp>
      <p:sp>
        <p:nvSpPr>
          <p:cNvPr id="9" name="Rectangle 8">
            <a:extLst>
              <a:ext uri="{FF2B5EF4-FFF2-40B4-BE49-F238E27FC236}">
                <a16:creationId xmlns:a16="http://schemas.microsoft.com/office/drawing/2014/main" id="{728F2F91-C60A-EAE8-94CC-2B80F48DD079}"/>
              </a:ext>
            </a:extLst>
          </p:cNvPr>
          <p:cNvSpPr/>
          <p:nvPr/>
        </p:nvSpPr>
        <p:spPr>
          <a:xfrm>
            <a:off x="3411792" y="433794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4, 103</a:t>
            </a:r>
          </a:p>
        </p:txBody>
      </p:sp>
      <p:sp>
        <p:nvSpPr>
          <p:cNvPr id="10" name="Rectangle 9">
            <a:extLst>
              <a:ext uri="{FF2B5EF4-FFF2-40B4-BE49-F238E27FC236}">
                <a16:creationId xmlns:a16="http://schemas.microsoft.com/office/drawing/2014/main" id="{44EA6C84-8094-4CD0-BA09-F5DF0095068D}"/>
              </a:ext>
            </a:extLst>
          </p:cNvPr>
          <p:cNvSpPr/>
          <p:nvPr/>
        </p:nvSpPr>
        <p:spPr>
          <a:xfrm>
            <a:off x="4911212" y="432319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64, 104</a:t>
            </a:r>
          </a:p>
        </p:txBody>
      </p:sp>
      <p:sp>
        <p:nvSpPr>
          <p:cNvPr id="11" name="Rectangle 10">
            <a:extLst>
              <a:ext uri="{FF2B5EF4-FFF2-40B4-BE49-F238E27FC236}">
                <a16:creationId xmlns:a16="http://schemas.microsoft.com/office/drawing/2014/main" id="{FA71B841-4CD1-A6AA-DBAC-4B1C3D6977A9}"/>
              </a:ext>
            </a:extLst>
          </p:cNvPr>
          <p:cNvSpPr/>
          <p:nvPr/>
        </p:nvSpPr>
        <p:spPr>
          <a:xfrm>
            <a:off x="3441287" y="4711563"/>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25, 105</a:t>
            </a:r>
          </a:p>
        </p:txBody>
      </p:sp>
      <p:sp>
        <p:nvSpPr>
          <p:cNvPr id="12" name="Rectangle 11">
            <a:extLst>
              <a:ext uri="{FF2B5EF4-FFF2-40B4-BE49-F238E27FC236}">
                <a16:creationId xmlns:a16="http://schemas.microsoft.com/office/drawing/2014/main" id="{B3407FD9-BDBE-4858-BE32-C2E9814821C2}"/>
              </a:ext>
            </a:extLst>
          </p:cNvPr>
          <p:cNvSpPr/>
          <p:nvPr/>
        </p:nvSpPr>
        <p:spPr>
          <a:xfrm>
            <a:off x="3416705" y="510977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16, 106</a:t>
            </a:r>
          </a:p>
        </p:txBody>
      </p:sp>
      <p:sp>
        <p:nvSpPr>
          <p:cNvPr id="13" name="Rectangle 12">
            <a:extLst>
              <a:ext uri="{FF2B5EF4-FFF2-40B4-BE49-F238E27FC236}">
                <a16:creationId xmlns:a16="http://schemas.microsoft.com/office/drawing/2014/main" id="{3B244D88-33A3-621B-DF33-F22B9204C9D4}"/>
              </a:ext>
            </a:extLst>
          </p:cNvPr>
          <p:cNvSpPr/>
          <p:nvPr/>
        </p:nvSpPr>
        <p:spPr>
          <a:xfrm>
            <a:off x="4906293" y="509502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36, 107</a:t>
            </a:r>
          </a:p>
        </p:txBody>
      </p:sp>
      <p:sp>
        <p:nvSpPr>
          <p:cNvPr id="14" name="Rectangle 13">
            <a:extLst>
              <a:ext uri="{FF2B5EF4-FFF2-40B4-BE49-F238E27FC236}">
                <a16:creationId xmlns:a16="http://schemas.microsoft.com/office/drawing/2014/main" id="{C3485258-C2D8-2603-EBDE-FE62155C750F}"/>
              </a:ext>
            </a:extLst>
          </p:cNvPr>
          <p:cNvSpPr/>
          <p:nvPr/>
        </p:nvSpPr>
        <p:spPr>
          <a:xfrm>
            <a:off x="3436369" y="619132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9, 108</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1064D2-7FDD-2DF9-38B8-EFA3944D9AD7}"/>
              </a:ext>
            </a:extLst>
          </p:cNvPr>
          <p:cNvCxnSpPr>
            <a:stCxn id="7" idx="3"/>
            <a:endCxn id="8" idx="1"/>
          </p:cNvCxnSpPr>
          <p:nvPr/>
        </p:nvCxnSpPr>
        <p:spPr>
          <a:xfrm flipV="1">
            <a:off x="4508090" y="3339008"/>
            <a:ext cx="408041" cy="2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FC8E10-5770-7FA1-117A-D27DF73820E0}"/>
              </a:ext>
            </a:extLst>
          </p:cNvPr>
          <p:cNvCxnSpPr>
            <a:endCxn id="9" idx="1"/>
          </p:cNvCxnSpPr>
          <p:nvPr/>
        </p:nvCxnSpPr>
        <p:spPr>
          <a:xfrm flipV="1">
            <a:off x="2664543" y="4469719"/>
            <a:ext cx="747249" cy="23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5C4F54-58D1-C181-463F-3625323EE606}"/>
              </a:ext>
            </a:extLst>
          </p:cNvPr>
          <p:cNvCxnSpPr>
            <a:stCxn id="9" idx="3"/>
            <a:endCxn id="10" idx="1"/>
          </p:cNvCxnSpPr>
          <p:nvPr/>
        </p:nvCxnSpPr>
        <p:spPr>
          <a:xfrm flipV="1">
            <a:off x="4532669" y="4454969"/>
            <a:ext cx="378543" cy="1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1F0EFF-98AB-5ADD-8DA1-3B5B9D641FB0}"/>
              </a:ext>
            </a:extLst>
          </p:cNvPr>
          <p:cNvCxnSpPr>
            <a:endCxn id="11" idx="1"/>
          </p:cNvCxnSpPr>
          <p:nvPr/>
        </p:nvCxnSpPr>
        <p:spPr>
          <a:xfrm flipV="1">
            <a:off x="2664543" y="4843341"/>
            <a:ext cx="776744" cy="3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DA1125D-BE9F-CE02-8E27-926CB4286CD8}"/>
              </a:ext>
            </a:extLst>
          </p:cNvPr>
          <p:cNvCxnSpPr>
            <a:endCxn id="12" idx="1"/>
          </p:cNvCxnSpPr>
          <p:nvPr/>
        </p:nvCxnSpPr>
        <p:spPr>
          <a:xfrm flipV="1">
            <a:off x="2664543" y="5241549"/>
            <a:ext cx="752162" cy="1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8CD71D-12F1-8955-DDF3-F759037F89A3}"/>
              </a:ext>
            </a:extLst>
          </p:cNvPr>
          <p:cNvCxnSpPr>
            <a:stCxn id="12" idx="3"/>
            <a:endCxn id="13" idx="1"/>
          </p:cNvCxnSpPr>
          <p:nvPr/>
        </p:nvCxnSpPr>
        <p:spPr>
          <a:xfrm flipV="1">
            <a:off x="4537582" y="5226800"/>
            <a:ext cx="368711" cy="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A9236EF-4669-078D-B36C-24959B6A5D6B}"/>
              </a:ext>
            </a:extLst>
          </p:cNvPr>
          <p:cNvCxnSpPr>
            <a:endCxn id="14" idx="1"/>
          </p:cNvCxnSpPr>
          <p:nvPr/>
        </p:nvCxnSpPr>
        <p:spPr>
          <a:xfrm flipV="1">
            <a:off x="2664543" y="6323099"/>
            <a:ext cx="771826" cy="3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960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B00-9DFA-3BFB-CC5E-87C8673FF6E6}"/>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36C201C1-5F8F-CDBD-F60B-FEDDFA308C33}"/>
              </a:ext>
            </a:extLst>
          </p:cNvPr>
          <p:cNvSpPr>
            <a:spLocks noGrp="1"/>
          </p:cNvSpPr>
          <p:nvPr>
            <p:ph idx="1"/>
          </p:nvPr>
        </p:nvSpPr>
        <p:spPr/>
        <p:txBody>
          <a:bodyPr/>
          <a:lstStyle/>
          <a:p>
            <a:pPr marL="0" indent="0">
              <a:buNone/>
            </a:pPr>
            <a:r>
              <a:rPr lang="en-IN" dirty="0"/>
              <a:t>Insert [0, 100], [1, 101], [81, 102], [4, 103], [64, 104], [25, 105], [16, 106], [36, 107], [9, 108], [49, 109] into a hash table with chaining.</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9FF0B3E-3FF6-0558-07CB-D1EA3760DB3D}"/>
              </a:ext>
            </a:extLst>
          </p:cNvPr>
          <p:cNvGraphicFramePr>
            <a:graphicFrameLocks noGrp="1"/>
          </p:cNvGraphicFramePr>
          <p:nvPr/>
        </p:nvGraphicFramePr>
        <p:xfrm>
          <a:off x="2032001" y="2833605"/>
          <a:ext cx="632542" cy="3708400"/>
        </p:xfrm>
        <a:graphic>
          <a:graphicData uri="http://schemas.openxmlformats.org/drawingml/2006/table">
            <a:tbl>
              <a:tblPr bandRow="1">
                <a:tableStyleId>{5C22544A-7EE6-4342-B048-85BDC9FD1C3A}</a:tableStyleId>
              </a:tblPr>
              <a:tblGrid>
                <a:gridCol w="632542">
                  <a:extLst>
                    <a:ext uri="{9D8B030D-6E8A-4147-A177-3AD203B41FA5}">
                      <a16:colId xmlns:a16="http://schemas.microsoft.com/office/drawing/2014/main" val="136728988"/>
                    </a:ext>
                  </a:extLst>
                </a:gridCol>
              </a:tblGrid>
              <a:tr h="370840">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bl>
          </a:graphicData>
        </a:graphic>
      </p:graphicFrame>
      <p:sp>
        <p:nvSpPr>
          <p:cNvPr id="5" name="TextBox 4">
            <a:extLst>
              <a:ext uri="{FF2B5EF4-FFF2-40B4-BE49-F238E27FC236}">
                <a16:creationId xmlns:a16="http://schemas.microsoft.com/office/drawing/2014/main" id="{CAFA8870-6DF2-4C2A-7602-EF6C055DD872}"/>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10;</a:t>
            </a:r>
          </a:p>
          <a:p>
            <a:r>
              <a:rPr lang="en-IN" b="1" dirty="0">
                <a:latin typeface="Consolas" panose="020B0609020204030204" pitchFamily="49" charset="0"/>
              </a:rPr>
              <a:t>}</a:t>
            </a:r>
          </a:p>
        </p:txBody>
      </p:sp>
      <p:sp>
        <p:nvSpPr>
          <p:cNvPr id="6" name="Rectangle 5">
            <a:extLst>
              <a:ext uri="{FF2B5EF4-FFF2-40B4-BE49-F238E27FC236}">
                <a16:creationId xmlns:a16="http://schemas.microsoft.com/office/drawing/2014/main" id="{CBEFAEE6-20BE-770D-2F20-A2CAF8F4AF5C}"/>
              </a:ext>
            </a:extLst>
          </p:cNvPr>
          <p:cNvSpPr/>
          <p:nvPr/>
        </p:nvSpPr>
        <p:spPr>
          <a:xfrm>
            <a:off x="3372465" y="2853269"/>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0, 100</a:t>
            </a:r>
          </a:p>
        </p:txBody>
      </p:sp>
      <p:sp>
        <p:nvSpPr>
          <p:cNvPr id="7" name="Rectangle 6">
            <a:extLst>
              <a:ext uri="{FF2B5EF4-FFF2-40B4-BE49-F238E27FC236}">
                <a16:creationId xmlns:a16="http://schemas.microsoft.com/office/drawing/2014/main" id="{41708833-B75A-2B67-9ABF-031CEA084AF0}"/>
              </a:ext>
            </a:extLst>
          </p:cNvPr>
          <p:cNvSpPr/>
          <p:nvPr/>
        </p:nvSpPr>
        <p:spPr>
          <a:xfrm>
            <a:off x="3387213" y="323181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1, 101</a:t>
            </a:r>
          </a:p>
        </p:txBody>
      </p:sp>
      <p:sp>
        <p:nvSpPr>
          <p:cNvPr id="8" name="Rectangle 7">
            <a:extLst>
              <a:ext uri="{FF2B5EF4-FFF2-40B4-BE49-F238E27FC236}">
                <a16:creationId xmlns:a16="http://schemas.microsoft.com/office/drawing/2014/main" id="{13998898-DFD2-7057-DCBB-DA370B6818B7}"/>
              </a:ext>
            </a:extLst>
          </p:cNvPr>
          <p:cNvSpPr/>
          <p:nvPr/>
        </p:nvSpPr>
        <p:spPr>
          <a:xfrm>
            <a:off x="4916131" y="3207230"/>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81, 102</a:t>
            </a:r>
          </a:p>
        </p:txBody>
      </p:sp>
      <p:sp>
        <p:nvSpPr>
          <p:cNvPr id="9" name="Rectangle 8">
            <a:extLst>
              <a:ext uri="{FF2B5EF4-FFF2-40B4-BE49-F238E27FC236}">
                <a16:creationId xmlns:a16="http://schemas.microsoft.com/office/drawing/2014/main" id="{728F2F91-C60A-EAE8-94CC-2B80F48DD079}"/>
              </a:ext>
            </a:extLst>
          </p:cNvPr>
          <p:cNvSpPr/>
          <p:nvPr/>
        </p:nvSpPr>
        <p:spPr>
          <a:xfrm>
            <a:off x="3411792" y="433794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4, 103</a:t>
            </a:r>
          </a:p>
        </p:txBody>
      </p:sp>
      <p:sp>
        <p:nvSpPr>
          <p:cNvPr id="10" name="Rectangle 9">
            <a:extLst>
              <a:ext uri="{FF2B5EF4-FFF2-40B4-BE49-F238E27FC236}">
                <a16:creationId xmlns:a16="http://schemas.microsoft.com/office/drawing/2014/main" id="{44EA6C84-8094-4CD0-BA09-F5DF0095068D}"/>
              </a:ext>
            </a:extLst>
          </p:cNvPr>
          <p:cNvSpPr/>
          <p:nvPr/>
        </p:nvSpPr>
        <p:spPr>
          <a:xfrm>
            <a:off x="4911212" y="432319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64, 104</a:t>
            </a:r>
          </a:p>
        </p:txBody>
      </p:sp>
      <p:sp>
        <p:nvSpPr>
          <p:cNvPr id="11" name="Rectangle 10">
            <a:extLst>
              <a:ext uri="{FF2B5EF4-FFF2-40B4-BE49-F238E27FC236}">
                <a16:creationId xmlns:a16="http://schemas.microsoft.com/office/drawing/2014/main" id="{FA71B841-4CD1-A6AA-DBAC-4B1C3D6977A9}"/>
              </a:ext>
            </a:extLst>
          </p:cNvPr>
          <p:cNvSpPr/>
          <p:nvPr/>
        </p:nvSpPr>
        <p:spPr>
          <a:xfrm>
            <a:off x="3441287" y="4711563"/>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25, 105</a:t>
            </a:r>
          </a:p>
        </p:txBody>
      </p:sp>
      <p:sp>
        <p:nvSpPr>
          <p:cNvPr id="12" name="Rectangle 11">
            <a:extLst>
              <a:ext uri="{FF2B5EF4-FFF2-40B4-BE49-F238E27FC236}">
                <a16:creationId xmlns:a16="http://schemas.microsoft.com/office/drawing/2014/main" id="{B3407FD9-BDBE-4858-BE32-C2E9814821C2}"/>
              </a:ext>
            </a:extLst>
          </p:cNvPr>
          <p:cNvSpPr/>
          <p:nvPr/>
        </p:nvSpPr>
        <p:spPr>
          <a:xfrm>
            <a:off x="3416705" y="510977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16, 106</a:t>
            </a:r>
          </a:p>
        </p:txBody>
      </p:sp>
      <p:sp>
        <p:nvSpPr>
          <p:cNvPr id="13" name="Rectangle 12">
            <a:extLst>
              <a:ext uri="{FF2B5EF4-FFF2-40B4-BE49-F238E27FC236}">
                <a16:creationId xmlns:a16="http://schemas.microsoft.com/office/drawing/2014/main" id="{3B244D88-33A3-621B-DF33-F22B9204C9D4}"/>
              </a:ext>
            </a:extLst>
          </p:cNvPr>
          <p:cNvSpPr/>
          <p:nvPr/>
        </p:nvSpPr>
        <p:spPr>
          <a:xfrm>
            <a:off x="4906293" y="5095022"/>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36, 107</a:t>
            </a:r>
          </a:p>
        </p:txBody>
      </p:sp>
      <p:sp>
        <p:nvSpPr>
          <p:cNvPr id="14" name="Rectangle 13">
            <a:extLst>
              <a:ext uri="{FF2B5EF4-FFF2-40B4-BE49-F238E27FC236}">
                <a16:creationId xmlns:a16="http://schemas.microsoft.com/office/drawing/2014/main" id="{C3485258-C2D8-2603-EBDE-FE62155C750F}"/>
              </a:ext>
            </a:extLst>
          </p:cNvPr>
          <p:cNvSpPr/>
          <p:nvPr/>
        </p:nvSpPr>
        <p:spPr>
          <a:xfrm>
            <a:off x="3436369" y="6191321"/>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9, 108</a:t>
            </a:r>
          </a:p>
        </p:txBody>
      </p:sp>
      <p:sp>
        <p:nvSpPr>
          <p:cNvPr id="15" name="Rectangle 14">
            <a:extLst>
              <a:ext uri="{FF2B5EF4-FFF2-40B4-BE49-F238E27FC236}">
                <a16:creationId xmlns:a16="http://schemas.microsoft.com/office/drawing/2014/main" id="{0C2DBDCC-3C9D-3413-78D1-2CD018097331}"/>
              </a:ext>
            </a:extLst>
          </p:cNvPr>
          <p:cNvSpPr/>
          <p:nvPr/>
        </p:nvSpPr>
        <p:spPr>
          <a:xfrm>
            <a:off x="5004617" y="6186403"/>
            <a:ext cx="1120877" cy="26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49, 109</a:t>
            </a:r>
          </a:p>
        </p:txBody>
      </p:sp>
      <p:cxnSp>
        <p:nvCxnSpPr>
          <p:cNvPr id="17" name="Straight Arrow Connector 16">
            <a:extLst>
              <a:ext uri="{FF2B5EF4-FFF2-40B4-BE49-F238E27FC236}">
                <a16:creationId xmlns:a16="http://schemas.microsoft.com/office/drawing/2014/main" id="{F419CE03-02B2-B522-72AA-4BFEF1E0174C}"/>
              </a:ext>
            </a:extLst>
          </p:cNvPr>
          <p:cNvCxnSpPr>
            <a:endCxn id="6" idx="1"/>
          </p:cNvCxnSpPr>
          <p:nvPr/>
        </p:nvCxnSpPr>
        <p:spPr>
          <a:xfrm>
            <a:off x="2664543" y="2949677"/>
            <a:ext cx="707922" cy="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9AE85D-B947-F6FC-2024-BF97307660CC}"/>
              </a:ext>
            </a:extLst>
          </p:cNvPr>
          <p:cNvCxnSpPr/>
          <p:nvPr/>
        </p:nvCxnSpPr>
        <p:spPr>
          <a:xfrm>
            <a:off x="2664543" y="3429000"/>
            <a:ext cx="70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1064D2-7FDD-2DF9-38B8-EFA3944D9AD7}"/>
              </a:ext>
            </a:extLst>
          </p:cNvPr>
          <p:cNvCxnSpPr>
            <a:stCxn id="7" idx="3"/>
            <a:endCxn id="8" idx="1"/>
          </p:cNvCxnSpPr>
          <p:nvPr/>
        </p:nvCxnSpPr>
        <p:spPr>
          <a:xfrm flipV="1">
            <a:off x="4508090" y="3339008"/>
            <a:ext cx="408041" cy="2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FC8E10-5770-7FA1-117A-D27DF73820E0}"/>
              </a:ext>
            </a:extLst>
          </p:cNvPr>
          <p:cNvCxnSpPr>
            <a:endCxn id="9" idx="1"/>
          </p:cNvCxnSpPr>
          <p:nvPr/>
        </p:nvCxnSpPr>
        <p:spPr>
          <a:xfrm flipV="1">
            <a:off x="2664543" y="4469719"/>
            <a:ext cx="747249" cy="23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5C4F54-58D1-C181-463F-3625323EE606}"/>
              </a:ext>
            </a:extLst>
          </p:cNvPr>
          <p:cNvCxnSpPr>
            <a:stCxn id="9" idx="3"/>
            <a:endCxn id="10" idx="1"/>
          </p:cNvCxnSpPr>
          <p:nvPr/>
        </p:nvCxnSpPr>
        <p:spPr>
          <a:xfrm flipV="1">
            <a:off x="4532669" y="4454969"/>
            <a:ext cx="378543" cy="1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1F0EFF-98AB-5ADD-8DA1-3B5B9D641FB0}"/>
              </a:ext>
            </a:extLst>
          </p:cNvPr>
          <p:cNvCxnSpPr>
            <a:endCxn id="11" idx="1"/>
          </p:cNvCxnSpPr>
          <p:nvPr/>
        </p:nvCxnSpPr>
        <p:spPr>
          <a:xfrm flipV="1">
            <a:off x="2664543" y="4843341"/>
            <a:ext cx="776744" cy="3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DA1125D-BE9F-CE02-8E27-926CB4286CD8}"/>
              </a:ext>
            </a:extLst>
          </p:cNvPr>
          <p:cNvCxnSpPr>
            <a:endCxn id="12" idx="1"/>
          </p:cNvCxnSpPr>
          <p:nvPr/>
        </p:nvCxnSpPr>
        <p:spPr>
          <a:xfrm flipV="1">
            <a:off x="2664543" y="5241549"/>
            <a:ext cx="752162" cy="1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8CD71D-12F1-8955-DDF3-F759037F89A3}"/>
              </a:ext>
            </a:extLst>
          </p:cNvPr>
          <p:cNvCxnSpPr>
            <a:stCxn id="12" idx="3"/>
            <a:endCxn id="13" idx="1"/>
          </p:cNvCxnSpPr>
          <p:nvPr/>
        </p:nvCxnSpPr>
        <p:spPr>
          <a:xfrm flipV="1">
            <a:off x="4537582" y="5226800"/>
            <a:ext cx="368711" cy="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A9236EF-4669-078D-B36C-24959B6A5D6B}"/>
              </a:ext>
            </a:extLst>
          </p:cNvPr>
          <p:cNvCxnSpPr>
            <a:endCxn id="14" idx="1"/>
          </p:cNvCxnSpPr>
          <p:nvPr/>
        </p:nvCxnSpPr>
        <p:spPr>
          <a:xfrm flipV="1">
            <a:off x="2664543" y="6323099"/>
            <a:ext cx="771826" cy="3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BAA69AF-1D6E-E11F-E4B8-920030A7DB2F}"/>
              </a:ext>
            </a:extLst>
          </p:cNvPr>
          <p:cNvCxnSpPr>
            <a:stCxn id="14" idx="3"/>
            <a:endCxn id="15" idx="1"/>
          </p:cNvCxnSpPr>
          <p:nvPr/>
        </p:nvCxnSpPr>
        <p:spPr>
          <a:xfrm flipV="1">
            <a:off x="4557246" y="6318181"/>
            <a:ext cx="447371"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492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B9F8-2F96-F113-36C8-037F9F69858B}"/>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8424CAD1-E92D-8324-98B1-6C18F26B6346}"/>
              </a:ext>
            </a:extLst>
          </p:cNvPr>
          <p:cNvSpPr>
            <a:spLocks noGrp="1"/>
          </p:cNvSpPr>
          <p:nvPr>
            <p:ph idx="1"/>
          </p:nvPr>
        </p:nvSpPr>
        <p:spPr/>
        <p:txBody>
          <a:bodyPr/>
          <a:lstStyle/>
          <a:p>
            <a:r>
              <a:rPr lang="en-IN" dirty="0"/>
              <a:t>Time complexity (assuming hash function is O(1))</a:t>
            </a:r>
          </a:p>
          <a:p>
            <a:pPr lvl="1"/>
            <a:r>
              <a:rPr lang="en-IN" dirty="0"/>
              <a:t>Insert</a:t>
            </a:r>
          </a:p>
          <a:p>
            <a:pPr lvl="1"/>
            <a:r>
              <a:rPr lang="en-IN" dirty="0"/>
              <a:t>Find</a:t>
            </a:r>
          </a:p>
          <a:p>
            <a:pPr lvl="1"/>
            <a:r>
              <a:rPr lang="en-IN" dirty="0"/>
              <a:t>Delete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63DF6A3-AB69-5282-583C-2CEA5FF8514A}"/>
                  </a:ext>
                </a:extLst>
              </p14:cNvPr>
              <p14:cNvContentPartPr/>
              <p14:nvPr/>
            </p14:nvContentPartPr>
            <p14:xfrm>
              <a:off x="2741400" y="2346480"/>
              <a:ext cx="825120" cy="1023120"/>
            </p14:xfrm>
          </p:contentPart>
        </mc:Choice>
        <mc:Fallback xmlns="">
          <p:pic>
            <p:nvPicPr>
              <p:cNvPr id="4" name="Ink 3">
                <a:extLst>
                  <a:ext uri="{FF2B5EF4-FFF2-40B4-BE49-F238E27FC236}">
                    <a16:creationId xmlns:a16="http://schemas.microsoft.com/office/drawing/2014/main" id="{463DF6A3-AB69-5282-583C-2CEA5FF8514A}"/>
                  </a:ext>
                </a:extLst>
              </p:cNvPr>
              <p:cNvPicPr/>
              <p:nvPr/>
            </p:nvPicPr>
            <p:blipFill>
              <a:blip r:embed="rId3"/>
              <a:stretch>
                <a:fillRect/>
              </a:stretch>
            </p:blipFill>
            <p:spPr>
              <a:xfrm>
                <a:off x="2732040" y="2337120"/>
                <a:ext cx="843840" cy="1041840"/>
              </a:xfrm>
              <a:prstGeom prst="rect">
                <a:avLst/>
              </a:prstGeom>
            </p:spPr>
          </p:pic>
        </mc:Fallback>
      </mc:AlternateContent>
    </p:spTree>
    <p:extLst>
      <p:ext uri="{BB962C8B-B14F-4D97-AF65-F5344CB8AC3E}">
        <p14:creationId xmlns:p14="http://schemas.microsoft.com/office/powerpoint/2010/main" val="12733715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3D4E-536E-007B-2904-3FD0565384B3}"/>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DADCB600-ED31-6745-E9C2-084688142187}"/>
              </a:ext>
            </a:extLst>
          </p:cNvPr>
          <p:cNvSpPr>
            <a:spLocks noGrp="1"/>
          </p:cNvSpPr>
          <p:nvPr>
            <p:ph idx="1"/>
          </p:nvPr>
        </p:nvSpPr>
        <p:spPr/>
        <p:txBody>
          <a:bodyPr/>
          <a:lstStyle/>
          <a:p>
            <a:r>
              <a:rPr lang="en-IN" dirty="0"/>
              <a:t>The efficiency of the hash tables depends upon how good the hash function is</a:t>
            </a:r>
          </a:p>
          <a:p>
            <a:endParaRPr lang="en-IN" dirty="0"/>
          </a:p>
          <a:p>
            <a:r>
              <a:rPr lang="en-IN" dirty="0"/>
              <a:t>A good hash function uniformly distributes the key, i.e., each key is equally likely to hash to any of the m slots, where m is the number of slots in the hash table</a:t>
            </a:r>
          </a:p>
          <a:p>
            <a:endParaRPr lang="en-IN" dirty="0"/>
          </a:p>
          <a:p>
            <a:endParaRPr lang="en-IN" dirty="0"/>
          </a:p>
        </p:txBody>
      </p:sp>
    </p:spTree>
    <p:extLst>
      <p:ext uri="{BB962C8B-B14F-4D97-AF65-F5344CB8AC3E}">
        <p14:creationId xmlns:p14="http://schemas.microsoft.com/office/powerpoint/2010/main" val="2766279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5254-20D5-B771-ACAD-D9190E65DAE8}"/>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71E1C8EB-7F78-A093-A87C-B45100373C99}"/>
              </a:ext>
            </a:extLst>
          </p:cNvPr>
          <p:cNvSpPr>
            <a:spLocks noGrp="1"/>
          </p:cNvSpPr>
          <p:nvPr>
            <p:ph idx="1"/>
          </p:nvPr>
        </p:nvSpPr>
        <p:spPr/>
        <p:txBody>
          <a:bodyPr>
            <a:normAutofit/>
          </a:bodyPr>
          <a:lstStyle/>
          <a:p>
            <a:r>
              <a:rPr lang="en-IN" dirty="0"/>
              <a:t>The division method</a:t>
            </a:r>
          </a:p>
          <a:p>
            <a:endParaRPr lang="en-IN" dirty="0"/>
          </a:p>
          <a:p>
            <a:pPr marL="0" indent="0">
              <a:buNone/>
            </a:pPr>
            <a:r>
              <a:rPr lang="en-IN" dirty="0"/>
              <a:t>h(k) = k mod m, where m is the number of slots in the hash table</a:t>
            </a:r>
          </a:p>
          <a:p>
            <a:pPr marL="0" indent="0">
              <a:buNone/>
            </a:pPr>
            <a:endParaRPr lang="en-IN" dirty="0"/>
          </a:p>
        </p:txBody>
      </p:sp>
    </p:spTree>
    <p:extLst>
      <p:ext uri="{BB962C8B-B14F-4D97-AF65-F5344CB8AC3E}">
        <p14:creationId xmlns:p14="http://schemas.microsoft.com/office/powerpoint/2010/main" val="16398460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5254-20D5-B771-ACAD-D9190E65DAE8}"/>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71E1C8EB-7F78-A093-A87C-B45100373C99}"/>
              </a:ext>
            </a:extLst>
          </p:cNvPr>
          <p:cNvSpPr>
            <a:spLocks noGrp="1"/>
          </p:cNvSpPr>
          <p:nvPr>
            <p:ph idx="1"/>
          </p:nvPr>
        </p:nvSpPr>
        <p:spPr/>
        <p:txBody>
          <a:bodyPr>
            <a:normAutofit fontScale="92500" lnSpcReduction="10000"/>
          </a:bodyPr>
          <a:lstStyle/>
          <a:p>
            <a:r>
              <a:rPr lang="en-IN" dirty="0"/>
              <a:t>The division method</a:t>
            </a:r>
          </a:p>
          <a:p>
            <a:endParaRPr lang="en-IN" dirty="0"/>
          </a:p>
          <a:p>
            <a:pPr marL="0" indent="0">
              <a:buNone/>
            </a:pPr>
            <a:r>
              <a:rPr lang="en-IN" dirty="0"/>
              <a:t>h(k) = k mod m, where m is the number of slots in the hash table</a:t>
            </a:r>
          </a:p>
          <a:p>
            <a:pPr marL="0" indent="0">
              <a:buNone/>
            </a:pPr>
            <a:endParaRPr lang="en-IN" dirty="0"/>
          </a:p>
          <a:p>
            <a:pPr marL="0" indent="0">
              <a:buNone/>
            </a:pPr>
            <a:r>
              <a:rPr lang="en-IN" dirty="0"/>
              <a:t>In this hash function, the choice of m is critical:</a:t>
            </a:r>
          </a:p>
          <a:p>
            <a:pPr marL="0" indent="0">
              <a:buNone/>
            </a:pPr>
            <a:r>
              <a:rPr lang="en-IN" dirty="0"/>
              <a:t>If m = 2</a:t>
            </a:r>
            <a:r>
              <a:rPr lang="en-IN" baseline="30000" dirty="0"/>
              <a:t>P</a:t>
            </a:r>
            <a:r>
              <a:rPr lang="en-IN" dirty="0"/>
              <a:t>, h(k) is lowest p bits of k</a:t>
            </a:r>
          </a:p>
          <a:p>
            <a:pPr marL="0" indent="0">
              <a:buNone/>
            </a:pPr>
            <a:r>
              <a:rPr lang="en-IN" dirty="0"/>
              <a:t>If the lowest p bits are not equally likely, then this might not be a good hash function</a:t>
            </a:r>
          </a:p>
          <a:p>
            <a:pPr marL="0" indent="0">
              <a:buNone/>
            </a:pPr>
            <a:r>
              <a:rPr lang="en-IN" dirty="0"/>
              <a:t>If m is 10 and most keys end in zero, then it’s not a good choice</a:t>
            </a:r>
          </a:p>
          <a:p>
            <a:pPr marL="0" indent="0">
              <a:buNone/>
            </a:pPr>
            <a:r>
              <a:rPr lang="en-IN" dirty="0"/>
              <a:t>A prime number is considered a good choice for m</a:t>
            </a:r>
          </a:p>
        </p:txBody>
      </p:sp>
    </p:spTree>
    <p:extLst>
      <p:ext uri="{BB962C8B-B14F-4D97-AF65-F5344CB8AC3E}">
        <p14:creationId xmlns:p14="http://schemas.microsoft.com/office/powerpoint/2010/main" val="1278026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25BC-E5DA-4FCE-AC00-305705528029}"/>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556B0369-3EF0-0E8B-884E-43E7C0BA2024}"/>
              </a:ext>
            </a:extLst>
          </p:cNvPr>
          <p:cNvSpPr>
            <a:spLocks noGrp="1"/>
          </p:cNvSpPr>
          <p:nvPr>
            <p:ph idx="1"/>
          </p:nvPr>
        </p:nvSpPr>
        <p:spPr/>
        <p:txBody>
          <a:bodyPr/>
          <a:lstStyle/>
          <a:p>
            <a:r>
              <a:rPr lang="en-IN" dirty="0"/>
              <a:t>What is the problem with the following hash function?</a:t>
            </a:r>
          </a:p>
        </p:txBody>
      </p:sp>
      <p:sp>
        <p:nvSpPr>
          <p:cNvPr id="4" name="TextBox 3">
            <a:extLst>
              <a:ext uri="{FF2B5EF4-FFF2-40B4-BE49-F238E27FC236}">
                <a16:creationId xmlns:a16="http://schemas.microsoft.com/office/drawing/2014/main" id="{53CD4697-E41F-A4B2-D975-BA5874A201B7}"/>
              </a:ext>
            </a:extLst>
          </p:cNvPr>
          <p:cNvSpPr txBox="1"/>
          <p:nvPr/>
        </p:nvSpPr>
        <p:spPr>
          <a:xfrm>
            <a:off x="1582989" y="2799734"/>
            <a:ext cx="7895303" cy="2862322"/>
          </a:xfrm>
          <a:prstGeom prst="rect">
            <a:avLst/>
          </a:prstGeom>
          <a:noFill/>
        </p:spPr>
        <p:txBody>
          <a:bodyPr wrap="square" rtlCol="0">
            <a:spAutoFit/>
          </a:bodyPr>
          <a:lstStyle/>
          <a:p>
            <a:r>
              <a:rPr lang="en-IN" dirty="0">
                <a:latin typeface="Consolas" panose="020B0609020204030204" pitchFamily="49" charset="0"/>
              </a:rPr>
              <a:t>// key is a null terminated character array</a:t>
            </a:r>
          </a:p>
          <a:p>
            <a:r>
              <a:rPr lang="en-IN" dirty="0">
                <a:latin typeface="Consolas" panose="020B0609020204030204" pitchFamily="49" charset="0"/>
              </a:rPr>
              <a:t>// m is the number of slots in the hash table</a:t>
            </a:r>
          </a:p>
          <a:p>
            <a:r>
              <a:rPr lang="en-IN" dirty="0">
                <a:latin typeface="Consolas" panose="020B0609020204030204" pitchFamily="49" charset="0"/>
              </a:rPr>
              <a:t>int </a:t>
            </a:r>
            <a:r>
              <a:rPr lang="en-IN" dirty="0" err="1">
                <a:latin typeface="Consolas" panose="020B0609020204030204" pitchFamily="49" charset="0"/>
              </a:rPr>
              <a:t>HashFn</a:t>
            </a:r>
            <a:r>
              <a:rPr lang="en-IN" dirty="0">
                <a:latin typeface="Consolas" panose="020B0609020204030204" pitchFamily="49" charset="0"/>
              </a:rPr>
              <a:t>(char *key, int m)</a:t>
            </a:r>
          </a:p>
          <a:p>
            <a:r>
              <a:rPr lang="en-IN" dirty="0">
                <a:latin typeface="Consolas" panose="020B0609020204030204" pitchFamily="49" charset="0"/>
              </a:rPr>
              <a:t>{</a:t>
            </a:r>
          </a:p>
          <a:p>
            <a:r>
              <a:rPr lang="en-IN" dirty="0">
                <a:latin typeface="Consolas" panose="020B0609020204030204" pitchFamily="49" charset="0"/>
              </a:rPr>
              <a:t>  unsigned int </a:t>
            </a:r>
            <a:r>
              <a:rPr lang="en-IN" dirty="0" err="1">
                <a:latin typeface="Consolas" panose="020B0609020204030204" pitchFamily="49" charset="0"/>
              </a:rPr>
              <a:t>HashVal</a:t>
            </a:r>
            <a:r>
              <a:rPr lang="en-IN" dirty="0">
                <a:latin typeface="Consolas" panose="020B0609020204030204" pitchFamily="49" charset="0"/>
              </a:rPr>
              <a:t> = 0;</a:t>
            </a:r>
          </a:p>
          <a:p>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for (</a:t>
            </a:r>
            <a:r>
              <a:rPr lang="en-IN" dirty="0" err="1">
                <a:latin typeface="Consolas" panose="020B0609020204030204" pitchFamily="49" charset="0"/>
              </a:rPr>
              <a:t>i</a:t>
            </a:r>
            <a:r>
              <a:rPr lang="en-IN" dirty="0">
                <a:latin typeface="Consolas" panose="020B0609020204030204" pitchFamily="49" charset="0"/>
              </a:rPr>
              <a:t> = 0; key[</a:t>
            </a:r>
            <a:r>
              <a:rPr lang="en-IN" dirty="0" err="1">
                <a:latin typeface="Consolas" panose="020B0609020204030204" pitchFamily="49" charset="0"/>
              </a:rPr>
              <a:t>i</a:t>
            </a:r>
            <a:r>
              <a:rPr lang="en-IN" dirty="0">
                <a:latin typeface="Consolas" panose="020B0609020204030204" pitchFamily="49" charset="0"/>
              </a:rPr>
              <a:t>] != ‘\0’;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HashVal</a:t>
            </a:r>
            <a:r>
              <a:rPr lang="en-IN" dirty="0">
                <a:latin typeface="Consolas" panose="020B0609020204030204" pitchFamily="49" charset="0"/>
              </a:rPr>
              <a:t> += key[</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return </a:t>
            </a:r>
            <a:r>
              <a:rPr lang="en-IN" dirty="0" err="1">
                <a:latin typeface="Consolas" panose="020B0609020204030204" pitchFamily="49" charset="0"/>
              </a:rPr>
              <a:t>HashVal</a:t>
            </a:r>
            <a:r>
              <a:rPr lang="en-IN" dirty="0">
                <a:latin typeface="Consolas" panose="020B0609020204030204" pitchFamily="49" charset="0"/>
              </a:rPr>
              <a:t> % m;</a:t>
            </a:r>
          </a:p>
          <a:p>
            <a:r>
              <a:rPr lang="en-IN" dirty="0">
                <a:latin typeface="Consolas" panose="020B0609020204030204" pitchFamily="49" charset="0"/>
              </a:rPr>
              <a:t>}</a:t>
            </a:r>
          </a:p>
        </p:txBody>
      </p:sp>
    </p:spTree>
    <p:extLst>
      <p:ext uri="{BB962C8B-B14F-4D97-AF65-F5344CB8AC3E}">
        <p14:creationId xmlns:p14="http://schemas.microsoft.com/office/powerpoint/2010/main" val="374672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B6FC-804C-4AD7-6C33-B9542E21CF90}"/>
              </a:ext>
            </a:extLst>
          </p:cNvPr>
          <p:cNvSpPr>
            <a:spLocks noGrp="1"/>
          </p:cNvSpPr>
          <p:nvPr>
            <p:ph type="title"/>
          </p:nvPr>
        </p:nvSpPr>
        <p:spPr/>
        <p:txBody>
          <a:bodyPr/>
          <a:lstStyle/>
          <a:p>
            <a:r>
              <a:rPr lang="en-IN" dirty="0"/>
              <a:t>Prim’s algorithm</a:t>
            </a:r>
          </a:p>
        </p:txBody>
      </p:sp>
      <p:sp>
        <p:nvSpPr>
          <p:cNvPr id="3" name="Text Placeholder 2">
            <a:extLst>
              <a:ext uri="{FF2B5EF4-FFF2-40B4-BE49-F238E27FC236}">
                <a16:creationId xmlns:a16="http://schemas.microsoft.com/office/drawing/2014/main" id="{511F7E07-6127-EEA3-3C64-07C15F0FC2B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322064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25BC-E5DA-4FCE-AC00-305705528029}"/>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556B0369-3EF0-0E8B-884E-43E7C0BA2024}"/>
              </a:ext>
            </a:extLst>
          </p:cNvPr>
          <p:cNvSpPr>
            <a:spLocks noGrp="1"/>
          </p:cNvSpPr>
          <p:nvPr>
            <p:ph idx="1"/>
          </p:nvPr>
        </p:nvSpPr>
        <p:spPr/>
        <p:txBody>
          <a:bodyPr/>
          <a:lstStyle/>
          <a:p>
            <a:r>
              <a:rPr lang="en-IN" dirty="0"/>
              <a:t>What is the problem with the following hash function?</a:t>
            </a:r>
          </a:p>
        </p:txBody>
      </p:sp>
      <p:sp>
        <p:nvSpPr>
          <p:cNvPr id="4" name="TextBox 3">
            <a:extLst>
              <a:ext uri="{FF2B5EF4-FFF2-40B4-BE49-F238E27FC236}">
                <a16:creationId xmlns:a16="http://schemas.microsoft.com/office/drawing/2014/main" id="{53CD4697-E41F-A4B2-D975-BA5874A201B7}"/>
              </a:ext>
            </a:extLst>
          </p:cNvPr>
          <p:cNvSpPr txBox="1"/>
          <p:nvPr/>
        </p:nvSpPr>
        <p:spPr>
          <a:xfrm>
            <a:off x="1582989" y="2799734"/>
            <a:ext cx="7895303" cy="2862322"/>
          </a:xfrm>
          <a:prstGeom prst="rect">
            <a:avLst/>
          </a:prstGeom>
          <a:noFill/>
        </p:spPr>
        <p:txBody>
          <a:bodyPr wrap="square" rtlCol="0">
            <a:spAutoFit/>
          </a:bodyPr>
          <a:lstStyle/>
          <a:p>
            <a:r>
              <a:rPr lang="en-IN" dirty="0">
                <a:latin typeface="Consolas" panose="020B0609020204030204" pitchFamily="49" charset="0"/>
              </a:rPr>
              <a:t>// key is a null terminated character array</a:t>
            </a:r>
          </a:p>
          <a:p>
            <a:r>
              <a:rPr lang="en-IN" dirty="0">
                <a:latin typeface="Consolas" panose="020B0609020204030204" pitchFamily="49" charset="0"/>
              </a:rPr>
              <a:t>// m is the number of slots in the hash table</a:t>
            </a:r>
          </a:p>
          <a:p>
            <a:r>
              <a:rPr lang="en-IN" dirty="0">
                <a:latin typeface="Consolas" panose="020B0609020204030204" pitchFamily="49" charset="0"/>
              </a:rPr>
              <a:t>int </a:t>
            </a:r>
            <a:r>
              <a:rPr lang="en-IN" dirty="0" err="1">
                <a:latin typeface="Consolas" panose="020B0609020204030204" pitchFamily="49" charset="0"/>
              </a:rPr>
              <a:t>HashFn</a:t>
            </a:r>
            <a:r>
              <a:rPr lang="en-IN" dirty="0">
                <a:latin typeface="Consolas" panose="020B0609020204030204" pitchFamily="49" charset="0"/>
              </a:rPr>
              <a:t>(char *key, int m)</a:t>
            </a:r>
          </a:p>
          <a:p>
            <a:r>
              <a:rPr lang="en-IN" dirty="0">
                <a:latin typeface="Consolas" panose="020B0609020204030204" pitchFamily="49" charset="0"/>
              </a:rPr>
              <a:t>{</a:t>
            </a:r>
          </a:p>
          <a:p>
            <a:r>
              <a:rPr lang="en-IN" dirty="0">
                <a:latin typeface="Consolas" panose="020B0609020204030204" pitchFamily="49" charset="0"/>
              </a:rPr>
              <a:t>  unsigned int </a:t>
            </a:r>
            <a:r>
              <a:rPr lang="en-IN" dirty="0" err="1">
                <a:latin typeface="Consolas" panose="020B0609020204030204" pitchFamily="49" charset="0"/>
              </a:rPr>
              <a:t>HashVal</a:t>
            </a:r>
            <a:r>
              <a:rPr lang="en-IN" dirty="0">
                <a:latin typeface="Consolas" panose="020B0609020204030204" pitchFamily="49" charset="0"/>
              </a:rPr>
              <a:t> = 0;</a:t>
            </a:r>
          </a:p>
          <a:p>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for (</a:t>
            </a:r>
            <a:r>
              <a:rPr lang="en-IN" dirty="0" err="1">
                <a:latin typeface="Consolas" panose="020B0609020204030204" pitchFamily="49" charset="0"/>
              </a:rPr>
              <a:t>i</a:t>
            </a:r>
            <a:r>
              <a:rPr lang="en-IN" dirty="0">
                <a:latin typeface="Consolas" panose="020B0609020204030204" pitchFamily="49" charset="0"/>
              </a:rPr>
              <a:t> = 0; key[</a:t>
            </a:r>
            <a:r>
              <a:rPr lang="en-IN" dirty="0" err="1">
                <a:latin typeface="Consolas" panose="020B0609020204030204" pitchFamily="49" charset="0"/>
              </a:rPr>
              <a:t>i</a:t>
            </a:r>
            <a:r>
              <a:rPr lang="en-IN" dirty="0">
                <a:latin typeface="Consolas" panose="020B0609020204030204" pitchFamily="49" charset="0"/>
              </a:rPr>
              <a:t>] != ‘\0’;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HashVal</a:t>
            </a:r>
            <a:r>
              <a:rPr lang="en-IN" dirty="0">
                <a:latin typeface="Consolas" panose="020B0609020204030204" pitchFamily="49" charset="0"/>
              </a:rPr>
              <a:t> += key[</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return </a:t>
            </a:r>
            <a:r>
              <a:rPr lang="en-IN" dirty="0" err="1">
                <a:latin typeface="Consolas" panose="020B0609020204030204" pitchFamily="49" charset="0"/>
              </a:rPr>
              <a:t>HashVal</a:t>
            </a:r>
            <a:r>
              <a:rPr lang="en-IN" dirty="0">
                <a:latin typeface="Consolas" panose="020B0609020204030204" pitchFamily="49" charset="0"/>
              </a:rPr>
              <a:t> % m;</a:t>
            </a:r>
          </a:p>
          <a:p>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2698C075-492E-C0C7-12DA-94593FC30F78}"/>
              </a:ext>
            </a:extLst>
          </p:cNvPr>
          <p:cNvSpPr txBox="1"/>
          <p:nvPr/>
        </p:nvSpPr>
        <p:spPr>
          <a:xfrm>
            <a:off x="1337187" y="5801032"/>
            <a:ext cx="8259097" cy="923330"/>
          </a:xfrm>
          <a:prstGeom prst="rect">
            <a:avLst/>
          </a:prstGeom>
          <a:noFill/>
        </p:spPr>
        <p:txBody>
          <a:bodyPr wrap="square" rtlCol="0">
            <a:spAutoFit/>
          </a:bodyPr>
          <a:lstStyle/>
          <a:p>
            <a:r>
              <a:rPr lang="en-IN" dirty="0"/>
              <a:t>Because the ASCII value of a character is less than 128, the calculated </a:t>
            </a:r>
            <a:r>
              <a:rPr lang="en-IN" dirty="0" err="1"/>
              <a:t>HashVal</a:t>
            </a:r>
            <a:r>
              <a:rPr lang="en-IN" dirty="0"/>
              <a:t> could be much lower than </a:t>
            </a:r>
            <a:r>
              <a:rPr lang="en-IN" dirty="0">
                <a:solidFill>
                  <a:schemeClr val="accent1"/>
                </a:solidFill>
              </a:rPr>
              <a:t>m</a:t>
            </a:r>
            <a:r>
              <a:rPr lang="en-IN" dirty="0"/>
              <a:t>. Also, two different strings with the same characters will be mapped to the same index in the hash table.</a:t>
            </a:r>
          </a:p>
        </p:txBody>
      </p:sp>
    </p:spTree>
    <p:extLst>
      <p:ext uri="{BB962C8B-B14F-4D97-AF65-F5344CB8AC3E}">
        <p14:creationId xmlns:p14="http://schemas.microsoft.com/office/powerpoint/2010/main" val="29899470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25BC-E5DA-4FCE-AC00-305705528029}"/>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556B0369-3EF0-0E8B-884E-43E7C0BA2024}"/>
              </a:ext>
            </a:extLst>
          </p:cNvPr>
          <p:cNvSpPr>
            <a:spLocks noGrp="1"/>
          </p:cNvSpPr>
          <p:nvPr>
            <p:ph idx="1"/>
          </p:nvPr>
        </p:nvSpPr>
        <p:spPr/>
        <p:txBody>
          <a:bodyPr/>
          <a:lstStyle/>
          <a:p>
            <a:r>
              <a:rPr lang="en-IN" dirty="0"/>
              <a:t>What is the problem of the following hash function?</a:t>
            </a:r>
          </a:p>
        </p:txBody>
      </p:sp>
      <p:sp>
        <p:nvSpPr>
          <p:cNvPr id="4" name="TextBox 3">
            <a:extLst>
              <a:ext uri="{FF2B5EF4-FFF2-40B4-BE49-F238E27FC236}">
                <a16:creationId xmlns:a16="http://schemas.microsoft.com/office/drawing/2014/main" id="{53CD4697-E41F-A4B2-D975-BA5874A201B7}"/>
              </a:ext>
            </a:extLst>
          </p:cNvPr>
          <p:cNvSpPr txBox="1"/>
          <p:nvPr/>
        </p:nvSpPr>
        <p:spPr>
          <a:xfrm>
            <a:off x="1582989" y="2799734"/>
            <a:ext cx="8829372" cy="2031325"/>
          </a:xfrm>
          <a:prstGeom prst="rect">
            <a:avLst/>
          </a:prstGeom>
          <a:noFill/>
        </p:spPr>
        <p:txBody>
          <a:bodyPr wrap="square" rtlCol="0">
            <a:spAutoFit/>
          </a:bodyPr>
          <a:lstStyle/>
          <a:p>
            <a:r>
              <a:rPr lang="en-IN" dirty="0">
                <a:latin typeface="Consolas" panose="020B0609020204030204" pitchFamily="49" charset="0"/>
              </a:rPr>
              <a:t>// key is a null terminated character array</a:t>
            </a:r>
          </a:p>
          <a:p>
            <a:r>
              <a:rPr lang="en-IN" dirty="0">
                <a:latin typeface="Consolas" panose="020B0609020204030204" pitchFamily="49" charset="0"/>
              </a:rPr>
              <a:t>// m is the number of slots in the hash table</a:t>
            </a:r>
          </a:p>
          <a:p>
            <a:r>
              <a:rPr lang="en-IN" dirty="0">
                <a:latin typeface="Consolas" panose="020B0609020204030204" pitchFamily="49" charset="0"/>
              </a:rPr>
              <a:t>// this code assumes that the string has at least three characters</a:t>
            </a:r>
          </a:p>
          <a:p>
            <a:r>
              <a:rPr lang="en-IN" dirty="0">
                <a:latin typeface="Consolas" panose="020B0609020204030204" pitchFamily="49" charset="0"/>
              </a:rPr>
              <a:t>int </a:t>
            </a:r>
            <a:r>
              <a:rPr lang="en-IN" dirty="0" err="1">
                <a:latin typeface="Consolas" panose="020B0609020204030204" pitchFamily="49" charset="0"/>
              </a:rPr>
              <a:t>HashFn</a:t>
            </a:r>
            <a:r>
              <a:rPr lang="en-IN" dirty="0">
                <a:latin typeface="Consolas" panose="020B0609020204030204" pitchFamily="49" charset="0"/>
              </a:rPr>
              <a:t>(char *key, int m)</a:t>
            </a:r>
          </a:p>
          <a:p>
            <a:r>
              <a:rPr lang="en-IN" dirty="0">
                <a:latin typeface="Consolas" panose="020B0609020204030204" pitchFamily="49" charset="0"/>
              </a:rPr>
              <a:t>{</a:t>
            </a:r>
          </a:p>
          <a:p>
            <a:r>
              <a:rPr lang="en-IN" dirty="0">
                <a:latin typeface="Consolas" panose="020B0609020204030204" pitchFamily="49" charset="0"/>
              </a:rPr>
              <a:t>  return (key[0] + (27 * key[1]) + (729 * key[2])) % m;</a:t>
            </a:r>
          </a:p>
          <a:p>
            <a:r>
              <a:rPr lang="en-IN" dirty="0">
                <a:latin typeface="Consolas" panose="020B0609020204030204" pitchFamily="49" charset="0"/>
              </a:rPr>
              <a:t>}</a:t>
            </a:r>
          </a:p>
        </p:txBody>
      </p:sp>
    </p:spTree>
    <p:extLst>
      <p:ext uri="{BB962C8B-B14F-4D97-AF65-F5344CB8AC3E}">
        <p14:creationId xmlns:p14="http://schemas.microsoft.com/office/powerpoint/2010/main" val="19680552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25BC-E5DA-4FCE-AC00-305705528029}"/>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556B0369-3EF0-0E8B-884E-43E7C0BA2024}"/>
              </a:ext>
            </a:extLst>
          </p:cNvPr>
          <p:cNvSpPr>
            <a:spLocks noGrp="1"/>
          </p:cNvSpPr>
          <p:nvPr>
            <p:ph idx="1"/>
          </p:nvPr>
        </p:nvSpPr>
        <p:spPr/>
        <p:txBody>
          <a:bodyPr/>
          <a:lstStyle/>
          <a:p>
            <a:r>
              <a:rPr lang="en-IN" dirty="0"/>
              <a:t>What is the problem of the following hash function?</a:t>
            </a:r>
          </a:p>
        </p:txBody>
      </p:sp>
      <p:sp>
        <p:nvSpPr>
          <p:cNvPr id="4" name="TextBox 3">
            <a:extLst>
              <a:ext uri="{FF2B5EF4-FFF2-40B4-BE49-F238E27FC236}">
                <a16:creationId xmlns:a16="http://schemas.microsoft.com/office/drawing/2014/main" id="{53CD4697-E41F-A4B2-D975-BA5874A201B7}"/>
              </a:ext>
            </a:extLst>
          </p:cNvPr>
          <p:cNvSpPr txBox="1"/>
          <p:nvPr/>
        </p:nvSpPr>
        <p:spPr>
          <a:xfrm>
            <a:off x="1582989" y="2799734"/>
            <a:ext cx="9291488" cy="3416320"/>
          </a:xfrm>
          <a:prstGeom prst="rect">
            <a:avLst/>
          </a:prstGeom>
          <a:noFill/>
        </p:spPr>
        <p:txBody>
          <a:bodyPr wrap="square" rtlCol="0">
            <a:spAutoFit/>
          </a:bodyPr>
          <a:lstStyle/>
          <a:p>
            <a:r>
              <a:rPr lang="en-IN" dirty="0">
                <a:latin typeface="Consolas" panose="020B0609020204030204" pitchFamily="49" charset="0"/>
              </a:rPr>
              <a:t>// key is a null terminated character array</a:t>
            </a:r>
          </a:p>
          <a:p>
            <a:r>
              <a:rPr lang="en-IN" dirty="0">
                <a:latin typeface="Consolas" panose="020B0609020204030204" pitchFamily="49" charset="0"/>
              </a:rPr>
              <a:t>// m is the number of slots in the hash table</a:t>
            </a:r>
          </a:p>
          <a:p>
            <a:r>
              <a:rPr lang="en-IN" dirty="0">
                <a:latin typeface="Consolas" panose="020B0609020204030204" pitchFamily="49" charset="0"/>
              </a:rPr>
              <a:t>// this code assumes that the string has at least three characters</a:t>
            </a:r>
          </a:p>
          <a:p>
            <a:r>
              <a:rPr lang="en-IN" dirty="0">
                <a:latin typeface="Consolas" panose="020B0609020204030204" pitchFamily="49" charset="0"/>
              </a:rPr>
              <a:t>int </a:t>
            </a:r>
            <a:r>
              <a:rPr lang="en-IN" dirty="0" err="1">
                <a:latin typeface="Consolas" panose="020B0609020204030204" pitchFamily="49" charset="0"/>
              </a:rPr>
              <a:t>HashFn</a:t>
            </a:r>
            <a:r>
              <a:rPr lang="en-IN" dirty="0">
                <a:latin typeface="Consolas" panose="020B0609020204030204" pitchFamily="49" charset="0"/>
              </a:rPr>
              <a:t>(char *key, int m)</a:t>
            </a:r>
          </a:p>
          <a:p>
            <a:r>
              <a:rPr lang="en-IN" dirty="0">
                <a:latin typeface="Consolas" panose="020B0609020204030204" pitchFamily="49" charset="0"/>
              </a:rPr>
              <a:t>{</a:t>
            </a:r>
          </a:p>
          <a:p>
            <a:r>
              <a:rPr lang="en-IN" dirty="0">
                <a:latin typeface="Consolas" panose="020B0609020204030204" pitchFamily="49" charset="0"/>
              </a:rPr>
              <a:t>  return (key[0] + (27 * key[1]) + (729 * key[2])) % m;</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Even though there are 26 * 26 * 26 = 17,276 different possible strings of length three, if the keys are valid English words, then the possible valid strings are roughly 2,851. If m is around 10000, only 28% of the table will be occupied even if there are no hash collisions.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70073BC-08B9-0D0A-BD62-A9A78494CE3D}"/>
                  </a:ext>
                </a:extLst>
              </p14:cNvPr>
              <p14:cNvContentPartPr/>
              <p14:nvPr/>
            </p14:nvContentPartPr>
            <p14:xfrm>
              <a:off x="6332760" y="5260680"/>
              <a:ext cx="468360" cy="33480"/>
            </p14:xfrm>
          </p:contentPart>
        </mc:Choice>
        <mc:Fallback xmlns="">
          <p:pic>
            <p:nvPicPr>
              <p:cNvPr id="5" name="Ink 4">
                <a:extLst>
                  <a:ext uri="{FF2B5EF4-FFF2-40B4-BE49-F238E27FC236}">
                    <a16:creationId xmlns:a16="http://schemas.microsoft.com/office/drawing/2014/main" id="{F70073BC-08B9-0D0A-BD62-A9A78494CE3D}"/>
                  </a:ext>
                </a:extLst>
              </p:cNvPr>
              <p:cNvPicPr/>
              <p:nvPr/>
            </p:nvPicPr>
            <p:blipFill>
              <a:blip r:embed="rId3"/>
              <a:stretch>
                <a:fillRect/>
              </a:stretch>
            </p:blipFill>
            <p:spPr>
              <a:xfrm>
                <a:off x="6323400" y="5251320"/>
                <a:ext cx="487080" cy="52200"/>
              </a:xfrm>
              <a:prstGeom prst="rect">
                <a:avLst/>
              </a:prstGeom>
            </p:spPr>
          </p:pic>
        </mc:Fallback>
      </mc:AlternateContent>
    </p:spTree>
    <p:extLst>
      <p:ext uri="{BB962C8B-B14F-4D97-AF65-F5344CB8AC3E}">
        <p14:creationId xmlns:p14="http://schemas.microsoft.com/office/powerpoint/2010/main" val="38035441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25BC-E5DA-4FCE-AC00-305705528029}"/>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556B0369-3EF0-0E8B-884E-43E7C0BA2024}"/>
              </a:ext>
            </a:extLst>
          </p:cNvPr>
          <p:cNvSpPr>
            <a:spLocks noGrp="1"/>
          </p:cNvSpPr>
          <p:nvPr>
            <p:ph idx="1"/>
          </p:nvPr>
        </p:nvSpPr>
        <p:spPr/>
        <p:txBody>
          <a:bodyPr/>
          <a:lstStyle/>
          <a:p>
            <a:r>
              <a:rPr lang="en-IN" dirty="0"/>
              <a:t>A good hash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D4697-E41F-A4B2-D975-BA5874A201B7}"/>
                  </a:ext>
                </a:extLst>
              </p:cNvPr>
              <p:cNvSpPr txBox="1"/>
              <p:nvPr/>
            </p:nvSpPr>
            <p:spPr>
              <a:xfrm>
                <a:off x="1582989" y="2445772"/>
                <a:ext cx="9291488" cy="2928430"/>
              </a:xfrm>
              <a:prstGeom prst="rect">
                <a:avLst/>
              </a:prstGeom>
              <a:noFill/>
            </p:spPr>
            <p:txBody>
              <a:bodyPr wrap="square" rtlCol="0">
                <a:spAutoFit/>
              </a:bodyPr>
              <a:lstStyle/>
              <a:p>
                <a:r>
                  <a:rPr lang="en-IN" dirty="0">
                    <a:latin typeface="Consolas" panose="020B0609020204030204" pitchFamily="49" charset="0"/>
                  </a:rPr>
                  <a:t>// key is a null terminated character array</a:t>
                </a:r>
              </a:p>
              <a:p>
                <a:r>
                  <a:rPr lang="en-IN" dirty="0">
                    <a:latin typeface="Consolas" panose="020B0609020204030204" pitchFamily="49" charset="0"/>
                  </a:rPr>
                  <a:t>// m is the number of slots in the hash table</a:t>
                </a:r>
              </a:p>
              <a:p>
                <a:r>
                  <a:rPr lang="en-IN" dirty="0">
                    <a:latin typeface="Consolas" panose="020B0609020204030204" pitchFamily="49" charset="0"/>
                  </a:rPr>
                  <a:t>int </a:t>
                </a:r>
                <a:r>
                  <a:rPr lang="en-IN" dirty="0" err="1">
                    <a:latin typeface="Consolas" panose="020B0609020204030204" pitchFamily="49" charset="0"/>
                  </a:rPr>
                  <a:t>HashFn</a:t>
                </a:r>
                <a:r>
                  <a:rPr lang="en-IN" dirty="0">
                    <a:latin typeface="Consolas" panose="020B0609020204030204" pitchFamily="49" charset="0"/>
                  </a:rPr>
                  <a:t>(char *key, int m) {</a:t>
                </a:r>
              </a:p>
              <a:p>
                <a:r>
                  <a:rPr lang="en-IN" dirty="0">
                    <a:latin typeface="Consolas" panose="020B0609020204030204" pitchFamily="49" charset="0"/>
                  </a:rPr>
                  <a:t>  unsigned int </a:t>
                </a:r>
                <a:r>
                  <a:rPr lang="en-IN" dirty="0" err="1">
                    <a:latin typeface="Consolas" panose="020B0609020204030204" pitchFamily="49" charset="0"/>
                  </a:rPr>
                  <a:t>HashVal</a:t>
                </a:r>
                <a:r>
                  <a:rPr lang="en-IN" dirty="0">
                    <a:latin typeface="Consolas" panose="020B0609020204030204" pitchFamily="49" charset="0"/>
                  </a:rPr>
                  <a:t> = 0;</a:t>
                </a:r>
              </a:p>
              <a:p>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for (</a:t>
                </a:r>
                <a:r>
                  <a:rPr lang="en-IN" dirty="0" err="1">
                    <a:latin typeface="Consolas" panose="020B0609020204030204" pitchFamily="49" charset="0"/>
                  </a:rPr>
                  <a:t>i</a:t>
                </a:r>
                <a:r>
                  <a:rPr lang="en-IN" dirty="0">
                    <a:latin typeface="Consolas" panose="020B0609020204030204" pitchFamily="49" charset="0"/>
                  </a:rPr>
                  <a:t> = 0; key[</a:t>
                </a:r>
                <a:r>
                  <a:rPr lang="en-IN" dirty="0" err="1">
                    <a:latin typeface="Consolas" panose="020B0609020204030204" pitchFamily="49" charset="0"/>
                  </a:rPr>
                  <a:t>i</a:t>
                </a:r>
                <a:r>
                  <a:rPr lang="en-IN" dirty="0">
                    <a:latin typeface="Consolas" panose="020B0609020204030204" pitchFamily="49" charset="0"/>
                  </a:rPr>
                  <a:t>] != ‘\0’;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HashVal</a:t>
                </a:r>
                <a:r>
                  <a:rPr lang="en-IN" dirty="0">
                    <a:latin typeface="Consolas" panose="020B0609020204030204" pitchFamily="49" charset="0"/>
                  </a:rPr>
                  <a:t> = (</a:t>
                </a:r>
                <a:r>
                  <a:rPr lang="en-IN" dirty="0" err="1">
                    <a:latin typeface="Consolas" panose="020B0609020204030204" pitchFamily="49" charset="0"/>
                  </a:rPr>
                  <a:t>HashVal</a:t>
                </a:r>
                <a:r>
                  <a:rPr lang="en-IN" dirty="0">
                    <a:latin typeface="Consolas" panose="020B0609020204030204" pitchFamily="49" charset="0"/>
                  </a:rPr>
                  <a:t> &lt;&lt; 5) + key[</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return </a:t>
                </a:r>
                <a:r>
                  <a:rPr lang="en-IN" dirty="0" err="1">
                    <a:latin typeface="Consolas" panose="020B0609020204030204" pitchFamily="49" charset="0"/>
                  </a:rPr>
                  <a:t>HashVal</a:t>
                </a:r>
                <a:r>
                  <a:rPr lang="en-IN" dirty="0">
                    <a:latin typeface="Consolas" panose="020B0609020204030204" pitchFamily="49" charset="0"/>
                  </a:rPr>
                  <a:t> % m;</a:t>
                </a:r>
              </a:p>
              <a:p>
                <a:r>
                  <a:rPr lang="en-IN" dirty="0">
                    <a:latin typeface="Consolas" panose="020B0609020204030204" pitchFamily="49" charset="0"/>
                  </a:rPr>
                  <a:t>}</a:t>
                </a:r>
              </a:p>
              <a:p>
                <a:r>
                  <a:rPr lang="en-IN" dirty="0">
                    <a:latin typeface="Consolas" panose="020B0609020204030204" pitchFamily="49" charset="0"/>
                  </a:rPr>
                  <a:t>This function computes: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𝐾𝑒𝑦𝑆𝑖𝑧𝑒</m:t>
                        </m:r>
                        <m:r>
                          <a:rPr lang="en-IN" b="0" i="1" smtClean="0">
                            <a:latin typeface="Cambria Math" panose="02040503050406030204" pitchFamily="18" charset="0"/>
                          </a:rPr>
                          <m:t>−1</m:t>
                        </m:r>
                      </m:sup>
                      <m:e>
                        <m:r>
                          <a:rPr lang="en-IN" b="0" i="1" smtClean="0">
                            <a:latin typeface="Cambria Math" panose="02040503050406030204" pitchFamily="18" charset="0"/>
                          </a:rPr>
                          <m:t>𝑘𝑒𝑦</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𝐾𝑒𝑦𝑆𝑖𝑧𝑒</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−1</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32</m:t>
                            </m:r>
                          </m:e>
                          <m:sup>
                            <m:r>
                              <a:rPr lang="en-IN" b="0" i="1" smtClean="0">
                                <a:latin typeface="Cambria Math" panose="02040503050406030204" pitchFamily="18" charset="0"/>
                              </a:rPr>
                              <m:t>𝑖</m:t>
                            </m:r>
                          </m:sup>
                        </m:sSup>
                      </m:e>
                    </m:nary>
                  </m:oMath>
                </a14:m>
                <a:endParaRPr lang="en-IN" dirty="0">
                  <a:latin typeface="Consolas" panose="020B0609020204030204" pitchFamily="49" charset="0"/>
                </a:endParaRPr>
              </a:p>
            </p:txBody>
          </p:sp>
        </mc:Choice>
        <mc:Fallback xmlns="">
          <p:sp>
            <p:nvSpPr>
              <p:cNvPr id="4" name="TextBox 3">
                <a:extLst>
                  <a:ext uri="{FF2B5EF4-FFF2-40B4-BE49-F238E27FC236}">
                    <a16:creationId xmlns:a16="http://schemas.microsoft.com/office/drawing/2014/main" id="{53CD4697-E41F-A4B2-D975-BA5874A201B7}"/>
                  </a:ext>
                </a:extLst>
              </p:cNvPr>
              <p:cNvSpPr txBox="1">
                <a:spLocks noRot="1" noChangeAspect="1" noMove="1" noResize="1" noEditPoints="1" noAdjustHandles="1" noChangeArrowheads="1" noChangeShapeType="1" noTextEdit="1"/>
              </p:cNvSpPr>
              <p:nvPr/>
            </p:nvSpPr>
            <p:spPr>
              <a:xfrm>
                <a:off x="1582989" y="2445772"/>
                <a:ext cx="9291488" cy="2928430"/>
              </a:xfrm>
              <a:prstGeom prst="rect">
                <a:avLst/>
              </a:prstGeom>
              <a:blipFill>
                <a:blip r:embed="rId2"/>
                <a:stretch>
                  <a:fillRect l="-591" t="-1040" b="-22037"/>
                </a:stretch>
              </a:blipFill>
            </p:spPr>
            <p:txBody>
              <a:bodyPr/>
              <a:lstStyle/>
              <a:p>
                <a:r>
                  <a:rPr lang="en-IN">
                    <a:noFill/>
                  </a:rPr>
                  <a:t> </a:t>
                </a:r>
              </a:p>
            </p:txBody>
          </p:sp>
        </mc:Fallback>
      </mc:AlternateContent>
    </p:spTree>
    <p:extLst>
      <p:ext uri="{BB962C8B-B14F-4D97-AF65-F5344CB8AC3E}">
        <p14:creationId xmlns:p14="http://schemas.microsoft.com/office/powerpoint/2010/main" val="41068779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25BC-E5DA-4FCE-AC00-305705528029}"/>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556B0369-3EF0-0E8B-884E-43E7C0BA2024}"/>
              </a:ext>
            </a:extLst>
          </p:cNvPr>
          <p:cNvSpPr>
            <a:spLocks noGrp="1"/>
          </p:cNvSpPr>
          <p:nvPr>
            <p:ph idx="1"/>
          </p:nvPr>
        </p:nvSpPr>
        <p:spPr/>
        <p:txBody>
          <a:bodyPr/>
          <a:lstStyle/>
          <a:p>
            <a:r>
              <a:rPr lang="en-IN" dirty="0"/>
              <a:t>A good hash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D4697-E41F-A4B2-D975-BA5874A201B7}"/>
                  </a:ext>
                </a:extLst>
              </p:cNvPr>
              <p:cNvSpPr txBox="1"/>
              <p:nvPr/>
            </p:nvSpPr>
            <p:spPr>
              <a:xfrm>
                <a:off x="1582989" y="2239297"/>
                <a:ext cx="9291488" cy="4036426"/>
              </a:xfrm>
              <a:prstGeom prst="rect">
                <a:avLst/>
              </a:prstGeom>
              <a:noFill/>
            </p:spPr>
            <p:txBody>
              <a:bodyPr wrap="square" rtlCol="0">
                <a:spAutoFit/>
              </a:bodyPr>
              <a:lstStyle/>
              <a:p>
                <a:r>
                  <a:rPr lang="en-IN" dirty="0">
                    <a:latin typeface="Consolas" panose="020B0609020204030204" pitchFamily="49" charset="0"/>
                  </a:rPr>
                  <a:t>// key is a null terminated character array</a:t>
                </a:r>
              </a:p>
              <a:p>
                <a:r>
                  <a:rPr lang="en-IN" dirty="0">
                    <a:latin typeface="Consolas" panose="020B0609020204030204" pitchFamily="49" charset="0"/>
                  </a:rPr>
                  <a:t>// m is the number of slots in the hash table</a:t>
                </a:r>
              </a:p>
              <a:p>
                <a:r>
                  <a:rPr lang="en-IN" dirty="0">
                    <a:latin typeface="Consolas" panose="020B0609020204030204" pitchFamily="49" charset="0"/>
                  </a:rPr>
                  <a:t>int </a:t>
                </a:r>
                <a:r>
                  <a:rPr lang="en-IN" dirty="0" err="1">
                    <a:latin typeface="Consolas" panose="020B0609020204030204" pitchFamily="49" charset="0"/>
                  </a:rPr>
                  <a:t>HashFn</a:t>
                </a:r>
                <a:r>
                  <a:rPr lang="en-IN" dirty="0">
                    <a:latin typeface="Consolas" panose="020B0609020204030204" pitchFamily="49" charset="0"/>
                  </a:rPr>
                  <a:t>(char *key, int m) {</a:t>
                </a:r>
              </a:p>
              <a:p>
                <a:r>
                  <a:rPr lang="en-IN" dirty="0">
                    <a:latin typeface="Consolas" panose="020B0609020204030204" pitchFamily="49" charset="0"/>
                  </a:rPr>
                  <a:t>  unsigned int </a:t>
                </a:r>
                <a:r>
                  <a:rPr lang="en-IN" dirty="0" err="1">
                    <a:latin typeface="Consolas" panose="020B0609020204030204" pitchFamily="49" charset="0"/>
                  </a:rPr>
                  <a:t>HashVal</a:t>
                </a:r>
                <a:r>
                  <a:rPr lang="en-IN" dirty="0">
                    <a:latin typeface="Consolas" panose="020B0609020204030204" pitchFamily="49" charset="0"/>
                  </a:rPr>
                  <a:t> = 0;</a:t>
                </a:r>
              </a:p>
              <a:p>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for (</a:t>
                </a:r>
                <a:r>
                  <a:rPr lang="en-IN" dirty="0" err="1">
                    <a:latin typeface="Consolas" panose="020B0609020204030204" pitchFamily="49" charset="0"/>
                  </a:rPr>
                  <a:t>i</a:t>
                </a:r>
                <a:r>
                  <a:rPr lang="en-IN" dirty="0">
                    <a:latin typeface="Consolas" panose="020B0609020204030204" pitchFamily="49" charset="0"/>
                  </a:rPr>
                  <a:t> = 0; key[</a:t>
                </a:r>
                <a:r>
                  <a:rPr lang="en-IN" dirty="0" err="1">
                    <a:latin typeface="Consolas" panose="020B0609020204030204" pitchFamily="49" charset="0"/>
                  </a:rPr>
                  <a:t>i</a:t>
                </a:r>
                <a:r>
                  <a:rPr lang="en-IN" dirty="0">
                    <a:latin typeface="Consolas" panose="020B0609020204030204" pitchFamily="49" charset="0"/>
                  </a:rPr>
                  <a:t>] != ‘\0’;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HashVal</a:t>
                </a:r>
                <a:r>
                  <a:rPr lang="en-IN" dirty="0">
                    <a:latin typeface="Consolas" panose="020B0609020204030204" pitchFamily="49" charset="0"/>
                  </a:rPr>
                  <a:t> = (</a:t>
                </a:r>
                <a:r>
                  <a:rPr lang="en-IN" dirty="0" err="1">
                    <a:latin typeface="Consolas" panose="020B0609020204030204" pitchFamily="49" charset="0"/>
                  </a:rPr>
                  <a:t>HashVal</a:t>
                </a:r>
                <a:r>
                  <a:rPr lang="en-IN" dirty="0">
                    <a:latin typeface="Consolas" panose="020B0609020204030204" pitchFamily="49" charset="0"/>
                  </a:rPr>
                  <a:t> &lt;&lt; 5) + key[</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return </a:t>
                </a:r>
                <a:r>
                  <a:rPr lang="en-IN" dirty="0" err="1">
                    <a:latin typeface="Consolas" panose="020B0609020204030204" pitchFamily="49" charset="0"/>
                  </a:rPr>
                  <a:t>HashVal</a:t>
                </a:r>
                <a:r>
                  <a:rPr lang="en-IN" dirty="0">
                    <a:latin typeface="Consolas" panose="020B0609020204030204" pitchFamily="49" charset="0"/>
                  </a:rPr>
                  <a:t> % m;</a:t>
                </a:r>
              </a:p>
              <a:p>
                <a:r>
                  <a:rPr lang="en-IN" dirty="0">
                    <a:latin typeface="Consolas" panose="020B0609020204030204" pitchFamily="49" charset="0"/>
                  </a:rPr>
                  <a:t>}</a:t>
                </a:r>
              </a:p>
              <a:p>
                <a:r>
                  <a:rPr lang="en-IN" dirty="0">
                    <a:latin typeface="Consolas" panose="020B0609020204030204" pitchFamily="49" charset="0"/>
                  </a:rPr>
                  <a:t>This function computes: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𝐾𝑒𝑦𝑆𝑖𝑧𝑒</m:t>
                        </m:r>
                        <m:r>
                          <a:rPr lang="en-IN" b="0" i="1" smtClean="0">
                            <a:latin typeface="Cambria Math" panose="02040503050406030204" pitchFamily="18" charset="0"/>
                          </a:rPr>
                          <m:t>−1</m:t>
                        </m:r>
                      </m:sup>
                      <m:e>
                        <m:r>
                          <a:rPr lang="en-IN" b="0" i="1" smtClean="0">
                            <a:latin typeface="Cambria Math" panose="02040503050406030204" pitchFamily="18" charset="0"/>
                          </a:rPr>
                          <m:t>𝑘𝑒𝑦</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𝐾𝑒𝑦𝑆𝑖𝑧𝑒</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−1</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32</m:t>
                            </m:r>
                          </m:e>
                          <m:sup>
                            <m:r>
                              <a:rPr lang="en-IN" b="0" i="1" smtClean="0">
                                <a:latin typeface="Cambria Math" panose="02040503050406030204" pitchFamily="18" charset="0"/>
                              </a:rPr>
                              <m:t>𝑖</m:t>
                            </m:r>
                          </m:sup>
                        </m:sSup>
                      </m:e>
                    </m:nary>
                  </m:oMath>
                </a14:m>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It computes a polynomial function on all characters and their positions in the string. The computed result is expected to distribute well. This hash function is also efficient.</a:t>
                </a:r>
              </a:p>
            </p:txBody>
          </p:sp>
        </mc:Choice>
        <mc:Fallback xmlns="">
          <p:sp>
            <p:nvSpPr>
              <p:cNvPr id="4" name="TextBox 3">
                <a:extLst>
                  <a:ext uri="{FF2B5EF4-FFF2-40B4-BE49-F238E27FC236}">
                    <a16:creationId xmlns:a16="http://schemas.microsoft.com/office/drawing/2014/main" id="{53CD4697-E41F-A4B2-D975-BA5874A201B7}"/>
                  </a:ext>
                </a:extLst>
              </p:cNvPr>
              <p:cNvSpPr txBox="1">
                <a:spLocks noRot="1" noChangeAspect="1" noMove="1" noResize="1" noEditPoints="1" noAdjustHandles="1" noChangeArrowheads="1" noChangeShapeType="1" noTextEdit="1"/>
              </p:cNvSpPr>
              <p:nvPr/>
            </p:nvSpPr>
            <p:spPr>
              <a:xfrm>
                <a:off x="1582989" y="2239297"/>
                <a:ext cx="9291488" cy="4036426"/>
              </a:xfrm>
              <a:prstGeom prst="rect">
                <a:avLst/>
              </a:prstGeom>
              <a:blipFill>
                <a:blip r:embed="rId2"/>
                <a:stretch>
                  <a:fillRect l="-591" t="-755" b="-1511"/>
                </a:stretch>
              </a:blipFill>
            </p:spPr>
            <p:txBody>
              <a:bodyPr/>
              <a:lstStyle/>
              <a:p>
                <a:r>
                  <a:rPr lang="en-IN">
                    <a:noFill/>
                  </a:rPr>
                  <a:t> </a:t>
                </a:r>
              </a:p>
            </p:txBody>
          </p:sp>
        </mc:Fallback>
      </mc:AlternateContent>
    </p:spTree>
    <p:extLst>
      <p:ext uri="{BB962C8B-B14F-4D97-AF65-F5344CB8AC3E}">
        <p14:creationId xmlns:p14="http://schemas.microsoft.com/office/powerpoint/2010/main" val="7710135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25BC-E5DA-4FCE-AC00-305705528029}"/>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556B0369-3EF0-0E8B-884E-43E7C0BA2024}"/>
              </a:ext>
            </a:extLst>
          </p:cNvPr>
          <p:cNvSpPr>
            <a:spLocks noGrp="1"/>
          </p:cNvSpPr>
          <p:nvPr>
            <p:ph idx="1"/>
          </p:nvPr>
        </p:nvSpPr>
        <p:spPr/>
        <p:txBody>
          <a:bodyPr/>
          <a:lstStyle/>
          <a:p>
            <a:r>
              <a:rPr lang="en-IN" dirty="0"/>
              <a:t>A good hash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D4697-E41F-A4B2-D975-BA5874A201B7}"/>
                  </a:ext>
                </a:extLst>
              </p:cNvPr>
              <p:cNvSpPr txBox="1"/>
              <p:nvPr/>
            </p:nvSpPr>
            <p:spPr>
              <a:xfrm>
                <a:off x="1582989" y="2239297"/>
                <a:ext cx="9291488" cy="4590424"/>
              </a:xfrm>
              <a:prstGeom prst="rect">
                <a:avLst/>
              </a:prstGeom>
              <a:noFill/>
            </p:spPr>
            <p:txBody>
              <a:bodyPr wrap="square" rtlCol="0">
                <a:spAutoFit/>
              </a:bodyPr>
              <a:lstStyle/>
              <a:p>
                <a:r>
                  <a:rPr lang="en-IN" dirty="0">
                    <a:latin typeface="Consolas" panose="020B0609020204030204" pitchFamily="49" charset="0"/>
                  </a:rPr>
                  <a:t>// key is a null terminated character array</a:t>
                </a:r>
              </a:p>
              <a:p>
                <a:r>
                  <a:rPr lang="en-IN" dirty="0">
                    <a:latin typeface="Consolas" panose="020B0609020204030204" pitchFamily="49" charset="0"/>
                  </a:rPr>
                  <a:t>// m is the number of slots in the hash table</a:t>
                </a:r>
              </a:p>
              <a:p>
                <a:r>
                  <a:rPr lang="en-IN" dirty="0">
                    <a:latin typeface="Consolas" panose="020B0609020204030204" pitchFamily="49" charset="0"/>
                  </a:rPr>
                  <a:t>int </a:t>
                </a:r>
                <a:r>
                  <a:rPr lang="en-IN" dirty="0" err="1">
                    <a:latin typeface="Consolas" panose="020B0609020204030204" pitchFamily="49" charset="0"/>
                  </a:rPr>
                  <a:t>HashFn</a:t>
                </a:r>
                <a:r>
                  <a:rPr lang="en-IN" dirty="0">
                    <a:latin typeface="Consolas" panose="020B0609020204030204" pitchFamily="49" charset="0"/>
                  </a:rPr>
                  <a:t>(char *key, int m) {</a:t>
                </a:r>
              </a:p>
              <a:p>
                <a:r>
                  <a:rPr lang="en-IN" dirty="0">
                    <a:latin typeface="Consolas" panose="020B0609020204030204" pitchFamily="49" charset="0"/>
                  </a:rPr>
                  <a:t>  unsigned int </a:t>
                </a:r>
                <a:r>
                  <a:rPr lang="en-IN" dirty="0" err="1">
                    <a:latin typeface="Consolas" panose="020B0609020204030204" pitchFamily="49" charset="0"/>
                  </a:rPr>
                  <a:t>HashVal</a:t>
                </a:r>
                <a:r>
                  <a:rPr lang="en-IN" dirty="0">
                    <a:latin typeface="Consolas" panose="020B0609020204030204" pitchFamily="49" charset="0"/>
                  </a:rPr>
                  <a:t> = 0;</a:t>
                </a:r>
              </a:p>
              <a:p>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for (</a:t>
                </a:r>
                <a:r>
                  <a:rPr lang="en-IN" dirty="0" err="1">
                    <a:latin typeface="Consolas" panose="020B0609020204030204" pitchFamily="49" charset="0"/>
                  </a:rPr>
                  <a:t>i</a:t>
                </a:r>
                <a:r>
                  <a:rPr lang="en-IN" dirty="0">
                    <a:latin typeface="Consolas" panose="020B0609020204030204" pitchFamily="49" charset="0"/>
                  </a:rPr>
                  <a:t> = 0; key[</a:t>
                </a:r>
                <a:r>
                  <a:rPr lang="en-IN" dirty="0" err="1">
                    <a:latin typeface="Consolas" panose="020B0609020204030204" pitchFamily="49" charset="0"/>
                  </a:rPr>
                  <a:t>i</a:t>
                </a:r>
                <a:r>
                  <a:rPr lang="en-IN" dirty="0">
                    <a:latin typeface="Consolas" panose="020B0609020204030204" pitchFamily="49" charset="0"/>
                  </a:rPr>
                  <a:t>] != ‘\0’; </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HashVal</a:t>
                </a:r>
                <a:r>
                  <a:rPr lang="en-IN" dirty="0">
                    <a:latin typeface="Consolas" panose="020B0609020204030204" pitchFamily="49" charset="0"/>
                  </a:rPr>
                  <a:t> = (</a:t>
                </a:r>
                <a:r>
                  <a:rPr lang="en-IN" dirty="0" err="1">
                    <a:latin typeface="Consolas" panose="020B0609020204030204" pitchFamily="49" charset="0"/>
                  </a:rPr>
                  <a:t>HashVal</a:t>
                </a:r>
                <a:r>
                  <a:rPr lang="en-IN" dirty="0">
                    <a:latin typeface="Consolas" panose="020B0609020204030204" pitchFamily="49" charset="0"/>
                  </a:rPr>
                  <a:t> &lt;&lt; 5) + key[</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return </a:t>
                </a:r>
                <a:r>
                  <a:rPr lang="en-IN" dirty="0" err="1">
                    <a:latin typeface="Consolas" panose="020B0609020204030204" pitchFamily="49" charset="0"/>
                  </a:rPr>
                  <a:t>HashVal</a:t>
                </a:r>
                <a:r>
                  <a:rPr lang="en-IN" dirty="0">
                    <a:latin typeface="Consolas" panose="020B0609020204030204" pitchFamily="49" charset="0"/>
                  </a:rPr>
                  <a:t> % m;</a:t>
                </a:r>
              </a:p>
              <a:p>
                <a:r>
                  <a:rPr lang="en-IN" dirty="0">
                    <a:latin typeface="Consolas" panose="020B0609020204030204" pitchFamily="49" charset="0"/>
                  </a:rPr>
                  <a:t>}</a:t>
                </a:r>
              </a:p>
              <a:p>
                <a:r>
                  <a:rPr lang="en-IN" dirty="0">
                    <a:latin typeface="Consolas" panose="020B0609020204030204" pitchFamily="49" charset="0"/>
                  </a:rPr>
                  <a:t>This function computes: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𝐾𝑒𝑦𝑆𝑖𝑧𝑒</m:t>
                        </m:r>
                        <m:r>
                          <a:rPr lang="en-IN" b="0" i="1" smtClean="0">
                            <a:latin typeface="Cambria Math" panose="02040503050406030204" pitchFamily="18" charset="0"/>
                          </a:rPr>
                          <m:t>−1</m:t>
                        </m:r>
                      </m:sup>
                      <m:e>
                        <m:r>
                          <a:rPr lang="en-IN" b="0" i="1" smtClean="0">
                            <a:latin typeface="Cambria Math" panose="02040503050406030204" pitchFamily="18" charset="0"/>
                          </a:rPr>
                          <m:t>𝑘𝑒𝑦</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𝐾𝑒𝑦𝑆𝑖𝑧𝑒</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−1</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32</m:t>
                            </m:r>
                          </m:e>
                          <m:sup>
                            <m:r>
                              <a:rPr lang="en-IN" b="0" i="1" smtClean="0">
                                <a:latin typeface="Cambria Math" panose="02040503050406030204" pitchFamily="18" charset="0"/>
                              </a:rPr>
                              <m:t>𝑖</m:t>
                            </m:r>
                          </m:sup>
                        </m:sSup>
                      </m:e>
                    </m:nary>
                  </m:oMath>
                </a14:m>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However, this hash function might take a long time if the length of the string is large. In addition, the earlier characters may not contribute to the hash value at all because of the overflow. A common practice is to not use all characters. The length and properties of the key are crucial in designing the hash function for a given workload.</a:t>
                </a:r>
              </a:p>
            </p:txBody>
          </p:sp>
        </mc:Choice>
        <mc:Fallback xmlns="">
          <p:sp>
            <p:nvSpPr>
              <p:cNvPr id="4" name="TextBox 3">
                <a:extLst>
                  <a:ext uri="{FF2B5EF4-FFF2-40B4-BE49-F238E27FC236}">
                    <a16:creationId xmlns:a16="http://schemas.microsoft.com/office/drawing/2014/main" id="{53CD4697-E41F-A4B2-D975-BA5874A201B7}"/>
                  </a:ext>
                </a:extLst>
              </p:cNvPr>
              <p:cNvSpPr txBox="1">
                <a:spLocks noRot="1" noChangeAspect="1" noMove="1" noResize="1" noEditPoints="1" noAdjustHandles="1" noChangeArrowheads="1" noChangeShapeType="1" noTextEdit="1"/>
              </p:cNvSpPr>
              <p:nvPr/>
            </p:nvSpPr>
            <p:spPr>
              <a:xfrm>
                <a:off x="1582989" y="2239297"/>
                <a:ext cx="9291488" cy="4590424"/>
              </a:xfrm>
              <a:prstGeom prst="rect">
                <a:avLst/>
              </a:prstGeom>
              <a:blipFill>
                <a:blip r:embed="rId2"/>
                <a:stretch>
                  <a:fillRect l="-591" t="-664" b="-1195"/>
                </a:stretch>
              </a:blipFill>
            </p:spPr>
            <p:txBody>
              <a:bodyPr/>
              <a:lstStyle/>
              <a:p>
                <a:r>
                  <a:rPr lang="en-IN">
                    <a:noFill/>
                  </a:rPr>
                  <a:t> </a:t>
                </a:r>
              </a:p>
            </p:txBody>
          </p:sp>
        </mc:Fallback>
      </mc:AlternateContent>
    </p:spTree>
    <p:extLst>
      <p:ext uri="{BB962C8B-B14F-4D97-AF65-F5344CB8AC3E}">
        <p14:creationId xmlns:p14="http://schemas.microsoft.com/office/powerpoint/2010/main" val="14866885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B27C-F932-4532-DBD9-24E490384283}"/>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1D604C32-7026-C7E5-3380-E2C4AAD46EDE}"/>
              </a:ext>
            </a:extLst>
          </p:cNvPr>
          <p:cNvSpPr>
            <a:spLocks noGrp="1"/>
          </p:cNvSpPr>
          <p:nvPr>
            <p:ph idx="1"/>
          </p:nvPr>
        </p:nvSpPr>
        <p:spPr/>
        <p:txBody>
          <a:bodyPr>
            <a:normAutofit/>
          </a:bodyPr>
          <a:lstStyle/>
          <a:p>
            <a:r>
              <a:rPr lang="en-IN" dirty="0"/>
              <a:t>The average number of elements stored in a linked-list is also called the </a:t>
            </a:r>
            <a:r>
              <a:rPr lang="en-IN" dirty="0">
                <a:solidFill>
                  <a:schemeClr val="accent1"/>
                </a:solidFill>
              </a:rPr>
              <a:t>load factor </a:t>
            </a:r>
          </a:p>
          <a:p>
            <a:endParaRPr lang="en-IN" dirty="0">
              <a:solidFill>
                <a:schemeClr val="accent1"/>
              </a:solidFill>
            </a:endParaRPr>
          </a:p>
          <a:p>
            <a:r>
              <a:rPr lang="en-IN" dirty="0"/>
              <a:t>A </a:t>
            </a:r>
            <a:r>
              <a:rPr lang="en-IN" dirty="0">
                <a:solidFill>
                  <a:schemeClr val="accent1"/>
                </a:solidFill>
              </a:rPr>
              <a:t>uniform hash function </a:t>
            </a:r>
            <a:r>
              <a:rPr lang="en-IN" dirty="0"/>
              <a:t>returns any of the m slots with equal probability for an input key</a:t>
            </a:r>
            <a:endParaRPr lang="en-IN" dirty="0">
              <a:solidFill>
                <a:schemeClr val="accent1"/>
              </a:solidFill>
            </a:endParaRPr>
          </a:p>
          <a:p>
            <a:endParaRPr lang="en-IN" dirty="0"/>
          </a:p>
          <a:p>
            <a:r>
              <a:rPr lang="en-IN" dirty="0"/>
              <a:t>What is the </a:t>
            </a:r>
            <a:r>
              <a:rPr lang="en-IN" dirty="0">
                <a:solidFill>
                  <a:schemeClr val="accent1"/>
                </a:solidFill>
              </a:rPr>
              <a:t>load factor </a:t>
            </a:r>
            <a:r>
              <a:rPr lang="en-IN" dirty="0"/>
              <a:t>of a hash table with </a:t>
            </a:r>
            <a:r>
              <a:rPr lang="en-IN" dirty="0">
                <a:solidFill>
                  <a:schemeClr val="accent1"/>
                </a:solidFill>
              </a:rPr>
              <a:t>m</a:t>
            </a:r>
            <a:r>
              <a:rPr lang="en-IN" dirty="0"/>
              <a:t> slots and </a:t>
            </a:r>
            <a:r>
              <a:rPr lang="en-IN" dirty="0">
                <a:solidFill>
                  <a:schemeClr val="accent1"/>
                </a:solidFill>
              </a:rPr>
              <a:t>n</a:t>
            </a:r>
            <a:r>
              <a:rPr lang="en-IN" dirty="0"/>
              <a:t> entries if a uniform hash function is used?</a:t>
            </a:r>
          </a:p>
        </p:txBody>
      </p:sp>
    </p:spTree>
    <p:extLst>
      <p:ext uri="{BB962C8B-B14F-4D97-AF65-F5344CB8AC3E}">
        <p14:creationId xmlns:p14="http://schemas.microsoft.com/office/powerpoint/2010/main" val="19704285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B27C-F932-4532-DBD9-24E490384283}"/>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1D604C32-7026-C7E5-3380-E2C4AAD46EDE}"/>
              </a:ext>
            </a:extLst>
          </p:cNvPr>
          <p:cNvSpPr>
            <a:spLocks noGrp="1"/>
          </p:cNvSpPr>
          <p:nvPr>
            <p:ph idx="1"/>
          </p:nvPr>
        </p:nvSpPr>
        <p:spPr/>
        <p:txBody>
          <a:bodyPr>
            <a:normAutofit/>
          </a:bodyPr>
          <a:lstStyle/>
          <a:p>
            <a:r>
              <a:rPr lang="en-IN" dirty="0"/>
              <a:t>The average number of elements stored in a linked-list is also called the </a:t>
            </a:r>
            <a:r>
              <a:rPr lang="en-IN" dirty="0">
                <a:solidFill>
                  <a:schemeClr val="accent1"/>
                </a:solidFill>
              </a:rPr>
              <a:t>load factor </a:t>
            </a:r>
          </a:p>
          <a:p>
            <a:endParaRPr lang="en-IN" dirty="0">
              <a:solidFill>
                <a:schemeClr val="accent1"/>
              </a:solidFill>
            </a:endParaRPr>
          </a:p>
          <a:p>
            <a:r>
              <a:rPr lang="en-IN" dirty="0"/>
              <a:t>A </a:t>
            </a:r>
            <a:r>
              <a:rPr lang="en-IN" dirty="0">
                <a:solidFill>
                  <a:schemeClr val="accent1"/>
                </a:solidFill>
              </a:rPr>
              <a:t>uniform hash function </a:t>
            </a:r>
            <a:r>
              <a:rPr lang="en-IN" dirty="0"/>
              <a:t>returns any of the m slots with equal probability for an input key</a:t>
            </a:r>
            <a:endParaRPr lang="en-IN" dirty="0">
              <a:solidFill>
                <a:schemeClr val="accent1"/>
              </a:solidFill>
            </a:endParaRPr>
          </a:p>
          <a:p>
            <a:endParaRPr lang="en-IN" dirty="0"/>
          </a:p>
          <a:p>
            <a:r>
              <a:rPr lang="en-IN" dirty="0"/>
              <a:t>What is the </a:t>
            </a:r>
            <a:r>
              <a:rPr lang="en-IN" dirty="0">
                <a:solidFill>
                  <a:schemeClr val="accent1"/>
                </a:solidFill>
              </a:rPr>
              <a:t>load factor </a:t>
            </a:r>
            <a:r>
              <a:rPr lang="en-IN" dirty="0"/>
              <a:t>of a hash table with </a:t>
            </a:r>
            <a:r>
              <a:rPr lang="en-IN" dirty="0">
                <a:solidFill>
                  <a:schemeClr val="accent1"/>
                </a:solidFill>
              </a:rPr>
              <a:t>m</a:t>
            </a:r>
            <a:r>
              <a:rPr lang="en-IN" dirty="0"/>
              <a:t> slots and </a:t>
            </a:r>
            <a:r>
              <a:rPr lang="en-IN" dirty="0">
                <a:solidFill>
                  <a:schemeClr val="accent1"/>
                </a:solidFill>
              </a:rPr>
              <a:t>n</a:t>
            </a:r>
            <a:r>
              <a:rPr lang="en-IN" dirty="0"/>
              <a:t> entries if a uniform hash function is used?</a:t>
            </a:r>
          </a:p>
          <a:p>
            <a:pPr lvl="1"/>
            <a:r>
              <a:rPr lang="en-IN" dirty="0"/>
              <a:t>n/m</a:t>
            </a:r>
          </a:p>
        </p:txBody>
      </p:sp>
    </p:spTree>
    <p:extLst>
      <p:ext uri="{BB962C8B-B14F-4D97-AF65-F5344CB8AC3E}">
        <p14:creationId xmlns:p14="http://schemas.microsoft.com/office/powerpoint/2010/main" val="18362154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76A-C424-CFBF-76C8-8E69719A8917}"/>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1693302D-87D4-D07A-0B5D-EA5AAE5D5B5F}"/>
              </a:ext>
            </a:extLst>
          </p:cNvPr>
          <p:cNvSpPr>
            <a:spLocks noGrp="1"/>
          </p:cNvSpPr>
          <p:nvPr>
            <p:ph idx="1"/>
          </p:nvPr>
        </p:nvSpPr>
        <p:spPr/>
        <p:txBody>
          <a:bodyPr/>
          <a:lstStyle/>
          <a:p>
            <a:r>
              <a:rPr lang="en-IN" dirty="0"/>
              <a:t>What is the average time complexity of the search and delete operations in a hash table with chaining?</a:t>
            </a:r>
          </a:p>
        </p:txBody>
      </p:sp>
    </p:spTree>
    <p:extLst>
      <p:ext uri="{BB962C8B-B14F-4D97-AF65-F5344CB8AC3E}">
        <p14:creationId xmlns:p14="http://schemas.microsoft.com/office/powerpoint/2010/main" val="36133735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76A-C424-CFBF-76C8-8E69719A8917}"/>
              </a:ext>
            </a:extLst>
          </p:cNvPr>
          <p:cNvSpPr>
            <a:spLocks noGrp="1"/>
          </p:cNvSpPr>
          <p:nvPr>
            <p:ph type="title"/>
          </p:nvPr>
        </p:nvSpPr>
        <p:spPr/>
        <p:txBody>
          <a:bodyPr/>
          <a:lstStyle/>
          <a:p>
            <a:r>
              <a:rPr lang="en-IN" dirty="0"/>
              <a:t>Chaining</a:t>
            </a:r>
          </a:p>
        </p:txBody>
      </p:sp>
      <p:sp>
        <p:nvSpPr>
          <p:cNvPr id="3" name="Content Placeholder 2">
            <a:extLst>
              <a:ext uri="{FF2B5EF4-FFF2-40B4-BE49-F238E27FC236}">
                <a16:creationId xmlns:a16="http://schemas.microsoft.com/office/drawing/2014/main" id="{1693302D-87D4-D07A-0B5D-EA5AAE5D5B5F}"/>
              </a:ext>
            </a:extLst>
          </p:cNvPr>
          <p:cNvSpPr>
            <a:spLocks noGrp="1"/>
          </p:cNvSpPr>
          <p:nvPr>
            <p:ph idx="1"/>
          </p:nvPr>
        </p:nvSpPr>
        <p:spPr/>
        <p:txBody>
          <a:bodyPr/>
          <a:lstStyle/>
          <a:p>
            <a:r>
              <a:rPr lang="en-IN" dirty="0"/>
              <a:t>What is the average time complexity of the search and delete operations in a hash table with chaining?</a:t>
            </a:r>
          </a:p>
          <a:p>
            <a:pPr lvl="1"/>
            <a:r>
              <a:rPr lang="en-IN" dirty="0"/>
              <a:t>O(load factor)</a:t>
            </a:r>
          </a:p>
        </p:txBody>
      </p:sp>
    </p:spTree>
    <p:extLst>
      <p:ext uri="{BB962C8B-B14F-4D97-AF65-F5344CB8AC3E}">
        <p14:creationId xmlns:p14="http://schemas.microsoft.com/office/powerpoint/2010/main" val="20754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Prim’s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5419FDC1-8A99-3C09-1619-4144B3746DD3}"/>
                  </a:ext>
                </a:extLst>
              </p14:cNvPr>
              <p14:cNvContentPartPr/>
              <p14:nvPr/>
            </p14:nvContentPartPr>
            <p14:xfrm>
              <a:off x="7106040" y="181080"/>
              <a:ext cx="4743720" cy="2325600"/>
            </p14:xfrm>
          </p:contentPart>
        </mc:Choice>
        <mc:Fallback xmlns="">
          <p:pic>
            <p:nvPicPr>
              <p:cNvPr id="3" name="Ink 2">
                <a:extLst>
                  <a:ext uri="{FF2B5EF4-FFF2-40B4-BE49-F238E27FC236}">
                    <a16:creationId xmlns:a16="http://schemas.microsoft.com/office/drawing/2014/main" id="{5419FDC1-8A99-3C09-1619-4144B3746DD3}"/>
                  </a:ext>
                </a:extLst>
              </p:cNvPr>
              <p:cNvPicPr/>
              <p:nvPr/>
            </p:nvPicPr>
            <p:blipFill>
              <a:blip r:embed="rId12"/>
              <a:stretch>
                <a:fillRect/>
              </a:stretch>
            </p:blipFill>
            <p:spPr>
              <a:xfrm>
                <a:off x="7096680" y="171720"/>
                <a:ext cx="4762440" cy="2344320"/>
              </a:xfrm>
              <a:prstGeom prst="rect">
                <a:avLst/>
              </a:prstGeom>
            </p:spPr>
          </p:pic>
        </mc:Fallback>
      </mc:AlternateContent>
    </p:spTree>
    <p:extLst>
      <p:ext uri="{BB962C8B-B14F-4D97-AF65-F5344CB8AC3E}">
        <p14:creationId xmlns:p14="http://schemas.microsoft.com/office/powerpoint/2010/main" val="4332126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DA0E-4465-7F05-74BC-5AFF9890B16A}"/>
              </a:ext>
            </a:extLst>
          </p:cNvPr>
          <p:cNvSpPr>
            <a:spLocks noGrp="1"/>
          </p:cNvSpPr>
          <p:nvPr>
            <p:ph type="title"/>
          </p:nvPr>
        </p:nvSpPr>
        <p:spPr/>
        <p:txBody>
          <a:bodyPr/>
          <a:lstStyle/>
          <a:p>
            <a:r>
              <a:rPr lang="en-IN" dirty="0"/>
              <a:t>Open addressing</a:t>
            </a:r>
          </a:p>
        </p:txBody>
      </p:sp>
      <p:sp>
        <p:nvSpPr>
          <p:cNvPr id="3" name="Text Placeholder 2">
            <a:extLst>
              <a:ext uri="{FF2B5EF4-FFF2-40B4-BE49-F238E27FC236}">
                <a16:creationId xmlns:a16="http://schemas.microsoft.com/office/drawing/2014/main" id="{24BA36FF-778B-091C-7D2B-8595C7A5944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372714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BDF6-2CA1-6F61-EF46-9E7835EAB64A}"/>
              </a:ext>
            </a:extLst>
          </p:cNvPr>
          <p:cNvSpPr>
            <a:spLocks noGrp="1"/>
          </p:cNvSpPr>
          <p:nvPr>
            <p:ph type="title"/>
          </p:nvPr>
        </p:nvSpPr>
        <p:spPr/>
        <p:txBody>
          <a:bodyPr/>
          <a:lstStyle/>
          <a:p>
            <a:r>
              <a:rPr lang="en-IN" dirty="0"/>
              <a:t>Open addressing</a:t>
            </a:r>
          </a:p>
        </p:txBody>
      </p:sp>
      <p:sp>
        <p:nvSpPr>
          <p:cNvPr id="3" name="Content Placeholder 2">
            <a:extLst>
              <a:ext uri="{FF2B5EF4-FFF2-40B4-BE49-F238E27FC236}">
                <a16:creationId xmlns:a16="http://schemas.microsoft.com/office/drawing/2014/main" id="{7C45F3E9-5DA1-9B9D-CCEF-0786D7F652F1}"/>
              </a:ext>
            </a:extLst>
          </p:cNvPr>
          <p:cNvSpPr>
            <a:spLocks noGrp="1"/>
          </p:cNvSpPr>
          <p:nvPr>
            <p:ph idx="1"/>
          </p:nvPr>
        </p:nvSpPr>
        <p:spPr/>
        <p:txBody>
          <a:bodyPr/>
          <a:lstStyle/>
          <a:p>
            <a:r>
              <a:rPr lang="en-IN" dirty="0"/>
              <a:t>In open addressing, all elements are stored in hash table slots only</a:t>
            </a:r>
          </a:p>
          <a:p>
            <a:pPr lvl="1"/>
            <a:r>
              <a:rPr lang="en-IN" dirty="0"/>
              <a:t>No additional linked list is created</a:t>
            </a:r>
          </a:p>
          <a:p>
            <a:pPr lvl="1"/>
            <a:endParaRPr lang="en-IN" dirty="0"/>
          </a:p>
          <a:p>
            <a:r>
              <a:rPr lang="en-IN" dirty="0"/>
              <a:t>Linear probing and quadratic probing are some of the techniques that are used to handle hash collisions</a:t>
            </a:r>
          </a:p>
        </p:txBody>
      </p:sp>
    </p:spTree>
    <p:extLst>
      <p:ext uri="{BB962C8B-B14F-4D97-AF65-F5344CB8AC3E}">
        <p14:creationId xmlns:p14="http://schemas.microsoft.com/office/powerpoint/2010/main" val="10397771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E510-D288-522D-8759-27761BFA786D}"/>
              </a:ext>
            </a:extLst>
          </p:cNvPr>
          <p:cNvSpPr>
            <a:spLocks noGrp="1"/>
          </p:cNvSpPr>
          <p:nvPr>
            <p:ph type="title"/>
          </p:nvPr>
        </p:nvSpPr>
        <p:spPr/>
        <p:txBody>
          <a:bodyPr/>
          <a:lstStyle/>
          <a:p>
            <a:r>
              <a:rPr lang="en-IN" dirty="0"/>
              <a:t>Linear probing</a:t>
            </a:r>
          </a:p>
        </p:txBody>
      </p:sp>
      <p:sp>
        <p:nvSpPr>
          <p:cNvPr id="3" name="Text Placeholder 2">
            <a:extLst>
              <a:ext uri="{FF2B5EF4-FFF2-40B4-BE49-F238E27FC236}">
                <a16:creationId xmlns:a16="http://schemas.microsoft.com/office/drawing/2014/main" id="{755DD4BB-93C7-1D05-2CE2-7101D0823D2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913181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77E2-E3A8-3311-8A4F-C862FFE234F5}"/>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3442642C-B077-BEC3-1D23-ABC6FA020426}"/>
              </a:ext>
            </a:extLst>
          </p:cNvPr>
          <p:cNvSpPr>
            <a:spLocks noGrp="1"/>
          </p:cNvSpPr>
          <p:nvPr>
            <p:ph idx="1"/>
          </p:nvPr>
        </p:nvSpPr>
        <p:spPr/>
        <p:txBody>
          <a:bodyPr/>
          <a:lstStyle/>
          <a:p>
            <a:r>
              <a:rPr lang="en-US" dirty="0"/>
              <a:t>In the linear probing scheme, if slot </a:t>
            </a:r>
            <a:r>
              <a:rPr lang="en-US" dirty="0" err="1">
                <a:solidFill>
                  <a:schemeClr val="accent1"/>
                </a:solidFill>
              </a:rPr>
              <a:t>i</a:t>
            </a:r>
            <a:r>
              <a:rPr lang="en-US" dirty="0"/>
              <a:t> returned by the hash function is already occupied</a:t>
            </a:r>
          </a:p>
          <a:p>
            <a:pPr lvl="1"/>
            <a:r>
              <a:rPr lang="en-US" dirty="0"/>
              <a:t>the element is inserted into the first available slot between </a:t>
            </a:r>
            <a:r>
              <a:rPr lang="en-US" dirty="0">
                <a:solidFill>
                  <a:schemeClr val="accent1"/>
                </a:solidFill>
              </a:rPr>
              <a:t>i+1 </a:t>
            </a:r>
            <a:r>
              <a:rPr lang="en-US" dirty="0"/>
              <a:t>to </a:t>
            </a:r>
            <a:r>
              <a:rPr lang="en-US" dirty="0">
                <a:solidFill>
                  <a:schemeClr val="accent1"/>
                </a:solidFill>
              </a:rPr>
              <a:t>m-1</a:t>
            </a:r>
            <a:r>
              <a:rPr lang="en-US" dirty="0"/>
              <a:t>, where </a:t>
            </a:r>
            <a:r>
              <a:rPr lang="en-US" dirty="0">
                <a:solidFill>
                  <a:schemeClr val="accent1"/>
                </a:solidFill>
              </a:rPr>
              <a:t>m</a:t>
            </a:r>
            <a:r>
              <a:rPr lang="en-US" dirty="0"/>
              <a:t> is the number of slots in the hash table</a:t>
            </a:r>
          </a:p>
          <a:p>
            <a:pPr lvl="1"/>
            <a:r>
              <a:rPr lang="en-IN" dirty="0"/>
              <a:t>If none of the slots is available between </a:t>
            </a:r>
            <a:r>
              <a:rPr lang="en-IN" dirty="0">
                <a:solidFill>
                  <a:schemeClr val="accent1"/>
                </a:solidFill>
              </a:rPr>
              <a:t>i+1</a:t>
            </a:r>
            <a:r>
              <a:rPr lang="en-IN" dirty="0"/>
              <a:t> to </a:t>
            </a:r>
            <a:r>
              <a:rPr lang="en-IN" dirty="0">
                <a:solidFill>
                  <a:schemeClr val="accent1"/>
                </a:solidFill>
              </a:rPr>
              <a:t>m-1</a:t>
            </a:r>
            <a:r>
              <a:rPr lang="en-IN" dirty="0"/>
              <a:t>, the element is inserted at the first available slot between </a:t>
            </a:r>
            <a:r>
              <a:rPr lang="en-IN" dirty="0">
                <a:solidFill>
                  <a:schemeClr val="accent1"/>
                </a:solidFill>
              </a:rPr>
              <a:t>0</a:t>
            </a:r>
            <a:r>
              <a:rPr lang="en-IN" dirty="0"/>
              <a:t> to </a:t>
            </a:r>
            <a:r>
              <a:rPr lang="en-IN" dirty="0">
                <a:solidFill>
                  <a:schemeClr val="accent1"/>
                </a:solidFill>
              </a:rPr>
              <a:t>i-1</a:t>
            </a:r>
          </a:p>
        </p:txBody>
      </p:sp>
    </p:spTree>
    <p:extLst>
      <p:ext uri="{BB962C8B-B14F-4D97-AF65-F5344CB8AC3E}">
        <p14:creationId xmlns:p14="http://schemas.microsoft.com/office/powerpoint/2010/main" val="4230994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8217</TotalTime>
  <Words>6741</Words>
  <Application>Microsoft Office PowerPoint</Application>
  <PresentationFormat>Widescreen</PresentationFormat>
  <Paragraphs>1564</Paragraphs>
  <Slides>93</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Calibri</vt:lpstr>
      <vt:lpstr>Calibri Light</vt:lpstr>
      <vt:lpstr>Cambria Math</vt:lpstr>
      <vt:lpstr>Consolas</vt:lpstr>
      <vt:lpstr>Office Theme</vt:lpstr>
      <vt:lpstr>PowerPoint Presentation</vt:lpstr>
      <vt:lpstr>Today’s topics</vt:lpstr>
      <vt:lpstr>References</vt:lpstr>
      <vt:lpstr>A crucial fact</vt:lpstr>
      <vt:lpstr>A crucial fact</vt:lpstr>
      <vt:lpstr>A crucial fact</vt:lpstr>
      <vt:lpstr>A crucial fact</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Implementation</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Implementation</vt:lpstr>
      <vt:lpstr>Prim’s algorithm</vt:lpstr>
      <vt:lpstr>Prim’s algorithm</vt:lpstr>
      <vt:lpstr>Time complexity</vt:lpstr>
      <vt:lpstr>Prim’s algorithm invariants</vt:lpstr>
      <vt:lpstr>Prim’s algorithm invariants</vt:lpstr>
      <vt:lpstr>Prim’s algorithm invariants</vt:lpstr>
      <vt:lpstr>Prim’s algorithm invariants</vt:lpstr>
      <vt:lpstr>Hash table</vt:lpstr>
      <vt:lpstr>Hash table</vt:lpstr>
      <vt:lpstr>Hash table</vt:lpstr>
      <vt:lpstr>Hash table</vt:lpstr>
      <vt:lpstr>Hash table</vt:lpstr>
      <vt:lpstr>Hash table</vt:lpstr>
      <vt:lpstr>Hash table</vt:lpstr>
      <vt:lpstr>Hash table</vt:lpstr>
      <vt:lpstr>Hash table</vt:lpstr>
      <vt:lpstr>Hash table</vt:lpstr>
      <vt:lpstr>Hash function</vt:lpstr>
      <vt:lpstr>Hash function</vt:lpstr>
      <vt:lpstr>Hash function</vt:lpstr>
      <vt:lpstr>Chaining</vt:lpstr>
      <vt:lpstr>Chaining</vt:lpstr>
      <vt:lpstr>Chaining</vt:lpstr>
      <vt:lpstr>Chaining</vt:lpstr>
      <vt:lpstr>Chaining</vt:lpstr>
      <vt:lpstr>Chaining</vt:lpstr>
      <vt:lpstr>Chaining</vt:lpstr>
      <vt:lpstr>Chaining</vt:lpstr>
      <vt:lpstr>Chaining</vt:lpstr>
      <vt:lpstr>Chaining</vt:lpstr>
      <vt:lpstr>Chaining</vt:lpstr>
      <vt:lpstr>Chaining</vt:lpstr>
      <vt:lpstr>Chaining</vt:lpstr>
      <vt:lpstr>Chaining</vt:lpstr>
      <vt:lpstr>Chaining</vt:lpstr>
      <vt:lpstr>Hash function</vt:lpstr>
      <vt:lpstr>Hash function</vt:lpstr>
      <vt:lpstr>Hash function</vt:lpstr>
      <vt:lpstr>Hash function</vt:lpstr>
      <vt:lpstr>Hash function</vt:lpstr>
      <vt:lpstr>Hash function</vt:lpstr>
      <vt:lpstr>Hash function</vt:lpstr>
      <vt:lpstr>Hash function</vt:lpstr>
      <vt:lpstr>Hash function</vt:lpstr>
      <vt:lpstr>Hash function</vt:lpstr>
      <vt:lpstr>Chaining</vt:lpstr>
      <vt:lpstr>Chaining</vt:lpstr>
      <vt:lpstr>Chaining</vt:lpstr>
      <vt:lpstr>Chaining</vt:lpstr>
      <vt:lpstr>Open addressing</vt:lpstr>
      <vt:lpstr>Open addressing</vt:lpstr>
      <vt:lpstr>Linear probing</vt:lpstr>
      <vt:lpstr>Linear probing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144</cp:revision>
  <dcterms:created xsi:type="dcterms:W3CDTF">2022-06-21T05:57:33Z</dcterms:created>
  <dcterms:modified xsi:type="dcterms:W3CDTF">2023-06-02T13:42:53Z</dcterms:modified>
</cp:coreProperties>
</file>