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614" r:id="rId3"/>
    <p:sldId id="1114" r:id="rId4"/>
    <p:sldId id="1015" r:id="rId5"/>
    <p:sldId id="1017" r:id="rId6"/>
    <p:sldId id="1052" r:id="rId7"/>
    <p:sldId id="1053" r:id="rId8"/>
    <p:sldId id="1031" r:id="rId9"/>
    <p:sldId id="1018" r:id="rId10"/>
    <p:sldId id="1037" r:id="rId11"/>
    <p:sldId id="1019" r:id="rId12"/>
    <p:sldId id="1020" r:id="rId13"/>
    <p:sldId id="1021" r:id="rId14"/>
    <p:sldId id="1022" r:id="rId15"/>
    <p:sldId id="1023" r:id="rId16"/>
    <p:sldId id="1024" r:id="rId17"/>
    <p:sldId id="1025" r:id="rId18"/>
    <p:sldId id="1049" r:id="rId19"/>
    <p:sldId id="1032" r:id="rId20"/>
    <p:sldId id="1036" r:id="rId21"/>
    <p:sldId id="1035" r:id="rId22"/>
    <p:sldId id="1033" r:id="rId23"/>
    <p:sldId id="1034" r:id="rId24"/>
    <p:sldId id="1058" r:id="rId25"/>
    <p:sldId id="1030" r:id="rId26"/>
    <p:sldId id="1026" r:id="rId27"/>
    <p:sldId id="1027" r:id="rId28"/>
    <p:sldId id="1028" r:id="rId29"/>
    <p:sldId id="1043" r:id="rId30"/>
    <p:sldId id="1029" r:id="rId31"/>
    <p:sldId id="1038" r:id="rId32"/>
    <p:sldId id="1044" r:id="rId33"/>
    <p:sldId id="1045" r:id="rId34"/>
    <p:sldId id="1046" r:id="rId35"/>
    <p:sldId id="1047" r:id="rId36"/>
    <p:sldId id="1048" r:id="rId37"/>
    <p:sldId id="1050" r:id="rId38"/>
    <p:sldId id="1051" r:id="rId39"/>
    <p:sldId id="1057" r:id="rId40"/>
    <p:sldId id="1153" r:id="rId41"/>
    <p:sldId id="1113" r:id="rId42"/>
    <p:sldId id="1056" r:id="rId43"/>
    <p:sldId id="1054" r:id="rId44"/>
    <p:sldId id="1055" r:id="rId45"/>
    <p:sldId id="1062" r:id="rId46"/>
    <p:sldId id="1063" r:id="rId47"/>
    <p:sldId id="1064" r:id="rId48"/>
    <p:sldId id="1065" r:id="rId49"/>
    <p:sldId id="1066" r:id="rId50"/>
    <p:sldId id="1067" r:id="rId51"/>
    <p:sldId id="1068" r:id="rId52"/>
    <p:sldId id="1069" r:id="rId53"/>
    <p:sldId id="1070" r:id="rId54"/>
    <p:sldId id="1059" r:id="rId55"/>
    <p:sldId id="1060" r:id="rId56"/>
    <p:sldId id="1112" r:id="rId57"/>
    <p:sldId id="1116" r:id="rId58"/>
    <p:sldId id="1117" r:id="rId59"/>
    <p:sldId id="1119" r:id="rId60"/>
    <p:sldId id="1118" r:id="rId61"/>
    <p:sldId id="1120" r:id="rId62"/>
    <p:sldId id="1121" r:id="rId63"/>
    <p:sldId id="1122" r:id="rId64"/>
    <p:sldId id="1123" r:id="rId65"/>
    <p:sldId id="1124" r:id="rId66"/>
    <p:sldId id="1125" r:id="rId67"/>
    <p:sldId id="1126" r:id="rId68"/>
    <p:sldId id="1128" r:id="rId69"/>
    <p:sldId id="1154" r:id="rId70"/>
    <p:sldId id="1129" r:id="rId71"/>
    <p:sldId id="1130" r:id="rId72"/>
    <p:sldId id="1155" r:id="rId73"/>
    <p:sldId id="1131" r:id="rId74"/>
    <p:sldId id="1150" r:id="rId75"/>
    <p:sldId id="1132" r:id="rId76"/>
    <p:sldId id="1133" r:id="rId77"/>
    <p:sldId id="1134" r:id="rId78"/>
    <p:sldId id="1136" r:id="rId79"/>
    <p:sldId id="1135" r:id="rId80"/>
    <p:sldId id="1137" r:id="rId81"/>
    <p:sldId id="1138" r:id="rId82"/>
    <p:sldId id="1139" r:id="rId83"/>
    <p:sldId id="1140" r:id="rId84"/>
    <p:sldId id="1157" r:id="rId85"/>
    <p:sldId id="1156" r:id="rId86"/>
    <p:sldId id="1158"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6-07T04:17:11.464"/>
    </inkml:context>
    <inkml:brush xml:id="br0">
      <inkml:brushProperty name="width" value="0.05292" units="cm"/>
      <inkml:brushProperty name="height" value="0.05292" units="cm"/>
      <inkml:brushProperty name="color" value="#FF0000"/>
    </inkml:brush>
  </inkml:definitions>
  <inkml:trace contextRef="#ctx0" brushRef="#br0">7427 7202 91 0,'0'0'31'15,"0"0"-11"-15,0 0 8 0,0 0 5 0,0 0 4 16,0 0-8-16,0 0-11 0,0 0-10 16,0 0-4-16,8-43-3 0,-8 41-1 15,0 0 0-15,0 0 0 0,-4 0-6 16,0-1-1-16,2 1-7 15,-4 1-7-15,4 1-9 0,-4 0-19 0,4 0-19 16,-1 0-24-16</inkml:trace>
  <inkml:trace contextRef="#ctx0" brushRef="#br0" timeOffset="298.95">7427 7202 24 0,'-25'-72'67'16,"25"70"-14"-16,0-1-9 0,-2 1 12 0,0-1-2 16,2 0-11-16,0 0-1 15,0-2-4-15,0 1-4 0,2-3-1 0,0 1 3 16,-2 2-1-16,4 0-4 0,-1 2-4 15,-1-1-5-15,-2 1-3 0,0-2 3 16,4 2 0-16,-4 1 2 0,0-1-7 16,0 2 0-16,0 0 0 0,0 0-2 15,0 0-7-15,0 0-3 0,2 6-1 16,0 3-4-16,2 3 2 0,0 7 0 0,-2 0 2 16,4 6-1-16,-1 2 2 15,-1 0-3-15,0 4 0 0,0-2-1 16,0-1 1-16,-2 1-1 0,0-4 0 15,0-5-1-15,0-1 1 0,0-5-1 16,1-4 1-16,-3-2-1 0,2-2 1 0,0-1-1 16,-2-5-4-16,0 3-18 0,0-3-20 15,0 0-13-15,0-1-5 0,-4-7-19 16,-1-5-75-16,5 0-99 0</inkml:trace>
  <inkml:trace contextRef="#ctx0" brushRef="#br0" timeOffset="942.67">7706 7085 196 0,'0'0'86'0,"0"0"-52"0,0 0 5 0,0 0 11 16,0 0-9-16,0 0-18 0,0 0 0 16,0 0 8-16,-47-25-2 0,47 22-6 15,0 1 0-15,0-1 0 0,0-3-1 16,0-2-1-16,2-2-3 0,4-3 4 16,0 2 0-16,4-3-2 0,5 3-2 15,1-1-3-15,3 2-4 0,4 2-4 16,-5 1 0-16,3 5 0 0,-2 0 1 0,-5 2-4 15,-1 2 0-15,1 2-4 0,-6 2 0 16,-1 3 1-16,-3 3-1 0,-4 7 1 16,0 1 2-16,-4 2 0 0,-5 1 0 15,1-2-1-15,0-1 0 0,-3-5-1 16,3-1 0-16,4-1-1 0,-4-3 0 16,2 1 0-16,-3-2 0 0,5-2 0 0,0 0 0 15,-2-2 0-15,2 0 1 16,-3-2-1-16,7-2 0 0,-2-1 0 15,2 0 0-15,0 0 0 0,0 0 1 16,0 0-1-16,0 0 0 0,2 0 0 16,7 0 0-16,-1 0 0 0,9 0 2 15,1 0 2-15,5 0 4 0,0 3 3 0,-1 1 0 16,1 2-4-16,-2 3-1 0,-5 1 0 16,-1 4-2-16,-3 1 0 0,-4 0-1 15,-3 0 1-15,-1 0 1 0,-4-1 0 16,0 1-1-16,-2-2-1 0,-9 0 2 15,-3 2-2-15,-7-2 2 0,-6 2-1 16,0-5-1-16,1 0 1 0,-3 0-3 16,8-4 0-16,0 0-1 0,7-4-2 15,1 2-10-15,3 1-3 0,2-2-3 16,-5 1-6-16,7-1-9 0,-2-1-15 0,6 3-28 16,-4-5-15-16,4 2-60 0,-1-2-69 15</inkml:trace>
  <inkml:trace contextRef="#ctx0" brushRef="#br0" timeOffset="9342.54">7444 15359 177 0,'0'0'55'0,"0"0"11"0,0 0-26 16,0 0 6-16,0 0 4 0,0 0-5 15,0 0-5-15,0 0-9 0,0-2-2 16,0 0-5-16,4 1-4 0,-2 1-3 16,0 0-5-16,0 0 0 0,0 1-6 15,0 2 0-15,0 1 0 0,-2-1-2 16,2 2 1-16,-2 2 1 0,0 1-1 15,-2 3 1-15,-6-2-3 0,0 2 1 16,-1 0-1-16,1-2-2 0,-2 0 1 16,-1-3-1-16,1-2 0 0,2-2-1 15,-2-2 1-15,1 0 1 0,1-5-2 0,-4 0 1 16,-1 1-1-16,3-2 0 16,-5-1 1-16,7 1-1 0,-2-1 0 0,2-2 0 15,-1 0 1-15,3 0 2 16,0 2 1-16,4-3 1 0,0 2 2 0,0 0-1 15,2-2 0-15,0 3-4 0,2-1 0 16,2-1-1-16,2-1 0 0,6-1 0 16,1-1 1-16,3-2 1 0,3 0 0 15,4 2 2-15,-3 2 2 0,-1 4 0 16,-2 2-3-16,-3 3-2 0,-4 1 1 16,1 2-1-16,1 4 0 0,-4 1-1 0,-1 2 1 15,-1 6 0-15,0 0 0 16,-4 4 1-16,-2 2-1 0,0 2 0 15,-2 2 0-15,-4 1 0 0,-2 2-1 16,-1 0-1-16,1 1 1 0,-2 0-1 16,-3-4 0-16,3 1-2 0,-3-1-7 0,1 0-1 15,-4 1-2-15,1-2 2 0,1-3 0 16,-5 0-2-16,5-5 3 0,-3-2 2 16,5-5 2-16,-3-1 3 0,7-4 2 15,2-4 0-15,-1 0 1 0,-1 0-1 16,6 0 0-16,-2 0 1 0,2-3 1 0,0 0 4 15,0 0 4-15,2-1-1 16,0-2 0-16,0-1-2 0,0-1-1 0,6 2-1 16,0-2 0-16,0 3-1 15,3 0 0-15,-3-1-2 0,4 0 3 16,3 2 0-16,-1-1 1 0,0 2-1 0,5 0 0 16,4 0-1-16,-1-1 1 0,3 1 0 15,0 2 1-15,-3 1-1 0,5 0 0 16,-2 0 0-16,0 4-2 0,-3 1-1 15,-3 3 0-15,-1 0-2 0,-1 1 2 16,-5 2-2-16,1 3 0 0,-5 0 1 16,0 6 0-16,-4-3 1 0,-2 3 0 15,0-1-2-15,0-3 0 0,0-3 0 16,0-3-1-16,0-4-7 0,0-3-11 16,-4-3-10-16,0 0-21 0,0 0-9 15,0-3-28-15,-3-3-41 0,-3-7-32 16,6-2-161-16</inkml:trace>
  <inkml:trace contextRef="#ctx0" brushRef="#br0" timeOffset="9991.5">7799 15309 232 0,'0'0'94'0,"0"0"-17"16,0 0-13-16,0 0 1 0,0 0-9 15,0 0-11-15,-8-11-9 0,8 10-1 0,0 1 3 16,0-2-2-16,0 2-2 0,0 0-7 16,0 0 0-16,0 0-2 0,0 0-5 15,0 0-2-15,0 0 1 16,0 0-4-16,0 0-4 0,0 0-2 0,0 0-2 15,0 2-3-15,0-1-2 0,0 3 1 16,0 1-2-16,0 1 1 0,0 4 1 16,2 1-1-16,-2 3 1 0,2 4-1 15,-2 3 0-15,0 1 0 0,0-1 2 16,0 6-1-16,0-2-3 0,0 2 0 16,0 1 0-16,0-4 0 0,0 2 0 15,0-2 0-15,0 1 0 0,0-3 0 0,2-4 0 16,0 1 0-16,-2-5 0 0,4-1 0 15,-4-4 0-15,2-3 0 16,-2-1 0-16,0-2 0 0,0-1 0 16,0-1 0-16,0-1 0 0,0 0 0 15,0 0 0-15,0 0 0 0,0 0 0 0,0 0 0 16,0 0 0-16,0 0 0 0,0 0 0 16,0 0-5-16,0 0-3 0,0 0-4 15,0 0-3-15,0 0-7 0,0-1-2 16,0 1-1-16,-2-1-7 0,2 1-12 15,0 0-22-15,-2 0-28 0,0 1-30 16,-2 2-100-16</inkml:trace>
  <inkml:trace contextRef="#ctx0" brushRef="#br0" timeOffset="15661.41">7613 9082 202 0,'0'0'95'0,"0"0"-42"15,0 0-11-15,0 0 6 0,0 0-10 16,0 0-10-16,0 0-8 0,0 0-3 15,23-17 1-15,-21 20-4 0,-2 0-3 0,2-2-2 16,-2 3 0-16,0 1 0 16,2 0 1-16,-2 2 0 0,0 0-2 15,0 0-2-15,-4 3-1 0,0-1-1 16,0 1 0-16,0 1-3 0,-3-1-1 16,1-3 3-16,-2 1-2 0,-2-1 0 0,-1-1 0 15,-1 1 0-15,-3 0 1 0,-1 1-2 16,-3-4 1-16,-1 1 0 0,1-1-1 15,-2-2 1-15,3-1 0 0,5 0-1 16,1-1 0-16,2-2 1 0,1-4-1 16,5 0 0-16,2 0 1 0,0 1 0 15,0 0-1-15,0-1 1 0,2-1 0 16,0-1 10-16,0 0-2 0,4 0 0 16,-2-1-6-16,4 0 1 0,3 3 0 15,-3 1 3-15,4 0 2 0,-2-2 2 16,3 1-1-16,3 2 1 0,-3-1 0 0,1 3-3 15,0 0-2-15,3 1-1 0,-1 1 0 16,-1 0 0-16,3 5-1 0,-3 4-1 16,-1 4-2-16,0 2 1 0,-3 1-1 15,1 3 0-15,-4 2 0 0,0 1 0 16,-1 2 0-16,-3 0-1 0,-2-2 0 16,0 4 1-16,-5-1 1 0,-1-1-2 15,-4 1 0-15,-2 0 1 0,-1-1-1 16,-5-1 1-16,-1 1-1 0,2-2 0 15,-3-3 0-15,1 0 0 0,1-4 0 16,-1 2 0-16,2-4-2 0,1-1-10 0,-3-1 0 16,5-4 0-16,-1-3 0 0,7 0 2 15,-2-3 2-15,1-1 3 16,3-1 3-16,4-3 1 0,0 0 0 0,0-2 1 16,0 3 0-16,2-3 0 0,0 2 1 15,0 0 0-15,2-2 3 0,4 1 3 16,2-2-1-16,3 2-2 0,-1 0 0 15,3 0 1-15,1 2 5 0,0-1 0 16,5 3 0-16,-4 1-3 16,5 0 2-16,-3 0-1 0,-1 1-3 0,1 3 0 0,-1 1-2 15,-1-1-2-15,-1 2 0 0,-1 2 0 16,1 0 0-16,-3 3 0 0,-1-3 0 16,0 2-1-16,-2-1 0 15,-1-1 0-15,-1-1 1 0,2-4-1 0,-4-1 0 16,0 1 2-16,1-2-2 15,-1 0 0-15,-4 0 0 0,0-1 0 0,0 1-6 16,0-1-18-16,0 0-12 0,0-3-12 16,0-4-28-16,0-1-24 0,2-3-58 15,0 0-87-15</inkml:trace>
  <inkml:trace contextRef="#ctx0" brushRef="#br0" timeOffset="16470.41">8058 9181 112 0,'0'0'54'15,"0"0"-7"-15,0 0 19 0,0 0-8 16,0 0-6-16,0 0-2 0,24-46 2 15,-21 42-1-15,-1-2-8 0,0 2-9 16,-2-1-3-16,0 0 1 0,0 2 1 16,0-1 0-16,2 0-3 0,-2 1-2 15,0-1-5-15,0 2-4 0,0-1 0 16,-2 0-2 0,2 0-5-16,0-1-1 0,-2 2-3 0,-3-2 1 0,1 1-3 15,-2 0 0-15,6 0-2 0,-4 3-1 0,-2 0-1 16,0 0 0-16,-3 1-2 0,1 4 0 15,-2 1 0-15,1 1-1 0,-1 3 1 16,-2 1-1-16,3 1 1 0,1 1 0 16,0 5-1-16,-2-1 1 0,1 6-1 15,-1 1 1-15,2-1 0 0,-3 4 0 16,5-2 0-16,0 1 0 16,0-4 1-16,6 2-2 0,0-3 0 0,0 1 1 15,0 0 0-15,0 0-1 16,8 0 1-16,-2-2-1 0,-2-2-1 0,5-3 1 0,1-2 0 15,0 0 1-15,-1-4 0 16,5-1 0-16,-2-1 0 0,5-2 0 16,-1 0 0-16,-1-1 0 0,2-2 0 0,-3-1 1 15,0-1-1-15,-1 0 0 0,-3-4 1 16,1-2 0-16,-3-3 1 0,2 2-1 16,-6-3 3-16,2 1 7 0,-3-3 0 15,-1 1 1-15,-2-1 0 0,-2-4-3 16,-3 1 0-16,-3 0-3 0,-4-1-2 15,1 3-1-15,-5 1-3 0,-1-2 0 16,-1 5 0-16,-3 1 0 0,4 4 0 16,1 1 0-16,-3 2 0 0,-3 1 0 15,3 3 0 1,0 4 0-16,5-1-8 0,-1 1-11 0,3 2-10 0,0 1-7 0,3 0-8 16,1 1-31-16,4 2-49 0,-4-1-40 15,-1-2-172-15</inkml:trace>
  <inkml:trace contextRef="#ctx0" brushRef="#br0" timeOffset="18478.04">7574 10112 34 0,'0'0'34'15,"0"0"-3"-15,0 0 7 0,0 0 11 0,0 0 12 16,0 0-1-16,0 0-4 0,0 0-14 15,0 2 1-15,0-2-1 0,0 0-6 16,0 0-10-16,0 0-3 0,0 0-1 16,0 0-1-16,0 0 0 0,0 0-2 15,0 0-1-15,0 0 0 0,2 0 0 16,-2 0-1-16,8 0-3 0,1 0 10 0,5 0 1 31,5 0-8-31,-3-1 1 0,7-3-1 0,0-1-3 0,-3 0-3 0,5 2-3 16,-2-3-1-16,-5 2-2 0,5-1-1 15,-4 2-1-15,-3 1 0 0,1-2-2 16,-9 3-1-16,0-2 0 0,-1 2 0 16,-5 1 0-16,-2-2 0 0,0 2 0 15,0 0 0 1,0 0-2-16,0 0-5 0,0 0-14 0,0 2-1 0,-9-1-10 16,5 2-18-16,-2 0-10 0,-4-2-8 15,-3 2-29-15,3 0-50 0,-4-1-106 16</inkml:trace>
  <inkml:trace contextRef="#ctx0" brushRef="#br0" timeOffset="19122.87">7601 10128 168 0,'0'0'206'0,"0"0"-130"16,0 0-8-16,0 0-7 0,0 0-19 0,0 0-25 0,0 0-11 16,0 0-2-16,8 6 4 0,-8 3 6 15,4 2 3-15,-2 1-6 0,0 0-3 16,0 2 0-16,0-2-4 16,1 1-1-16,-1 1 0 0,-2-1-1 15,0 3-2-15,2-2 0 0,0 1 0 0,0 2 0 16,0-4 1-1,-2 1-1-15,0-5 0 0,0-2 0 0,0-2 0 0,0-4 1 16,0-1-1-16,0 0 1 0,0 0-1 16,0 2 1-16,0-2 0 0,0 0 2 15,0 0 2-15,0 0 23 0,0-4-2 16,0-3-8-16,0 0-6 0,0 3-1 16,4-3-2-1,0 3-2-15,0-1-2 0,0 1 0 0,1 2-2 0,-1-1-1 16,0 0 0-1,0 1-1-15,4 0 0 0,0-2 2 16,1 0 0-16,-1 1 1 0,6 2 1 16,-1 0 2-16,1 1-3 0,3 0 1 15,-1 0-1-15,1 4 0 0,-3 1 0 16,1 1 0-16,1-1-2 0,-3 3 2 16,1 0-2-16,-3 1 1 0,5 2-3 15,-8 1 1-15,1 0-1 0,1 3 1 0,-4-3-1 16,-4 1 1-16,2 1 0 15,-1-1 0-15,-3-1-1 0,0 0 1 16,0-2 0-16,-3-1 0 0,-3 0 0 0,2 2 0 16,-4-3 1-16,-5 0 1 15,3 1-2-15,-4-3 2 0,-1 0-1 0,3-3-1 16,-3 0 1-16,-1 0-1 0,-1-2-1 16,3-1 0-16,-3 3-2 0,5-3 2 15,-5 3 0-15,5-3-1 0,4 1-6 16,-3-1-5-16,9 0-2 0,-4 0-6 15,2-1-8-15,0-2-12 0,0 0-23 16,-3 3-23-16,1 0-35 0,0 0-86 16</inkml:trace>
  <inkml:trace contextRef="#ctx0" brushRef="#br0" timeOffset="75105.73">24152 5946 112 0,'0'0'0'0,"0"0"0"0,0 0 1 0,0 0 19 15,0 0 22 1,0 0-4-16,0 0 9 0,0 0 3 0,0 0 0 0,4-14-3 15,-4 14-1-15,0-1 1 0,0 1-5 16,0-2 1-16,0 2-5 0,0 0-7 16,0-2-4-16,0 2-7 0,0 0-5 15,0 0-2-15,7 0 0 0,3 1 1 16,4 0 2-16,3 2 4 16,6 0-5-16,6 0-3 0,2 0-2 0,6-3 1 15,4 4 1-15,11-1-1 0,-5 2-2 16,9-2-2-16,4 1 0 0,-6-1-1 15,-2-3-2-15,-3 1-1 16,-1-1 0-16,-13 0 0 0,-6 0 1 0,-13 0 0 0,-3 0-2 16,-9 0-2-16,-2 0 1 15,-2 0 0 1,0 0 1-16,0 0-1 0,0 0 0 0,0 0 2 0,0 0-3 16,0 0 1-1,-2 0-1-15,0 0-1 0,-6 0-7 16,-1 0-14-16,-1 0-18 0,2 4-16 15,-9 2-32-15,5 2-24 0,-11 1-90 16</inkml:trace>
  <inkml:trace contextRef="#ctx0" brushRef="#br0" timeOffset="76755.34">7365 11214 149 0,'0'0'40'15,"0"0"0"-15,0 0 4 0,0 0-3 16,0 0-10-16,0 0-6 0,0 0 5 15,0 0 9-15,-33-1 0 16,29-1 2-16,4 1-6 0,-2-2-2 0,0 1-1 0,2-2-2 16,-2 1-3-16,2-1 2 15,0 0-2-15,0-1-4 0,4 0 0 16,-2-2-3-16,4-1-5 0,4-1-1 16,3 0-2-16,-1-1-4 0,7 3-2 15,-1 2-1-15,3 1-4 0,-4 4 1 0,-1-1 1 16,1 2-2-16,3 4-1 0,-3 3 0 15,-3 0 1-15,1 1-1 0,-5 2 0 16,-4 1 0-16,1 4 0 0,-5-2 0 16,0 4 1-16,0-4-1 0,-2 1 1 15,0 2-1-15,-4-2 0 0,-2 0 0 16,-1 0 0-16,-5 0 1 0,-3 0 0 16,-3-1-1-16,3-1 0 0,-3-1-3 15,1-1-2-15,5 0 1 0,-1-5-1 16,5-2 3-16,0-2 1 0,0 0 1 15,3-2 1-15,1 0-1 0,2 0 1 0,0 0 0 16,2-1-1-16,0 1 1 0,0 0 0 16,2-1 0-16,4 1 1 0,3-1-1 15,3 1 2-15,5 0 2 16,5 0 2-16,3 3 2 0,2 0 1 0,-2 4 0 16,-2 1-4-16,-3 1-4 0,-5 3 0 15,-3-1-2-15,-1 1 1 0,-7 1-1 16,-2 2 0-16,-2-1 0 0,0 1 1 15,-2 2 0-15,-9 0 0 0,1 0 0 16,-2 1 0-16,-1-3 1 0,-5-1-2 16,-3-1 1-16,4-2-1 0,-3-2 2 15,-5-2-2-15,2-3 0 0,-4-1-3 0,5-2-3 16,-1-1-3-16,2 0 1 0,7 0 2 16,-1-1-2-16,5-3-1 0,0-2 0 15,1-1 3-15,1-1 4 0,4 1 0 16,4 0 0-16,0 0-9 0,0 0-28 15,8 0-31 1,5-2-22-16,-1-1-55 0,4 0-91 0</inkml:trace>
  <inkml:trace contextRef="#ctx0" brushRef="#br0" timeOffset="77462.61">7762 11193 247 0,'0'0'97'16,"0"0"-19"-16,0 0-14 0,0 0-3 15,0 0-13 1,0 0-14-16,0 0-7 0,-4-16-4 0,4 16-2 0,0 0 0 16,0 0-1-16,0 0-1 0,0 0-4 15,0 0 2-15,0 0-5 0,0 0-2 16,0 0-2-16,4 0-2 0,2 1 3 15,0 0 4-15,7-1 4 0,-1 1 2 16,5-1-2-16,3 0 0 0,1 0 0 16,6-1 0-16,-4 0-8 0,-3-2-1 0,1 3-4 15,-9-1-2-15,1 1 0 16,-5 0 0-16,-4 1-2 0,0 0 2 16,-4 0-1-16,0-1-1 0,0 0 1 0,0 0 0 15,0 0 1-15,0 0 0 0,0 0-1 16,2 0 4-16,-2 0 1 15,0 0-1-15,0 0-2 16,0 0 1-16,0 0-1 0,0 0-1 0,0 0-1 0,0 2-1 16,-2-1 0-16,2 6 0 0,-2-1 0 15,0 4 0-15,-2 4 0 0,0-2 3 16,0 1-3-16,0 2 0 0,0 0 0 0,2 1 0 16,-1 2 0-16,1 2 0 15,0 2-3-15,2 5 3 16,-2 0 0-16,0 1 0 0,0 3 0 0,0 0 0 0,2-4 0 15,-2 2 0-15,2-3 0 0,0-2 0 16,0-3 0-16,0-3 0 0,0-5 0 16,2-2-1-16,0-3-3 0,-2-4-14 15,0-2 0-15,0-2-7 0,0 0-4 16,0 0 1-16,0-5-9 0,0-5-6 16,0 0-26-16,-2 0-10 15,2-4-14-15,-2 3-47 0,0-1-57 0</inkml:trace>
  <inkml:trace contextRef="#ctx0" brushRef="#br0" timeOffset="77855.89">7832 11475 111 0,'0'0'234'15,"0"0"-163"1,0 0-12-16,0 0-1 0,0 0-3 0,0 0-16 0,0 0-9 15,0 0 0-15,-18 15 3 0,18-15-2 16,0 0-1-16,0 0-1 0,0 0-1 16,0 0-1-16,0 0-1 0,0 0-5 15,0 0-2-15,0 0-2 0,2 0-3 0,4 0-1 16,0-1 2-16,7-4 2 0,7 0-1 16,5-1-16-16,2 2 0 0,4 0 0 15,-2 0 0-15,0-2 0 0,-4 4 0 16,-3 1 0-16,-7 0 0 0,-7 1 0 15,0 0 0 1,-1 0 0-16,-3 0 0 0,-2 0 0 0,2 0 0 0,-4 1 0 16,6 0 0-16,-4 0 0 0,2-1 0 15,0 0 0-15,-1 0 0 0,-1 0 0 32,-2 0 0-32,0 0 0 0,0 0 0 0,0 0 0 15,0 3 0-15,-5 0-25 16,-3 1-15-16,0 3-14 0,-4-1-48 15,-7 0-61-15,4-2-167 0</inkml:trace>
  <inkml:trace contextRef="#ctx0" brushRef="#br0" timeOffset="96240.4">7489 12183 19 0,'0'0'135'0,"0"0"-95"16,0 0 20-16,0 0-6 0,0 0-4 0,0 0-8 15,0 0 3-15,0-28-6 0,0 25 5 16,-2 0 0-16,0 1-6 0,2-2-4 15,0 1-2-15,0 2 2 0,0-2 1 16,0 3-6-16,0-1-4 16,0-1-6-16,0 2-4 0,0 0-5 0,0 0-1 15,4 3-1-15,0 2 1 0,-2 2 2 0,3 2 2 16,1 4-1-16,-2 0-1 0,2 2-1 16,-2 3 1-16,2 0-1 0,-4 4 0 15,1 1-4-15,1 0 0 0,-2 5-1 16,0 0-1-16,0 0-2 0,-2 2 0 15,0-3 0-15,0-1 0 0,2-2-1 16,-2-3 0-16,0-2 1 0,0-1-2 16,0-3 0-16,0-2 1 15,0-2-1-15,0-4 0 0,0-2 0 0,0-2 1 0,0-3-1 16,-2 0 0-16,2 0 1 0,0 0-2 16,-2 0-7-16,-2-1-8 15,2-3-8-15,-3 0-9 16,1-5-20-16,-2 0-16 0,4-3-30 0,2 2-18 0,0 0-45 15,0 0-95 1</inkml:trace>
  <inkml:trace contextRef="#ctx0" brushRef="#br0" timeOffset="97153.08">7946 12155 229 0,'0'0'87'16,"0"0"-36"-16,0 0-1 0,0 0 13 15,0 0-7-15,0 0-10 0,0 0-4 0,31-34-6 16,-27 32-2-16,-4 1-1 0,4-2-4 16,-4 2-3-16,0-1-5 15,2 2-3-15,-2-1-3 0,0 0 0 16,0 1 0-16,0 0 0 0,0 0 0 16,-2 0-2-16,0-2-2 0,0 1-1 15,-2 1-3-15,0 0-1 16,2 0 0-16,-4-3-3 0,-1 3-2 0,1 0 1 0,-2 3 0 15,-2 5-1-15,-1 0 0 16,3 1-1-16,-2 0 0 0,1 2 1 0,1-1 0 16,0 2-1-16,2 0 1 0,-3 1-1 15,1-1 1-15,0 1-1 0,0 0 0 0,3 1 0 16,-1 4 0 0,2 0 0-16,2 1-1 0,0 0 0 0,0 0 1 0,2 0 0 15,0-4-1-15,4 3-1 16,-2-2 1-16,4 2 1 0,3 0 0 0,5-2-2 15,-6 0 2-15,7 0 0 0,-3-1 0 16,3-4 0-16,-1 0 0 0,-4-2 0 16,1 0 0-16,5-3 0 0,-3-2 0 15,-1 0 2-15,3-1-2 0,1 0 0 16,-3-3 0-16,1 0 0 0,3 0 0 16,-5-5 1-16,0 3 0 0,-3-3 1 15,-3 1 0-15,0 1 1 0,-2-1 1 0,0 0 1 16,-2-1 1-16,0 1 0 15,-2-2 3-15,0-2 2 0,0-2-2 16,0-1-2 0,-8-2-7-16,0-1 0 0,-2-2 0 15,-5 4 0-15,-1 2 0 0,-1 3 0 16,0 4 0-16,-1 0 0 0,1 2 0 16,-1 2 0-16,3 0 0 0,1 6 0 15,-1 0 0-15,5 2 0 0,-2 0 0 16,-1 0 0-16,1 2-6 0,-3-1-8 15,5-1-1-15,-2 1-4 0,1-3-3 0,3 1-1 16,2-2-6-16,2 1-12 0,0-3-19 16,4-1-24-16,0 2-4 0,-3 1-61 15,1 0-105-15</inkml:trace>
  <inkml:trace contextRef="#ctx0" brushRef="#br0" timeOffset="108890.01">7394 13331 133 0,'0'0'80'0,"0"0"-28"16,0 0-4-16,0 0 3 0,0 0 2 15,0 0 2-15,0 0-9 0,0 0-11 16,4-54 4-16,-2 51-9 0,0-1-2 16,-2 2-3-16,0 1 2 0,0-1 0 15,0 2-1-15,0-1 3 0,0-1 0 16,0 2-4-16,0-1-1 0,0 1-4 0,0 0-3 16,0 0-5-16,0 0-4 15,0 3-1-15,4 1-2 0,1 2-1 16,1 3 0-16,0 4 2 0,-2 0 3 0,0 6-1 15,0 0-2-15,1 5-1 16,-1 2 0-16,-4 2-2 0,4-2 0 0,-4 2-2 16,2 0 0-16,-2-1 0 0,0-3 0 15,0-2-1-15,0 0 0 0,0 0 0 16,0-3 2-16,0-3-2 0,0-5 0 16,0-1 0-16,0-3 0 0,0-4-3 15,0-2-4-15,0-1-2 0,0 0-1 16,2 0 0-16,-2 0-1 0,0-2 0 15,2-3-1-15,2-2-4 0,-2-3-15 16,7-1-16-16,-3-3-38 0,-4-1-9 0,6-3-22 16,-6-4-53-16</inkml:trace>
  <inkml:trace contextRef="#ctx0" brushRef="#br0" timeOffset="109346.61">7733 13261 92 0,'0'0'69'16,"0"0"-37"-16,0 0 7 0,0 0 2 16,0 0-8-16,0 0-12 0,0 0-5 15,0 0 8-15,-45 20 8 0,40-20 9 16,5 1-1-16,-2-1-2 0,2 0-2 16,-2 0 0-16,2 0-3 0,0 0-5 15,0 0-4-15,0 0-4 0,0 0 0 16,4 0-5-16,3 0-6 0,-1-2 5 0,6 0 9 15,5-2 1-15,-1-1-3 0,5-2 0 16,4 0-5-16,0-1-5 0,-5 1-2 16,3 3-5-16,-6 0-4 0,-5 2-1 15,-6 0 1-15,0 1 0 0,-4 0 0 16,3 0-9-16,-5 1-14 0,0-2-7 16,0-1-15-16,0 2-8 0,-5-2-11 0,1 3-25 15,-2 0-52 1,-4 0-88-16</inkml:trace>
  <inkml:trace contextRef="#ctx0" brushRef="#br0" timeOffset="109896.24">7659 13292 384 0,'0'0'89'15,"0"0"-22"-15,0 0-4 0,0 0 4 0,0 0-19 16,0 0-21-16,0 0-5 0,0 0 1 15,0 0-4-15,-2 9-2 0,4-6-2 16,0 2-1-16,2 1-3 0,-2 4-3 16,2 1-4-16,0 2-1 0,0 2-1 15,-2 3-1-15,-2 1 0 0,0 2 0 0,0 1 0 16,0-4 0-16,0-3-1 0,0-2 0 16,0-2 0-16,0-1 0 0,0-1 0 15,0-4 0-15,0-3-2 0,0 1 2 16,0-3 0-16,0 0 0 0,0 0-1 15,0 0 2-15,0 0-1 0,0-3 1 16,0 2 0-16,-2-4 2 0,-2 1-3 16,4 0 0-16,-2-2 0 0,2 3 0 15,0-3 0-15,0 2 0 0,0 1 1 16,2-3 0-16,2 4-1 0,5-1 1 16,-3 2-1-16,4 1 1 0,3-1-1 15,1 0 3-15,1 0 1 0,-1 0 0 16,0-1 0-16,3 2 1 0,0 0-2 0,-1 3-1 15,1 0-1-15,-1 2 2 16,-3 1-3-16,-1 4 0 0,-2-2 1 0,1 1 2 16,-3 0 0-16,-4 0 1 0,2 3 0 15,-4-2 0-15,-2 0 0 0,0 3-2 16,-2 0 1-16,-4 2-1 0,-4-3 1 16,-3 1-2-16,1-2 0 0,-5-1 1 15,-1 1-1-15,-3-2 0 0,0-1-1 16,1-3-6-16,-5 1-5 0,6-5-2 15,1 4-6-15,-3-3-4 0,4-1-10 16,1 1-7-16,6-2-15 0,-5 1-3 0,7-1-4 16,2 0-14-16,4 2-38 0,-5 0-82 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6-07T04:39:00.142"/>
    </inkml:context>
    <inkml:brush xml:id="br0">
      <inkml:brushProperty name="width" value="0.05292" units="cm"/>
      <inkml:brushProperty name="height" value="0.05292" units="cm"/>
      <inkml:brushProperty name="color" value="#FF0000"/>
    </inkml:brush>
  </inkml:definitions>
  <inkml:trace contextRef="#ctx0" brushRef="#br0">19164 6027 119 0,'0'0'154'0,"0"0"-113"15,0 0 2-15,0 0 3 0,0 0-1 16,0 0-9-16,0 0-7 0,0 0-6 16,-16 0 0-16,14 0-1 0,2 0 6 15,0 0-6-15,0 3 0 0,-2 0-1 16,2-2-1-16,0-1 2 0,0 0 0 16,0 0 0-16,0 0 1 0,0-1-2 15,0 0-2-15,2 0-1 0,4-1-1 16,2 1 1-16,2-2 2 0,9 1-3 0,2-3 0 15,4 1-6-15,3-1 1 16,4-1-4-16,1 0 0 0,-2 1-3 16,2-1 0-16,0 3-2 0,-2 0 0 0,-2 0 2 15,-2 3-3-15,-7-1 0 0,-1 0-1 16,-7 1 3 0,1 0-4-16,-5 0 1 0,-2 0-1 0,-2 1 0 0,-4 0 0 15,2-1 0-15,-2 0-1 16,2 0 2-16,-2 2-2 0,0 0 2 0,0-1-1 15,0 1 0-15,0-1-1 0,0 0 0 16,-2 1-5-16,0-1-3 0,-2 1-5 16,-2 1-4-16,0 1-13 0,-7 3-19 15,3-2-39-15,-7-2-44 0,3-3-100 16</inkml:trace>
  <inkml:trace contextRef="#ctx0" brushRef="#br0" timeOffset="4090.16">28402 17901 411 0,'0'0'8'15,"0"0"-5"-15,0 0-3 0,0 0 25 16,0 0 18-16,0 0-5 0,0 0-8 16,0 0-10-16,-14 3-2 0,14-3-4 15,0 0-4-15,0 0-3 0,0 0 0 16,2 0 1-16,-2 0 6 0,6 0 1 15,0 2 0-15,7 2 0 0,-1 4 3 0,7 0 2 16,1 0 1-16,9 2-2 16,8-2-3-16,11 1 4 0,4-1 0 0,8 0-5 15,2-4 2 1,4 0-5-16,-4-1-6 0,-2 0-5 0,-9-2-1 0,-3 2 1 16,-11-1 0-16,-8 0-1 15,-10-1 1-15,-7 0-1 0,-6-1 2 0,-4 0-2 16,-2 0 2-16,0 0-1 0,0 0-1 15,0 0-5-15,0 0-11 0,0 0-12 16,-2 0-16-16,2 0-28 0,0 0 1 16,0-7-62-16,0-3-121 0</inkml:trace>
  <inkml:trace contextRef="#ctx0" brushRef="#br0" timeOffset="12233.49">7427 7052 237 0,'0'0'58'0,"0"0"-10"0,0 0 5 16,0 0 6-16,0 0-4 0,0 0-7 15,0 0 3-15,0 0-16 0,-10-36 0 16,10 36-3-16,0 0-4 15,0-2-3-15,0 2-6 0,0 0-5 0,0 2 0 16,2 4-4-16,6 0 5 0,-4 2 2 16,2 3-2-16,1 5-2 0,-1 0 0 15,-2 2 0-15,2 6-3 0,-4 1-1 16,0 3 0-16,3 4-2 0,-1-2-1 16,0 1-2-16,0-1-1 0,0-1 0 15,0-4-1-15,-2-1-1 0,2-5 0 0,-2 0 0 16,3-7-1-16,-1-1 0 0,-2-1 1 15,0-2-1-15,-2-4-2 0,0-1-12 16,0-1-16-16,0-2-12 0,0-2-14 16,-2-3-13-16,-4-7-26 0,-3-4-88 15,7-2-202-15</inkml:trace>
  <inkml:trace contextRef="#ctx0" brushRef="#br0" timeOffset="13113.99">7758 7070 143 0,'0'0'53'16,"0"0"-34"-16,0 0-10 0,0 0 5 15,0 0-8-15,0 0-3 0,0 0-1 16,0 0 1-16,-17-1-1 0,15 1 2 16,-4 0 2-16,0-1 11 0,2 0 10 15,-2 1 1-15,-3 0-1 0,1 1-7 0,2-1 0 16,-2 0 6-16,1-3 7 0,-1 1 0 16,2 0 0-16,0-4 1 15,4 3 1-15,-5 0-7 0,3-1-6 0,0 1 1 16,0 1 0-16,0 0-1 15,4-1 0-15,-4 0-2 0,4-1 0 0,-2 0 2 16,0-1-5-16,2 1-3 0,0-2-4 16,0 1-1-16,0 1 0 0,2-1-3 15,2 2-1-15,0-3 1 0,2 2 0 16,2-2-4-16,1 0 2 0,-1 2 3 16,4 0-1-16,1 2 0 0,3 1-2 15,5-1-1-15,0 2 3 16,1 0-1-16,-3 5-2 0,4 3-1 0,-5-1 1 0,3 1-2 15,-4-1 0-15,1 2 0 0,-5 0-1 16,-1-2 0-16,-4 4 0 0,-2 0-1 16,-1 2 1-16,-5-1 2 0,0 2 0 15,0 0-1-15,-5-2 0 0,-1 1 2 16,-4 0 1 0,-3-3-2-16,3 1-1 0,-4-2 2 0,1-2-2 0,1 0 0 15,-1 0 1-15,3-1-2 0,2 0 0 16,-2-3-2-16,1 0 2 0,3-2 0 0,2 1 2 15,0-2-2-15,2 0 0 0,0 0 2 16,2 0-2-16,0 0 1 0,0 0 0 16,0 0-1-16,2 0 3 15,-2 0-3-15,6 0 1 0,0 0 0 0,7-2-1 16,1 2 1-16,0 0 1 0,7 2 1 16,2 5 2-16,-2 1 0 0,1 2-4 15,1 3 1-15,-4 0-2 0,-1 3 0 16,-3 0 1-16,-1 1-1 0,-4-1 1 15,-5-2 0-15,-1 1 1 0,-4-2-2 16,0 0 2-16,0-1-1 0,-6-1 2 0,-5 0 0 16,-5 1 1-16,-1-3-1 0,-4-1 2 15,-1-2-2-15,-1-2 0 16,0-1 0 0,5-1 0-16,-1 0-3 0,-2-2 0 0,5 0 0 0,-1 1 0 15,3-1 0-15,-1 0 0 0,3-2 0 0,2 0 0 16,1 0 0-1,1-1 0-15,0 1 0 0,4 1 0 0,0-1 0 0,1 2 0 16,3 0 0-16,-2 0-12 0,-2 2-27 31,4-1-11-31,0 4-26 0,-4 1-50 16,0 1-83-16</inkml:trace>
  <inkml:trace contextRef="#ctx0" brushRef="#br0" timeOffset="23058.74">7531 15290 340 0,'0'0'67'0,"0"0"-32"16,0 0 3-16,0 0 0 0,0 0-6 15,0 0-13-15,0 0 0 0,0 0-5 16,45-20 1-16,-39 20-3 0,0 0 0 16,-1 0-4-16,-1 0 0 0,0 2 0 15,0 2 0-15,-2-1-2 0,0 3 0 16,-2 4 4-16,0-3 5 0,-2 5-3 15,-4 3-6-15,-2-2-4 0,-1 3-1 16,-1-3-1-16,0 0 0 0,-1-3-2 16,1-2 0-16,2-2 2 0,-1-3 0 15,3-1 0-15,-4-2 0 0,2 0 1 16,-1 0 1-16,1-2 3 0,0-2 2 0,0-2 0 16,1-1-1-16,1 0-2 15,0 0 1-15,0-1-1 0,2 0 3 16,-1-2 2-16,1 2 2 0,0-2-2 0,4 1 2 15,0 0-1-15,0-1-4 0,0 0 2 16,0 2-2-16,6-3 0 0,3 2-2 16,1 0-1-16,2 0-3 15,1 1 0-15,5 2 0 0,1 2 0 0,0 3 1 16,1 1-1-16,1 7 0 0,-2 3 1 16,-3 3 1-16,-1 0 0 0,-5 5 1 0,-4 1-2 15,-4 4 2 1,-2 6-2-16,-2 3 1 0,-8 4 0 0,-3 4 0 0,-5-2-1 15,1 0 0-15,-6 0-1 0,5-5 1 16,-3 0 0-16,1-5-1 0,-3-1 1 16,4-3-1-16,-4-2 1 0,5-2 0 15,-3-5-1-15,3 1 0 0,1-4 1 16,5-2 1-16,-1-6-2 0,5-1 1 16,2-3 1-16,2 0 3 0,2-3 6 15,2-3-1-15,0-2-3 0,0-3 2 16,4 0-5-16,4-4-1 0,4 2-3 15,3-2 1-15,1 1 0 0,5 0 0 16,-2-1-1-16,3 3 2 0,3 1-2 16,-6 2 1-16,4 4 0 0,-1-1-1 15,-5 4 2-15,-1 2-2 0,-5 0 1 16,-1 0-1-16,-2 4 0 0,-2 3 0 0,-1 2 0 16,-1 2-1-16,0 3 1 15,0 3-7-15,-2-2-7 0,-2 2-8 0,4-6-11 16,0 0-25-16,3-5-39 0,-3-4-26 15,6-2-83-15,0-8-182 0</inkml:trace>
  <inkml:trace contextRef="#ctx0" brushRef="#br0" timeOffset="23405.25">7952 15319 555 0,'0'0'82'0,"0"0"-4"15,0 0 2-15,0 0-19 16,0 0-20-16,0 0-13 0,0 0-6 0,-12-18-4 16,12 21-1-16,0-2-5 0,0 3-5 15,0 5-2-15,0 0 0 0,0 4-1 16,0 1 4-16,0 3-8 0,6 4 0 16,-4 4 0-16,4 7 0 0,-4 1 0 15,2 4 0-15,1 5 0 16,-5 1 0-16,0 1 0 0,0 2 0 0,0-3 0 0,0 0 0 15,0-6 0-15,0-2 0 0,0-6 0 16,0-5 0-16,0-6 0 0,0-5 0 16,0-6 0-16,0-5 0 0,0 0 0 15,0-2 0-15,0 0 0 0,0-6 0 16,-2 0 0-16,-3-5-15 0,3 2-17 16,0-4-11-16,-2-2-21 0,2 1-29 15,0-3-26-15,0 1-28 0,-2 0-136 16</inkml:trace>
  <inkml:trace contextRef="#ctx0" brushRef="#br0" timeOffset="25150.42">21599 6099 225 0,'0'0'63'15,"0"0"-27"-15,0 0 6 0,0 0 7 16,0 0-1-16,0 0-1 0,0 0-7 16,0 0 0-16,0 0-6 0,-6-17-4 0,8 16-2 15,4 0 0-15,3-1-4 0,-1 0 4 16,6 0 4-16,1-1-6 0,6 2 0 15,-3-3-2-15,7 0-3 0,2 0-2 16,6-2-4-16,2 0-2 0,4 1-2 16,7-1-2-16,3-1-2 0,7 2 0 15,-4 2-3-15,2 0 2 16,-9 2-1-16,-4 1-1 0,-5 0 1 0,-10 1-1 16,-5 2-1-16,-8-2 0 0,-3 1-2 15,-8-1-1-15,0 0 0 0,-2 0 0 0,0-1 0 16,0 0 1-16,0 0-1 15,0 0 1-15,0 0 1 0,0 0 1 0,0 0-2 16,0 0 1-16,0 0-1 16,0 0 1-16,-2 0 1 0,2 0-3 15,-6 0 0-15,2 1-9 0,-5 2-5 0,5 0-8 16,0 0-8-16,-2 3-9 16,-2 1-18-16,1 1-23 0,1 1-22 0,2-5-35 15,0-1-33-15</inkml:trace>
  <inkml:trace contextRef="#ctx0" brushRef="#br0" timeOffset="30547.8">7460 9163 182 0,'0'0'43'0,"0"0"-16"0,0 0-5 16,0 0 9-16,0 0-3 0,0 0-5 15,0 0 10-15,9-13-5 0,-9 13 1 16,2-1-3-16,0 0 0 0,0 0 5 16,-2-1-6-16,2 2-1 0,-2-1-1 15,0 1-5-15,0 0-5 0,0 2-5 16,0 3-2-16,0-2 4 0,0 4-1 15,0-2-3-15,-6 2 1 0,-1-1-2 16,1 0 3-16,-8 0-3 0,3 0 0 16,-1-2-1-16,-3 1 2 0,3-3-2 0,0 0-1 15,-1-2-1 1,5 0 2-16,0-3 4 0,-1-4 3 0,5-2-1 0,0 3-2 16,0-3 0-16,0 1-2 0,4 0 2 15,0-1 1-15,0 1-1 0,0 0 0 16,0-1-3-16,2 2-1 0,6-2 0 15,5 0-3-15,1-1 0 0,5 1 1 16,1 5-2-16,7-2 2 0,2 5 1 16,-2 1 0-16,2 0-1 0,-2 7 2 15,2 3-2-15,-6 5 1 0,-1 1-3 16,-5 5 0-16,-5 6 1 0,-6 3 0 0,-6 2 1 16,-4 2 0-16,-10-4-1 15,-3 3 1-15,-1-5-2 0,-5-1 0 0,-2-3 0 16,2-4 0-16,1 1 0 15,-1-5-1-15,0-2-2 16,0 2 3-16,7-5-2 0,1-2 2 0,3-2 0 0,2-2 0 16,1-3 1-16,3-2 1 0,4 0-2 15,-2 0 1-15,4-2 1 0,-2-3 0 16,2-2-2-16,0-1 0 0,0 0 3 16,2 1 0-16,2 0 1 0,4-1 0 15,3 1-1-15,1 1-1 16,5 1 0-16,-3 2 1 0,5 1-1 15,-1 1 0-15,1 1 0 0,-2 7 0 0,5 3 2 16,-7-1-1-16,1 4-3 0,-5-1 2 16,-1 2 0-16,-2-1-1 0,1-2 0 0,-5 1-1 15,0 0 1-15,0-3 0 0,-2 0-1 16,0-3-2-16,4 2-10 16,0-1 0-16,-1-3-6 0,1 0-15 0,4-3-21 15,3-1-2-15,-3 0-16 0,4-6-21 16,1-6-60-16,-3 1-152 0</inkml:trace>
  <inkml:trace contextRef="#ctx0" brushRef="#br0" timeOffset="31082.55">7973 9211 469 0,'0'0'43'0,"0"0"14"0,21-57 5 16,-13 43-9-16,2 0-11 0,0 4-8 15,-3 2 0-15,1 0-6 0,-2 2-7 16,-2 2 0-16,-2 1-5 0,0 1-4 16,-2 0 0-16,0 0-1 0,0 2 2 15,0-2-3-15,0 1 0 0,0 1-3 16,0-3-1-16,-2 2 2 0,0-1-4 16,0 2-1-16,-4 0-1 0,4 0-1 15,-4 0-1-15,0 4 0 0,-5 3-1 0,1 4 1 16,-5 5-1-16,-1 3 1 0,3 6-1 31,1 0 1-31,-4 2 0 0,3 3 0 0,1-2 1 16,-3 3-1-16,5 1 0 0,2 0 0 0,-1 2 0 0,3 2 1 15,4 0-1-15,0-2 0 0,2-1-3 16,0-4 2-16,6-3-1 0,5-1 2 16,3-5-2-16,3-3 0 0,3-4 0 0,3-4 0 15,2-2 2 1,4-3 0-16,0-4 0 0,2 0 1 0,-2-10 0 15,-2-1 0-15,-5-3 1 0,-5 0 3 0,-1 1 4 16,-3-4-1-16,-7 1 3 0,-2-2-1 16,-2-2 1-16,-2-1-11 0,0-4 0 15,-10 1 0-15,-9 1 0 0,-4-1 0 16,-5 4 0-16,-3 4 0 0,-7 5 0 16,5 7 0-16,4 2 0 0,2 2 0 15,7 10 0-15,5 1-12 0,-1 5-14 16,1 3-10-16,3 4-5 0,-3 0-28 15,5 2-51-15,-6 1-55 0,1-7-224 16</inkml:trace>
  <inkml:trace contextRef="#ctx0" brushRef="#br0" timeOffset="32201.75">7522 10136 205 0,'0'0'52'0,"0"0"-2"15,0 0-8-15,0 0 5 0,0 0-4 16,0 0-2-16,-53-5 2 0,48 5-4 16,3 0-1-16,2 0-4 15,0-1-4-15,0-1-1 0,0 1-4 0,2 0 12 16,3-1-15-16,9 2-12 15,0-6 5-15,9-1 8 0,8-3 3 0,4-1 2 0,7-3-6 16,3-1-2-16,3-2-3 16,1 5-5-16,-1-2-2 0,-5 4-4 15,-6 4-2-15,-8 1-1 0,-8 4-3 16,-9 0-1-16,-3 0 1 0,-5 1 1 0,-4 0 0 16,0 0-1-16,0 0 0 0,0 0-2 15,0 0-8-15,0 4-6 0,-4 1-6 16,-5 0-11-16,3-1-13 0,-8 3-23 15,-3 0-19-15,-1-1-15 0,-5-1-74 16,2 0-56-16</inkml:trace>
  <inkml:trace contextRef="#ctx0" brushRef="#br0" timeOffset="32690.09">7564 10124 416 0,'0'0'68'0,"0"0"-8"0,0 0-4 0,0 0-5 16,0 0-8-16,0 0-2 15,0 0-3-15,0 0-9 16,0 0-6-16,-2-6-9 0,2 6-3 0,2 1-7 0,0 5 0 16,0 3-1-16,2 3 2 0,0-1 1 15,0 4 0-15,-2 0-1 0,0 1-3 16,-2 1 1-16,0-2 0 0,0 4-2 16,0-4 0-16,0 1 0 0,0-1 0 15,0-2 0-15,-2 0-1 0,0-3 1 16,2-3-1-16,0-1 0 0,0-3 0 15,0-1 0-15,0-2 0 0,0 0 2 16,0 0-2-16,0 0 2 0,0 0-1 0,0 0 0 16,0-2 4-16,0-2 7 15,0-1-2-15,0-2-1 0,4 1 0 16,2-3-3-16,-1 2-1 0,1 0-3 16,2 1 0-16,0 0 1 15,3 1-2-15,3 3-1 0,3-1 2 0,-1 3 0 0,5 0 0 16,2 0 0-1,-1 1-1-15,-1 5 2 0,2 2-1 0,-3 2 1 0,-1 2-3 16,2 5 2-16,-7-1 0 0,1 5-2 16,-3 1 0-16,-8 2 2 0,0 0-2 15,-4-1 1-15,0 0-1 16,-4-5 3-16,-8-2-1 0,-9 0 3 0,-2 0-2 16,-8-1-1-16,-6 1 3 0,-2-4-5 15,4-1-3-15,-2-1-6 0,3-2-13 0,6-2-19 16,7-2-29-16,8 0-55 0,3-1-52 15,4-2-200-15</inkml:trace>
  <inkml:trace contextRef="#ctx0" brushRef="#br0" timeOffset="36180.68">24225 6048 302 0,'0'0'61'0,"0"0"-3"0,0 0 18 16,0 0 4-16,0 0-14 0,0 0-12 15,0 0-4-15,0 0-4 0,0 0-12 16,-9-1-9-16,9 0-4 0,0 1-3 15,0 0 0-15,0 0-1 0,0-1-3 16,2 1-3-16,0 0-2 0,5 0 3 16,3-2 3-16,4 0-1 0,7-3 1 15,8-2-8-15,4 1-7 0,6 1 0 16,3-2 0-16,-3 5 0 0,0 1 0 0,3 1 0 16,-7 0 0-16,-2 2 0 15,-6 2 0-15,-5 0 0 0,-3 1 0 0,-4 0 0 16,-3-1 0-16,0 0 0 0,-5-1 0 15,-3-3 0-15,0 2 0 0,-2-1 0 16,2 2 0-16,-4-3 0 0,2 0 0 16,-2 0 0-16,2 0 0 0,-2 0 0 15,0 0 0-15,0 0 0 0,0-2 0 16,0 1 0-16,0 1 0 0,0 0 0 0,0-1 0 16,0 1 0-16,0 0 0 15,0 0 0-15,-2 0 0 0,2 1 0 16,-2 4 0-16,-4 5-7 0,0 3-65 0,1 5-37 15,-7-1-78-15,2-4-105 0</inkml:trace>
  <inkml:trace contextRef="#ctx0" brushRef="#br0" timeOffset="77372.5">7227 13209 95 0,'0'0'143'16,"0"0"-73"-16,0 0-21 0,0 0 8 0,0 0 5 15,0 0-16-15,0 0-7 0,0 0-5 16,2-4 3-16,2 1-4 0,0 0-5 15,2 1 1-15,9-4-2 0,-7 1-3 16,2 1-4-16,9-2-2 0,-3 0-2 16,3-3-1-16,8 3-1 0,-2 1-1 15,-3-1-5-15,1 4 0 0,-2 2-2 0,-7 0-4 16,1 3 0-16,-3 0-2 16,-4 4 1-16,-1 0 0 0,-1 4 0 0,-6 1-1 15,0 1 1-15,0 3 0 0,-2 3 3 16,-9 3-3-16,-1 3 1 15,-4-3-1-15,1-3-1 0,-2 0 0 0,5-1-1 16,-4-2-3-16,1 1-2 0,-1-3 2 16,5-1 2-16,3-5 2 0,-2 0-2 15,1-1 2-15,3-1 0 0,4-3 0 16,0-2 0-16,2-1 2 0,0 0-2 16,0 0 0-16,0 0 1 0,0-1 0 15,2-1 2-15,2 0 3 0,4-1 0 16,7 1-2-16,1-1 1 0,3 3 2 0,2 0-1 15,-3 0-1-15,3 3-3 16,-2 3 1-16,-3 1-1 0,-3 2 0 16,-1-1-1-16,-2 2-1 0,-3 3 1 0,-3 2 0 15,0 2 0-15,-4 0 0 0,-4-2 0 16,-5 2 0-16,-1-1 1 0,-9 1 0 16,-1 0 0-16,-1-1-2 0,-6 1 0 15,0-3 0-15,0 1-6 0,3-3-4 16,-1-2-1-16,2-1 0 0,7-3-3 15,-1-2-6-15,7-2-7 0,-1-1-1 16,5-1-4-16,0-1 2 0,4-2 7 0,0-1-2 16,0 2 2-16,2-4 2 15,2-3-11-15,6-1-26 0,5-3-51 0,-1-3-66 16,-2 3-118-16</inkml:trace>
  <inkml:trace contextRef="#ctx0" brushRef="#br0" timeOffset="77969.12">7741 13233 242 0,'0'0'137'0,"0"0"-56"16,0 0-10-16,0 0-14 0,0 0-18 16,0 0-14-16,0 0-5 0,-18-25-1 15,16 25 4-15,-2-1 1 0,1 1-7 16,1 1 0-16,-2-5 1 0,4 4-2 16,0 0 0-16,0 0 0 0,0 0-2 0,0 0-2 15,0 0-1-15,0 0-3 16,9 0 0-16,-1-3-2 0,4-2 3 0,9 0-1 15,0-3 2-15,3 1 1 16,3 2-1-16,4-3-2 16,-2 2 0-16,2 3 0 0,-8 0-3 0,-2-1 1 0,-5 3-2 15,-6 0 2-15,-3 1-2 16,-1-2 0-16,-4 2-1 0,-2 0 1 0,0 0-1 16,0 0 0-16,0 1-1 0,0 0 1 15,0 2-1-15,4-1 0 0,-4 2 1 16,0-1-3-16,0 4 0 0,0 0 0 15,-4 1 0-15,4 2 0 0,-4 3 0 16,0 1 0-16,-3 4 0 0,3 2 0 16,-2 4 0-16,-2 3 0 0,2 4 0 15,-3 4 0-15,5 3 0 0,-4 4 0 16,2 2 0-16,0-3 0 0,4 2 0 16,-3-7 0-16,3-2 0 0,2-4 0 15,0-4 0-15,0-5 0 16,0-4 0-16,0-5 0 0,0-4 0 0,0-3 0 15,0-1-6-15,0-4-27 0,0 0-16 0,0 0-3 16,2 0-14-16,0-3-29 0,-2-6-10 16,0-1-54-16,-2 1-145 0</inkml:trace>
  <inkml:trace contextRef="#ctx0" brushRef="#br0" timeOffset="78196.02">7820 13572 526 0,'0'0'118'0,"0"0"-33"16,0 0-7-16,0 0-16 0,0 0-17 16,0 0-13-16,0 0-6 0,0 0-4 15,-6-14-2-15,6 14-11 16,0 0-9-16,0 0 0 0,0 0 0 0,6 0 0 16,2-3 0-16,9-3 0 0,3-1 0 15,9-3 0-15,4-1 0 0,11-3 0 16,5-1 0-16,7-4 0 0,10 2 0 15,9-2-29 1,-5-5-101-16,-12-2-179 0</inkml:trace>
  <inkml:trace contextRef="#ctx0" brushRef="#br0" timeOffset="108554.11">7495 11272 132 0,'0'0'24'0,"0"0"0"16,0 0 10-16,0 0 10 0,0 0-13 16,0 0-1-16,0 0 4 0,0 0-4 15,-20-29-1-15,18 29 4 0,2 0-2 16,0 0-3-16,0 0 4 0,0-1 0 0,0-1 2 15,0-1 2-15,4-1-2 0,-4-2 3 16,6 1-1-16,-2 0-4 0,2-1-1 16,-2-1-5-16,3 0-5 15,-1 2-3-15,0-1-2 0,0 3-3 0,-4 1 0 16,0 1-2-16,-2 1-1 0,2-1-2 16,-2 1 0-16,3 0-2 0,-1 1-4 15,0 5 0-15,2 2 0 0,-2 6 1 16,0 1 3-16,4 2 1 0,-6 3 1 15,0 2-3-15,0 4-1 0,0 5-3 16,0 1 2-16,-2 2 0 0,-2 0-1 0,2-2 0 16,-2-2-1-16,2-4 0 0,2-4-1 15,-2 0 1-15,2-5 0 0,-2-2-1 16,2-3 0-16,0-1 0 0,0-2 1 16,0-2-1-16,0-1-1 0,0-1-3 15,0-3-14-15,0-2-4 0,0 1-10 16,0-1-5-16,0-3-16 0,0-3-21 15,-3-4-27-15,1-5-46 0,0 0-145 16</inkml:trace>
  <inkml:trace contextRef="#ctx0" brushRef="#br0" timeOffset="109261.75">7905 11178 114 0,'0'0'73'0,"0"0"-20"0,0 0-12 16,0 0-2-16,0 0 1 0,0 0-1 15,0 0 2-15,0 0 0 16,10-32 1-16,-10 29-3 0,2 0 2 0,0 0-2 16,2-3-2-16,-4 0 5 0,2 0 4 15,0 1-4-15,0 1-11 0,1 1 0 16,-3 1-6-16,0 2-7 0,0 0-1 16,2-1-1-16,-2 1 0 0,0-2-2 15,0 2-3-15,0 0-1 0,0 0-1 16,0 0 0-16,0 0-2 0,-2 0-7 15,2 0 0-15,-5 2 0 0,1 0 0 0,2 2 0 16,-4 0 0-16,-4 5 0 16,1 3 0-16,1 2 0 15,-6 5 0-15,5-1 0 0,1 3 0 0,0 2 0 16,-2 0 0-16,1 3 0 0,3 0 0 16,2 1 0-16,-2-2 0 0,0 0 0 0,6-2 0 15,0-1 0-15,0 0 0 0,0-1 0 16,6-1 0-16,0 1 0 0,-2-5 0 15,4 0 0-15,1-1 0 0,1-5 0 16,0 2 0-16,3-4 0 0,3-2 0 16,5-3 0-16,0-3 0 0,5 0 0 15,5-3 0-15,-6-2 0 0,0-3 0 0,-2-2 0 16,-3 1 0-16,-5-1 0 16,-3 0 0-16,-1 0 0 0,-5-1 0 15,-2-1 0-15,-4-1 0 0,0-2 0 0,-6 1 0 16,-5-2 0-16,-9 1 0 0,-5 3 0 15,-4 2 0-15,-4 4 0 0,-2 3 0 16,0 3 0-16,0 3 0 0,8 6 0 16,2 3 0-16,6 1 0 0,5 2 0 15,1 2 0-15,1-1 0 0,2 4-26 16,1 0-31-16,3 0-2 0,2 1-49 0,0-2-45 16,0-3-131-16</inkml:trace>
  <inkml:trace contextRef="#ctx0" brushRef="#br0" timeOffset="154611.03">7469 14211 116 0,'0'0'181'0,"0"0"-111"0,0 0-16 0,0 0-4 15,0 0 14-15,0 0-10 16,0 0 0-16,0 0-8 0,6-3 17 0,-6 3 8 15,0 0-50-15,0 0 6 0,0 0-1 16,0 0-4-16,0 5-6 0,-2 2-5 16,0 5-2-16,2 1-1 0,-2 3 1 15,2 5 0-15,0 5-2 0,0 2 1 16,0 7-1-16,0 3-1 0,0 3-1 16,0 3 1-16,0-2-3 0,0 1-3 15,0-2 0-15,0-2 0 0,0 0 0 16,0-4 0-16,0-3 0 0,0-3 0 0,0-4 0 15,0-3 0-15,0-9 0 0,2-1-13 16,0-6-17-16,0-3-19 16,0-2-11-16,6-2-31 0,2-8-32 0,3-9-16 15,1-3-57 1</inkml:trace>
  <inkml:trace contextRef="#ctx0" brushRef="#br0" timeOffset="154925.74">7683 14384 180 0,'0'0'233'0,"0"0"-164"0,0 0-9 16,0 0 2-16,0 0-10 16,0 0-15-16,0 0-11 0,0 0-3 0,0 0-4 15,-16-10-2-15,16 10-11 0,0 0-1 31,2 0-1-31,2 0 7 0,-2 0 11 0,4 0-1 16,1-1-1-16,3-3 1 0,6-4-6 0,3-2 0 0,6-5-5 0,0 1-3 16,4-3-2-16,-2 2-3 0,-5 2-2 15,-1 3-2-15,-9 3 1 0,-3 4 0 16,-5 1-7-16,-4 1-12 0,0 1-15 16,0 0-14-16,-9 0-8 15,1 0-24-15,-8 3-42 16,-1 3-60-16,1 0-132 0</inkml:trace>
  <inkml:trace contextRef="#ctx0" brushRef="#br0" timeOffset="155414.26">7725 14325 366 0,'0'0'92'16,"0"0"-20"-16,0 0-4 0,0 0-12 0,0 0-14 15,0 0-4-15,0 0-10 16,0 0-9-16,0 0-3 0,-31 12-4 15,31-7-4-15,0 2 2 0,2 1 1 16,0 0 4 0,-2 5 2-16,2 1-5 0,-2 5-3 15,0 2-3-15,0 2-3 0,0 1-1 16,0 0-2-16,-4 0 1 0,2-4 1 16,0 0-2-16,2-5 0 0,-2 0 1 15,0-7-1-15,2 0 0 0,0-2-1 16,0-3 1-16,0 0 0 0,0-3-1 15,0 0 1-15,0 0 0 0,0 0-2 0,2-5-1 16,2-5 3-16,2-2 1 16,6-3 0-16,1-1 3 0,-3-1-2 0,3 2 0 15,-3 0 0-15,4 5 1 0,-1 0-1 16,-1 1 0-16,-1 4-1 0,5-1-1 16,-6 3 0-16,3-1 0 0,-1 2 1 15,3 2-1-15,1 0 0 0,-1 2 1 16,3 2-1-16,-1 0 1 0,-1 3 1 15,-3 0-2-15,3 3 1 0,-7 1 2 16,-1 0 2-16,-4 1 1 0,-4 1 0 16,0 2 1-16,0 2 1 0,-8 0 2 0,-9 5-2 15,-4-1-2-15,-7 1-2 16,-1 1 1-16,-2-4-4 0,0 1 2 16,4-7-3-16,0-1-7 0,2 0-17 0,4-6-8 15,9 0-1-15,6-3-24 0,0-3-24 16,3 2-30-16,1-2-62 0,2 0-145 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6-07T04:48:49.155"/>
    </inkml:context>
    <inkml:brush xml:id="br0">
      <inkml:brushProperty name="width" value="0.05292" units="cm"/>
      <inkml:brushProperty name="height" value="0.05292" units="cm"/>
      <inkml:brushProperty name="color" value="#FF0000"/>
    </inkml:brush>
  </inkml:definitions>
  <inkml:trace contextRef="#ctx0" brushRef="#br0">10914 8820 80 0,'0'0'52'16,"0"0"-28"-16,0 0 16 0,0 0 23 15,0 0-7-15,0 0-8 0,0 0-5 16,0 0-1-16,2-55 0 0,-2 46 1 15,-2 0-2-15,0 0 2 0,2-4 8 16,0 5-26-16,0 1-1 0,0 0 10 16,0 0-4-16,0-1-5 0,-2 2 5 15,4 2-2-15,-2 2-15 0,0 1 1 0,2 1-2 16,-2 0-2-16,0 0-5 16,0 0-1-16,0 0-1 0,2 4-1 0,5 4-1 15,-5 5 2-15,2 2 1 0,-2 3 3 16,2 3 1-16,-2 4 1 0,0 3-1 15,0 1-2-15,-2 4 2 0,2 0-2 16,-2-2 0-16,2 3-3 0,-2-2 3 16,0 0-2-16,0 1-2 0,0-3 1 0,2-2 1 15,-2-3 0-15,3-1 0 16,3-3-4-16,-4-3 0 0,-2-1 0 16,4-3 0-16,-2 0 0 0,-2-4 0 0,0-3 0 15,0-1 0-15,0-3 0 16,0-2 0-16,0 0 0 0,0-1 0 0,0 0 0 15,0 0 0-15,0 0 0 16,0 0 0-16,0-3 0 0,0-1 0 0,0-3 0 16,0-1 0-16,-2-1 0 0,0-1-6 15,2 1-19-15,0 2-10 0,0-2-7 16,0 2-15-16,4 1-22 0,2-2-25 16,2 2-21-16,3-2-82 0</inkml:trace>
  <inkml:trace contextRef="#ctx0" brushRef="#br0" timeOffset="692.28">12004 8665 151 0,'0'0'141'16,"0"0"-81"-16,0 0-5 0,0 0 18 0,0 0-5 16,0 0-10-16,0 0-11 0,0-19-3 15,0 18 6-15,0-1-7 0,-2 1-7 16,2-1-7-1,0 2-6-15,0 0-8 0,0 0-7 0,0 3-5 16,0 3-2-16,-4 4-1 0,-5 5-1 0,1 7 1 16,-11 3 0-16,-1 3 0 0,-1 2 1 15,-6 1 0-15,2 0-1 0,7 0 1 16,-9-5-1-16,10-1 1 0,-1-1-1 16,1-2 0-16,3-2 1 0,3-3-1 15,-1-4 0-15,4-2 0 0,6-1 0 16,0-3 0-16,2-2 0 0,0 0 0 0,0-1-1 15,0-1-1-15,0-1 1 0,2 1 1 16,6 0 0-16,2 3 0 0,3 1 0 16,-1 1 0-16,7 0 1 0,-5 2 1 15,7 2 0-15,4-1 0 16,-5 4 1-16,3-2 2 0,0 1-3 0,-7 4 0 16,7-4-2-16,-6 4 1 15,-1 0 0-15,1-1-1 0,-1 2 0 0,-7-2 0 16,1-1-2-16,2-2-18 0,-6-1-22 15,1-4-20-15,3-1-41 0,2-3-23 16,-7-2-95-16</inkml:trace>
  <inkml:trace contextRef="#ctx0" brushRef="#br0" timeOffset="1221.21">12953 8810 286 0,'0'0'52'16,"0"0"1"-16,0 0 13 0,0 0 9 0,0 0-13 0,0 0-7 16,0 0-3-16,0 0 8 0,2-47-8 15,-2 46-13-15,0 1-7 0,0 0-9 16,0 0-8-16,0-1-4 0,0 1-5 16,0 0-4-1,2 5-1-15,2 5-1 0,0 2 0 0,4 7 1 16,-2-1 1-16,-3 4 0 0,5 0 1 0,0-1 0 15,0 2-1-15,-1 2 0 0,-1 2-1 0,4 1 1 16,-4 0-2-16,-2 1 1 0,-2-1 0 16,-2-3 0-16,0 0 1 0,0-3-2 15,-6-2 1-15,-4-2 1 0,0-3-2 16,3-1 2-16,-9-1-2 0,3-1 1 16,-3 0-1-1,-1-2-5-15,-3-3-3 16,1 0-1-16,-6-2-3 0,0-2-6 0,5-1-9 0,-3-2-15 15,0 0-5-15,11 0-7 16,0 0-6-16,3-2-1 0,1-1-15 16,6-3-9-16,-4-7-8 0,4-6-26 15,0-2-130-15</inkml:trace>
  <inkml:trace contextRef="#ctx0" brushRef="#br0" timeOffset="1777.22">12907 8506 298 0,'0'0'102'0,"0"0"-51"0,0 0 16 0,0 0 1 15,0 0-19-15,2-52-16 0,-2 49-5 16,0 2 3-16,0 0-7 16,-2 1-6-16,2-1-5 0,-2 1 0 15,2 0-1-15,0 0-2 0,-2-1-2 0,2 1-4 16,-4 3-4-16,2 4 0 0,0 4 0 16,0-1-1-16,0 0 1 0,2 1 0 15,0 0 0-15,0-5 1 0,0-1 0 16,0-1-1-16,0-1 0 0,0-2 2 15,2 1-1-15,0-2 1 0,0 0 4 16,4 0 6-16,0-2 3 0,-2-2 4 16,-2-1-2-16,-2-1-5 0,5 0-4 0,-3-4-4 15,-2 3-3-15,0-1 0 16,0 3 0-16,0 2-1 0,0-1 0 0,0 3-10 16,0 0-7-16,0 1-10 0,0 0-2 15,0 1-22-15,-2 5-55 0,-3 3-17 16,3 3-79-16</inkml:trace>
  <inkml:trace contextRef="#ctx0" brushRef="#br0" timeOffset="2232.77">13294 9236 470 0,'0'0'72'0,"0"0"-22"16,0 0 11-16,0 0 18 0,0 0-12 15,0 0-19-15,0 0-4 0,6-50-10 16,-6 49-5-16,0 1-6 0,0 0-2 16,0 0-5-16,0 0-7 0,0 0-9 15,0 0 0-15,2 7 0 0,2 2 0 16,0 1 0-16,-2 5 0 0,-2-1 0 15,6 3 0-15,-3-1 0 0,1 0 0 0,-2 3 0 16,0 0 0-16,-2 1 0 16,0 0 0-16,4-2 0 0,-4-1-6 0,-4 0-47 15,-4-4-35-15,-5 1-84 16,-5-4-211-16</inkml:trace>
  <inkml:trace contextRef="#ctx0" brushRef="#br0" timeOffset="2735.46">11572 9503 457 0,'0'0'86'15,"0"0"-31"-15,0 0 17 0,0 0 17 16,0 0-23-16,0 0-26 0,0 0-12 16,0 0-6-16,4 4-6 0,-2 0-1 15,4 1-2-15,-2-3-1 0,0 1 3 16,1 1 2-16,3-3-3 0,8 2-8 15,-5-1-6-15,11-2 0 0,5-2 0 16,2 2 0-16,8-4 0 0,1-1 0 16,-3-1 0-16,-2 1 0 0,-6 2 0 15,-7 1 0-15,-1 2 0 0,-15 0-24 16,0 3-71-16,-8-1-118 0,-10-2-379 0</inkml:trace>
  <inkml:trace contextRef="#ctx0" brushRef="#br0" timeOffset="4467.84">14457 8739 247 0,'0'0'58'0,"0"0"-15"15,0 0 5-15,0 0 15 0,0 0 2 0,19-42-9 16,-17 36-1-16,2 0-11 0,-4 2 1 15,2 0-4-15,-2 1-2 0,0 3-8 16,0-2-4-16,0 2-4 0,0 0-2 16,0 0-9-16,0 0-3 0,0 0-4 15,-2 0-4-15,2 0-1 0,0 6-1 16,-2 3 0-16,-2 1-1 0,0 6 2 16,-4 2 0-16,-7 0 0 0,3 3 1 15,-5 0-1-15,3 1 1 0,-7 1 0 16,5 1 0-16,-9-2-1 0,6 1 0 15,-2-2 2-15,3-2-2 0,5-2 0 0,3-3 0 16,0-2-1-16,4-3 0 0,1-2-2 16,3-4 3-16,2 1-1 0,0-2 0 15,0-1 1-15,0 0-1 0,0-1 1 16,0 0-2-16,2 2-1 0,7 0 2 16,3 1 0-16,3 0 1 0,9-1 0 15,1 0 0-15,6-2 2 0,-2 2 3 16,8 0 0-16,1 2-1 0,-1 1-2 15,0 0 1-15,-4 2-2 0,-6 2-1 16,-6-1 2-16,-3 2-2 0,-10-4-14 16,-1 4-28-16,-5-1-37 0,-2 2-55 15,-9 0-81-15</inkml:trace>
  <inkml:trace contextRef="#ctx0" brushRef="#br0" timeOffset="5176">15499 8779 308 0,'0'0'106'16,"0"0"-23"-16,0 0-6 0,0 0-2 15,0 0-12-15,0 0 2 16,0 0-11-16,0 0-14 0,0 0-9 16,-10-38-13-16,10 38-8 0,0 1-3 0,0 7-7 15,0-1 0-15,0 4 0 0,2 0 3 16,-2 3 4-1,4 0-4-15,-2 2 0 0,-2 3 1 0,4 2-3 0,0 2 2 16,3 2-2-16,-1-1 0 0,0 1 0 16,-2-1 0-16,-2-1-1 0,0-3 0 15,0-3 1-15,0-2 0 0,-2-3 0 16,0-2-1-16,0-1 1 0,-4-2 0 0,0-1 0 16,-4 1-1-16,-9-1-3 15,3-2-24-15,-11-2-7 0,-2-2-10 16,2 0-15-16,-3-2-39 0,1-2-27 0,0-2-72 15,4 0-107-15</inkml:trace>
  <inkml:trace contextRef="#ctx0" brushRef="#br0" timeOffset="5395.79">15367 8464 548 0,'0'0'149'0,"0"0"-92"15,0 0-16-15,0 0 6 0,0 0-23 0,0 0-13 0,0 0-9 16,0 0-1-16,23-17-1 0,-23 23 0 16,0 1-4-16,-2 2-19 0,2 3-20 15,0-4-36-15,-4 0-27 0,-3-2-76 16,1-2-162-16</inkml:trace>
  <inkml:trace contextRef="#ctx0" brushRef="#br0" timeOffset="5993.53">16045 9021 439 0,'0'0'143'0,"0"0"-89"15,0 0-4-15,0 0 23 0,0 0-9 16,0 0-21-16,0 0-14 0,0 0-7 16,0 0-8-16,2-13-7 15,-4 13-5-15,-2 0 0 0,2 6-2 0,-4-2-1 0,-5 4 1 16,-5 3 2-16,1-2-2 0,-10-1 1 15,5 0-1-15,-1-1-7 0,0-2-2 16,9-4 2-16,-5-1 2 0,7 0-2 16,0 0-2-16,2 1 0 0,-1-1 2 31,5-2 4-31,2-3 3 0,0-1 0 0,2-2 1 16,2-3-1-16,2-2 2 0,7 0 5 0,1-2 2 0,-2 2 2 15,9 1-3-15,-3 3-3 0,5 5-3 16,0 3-1-16,-3 1 1 0,5 1-1 15,-4 7 0-15,1 3 1 0,-1-1-1 0,-7 3-1 16,-5 2 2-16,-5 1 0 16,-2 3 0-16,0-1-1 15,-7 3 0-15,-1-1 1 0,-8 0 0 0,3-5-1 0,-1 0 0 16,3-3 0-16,5-2-1 0,2-1 0 16,2 1 0-16,0-2 0 15,2 1-2-15,0 0 2 0,0-1 0 0,0-1 0 31,2 0 0-31,0-1 0 0,2-3 3 16,2 0-1-16,-1-1 0 0,9 0 1 16,-4-1 0-16,5 0 0 0,8-1-2 15,-1 0 0-15,-3 0-1 0,2 0-1 16,-7 0-11-16,3-5-39 0,-7 0-58 16,-4-5-85-16,-2-4-324 0</inkml:trace>
  <inkml:trace contextRef="#ctx0" brushRef="#br0" timeOffset="7079.09">16942 8586 360 0,'0'0'65'0,"0"0"5"16,0 0-11-16,0 0 4 16,0 0-8-16,0 0-5 0,4-12 1 0,-4 12-6 15,0-1-11-15,0 0-8 0,0 1-6 16,0-2-5-16,2 0-3 0,-2 2-5 15,0 0 1-15,2 0-2 0,-2 0-2 16,0 0-2-16,0 0 1 0,0 2-1 16,-4 3-1-16,-2 3-1 0,-8 6 0 0,-1 7 0 15,-10 3 1-15,-2 1-1 0,3 2 2 16,1-1-2-16,-2-3-1 0,4-2-2 16,7-2 3-16,-3-3 0 0,9-4 0 15,0 1 0-15,0-5-2 0,-1 1 2 16,3-1 0-16,2-1-1 0,4 0 1 15,-2-3 0-15,0-1-1 0,2 0 1 16,0-1-2-16,0 0 2 0,0-1-2 16,0 1 2-16,4 1-1 0,-2 0 1 0,4 1 0 15,7 3 0 1,-3-1 0-16,7-1 1 0,3 1 0 0,1-1 2 0,4 0 2 16,2 2 2-16,2 0-3 0,-1 0 1 15,-1 2 0-15,-2-1-5 0,-8 1 0 16,3-1 0-16,-7 1 0 15,-3-1 0-15,-2-2 0 0,-1 0-7 0,-7 1-32 16,0-1-24-16,0 0-40 0,-9 1-26 0,-5-3-119 16</inkml:trace>
  <inkml:trace contextRef="#ctx0" brushRef="#br0" timeOffset="7377.37">16748 9323 526 0,'0'0'84'16,"0"0"-21"-16,0 0 10 0,0 0-2 0,0 0-21 0,0 0-16 15,0 0-9-15,0 0-7 0,-4-9-5 16,4 9-7-16,0 1-4 0,2-1 0 15,2 3-1-15,0 1 1 0,4-2 2 16,9 3 0-16,-5-2 3 0,9 0 0 16,-3 0-1-16,9-3 0 0,2 0-3 15,0 0-2-15,0-4-1 0,-2 0 0 16,0-4-22-16,0 0-33 0,-2-2-54 16,-15-5-127-16</inkml:trace>
  <inkml:trace contextRef="#ctx0" brushRef="#br0" timeOffset="8367.06">17829 8368 149 0,'0'0'19'0,"0"0"19"15,0 0 33-15,0 0-20 0,0 0 0 16,0 0 0-16,0 0 8 16,0 0-2-16,-8-23-3 0,8 23-3 0,0 0-7 15,0 0 5-15,0 0-8 0,0-1-5 0,0-1-8 16,0 2-7-16,0 0-9 0,0 0-5 15,2 4-5-15,4 3-2 0,0 4 0 16,-2 3 1-16,0 3 2 0,1 4-1 16,-1 3 2-16,-2 3-1 15,0-1 0-15,0 2-2 0,2 2-1 16,-4-1 1-16,0 1-1 0,2-2 1 0,-2-4 0 16,0 1-1-16,4-6 0 0,-2-5 1 15,0-6-1-15,-2-2 1 0,0-3-1 16,0-2 1-16,0 0 0 0,0-1 0 15,0 0 1-15,0 0 1 0,0 0 0 0,0-4-1 32,2-2 6-32,0-4 3 0,-2-5-7 0,0-3-1 0,3-2-1 15,-1-6 1-15,4-1-2 0,2-2 1 0,0-2-1 16,1-2-1-16,-1 2 1 16,0 3 1-16,0 5-1 0,-1 5-1 0,-1 4 1 15,-2 6 0-15,-2 1-1 0,0 2 2 16,4 3-1-1,-6 1-1-15,2 1 0 0,2 1 0 0,1 4-1 0,-1 6-2 16,2 0 1-16,-2 6 2 0,2 3 0 16,-4 4 0-16,-2 4 0 15,2 3 0-15,0 1 0 0,-2-2 1 0,0 2-1 16,0 0 0-16,3-3 1 0,-1-1-1 0,0-5 0 16,2-3 1-16,2-1-1 0,-2-7 1 15,4-1-1-15,-1-3 0 16,-3-4 0-16,2 0 1 0,0-4 0 0,7 0 5 15,-1-5 6-15,0-4 4 0,5-4-3 16,-5-2-7-16,7-5-6 0,-7-4 0 16,3-4 0-16,-3-5 0 0,5-4 0 15,-5-2 0-15,1 3 0 0,-1 4 0 16,-6 8 0 0,-2 6 0-16,-2 6 0 0,2 5 0 0,-1 1 0 0,-3 6 0 15,0 0 0-15,0 0 0 0,0 1 0 16,0 6 0-16,0 6 0 0,0 9 0 15,0 6 0-15,-3 5 0 0,3 1 0 0,0 1 0 16,0 0 0-16,3-3 0 16,1 0-7-16,4-2-8 0,0-2-9 15,-2-2 2-15,3-4-15 0,-1-2-15 0,-4-3-28 16,0-4-48-16,-4-6-94 0</inkml:trace>
  <inkml:trace contextRef="#ctx0" brushRef="#br0" timeOffset="8633.18">17879 9074 541 0,'0'0'92'0,"0"0"-53"16,0 0 21-16,0 0 15 0,0 0-28 15,0 0-16-15,0 0-7 0,6-20-5 16,-2 17-6-16,8-1-6 0,5 1-5 16,6-2-2-16,8 2 0 0,2 1 0 15,2-2 1-15,2 3-1 0,0 1-1 16,-4 0-2-16,0 1-18 0,-2 2-20 0,0 1-29 16,-2 1-50-16,-4-3-59 15,-8 1-218-15</inkml:trace>
  <inkml:trace contextRef="#ctx0" brushRef="#br0" timeOffset="9168.59">18189 9265 530 0,'0'0'68'0,"0"0"21"15,0 0-7-15,0 0-19 0,0 0-16 16,0 0-14-16,0 0-9 0,0 0-6 15,0 0-7-15,29-26-2 0,-29 26-7 16,0 1-1-16,-5 5-1 0,-1 2 0 16,0 2-3-16,-6-1-5 0,1 0-1 15,-1-2-5-15,-5 3 0 0,5-4-1 0,-7 1-3 16,5-2 2-16,-5 0-11 0,7 1-1 16,-1-2 5-16,-1-1 5 0,4-1-2 15,-3-2 3-15,7 0 15 0,-2-2 2 16,6-2 0-16,0-1 3 0,0-4 8 15,2 2 9-15,0-5 0 0,0 0-2 16,6-3-1-16,2-1-4 0,4 0 0 16,3 0 3-16,1 3-1 0,5 3-6 15,4 0-2-15,4 5-2 0,4 5-3 16,0 0-2-16,-2 6 0 0,-2 6 1 16,-8 1 0-16,-7 3 0 0,-6-1-1 0,-8 3 1 15,0 3-1-15,-16 1 0 0,-5 4-6 16,-10-3-8-16,0 2-8 0,2-3-6 15,4-1 3-15,3-2 10 0,3-2 12 16,9-3 3-16,-3-1 0 0,11-4 0 16,2 0 0-16,0-3 0 0,0 1 4 15,0 0 7-15,9-1 1 0,-1 0 1 16,2-3 1-16,5-2 1 0,-1 0-2 16,7-1-3-16,-1-1-3 0,3-6-5 15,0 0-1-15,-2-2 0 0,-3-4-1 16,-5-2-27-16,-5-9-48 0,-2-8-74 0,-8 0-156 15</inkml:trace>
  <inkml:trace contextRef="#ctx0" brushRef="#br0" timeOffset="9783.14">17488 8450 443 0,'0'0'94'0,"0"0"-18"0,0 0 4 16,0 0-5-16,0 0-18 0,0 0-20 16,0 0-4-16,27-32-7 0,-27 32-7 15,4 0-8-15,0 6-4 0,4 5-2 0,-2 2 0 16,1 3 1-16,-5 5 0 0,2 0 1 16,0 4-1-16,-4 1-1 0,2 3-1 15,-2 3 0-15,0 2-1 0,0 3-2 16,-2 2 0-16,0 1 0 0,-4 2 1 15,2 1-2-15,-1 0 1 0,1 0-1 16,-2-2 1-16,4 0 0 0,-2-2-1 16,4 0 0-16,-2-1 1 0,-2-2 0 15,2-5-1-15,2 1 1 0,-4-3-2 16,1-2 2-16,3-4 2 0,-2-1-3 16,2-3 0-16,0-3 0 0,2-1 0 15,1-3 0-15,-1-1-3 16,0-2 2-16,-2-4 1 0,2-1 0 0,-2-3 0 0,0 1-1 15,4 0 1-15,-4-2 1 0,0 0-1 16,0 0 0-16,2 0 0 0,-2 0 1 16,4 0-1-16,-2 2 0 0,4-1 0 15,1-1 0-15,-1 0 3 0,2 0-3 16,-2 0 0-16,7 0 0 0,-3-3 0 16,4 1 0-16,-3 0-11 0,-1-1-11 15,-2 2-16-15,3-2-12 0,-3 0-38 16,-4-1-55-16,0 0-80 0</inkml:trace>
  <inkml:trace contextRef="#ctx0" brushRef="#br0" timeOffset="10569.57">18660 8338 254 0,'0'0'65'16,"0"0"-21"-16,0 0 10 0,0 0 8 15,0 0-6-15,0 0-6 16,0 0 0-16,0 0-6 0,-10-12 0 0,10 12-3 15,0 0-8-15,0 0-7 0,0 0-3 16,0 0-2-16,0 0-4 0,0 0-5 16,0 0-2-16,0 0-3 0,0 0-1 15,0 0-1-15,0 2-3 0,0 3 0 16,-3 2-1-16,3 2 1 0,0 3 3 16,0-2-2-16,0 1 1 0,0 1 1 15,0 2-1-15,0 2 1 0,0 2 1 0,0 1 1 16,0 5-1-16,3-2 2 0,-3 4-2 15,2 1-3-15,2 2 0 0,-2 2-1 16,0 2-1-16,0 3-1 0,2 3 2 16,-4 0-2-16,2 1 1 0,0 0 0 15,0 1-1 1,2 0 0-16,3-1 0 0,-5 1 1 0,6-4 0 0,-2-2 0 16,0-2 1-16,1-3-2 0,-3-3 0 15,4-4 0-15,-4-3 0 0,0-2 0 16,-2-2-1-16,0-2 1 0,0-6 2 15,1-1-2-15,-1-2 0 0,-2-2 1 0,0-1-1 16,0-2 1 0,0 0 0-16,0 0 0 0,0 0 1 0,0 0 1 0,-5 0-1 15,3 0 1-15,-4 1-3 16,-2-1 0-16,-7 0 0 0,3 1 0 0,-2 1 0 16,-1-1 0-16,-1 0 0 0,1 1 0 15,3 0-10-15,-3 0-7 0,7-1-2 16,0-1-8-16,-1 0-6 0,3 0-12 15,-2 0-27-15,0-2-53 0,-3-2-70 16,1-2-217-16</inkml:trace>
  <inkml:trace contextRef="#ctx0" brushRef="#br0" timeOffset="112176.75">7551 10942 33 0,'0'0'85'0,"0"0"-34"0,0 0-15 0,0 0 4 16,0 0 2-16,0 0-15 0,-8-6-8 15,4 5-3-15,2 1 7 0,0 0 7 16,2 0-3-16,-2 0 6 15,2 0-3-15,0 0 2 0,0 0-32 0,0 0 29 16,0 0-19-16,0 0 24 0,0-2-15 16,0 0-12-16,2-1 9 0,-2 0 5 15,4-1-2-15,0-1 5 0,0 1 4 16,0 0 0-16,2 1-8 0,-4-1 1 16,1 3-6-16,1 0-4 0,0 1-3 15,2 0 0-15,0 0-3 0,-2 2-2 16,3 6 0-16,-1 2-1 0,2 1 1 15,-2 5-1-15,-2 0 0 0,3 5 1 0,-5 0 1 16,0 5 1-16,0 4-2 0,2-1-1 16,0 4 1-16,0-1-2 0,4 1 0 15,1-1 0-15,-3-1 1 0,4-5-2 16,-2-4 1 0,1-3-1-16,-1-4 0 0,0-6-2 0,1 1 0 0,-3-6-5 15,-4-1-4-15,2-1-6 0,0-2-7 16,2-9-14-16,-4-2-14 0,5-6-15 15,-5-3-66-15,-2-2-114 0</inkml:trace>
  <inkml:trace contextRef="#ctx0" brushRef="#br0" timeOffset="112523.81">7628 10625 165 0,'0'0'355'0,"0"0"-278"16,0 0-14 0,0 0 9-16,0 0-11 0,0 0-20 0,0 0-11 0,0 0-8 15,-2-22-7-15,2 23-4 0,-2 3-5 16,-3 1-2-16,1 3 0 0,-2 1-3 0,-2 2-1 16,4 2 1-16,0-4-1 0,1 0 0 15,1-2 0-15,0-1 0 0,2-5 1 16,0-1-1-16,0 0 0 15,0 0 0-15,2-1 0 0,3-5 0 0,1 0 0 16,2-2 2-16,-2 1 0 0,0-2 0 16,1 1-2-16,-7 0 2 0,4 0-1 15,-2-1-1-15,0 1 1 0,-2 3-1 16,0 3-2-16,0 1-9 0,0 1-11 16,2 1-18-16,0 5-22 0,2 4-31 15,-4 2-30-15,4-2-97 0</inkml:trace>
  <inkml:trace contextRef="#ctx0" brushRef="#br0" timeOffset="112869.35">8260 11080 357 0,'0'0'73'16,"0"0"1"-16,0 0-17 0,0 0-9 16,0 0-13-16,0 0-2 0,0 0-4 15,0 0 1-15,0 0-9 0,-45-20-8 16,47 21-7-16,2 2 1 0,4 0 10 15,7 2 4-15,-1-1 2 0,5 0-2 16,-1-4-1-16,7 0-5 0,0 0-2 16,0 0-5-16,2-2-4 0,0-4-2 15,-5 1-2-15,-3-1 0 0,-1-2-2 16,-7 2-26-16,-3-2-20 0,-4 2-33 16,-4-3-23-16,0-2-69 0,-8 2-135 0</inkml:trace>
  <inkml:trace contextRef="#ctx0" brushRef="#br0" timeOffset="113107.3">8364 10897 483 0,'0'0'80'15,"0"0"-2"-15,0 0-3 0,0 0 2 16,0 0-24-16,0 0-11 0,0 0-14 16,0 0-8-16,0 0-5 0,-11-12-6 0,11 26-3 15,0 0 6-15,4 4 1 0,-2 2-2 16,1 1-5-16,-1 1-2 0,-2 2-3 15,2 1 2-15,-2-1-3 0,0-1 1 16,2 1-1-16,-2-4 0 0,2-2-11 16,2-2-13-16,0-1-13 0,2-2-13 15,-4-2-34-15,0 1-46 0,-2-1-56 16,-2-4-259-16</inkml:trace>
  <inkml:trace contextRef="#ctx0" brushRef="#br0" timeOffset="113577.48">9159 10836 63 0,'0'0'267'0,"0"0"-211"0,0 0-3 0,0 0 23 15,0 0-9-15,-10-54-16 0,8 48-10 16,-2 2 0-16,0 1 7 0,2 1-6 16,0 2-8-16,2-2-6 15,0 2-3-15,0 0-5 0,0 0-7 0,0 0-2 16,0 2-5-16,0 3-3 0,-5 5-2 15,5 4-1-15,0 4 3 0,0 4 2 16,5 4-2-16,-3 1 2 0,0 2-1 16,4 4-1-16,-2 1-2 0,4 2 0 15,-1 1 0-15,1-3-1 0,0 1 1 16,-2-3 0-16,-4-4 0 0,-2-4 0 16,-2-6 1-16,-4 0-1 0,-4-2-1 0,-7-1 0 15,1 0-1 1,-5-3-4-16,0 1-6 0,-3-2-5 0,-1-1-1 0,-4-1-7 15,6-3-11-15,2-3 2 0,5 0-12 16,5-3-21-16,3 0 4 16,2-3-10-16,4-1-28 0,0-1-10 0,0-1-18 15,2 0-125-15</inkml:trace>
  <inkml:trace contextRef="#ctx0" brushRef="#br0" timeOffset="113891.59">9585 11287 601 0,'0'0'69'0,"0"0"14"0,0 0-9 16,0 0-10-16,13-51-24 0,-11 49-10 15,-2-1-7-15,0 3-6 0,0 0-4 16,0 3-4-16,2 4-9 16,-2 2 0-16,4 4 0 0,-2 2 0 0,0 3 0 15,-2 0 0-15,2 0 0 0,-2 1 0 16,2 0 0-16,0-3 0 0,2 1 0 0,-2-4-24 16,-2-1-16-16,3-1-14 0,-3-4-40 15,-7 0-63-15,-1-5-142 0</inkml:trace>
  <inkml:trace contextRef="#ctx0" brushRef="#br0" timeOffset="114582.52">9771 10460 224 0,'0'0'143'0,"0"0"-73"16,0 0-7-16,0 0 0 0,0 0-6 15,0 0-14-15,0 0-1 0,0 0 0 16,0-45-13-16,0 45-7 0,0 0-8 16,0 0-6-16,0 2-3 0,-6 0 0 15,-2 6-1-15,-7 2 0 0,-1-1-1 16,-5 4-2-16,-6-4 0 0,2 2-1 15,-1-1-6-15,-3-3-9 0,2-2-15 16,2-2 1-16,6-3 3 16,5 0 12-16,8-3 9 0,-1-2 5 0,-1-2 0 0,2-3 0 15,2 2 2-15,2-3 12 16,2-2 0-16,2-1-1 0,6-1 1 16,5-1 8-16,-1 0-11 0,4 3-4 15,-1 4 1-15,8 0 1 0,-3 3 2 0,3 4-4 16,2 2-2-16,-4 1 4 15,-3 6 4-15,-1 2-10 0,-3 7 1 0,-8-1-2 16,-1 7-2-16,-5 1 2 0,-9 5-1 16,-7 3-1-16,-5 0-1 15,-4-1-6-15,3-3-4 0,-1-3-6 0,4-3 8 16,5-2 3-16,5-5 1 0,1 0 0 16,6-4 0-16,0-1-2 0,2-2 0 15,0-1 6 1,0-3 1-16,4 0 0 0,2 0 0 0,3-2 2 0,1 0 3 15,2 1 5-15,5-2-2 0,2 0-3 0,1-1-2 16,3 0-1-16,-2-1-2 0,-1 0-3 16,-3 2-53-16,-5 0-55 0,-4 0-82 15</inkml:trace>
  <inkml:trace contextRef="#ctx0" brushRef="#br0" timeOffset="114944.19">10162 10642 216 0,'0'0'89'0,"0"0"-8"0,0 0 8 15,0 0-7-15,0 0-14 0,0 0-16 16,0 0-6-16,-19-52-8 16,28 50-3-16,1 2-10 0,0 0-1 0,11 2 4 15,-2 5-4-15,3 1-1 0,-1 4-6 16,4 4 0-16,-2 5-8 0,5 8 6 16,1 6-3-16,-8 4-1 0,-6 1-4 0,-9 2-3 15,-6-1-4-15,0 1-2 0,-9-3 2 16,-7-2-12-16,1-5-11 0,-1-4-8 15,-3-6-14-15,-5-3-27 16,-1-7-65-16,-4-6-107 0</inkml:trace>
  <inkml:trace contextRef="#ctx0" brushRef="#br0" timeOffset="115431.39">6179 11068 314 0,'0'0'20'0,"66"-49"-5"16,-35 29 0-16,-4 3 5 0,-7 4-14 15,-5 2-2-15,-3 2-2 0,-1 2-1 16,-7 0 0-16,-2 2 1 0,0 0 1 16,-2-1 5-16,0 2 27 15,0-3 1-15,0 2 7 0,0-4 3 0,0 2 5 16,-2 0-2-16,0-1 1 0,2 3 3 15,-2 1-6-15,0 0-8 0,2 0-5 16,0 1-7-16,0 2-6 0,0 1-4 16,0 0-6-16,0 0-2 0,0 0-4 15,0 2-4-15,-3 7-1 0,-5 4-4 16,4 12 1-16,-4 9 3 0,2 8 0 16,-7 5 0-16,7 1 1 0,2 3 1 0,0 3-1 15,4 2 0-15,4 1-1 0,4 0-2 16,11 0-5-16,1 0-2 0,5-2-12 15,10-2 6-15,13-5-14 0,4-6-30 16,8-10-39-16,10-9-17 0,-6-13-107 16</inkml:trace>
  <inkml:trace contextRef="#ctx0" brushRef="#br0" timeOffset="116671.02">10995 11020 258 0,'0'0'22'0,"0"0"10"0,-39-61 11 16,22 52 23-16,9-1-10 0,2 3 0 0,-3 2-11 15,9-1-6-15,-2 3-6 0,2 1-8 16,0 0-1-16,0 0-5 0,0-2-1 15,0 1 1-15,2-3 0 0,5 0 0 16,-3 3 1-16,4-3-12 0,7 4-3 16,3 2 0-16,5 0 1 0,-2 5 1 15,3 4 1-15,1 7 3 0,0 0 1 16,-2 4-5-16,-3 3-2 0,-1 0-1 16,-5 3-2-16,-5 1-1 0,-5-1 0 0,-4 1-1 15,0-2 1-15,-6-3-2 16,-1-2 1-16,3-5-4 0,2-2-5 0,-2-6 5 15,0-1 0-15,2-2-1 16,0-4 2-16,0 2 3 0,0-2 1 0,0 0 1 16,-2-4 2-16,-1-4 1 0,3-2-1 15,-2-4 0-15,4-6 4 0,0-4 0 16,0-5-2-16,4-6-1 0,3-6 1 16,5-3-4-16,2 1-1 0,1 3 1 15,3 8-2-15,-1 8-2 0,0 8 2 16,-3 7 0-16,0 5 0 0,3 4 0 0,0 0-1 15,3 8 1-15,-1 6 0 16,-1 5-1-16,1 3 1 0,-5 6 1 0,1 2-1 16,-5-1 0-16,-3 1 0 0,1-4 0 15,-6-3 0-15,0-3-4 0,2-5 1 16,-4-2 1-16,6-6-2 16,-4 1 2-16,2-4 0 0,-1-3-1 0,-3 2 1 15,2-3-1-15,0 0 3 0,2-1-1 16,0-5 2-16,-2-2-1 0,2-8 1 15,2-1-1-15,3-3-1 0,3-4 1 16,-6-1 1-16,9-3-1 0,1-1 3 16,-1 3-2-16,3 5 0 0,-3 3-2 15,-1 8 1-15,-8 5 0 0,7 3 0 16,-7 2 0-16,4 3 0 0,-1 10-2 16,3 1 1-16,0 9 1 0,-3-1 1 15,1 3-1-15,2-1 0 0,-5-2 0 16,7 0-5-16,1-3-5 0,-3-4-6 0,9-1-5 15,-5-5 7-15,5-1-12 0,10-4-1 16,-2-2 7-16,4-2 11 0,-2-2-1 16,2-5-2-16,0-5 7 0,0-3 1 15,-6-2 3-15,4-2 1 0,-4-5 0 16,-4 1 0-16,-5-2 2 0,-3-1 7 16,-7-2 20-16,-2-3 7 0,-2-1-3 15,-4 2 3-15,0 5-7 0,0 7-12 16,-2 5-3-16,-4 3 0 0,2 2-1 15,-2 4-5-15,2 2-6 0,-9 2-2 16,-1 9-1-16,3 3-2 0,-7 4-1 0,5 4 3 16,-3 3 0-16,3 1-1 0,-1 1 2 15,2 0 0-15,5 1 0 0,1-3 0 16,0 2 0-16,4-1-1 16,2-3-1-16,0 0-9 0,6-4 3 0,0-1 2 15,3-6-2-15,3-1 1 0,2-5 3 16,3-4 2-16,2 0 2 0,-1-1 1 15,7-7-1-15,-2-2 2 0,-5-6-2 16,1-3 4-16,-1-4 1 0,-7-5 2 16,-7-2-1-16,-6-7-3 0,0-2 0 15,-6 1-3-15,-11 3 1 0,2 7-1 16,-5 11 0-16,3 5-2 0,3 9-1 16,-3 3 0-16,2 3-4 0,-3 10-7 15,3 5-17-15,-3 4-8 0,7 1-14 0,-5 5-1 16,7 0-12-16,-3-2-44 0,1-2-98 15</inkml:trace>
  <inkml:trace contextRef="#ctx0" brushRef="#br0" timeOffset="117284.22">12682 10512 219 0,'0'0'206'0,"0"0"-136"0,0 0 9 15,2-55-4-15,0 49-13 16,0 1-2-16,0 2-16 0,-2 2-11 0,0-1-8 16,0 2-7-16,0 0-8 0,0 2-8 0,2 7-2 15,0 5-2-15,2 7 2 16,-2 5 1-16,0 4 1 0,3 6 0 16,-5 2 1-16,0 1 0 0,0 6 2 0,2-3-2 15,0 3 1-15,0 0-3 16,2 1 0-16,2-3 1 0,4-5-2 0,3-2 0 15,-9-5 1-15,8-5-1 0,3-6 1 16,-11-6 0 0,0-5-1-16,0-3-1 0,-2-5-1 0,-2-1 0 0,0 0 1 15,0-7 1-15,0-2 0 0,0-6 1 16,-8-2 1-16,2-7-2 16,-11-2 1-16,3-5-1 0,-11-5 0 0,2 0 1 0,-6 4-1 15,0 6 0-15,-4 4 0 16,2 7 0-16,0 5 0 0,4 7-1 15,5 3 1-15,7 3-1 0,1 7 0 16,1 3-2-16,7 6-1 0,-6 0-6 0,4 3 2 16,3-1 5-16,3 4 0 0,2-1 2 15,0-2-1-15,9 0 1 16,-1-1 1-16,6 0-1 0,5-1 1 0,2-1-2 16,5-4 0-16,8-2 2 15,1-4-7-15,2-2-11 0,4-6-9 0,3-1-27 0,-3-5-38 16,0-9-51-16,1-4-185 15</inkml:trace>
  <inkml:trace contextRef="#ctx0" brushRef="#br0" timeOffset="117991.7">13548 10679 478 0,'0'0'23'0,"0"0"20"15,-4-54 32 1,-4 43-17-16,-1 4-11 0,3 1-14 0,0 4-9 0,2-1 1 16,4 1-4-16,-4 2-8 15,4 0-5-15,0 0-2 0,0 3-5 0,-3 4-1 16,3 7-3-16,0 3 3 0,0 5 0 16,0 7 0-16,3 3 1 0,1 4-1 15,-4 2 1-15,0-1-1 16,4-1 2-16,0-1-2 0,0-6 0 0,0-5-1 15,5-5 1-15,-5-6-3 0,0-3 1 16,-4-5-1-16,4-2 2 0,-4-3 0 16,2 0 1-16,0-4 1 0,-2-3 4 15,4-3 2-15,-2-4 7 0,0-1-3 16,5-4 0-16,-3 1-4 0,-2-1 1 16,2-3 0-16,0-2 0 0,4-5-2 15,5 3-2-15,-5-1 0 0,-4 8 0 0,2 8-4 16,-4 5 0-16,2 5 0 0,1 1-1 15,-3 1-1-15,4 5-2 0,-2 5 0 16,0 4 0-16,0 4 3 0,2 2 1 16,-3 0 0-16,3 2-1 0,0-4 2 15,-2 0-1-15,0-5 0 16,4 1-1-16,5-2 1 0,-5 0 0 0,5-4 0 16,3-4 0-16,-8-2 0 0,5-3 1 15,1 0-1-15,-6-5 1 0,3-5 2 0,1-5 0 16,-4-1 2-16,3-4 2 15,-1-1-4-15,-2-4 5 0,-1-3-2 16,3-4 2-16,2-5 0 0,-1-2-2 16,5 0 2-16,-5 2 1 0,5 3-3 0,-3 8-3 15,-9 12 1-15,2 6-2 0,-4 6 0 16,0 2-1-16,-2 0 2 0,2 8-3 16,0 6-6-16,0 5 3 0,2 8 1 15,-2 2 2-15,3 3 1 0,1-1-1 16,-2 0 1-16,6 2 1 0,5-1 1 15,-5-2 1 1,4-3-4-16,-1-5 0 0,-5-3 0 0,5-3 0 0,-5-5 0 16,-4-2 0-16,2-4-3 0,0-2-26 15,-2-2-25-15,1-1-15 0,1-4-56 0,-2-9-41 16,-2-3-257-16</inkml:trace>
  <inkml:trace contextRef="#ctx0" brushRef="#br0" timeOffset="119049.37">16190 10745 23 0,'0'0'110'0,"0"0"-77"16,0 0-3-16,-33-50 8 0,20 44 19 15,3 0-10-15,2 2 6 0,-1 1-10 16,-1 0 6-16,4 0-2 0,2 0-5 15,0 2-5-15,1 0-8 16,3 1-3-16,0 0-1 0,0 0 0 0,0 0-6 16,0 3-5-16,0 3-9 0,3 2 0 0,5 1 3 15,4 1 11-15,1-3 4 0,5 0-3 16,1-1-3-16,8-3 0 16,0 0-6-16,4-3-1 0,2-1-5 0,2-1-1 15,-4-2-4-15,-2 1 0 16,-7-4-4-16,1 2-40 0,-10 3-47 0,-1 0-27 15,-8 1-116-15</inkml:trace>
  <inkml:trace contextRef="#ctx0" brushRef="#br0" timeOffset="119222.2">16248 10959 591 0,'0'0'23'0,"0"0"-10"16,0 0 31-16,0 0 21 15,0 0-12-15,0 0-19 0,0 0-6 0,57 8-9 16,-34-21-7-16,8 0-7 0,4-3-4 16,-2-1 0-16,0 0-1 0,1 0-31 15,-1 2-48-15,2-1-48 16,-4 2-106-16</inkml:trace>
  <inkml:trace contextRef="#ctx0" brushRef="#br0" timeOffset="119631.76">17641 10479 307 0,'0'0'59'15,"0"0"0"-15,0 0 5 0,0 0 12 0,0 0-16 16,0 0-13-16,25-52 0 0,-17 47 0 0,-2 0-11 16,2 0-10-16,3 1-7 0,1 2-2 15,-2 2-3-15,7 3-4 16,-1 6-3-16,5 4-1 0,-4 5 1 0,3 1-3 15,-1 7-3-15,-5-1 1 0,-3 6-1 16,1 4-1-16,-4 6 1 0,-3 1 0 16,-1 2-1-16,-2 0 0 0,2-6-10 15,2-6-14-15,-2-8 0 0,0-8-2 16,1-6-16-16,-5-4-29 0,0-6-13 16,0-2-47-1,0-6-56-15</inkml:trace>
  <inkml:trace contextRef="#ctx0" brushRef="#br0" timeOffset="119886.09">17800 10231 577 0,'0'0'76'0,"0"0"-34"15,0 0 6-15,0 0 11 16,0 0-29-16,0 0-16 0,0 0-8 0,0 0-5 31,-2-10-1-31,8 14 0 0,0 0-2 16,-4 1 1-16,5 0-5 0,-5 0-21 16,2-1-27-16,0 2-16 0,-2-2-16 15,-2 1-62-15,0-1-110 0</inkml:trace>
  <inkml:trace contextRef="#ctx0" brushRef="#br0" timeOffset="120136.37">18362 10612 536 0,'0'0'10'15,"0"0"7"-15,0 0 19 0,0 0 16 16,0 0-5-16,0 0-2 0,0 0-11 16,0 0-10-16,0 0-6 0,8 8-5 15,5-12-2-15,8 0 0 0,5-1 0 16,3-2-5-16,7-1-3 0,-3-2-1 0,2 3-1 16,-2 1-1-16,0-1-23 15,-4 2-47-15,-4-2-37 0,-9-2-77 0,-5-2-190 16</inkml:trace>
  <inkml:trace contextRef="#ctx0" brushRef="#br0" timeOffset="120340.99">18515 10394 713 0,'0'0'24'0,"0"0"12"16,0 0 5-16,0 0 1 0,0 0-20 15,0 0-9-15,0 0-3 0,0 0 2 16,0 0-6-16,-10 15-5 0,12 4 0 15,2 4 2-15,-2 4 6 0,2 2-4 0,-2 0-1 16,5 2-3-16,-5 0-1 0,2-1-2 16,0-3-33-16,0-2-28 15,0-3-63-15,-2-7-69 0,0-8-273 0</inkml:trace>
  <inkml:trace contextRef="#ctx0" brushRef="#br0" timeOffset="120686.75">19445 10265 637 0,'0'0'23'0,"0"0"11"16,0 0 34-16,0 0-1 0,0 0-20 15,0 0-17-15,0 0-5 0,0 0-7 16,0 0-4-16,9-33-8 0,-9 36-5 15,0 6-1-15,0 7-3 0,4 3 3 16,0 7 1-16,0 4 1 0,0 4-2 16,0 7 0-16,0 2 1 0,3 7-1 0,-1 2 0 15,-2 3 0-15,0-1 1 16,2-4-1-16,-2-7 1 0,-1-6 1 16,-3-7-2-16,0-8-1 0,-7-4-2 15,-3-7-7-15,0 0-6 0,-7-4-2 0,3-3-11 16,-7-1-7-16,4-3 0 15,1 0-20-15,1-3-14 0,-3-4-27 0,8-4-91 16,-1 0-158-16</inkml:trace>
  <inkml:trace contextRef="#ctx0" brushRef="#br0" timeOffset="121174.23">19836 10838 762 0,'0'0'55'0,"0"0"-31"0,0 0 3 16,0 0 15-16,0 0-11 15,0 0-12-15,0 0-4 0,0 0 1 0,0 0-8 16,31 8-5-16,-37-5-2 0,0 2-1 16,-11 2-2-16,1 0 1 0,-9 0-7 15,2 1-6-15,-2-3-2 0,3 1-6 16,5-3-4-16,3-3-2 0,3 0-2 15,3 0 10-15,8-1 10 0,-4-4 5 16,4-2 2-16,0 1 1 0,0-3 2 16,4 0 0-16,6-4 10 0,1-2 2 0,5 1 2 15,5-2 0-15,2 3-1 0,1 2-3 16,-1 3-3-16,2 5-3 0,0 0 1 16,-5 1 0-16,3 7-1 0,-2 5 0 15,-9 3-2-15,-1 0 2 0,-5 5-4 16,-6 4 1-16,-2 6 0 0,-11 0 1 15,-3-2 0-15,-5 2-2 0,0-5-8 16,5 0 5-16,3-4 3 0,3-1 1 16,2-3 0-16,6 1-1 0,2-5-3 0,0 0 1 15,2-2 2-15,4-2-1 16,2-3 1-16,3-4 0 0,3 0 0 16,3-5 1-16,-1-2-1 15,1-1 1-15,-5-4-1 0,1-3-18 0,1-3-32 16,-2-8-57-16,3-13-53 0,-5-3-242 0</inkml:trace>
  <inkml:trace contextRef="#ctx0" brushRef="#br0" timeOffset="121661.34">20161 9925 595 0,'0'0'57'0,"0"0"-7"16,0 0 22-16,0 0-16 0,0 0-24 16,0 0-12-1,0 0-3-15,0 0-6 0,22-35-8 0,-22 37-2 0,2 3-1 16,-2 1 0-16,0 2 0 0,-6 5-1 0,-4 1 1 16,-5 4 1-16,-1-1 1 15,-9-1-2-15,-4-1-3 0,-4-5-18 16,-4 0-6-16,-2-5 2 0,6-1-5 15,4 0-5-15,6-2 9 0,6-2 7 16,5 0 6-16,6 0 6 0,2-2 3 0,1-3 4 16,1-2 2-16,2-1 1 0,5-4 8 15,1-1 8-15,4-4 6 0,7 0 2 16,1 2-1-16,5 1-4 0,2 6-5 16,4-2-3-16,0 5-3 0,4 3-3 15,0 2-2-15,0-1 1 0,-6 8-1 16,-7 0-2-1,-5 2 0-15,-9 2-4 0,-6 3 0 0,-2 3 0 0,-8 1 0 16,-3 4-1-16,-7-2 1 0,1 1-3 16,-2 1-2-16,3-1 1 0,3 0 0 15,5-1-1-15,2 0-8 0,8-1 4 16,0-1 1-16,2-2 0 0,8-5-1 0,0-4 5 16,7-2 3-1,-1-3-3-15,7-2 0 0,-2 0-2 0,2-6-14 0,-1-2-34 16,-5-3-42-16,-3-4-108 15</inkml:trace>
  <inkml:trace contextRef="#ctx0" brushRef="#br0" timeOffset="121922.56">20609 10090 744 0,'0'0'82'0,"0"0"-36"16,0 0-17-16,0 0 19 0,0 0-17 0,0 0-15 15,0 0-7-15,0 0-1 0,48-21-1 16,-40 23-4-16,0 5-3 0,5 5 0 31,1 6 0-31,3 6 0 0,1 5 0 0,-1 6 0 0,-3 4 0 0,-3 5 0 16,-9 4 0-16,-4 0 0 0,-13-2-10 16,-10-2-16-16,-6-7-16 0,-10-2-1 15,-9-5-24-15,-10 0-29 0,-8-1-14 16,2-6-96-16</inkml:trace>
  <inkml:trace contextRef="#ctx0" brushRef="#br0" timeOffset="122368.57">17571 10150 542 0,'0'0'41'16,"0"0"3"-16,0 0 7 0,0 0-8 15,0 0-15-15,0 0-18 0,-65-32-5 32,41 32-1-32,1 0-3 0,4 0 0 15,-1 3 1-15,5 4 5 0,-1 6 1 0,5 3 3 16,-1 8-9-16,2 6 0 15,1 3-1-15,5 5 0 0,2 3 1 16,0 5-1-16,-2 6 0 0,4 4 0 0,2 4-1 16,4 3 1-16,7-1 2 15,1 0-2-15,5-3-1 0,7-1 0 0,5-3 1 16,9-2-1-16,7-3-15 0,11-6-26 16,15-5-37-16,7-10-29 0,19-13-100 15</inkml:trace>
  <inkml:trace contextRef="#ctx0" brushRef="#br0" timeOffset="123171.55">21289 10251 471 0,'0'0'57'0,"2"-50"9"0,-2 34 4 16,-6 0-7-16,0 0-18 0,-2 1-15 0,-3 1-7 16,3 6-9-16,4 3-6 15,2 3 3-15,0 1-3 0,2 1-4 0,0 2-4 16,-2 6-5-16,-2 4-1 0,2 5 5 15,-3 3 1-15,1 3 1 0,2 3-1 16,-2 5 1-16,2 0-1 0,2 1 0 16,0 1 0-16,0-3 0 0,0-1 0 15,0-7 0-15,6-2 0 0,-4-3-1 16,0-7 2-16,5-4-2 0,-7-2 1 16,0-4 0-16,0 1 0 0,0-1 1 0,0 0 1 15,2-2 4-15,0-4-1 0,0-3 4 16,0-3 2-16,2-4-4 15,-2 2-1-15,2-5 1 0,4 0-2 16,1-5-4-16,1 2 1 0,4-5-1 0,3 0 1 16,-5 4-2-16,3 7 0 0,-7 6 0 15,0 6-2-15,-3 3 1 0,3 1-1 16,-4 3-2-16,4 6 1 0,3 6-1 16,1 6 1-16,-2 4 0 0,1 1 2 15,1 1-6-15,-4-1-9 0,-1-4 5 16,3-2-2-16,-2-5 9 0,-2-5 2 15,-2 0 2-15,-1-5 0 0,-1-2 0 0,0-2 0 16,0-1 1-16,-2 0 0 16,2 0 1-16,0-4 2 0,2-2 0 0,4-6 2 15,1-1 0-15,1-6 0 16,8-1-3-16,1-4-3 0,4-3 0 0,6-1 1 16,0 0-1-16,0 0 0 0,0 0 0 15,-5 3 0-15,-3 7 0 0,-4 4 0 16,-5 6-1-16,-8 5 1 15,-2 3 0-15,0 0-1 0,-2 10-1 16,2 4-5-16,0 7 3 0,-2 3 3 0,0 3 1 0,0-1 1 16,0-2-1-16,0-2-1 15,0-3 1-15,0-1 0 0,5-2 0 16,3-2 0-16,0-2 0 0,-2-2-1 0,9-3-6 16,1-1-10-16,5-4-22 15,0-2-14-15,8-1-11 0,4-6-18 0,4-3-49 16,2-2-19-16,-4-1-131 0</inkml:trace>
  <inkml:trace contextRef="#ctx0" brushRef="#br0" timeOffset="123486.08">22255 10260 84 0,'0'0'452'0,"6"-54"-353"0,-6 40-14 15,2 4 1-15,-2 3-20 16,0 3-20-16,0-1-19 0,0 4-6 0,-2 1-9 16,-4 0-6-16,-1 1-6 15,-3 0-1-15,-4 7-2 0,-5 4 0 0,-2 5-1 16,3 5 4-16,-3 2-1 0,5 1 1 15,-3 1-2-15,7-1-1 0,-1 1-4 16,3-2-3-16,6-2 0 0,4 1 1 16,0-2-2-16,2-1 1 15,8-2-5-15,5-1 5 0,-1-4 6 0,7-4 1 16,-1-4 2-16,1-4 1 0,6-2 2 16,0-8 0-16,-2-5 0 0,-1-2 1 15,1-1 7-15,-6-5 2 0,-5-2 2 16,-3-9-3-16,-3-3-2 0,-8-6-5 15,0-4-2-15,-2 3-2 0,-9 5 4 16,3 7-4-16,-6 7-2 0,1 7-9 16,5 7 0-16,4 5-4 0,-4 5-9 0,3 3-16 15,1 6-50-15,2 3-15 0,2 4-30 16,0-6-51-16</inkml:trace>
  <inkml:trace contextRef="#ctx0" brushRef="#br0" timeOffset="123957.39">22807 10040 693 0,'0'0'66'0,"0"0"-19"0,18-59 5 16,-12 47-4-16,-2 3-24 0,5 1-14 0,-5 6-4 16,0 0-1-16,0 2-1 15,-2 3-2-15,0 7-2 0,4 9 0 0,-1 5 0 16,-1 6 1-16,-2 4 0 0,0 4 0 15,-2 0 1-15,-6 0-1 0,-1-2 0 16,3 0 0-16,2-4 0 0,0-1-1 16,0-3-2-16,2-2 2 0,0-5-9 15,0-4 5-15,0-5-3 0,2-6-3 16,0-3 1-16,-2-2 3 0,2-1 5 16,0-4 1-16,0-4 2 0,1-2 2 15,-1-5-2-15,-2-4 0 0,-7-6 0 0,-7-4 0 16,-5-3-2-16,-8-1 1 0,-1-3-2 15,-3 7 2-15,0 4-2 0,8 8 0 16,0 7-1-16,7 5 1 0,1 5 1 16,7 5-1-16,-5 7-2 15,-1 6 0-15,6 4 2 0,-5 1 1 0,7 2 0 16,4-3 0-16,0 2 0 0,2 1-1 0,6-3 1 16,9 0 0-16,-3-5 0 15,11-2 1-15,-1-1 0 0,3-2 0 16,2-3 1-16,6-6-2 0,-6-3 0 15,6 0-12-15,-4-6-32 0,0-6-49 16,4-8-72-16,-2 1-244 0</inkml:trace>
  <inkml:trace contextRef="#ctx0" brushRef="#br0" timeOffset="124616.4">23884 10065 627 0,'0'0'38'0,"0"0"-12"0,0 0 28 16,0 0 15-16,0 0-34 0,0 0-13 0,0 0-6 15,0 0-3-15,4-13-2 0,-4 12-2 16,0 1-4-16,0 0-5 0,0 5 0 16,4 4-1-16,-4 4-1 15,4 5 2-15,-2 2 0 0,0 2 0 0,0 0 2 16,-2-1-2-16,0-1 0 0,2 3 1 15,-2-4-1-15,0 1-7 0,-2-7-11 16,0-3 9-16,0-3 0 0,2-3 2 16,0-3 5-16,-2-1 2 0,2 0 1 15,0 0 3-15,0-4 2 0,0 0 2 16,0-3 0-16,0 2 0 0,0-1 2 16,0-3-2-16,0 0-2 15,2-2 0-15,4-3 3 0,0-1 2 0,5-6-2 16,1-3 0-16,9 2-5 0,-5-4 1 0,3 2-3 15,-3 7-2-15,-1 5 0 0,-9 6 0 16,2 6 0-16,-1 0 0 0,3 0-1 16,-4 6 0-1,0 7-1-15,3-1-2 0,-1 7 2 0,-4 2 2 0,-4 2-1 16,0 2 0-16,0-3-1 0,-2 0-1 16,0-5 0-16,-4 1 0 0,6-4 3 15,-2-3-1-15,2-2 0 0,0-2 1 16,0-2 0-16,2-3 1 0,-2 0-1 15,2-2 1-15,2 0 2 0,-2 0 2 16,2-5 3-16,-2-4 6 0,2-4-2 0,5-1-3 16,-1-6-1-16,2-1-8 0,-2-6 0 15,11 0 0-15,-2-4 0 16,7-6 0-16,7-1 0 0,2-3 0 16,5 3 0-16,-1 5 0 0,2 6 0 0,-10 12 0 15,-2 5 0-15,-10 6 0 16,-3 4 0-16,-6 1 0 15,5 10 0-15,1 10 0 0,-4 6 0 0,-1 8 0 0,-1 7 0 16,-8 2 0-16,0 1 0 0,-2-2 0 16,0-1 0-16,2-5 0 0,0-3 0 15,0-2 0-15,8-4-21 0,7-3-43 16,11-3-27-16,3-12-83 0,2-10-193 16</inkml:trace>
  <inkml:trace contextRef="#ctx0" brushRef="#br0" timeOffset="157189.84">8719 13341 675 0,'0'0'76'16,"0"0"-7"-16,0 0-9 0,0 0-5 15,0 0-21-15,0 0-16 0,0 0-9 16,-4-23-3-16,4 31-3 0,0 0-2 16,0 4-1-16,0 3 0 0,2 1 0 15,-2 4 1-15,0-1-1 0,0 0 1 16,0 1-1-16,-2-4-6 0,-4-1-6 15,4-3-12-15,-4-3-16 0,1-2-28 16,-1-4-52-16,0-3-55 0,-4 0-220 16</inkml:trace>
  <inkml:trace contextRef="#ctx0" brushRef="#br0" timeOffset="168562.25">8820 12659 80 0,'0'0'175'15,"0"0"-124"-15,0 0-4 0,0 0 13 16,0 0 0-16,0 0-46 16,44-53 25-16,-38 44 42 0,2 1-31 0,-4-3-17 15,3 2-7-15,-5 1 11 0,2 1-6 16,-2 2-7-16,-2 1-2 0,0 3-3 16,0 0 1-16,-2 0-2 15,-4 1-8-15,-3 4-4 0,-7 8-6 0,-3 6-1 16,-6 5 1-16,5 6 0 0,-3 5 1 15,2 1 0-15,5 4 1 0,1 1-1 16,5 7-1-16,0 1 3 0,3 4-3 16,1 3 0-16,6 0 0 0,0 0 0 15,2-3 2-15,5 0 0 0,1-3-1 16,0-1-1-16,0-6 0 0,3-5-1 16,-1-5 0-16,0-9 0 0,5-2 1 0,-3-9-1 15,5-1-1-15,1-7-4 0,5-5-6 16,2-7-3-16,2-10-3 0,2-5-12 15,0-9-31-15,0-3-29 0,-5-7-64 16,-9 1-211-16</inkml:trace>
  <inkml:trace contextRef="#ctx0" brushRef="#br0" timeOffset="168955.41">9519 12602 460 0,'0'0'68'0,"0"0"0"15,0 0-6-15,4-53 15 0,-4 47-20 16,0 6-12-16,0-1-7 0,0 1-7 16,0 0-9-16,0 0-8 0,0 0-4 15,0 2-4-15,0 3-5 0,0 4-1 16,2 3 0-16,4 5 2 0,-1 5 1 15,3 6 3-15,-4 4-3 0,4 5 1 16,1 4-1-16,-3 2 1 16,-2 2-2-16,-2 3 0 0,-2-7 0 0,0-3-1 0,0-4-1 15,-4-6 2-15,-2-2-2 0,-5-5-1 16,-1-3 1-16,-1-1 0 0,-7-3-5 16,-3-2-7-16,-4-4-1 15,0-3-2-15,-2 0-1 0,5-4-7 0,3-1-13 16,6 0 4-16,7 0 4 0,4 0-7 15,4-3-4-15,0-4-13 0,0-2-7 16,4 0-21-16,9 1-17 0,-1 2-89 16</inkml:trace>
  <inkml:trace contextRef="#ctx0" brushRef="#br0" timeOffset="169459.97">9837 13300 616 0,'0'0'44'0,"27"-60"10"0,-12 35 18 16,3 3-13-16,-7 5-25 16,-1 2-9-16,0 5-2 0,-8 4 1 15,1 3-3-15,-1 3-8 0,-2 0-4 16,0 0-3-16,0 3-5 0,-2 0 0 0,-1 4-1 15,-9 3 0-15,-4 3 0 16,-3 0-1-16,-6 4-5 0,-2 0-8 0,-2 0-1 16,0-1-1-16,-2 0 5 0,9-4 0 15,7-3 1-15,3-3 1 0,8-4 5 16,4-2-4-16,0 0-9 0,0 0 8 16,0-4 9-16,0-2 0 0,0-1 2 0,0-3 0 15,4-5 1-15,2-1 3 16,2 0 1-1,0 2-3-15,7 3-2 0,-1 0 1 0,5 5-1 0,-2 3 1 16,3 2 0-16,-1 0-1 0,-1 9 0 0,-7 2 0 16,-1 2 0-16,-4 2-1 15,-4 3-1-15,-2 4 1 0,-2 1 1 0,-8 4-1 16,0-4 0-16,-1-1 1 0,1-3-2 16,4-1 1-16,4-2 0 15,2-2-1-15,2-2-2 0,4 0 2 0,4-4-4 16,-1-1 3-16,1-2-1 0,2-5-1 15,1-2 2-15,5-9-3 0,-3-4-3 16,-1-4-6-16,1-2-21 0,-5-4-37 16,-2-8-40-16,-8-5-73 0,0-6-211 0</inkml:trace>
  <inkml:trace contextRef="#ctx0" brushRef="#br0" timeOffset="169947.41">10001 12195 543 0,'0'0'57'31,"0"0"-29"-31,0 0 23 0,45-55 29 0,-34 48-30 0,-5 3-21 16,-4 0-3-16,0 2-1 0,0 2-9 16,-2-1-3-16,0 1-6 0,0 0-1 0,0 0-2 15,0 1-2-15,-4 2 1 0,-4 3-3 16,-7 1 1-16,-4 2-1 0,1 1-1 15,-9-1-6 1,0 0-4-16,4-2-2 16,1 0 1-16,3-2 1 0,7-3 5 15,3-2 4-15,5 0 2 0,-2-1 0 16,2-2-1-16,0-4-1 0,0 0 1 16,2-1 1-16,2-2 0 0,-3 2 1 15,3-4-1-15,0-1 2 0,0 1 1 16,3 0 1-16,3 1 0 0,2 3 2 0,4 2-5 15,5 0-1-15,4 3-1 16,3 3 0-16,-1 3 0 0,2 6 1 0,-2 6 0 16,-9 0-1-16,1 5 1 0,-15 3-2 15,0 5 2-15,-9 1-1 0,-7 2-9 16,1-3-4-16,-3-1 5 0,3-2 6 16,1-1 1-16,6-5 1 0,3-2 0 15,5 0 1-15,0-5-1 0,0-1 0 0,9-1 1 16,-1-3-2-16,6-2 2 15,1-5 0-15,6 0-1 0,5-1 1 16,3-2-3-16,7 2-22 0,-1 0-37 16,2 1-18-16,-2 2-16 0,-8 2-108 15</inkml:trace>
  <inkml:trace contextRef="#ctx0" brushRef="#br0" timeOffset="170184.01">10511 12897 472 0,'0'0'287'15,"0"0"-287"-15,0 0 2 0,0 0 7 16,0 0 36-16,0 0-8 0,0 0-6 0,0 0 1 16,-4-3-6-16,4-1-5 0,0-3-9 15,8 1-6-15,3-4-3 16,5 1-3-16,7-1 0 0,2 2 0 0,-2 2-1 15,1 4-7-15,3-1-17 0,0 3-10 16,-2 0-29-16,0 3-44 0,0-1-39 16,1 0-140-16</inkml:trace>
  <inkml:trace contextRef="#ctx0" brushRef="#br0" timeOffset="170623.56">11454 12663 475 0,'0'0'71'16,"0"0"-23"-16,-27-55 13 0,21 44 10 15,4 1-19-15,-4 2-15 0,6 0-3 16,-2 3-3-16,2 1-2 0,0 2-6 15,0 2-2-15,0-1-2 0,0 1-1 16,0 0-5-16,0 0-4 0,0 0-4 16,0 0-2-16,0 5-3 0,6 3 0 0,-2 6 0 15,-2 5 3-15,2 3-3 0,-4 5 0 16,4 3 0-16,-2 5 0 0,0 3 0 16,0 3 0-16,0 5 0 0,1 0 0 15,-1-3 0-15,0-2 0 0,4-1 0 16,-6-7 0-16,0-1 0 0,0-7 0 15,-6-1 0-15,-5-6 0 0,3-5-5 16,-8 1-5-16,-1-4-2 0,2 0-5 16,-3-1 1-16,-1-4-2 0,-1-3-6 15,-1-1-12-15,-4-1-12 0,4 1-26 0,1-3-13 16,7 1-4-16,5-5-27 16,8 1-5-16,0 1-53 0</inkml:trace>
  <inkml:trace contextRef="#ctx0" brushRef="#br0" timeOffset="170921.87">11669 13240 835 0,'0'0'20'0,"0"0"-12"16,37-67 15-16,-24 48 16 15,-7 6-14-15,0 1-10 0,0 4 3 16,-4 3 2-16,-2 5-3 0,0 0-14 0,0 3-3 16,0 4 0-16,0 5 0 0,0 3 0 15,0 5 0-15,0 3 0 0,-6 3 0 16,2 2 0-16,0 0 0 0,0 0 0 16,2-4 0-16,-1-4 0 0,3-2-19 15,0-6-12-15,0-3-13 0,-2-2-14 16,-2-7-32-16,-2 0-59 0,0-10-45 15</inkml:trace>
  <inkml:trace contextRef="#ctx0" brushRef="#br0" timeOffset="171492.7">12080 12057 597 0,'0'0'66'0,"0"0"-6"0,0 0 14 16,0 0-23-16,0 0-21 0,0 0-15 0,0 0-3 15,0 0 1-15,0 0-4 16,4-10-5-16,-6 10-2 0,-2 1 0 0,-4 1 0 15,-7 3-2-15,-1 1 0 16,-3 2 0-16,-8-1 0 0,-2-1 0 0,1 0-5 16,-1-2-3-16,4-1 3 0,-2-3-4 15,8 0 2-15,7 0 6 0,8 0 0 16,0-2 1-16,-3-1 0 0,5-1-1 16,0 0-1-16,2-2 2 0,0-1-1 15,0-2 1-15,4-4 0 0,7-2 0 16,-5 1 2-16,6 0 0 15,3 4 0-15,3 0 1 0,1 5 0 0,10 2 2 16,0 2-3-16,-4 1 1 0,2 7-2 0,-5 2 3 16,-5 3-2-16,-7 0-1 15,-8 5 0-15,0 2-1 0,-14 6 0 0,-5 0 0 16,-3 4-1-16,-5 1-2 0,-2-4 1 16,-2-1 1-16,6-3 0 0,9-6 1 15,2-1 0-15,5-5 0 0,3 0 0 16,2 0-1-16,2 1 1 0,0 0 0 15,6-4 0-15,3 0 0 0,1 0-1 16,-2-5 1-16,5-3 2 0,3 1-2 0,1 0 1 16,-1-3-1-16,7-2 0 15,-4 3-10-15,1 2-20 0,-3-2-30 16,-1 2-62 0,-3 0-91-16</inkml:trace>
  <inkml:trace contextRef="#ctx0" brushRef="#br0" timeOffset="171898.08">12516 12383 196 0,'0'0'164'15,"0"0"-134"1,0 0 13-16,0 0 7 0,0 0-10 0,-45-53-9 0,43 48 1 16,0 1 1-16,0 1-5 0,2 1-1 15,0-3-1-15,0-1 3 0,0-1 3 0,2 0 3 16,0-1-3-16,0 1-1 16,4-1 1-16,-2 4-9 0,-2-1-3 0,0 2 1 15,7 1-1-15,-1 2-5 16,4 0-3-16,-1 3-3 15,5 5-1-15,-1 4-4 0,7 4-4 0,-5 5 0 0,6 3 0 16,-5 3 0 0,3 6 0-16,-2 2 0 0,-9 7 0 0,0 1 0 0,-4 5 0 15,-6 0 0-15,-2 0 0 0,-10-5 0 16,-7-2 0-16,-1-4 0 0,-9-1 0 16,-2-5-55-16,0-2-13 0,-2-4-31 15,2-5-46-15,4-4-122 16</inkml:trace>
  <inkml:trace contextRef="#ctx0" brushRef="#br0" timeOffset="172906.16">13686 12400 346 0,'0'0'102'16,"0"0"-64"-16,0 0 15 0,0 0 11 15,-31-50-9-15,25 44-17 0,2 1 3 0,2 1 2 16,2 1-5-16,0 1-14 0,0 1-7 16,0 1-4-16,0 0 4 0,0 0-13 15,0 2-4-15,4 5 0 0,4 3-2 16,5 7 2-16,-5 6 2 0,2 4 1 15,3 6-1-15,-7 2 0 0,-6 1-1 16,0 3 0-16,0-3 0 0,-8 1-1 16,-1-6 1-16,1-4-1 0,4-5-2 15,2-5-3-15,0-4-3 0,2-4 0 16,0-6 1-16,0 0 2 0,0-2 1 16,0-1 4-16,0 0 1 0,0 0 3 15,0-4 1-15,0-6 12 0,0-8 4 0,0-2-9 16,0-7-1-16,4-5 0 15,-4-3 1-15,8-7-1 0,5-2-5 0,-1 1 0 16,3 3-3-16,3 6-2 0,-1 8-1 16,-1 9 0-16,1 5 0 0,-1 6 0 15,-5 6-1-15,5 0-1 0,-1 10-2 16,3 5 3-16,-5 8 0 0,7 2-1 16,-9 1 1-16,5 4-1 0,-3-3-1 15,-9 0-9-15,2 1-3 0,-2-6 4 16,-2-3 2-16,2 0 3 0,-2-7 1 0,-2-2 3 15,2-1 1-15,-2-5 1 16,0-1 0-16,0-2 0 0,0-1 0 16,0 0 3-16,3-2 3 0,-3-5 12 0,0-4-3 15,0-2 8-15,-3-5-8 0,3-1-6 16,3-4 1-16,-1-4 0 0,2-2-4 16,-2-1-6-16,6 0 0 0,-2 4 0 15,5 7 0-15,-7 7 0 0,-2 7 0 16,2 2 0-16,4 3 0 0,5 8 0 15,-5 5 0-15,8 9 0 0,1 3 0 16,-1 7 0-16,1 2 0 0,-2 4 0 16,3 0 0-16,-3 2-7 0,3-1-6 0,3-4-2 15,-3-5 2-15,9-6-4 16,0-5 3-16,0-5-5 0,6-5-9 16,0-5-15-16,4-4-44 0,-1-6 25 15,-1-8-12-15,-6-7-66 0,-9-2-65 16</inkml:trace>
  <inkml:trace contextRef="#ctx0" brushRef="#br0" timeOffset="173251.9">14530 12372 200 0,'0'0'481'15,"-39"-54"-435"-15,28 46 14 0,5 4 4 16,4 3-18-16,2 1-25 0,0 0-15 16,0 0-4-16,-2 4-2 0,2 6-1 15,-4 5 0-15,0 6 1 0,-5 2 1 0,-1 3-1 16,4 5 1-16,-7 0 0 15,1 2-1-15,4 1 0 0,-3 3 1 0,1 1-1 16,6-3-7-16,0 0 4 0,4-5 2 16,2-5-1-16,6-5 0 0,4-5-1 15,-3-7 1-15,9-5-1 0,-1-3 2 16,8-4 1-16,-5-12 0 0,5-3 0 16,0-2 2-16,-4-5 4 0,-9-1 4 15,-6-2 3-15,-4-4 2 0,-2-3-1 16,-6-2-3-16,-8-3-6 0,-5 0-5 15,5 3 2-15,-5 8-2 0,9 9-1 16,-1 9-2-16,5 9-4 0,4 3 1 16,0 4-14-16,0 9-8 0,2 4-21 15,2 8-5-15,6-2 3 0,7 1-13 0,1 0-19 16,7-3-28-16,4-1-43 0,-4-5-155 16</inkml:trace>
  <inkml:trace contextRef="#ctx0" brushRef="#br0" timeOffset="173693.09">15138 12083 763 0,'-9'-50'44'0,"5"28"-5"16,2 8 18-16,0 5-12 0,2 5-19 16,0 3-18-16,0 1-8 0,2 11 0 0,2 6-3 15,0 10 1-15,3 8 2 0,1 5 1 16,-2 8 2-16,-4 3-1 0,2 6-2 15,-4 5 0-15,2 1-2 0,2-3 2 16,-2-3 1-16,5-4-1 0,1-8 0 16,0-4 2-16,0-8-2 0,-5-6 0 15,3-9 0-15,-2-5 1 0,0-9-1 16,0-3 0 0,-4-1-1-16,0 0 1 0,2-2 0 0,0-9 2 0,-2-3 0 15,0-8 2-15,-8-3-3 16,-2-4 2-16,-1-5-2 0,-9 0 1 0,-1-2-1 15,-6 1 0-15,0 8 1 0,-6 7-2 0,4 10 0 16,4 8 0-16,9 2-3 0,-5 6-2 16,9 7 1-16,-3 8-2 15,5 5-3-15,4 3-5 0,0 4 4 0,6 1 5 16,0-1 1-16,2-1-3 0,4-4 1 16,2-3 1-16,5-6 2 0,-1-5 2 15,2-2 1-15,5-6-4 0,2-6 2 16,4 0-2-16,3-8 3 0,3-4-5 15,3-2-12-15,1-5-28 0,0 0-46 16,-2-7-44-16,-6 2-138 0</inkml:trace>
  <inkml:trace contextRef="#ctx0" brushRef="#br0" timeOffset="174370.02">15865 12303 797 0,'0'0'12'0,"0"0"-9"16,0 0 4-16,0 0 9 16,0 0-3-16,0 0-7 0,0 0 3 0,0 0 8 15,-10 3-1 1,10-2-6-16,0 3-8 0,-2 4-2 0,0 1-1 0,-2 9 0 16,-1 5 1-16,3 3 0 15,-2 5 0-15,0 3 1 0,0 2 0 0,-2 1-1 16,2-4 0-16,-1-2-1 0,1-7 1 15,2-8-3-15,2-4 2 0,0-5 1 16,0-4 0-16,0-2 0 0,0-1 0 16,0 0 0-16,0-4 1 0,0-3 1 15,0-2 0 1,6-3 0-16,-1-1 0 0,-1-6 3 16,2-3 2-16,2-2-2 0,5-2 2 0,-3-1-1 0,0-3-4 0,9 3 0 31,-9 7-1-31,5 4-1 0,-3 10 0 15,-4 4-1-15,1 2-2 0,3 8 0 16,-2 2 0-16,-1 8 1 0,5 5 2 16,-8 5-1-16,3 6-1 0,-3 1-2 15,2 3 0-15,-2 1 0 0,-2-2 1 16,1-6 1-16,1-6 2 0,2-8 0 0,-2-5 0 16,-4-5 0-16,0-4 0 15,0-3 0-15,-2 0 1 0,0 0 1 0,0-8 5 16,0-2 5-16,2-7 1 15,3-4 2-15,-3-6-2 0,2-4-6 16,4-4-2-16,0-3-3 0,3-3 1 16,3-4 1-16,1-6-1 0,3 2-1 0,1 0 0 15,4 4 0-15,-5 13-1 0,1 9-1 16,-9 11 1-16,0 6-1 0,-3 5 1 16,-1 1 2-16,0 1-2 0,0 7-1 15,3 6-1-15,-1 2 1 0,-4 8 0 16,2 4 0-16,-4 2 0 0,0 5 2 15,4-2-2-15,3 2 0 0,-1-2 1 16,-2-2 0-16,5-3-1 0,1-4 1 16,-2-1-1-16,-1-6 0 0,1-3 0 15,-6-6-11-15,0-3-19 0,-4-3-18 0,0-2-29 16,-2 0-49-16,-4-7-40 0,-2 0-296 16</inkml:trace>
  <inkml:trace contextRef="#ctx0" brushRef="#br0" timeOffset="174781.79">18067 12319 487 0,'0'0'16'0,"0"0"20"0,0 0 20 15,0 0-8-15,0 0-7 0,0 0 5 16,0 0 0-16,-44-40-8 16,44 40-6-16,0 0-10 0,0 0-8 0,6-1-9 15,5-2-1-15,5 1-1 0,9 0 3 16,6-3-2-16,8 1 0 0,5-2-3 16,3 1 0-16,5 1-1 0,-9 3 0 0,-3 1-4 15,-9 0-24-15,-9 2-31 16,-11 4-42-16,-9-2-30 0,-4 0-82 15</inkml:trace>
  <inkml:trace contextRef="#ctx0" brushRef="#br0" timeOffset="174967.76">18040 12578 390 0,'0'0'332'0,"0"0"-316"0,0 0-14 15,0 0 14-15,0 0 20 0,0 0-8 0,0 0-5 16,64 12 2-16,-31-27-7 15,4 2-8-15,7-2-5 0,5 0-4 16,-1 2-1-16,-3-1 0 0,-1 3-7 16,-1 0-23-16,0 1-31 0,1-2-55 15,-7-3-62-15,-4 1-233 0</inkml:trace>
  <inkml:trace contextRef="#ctx0" brushRef="#br0" timeOffset="175391.94">19578 12011 503 0,'0'0'116'0,"0"0"-44"0,0 0-4 0,0 0 12 16,0 0-25-16,0 0-21 0,4-52-5 15,-15 44-3-15,-1 0-8 0,-2 1-7 16,-3 4-6-16,-2 2-2 0,3 2 0 15,-1 9-3-15,1 4 0 0,-5 7 0 16,3 4 0-16,-5 3 0 16,4 2 0-16,1 3 0 0,1 2 0 0,5-3 0 15,6 0 0-15,1-2-3 0,5-2 3 16,5-1-3-16,3-4-1 0,4 1-2 16,3-5-2-16,3-1 2 0,3-4 4 15,6-6 1-15,6-4 1 0,0-4 0 16,4-3 1-16,4-7 1 0,-3-4-1 15,-3-6 5-15,-4-2 4 0,-8-6 0 16,-3-5-7-16,-9-10-3 0,-11-11 0 0,-5-7 0 16,-17-11 0-16,-15-1 0 0,-11 4 0 15,-12 6 0-15,-6 16 0 0,2 12 0 16,4 15-3-16,14 17-14 16,11 8-16-16,8 19-39 0,7 1-124 0,7-3-231 15</inkml:trace>
  <inkml:trace contextRef="#ctx0" brushRef="#br0" timeOffset="191317.39">8831 14629 116 0,'0'0'59'31,"0"0"46"-31,0 0-28 0,0 0-9 0,0 0-7 0,0 0-4 0,0 0-5 16,0 0-10-16,-2-3-5 0,2 3 2 15,0 0 1-15,-2 0-1 0,2 0-6 16,-2 0-10-16,2 0-6 0,-5 0 1 15,1 6-4 1,-6 4-5-16,-5 3-3 0,-1 6-1 0,-9 4-1 0,0 5 0 16,-6 6 3-16,0 6-1 0,-4 5 0 15,2 6-5-15,2 5 5 0,4 4-3 16,7 1 0-16,3-1-3 0,11-1 0 16,6-5 0-1,4 2 0-15,10-5 1 0,5-1 1 0,8-1-1 16,4-6-1-16,4-4 0 0,6-7 0 0,1-6-1 0,1-6-7 15,5-8-13-15,-3-8-15 0,1-4-26 16,-5-8-31-16,-2-9-26 0,-12-1-90 16</inkml:trace>
  <inkml:trace contextRef="#ctx0" brushRef="#br0" timeOffset="191774.17">9319 14901 321 0,'0'0'43'16,"26"-51"-13"-16,-11 31 0 0,-1 2-1 16,-3 6-7-16,-5 2-2 0,2 3 10 15,-8 4 4-15,0 0 10 0,0 2 0 16,-6 0-5-16,0-3-6 0,0 2-2 15,4-1-4-15,-5 2-3 0,5 0-3 16,0-1-4-16,2 2 0 16,0-1 0-16,0 1-1 0,0 0-9 0,0 4-5 0,0 7-2 15,0 6 1 1,4 0 0-16,3 5 2 0,-3-1 1 0,4 3 4 0,-4 1 1 16,0 0-2-1,0 5 2-15,0-4 0 0,-4 2-1 0,0 0-3 0,0-3-2 16,-2-2-1-16,-2-4-1 15,-2-3 0-15,2-1 1 0,-2-4 0 0,0 0-2 16,-3 3 1-16,-3-2-2 0,-1 3-6 31,1 0-9-31,-7 1-1 0,1 0-5 0,1-1-7 0,1-1-11 0,-1-2-18 0,7 1-16 16,-5-1 12-16,7 1-25 0,2 2-29 16,0-2-28-16,2-2-84 0</inkml:trace>
  <inkml:trace contextRef="#ctx0" brushRef="#br0" timeOffset="192388.55">9744 15213 412 0,'0'0'56'0,"0"0"32"0,0 0-20 16,0 0-11-16,0 0-4 0,0 0-5 16,0 0-12-16,0 0-8 0,42-29-4 15,-32 27-5-15,2 2-6 0,-5-1-1 16,3 2-6-16,-4 5-1 0,0-3-3 0,-1 2 0 15,-5 2 1-15,0 1-1 0,0 3-1 16,-5 0 3-16,-9 0-1 0,-1 1-2 16,-3 0-1-16,-3-2-3 0,-4 1-3 15,5-2-2-15,1-2 1 0,1-2 1 16,5-1-4-16,3-3 2 0,2-1 4 16,1 0 2-16,3-1 1 0,2-3 1 15,0-2 0-15,-2 0 0 0,2 1 1 16,2-6 2-16,0-2 0 0,0-2 3 15,6-2 0-15,0 2-3 0,7 1-2 0,3 3-1 16,1 2 0-16,3 3 0 0,5 3 0 16,-4 1-1-16,4 1 0 0,-3 4 1 15,-3 4 0-15,-2 1 0 0,-7 5 0 16,-4 5 1-16,0 4-1 0,-6 4 0 16,-6 3 1-16,-6 1 1 0,-5 0-2 15,-6 0 0-15,-1-1 0 0,1 0 2 16,0-1-2-16,2-2 2 0,9-3-2 15,2-5 0-15,6-2 0 0,2-4 0 16,2-3 0-16,4-1-1 0,4-1 1 16,4-3 0-16,11-2 1 0,6-3-1 15,8-1 7-15,7-4-4 0,9 0-3 0,1-2 1 16,0-3-2-16,4 0 1 16,-11-2-18-16,5 0-29 0,-11-3-61 0,-8-3-51 15,-8-2-185-15</inkml:trace>
  <inkml:trace contextRef="#ctx0" brushRef="#br0" timeOffset="192671.97">10594 15058 154 0,'0'0'296'16,"0"0"-229"-16,0 0-8 0,0 0 5 15,0 0-11-15,0 0-10 0,0 0-10 16,0 0-7-16,33-33-7 0,-16 27-6 16,5 0-5-16,7 0-1 0,2-1 0 15,2 0-4-15,0 1-1 0,-8 1-1 16,0 2-1-16,-4-3-14 0,-9 3-30 15,-4 0-39-15,-8-3-37 0,-4 2-91 16</inkml:trace>
  <inkml:trace contextRef="#ctx0" brushRef="#br0" timeOffset="192893.5">10747 14818 572 0,'0'0'57'0,"0"0"20"0,0 0 6 0,0 0-13 15,0 0-25-15,0 0-22 0,0 0-6 16,0 0-9-16,0 0-2 0,-39-15-6 16,43 40 0-16,2 8 0 0,2 4 2 15,-6 6-1-15,2 2 1 0,1 1 0 16,-5 2-2-16,0-2 0 0,0 3-1 16,-2 1-2-16,-1-6-21 0,-1-4-14 15,2-2-41-15,2-8-51 0,-2-6-60 0,-4-10-158 16</inkml:trace>
  <inkml:trace contextRef="#ctx0" brushRef="#br0" timeOffset="193254.19">11528 14719 537 0,'0'0'90'0,"0"0"-42"16,0 0-9-16,0 0 33 0,0 0-16 16,0 0-19-16,0 0-15 0,0 0-2 15,0 0-1-15,2-8-6 16,0 16-8-16,3 6-5 0,1 3 3 0,2 3 1 0,-2 4 2 16,0 3 1-16,5 3-2 0,3 1-2 15,-3 2 1-15,-1 0-2 0,2-1 0 16,-8 0-2-16,1-5 0 0,-5 0 0 15,-5 0 1-15,-1-2 1 0,-10 1 0 16,1-2 1-16,-7-4-3 0,1-5-1 16,2-2-3-16,3-6-6 0,-1-3-9 15,3-3-11-15,-1 0-17 0,5-2-30 16,-2-1-35-16,3-5-37 0,3 1-98 16</inkml:trace>
  <inkml:trace contextRef="#ctx0" brushRef="#br0" timeOffset="193506.37">12027 15112 669 0,'0'0'123'0,"0"0"-42"0,0 0-24 15,0 0-6-15,0 0-21 0,0 0-18 16,0 0-12-16,0 0 0 0,0 0 0 15,0-18 0-15,0 25 0 0,0 5 0 16,0 4 0-16,0 3 0 0,2 4 0 0,-2 5 0 16,0 3 0-16,0 4 0 0,0 2 0 15,-7-1 0 1,7-2 0-16,-2-1 0 0,0-2-23 0,2-5-32 0,-2-5-24 16,-6-7-75-16,6-6-121 15</inkml:trace>
  <inkml:trace contextRef="#ctx0" brushRef="#br0" timeOffset="193899.84">12376 14462 92 0,'0'0'386'0,"0"0"-309"0,0 0 0 16,0 0-19-16,0 0-7 0,0 0-18 15,0 0-11-15,0 0-9 0,0 0-1 0,25-25 2 16,-11 34 1-16,3 1 3 0,5 7-1 15,9 7-2-15,2 4-2 16,11 10 0-16,3 1-2 0,-5 7-5 0,-1 0-2 16,-8 4 0-16,-8 6 0 0,-8 1-2 15,-13 6 1-15,-11 3 0 16,-11 2-3-16,-11 1-1 0,-6-4-2 0,0-2-6 16,-9-4-5-16,5-9-11 0,0-5-16 15,4-13-28-15,4-7-44 0,6-9-30 16,6-11-95-16</inkml:trace>
  <inkml:trace contextRef="#ctx0" brushRef="#br0" timeOffset="194294.99">13738 14381 481 0,'0'0'45'0,"0"0"14"15,0 0-4-15,0 0 1 0,0 0-9 16,0 0-13-16,0 0-10 0,-58-41-5 15,52 48-4-15,-4 1-6 16,-5 7-4-16,3 7-2 0,-11 8-1 0,2 8 2 16,1 6 1-16,-5 8 7 0,4 1-3 15,5 5-5-15,-7 4 0 0,13 2-4 16,-1 5 3-16,3 1-3 0,8 3 0 0,6 0 0 16,7-6-3-16,13-3 2 0,1-9-3 15,13-9-23-15,3-9-19 0,15-11-38 16,4-11-17-16,4-10-51 0,-4-5-111 15</inkml:trace>
  <inkml:trace contextRef="#ctx0" brushRef="#br0" timeOffset="194656.57">14476 14608 326 0,'0'0'156'16,"0"0"-77"-16,0 0-13 0,0 0-12 15,0 0-1-15,0 0-12 16,0 0-6-16,0 0-8 0,0 0-5 0,29-33-5 16,-27 34-2-16,2 8-5 0,4 0 2 15,3 5-3-15,-3 4-1 0,7 3 1 16,1 0 0-16,1 3 0 0,1 2-6 15,9 4 3-15,-2 2 0 0,-4 4-1 16,1 1-2-16,-7 0-1 0,-3-1 0 0,-6-4-2 16,-4-3 0-16,-8-1 1 0,-10-3-1 15,-1-1 0-15,-10-2 0 0,-2-4-3 16,-2-1-3-16,0-1-3 0,-2-6-6 16,0-3-10-16,0-2-11 0,6-3-21 15,7-1-18-15,1-1-16 0,9 0-29 16,-1-3-42-16,5-2-99 0</inkml:trace>
  <inkml:trace contextRef="#ctx0" brushRef="#br0" timeOffset="195175.33">15204 15080 726 0,'0'0'43'16,"0"0"1"-16,0 0-10 0,0 0-1 15,0 0-14-15,0 0-8 0,0 0-3 16,0 0-2-16,-29 25-3 0,20-21-1 16,1-1 0-16,-10 1-1 0,5 0-1 0,-10 0-2 15,5 1-9-15,-3-4-5 0,1 2-4 16,7-2 2-16,1 2-2 0,1-2-2 15,3-1 2-15,6 0 7 16,-4-1 7-16,2-4 5 0,2 0 1 0,-3-3 1 16,5 0 0-16,5-4 7 0,5-4 4 15,0-3-1-15,11-3-4 16,4 0-1-16,2 3 0 0,4 2-2 16,4 5-2-16,0 5-2 0,-4 5 1 0,-2 2-1 15,-4-1 2-15,-3 9 2 0,-9 1-2 16,-1 2 2-16,-1 3-2 0,-9 4-2 15,-2 6 2-15,-13 4 1 0,-3 4 0 0,-15 2-1 16,-4-2-2-16,-3 0 0 0,3 0 1 16,4-6 0-16,2-1 1 15,7-4-1-15,9 0-1 0,3-2-1 16,-1-7 0-16,7-2-2 0,4-3 3 16,0 1 1-16,0-3 0 0,2 0-1 0,5 0 2 15,7-1-2-15,-2-3 0 0,13-1 0 16,6-3 0-16,6-9-8 0,9-7-27 15,4-7-64 1,-1-6-84-16,1-1-284 0</inkml:trace>
  <inkml:trace contextRef="#ctx0" brushRef="#br0" timeOffset="195410.3">15818 14917 717 0,'0'0'44'0,"0"0"-7"16,0 0-19-16,0 0 21 0,0 0 3 16,0 0-19-16,0 0-10 0,0 0-4 15,-5 13-3-15,14-10-1 0,1 3-3 16,11-1-2-16,6-1 0 0,12-1 2 16,2-2-2-16,13-1 0 0,0 0-9 15,2-1-22-15,-3-5-43 0,-5 2-63 16,-5-4-72-16,-10-2-285 0</inkml:trace>
  <inkml:trace contextRef="#ctx0" brushRef="#br0" timeOffset="195802.67">16653 14552 565 0,'0'0'82'15,"0"0"1"-15,0 0-13 16,0 0-20-16,0 0-15 0,0 0-11 16,0 0-11-16,0 0-6 0,0 0 1 0,-25 3-2 15,31 11 2-15,2 2 5 0,3 4-2 16,-3 1 0-16,9 3 0 0,-3 2-2 15,0-1-2 1,-1 1-5-16,-5 1 2 0,0 0-3 0,-1-1-1 0,-7 2 3 16,-2 0-3-16,-5 0 0 0,1 1 0 15,-2 2 0-15,0-2 0 0,-5-2 0 16,7 0 0-16,0-4 0 0,2-4 0 16,0-2-9-16,-1-4-1 0,1-6-8 15,0-1-8-15,-2-3-1 0,-4-1-2 16,-9-3-35-16,-4-7-1 0,-10-7-35 0,-8-5-72 15,2 2-218-15</inkml:trace>
  <inkml:trace contextRef="#ctx0" brushRef="#br0" timeOffset="196100.86">17074 15010 704 0,'0'0'78'0,"0"0"-17"0,0 0-13 15,0 0-10 1,0 0-6-16,0 0-8 0,0 0-8 0,0 0-7 0,-4 8 0 16,17 1-5-16,-5 2-4 0,6 6 0 15,-3 0 0-15,-1 6 0 0,0 3 0 16,-3 3 0-16,-5 0 0 0,-2 4 0 15,-2 3 0-15,-7 0 0 0,-3-1-6 16,0-3-20-16,-7-3-18 0,7-4-18 16,-5-12-53-16,7-5-44 0,3-8-104 15</inkml:trace>
  <inkml:trace contextRef="#ctx0" brushRef="#br0" timeOffset="196469.19">17302 14390 351 0,'0'0'100'16,"0"0"-40"-16,0 0 3 0,0 0 6 0,0 0-17 15,8-54-4-15,-4 48-11 0,-2 2-6 16,2-2-3-16,-2 2-6 0,5 2-6 16,-1-1-2-16,0 3-2 0,0 0-2 15,3 0-1-15,-3 4 1 0,8 3 0 16,-3 4-1-16,7 5 2 0,-1 3 0 16,10 7-2-16,2 6 0 0,6 6 1 15,0 3-2-15,6 5-3 0,3 5 0 16,-3 1-1-16,-4 3-4 0,-4-2 0 15,-6 1 0-15,-8-1 0 0,-7-5 0 16,-8-5 0-16,-8-2 0 0,-12-4 0 16,-11 0-8-16,-11-5-16 0,-11-3-25 0,-11-3-20 15,-8-7-64-15,4-7-79 0</inkml:trace>
  <inkml:trace contextRef="#ctx0" brushRef="#br0" timeOffset="198103.44">18958 14400 399 0,'0'0'16'0,"0"0"10"0,0 0-7 16,-54 1 9-16,50 0 2 0,2-1-3 0,2 0-7 15,0 0 4-15,0 0-4 0,0-3 0 16,0 1 7-16,0 1 4 0,0 1 0 31,0 0-11-31,0 0-7 0,4 2-4 0,2 2-3 0,2 3-2 0,5 5-2 16,1 4 0-16,-2 2 0 0,-1 4 1 16,-3-1-1-1,-2 3 0-15,-6 1 0 0,0 0 0 0,0-3 1 0,-2-2-1 16,-2-4-1-16,0-3 0 0,4-4-1 15,-2-3-2-15,2-5 0 16,0 0-2-16,0-1 2 0,0 0 2 0,0 0 0 16,0-2 1-16,0-6 1 0,2-6 4 0,0-3 4 15,2-5 6-15,0-6-2 0,3-1-1 16,3-7-1-16,-2-3-4 16,9-3 0-16,1 0-4 0,7 0-2 15,2 7-2-15,2 4 0 0,-2 9 0 16,0 5-1-16,-7 10-1 0,-3 7 2 0,-1 2-1 15,-5 11 0-15,-3 5 1 0,2 8 0 16,-4 7 0-16,1 6-1 0,-3 6 1 16,-4-1-2-16,0-1 1 0,0-5-1 15,2-7 0-15,0-7 0 0,-2-6 1 16,2-6 0-16,-2-2 0 16,4-4-3-16,-2-5 4 15,-2 1 0-15,2-2-2 0,0-2 2 0,0-7 2 0,1-5 7 16,1-5 2-16,4-8-3 0,2-4-1 0,1-4-5 15,3-4 1-15,3-1-2 0,-1-2-1 16,5 4 2-16,2 4-2 0,-1 9 0 16,-1 7 0-16,0 6 0 15,-7 7-3 1,-4 5 2-16,1 0 1 0,-1 6 0 16,0 5-1-16,5 7 1 0,-5 5 0 15,3 4 1-15,-1 5-1 0,-2 2-1 16,3 3-1-16,-3-1 2 0,0-2 0 0,3-4 0 15,1-5 0-15,-3-4 1 0,1-2-1 16,-4-6 0-16,-1-4-1 16,-3-3-18-16,0-3-13 0,0-3-27 0,-2 0-17 15,-2-4-10-15,6-6-84 0,-4-2-21 16</inkml:trace>
  <inkml:trace contextRef="#ctx0" brushRef="#br0" timeOffset="198449.14">19991 14329 531 0,'0'0'87'0,"0"0"-20"16,0 0-9-16,0 0-1 0,0 0-19 16,0 0-13-16,0 0-5 0,0 0-6 15,0-27-7-15,0 27-1 0,-2 5-4 16,0 2-1-16,-2 6-1 16,2 4 0-16,-4 3 1 0,4 0-1 15,-1 4-2-15,3 1 1 0,0 1 0 0,5 0-3 16,3 0-2-16,0-3-1 0,9 0 2 15,-1-4 1-15,5-3 0 0,2-3-2 16,3-4-4-16,5-6 9 0,0-3 1 16,1-8 0-16,-4-6 3 0,1-5-3 15,-2-3 3-15,0-3 3 0,-4-4-2 16,-5-1 1-16,-3-4-3 0,-7-3 1 16,-6-3-1-16,-6 0-1 0,-8 1 1 15,-15 2-2-15,-6 9-3 0,0 8-11 0,-2 11-5 16,2 8 1-16,1 4-12 0,4 7-8 15,1 8-11-15,8 1-5 0,0 3-21 16,9 0-40-16,4-3-45 0,0-5-141 16</inkml:trace>
  <inkml:trace contextRef="#ctx0" brushRef="#br0" timeOffset="198889.26">20760 13951 350 0,'0'0'352'0,"0"0"-264"0,0 0-36 16,0 0-9-16,0 0-10 15,0 0-18-15,0 0-11 0,0 0-4 0,-35 17 1 16,43 21-1-16,5 7 2 0,-5 8-1 16,8 3 1-16,-1 4-1 0,-1 3 1 15,3 1-2-15,-5-2 0 0,5-1 1 16,-7-6 0-16,3-10 0 0,-1-10 0 15,-4-6-1-15,1-9 1 0,-3-6-1 0,-4-9-1 16,0-3-1-16,0-2-2 16,-2 0 1-16,2-7 2 0,-2-9 1 15,0-7 0-15,0-8 1 0,-4-6 0 16,-6-8-1-16,-3-1 0 0,-3-1-3 16,-1 3 0-16,-4 6 2 0,3 11 1 0,-5 7-1 15,6 8-1-15,-3 7 2 0,-1 4 0 16,3 1 0-16,-1 11-1 15,2 4-2-15,1 5-3 0,1 3-6 0,1 3 4 16,4 1 4-16,5-2 1 0,3-2 2 16,2-1-1-16,5-1-1 0,3 0-4 15,8 1-1-15,1-3 0 0,8 2 0 16,2-5-12-16,4-2-21 0,-3-6 13 16,6-3-20-16,-5-5-16 0,-1 0-36 15,-3-3-38-15,-4-7-106 0</inkml:trace>
  <inkml:trace contextRef="#ctx0" brushRef="#br0" timeOffset="199503.28">21118 14280 241 0,'0'0'350'0,"0"0"-295"0,2-55-28 16,2 47 10-16,0 1 12 0,4 3-15 16,1 0-4-16,-1 3-9 0,4 1-2 15,-1 3-4-15,-3 9-4 0,4 1-4 16,-1 6-3-16,-3 3 0 0,2 3-2 15,1 3 0-15,-3-1-1 0,-2 2-1 16,2 1-4-16,-4 0-4 0,3-3-3 0,-5-5-6 16,0-4-1-16,2-5-5 15,-2-7 4-15,-2-2-1 0,2-4-2 0,0 0 2 16,0-4 12-16,6-8 6 0,1-6 2 16,1-7 4-16,2-2 0 15,3-7 1-15,-3-3-3 0,7-2-1 0,-3-3 2 16,5-1 7-16,-2-1 4 0,-1-1 0 15,5 4-6-15,-6 8 1 0,3 10 1 16,-7 11 3-16,3 6-13 0,-10 6 0 16,1 3 0-16,-1 9 0 0,2 9-3 15,-2 5 1-15,0 9 2 0,-1 6 3 0,-1 0-1 16,-2 3 0-16,4-3-2 0,4-5 1 16,-6-2-1-16,5-7 1 0,-5-5-1 15,4-4 1-15,0-5-1 0,-8-6 0 16,5-3 0-16,-3-4 0 15,-2 0 0-15,0 0 4 0,0-5-1 0,0-7 11 16,2-3 8-16,0-8-6 0,0-7-6 16,6-2-6-16,4-5-2 0,-3-1 0 15,-1-4 2-15,9-1 0 0,-5 4-1 16,2 8 2-16,-1 7 4 0,-7 13-4 0,2 6-5 16,-4 3 1-16,5 2 1 15,-7-1 0-15,4 9 0 0,0 1-2 0,2 8 1 16,3 4 2-16,-1 5-1 0,-2 5-1 15,7 4 0-15,-5 1-1 0,1 4 1 16,3-2 0-16,-6 0 0 16,5-2-1-16,-1-5 0 0,-2-1 0 0,5-5 0 15,-3-2-7-15,-1-1-8 0,5-7-10 16,-10-2-12-16,1-9-12 0,-3-4-52 16,0-7-32-16,-4-7-112 15</inkml:trace>
  <inkml:trace contextRef="#ctx0" brushRef="#br0" timeOffset="199879.89">23135 14103 519 0,'0'0'32'0,"0"0"12"15,0 0-18-15,0 0 21 0,0 0-2 0,0 0-8 0,0 0-6 16,19-19-3-16,-9 18-6 0,15 0-7 16,0-1-5-16,14 2-2 0,4 0 0 15,9 0-8-15,6 2 1 0,0 0-2 16,2 1 1-16,-6 0-10 0,-9 0-26 16,-8 3-35-16,-8 0-20 0,-21 2-40 15,-8-2-115-15</inkml:trace>
  <inkml:trace contextRef="#ctx0" brushRef="#br0" timeOffset="200056.47">23208 14341 641 0,'0'0'35'0,"0"0"34"15,0 0-33-15,0 0 0 0,0 0-19 16,0 0-5-16,0 0 6 0,0 0-2 16,68 25-5-16,-23-32-8 0,1-1-3 15,10 1 0-15,-7-1-1 0,7 2 0 16,4-2-19-16,-4 0-23 0,8-1-33 0,-2-4-32 15,0-2-82-15,-6 0-243 0</inkml:trace>
  <inkml:trace contextRef="#ctx0" brushRef="#br0" timeOffset="200430.31">24454 13862 665 0,'0'0'79'15,"0"0"-29"-15,0 0-15 0,0 0 9 0,0 0-16 0,0 0-17 16,0 0-5-16,0 0-5 0,0 0-1 16,-54 21 0-16,42 8 0 0,-5 7 0 0,5 3 0 15,4 7-1-15,-7 0 1 0,3 5 0 16,6 2 0-16,-5 1 0 0,7 0 0 16,4-6 0-16,0-4 0 0,13-6-2 15,-1-7 1-15,11-5 0 0,-1-7 0 31,7-6 0-31,2-4 0 0,2-8 1 0,1-1 1 0,3-9 1 0,-2-8 8 16,2-6 8-16,-8-8 6 0,-2-11-5 16,-9-6-6-16,-9-11-4 0,-11-9-3 15,-7-7-2-15,-20-2-1 0,-6 5-3 0,-14 10 0 16,-1 18-5-16,-8 13 1 0,2 14 1 16,3 10 0-1,-3 8-4 1,6 7-9-16,-3 10-14 0,7 7-7 0,-4 7-37 15,9 1-64-15,2 1-52 0,6-6-211 16</inkml:trace>
  <inkml:trace contextRef="#ctx0" brushRef="#br0" timeOffset="-202903.2">18633 16063 390 0,'0'0'83'0,"0"0"-6"16,0 0-11-16,0 0-9 0,0 0-4 0,0 0-5 15,0 0-9-15,0 0-7 0,0 0-4 16,-2-8-7-16,2 15-4 0,0 3-3 16,0 2-1-16,2 8-1 0,0 0-2 15,-2 8 0-15,4 4 1 0,-4 6-1 16,4 8-3-16,0-1-1 0,-1 5 1 16,-3 0-2-16,2-1-3 0,-2 0 0 15,4-4 1-15,-4-1-3 0,0-6 0 16,0-10 0-16,-6-4 0 0,3-7 0 15,1-2 0-15,-4 1 0 0,0-6-4 16,-4-3-13-16,-1 0-5 0,-3-4-6 16,-3-1-9-16,-1-2-25 0,-1-5-40 15,1-9-28-15,1-1-89 0</inkml:trace>
  <inkml:trace contextRef="#ctx0" brushRef="#br0" timeOffset="-202388.75">19096 16632 594 0,'0'0'72'16,"0"0"10"-16,0 0-28 0,0 0 3 0,0 0-11 16,0 0-15-16,0 0-10 0,0 0-4 15,50-4-1-15,-42 3-7 0,-6 1-2 16,2 0-4-16,-2 2 0 0,0 3-1 15,-2 2-1-15,0 5 0 0,-2 3 0 16,-8-1-1-16,-7 1-5 0,-5 5-5 16,-5-2-8-16,-10 1-5 0,8-3-1 15,0-4 1-15,8-3 0 0,11-4 8 16,8-5 6-16,2 0 5 0,0 0-1 16,0-2 0-16,2-3 5 0,2-2 6 15,0-2 3-15,4-7 5 0,7-4 1 16,1-6 1-16,5-2 0 0,6-2-3 0,0 6-7 15,6 4-3-15,4 1-3 0,-8 9 0 16,2 5 1-16,-8 5 0 0,-3 1 1 16,-7 4 0-16,-3 5-2 0,-2 5 1 15,-6-1 0-15,-2 7 1 0,-10-1 0 16,0 2-2-16,-3 3 0 0,-1-2 0 16,-1 3 0-16,1-2 0 0,6-4-1 15,3-1-1-15,3-6-1 0,2-2 3 16,0-3-2-16,2-5-1 0,0 1 1 15,7-2 2-15,-1-2 0 0,4 0 0 16,5-3 0-16,10-6 0 0,4-3 0 16,4-5-3-16,4-5-10 0,7-3-24 0,1-5-39 15,3-5-82-15,-7 2-107 0</inkml:trace>
  <inkml:trace contextRef="#ctx0" brushRef="#br0" timeOffset="-202137.56">19942 16355 528 0,'0'0'93'0,"0"0"-73"0,0 0-3 16,0 0 40-16,0 0 14 0,0 0-28 16,0 0-14-16,0 0 4 0,47-25-5 15,-39 20-7-15,9 0-6 0,1 0-2 16,9-5-3-16,8 2-3 15,7-5-2-15,7-3-2 0,9-1-2 0,2-1 0 16,6-2-1-16,-4 1 0 0,-4 0-8 16,-8 2-18-16,-11-1-14 0,-14 4-27 15,-15-2-34-15,-14 2-34 0,-23-3-85 16</inkml:trace>
  <inkml:trace contextRef="#ctx0" brushRef="#br0" timeOffset="-201933.3">20113 16045 64 0,'0'0'355'15,"0"0"-255"-15,0 0-2 0,0 0 5 16,0 0-10-16,0 0-31 0,0 0-17 16,0 0-11-16,0 0-10 0,-6-39-4 15,6 45-6-15,4 2-6 0,2 3-5 16,0 6-3-16,1 2 0 0,3 4 0 16,-4 2 0-16,-2 5 0 15,0 6 0-15,-4 6 0 0,0 8 0 0,-6-1 0 16,-2 2 0-16,6-1 0 0,2-3-36 15,0-5-19-15,10-6-19 0,3-4-56 16,5-9-72-16,-1-8-132 0</inkml:trace>
  <inkml:trace contextRef="#ctx0" brushRef="#br0" timeOffset="-201586.48">21037 15878 152 0,'0'0'447'0,"0"0"-377"0,0 0-7 0,0 0 18 16,0 0-12-16,0 0-27 0,0 0-13 16,0 0-2-16,0 0-3 15,21-47-8-15,-21 49-13 0,2 1-3 0,2 1 0 16,4 5 0-16,0 4 0 15,5 3 0-15,1 3 0 0,-1 4 0 16,5 7 0-16,-1-2 0 0,-1 4 0 0,-1-2 0 16,-3-2 0-16,-1 2 0 0,-5-1 0 15,-4 2 0-15,-2-1 0 0,0 2 0 16,-2-1 0-16,-4-3 0 0,-7-2 0 16,-1-6 0-16,-1-1 0 0,-1-1-15 15,1-4-21-15,-1-1-14 0,3-2-17 16,1-1-43-16,2-1-21 0,1-3-92 0</inkml:trace>
  <inkml:trace contextRef="#ctx0" brushRef="#br0" timeOffset="-201347.77">21701 16294 670 0,'0'0'96'0,"0"0"-2"0,0 0-20 15,0 0-18-15,0 0-23 0,0 0-33 0,0 0 0 16,0 0 0-16,0 0 0 0,10 67 0 16,-6-43 0-16,0 4 0 15,2 4 0-15,1 2 0 0,-7 3 0 0,2 3 0 16,-2 1 0-16,2-5 0 0,-6-4 0 16,-7-4 0-16,-1-1 0 15,-9 1 0-15,-2-4-81 0,-14-10-52 16,0-6-132-1</inkml:trace>
  <inkml:trace contextRef="#ctx0" brushRef="#br0" timeOffset="-200547.15">17920 16042 322 0,'0'0'83'0,"0"0"3"16,0 0 1-16,0 0-21 0,0 0-6 16,33-55 2-16,-33 53-10 0,2-1-11 15,-2 3-7-15,0 0-9 16,0 0-6-16,0 0 1 0,0 0-3 0,0 0-4 16,-2 2-2-16,0 1-4 0,-4 4 1 15,-5 7-1-15,-9 7-4 0,-7 10-3 16,-8 6 0-16,-7 5 0 0,-5 2 0 15,-3 1 0-15,1 0 0 0,5-3 0 16,5-4 0-16,12-8 0 0,10-8-3 16,5-5-1-16,8-6 1 0,4-2-2 15,0-2-3-15,2 0 2 0,8-1 3 16,-1-1 2-16,3 0-1 0,9-1 1 0,-3-3 1 16,11-1 0-16,4 3 1 15,0-3 1-15,9 1 0 0,-3 4 1 0,-4 2-1 16,-2 2-2-16,-12 4 0 0,0 3-4 15,-3 1 4-15,-8 5-1 0,-5 2-9 16,1 3-23-16,-6 5-5 0,-8-3-13 16,-3 2-44-16,-12 4-29 0,1-7-103 15</inkml:trace>
  <inkml:trace contextRef="#ctx0" brushRef="#br0" timeOffset="-199777.5">16692 16136 141 0,'0'0'242'0,"0"0"-195"0,0 0-19 15,0 0 11-15,0 0-3 0,0 0-13 16,0 0-7-16,0 0-3 0,-6-36-1 0,6 33 6 15,0 3 1-15,-2-1-1 0,0 0 1 16,2 1 0-16,0 0 5 0,-2 0 1 16,-3 0-2-16,3-1 1 0,-4 0-1 15,0 0-3-15,0 1-6 0,0 0-3 16,-3 3-3-16,-1 7-4 0,0 2-2 16,-3 4-2-16,-1 6-1 0,3 6 1 15,-1 2-1-15,2 6 0 0,4 6 0 16,1 5 0-16,-1 4 1 0,4 4-1 15,2-2 1-15,0-2 1 0,2-4-1 0,6-8 0 16,1-7 0-16,1-10 0 0,7-6-3 16,-7-3 3-16,11-6-2 0,1-1 2 15,1-4 0-15,12-3 1 0,0-8-1 16,0-8 0-16,3-5 4 0,-9-3 4 16,-5-4 1-16,1-1 4 0,-8-1 3 15,-1-3-1-15,-14 2-5 0,0-1 7 16,-4-3 0-16,-8 0-6 0,-11-2-5 15,-5 5-3-15,-3 7-3 0,-7 11-1 16,-1 9-21-16,0 6-15 0,2 12-7 16,0 7-10-16,4 5-33 15,2 6-29-15,6 0-106 0</inkml:trace>
  <inkml:trace contextRef="#ctx0" brushRef="#br0" timeOffset="-199038.97">22554 15831 366 0,'0'0'61'0,"21"-56"-1"15,-2 37-8-15,-11 2 12 0,0 5-11 16,-4-1-9-16,0 3 4 0,-4-2 0 15,2 0-2-15,-2 1-4 0,-4-4-12 16,2 4-9-16,0 0-5 0,2 1-2 0,-2 4-4 16,0 2 0-1,2 0-2-15,0 2-2 0,0 0-2 0,0 1-3 0,0 1 1 16,0 0 0-16,0 0-1 0,0 0 2 16,0 0-1-16,0 0 1 15,0 0 3-15,-2 5-6 0,-2 1 0 0,0 5 0 16,-2 7 0-16,-11 5 0 0,0 6 0 15,-7 1 0-15,-3 3 0 0,2 1 0 16,4 0 0-16,1 1 0 0,7-5 0 16,1-2 0-16,6-3 0 0,6-3 0 15,0-3 0-15,2-4 0 0,6-3 0 16,2-1 0-16,-1-5 0 0,3 1 0 16,7 0 0-16,-1 1 0 0,3 0 0 15,10-1 0-15,2-1 0 0,2-1 0 0,2 2 0 31,-2 2 0-31,-4-1 0 0,-2 4 0 0,-2 0 0 0,0 1-19 0,-8 3-15 16,-1 0-18-16,-5 1-30 0,1 1-66 16,-8-5-78-16</inkml:trace>
  <inkml:trace contextRef="#ctx0" brushRef="#br0" timeOffset="-198410.38">23414 15781 682 0,'0'0'107'0,"-4"-77"-58"15,12 53-12-15,-3 5 4 0,-1 3-13 0,0 5-10 16,0 2-7-16,0 6-2 0,-2 3 1 16,-2 0-2-16,0 1-3 0,0 5-4 15,2 4-1-15,0 7-1 0,4 4 1 16,-3 8 0-16,-1 2 0 0,0 6 0 15,0 1-1-15,0 3-1 0,4-3-5 16,4-7 0-16,3-2-4 0,-3-8 0 16,2-4 0-16,-1-4 0 15,-1-7 1-15,-2-2 3 0,1-4 2 0,-5 0 2 0,0-8 3 16,2-2 1-16,2-6 1 0,5-6 3 16,-5-4-2-16,7-5 3 15,-1-3-4-15,-2-2 2 0,5-4 0 16,-5 3 1-16,3 4-2 0,-1 8 0 0,-5 10-3 15,-3 9 0-15,-4 3 0 16,-2 3 0-16,0 0 3 0,0 6-3 0,0 4-2 16,0 8-3-16,-4 8 5 0,-2 7-1 15,1-1 1-15,3 2-1 0,0-5 0 16,2-3 0-16,0-1 1 0,0-8-1 16,6-2 0-16,1-5 0 0,1-2 0 15,2-2 0-15,-1-5-1 0,9-1 2 0,-3-1 1 31,7-9 1-31,-3-4 3 0,4-8 2 0,6-4 1 0,0-2-3 0,-5-6 4 16,1-1 0-16,0-3-2 0,4-5 2 16,0 1-1-16,-4-3 3 0,2 8-11 15,-5 7 0-15,-1 10 0 0,-15 12 0 16,-4 4 0-16,-2 4 0 0,0 0 0 16,0 2 0-16,0 8 0 15,-2 11 0-15,0 10 0 16,-6 11 0-16,0 6 0 0,3 5 0 0,5 1 0 0,0-1 0 15,9-1 0 1,5-3 0-16,-4-3-30 16,9-6-23-16,-9-4-33 0,-3-9-95 15,-5-12-237-15</inkml:trace>
  <inkml:trace contextRef="#ctx0" brushRef="#br0" timeOffset="-197717.2">19201 17256 406 0,'0'0'91'0,"0"0"-19"16,0 0-4-16,0 0-8 0,0 0 0 0,0 0-14 16,0 0-11-16,5-27-3 0,-5 28-6 15,0 0-8-15,0 4-7 16,0 1-4-16,2 3-1 0,4 7-1 0,6 7 4 16,-3 5 2-16,-1 5-1 0,2 3 0 15,-2 3-2-15,3 5-1 0,-5 0-2 16,4 0-1-16,-6 0 0 0,1 1-2 15,-3-2 2-15,0-2-3 0,-2-3 0 16,0-5 0-16,-2-2 2 0,-2-5-3 16,-5-3 0-16,-3-3 0 0,1-5 0 15,3-2 0-15,-4-5 0 0,-1-3 0 16,7-1-4-16,-6-2-3 0,6-2-1 0,-3 0-1 16,3 0-6-16,-4-5-8 0,4-2-3 15,-3 0-5-15,3 1-14 0,0 1-20 16,0 3-41-16,2 2-53 0,-1 0-166 15</inkml:trace>
  <inkml:trace contextRef="#ctx0" brushRef="#br0" timeOffset="-197215.96">19824 17899 581 0,'0'0'118'0,"0"0"-38"0,0 0-15 16,0 0-9-16,0 0-23 0,0 0-11 16,0 0-4-16,0 0-5 0,0 0-6 15,-4 6-3-15,1-3-3 0,-5 2 0 16,0 0-1-16,-7 3-5 0,-7 2-8 16,-1 1-4-16,-4 0-2 0,0 0 5 15,0 1 5-15,3-4 0 0,5-2 3 16,7-2 5-16,5-3-2 0,5-1 3 15,2 0-2-15,-2-2-1 0,2-4 3 0,0-3 0 16,0-3 0-16,4-4 2 0,9-3 0 16,1-4 1-16,3 1 0 0,6 1-3 15,3 3 0-15,3 2 0 0,0 3 0 16,4 3 1-16,0 2-1 16,0 4 1-16,-6 4 1 0,0 3 3 0,-6 6-2 15,-7 1 2-15,-5 7-2 0,-5 2 0 16,-4 6 4-16,-11 1-4 0,-3 2-2 15,-5 1 4-15,-1-1-3 0,-3 2 0 16,2-3 2-16,7-1-2 0,3-2 2 16,3-4-3-16,4-5-1 0,4-3-1 15,2-1 1-15,6-1-3 0,3-2 0 16,1-2 2-16,7-1 1 0,6-2 0 16,1-3 1-16,12 0-2 0,5-7 1 15,5-5-9-15,5-5-10 0,3-4-22 0,0-5-49 16,2-10-65-16,-6-2-147 0</inkml:trace>
  <inkml:trace contextRef="#ctx0" brushRef="#br0" timeOffset="-196993.63">20467 17584 678 0,'0'0'69'0,"0"0"-29"15,0 0-16-15,0 0 16 0,0 0 0 0,0 0-17 16,0 0-7-16,0 0-1 0,41 21 0 16,-22-21-3-16,7 0-7 0,7-4-2 15,11-4-3-15,3-2 0 0,5-4-11 16,4-3-26-16,0-2-33 0,0-3-69 16,-9 0-84-16</inkml:trace>
  <inkml:trace contextRef="#ctx0" brushRef="#br0" timeOffset="-196634.66">21444 17163 567 0,'0'0'111'0,"0"0"-20"0,0 0-18 15,0 0-10-15,0 0-18 0,0 0-14 16,0 0-20-16,0 0-7 0,0 0-1 16,2 34-3-16,3-12 1 0,1 5 1 15,0 3 1-15,0 0 1 0,2 4 0 16,-1 0 2-16,-1 1-2 0,4 1-4 0,-2-1 0 16,-1 1 0-16,3-3 0 0,-2-1 0 15,-2-2 0-15,-1-4 0 0,-3 0 0 16,-2-2 0-16,-5-1 0 15,-3-1 0-15,-4-2 0 0,1 0 0 0,-3-4 0 16,-3 0 0-16,-1 0 0 0,-1-4 0 16,-3 0 0-16,3-4-19 0,-6-1-11 15,-4 1-17-15,4-5-9 0,-2 0-20 16,3 0-31-16,-1-3-30 0,6-3-95 16</inkml:trace>
  <inkml:trace contextRef="#ctx0" brushRef="#br0" timeOffset="-196382.31">22000 17630 802 0,'0'0'114'16,"0"0"-64"-16,0 0-17 0,0 0-9 15,0 0-24-15,0 0 0 0,0 0 0 16,0 0 0-16,0 0 0 0,17 13 0 15,-11 11 0-15,2 8 0 0,1 5 0 16,-3 1 0-16,0 1 0 0,0-4 0 0,0-1 0 16,-1-5 0-16,-1-4 0 0,0-6-17 15,-2-3-42-15,-2-6-27 16,-6-8-79-16,-11-2-110 16</inkml:trace>
  <inkml:trace contextRef="#ctx0" brushRef="#br0" timeOffset="-195659.35">18265 17195 505 0,'0'0'119'16,"0"0"-55"-16,0 0 7 0,0 0-8 16,0 0-21-16,0 0-12 0,0 0-5 0,0 0-7 15,21-12 2-15,-19 12-6 0,-2 1-2 32,0 1-4-32,0 0 0 0,-2 3-1 15,0 3 1-15,-7 6-4 0,-5 8 1 16,-7 6-5-16,-1 5 0 0,-7 3 0 15,0 0 0-15,0 3 0 0,2-1 0 16,0-1 0-16,6 1 0 0,7-2 0 16,3-2 0-16,3-1 0 0,6-2 0 15,2-1 0-15,2-5 0 0,11-2 0 16,-3-5-4-16,4-1 3 0,3-4-2 0,8-3 2 16,0 1-1-16,1-1 2 15,8-1 0-15,5 2 0 0,2 1-1 16,-2-1 1-16,3 3 0 0,-9-1-1 0,-6 0 1 15,-2-2 0-15,-11 4 0 0,-4-3-5 16,-6 3-15-16,-4 3-8 0,-2 3-8 16,-12 1-17-16,-11-1-42 0,-10-2-36 15,-4-7-89-15</inkml:trace>
  <inkml:trace contextRef="#ctx0" brushRef="#br0" timeOffset="-195233.78">17283 17602 530 0,'0'0'97'0,"0"0"-25"0,0 0 9 16,0 0-13-16,0 0-25 0,0 0-23 15,-68-50-3-15,45 46 1 0,5 0-1 16,-5 3-6-16,2 1-3 0,5 3 0 15,-1 2-1-15,9-1 0 0,2 3-1 0,-1 5 1 16,-1 6-7-16,-2 7-1 16,4 7 1-16,-1 6 0 0,5 5 0 15,2 4-1-15,0 5 1 0,2 1 0 16,5-2 0-16,3-3-2 0,9-4-4 16,-5-4 4-16,9-6-3 0,2-9-3 0,-1-5-2 15,3-9-2-15,4-7 4 0,7-4 3 16,3-12 0-16,2-10 3 15,-1-4 1-15,3-7 1 0,-4-4 3 0,-3-1 5 16,-5-1 0-16,-13 2 1 0,-7-2-1 16,-11 3 1-16,-4-3 0 0,-19 3-1 15,-4 5-8-15,-16 7-1 0,-5 10-11 16,-11 13-9-16,-5 7-7 0,-5 14-5 16,3 10-12-16,4 4-6 0,7 1-19 15,11 0-13-15,7-2-60 0,12-8-115 0</inkml:trace>
  <inkml:trace contextRef="#ctx0" brushRef="#br0" timeOffset="-194478.2">22916 17116 286 0,'0'0'90'16,"0"0"-23"-16,0 0 1 0,56-58 7 15,-44 47-14-15,-1 2-6 0,-7 3 4 16,2-1-5-16,-2 1-11 0,-2 3-4 16,-2 0-7-16,0 1-3 0,2 1-2 0,-2 1-6 15,0-1-4-15,0 1-17 0,0 0 0 16,0 0 0-16,-2 4 0 0,0-1 0 15,-4 6 0-15,-2 4 0 0,-13 11 0 16,-6 9 0-16,-6 8 0 16,-4 4 0-16,-5 5 0 0,5 2 0 0,2-3 0 15,2-5 0-15,6-3 0 0,11-4 0 0,3-6 0 16,7-4 0-16,4-5 0 16,2-5 0-16,2-2 0 0,4-4 0 15,7-2 0-15,1-1 0 0,3-3 0 16,3 1 0-16,9-3 0 0,4-2 0 15,2 1 0-15,5-2 0 0,7 2 0 0,-3 0 0 16,-1 2 0-16,7 4 0 0,-11 4 0 16,2 4 0-16,-6 2 0 0,-6 5 0 15,-2 2 0-15,-10 5 0 0,-3 3 0 16,-7 2 0-16,-1 1-25 0,-4 4-22 16,-2-4-10-16,0 1-34 15,-6-1-38-15,-3-3-65 0,3-8-168 0</inkml:trace>
  <inkml:trace contextRef="#ctx0" brushRef="#br0" timeOffset="-193706.66">23638 17302 16 0,'0'0'626'0,"0"0"-523"16,0 0-38-16,0 0-19 0,33-50-7 16,-29 47-18-16,-2 1-10 0,0 2-5 15,2 0-3-15,-4 5 1 0,0 2-4 16,2 6-2-1,0 7-1-15,0 9 3 0,-2 5 0 0,2 5 0 0,0 3 2 16,-2 1-2 0,2-3 1-16,3-3-1 0,-1-3 1 0,-2-5 0 0,2-5-1 15,-2-6 0-15,6-6 0 0,-4-5 0 16,-2-4-1-16,3-2 1 0,-3-1 0 0,-2 0 0 16,4 0 2-16,0-6 10 15,4-7 10-15,2-7 1 0,3-8-10 0,3-6-9 16,5-6-4-16,2-5-2 15,4-2 2-15,2 1-1 0,0 3-1 0,-3 6-2 16,-5 9 0-16,2 11-1 0,-17 7 3 16,-2 7 1-16,-2 3 1 0,0 1-2 0,2 7-2 15,1 6 1-15,1 5 0 16,-2 9 3-16,-4 4 2 0,0 0-1 16,0 2 0-16,0-2 0 0,0-2 0 15,0-1-1-15,0-3 2 0,2-2-2 16,2-7 1-16,0-2 0 0,2-5 1 0,-1-3-1 15,1-3 1-15,-2-2 0 0,-2-2 4 16,2 0 0-16,2-4 6 0,5-6-12 16,5-8 0-16,3-7 0 0,-1-4 0 15,9-10 0-15,0-5 0 0,0-3 0 16,2-3 0-16,2-2 0 16,-4 3 0-16,0 7 0 0,-5 5 0 0,-11 10 0 15,-3 10 0-15,-2 7 0 0,-2 3 0 16,-4 6 0-16,5 1 0 0,-5 0 0 15,0 1 0-15,0 9 0 0,0 5 0 0,0 10 0 16,0 9 0-16,2 3 0 0,0 2 0 16,0 1 0-16,2-1 0 15,2-1 0 1,6 0 0-16,3-4 0 0,12-1 0 16,-4-4 0-16,8-3 0 0,2-6 0 15,4-5 0-15,4-6 0 0,1-9 0 16,3-4-24-16,5-23-92 0,-13-11-150 15</inkml:trace>
  <inkml:trace contextRef="#ctx0" brushRef="#br0" timeOffset="-164233.78">20041 1078 49 0,'0'0'12'0,"0"0"7"15,0 0 6-15,0 0-13 0,0 0-7 16,0 0-3-16,0 0 0 0,-13-2-2 16,13 0 2-16,-2 2-2 0,0 0-4 15,0 0-23-15,-2 0-39 0</inkml:trace>
  <inkml:trace contextRef="#ctx0" brushRef="#br0" timeOffset="-163242.72">20212 987 7 0,'0'0'106'0,"0"0"-89"16,0 0 2-16,0 0 22 0,0 0 9 15,0 0-2-15,0 0-6 0,0 0-5 16,4-36-1-16,-4 31 6 0,-2-2 2 16,0 0 2-16,-2-2-5 0,0 1-2 0,0 0-7 15,-2 2-3-15,2 0-4 0,-3 1 0 16,-1-1-4-16,0 0-9 0,-3 2-6 15,1 0 1-15,-4 1-3 16,1 2-2-16,-1 1-1 16,-3 0 0-16,-1 3-2 0,-1 7 1 0,-4 6-2 0,1 5 2 15,-1 5-2-15,-2-1 1 0,2 3 1 16,3-2 0-16,-1 4 0 0,2-4 0 16,3 3-1-16,5-1 1 0,3 0 0 15,2-3-1-15,4 1 0 0,2-4 1 16,2 0-1-16,4-2 1 0,2-2 0 15,1-3-1-15,5-2 1 0,3-3-2 16,1-4 1-16,5-3 1 0,8-3 0 16,2-3 1-16,0-8 1 0,2-8 3 0,1-4 7 15,-3-5 9-15,-2-2 0 16,-4-1-6-16,-1-2 0 0,-5-1-4 0,0-2-5 16,-5 0 0-16,1-1-2 0,-7 1-2 15,0 4 0 1,-3 6 0-16,-3 11-1 0,-4 7 0 0,0 5 7 0,0 1 5 15,0 2-6-15,0 0-4 0,-2 3-3 16,-7 9 0-16,-3 7-3 0,-2 7 1 16,-3 9 1-16,1-1 0 0,1 5 0 15,5-4 1-15,6-3 0 0,4-6 0 0,0-1-1 16,0-3 1-16,6-4 0 16,2-1-1-16,2-3 1 0,1-4 0 15,3-2 0-15,3-3 0 0,1-2 0 0,1-3 1 16,6 0 1-16,-5-5 2 15,1-3-1-15,0-1-1 0,-7 0 0 0,1 0 1 16,-5 2-2-16,-2-3-1 0,1-2 2 16,-1 2-2-16,-2-1-3 0,-2 3-15 15,-2 1-19-15,0 0-9 0,0 1-12 16,-2 1-27-16,0 2-27 0,-2 0-61 16,2 3-179-16</inkml:trace>
  <inkml:trace contextRef="#ctx0" brushRef="#br0" timeOffset="-162911.83">20981 1040 255 0,'0'0'57'16,"0"0"-33"-16,0 0 18 0,0 0 10 0,-51-16-4 16,38 16-8-16,1 0-8 0,4 0 1 15,-1 0-5-15,5 0-7 0,2 2-4 16,2-1 0-16,0-1-7 16,0 0-4-16,0 0 1 0,2 0 1 0,6 0-1 31,11-4 0-31,8-4 10 0,8-1 12 0,8-2-14 0,5-1-10 0,2 0-3 15,-3 4-1-15,-6 2 1 16,-7 3-2-16,-12 2-39 0,-3 1-43 0,-15 0-33 16,-4 0-72-16</inkml:trace>
  <inkml:trace contextRef="#ctx0" brushRef="#br0" timeOffset="-162687.84">21035 876 516 0,'0'0'69'0,"0"0"-30"15,0 0 22-15,0 0 11 0,0 0-23 16,0 0-18-16,0 0-5 0,0 0-8 16,0 0-13-16,-4-11-5 0,12 20-3 15,0 8 3-15,3 8 1 0,-3 3 0 16,-2 6-1-16,0 2 1 0,-1 2 0 0,-3 1 0 16,0-2 0-16,4-1-1 15,2-3-12-15,3-3-19 0,-3-4-15 16,4-2-25-16,1-3-16 0,-5-5-40 15,0-7-80-15</inkml:trace>
  <inkml:trace contextRef="#ctx0" brushRef="#br0" timeOffset="-162220.42">21618 764 639 0,'0'0'6'15,"0"0"-1"1,0 0 62-16,8-50 15 0,-8 48-38 16,0 1-14-16,0 1-4 0,0 0-11 15,2 1-12-15,2 6-3 0,-4 5-3 0,9 10-1 16,-5 9 3-16,2 7 1 0,2 7 1 16,-6 4-1-16,2-1 0 0,-1-4 1 15,1-6 0-15,0-7 0 0,2-3-1 16,2-6 0-16,1-5 1 0,-3-6-1 15,-2-4 0-15,-2-3 0 0,-2-4 0 16,0 0 0-16,0 0 0 0,0-3 1 16,-2-4 3-16,0-2 1 0,-2-5-3 15,2-2-2-15,0-3 0 0,2-2 0 16,0-1 1-16,-5-1-1 0,10 3-1 16,-1 3 1-16,2 4 0 0,-2 4 0 15,2 3-1-15,3 1 0 0,1 3-1 0,4 0 0 16,7 1 0-16,4 1 0 0,-2 3 0 15,1 4 1-15,5 2 0 0,-4 2 0 16,-2 3 1-16,-3 0-1 0,1 5 1 16,-11-1 1-16,-3 1-1 0,-3 1 1 15,-4 0-1-15,-8 2 1 0,-3-2 1 16,-9 1-1-16,-1-4 1 0,-2-1-2 16,-6-3-6-16,-6-1-12 0,-4 0-24 15,-17 0-53-15,-8 1-43 0,0-2-107 16</inkml:trace>
  <inkml:trace contextRef="#ctx0" brushRef="#br0" timeOffset="-161857.97">19284 992 490 0,'0'0'51'0,"0"0"-11"16,0 0 34-16,0 0-15 0,0 0-32 15,0 0-23-15,0 0-4 0,0 0 0 16,2 17 2-16,7 6-1 0,-3 6 3 15,2 5-2-15,4 8-2 0,-1 5 2 16,3 6 1-16,3 1-3 0,3 0 1 16,7 0-1-16,6-2 0 0,2-7 0 15,13-3 0-15,0-4 1 0,5-5-1 0,11-6-13 16,5-7-21-16,13-7 2 16,13-8-18-16,9-5-40 0,7-14-87 0</inkml:trace>
  <inkml:trace contextRef="#ctx0" brushRef="#br0" timeOffset="-161448.16">22304 740 232 0,'0'0'49'15,"0"0"13"-15,0 0 10 0,0 0 1 0,0 0 0 16,0 0-11-16,0 0-14 15,0 0-2-15,-33-48-15 0,39 41-14 0,5 2-5 16,1-1 1-16,5 2-3 0,3 2 0 16,5 2-2-16,2 2-1 0,2 8-2 15,0 2 0-15,2 6-2 0,2 6-2 16,-2 6 1-16,-4 7 1 0,-2 2-1 16,-13 6 0-16,-6 2 0 0,-4-1 1 15,-12-3-1-15,-2-3-2 16,-11-3-1-16,0-4-23 0,4-1-29 0,-5-4-13 15,3-3-8-15,0-6-54 0,1-6-140 16</inkml:trace>
  <inkml:trace contextRef="#ctx0" brushRef="#br0" timeOffset="-160709.39">23024 854 417 0,'0'0'49'16,"0"0"-1"-16,0 0 27 0,0 0-18 0,0 0-18 16,0 0-1-16,0 0 5 0,-50-51-8 15,48 41-15-15,2 4-7 0,6 0-3 16,0 2-3-16,3 1-3 0,-3 1-4 15,8 2-2-15,1 5-1 0,-1 5 1 16,7 4 1-16,-5 5 1 16,3 3 0-16,-5 2 1 0,1 5-1 0,-7 0 1 15,-2 0 0-15,1-4 0 0,-5-2-1 16,2-7-3-16,-2-2-2 0,-2-5-1 16,0-3 2-16,0-1 3 0,0-4-1 15,0-1 2-15,0 1 0 0,-2-1 1 0,-9 0 3 16,5-2-1-16,-2-4-2 0,0-3 1 15,-7-3 0-15,7-3-2 0,2-2 1 16,-2-4-1-16,3-6 0 0,3-3-1 16,2 0 0-16,11 0 1 0,-3 9-2 15,0 4 1-15,3 7 0 0,1 3 1 16,0 2-3-16,9 5 2 0,0 0-2 16,1 3 1-16,5 6 0 0,2 2 1 0,-2 6 1 31,-6 0 0-31,-3 4 0 0,-5 1 0 0,-3 1 2 0,-2-1-1 15,-6-1-1-15,-2-7 0 0,0-3-3 16,-2-4 2-16,2-1-2 0,-4-3 1 16,-2-2 2-16,4-1 1 0,-2 0 3 0,0 0-2 15,0-3 2-15,2-2 11 0,-5-5 3 16,-3-1-3-16,4-6-5 16,-2-4 0-16,5-6-6 0,-1-5-1 0,4-3 0 15,0-1-2-15,4 0 0 0,3 7-1 16,1 7 0-16,4 9-1 0,-5 4 1 15,5 6-1-15,7 3 1 0,-1 0-1 16,5 8-2-16,4 5 2 0,2 3 1 16,0 7-1-16,-7 2 1 0,-1 5 0 15,-4-1 0 1,-5 4 1-16,-6 0 0 0,-2-3-1 0,0-1 0 0,-4-7 0 16,0-3-14-16,0-1-25 15,0-3-5-15,0-3-37 0,-2-1-25 0,2-6-85 0,0-3-214 16</inkml:trace>
  <inkml:trace contextRef="#ctx0" brushRef="#br0" timeOffset="-160348.02">23985 783 664 0,'0'0'41'16,"0"0"-12"-16,-15-57 42 0,9 47-4 0,0 2-40 15,2 2-13-15,-2 2-2 0,-5 1-4 16,3 3-6-16,0 0-2 15,-5 4 0-15,-3 6-2 0,1 6 0 16,-3 6-1-16,-1 2 1 0,5 3 2 0,-1-2-1 16,5 0 1-16,4 1 0 0,1-1-4 15,3 0-2-15,2 0-3 0,5-3-1 16,1-1 7-16,12-4-4 0,-5-2 2 16,10-3 0-16,-5-5 4 0,7-2 0 15,4-5 1 1,0-3 1-16,-2-6 0 0,-3-3 2 0,-5-1-1 0,0-3 2 15,-7-1 6-15,-10-3 7 0,0-5-5 0,-2-6-7 16,-8-6-1 0,-9-5-4-16,1 7 1 0,-5 5 0 0,7 6-2 15,-7 9 1-15,9 6-13 0,-5 7-9 0,7 2-4 16,2 3-14-16,-3 8-30 16,1 4-4-16,4 4-15 0,2 2-36 0,1-2-37 15</inkml:trace>
  <inkml:trace contextRef="#ctx0" brushRef="#br0" timeOffset="-159907.95">24423 705 603 0,'0'0'39'0,"4"-63"18"0,-6 49 26 31,2 3-16-31,0 6-22 16,0 2-15-16,0 1-15 0,0 2-7 15,0 0-8-15,0 2 0 0,0 5-1 16,2 5-2-16,4 11-1 0,-1 4 4 0,3 5 0 16,-4 4 0-16,-2-1 0 0,0-1-1 15,2-5 1-15,0-3 1 16,0-4 0-16,7-1-2 0,-7-2 2 0,2-3-1 16,-2-5 0-16,2-3 1 0,1-2-1 15,-1-3 0-15,-4-3 0 0,-2 0 1 16,0 0-1-16,0 0 2 0,0-5 2 15,0-3 2-15,-10-4-2 0,-1-6-3 0,-3-1 0 16,-11-1-1-16,-8 1 0 0,-2 4-1 16,2 3-1-16,4 4 2 15,4 6-2-15,8 2 1 0,-3 2 0 16,5 6-4-16,-1 4-1 0,5 1-1 0,-1 2 3 16,2 1 1-16,8-1 0 0,2-1-4 15,0-2-2-15,4-3 0 0,10 1 2 16,-1-1 1-16,11-4 0 0,5 1 1 15,6-2 2-15,7-2-6 0,5-1-13 16,7-1-18-16,8 0-21 0,0 0-41 16,0 0-78-16,-12-5-159 0</inkml:trace>
  <inkml:trace contextRef="#ctx0" brushRef="#br0" timeOffset="-159264.39">24692 751 572 0,'0'0'34'0,"0"0"-13"16,0 0 20-16,0 0 23 0,2-55-24 16,4 52-15-16,4 1-3 0,-1 2-11 15,3 0-8-15,5 4-2 0,-3 4 0 16,7 6-1-16,-3 4 1 0,3 5-1 16,6 3 0-16,-11 3 0 0,3 2 2 0,-5 1-2 15,-1-1 0-15,-7-5 2 16,-4-2-2-16,2-8-1 0,-2-5 0 15,0-3-3-15,-2-2 3 0,0-3 1 16,0-3-1-16,0 0 1 0,-4 0 4 16,-2-3 0-16,2 0-1 0,-8-4 1 0,3-3 2 15,1 1 7-15,4-5-5 0,-6-5-1 16,3-2-1-16,3-4-2 0,2-5-2 16,2-4-1-16,4-2 0 0,5 2-1 15,3 4 1-15,-8 10 0 0,4 9-1 16,1 5-1-16,3 4-1 0,-4 2-1 15,13 2-3-15,-2 7 4 16,3 4 0-16,7 4 0 0,-4 5-3 0,-2 0 5 16,-3 3-1-16,5-2 1 0,-14 2 0 15,1-3 0-15,-2 1 0 0,-3-5 0 0,-5-3 1 16,0-3-1-16,-2-5 0 0,0-1-1 16,0-3-1-16,0-2-1 15,0 1 1-15,-4-2 1 0,1 0 1 0,-7-1 3 16,4-3-1-16,-2-1 0 15,4-6 1-15,-5-1 2 0,-1-4 1 0,0-5 0 16,3-6-1-16,1-3-1 0,4-7-1 16,2-4 1-16,6 0 0 0,1 1 0 15,5 10 1-15,2 8-2 0,-7 5 1 16,5 7 4-16,5 3 2 0,-3 5-7 16,5 2-3-16,1 9 0 0,5 5-1 15,2 6 1-15,4 6 0 0,0 2 0 16,-6 1 0-16,-9 3 1 0,7-1 0 0,-13 2-1 15,5-5 2-15,-5-1-1 0,-8 1 0 16,0-4-1-16,-2-3 3 0,0 1-3 16,-4-4 0-16,0 0-22 15,-8-1-35-15,-5-2-53 0,-6-7-87 0,3-2-262 16</inkml:trace>
  <inkml:trace contextRef="#ctx0" brushRef="#br0" timeOffset="-157879.8">26922 885 255 0,'0'0'55'0,"0"0"-8"0,0 0 23 16,0 0 1-16,0 0-8 0,0 0-18 16,0 0-11-16,0 0-4 0,0 0 0 15,-31-18 0-15,31 17-4 16,0 1-2-16,0-1-8 0,2-1-9 0,4 2-3 15,7-1-1-15,10-1 1 0,8-1 7 16,4-1-2-16,0-1-7 0,2 3-1 16,4-1 0-16,1 0-1 0,-5 3-4 15,-2 0-38-15,-2 0-30 0,-4 4-14 16,-12 3-58-16,-5 2-68 0</inkml:trace>
  <inkml:trace contextRef="#ctx0" brushRef="#br0" timeOffset="-157721.83">27017 1077 622 0,'0'0'33'16,"0"0"-28"-16,0 0 2 0,56-14 26 16,-29 10-12-16,6 0-16 0,0-2-2 0,0 5-3 15,4-1 0-15,5-1-5 0,5 0-42 16,-7 0-33-16,1-1-85 0,-6 1-183 15</inkml:trace>
  <inkml:trace contextRef="#ctx0" brushRef="#br0" timeOffset="-157045.29">28803 710 229 0,'0'0'80'16,"0"0"-15"-16,0 0-1 0,0 0 10 0,0-57-5 15,-4 46-13-15,0-3-13 0,-2 6-8 16,2-2-3-16,-5 1-7 0,-1 0-3 16,0 2-11-16,-1-1-4 15,-5 3-1-15,3 0-2 0,-7 4 0 16,5 1-4-16,-5 8-1 0,-3 7 1 0,2 6-5 15,-2 7 3-15,5 2 1 0,-3 5 0 16,9 2 0-16,-5 1 0 0,5-3 1 16,-1 0 0-16,7-4-1 0,6-2 1 15,0-5-2-15,0-2 1 0,6-3 0 16,7-2-1-16,-5-4 2 0,0 2 0 16,7-6-1-16,-5-2 0 0,7-6 1 15,1-1 0-15,7-3 0 0,2-6 3 0,-2-5 1 16,2-4 2-16,2-3 7 15,-5 2-2-15,-7-5-1 0,0 0 3 0,-7-1-1 16,-2-3-1-16,0 3-7 16,-6 0 0-16,-2 5-2 0,0 4 1 0,0 5 0 15,0 5 3-15,0 3-4 0,0 2 0 16,-2 1-2-16,2 0 0 0,0 4 0 16,-6 5-5-16,0 6-4 0,2 9 6 15,-2 8 2-15,-3 4 1 0,7 0-1 16,-2-3 1-16,4-2 0 0,4-7 0 15,3-3-1-15,-1 1-9 0,4-6-5 16,9 1-12-16,-7-2-13 0,9-2-40 0,-3-1-3 16,5-2-83-16,-4-5-134 15</inkml:trace>
  <inkml:trace contextRef="#ctx0" brushRef="#br0" timeOffset="-156353.55">29328 741 506 0,'0'0'65'0,"-2"-51"-27"16,2 38 13-16,-2 3 6 0,4 2-19 16,0 0-11-16,7 6-3 15,-3 2-8-15,0 2-12 0,6 5-4 0,5 6-1 16,-5 6 1-16,7 2 0 0,-5 3 0 15,5 4 1-15,-5 0-1 0,1 1 0 16,-5 5 0-16,-1-3 0 0,-7 1 2 16,2-1-2-16,-4-9 1 0,0-2-1 15,0-7 0-15,0-4-3 0,-2-6-2 16,2 0 0-16,-2-3 5 16,2 0 1-16,-2 0 3 0,-1-3 3 0,-3 0-2 0,4-6-2 15,-4 1-1-15,-2-4 0 16,2-4 1-16,1-3 2 0,-1-5 0 0,4-8 0 15,-2-3-4-15,4-7 2 16,2 4-3-16,2 5 0 0,4 10 0 0,-5 11 0 16,1 8 0-16,-2 4-1 0,6 0-1 15,0 3-2-15,3 5-1 0,7 3 2 16,-5 6 0-16,5 5 1 0,-3 4 1 16,-3 1-1-16,0 1 2 0,-5 4 0 15,-1-3 0-15,-4-1 0 0,0-7-10 16,-2-5-12-16,4-5 12 0,-4-3 6 0,2-5 1 15,-2-2-2-15,0-1 3 16,2 0 2-16,-2 0 3 0,0-2 5 16,0-5 4-16,0-3 13 0,-2-3-16 0,2-2-1 15,0-7-1-15,2-2 1 0,-2-5-1 16,4-5-1-16,-1 0-1 0,3-1-2 16,0 4 2-16,-2 8 0 0,4 8-4 15,-6 9 0-15,0 3 0 0,3 3-1 16,-1 0 0-16,4 6-2 0,6 7-4 15,1 5 2-15,-1 5 1 0,-1 4 1 16,-3 1 2-16,3 2-1 0,-5 1 1 16,-4-2 0-16,2-4 0 0,-4-3-1 0,6-1-13 15,-1-2-11-15,1-3 1 16,2-2-26-16,5-3-26 0,1-4 2 0,5-2-44 16,2-5-34-1,-1 0-86-15</inkml:trace>
  <inkml:trace contextRef="#ctx0" brushRef="#br0" timeOffset="-156054.65">30054 816 455 0,'-6'-51'75'0,"-1"27"-11"16,3 9-3-16,-2 2 26 0,0 5-23 15,4 4-25-15,0 2-10 0,0 2-12 16,0 0-10-16,-5 3-7 0,-3 8-5 0,-4 6 0 16,-1 9 5-16,-1 3-2 15,-1 3 2-15,1 1 0 0,3 2 0 16,3-1 0-16,-3-2-1 0,9-5-6 15,0-2-3-15,4-4 0 0,4-5-4 0,2-1 7 16,9-4 0-16,-3-3 2 0,9-4 2 16,-2-5 3-1,5 1 0-15,3-6 1 0,-2-6 2 0,-2-2 1 0,-2-3 1 16,-5-2 7-16,1-1 7 0,-9-5 1 16,-4-7-5-16,-4-6-10 0,0-5-3 15,-6 1-1-15,0 5 0 0,-7 9-1 0,-1 11-2 16,1 7-8-16,-3 6-15 15,3 4-8-15,-3 3-25 0,6 8-38 16,-1 5-17-16,1 0-43 0,4 0-96 16</inkml:trace>
  <inkml:trace contextRef="#ctx0" brushRef="#br0" timeOffset="-155614.02">30482 628 653 0,'4'-51'50'0,"-2"37"13"16,2 5 19-16,-4 4-22 16,2 5-35-16,-2 0-18 0,0 0-7 0,0 5 0 15,2 8-4-15,-2 12-7 16,0 7 10-16,2 12 1 0,-2 2 0 0,-4 3 0 16,-2 0 1-1,4-1 0-15,0-4-1 0,2-7 1 0,0-7 0 0,2-3 0 16,4-6-1-16,2-4 0 0,-4-4 0 15,5-3-4-15,-3-4 0 0,0-4 1 16,-2-2 2-16,0 0 1 0,1-2 0 16,1-4 4-16,0-5 1 0,-4-4 0 15,-2-1 0-15,0-5 2 16,-4 1-2-16,-8-4 0 0,-7-2-3 0,-2 2-2 16,-4 2 0-16,-1 5-1 0,1 7 0 15,4 4 0-15,-2 6 0 0,3 1-4 16,3 8 1-16,-4 3 2 0,9 6-2 0,-4-2-1 15,7 1 0-15,1-1 3 0,6-1-3 16,2-2-1-16,0-1-5 0,6 0 0 31,7-2 2-31,7 0 0 0,5-3 1 0,6 2 1 0,6-5-7 0,0 0-12 16,9 1-32-16,6-2-28 0,-3 0 8 16,3-3-98-16</inkml:trace>
  <inkml:trace contextRef="#ctx0" brushRef="#br0" timeOffset="-155014.39">30784 762 588 0,'0'0'31'0,"0"0"4"16,0 0 7-16,0 0 23 0,0 0-18 15,0 0-19-15,0 0-5 0,0 0-9 0,-5-42-14 16,10 49 0-16,7 6-7 15,-4 3 4-15,3 6 0 0,-1 3 3 0,0 1-1 16,-4 4 1-16,1 1 1 16,-3-4-1-16,0 1 1 0,-2-10 0 15,0-4 0-15,-2-4 0 0,2-5-1 0,-2-2 0 16,0-2-1-16,0-1-1 0,0 0-1 16,0 0 3-16,0 0 0 0,0 0 3 15,0-2 1-15,-2-4 1 0,2-4-2 16,0-1-2-16,0-3 0 0,-2-6 0 15,6-3-1-15,2-4 1 0,-2-5-1 16,7 1 0-16,1 4 0 0,-4 6 2 16,-1 7-2-16,-1 7 0 0,-6 6-1 15,6 1 0-15,0 2-2 0,3 5-2 16,3 3-1-16,0 5 3 0,-1 4 1 0,1 3 0 16,0 1 0-16,-3 2 2 0,-1-2 1 15,0 1-1-15,-4-5 1 0,1-4-1 16,-1-5 0-16,-4-1 0 0,0-6 0 15,2-2 0-15,-2-1 0 0,0 0 0 16,0 0 2-16,0 0 3 0,0-3 2 16,-2-1 2-16,2-6-2 0,0-2 2 15,-2-3-1-15,2-7 0 0,0-2-4 16,0-6 0-16,4-4-2 0,0-1-1 0,4 0 3 16,0 6 0-16,-1 8-2 15,-5 13 0-15,-2 6 1 0,0 2 0 16,2 3-3-16,0 4-1 0,6 8-6 0,-2 5 2 15,7 6 4-15,-7 4 1 0,0 1 0 16,0 1 0-16,-4 3 0 0,7-3 0 16,-1 1 1-16,-4-6-1 0,4-2-18 15,1-1-16-15,-1-4-20 0,-4-3-55 16,-4-6-35-16,0-2-142 0</inkml:trace>
  <inkml:trace contextRef="#ctx0" brushRef="#br0" timeOffset="-154715.29">31596 802 391 0,'0'0'69'0,"0"0"-34"0,0 0 10 16,0 0 23-16,0 0-21 0,0 0-15 15,0 0 1-15,0 0 12 0,14-11-8 0,-12 11-9 16,-2 0-10-16,9-1-8 0,1 1-8 16,5 0 0-16,1 0 1 0,7 0-1 15,0 0 2-15,1-2 1 0,5 1-1 16,2-2-2-16,0 0 0 0,0 2-1 16,-2-1 1-16,-2-1-2 0,-2 3 0 15,-2-1-5-15,-11 1-26 0,-2 0-36 16,-10 0-47-16,-4-2-63 0,-8 0-134 15</inkml:trace>
  <inkml:trace contextRef="#ctx0" brushRef="#br0" timeOffset="-154495.22">31753 561 594 0,'0'0'47'15,"0"0"-6"-15,0 0 16 0,0 0 13 0,0 0-42 16,0 0-25-16,0 0-3 0,0 0 0 15,0 0 6-15,31 79 0 0,-23-45 2 16,-6 0-3-16,3 2 3 0,-5 3-2 16,2-2-4-16,-2 0 3 0,0-2-5 15,-2-6 2-15,2-2 1 0,2-5-3 16,-2-3-23-16,2-3-29 0,2-2-45 16,-2-3-34-16,0-6-116 0</inkml:trace>
  <inkml:trace contextRef="#ctx0" brushRef="#br0" timeOffset="-154006.75">32129 586 625 0,'0'0'54'0,"0"0"-9"15,6-51 23-15,-3 50 5 0,-3 0-32 0,0 1-23 16,0 0-8-16,0 0-2 0,0 2-8 0,0 5-1 15,4 8-7-15,0 7 3 0,0 8 5 16,0 5 0-16,0 4 1 0,-4 1 0 16,0 4-1-16,0 1 1 0,-2 0 1 15,-6-4-1-15,2-7-1 0,6-7 1 16,0-6 1-16,0-3-1 0,0-4-1 16,4-2 0-16,-2-4-1 0,-2-3-5 15,2-3 0-15,-2-1-2 0,0-1 2 16,0 0 6-16,0-5 5 0,0-2 1 0,0-2-3 15,0-4-2-15,-2 2-1 16,2-6 0-16,0 1 0 0,0-4 1 16,-2 0-1-16,6-1 1 15,0 2-1-15,0 3 1 0,0 6 0 16,0 2-1-16,1 4 0 0,3 1 0 0,0 2 0 0,2 1 0 16,7 0-1-16,-3-2-2 0,7 9 1 15,-2 1 2-15,-1 2-3 0,-1 5 1 16,-1-1 1-16,-3 1 0 0,-5-3 0 15,-2-1-2-15,-6 4 3 0,0-4 0 16,-6 2 0-16,-4-2 1 0,-3 1 1 0,-3-1-1 16,1 1-1-16,-1 0-9 15,-1-2-25-15,-1 2-26 0,5 0-33 0,-1 0-49 16,8-2-117-16</inkml:trace>
  <inkml:trace contextRef="#ctx0" brushRef="#br0" timeOffset="-152957.12">32758 759 515 0,'0'0'39'0,"0"0"1"0,0 0 29 16,0 0-1-16,0 0-22 0,0 0-11 16,0 0-6-16,0 0-8 0,6-32-7 15,-6 32-6-15,0 0-6 0,0 0 1 16,0 0-3-16,0 1 0 0,0 4-3 0,0 2-3 16,-2 6-1-16,0 3 7 15,0 3 0-15,-2 2 0 0,1 10-1 0,1-2 1 16,-4 1 1-16,2 0-1 0,-4-8 1 15,2-2-1-15,1-4 0 16,3-5-5-16,0-3-6 0,2-5 1 16,0 0 5-1,0-3 3-15,0 0 2 0,0 0 2 16,0 0 2-16,0-1 2 0,0-4 2 16,0 0 3-16,-2-5 0 0,4-3-3 15,2 1-2-15,1-6 1 0,3 0-4 16,2-8-2-16,3-5 0 0,1 1 1 15,5-4-2-15,-3 12 0 0,-1 6 0 16,-5 5 0-16,-4 7 0 0,-4 3-1 16,0 1-1-16,0 1-1 0,0 6-3 15,3 5-1-15,-3 3 0 0,-2 4 6 16,0 10-2-16,-4 0 3 0,-1 0-1 0,1-1 0 16,2-10-9-16,0-1 0 0,2-5 5 15,0-1 1-15,0-2 2 0,0-5 0 16,0 0 2-16,2-2-1 0,0-2 1 15,0 0 0-15,2 0 1 0,1 0 1 16,-1-5 3-16,4-1 1 0,0-3 2 16,1-2 1-16,-1-2-2 0,0-2 3 0,2-3-4 15,5-7 0-15,-5-5-3 16,7-2-2-16,-3 0-1 0,1 11 0 0,-5 8 1 16,-6 4-1-16,-2 6 0 15,-2 3-1-15,0 0 1 0,-2 5-4 16,2 3-7-16,-2 5-2 0,0 7 12 0,-4 10 0 15,0-2 0-15,-1 0 0 0,-1 0 1 16,4-12 1-16,2 0-1 0,2 0-2 16,0 0-3-16,0-1-6 0,2-1-5 15,4-2 0-15,0-3-9 0,1-2-14 16,3-1 9-16,-2-3 12 0,5-3 8 16,1 0 4-16,-4-3 5 0,5-5 1 15,-7-3 1-15,5-2 1 0,-5-3 0 16,2-4 4-16,-4-3 13 0,5-13 4 0,-1-3 1 15,-2-1 2-15,1 1 6 0,-3 13-15 16,-2 9 3-16,-4 6-3 0,0 5-9 16,0 6-1-16,-2 0-7 0,-4 0 0 15,-3 8-5-15,1 2-2 0,-6 6 2 16,1 2 4-16,-1 4-2 16,1 7 2-16,3-1 1 0,2-1-1 0,2-2 1 15,-1-8 0-15,3 2 0 0,2-2 0 0,4 0 0 16,-2-2 0-16,4-3 0 15,3-2-1-15,3-1 0 0,0-4-1 0,3-1 2 16,1-2 0-16,1-2 2 16,-1-2 0-16,-4-2 0 0,3-4 1 15,-7-3 1-15,0-3 1 0,0-4 0 0,-4-6-1 16,1-1-3-16,1-14-1 0,-2-1 0 16,2 3-1-16,-4 5-16 0,2 16-6 15,-2 5-7-15,0 4-26 0,0 6-33 16,-2 1-23-16,0 0-99 15</inkml:trace>
  <inkml:trace contextRef="#ctx0" brushRef="#br0" timeOffset="-152543.15">33312 686 621 0,'0'0'62'0,"0"0"-10"0,29-50 18 16,-23 45-26-16,-4 5-27 0,2 0-5 15,0 4-8-15,0 6-4 0,-2 7-3 16,-2 8 0-16,2 3 3 0,-6 3 2 16,-4 3 0-16,0 9-1 0,-3-1 0 0,1-2 1 15,4-4-1-15,0-13 0 16,2-1 1-16,1-5-2 16,3 0 1-16,0-5-1 0,0-4 2 0,5-2-2 15,-1-3 0-15,0 0 0 0,2-2 2 16,2-1 0-16,1 0 0 0,-1-4 0 0,-4 0 3 15,4-6 0-15,1-1 0 0,-5-1 0 16,0-5 6-16,-4-2-4 0,0-5-5 16,0 2 1-16,-8-3-3 15,1-3 0-15,-1 5 0 0,0 4 0 0,0 12-3 16,-3 7 0-16,-1 15-1 16,-5 5-1-16,1 2-1 0,-1-2 5 0,5-9 1 15,4 0-1-15,-1 3-1 0,5-1-1 16,0-1 2-16,4 0 0 0,0 2-3 15,4 0-7-15,9 4-1 0,-1-3-5 16,7-1-12-16,-3 2-12 0,3-1-24 0,-9-1-28 16,-2 0-52-16,-6-4-174 0</inkml:trace>
  <inkml:trace contextRef="#ctx0" brushRef="#br0" timeOffset="-151867.9">32642 1368 645 0,'0'0'39'15,"0"0"-28"-15,0 0 7 0,0 0 53 16,0 0-26-16,0 0-30 0,0 0-6 15,0 0-1-15,27-33-5 0,-27 35-3 16,0 3-1-16,2 4-4 0,-2 5 2 16,0 1 0-16,0 4 3 0,-4 1 1 15,2-1-1-15,2 3 1 0,-2-1 3 16,2-2-4-16,2-2 0 16,-2-4-6-16,0-4 5 0,0-6-3 0,2 0 3 15,-2-3 0-15,0 0 1 0,0 0 2 0,0 0 3 16,2-1 1-16,-2-6 2 0,4-2-4 15,-2-2-3-15,2-3 0 16,2-1-1-16,1-2 4 0,3-2 1 0,0 1-4 16,-2 1 0-16,3 3 0 15,-5 4 0-15,0 3-1 0,-4 4 0 0,-2 2 0 16,0 1 0-16,0 0-2 0,0 2-3 16,2 6-6-16,-2 2 4 0,0 0 5 15,2 5 0-15,-2-4 0 0,0 3 0 16,0 0-2-16,5-3 2 0,-3-1 0 15,4-1 0-15,0-3 2 0,0-2 0 16,0-2 0-16,1-1 0 0,-1-1 3 16,0 0-1-16,0-1 0 0,0-4 7 15,1-2 7-15,-3-1-4 0,0-3-1 0,2-1 0 16,0-2-1-16,0-2 1 16,1-1-2-16,-1-2-3 15,0 4 0-15,2 2 1 0,-1 1 0 16,-1 2-4-16,-4 5-1 0,0 0 1 0,0 5-2 15,-2-1-1-15,0 1 0 0,2 0-1 0,0 1-4 16,2 5-1-16,2 5-1 0,-1 4 4 16,1 0 1-1,-2 2 1-15,-4 1 1 0,2 1 0 0,2-1-1 0,-4 2-6 16,0-3-27-16,0 1-23 0,-2-3-50 0,-2-1-36 16,-2-5-125-16</inkml:trace>
  <inkml:trace contextRef="#ctx0" brushRef="#br0" timeOffset="-151616.45">33277 1314 675 0,'0'0'30'0,"0"0"-5"15,0 0 32-15,0 0 7 0,49-37-29 16,-41 37-17-16,3 0-2 0,-5 6-2 0,4 2-3 15,1 3-3-15,-3 4-2 16,2 3 0-16,-4 2-1 0,3 5-3 0,-1 3 3 16,-6 2-3-16,0 6-2 15,-2 4 1-15,-4 6-1 0,-11 2 2 0,-7-2-2 16,-5-5-25-16,-6-6-35 0,-2-4-38 16,-3-4-29-16,-3-7-20 0,2-6-107 15</inkml:trace>
  <inkml:trace contextRef="#ctx0" brushRef="#br0" timeOffset="-151019.18">27805 510 227 0,'0'0'86'16,"0"0"-28"-16,0 0 18 0,0 0 3 15,0 0-27-15,0 0-19 0,0 0-21 16,0 0 8-16,-19 48 15 0,19-14 2 15,6 2-11-15,1 10-11 0,9 3-5 16,-1 6-5-16,9 5 0 0,-1 1-3 16,2 9 1-16,4 3 0 0,0 6-3 15,0 7-13-15,2 5-57 0,8-2-32 16,0 2-77-16,1-18-193 0</inkml:trace>
  <inkml:trace contextRef="#ctx0" brushRef="#br0" timeOffset="-149712.47">31453 2364 307 0,'0'0'60'0,"0"0"-7"0,-12-59-31 16,10 46 23-16,0 2 14 0,2 0-10 15,0 1-9-15,0-1-2 0,0 1-1 16,4 2-4-16,-2 2-6 0,2 1-8 16,-4 1-2-16,4 1-5 0,-2 2-4 0,0 1-3 15,0 0-2-15,5 0-3 0,-1 6 0 16,4 3-3-16,5 3 1 0,-3 9 2 16,0 1 0-16,-3 2 0 0,-3 4 1 15,-2-2 1-15,-4-1 1 0,0-3-1 16,0-3 0-16,-4-2 1 0,0-4-1 15,2-3-2-15,2-3 1 0,-2-3 0 16,2-1 0-16,0-3-1 0,0 0 1 16,0 0 1-16,0 0 2 0,0-4 0 15,2-4 2-15,0-2 5 0,2-5 1 0,2-4-6 16,0-1-3-16,7-5 0 0,-1-3-1 16,5-2 2-16,-1 0 0 0,5 2-3 15,-5 7 0-15,3 6-1 0,-7 3 0 16,-1 6-1-16,-1 3-1 0,-2 3 0 15,3 3 0-15,3 6-3 0,-1 4 1 16,1 7 0-16,-6 2 2 0,1 2 0 16,-1 0 1-16,-4 1 0 0,2-2-2 0,-2-3-4 15,-2-4-3-15,0-4 3 16,3-2 1-16,-3-3 4 0,-2-2 1 16,0-4 0-16,0-1 1 0,0 0 1 15,2 0 0-15,-2-1 4 0,0-4-1 16,0 1 5-16,0-3 10 0,0-5-14 15,0-1-1-15,0-6 1 0,-2-2 0 0,6-3-3 16,4-4-2-16,0-2 0 16,3 1 0-16,3 2 0 0,-1 7 0 0,-7 5 0 15,0 10-1-15,-2 2 1 0,0 3-1 16,0 4 1-16,5 4-3 0,1 3-3 16,2 6 1-16,-1 3 2 0,-1 5 2 15,-4 2 0-15,2 3 1 0,-1 3 0 16,-5 0 1-16,-2 1-1 0,0-5-2 15,2-6-10-15,0-1-3 0,0-8 6 16,0-1 0-16,2-5-5 16,0-2-14-16,2-2-10 0,1-1-1 0,-3-2-23 0,4-1-4 15,0-4 0-15,5-4-3 0,-1-3-2 16,1-3 3-16,1-6 6 0,1 0 5 16,1-2 57-16,-1-4 0 0,-5 1 70 15,0-3 7-15,-2 1-2 0,-1 3 17 16,-3 4-7-16,-2 3-25 0,-2 5-3 0,0 0-3 15,0 5-6 1,0 1-16-16,0 4-9 0,0 2-8 0,0-2-8 16,-2 2-7-16,-2 2-1 0,0 3-6 15,-5 9-4-15,1 4 8 0,-4 3 3 0,3 4-1 16,1 0 1-16,0 1 0 0,0 1 0 16,3-2 0-16,7 0 0 0,1-2-1 15,5 2 0-15,4-6-1 0,1-3 0 16,5-1 2-16,5-6 0 0,0-4 0 15,1-4 3-15,3-1-1 0,-2-5 3 16,-4-5-2-16,-3-2 0 0,-7-1 0 16,-1-5 0-16,-6-3 1 0,0-4-1 15,-4-6-3-15,-4 0 3 0,-2-1-2 16,-6 1 0-16,3 5-1 0,-1 4 0 16,0 7-6-16,1 3-11 0,1 6-7 0,-4 0-16 15,-1 3-23-15,-1 3-21 0,-3 3-20 16,5 3-38-16,0 0-72 0</inkml:trace>
  <inkml:trace contextRef="#ctx0" brushRef="#br0" timeOffset="-149240.22">32510 2168 599 0,'0'0'46'0,"0"0"-2"16,26-56 50-16,-19 48-17 15,-1 3-44-15,0 2-16 0,-6-1-6 0,0 4 1 0,0 0-6 16,2 2-5 0,2 5-1-16,0 6-4 0,3 7 1 0,-3 6 0 0,-4 6 3 15,2 4 0-15,-2 2 0 0,-6 3 1 16,1 0-1-16,1-1 1 0,4-4 0 16,0-1 1-16,7-6-2 0,3-4 0 15,-2-5-3-15,-2-4 0 0,3-6 0 16,-5-3-1-16,0-6 2 0,-4-1-1 15,2 0 3-15,0-5 1 0,0 1 5 16,2-5-2-16,-4-4-1 0,0-3 0 0,0-5 0 16,0-2-1-16,-4-5-1 0,-4-3-1 15,-3 2 1-15,-1-2 0 0,-4 6-1 16,-1 6-2-16,-4 6 0 0,1 6-1 16,-3 4-1-16,2 3-3 0,-1 6-4 31,-1 7-1-31,2 4 0 0,7 1 5 0,-1 1 3 0,7 1-1 0,4 0-6 15,4-2 4-15,2 1 1 0,8 0 1 16,7 2 2-16,5-2 2 0,3 1 0 16,6-1-3-16,-2-4 1 0,4-2-8 15,2-5-26-15,3-1-26 0,-1-1-7 16,-2-4-35-16,-2-2-50 16,-10 0-208-16</inkml:trace>
  <inkml:trace contextRef="#ctx0" brushRef="#br0" timeOffset="-148549.47">32809 2320 575 0,'0'0'43'0,"0"0"-12"0,0 0 5 16,17-52 41-16,-11 43-12 0,0 5-29 16,3-1-8-16,-3 0-6 0,2 4-8 15,4 1-7-15,1 0-5 0,-1 6-2 16,3 3-1-16,-3 4-2 0,3 4 2 0,-3 4 1 15,-2 4-1-15,-1 0 1 0,-5 1-1 16,-2 1 1 0,-2-3 0-16,0-3 0 0,-2-2-9 0,-2-2-5 15,4-4-1-15,-2-3 9 0,-1-4 1 0,3-5 0 16,0 1 5-16,0-2 1 0,0 0 3 16,0 0 1-16,0-3 3 0,0-4 3 15,0-4 2-15,0 0-6 0,0 0-3 16,0-2 2-16,3-3 0 15,1-4-2-15,4-6 0 0,0-4-4 0,5-4 2 16,1 0-2 0,3 2 0-16,-3 4 0 0,-2 9 0 0,1 3 0 0,-5 8-1 0,-4 4 0 15,2 4-1-15,3 0-2 0,-1 3 0 16,2 6-2-16,1 4 1 16,-1 6 2-16,2 1 1 0,-3 1 0 0,-1 4 1 31,-4-1 1-31,0 0-1 0,-2 2 1 15,-2-5 0-15,-2-2 0 0,-2-2-3 16,2-8 1-16,-4-1-2 0,4-3 0 16,0-3 0-16,0 1 3 0,2-3 1 15,0 2 0-15,0-2 1 0,0 0 2 16,-2 0 3-16,2-3 3 0,-3-5 2 0,3-2-3 16,-2-5 1-16,2-6-2 0,0-4 2 15,5-5-2-15,1-1 0 16,2-3-2-16,6 2-2 0,1 2-1 0,-1 5 1 15,-1 7 2-15,-1 4-3 16,-3 8 0-16,-3 3 3 0,2 3 0 0,2 0-3 16,3 8-2-16,-1 6-2 0,7 8 1 15,-7 4 1-15,1 5-1 0,-5 3 1 16,-6 0 1-16,0 2 2 0,0 0-3 16,-2-4 2-16,2-3-1 0,-4-3 0 15,0-2 0-15,2 0 0 0,0-3 0 16,0-2 0-16,0-4-1 0,4-1 0 0,-2-4 0 15,4-2-4-15,-2-5-16 16,1 0-11-16,-1-1-11 0,-4-2-14 16,0 0-43-16,-9 0-48 0,-3-2-135 15</inkml:trace>
  <inkml:trace contextRef="#ctx0" brushRef="#br0" timeOffset="-142765.68">19359 2364 141 0,'0'0'64'0,"0"0"-25"0,0 0 9 16,0 0-2-16,0 0 13 0,-2-54-6 0,-1 46-2 15,-1-2 2-15,0-3-3 16,2 3-10-16,0 0-5 0,-2-1 7 15,0 2-3-15,0 1-7 0,2-1-6 16,-5 2-4-16,3 2-7 0,-4 1-4 16,-2 3-4-16,-1 1-3 0,-3 0-2 0,-5 7-2 15,-4 8-1-15,1 5-2 0,-7 11 0 16,2 7 2-16,-2 6-2 0,0 7 3 16,6 5-1-16,3 4-1 0,-1 1 2 15,2 2 2-15,9 0-1 0,4 1-1 16,6-1 1-16,4-5 0 0,10-4-1 15,13-3 0-15,6-4 1 0,5-2 1 16,9-4-2-16,3-5 0 0,8-7-3 16,4-4-4-16,6-6-14 0,2-6-19 15,2-6-30-15,-3-6-23 0,-7-6-90 16,-11-11-216-16</inkml:trace>
  <inkml:trace contextRef="#ctx0" brushRef="#br0" timeOffset="-139329.58">19693 2682 81 0,'3'-9'51'0,"1"2"-6"15,2 0 2-15,-2 0 0 0,2 1-4 16,-2 1-11-16,0-2 3 0,-1 2 4 16,1-2-8-16,2 1-2 0,-2 0 0 0,-2 2-5 15,2-1 4-15,-2 0-1 0,-2-2-2 16,2 2-4-16,-2 1-3 15,-2-1 0-15,2 1-4 0,-6-2-2 0,4-1-2 16,-4 2-2-16,-2-2-2 16,-1 1-2-16,-1 1-2 0,-2 1-2 0,1 1 0 15,-3 2 0-15,3 1 0 0,1 0-4 16,0 7 2-16,-3 3-4 0,3 4 2 16,-4 5 4-16,3 0-1 0,1 2 0 15,-1 2 1-15,1-1 0 0,4 1 0 16,-4 0 0-16,8 1 1 0,-1 0-2 15,3-3 1-15,0 0-3 0,5-1 2 0,3 0 1 16,0-2-2-16,2-3 0 0,3-1-1 16,-1-3 0-16,3-4 3 15,1 1-1-15,-1-6-1 0,1-3 2 0,3-4 0 16,-3-6 3-16,7-5 0 0,-2-5 1 16,0 1 4-16,-7-1-1 0,0 1 1 15,-5 0 2-15,1-1 4 0,-6 1 1 16,2-3-6-16,-1 3-4 0,-1 3-2 15,-4 2 0-15,0 4 0 0,0 5 4 16,0 2-1-16,0 2 2 0,0 2 2 16,0 0-8-16,0 0-2 0,0 4-4 0,0 6-7 15,0 4-1-15,0 7 12 16,-2 1 0-16,0 3 0 0,-1-1 2 16,6 2-1-16,-3-3 0 0,0 0-1 0,0 1-4 15,4-2-25-15,0 1-6 16,2 0-16-16,2-3-49 0,-2 0-67 0,-1-5-196 15</inkml:trace>
  <inkml:trace contextRef="#ctx0" brushRef="#br0" timeOffset="-139130.5">20057 2906 570 0,'0'0'47'0,"0"0"-12"16,0 0 22-16,0 0 8 15,0 0-21-15,0 0-23 0,0 0-1 0,0 0-4 16,2-26-12-16,-2 32-4 0,0 5-4 16,0 3-2-16,0 5 4 0,0 3 2 15,0-1 0-15,0 5-19 0,0-3-26 16,0-3-30-16,0 1-13 0,0-6-38 16,0-2-54-16</inkml:trace>
  <inkml:trace contextRef="#ctx0" brushRef="#br0" timeOffset="-138496.75">20328 2499 495 0,'0'0'19'0,"0"0"9"0,0 0 26 16,0 0-15-16,0 0-18 0,0 0-6 15,0 0-5-15,0 0-9 0,0 0 0 16,6 25 1-16,-2-5-1 0,3 5 1 16,-3 3 1-16,0 4-1 0,2 1-1 15,2 0 0-15,1-2 0 0,-1-5 0 16,0-4-1-16,0-4-4 0,-1-8-2 16,-3-5-1-16,-2-2 2 0,0-2 1 15,-2-1 3-15,0-1 1 0,0-6 5 0,0-1 0 16,0-4-4-16,0-1 4 0,0-3 2 15,-2-2 5-15,0-4 3 16,2-3-4-16,0-4-5 0,2-3-3 0,2-1 1 16,0 2 2-16,0 6-2 0,2 9-2 15,-1 6-2-15,-3 4 3 0,0 6-2 16,2 0-1-16,2 0 0 0,-2 11-6 16,4 1-2-16,3 7 4 0,-3 5-1 15,-4 3 3-15,0 1 2 0,0 1-1 16,-1-1 1-16,-1 0 1 0,0-4-1 15,0-2-6-15,0-8-4 0,0-4 10 16,0-4-2-16,0-3 2 0,-2-3-2 0,0 0 2 16,2 0 2-16,0-3 3 0,0-5 2 15,2 0 9-15,0-5 0 0,5-5 3 16,-3 1-3-16,2-6-5 0,-2 1 3 16,3-3-4-16,1-2-3 0,0 2-1 15,-1 0-2-15,-1 8 4 0,-2 6-4 16,0 4-1-16,-2 6 1 0,-2 1 0 15,-2 0-3-15,3 5-1 0,1 9-6 16,-2 5 1-16,0 3 2 0,-2 4 3 16,0 1 0-16,0 0 0 0,0 1 1 15,0 0-1-15,6-3-7 0,2 1-18 16,5-3-10-16,3-2-17 0,1-2-6 0,3-3-36 16,-5-7-74-16,-1-3-120 0</inkml:trace>
  <inkml:trace contextRef="#ctx0" brushRef="#br0" timeOffset="-138292.89">20861 2681 195 0,'0'0'370'0,"0"0"-327"0,0 0-15 16,0 0 29-16,0 0-4 0,0 0-19 15,0 0-11-15,0 0-6 0,46-44-9 0,-32 44-6 16,5 0-2-16,2 0 1 0,-1 0 0 15,1 2-1-15,0 1 0 16,-1 2-6-16,-1-3-36 0,-3 1-37 0,-7-1-14 16,-1-2-64-16,-4 0-109 0</inkml:trace>
  <inkml:trace contextRef="#ctx0" brushRef="#br0" timeOffset="-138072.72">20971 2452 531 0,'0'0'34'0,"0"0"28"15,0 0 20-15,0 0-7 0,0 0-36 16,0 0-23-16,0 0-3 0,0 0-5 16,0 0-8-16,-12 6-2 0,14 16 2 15,2 5 3-15,0 3 2 0,0 3-3 16,0 3 1-16,2 3-2 16,-4-2 2-16,5-2-2 15,-1 0-1-15,2-4-6 0,0-1-29 0,-4-4-31 16,3-5-19-16,-7-1-44 0,0-9-118 0</inkml:trace>
  <inkml:trace contextRef="#ctx0" brushRef="#br0" timeOffset="-137586.15">21655 2540 272 0,'0'0'49'16,"0"0"5"-16,10-50 21 0,-10 40-1 15,0 0-12-15,0 1-13 0,0 1-6 16,0 0 0-16,-6-1-2 0,0 0-4 16,-2 2-8-16,2-1-9 0,-5 0-5 15,-1 3-5-15,4 1-5 0,-5 0-4 16,-3 2-1-16,3 1-2 0,-7 1-1 15,1 10 0-15,-2 6-1 0,-1 4 0 16,1 4 2-16,2 3 1 0,1 1 1 0,3 3 1 16,5 0-1-16,2-3-1 15,3 0 1-15,5-2-1 0,0-2 1 16,13 0 0-16,-1 0-1 0,13-1-1 0,4 0 0 16,0 0-2-1,4-3-10-15,0-3-22 0,-2-2-36 0,-4-2-12 0,-4-5-57 16,-9-2-100-16</inkml:trace>
  <inkml:trace contextRef="#ctx0" brushRef="#br0" timeOffset="-137382.12">21802 2781 609 0,'0'0'64'0,"0"0"10"15,0 0 16-15,0 0-25 0,0 0-29 16,0 0-20-16,0 0-9 0,0 0-7 15,6 2-3-15,-6 16 0 0,2 5 3 0,0 6 0 16,0 1 2-16,-2 2-2 0,2 1 0 16,0 0-19-1,-2 0-28-15,0 1-37 0,0-1-50 0,-4-5-79 0,-2-4-197 16</inkml:trace>
  <inkml:trace contextRef="#ctx0" brushRef="#br0" timeOffset="-136847.58">22337 2657 144 0,'0'0'72'16,"0"0"-22"-16,0 0 12 0,0 0 21 15,0 0-13-15,0 0-4 0,0 0-7 16,0 0-16-1,0 0-9-15,-10-6-3 0,10 5-2 0,0-1-4 0,0 1-4 0,0 1-9 32,0 0-4-32,0 0-4 0,2 0-2 15,2 0-2-15,4 0 0 0,13 0 1 16,0-3 2-16,10-2 1 0,4 0-1 16,2 0-2-16,4 1-1 0,-7 2 0 15,-1 1-24-15,-9 0-53 0,-7 0-28 16,-9 0-73-16,-6-3-164 0</inkml:trace>
  <inkml:trace contextRef="#ctx0" brushRef="#br0" timeOffset="-136643.59">22488 2451 594 0,'0'0'49'16,"0"0"-9"-16,0 0 39 0,0 0-4 15,0 0-29-15,0 0-23 0,0 0-7 16,0 0-8-16,0 0-8 0,-8-7-3 15,10 30-2-15,-2 6 5 0,4 5 2 16,2 2-1-16,-4 1 0 0,0-1 1 16,3 2-1-16,-3 1-1 0,2-2-13 15,2 1-35-15,-2-4-34 0,0-2-19 16,0-5-58-16,-4-9-146 0</inkml:trace>
  <inkml:trace contextRef="#ctx0" brushRef="#br0" timeOffset="-134204.16">23228 2538 145 0,'0'0'43'0,"0"0"1"0,0 0 13 16,0 0-8-16,17-54 5 0,-15 46-10 16,4 0-5-1,-4-2-1-15,0 4-8 0,0 0-8 0,0 1-2 0,-2 1-6 16,0 1 0-16,0 0 0 16,0 0 0-16,-2-1-2 0,0 0-1 0,0-2-2 15,-6 0-1-15,2 1 0 0,-1-2 0 16,3 5-2-16,-2-3 2 0,-2 3-3 15,0-1 0-15,-1 1-2 16,1 1 1-16,-4 1-4 0,-3 0 1 0,5 4-1 0,-9 2 0 16,7 2-1-16,-9 5 1 0,9 2-1 15,-5 3 0-15,7 1-2 0,2 2 1 16,-5 0 2-16,3 1-1 0,6 3 0 16,-2-2 1-16,-3 1 0 0,3 1 0 15,4-1 0 1,0 0 0-16,4-3 0 0,-2-2-1 15,0-1 1-15,6-5 0 0,-2-2 0 0,5-2 0 0,-7-3 1 0,4-1-1 16,0-2 0-16,0 0 1 16,5-1-1-16,-5-2 1 0,4 0 2 15,7-2 0-15,-5-6 4 0,11-2 3 0,-9-4-5 16,9-1 0-16,-6-3 4 0,-1-2-1 31,-6-1-5-31,3 1 3 0,-1-1 3 16,-6-1-2-16,1-1-5 0,-3 2 1 15,-2-1-1-15,0 0 0 0,-2-3-1 16,0 2 1-16,-2-1-1 0,-2 3-1 16,2 4 0-16,0 6 0 0,0 2 0 15,2 7 1-15,0 1-1 0,0 1 0 16,0 0-1-16,-3 4-5 0,1 5-1 16,0 0 5-16,2-1 2 0,0 1 0 0,-2-3 1 15,2 0-1-15,0 0 1 0,0-2-1 16,-2 3 0-16,2-3 0 0,0-2 0 15,0 1 0-15,0-1-1 0,0-1 1 16,0-1 0-16,0 0 0 0,0 0 0 16,0 0 1-16,2 0-1 0,-2 0 0 15,0 0 0-15,0 0 0 0,2 0 0 16,-2 0 0-16,0 0 1 0,0 0 0 16,0 0-1-16,0 0 1 0,0 0 0 0,0 0-1 15,0 0 0-15,0 0 1 16,0 0-1-16,0 0 1 0,0 0-1 15,0 0 2-15,0 0-1 0,0 0 0 16,0 0-1-16,0 0 0 0,0 0 0 0,0 0 0 16,0 0 0-16,0 0 0 0,0 0 0 15,0 0 0-15,0 0 0 0,0 2-1 16,0-2 0-16,0 0 0 0,0 0-3 16,0 0-10-16,0 1-9 0,-2 2-1 15,2 3 0-15,-2-2-7 0,2 0-11 16,-2 0-10-16,2 0-24 0,0-2-24 15,0-1-41-15,-2-1-102 0</inkml:trace>
  <inkml:trace contextRef="#ctx0" brushRef="#br0" timeOffset="-133747.41">23036 2182 278 0,'0'0'46'16,"0"0"17"-16,0 0 5 0,0 0 2 15,0 0-13-15,0 0-12 0,0 0-4 0,8-33-9 16,-8 33-1-16,2 0-11 16,-2 0-6-16,0 0-5 0,0 0 0 0,0 3-6 15,-2 2-3-15,-4 4-3 16,2 6 3-16,-2 4 3 0,0 5 4 15,-3 5-1-15,1 3-3 0,2 4-1 0,2 4 1 16,0 0-3-16,-3 3 0 0,7-2 2 16,0 0-1-16,0-6-1 0,7 0 1 15,-5-5 0-15,4-1-1 0,0-3 0 16,2-2-7-16,-4-2-30 0,5-1-29 16,-5-6-18-16,-2-5-55 0,-2-3-61 15</inkml:trace>
  <inkml:trace contextRef="#ctx0" brushRef="#br0" timeOffset="-133323.72">23480 2738 352 0,'0'0'134'0,"0"0"-92"16,0 0-3-16,0 0 27 0,0 0-4 15,0 0-6-15,5-53-9 0,-5 50-10 16,0 2-10-16,0 1-7 0,0-1-6 16,0 1-5-16,0 0-4 15,-5 2-5-15,3 8 0 0,0 3-4 0,-2 3 3 16,0 5 1-16,-2 1-1 0,4 2 2 16,-2 2-1-16,2-2 1 0,-1 1-2 15,3-1-13-15,0 1-36 0,0 0-28 0,0-2-35 16,0-2-20-16,0-9-123 15</inkml:trace>
  <inkml:trace contextRef="#ctx0" brushRef="#br0" timeOffset="-132632.16">23520 2466 466 0,'0'0'15'0,"0"0"19"16,0 0 30-16,0 0-9 0,0 0-24 15,0 0-5-15,0 0 10 0,0 0-11 16,0 0-9-16,-15-36-2 16,15 36-4-16,0 0-7 0,6 1-3 0,3 5-1 15,-1 2-1-15,0 5 2 0,7 5-3 16,-7-1 1-16,0 3 2 0,3 2-1 15,-1-1 0-15,-8 0 1 0,2-1 0 16,-4-3 1-16,4 1-1 0,-4-4 0 16,2 0 4-16,-2-5-2 0,0-3-2 15,0-2 0-15,0-3 1 0,0 0-1 16,0-1 1-16,0 0 1 0,0 0 2 0,0-2 0 16,0-4 3-16,0-1 1 15,2-5 0-15,3-4-2 0,-3-1-2 0,2-4 0 16,2-4 1-1,0-3-1-15,0-3-2 0,5 1 0 0,1 1-1 0,-6 6-1 16,5 5 0-16,-3 5-1 0,-2 8 1 16,-2 2-1-16,-2 3-1 15,0 0 0-15,5 9-2 0,-1 4 1 0,4 6-2 16,-6 4 3-16,-2 1 1 0,0 0 1 16,0 1-1-16,0-1 1 15,3-3 1-15,-3-4-1 0,0-2 0 0,4-4 0 0,-4-2 1 16,2-4-1-16,-2-2 0 15,0-3 0-15,-2 0 0 0,2 0 2 0,-2-2 1 16,4-4 2-16,-1-4 12 0,1-3-3 16,0-4-2-16,0 0 0 15,4-6-1-15,-2-5-4 0,-1-2-1 0,1-2-3 16,6-3-1-16,1 6-1 0,-5 4-1 16,4 5 0-16,-1 8 0 0,-7 4-1 15,0 6 1-15,2 2-1 0,0 4-1 16,7 6 0-16,-9 8-2 15,6 4 0-15,-4 5 2 0,3 3 0 0,-5 2 1 0,-2 0 2 16,0-1-1-16,-2 1 0 16,4-3 0-16,-2-2 0 0,4-4-5 0,5-2-25 15,-5-2-10 1,-2-5-30-16,2 0-20 0,-2-5-44 0,-2-5-128 0</inkml:trace>
  <inkml:trace contextRef="#ctx0" brushRef="#br0" timeOffset="-132379.9">24237 2437 528 0,'0'0'26'16,"0"0"2"-16,0 0 40 0,0 0-1 0,0 0-25 15,0 0-19-15,0 0 4 0,0 0-16 16,52-32-6-16,-34 32-4 0,3-1 1 15,4-1-1-15,2 1-1 0,-5-1 1 32,3 1-1-32,0 1 0 0,-11-2-1 15,3 2-36-15,-11-1-21 0,-2 0-15 0,-4-1-29 0,-6-3-61 0,-4-1-179 16</inkml:trace>
  <inkml:trace contextRef="#ctx0" brushRef="#br0" timeOffset="-132207.25">24357 2279 471 0,'0'0'54'0,"0"0"24"0,0 0 7 0,0 0-6 0,0 0-25 16,0 0-21-16,0 0-3 0,0 0-11 31,0 0-11-31,-13-17-7 0,13 26-1 16,-4 7 0-16,4 1-1 0,0 4 1 16,0 6-1-16,0 3 2 0,0 2-1 15,0 0 0-15,4-1 0 0,-8-1 0 16,4 1-7-16,4-1-57 0,-1-2-36 15,1-4-43-15,-2-3-75 0</inkml:trace>
  <inkml:trace contextRef="#ctx0" brushRef="#br0" timeOffset="-131891.55">24743 2321 467 0,'0'0'25'0,"0"0"23"16,19-49 11-16,-15 40 12 0,-4 2-14 16,0 1-16-16,0-3 4 15,0 3-5-15,-2 1-15 0,-4-2-7 0,0 2-4 16,2 0-4-16,-9 1-6 16,3 2-1-16,4 1-3 0,-1 1-1 0,-5 0 0 15,0 7-3-15,1 6-1 0,-5 5 2 16,5 3 2-16,-5 3 1 0,3 0 0 15,5 4 0-15,0-3-1 0,4-2 1 16,4 1 0-16,0-3-1 0,4 0 0 16,8-2 1-16,-3 3-6 0,9 0-23 15,-3 1-24-15,7 1-48 0,-5-4-17 16,2-2-61-16,-11-5-230 0</inkml:trace>
  <inkml:trace contextRef="#ctx0" brushRef="#br0" timeOffset="-131450.58">24981 2509 553 0,'0'0'90'0,"0"0"-43"15,19-51 10-15,-13 44 21 0,-4 4-33 16,0 1-24-16,-2 1-7 0,0 1 3 16,0 0-10-16,0 0-6 0,0 3-1 15,0 5-1-15,0 1-3 0,-8 3 1 0,-3 4 0 16,-1-2 1-16,-11 3 1 15,3 0-11-15,-5-5-12 0,-2-1-7 0,0-4 2 16,11-2 2-16,-5-3 2 0,15-2 12 16,-5 0 13-16,5 0 4 0,4-4-1 15,0-4 0-15,2-2-3 0,2-3 1 16,4-3-1-16,7-1 2 0,-5-1 3 16,11 0 2-16,-7 1-2 0,9 3 2 15,-5 4 0-15,7 4 0 0,-4 2-2 16,1 4 0-16,7 0-2 0,-6 5-1 15,-1 3-1-15,1 1-1 0,-13 2 1 0,-1 1-1 16,-7 6 0-16,-7 3 0 0,-7 0 0 16,-5 6 3-16,-3-2-1 0,3-2 2 15,-2-5-1-15,9-5 2 0,2-1-5 16,1-3 0-16,5-4 0 16,2 1 0-16,2-2-1 0,0 0 0 0,0-1 1 15,4-1-1-15,4-1 2 0,7-1-1 16,-5 0 0-16,9-3-16 0,-5-5-35 15,7-4-31-15,-7-5-26 0,5-1-117 16</inkml:trace>
  <inkml:trace contextRef="#ctx0" brushRef="#br0" timeOffset="-131230.35">25299 1985 645 0,'0'0'36'16,"0"0"-1"-16,0 0-2 0,0 0 27 15,0 0-35-15,0 0-8 0,0 0 9 16,48 59-5-16,-42-30-7 0,7 2-2 16,1 5-6-16,-6 1-4 0,7 6-1 15,-9 2 0-15,-4 0-1 0,-2 3 0 0,-6 0-1 16,-6-2 1-16,-1 0-8 0,-8-5-45 16,3 1-37-16,-11-6-26 15,-4-7-41-15,2-6-141 0</inkml:trace>
  <inkml:trace contextRef="#ctx0" brushRef="#br0" timeOffset="-50193.43">8113 14626 31 0,'0'0'209'0,"0"0"-147"16,0 0 4-16,0 0-11 0,0 0-16 16,0 0 5-16,0 0 2 0,5-53-6 15,-5 46-8-15,0 0 5 0,0 1 6 0,0 0 17 16,0 3-41-16,-2 0 2 16,-1 2 1-16,3-1-1 0,0 2-2 15,-2 0 0-15,2 0-4 16,-6 4-4-16,2 7-3 0,-6 11-3 0,-9 11-2 0,1 11-1 15,-9 9 3 1,-2 10 3-16,2 2 2 0,2 5-3 0,2 6-1 0,7 0-1 16,10 5-2-16,3 2-3 0,3 2 0 15,17 1-1-15,4-3 1 0,10-5 0 16,8-4 1-16,13-4-1 0,6-2 1 16,8-4-1-16,8-8 0 0,11-8 1 15,10-10-1-15,8-12-12 0,13-13-21 16,10-14-27-16,6-8-66 0,3-11-92 0</inkml:trace>
  <inkml:trace contextRef="#ctx0" brushRef="#br0" timeOffset="-49441.36">18005 14023 410 0,'0'0'71'0,"0"0"25"16,0 0-22-16,0 0-8 15,0 0-6-15,0 0-15 0,0 0-11 0,0 0-6 16,0 0-6-16,-2-12-3 0,2 12-3 15,0 0-3-15,2 7-4 0,4 6 0 16,2 6 2-16,9 5 1 0,-1 6 5 16,9 5-6-16,4 4-11 0,2 6 0 0,2 2 0 15,-2 7 0-15,0 2 0 0,-8 4 0 16,-5 2 0-16,-11 1 0 16,-12 5 0-16,-15 7 0 0,-15 4 0 0,-15 7 0 15,-12 3 0-15,-6 1 0 0,-5-2 0 16,3-6 0-16,4-6 0 0,8-14 0 15,6-9-33-15,15-13-92 0,10-17-132 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6-07T04:58:40.210"/>
    </inkml:context>
    <inkml:brush xml:id="br0">
      <inkml:brushProperty name="width" value="0.05292" units="cm"/>
      <inkml:brushProperty name="height" value="0.05292" units="cm"/>
      <inkml:brushProperty name="color" value="#FF0000"/>
    </inkml:brush>
  </inkml:definitions>
  <inkml:trace contextRef="#ctx0" brushRef="#br0">29144 14709 54 0,'0'0'43'16,"0"0"-7"-16,0 0-2 0,0 0-3 16,0 0 3-16,0 0 1 0,-6-17-7 15,6 17-10-15,0 0-4 0,0 0-5 16,0 0 3-16,0 0 5 0,0-1 0 15,0 0 6-15,0 1 4 0,2-1 10 16,-2 1-2-16,0 0 1 16,0 0 6-16,0 0 0 0,0 0-1 0,0 0-3 15,0 0-3-15,0 0-8 0,0 0 0 0,2 2-5 16,0 2-4-16,0 3 1 0,3 2-4 16,-5 5-1-16,0 1-2 0,4 2-4 15,-2 1-1-15,0-2 0 0,0 1-1 16,2-5-2-16,2 1-1 0,0-1-1 15,1-3-1-15,-3 0 1 0,0-4-1 16,0-1 1-16,4 0 0 0,-2-3 2 16,1-1-1-16,1 0 5 0,6-2 1 15,3-4 3-15,6-8 3 0,6-1-1 0,4-7-3 16,8-2-1-16,7-2-10 16,3-3 0-16,7 2 0 0,-4 1 0 0,6 2 0 15,-4 3 0 1,-9 2 0-16,-1 4 0 0,-13 5 0 0,-13 1 0 0,1 4 0 15,-15 1 0-15,-2 4 0 0,-2 0 0 16,-2 0 0-16,0 0 0 0,0 0 0 16,0 0 0-16,0 0 0 0,0 0 0 15,0 0 0-15,0 0 0 0,0 0 0 16,-2 0 0-16,2 0 0 16,-4 1 0-16,0 3-8 0,-6 3-10 0,-3 2-11 0,1 3-5 15,-5 3-9-15,3 4-14 16,4-1-28-16,-7 1-20 0,5-5-62 15,-5-6-144-15</inkml:trace>
  <inkml:trace contextRef="#ctx0" brushRef="#br0" timeOffset="2410.65">31309 17514 327 0,'0'0'46'0,"0"0"-27"15,0 0-15-15,0 0 15 0,0 0 11 16,0 0-3-16,0 0-1 0,0 0 4 15,6-25-8-15,-2 23-1 0,0 1-1 16,-2 1 0-16,2-1 3 0,-2 1-2 0,0 0 2 16,0 0-2-16,1 0 1 0,-1 1-2 15,0 2 3-15,2 2 2 16,-2 0-5-16,-2 2-2 0,4 1-2 16,-2 1-4-16,2 1 0 0,0 3-1 0,-2-1-1 15,3 4-3-15,-1 0-2 0,2 2 0 16,4 1 0-16,-2 0 1 0,1-3-3 15,-1-1-1-15,2-2 1 0,-3-4-2 16,3-1 0-16,-4-2 2 0,7-2-2 16,-3 1 0-16,6-4 2 0,1-1 0 15,6 0 1-15,1-5 0 0,10-6 3 16,7-5-1-16,2-3-2 0,11-3 2 16,2-2-1-16,0 2-2 0,4 1-1 15,-11 3-1-15,-1 2 0 0,-13 5 1 16,-6 4-1-16,-11 3 1 0,-1 1-2 0,-9 1 0 15,3 1 0-15,-3 0-4 0,-2 1-4 16,-4 0-3-16,4 1-2 0,-2 1-4 16,1 1-1-16,-3-2-18 0,4 3-19 15,-2 3-42-15,-4 0-34 0,-6-3-108 16</inkml:trace>
  <inkml:trace contextRef="#ctx0" brushRef="#br0" timeOffset="19450.71">7400 6985 55 0,'0'0'186'0,"0"0"-129"0,0 0-13 15,0 0 4-15,0 0 7 0,0 0 0 16,0 0-2-16,-4-31 9 0,4 25-9 16,0-1-2-16,0 2 5 0,0 0 12 15,2 2-34-15,-2 2-7 0,0-2-7 16,0 3 1-16,0 0-7 16,0 0-3-16,0 3-3 0,2 4-3 0,0 4-5 15,5 4 1-15,1 7 3 0,-2 3 0 16,0 6-2-16,2 6 2 0,-1 5-1 15,-1 3-1-15,-2 0-2 0,-2-2 2 0,2-1 0 16,-4-5-2-16,0-3 1 0,0-8 0 16,0-2-1-16,0-6-6 0,0-3-15 15,2-4-17-15,-2-3-11 0,2-2-30 16,-2-1-62-16,0-5-66 0,0-2-183 16</inkml:trace>
  <inkml:trace contextRef="#ctx0" brushRef="#br0" timeOffset="20083.59">7655 7029 308 0,'0'0'80'15,"0"0"-12"-15,0 0-12 0,0 0-1 0,0 0-12 16,0 0-5-16,0 0-3 0,0 0-4 16,-52-44 6-16,50 41-2 0,2 0-6 15,0 0-7-15,0 0-1 0,0-3-4 0,2-1-3 16,4 0-2-16,2-1-2 0,3 0 1 16,1-1 1-16,5 0 2 0,-1 2-4 31,5-1-3-31,6 4-1 0,-2 3-2 0,3 1-1 0,-3 0-1 31,0 5-1-31,-4 1 1 0,-9 2-2 0,-2 2 0 16,-3 2-1-16,-1 1 1 0,-6 2 0 15,0 3 1-15,-2 0 1 0,-6 2 0 16,-5 0 1-16,-3 0-1 0,-1-2-2 16,1-4 0-16,-1-1-4 0,0-4-3 15,7 1 2-15,2-3 1 0,-2-3 1 0,1 0 0 16,3-1 1-16,4 0 2 0,-2-1 1 15,4-1 0-15,0-1 0 0,0 0 1 16,0 0 2-16,0 0 3 16,0-2 0-16,4-1-2 0,4 1-1 0,5-4 3 15,-3 5-2-15,9 1 2 0,-1 1-2 16,7 7-2-16,-2 3-3 0,-1 2 0 16,1-2 0-16,-2 4 0 0,-7 1 0 15,-1-1 0-15,-5 4 0 0,-6 0 0 16,-2 1 0-16,-2 1 0 0,-6 0 0 15,-3-3 0-15,-3-1 0 0,-3-3 0 0,-1-1 0 16,-3-3 0-16,-2 0 0 0,3-3 0 16,-3-2 0-16,2 0 0 0,5-2 0 15,-3 0-6-15,7 0-19 0,-3-1-10 16,1-2-5-16,3-2 1 0,1-2-10 16,0-2-15-16,2 1-1 0,-5 5 14 15,5 0-95-15,0 10-254 0</inkml:trace>
  <inkml:trace contextRef="#ctx0" brushRef="#br0" timeOffset="28627.09">7419 15238 174 0,'0'0'55'16,"0"0"-7"-16,0 0-11 0,0 0 5 15,0 0 2-15,0 0-3 0,0 0-1 0,0 0-2 16,0 0-2-16,8-39 1 0,-8 38-5 16,0 1-7-16,0-2 0 0,0 1 3 15,0 0-4-15,0 1-3 0,0 0-4 16,0-3-6-16,0 3-4 0,2 0-2 15,0 0 0-15,0 0-3 0,0 0 1 16,3 2 0-16,-1-1 2 0,0 3-1 0,-2-1 1 0,0 1 2 0,0 0 0 16,0 0 0-16,-2 1-1 0,0 0 0 15,0 4-1-15,0 2-3 0,-8 0 2 0,2 1-2 16,-7 0 0-16,3 2 0 16,-7-2 0-16,1 1 0 0,-1-3-2 15,-3 1 0-15,1-2-2 0,0-5-1 16,3-1 3-1,3-3-3-15,1 0 2 16,4-2 1-16,2-4 0 0,-5-1 0 16,7 0 0-16,0 1 0 0,4-1 2 0,-2-2 5 15,2 0-1-15,0 3 0 0,2 0 1 16,2-2-3-16,4-1-3 0,5 1 2 16,1-6 1-16,7 2-1 0,2 0 2 15,1 1 1-15,5 0-1 0,0 3-1 16,0 0 2-16,-4 7 0 0,-4 1-3 15,-1 3-2-15,-3 7 1 0,-5 3-1 16,-1 6 0-16,-5 2 0 0,-2 5 2 16,-4 2-1-16,-8-2-2 0,-3 5 0 15,-3 3-2-15,-5-2-2 0,5 2-1 0,-7-4-1 16,5 0 5-16,1-4 1 0,5-4 0 16,0-4 0-16,1-6-2 0,3-2 0 15,2-3 0-15,0-6 2 0,0 1 0 16,0-2 0-16,-1 0 0 0,1 0 2 15,0-3 2-15,2-3 2 0,0-2 4 16,2 3 2-16,0-1-2 0,6-2-1 16,5 0-5-16,5 0 1 0,1 1-3 15,5 1 2-15,5 2 1 0,2 2-2 16,-2 2 0-16,-2-1-1 0,-2 4-1 16,-3 2 0-16,-1 2 1 0,-3-2-1 15,-3-2-1-15,-3 1 0 0,7 0-6 0,-9 0-12 16,0-1-6-16,-2-1-17 0,-4-2 1 15,1 0-30-15,-3-3-59 0,0-2-42 16,-3-2-198-16</inkml:trace>
  <inkml:trace contextRef="#ctx0" brushRef="#br0" timeOffset="29035.29">7903 15151 455 0,'0'0'68'0,"0"0"-5"16,0 0-9-16,0 0 5 0,0 0 3 15,0 0-14-15,0 0-11 0,-15-30-1 16,15 27-5-16,0 0-6 0,0-3 0 16,0 4-3-16,0 0-3 0,0-1 0 15,0 3-19-15,2 0 0 0,-2 0 0 16,0 0 0-16,0 0 0 0,0 1 0 15,2 1 0-15,0 1 0 0,2 1 0 16,1 2 0-16,3 4 0 0,-2 2 0 16,0 4 0-16,5 5 0 0,-1 2 0 15,0 3 0-15,-1 2 0 0,1 3 0 16,0 2 0-16,-2 0 0 0,3 0 0 0,-3-2 0 16,-2-2 0-16,0-1 0 15,-3-3 0-15,1-1 0 0,-4-4 0 0,0-3 0 16,0-3 0-16,0-5 0 15,0-2 0-15,0-2 0 0,-2-4 0 0,-3 0 0 16,3-1 0-16,-6 0-8 0,-4 0-48 16,1-4-20-16,-5 0-68 0,1-3-84 15</inkml:trace>
  <inkml:trace contextRef="#ctx0" brushRef="#br0" timeOffset="34065.03">7440 9128 237 0,'0'0'63'15,"0"0"-21"-15,0 0 3 0,0 0 13 16,0 0-5 0,0 0 1-16,51-39 1 0,-49 33-9 0,2 1-4 0,1-1-3 0,-1 3-6 15,-2 2-7 1,0 1-7-16,-2 0-8 0,4 0-6 0,0 4-3 0,0 2 0 31,0 2-1-31,-2 2 1 0,-2 0-1 0,0 0 0 0,0 2 0 0,-2 0 0 16,-6 1 0-16,0-3 0 0,-5 0 0 15,-1-4-1-15,-3 0 2 0,1-3 1 16,1-3-2-16,5 0 0 16,-4-2 1-1,5-5 0-15,1-1-1 0,4-1 0 16,-2 0-1-16,0-2 1 0,6-3 1 16,-3 1 0-16,3-2 2 0,0-1 1 0,0 1 0 15,7 0 2-15,1 3 0 16,0 1 2-16,3 1-4 0,-1 4 2 0,4 3-4 15,1 2 0-15,-3 1-1 0,5 3-1 16,1 5 0-16,3 4 0 0,-4 6-1 16,1 2 2-16,-1 7 0 0,-5 3-2 15,-4 6 1-15,-3 5 1 0,-5 1 1 16,-9-1-1-16,-1-4-1 0,-5-3-1 16,3-5 1-16,-7-1-1 0,1-5-1 15,1 0-3-15,-3-5-1 0,-1-1 5 0,4-3-2 16,3-3 2-16,-1-3 0 0,3-1 2 15,4-6-2-15,0 1 0 0,3-2 2 16,1-3 0-16,0-3 1 0,0-3 3 16,4-2 1-16,0-3 4 15,0 0 3-15,0 1-3 0,4 0-1 0,4 2-2 16,1 2-3-16,3 1-1 0,0 3-1 16,7 1-1-16,0 2 1 0,8 2-2 15,-1 5 2-15,5 4-2 0,-2 1-1 16,0 3 3-16,-6 2-3 0,2 2 0 15,0-1 0-15,-9 1 0 0,-1 2 0 16,-5-1 0-16,-2 1 0 0,-2-2-4 16,-3-3-1-16,1-2-7 0,-4-2-8 0,2-3-5 15,-2-2-6-15,2-1-11 0,-2-3-24 16,0-1-59-16,0-4-48 0,0-6-40 16</inkml:trace>
  <inkml:trace contextRef="#ctx0" brushRef="#br0" timeOffset="34503.44">8037 8953 580 0,'0'0'87'16,"0"0"-17"-16,0 0 9 0,0 0-18 0,0 0-28 15,0 0-12-15,0 0 2 0,2-45-6 16,-2 45-2-16,0 0-5 15,0 0-2-15,0 6-5 0,-4 0-2 0,-2 7 0 16,-5 5-1-16,-1 6 0 0,-5 4 0 16,1 4 1-16,-1 1 0 15,1-1-1-15,-1 3 0 0,7-2 0 0,0 3 0 16,3-1-1-16,3-4 1 0,4 0-2 16,0-1 2-16,4-1 0 0,3-1-1 15,3-3-2-15,2-4 0 0,3-5 2 16,3-4 0-16,5-2-1 0,-4-6-1 15,3-2 3-15,1-2 0 0,0-2 0 0,-2-5 1 16,-1-2 0-16,-5-1 1 16,-1-1 2-16,-5 0 1 0,-3 0 1 15,-4-3 1-15,-2-3-4 0,-8 0-3 16,-5 0 0-16,-5 2 0 0,-7 2 0 0,-6 4 0 16,0 6 0-16,0 1 0 15,6 2 0-15,4 5 0 0,1 3-12 0,9 3-3 16,-3 2-8-16,3 3-6 0,1 4-19 15,-2 0-14-15,-3 5-46 0,1 0-42 16,-3-3-243-16</inkml:trace>
  <inkml:trace contextRef="#ctx0" brushRef="#br0" timeOffset="34960.41">7473 10137 316 0,'0'0'94'0,"0"0"-22"16,0 0-12-16,0 0 6 0,0 0-14 15,0 0-8-15,0 0-1 0,0 0-6 0,0-4-9 16,4 4-6-16,2 1-2 15,2-1 7-15,3 0-9 0,3 0-1 16,5-4-2-16,8-2 3 0,4-3-5 16,4-2-1-16,6 0-4 0,-2 0-5 0,9 1 0 15,-9 0-1-15,-6 2 1 0,-4 3-2 16,-14 2-1-16,-7 2-13 0,-6 1-25 16,-2 7-11-16,-12 2-27 15,-7 2-49-15,-10 3-84 0,-2-4-205 0</inkml:trace>
  <inkml:trace contextRef="#ctx0" brushRef="#br0" timeOffset="35433.37">7597 10167 608 0,'0'0'90'0,"0"0"-13"0,0 0-6 16,0 0-12-16,0 0-24 0,0 0-6 15,0 0-8-15,0 0-4 0,0 0-1 16,-9-39-16-16,9 41 0 0,0 5 0 15,0 3 0-15,0 2 0 0,0 4 0 16,0 5 0-16,-4 2 0 0,0 3 0 16,-4 1 0-16,2 2 0 0,-3 0 0 15,1 1 0-15,0-3 0 0,0-4 0 0,1-4 0 16,5-5 0-16,0-8 0 16,2 1 0-16,0-5 0 0,-2-1 0 15,2 0 0-15,0-1 0 0,0 0 0 16,0-6 0-16,2-2 0 0,0-1 0 0,2-4 0 15,3 1 0-15,1 4 0 16,0-1 0-16,5 3 0 0,-1 0 0 16,9 2 0-16,-1 1 0 0,3 0 0 0,0 1 0 15,2 1 0-15,-5 1 0 0,5 2 0 16,-2 4 0-16,-5 2 0 0,1 4 0 16,-4 2 0-16,-1 2 0 0,-6 2 0 15,-2 1 0-15,-3 1 0 0,-3 1 0 16,-5 2 0-16,-5-1 0 0,-9 0 0 0,-3 0 0 15,-5-1 0-15,-4-2 0 0,0-3 0 16,2-2 0-16,2-4 0 0,-2-3 0 16,2-3-3-16,0-1-40 0,3-3-14 15,3 0-19-15,4-3-36 0,5-1-26 16,0-4-128-16</inkml:trace>
  <inkml:trace contextRef="#ctx0" brushRef="#br0" timeOffset="40169.15">24268 5976 200 0,'0'0'82'0,"0"0"-37"15,0 0 1-15,-50 9 10 0,38-5-7 16,0-1-20-16,3 0 15 0,5 0-15 0,-2-1 2 16,4-2 0-16,0 1-3 15,0 0 0-15,2-1 10 0,0 0 0 0,0 1-2 16,0-1-6-16,0 0-3 0,0 0-2 16,6 0-5-16,4 0-2 0,5 0-1 15,8 0 7 1,5 0-2-16,6-1-7 0,3-1 0 0,0-1-15 0,8 2 0 15,3-1 0 1,4 2 0-16,-1-1 0 0,3 1 0 0,-11 0 0 0,-7 1 0 16,-7 0 0-16,-13-1 0 0,-6 1 0 15,-3 2 0-15,-7-2 0 0,0 1 0 16,0-1 0-16,0-1 0 16,0 0 0-16,0 0 0 0,0 0 0 15,-4 0 0-15,1 0 0 0,1 0 0 0,-2 0 0 0,2 0 0 16,0 1 0-16,-2 0 0 0,-2 1 0 15,2-1 0 1,-1 0 0-16,-1 1 0 0,-4 1 0 0,2 0 0 0,1 3-5 16,-5 2-46-16,0 2-15 0,1-1-40 15,-7 1-44-15,5-2-111 0</inkml:trace>
  <inkml:trace contextRef="#ctx0" brushRef="#br0" timeOffset="121381.38">7378 14279 104 0,'0'0'53'0,"0"0"-14"0,0 0-6 0,0 0 3 15,0 0-2-15,0 0-5 0,0 0-6 16,0 0 6-16,0 0 5 16,-42-38-3-16,34 36 0 0,0 0 3 0,4-1 3 15,-3 1-2-15,-1-1-5 0,4 0-3 16,2 3-8-16,0 0-2 0,0-3 2 16,-2 3 1-16,4-1-2 0,-2-1-4 15,2 2 0-15,-3 0-2 0,-1-2 0 16,4 1-1-16,0-1 1 0,0 0-1 15,0-1-2-15,7 1-4 0,-1 0 0 16,2-1-2-16,4-2 0 0,9 0 2 0,2-1 2 16,4-1 1-16,0 0 0 0,-1 0 1 15,3 3-1-15,0 2 0 0,-8 2-4 16,-4 0 1-16,-5 4-3 0,-4 2-2 16,-4 2 0-16,-2 3 0 15,-2 1 1-15,-2 4-1 0,-6 2 2 0,-6 2 0 16,-5 4 0-16,-2 2-2 0,1-1-2 15,-1-1-1-15,4-3 0 0,5-1-1 16,0 0 3-16,5-4-2 0,1-3 1 16,4-4-2-16,0-1 3 0,2-4 1 15,0 0 0-15,0-2 0 0,0-2-2 16,0 0 1-16,2 0 1 0,4-1 4 0,3 1 2 16,1 0 3-16,4-1 2 0,7-2-1 15,0-2 0-15,4 1-3 0,4 4-3 16,-1 0 0-16,1 4 0 0,-4 1-3 15,-4 2 0-15,-5 1-1 0,-3 2 1 16,-5-3 0-16,-4 1-1 16,-4 0 1-16,0 3-1 0,-2 0 0 0,-8 4 1 15,-5 2-1-15,-5 2-6 0,1-1 0 16,-4 0-2-16,1-3-6 0,1-1 2 16,2-2-2-16,1-3-1 0,-1-2-3 0,3-4-7 15,3 1-12-15,-1-2-14 16,3-2 4-16,3 0-6 0,0-3-30 15,-3-3-29-15,3 1 0 0,2-1-56 0</inkml:trace>
  <inkml:trace contextRef="#ctx0" brushRef="#br0" timeOffset="121979.02">7727 14093 248 0,'0'0'162'0,"0"0"-81"0,0 0 3 16,0 0-21-16,0 0-22 0,0 0-6 15,0 0-2-15,-2-28-2 0,2 24-3 16,4-1-5-16,0 1-5 0,2 0 0 16,3 2 0-16,1-4-2 0,4 0-4 15,3 1-1-15,2 0-2 0,-1 1 0 0,3 0 1 16,2 0-3-16,-3 3 0 0,3-2 0 16,-4 1 0-16,-3 2-1 15,1 0 0-15,-5 0-2 0,-4 0-1 0,-4 0 1 16,-2 0-2-16,1 0 0 0,-1 1 1 15,-2-1-2-15,2 0 0 0,-2 1-1 16,0 0 2 0,0 2-2-16,0-1 1 0,2 0 1 0,-2 1 0 0,0 0 0 15,2 1 2-15,-2 0-4 0,0 0 0 16,0 3 0-16,0-2 0 0,0 4 0 16,-2 2 0-16,0 5 0 0,0 4 0 15,0 0 0-15,-3 3 0 0,5 2 0 0,-4 3 0 16,0 1 0-16,4 1 0 15,-2 3 0-15,2 2 0 0,-2 1 0 0,2 1 0 16,0 1 0-16,0-2 0 0,0-1 0 16,0-5 0-16,0-4 0 0,0-6 0 15,4-6 0-15,-4-4 0 0,2-7 0 16,0 0 0-16,-2-1-4 0,0-2-22 16,0 0-10-16,0 0-3 0,0-4-13 15,-6-5-28-15,0 2-42 0,-2-1-72 16,3 0-110-16</inkml:trace>
  <inkml:trace contextRef="#ctx0" brushRef="#br0" timeOffset="122182.97">7816 14395 468 0,'0'0'120'0,"0"0"-44"0,0 0-3 0,0 0-1 0,0 0-23 15,0 0-11-15,0 0-10 0,0 0-3 16,-13-19-3-16,18 19-6 0,3 0-3 15,0 1 0-15,9 1-3 0,1 0-10 16,11-2 0-16,2-3 0 0,6-7 0 16,3-1 0-16,3-6 0 0,5-3 0 0,-1-2 0 15,7-2-13-15,-5-5-69 16,3-1-101-16,-11-1-283 0</inkml:trace>
  <inkml:trace contextRef="#ctx0" brushRef="#br0" timeOffset="124559.23">25738 6256 343 0,'0'0'29'0,"0"0"2"16,0 0 28-16,0 0 18 0,0 0-17 0,0 0-24 15,0 0-1-15,0 0 9 16,41-21 1-16,-16 17-6 0,-2 1-8 16,6 0-7-16,4 0-3 0,2-1-1 15,8 1-3-15,-1-1-3 16,-3 2-8-16,10-4-1 0,-5 3-1 0,3 0 0 0,5-1-2 15,-4 1 1-15,3-2-1 0,-14 4 0 16,1-4-2-16,-11 4 1 0,-5 1-1 16,-11 0 0-16,-7-1-7 0,0-1-14 15,-4-1-14-15,0-3-11 0,-10-5-33 16,-13-6-54-16,-8-3-162 16</inkml:trace>
  <inkml:trace contextRef="#ctx0" brushRef="#br0" timeOffset="173001.02">5854 9425 95 0,'0'0'0'0,"0"0"-56"0,0 0 18 16</inkml:trace>
  <inkml:trace contextRef="#ctx0" brushRef="#br0" timeOffset="173267.75">5854 9425 31 0,'0'0'43'0,"0"0"3"16,-12 28 1-16,10-28 0 0,2 0 10 16,0 0 2-16,0 0 0 0,0 0-5 15,0 0 1-15,0 0-1 0,0 0-5 16,0 0-7-16,0 0-7 0,0-2 1 15,0 2-3-15,0 0-3 0,2 0-3 16,0 0-10-16,2 2-2 0,2 1 1 16,9-1 1-16,-5 2-2 0,4 1-4 15,1-3-3-15,6 1 2 0,-3 0 1 16,3-2-1-16,-3 1 4 0,1-1-3 0,-5-1-5 16,3 2-3-16,-9-2-2 15,-2 1-1-15,3-1 1 0,-3 0 0 0,0 0-1 16,0 1 0-16,1 1-1 0,5-1 1 15,-4 1-1-15,5 1-5 0,-1-1-21 16,-4 0-16-16,5-2-24 0,-3-4-66 16,-8-16-54-16,-4-10-300 0</inkml:trace>
  <inkml:trace contextRef="#ctx0" brushRef="#br0" timeOffset="205283.07">7444 8050 238 0,'0'0'83'0,"0"0"-25"16,0 0 2-16,0 0 8 0,0 0-14 16,0 0 0-16,0 0-9 0,20-51 6 15,-15 40-2-15,1 1 1 0,-4 4-10 16,4 0-8-16,-4 2-8 0,-2 1-5 0,4 0-5 15,-4 3-2-15,0 0-4 16,2 0-3-16,0 3-2 16,2 2-2-16,5 5 0 0,-1 0 0 0,2 8 0 0,-1 4 1 15,-1 5 2-15,0 4 1 0,0 3 0 16,-3 3 1-16,1 2-1 0,0 2-1 16,0 0-3-16,-2-2 2 0,2-2-3 15,-1-5 1-15,1-7 0 0,-2-3-1 16,0-6 1-16,-4-3-1 0,4-3 0 15,-2-4-1-15,-2-1 1 0,0-3-18 16,0-1-15-16,0-1-10 0,0 0-11 16,-2-6-28-16,-2-4-27 0,-4-2-115 15</inkml:trace>
  <inkml:trace contextRef="#ctx0" brushRef="#br0" timeOffset="205729.51">7929 7990 506 0,'0'0'108'0,"0"0"-29"15,0 0 12-15,0 0-19 0,0 0-28 16,0 0-11-16,0 0-4 16,0 0-8-16,0 0-4 0,3-30-7 0,-6 30-1 15,1 2-5-15,-2 4-4 0,0 3 0 16,-2-2 0-16,0 6 0 0,-3 1 0 15,3 3 0-15,2 6 0 0,-4-2 0 0,2 3 0 16,-3 2 0-16,5 1 0 0,0 2 0 16,2 0 0-16,0 0 0 0,2 2 0 15,0-5 0-15,4 0 0 0,4-6 0 16,1-3 0-16,7-2 0 0,-1-5-3 16,3 0 2-16,5-2 0 0,0-4 1 15,-1-1 0-15,3-3-1 0,-2-3 1 16,-2-5 1-16,-3-1-1 0,-3-2 5 15,-3-1-5-15,-1 0 0 0,-5-2 0 16,-6-1 0 0,0 1 0-16,-2-1 0 0,-13 1 0 0,-5 3 0 0,-9 1 0 15,-5 1 0-15,-1 5 0 0,-4 2 0 0,4 2 0 16,4 0 0-16,8 3 0 0,5 6 0 16,1 4-51-16,7 3-22 0,-1 2-59 15,5 4-78-15,2-3-229 0</inkml:trace>
  <inkml:trace contextRef="#ctx0" brushRef="#br0" timeOffset="-206869.45">12140 8081 540 0,'0'0'68'0,"0"0"-40"0,0 0 10 15,0 0 41-15,0 0-29 0,0 0-35 16,0 0 1-16,0 0 2 0,0 0-8 16,27-31-5-16,-17 37 3 0,-1 4-1 15,-1 6 2-15,2 5-4 0,1 5 3 16,-7 6-3-16,-2 2 0 0,-2 4-1 16,0 0-1-16,2 1 0 0,-2-2-1 15,-2-2 0-15,-2-6-1 0,4-4 0 16,-4-4-1-16,-3-8-2 0,5-5-19 15,0-3-21-15,0-3-31 0,-2-2-31 16,0-3-39-16,0-6-113 0</inkml:trace>
  <inkml:trace contextRef="#ctx0" brushRef="#br0" timeOffset="-206697.28">12084 7811 538 0,'0'0'84'0,"0"0"-51"0,0 0 18 16,38-54 2-16,-22 51-30 0,5 0-10 16,2 3-4-16,-9 3-6 0,7 6-2 15,-9 2-1-15,5 0-2 0,-9 3-43 16,6 1-38-16,-3 1-55 0,-7-1-167 16</inkml:trace>
  <inkml:trace contextRef="#ctx0" brushRef="#br0" timeOffset="-206477.14">12514 8139 652 0,'0'0'78'0,"0"0"-40"0,0 0 14 15,0 0-17-15,0 0-20 0,69-22-4 16,-51 16 1-16,3 2-6 0,2 1-4 15,-9 3 0-15,7 0-2 0,-9 0-1 16,7 6-13-16,-11 4-35 0,4 0-31 0,-1 3-38 16,-7 0-98-16</inkml:trace>
  <inkml:trace contextRef="#ctx0" brushRef="#br0" timeOffset="-206299.25">12618 8362 468 0,'0'0'236'0,"0"0"-136"15,0 0-37-15,0 0-4 0,0 0-30 16,0 0-17-16,0 0 2 0,0 0 6 16,60 12 2-16,-40-19-22 0,7-2 0 15,4 0 0-15,4 0 0 0,3 1 0 0,7 1 0 16,-6 4-29-16,5 3-48 0,-3-1-118 16,-4-2-240-16</inkml:trace>
  <inkml:trace contextRef="#ctx0" brushRef="#br0" timeOffset="-203223.8">13697 7859 543 0,'0'0'37'0,"27"-56"-2"16,-13 39 36-16,-10 3-9 0,2 5-13 0,-1 3-10 15,-5 3-5-15,2 3-7 0,-2 0-6 16,0 0-4-16,0 2-6 0,-5 5-6 16,1 3-1-16,-2 7-2 0,-8 7 2 15,-3 4 2-15,-4 3 2 0,-1 3-2 16,-7 4-1-16,-2 2-1 0,-4 0-4 15,2-1 2-15,-1-3-1 0,3-1-1 16,3-5 2-16,3-3-1 0,10-5-1 0,-1-7 1 16,10-4-1-16,6-4-1 0,0-1 0 15,0-2 0-15,8-1 0 0,8-1-1 16,3-2 2-16,10-6 0 0,10-7 2 16,11-6 0-16,4-5 0 0,1-4 5 15,5-1-2-15,2 1-4 0,-8 4 1 16,-8 4 0-16,-3 2-1 0,-6 2-1 0,-8 4 0 15,-6 3-15-15,-15 2-19 16,-6 2-13-16,-2 1-16 0,-10 0-38 16,-9-4-55-16,1 1-166 0</inkml:trace>
  <inkml:trace contextRef="#ctx0" brushRef="#br0" timeOffset="-203035.27">13709 7867 537 0,'0'0'105'16,"0"0"-35"-16,0 0 20 0,0 0-13 15,0 0-35-15,0 0-9 0,0 0-12 16,0 0-6-16,0 0-5 0,21 9-1 16,-11 18 5-16,-2 7-14 0,3 4 0 15,1 4 0-15,-8 3 0 0,5 3 0 16,-1 3 0-16,-2 2 0 0,0 1 0 16,-2 0 0-16,-2 2-15 0,-2 2-63 15,-2 1-69-15,-14-9-147 0</inkml:trace>
  <inkml:trace contextRef="#ctx0" brushRef="#br0" timeOffset="-202468.06">12386 9176 391 0,'0'0'115'15,"0"0"-38"-15,0 0-6 0,0 0 21 0,0 0-21 0,-2-50-18 16,2 49-10-16,0 1-5 0,0 0-3 0,0-1-11 16,0 1-11-16,0 0-13 0,-2 0 0 15,2 2 0-15,-2 8 0 16,-6 4 0-16,2 9 0 0,-7 5 0 16,7 4 0-16,-13 4 0 0,7-1 0 0,0-1 0 15,3-1 0-15,3 1 0 0,4 0 0 16,4-1 0-16,2-1 0 0,7-1 0 15,3-5 0-15,3-1 0 0,3-7 0 0,7-5 0 16,4-5 0-16,2-6 0 16,2-2 0-16,-2-10 0 0,0-5 0 15,-2-4 0-15,-6-3 0 0,-6 2 0 16,-7 1 0-16,-3-2 0 0,-7-1 0 0,-4-6 0 16,-11-6 0-16,-1-5 0 0,-9-3 0 15,0 1 0-15,0 7 0 0,-6 9 0 16,5 9 0-16,1 6 0 0,4 7 0 15,3 3 0-15,1 4 0 0,9 9-29 16,4 3-27 0,0 8-20-16,2 1-35 0,6 3-27 0,2-2-105 0</inkml:trace>
  <inkml:trace contextRef="#ctx0" brushRef="#br0" timeOffset="-202231.22">12975 9343 671 0,'0'0'139'0,"0"0"-87"0,0 0-9 32,7-62 12-32,-1 48-27 0,8 0-15 0,-1 0-4 15,1 0-3-15,5 3-2 16,1 1-1-16,-3 3-3 0,6 5 0 15,-9 2 0-15,3 1 0 0,-9 9-18 0,0 2-27 16,-2 6-20-16,1 1-37 0,-7 3-69 16,0-3-193-16</inkml:trace>
  <inkml:trace contextRef="#ctx0" brushRef="#br0" timeOffset="-202078.34">13101 9547 713 0,'0'0'115'0,"0"0"-52"0,0 0 0 15,0 0-12-15,0 0-33 0,0 0-18 16,0 0 0-16,0 0 0 0,62-30 0 16,-18 14 0-16,5 2 0 0,13 1 0 0,7-1-21 15,1 4-88-15,-8-3-157 0</inkml:trace>
  <inkml:trace contextRef="#ctx0" brushRef="#br0" timeOffset="-195725.1">14172 8961 151 0,'0'0'140'0,"0"0"-72"0,0 0-2 0,0 0-5 16,0 0-3-16,0 0-7 0,11-42-4 16,-11 40-4-16,0-1 3 0,0 0-4 15,2 2-3-15,-2-1-8 16,0 2-4-16,0 0-3 0,0 0-5 0,0 0-3 16,-2 0-3-16,2 0-2 0,-3 2 0 15,1-2-3-15,-2 1-3 0,2 2-2 16,-6 1-1-16,-7 5 1 0,5 3-3 15,-6 5 0-15,-1 4-1 0,5 1 1 16,-5 3 0-16,5 0 0 0,-3 1 0 16,5 2 0-16,2 0 0 0,-7 1-1 0,5 2 1 15,8 0 1-15,-2 4-1 0,-3-2 1 16,3 0-1-16,4 0 0 0,0-3 0 16,4-2 0-16,7-3 0 15,-1 0-1-15,7-3 0 0,-3-4 1 0,9 1 0 16,-5-7-1-16,1-1 1 0,10-3 1 15,-4-2 0-15,-2-6 1 0,1 0 2 16,5-3-2-16,-4-5 0 0,-2-5 5 16,0 1 3-16,-5-2-1 0,-3 2-6 15,-3-3-3-15,0 0 0 0,-5-2 0 16,-7 0 0-16,0 1 0 0,-5 1 0 16,-7 3 0-16,-4 0 0 0,-11 4 0 0,-6 2 0 15,-5 6 0-15,3 3 0 0,-2 9 0 16,6 2 0-16,2 2 0 0,8 0 0 15,5 5 0-15,-5 1-38 0,7 1-42 16,-5 0-35-16,5 0-50 0,-5-3-180 16</inkml:trace>
  <inkml:trace contextRef="#ctx0" brushRef="#br0" timeOffset="-171050.09">7495 5046 374 0,'0'0'63'16,"0"0"-5"-16,0 0 3 0,0 0 16 15,-18-57-14-15,18 41 20 0,0 0-43 16,0 4-5-16,0 1 3 0,4 3-10 16,-2 6-14-16,-2 1-1 0,2 1 2 0,-2 0-4 15,0 0-3-15,2 6-4 16,2 3-2-16,-2 3 1 0,7 5 3 0,-3 4-2 16,0 4-2-16,-2 5 0 15,4 4-1-15,-6 4 0 16,3-1 0-16,-3 2 0 0,2-2-1 0,-2-1 0 0,0-4 0 15,-2-5 1-15,0-1 0 0,4-4-1 16,-2-1 1-16,-2-6-1 0,0-5-1 16,0-3-11-16,0-3-13 15,0-1-7-15,0-3-9 0,0-1-20 0,0-5-23 16,-6-2-19-16,4-5-79 0,0 1-147 16</inkml:trace>
  <inkml:trace contextRef="#ctx0" brushRef="#br0" timeOffset="-170767.05">7733 4996 350 0,'0'0'106'0,"0"0"-37"0,0 0-7 15,0 0 6-15,0 0-7 0,0 0-15 16,0 0-5-1,0 0-9-15,-8-26-14 0,8 26-5 0,0 0-8 0,2 0 1 0,2 3-3 16,6-1 3-16,5-2 5 16,3 0 1-16,7-5 3 0,6-4-4 15,4-3-2-15,5-5-4 0,3 3-5 16,-4 0 0-16,-1 2-2 0,-5 4 2 0,-6 0-1 16,-15 4-23-16,-4 2-11 15,-8 1-30-15,-10 1-40 0,-7-1-10 0,-3 0-147 16</inkml:trace>
  <inkml:trace contextRef="#ctx0" brushRef="#br0" timeOffset="-170326.91">7772 4875 492 0,'0'0'103'0,"0"0"-21"0,0 0 13 16,0 0-18-16,0 0-34 0,0 0-17 15,0 0-6-15,0 0-7 0,0 0-7 16,-6 33-4-16,10-15 5 0,0 5 1 15,1 4 1-15,-1-1-4 0,0 1 1 16,-2-2-2-16,0 1-3 0,-2-2 0 16,2-1-1-1,0-2 0-15,-2-2-1 0,0-2 1 0,0-3 0 0,0-2 0 16,0-2-4-16,0-3-1 0,-2-2-2 16,0-3 3-16,2-2-2 0,0 0 6 15,0-2 1-15,0-3 2 0,0-1 1 16,0-2 3-16,0-4-2 0,0-3 0 15,2-1-1-15,2-1 1 0,4 3 2 16,-1 3-2 0,3 2-1-16,-2 0-4 0,9 2 0 0,-3 3 0 0,11 0 0 0,-4 4 0 15,10 0 0-15,-4 5 0 0,-1 5 0 16,-1 4 0-16,-2 4 0 0,-4 4 0 16,-1 2 0-16,-5 2 0 0,-7-5 0 15,-4 0 0-15,-2-5 0 0,0 1 0 16,-8 1 0-1,-9-2 0-15,1-1 0 0,-5-2 0 0,-4-1 0 0,0-1 0 16,-4-1 0-16,-2-1 0 0,4 1 0 16,-1-4 0-16,3 1-54 0,2-2-41 0,-2 3-83 15,7 1-177-15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6-07T05:09:42.032"/>
    </inkml:context>
    <inkml:brush xml:id="br0">
      <inkml:brushProperty name="width" value="0.05292" units="cm"/>
      <inkml:brushProperty name="height" value="0.05292" units="cm"/>
      <inkml:brushProperty name="color" value="#FF0000"/>
    </inkml:brush>
  </inkml:definitions>
  <inkml:trace contextRef="#ctx0" brushRef="#br0">6431 6837 327 0,'0'0'63'15,"0"0"-16"-15,0 0-2 0,0 0 16 0,0 0-9 16,0 0-15-16,0 0-6 0,0 0 0 0,-6-48 1 15,-3 47-10-15,7 1-3 0,-4 0-5 16,0 2-1-16,-4 6-3 0,-1 3-4 16,-1 7-1-16,-1 4 0 0,-1 4-2 15,-1 6 2-15,3 3-3 0,0 2-1 16,1 6 0-16,1 2-1 0,4 2 0 16,0 1 4-16,6-1-3 0,0-1-1 15,2 2 0-15,8 0 0 0,2-6 0 16,1-2 0-16,-1-6 0 0,9-5 0 15,-3-4 0-15,1-10 0 0,6-4 0 16,0-3 1-16,-3-6-1 0,9-2 2 16,0-11-1-16,0-5 3 0,0-6 5 0,0-4 9 15,-2-4 3-15,2-1-5 0,-8-1-5 16,-4 0 0-16,-9-2 1 0,0-3 0 16,-5-2-1-16,-5-4-4 0,-7-2-1 15,-11-4-4-15,-7 2 0 0,0 3-1 16,-10 7-1-16,-4 11-2 0,-1 4-2 15,1 9 0-15,4 7 1 0,2 4-1 16,6 3-2-16,0 10-6 0,4 7-6 16,3 4-2-16,-1 4 0 15,11 5-7-15,-1 5-2 0,5 5-19 0,-2 6-12 16,8 0-9-16,0 1-42 0,2-1-60 0,4-6-130 16</inkml:trace>
  <inkml:trace contextRef="#ctx0" brushRef="#br0" timeOffset="377.53">7014 6938 132 0,'0'0'173'0,"6"-68"-164"0,-6 47 5 16,0-3 42-16,0 1-1 0,-8 2-7 16,1 0 10-16,-1 3-5 15,-2 0-9-15,0 5-7 0,-1 4 3 0,1 1 1 16,0 6-1-16,1 2-8 16,1 2-6-16,-2 8-10 0,-3 6-5 15,1 7-5-15,-3 7-3 0,1 7-1 0,6 5 1 16,-3 2-2-16,11 5 0 0,0 1-1 15,0 3 1-15,0-2-1 0,9-2 0 16,1-1 0-16,-2-2 0 0,7-2-1 0,1-1-5 16,5-5-1-16,0-3-2 0,5-4-9 15,5-6-6-15,5-2-18 0,1-8-10 16,-2-4-6-16,4-5-5 0,-6-6-49 16,-6-3-70-16</inkml:trace>
  <inkml:trace contextRef="#ctx0" brushRef="#br0" timeOffset="912.62">7318 7096 396 0,'0'0'146'0,"0"0"-103"0,-36-58-16 0,28 45 0 16,0-1-2-16,2 2-12 0,-3-2 10 16,1 3 0-1,4 2 6-15,2 3 3 0,0 3-5 0,0 0-7 0,2 3-6 16,0 0-3-16,0 3-9 0,0 7-2 15,6 5-6-15,0 6 6 16,7 4 0-16,-5 3 3 0,2 3 1 0,-1 4-3 16,-1-1 2-16,-2 3-2 0,-2-4 1 15,2 0-1-15,-4-1-1 0,7-6 1 16,-3-2 0-16,-4-6 0 0,2-4-1 0,0-5 1 16,-2-7-1-16,2 0 1 0,-4-2-1 15,0 0 1-15,2 0 1 0,-2-6 2 31,5-1 1-31,-1-5 0 0,0-6 9 16,0-6-2-16,-2-6-6 0,4-5-2 0,-2-3 1 0,5 0-2 0,-1 0-1 16,-2 6-1-16,0 7-1 0,1 8-1 15,-5 7 1-15,2 6 0 0,-4 4 0 16,0 0-1-16,2 2 1 0,0 6-2 16,0 3-3-16,4 9 3 15,-6 5 1 1,6 8 1-16,-4 1 0 0,5 0 1 0,-1-2-1 15,0-4 0-15,0-6 0 0,3-2 1 16,3-5-1-16,-4-4 0 0,0-3 0 16,3-4 1-16,-1-1-1 0,-2-4 1 15,5 1-1-15,-1-6 0 0,-1-2 3 16,1-4 0-16,-2-2-1 0,-1-3 1 16,-1-4-1-16,-4-4 0 0,-2-5-1 15,0-4-1-15,-2-1-11 0,-4-1-15 16,0 4-23-16,0 3-13 0,2 4-40 15,0 6-52-15,2 2-73 0</inkml:trace>
  <inkml:trace contextRef="#ctx0" brushRef="#br0" timeOffset="1194.74">7698 6843 303 0,'0'0'87'0,"0"0"-17"0,4-53 2 15,0 38 8-15,-2 1-20 0,7 1-3 16,-5 1 3-16,0 6-13 0,2-1-13 16,2 3-8-16,1 2-7 0,1 2-2 15,4 0-1-15,5 5-2 0,-2 6-1 16,3 3 0-16,1 6-3 0,2 5 0 16,-3 4-6-16,1 5-1 0,-5 8-1 0,1 5-2 15,-7 7 1-15,-3 1-1 0,-5 3 0 16,-2 2 0-16,-9-4-3 0,-1-5-22 15,-4-5-2-15,1-4-19 0,-3-3-21 16,3-5-42-16,-5-3-19 16,3-12-91-16</inkml:trace>
  <inkml:trace contextRef="#ctx0" brushRef="#br0" timeOffset="1682.65">9649 6742 472 0,'0'0'86'0,"0"0"-37"0,0 0-15 16,0 0 13-16,0 0-11 0,0 0-17 15,0 0-5-15,0 0-3 0,42-11-3 0,-32 22-2 16,0 4-2-16,1 6 2 0,-1 5-1 16,0 3-1-16,-6 3-2 15,3 2-2-15,-1-2 3 0,0 2-2 0,0-5-1 16,-2-4 0-16,5-4-15 15,-3-5-33-15,2-5-14 0,-2-4-5 0,-4-4-50 16,-2-3-73-16</inkml:trace>
  <inkml:trace contextRef="#ctx0" brushRef="#br0" timeOffset="1863.25">9744 6664 166 0,'0'0'403'0,"0"0"-353"0,0 0-16 15,0 0-10-15,7-52-8 16,-3 49-9-16,0-2-1 0,4 3-2 16,0 0-3-16,-1 2-1 0,1-1 0 15,4 1-2-15,1 3-4 0,3 4-30 0,1 3-33 16,-1-2-63-16,-3 0-83 0</inkml:trace>
  <inkml:trace contextRef="#ctx0" brushRef="#br0" timeOffset="2267.36">10129 6809 563 0,'0'0'78'0,"0"0"-21"0,0 0-10 16,0 0 11-16,0 0-21 16,0 0-19-16,0 0-9 0,0 0-2 0,0 0-3 15,31 15-2-15,-21 3 2 0,1 3 1 16,3 3 0-16,-6 5-2 0,5 1-1 15,-3 1-1-15,-6 2-1 0,2-2 0 16,1-2 1-16,-3-6 0 0,2-1-1 16,-4-5 0-16,-2-4 0 0,0-3 0 15,0-4-2-15,0-3 0 0,0-2 2 16,0-1 0-16,0 0 2 0,-4-4 3 16,-2-5-1-16,-3-3 0 0,-5-6 0 15,2-6 4-15,-1-5 5 0,-3-5 3 16,-1-9 0-16,0-7-4 0,5-6-4 15,0-6-3-15,5-1-2 0,5 2-2 16,2 9 0-16,0 10 0 0,0 10-1 0,5 7-3 16,-1 5 3-16,2 6 0 15,0 4-1-15,-2 2-1 0,4 3 0 0,5 1 1 16,-3 1-1-16,7 3-4 0,-1 0-19 16,7 6-7-16,-6 5-7 0,1 6-23 15,-7 6-38-15,-5 5-24 0,-6-4-111 16</inkml:trace>
  <inkml:trace contextRef="#ctx0" brushRef="#br0" timeOffset="2452.56">10023 6984 588 0,'0'0'59'16,"0"0"25"-16,0 0-6 0,0 0-13 0,0 0-28 0,0 0-11 15,0 0-1-15,0 0-5 0,7-12-7 16,5 3-4-16,11-1-6 0,2 0-2 15,6 1 0-15,4-3-1 0,4 2 0 16,2 1-2-16,7-3-24 0,2 0-31 16,3-3-44-16,3-9-81 0,-4-1-370 15</inkml:trace>
  <inkml:trace contextRef="#ctx0" brushRef="#br0" timeOffset="3098.23">11669 7401 110 0,'-27'-81'0'0</inkml:trace>
  <inkml:trace contextRef="#ctx0" brushRef="#br0" timeOffset="8159.99">11996 6625 156 0,'0'0'131'0,"0"0"-88"16,0 0 14-16,0 0 8 15,0 0-4-15,6-58-18 0,-4 44 12 0,0 5 3 16,-2-1-37-16,2 4-10 0,-2 5 3 16,0-2 7-16,0 1-5 0,0 2-7 15,0 0-5-15,0 0-2 0,6 6-2 16,-4 7-3-16,0 6 2 0,-2 7 1 16,0 6 0-16,0 1 0 0,0 1 3 15,0 1-3-15,-2-2 0 16,2 0-1-16,0-4 1 0,0-4 0 0,2 0 0 0,2-8 0 15,1 0 0-15,1-5 0 0,0-1 0 16,4-2 0-16,-4-4 0 0,3-1 0 16,1-5 0-16,5-4 1 0,1-7 1 15,5-7-1-15,4-2 2 0,-5-3-3 16,3-4 1-16,0-1 1 16,-7-2-1-16,5-4 0 0,-5 0 0 0,-1 0 0 0,-3 2 0 31,1 5 1-31,-7 6-2 0,-2 6 0 0,-2 0 0 0,0 8 12 0,0 1 9 15,-2 4-7-15,0 3-6 0,0 0-2 16,0 0-3-16,0 0-2 0,0 1-1 16,-6 8 0-16,-4 5-2 15,-9 4 0 1,-2 4 2-16,1 1 0 0,-3 1-1 16,2 0 1-16,3-2 0 0,3 0-2 15,1-5-1-15,6 0-1 0,-3-5 0 16,5 1 1-16,2-2 0 0,2-2 0 15,2-1 0-15,0 1 2 0,0-1-1 16,4 2-1-16,2-1 2 0,7 0 1 0,-3 0 0 16,2 0 0-16,3-1 0 0,7 0 0 15,-3 0 0-15,4 2 1 0,-3-1-1 16,3 4 1-16,2-1-1 0,-6 4 0 16,1 0 1-16,3-2-1 0,-8-1-45 15,3-3-20-15,-3-1 5 0,1-3-53 16,-6-6-50-16,3 0-71 0</inkml:trace>
  <inkml:trace contextRef="#ctx0" brushRef="#br0" timeOffset="8961.01">12566 6740 327 0,'0'0'219'0,"0"0"-209"15,-23-52 29-15,21 42 12 0,-2 5-14 16,0 3-12-16,2 1 2 0,2 1-2 15,0 0-10-15,0 3-10 0,-2 4-5 16,0 3-3-16,2 4 0 0,-2 1 1 16,2 2 2-16,0 1 0 0,0-2-1 15,0-1 1-15,2-3 0 0,2-1 0 16,0-1-1-16,6-4 0 0,-3-2 1 0,5-2 1 16,4-2-1-16,3-3 0 15,0-9 2-15,-3-1-1 0,1-1 1 16,-5-1 0-16,-6 1-1 0,3-3 1 15,-9 1 1-15,0 0 0 0,-9-4 0 16,1 5 0-16,-2 0-2 0,4 4 0 0,-9 4 1 16,3 1-2-16,6 4 0 0,-7 2-1 15,3 0-1-15,4 5 1 16,-3 6-2-16,-1 3-1 0,-2 6 0 0,7 3 2 16,1 1 0-16,2-3 1 0,-2 0 1 15,4-2-2-15,6-3 1 0,0 0-1 16,-3-3 0-16,5-1 1 0,2-1 1 15,5-2-1-15,3-4 1 0,1-4 1 16,6-2-1-16,2-5 0 0,-3-5 1 0,5-3 1 16,0 0-1-16,-2-5 0 0,2 2-1 15,-10-5 2-15,-1 0-1 0,-5-2 0 16,-1-2 2-16,-6 0-2 0,-4-1 2 16,2 4-2-16,-2 4 1 0,1 4 0 15,-1 7 6-15,-2 1 4 0,0 3-1 16,0 3-3-16,2 1-3 0,-2 0-3 15,0 2-2-15,4 8-2 0,0 4-6 0,2 3 4 16,-2 6 4-16,5-1 0 16,5-1 0-16,-2-2 0 0,9-5-1 0,-8 0 0 15,11-5 1-15,-7-4 0 0,6-4 1 16,-1-1 0-16,-3-4 0 16,6-6 2-16,-7-3 0 0,5-3-1 0,0-1 0 15,-9-3 0-15,3 1-1 0,-11-4 1 16,2 0 1-16,-4-2 0 0,1-1 6 15,-1 4-2-15,-4 2 8 0,0 6-1 0,-4 6-1 16,2 3 5-16,2 4-5 16,0 1-5-16,0 0-4 0,0 1-4 15,0 7-3-15,0 8-2 0,-3 7 1 0,1 8 4 16,0 4 0-16,2 3 0 0,0 2 0 16,2 2 1-16,5-2-2 0,1 2 1 15,-2-5-1-15,0-2 1 0,3 0 0 16,-5-1 1-16,2-1-1 0,-2-2 0 15,-2-3-24-15,-2-1-23 0,0-7 13 16,-2-4-34-16,-2-6-28 0,-2-5-37 16,-3-4-67-16</inkml:trace>
  <inkml:trace contextRef="#ctx0" brushRef="#br0" timeOffset="9895.94">13928 6332 689 0,'0'0'22'0,"0"0"-7"0,0 0 18 15,0 0-3-15,0 0-11 0,0 0-6 16,0 0 3-16,13-25-3 0,-13 28-8 16,0 4-4-16,4 4-1 0,0 5 0 15,0 6 0-15,-4 4 0 0,0 7 0 16,-6 3 2-16,0 5 0 0,2-1-1 15,-1 3 0-15,-3 1 0 0,6-1 0 0,2-1-1 16,0-6 0-16,6-4-1 0,3-6-1 16,-5-6 2-16,6-6 0 15,-4-7 0-15,-2-3 0 0,3-2 0 0,-5-2 0 16,2 0 0-16,-4-6 1 0,4-6 3 16,-2-4-1-16,-2-2 1 0,-2-3-2 15,-4-3 0-15,-5-3-1 16,-3 2 0-16,4-2-1 0,-9 5 1 0,9 6 0 0,-3 4-1 15,-1 7 0-15,8 1 0 0,-5 4 0 16,1 0-4-16,2 9 1 16,1 4-1-16,-3 5-2 0,2 4-2 15,2-1 3-15,6 0 1 0,0 0 1 16,6-1 0-16,2 0 0 0,0-2 1 0,-4-3 1 16,11-3-1-16,1-2 2 0,-1-3 0 15,6-2 0-15,3-5 0 0,5-3 0 16,0-6 2-16,8-2-2 0,1-1 3 15,-1-7-2-15,0-2 1 0,-2-2 0 16,-4-1 1-16,-2 0 0 0,-8-1-2 16,-3-3 2-16,1 2 6 0,-7-2-1 15,-1 6-2 1,-1 6 1-16,-6 7 1 0,-2 4 1 0,-2 1 2 0,2 1 0 16,-2 0-4-16,0 3-3 0,0 0-2 15,0 1-2-15,0 8-1 0,-2 3-4 0,-2 7 3 16,-2 4 2-16,4-1 0 0,2 0 1 15,6-2-1-15,-2 0-1 0,0-4-1 16,3 0 2-16,1-2 0 16,6-2-1-16,-1-4 1 0,3 0 0 15,-1-3 0-15,-1-2 0 0,5-3 1 0,4 0-1 16,-5-8 1 0,7-5 0-16,6-1 1 0,-4-4-1 0,2-5 0 0,-2-2-1 15,2-2 2-15,-3-3-1 0,3-1 1 16,-4-3-1-16,-2 0 1 0,-4 4-1 15,-7 5-1-15,-2 6 1 0,-8 4 2 16,0 5 6 0,-2-1 1-16,0 3-2 0,0 2-3 0,0 5-1 0,0 1-3 0,0 0-1 15,0 0 0-15,0 4-3 0,0 8-4 16,-2 4 0-16,2 4 5 0,0 1 1 16,0 0 1-16,2 2 0 0,3 0 0 15,-3 2 0 1,4-3 1-16,2 4-1 0,2-4 0 0,-3-2 1 0,-1-1-1 15,0-4-2-15,2-1 2 0,-6-2 0 16,0-4-1-16,-2-2 1 0,-2 1 0 16,-4 0 0-16,-4-1-1 0,4-4 0 0,-11 1-3 15,3-3-8-15,-1 0-6 0,-3-6-8 16,-3-5-6-16,0-3-17 16,-10-4-42-16,0-3-16 0,-4-1-85 0,6-1-210 31</inkml:trace>
  <inkml:trace contextRef="#ctx0" brushRef="#br0" timeOffset="10048.85">14327 6313 492 0,'0'0'53'16,"0"0"-17"-16,0 0-17 0,0 0 6 16,50-24-4-16,-40 23-7 0,3 1-1 15,-7 0-4-15,4 0-6 0,-2 6-2 16,1-1-1-16,-5 3 0 0,0-2-22 15,2-1-50-15,0-2-54 0,-2-3-133 16</inkml:trace>
  <inkml:trace contextRef="#ctx0" brushRef="#br0" timeOffset="10662.69">15022 6231 579 0,'0'0'41'0,"0"0"5"16,0 0 35-16,0 0-23 0,0 0-27 16,0 0-9-16,0 0-11 0,0 0-9 15,0 0-1-15,39 9-1 0,-29 11 1 16,5 4-1-16,-3 2 2 0,-3 5-1 16,3 3 0-16,-4 3 0 0,-2 4-1 15,-1 2 1-15,-1-1 0 0,2-2-1 16,-2-6 1-16,2-4 0 0,-4-6-1 15,0-5-4-15,0-3-4 0,-2-6-6 16,0-3-1-16,0-4 0 0,0-1-1 16,-2-1 5-16,-8-1 8 0,0-4 1 0,-1-3-8 15,3-3 1-15,-4-2 9 16,1-3 0-16,3-1 1 0,-4-1 0 0,1-4 0 16,7 2 5-16,0-5 8 0,-2 4-2 15,6-1-3-15,0 2 1 0,4 2-3 16,2 0 2-16,-2 4-4 0,5 4-1 15,3-1 0-15,-2 4-1 0,5 4-2 16,5 2-1-16,5 1-1 0,4 8 1 16,0 4 0-16,0 2-1 0,2 4 1 15,-2 1 0-15,-2-1 0 0,-2 2 1 16,-13-1-1-16,7 1 0 0,-11 0 0 0,-4-4 0 16,0 2 0-16,-4-5 0 0,0-3-1 15,0-4 1-15,0-2 0 0,0-2 0 16,-4-1 1-16,0-2 1 15,2 0 3-15,-2-1 0 0,0-3-1 0,0-2 0 16,-3-3 3-16,5-1 9 0,-2-2-6 16,2-7-3-16,0 0-1 0,2-6-2 15,4-4-1-15,9-3-2 0,1-4-1 16,9 1-3-16,2 3 3 0,3 5-2 16,6 7-4-16,-1 9-9 0,4 4-1 15,0 7-8-15,2 0-14 0,1 7-34 16,-3 1-33-16,-4 1-63 0,-2-3-147 0</inkml:trace>
  <inkml:trace contextRef="#ctx0" brushRef="#br0" timeOffset="10862.44">15805 6456 621 0,'0'0'51'0,"0"0"19"0,0 0 24 16,0 0-34-16,0 0-22 0,0 0-8 15,0 0-4-15,0 0-12 0,2-15-7 16,-2 15-5-16,2 2-2 0,2 7-1 15,-1 2-1-15,1 6 0 0,-2 3 2 0,2 2 1 16,-4 3-1-16,2-1 0 16,0-3 0-16,0 1-5 0,2-5-11 0,-2-3-13 15,0-2-9-15,0-4-21 16,3-3-29-16,-5-5-21 0,0-7-44 0,0-6-130 16</inkml:trace>
  <inkml:trace contextRef="#ctx0" brushRef="#br0" timeOffset="11027.84">15710 6157 631 0,'0'0'37'0,"-6"-61"32"0,6 54 15 0,2 3-45 15,-2 4-24-15,0 0-8 16,2 0-2-16,0 3-5 0,2 4-2 0,2 4-2 16,-1 4 0-16,-1 4 1 15,0 1 0-15,2 1-24 0,-6 1-24 0,0-3-25 16,0 1-17-16,-4-2-74 0,0-7-167 15</inkml:trace>
  <inkml:trace contextRef="#ctx0" brushRef="#br0" timeOffset="11452.22">16119 6147 511 0,'0'0'26'0,"0"0"31"0,11-52 31 0,-9 43-20 15,0 1-23-15,0 2-13 16,0 2-3-16,-2 3-6 0,0 1-10 0,0 0-8 16,0 4-3-16,2 7-2 0,2 3-1 15,2 7 1-15,1 5 1 0,-5 3 0 16,2 3 1-16,0 4-2 0,-2 5 1 16,0 2 0-16,-2 6 0 0,0 3 0 15,0 0 1-15,6-1-1 0,3-5 0 16,1-7-1-16,8-4 0 0,1-6-1 15,4-4-1-15,4-7-3 0,0-5 2 16,-1-6 0-16,3-5 3 0,0-2 0 16,-2-6 0-16,-4-5 1 0,-9-3-1 15,-3-1 2-15,-3-5 0 0,-4-3 1 16,-4-6 0-16,-2 0-1 0,-8-4 0 0,-3 2 1 16,-1 5-2-16,-5 3-1 0,-3 7 1 15,5 3 0-15,-4 3-1 16,11 7 0-16,-4 3-1 0,1 0-3 0,3 6-3 15,-5 4-13-15,7 5-13 0,4 1-8 16,4 3-24-16,0 3-13 0,8-5-48 16,5-2-88-16</inkml:trace>
  <inkml:trace contextRef="#ctx0" brushRef="#br0" timeOffset="11766.89">16692 6459 522 0,'0'0'128'0,"0"0"-78"0,27-57 33 15,-19 46-6-15,-6 3-36 0,0 4-18 16,2 1-7-16,1 3-3 0,-5 0-7 16,0 0-4-16,0 5-2 0,0 3-3 15,6 6 0-15,0 3 1 0,-6 6 2 16,2 4 0-16,-2-1 0 0,4 3-1 16,-2-2 1-16,0-2 0 0,9-3-2 15,-5-4-9-15,2-3 3 0,0-5 2 16,3-3 0-16,-3-3-3 0,-2-4 9 15,0-2 0-15,7-5 2 16,-7-2 1-16,0-2 2 0,0-4-1 0,-4-1-1 0,1-2 6 16,-1-1 0-16,2-3-6 0,0-3-3 15,0 0 0-15,-4 1 0 0,2-1-3 16,-2 4-6-16,0 3-3 0,0 6-7 16,-2 3-27-16,0 1-7 0,2 5-33 15,0-1-7-15,6 0-75 0,-2 0-171 16</inkml:trace>
  <inkml:trace contextRef="#ctx0" brushRef="#br0" timeOffset="12269.47">17157 6268 512 0,'0'0'66'0,"39"-54"-1"15,-20 33 26-15,-5 0-19 0,-1 4-27 16,-5 5-8-16,-2 2-6 0,-6 5-4 15,0 4-7-15,0 1-7 0,0 0-8 16,0 0-3-16,0 4-2 0,2 8-4 16,0 7-1-16,1 7 4 0,1 4 0 15,-2 6 1-15,2 5 0 16,-2 5 0-16,-2 4 0 0,0-1 0 0,2-3 0 16,4-4-16-16,2-1 1 0,3-7 4 0,-5-3-12 15,0-6 11-15,-2-4-7 0,-2-8-12 16,0-4 14-16,-2-5 5 0,0-3 3 15,-2-1 6-15,-4-3 3 0,-4-5 8 16,-3-3-5-16,3-1-2 0,2-1 1 16,-5-6-1-16,7 2 2 0,0-3 2 15,0-3 6-15,4-2 6 0,2-3-4 16,0-4-6-16,8-1 2 0,0 4 0 16,9 2-5-16,-7 9-1 0,3 3-1 15,-1 7 1-15,-2 1 0 0,7 4-1 16,1 2-2-16,9 0 1 0,0 8-1 15,0 5-1 1,0 4 1-16,2 0 0 0,2 3 1 0,-6 3-1 0,-7-1 0 0,-3-1 0 16,-5 1 0-16,-2-2 0 0,-6-1-1 15,-2-3 1-15,0-3 0 0,-2 1-1 16,-6-4 1-16,4-2 0 0,0-2-7 16,0-2-12-16,-2-3-12 0,-1 0-15 15,-3-9-45-15,8-7-41 16,-2-2-124-16</inkml:trace>
  <inkml:trace contextRef="#ctx0" brushRef="#br0" timeOffset="12431.84">17680 6172 632 0,'0'0'66'0,"0"0"-5"16,0 0 5-16,0 0-17 0,0 0-34 16,21-51-8-16,-15 50-3 0,0 1-4 15,2 0 0-15,-3 7-1 16,5 4 0-16,-2 4-22 0,2 4-30 0,1 3-41 15,-3 0-30-15,-4-4-70 0</inkml:trace>
  <inkml:trace contextRef="#ctx0" brushRef="#br0" timeOffset="13166.25">18021 6344 699 0,'0'0'33'0,"0"0"31"16,0 0 2-16,0 0-17 0,0 0-27 15,0 0-11-15,0 0-4 0,-16-51-1 16,14 51-3-16,-7 0-3 16,1 7-2-1,-4 4-2-15,-5 5-1 0,3 5 2 16,1 1 3-16,1 3-1 0,4 1 1 16,1-2-1-16,5-2-8 0,2-3-4 15,0-3 4-15,6 2 3 0,3-5-7 16,3-2 10-16,1-5 3 0,1-3-3 15,5-3 1-15,1-4 2 0,-3-5 0 16,-1-1 1-16,-3-2 0 0,-5-2-1 0,-2-2 3 16,0-4 0-16,-1-1-1 0,-3-6-2 15,-2-2 0-15,2-2-11 16,0-1-16-16,0 5-11 0,8 5-43 0,1 6 20 16,1 7 15-16,4 4-34 0,3 5-9 15,2 0 13-15,-7 5-5 0,3 3-30 16,-9 2 34-16,-4 0 44 0,0 1 29 15,-4-2 4-15,6-1 37 0,-3-2 39 16,1-2 19-16,2 1-26 0,0-2 3 16,0 0 3-16,3-2-4 0,-3 0 1 15,8-1-9-15,-3 0-2 0,5-1-7 0,1-2-18 16,1 1-12-16,-1 2-10 0,1 0-4 16,-1 4-6-16,-1 4 0 0,-3 4 0 15,3 4-2-15,-3 1-2 0,-3 2 3 16,0 0-3-16,-5 2 1 0,-1-2 0 15,-2-1-1-15,0-2 0 0,2-2 1 16,-2-2-1-16,2 0 0 0,-4-5 0 16,2-3 0-16,-2-2 0 0,0-2 0 15,0 0 1-15,0 0 0 0,4-4 3 16,-2-2 2-16,1-3 9 0,-1-2-5 16,2-4-2-16,-2-3-2 0,2-1 0 0,6-6-1 15,1-1-2-15,1-4-3 0,7-1 1 16,-1 1-1-16,1 1 0 0,-3 7 0 15,-3 9 0-15,-5 4 0 0,-2 7 1 16,0 1-1-16,1 1-1 0,3 7 1 16,-4 8-3-16,5 7 1 0,-5 5 2 15,4 7-1-15,-4 3 1 0,-4 2 1 16,-2 1-1-16,2-4 0 0,-2-4 2 16,5-5-2-16,-1-4-3 0,-2-5-11 15,4-5-5-15,0-3-10 0,2-5-14 16,5-5-27-16,5-9-36 0,11-8-29 0,-2-8-208 15</inkml:trace>
  <inkml:trace contextRef="#ctx0" brushRef="#br0" timeOffset="13795.22">20107 6218 273 0,'0'0'453'0,"0"0"-440"15,0 0-4-15,58-14 36 0,-44 13-9 16,-3 1-17-16,1 0 2 0,-2 1 2 16,-1 4-10-16,-5 1-7 0,2 4-4 15,0 4 0-15,0 4-1 0,-2 7 1 16,-4 0-2-16,0 3 3 0,0 1-3 16,0-1 3-16,-2-3-3 0,0-3 0 15,2-7 0-15,0-3 0 0,0-6 0 16,2-1 0-16,0-3 0 0,1 0 0 15,1-2 1-15,6 0-1 0,2-6 4 16,5-4-1-16,2-2-1 0,-3 0 1 16,3-5-1-16,-3 3 0 0,1-1-1 15,-1 0 0-15,1 2 0 0,-5-2 0 16,3 1-1-16,-3 3 0 0,-2 0 1 0,1-1-1 16,-1 2 1-16,-2-2-1 0,5-3 0 15,1-1 1-15,-3-3-1 16,5 0 0-16,-3-2 0 0,5 0-1 15,-3-4 0-15,1 3 1 0,-3 0 0 0,-3 3 0 16,-4 3 0-16,-2 3 1 0,-4 4-1 16,0 6 1-16,0 0 1 0,-4 3 0 15,-2 2-2-15,-4 5 0 0,-5 9-3 16,-4 2 2-16,1 4 1 0,1 1 0 16,7-1 0-16,2 1-2 0,-1-1 1 15,7-2-1-15,2 2 2 0,0-1-2 0,7 0 0 16,3-1 2-16,2 0 0 15,3 3 0-15,8-1 0 0,1 0 2 0,3 0 3 16,-2-2 0-16,-2-1 1 0,-3-2 0 16,-9-3 0-16,-7-4-1 15,0-1 0-15,-4-3-2 0,-4 2-1 0,0-2 0 16,-7 0 0-16,-3-1 2 0,-1-3-2 16,-1-1-2-16,-1-1-6 0,1 0-8 15,-1 0-6-15,-5-5-7 0,-3-6-13 16,-8-7-31-16,-9-6-36 0,-9-6-57 15,-1-2-195-15</inkml:trace>
  <inkml:trace contextRef="#ctx0" brushRef="#br0" timeOffset="13936.34">19786 6018 720 0,'0'0'39'0,"0"0"-13"15,0 0 12-15,0 0-11 0,60-38-17 0,-43 38-9 16,6 1-1-16,-7 4 0 0,-1 4-1 15,-5 3-1-15,2 1-12 0,1 3-33 16,-5 2-35-16,2 0-14 0,-1 3-43 16,-3-6-69-16</inkml:trace>
  <inkml:trace contextRef="#ctx0" brushRef="#br0" timeOffset="14360.72">21643 6153 487 0,'0'0'52'0,"0"0"22"16,0 0 4-16,22-51 10 0,-22 45-29 15,0 2-25-15,0 1-2 0,0 1-7 16,0 2-7-16,-4 0-6 0,4 0-4 15,0 0-6-15,0 1-2 0,-2 7-3 16,-2 6 0-16,-2 3 0 16,4 8 2-16,0 2 0 0,2 3 1 0,0 0 0 0,0-2 0 15,4-1 0-15,8-5 0 0,3-3 0 16,3-4 0-16,1-4-1 0,6-2 1 16,2-5 1-16,6-4-1 0,0-6 1 15,0-5 0-15,-4-3 1 0,-8 1-1 16,-1-4 0-16,-7-3 1 0,-3-2 0 15,-2-5 1-15,-2-3-2 0,-4-3-1 0,-2-3-5 16,0 1-4-16,0 2-4 16,0 5-1-16,-2 8-15 0,-2 5-15 15,4 7-12-15,0 4-32 0,11 3-5 0,9 3-63 16,-7 3-104-16</inkml:trace>
  <inkml:trace contextRef="#ctx0" brushRef="#br0" timeOffset="14973.98">22131 6121 452 0,'0'0'175'16,"0"0"-138"-16,0 0 15 0,0 0 31 15,0 0-33-15,0 0-27 0,0 0-6 16,0 0 2-16,6-55-8 0,2 49-6 16,4 3-4-16,1 1 1 0,-1 2-2 0,5 0 0 15,-5 4 0-15,5 5 1 0,-5 2-1 16,5 6 0-16,-3 5 0 0,-1 1 0 15,1 3 0-15,-8-3 0 0,0 2 0 16,-1-3-2-16,-1 1 2 0,0-4 0 16,0-3 0-1,-2-1 0-15,0-1 0 0,2-3 0 0,-2-2-1 16,2-3 1-16,-1-2-1 0,1-1 1 0,-2-3 0 16,4 0 0-16,0-2 0 0,2-4 1 15,3-2 1-15,1-1-1 0,-2-1 0 16,1-2 0-16,5 0 0 0,-3-4 0 15,5-3 0-15,3-2 1 16,0 0-1-16,3 2 1 16,-5 4-2-16,0 3 0 0,-9 7 0 0,0 3 0 0,-1 2 0 0,-1 0 0 15,-2 6-1-15,4 4 0 0,1 3-2 16,-3 0 3-16,7 4-1 0,-1-2 1 16,0 0 0-16,5-4 0 0,0-2 0 15,-1-1 0-15,5-2 1 0,-6-4-1 16,5-1 0-16,-3-1 2 15,-1-5-2-15,3-2 2 0,-8-3-1 0,3-2 0 16,-4 0 1-16,-3-4 5 0,-1 0 10 16,2-4-6-16,-5-1 0 0,1-4-2 0,-2-1-3 15,4 2 1-15,0 6 0 0,-3 6 0 16,-5 5-7-16,0 5 0 0,0 2 0 16,0 0 0-1,0 5 0-15,0 7 0 0,0 7 0 0,0 8 0 0,0-1 0 16,0 3 0-16,4-2 0 0,2-4 0 15,2-2 0-15,5-3 0 0,-5-4 0 16,4-4-18-16,3-3-8 0,-5-3-7 16,2-4-9-16,-1-5-24 0,-5-8-58 15,-2-12-26-15,-4-1-135 16</inkml:trace>
  <inkml:trace contextRef="#ctx0" brushRef="#br0" timeOffset="15100.61">22906 5793 583 0,'-15'-51'53'0,"5"37"12"16,6 6 31-16,4 3-37 0,0 1-34 16,0 3-18-16,-2 1-1 0,2 0-6 15,0 3-3-15,6 4-7 0,6 3-2 16,1 6-29-16,10 1-37 0,-3-3-44 0,1-6-95 16</inkml:trace>
  <inkml:trace contextRef="#ctx0" brushRef="#br0" timeOffset="15493.78">23385 5873 708 0,'0'0'19'0,"0"0"-17"0,69 59 20 16,-47-37 14-16,-1 3-21 0,4 4-10 15,-13 5 1-15,1 3-1 0,-7 6-1 16,-4 6 0-16,-2 2-1 0,-8 2 0 15,-5-2-2-15,7-5 1 0,0-8 1 16,6-8-2-16,0-7 0 0,0-8-1 16,0-3 0-16,0-7 1 0,0-4-1 0,0 0 1 15,2-1 29-15,0-7 10 0,0-6 5 16,0-9-17-16,0-2-12 0,-2-7-5 16,-6-2-3-16,-7-8-5 0,-1-6-3 15,4-1 0-15,-7-6 0 0,7-7 0 16,2-6 0-16,-1-5 0 0,7-2 0 15,2 2 0-15,0 1 0 0,11 9 0 0,-3 10 0 16,0 14 0-16,7 11 0 16,-7 9-10-16,4 9-7 0,5 7-1 15,-7 3-33-15,3 10-2 0,-5 7-29 16,-6 8-20-16,-2 2 12 0,-15 3-73 16,3 0-163-16</inkml:trace>
  <inkml:trace contextRef="#ctx0" brushRef="#br0" timeOffset="16279.48">23330 6149 462 0,'0'0'77'16,"0"0"21"-16,0 0 1 0,0 0-17 15,0 0-37-15,0 0-16 0,0 0-7 16,62-71-9-16,-42 50-5 0,3-3 0 16,2 4 0-16,4 2-2 0,-7 5-3 0,1 4-1 15,4 4 0-15,2 5-2 16,2 2 1-16,4 8-1 0,2 6-1 0,1 4 1 15,-3 3 1-15,-4 0-1 0,-2 1 0 16,-5 1 0-16,-9-1 0 0,1 1 0 16,-7 0-1-16,-5 0 0 0,0-1 1 15,-4-4 0-15,0-2-1 16,-2-2 1-16,-2 0-1 0,4 0-1 0,-4-2 2 0,4-2 0 16,0-2-1-16,0-2 0 15,2-2-1-15,0-4 2 0,0-2-1 16,2 0 1-16,6 0 1 0,3-4 2 15,-3-3-2-15,11-2-1 0,-5-1 2 16,3-3-1-16,-1-3 0 0,1-4 0 0,-4-4 2 16,-1-3 3-16,-8-6 1 15,-4 1-1-15,-2 1-2 0,-4 2-1 16,-12 3 1-16,-1 0-1 0,-8 3-3 0,3 2-1 16,-1 6 0-16,-2 4 0 0,6 8 1 15,1 3-3-15,3 6 1 0,-3 9-5 16,1 3-14-16,1 5-2 0,7 2-2 15,-1 0-15-15,8-4-10 0,2-2-16 16,0-7 9-16,2-2 12 0,6-5-9 16,1-4 3-16,3-1 23 15,7 0 28-15,3 0 1 0,3-4 5 0,0-1 20 0,2-3 18 16,0 0 5-16,-11 0 6 0,7-3 6 16,-11-1-6-16,9-1-12 15,-7-1-8-15,5-3-10 0,-2 4-1 16,1 0-5-16,1 6-4 0,-3 4-8 0,3 0 0 15,-2 2-6-15,5 1 1 0,-1 4-2 16,2 6 0-16,4 3-1 0,-5 4 1 16,3 3 0-16,-2 2 0 15,0 0 0-15,-9 2 0 0,0-1 0 0,-1-1 0 16,-9 0 1-16,0-3-1 0,0-2 0 16,-4-5 0-16,0-2 0 0,0-4 0 15,-4-2 0-15,-2-1 0 0,2-1 1 16,-9-2 1-16,-1 0 1 0,4-4 0 15,-9-5 0-15,9 2 0 0,-3-1-2 0,3-1 0 16,6 2 1-16,2-1 2 0,-2-3-4 16,2-2 0-16,-1-2 0 0,3-1 0 15,3-4 0-15,1-3 0 0,4-3 0 16,4-3 0-16,5-2 0 0,8-3 0 16,-3 0-11-16,9 7-20 0,0 5 3 15,0 7-37-15,-2 8-19 0,2 1-40 16,-2 1-68-16,2 1-232 15</inkml:trace>
  <inkml:trace contextRef="#ctx0" brushRef="#br0" timeOffset="16955.05">24818 5977 397 0,'0'0'242'0,"0"0"-177"16,0 0 14-16,0 0-7 0,0 0-28 15,0 0-33-15,0 0-8 0,0 0-1 16,39 12 0-16,-35-5-1 0,0 3-1 15,7 4 0-15,-5 5 0 0,-4 1 0 16,0 6 0-16,-2 2 0 0,2 0 0 16,-2 1 1-16,0-3-1 0,-2-1 0 15,2-6 0-15,-2-5-1 0,2-3-1 16,0-7 2-16,0-1 0 0,0-3 0 16,0 0 0-16,0 0 1 0,0 0 2 15,2-3 1-15,2-2 2 0,0-5 3 16,3 0-3-16,1-2-2 0,-2-1 2 0,-4-3 0 15,4-2 0-15,7 0-3 0,-1 0-2 16,0-1 0-16,5 1 0 16,-5 2-1-16,5 4 0 0,-9 3-1 15,-4 4 2-15,-2 3-1 0,0 0 0 0,3 2-2 16,-1 0 1-16,0 4-4 0,2 6 2 16,0 3-2-16,-4 2-1 0,5 2 0 15,-1-2 2-15,4-1 1 0,-4-1 2 16,-2-2 1-16,5-2 0 0,-1-1 0 0,2-1-1 15,-3-3 1-15,-3-3 0 16,2 1 0-16,0-2 1 0,2-3 1 16,-1-4 3-16,-1-3 0 0,2-1 3 15,2-4 1-15,-1-1 2 0,-3-1-1 0,6-5 1 16,3-1-2-16,-3-3-1 0,7 0 0 16,-5 3-8-16,7-1 0 0,-7 6 0 15,3 5 0-15,-11 2 0 0,-2 5 0 16,2 3 0-16,-4 3 0 15,3 0 0-15,1 0 0 0,0 10 0 0,0 5 0 16,2 7 0-16,5 5 0 0,-5 3 0 16,-6 2 0-16,4 5 0 0,9 4 0 15,-1-1 0-15,5-7 0 0,-9-8 0 16,-4-11 0-16,1 0 0 0,3-1 0 16,0-3 0-16,1-1 0 0,3-2 0 15,-4-1 0-15,11-2 0 0,-4-3 0 0,3-1 0 16,-7 0 0-16,-3-3 0 0,0 0 0 15,-3 0 0-15,-1-2 0 0,2 3 0 16,-2-1 0-16,-6 0-20 0,0 0-35 16,0 1-25-16,-6 2-64 0,2-1-83 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6-07T05:14:38.732"/>
    </inkml:context>
    <inkml:brush xml:id="br0">
      <inkml:brushProperty name="width" value="0.05292" units="cm"/>
      <inkml:brushProperty name="height" value="0.05292" units="cm"/>
      <inkml:brushProperty name="color" value="#FF0000"/>
    </inkml:brush>
  </inkml:definitions>
  <inkml:trace contextRef="#ctx0" brushRef="#br0">15133 7833 316 0,'0'0'67'0,"0"0"-21"0,0 0 16 16,0 0 2-16,0 0-17 0,0 0-4 15,0 0-10-15,23-29 3 0,-23 29-9 16,0 0-9-16,0 0-6 0,0 1 0 16,0 1-1-16,0 1-5 0,0 2 0 15,-4 3 5-15,0 2 3 0,0-1 3 16,-2 6-1-16,1-1-1 0,-3 4-1 16,-6 3-5-16,1-1 0 0,-7 2-2 15,-1 4 1-15,-8 2-1 0,-4 3 1 16,-4 2-4-16,-1 3 1 0,-7 1-1 0,4 3 0 15,-9 2 2-15,0 1 0 16,-3 4 2-16,-3-1 0 0,-4 0-1 0,-4 1-1 16,0 0 1-16,-2 2 2 0,-1 0-4 15,1 2-2-15,0 2-3 0,-2 1 0 16,-2 2 0-16,-3-1 0 0,3-1 0 16,-2 2 0-16,1 0 0 0,-1-2 0 15,6 0 0-15,-4-2 0 0,-1 1 0 16,5-1 0-16,2-1 0 0,2-4 0 15,0 0 0-15,4-4 0 0,2-1 0 16,-1-5 0-16,7-3 0 0,7-6 0 0,7-4 0 16,5-5 0-16,7-3 0 15,7-2 0-15,-2-5 0 0,11-4 0 0,4-2 0 16,2-2 0-16,0 1 0 16,0-2 0-16,0 0 0 15,-2 0 0-15,2 0 0 0,-3-2 0 0,1 0 0 0,-2-3 0 16,4 4 0-16,-2-3 0 0,-6-1 0 15,1 0-19-15,1 1-18 0,6-2-3 16,-2 2-5-16,-2 1-5 0,-3 1-22 16,3 2-8-16,0 0-14 0,2 0-52 15,-9 2-99-15</inkml:trace>
  <inkml:trace contextRef="#ctx0" brushRef="#br0" timeOffset="407.97">12738 9195 501 0,'0'0'58'0,"0"0"-13"0,0 0 11 16,0 0 10-16,0 0-12 0,0 0-7 15,0 0-12-15,0 0-6 0,8-33-12 16,-8 33-9-16,0 0-4 0,0 5-3 16,2 4-1-16,-2 5 0 0,0 2 0 0,-2 3 3 15,-2 3-3-15,-7 1 1 0,1 1 1 16,2 2 1-16,-9 3-1 0,5 0-1 16,-3 1 0-16,-1-2 2 0,8-2-1 15,-5-2-2-15,5-2-2 0,2-1 1 16,4-3 1-16,2-3 0 15,0-4 0-15,0-3 0 0,6-3-2 0,4 2 1 16,5-3 1-16,3-1 0 0,11-2 2 16,6-1-1-16,11-4 0 0,1-1 0 15,11-4-1-15,4 3-8 0,-2-4-52 16,6-1-88-16,-10-1-125 0</inkml:trace>
  <inkml:trace contextRef="#ctx0" brushRef="#br0" timeOffset="726.88">16977 7885 247 0,'0'0'7'0,"0"0"-7"16,-6-55-1-16,6 50 0 0,-6 0-2 15,0 0-65-15,-3 3-88 0</inkml:trace>
  <inkml:trace contextRef="#ctx0" brushRef="#br0" timeOffset="1289.75">16700 7771 213 0,'0'0'74'0,"0"0"-19"0,0 0 0 16,0 0 10-16,0 0-5 0,0 0-13 15,0 0-6-15,0 0-6 0,0 0-9 0,-2-7-8 16,4 7-6-16,0 1 0 16,7 3 7-16,-5 1 8 0,2 1-4 0,0 0 0 15,0-1-3-15,5 1-7 0,-3 1-1 16,0 2 0-16,9 2-3 0,-3 4-2 15,5 2 0-15,-3 2 0 0,9 5 1 16,2 1 0 0,6 1 0-16,6 2-2 0,3 1-1 0,16 2 1 0,6 0-2 15,4 3 6-15,6 1 0 0,13 1-6 16,-2 4 1 0,12 1 1-16,2 1 1 0,9 3 4 0,3-1-3 0,1-1-2 0,4 2 1 15,-3 0-7-15,3 0-6 16,-8 3 6-16,-3-2 0 0,-6-1 1 0,-6 3 2 15,2 1 0-15,-8-1 1 0,-2 1-4 16,-2-2-1-16,-9-3 1 0,-6-2 8 16,-4-3-8-16,-6-2 0 15,-6-2 0-15,-4-2 0 0,-5-3 0 0,-8-3 0 16,-4-5 0-16,-4-4 0 0,-13-4 0 16,-5-7 0-16,-3-4 0 0,-6-3 0 15,0 0 0-15,0 0 0 0,-2 0 0 16,-4 0 0-16,-5-3 0 0,3-1 0 15,-4-2 0-15,5 1-3 0,5 1-10 0,0 1-4 32,0 2-15-32,2-1 1 0,0 0-2 0,0 1-9 15,0 0-15-15,0-1-25 0,0-1-11 0,-2-2-51 0,-2-1-126 16</inkml:trace>
  <inkml:trace contextRef="#ctx0" brushRef="#br0" timeOffset="1667.62">19416 8969 519 0,'0'0'71'0,"0"0"-12"15,0 0-6-15,0 0 22 0,0 0-15 16,0 0-20-16,0 0-6 0,0 0-7 15,-4-31-6-15,4 31-9 0,0 0-4 16,0 0-4-16,0 0-2 0,4 0-2 16,1 4 0-16,3 3 2 0,2 5-1 15,7 0 1-15,-1 3 1 0,9 2 0 16,2 0 3-16,2 4 1 0,0-1-2 16,0 0 1-16,-2 1-3 0,-5-4-3 15,-5-1 0-15,-7-3 0 0,-4-5 0 0,-3 0 0 16,-3-2 0-16,0 0 0 0,0 4 0 15,-9-1 0-15,-7 1 0 0,-11 2 0 16,-8 0 0-16,-17 1 0 0,-10-1 0 16,-4 0 0-16,0-2 0 0,2 1 0 15,6-1 0-15,-2 0 0 0,6 3 0 16,4 1 0-16,9 1 0 0,12 2-41 16,11 2-21-16,3-2-65 0,7 0-125 15</inkml:trace>
  <inkml:trace contextRef="#ctx0" brushRef="#br0" timeOffset="17438.37">12944 8413 262 0,'0'0'45'0,"0"0"-7"16,0 0 13-16,0 0 5 0,0 0-6 15,17-51-7-15,-17 43-2 0,2 1-7 16,-2 0-5-16,0 0-5 0,0-1-2 0,0 1 2 16,0-2 0-16,-4 0-1 15,-2 1-3-15,1-1-4 0,1 0-1 16,-4 3-4-16,-4-2-1 0,3 3-3 0,1 3-3 16,-6 2-3-16,1 0 1 0,-5 9-2 15,1 3 0-15,-6 9-1 0,5 1 1 16,-3 5-1-16,5 0 1 0,-1 0 0 15,9-1 0-15,-3 0 0 0,5 0 0 16,2-2-1-16,0 0 0 16,6-2-1-16,-2-1-4 0,4-1 1 0,2-2 0 15,3-2 1-15,-1 1 3 0,-4-5-3 16,6 1 2-16,5-2 0 0,-7 1 1 16,4-2 0-16,5-3 0 0,-3-3 0 15,3-2 1-15,-5-2-1 0,7-1 1 16,-11-8 1-16,9-4-1 0,-3 1 1 0,-1-6 1 15,1 2 1-15,-6-4 0 0,-1-1 1 16,1-2 2-16,-2-2 1 0,0 0-1 16,-4-1-1-16,0 1 1 0,-2 6-1 15,3 2-1-15,-3 6 3 0,0 5-1 16,0 2 2-16,0 4-3 0,2-1-3 16,-2 1-1-16,0 0-1 0,2 2-1 15,0 5-1-15,2 4-1 0,0 6 1 16,6 5 2-16,-3 2 0 0,-1 4 1 15,4-1-2-15,0 2 1 0,-1-1 0 16,-1-4 0-16,4-1 0 0,-3-4 0 16,-5-3 0-16,6-2 0 0,5-5 0 0,-9-1 0 15,2-2 1-15,2-1-1 0,1 0 0 16,-7-5-15-16,-2 0-22 16,4-1-25-16,-2-7-18 0,-4-2-28 0,0-5-89 15</inkml:trace>
  <inkml:trace contextRef="#ctx0" brushRef="#br0" timeOffset="17870.77">13608 8139 495 0,'0'0'51'0,"0"0"-11"16,0 0 21-16,0 0-6 0,0 0-14 0,0 0-9 15,0 0 1-15,2-22-8 0,-2 22-8 16,0 0-6-16,-2 1-3 16,-4 3-1-16,-5 2 1 0,-3 1-3 0,1 6-3 15,-7 2-2-15,-1 2 0 0,2 3 1 16,-7 2-1-16,1 2 0 0,-4 0 1 16,4 2 0-16,0-2-1 0,3-6 1 15,7 0-1-15,-1-4 0 0,7-2 0 16,5-1 0-16,0-4-1 15,0-3 0-15,4 0 1 0,0 0-1 0,0 0 0 0,0-1-2 16,0 1 3 0,6 1-2-16,0-1 0 0,-2 4 2 0,9 0-1 0,-1 2 0 15,3 3 2-15,5-2-1 0,-3 1 1 16,4 1 1-16,5-2 0 0,-7 0 1 16,2-1-3-16,3-2 3 0,-7 3 0 15,2-1-2-15,-7 0-1 0,3 0 1 16,-5-3-1-16,-10 0 1 0,6 0 0 15,-4-1-1-15,-2-1-3 0,0-1-28 0,0 2-28 16,-4-3-27-16,0 0-27 0,-9-2-121 16</inkml:trace>
  <inkml:trace contextRef="#ctx0" brushRef="#br0" timeOffset="18476.59">13812 8171 398 0,'0'0'49'0,"0"0"13"16,0 0 11-16,0 0-16 0,0 0-17 15,0 0 3-15,0 0 2 0,0 0-8 16,5-32-11-16,-5 32-7 0,0 0-4 15,0 0-3-15,0 0-5 0,0 0-3 16,0 0-2 0,2 7-2-16,0 0-1 0,2 4 1 0,0 1 1 0,0 5 1 15,-2 3-2-15,0 1 2 0,-2 2 0 16,0 3 1-16,0-2-2 0,0 3 0 16,2 0 0-16,-2-1 0 0,0-1 0 0,0-5 0 15,0-3 0-15,0-6-1 16,0-1-1-16,0-1 1 0,0-6-2 15,0 0 1-15,0-2-1 0,0-1 0 0,0 2-2 16,0-2 0-16,-2 0 2 0,0 0 1 16,-4-2 1-16,0-5 0 0,2-2 0 15,0-1 0-15,1-1 0 0,-1-3 0 16,4 0 0-16,0 1 3 0,0 3 0 16,0-1 3-16,7 2-1 15,-1 1 0-15,2-1-1 16,4 2-1-16,-5 0-1 0,7 2 0 15,-1 2 0-15,3 2-1 0,1 1 1 16,5 1-2-16,-7 7 0 0,8 1 0 0,-11 3 1 0,2 1-1 16,-1 1 2-16,-11-1-1 0,2 2 0 0,-4 0 0 15,0-2 0-15,-6 3 1 0,-2-1 0 16,-11 0-2 0,-4 1 2-16,0-3 0 0,-8-1-2 0,3-2 0 0,-6 0-4 15,8-3-11-15,-1-2-19 0,2-1-31 16,4 1-55-16,-2-2-56 0,9 0-176 15</inkml:trace>
  <inkml:trace contextRef="#ctx0" brushRef="#br0" timeOffset="19515.64">10487 9759 205 0,'0'0'138'16,"0"0"-95"-16,0 0 10 0,0 0 9 0,0 0-19 15,0 0-8-15,10-22-5 0,-6 22-8 16,-2 0-8-16,4 2-2 0,0 1-3 16,5-1-1-16,-3 3 1 0,2 1 1 15,5-1 3-15,-1 1 2 0,7 0-1 16,8 0-3-16,6-1 2 0,4 0 6 16,13-1 3-16,8-2-3 0,12 0 0 15,11-2-3-15,10-2-2 0,12 2-1 16,7-2 0-16,8 0-4 0,12-3 1 15,9 0 2-15,10-1-7 0,2 0-5 0,4 0 0 16,2 0 0-16,2 4 2 0,-10 0 3 16,0 0-5-16,-4 1 0 0,-5-2-7 15,-7 0 7-15,-9 3 3 0,-4-3 0 16,0 0 0-16,2-1-3 0,-8-2-5 16,1 1 4-16,-7-3 1 0,-5-2 2 15,-3 0 1-15,-9 0-1 0,-7-2-1 16,-13 0-1-16,-17 0-7 0,-19 1 6 15,-21 1 0-15,-11-3 1 0,-14-2-5 0,-16-3 2 16,-16-2-14-16,-17 0-17 0,-10 5-36 16,-6 6-42-16,3 5-8 0,5 4 29 15,6 2 31-15,17 9-2 0,6 1-89 16</inkml:trace>
  <inkml:trace contextRef="#ctx0" brushRef="#br0" timeOffset="20713.59">10573 9929 341 0,'0'0'141'0,"0"0"-55"15,0 0-17-15,0 0 3 0,0 0-7 16,0 0-21-16,0 0-10 0,0 0-4 16,19-25-11-16,-19 25-6 0,2 0-8 15,-2 0-3-15,4 7-1 0,-2 5 1 16,0 5-1-16,0 5 3 0,0 6 5 15,-2 5-2-15,2 4-1 0,-2 4 1 0,-4 2 0 16,0 3-4-16,-2 1 1 0,4 2-1 16,-8 4-1-1,3 5 0-15,-1 4-2 0,0 3-2 16,-2 1 2-16,-3 4 2 0,3 0 1 0,-3 7-3 0,1 4 3 16,4 0 2-16,-7 1-2 0,5 0 3 15,4-4-2-15,4 0 2 0,-7-3-4 16,5 0-2-16,0-2-1 0,0 3 1 15,0-2 0-15,-2-1 1 0,1 3 0 0,-5-2 0 16,0 0 0-16,2 4 1 16,-5-2 0-16,1 1 3 0,1 2-5 0,-1-1 0 15,0-2 0-15,1-1 0 0,-5 0 0 16,3-2 0-16,3-1 0 0,0-4 0 16,3-6 0-16,1-6 0 0,4-5 0 15,2-5 0-15,0-3 0 0,0-6 0 16,0 1 0-16,0 0 0 0,-2 0 0 15,-2-1 0-15,0-7 0 0,0-2 0 16,2-6 0-16,-2-3 0 0,4-4 0 16,-5 1 0-16,5-2 0 0,0 3 0 15,0-2 0-15,0-2 0 0,0-1 0 16,-2-2 0-16,0-2 0 0,0 2 0 0,0-1 0 16,0 0 0-16,-2 4 0 0,-2-1 0 15,2 1 0 1,-3 2 0-16,5-5 0 0,0-1 0 0,-2-3 0 0,4-2 0 15,0-1 0-15,-2-2 0 0,2 1 0 16,0-1 0-16,0-1 0 0,0 2 0 16,0-1 0-16,0-1 0 0,0 1 0 15,0 0 0-15,0 0 0 0,0 0 0 0,0-1 0 16,0 2 0-16,0-2 0 16,4 0 0-16,0 3 0 0,3-3 0 0,3 0 0 15,0 2 0-15,5-1 0 0,3-1 0 31,5 1 0-31,6 1 0 0,2-2 0 16,8 0 0-16,9 0 0 0,6 0 0 0,8 1 0 0,12-1 0 0,7 2 0 16,14-2 0-16,10 0 0 0,13-2 0 31,8-2 0-31,15 0 0 0,-1-1 0 16,9-2 0-16,-2-2 0 0,-3-4 0 0,7-3 0 15,-2-1 0-15,2 0 0 16,0 1 0-16,-4 3 0 0,-5 0 0 15,-7 1 0-15,-11 3 0 0,-4 0 0 0,-15 4 0 16,-4 2 0-16,-10 2 0 0,-6 0 0 16,-2 1-5-16,-11-1 3 0,-6 1 0 15,-6 0 2-15,-12-1-2 0,-3 1-6 16,-6 0-3-16,-8 0-5 0,-8-5 0 16,-4-1 1-16,-9-1-1 0,-4 0-2 15,-2-4-3-15,-4-3-1 0,-6-6-2 16,-4-6-21-16,-2-6-52 0,-13-8-71 15,4-1-276-15</inkml:trace>
  <inkml:trace contextRef="#ctx0" brushRef="#br0" timeOffset="21451.97">14325 9799 247 0,'0'0'187'16,"0"0"-124"-16,0 0-4 0,0 0 8 15,0 0-21-15,0 0-9 0,6-11-2 0,-6 11-8 16,0 5-12-16,2 1-4 0,-2 1 4 16,0 3 3-16,0 3-2 0,2 7-1 15,-2 1-3-15,-2 2 2 0,0 5 0 16,-4 3-3-16,-4 6-3 0,2 3 0 16,1 5 1-16,-5 5 1 0,0 4-1 15,3-1 0-15,1 7-3 0,-4 4-1 16,5 4-1-16,1 2-4 0,0 0 0 15,-2 2 0-15,4-2 0 0,2 3 0 16,-1 0 0-16,-1-2 1 0,4 2 0 16,-4 1 1-16,2 1-1 0,-6 0 2 0,2-3 0 15,-1 0 5-15,3-2-3 0,2 0-5 16,0 2 1-16,2 0 1 16,0 1-1-16,0 0 1 0,0-2 3 15,0-2 0-15,0-4 1 0,0-1-6 0,-4-4 0 16,2-5 0-16,-4-4 0 0,0-5 0 15,-1-4 0-15,-1-2 0 0,8-3 0 16,-6-2 0-16,0-5 0 0,2-1 0 16,-1-2 0-16,3-2 0 0,2-5 0 15,0-3 0-15,0-3 0 0,0-3 0 16,0-1 0-16,0-3 0 0,0-4 0 0,0-3 0 16,0 1-5-16,-2-1-13 0,0-1-6 15,-4-11-16-15,-4-10-28 0,-9-15-104 16,-2-10-231-16</inkml:trace>
  <inkml:trace contextRef="#ctx0" brushRef="#br0" timeOffset="29108.88">17343 3236 120 0,'0'0'32'0,"0"0"-5"16,0 0 9-16,0 0 15 0,0 0-9 15,0 0-7-15,0 0 10 0,-21-8-6 0,21 8-8 16,0-1-1-16,0 1 10 0,0-3-1 16,3-2-7-16,1-1-6 0,2-1-2 15,-4 1-3-15,0 2 6 0,0-1 4 16,0 2 38 0,-2 1-50-16,0 2-9 0,0 0 0 0,0 0 3 0,0 2 0 15,0 1-5-15,2 2 0 0,0 1 5 16,0 4-5-16,2 1-1 0,1 0 1 15,-3 4-1-15,4 0-2 0,-4 2-2 16,0 2 3-16,0-2-1 0,0 6 0 16,-2 0 2-16,0 2-2 15,2 3 2-15,-4 3 2 0,0-1 0 0,-2 2-3 0,4 1-4 16,0 0 5-16,0 2-5 0,0-1 0 16,0-1-1-16,0-1 1 0,0 0-1 31,0 1 1-31,0 2 0 0,0-2 0 0,0-2 1 0,0-2 0 0,2 1 0 15,-2 2 0-15,-2 2-3 0,2-4 0 16,0-1 0-16,-2-1 0 0,2 0 0 16,0-2 0-1,0 1 0-15,0-4 0 0,0 2 0 16,0-2 0-16,2-1 0 0,2-4 0 16,-2 0 0-16,0 0 0 0,0-3 0 15,0 0 0-15,-2-1 0 0,2-1 0 16,3 1 0-16,-3 0 0 0,2 0 0 15,2 1 0-15,-4-1 0 0,4 1 0 16,0 0 0-16,-4 0 0 0,5 1 0 16,-5 0 0-16,6 1 0 0,-6-2 0 15,2 5 0-15,0-1 0 0,0 0 0 16,-1 2 0-16,-3-2 0 0,0 1 0 16,2 0 0-16,-2 1 0 0,0 1 0 15,0 0 0-15,2 0 0 0,-2-1 0 16,-2 1 0-16,0 2 0 0,2 1 0 15,-3 1 0-15,3 2 0 0,0-1 0 0,0 3 0 16,0 2 0-16,0 0 0 0,0 0 0 16,0-4 0-16,0 1 0 0,3 1 0 15,-1 1 0-15,2 3 0 0,-2-1 0 16,0-1 0-16,0 0 0 0,4-1 0 16,-6 0 0-16,4 0 0 0,-2 1 0 15,-2-2 0-15,2 1 0 0,-2-1 0 16,5 1 0-16,-5 1 0 0,0 0 0 15,2-2 0-15,-2 2 0 0,6-1 0 16,-6 0 0-16,6 0 0 0,0 0 0 16,0 1 0-16,1 0 0 0,1 0 0 0,-2 0 0 15,2-2 0-15,1-2 0 0,-3 1 0 16,0-2 0-16,2 2 0 0,-1-3 0 16,-1 3 0-16,-2 0 0 0,0 0 0 15,-2 2 0-15,0 0 0 0,-2 0 0 16,4 2 0-16,-4-2 0 0,0 0 0 15,4 0 0-15,-2 3 0 0,3-1 0 16,-1-1 0-16,0-1 0 16,-2-2 0-16,6-1 0 0,-6-2 0 0,4-3 0 0,1-1 0 15,-3-4 0-15,0 0 0 0,-2 1 0 16,2-1 0-16,-2 2 0 0,0-1 0 16,-2 2 0-16,2 0 0 0,-2-4 0 15,0 0 0-15,0-2 0 0,0-2 0 16,0 4 0-16,0 0 0 0,0 4 0 15,0 3 0-15,0-2 0 0,2-4 0 16,-2-2 0-16,0 0 0 0,0 1 0 16,-2 0 0-16,2 1 0 0,0-4 0 15,-2 0 0-15,2-3 0 0,0 0 0 16,0-2 0-16,0 0 0 0,0-2 0 16,0 0 0-16,0-1 0 0,0-1 0 15,0-1 0-15,0 1 0 0,-2-2 0 0,2 0 0 16,0 1 0-16,-2 4 0 0,0-1 0 15,0 2 0-15,0 1 0 0,-2-1 0 16,0 3 0-16,-7-1 0 0,5 1 0 16,-2 1 0-16,0-2 0 0,-5 0 0 15,7-3 0-15,0 1 0 0,2 0 0 16,-3-2 0-16,-1 4 0 16,2-1 0-16,2-1 0 0,0-1 0 0,0-2 0 15,-1-1 0-15,-1 1 0 0,-2-3 0 16,6 1 0-16,-6 1 0 0,1 2 0 15,-7 0-18-15,2 4-44 0,-15 3-30 16,-11 3-86-16,-3-3-190 0</inkml:trace>
  <inkml:trace contextRef="#ctx0" brushRef="#br0" timeOffset="29864.19">11518 10567 59 0,'0'0'51'0,"0"0"-13"0,0 0-3 16,0 0 3-16,0 0 3 0,0 0 2 0,0 0 3 15,0 0 16-15,0 0 2 0,4-2-6 16,-2 2-6-16,-2 0-11 0,2 0-5 15,-2 0-3-15,0 0 4 0,2 0-1 0,0 0 2 16,0 0-8 0,-2 0-3-16,3 0 1 0,-3 0-5 0,0 0-1 0,0 0 1 15,0 0-3-15,0 1-2 16,0 1-2-16,0-1-8 0,-3 0-8 0,3-1 0 16,0 0 0-16,0 0 0 0,0 0 0 15,0 0 0-15,0 0 0 0,0 0 0 16,0 0 0-16,0 0 0 15,0 0 0-15,3 1 0 0,3 3 0 0,6 2-45 16,-2 2-32-16,3-8-54 0,-3 0-102 16</inkml:trace>
  <inkml:trace contextRef="#ctx0" brushRef="#br0" timeOffset="33786.58">14288 3280 238 0,'0'0'141'0,"0"0"-84"15,0 0 5-15,0 0 11 16,0 0-16-16,0 0-16 0,0 0-10 0,0 0-3 16,-4-28-8-16,4 28-6 0,0 3-7 15,0 3-3-15,0 1-3 0,2 3 7 16,-2 2 10-16,0 3-6 0,0 0-3 15,0 4-2-15,-2 1-1 0,0 3-1 0,0 0 1 16,0-2-3-16,0 2-2 0,2-4-1 16,0 1 1-16,0-5-1 0,0 0 0 15,4 0 0-15,2 1-30 0,0 3-66 16,-6-5-34-16,0-1-142 0</inkml:trace>
  <inkml:trace contextRef="#ctx0" brushRef="#br0" timeOffset="35427.75">14238 4159 150 0,'0'0'218'16,"0"0"-187"-16,0 0-5 0,0 0 35 0,0 0-16 15,0 0-17-15,0 0-6 0,0 0 1 16,33-46-2-16,-31 43-3 0,3 0 4 16,-3 3-5-1,0 0-11-15,-2 0 0 0,0 0-2 0,0 3-1 0,0 1 0 16,-2 4 5-16,-2 0 0 0,-3 0 4 15,-3 3-3-15,-7-1-1 0,7-2-4 16,-6-3 0-16,3 1-1 0,-3-1-1 16,3-2 0-16,3 0 1 0,-5-3-2 15,5 0 3-15,4-2-2 0,-4-3 0 16,1 0 0-16,1-2-1 0,8-1 1 16,-4 1-1-16,4-3 0 0,-2 3-1 15,2-1 0-15,0 1 1 0,4 1-1 0,-2 1-1 16,6-1 0-1,5 0 0-15,-1 1 0 0,3 0-1 0,3 2 1 0,3 0 1 16,-3 3 0-16,5 0 0 0,-8 3-2 16,1 4-2-1,-8 5 3-15,-1 2 0 0,-3 4 0 0,-4 5 1 0,-11 2 1 0,-1 3-1 16,-11 0 0 0,-4-3-7-16,-1 1 7 0,1-1 4 0,4 0-4 15,-4-4 3-15,10-3 1 0,5-2-4 16,6-3 0-16,2-2 0 0,-2-2-2 15,6-3 0-15,0 0 2 16,0 0-1-16,0-1 1 0,6-2 0 0,0 0 0 0,6-2 1 16,9-2 2-16,0 1 0 0,4-3 0 15,6 0-1-15,2 0-2 0,0 1 0 16,2 2-7-16,-4-1-60 0,-6 3-54 16,-5 3-196-16</inkml:trace>
  <inkml:trace contextRef="#ctx0" brushRef="#br0" timeOffset="36606.99">14102 4772 222 0,'0'0'95'0,"0"0"-41"0,0 0-2 16,0 0 6-16,0 0-2 15,0 0-15-15,-37-31-12 0,37 27-7 0,0 1-3 16,0 0-2-16,2-1-5 0,4-1-1 16,-2 0-2-16,4 1-3 15,7 0 4-15,-5 1-1 0,11 0 0 0,-5 2-2 16,9 1-3-16,-2 0 0 0,0 0-2 16,4 3 0-16,-1-2-1 0,-5 3-1 15,-4 3 0-15,-1 0 1 0,-3 1-1 16,-9 1 0-16,2 2 1 0,-4-1 0 15,-2 2 2-15,0 1 1 0,-10 4 1 16,-5 0 0-16,-6 1-1 0,1-3 1 16,1-2-5-16,-1 0 3 0,7-4-2 15,-3 2 1-15,7-3 1 0,1 0-2 16,-2-3-1-16,4-2 0 0,1 0 0 0,3-3 2 16,2 0-2-16,0 0 2 0,0 0-1 15,0 0 0-15,0 0 0 0,0 0 1 16,4 0 0-16,5-2 0 0,1 1-2 15,0 1 1-15,7 0 0 0,-1 4-1 16,7 1 1-16,-4 4 2 0,4 2-1 16,-5 2-1-16,-3 1-1 0,-3-1 2 15,0 0 1-15,-7-1 0 0,-3-1 4 0,-2 0-3 16,-5-2 12-16,-7 0 0 16,-2 1 4-16,-9 0 2 0,4-1-8 15,-6 0-8-15,3-2-1 0,1 3-5 0,-4-1-1 16,-2-2-27-16,5 2-15 15,3 0-19-15,-2 0-34 0,7-3-23 0,-1 0-82 16</inkml:trace>
  <inkml:trace contextRef="#ctx0" brushRef="#br0" timeOffset="38880.3">14228 5534 184 0,'0'0'116'0,"0"0"-67"16,4-38 7-16,-2 29 12 0,0 3-2 16,0 0-16-16,-2 5-10 0,2 0-9 15,-2 1-13-15,0 0-8 0,2 1-5 16,3 3-4-16,-3 6 0 16,2 0 2-16,-2 2 1 0,-2 2 2 0,0 2 1 0,-6 1 2 15,-3 4 2-15,-1-1-2 16,-6 0-1-16,-1 0-4 15,-4-1 0-15,5-2-3 0,-5 0 2 0,9-4-3 16,-3-2 1-16,9-2-1 0,0-3-1 0,2 2 1 16,2-3-2-16,-3 1 1 15,5-3 0-15,0 0 0 0,0-1-1 0,0 0 1 16,5 0 0-16,-1 0 1 0,4-2 1 16,-2 2 2-16,9-1-2 0,1-1 4 15,9 0 4-15,0 0 2 0,0-3 0 16,4-3-3-16,2 1-7 0,-2 0-1 15,2 1 0-15,-3 0 0 0,-3 0 0 16,-2 1 0-16,-2 2-9 0,-9-1-44 16,3 1-14-16,-11 0-32 0,-2-2-58 15,-2-1-96-15</inkml:trace>
  <inkml:trace contextRef="#ctx0" brushRef="#br0" timeOffset="39100.3">14286 5539 466 0,'0'0'77'16,"0"0"5"-16,0 0 4 0,0 0-21 0,0 0-25 0,0 0-14 16,0 0-8-16,0 0-7 15,-4-7-6-15,8 19-3 0,2 4 5 0,-2 2 11 16,2 5-4-16,-1 1-6 16,-1 4-3-1,2 3-1-15,2 3-2 0,0 4-1 0,-3 2 1 0,1 1-1 0,0 0-1 16,2 0-1-16,-2-1-40 0,1-1-39 15,-7-1-61-15,2-6-89 0</inkml:trace>
  <inkml:trace contextRef="#ctx0" brushRef="#br0" timeOffset="46075.34">13999 6376 271 0,'0'0'74'0,"0"0"-25"0,0 0 10 0,0 0 5 16,0 0-23-16,0 0-12 0,-25-15-10 15,25 15-7-15,0 0-3 0,6 0-8 16,4 0-1-16,7 0 1 0,-1 2 4 16,7-1 0-16,4 1 2 0,-4-1-1 15,-1 2-5-15,3-2 1 0,4 0 1 16,-2 2 0-16,-4-1 0 0,0 0-3 16,3-1 1-16,-11-1-1 0,3 0 0 15,-11 0 0-15,-1 0-12 0,-4 0-29 16,-2 1-34-16,-6 0-38 0,-5 1-59 15</inkml:trace>
  <inkml:trace contextRef="#ctx0" brushRef="#br0" timeOffset="46515.68">13996 6352 363 0,'0'0'86'0,"0"0"-26"15,0 0-5-15,0 0-2 0,0 0-22 16,0 0-11-16,0 0-7 0,0 0-5 15,0 0-6-15,11 1 0 0,-9 7 1 16,4 3 2-16,2 2 2 0,-1 2-1 16,-3 1-3-16,-2 1-1 0,-2 2 1 15,0-3-2-15,0 2 2 0,-4-4-3 16,2-2 1-16,-1-2 0 0,-1-2-1 0,4-2 0 16,0-3 0-16,0-1 1 0,-2 0-1 15,2-2 1-15,0 0-1 16,0 0 1-16,0 0 0 0,0 0 1 0,0 0 4 15,0 0 13-15,2-1-3 0,2-2-5 16,3-1-2-16,-3-1-5 0,-2 0-1 16,8 2-3-16,5 2 0 15,-7 1 0-15,6 0 0 0,5 3-1 0,2 1 1 16,-3 2 0-16,5 1 0 0,-4-1 0 16,1 1 1-16,-5 4 1 0,1-1 0 15,-9 1-2-15,1 1 1 0,-2-1 1 16,-6 1-1-16,0-1 2 0,-12-3 2 0,3 1 2 15,-9-1-1-15,3 0-2 16,-5-2-1-16,1-1-1 0,-8 1-2 0,4 0-4 16,1-1-32-16,1 1-34 0,-6-1-15 15,11 2-51-15,-3-3-80 16</inkml:trace>
  <inkml:trace contextRef="#ctx0" brushRef="#br0" timeOffset="47977.48">14304 7022 289 0,'0'0'62'0,"0"0"-14"0,0 0 8 0,0 0-2 15,0 0-4-15,0-19-8 0,0 19-6 16,0 0-9-16,0 0-3 16,0 0 1-16,0 0-5 0,0 1 7 15,-4-1-1-15,0 2-7 0,-6-1-9 0,0 3-5 16,-1 1-2-16,-3 2-1 0,1 4 0 15,-3 3-1-15,1 1-1 0,1 7 0 16,-5 2 0-16,5 2 1 0,-1 2-1 31,5-1 0-31,-2 1 0 0,3 1-1 0,5-1 0 0,2-3 1 0,2 0 0 16,0-2 0-16,6-2 0 0,1-1 0 0,5 4 0 16,-6-4 0-16,7 4 0 0,3-5 1 15,-6-3-1-15,11-3 1 0,-9-4-1 16,9-3-1-16,-8-4-2 0,9-2 3 15,-5-1 3-15,3 1 6 0,-7-6 5 16,1 1 11-16,-5-2-1 0,-7 0-4 16,0-1-7-1,-2 0 5-15,-2-2 0 0,-2-3-5 0,-5-1-5 0,-7 2-6 16,3-2 0-16,-7 5-2 0,3 1 0 16,-6 3 1-16,1 2-2 0,5 3-2 15,-6 0-13-15,9 2-5 0,-9 6-16 16,9 5-21-16,-7 1-47 0,2 5-49 15,5-2-153-15</inkml:trace>
  <inkml:trace contextRef="#ctx0" brushRef="#br0" timeOffset="52297.12">11392 10203 278 0,'0'0'49'15,"0"0"-1"-15,0 0-4 0,0 0 8 0,0 0-4 16,0 0-4-16,0 0-4 0,0 0-8 16,-27-25-7-16,19 21-3 15,-3-2-4-15,1 2 3 0,2 2-1 0,2 0-1 16,-5 2-3-16,1 0-5 0,-2 2-2 16,-3 5-6-16,-4 5-1 0,-3 4-1 15,-5 4-1-15,0 2 0 0,-4 4 0 16,4 2 1-16,0 3-1 0,2 2 0 15,11-3 0-15,-3 4 0 0,9-4-1 16,2 0 1-16,2-2-1 0,4-5 0 16,2-1 1-16,6-4-1 0,2-3 0 15,7-1 0-15,-3-5-1 0,7-2 1 16,0-5 0-16,0-2 1 0,7-9 0 0,1-6 1 16,2-2 2-16,2-5 5 0,1-3 3 15,-1 0 2-15,0-3 1 16,0 0-4-16,-2 1-2 0,-6 0-2 0,-5 1-1 15,-1 3 3-15,-9 1 3 0,-4 4 2 16,-1 0 2-16,-1 4-1 0,-2 3-2 16,0 1-5-16,-2 6 0 0,0 0 0 15,4 2-3-15,-4 2-2 0,0 0-2 16,0 0 0-16,0 7-2 0,0 9 1 16,0 5-1-16,0 5 2 0,2 3 0 0,-2 1 0 15,0 1 0-15,0 0-1 0,2-1 0 16,2-2 1-16,0-2 0 15,7 2 0-15,1-1 0 0,-4-6-1 0,7-3 1 16,-1-5 0-16,-1-6 0 16,1-2-1-16,-4-4 1 0,3-1 0 0,1 0-6 15,-7-6-11-15,5-1-8 0,0-2-11 16,-7-1-34-16,-1 2-46 0,-4-3-49 16,0 1-162-16</inkml:trace>
  <inkml:trace contextRef="#ctx0" brushRef="#br0" timeOffset="52721.18">12304 10129 525 0,'0'0'58'15,"0"0"0"-15,0 0 10 0,0 0 2 16,0 0-24-16,0 0-21 0,0 0-6 16,0 0-7-16,-19-7-4 15,17 11-6-15,-9 8-2 0,-3 4 0 0,2 5 0 0,-13 0 0 16,2 4 0-16,-4-2 0 16,4-1 0-16,-3-6 0 0,5-1 0 15,4-2-3-15,5-3 1 0,0-1 1 16,5-3 0-16,5-2-2 0,-2-1 0 0,2-2 1 15,-2 0 2 1,4-1 1-16,0 0-1 0,0 0 0 0,0 0 0 0,0 0 0 16,0 0 0-16,4 0-3 0,2 5-3 15,3 1 2-15,5 3 4 0,3 3-1 16,5 1 2-16,-1 5-1 0,2 1 1 16,4 1-1-16,-5 1 0 0,1-2 1 15,2-1-1-15,-7 0 1 0,-3-2-1 16,2-1-1-16,-5-4-49 0,-8-2-37 15,2-2-31-15,-4-2-96 0</inkml:trace>
  <inkml:trace contextRef="#ctx0" brushRef="#br0" timeOffset="53240.09">12614 10065 493 0,'0'0'105'0,"0"0"-16"16,0 0-1-16,0 0-17 15,0 0-30-15,0 0-18 0,0 0-9 0,0 0-8 16,-7-15-4-16,3 33-1 0,2 6 0 0,0 5 1 16,0 4 0-16,0 5 0 0,0 6 0 15,-2 1 0-15,0 2-1 0,4 2-1 16,-2-5 0-16,2-5-1 0,0-10 1 15,0-4 0-15,0-5-1 0,0-5 0 16,2-5-3-16,-2-5-6 0,0-1-1 16,0-3-1-16,0-1 6 0,0-4 5 15,0-2 1-15,-2-3 1 0,-1-4-1 16,1-5 1-16,-2-1 0 0,0-3 2 16,4-1 3-16,0-1-1 0,8 0-1 15,-3 2 1-15,1 1-3 0,2 6 2 0,4 2-1 16,-3 3-2-16,1 2 1 0,7 3-2 15,-9 2 1 1,8 3-1-16,-1 0 0 0,8 3-1 0,-7 8 1 0,7 1 0 16,-7 2 0-16,5 1-1 0,-4 1 1 15,-1 1 0-15,-1-1 0 0,-5-1 0 16,-4-1 0-16,-6 1 1 0,2 2-1 16,-6-1 1-16,-12 0 0 0,1 1 0 15,-8-3 2-15,5-2-3 16,-5 0 0-16,2-3 0 0,5-2-7 0,-7-2-8 15,9 1-14-15,-5-1-30 0,9-1-31 16,-3-1-11-16,3-3-82 0,2 0-163 16</inkml:trace>
  <inkml:trace contextRef="#ctx0" brushRef="#br0" timeOffset="53648.8">13407 10118 650 0,'0'0'93'0,"0"0"-8"0,0 0-18 15,0 0-20-15,4-56-20 16,-4 52-6-16,0 3-8 0,0 1-1 0,0 0-4 0,0 1-8 16,0 1 0-16,0 2 0 0,-2 1 0 15,-4 6 0-15,-8 2 0 16,-1 6 0-16,-7 2 0 0,-1 3 0 0,-2 1 0 15,-2-1 0-15,4-1 0 0,5 1 0 16,-3-2-4 0,11-3-1-16,-3-2-3 0,7-3-4 0,4-3 9 0,0-4 2 15,0-2-1-15,2-1 0 0,0 1 2 16,0-1 0-16,4 2-1 0,0-3 0 16,2 2 1-16,5 2 0 0,-3 0 0 15,2 0 0-15,7 3 0 0,-5 2 1 0,9-1 0 16,-4 6 1-16,5-3-2 0,-5 2-2 15,-1 2 2 1,-1-1 0-16,3 0 0 0,-7-1 0 0,1 0-1 0,-2-1 0 16,-3-4-16-16,1 1-22 0,-2-2-22 15,0 1-35 1,-4-2-37-16,3-5-111 0</inkml:trace>
  <inkml:trace contextRef="#ctx0" brushRef="#br0" timeOffset="54009.7">13779 10237 624 0,'0'0'53'16,"0"0"18"-16,17-55-3 0,-15 48-12 16,0 0-21-1,-2 3-11-15,0-1-1 16,0 4-5-16,-8 0-6 0,2 1-5 15,-5 0-5-15,-1 2-1 0,-9 4-1 16,1 1-1-16,-1 4-2 0,-4 2 0 16,13 0 1-16,-7 4-2 0,9 2 0 15,-5 2-1-15,5 3 2 0,6 1 2 16,0-1 0-16,2-1-2 0,4-2 0 16,-2 0 2-16,2-1-1 0,4-1 1 0,0 0 1 15,9-4 0-15,-3 0-2 16,9-2 2-16,1-3 0 0,3-3 0 0,6-7 0 15,2 0 2-15,-6-1-2 0,-4-4 1 16,0-2-1-16,-1-2 0 0,-13 3 0 16,-1-1-20-16,-6-2-20 0,-2-1-27 15,-10 1-52-15,1 1-100 0</inkml:trace>
  <inkml:trace contextRef="#ctx0" brushRef="#br0" timeOffset="59767.3">11413 11089 346 0,'0'0'86'0,"0"0"-25"0,0 0-6 16,0 0 14-16,8-54-19 0,-8 45-11 16,0 0-4-16,0 0-4 0,-2 2-5 15,-4 4-4-15,-1-1-4 0,1 1-2 16,-4 2-4-16,-5-1-5 16,-1 2-4-16,-5 1 0 0,3 6 0 0,-7 1-2 15,2 0-1-15,-2 8 0 0,0 2 0 0,-1 5 0 16,5 3-1-16,2-1 1 15,5 1 0-15,1 1-2 0,7-2 1 0,4-1-4 16,0-5 0-16,2-1-1 0,0-2 1 16,2 0 0-16,0-3 1 0,4-2 1 15,3 0 0-15,1-4 2 0,0-2 0 16,1-3 0-16,7-2 1 0,-3 0 0 16,5-5 0-16,-1-5 1 0,2-2-1 15,6-1 2-15,-3 0 0 0,1-2 0 16,-2 0 4-16,-5-1 0 0,-3 0 0 15,2-1 1-15,-7 1 2 0,-4 0 4 16,0 1 0-16,-2 0-2 0,1 1 1 16,-3 4-2-16,-2 5-3 0,0 2-1 0,0 3-2 15,0 0-1-15,0 0-3 0,0 0 1 16,2 0-1-16,-2 5-1 0,6 5-1 16,-4 4 1-16,4 4-1 0,-2 4 2 15,2 2 2-15,3 0-2 0,-1 2 0 16,-2-1 0-16,2-2 0 0,1 1-2 15,1-2 1-15,-2-1 1 0,5-1-1 16,-1-4-1-16,-6-1-5 0,5-2-13 16,-3-3-16-16,2-1-13 15,-6-2-40-15,5-2-26 0,-3-2-80 0,-2-2-191 16</inkml:trace>
  <inkml:trace contextRef="#ctx0" brushRef="#br0" timeOffset="60206.85">12202 11013 429 0,'0'0'55'16,"0"0"6"-16,35-51 1 0,-24 46-11 0,-7 3-9 0,-2 2-5 15,-2 0 0-15,0 0-7 0,0 0-8 16,0 1-8-16,-2 0-5 0,2-1 3 15,0 2 0-15,-2 2-3 0,-2 1-2 16,-7 3-2-16,1 4-1 0,2 3-1 16,-11 2-1-1,5-1-2-15,-5 3 2 0,5 0-2 0,-7-1 0 0,6 0 0 16,-3-3 0-16,3 0 0 0,-3-2 0 16,7-1 1-16,-1-2-1 0,4-2 0 15,2-2 0-15,1 1 0 0,5-5 1 16,-2 1-1-16,0-1-1 0,2 2 0 15,0 3 1-15,4 2-1 0,1 6 0 16,5 1 1 0,4 3 0-16,1 3 0 0,8 1 0 0,5 3-1 0,1 3 1 15,4 0 0-15,1-1 1 0,-1-4 0 0,-7-2-1 16,1-1 2-16,-6-4-2 16,-2-2 0-16,-5-4-2 0,-1 1-21 0,-1-3-22 15,-8-2-21-15,-4-3-31 0,0-3-64 16,0-1-145-16</inkml:trace>
  <inkml:trace contextRef="#ctx0" brushRef="#br0" timeOffset="60553.18">12915 11077 554 0,'0'0'38'0,"0"0"3"0,0 0 15 0,0 0 14 0,0 0-17 16,0-52-22-16,-2 47-7 0,-2 2-6 16,-6 0-1-16,2 1-4 0,-3 1-4 15,-5 1-6-15,-1 0 0 0,-6 6-1 16,3 2-2-16,-1 2 1 16,-4 2 0-16,9-1 0 0,-9 2 0 0,8 1-1 15,-1 2 0-15,-1 0 0 0,7 3 0 0,-3-2 0 16,7 2 0-16,2-1 0 15,2 2-1-15,4-3 0 0,0 3 1 16,0-2-1-16,8 1 1 0,0-2-3 0,9-1 1 16,-3-4 1-16,5-1-1 15,12-3 1-15,0-1-1 0,4-2 1 0,0-2-3 16,-2-2-22-16,0-1 3 0,-2-4-28 16,-6-6-49-16,-8-3-21 0,-1 2-89 15</inkml:trace>
  <inkml:trace contextRef="#ctx0" brushRef="#br0" timeOffset="61054.81">13533 10931 201 0,'0'0'291'0,"0"0"-233"16,0 0-2-16,0 0-1 0,0 0-4 15,0 0-13-15,0 0-6 0,0 0-4 16,-35-45-7-16,35 44 0 0,-4 0-6 16,4 0 0-16,0 1 0 0,0 0-4 15,-2-1-1-15,2 1-2 0,0 0-1 0,-2 2-3 16,-4 5-3-16,0 2 0 0,-5 5 0 15,-7 1-1-15,3 4 0 0,-8 0 1 16,5 0-1-16,-1 2 1 0,-6 0-1 16,9 0-1-16,-5 2 1 0,9-3-3 15,-5-1-2-15,9-4 3 0,-4-1 2 16,8-7 0 0,-1-1-1-16,5-2-1 0,0-1 1 0,-2-1-1 0,2 1 2 15,0 0-1-15,0 0-1 0,4 2 1 16,1 0 1-16,3 1-1 0,0-1 0 15,0 1 1 1,7 3-1-16,-1 0 1 0,7 2 1 0,-4 3-1 0,7 0 0 16,-5 3-1-16,-3-2 1 0,7-1 0 15,-12 2 0-15,5-4 0 0,-4 0 0 0,-5-3-4 16,1-1-27-16,-2-1-25 0,0 0-29 16,-4-1-15-16,0-2-66 0,-2-4-144 15</inkml:trace>
  <inkml:trace contextRef="#ctx0" brushRef="#br0" timeOffset="61606.18">13788 10749 515 0,'0'0'153'0,"0"0"-123"16,0 0 10-16,0 0 22 15,0 0-25 1,0 0-22-16,0 0-1 0,0 0 3 16,20-10-5-16,-20 31 0 0,0 3-4 15,0 4-3-15,0 3-1 0,0 1-3 16,0 5 2-16,-4 4-2 0,2-1 0 16,-4 3 0-16,0-3 0 0,2-6-1 15,-1-5 0-15,5-7 0 0,0-6 0 16,-2 0-4-16,-2-6-4 0,4-3-4 15,0-4 5-15,0-2-3 0,0-1 5 0,0 0 4 16,0-1 0-16,0-2 1 0,-2 0 1 16,0 0 0-16,-2-4 0 0,2 0 1 15,0-4 0-15,-4 0 1 0,6-2 2 16,0-2 1-16,0 2-2 0,0 1 3 16,2 2-1-16,2 5 0 0,0-1-2 15,0 2-2-15,0 3 0 0,2-2-2 16,5 2 0-16,3-1 1 0,-1 2-1 15,5 3 0-15,-3 1 1 0,8 2 0 16,-7 3 1-16,1-2-1 0,5 6 1 0,-9-2 6 16,1 1-1-16,-1 2 1 0,-9-3 0 15,0 1 0-15,-4-3-1 0,0 1 0 16,-6 2 0-16,-13-1-4 0,0 2 1 16,-9-2-2-16,-3 0 0 0,-3-1-2 15,1-2 0-15,4-3-2 0,5-1-14 16,3-1-19-16,0 0-10 0,9-3-19 15,-5 0-25-15,9 0-23 0,8 0-72 16,0 0-143-16</inkml:trace>
  <inkml:trace contextRef="#ctx0" brushRef="#br0" timeOffset="78899.25">11454 11916 241 0,'0'0'66'0,"0"0"-13"16,0 0 4-16,0 0-9 0,0 0-6 15,0 0-3-15,0 0-4 16,12-20-8-16,-10 17-4 0,-2-1-6 0,0 1-5 0,0 0 0 16,0 0 0-16,0-1 1 0,0 0 2 15,0 0-3-15,-2-2 0 0,-4 2 4 32,-2-2-1-32,-7 1-3 0,3 0-4 0,-9 0 0 0,5 1-2 0,-9 0 0 15,2 3 0-15,3 1-2 0,-7 0 0 16,0 3 5-16,4 2 8 0,2 0 12 15,7 0-19-15,2 3-5 0,-3 2-3 16,1 0-1-16,3 5-1 0,-1 1 0 16,-3 5 0-16,9 2 0 15,-6 1 0-15,4 1 1 0,1 0-1 0,5-3-1 0,2 1 0 16,0-2 1-16,2-3 0 0,7-4-1 16,5 1 0-16,1-3 1 15,7-2 0-15,-1-1-2 0,8-3 2 0,2-1 0 16,4-3 2-16,0-2-2 15,2 0 1-15,-4 0 1 0,-4-3 0 16,-2 0-2 0,-2-2-8-16,-8 1-18 0,-1 0-7 0,-3 1-13 0,-5 0-17 0,0 1 1 15,-4-1-10-15,-2 1-42 0,-2-2-39 16,0 1-155-16</inkml:trace>
  <inkml:trace contextRef="#ctx0" brushRef="#br0" timeOffset="79582.38">12080 11839 366 0,'0'0'96'0,"0"0"-33"0,0 0 10 16,0 0-7-16,0 0-8 0,0 0-7 0,17-56-10 15,-15 49-7-15,0 1-1 0,0 1-7 16,0 2-4-16,0 1-1 0,-2 0 3 16,0 2-6-16,0 0-3 0,0 0-2 15,0 0-10-15,0 2-3 0,-4 0 0 16,2 3 0-16,-4 2 0 0,-3 2 0 16,-3 1 0-16,2 2 0 0,-1 5 0 15,-1 2 0-15,2-1 0 0,-3 1 0 16,1 1 0-16,-3 0 0 0,7 0 0 0,-6-4 0 15,1 2 0-15,5-3 0 0,-7-2 0 16,5 1 0-16,2-3 0 0,-2 1 0 16,1-1-6-16,3-2 1 0,0-1 1 15,-2-2 1-15,6-2 3 0,-1-3-1 16,1-1 1-16,2 0 0 0,0 0 0 16,0 0 0-16,0 0 0 0,0 0-1 15,5 0 0-15,3 0 0 0,-2 2 1 0,4 0 0 16,7 1 1-16,-3 2 0 15,9 1 2-15,-4-1-1 0,3 4-1 0,3 4 0 16,-2 2 1-16,2 2-1 16,-2 2 1-16,1 1-2 0,-7 2 0 0,1-1 0 15,-9 2 0-15,1-4 0 16,0 2 0-16,-3 0-1 0,-3 0-4 0,0-1-8 16,0-5-20-16,-4-2-6 0,0-3-17 15,0-3-27-15,-4-2-42 0,0-4-69 16,0-1-196-16</inkml:trace>
  <inkml:trace contextRef="#ctx0" brushRef="#br0" timeOffset="80171.87">12684 11983 559 0,'0'0'91'0,"0"0"-55"16,0 0 5-16,0 0 15 0,0 0-12 16,0 0-17-16,0 0-6 0,0 0-3 0,-2-43-2 15,2 39-3-15,-2 2-2 16,2 0 2-16,-4 1-4 0,-3 1 0 16,1-2-4-16,-4 1-2 0,4 0-3 15,-11 1-2-15,5 0 0 0,-5 0 1 16,5 2 0-16,1 3 0 0,-5 2-1 15,3 4-1-15,-1 1 1 0,0 3-1 0,5 3 1 16,-3 0 0-16,2 1-2 0,3-2-1 16,5-1 0-16,0-3 0 0,2-2 1 15,0 1-2-15,0-3 3 0,4 0 0 16,-2-1 2-16,7-4 0 0,1 0 0 16,2-2 1-16,-1 0-1 0,5-3 1 15,-3 1 2-15,7-1-2 0,-3-3 1 16,4-2 1-16,-9-1-2 0,7-1 1 15,-9-1 0-15,0 1-1 0,3-4 5 16,-7-1 2-16,0-4 2 0,0 0 0 0,0-1 2 16,3 1 0-16,-5 4-3 0,-2 4-2 15,-2 6 1-15,0 1 1 0,0 1 0 16,0 1-2-16,0 0 0 0,0 0-3 16,0 1-3-16,2 3 0 0,0 4 0 15,2 5-7-15,0 2 6 0,0 5 2 16,5 1 1-16,-5 1-2 0,-2 2 0 15,0-3 1-15,2-1-1 0,2 0 1 16,1 1 2-16,3-1-6 0,-6 1 3 16,-2 0 0-16,6-2-2 0,-4-2-1 15,1-3-12-15,-1-4-1 0,-2-2-11 16,0-2-3-16,0-2-13 0,0-1-24 16,-2-3-35-16,0 0-6 0,-2-3-94 15</inkml:trace>
  <inkml:trace contextRef="#ctx0" brushRef="#br0" timeOffset="80864.1">13333 11765 54 0,'0'0'238'0,"0"0"-163"16,0 0 11-16,0 0-1 0,0 0-15 0,0 0-18 16,0 0-3-16,12-54 5 0,-8 50-7 15,-1 1-11-15,-3 2-8 0,2-1-3 16,-2 2-8-16,0 0-1 0,0 0-2 16,0 0-1-16,0 0-5 0,-2 3-1 15,2 3-3-15,-3 1-2 0,-1 4 0 16,2 0 1-16,-4 1 0 0,-4 3 0 15,-1 1 0-15,3 0-1 0,-6 1 0 16,-1 1-2-16,7-1 1 0,-7 1 0 16,5 1-1-16,-2 0 0 0,-5 1 1 15,5-2-1-15,-5 1 0 0,7-4 0 16,-5-2-1-16,3 1-3 0,6 0 3 16,0-2 0-16,-3-1-1 0,5-2 0 15,0-3 2-15,2-1 0 0,2-1-3 0,-2-2 2 16,2-1 1-16,0 1-1 15,0-1 1-15,4 3 0 0,2-1 0 0,5 0 0 16,-5 1 0-16,6 2 1 0,7 2 3 16,-5 0-2-16,7 2 1 0,-2 2 2 15,1-3-1-15,5 2-1 0,-8 0-3 16,3 1 0-16,1 2-1 0,-7 0 0 16,5 0 0-16,-7 1 1 0,-1-4 0 15,-5 0 0-15,2-2 0 0,-4-2-2 16,-4-1-12-16,4-2-7 0,-4-1-12 15,0 0-12-15,0 0-15 0,0 0-32 16,-4-2-18-16,0 1-98 16</inkml:trace>
  <inkml:trace contextRef="#ctx0" brushRef="#br0" timeOffset="81225.45">13598 11729 469 0,'0'0'92'0,"0"0"-18"16,0 0-14-16,0 0 11 0,0 0-15 15,0 0-20-15,0 0-7 0,0 0-4 16,-11-33-4-16,9 33-5 0,2 2-5 15,0 1-5-15,0 4-5 0,0 4-1 16,0 3 1-16,2 4 2 0,2 3 3 16,-2 2 3-16,3 4-3 0,1 2-3 15,-4 3 0-15,0 0-1 0,0 2-1 16,-2 0 0-16,0-1 0 16,0-1-1-16,0-5-7 0,0-2-9 0,2-8-4 15,-2-2-6-15,0-6-9 0,0-3-10 16,2 0-13-16,-2-4-12 0,0 0 1 0,0-1-13 15,-2-1-22-15,0 0-11 0,0-4-59 16</inkml:trace>
  <inkml:trace contextRef="#ctx0" brushRef="#br0" timeOffset="81525.45">13577 12103 148 0,'0'0'139'16,"0"0"-34"-16,0 0-16 16,-8-50-3-16,8 38-24 0,-2 1-12 0,2 2-7 0,0 2-6 0,0-1 3 15,0 5-9-15,2-2-8 0,-2 3-3 16,4 0-1-16,0-1-1 15,-4 1-4-15,8 0-1 0,5 0 2 0,-5-1 0 32,2 1-2-32,7 0 0 0,-7 2-3 0,11 1-2 0,-5 5-1 0,9 0-2 15,-8 3-5-15,3 0 0 0,-3 4 0 16,-1-2 0-16,-7 0 0 0,3 2 0 16,-4-1 0-16,-4 1 0 0,-4 2 0 15,0-2 0-15,0 0 0 0,0 3 0 0,0-4 0 16,-8 1 0-1,-8-2 0 1,3-1 0-16,-8-3 0 0,7-4 0 16,-7 0 0-16,7 0 0 0,-9-3-10 0,5 2-34 15,-3-1-19-15,-4-2-53 0,2-3-80 16,3-1-331-16</inkml:trace>
  <inkml:trace contextRef="#ctx0" brushRef="#br0" timeOffset="94663.39">18691 9737 76 0,'0'0'4'0,"0"0"-3"16,0 0 3-16,0 0 28 0,0 0 39 0,0 0 3 16,0 0-26-16,0 0-9 0,0 0 4 15,-25-37-5-15,21 33-1 0,0 1 3 16,2-1 7-16,-2 1-2 0,4 1-5 16,-2 1-9-16,2-1 0 0,0 1-1 15,0 0-5-15,0 1-1 0,0 0-3 16,0 2-4-16,2 2-5 0,4 3 0 15,-2 5 2-15,2 8 2 0,0 5 0 16,3 12-1-16,-1 8-3 0,0 7 0 16,-4 7 1-16,3 7-1 15,-3 7-4-15,-2 4-2 16,-2 6 1-16,0 5-3 0,-2 6 0 0,-7 11-3 0,3 10-1 16,-8 4 2-16,-1 4 2 0,3-8 2 0,-1-7 2 15,7-9-1-15,2-8-5 16,4-10 1-16,0-5-3 0,2-7-3 0,0-5 3 15,4-10-1-15,-1-8 1 16,-3-11 0-16,6-7 0 0,-6-11-4 0,0-5-17 16,0-6-14-1,-2-5-10-15,0-1-17 0,0-7-24 0,0-13-3 0,0-8-51 16,0-6-58-16</inkml:trace>
  <inkml:trace contextRef="#ctx0" brushRef="#br0" timeOffset="95545.93">18472 9725 273 0,'0'0'286'0,"0"0"-267"16,0 0-12-16,0 0 2 0,0 0-1 15,0 0 9-15,78-10 4 0,-38 6 4 16,5-3-5-16,11-3 0 0,2 0 3 15,10-1-6-15,13-2-2 0,-1-1-2 16,9 1-2-16,8-1 4 0,13 1-2 16,10-3 0-16,12 2-4 0,13-2 1 15,8 1-2-15,10-1-5 0,4 0-2 16,5 4 2-16,4 1 4 0,-1 0 1 16,-1 4 2-16,-4-1-5 0,-1 1-3 0,-8 3 3 15,-6 1 3-15,-12 3 0 0,-15 0-8 16,-12 0-2-16,-19-1 2 0,-16 1 2 15,-19 1 4-15,-21 2 0 0,-12 0 0 16,-15 2 2-16,-7-3-1 0,-7 1 0 16,0 3 0-16,0-2 1 0,0 4-2 15,0 3 0-15,0 1-1 0,0 5-2 16,0-2 0-16,4 6-2 0,-4 1 0 0,-4 4 0 16,-1 5-1-16,3 1 2 0,2 6 0 15,-2 4 2-15,-2 7-1 0,4 7 1 16,0 7-2-16,0 10 0 0,0 9 0 15,0 5-1-15,11 8 1 0,1 2-1 16,2 2 4-16,5 3-5 0,0 1-4 16,3-1 4-16,1-4 4 0,0-1-4 15,0-6 0-15,-1-3 0 0,1-2 0 16,-4-5 0-16,-1-5 0 0,-5 0 0 16,-3-4 0-16,0-3 0 0,-6-8 0 15,-1 1 0-15,-3-3 0 0,0-5 0 16,-5 0 0-16,-3-9 0 0,-6-4 0 0,1-6 0 15,-9-4 0-15,-3-5 0 0,-6-8 0 16,-11-3 0-16,-11-6 0 0,-20-9 0 16,-16-2 0-16,-22-11 0 0,-22-5 0 15,-15-4 0-15,-28-3 0 0,-12 2 0 16,-21 1 0-16,-12 5 0 0,-4 5 0 16,-7 6 0-16,5 4 0 0,14 2 0 15,25 11 0-15,24 5 0 0,28 1 0 0,16-1 0 16,25 2 0-16,12-4 0 15,13 1 0-15,14-3 0 0,17-4 0 16,12 0 0-16,10-6 0 0,9-1 0 0,6-1 0 16,2 0-6-16,4 0-12 15,5 0-7-15,9-9-4 0,9-4 5 0,8-10-6 16,11-8-31-16,7-11-50 0,-1-14-51 16,0-2-252-16</inkml:trace>
  <inkml:trace contextRef="#ctx0" brushRef="#br0" timeOffset="96425.4">19942 8314 135 0,'0'0'241'0,"0"0"-188"15,0 0-26-15,0 0 8 16,0 0 7-16,0 0-1 0,0 0-4 0,0 0-6 16,6-15 1-16,-4 13-5 15,-2 1 2-15,0 1 0 0,0-3 4 0,0 0-7 16,0-2-6-16,0 1 0 0,0 0-4 16,-2-2 1-16,-4 0-7 0,3 3-1 15,-7-1-2-15,4 4 0 0,-9 0-6 16,1 1 1-16,-1 4-1 0,-1 3 1 15,1 7-2-15,-3 3-2 0,3 6 1 16,-3 3 1-16,5 1 0 0,-1 4 0 16,4 0-1-16,1-1 1 0,1 1 0 15,4-4-1-15,2-3 0 0,0-2-1 16,2-4 1-16,0-1-1 0,4-7 0 16,0 0 0-16,4-2 1 0,1-2 0 0,-3-1 0 15,4-6 0-15,3 0 1 0,-1 0 0 16,9-8 1-1,-3-3 2-15,5-8 0 0,4-1 4 0,-2-4 3 0,-1-4-1 16,-3 0 0-16,2-3 0 0,-7-2 3 16,1 2 2-16,-7 0-3 0,3 6-3 15,-7 6-3-15,0 6 0 0,-4 6 1 16,0 1-6-16,-2 2 0 0,2 3 0 16,-2 1 0-16,0 0 0 0,2 8 0 15,2 5 0-15,3 6 0 0,1 6 0 0,0 2 0 16,-4 2 0-16,5 0 0 0,-1-2 0 15,-2-2 0-15,0-3 0 0,-4-1 0 16,2-3 0-16,5-2 0 16,-5-6-13-16,2-1-6 0,-4-2-7 0,2-4-12 15,0-2-6-15,1-1-27 0,1-9-30 16,2-5 0-16,2-6-88 0</inkml:trace>
  <inkml:trace contextRef="#ctx0" brushRef="#br0" timeOffset="96833.77">20336 8132 500 0,'0'0'100'15,"0"0"-31"-15,0 0 4 0,0 0 4 16,0 0-32-16,0 0-14 0,0 0-9 0,0 0-4 16,-10-37-3-16,10 37-4 0,0 2-8 15,2 2-2-15,4 5-1 0,5 1 0 16,-1 3 1-16,4 1 2 0,3 2 1 15,-1 0-1-15,3 4-1 0,0-2 0 16,3 0 0-16,3 1-1 0,4-2 0 16,-2-1-1-16,0-4 0 0,2 0 0 15,-8-2 0-15,-1-6-1 0,-5 1 1 16,-7-2 0-16,-2-1 1 0,-4 1 0 16,0-1 0-16,-2 1-1 0,0 0 1 0,-2 1 2 15,-2 4 0-15,-6 1 1 16,-3 3 5-16,-5 3 1 15,-1 3-3-15,-4 1-7 0,1 1 0 0,-1 4 0 0,2 2 0 16,-6 3 0-16,7 2 0 0,-1 0 0 16,0 1 0-16,3-3 0 0,1-4 0 15,5 2 0-15,1-6 0 0,1 0 0 16,4-4 0-16,4-5 0 0,-2-2-8 16,2-2-11-1,4-3-5-15,-2-3-12 0,0-2-6 0,2 0-18 0,2-3-26 16,4-6 2-16,5-4-29 0,-3-6-95 15</inkml:trace>
  <inkml:trace contextRef="#ctx0" brushRef="#br0" timeOffset="97431.1">20917 8088 477 0,'0'0'95'0,"0"0"-16"0,0 0 1 16,0 0-11-16,0 0-18 0,0 0-13 0,0 0-10 16,0 0-9-1,8-30-7-15,-8 39-6 0,0 5-3 0,-2 1 2 16,0 5 3-16,2 0 3 0,-2 5-2 0,0 0-2 16,0 0-2-16,2 3-1 0,0-2-2 15,0 2-1-15,0-1 1 0,0 0 0 16,2 4-1-16,2-8-1 0,0 2 1 15,3-5 0 1,-1-2 0-16,-4-3-1 0,0-4-1 0,0 0 1 0,-2-2-1 16,2-5 0-16,-2 1 1 0,0-4 0 15,0 0 0-15,0 0 0 0,0-1 0 0,2 0 0 16,-2 0 3-16,0 0-1 16,0-3 2-16,0-6-4 0,0-2 0 0,0 0 0 15,0-2 0-15,0-1 0 16,0-1 0-1,0-2 0-15,4-3 0 0,3 3 0 0,1-1 0 0,0 3 0 0,0 2 0 16,1 1 0-16,1 2 0 0,4 2 0 16,-1 1 0-16,5 2 0 0,1 4 0 15,0 1 0-15,5 0 0 0,-3 3 0 16,2 4 0-16,0 2 0 0,-3-1 0 16,-1 3 0-16,-3 1 0 15,1-2 0-15,-7 3 0 0,1-1 0 0,-7 3 0 16,-2-2 0-16,-2 3 0 0,-6 0 0 15,-7-1 0-15,-5 1 0 0,-7 1 0 16,-4-3 0-16,-2 1 0 16,2-2 0-16,-2-1 0 0,4-4 0 0,4-2 0 0,3-3 0 15,3 0 0-15,3-1 0 0,1-1 0 32,-1-1-21-32,-1 0-24 0,1 0-23 15,-3 0-66-15,3 0-85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6-07T04:19:12.529"/>
    </inkml:context>
    <inkml:brush xml:id="br0">
      <inkml:brushProperty name="width" value="0.05292" units="cm"/>
      <inkml:brushProperty name="height" value="0.05292" units="cm"/>
      <inkml:brushProperty name="color" value="#FF0000"/>
    </inkml:brush>
  </inkml:definitions>
  <inkml:trace contextRef="#ctx0" brushRef="#br0">23867 8592 282 0,'0'0'13'16,"0"0"2"-16,0 0 16 0,0 0 10 15,0 0-7-15,0 0-4 16,0 0 1-16,-25-17 5 0,23 16-9 0,2-2 0 15,0 2-5-15,0 1-4 16,0 0-3-16,0 0-3 0,0 0-3 0,0 0 1 16,0 0 3-16,2 0-3 0,6 0-3 15,-1 0 0-15,3 0 1 0,9-2 2 16,-3-1 3-16,7 2 0 0,6 1 0 0,0 0-3 16,-2 0-1-16,4 0-1 0,2 3 0 15,0-2 2-15,2 2-1 0,-4 0-2 16,0 0-1-16,-2 1-1 0,-2 2 1 15,0-1 1-15,-7 2 3 0,-1-1-2 16,-1 2-2-16,-7 0-2 0,1 0 1 16,1 1 0-16,-5 2 2 0,2-1 1 15,3 2 0-15,-5 0 0 16,0 4-1-16,5 2-1 0,-1 4 0 0,-4 4 0 16,5 1-1-1,-1 2 1-15,-6 4-1 0,7 2 1 0,-5 4 1 0,-2 4-1 0,-4 1 0 16,2 6 1-16,-2 4 1 15,3 3 0-15,-1 2-4 0,0 0 2 0,4 3-4 16,-4 0 1-16,0 1 2 0,5-1-5 31,-3 3 1-31,2 1 0 0,-2 2 1 16,-4 1 2-16,2 1 1 0,3 0-5 16,-1 1 0-16,4 0 0 0,-4 3 0 15,3-1 0-15,1 1 0 0,2 1 0 16,-3 1 0-16,3 3 0 0,0-3 0 0,-3 1 0 15,3 1 0-15,1-3 0 0,-11 0 0 16,4-4 0-16,2 0 0 0,-4-2 0 16,5-2 0-16,-5 2 0 0,2-3 0 15,2 1 0-15,5 3 0 0,-5-2 0 16,2-1 0-16,5 1 0 0,-7-1 0 16,4 0 0-16,5 0 0 0,-7 1 0 15,7 3 0-15,-7 1 0 0,2 2 0 16,1-2 0-16,-5 1 0 0,4 1 0 15,1 0 0-15,-5 2 0 0,2-4 0 16,-3 0 0-16,3-1 0 0,-6 0 0 16,0-4 0-16,-2-1 0 0,0-3 0 15,3-2 0-15,-5-1 0 0,0 0 0 0,0-1 0 16,-3 1 0-16,1 1 0 0,-2 1 0 16,2-2 0-16,0-3 0 0,0-1 0 15,0 0 0-15,0 0 0 0,0-2 0 16,2-1 0-16,0-3 0 0,2 0 0 15,-2 0 0-15,2-2 0 0,0-2 0 16,0 2 0-16,0-5 0 0,-2-4 0 16,2-1 0-16,0-3 0 0,0-1 0 0,3 0 0 15,-1-2 0-15,-2 0 0 0,4 0 0 16,-2-2 0-16,-2-1 0 0,0-1 0 16,-2 1 0-16,0-2 0 15,2 0 0-15,-2-1 0 0,0-2 0 0,0 2 0 16,2-2 0-16,-2-1 0 0,0 2 0 15,0-2 0-15,2-1 0 0,-2 2 0 16,0 0 0-16,0-1 0 0,0-1 0 0,0 1 0 16,0-1 0-16,2 0 0 15,-2 1 0-15,0-3 0 0,-2 0 0 16,0-2 0-16,0-2 0 0,2-1 0 16,0-2 0-16,-2 0 0 0,2 0 0 0,-2 1 0 15,2-2 0-15,-2 2 0 0,2-1 0 16,0 2 0-16,0-1 0 0,-2-1 0 15,2 2 0-15,-2-3 0 0,2 1 0 16,-6-2 0-16,4 0 0 0,0 0 0 16,-3 1 0-16,3-2 0 0,-2-1 0 15,2 0 0-15,0-2 0 0,-2 1 0 16,-4 0 0-16,2 0 0 0,-1-1 0 16,3 1 0-16,0-1 0 0,-4 1 0 15,-9 1 0-15,9 0 0 0,-9 3 0 0,1-2 0 16,-9 2 0-16,-2 0 0 0,0-1 0 15,-2-2 0-15,-4-2 0 16,-6-3 0-16,0 0 0 0,0-1 0 0,1-2 0 16,1-1 0-16,2-3 0 0,4-1-5 15,0-2-47-15,8-1-8 0,11-1-32 16,-1-3-64-16,7-4-122 0</inkml:trace>
  <inkml:trace contextRef="#ctx0" brushRef="#br0" timeOffset="3801.66">19257 9327 93 0,'0'0'87'0,"0"0"-38"0,0 0 16 16,0 0-6-16,0 0-1 0,0 0-6 15,-16-12-6-15,14 10-5 0,0 0-4 16,0 2-3-16,2-2-4 0,0 1-5 15,0 1-1-15,0-1 4 0,0 1-6 16,0 0-4-16,0 0-3 0,0 0-2 16,0 0-2-16,0 0-2 0,4 0-3 15,2 0 0-15,6 0 2 0,-1-1 3 16,11 0 3-16,1 1 0 0,4 0-2 0,4 0 1 16,4 0-1-16,0 0-2 15,2 2-1-15,-3-1-2 0,5 0 0 0,-8-1-1 16,-2 0 0-16,-2 0-3 0,-7 0 0 15,-5 0-3-15,-3 0 0 16,-6 0 0-16,-4 0 2 0,-2 0 0 0,0 0 0 16,0 0 2-16,0 0 0 15,0 0 1-15,0 0-1 0,0 0 0 0,-2 0-2 16,0 0 1-16,-2 0 0 0,-4 0-3 16,2-2-1-16,0 1-9 0,1-1-6 15,3 2-4-15,2-1-6 0,0 0-13 16,0 1-21-16,0 0-44 0,-4 1-17 15,-2-1-69-15,-2-3-168 0</inkml:trace>
  <inkml:trace contextRef="#ctx0" brushRef="#br0" timeOffset="4901.26">15121 9280 139 0,'0'0'28'0,"0"0"-11"16,0 0 24-16,0 0 0 0,0 0-12 15,0 0-7-15,-2 3 2 0,2-1-2 16,-4-2 6-16,2 1 10 0,0 1 6 16,0-1 5-16,-3 2-10 0,3-3-8 0,2 1-3 15,-2 0-1-15,2-1 1 0,0 0-2 16,0 0-1-16,0 0-2 0,0 0 0 16,0-1-1-16,0 1-3 0,0 0-6 15,0 0-2-15,0 0-2 0,0 0 1 16,2 1-2-16,0-1 1 0,5 1 1 15,5 1 3-15,-4-2 2 0,5 2-1 16,7-1 1-16,-5 1-5 0,8 1 1 16,6-1-3-16,-5 1 0 0,1 1-2 15,4-1 1-15,-2-2-2 0,2 0-1 16,-2 0-1-16,-7 1 0 0,1-2 0 16,2 2 2-16,-11 0-1 0,3 0-1 0,-7 0 0 15,-2-1-3-15,-4 0 0 0,-2-1 0 16,2 0 0-16,-2 0 0 0,0 0 0 15,0 0 0-15,0 0 0 0,2-1 0 16,-2 1 0-16,0 0 0 0,0 0 0 16,0 0 0-16,0 0 0 0,0 0 0 15,0 0 0-15,0 0 0 0,0 0 0 16,0-1 0-16,0 1-4 0,0 0-25 16,-2 6-20-16,0 1-12 0,-2 1-35 15,-8-5-66-15,-3-3-209 0</inkml:trace>
  <inkml:trace contextRef="#ctx0" brushRef="#br0" timeOffset="28407.12">15266 11596 330 0,'0'0'76'0,"0"0"1"0,0 0-13 0,0 0 3 15,0 0-16-15,0 0-7 0,0 0-8 16,0 0 1-16,0-5-5 16,0 5-10-16,0 0-6 0,0 0-7 0,0-1 0 15,0 1-4-15,0 0 1 0,2 0-2 16,2 0 2-16,8 1 1 0,1 0 7 16,-1-1-4-16,9 0-1 0,-1 0-1 15,5-1 0-15,4-1 0 0,0-2 3 16,2-1-3-16,-4 1 0 0,-2 2-2 15,-9 2-1-15,1 0-1 0,-7 0-2 16,-6 0-1-16,-2 1-1 16,0 0 1-16,1 0 0 0,-3-1-1 0,0 0 0 0,0 0 1 15,0 1 0-15,0-1 0 0,0 0-1 16,0 2-2-16,0 0-4 16,-3 0-5-16,1 2-9 0,0-1-11 0,0 3-13 15,-2-3-33-15,0 0-44 0,-6 3-81 16,3-2-266-16</inkml:trace>
  <inkml:trace contextRef="#ctx0" brushRef="#br0" timeOffset="93752.58">19774 11436 222 0,'0'0'24'0,"0"0"16"16,0 0-19-16,0 0 2 15,0 0-1-15,0 0-4 0,0 0-4 16,0 0 4-16,0 0 3 0,-2-3 3 0,2 2-3 16,0 1 3-16,-2-2 1 0,2 2-2 15,0 0-2-15,0 0 5 0,0 0-3 16,0 0-4-16,0 0 0 0,0 0 0 0,0 0-1 16,0 0 2-16,0 0 4 15,0 0-1-15,0 0 1 0,-2 0-3 0,2 0-4 16,0 0-1-16,0 0-3 0,0 0-2 15,4 0-4-15,0-1-2 0,9 1 1 16,-1-1 5-16,4 0 0 0,1-4 1 16,4 2 2-16,-5-1-1 0,3 0 1 15,-1 3-3-15,1-4 1 0,0 3-2 16,-5-2 0-16,1 1-4 0,-1 0 0 16,-8 0-1-16,3 2-1 15,-7 1-1-15,0-1 0 0,-2 1-1 0,0 0 2 0,0 0-4 16,0 1 0-16,0-1 0 0,0 0 0 15,0 0 0 1,0 0 0-16,0 0 0 0,0 0 0 0,0 0 0 0,0 0 0 16,0 0 0-16,0 1 0 15,-2 2-9-15,0 2-13 0,-1 2-11 16,1-1-12-16,-2 2-10 0,0-1-43 0,-4-1-35 16,-5-1-117-16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6-07T04:21:50.026"/>
    </inkml:context>
    <inkml:brush xml:id="br0">
      <inkml:brushProperty name="width" value="0.05292" units="cm"/>
      <inkml:brushProperty name="height" value="0.05292" units="cm"/>
      <inkml:brushProperty name="color" value="#FF0000"/>
    </inkml:brush>
  </inkml:definitions>
  <inkml:trace contextRef="#ctx0" brushRef="#br0">15247 6909 492 0,'0'0'47'16,"0"0"-36"-16,0 0 4 0,0 0 23 0,0 0-5 15,0 0-11-15,0 0 1 0,0 0-2 16,0 0 0-16,39 65-6 15,-35-41-2-15,-1 0-1 0,-3 6-2 0,2 6-4 16,-2 2 1-16,0 3 0 16,2-4-3-16,-2 0-1 0,0-3-1 0,0-3 0 15,0-6-2-15,0-6 2 16,0-4-2-16,4-1-11 0,0-7-41 0,2-1-31 16,4-4-39-16,-5-2-66 0</inkml:trace>
  <inkml:trace contextRef="#ctx0" brushRef="#br0" timeOffset="517.41">15644 6996 522 0,'0'0'32'0,"60"-43"5"16,-31 33 27-16,-2 2 1 0,-7 4-20 15,-5 2-20-15,-5 2-1 0,1 0-6 16,-5 3-6-16,-2 4-5 0,-4 2-4 15,0 3 1-15,-2 4-3 0,-9 1 0 16,-3 3-1-16,2-1 0 0,-11-1 1 16,0-3-1-16,0 0-1 0,-1-5-8 15,-7-1-2-15,4-6-2 0,6-2 3 16,2-1-4-16,5 0 4 0,4-2 6 0,1-6 4 16,7 0-3-16,2-4 0 15,0-1 2-15,0-3 0 0,0-2 1 0,6-2 1 16,9-1 7-16,-3 0-2 15,3 3 0-15,5 3 1 0,1 5-2 0,-2 1 0 16,6 3 1-16,-1 2-3 16,1 2 4-16,0 1-2 0,0 4-2 0,0 2 1 15,-11 6-3-15,3 2-1 0,-7 3-1 16,-8 8-1-16,-2 4 0 0,-6 7 1 16,-13 5 0-16,-4 6 1 0,-3 1 0 15,-7-1-10-15,2-2 0 0,4-4 7 16,4-6 0-16,11-4 2 0,-1-3 1 15,3-5 0-15,4-6 0 0,3-7 0 16,3-2 0-16,0-6 1 0,0-1-1 16,7 0 0-16,5 0 1 0,3-4 5 0,9-2 2 15,3 0-2-15,6-2-2 16,7-1-3-16,-1 3-1 0,0-2 0 0,2 0-37 16,5 1-43-16,-7-2-46 15,-4 1-136-15</inkml:trace>
  <inkml:trace contextRef="#ctx0" brushRef="#br0" timeOffset="753.08">16944 6854 746 0,'0'0'15'0,"0"0"3"16,0 0 20-16,0 0-8 0,0 0-14 15,0 0-13-15,0 0 1 0,0 0 2 16,-16 67 4-16,12-35-5 0,-7 2-3 16,3 4 1-16,-4 4-1 0,3 5 0 15,-1 1-2-15,0 0-1 0,3-3-18 16,3-3-12-16,0-5-21 0,0-7-40 16,-6-5-40-16,1-9-120 0</inkml:trace>
  <inkml:trace contextRef="#ctx0" brushRef="#br0" timeOffset="955.75">16566 7214 712 0,'0'0'35'16,"0"0"-17"-16,0 0 26 16,0 0 2-16,0 0-18 0,0 0-12 0,52-40 1 15,-50 40-4-15,0 0-7 0,-2 3-4 16,4 3-2-16,-2 0-1 0,2 1 0 15,6-1-4-15,1 0-20 0,-5-1-15 16,8-1-21-16,1-1-49 0,-5-3-53 16,5 0-235-16</inkml:trace>
  <inkml:trace contextRef="#ctx0" brushRef="#br0" timeOffset="1127.94">17052 7162 673 0,'0'0'53'0,"0"0"8"0,0 0 24 0,0 0-29 16,0 0-25-16,0 0-14 16,0 0-6-16,0 0-5 0,0 0-3 0,27-19-3 15,-27 21 0-15,0-1-1 0,0 3 1 16,0-1-11-16,0 2-15 0,4-1-6 16,-2 1-25-16,2-1-31 0,-2-3-35 15,2 1-106-15</inkml:trace>
  <inkml:trace contextRef="#ctx0" brushRef="#br0" timeOffset="1409.97">17719 6912 567 0,'0'0'230'16,"0"0"-227"-16,0 0-2 0,0 0 28 0,0 0 7 0,0 0-11 15,52-42-6-15,-50 42 1 0,0 2-8 16,0 5-8-16,0 6-2 0,2 4 0 16,1 3 2-16,-5 7-1 0,0 2-2 15,0 3-1-15,0 6 0 0,-2 2 1 16,-1 2 2-16,3 0-3 0,0 0 0 16,3 0-12-16,1-5-3 0,4-6-19 15,0-5-23-15,-2-8-28 0,3-5-27 16,-5-10-54-16,2-3-177 0</inkml:trace>
  <inkml:trace contextRef="#ctx0" brushRef="#br0" timeOffset="1645.67">18215 6891 528 0,'0'0'160'0,"0"0"-133"0,0 0 21 0,0 0 23 16,56-39-28-16,-54 39-17 15,0 1-5-15,-2 5 1 0,0 5-8 16,0 4-5-16,0 6 0 0,0 4 0 16,-4 3 0-16,0 4-4 0,-8-1-1 0,3 4-2 15,-1 1-1-15,6 3 0 0,2 3-1 16,2-2-2 0,8-1-21-16,5-1-1 0,5-6-25 0,1-4-11 0,4-7-29 15,-3-5-35-15,-3-7-93 0</inkml:trace>
  <inkml:trace contextRef="#ctx0" brushRef="#br0" timeOffset="1976.36">19691 7088 299 0,'0'0'174'15,"0"0"-133"-15,-53-22 8 0,42 19 13 16,3-1-16-16,0 2-14 0,8 1 1 16,0 0-4-16,0 1-9 0,0-3-5 15,0 0-6-15,0 2-2 0,8-1-1 0,4 0-2 16,9-4-3-16,4-1-1 0,8 0 1 15,4 1-1-15,0 1 0 0,-1-1 0 16,-3 2-1-16,-2 3 1 0,-7 1-40 16,3 0-44-16,-8 4-23 0,-11 3-82 15,-4 0-162-15</inkml:trace>
  <inkml:trace contextRef="#ctx0" brushRef="#br0" timeOffset="2134.31">19677 7283 632 0,'0'0'11'16,"0"0"-7"0,0 0 4-16,0 0 32 0,58 32-11 0,-33-29-7 0,6-4 1 15,4 1-8-15,6-1-10 16,5-3-2-16,-3 0-3 0,7-1-20 0,-3-3-42 16,1-4-47-16,-9 0-124 0</inkml:trace>
  <inkml:trace contextRef="#ctx0" brushRef="#br0" timeOffset="2432.19">21091 6780 524 0,'0'0'61'16,"0"0"14"-16,0 0 10 0,0 0-14 0,0 0-22 0,0 0-10 15,0 0-4-15,0 0-2 0,0 0-8 16,-4-44-9-16,4 46-6 0,-2-1-10 16,2 5 0-16,0 3 0 0,-2 7 0 15,2 4 0-15,0 5 0 0,0 3 0 16,0 3 0-16,0 1 0 16,2 2 0-16,-2 5 0 0,2-1 0 0,4 3 0 0,0-4 0 15,0-4 0-15,3-1 0 0,-3-5 0 16,0-6-30-16,-2-7-22 15,-4-2-31-15,0-5-65 0,-10-5-105 0</inkml:trace>
  <inkml:trace contextRef="#ctx0" brushRef="#br0" timeOffset="4336">15295 8508 275 0,'0'0'37'0,"0"0"6"15,0 0 12-15,0 0-3 0,0 0 8 16,0 0-3-16,10-51-18 0,-10 48-6 15,0-1 4-15,0-1-1 16,0 1 0-16,0-2-1 0,2 4-5 0,-2 1-4 0,0 1-5 16,0 0-6-16,0 0-6 0,0 0-5 15,0 3-1-15,0 2-3 0,2 5-2 16,6 4 1-16,-1 7 1 0,-1 7 1 16,-2 1 2-16,2 4-3 15,0 4 1-15,5 1 0 0,-5 4-1 16,-4-3 1-16,2 0-1 0,2-3 0 0,-2-4 0 15,5-3-13-15,-5-4-14 0,0-3-20 0,-2-4-36 16,0-3-17-16,-2-4-72 16,0-8-161-16</inkml:trace>
  <inkml:trace contextRef="#ctx0" brushRef="#br0" timeOffset="4672.06">16510 8604 500 0,'0'0'67'0,"0"0"-7"0,-2-54 6 15,2 46-8-15,0 4-13 0,0 2-16 16,0 2-8-16,0 0-6 16,0 0-8-16,0 6-7 0,2 3-3 0,4 7 1 15,-2 4 0-15,-2 2 2 0,3 6 2 16,-5 2-1-16,0 0 1 0,0 1 0 16,0-5-2-16,0-1 0 0,2-5-17 15,0-4-12-15,0-2-22 0,2-7-23 0,0-3-13 16,-4-4-71-16,0-8-117 15</inkml:trace>
  <inkml:trace contextRef="#ctx0" brushRef="#br0" timeOffset="4823.22">16500 8356 542 0,'0'0'66'0,"0"0"-41"15,0 0-5-15,0 0 9 16,0 0-18-16,0 0-11 0,0 0-2 0,0 0 1 0,54-13-1 15,-42 29-7-15,4 0-25 16,-3 2-24-16,3-3-54 0,-5 1-51 16</inkml:trace>
  <inkml:trace contextRef="#ctx0" brushRef="#br0" timeOffset="5169.96">16866 8514 507 0,'0'0'83'0,"0"0"-16"15,0 0 2-15,0 0-3 0,0 0-29 32,16-54-13-32,-16 51-8 0,0 2-5 0,0 1-2 0,0 0-3 0,0 0-4 15,-2 0-2 1,-6 4 2-16,2 5-2 16,-1 4-2-16,-1 1 1 0,2 3-1 15,2-2 1-15,2 0-3 0,2 2 0 16,0-5 0-16,4 4 1 0,4 0 1 0,3 0 1 15,5 1 1-15,-1 1 0 0,1-1 0 16,-1 1-2-16,1-3 2 0,-6 0-1 16,-1-3 1-16,1 1 1 0,-6-2-1 15,0-1 0-15,-4 0 0 0,0 3 1 16,-4-1 1-16,-8 1 0 0,1-1-1 16,-7 0-1-16,3-3-1 0,-9 1-11 15,3-3-9-15,-6-2-18 0,-4 1-39 16,4-3-16-16,0-3-39 0,15 0-22 15,-1 0-79-15</inkml:trace>
  <inkml:trace contextRef="#ctx0" brushRef="#br0" timeOffset="5546.5">17713 8558 465 0,'0'0'58'0,"0"0"27"0,0 0-16 15,0 0-3-15,0 0-13 16,0 0-13-16,0 0-5 0,0 0-13 16,0 0-13-16,19-28-7 0,-19 33-2 15,6 5-2-15,-4 6 0 0,2 3 2 16,2 4 0-16,-2 0 1 0,1 4 0 0,1 0 1 16,2 2-2-16,-2-1 1 0,3-3-1 15,1-2 0-15,0-2-2 0,1-4 0 16,-5-4-2-16,2-3-1 0,-4-6 1 15,-2-1 2-15,2-3 2 0,-4 0 0 16,5-6 1-16,1-6 3 0,2-3 0 16,2-4 3-16,-3-6 0 0,3-4 0 15,4-4-1-15,-1-6 0 0,1-5-1 16,3-2-3-16,1 0-1 0,-1 6-1 16,1 7 1-16,-7 11-2 0,1 4 1 15,3 9-7-15,-7 4-8 0,2 4-8 0,5 0-10 16,-1 7-14-16,5 4-25 0,-3 2-10 15,5 3-38-15,0-2-73 0</inkml:trace>
  <inkml:trace contextRef="#ctx0" brushRef="#br0" timeOffset="6271.96">18612 8582 417 0,'0'0'199'16,"0"0"-160"-16,17-52 9 0,-17 35 27 15,0 3-20-15,-4-3-28 0,-7 2-14 16,1 2-3-16,2 4-1 0,-7 2-9 0,1 4 0 16,-5 3-1-16,1 0-5 0,-5 5 3 15,0 6-1-15,3 2 1 0,-5 6 0 16,2 3-3-16,9 2-6 0,-5 0-3 16,4 0-1-16,5 0 1 0,0-1 1 15,4-4 1-15,1 2 5 0,3-1 4 16,2-4 2-16,0 1 0 0,2-6 2 15,3-1-1-15,1-2 0 0,4-4 1 16,0 0-2-16,3-4 2 0,3 0 0 16,3-1 3-16,2-5 4 0,1-2 3 15,1-5 3-15,0 0 1 0,0-3-3 0,-3 0 1 16,-3-1 3-16,-5-1-1 0,1 1-3 16,-7 3-3-16,-2 3 0 0,-2 2-4 15,0 6-2-15,-2 1 0 0,0 2-1 16,0-1-1-16,0 1 0 0,0 1-4 15,-2 9-3-15,0 5-3 0,0 5 6 16,-2 3 2-16,2 1 2 0,2-2-4 16,0-1-6-16,0-3-2 0,4-4-5 15,2-2 5-15,4-5-6 0,3-4-4 16,1-3 5-16,3 0-3 0,-1-3-5 16,11-7-5-16,-2-2-8 0,2-3-9 15,4-3-4-15,2-3 11 0,0-4 10 16,-2-1 17-16,-2 1 13 0,-4-6 2 0,0 2 12 15,-7-3 27-15,-1-1 4 0,-7 2 4 16,0 1-5-16,-1 7 15 0,-5 8-17 16,-4 3 1-16,0 3-4 0,0 1-7 15,-4 1-9-15,-5 2-9 0,5 2-2 16,-2 1-8-16,0 2-3 0,0 0-1 16,-5 6-3-16,-3 5 0 0,-3 5-2 15,1 3 4-15,-3 4 1 0,5 2-1 16,3-3 1-16,-1 3-1 0,2-1-3 0,5-2 0 15,1 1-1-15,2-3 0 16,0 0-2-16,2-2 1 0,6 0-1 0,1-2-6 16,5-4 3-16,2 1 1 15,7 0-7-15,2-2 0 0,6-1-13 0,6-6-9 16,4-4-7-16,9 0 1 0,-1-9-7 16,7-4-16-16,2-4-19 0,-2-3-38 15,-3 1-106-15</inkml:trace>
  <inkml:trace contextRef="#ctx0" brushRef="#br0" timeOffset="7307.29">19662 8451 306 0,'0'0'76'0,"7"-62"32"0,-16 45-12 16,-1 1-27-16,0 5-15 0,-1 0-8 0,1 3-15 15,2 4-6-15,-3 1-11 0,3 3-5 16,-2 0-5-16,-5 6-4 0,3 4-1 16,-5 4-2-1,1 4 1-15,-7 1 1 0,2 4 1 0,3 3 0 0,-1 0 0 16,1 3-5-16,-1-1-6 0,3-1-9 15,1 0-1-15,3-2 1 0,3-1 3 16,3-5 10-16,6-4-4 0,0-3 7 16,0-5 0-16,0-2-4 0,11-2 3 15,-3-2 4-15,6-1 1 0,3-2 1 16,8-7 3-16,-1-3 4 0,3-2 6 16,0-5-1-16,2 0-3 0,-4 0-1 0,-4 0-1 15,-3-1 2-15,-5 2 1 0,-1 0 0 16,-4 4-2-16,-2 6-5 15,-6 2 1-15,3 5-1 0,-1-1 3 16,-2 2-4-16,0 0-2 0,0 0-1 16,0 5-6-16,0 6-2 0,0 6 2 0,-2 6 4 15,2-2-2-15,0-2-6 0,4-1 1 16,2-3 0-16,2-3 3 0,-2-4 0 16,3 0-1-16,1-2-1 0,4-5-2 15,-1-1 4-15,3 0 0 0,3-5-1 16,2-3-2-16,1-1-3 0,-1-3 4 0,0-2-1 15,-3-3 7-15,-1 0 2 16,-3-3 0-16,-1 1 0 0,-5-1 3 0,0-1 8 16,-2 2 7-16,3-1 1 15,-3 0-1-15,0 4 7 0,0 3-8 0,1 3-6 16,-3 4-3-16,-2 1-2 0,2 4-2 16,0-3-2-16,-2 3-2 0,4 1 0 15,3 0-1-15,1 8-2 0,-2-1 2 16,7 5-1-16,1 3 1 0,-1-1 1 15,-1 3 1-15,-2-2-1 0,-1 2 0 16,-3-3 0-16,-2-1 0 0,-4-1-1 16,-2-3 2-16,2-2-1 0,-2-1 0 15,0-3-1-15,0-2 1 0,0-1 2 16,2 0-2-16,-2 0 1 0,0 0 0 16,3-2 0-16,1-3 3 15,0 0-1-15,2-1 0 0,2-5-3 0,-2 2 1 0,5-3-1 16,1 0 0-16,-1-2 0 0,3 1 1 15,1 0-1-15,-1 4 0 0,0 4-1 16,-3 3 0-16,3 2 0 0,-1 0 0 16,1 6 1-16,1 2 0 0,-1 5-1 15,5 2 2-15,-3 3-2 0,3 1 2 16,-3-2-1-16,3 3 0 0,0 0 1 0,-1 0-1 16,3 0 0-16,-1-3 1 15,1 1-1-15,0-5 1 0,2-1 0 0,-1-3 2 16,5-5-1-16,0-1 3 15,-2-3 4-15,0-2 5 0,-1-3 1 16,1-6 2-16,-2 0 0 0,0-6-1 0,-1-3-2 16,-3-6 1-16,2-5-3 0,-7-4-3 15,1-5-3-15,-5-4-2 16,0-5-1-16,-1-1-2 0,-3-1 3 0,-4 3-4 16,0 6-2-16,-2 8 2 0,0 8 4 15,0 7-1-15,-4 2-1 0,2 6 0 16,0 5 0-16,-2 3-1 0,-1 3-1 15,-1 3-2-15,-2 11-4 16,-9 8-1-16,-1 10 4 0,-7 4 3 0,6 3 0 16,3 2 0-16,8 0 0 0,1 0 0 0,5-3 0 15,2-1 0-15,7 0 0 0,1-4 0 16,6 1-3-16,3-4-1 0,-1-1 0 16,5-3-9-16,0-5-8 0,-3-4-3 15,1-5-8-15,-3-5-13 0,-3-7-12 16,-3-2-27-16,-6-6 0 0,-4-5-45 15,-6-8-37-15,-6 3-99 0</inkml:trace>
  <inkml:trace contextRef="#ctx0" brushRef="#br0" timeOffset="7543.24">20679 8409 457 0,'0'0'83'0,"0"0"4"16,-55-56 2 0,51 53-4-16,4 0-27 0,0 2-18 15,0 0-15-15,0-1-3 0,2 1-8 16,2 0-5-16,4-2-4 0,6 1-4 0,3 1 3 0,6 1 3 0,6 0 0 15,4-1 2-15,2 1-2 0,6 0 0 16,5 0-4-16,1 0 1 0,-3 0-4 16,-3 1 0-16,-6 2 0 0,-10-3 0 15,-2 2 0-15,-7 0 0 16,-5-1-11 0,-9 0-9-16,0-1-15 0,-2 0-1 15,0-4 11-15,-2 1-3 0,0 1 1 16,2-1-16-16,-2 3-8 0,-1 0-10 15,-1 0-18-15,-2 4-77 0,0-3-119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6-07T04:24:52.779"/>
    </inkml:context>
    <inkml:brush xml:id="br0">
      <inkml:brushProperty name="width" value="0.05292" units="cm"/>
      <inkml:brushProperty name="height" value="0.05292" units="cm"/>
      <inkml:brushProperty name="color" value="#FF0000"/>
    </inkml:brush>
  </inkml:definitions>
  <inkml:trace contextRef="#ctx0" brushRef="#br0">7138 11543 343 0,'0'0'45'0,"0"0"-35"0,0 0 15 16,0 0 34-16,0 0 2 0,0 0-16 16,0 0-11-16,0 0-2 0,-11 14-2 15,11-14-1-15,2-1-9 0,-2-1-3 16,9-1-2-16,-3 0 4 0,13-1 2 15,-3-3 2-15,9-2 1 0,8-2-6 16,4-6-3-16,9 1 0 0,1-3-4 0,9-2-2 16,6 3-1-16,8-1 0 15,3 0-1-15,-1 3 0 0,-6 1 0 16,-8 1-3-16,-8 3-1 0,-9 2 1 16,-8 3-4-16,-10-1-3 0,-5 4 3 0,-9 1-1 15,-3 0 1-15,-6 2 0 0,0 0 1 16,0 0-1-16,0 0 1 0,0 0 0 15,0 0 1-15,0 0-1 0,0 0-1 16,0 0 0-16,0-3 0 0,0 3 0 16,0 0-2-16,0 0-6 0,0 0-5 0,0 0-6 15,0 1-11-15,2 3-16 0,-2 1-24 16,0 1-18-16,4-1-21 0,0-1-71 16,-4-1-152-16</inkml:trace>
  <inkml:trace contextRef="#ctx0" brushRef="#br0" timeOffset="738.98">8812 11147 589 0,'0'0'9'0,"0"0"16"15,-6-53 8-15,6 42 30 0,0-1-7 16,2 5-20-16,2 0-13 16,-2 3-7-16,0 2-1 0,-2 2-3 15,4 0-7-15,3 4-2 0,-1 8-2 0,2 3 2 16,0 7 0-16,1 7 4 0,-1 5 1 0,-2 8-1 15,-4 5 1-15,-2 4-3 0,-2 2 2 16,-2-6-1-16,0-2-6 16,-4-5 1-16,1-4-1 0,3-5 1 0,-2-6 0 15,0-6-1-15,4-5 1 16,2-6-1-16,0-3 0 0,0-3 0 16,0-2-1-16,0-1 0 0,2-7 0 15,2-6 1-15,0-4 0 0,2-7 1 0,-2-4-1 16,3-4 0-16,-3-4 1 0,4-2-1 15,-4-4 0-15,4-1 0 0,-1-1 0 16,-1 5 1-16,0 9 0 0,0 10-1 16,-6 7 0-16,2 6 0 0,0 3 6 15,-2 2 8-15,2 0-8 0,0 3-3 0,1 0-3 16,1 3 0-16,6 9 0 16,-2 4-1-16,5 5 1 0,-1 4 0 0,5 2 2 15,-3-1-2-15,3-2 0 0,1-1-1 16,1 0 0-16,4-5 1 15,1 1 0-15,-1-4 1 0,2-2-1 0,-6-2 1 16,-1-5-1-16,1-2 1 16,-7-4-1-16,3 0 1 0,-1-6 0 15,-2-5 1-15,3-1 1 0,-5-1 9 16,1-2-2-16,-1 0 0 0,-4-5-2 0,-2-1-8 16,-2 0 0-16,-2-7 0 0,0-2 0 15,0-2 0-15,0 0 0 0,-4 8 0 0,2 4 0 16,0 9 0-16,0 5 0 15,2 2 0-15,-2 4 0 0,2 0 0 16,0 0 0-16,0 4 0 0,0 2 0 0,0 5-14 16,0 5-25-16,4 3-3 0,2 2-13 15,1-1-33-15,3 1-36 0,0-6-62 16,-2-5-194-16</inkml:trace>
  <inkml:trace contextRef="#ctx0" brushRef="#br0" timeOffset="991.44">9567 11111 650 0,'0'0'6'15,"0"0"31"-15,0-64 22 0,2 52-1 16,2 2-17-16,-2 2-6 16,0 3-5-16,-2 3-3 0,0 2 0 0,0 0-10 15,0 0-8-15,0 4-5 16,4 4-2-16,2 7-1 0,-2 5 0 0,3 5 3 15,-3 2 0-15,-4 4 0 0,0 1-1 0,0 2 1 16,-2 2-4-16,-4 3 0 16,-1 0 0-16,3-1-8 0,0-3-7 0,2-5-9 15,2-6-15-15,0-9-12 0,0-3-38 16,0-6-54-16,-4-5-84 16</inkml:trace>
  <inkml:trace contextRef="#ctx0" brushRef="#br0" timeOffset="1433.03">9790 11086 235 0,'0'0'397'0,"0"0"-389"0,0 0 16 0,33-56 34 0,-27 48 12 16,-2 2-16-16,0 0-8 0,-2 3-12 15,-2 0-3-15,0 3-7 0,0 0-7 16,0 0-6-16,0 3-5 15,3 5-4 1,-3 2-2-16,4 6 1 0,-4 3-1 16,2 4 1-16,-2 5 3 0,0 1-4 15,-4 7 0-15,2-1 0 0,-5 1 0 16,3-2 0-16,2-4 0 0,-2-3 0 0,4-5 0 16,0-3 0-16,0-4 0 15,6-5 0-15,0 0 0 0,-1-7 0 0,3 1 0 16,6-2 0-16,-1-2 0 0,7-4 0 15,5-5 0-15,4-5 0 16,8-2 0-16,5-1 0 0,-1-1 0 0,0 1 0 16,1 0 0-16,-1 4 0 0,-10 1 0 15,-8 2 0-15,-5 3 0 0,-9 3 0 16,-5 1 0-16,-4 2 0 0,0 1 0 16,0 0 0-16,0-1 0 0,0 1 0 0,-4 0 0 15,-3 3 0-15,-7 6 0 16,-5 1-16-16,-7 6-30 0,-3 3-17 0,-5 4-32 15,-3 0-53-15,-2-7-116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6-07T04:27:37.558"/>
    </inkml:context>
    <inkml:brush xml:id="br0">
      <inkml:brushProperty name="width" value="0.05292" units="cm"/>
      <inkml:brushProperty name="height" value="0.05292" units="cm"/>
      <inkml:brushProperty name="color" value="#FF0000"/>
    </inkml:brush>
  </inkml:definitions>
  <inkml:trace contextRef="#ctx0" brushRef="#br0">8283 11474 67 0,'0'0'59'0,"0"0"-37"0,0 0-4 16,0 0 9-16,0 0 15 0,0 0-2 15,0 0-10-15,0 0-11 0,-6-10-6 16,6 8 1-16,0 1 0 0,0 1 2 0,0 0 2 16,0 0-1-16,0 0 6 15,0 0 0-15,0 0 5 0,0 0 1 16,0 0 3-16,0 0 3 0,0 0 2 0,0-1-2 15,0 1 0-15,0 0-4 0,0 0-2 16,0 0-4-16,0 0-5 0,0 0-5 16,0 0-7-16,0 0-3 0,2 0-2 15,4 0 0-15,0 0 5 0,7 0 4 16,3 0 3-16,7 1 0 0,-2-1 1 16,8-1-1-16,-3-1-3 0,5-1 0 15,-4 1 0-15,-2-2-4 0,-4 1-1 16,-5 2-1-16,-1-2-2 0,-3 3-3 15,-2 0 1-15,-1 0 1 0,-7 0-1 16,2 0 0-16,-4 0-1 0,2 0 1 0,-2-2-1 16,0 2-1-16,0-1 0 0,0 1 2 15,0 0-2-15,0 0 0 0,0 0 2 16,0 0-2-16,0 0-6 0,0 0-9 16,-2 0-10-16,0 1-9 15,0 1-9-15,0 1-32 0,2-2-38 0,-2-1-61 16,-5-6-147-16</inkml:trace>
  <inkml:trace contextRef="#ctx0" brushRef="#br0" timeOffset="2335.4">7316 11693 103 0,'0'0'136'0,"0"0"-60"16,0 0-21-16,0 0-12 0,0 0-7 16,0 0-10-16,0 0-6 0,0 0-4 15,-21-14-3 1,19 14 2-16,0 0 2 0,0 0 3 0,0-1 3 0,2 1-2 16,-2 0-1-16,-1-2-2 0,-1 2-1 15,2 0 1-15,2 0 2 0,0 0-5 16,0 0-4-16,0 0-2 0,0 0-2 15,-2 0 1-15,0 0-2 0,2 0-1 16,0 0 1-16,0 2-1 0,0-2 2 16,4 0-2-16,2 0 1 0,5 2 1 15,-3 2 6-15,9-2 1 0,1 1-1 0,7-2 0 16,-2 0-1-16,4-1-1 0,4 0 0 16,2 0-2-16,2 1-2 0,4-2-3 15,5 1-1-15,5 0 6 0,5 0 0 16,6 1-1-16,4 0-1 0,2 0-1 15,6-1 3-15,1 0-6 0,-3 0-2 16,-2-1-1-16,-8 1 0 0,-4 0 3 16,-13-1 0-16,-9 1 0 0,-12 0 0 15,-11 0 1-15,-7 0-2 0,-4 0 0 16,0 0-1-16,0 0 9 0,0 0 2 16,0 0-4-16,0 0-8 0,0 0 0 15,0 0 0-15,0 0 0 16,0 0 0-16,0 0 0 0,0 1 0 0,0-1 0 0,0 0 0 15,0 0 0-15,-2 0 0 0,0 0 0 16,2 0 0-16,0 1-12 0,-2 1-13 16,2 2-12-16,-3-1-7 0,-1 1-25 15,-4-3-38-15,-8-2-53 0,1-9-238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6-07T04:28:01.548"/>
    </inkml:context>
    <inkml:brush xml:id="br0">
      <inkml:brushProperty name="width" value="0.05292" units="cm"/>
      <inkml:brushProperty name="height" value="0.05292" units="cm"/>
      <inkml:brushProperty name="color" value="#FF0000"/>
    </inkml:brush>
  </inkml:definitions>
  <inkml:trace contextRef="#ctx0" brushRef="#br0">8804 9189 221 0,'0'0'109'0,"0"0"-58"15,0 0 2-15,0 0 8 0,0 0-6 16,0 0-9-16,0 0-15 0,-6-10-3 15,6 10 5-15,2 4-30 0,2 2-1 16,0 2 3-16,4-1 10 0,-4 2-1 16,1-1 0-16,-1 2 1 0,0-1-1 15,2 6 2-15,-4 0-3 0,4 4-2 16,-4 1-2-16,2-2-2 0,1-2 0 16,1-3-4-16,-2-2-1 0,2-4 1 15,2-5 0-15,-3 1 0 0,3-3 4 0,2 0 5 16,3-8 6-16,7-7 5 0,3-8 2 15,6-7 0-15,2-5-5 0,0 0-6 16,-2 2-4-16,0 4-5 16,-9 7 0-16,-3 4-4 0,-3 7 0 0,-5 4-1 15,-5 4 2-15,-2 3-2 0,0 0 0 16,0 8-13-16,-2 2-27 0,0 1-13 16,0 1-31-16,-8 2-102 0,-5-4-212 15</inkml:trace>
  <inkml:trace contextRef="#ctx0" brushRef="#br0" timeOffset="3675.41">8572 10191 245 0,'0'0'88'0,"0"0"-17"0,0 0-8 15,0 0 6-15,0 0-13 0,0 0-16 16,0 0-12-16,0 0 2 0,0-15-3 15,0 15-3-15,0 0-3 16,0 0-2-16,0 0-4 0,0 0-3 0,0 0-3 16,0 5-1-16,0 7-6 0,0 3 4 0,0 3 5 15,0 4-2-15,0-2-2 0,0 1-3 16,0-3-1-16,0 2-1 0,0-2-1 16,0-3 1-16,2-2-1 0,3-5-1 15,1-2 2-15,-4 1 0 0,6-5 1 16,-2-1 4-16,5-1 4 0,1-7 4 15,2-1 2 1,5-7 4-16,0 0-3 0,3-2-4 0,1 0-2 0,0 1-2 16,-2 0-5-16,-3 2-3 0,-3 2 3 15,-1-1 1-15,-1 0-6 0,-1 0 0 16,-2 0 0-16,-1 5 0 0,-3 0 0 0,-2 3 0 16,0 0 0-16,-2 4 0 15,0-1 0-15,-2 2 0 0,0 0 0 16,0 0 0-16,4 0-20 0,0 0-28 0,7 0-22 15,1-1-48-15,-2-5-68 0,-1-2-251 16</inkml:trace>
  <inkml:trace contextRef="#ctx0" brushRef="#br0" timeOffset="18841.38">8756 11293 331 0,'0'0'150'0,"0"0"-128"16,0 0 3-16,0 0 28 0,0 0-6 15,0 0-10-15,0 0-5 0,0 0 1 16,0 0-4-16,-10-24-6 0,10 24-5 16,0 0-6-16,0 0-6 0,0 0-3 15,2 0-1-15,0 2 0 0,2 2-2 16,2 2 4-16,1 4 1 0,1-3 1 15,0 3 1-15,0 0-1 0,5 1-1 16,-3-2-1-16,1-2 1 16,1 1-1-16,0-4 2 0,5 0-2 0,-1-2 1 0,3-2 0 15,4-6 5-15,4-7 4 0,6-5 3 16,2-8-3-16,2-2 0 0,2-2-2 16,-4-1-1-16,-1-2-4 0,-1 5-3 15,-11 2-1-15,-1 3 0 0,-7 4 0 16,-1 1 1-16,-5 4-2 0,-4 5 0 15,-4 4 0-15,2 4-1 0,-2 1 0 16,0 0-1-16,0 0 0 0,-2 2 0 16,0 7-6-16,-4 3-19 0,2 5-8 15,-4 5-10-15,-1 1-7 0,3 4-28 16,-4 3-25-16,-5 2-48 0,5 0-124 16</inkml:trace>
  <inkml:trace contextRef="#ctx0" brushRef="#br0" timeOffset="19723.07">8816 12360 174 0,'0'0'42'0,"0"0"23"15,0 0-8-15,0 0 3 0,0 0 4 0,0 0 0 16,0 0-5-16,-18-32-10 16,16 27-10-16,-3 4 5 0,5-2 1 0,0 3-6 15,0 0-9-15,0 0-7 0,0 0-4 16,0 0-7-16,0 0-5 0,0 3-2 16,0-2-3-16,0 5 0 0,5-2-2 31,-1 1 1-31,2 3 0 0,-2-1 2 0,2 5-1 0,-4 1 1 0,2 1 0 15,1 3 0-15,-1 0-1 0,0 1 0 16,0-1 1-16,-2 1-2 0,4-3 0 16,-4-1 0-16,5 0-1 0,-1-4 0 15,-2-3 0-15,2 2 0 0,-2-5 1 16,0-1-1-16,-2 0 2 16,0-3 2-16,1 0 3 0,1 0 2 0,4-2 1 0,4-5 2 15,3-3 1-15,8-5 1 0,8-8-3 16,4-8 2-16,8-4-13 0,5-4 0 15,1-3 0-15,1 2 0 16,2-1 0-16,-1 4 0 0,-5 2 0 0,-5 5 0 16,-4 4 0-16,-10 5 0 0,-4 7 0 15,-7 3 0-15,-7 5 0 0,-5 5 0 16,-4 0 0-16,0 1 0 0,0-1 0 16,0 1 0-16,0 0 0 0,0 0 0 15,0 0 0-15,0 0 0 0,0 0 0 16,0 0 0-16,0 0 0 0,0 3 0 15,-2 0 0-15,0 1 0 0,-2 0 0 0,1-1 0 16,-3 3 0 0,2 2 0-16,-4 1-11 0,4 2-17 15,-5 1-6-15,-3 0-4 0,2 3-13 0,-1-1-24 0,-3 3-28 16,-5-1-22-16,-1 0-76 16</inkml:trace>
  <inkml:trace contextRef="#ctx0" brushRef="#br0" timeOffset="20604.91">8701 13309 280 0,'0'0'29'16,"0"0"25"-16,0 0-12 0,0 0 11 15,0 0 3-15,0 0 0 0,-25-31-7 16,25 26-5-16,-2 2 1 0,2 1 4 15,-2-1-5-15,2 3-10 0,0 0-3 16,0 0-9-16,0 0-5 0,0 0-4 16,0 0 0-16,0 0 1 0,0 1-2 15,0 1-4-15,0-1-2 0,0 6-2 0,0 3-1 16,0 2 0-16,2 6-1 16,0 0 0-16,0 3 1 0,0-1 1 0,-2 1 0 15,2-1 1-15,0-4-2 16,-2 2 1-16,2-7-2 0,2-1 0 0,0-2-1 15,3-1 0-15,-1-1 0 0,0-2 1 16,0-2 4-16,4-2-6 0,3 0 0 16,-3 0 0-16,7-7 0 0,-1-4 0 15,5-1 0-15,2-5 0 0,1-3 0 16,5-3 0-16,4-3 0 0,1-2 0 16,-1-2 0-16,4-2 0 0,-2-1 0 0,4-1 0 15,-4 1 0-15,-6 5 0 0,-6 4 0 16,-2 7 0-16,-13 6 0 0,-4 4 0 15,-2 6 0-15,-2 0 0 0,0 1 0 16,0 0 0-16,0 0 0 0,0 0 0 16,0 0 0-16,0 1 0 0,0 5 0 15,-2 4 0-15,2 5 0 0,-2 4 0 16,0 0-14-16,0 4-30 0,0-2-11 16,2 1-17-16,4-2-40 0,0 2-55 0,4-4-76 15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6-07T04:28:49.763"/>
    </inkml:context>
    <inkml:brush xml:id="br0">
      <inkml:brushProperty name="width" value="0.05292" units="cm"/>
      <inkml:brushProperty name="height" value="0.05292" units="cm"/>
      <inkml:brushProperty name="color" value="#FF0000"/>
    </inkml:brush>
  </inkml:definitions>
  <inkml:trace contextRef="#ctx0" brushRef="#br0">18631 11710 38 0,'0'0'1'0,"0"0"1"16,0 0 1-16,0 0 16 15,0 0 23-15,0 0-8 0,0 0-7 0,0 0-9 16,-39-37 4-16,30 36 0 0,1 0-3 16,2-1 0-16,2 0 2 0,-2-2-1 15,-3 0 3-15,7 2-7 0,-2 0 2 16,0 2-1-16,2-2 1 0,0 0 0 15,0 1 5-15,0-1 3 0,0 1 5 16,2 0 0-16,-2-1-2 0,2 2 2 16,0-2-3-16,0 1-5 0,-2 0 3 0,2 1-3 15,0 0-3-15,0 0-4 16,0 0-2-16,0 0-4 0,0 0-2 16,0 0-1-16,0 0-2 0,0 0-2 15,2 0-1-15,2 0-1 0,0 2 0 16,4 0 5-16,7 1 9 0,-1 0 0 0,9-3 1 15,4 0 0-15,2 1 1 16,10-1 0-16,2 0 0 0,5-3-1 0,3 1-8 16,1 0-2-16,4 1 0 0,-5 0-2 15,3-2 2-15,-4 1 2 0,-3-2-1 16,-6 2-1-16,-6 0 0 0,2 1 0 16,-4-4 0-16,1 4-2 0,-1 0 1 0,-5-1-2 15,-3 2 0-15,-4 0 0 0,-7 0 1 16,-6 0-3-16,-6 0 2 15,0 0-1-15,0 0 2 0,0 0 2 16,0 0 0-16,0 0-6 0,0 0 0 16,0 0 0-16,0 0 0 0,0 0 0 0,0 0 0 15,0 0 0-15,0 0 0 16,0 0 0-16,0 0 0 0,0 0 0 16,0 0 0-16,0 0 0 0,0 0 0 0,0 0 0 15,0 3 0-15,0 3 0 16,0-4 0-16,0 1 0 0,0 0-4 0,0 0-6 15,-2 1-2-15,-2-3-4 0,-2 5-4 16,2-2-4-16,-2 3-1 0,-5 1-13 16,1-1-5-16,2-1-18 0,-1 3-9 0,-1-3 3 15,0 0-30-15,-1-4-34 16,1 0-94-16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6-07T04:29:49.389"/>
    </inkml:context>
    <inkml:brush xml:id="br0">
      <inkml:brushProperty name="width" value="0.05292" units="cm"/>
      <inkml:brushProperty name="height" value="0.05292" units="cm"/>
      <inkml:brushProperty name="color" value="#FF0000"/>
    </inkml:brush>
  </inkml:definitions>
  <inkml:trace contextRef="#ctx0" brushRef="#br0">18552 10886 50 0,'0'0'105'0,"0"0"-77"15,0 0-13-15,0 0-1 0,0 0 3 16,0 0 8-16,0 0 1 0,0 0-7 15,0 0-6-15,-12-49-3 0,8 42-1 16,2 1 5-16,0 3 5 0,0 0 4 16,0 0-3-16,2-1 5 0,-2 2 0 15,2-1-3-15,0 1 0 0,0 0-7 16,0 0-3-16,0 1-3 0,0 1 4 16,0 0 1-16,0 0 5 0,0 0-2 0,0 0 2 15,0 0-2-15,0 0-3 16,0 0-1-16,6 0-1 0,-2 0 6 0,6 0 0 15,5 0 3-15,1 0-1 0,9 0-1 16,2 0 4-16,2 0-8 0,6 0-5 16,6 0 4-16,5-2 0 0,8-2-7 15,3 1-1-15,5-1 1 0,-2-1 0 16,0 2-1-16,-8 2-2 0,-11 0-2 16,-6 1 0-16,-4 1-1 0,-12 1 1 15,-9-1-1-15,-5 1 0 0,-3-2 1 16,-2 0-1-16,0 1-1 0,0 0 2 15,-5 4 0-15,1 0 0 0,-2 4-1 16,-2-2 1-16,4-3-2 0,0 0 0 0,2-3-5 16,-3 2-4-16,3 1-9 15,2-1-10-15,-2 2-15 0,0-1-23 0,0 0 2 16,-6 0-50-16,0 1-68 0,-3-1-176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6-07T04:29:57.217"/>
    </inkml:context>
    <inkml:brush xml:id="br0">
      <inkml:brushProperty name="width" value="0.05292" units="cm"/>
      <inkml:brushProperty name="height" value="0.05292" units="cm"/>
      <inkml:brushProperty name="color" value="#FF0000"/>
    </inkml:brush>
  </inkml:definitions>
  <inkml:trace contextRef="#ctx0" brushRef="#br0">18575 11603 33 0,'0'0'108'0,"0"0"-94"15,0 0 25-15,0 0 4 0,0 0-12 0,0 0-2 16,0 0-3-16,0 0 2 16,0 0-5-16,-56 16-1 0,54-10 1 15,-2-3 7-15,2-1 2 0,-2-2 3 0,4 2 2 16,0-2 6-16,0 0-5 15,0 1-2-15,0-1-1 0,0 1-1 16,0-1-3-16,0 0-6 0,0 3-6 0,0-2-3 16,2 2-4-16,4-1 0 0,-2 2 5 15,9 2-3-15,-3 0-1 0,9 3-5 16,-1-2 1-16,5 0 0 0,2 1 0 16,4 0 1-16,6-1-1 0,2 1-1 15,7-1 0-15,7-1 0 0,1-2 0 16,4 1 0-16,0-2-3 0,-3 2 0 15,-1 0-1-15,-9-2 1 0,1 1-1 16,-11-1-1-16,-6 0 2 0,-5 1-5 16,-11-3 0-16,-5 2 0 0,0-1 0 0,-6-1 0 15,0 1 0-15,0-2 0 0,0 0 0 16,0 0 0-16,0 0 0 0,0 0 0 16,0 0 0-16,0 0 0 0,0 0 0 15,-4 0 0-15,2-1 0 0,-2 0 0 16,-4 1 0-16,1 0-22 0,-1 0-6 15,0 0-12-15,0 0-6 0,3 0-23 16,3 1-43-16,2-1-18 0,7-3-88 0</inkml:trace>
  <inkml:trace contextRef="#ctx0" brushRef="#br0" timeOffset="802.87">22532 11657 137 0,'0'0'61'0,"0"0"10"0,0 0-16 15,0 0 3-15,0 0-4 0,0 0-9 16,0 0 2-16,2 1-4 0,-2-1-1 15,0-1-2-15,0 1-2 0,0 0 7 16,0 0-11-16,2 0-5 0,-2 0-1 16,0 0-6-16,2 0-6 0,2 0 2 0,4 0 4 15,7 0-2-15,-1 0 0 0,9 0-4 16,4 0-1-16,8 1-1 0,2 2-5 16,9 1-1-16,5 3-1 0,3-1-3 15,4 0 1-15,8 0-5 0,2 1 0 16,9-1 0-16,-5-2 0 0,5 0 0 15,-3 0 0-15,2-1 0 0,-7 2 0 16,-1-2 0-16,-2 3 0 0,-18-3 0 16,-13-3 0-16,-17 2 0 0,-9-2 0 0,-9 0 0 15,0 0 0-15,0 0 0 16,2 0 0-16,-2 0 0 16,2 0 0-16,-2 0 0 0,0 0 0 15,2 0 0-15,-2 0 0 0,0 0 0 0,0 0 0 0,0 0 0 16,0 0 0-16,0 0 0 0,0-1 0 15,-2 1 0-15,0 0 0 0,-2 0 0 16,-3 0 0-16,1 0 0 0,-6 0 0 16,1 0-13-16,3-1-26 0,-13-1-6 15,11-3-8-15,-11 0-37 0,9-6-68 16,-2-3-99-16</inkml:trace>
  <inkml:trace contextRef="#ctx0" brushRef="#br0" timeOffset="1887.91">18900 12142 374 0,'0'0'65'0,"0"0"0"16,0 0-26-16,0 0 4 0,0 0-7 16,0 0-8-16,0 0-3 0,0 0 3 15,0 0 1-15,-2 3-4 0,0-1-8 16,2 3-4-16,0-2-1 0,0 3-2 15,0 0 1-15,2 0 3 0,0 1-3 16,4-2 3-16,4 0 1 0,7-1 2 16,3-4 1-16,5 0 0 0,6-3-1 15,6-5 2-15,7-3-2 0,-1-3-3 16,3-1-3-16,-1-2-2 0,-8 1 0 0,-1 4-9 16,-12 1 0-16,-3 3 0 0,-9 2 0 15,-5 3 0-15,-5 2 0 16,-2-1 0-16,0 2 0 0,0 0 0 0,0 0 0 15,0 0-10-15,0 0-21 0,0 2-15 16,0 2-5-16,-4-4-18 0,-9 0-20 16,-3-3-82-16,-5-10-266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B14D9-DA12-43CB-805C-B84704500514}" type="datetimeFigureOut">
              <a:rPr lang="en-IN" smtClean="0"/>
              <a:t>07-06-2023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D023D1-262B-4DDF-8F56-9181C2DC0BB3}" type="slidenum">
              <a:rPr lang="en-IN" smtClean="0"/>
              <a:t>‹#›</a:t>
            </a:fld>
            <a:endParaRPr lang="en-IN"/>
          </a:p>
        </p:txBody>
      </p:sp>
    </p:spTree>
    <p:extLst>
      <p:ext uri="{BB962C8B-B14F-4D97-AF65-F5344CB8AC3E}">
        <p14:creationId xmlns:p14="http://schemas.microsoft.com/office/powerpoint/2010/main" val="383070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4D1AF-9324-9C66-6EF1-DAF976DF7C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5338C6-3CF4-B219-991B-F4EEBC384C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39ADB6-C870-C377-A56E-EA2BAC097C9B}"/>
              </a:ext>
            </a:extLst>
          </p:cNvPr>
          <p:cNvSpPr>
            <a:spLocks noGrp="1"/>
          </p:cNvSpPr>
          <p:nvPr>
            <p:ph type="dt" sz="half" idx="10"/>
          </p:nvPr>
        </p:nvSpPr>
        <p:spPr/>
        <p:txBody>
          <a:bodyPr/>
          <a:lstStyle/>
          <a:p>
            <a:fld id="{086C7DE1-8BF1-46DE-9186-9717339E9422}" type="datetimeFigureOut">
              <a:rPr lang="en-IN" smtClean="0"/>
              <a:t>07-06-2023</a:t>
            </a:fld>
            <a:endParaRPr lang="en-IN"/>
          </a:p>
        </p:txBody>
      </p:sp>
      <p:sp>
        <p:nvSpPr>
          <p:cNvPr id="5" name="Footer Placeholder 4">
            <a:extLst>
              <a:ext uri="{FF2B5EF4-FFF2-40B4-BE49-F238E27FC236}">
                <a16:creationId xmlns:a16="http://schemas.microsoft.com/office/drawing/2014/main" id="{A85F1051-642F-A484-23D8-0137E13300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0B95EA-8454-93A6-5EEE-021D79B8DEC6}"/>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2456061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811B-8382-9D08-2F4C-80997B8F96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0E3829-1096-0B69-8360-41EF3A061F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65AEED-7E92-D8A4-5959-8E4AC2C61B77}"/>
              </a:ext>
            </a:extLst>
          </p:cNvPr>
          <p:cNvSpPr>
            <a:spLocks noGrp="1"/>
          </p:cNvSpPr>
          <p:nvPr>
            <p:ph type="dt" sz="half" idx="10"/>
          </p:nvPr>
        </p:nvSpPr>
        <p:spPr/>
        <p:txBody>
          <a:bodyPr/>
          <a:lstStyle/>
          <a:p>
            <a:fld id="{086C7DE1-8BF1-46DE-9186-9717339E9422}" type="datetimeFigureOut">
              <a:rPr lang="en-IN" smtClean="0"/>
              <a:t>07-06-2023</a:t>
            </a:fld>
            <a:endParaRPr lang="en-IN"/>
          </a:p>
        </p:txBody>
      </p:sp>
      <p:sp>
        <p:nvSpPr>
          <p:cNvPr id="5" name="Footer Placeholder 4">
            <a:extLst>
              <a:ext uri="{FF2B5EF4-FFF2-40B4-BE49-F238E27FC236}">
                <a16:creationId xmlns:a16="http://schemas.microsoft.com/office/drawing/2014/main" id="{22AF151F-DACC-0CB1-D183-8B78134811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C283EB-30B8-CDDA-2B64-62E66E990E68}"/>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2319139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FBA702-B390-74C4-98B6-F9F887DAF8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86D40B-FBD9-B895-DFA7-028D8D4941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713793-0656-5A4B-C316-E4358B844F6F}"/>
              </a:ext>
            </a:extLst>
          </p:cNvPr>
          <p:cNvSpPr>
            <a:spLocks noGrp="1"/>
          </p:cNvSpPr>
          <p:nvPr>
            <p:ph type="dt" sz="half" idx="10"/>
          </p:nvPr>
        </p:nvSpPr>
        <p:spPr/>
        <p:txBody>
          <a:bodyPr/>
          <a:lstStyle/>
          <a:p>
            <a:fld id="{086C7DE1-8BF1-46DE-9186-9717339E9422}" type="datetimeFigureOut">
              <a:rPr lang="en-IN" smtClean="0"/>
              <a:t>07-06-2023</a:t>
            </a:fld>
            <a:endParaRPr lang="en-IN"/>
          </a:p>
        </p:txBody>
      </p:sp>
      <p:sp>
        <p:nvSpPr>
          <p:cNvPr id="5" name="Footer Placeholder 4">
            <a:extLst>
              <a:ext uri="{FF2B5EF4-FFF2-40B4-BE49-F238E27FC236}">
                <a16:creationId xmlns:a16="http://schemas.microsoft.com/office/drawing/2014/main" id="{B02583FA-4DCE-0E96-EAE7-BE3F8C1F00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480F10-445E-A0B3-52BB-88B5C0700A55}"/>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896519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A2D4C-0850-ACF6-83B6-9A07F9CC06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C7EC9B-52F4-FAF0-E556-5C9BB7C669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693CE4-EFC5-E654-DDCA-3B51A6E112D5}"/>
              </a:ext>
            </a:extLst>
          </p:cNvPr>
          <p:cNvSpPr>
            <a:spLocks noGrp="1"/>
          </p:cNvSpPr>
          <p:nvPr>
            <p:ph type="dt" sz="half" idx="10"/>
          </p:nvPr>
        </p:nvSpPr>
        <p:spPr/>
        <p:txBody>
          <a:bodyPr/>
          <a:lstStyle/>
          <a:p>
            <a:fld id="{086C7DE1-8BF1-46DE-9186-9717339E9422}" type="datetimeFigureOut">
              <a:rPr lang="en-IN" smtClean="0"/>
              <a:t>07-06-2023</a:t>
            </a:fld>
            <a:endParaRPr lang="en-IN"/>
          </a:p>
        </p:txBody>
      </p:sp>
      <p:sp>
        <p:nvSpPr>
          <p:cNvPr id="5" name="Footer Placeholder 4">
            <a:extLst>
              <a:ext uri="{FF2B5EF4-FFF2-40B4-BE49-F238E27FC236}">
                <a16:creationId xmlns:a16="http://schemas.microsoft.com/office/drawing/2014/main" id="{D0483A69-83FA-047C-BA87-479AA3BCA2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780BC4-35AD-44A2-01F6-400DAF7552FB}"/>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403924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FF195-B312-5768-BC86-C76BFE32E9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1487B0-65EE-2B68-2088-14F7C1FE9A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231F71-B21C-2AAE-2F8E-71B2858724FE}"/>
              </a:ext>
            </a:extLst>
          </p:cNvPr>
          <p:cNvSpPr>
            <a:spLocks noGrp="1"/>
          </p:cNvSpPr>
          <p:nvPr>
            <p:ph type="dt" sz="half" idx="10"/>
          </p:nvPr>
        </p:nvSpPr>
        <p:spPr/>
        <p:txBody>
          <a:bodyPr/>
          <a:lstStyle/>
          <a:p>
            <a:fld id="{086C7DE1-8BF1-46DE-9186-9717339E9422}" type="datetimeFigureOut">
              <a:rPr lang="en-IN" smtClean="0"/>
              <a:t>07-06-2023</a:t>
            </a:fld>
            <a:endParaRPr lang="en-IN"/>
          </a:p>
        </p:txBody>
      </p:sp>
      <p:sp>
        <p:nvSpPr>
          <p:cNvPr id="5" name="Footer Placeholder 4">
            <a:extLst>
              <a:ext uri="{FF2B5EF4-FFF2-40B4-BE49-F238E27FC236}">
                <a16:creationId xmlns:a16="http://schemas.microsoft.com/office/drawing/2014/main" id="{DA05EC05-2EB0-980D-4D51-41EB61033E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5232CE-2256-C7E4-4104-E88B32D438F2}"/>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2957174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7D4F7-846D-2BB3-F80E-219E84B998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2B7893-315D-3ED5-F77E-CE8BD85392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9A9D5C-FCBF-A7AA-033D-045200F24A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C392DC-916E-D2E7-6E9D-EF313F368415}"/>
              </a:ext>
            </a:extLst>
          </p:cNvPr>
          <p:cNvSpPr>
            <a:spLocks noGrp="1"/>
          </p:cNvSpPr>
          <p:nvPr>
            <p:ph type="dt" sz="half" idx="10"/>
          </p:nvPr>
        </p:nvSpPr>
        <p:spPr/>
        <p:txBody>
          <a:bodyPr/>
          <a:lstStyle/>
          <a:p>
            <a:fld id="{086C7DE1-8BF1-46DE-9186-9717339E9422}" type="datetimeFigureOut">
              <a:rPr lang="en-IN" smtClean="0"/>
              <a:t>07-06-2023</a:t>
            </a:fld>
            <a:endParaRPr lang="en-IN"/>
          </a:p>
        </p:txBody>
      </p:sp>
      <p:sp>
        <p:nvSpPr>
          <p:cNvPr id="6" name="Footer Placeholder 5">
            <a:extLst>
              <a:ext uri="{FF2B5EF4-FFF2-40B4-BE49-F238E27FC236}">
                <a16:creationId xmlns:a16="http://schemas.microsoft.com/office/drawing/2014/main" id="{A192FFA4-7CC9-2D5D-67BF-E2AA51FD29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565BF-7A0C-88A9-D827-774DC4BD34D5}"/>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3135387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9AE9-1FFE-BBFC-99FC-0092712229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E6AE20-66DC-6605-4B5E-420BEE6EB4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6EF89A-CE7D-B16B-FCF6-4DB946C4FD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AC799F-EA2D-3F1A-A15C-9F4BE24C09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2C085A-2B84-4195-7D7D-61B105BEC1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B25A63-5A4A-D055-97AB-60312DEAF1D8}"/>
              </a:ext>
            </a:extLst>
          </p:cNvPr>
          <p:cNvSpPr>
            <a:spLocks noGrp="1"/>
          </p:cNvSpPr>
          <p:nvPr>
            <p:ph type="dt" sz="half" idx="10"/>
          </p:nvPr>
        </p:nvSpPr>
        <p:spPr/>
        <p:txBody>
          <a:bodyPr/>
          <a:lstStyle/>
          <a:p>
            <a:fld id="{086C7DE1-8BF1-46DE-9186-9717339E9422}" type="datetimeFigureOut">
              <a:rPr lang="en-IN" smtClean="0"/>
              <a:t>07-06-2023</a:t>
            </a:fld>
            <a:endParaRPr lang="en-IN"/>
          </a:p>
        </p:txBody>
      </p:sp>
      <p:sp>
        <p:nvSpPr>
          <p:cNvPr id="8" name="Footer Placeholder 7">
            <a:extLst>
              <a:ext uri="{FF2B5EF4-FFF2-40B4-BE49-F238E27FC236}">
                <a16:creationId xmlns:a16="http://schemas.microsoft.com/office/drawing/2014/main" id="{972D2146-8931-ED5C-5E05-C6092B3E52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15DB0-AF04-5B72-BC00-700B7CFA32D4}"/>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3917640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1C167-1A24-E763-5E75-1AF0EC7DA2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0B4E81-038D-02C0-82BB-849BAE8E92CA}"/>
              </a:ext>
            </a:extLst>
          </p:cNvPr>
          <p:cNvSpPr>
            <a:spLocks noGrp="1"/>
          </p:cNvSpPr>
          <p:nvPr>
            <p:ph type="dt" sz="half" idx="10"/>
          </p:nvPr>
        </p:nvSpPr>
        <p:spPr/>
        <p:txBody>
          <a:bodyPr/>
          <a:lstStyle/>
          <a:p>
            <a:fld id="{086C7DE1-8BF1-46DE-9186-9717339E9422}" type="datetimeFigureOut">
              <a:rPr lang="en-IN" smtClean="0"/>
              <a:t>07-06-2023</a:t>
            </a:fld>
            <a:endParaRPr lang="en-IN"/>
          </a:p>
        </p:txBody>
      </p:sp>
      <p:sp>
        <p:nvSpPr>
          <p:cNvPr id="4" name="Footer Placeholder 3">
            <a:extLst>
              <a:ext uri="{FF2B5EF4-FFF2-40B4-BE49-F238E27FC236}">
                <a16:creationId xmlns:a16="http://schemas.microsoft.com/office/drawing/2014/main" id="{CC442620-FCC1-BDEB-35FC-AAFD4319F3D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4E1D7B4-293E-407C-18A1-501814BB4925}"/>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4088657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838216-2D9E-71C7-9EEC-480CA0FFAC43}"/>
              </a:ext>
            </a:extLst>
          </p:cNvPr>
          <p:cNvSpPr>
            <a:spLocks noGrp="1"/>
          </p:cNvSpPr>
          <p:nvPr>
            <p:ph type="dt" sz="half" idx="10"/>
          </p:nvPr>
        </p:nvSpPr>
        <p:spPr/>
        <p:txBody>
          <a:bodyPr/>
          <a:lstStyle/>
          <a:p>
            <a:fld id="{086C7DE1-8BF1-46DE-9186-9717339E9422}" type="datetimeFigureOut">
              <a:rPr lang="en-IN" smtClean="0"/>
              <a:t>07-06-2023</a:t>
            </a:fld>
            <a:endParaRPr lang="en-IN"/>
          </a:p>
        </p:txBody>
      </p:sp>
      <p:sp>
        <p:nvSpPr>
          <p:cNvPr id="3" name="Footer Placeholder 2">
            <a:extLst>
              <a:ext uri="{FF2B5EF4-FFF2-40B4-BE49-F238E27FC236}">
                <a16:creationId xmlns:a16="http://schemas.microsoft.com/office/drawing/2014/main" id="{5E144BD7-77D9-B57C-47C1-E9E3BD5F64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563679-56B7-5AF6-5815-8FC5FD59187F}"/>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1094329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A53F8-F602-D933-C8CB-5197C80A8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A84B45-8B74-1287-CAC5-7186144A87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38BA25-46B2-5D47-5DF7-4B37423AF9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F7E359-619D-E629-7681-09BA3A1334D9}"/>
              </a:ext>
            </a:extLst>
          </p:cNvPr>
          <p:cNvSpPr>
            <a:spLocks noGrp="1"/>
          </p:cNvSpPr>
          <p:nvPr>
            <p:ph type="dt" sz="half" idx="10"/>
          </p:nvPr>
        </p:nvSpPr>
        <p:spPr/>
        <p:txBody>
          <a:bodyPr/>
          <a:lstStyle/>
          <a:p>
            <a:fld id="{086C7DE1-8BF1-46DE-9186-9717339E9422}" type="datetimeFigureOut">
              <a:rPr lang="en-IN" smtClean="0"/>
              <a:t>07-06-2023</a:t>
            </a:fld>
            <a:endParaRPr lang="en-IN"/>
          </a:p>
        </p:txBody>
      </p:sp>
      <p:sp>
        <p:nvSpPr>
          <p:cNvPr id="6" name="Footer Placeholder 5">
            <a:extLst>
              <a:ext uri="{FF2B5EF4-FFF2-40B4-BE49-F238E27FC236}">
                <a16:creationId xmlns:a16="http://schemas.microsoft.com/office/drawing/2014/main" id="{B1B9357D-2C97-C80E-F1DA-6BE015E55D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5324A9-2C89-5B81-B431-5056445105F5}"/>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1302823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81A10-D0D4-CA6E-283C-9F5B7DC718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42C4D2-D28E-0FDC-8E80-C1C4096DB9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DC1BB4-7F83-6C66-565B-C4AA3F679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7B8924-8820-32E4-90CE-70D3FAB082D8}"/>
              </a:ext>
            </a:extLst>
          </p:cNvPr>
          <p:cNvSpPr>
            <a:spLocks noGrp="1"/>
          </p:cNvSpPr>
          <p:nvPr>
            <p:ph type="dt" sz="half" idx="10"/>
          </p:nvPr>
        </p:nvSpPr>
        <p:spPr/>
        <p:txBody>
          <a:bodyPr/>
          <a:lstStyle/>
          <a:p>
            <a:fld id="{086C7DE1-8BF1-46DE-9186-9717339E9422}" type="datetimeFigureOut">
              <a:rPr lang="en-IN" smtClean="0"/>
              <a:t>07-06-2023</a:t>
            </a:fld>
            <a:endParaRPr lang="en-IN"/>
          </a:p>
        </p:txBody>
      </p:sp>
      <p:sp>
        <p:nvSpPr>
          <p:cNvPr id="6" name="Footer Placeholder 5">
            <a:extLst>
              <a:ext uri="{FF2B5EF4-FFF2-40B4-BE49-F238E27FC236}">
                <a16:creationId xmlns:a16="http://schemas.microsoft.com/office/drawing/2014/main" id="{909AAFD0-F8FB-DA40-8D8E-F271858690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206960-C1AA-3DAC-CCA2-6FA94B8DAD31}"/>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342162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0A1842-4A7D-774D-0109-D89CFFE51D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964C7E-D017-8D6E-4CCC-A824E5C1F7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FAAB89-A6B5-7410-1151-4E386211E6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6C7DE1-8BF1-46DE-9186-9717339E9422}" type="datetimeFigureOut">
              <a:rPr lang="en-IN" smtClean="0"/>
              <a:t>07-06-2023</a:t>
            </a:fld>
            <a:endParaRPr lang="en-IN"/>
          </a:p>
        </p:txBody>
      </p:sp>
      <p:sp>
        <p:nvSpPr>
          <p:cNvPr id="5" name="Footer Placeholder 4">
            <a:extLst>
              <a:ext uri="{FF2B5EF4-FFF2-40B4-BE49-F238E27FC236}">
                <a16:creationId xmlns:a16="http://schemas.microsoft.com/office/drawing/2014/main" id="{BCBB3265-0878-69BA-A663-2E269DF03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1C5BCA-61BD-93F0-D71D-A20B714E51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194FD2-EEFC-4BA9-B8BC-A6FA6AD44F57}" type="slidenum">
              <a:rPr lang="en-IN" smtClean="0"/>
              <a:t>‹#›</a:t>
            </a:fld>
            <a:endParaRPr lang="en-IN"/>
          </a:p>
        </p:txBody>
      </p:sp>
    </p:spTree>
    <p:extLst>
      <p:ext uri="{BB962C8B-B14F-4D97-AF65-F5344CB8AC3E}">
        <p14:creationId xmlns:p14="http://schemas.microsoft.com/office/powerpoint/2010/main" val="173688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45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637D8-BB48-B85E-1A1C-0C8321E34DC2}"/>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CFA5C938-DC48-5BA7-72FA-1BD592AE43E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2482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F9C1-0BAE-8016-72D9-B9BFD5F2B2A1}"/>
              </a:ext>
            </a:extLst>
          </p:cNvPr>
          <p:cNvSpPr>
            <a:spLocks noGrp="1"/>
          </p:cNvSpPr>
          <p:nvPr>
            <p:ph type="title"/>
          </p:nvPr>
        </p:nvSpPr>
        <p:spPr/>
        <p:txBody>
          <a:bodyPr/>
          <a:lstStyle/>
          <a:p>
            <a:r>
              <a:rPr lang="en-IN" dirty="0"/>
              <a:t>Linear probing</a:t>
            </a:r>
          </a:p>
        </p:txBody>
      </p:sp>
      <p:sp>
        <p:nvSpPr>
          <p:cNvPr id="3" name="Content Placeholder 2">
            <a:extLst>
              <a:ext uri="{FF2B5EF4-FFF2-40B4-BE49-F238E27FC236}">
                <a16:creationId xmlns:a16="http://schemas.microsoft.com/office/drawing/2014/main" id="{77A08D14-191F-F5B2-9D13-1C8A02A1CE59}"/>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5C597CB0-96A3-2CB6-A39B-C4CEEF6726A3}"/>
              </a:ext>
            </a:extLst>
          </p:cNvPr>
          <p:cNvGraphicFramePr>
            <a:graphicFrameLocks noGrp="1"/>
          </p:cNvGraphicFramePr>
          <p:nvPr/>
        </p:nvGraphicFramePr>
        <p:xfrm>
          <a:off x="2035277" y="1673397"/>
          <a:ext cx="1002892" cy="4079240"/>
        </p:xfrm>
        <a:graphic>
          <a:graphicData uri="http://schemas.openxmlformats.org/drawingml/2006/table">
            <a:tbl>
              <a:tblPr bandRow="1">
                <a:tableStyleId>{5C22544A-7EE6-4342-B048-85BDC9FD1C3A}</a:tableStyleId>
              </a:tblPr>
              <a:tblGrid>
                <a:gridCol w="501446">
                  <a:extLst>
                    <a:ext uri="{9D8B030D-6E8A-4147-A177-3AD203B41FA5}">
                      <a16:colId xmlns:a16="http://schemas.microsoft.com/office/drawing/2014/main" val="2545129151"/>
                    </a:ext>
                  </a:extLst>
                </a:gridCol>
                <a:gridCol w="501446">
                  <a:extLst>
                    <a:ext uri="{9D8B030D-6E8A-4147-A177-3AD203B41FA5}">
                      <a16:colId xmlns:a16="http://schemas.microsoft.com/office/drawing/2014/main" val="136728988"/>
                    </a:ext>
                  </a:extLst>
                </a:gridCol>
              </a:tblGrid>
              <a:tr h="370840">
                <a:tc>
                  <a:txBody>
                    <a:bodyPr/>
                    <a:lstStyle/>
                    <a:p>
                      <a:pPr algn="r"/>
                      <a:r>
                        <a:rPr lang="en-IN" dirty="0"/>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pPr algn="r"/>
                      <a:r>
                        <a:rPr lang="en-IN" dirty="0"/>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pPr algn="r"/>
                      <a:r>
                        <a:rPr lang="en-IN" dirty="0"/>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pPr algn="r"/>
                      <a:r>
                        <a:rPr lang="en-IN" dirty="0"/>
                        <a:t>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pPr algn="r"/>
                      <a:r>
                        <a:rPr lang="en-IN" dirty="0"/>
                        <a:t>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r h="370840">
                <a:tc>
                  <a:txBody>
                    <a:bodyPr/>
                    <a:lstStyle/>
                    <a:p>
                      <a:pPr algn="r"/>
                      <a:r>
                        <a:rPr lang="en-IN" dirty="0"/>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9341092"/>
                  </a:ext>
                </a:extLst>
              </a:tr>
            </a:tbl>
          </a:graphicData>
        </a:graphic>
      </p:graphicFrame>
      <p:sp>
        <p:nvSpPr>
          <p:cNvPr id="5" name="TextBox 4">
            <a:extLst>
              <a:ext uri="{FF2B5EF4-FFF2-40B4-BE49-F238E27FC236}">
                <a16:creationId xmlns:a16="http://schemas.microsoft.com/office/drawing/2014/main" id="{343CE96A-FE9C-D58A-702C-8EC96D327434}"/>
              </a:ext>
            </a:extLst>
          </p:cNvPr>
          <p:cNvSpPr txBox="1"/>
          <p:nvPr/>
        </p:nvSpPr>
        <p:spPr>
          <a:xfrm>
            <a:off x="8504903" y="5761703"/>
            <a:ext cx="2848897" cy="923330"/>
          </a:xfrm>
          <a:prstGeom prst="rect">
            <a:avLst/>
          </a:prstGeom>
          <a:noFill/>
        </p:spPr>
        <p:txBody>
          <a:bodyPr wrap="square" rtlCol="0">
            <a:spAutoFit/>
          </a:bodyPr>
          <a:lstStyle/>
          <a:p>
            <a:r>
              <a:rPr lang="en-IN" b="1" dirty="0">
                <a:latin typeface="Consolas" panose="020B0609020204030204" pitchFamily="49" charset="0"/>
              </a:rPr>
              <a:t>int </a:t>
            </a:r>
            <a:r>
              <a:rPr lang="en-IN" b="1" dirty="0" err="1">
                <a:latin typeface="Consolas" panose="020B0609020204030204" pitchFamily="49" charset="0"/>
              </a:rPr>
              <a:t>HashFun</a:t>
            </a:r>
            <a:r>
              <a:rPr lang="en-IN" b="1" dirty="0">
                <a:latin typeface="Consolas" panose="020B0609020204030204" pitchFamily="49" charset="0"/>
              </a:rPr>
              <a:t>(int x) {</a:t>
            </a:r>
          </a:p>
          <a:p>
            <a:r>
              <a:rPr lang="en-IN" b="1" dirty="0">
                <a:latin typeface="Consolas" panose="020B0609020204030204" pitchFamily="49" charset="0"/>
              </a:rPr>
              <a:t>    return x % 11;</a:t>
            </a:r>
          </a:p>
          <a:p>
            <a:r>
              <a:rPr lang="en-IN" b="1" dirty="0">
                <a:latin typeface="Consolas" panose="020B0609020204030204" pitchFamily="49" charset="0"/>
              </a:rPr>
              <a:t>}</a:t>
            </a:r>
          </a:p>
        </p:txBody>
      </p:sp>
      <p:sp>
        <p:nvSpPr>
          <p:cNvPr id="6" name="TextBox 5">
            <a:extLst>
              <a:ext uri="{FF2B5EF4-FFF2-40B4-BE49-F238E27FC236}">
                <a16:creationId xmlns:a16="http://schemas.microsoft.com/office/drawing/2014/main" id="{5E765947-0B0E-4017-4DBE-9E89898E90AA}"/>
              </a:ext>
            </a:extLst>
          </p:cNvPr>
          <p:cNvSpPr txBox="1"/>
          <p:nvPr/>
        </p:nvSpPr>
        <p:spPr>
          <a:xfrm>
            <a:off x="5255332" y="1823871"/>
            <a:ext cx="5727300" cy="369332"/>
          </a:xfrm>
          <a:prstGeom prst="rect">
            <a:avLst/>
          </a:prstGeom>
          <a:noFill/>
        </p:spPr>
        <p:txBody>
          <a:bodyPr wrap="square" rtlCol="0">
            <a:spAutoFit/>
          </a:bodyPr>
          <a:lstStyle/>
          <a:p>
            <a:r>
              <a:rPr lang="en-IN" b="1" dirty="0">
                <a:latin typeface="Consolas" panose="020B0609020204030204" pitchFamily="49" charset="0"/>
              </a:rPr>
              <a:t>Insert keys 13, 21, 26, 5, 37, 16, 15  </a:t>
            </a:r>
          </a:p>
        </p:txBody>
      </p:sp>
    </p:spTree>
    <p:extLst>
      <p:ext uri="{BB962C8B-B14F-4D97-AF65-F5344CB8AC3E}">
        <p14:creationId xmlns:p14="http://schemas.microsoft.com/office/powerpoint/2010/main" val="4017815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F9C1-0BAE-8016-72D9-B9BFD5F2B2A1}"/>
              </a:ext>
            </a:extLst>
          </p:cNvPr>
          <p:cNvSpPr>
            <a:spLocks noGrp="1"/>
          </p:cNvSpPr>
          <p:nvPr>
            <p:ph type="title"/>
          </p:nvPr>
        </p:nvSpPr>
        <p:spPr/>
        <p:txBody>
          <a:bodyPr/>
          <a:lstStyle/>
          <a:p>
            <a:r>
              <a:rPr lang="en-IN" dirty="0"/>
              <a:t>Linear probing</a:t>
            </a:r>
          </a:p>
        </p:txBody>
      </p:sp>
      <p:sp>
        <p:nvSpPr>
          <p:cNvPr id="3" name="Content Placeholder 2">
            <a:extLst>
              <a:ext uri="{FF2B5EF4-FFF2-40B4-BE49-F238E27FC236}">
                <a16:creationId xmlns:a16="http://schemas.microsoft.com/office/drawing/2014/main" id="{77A08D14-191F-F5B2-9D13-1C8A02A1CE59}"/>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5C597CB0-96A3-2CB6-A39B-C4CEEF6726A3}"/>
              </a:ext>
            </a:extLst>
          </p:cNvPr>
          <p:cNvGraphicFramePr>
            <a:graphicFrameLocks noGrp="1"/>
          </p:cNvGraphicFramePr>
          <p:nvPr>
            <p:extLst>
              <p:ext uri="{D42A27DB-BD31-4B8C-83A1-F6EECF244321}">
                <p14:modId xmlns:p14="http://schemas.microsoft.com/office/powerpoint/2010/main" val="3899631084"/>
              </p:ext>
            </p:extLst>
          </p:nvPr>
        </p:nvGraphicFramePr>
        <p:xfrm>
          <a:off x="2035277" y="1673397"/>
          <a:ext cx="1002892" cy="4079240"/>
        </p:xfrm>
        <a:graphic>
          <a:graphicData uri="http://schemas.openxmlformats.org/drawingml/2006/table">
            <a:tbl>
              <a:tblPr bandRow="1">
                <a:tableStyleId>{5C22544A-7EE6-4342-B048-85BDC9FD1C3A}</a:tableStyleId>
              </a:tblPr>
              <a:tblGrid>
                <a:gridCol w="501446">
                  <a:extLst>
                    <a:ext uri="{9D8B030D-6E8A-4147-A177-3AD203B41FA5}">
                      <a16:colId xmlns:a16="http://schemas.microsoft.com/office/drawing/2014/main" val="2545129151"/>
                    </a:ext>
                  </a:extLst>
                </a:gridCol>
                <a:gridCol w="501446">
                  <a:extLst>
                    <a:ext uri="{9D8B030D-6E8A-4147-A177-3AD203B41FA5}">
                      <a16:colId xmlns:a16="http://schemas.microsoft.com/office/drawing/2014/main" val="136728988"/>
                    </a:ext>
                  </a:extLst>
                </a:gridCol>
              </a:tblGrid>
              <a:tr h="370840">
                <a:tc>
                  <a:txBody>
                    <a:bodyPr/>
                    <a:lstStyle/>
                    <a:p>
                      <a:pPr algn="r"/>
                      <a:r>
                        <a:rPr lang="en-IN" dirty="0"/>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pPr algn="r"/>
                      <a:r>
                        <a:rPr lang="en-IN" dirty="0"/>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pPr algn="r"/>
                      <a:r>
                        <a:rPr lang="en-IN" dirty="0"/>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pPr algn="r"/>
                      <a:r>
                        <a:rPr lang="en-IN" dirty="0"/>
                        <a:t>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pPr algn="r"/>
                      <a:r>
                        <a:rPr lang="en-IN" dirty="0"/>
                        <a:t>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r h="370840">
                <a:tc>
                  <a:txBody>
                    <a:bodyPr/>
                    <a:lstStyle/>
                    <a:p>
                      <a:pPr algn="r"/>
                      <a:r>
                        <a:rPr lang="en-IN" dirty="0"/>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9341092"/>
                  </a:ext>
                </a:extLst>
              </a:tr>
            </a:tbl>
          </a:graphicData>
        </a:graphic>
      </p:graphicFrame>
      <p:sp>
        <p:nvSpPr>
          <p:cNvPr id="5" name="TextBox 4">
            <a:extLst>
              <a:ext uri="{FF2B5EF4-FFF2-40B4-BE49-F238E27FC236}">
                <a16:creationId xmlns:a16="http://schemas.microsoft.com/office/drawing/2014/main" id="{343CE96A-FE9C-D58A-702C-8EC96D327434}"/>
              </a:ext>
            </a:extLst>
          </p:cNvPr>
          <p:cNvSpPr txBox="1"/>
          <p:nvPr/>
        </p:nvSpPr>
        <p:spPr>
          <a:xfrm>
            <a:off x="8504903" y="5761703"/>
            <a:ext cx="2848897" cy="923330"/>
          </a:xfrm>
          <a:prstGeom prst="rect">
            <a:avLst/>
          </a:prstGeom>
          <a:noFill/>
        </p:spPr>
        <p:txBody>
          <a:bodyPr wrap="square" rtlCol="0">
            <a:spAutoFit/>
          </a:bodyPr>
          <a:lstStyle/>
          <a:p>
            <a:r>
              <a:rPr lang="en-IN" b="1" dirty="0">
                <a:latin typeface="Consolas" panose="020B0609020204030204" pitchFamily="49" charset="0"/>
              </a:rPr>
              <a:t>int </a:t>
            </a:r>
            <a:r>
              <a:rPr lang="en-IN" b="1" dirty="0" err="1">
                <a:latin typeface="Consolas" panose="020B0609020204030204" pitchFamily="49" charset="0"/>
              </a:rPr>
              <a:t>HashFun</a:t>
            </a:r>
            <a:r>
              <a:rPr lang="en-IN" b="1" dirty="0">
                <a:latin typeface="Consolas" panose="020B0609020204030204" pitchFamily="49" charset="0"/>
              </a:rPr>
              <a:t>(int x) {</a:t>
            </a:r>
          </a:p>
          <a:p>
            <a:r>
              <a:rPr lang="en-IN" b="1" dirty="0">
                <a:latin typeface="Consolas" panose="020B0609020204030204" pitchFamily="49" charset="0"/>
              </a:rPr>
              <a:t>    return x % 11;</a:t>
            </a:r>
          </a:p>
          <a:p>
            <a:r>
              <a:rPr lang="en-IN" b="1" dirty="0">
                <a:latin typeface="Consolas" panose="020B0609020204030204" pitchFamily="49" charset="0"/>
              </a:rPr>
              <a:t>}</a:t>
            </a:r>
          </a:p>
        </p:txBody>
      </p:sp>
      <p:sp>
        <p:nvSpPr>
          <p:cNvPr id="6" name="TextBox 5">
            <a:extLst>
              <a:ext uri="{FF2B5EF4-FFF2-40B4-BE49-F238E27FC236}">
                <a16:creationId xmlns:a16="http://schemas.microsoft.com/office/drawing/2014/main" id="{5E765947-0B0E-4017-4DBE-9E89898E90AA}"/>
              </a:ext>
            </a:extLst>
          </p:cNvPr>
          <p:cNvSpPr txBox="1"/>
          <p:nvPr/>
        </p:nvSpPr>
        <p:spPr>
          <a:xfrm>
            <a:off x="5255332" y="1823871"/>
            <a:ext cx="5727300" cy="369332"/>
          </a:xfrm>
          <a:prstGeom prst="rect">
            <a:avLst/>
          </a:prstGeom>
          <a:noFill/>
        </p:spPr>
        <p:txBody>
          <a:bodyPr wrap="square" rtlCol="0">
            <a:spAutoFit/>
          </a:bodyPr>
          <a:lstStyle/>
          <a:p>
            <a:r>
              <a:rPr lang="en-IN" b="1" dirty="0">
                <a:latin typeface="Consolas" panose="020B0609020204030204" pitchFamily="49" charset="0"/>
              </a:rPr>
              <a:t>Insert keys 13, 21, 26, 5, 37, 16, 15  </a:t>
            </a:r>
          </a:p>
        </p:txBody>
      </p:sp>
    </p:spTree>
    <p:extLst>
      <p:ext uri="{BB962C8B-B14F-4D97-AF65-F5344CB8AC3E}">
        <p14:creationId xmlns:p14="http://schemas.microsoft.com/office/powerpoint/2010/main" val="2253622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F9C1-0BAE-8016-72D9-B9BFD5F2B2A1}"/>
              </a:ext>
            </a:extLst>
          </p:cNvPr>
          <p:cNvSpPr>
            <a:spLocks noGrp="1"/>
          </p:cNvSpPr>
          <p:nvPr>
            <p:ph type="title"/>
          </p:nvPr>
        </p:nvSpPr>
        <p:spPr/>
        <p:txBody>
          <a:bodyPr/>
          <a:lstStyle/>
          <a:p>
            <a:r>
              <a:rPr lang="en-IN" dirty="0"/>
              <a:t>Linear probing</a:t>
            </a:r>
          </a:p>
        </p:txBody>
      </p:sp>
      <p:sp>
        <p:nvSpPr>
          <p:cNvPr id="3" name="Content Placeholder 2">
            <a:extLst>
              <a:ext uri="{FF2B5EF4-FFF2-40B4-BE49-F238E27FC236}">
                <a16:creationId xmlns:a16="http://schemas.microsoft.com/office/drawing/2014/main" id="{77A08D14-191F-F5B2-9D13-1C8A02A1CE59}"/>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5C597CB0-96A3-2CB6-A39B-C4CEEF6726A3}"/>
              </a:ext>
            </a:extLst>
          </p:cNvPr>
          <p:cNvGraphicFramePr>
            <a:graphicFrameLocks noGrp="1"/>
          </p:cNvGraphicFramePr>
          <p:nvPr>
            <p:extLst>
              <p:ext uri="{D42A27DB-BD31-4B8C-83A1-F6EECF244321}">
                <p14:modId xmlns:p14="http://schemas.microsoft.com/office/powerpoint/2010/main" val="72076723"/>
              </p:ext>
            </p:extLst>
          </p:nvPr>
        </p:nvGraphicFramePr>
        <p:xfrm>
          <a:off x="2035277" y="1673397"/>
          <a:ext cx="1002892" cy="4079240"/>
        </p:xfrm>
        <a:graphic>
          <a:graphicData uri="http://schemas.openxmlformats.org/drawingml/2006/table">
            <a:tbl>
              <a:tblPr bandRow="1">
                <a:tableStyleId>{5C22544A-7EE6-4342-B048-85BDC9FD1C3A}</a:tableStyleId>
              </a:tblPr>
              <a:tblGrid>
                <a:gridCol w="501446">
                  <a:extLst>
                    <a:ext uri="{9D8B030D-6E8A-4147-A177-3AD203B41FA5}">
                      <a16:colId xmlns:a16="http://schemas.microsoft.com/office/drawing/2014/main" val="2545129151"/>
                    </a:ext>
                  </a:extLst>
                </a:gridCol>
                <a:gridCol w="501446">
                  <a:extLst>
                    <a:ext uri="{9D8B030D-6E8A-4147-A177-3AD203B41FA5}">
                      <a16:colId xmlns:a16="http://schemas.microsoft.com/office/drawing/2014/main" val="136728988"/>
                    </a:ext>
                  </a:extLst>
                </a:gridCol>
              </a:tblGrid>
              <a:tr h="370840">
                <a:tc>
                  <a:txBody>
                    <a:bodyPr/>
                    <a:lstStyle/>
                    <a:p>
                      <a:pPr algn="r"/>
                      <a:r>
                        <a:rPr lang="en-IN" dirty="0"/>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pPr algn="r"/>
                      <a:r>
                        <a:rPr lang="en-IN" dirty="0"/>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pPr algn="r"/>
                      <a:r>
                        <a:rPr lang="en-IN" dirty="0"/>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pPr algn="r"/>
                      <a:r>
                        <a:rPr lang="en-IN" dirty="0"/>
                        <a:t>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pPr algn="r"/>
                      <a:r>
                        <a:rPr lang="en-IN" dirty="0"/>
                        <a:t>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r h="370840">
                <a:tc>
                  <a:txBody>
                    <a:bodyPr/>
                    <a:lstStyle/>
                    <a:p>
                      <a:pPr algn="r"/>
                      <a:r>
                        <a:rPr lang="en-IN" dirty="0"/>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9341092"/>
                  </a:ext>
                </a:extLst>
              </a:tr>
            </a:tbl>
          </a:graphicData>
        </a:graphic>
      </p:graphicFrame>
      <p:sp>
        <p:nvSpPr>
          <p:cNvPr id="5" name="TextBox 4">
            <a:extLst>
              <a:ext uri="{FF2B5EF4-FFF2-40B4-BE49-F238E27FC236}">
                <a16:creationId xmlns:a16="http://schemas.microsoft.com/office/drawing/2014/main" id="{343CE96A-FE9C-D58A-702C-8EC96D327434}"/>
              </a:ext>
            </a:extLst>
          </p:cNvPr>
          <p:cNvSpPr txBox="1"/>
          <p:nvPr/>
        </p:nvSpPr>
        <p:spPr>
          <a:xfrm>
            <a:off x="8504903" y="5761703"/>
            <a:ext cx="2848897" cy="923330"/>
          </a:xfrm>
          <a:prstGeom prst="rect">
            <a:avLst/>
          </a:prstGeom>
          <a:noFill/>
        </p:spPr>
        <p:txBody>
          <a:bodyPr wrap="square" rtlCol="0">
            <a:spAutoFit/>
          </a:bodyPr>
          <a:lstStyle/>
          <a:p>
            <a:r>
              <a:rPr lang="en-IN" b="1" dirty="0">
                <a:latin typeface="Consolas" panose="020B0609020204030204" pitchFamily="49" charset="0"/>
              </a:rPr>
              <a:t>int </a:t>
            </a:r>
            <a:r>
              <a:rPr lang="en-IN" b="1" dirty="0" err="1">
                <a:latin typeface="Consolas" panose="020B0609020204030204" pitchFamily="49" charset="0"/>
              </a:rPr>
              <a:t>HashFun</a:t>
            </a:r>
            <a:r>
              <a:rPr lang="en-IN" b="1" dirty="0">
                <a:latin typeface="Consolas" panose="020B0609020204030204" pitchFamily="49" charset="0"/>
              </a:rPr>
              <a:t>(int x) {</a:t>
            </a:r>
          </a:p>
          <a:p>
            <a:r>
              <a:rPr lang="en-IN" b="1" dirty="0">
                <a:latin typeface="Consolas" panose="020B0609020204030204" pitchFamily="49" charset="0"/>
              </a:rPr>
              <a:t>    return x % 11;</a:t>
            </a:r>
          </a:p>
          <a:p>
            <a:r>
              <a:rPr lang="en-IN" b="1" dirty="0">
                <a:latin typeface="Consolas" panose="020B0609020204030204" pitchFamily="49" charset="0"/>
              </a:rPr>
              <a:t>}</a:t>
            </a:r>
          </a:p>
        </p:txBody>
      </p:sp>
      <p:sp>
        <p:nvSpPr>
          <p:cNvPr id="6" name="TextBox 5">
            <a:extLst>
              <a:ext uri="{FF2B5EF4-FFF2-40B4-BE49-F238E27FC236}">
                <a16:creationId xmlns:a16="http://schemas.microsoft.com/office/drawing/2014/main" id="{5E765947-0B0E-4017-4DBE-9E89898E90AA}"/>
              </a:ext>
            </a:extLst>
          </p:cNvPr>
          <p:cNvSpPr txBox="1"/>
          <p:nvPr/>
        </p:nvSpPr>
        <p:spPr>
          <a:xfrm>
            <a:off x="5255332" y="1823871"/>
            <a:ext cx="5727300" cy="369332"/>
          </a:xfrm>
          <a:prstGeom prst="rect">
            <a:avLst/>
          </a:prstGeom>
          <a:noFill/>
        </p:spPr>
        <p:txBody>
          <a:bodyPr wrap="square" rtlCol="0">
            <a:spAutoFit/>
          </a:bodyPr>
          <a:lstStyle/>
          <a:p>
            <a:r>
              <a:rPr lang="en-IN" b="1" dirty="0">
                <a:latin typeface="Consolas" panose="020B0609020204030204" pitchFamily="49" charset="0"/>
              </a:rPr>
              <a:t>Insert keys 13, 21, 26, 5, 37, 16, 15  </a:t>
            </a:r>
          </a:p>
        </p:txBody>
      </p:sp>
    </p:spTree>
    <p:extLst>
      <p:ext uri="{BB962C8B-B14F-4D97-AF65-F5344CB8AC3E}">
        <p14:creationId xmlns:p14="http://schemas.microsoft.com/office/powerpoint/2010/main" val="3661704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F9C1-0BAE-8016-72D9-B9BFD5F2B2A1}"/>
              </a:ext>
            </a:extLst>
          </p:cNvPr>
          <p:cNvSpPr>
            <a:spLocks noGrp="1"/>
          </p:cNvSpPr>
          <p:nvPr>
            <p:ph type="title"/>
          </p:nvPr>
        </p:nvSpPr>
        <p:spPr/>
        <p:txBody>
          <a:bodyPr/>
          <a:lstStyle/>
          <a:p>
            <a:r>
              <a:rPr lang="en-IN" dirty="0"/>
              <a:t>Linear probing</a:t>
            </a:r>
          </a:p>
        </p:txBody>
      </p:sp>
      <p:sp>
        <p:nvSpPr>
          <p:cNvPr id="3" name="Content Placeholder 2">
            <a:extLst>
              <a:ext uri="{FF2B5EF4-FFF2-40B4-BE49-F238E27FC236}">
                <a16:creationId xmlns:a16="http://schemas.microsoft.com/office/drawing/2014/main" id="{77A08D14-191F-F5B2-9D13-1C8A02A1CE59}"/>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5C597CB0-96A3-2CB6-A39B-C4CEEF6726A3}"/>
              </a:ext>
            </a:extLst>
          </p:cNvPr>
          <p:cNvGraphicFramePr>
            <a:graphicFrameLocks noGrp="1"/>
          </p:cNvGraphicFramePr>
          <p:nvPr>
            <p:extLst>
              <p:ext uri="{D42A27DB-BD31-4B8C-83A1-F6EECF244321}">
                <p14:modId xmlns:p14="http://schemas.microsoft.com/office/powerpoint/2010/main" val="3127635713"/>
              </p:ext>
            </p:extLst>
          </p:nvPr>
        </p:nvGraphicFramePr>
        <p:xfrm>
          <a:off x="2035277" y="1673397"/>
          <a:ext cx="1002892" cy="4079240"/>
        </p:xfrm>
        <a:graphic>
          <a:graphicData uri="http://schemas.openxmlformats.org/drawingml/2006/table">
            <a:tbl>
              <a:tblPr bandRow="1">
                <a:tableStyleId>{5C22544A-7EE6-4342-B048-85BDC9FD1C3A}</a:tableStyleId>
              </a:tblPr>
              <a:tblGrid>
                <a:gridCol w="501446">
                  <a:extLst>
                    <a:ext uri="{9D8B030D-6E8A-4147-A177-3AD203B41FA5}">
                      <a16:colId xmlns:a16="http://schemas.microsoft.com/office/drawing/2014/main" val="2545129151"/>
                    </a:ext>
                  </a:extLst>
                </a:gridCol>
                <a:gridCol w="501446">
                  <a:extLst>
                    <a:ext uri="{9D8B030D-6E8A-4147-A177-3AD203B41FA5}">
                      <a16:colId xmlns:a16="http://schemas.microsoft.com/office/drawing/2014/main" val="136728988"/>
                    </a:ext>
                  </a:extLst>
                </a:gridCol>
              </a:tblGrid>
              <a:tr h="370840">
                <a:tc>
                  <a:txBody>
                    <a:bodyPr/>
                    <a:lstStyle/>
                    <a:p>
                      <a:pPr algn="r"/>
                      <a:r>
                        <a:rPr lang="en-IN" dirty="0"/>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pPr algn="r"/>
                      <a:r>
                        <a:rPr lang="en-IN" dirty="0"/>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pPr algn="r"/>
                      <a:r>
                        <a:rPr lang="en-IN" dirty="0"/>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pPr algn="r"/>
                      <a:r>
                        <a:rPr lang="en-IN" dirty="0"/>
                        <a:t>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pPr algn="r"/>
                      <a:r>
                        <a:rPr lang="en-IN" dirty="0"/>
                        <a:t>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r h="370840">
                <a:tc>
                  <a:txBody>
                    <a:bodyPr/>
                    <a:lstStyle/>
                    <a:p>
                      <a:pPr algn="r"/>
                      <a:r>
                        <a:rPr lang="en-IN" dirty="0"/>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9341092"/>
                  </a:ext>
                </a:extLst>
              </a:tr>
            </a:tbl>
          </a:graphicData>
        </a:graphic>
      </p:graphicFrame>
      <p:sp>
        <p:nvSpPr>
          <p:cNvPr id="5" name="TextBox 4">
            <a:extLst>
              <a:ext uri="{FF2B5EF4-FFF2-40B4-BE49-F238E27FC236}">
                <a16:creationId xmlns:a16="http://schemas.microsoft.com/office/drawing/2014/main" id="{343CE96A-FE9C-D58A-702C-8EC96D327434}"/>
              </a:ext>
            </a:extLst>
          </p:cNvPr>
          <p:cNvSpPr txBox="1"/>
          <p:nvPr/>
        </p:nvSpPr>
        <p:spPr>
          <a:xfrm>
            <a:off x="8504903" y="5761703"/>
            <a:ext cx="2848897" cy="923330"/>
          </a:xfrm>
          <a:prstGeom prst="rect">
            <a:avLst/>
          </a:prstGeom>
          <a:noFill/>
        </p:spPr>
        <p:txBody>
          <a:bodyPr wrap="square" rtlCol="0">
            <a:spAutoFit/>
          </a:bodyPr>
          <a:lstStyle/>
          <a:p>
            <a:r>
              <a:rPr lang="en-IN" b="1" dirty="0">
                <a:latin typeface="Consolas" panose="020B0609020204030204" pitchFamily="49" charset="0"/>
              </a:rPr>
              <a:t>int </a:t>
            </a:r>
            <a:r>
              <a:rPr lang="en-IN" b="1" dirty="0" err="1">
                <a:latin typeface="Consolas" panose="020B0609020204030204" pitchFamily="49" charset="0"/>
              </a:rPr>
              <a:t>HashFun</a:t>
            </a:r>
            <a:r>
              <a:rPr lang="en-IN" b="1" dirty="0">
                <a:latin typeface="Consolas" panose="020B0609020204030204" pitchFamily="49" charset="0"/>
              </a:rPr>
              <a:t>(int x) {</a:t>
            </a:r>
          </a:p>
          <a:p>
            <a:r>
              <a:rPr lang="en-IN" b="1" dirty="0">
                <a:latin typeface="Consolas" panose="020B0609020204030204" pitchFamily="49" charset="0"/>
              </a:rPr>
              <a:t>    return x % 11;</a:t>
            </a:r>
          </a:p>
          <a:p>
            <a:r>
              <a:rPr lang="en-IN" b="1" dirty="0">
                <a:latin typeface="Consolas" panose="020B0609020204030204" pitchFamily="49" charset="0"/>
              </a:rPr>
              <a:t>}</a:t>
            </a:r>
          </a:p>
        </p:txBody>
      </p:sp>
      <p:sp>
        <p:nvSpPr>
          <p:cNvPr id="6" name="TextBox 5">
            <a:extLst>
              <a:ext uri="{FF2B5EF4-FFF2-40B4-BE49-F238E27FC236}">
                <a16:creationId xmlns:a16="http://schemas.microsoft.com/office/drawing/2014/main" id="{5E765947-0B0E-4017-4DBE-9E89898E90AA}"/>
              </a:ext>
            </a:extLst>
          </p:cNvPr>
          <p:cNvSpPr txBox="1"/>
          <p:nvPr/>
        </p:nvSpPr>
        <p:spPr>
          <a:xfrm>
            <a:off x="5255332" y="1823871"/>
            <a:ext cx="5727300" cy="369332"/>
          </a:xfrm>
          <a:prstGeom prst="rect">
            <a:avLst/>
          </a:prstGeom>
          <a:noFill/>
        </p:spPr>
        <p:txBody>
          <a:bodyPr wrap="square" rtlCol="0">
            <a:spAutoFit/>
          </a:bodyPr>
          <a:lstStyle/>
          <a:p>
            <a:r>
              <a:rPr lang="en-IN" b="1" dirty="0">
                <a:latin typeface="Consolas" panose="020B0609020204030204" pitchFamily="49" charset="0"/>
              </a:rPr>
              <a:t>Insert keys 13, 21, 26, 5, 37, 16, 15  </a:t>
            </a:r>
          </a:p>
        </p:txBody>
      </p:sp>
    </p:spTree>
    <p:extLst>
      <p:ext uri="{BB962C8B-B14F-4D97-AF65-F5344CB8AC3E}">
        <p14:creationId xmlns:p14="http://schemas.microsoft.com/office/powerpoint/2010/main" val="2547028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F9C1-0BAE-8016-72D9-B9BFD5F2B2A1}"/>
              </a:ext>
            </a:extLst>
          </p:cNvPr>
          <p:cNvSpPr>
            <a:spLocks noGrp="1"/>
          </p:cNvSpPr>
          <p:nvPr>
            <p:ph type="title"/>
          </p:nvPr>
        </p:nvSpPr>
        <p:spPr/>
        <p:txBody>
          <a:bodyPr/>
          <a:lstStyle/>
          <a:p>
            <a:r>
              <a:rPr lang="en-IN" dirty="0"/>
              <a:t>Linear probing</a:t>
            </a:r>
          </a:p>
        </p:txBody>
      </p:sp>
      <p:sp>
        <p:nvSpPr>
          <p:cNvPr id="3" name="Content Placeholder 2">
            <a:extLst>
              <a:ext uri="{FF2B5EF4-FFF2-40B4-BE49-F238E27FC236}">
                <a16:creationId xmlns:a16="http://schemas.microsoft.com/office/drawing/2014/main" id="{77A08D14-191F-F5B2-9D13-1C8A02A1CE59}"/>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5C597CB0-96A3-2CB6-A39B-C4CEEF6726A3}"/>
              </a:ext>
            </a:extLst>
          </p:cNvPr>
          <p:cNvGraphicFramePr>
            <a:graphicFrameLocks noGrp="1"/>
          </p:cNvGraphicFramePr>
          <p:nvPr>
            <p:extLst>
              <p:ext uri="{D42A27DB-BD31-4B8C-83A1-F6EECF244321}">
                <p14:modId xmlns:p14="http://schemas.microsoft.com/office/powerpoint/2010/main" val="749698846"/>
              </p:ext>
            </p:extLst>
          </p:nvPr>
        </p:nvGraphicFramePr>
        <p:xfrm>
          <a:off x="2035277" y="1673397"/>
          <a:ext cx="1002892" cy="4079240"/>
        </p:xfrm>
        <a:graphic>
          <a:graphicData uri="http://schemas.openxmlformats.org/drawingml/2006/table">
            <a:tbl>
              <a:tblPr bandRow="1">
                <a:tableStyleId>{5C22544A-7EE6-4342-B048-85BDC9FD1C3A}</a:tableStyleId>
              </a:tblPr>
              <a:tblGrid>
                <a:gridCol w="501446">
                  <a:extLst>
                    <a:ext uri="{9D8B030D-6E8A-4147-A177-3AD203B41FA5}">
                      <a16:colId xmlns:a16="http://schemas.microsoft.com/office/drawing/2014/main" val="2545129151"/>
                    </a:ext>
                  </a:extLst>
                </a:gridCol>
                <a:gridCol w="501446">
                  <a:extLst>
                    <a:ext uri="{9D8B030D-6E8A-4147-A177-3AD203B41FA5}">
                      <a16:colId xmlns:a16="http://schemas.microsoft.com/office/drawing/2014/main" val="136728988"/>
                    </a:ext>
                  </a:extLst>
                </a:gridCol>
              </a:tblGrid>
              <a:tr h="370840">
                <a:tc>
                  <a:txBody>
                    <a:bodyPr/>
                    <a:lstStyle/>
                    <a:p>
                      <a:pPr algn="r"/>
                      <a:r>
                        <a:rPr lang="en-IN" dirty="0"/>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pPr algn="r"/>
                      <a:r>
                        <a:rPr lang="en-IN" dirty="0"/>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pPr algn="r"/>
                      <a:r>
                        <a:rPr lang="en-IN" dirty="0"/>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pPr algn="r"/>
                      <a:r>
                        <a:rPr lang="en-IN" dirty="0"/>
                        <a:t>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pPr algn="r"/>
                      <a:r>
                        <a:rPr lang="en-IN" dirty="0"/>
                        <a:t>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r h="370840">
                <a:tc>
                  <a:txBody>
                    <a:bodyPr/>
                    <a:lstStyle/>
                    <a:p>
                      <a:pPr algn="r"/>
                      <a:r>
                        <a:rPr lang="en-IN" dirty="0"/>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9341092"/>
                  </a:ext>
                </a:extLst>
              </a:tr>
            </a:tbl>
          </a:graphicData>
        </a:graphic>
      </p:graphicFrame>
      <p:sp>
        <p:nvSpPr>
          <p:cNvPr id="5" name="TextBox 4">
            <a:extLst>
              <a:ext uri="{FF2B5EF4-FFF2-40B4-BE49-F238E27FC236}">
                <a16:creationId xmlns:a16="http://schemas.microsoft.com/office/drawing/2014/main" id="{343CE96A-FE9C-D58A-702C-8EC96D327434}"/>
              </a:ext>
            </a:extLst>
          </p:cNvPr>
          <p:cNvSpPr txBox="1"/>
          <p:nvPr/>
        </p:nvSpPr>
        <p:spPr>
          <a:xfrm>
            <a:off x="8504903" y="5761703"/>
            <a:ext cx="2848897" cy="923330"/>
          </a:xfrm>
          <a:prstGeom prst="rect">
            <a:avLst/>
          </a:prstGeom>
          <a:noFill/>
        </p:spPr>
        <p:txBody>
          <a:bodyPr wrap="square" rtlCol="0">
            <a:spAutoFit/>
          </a:bodyPr>
          <a:lstStyle/>
          <a:p>
            <a:r>
              <a:rPr lang="en-IN" b="1" dirty="0">
                <a:latin typeface="Consolas" panose="020B0609020204030204" pitchFamily="49" charset="0"/>
              </a:rPr>
              <a:t>int </a:t>
            </a:r>
            <a:r>
              <a:rPr lang="en-IN" b="1" dirty="0" err="1">
                <a:latin typeface="Consolas" panose="020B0609020204030204" pitchFamily="49" charset="0"/>
              </a:rPr>
              <a:t>HashFun</a:t>
            </a:r>
            <a:r>
              <a:rPr lang="en-IN" b="1" dirty="0">
                <a:latin typeface="Consolas" panose="020B0609020204030204" pitchFamily="49" charset="0"/>
              </a:rPr>
              <a:t>(int x) {</a:t>
            </a:r>
          </a:p>
          <a:p>
            <a:r>
              <a:rPr lang="en-IN" b="1" dirty="0">
                <a:latin typeface="Consolas" panose="020B0609020204030204" pitchFamily="49" charset="0"/>
              </a:rPr>
              <a:t>    return x % 11;</a:t>
            </a:r>
          </a:p>
          <a:p>
            <a:r>
              <a:rPr lang="en-IN" b="1" dirty="0">
                <a:latin typeface="Consolas" panose="020B0609020204030204" pitchFamily="49" charset="0"/>
              </a:rPr>
              <a:t>}</a:t>
            </a:r>
          </a:p>
        </p:txBody>
      </p:sp>
      <p:sp>
        <p:nvSpPr>
          <p:cNvPr id="6" name="TextBox 5">
            <a:extLst>
              <a:ext uri="{FF2B5EF4-FFF2-40B4-BE49-F238E27FC236}">
                <a16:creationId xmlns:a16="http://schemas.microsoft.com/office/drawing/2014/main" id="{5E765947-0B0E-4017-4DBE-9E89898E90AA}"/>
              </a:ext>
            </a:extLst>
          </p:cNvPr>
          <p:cNvSpPr txBox="1"/>
          <p:nvPr/>
        </p:nvSpPr>
        <p:spPr>
          <a:xfrm>
            <a:off x="5255332" y="1823871"/>
            <a:ext cx="5727300" cy="369332"/>
          </a:xfrm>
          <a:prstGeom prst="rect">
            <a:avLst/>
          </a:prstGeom>
          <a:noFill/>
        </p:spPr>
        <p:txBody>
          <a:bodyPr wrap="square" rtlCol="0">
            <a:spAutoFit/>
          </a:bodyPr>
          <a:lstStyle/>
          <a:p>
            <a:r>
              <a:rPr lang="en-IN" b="1" dirty="0">
                <a:latin typeface="Consolas" panose="020B0609020204030204" pitchFamily="49" charset="0"/>
              </a:rPr>
              <a:t>Insert keys 13, 21, 26, 5, 37, 16, 15  </a:t>
            </a:r>
          </a:p>
        </p:txBody>
      </p:sp>
    </p:spTree>
    <p:extLst>
      <p:ext uri="{BB962C8B-B14F-4D97-AF65-F5344CB8AC3E}">
        <p14:creationId xmlns:p14="http://schemas.microsoft.com/office/powerpoint/2010/main" val="2598161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F9C1-0BAE-8016-72D9-B9BFD5F2B2A1}"/>
              </a:ext>
            </a:extLst>
          </p:cNvPr>
          <p:cNvSpPr>
            <a:spLocks noGrp="1"/>
          </p:cNvSpPr>
          <p:nvPr>
            <p:ph type="title"/>
          </p:nvPr>
        </p:nvSpPr>
        <p:spPr/>
        <p:txBody>
          <a:bodyPr/>
          <a:lstStyle/>
          <a:p>
            <a:r>
              <a:rPr lang="en-IN" dirty="0"/>
              <a:t>Linear probing</a:t>
            </a:r>
          </a:p>
        </p:txBody>
      </p:sp>
      <p:sp>
        <p:nvSpPr>
          <p:cNvPr id="3" name="Content Placeholder 2">
            <a:extLst>
              <a:ext uri="{FF2B5EF4-FFF2-40B4-BE49-F238E27FC236}">
                <a16:creationId xmlns:a16="http://schemas.microsoft.com/office/drawing/2014/main" id="{77A08D14-191F-F5B2-9D13-1C8A02A1CE59}"/>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5C597CB0-96A3-2CB6-A39B-C4CEEF6726A3}"/>
              </a:ext>
            </a:extLst>
          </p:cNvPr>
          <p:cNvGraphicFramePr>
            <a:graphicFrameLocks noGrp="1"/>
          </p:cNvGraphicFramePr>
          <p:nvPr>
            <p:extLst>
              <p:ext uri="{D42A27DB-BD31-4B8C-83A1-F6EECF244321}">
                <p14:modId xmlns:p14="http://schemas.microsoft.com/office/powerpoint/2010/main" val="3380728441"/>
              </p:ext>
            </p:extLst>
          </p:nvPr>
        </p:nvGraphicFramePr>
        <p:xfrm>
          <a:off x="2035277" y="1673397"/>
          <a:ext cx="1002892" cy="4079240"/>
        </p:xfrm>
        <a:graphic>
          <a:graphicData uri="http://schemas.openxmlformats.org/drawingml/2006/table">
            <a:tbl>
              <a:tblPr bandRow="1">
                <a:tableStyleId>{5C22544A-7EE6-4342-B048-85BDC9FD1C3A}</a:tableStyleId>
              </a:tblPr>
              <a:tblGrid>
                <a:gridCol w="501446">
                  <a:extLst>
                    <a:ext uri="{9D8B030D-6E8A-4147-A177-3AD203B41FA5}">
                      <a16:colId xmlns:a16="http://schemas.microsoft.com/office/drawing/2014/main" val="2545129151"/>
                    </a:ext>
                  </a:extLst>
                </a:gridCol>
                <a:gridCol w="501446">
                  <a:extLst>
                    <a:ext uri="{9D8B030D-6E8A-4147-A177-3AD203B41FA5}">
                      <a16:colId xmlns:a16="http://schemas.microsoft.com/office/drawing/2014/main" val="136728988"/>
                    </a:ext>
                  </a:extLst>
                </a:gridCol>
              </a:tblGrid>
              <a:tr h="370840">
                <a:tc>
                  <a:txBody>
                    <a:bodyPr/>
                    <a:lstStyle/>
                    <a:p>
                      <a:pPr algn="r"/>
                      <a:r>
                        <a:rPr lang="en-IN" dirty="0"/>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pPr algn="r"/>
                      <a:r>
                        <a:rPr lang="en-IN" dirty="0"/>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pPr algn="r"/>
                      <a:r>
                        <a:rPr lang="en-IN" dirty="0"/>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pPr algn="r"/>
                      <a:r>
                        <a:rPr lang="en-IN" dirty="0"/>
                        <a:t>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pPr algn="r"/>
                      <a:r>
                        <a:rPr lang="en-IN" dirty="0"/>
                        <a:t>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r h="370840">
                <a:tc>
                  <a:txBody>
                    <a:bodyPr/>
                    <a:lstStyle/>
                    <a:p>
                      <a:pPr algn="r"/>
                      <a:r>
                        <a:rPr lang="en-IN" dirty="0"/>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9341092"/>
                  </a:ext>
                </a:extLst>
              </a:tr>
            </a:tbl>
          </a:graphicData>
        </a:graphic>
      </p:graphicFrame>
      <p:sp>
        <p:nvSpPr>
          <p:cNvPr id="5" name="TextBox 4">
            <a:extLst>
              <a:ext uri="{FF2B5EF4-FFF2-40B4-BE49-F238E27FC236}">
                <a16:creationId xmlns:a16="http://schemas.microsoft.com/office/drawing/2014/main" id="{343CE96A-FE9C-D58A-702C-8EC96D327434}"/>
              </a:ext>
            </a:extLst>
          </p:cNvPr>
          <p:cNvSpPr txBox="1"/>
          <p:nvPr/>
        </p:nvSpPr>
        <p:spPr>
          <a:xfrm>
            <a:off x="8504903" y="5761703"/>
            <a:ext cx="2848897" cy="923330"/>
          </a:xfrm>
          <a:prstGeom prst="rect">
            <a:avLst/>
          </a:prstGeom>
          <a:noFill/>
        </p:spPr>
        <p:txBody>
          <a:bodyPr wrap="square" rtlCol="0">
            <a:spAutoFit/>
          </a:bodyPr>
          <a:lstStyle/>
          <a:p>
            <a:r>
              <a:rPr lang="en-IN" b="1" dirty="0">
                <a:latin typeface="Consolas" panose="020B0609020204030204" pitchFamily="49" charset="0"/>
              </a:rPr>
              <a:t>int </a:t>
            </a:r>
            <a:r>
              <a:rPr lang="en-IN" b="1" dirty="0" err="1">
                <a:latin typeface="Consolas" panose="020B0609020204030204" pitchFamily="49" charset="0"/>
              </a:rPr>
              <a:t>HashFun</a:t>
            </a:r>
            <a:r>
              <a:rPr lang="en-IN" b="1" dirty="0">
                <a:latin typeface="Consolas" panose="020B0609020204030204" pitchFamily="49" charset="0"/>
              </a:rPr>
              <a:t>(int x) {</a:t>
            </a:r>
          </a:p>
          <a:p>
            <a:r>
              <a:rPr lang="en-IN" b="1" dirty="0">
                <a:latin typeface="Consolas" panose="020B0609020204030204" pitchFamily="49" charset="0"/>
              </a:rPr>
              <a:t>    return x % 11;</a:t>
            </a:r>
          </a:p>
          <a:p>
            <a:r>
              <a:rPr lang="en-IN" b="1" dirty="0">
                <a:latin typeface="Consolas" panose="020B0609020204030204" pitchFamily="49" charset="0"/>
              </a:rPr>
              <a:t>}</a:t>
            </a:r>
          </a:p>
        </p:txBody>
      </p:sp>
      <p:sp>
        <p:nvSpPr>
          <p:cNvPr id="6" name="TextBox 5">
            <a:extLst>
              <a:ext uri="{FF2B5EF4-FFF2-40B4-BE49-F238E27FC236}">
                <a16:creationId xmlns:a16="http://schemas.microsoft.com/office/drawing/2014/main" id="{5E765947-0B0E-4017-4DBE-9E89898E90AA}"/>
              </a:ext>
            </a:extLst>
          </p:cNvPr>
          <p:cNvSpPr txBox="1"/>
          <p:nvPr/>
        </p:nvSpPr>
        <p:spPr>
          <a:xfrm>
            <a:off x="5255332" y="1823871"/>
            <a:ext cx="5727300" cy="369332"/>
          </a:xfrm>
          <a:prstGeom prst="rect">
            <a:avLst/>
          </a:prstGeom>
          <a:noFill/>
        </p:spPr>
        <p:txBody>
          <a:bodyPr wrap="square" rtlCol="0">
            <a:spAutoFit/>
          </a:bodyPr>
          <a:lstStyle/>
          <a:p>
            <a:r>
              <a:rPr lang="en-IN" b="1" dirty="0">
                <a:latin typeface="Consolas" panose="020B0609020204030204" pitchFamily="49" charset="0"/>
              </a:rPr>
              <a:t>Insert keys 13, 21, 26, 5, 37, 16, 15  </a:t>
            </a:r>
          </a:p>
        </p:txBody>
      </p:sp>
      <p:sp>
        <p:nvSpPr>
          <p:cNvPr id="7" name="TextBox 6">
            <a:extLst>
              <a:ext uri="{FF2B5EF4-FFF2-40B4-BE49-F238E27FC236}">
                <a16:creationId xmlns:a16="http://schemas.microsoft.com/office/drawing/2014/main" id="{EA88554D-29EA-86E0-4DD7-E08D329E3817}"/>
              </a:ext>
            </a:extLst>
          </p:cNvPr>
          <p:cNvSpPr txBox="1"/>
          <p:nvPr/>
        </p:nvSpPr>
        <p:spPr>
          <a:xfrm>
            <a:off x="5574890" y="2821858"/>
            <a:ext cx="3136491" cy="2031325"/>
          </a:xfrm>
          <a:prstGeom prst="rect">
            <a:avLst/>
          </a:prstGeom>
          <a:noFill/>
        </p:spPr>
        <p:txBody>
          <a:bodyPr wrap="square" rtlCol="0">
            <a:spAutoFit/>
          </a:bodyPr>
          <a:lstStyle/>
          <a:p>
            <a:r>
              <a:rPr lang="en-IN" dirty="0"/>
              <a:t>Inserting 37.</a:t>
            </a:r>
          </a:p>
          <a:p>
            <a:r>
              <a:rPr lang="en-IN" dirty="0"/>
              <a:t>37 % 11 = 4</a:t>
            </a:r>
          </a:p>
          <a:p>
            <a:r>
              <a:rPr lang="en-IN" dirty="0"/>
              <a:t>Index 4 is already occupied.</a:t>
            </a:r>
          </a:p>
          <a:p>
            <a:r>
              <a:rPr lang="en-IN" dirty="0"/>
              <a:t>check index 5.</a:t>
            </a:r>
          </a:p>
          <a:p>
            <a:r>
              <a:rPr lang="en-IN" dirty="0"/>
              <a:t>Index 5 is already occupied.</a:t>
            </a:r>
          </a:p>
          <a:p>
            <a:r>
              <a:rPr lang="en-IN" dirty="0"/>
              <a:t>check index 6.</a:t>
            </a:r>
          </a:p>
          <a:p>
            <a:r>
              <a:rPr lang="en-IN" dirty="0"/>
              <a:t>Insert at index 6.</a:t>
            </a:r>
          </a:p>
        </p:txBody>
      </p:sp>
    </p:spTree>
    <p:extLst>
      <p:ext uri="{BB962C8B-B14F-4D97-AF65-F5344CB8AC3E}">
        <p14:creationId xmlns:p14="http://schemas.microsoft.com/office/powerpoint/2010/main" val="1646787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F9C1-0BAE-8016-72D9-B9BFD5F2B2A1}"/>
              </a:ext>
            </a:extLst>
          </p:cNvPr>
          <p:cNvSpPr>
            <a:spLocks noGrp="1"/>
          </p:cNvSpPr>
          <p:nvPr>
            <p:ph type="title"/>
          </p:nvPr>
        </p:nvSpPr>
        <p:spPr/>
        <p:txBody>
          <a:bodyPr/>
          <a:lstStyle/>
          <a:p>
            <a:r>
              <a:rPr lang="en-IN" dirty="0"/>
              <a:t>Linear probing</a:t>
            </a:r>
          </a:p>
        </p:txBody>
      </p:sp>
      <p:sp>
        <p:nvSpPr>
          <p:cNvPr id="3" name="Content Placeholder 2">
            <a:extLst>
              <a:ext uri="{FF2B5EF4-FFF2-40B4-BE49-F238E27FC236}">
                <a16:creationId xmlns:a16="http://schemas.microsoft.com/office/drawing/2014/main" id="{77A08D14-191F-F5B2-9D13-1C8A02A1CE59}"/>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5C597CB0-96A3-2CB6-A39B-C4CEEF6726A3}"/>
              </a:ext>
            </a:extLst>
          </p:cNvPr>
          <p:cNvGraphicFramePr>
            <a:graphicFrameLocks noGrp="1"/>
          </p:cNvGraphicFramePr>
          <p:nvPr>
            <p:extLst>
              <p:ext uri="{D42A27DB-BD31-4B8C-83A1-F6EECF244321}">
                <p14:modId xmlns:p14="http://schemas.microsoft.com/office/powerpoint/2010/main" val="2658031289"/>
              </p:ext>
            </p:extLst>
          </p:nvPr>
        </p:nvGraphicFramePr>
        <p:xfrm>
          <a:off x="2035277" y="1673397"/>
          <a:ext cx="1002892" cy="4079240"/>
        </p:xfrm>
        <a:graphic>
          <a:graphicData uri="http://schemas.openxmlformats.org/drawingml/2006/table">
            <a:tbl>
              <a:tblPr bandRow="1">
                <a:tableStyleId>{5C22544A-7EE6-4342-B048-85BDC9FD1C3A}</a:tableStyleId>
              </a:tblPr>
              <a:tblGrid>
                <a:gridCol w="501446">
                  <a:extLst>
                    <a:ext uri="{9D8B030D-6E8A-4147-A177-3AD203B41FA5}">
                      <a16:colId xmlns:a16="http://schemas.microsoft.com/office/drawing/2014/main" val="2545129151"/>
                    </a:ext>
                  </a:extLst>
                </a:gridCol>
                <a:gridCol w="501446">
                  <a:extLst>
                    <a:ext uri="{9D8B030D-6E8A-4147-A177-3AD203B41FA5}">
                      <a16:colId xmlns:a16="http://schemas.microsoft.com/office/drawing/2014/main" val="136728988"/>
                    </a:ext>
                  </a:extLst>
                </a:gridCol>
              </a:tblGrid>
              <a:tr h="370840">
                <a:tc>
                  <a:txBody>
                    <a:bodyPr/>
                    <a:lstStyle/>
                    <a:p>
                      <a:pPr algn="r"/>
                      <a:r>
                        <a:rPr lang="en-IN" dirty="0"/>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pPr algn="r"/>
                      <a:r>
                        <a:rPr lang="en-IN" dirty="0"/>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pPr algn="r"/>
                      <a:r>
                        <a:rPr lang="en-IN" dirty="0"/>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pPr algn="r"/>
                      <a:r>
                        <a:rPr lang="en-IN" dirty="0"/>
                        <a:t>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pPr algn="r"/>
                      <a:r>
                        <a:rPr lang="en-IN" dirty="0"/>
                        <a:t>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r h="370840">
                <a:tc>
                  <a:txBody>
                    <a:bodyPr/>
                    <a:lstStyle/>
                    <a:p>
                      <a:pPr algn="r"/>
                      <a:r>
                        <a:rPr lang="en-IN" dirty="0"/>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9341092"/>
                  </a:ext>
                </a:extLst>
              </a:tr>
            </a:tbl>
          </a:graphicData>
        </a:graphic>
      </p:graphicFrame>
      <p:sp>
        <p:nvSpPr>
          <p:cNvPr id="5" name="TextBox 4">
            <a:extLst>
              <a:ext uri="{FF2B5EF4-FFF2-40B4-BE49-F238E27FC236}">
                <a16:creationId xmlns:a16="http://schemas.microsoft.com/office/drawing/2014/main" id="{343CE96A-FE9C-D58A-702C-8EC96D327434}"/>
              </a:ext>
            </a:extLst>
          </p:cNvPr>
          <p:cNvSpPr txBox="1"/>
          <p:nvPr/>
        </p:nvSpPr>
        <p:spPr>
          <a:xfrm>
            <a:off x="8504903" y="5761703"/>
            <a:ext cx="2848897" cy="923330"/>
          </a:xfrm>
          <a:prstGeom prst="rect">
            <a:avLst/>
          </a:prstGeom>
          <a:noFill/>
        </p:spPr>
        <p:txBody>
          <a:bodyPr wrap="square" rtlCol="0">
            <a:spAutoFit/>
          </a:bodyPr>
          <a:lstStyle/>
          <a:p>
            <a:r>
              <a:rPr lang="en-IN" b="1" dirty="0">
                <a:latin typeface="Consolas" panose="020B0609020204030204" pitchFamily="49" charset="0"/>
              </a:rPr>
              <a:t>int </a:t>
            </a:r>
            <a:r>
              <a:rPr lang="en-IN" b="1" dirty="0" err="1">
                <a:latin typeface="Consolas" panose="020B0609020204030204" pitchFamily="49" charset="0"/>
              </a:rPr>
              <a:t>HashFun</a:t>
            </a:r>
            <a:r>
              <a:rPr lang="en-IN" b="1" dirty="0">
                <a:latin typeface="Consolas" panose="020B0609020204030204" pitchFamily="49" charset="0"/>
              </a:rPr>
              <a:t>(int x) {</a:t>
            </a:r>
          </a:p>
          <a:p>
            <a:r>
              <a:rPr lang="en-IN" b="1" dirty="0">
                <a:latin typeface="Consolas" panose="020B0609020204030204" pitchFamily="49" charset="0"/>
              </a:rPr>
              <a:t>    return x % 11;</a:t>
            </a:r>
          </a:p>
          <a:p>
            <a:r>
              <a:rPr lang="en-IN" b="1" dirty="0">
                <a:latin typeface="Consolas" panose="020B0609020204030204" pitchFamily="49" charset="0"/>
              </a:rPr>
              <a:t>}</a:t>
            </a:r>
          </a:p>
        </p:txBody>
      </p:sp>
      <p:sp>
        <p:nvSpPr>
          <p:cNvPr id="6" name="TextBox 5">
            <a:extLst>
              <a:ext uri="{FF2B5EF4-FFF2-40B4-BE49-F238E27FC236}">
                <a16:creationId xmlns:a16="http://schemas.microsoft.com/office/drawing/2014/main" id="{5E765947-0B0E-4017-4DBE-9E89898E90AA}"/>
              </a:ext>
            </a:extLst>
          </p:cNvPr>
          <p:cNvSpPr txBox="1"/>
          <p:nvPr/>
        </p:nvSpPr>
        <p:spPr>
          <a:xfrm>
            <a:off x="5255332" y="1823871"/>
            <a:ext cx="5727300" cy="369332"/>
          </a:xfrm>
          <a:prstGeom prst="rect">
            <a:avLst/>
          </a:prstGeom>
          <a:noFill/>
        </p:spPr>
        <p:txBody>
          <a:bodyPr wrap="square" rtlCol="0">
            <a:spAutoFit/>
          </a:bodyPr>
          <a:lstStyle/>
          <a:p>
            <a:r>
              <a:rPr lang="en-IN" b="1" dirty="0">
                <a:latin typeface="Consolas" panose="020B0609020204030204" pitchFamily="49" charset="0"/>
              </a:rPr>
              <a:t>Insert keys 13, 21, 26, 5, 37, 16, 15  </a:t>
            </a:r>
          </a:p>
        </p:txBody>
      </p:sp>
      <p:sp>
        <p:nvSpPr>
          <p:cNvPr id="7" name="TextBox 6">
            <a:extLst>
              <a:ext uri="{FF2B5EF4-FFF2-40B4-BE49-F238E27FC236}">
                <a16:creationId xmlns:a16="http://schemas.microsoft.com/office/drawing/2014/main" id="{EA88554D-29EA-86E0-4DD7-E08D329E3817}"/>
              </a:ext>
            </a:extLst>
          </p:cNvPr>
          <p:cNvSpPr txBox="1"/>
          <p:nvPr/>
        </p:nvSpPr>
        <p:spPr>
          <a:xfrm>
            <a:off x="5574890" y="2821858"/>
            <a:ext cx="3136491" cy="2031325"/>
          </a:xfrm>
          <a:prstGeom prst="rect">
            <a:avLst/>
          </a:prstGeom>
          <a:noFill/>
        </p:spPr>
        <p:txBody>
          <a:bodyPr wrap="square" rtlCol="0">
            <a:spAutoFit/>
          </a:bodyPr>
          <a:lstStyle/>
          <a:p>
            <a:r>
              <a:rPr lang="en-IN" dirty="0"/>
              <a:t>Inserting 16.</a:t>
            </a:r>
          </a:p>
          <a:p>
            <a:r>
              <a:rPr lang="en-IN" dirty="0"/>
              <a:t>16 % 11 = 5</a:t>
            </a:r>
          </a:p>
          <a:p>
            <a:r>
              <a:rPr lang="en-IN" dirty="0"/>
              <a:t>5 is already occupied</a:t>
            </a:r>
          </a:p>
          <a:p>
            <a:r>
              <a:rPr lang="en-IN" dirty="0"/>
              <a:t>check index 6</a:t>
            </a:r>
          </a:p>
          <a:p>
            <a:r>
              <a:rPr lang="en-IN" dirty="0"/>
              <a:t>6 is already occupied</a:t>
            </a:r>
          </a:p>
          <a:p>
            <a:r>
              <a:rPr lang="en-IN" dirty="0"/>
              <a:t>check index 7</a:t>
            </a:r>
          </a:p>
          <a:p>
            <a:r>
              <a:rPr lang="en-IN" dirty="0"/>
              <a:t>insert at index 7</a:t>
            </a:r>
          </a:p>
        </p:txBody>
      </p:sp>
    </p:spTree>
    <p:extLst>
      <p:ext uri="{BB962C8B-B14F-4D97-AF65-F5344CB8AC3E}">
        <p14:creationId xmlns:p14="http://schemas.microsoft.com/office/powerpoint/2010/main" val="4238253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F9C1-0BAE-8016-72D9-B9BFD5F2B2A1}"/>
              </a:ext>
            </a:extLst>
          </p:cNvPr>
          <p:cNvSpPr>
            <a:spLocks noGrp="1"/>
          </p:cNvSpPr>
          <p:nvPr>
            <p:ph type="title"/>
          </p:nvPr>
        </p:nvSpPr>
        <p:spPr/>
        <p:txBody>
          <a:bodyPr/>
          <a:lstStyle/>
          <a:p>
            <a:r>
              <a:rPr lang="en-IN" dirty="0"/>
              <a:t>Linear probing</a:t>
            </a:r>
          </a:p>
        </p:txBody>
      </p:sp>
      <p:sp>
        <p:nvSpPr>
          <p:cNvPr id="3" name="Content Placeholder 2">
            <a:extLst>
              <a:ext uri="{FF2B5EF4-FFF2-40B4-BE49-F238E27FC236}">
                <a16:creationId xmlns:a16="http://schemas.microsoft.com/office/drawing/2014/main" id="{77A08D14-191F-F5B2-9D13-1C8A02A1CE59}"/>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5C597CB0-96A3-2CB6-A39B-C4CEEF6726A3}"/>
              </a:ext>
            </a:extLst>
          </p:cNvPr>
          <p:cNvGraphicFramePr>
            <a:graphicFrameLocks noGrp="1"/>
          </p:cNvGraphicFramePr>
          <p:nvPr>
            <p:extLst>
              <p:ext uri="{D42A27DB-BD31-4B8C-83A1-F6EECF244321}">
                <p14:modId xmlns:p14="http://schemas.microsoft.com/office/powerpoint/2010/main" val="2730170368"/>
              </p:ext>
            </p:extLst>
          </p:nvPr>
        </p:nvGraphicFramePr>
        <p:xfrm>
          <a:off x="2035277" y="1673397"/>
          <a:ext cx="1002892" cy="4079240"/>
        </p:xfrm>
        <a:graphic>
          <a:graphicData uri="http://schemas.openxmlformats.org/drawingml/2006/table">
            <a:tbl>
              <a:tblPr bandRow="1">
                <a:tableStyleId>{5C22544A-7EE6-4342-B048-85BDC9FD1C3A}</a:tableStyleId>
              </a:tblPr>
              <a:tblGrid>
                <a:gridCol w="501446">
                  <a:extLst>
                    <a:ext uri="{9D8B030D-6E8A-4147-A177-3AD203B41FA5}">
                      <a16:colId xmlns:a16="http://schemas.microsoft.com/office/drawing/2014/main" val="2545129151"/>
                    </a:ext>
                  </a:extLst>
                </a:gridCol>
                <a:gridCol w="501446">
                  <a:extLst>
                    <a:ext uri="{9D8B030D-6E8A-4147-A177-3AD203B41FA5}">
                      <a16:colId xmlns:a16="http://schemas.microsoft.com/office/drawing/2014/main" val="136728988"/>
                    </a:ext>
                  </a:extLst>
                </a:gridCol>
              </a:tblGrid>
              <a:tr h="370840">
                <a:tc>
                  <a:txBody>
                    <a:bodyPr/>
                    <a:lstStyle/>
                    <a:p>
                      <a:pPr algn="r"/>
                      <a:r>
                        <a:rPr lang="en-IN" dirty="0"/>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pPr algn="r"/>
                      <a:r>
                        <a:rPr lang="en-IN" dirty="0"/>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pPr algn="r"/>
                      <a:r>
                        <a:rPr lang="en-IN" dirty="0"/>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pPr algn="r"/>
                      <a:r>
                        <a:rPr lang="en-IN" dirty="0"/>
                        <a:t>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pPr algn="r"/>
                      <a:r>
                        <a:rPr lang="en-IN" dirty="0"/>
                        <a:t>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r h="370840">
                <a:tc>
                  <a:txBody>
                    <a:bodyPr/>
                    <a:lstStyle/>
                    <a:p>
                      <a:pPr algn="r"/>
                      <a:r>
                        <a:rPr lang="en-IN" dirty="0"/>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9341092"/>
                  </a:ext>
                </a:extLst>
              </a:tr>
            </a:tbl>
          </a:graphicData>
        </a:graphic>
      </p:graphicFrame>
      <p:sp>
        <p:nvSpPr>
          <p:cNvPr id="5" name="TextBox 4">
            <a:extLst>
              <a:ext uri="{FF2B5EF4-FFF2-40B4-BE49-F238E27FC236}">
                <a16:creationId xmlns:a16="http://schemas.microsoft.com/office/drawing/2014/main" id="{343CE96A-FE9C-D58A-702C-8EC96D327434}"/>
              </a:ext>
            </a:extLst>
          </p:cNvPr>
          <p:cNvSpPr txBox="1"/>
          <p:nvPr/>
        </p:nvSpPr>
        <p:spPr>
          <a:xfrm>
            <a:off x="8504903" y="5761703"/>
            <a:ext cx="2848897" cy="923330"/>
          </a:xfrm>
          <a:prstGeom prst="rect">
            <a:avLst/>
          </a:prstGeom>
          <a:noFill/>
        </p:spPr>
        <p:txBody>
          <a:bodyPr wrap="square" rtlCol="0">
            <a:spAutoFit/>
          </a:bodyPr>
          <a:lstStyle/>
          <a:p>
            <a:r>
              <a:rPr lang="en-IN" b="1" dirty="0">
                <a:latin typeface="Consolas" panose="020B0609020204030204" pitchFamily="49" charset="0"/>
              </a:rPr>
              <a:t>int </a:t>
            </a:r>
            <a:r>
              <a:rPr lang="en-IN" b="1" dirty="0" err="1">
                <a:latin typeface="Consolas" panose="020B0609020204030204" pitchFamily="49" charset="0"/>
              </a:rPr>
              <a:t>HashFun</a:t>
            </a:r>
            <a:r>
              <a:rPr lang="en-IN" b="1" dirty="0">
                <a:latin typeface="Consolas" panose="020B0609020204030204" pitchFamily="49" charset="0"/>
              </a:rPr>
              <a:t>(int x) {</a:t>
            </a:r>
          </a:p>
          <a:p>
            <a:r>
              <a:rPr lang="en-IN" b="1" dirty="0">
                <a:latin typeface="Consolas" panose="020B0609020204030204" pitchFamily="49" charset="0"/>
              </a:rPr>
              <a:t>    return x % 11;</a:t>
            </a:r>
          </a:p>
          <a:p>
            <a:r>
              <a:rPr lang="en-IN" b="1" dirty="0">
                <a:latin typeface="Consolas" panose="020B0609020204030204" pitchFamily="49" charset="0"/>
              </a:rPr>
              <a:t>}</a:t>
            </a:r>
          </a:p>
        </p:txBody>
      </p:sp>
      <p:sp>
        <p:nvSpPr>
          <p:cNvPr id="6" name="TextBox 5">
            <a:extLst>
              <a:ext uri="{FF2B5EF4-FFF2-40B4-BE49-F238E27FC236}">
                <a16:creationId xmlns:a16="http://schemas.microsoft.com/office/drawing/2014/main" id="{5E765947-0B0E-4017-4DBE-9E89898E90AA}"/>
              </a:ext>
            </a:extLst>
          </p:cNvPr>
          <p:cNvSpPr txBox="1"/>
          <p:nvPr/>
        </p:nvSpPr>
        <p:spPr>
          <a:xfrm>
            <a:off x="5255332" y="1823871"/>
            <a:ext cx="5727300" cy="369332"/>
          </a:xfrm>
          <a:prstGeom prst="rect">
            <a:avLst/>
          </a:prstGeom>
          <a:noFill/>
        </p:spPr>
        <p:txBody>
          <a:bodyPr wrap="square" rtlCol="0">
            <a:spAutoFit/>
          </a:bodyPr>
          <a:lstStyle/>
          <a:p>
            <a:r>
              <a:rPr lang="en-IN" b="1" dirty="0">
                <a:latin typeface="Consolas" panose="020B0609020204030204" pitchFamily="49" charset="0"/>
              </a:rPr>
              <a:t>Insert keys 13, 21, 26, 5, 37, 16, 15  </a:t>
            </a:r>
          </a:p>
        </p:txBody>
      </p:sp>
      <p:sp>
        <p:nvSpPr>
          <p:cNvPr id="7" name="TextBox 6">
            <a:extLst>
              <a:ext uri="{FF2B5EF4-FFF2-40B4-BE49-F238E27FC236}">
                <a16:creationId xmlns:a16="http://schemas.microsoft.com/office/drawing/2014/main" id="{EA88554D-29EA-86E0-4DD7-E08D329E3817}"/>
              </a:ext>
            </a:extLst>
          </p:cNvPr>
          <p:cNvSpPr txBox="1"/>
          <p:nvPr/>
        </p:nvSpPr>
        <p:spPr>
          <a:xfrm>
            <a:off x="5574890" y="2821858"/>
            <a:ext cx="3136491" cy="3139321"/>
          </a:xfrm>
          <a:prstGeom prst="rect">
            <a:avLst/>
          </a:prstGeom>
          <a:noFill/>
        </p:spPr>
        <p:txBody>
          <a:bodyPr wrap="square" rtlCol="0">
            <a:spAutoFit/>
          </a:bodyPr>
          <a:lstStyle/>
          <a:p>
            <a:r>
              <a:rPr lang="en-IN" dirty="0"/>
              <a:t>Inserting 15.</a:t>
            </a:r>
          </a:p>
          <a:p>
            <a:r>
              <a:rPr lang="en-IN" dirty="0"/>
              <a:t>15 % 11 = 4</a:t>
            </a:r>
          </a:p>
          <a:p>
            <a:r>
              <a:rPr lang="en-IN" dirty="0"/>
              <a:t>4 is already occupied</a:t>
            </a:r>
          </a:p>
          <a:p>
            <a:r>
              <a:rPr lang="en-IN" dirty="0"/>
              <a:t>check index 5.</a:t>
            </a:r>
          </a:p>
          <a:p>
            <a:r>
              <a:rPr lang="en-IN" dirty="0"/>
              <a:t>5 is already occupied</a:t>
            </a:r>
          </a:p>
          <a:p>
            <a:r>
              <a:rPr lang="en-IN" dirty="0"/>
              <a:t>check index 6.</a:t>
            </a:r>
          </a:p>
          <a:p>
            <a:r>
              <a:rPr lang="en-IN" dirty="0"/>
              <a:t>6 is already occupied</a:t>
            </a:r>
          </a:p>
          <a:p>
            <a:r>
              <a:rPr lang="en-IN" dirty="0"/>
              <a:t>check index 7.</a:t>
            </a:r>
          </a:p>
          <a:p>
            <a:r>
              <a:rPr lang="en-IN" dirty="0"/>
              <a:t>7 is already occupied.</a:t>
            </a:r>
          </a:p>
          <a:p>
            <a:r>
              <a:rPr lang="en-IN" dirty="0"/>
              <a:t>check index 8.</a:t>
            </a:r>
          </a:p>
          <a:p>
            <a:r>
              <a:rPr lang="en-IN" dirty="0"/>
              <a:t>Insert at index 8.</a:t>
            </a:r>
          </a:p>
        </p:txBody>
      </p:sp>
    </p:spTree>
    <p:extLst>
      <p:ext uri="{BB962C8B-B14F-4D97-AF65-F5344CB8AC3E}">
        <p14:creationId xmlns:p14="http://schemas.microsoft.com/office/powerpoint/2010/main" val="1606746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99077-221F-36A9-E044-5FEDB33830A4}"/>
              </a:ext>
            </a:extLst>
          </p:cNvPr>
          <p:cNvSpPr>
            <a:spLocks noGrp="1"/>
          </p:cNvSpPr>
          <p:nvPr>
            <p:ph type="title"/>
          </p:nvPr>
        </p:nvSpPr>
        <p:spPr/>
        <p:txBody>
          <a:bodyPr/>
          <a:lstStyle/>
          <a:p>
            <a:r>
              <a:rPr lang="en-IN" dirty="0"/>
              <a:t>Insert</a:t>
            </a:r>
          </a:p>
        </p:txBody>
      </p:sp>
      <p:sp>
        <p:nvSpPr>
          <p:cNvPr id="4" name="TextBox 3">
            <a:extLst>
              <a:ext uri="{FF2B5EF4-FFF2-40B4-BE49-F238E27FC236}">
                <a16:creationId xmlns:a16="http://schemas.microsoft.com/office/drawing/2014/main" id="{D09BA72A-B74F-E1D6-6DA3-F1B5A6518223}"/>
              </a:ext>
            </a:extLst>
          </p:cNvPr>
          <p:cNvSpPr txBox="1"/>
          <p:nvPr/>
        </p:nvSpPr>
        <p:spPr>
          <a:xfrm>
            <a:off x="5309418" y="1130710"/>
            <a:ext cx="5506065" cy="4801314"/>
          </a:xfrm>
          <a:prstGeom prst="rect">
            <a:avLst/>
          </a:prstGeom>
          <a:noFill/>
        </p:spPr>
        <p:txBody>
          <a:bodyPr wrap="square" rtlCol="0">
            <a:spAutoFit/>
          </a:bodyPr>
          <a:lstStyle/>
          <a:p>
            <a:r>
              <a:rPr lang="en-IN" dirty="0"/>
              <a:t>HASH_INSERT(h, e, m)</a:t>
            </a:r>
          </a:p>
          <a:p>
            <a:r>
              <a:rPr lang="en-IN" dirty="0"/>
              <a:t>// h is the hash table</a:t>
            </a:r>
          </a:p>
          <a:p>
            <a:r>
              <a:rPr lang="en-IN" dirty="0"/>
              <a:t>// m is the total number of slots in the hash table</a:t>
            </a:r>
          </a:p>
          <a:p>
            <a:r>
              <a:rPr lang="en-IN" dirty="0"/>
              <a:t>// e is the element that has two fields: key and value</a:t>
            </a:r>
          </a:p>
          <a:p>
            <a:r>
              <a:rPr lang="en-IN" dirty="0"/>
              <a:t>// Output: Insert e in the hash table h and return the index in the hash table</a:t>
            </a:r>
          </a:p>
          <a:p>
            <a:endParaRPr lang="en-IN" dirty="0"/>
          </a:p>
          <a:p>
            <a:r>
              <a:rPr lang="en-IN" dirty="0" err="1"/>
              <a:t>idx</a:t>
            </a:r>
            <a:r>
              <a:rPr lang="en-IN" dirty="0"/>
              <a:t> = </a:t>
            </a:r>
            <a:r>
              <a:rPr lang="en-IN" dirty="0" err="1"/>
              <a:t>hash_function</a:t>
            </a:r>
            <a:r>
              <a:rPr lang="en-IN" dirty="0"/>
              <a:t>(</a:t>
            </a:r>
            <a:r>
              <a:rPr lang="en-IN" dirty="0" err="1"/>
              <a:t>e.key</a:t>
            </a:r>
            <a:r>
              <a:rPr lang="en-IN" dirty="0"/>
              <a:t>, m)</a:t>
            </a:r>
          </a:p>
          <a:p>
            <a:r>
              <a:rPr lang="en-IN" dirty="0" err="1"/>
              <a:t>i</a:t>
            </a:r>
            <a:r>
              <a:rPr lang="en-IN" dirty="0"/>
              <a:t> = 0</a:t>
            </a:r>
          </a:p>
          <a:p>
            <a:r>
              <a:rPr lang="en-IN" b="1" dirty="0"/>
              <a:t>while</a:t>
            </a:r>
            <a:r>
              <a:rPr lang="en-IN" dirty="0"/>
              <a:t> </a:t>
            </a:r>
            <a:r>
              <a:rPr lang="en-IN" dirty="0" err="1"/>
              <a:t>i</a:t>
            </a:r>
            <a:r>
              <a:rPr lang="en-IN" dirty="0"/>
              <a:t> &lt; m</a:t>
            </a:r>
          </a:p>
          <a:p>
            <a:r>
              <a:rPr lang="en-IN" dirty="0"/>
              <a:t>    </a:t>
            </a:r>
            <a:r>
              <a:rPr lang="en-IN" b="1" dirty="0"/>
              <a:t>if</a:t>
            </a:r>
            <a:r>
              <a:rPr lang="en-IN" dirty="0"/>
              <a:t> h[</a:t>
            </a:r>
            <a:r>
              <a:rPr lang="en-IN" dirty="0" err="1"/>
              <a:t>idx</a:t>
            </a:r>
            <a:r>
              <a:rPr lang="en-IN" dirty="0"/>
              <a:t>] == NIL</a:t>
            </a:r>
          </a:p>
          <a:p>
            <a:r>
              <a:rPr lang="en-IN" dirty="0"/>
              <a:t>       h[</a:t>
            </a:r>
            <a:r>
              <a:rPr lang="en-IN" dirty="0" err="1"/>
              <a:t>idx</a:t>
            </a:r>
            <a:r>
              <a:rPr lang="en-IN" dirty="0"/>
              <a:t>] = e</a:t>
            </a:r>
          </a:p>
          <a:p>
            <a:r>
              <a:rPr lang="en-IN" dirty="0"/>
              <a:t>       </a:t>
            </a:r>
            <a:r>
              <a:rPr lang="en-IN" b="1" dirty="0"/>
              <a:t>return</a:t>
            </a:r>
            <a:r>
              <a:rPr lang="en-IN" dirty="0"/>
              <a:t> </a:t>
            </a:r>
            <a:r>
              <a:rPr lang="en-IN" dirty="0" err="1"/>
              <a:t>idx</a:t>
            </a:r>
            <a:endParaRPr lang="en-IN" dirty="0"/>
          </a:p>
          <a:p>
            <a:r>
              <a:rPr lang="en-IN" dirty="0"/>
              <a:t>    </a:t>
            </a:r>
            <a:r>
              <a:rPr lang="en-IN" dirty="0" err="1"/>
              <a:t>idx</a:t>
            </a:r>
            <a:r>
              <a:rPr lang="en-IN" dirty="0"/>
              <a:t> = (</a:t>
            </a:r>
            <a:r>
              <a:rPr lang="en-IN" dirty="0" err="1"/>
              <a:t>idx</a:t>
            </a:r>
            <a:r>
              <a:rPr lang="en-IN" dirty="0"/>
              <a:t> + 1) % m</a:t>
            </a:r>
          </a:p>
          <a:p>
            <a:r>
              <a:rPr lang="en-IN" dirty="0"/>
              <a:t>    </a:t>
            </a:r>
            <a:r>
              <a:rPr lang="en-IN" dirty="0" err="1"/>
              <a:t>i</a:t>
            </a:r>
            <a:r>
              <a:rPr lang="en-IN" dirty="0"/>
              <a:t> = </a:t>
            </a:r>
            <a:r>
              <a:rPr lang="en-IN" dirty="0" err="1"/>
              <a:t>i</a:t>
            </a:r>
            <a:r>
              <a:rPr lang="en-IN" dirty="0"/>
              <a:t> + 1</a:t>
            </a:r>
          </a:p>
          <a:p>
            <a:endParaRPr lang="en-IN" dirty="0"/>
          </a:p>
          <a:p>
            <a:r>
              <a:rPr lang="en-IN" b="1" dirty="0"/>
              <a:t>error</a:t>
            </a:r>
            <a:r>
              <a:rPr lang="en-IN" dirty="0"/>
              <a:t> “hash table overflow”</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316B7DA9-DB21-B31F-47BC-8C709285D1F2}"/>
                  </a:ext>
                </a:extLst>
              </p14:cNvPr>
              <p14:cNvContentPartPr/>
              <p14:nvPr/>
            </p14:nvContentPartPr>
            <p14:xfrm>
              <a:off x="5436000" y="3083040"/>
              <a:ext cx="3572280" cy="2492640"/>
            </p14:xfrm>
          </p:contentPart>
        </mc:Choice>
        <mc:Fallback xmlns="">
          <p:pic>
            <p:nvPicPr>
              <p:cNvPr id="3" name="Ink 2">
                <a:extLst>
                  <a:ext uri="{FF2B5EF4-FFF2-40B4-BE49-F238E27FC236}">
                    <a16:creationId xmlns:a16="http://schemas.microsoft.com/office/drawing/2014/main" id="{316B7DA9-DB21-B31F-47BC-8C709285D1F2}"/>
                  </a:ext>
                </a:extLst>
              </p:cNvPr>
              <p:cNvPicPr/>
              <p:nvPr/>
            </p:nvPicPr>
            <p:blipFill>
              <a:blip r:embed="rId3"/>
              <a:stretch>
                <a:fillRect/>
              </a:stretch>
            </p:blipFill>
            <p:spPr>
              <a:xfrm>
                <a:off x="5426640" y="3073680"/>
                <a:ext cx="3591000" cy="2511360"/>
              </a:xfrm>
              <a:prstGeom prst="rect">
                <a:avLst/>
              </a:prstGeom>
            </p:spPr>
          </p:pic>
        </mc:Fallback>
      </mc:AlternateContent>
    </p:spTree>
    <p:extLst>
      <p:ext uri="{BB962C8B-B14F-4D97-AF65-F5344CB8AC3E}">
        <p14:creationId xmlns:p14="http://schemas.microsoft.com/office/powerpoint/2010/main" val="4264410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9876D-355F-4D1E-5950-B9CAA3C85993}"/>
              </a:ext>
            </a:extLst>
          </p:cNvPr>
          <p:cNvSpPr>
            <a:spLocks noGrp="1"/>
          </p:cNvSpPr>
          <p:nvPr>
            <p:ph type="title"/>
          </p:nvPr>
        </p:nvSpPr>
        <p:spPr/>
        <p:txBody>
          <a:bodyPr/>
          <a:lstStyle/>
          <a:p>
            <a:r>
              <a:rPr lang="en-IN" dirty="0"/>
              <a:t>Search</a:t>
            </a:r>
          </a:p>
        </p:txBody>
      </p:sp>
      <p:sp>
        <p:nvSpPr>
          <p:cNvPr id="3" name="Text Placeholder 2">
            <a:extLst>
              <a:ext uri="{FF2B5EF4-FFF2-40B4-BE49-F238E27FC236}">
                <a16:creationId xmlns:a16="http://schemas.microsoft.com/office/drawing/2014/main" id="{0536ED20-BC3E-99DB-D487-DEEA64A1EDFA}"/>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858334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DA518-43D9-8A9B-9F7F-00C916A6182A}"/>
              </a:ext>
            </a:extLst>
          </p:cNvPr>
          <p:cNvSpPr>
            <a:spLocks noGrp="1"/>
          </p:cNvSpPr>
          <p:nvPr>
            <p:ph type="title"/>
          </p:nvPr>
        </p:nvSpPr>
        <p:spPr/>
        <p:txBody>
          <a:bodyPr/>
          <a:lstStyle/>
          <a:p>
            <a:r>
              <a:rPr lang="en-IN" dirty="0"/>
              <a:t>Today’s topics</a:t>
            </a:r>
          </a:p>
        </p:txBody>
      </p:sp>
      <p:sp>
        <p:nvSpPr>
          <p:cNvPr id="3" name="Content Placeholder 2">
            <a:extLst>
              <a:ext uri="{FF2B5EF4-FFF2-40B4-BE49-F238E27FC236}">
                <a16:creationId xmlns:a16="http://schemas.microsoft.com/office/drawing/2014/main" id="{09E9CA2A-FE3D-EF4E-2247-5F719900C2D9}"/>
              </a:ext>
            </a:extLst>
          </p:cNvPr>
          <p:cNvSpPr>
            <a:spLocks noGrp="1"/>
          </p:cNvSpPr>
          <p:nvPr>
            <p:ph idx="1"/>
          </p:nvPr>
        </p:nvSpPr>
        <p:spPr/>
        <p:txBody>
          <a:bodyPr/>
          <a:lstStyle/>
          <a:p>
            <a:r>
              <a:rPr lang="en-IN" dirty="0"/>
              <a:t>Hash table</a:t>
            </a:r>
          </a:p>
          <a:p>
            <a:r>
              <a:rPr lang="en-IN" dirty="0"/>
              <a:t>Sorting</a:t>
            </a:r>
          </a:p>
        </p:txBody>
      </p:sp>
    </p:spTree>
    <p:extLst>
      <p:ext uri="{BB962C8B-B14F-4D97-AF65-F5344CB8AC3E}">
        <p14:creationId xmlns:p14="http://schemas.microsoft.com/office/powerpoint/2010/main" val="2826295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F9C1-0BAE-8016-72D9-B9BFD5F2B2A1}"/>
              </a:ext>
            </a:extLst>
          </p:cNvPr>
          <p:cNvSpPr>
            <a:spLocks noGrp="1"/>
          </p:cNvSpPr>
          <p:nvPr>
            <p:ph type="title"/>
          </p:nvPr>
        </p:nvSpPr>
        <p:spPr/>
        <p:txBody>
          <a:bodyPr/>
          <a:lstStyle/>
          <a:p>
            <a:r>
              <a:rPr lang="en-IN" dirty="0"/>
              <a:t>Linear probing</a:t>
            </a:r>
          </a:p>
        </p:txBody>
      </p:sp>
      <p:sp>
        <p:nvSpPr>
          <p:cNvPr id="3" name="Content Placeholder 2">
            <a:extLst>
              <a:ext uri="{FF2B5EF4-FFF2-40B4-BE49-F238E27FC236}">
                <a16:creationId xmlns:a16="http://schemas.microsoft.com/office/drawing/2014/main" id="{77A08D14-191F-F5B2-9D13-1C8A02A1CE59}"/>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5C597CB0-96A3-2CB6-A39B-C4CEEF6726A3}"/>
              </a:ext>
            </a:extLst>
          </p:cNvPr>
          <p:cNvGraphicFramePr>
            <a:graphicFrameLocks noGrp="1"/>
          </p:cNvGraphicFramePr>
          <p:nvPr/>
        </p:nvGraphicFramePr>
        <p:xfrm>
          <a:off x="2035277" y="1673397"/>
          <a:ext cx="1002892" cy="4079240"/>
        </p:xfrm>
        <a:graphic>
          <a:graphicData uri="http://schemas.openxmlformats.org/drawingml/2006/table">
            <a:tbl>
              <a:tblPr bandRow="1">
                <a:tableStyleId>{5C22544A-7EE6-4342-B048-85BDC9FD1C3A}</a:tableStyleId>
              </a:tblPr>
              <a:tblGrid>
                <a:gridCol w="501446">
                  <a:extLst>
                    <a:ext uri="{9D8B030D-6E8A-4147-A177-3AD203B41FA5}">
                      <a16:colId xmlns:a16="http://schemas.microsoft.com/office/drawing/2014/main" val="2545129151"/>
                    </a:ext>
                  </a:extLst>
                </a:gridCol>
                <a:gridCol w="501446">
                  <a:extLst>
                    <a:ext uri="{9D8B030D-6E8A-4147-A177-3AD203B41FA5}">
                      <a16:colId xmlns:a16="http://schemas.microsoft.com/office/drawing/2014/main" val="136728988"/>
                    </a:ext>
                  </a:extLst>
                </a:gridCol>
              </a:tblGrid>
              <a:tr h="370840">
                <a:tc>
                  <a:txBody>
                    <a:bodyPr/>
                    <a:lstStyle/>
                    <a:p>
                      <a:pPr algn="r"/>
                      <a:r>
                        <a:rPr lang="en-IN" dirty="0"/>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pPr algn="r"/>
                      <a:r>
                        <a:rPr lang="en-IN" dirty="0"/>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pPr algn="r"/>
                      <a:r>
                        <a:rPr lang="en-IN" dirty="0"/>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pPr algn="r"/>
                      <a:r>
                        <a:rPr lang="en-IN" dirty="0"/>
                        <a:t>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pPr algn="r"/>
                      <a:r>
                        <a:rPr lang="en-IN" dirty="0"/>
                        <a:t>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r h="370840">
                <a:tc>
                  <a:txBody>
                    <a:bodyPr/>
                    <a:lstStyle/>
                    <a:p>
                      <a:pPr algn="r"/>
                      <a:r>
                        <a:rPr lang="en-IN" dirty="0"/>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9341092"/>
                  </a:ext>
                </a:extLst>
              </a:tr>
            </a:tbl>
          </a:graphicData>
        </a:graphic>
      </p:graphicFrame>
      <p:sp>
        <p:nvSpPr>
          <p:cNvPr id="5" name="TextBox 4">
            <a:extLst>
              <a:ext uri="{FF2B5EF4-FFF2-40B4-BE49-F238E27FC236}">
                <a16:creationId xmlns:a16="http://schemas.microsoft.com/office/drawing/2014/main" id="{343CE96A-FE9C-D58A-702C-8EC96D327434}"/>
              </a:ext>
            </a:extLst>
          </p:cNvPr>
          <p:cNvSpPr txBox="1"/>
          <p:nvPr/>
        </p:nvSpPr>
        <p:spPr>
          <a:xfrm>
            <a:off x="8504903" y="5761703"/>
            <a:ext cx="2848897" cy="923330"/>
          </a:xfrm>
          <a:prstGeom prst="rect">
            <a:avLst/>
          </a:prstGeom>
          <a:noFill/>
        </p:spPr>
        <p:txBody>
          <a:bodyPr wrap="square" rtlCol="0">
            <a:spAutoFit/>
          </a:bodyPr>
          <a:lstStyle/>
          <a:p>
            <a:r>
              <a:rPr lang="en-IN" b="1" dirty="0">
                <a:latin typeface="Consolas" panose="020B0609020204030204" pitchFamily="49" charset="0"/>
              </a:rPr>
              <a:t>int </a:t>
            </a:r>
            <a:r>
              <a:rPr lang="en-IN" b="1" dirty="0" err="1">
                <a:latin typeface="Consolas" panose="020B0609020204030204" pitchFamily="49" charset="0"/>
              </a:rPr>
              <a:t>HashFun</a:t>
            </a:r>
            <a:r>
              <a:rPr lang="en-IN" b="1" dirty="0">
                <a:latin typeface="Consolas" panose="020B0609020204030204" pitchFamily="49" charset="0"/>
              </a:rPr>
              <a:t>(int x) {</a:t>
            </a:r>
          </a:p>
          <a:p>
            <a:r>
              <a:rPr lang="en-IN" b="1" dirty="0">
                <a:latin typeface="Consolas" panose="020B0609020204030204" pitchFamily="49" charset="0"/>
              </a:rPr>
              <a:t>    return x % 11;</a:t>
            </a:r>
          </a:p>
          <a:p>
            <a:r>
              <a:rPr lang="en-IN" b="1" dirty="0">
                <a:latin typeface="Consolas" panose="020B0609020204030204" pitchFamily="49" charset="0"/>
              </a:rPr>
              <a:t>}</a:t>
            </a:r>
          </a:p>
        </p:txBody>
      </p:sp>
      <p:sp>
        <p:nvSpPr>
          <p:cNvPr id="6" name="TextBox 5">
            <a:extLst>
              <a:ext uri="{FF2B5EF4-FFF2-40B4-BE49-F238E27FC236}">
                <a16:creationId xmlns:a16="http://schemas.microsoft.com/office/drawing/2014/main" id="{5E765947-0B0E-4017-4DBE-9E89898E90AA}"/>
              </a:ext>
            </a:extLst>
          </p:cNvPr>
          <p:cNvSpPr txBox="1"/>
          <p:nvPr/>
        </p:nvSpPr>
        <p:spPr>
          <a:xfrm>
            <a:off x="5255332" y="1823871"/>
            <a:ext cx="5727300" cy="369332"/>
          </a:xfrm>
          <a:prstGeom prst="rect">
            <a:avLst/>
          </a:prstGeom>
          <a:noFill/>
        </p:spPr>
        <p:txBody>
          <a:bodyPr wrap="square" rtlCol="0">
            <a:spAutoFit/>
          </a:bodyPr>
          <a:lstStyle/>
          <a:p>
            <a:r>
              <a:rPr lang="en-IN" b="1" dirty="0">
                <a:latin typeface="Consolas" panose="020B0609020204030204" pitchFamily="49" charset="0"/>
              </a:rPr>
              <a:t>Search 12</a:t>
            </a: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38AA93AC-4CAD-2658-8456-451604950392}"/>
                  </a:ext>
                </a:extLst>
              </p14:cNvPr>
              <p14:cNvContentPartPr/>
              <p14:nvPr/>
            </p14:nvContentPartPr>
            <p14:xfrm>
              <a:off x="5488920" y="2424960"/>
              <a:ext cx="2118240" cy="801360"/>
            </p14:xfrm>
          </p:contentPart>
        </mc:Choice>
        <mc:Fallback xmlns="">
          <p:pic>
            <p:nvPicPr>
              <p:cNvPr id="7" name="Ink 6">
                <a:extLst>
                  <a:ext uri="{FF2B5EF4-FFF2-40B4-BE49-F238E27FC236}">
                    <a16:creationId xmlns:a16="http://schemas.microsoft.com/office/drawing/2014/main" id="{38AA93AC-4CAD-2658-8456-451604950392}"/>
                  </a:ext>
                </a:extLst>
              </p:cNvPr>
              <p:cNvPicPr/>
              <p:nvPr/>
            </p:nvPicPr>
            <p:blipFill>
              <a:blip r:embed="rId3"/>
              <a:stretch>
                <a:fillRect/>
              </a:stretch>
            </p:blipFill>
            <p:spPr>
              <a:xfrm>
                <a:off x="5479560" y="2415600"/>
                <a:ext cx="2136960" cy="820080"/>
              </a:xfrm>
              <a:prstGeom prst="rect">
                <a:avLst/>
              </a:prstGeom>
            </p:spPr>
          </p:pic>
        </mc:Fallback>
      </mc:AlternateContent>
    </p:spTree>
    <p:extLst>
      <p:ext uri="{BB962C8B-B14F-4D97-AF65-F5344CB8AC3E}">
        <p14:creationId xmlns:p14="http://schemas.microsoft.com/office/powerpoint/2010/main" val="1758773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F9C1-0BAE-8016-72D9-B9BFD5F2B2A1}"/>
              </a:ext>
            </a:extLst>
          </p:cNvPr>
          <p:cNvSpPr>
            <a:spLocks noGrp="1"/>
          </p:cNvSpPr>
          <p:nvPr>
            <p:ph type="title"/>
          </p:nvPr>
        </p:nvSpPr>
        <p:spPr/>
        <p:txBody>
          <a:bodyPr/>
          <a:lstStyle/>
          <a:p>
            <a:r>
              <a:rPr lang="en-IN" dirty="0"/>
              <a:t>Linear probing</a:t>
            </a:r>
          </a:p>
        </p:txBody>
      </p:sp>
      <p:sp>
        <p:nvSpPr>
          <p:cNvPr id="3" name="Content Placeholder 2">
            <a:extLst>
              <a:ext uri="{FF2B5EF4-FFF2-40B4-BE49-F238E27FC236}">
                <a16:creationId xmlns:a16="http://schemas.microsoft.com/office/drawing/2014/main" id="{77A08D14-191F-F5B2-9D13-1C8A02A1CE59}"/>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5C597CB0-96A3-2CB6-A39B-C4CEEF6726A3}"/>
              </a:ext>
            </a:extLst>
          </p:cNvPr>
          <p:cNvGraphicFramePr>
            <a:graphicFrameLocks noGrp="1"/>
          </p:cNvGraphicFramePr>
          <p:nvPr/>
        </p:nvGraphicFramePr>
        <p:xfrm>
          <a:off x="2035277" y="1673397"/>
          <a:ext cx="1002892" cy="4079240"/>
        </p:xfrm>
        <a:graphic>
          <a:graphicData uri="http://schemas.openxmlformats.org/drawingml/2006/table">
            <a:tbl>
              <a:tblPr bandRow="1">
                <a:tableStyleId>{5C22544A-7EE6-4342-B048-85BDC9FD1C3A}</a:tableStyleId>
              </a:tblPr>
              <a:tblGrid>
                <a:gridCol w="501446">
                  <a:extLst>
                    <a:ext uri="{9D8B030D-6E8A-4147-A177-3AD203B41FA5}">
                      <a16:colId xmlns:a16="http://schemas.microsoft.com/office/drawing/2014/main" val="2545129151"/>
                    </a:ext>
                  </a:extLst>
                </a:gridCol>
                <a:gridCol w="501446">
                  <a:extLst>
                    <a:ext uri="{9D8B030D-6E8A-4147-A177-3AD203B41FA5}">
                      <a16:colId xmlns:a16="http://schemas.microsoft.com/office/drawing/2014/main" val="136728988"/>
                    </a:ext>
                  </a:extLst>
                </a:gridCol>
              </a:tblGrid>
              <a:tr h="370840">
                <a:tc>
                  <a:txBody>
                    <a:bodyPr/>
                    <a:lstStyle/>
                    <a:p>
                      <a:pPr algn="r"/>
                      <a:r>
                        <a:rPr lang="en-IN" dirty="0"/>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pPr algn="r"/>
                      <a:r>
                        <a:rPr lang="en-IN" dirty="0"/>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pPr algn="r"/>
                      <a:r>
                        <a:rPr lang="en-IN" dirty="0"/>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pPr algn="r"/>
                      <a:r>
                        <a:rPr lang="en-IN" dirty="0"/>
                        <a:t>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pPr algn="r"/>
                      <a:r>
                        <a:rPr lang="en-IN" dirty="0"/>
                        <a:t>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r h="370840">
                <a:tc>
                  <a:txBody>
                    <a:bodyPr/>
                    <a:lstStyle/>
                    <a:p>
                      <a:pPr algn="r"/>
                      <a:r>
                        <a:rPr lang="en-IN" dirty="0"/>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9341092"/>
                  </a:ext>
                </a:extLst>
              </a:tr>
            </a:tbl>
          </a:graphicData>
        </a:graphic>
      </p:graphicFrame>
      <p:sp>
        <p:nvSpPr>
          <p:cNvPr id="5" name="TextBox 4">
            <a:extLst>
              <a:ext uri="{FF2B5EF4-FFF2-40B4-BE49-F238E27FC236}">
                <a16:creationId xmlns:a16="http://schemas.microsoft.com/office/drawing/2014/main" id="{343CE96A-FE9C-D58A-702C-8EC96D327434}"/>
              </a:ext>
            </a:extLst>
          </p:cNvPr>
          <p:cNvSpPr txBox="1"/>
          <p:nvPr/>
        </p:nvSpPr>
        <p:spPr>
          <a:xfrm>
            <a:off x="8504903" y="5761703"/>
            <a:ext cx="2848897" cy="923330"/>
          </a:xfrm>
          <a:prstGeom prst="rect">
            <a:avLst/>
          </a:prstGeom>
          <a:noFill/>
        </p:spPr>
        <p:txBody>
          <a:bodyPr wrap="square" rtlCol="0">
            <a:spAutoFit/>
          </a:bodyPr>
          <a:lstStyle/>
          <a:p>
            <a:r>
              <a:rPr lang="en-IN" b="1" dirty="0">
                <a:latin typeface="Consolas" panose="020B0609020204030204" pitchFamily="49" charset="0"/>
              </a:rPr>
              <a:t>int </a:t>
            </a:r>
            <a:r>
              <a:rPr lang="en-IN" b="1" dirty="0" err="1">
                <a:latin typeface="Consolas" panose="020B0609020204030204" pitchFamily="49" charset="0"/>
              </a:rPr>
              <a:t>HashFun</a:t>
            </a:r>
            <a:r>
              <a:rPr lang="en-IN" b="1" dirty="0">
                <a:latin typeface="Consolas" panose="020B0609020204030204" pitchFamily="49" charset="0"/>
              </a:rPr>
              <a:t>(int x) {</a:t>
            </a:r>
          </a:p>
          <a:p>
            <a:r>
              <a:rPr lang="en-IN" b="1" dirty="0">
                <a:latin typeface="Consolas" panose="020B0609020204030204" pitchFamily="49" charset="0"/>
              </a:rPr>
              <a:t>    return x % 11;</a:t>
            </a:r>
          </a:p>
          <a:p>
            <a:r>
              <a:rPr lang="en-IN" b="1" dirty="0">
                <a:latin typeface="Consolas" panose="020B0609020204030204" pitchFamily="49" charset="0"/>
              </a:rPr>
              <a:t>}</a:t>
            </a:r>
          </a:p>
        </p:txBody>
      </p:sp>
      <p:sp>
        <p:nvSpPr>
          <p:cNvPr id="6" name="TextBox 5">
            <a:extLst>
              <a:ext uri="{FF2B5EF4-FFF2-40B4-BE49-F238E27FC236}">
                <a16:creationId xmlns:a16="http://schemas.microsoft.com/office/drawing/2014/main" id="{5E765947-0B0E-4017-4DBE-9E89898E90AA}"/>
              </a:ext>
            </a:extLst>
          </p:cNvPr>
          <p:cNvSpPr txBox="1"/>
          <p:nvPr/>
        </p:nvSpPr>
        <p:spPr>
          <a:xfrm>
            <a:off x="5255332" y="1823871"/>
            <a:ext cx="5727300" cy="369332"/>
          </a:xfrm>
          <a:prstGeom prst="rect">
            <a:avLst/>
          </a:prstGeom>
          <a:noFill/>
        </p:spPr>
        <p:txBody>
          <a:bodyPr wrap="square" rtlCol="0">
            <a:spAutoFit/>
          </a:bodyPr>
          <a:lstStyle/>
          <a:p>
            <a:r>
              <a:rPr lang="en-IN" b="1" dirty="0">
                <a:latin typeface="Consolas" panose="020B0609020204030204" pitchFamily="49" charset="0"/>
              </a:rPr>
              <a:t>Search 12</a:t>
            </a:r>
          </a:p>
        </p:txBody>
      </p:sp>
      <p:sp>
        <p:nvSpPr>
          <p:cNvPr id="7" name="TextBox 6">
            <a:extLst>
              <a:ext uri="{FF2B5EF4-FFF2-40B4-BE49-F238E27FC236}">
                <a16:creationId xmlns:a16="http://schemas.microsoft.com/office/drawing/2014/main" id="{BE56CDC0-D4F4-2588-AC70-13CC9F4AE7F7}"/>
              </a:ext>
            </a:extLst>
          </p:cNvPr>
          <p:cNvSpPr txBox="1"/>
          <p:nvPr/>
        </p:nvSpPr>
        <p:spPr>
          <a:xfrm>
            <a:off x="5255332" y="2841523"/>
            <a:ext cx="3377391" cy="923330"/>
          </a:xfrm>
          <a:prstGeom prst="rect">
            <a:avLst/>
          </a:prstGeom>
          <a:noFill/>
        </p:spPr>
        <p:txBody>
          <a:bodyPr wrap="square" rtlCol="0">
            <a:spAutoFit/>
          </a:bodyPr>
          <a:lstStyle/>
          <a:p>
            <a:r>
              <a:rPr lang="en-IN" dirty="0"/>
              <a:t>12 % 11 = 1</a:t>
            </a:r>
          </a:p>
          <a:p>
            <a:r>
              <a:rPr lang="en-IN" dirty="0"/>
              <a:t>hash[1] == NIL</a:t>
            </a:r>
          </a:p>
          <a:p>
            <a:r>
              <a:rPr lang="en-IN" dirty="0"/>
              <a:t>12 is not present in the hash table</a:t>
            </a:r>
          </a:p>
        </p:txBody>
      </p:sp>
    </p:spTree>
    <p:extLst>
      <p:ext uri="{BB962C8B-B14F-4D97-AF65-F5344CB8AC3E}">
        <p14:creationId xmlns:p14="http://schemas.microsoft.com/office/powerpoint/2010/main" val="2227613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F9C1-0BAE-8016-72D9-B9BFD5F2B2A1}"/>
              </a:ext>
            </a:extLst>
          </p:cNvPr>
          <p:cNvSpPr>
            <a:spLocks noGrp="1"/>
          </p:cNvSpPr>
          <p:nvPr>
            <p:ph type="title"/>
          </p:nvPr>
        </p:nvSpPr>
        <p:spPr/>
        <p:txBody>
          <a:bodyPr/>
          <a:lstStyle/>
          <a:p>
            <a:r>
              <a:rPr lang="en-IN" dirty="0"/>
              <a:t>Linear probing</a:t>
            </a:r>
          </a:p>
        </p:txBody>
      </p:sp>
      <p:sp>
        <p:nvSpPr>
          <p:cNvPr id="3" name="Content Placeholder 2">
            <a:extLst>
              <a:ext uri="{FF2B5EF4-FFF2-40B4-BE49-F238E27FC236}">
                <a16:creationId xmlns:a16="http://schemas.microsoft.com/office/drawing/2014/main" id="{77A08D14-191F-F5B2-9D13-1C8A02A1CE59}"/>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5C597CB0-96A3-2CB6-A39B-C4CEEF6726A3}"/>
              </a:ext>
            </a:extLst>
          </p:cNvPr>
          <p:cNvGraphicFramePr>
            <a:graphicFrameLocks noGrp="1"/>
          </p:cNvGraphicFramePr>
          <p:nvPr/>
        </p:nvGraphicFramePr>
        <p:xfrm>
          <a:off x="2035277" y="1673397"/>
          <a:ext cx="1002892" cy="4079240"/>
        </p:xfrm>
        <a:graphic>
          <a:graphicData uri="http://schemas.openxmlformats.org/drawingml/2006/table">
            <a:tbl>
              <a:tblPr bandRow="1">
                <a:tableStyleId>{5C22544A-7EE6-4342-B048-85BDC9FD1C3A}</a:tableStyleId>
              </a:tblPr>
              <a:tblGrid>
                <a:gridCol w="501446">
                  <a:extLst>
                    <a:ext uri="{9D8B030D-6E8A-4147-A177-3AD203B41FA5}">
                      <a16:colId xmlns:a16="http://schemas.microsoft.com/office/drawing/2014/main" val="2545129151"/>
                    </a:ext>
                  </a:extLst>
                </a:gridCol>
                <a:gridCol w="501446">
                  <a:extLst>
                    <a:ext uri="{9D8B030D-6E8A-4147-A177-3AD203B41FA5}">
                      <a16:colId xmlns:a16="http://schemas.microsoft.com/office/drawing/2014/main" val="136728988"/>
                    </a:ext>
                  </a:extLst>
                </a:gridCol>
              </a:tblGrid>
              <a:tr h="370840">
                <a:tc>
                  <a:txBody>
                    <a:bodyPr/>
                    <a:lstStyle/>
                    <a:p>
                      <a:pPr algn="r"/>
                      <a:r>
                        <a:rPr lang="en-IN" dirty="0"/>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pPr algn="r"/>
                      <a:r>
                        <a:rPr lang="en-IN" dirty="0"/>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pPr algn="r"/>
                      <a:r>
                        <a:rPr lang="en-IN" dirty="0"/>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pPr algn="r"/>
                      <a:r>
                        <a:rPr lang="en-IN" dirty="0"/>
                        <a:t>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pPr algn="r"/>
                      <a:r>
                        <a:rPr lang="en-IN" dirty="0"/>
                        <a:t>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r h="370840">
                <a:tc>
                  <a:txBody>
                    <a:bodyPr/>
                    <a:lstStyle/>
                    <a:p>
                      <a:pPr algn="r"/>
                      <a:r>
                        <a:rPr lang="en-IN" dirty="0"/>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9341092"/>
                  </a:ext>
                </a:extLst>
              </a:tr>
            </a:tbl>
          </a:graphicData>
        </a:graphic>
      </p:graphicFrame>
      <p:sp>
        <p:nvSpPr>
          <p:cNvPr id="5" name="TextBox 4">
            <a:extLst>
              <a:ext uri="{FF2B5EF4-FFF2-40B4-BE49-F238E27FC236}">
                <a16:creationId xmlns:a16="http://schemas.microsoft.com/office/drawing/2014/main" id="{343CE96A-FE9C-D58A-702C-8EC96D327434}"/>
              </a:ext>
            </a:extLst>
          </p:cNvPr>
          <p:cNvSpPr txBox="1"/>
          <p:nvPr/>
        </p:nvSpPr>
        <p:spPr>
          <a:xfrm>
            <a:off x="8504903" y="5761703"/>
            <a:ext cx="2848897" cy="923330"/>
          </a:xfrm>
          <a:prstGeom prst="rect">
            <a:avLst/>
          </a:prstGeom>
          <a:noFill/>
        </p:spPr>
        <p:txBody>
          <a:bodyPr wrap="square" rtlCol="0">
            <a:spAutoFit/>
          </a:bodyPr>
          <a:lstStyle/>
          <a:p>
            <a:r>
              <a:rPr lang="en-IN" b="1" dirty="0">
                <a:latin typeface="Consolas" panose="020B0609020204030204" pitchFamily="49" charset="0"/>
              </a:rPr>
              <a:t>int </a:t>
            </a:r>
            <a:r>
              <a:rPr lang="en-IN" b="1" dirty="0" err="1">
                <a:latin typeface="Consolas" panose="020B0609020204030204" pitchFamily="49" charset="0"/>
              </a:rPr>
              <a:t>HashFun</a:t>
            </a:r>
            <a:r>
              <a:rPr lang="en-IN" b="1" dirty="0">
                <a:latin typeface="Consolas" panose="020B0609020204030204" pitchFamily="49" charset="0"/>
              </a:rPr>
              <a:t>(int x) {</a:t>
            </a:r>
          </a:p>
          <a:p>
            <a:r>
              <a:rPr lang="en-IN" b="1" dirty="0">
                <a:latin typeface="Consolas" panose="020B0609020204030204" pitchFamily="49" charset="0"/>
              </a:rPr>
              <a:t>    return x % 11;</a:t>
            </a:r>
          </a:p>
          <a:p>
            <a:r>
              <a:rPr lang="en-IN" b="1" dirty="0">
                <a:latin typeface="Consolas" panose="020B0609020204030204" pitchFamily="49" charset="0"/>
              </a:rPr>
              <a:t>}</a:t>
            </a:r>
          </a:p>
        </p:txBody>
      </p:sp>
      <p:sp>
        <p:nvSpPr>
          <p:cNvPr id="6" name="TextBox 5">
            <a:extLst>
              <a:ext uri="{FF2B5EF4-FFF2-40B4-BE49-F238E27FC236}">
                <a16:creationId xmlns:a16="http://schemas.microsoft.com/office/drawing/2014/main" id="{5E765947-0B0E-4017-4DBE-9E89898E90AA}"/>
              </a:ext>
            </a:extLst>
          </p:cNvPr>
          <p:cNvSpPr txBox="1"/>
          <p:nvPr/>
        </p:nvSpPr>
        <p:spPr>
          <a:xfrm>
            <a:off x="5255332" y="1823871"/>
            <a:ext cx="5727300" cy="369332"/>
          </a:xfrm>
          <a:prstGeom prst="rect">
            <a:avLst/>
          </a:prstGeom>
          <a:noFill/>
        </p:spPr>
        <p:txBody>
          <a:bodyPr wrap="square" rtlCol="0">
            <a:spAutoFit/>
          </a:bodyPr>
          <a:lstStyle/>
          <a:p>
            <a:r>
              <a:rPr lang="en-IN" b="1" dirty="0">
                <a:latin typeface="Consolas" panose="020B0609020204030204" pitchFamily="49" charset="0"/>
              </a:rPr>
              <a:t>Search 15</a:t>
            </a:r>
          </a:p>
        </p:txBody>
      </p:sp>
    </p:spTree>
    <p:extLst>
      <p:ext uri="{BB962C8B-B14F-4D97-AF65-F5344CB8AC3E}">
        <p14:creationId xmlns:p14="http://schemas.microsoft.com/office/powerpoint/2010/main" val="1503542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F9C1-0BAE-8016-72D9-B9BFD5F2B2A1}"/>
              </a:ext>
            </a:extLst>
          </p:cNvPr>
          <p:cNvSpPr>
            <a:spLocks noGrp="1"/>
          </p:cNvSpPr>
          <p:nvPr>
            <p:ph type="title"/>
          </p:nvPr>
        </p:nvSpPr>
        <p:spPr/>
        <p:txBody>
          <a:bodyPr/>
          <a:lstStyle/>
          <a:p>
            <a:r>
              <a:rPr lang="en-IN" dirty="0"/>
              <a:t>Linear probing</a:t>
            </a:r>
          </a:p>
        </p:txBody>
      </p:sp>
      <p:sp>
        <p:nvSpPr>
          <p:cNvPr id="3" name="Content Placeholder 2">
            <a:extLst>
              <a:ext uri="{FF2B5EF4-FFF2-40B4-BE49-F238E27FC236}">
                <a16:creationId xmlns:a16="http://schemas.microsoft.com/office/drawing/2014/main" id="{77A08D14-191F-F5B2-9D13-1C8A02A1CE59}"/>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5C597CB0-96A3-2CB6-A39B-C4CEEF6726A3}"/>
              </a:ext>
            </a:extLst>
          </p:cNvPr>
          <p:cNvGraphicFramePr>
            <a:graphicFrameLocks noGrp="1"/>
          </p:cNvGraphicFramePr>
          <p:nvPr/>
        </p:nvGraphicFramePr>
        <p:xfrm>
          <a:off x="2035277" y="1673397"/>
          <a:ext cx="1002892" cy="4079240"/>
        </p:xfrm>
        <a:graphic>
          <a:graphicData uri="http://schemas.openxmlformats.org/drawingml/2006/table">
            <a:tbl>
              <a:tblPr bandRow="1">
                <a:tableStyleId>{5C22544A-7EE6-4342-B048-85BDC9FD1C3A}</a:tableStyleId>
              </a:tblPr>
              <a:tblGrid>
                <a:gridCol w="501446">
                  <a:extLst>
                    <a:ext uri="{9D8B030D-6E8A-4147-A177-3AD203B41FA5}">
                      <a16:colId xmlns:a16="http://schemas.microsoft.com/office/drawing/2014/main" val="2545129151"/>
                    </a:ext>
                  </a:extLst>
                </a:gridCol>
                <a:gridCol w="501446">
                  <a:extLst>
                    <a:ext uri="{9D8B030D-6E8A-4147-A177-3AD203B41FA5}">
                      <a16:colId xmlns:a16="http://schemas.microsoft.com/office/drawing/2014/main" val="136728988"/>
                    </a:ext>
                  </a:extLst>
                </a:gridCol>
              </a:tblGrid>
              <a:tr h="370840">
                <a:tc>
                  <a:txBody>
                    <a:bodyPr/>
                    <a:lstStyle/>
                    <a:p>
                      <a:pPr algn="r"/>
                      <a:r>
                        <a:rPr lang="en-IN" dirty="0"/>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pPr algn="r"/>
                      <a:r>
                        <a:rPr lang="en-IN" dirty="0"/>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pPr algn="r"/>
                      <a:r>
                        <a:rPr lang="en-IN" dirty="0"/>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pPr algn="r"/>
                      <a:r>
                        <a:rPr lang="en-IN" dirty="0"/>
                        <a:t>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pPr algn="r"/>
                      <a:r>
                        <a:rPr lang="en-IN" dirty="0"/>
                        <a:t>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r h="370840">
                <a:tc>
                  <a:txBody>
                    <a:bodyPr/>
                    <a:lstStyle/>
                    <a:p>
                      <a:pPr algn="r"/>
                      <a:r>
                        <a:rPr lang="en-IN" dirty="0"/>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9341092"/>
                  </a:ext>
                </a:extLst>
              </a:tr>
            </a:tbl>
          </a:graphicData>
        </a:graphic>
      </p:graphicFrame>
      <p:sp>
        <p:nvSpPr>
          <p:cNvPr id="5" name="TextBox 4">
            <a:extLst>
              <a:ext uri="{FF2B5EF4-FFF2-40B4-BE49-F238E27FC236}">
                <a16:creationId xmlns:a16="http://schemas.microsoft.com/office/drawing/2014/main" id="{343CE96A-FE9C-D58A-702C-8EC96D327434}"/>
              </a:ext>
            </a:extLst>
          </p:cNvPr>
          <p:cNvSpPr txBox="1"/>
          <p:nvPr/>
        </p:nvSpPr>
        <p:spPr>
          <a:xfrm>
            <a:off x="8504903" y="5761703"/>
            <a:ext cx="2848897" cy="923330"/>
          </a:xfrm>
          <a:prstGeom prst="rect">
            <a:avLst/>
          </a:prstGeom>
          <a:noFill/>
        </p:spPr>
        <p:txBody>
          <a:bodyPr wrap="square" rtlCol="0">
            <a:spAutoFit/>
          </a:bodyPr>
          <a:lstStyle/>
          <a:p>
            <a:r>
              <a:rPr lang="en-IN" b="1" dirty="0">
                <a:latin typeface="Consolas" panose="020B0609020204030204" pitchFamily="49" charset="0"/>
              </a:rPr>
              <a:t>int </a:t>
            </a:r>
            <a:r>
              <a:rPr lang="en-IN" b="1" dirty="0" err="1">
                <a:latin typeface="Consolas" panose="020B0609020204030204" pitchFamily="49" charset="0"/>
              </a:rPr>
              <a:t>HashFun</a:t>
            </a:r>
            <a:r>
              <a:rPr lang="en-IN" b="1" dirty="0">
                <a:latin typeface="Consolas" panose="020B0609020204030204" pitchFamily="49" charset="0"/>
              </a:rPr>
              <a:t>(int x) {</a:t>
            </a:r>
          </a:p>
          <a:p>
            <a:r>
              <a:rPr lang="en-IN" b="1" dirty="0">
                <a:latin typeface="Consolas" panose="020B0609020204030204" pitchFamily="49" charset="0"/>
              </a:rPr>
              <a:t>    return x % 11;</a:t>
            </a:r>
          </a:p>
          <a:p>
            <a:r>
              <a:rPr lang="en-IN" b="1" dirty="0">
                <a:latin typeface="Consolas" panose="020B0609020204030204" pitchFamily="49" charset="0"/>
              </a:rPr>
              <a:t>}</a:t>
            </a:r>
          </a:p>
        </p:txBody>
      </p:sp>
      <p:sp>
        <p:nvSpPr>
          <p:cNvPr id="6" name="TextBox 5">
            <a:extLst>
              <a:ext uri="{FF2B5EF4-FFF2-40B4-BE49-F238E27FC236}">
                <a16:creationId xmlns:a16="http://schemas.microsoft.com/office/drawing/2014/main" id="{5E765947-0B0E-4017-4DBE-9E89898E90AA}"/>
              </a:ext>
            </a:extLst>
          </p:cNvPr>
          <p:cNvSpPr txBox="1"/>
          <p:nvPr/>
        </p:nvSpPr>
        <p:spPr>
          <a:xfrm>
            <a:off x="5255332" y="1823871"/>
            <a:ext cx="5727300" cy="369332"/>
          </a:xfrm>
          <a:prstGeom prst="rect">
            <a:avLst/>
          </a:prstGeom>
          <a:noFill/>
        </p:spPr>
        <p:txBody>
          <a:bodyPr wrap="square" rtlCol="0">
            <a:spAutoFit/>
          </a:bodyPr>
          <a:lstStyle/>
          <a:p>
            <a:r>
              <a:rPr lang="en-IN" b="1" dirty="0">
                <a:latin typeface="Consolas" panose="020B0609020204030204" pitchFamily="49" charset="0"/>
              </a:rPr>
              <a:t>Search 15</a:t>
            </a:r>
          </a:p>
        </p:txBody>
      </p:sp>
      <p:sp>
        <p:nvSpPr>
          <p:cNvPr id="7" name="TextBox 6">
            <a:extLst>
              <a:ext uri="{FF2B5EF4-FFF2-40B4-BE49-F238E27FC236}">
                <a16:creationId xmlns:a16="http://schemas.microsoft.com/office/drawing/2014/main" id="{BE56CDC0-D4F4-2588-AC70-13CC9F4AE7F7}"/>
              </a:ext>
            </a:extLst>
          </p:cNvPr>
          <p:cNvSpPr txBox="1"/>
          <p:nvPr/>
        </p:nvSpPr>
        <p:spPr>
          <a:xfrm>
            <a:off x="5255332" y="2841523"/>
            <a:ext cx="3377391" cy="3139321"/>
          </a:xfrm>
          <a:prstGeom prst="rect">
            <a:avLst/>
          </a:prstGeom>
          <a:noFill/>
        </p:spPr>
        <p:txBody>
          <a:bodyPr wrap="square" rtlCol="0">
            <a:spAutoFit/>
          </a:bodyPr>
          <a:lstStyle/>
          <a:p>
            <a:r>
              <a:rPr lang="en-IN" dirty="0"/>
              <a:t>15 % 11 = 4</a:t>
            </a:r>
          </a:p>
          <a:p>
            <a:r>
              <a:rPr lang="en-IN" dirty="0"/>
              <a:t>hash[4] != 15 and hash[4] != NIL</a:t>
            </a:r>
          </a:p>
          <a:p>
            <a:r>
              <a:rPr lang="en-IN" dirty="0"/>
              <a:t>check 5</a:t>
            </a:r>
          </a:p>
          <a:p>
            <a:r>
              <a:rPr lang="en-IN" dirty="0"/>
              <a:t>hash[5] != 15 and hash[4] != NIL</a:t>
            </a:r>
          </a:p>
          <a:p>
            <a:r>
              <a:rPr lang="en-IN" dirty="0"/>
              <a:t>check 6</a:t>
            </a:r>
          </a:p>
          <a:p>
            <a:r>
              <a:rPr lang="en-IN" dirty="0"/>
              <a:t>hash[6] != 15 and hash[5] != NIL</a:t>
            </a:r>
          </a:p>
          <a:p>
            <a:r>
              <a:rPr lang="en-IN" dirty="0"/>
              <a:t>check 7</a:t>
            </a:r>
          </a:p>
          <a:p>
            <a:r>
              <a:rPr lang="en-IN" dirty="0"/>
              <a:t>hash[7] != 15 and hash[7] != NIL</a:t>
            </a:r>
          </a:p>
          <a:p>
            <a:r>
              <a:rPr lang="en-IN" dirty="0"/>
              <a:t>check 8</a:t>
            </a:r>
          </a:p>
          <a:p>
            <a:r>
              <a:rPr lang="en-IN" dirty="0"/>
              <a:t>hash[8] == 15 and hash[8] != NIL</a:t>
            </a:r>
          </a:p>
          <a:p>
            <a:r>
              <a:rPr lang="en-IN" dirty="0"/>
              <a:t>return the corresponding entry</a:t>
            </a:r>
          </a:p>
        </p:txBody>
      </p:sp>
    </p:spTree>
    <p:extLst>
      <p:ext uri="{BB962C8B-B14F-4D97-AF65-F5344CB8AC3E}">
        <p14:creationId xmlns:p14="http://schemas.microsoft.com/office/powerpoint/2010/main" val="1101927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99077-221F-36A9-E044-5FEDB33830A4}"/>
              </a:ext>
            </a:extLst>
          </p:cNvPr>
          <p:cNvSpPr>
            <a:spLocks noGrp="1"/>
          </p:cNvSpPr>
          <p:nvPr>
            <p:ph type="title"/>
          </p:nvPr>
        </p:nvSpPr>
        <p:spPr/>
        <p:txBody>
          <a:bodyPr/>
          <a:lstStyle/>
          <a:p>
            <a:r>
              <a:rPr lang="en-IN" dirty="0"/>
              <a:t>Search</a:t>
            </a:r>
          </a:p>
        </p:txBody>
      </p:sp>
      <p:sp>
        <p:nvSpPr>
          <p:cNvPr id="4" name="TextBox 3">
            <a:extLst>
              <a:ext uri="{FF2B5EF4-FFF2-40B4-BE49-F238E27FC236}">
                <a16:creationId xmlns:a16="http://schemas.microsoft.com/office/drawing/2014/main" id="{D09BA72A-B74F-E1D6-6DA3-F1B5A6518223}"/>
              </a:ext>
            </a:extLst>
          </p:cNvPr>
          <p:cNvSpPr txBox="1"/>
          <p:nvPr/>
        </p:nvSpPr>
        <p:spPr>
          <a:xfrm>
            <a:off x="5309418" y="1130710"/>
            <a:ext cx="5506065" cy="4247317"/>
          </a:xfrm>
          <a:prstGeom prst="rect">
            <a:avLst/>
          </a:prstGeom>
          <a:noFill/>
        </p:spPr>
        <p:txBody>
          <a:bodyPr wrap="square" rtlCol="0">
            <a:spAutoFit/>
          </a:bodyPr>
          <a:lstStyle/>
          <a:p>
            <a:r>
              <a:rPr lang="en-IN" dirty="0"/>
              <a:t>HASH_SEARCH(h, k, m)</a:t>
            </a:r>
          </a:p>
          <a:p>
            <a:r>
              <a:rPr lang="en-IN" dirty="0"/>
              <a:t>// h is the hash table</a:t>
            </a:r>
          </a:p>
          <a:p>
            <a:r>
              <a:rPr lang="en-IN" dirty="0"/>
              <a:t>// m is the total number of slots in the hash table</a:t>
            </a:r>
          </a:p>
          <a:p>
            <a:r>
              <a:rPr lang="en-IN" dirty="0"/>
              <a:t>// k is the key being searched</a:t>
            </a:r>
          </a:p>
          <a:p>
            <a:r>
              <a:rPr lang="en-IN" dirty="0"/>
              <a:t>// Output: Return NIL if the element is not stored in the table; otherwise, return the stored element</a:t>
            </a:r>
          </a:p>
          <a:p>
            <a:endParaRPr lang="en-IN" dirty="0"/>
          </a:p>
          <a:p>
            <a:r>
              <a:rPr lang="en-IN" dirty="0" err="1"/>
              <a:t>idx</a:t>
            </a:r>
            <a:r>
              <a:rPr lang="en-IN" dirty="0"/>
              <a:t> = </a:t>
            </a:r>
            <a:r>
              <a:rPr lang="en-IN" dirty="0" err="1"/>
              <a:t>hash_function</a:t>
            </a:r>
            <a:r>
              <a:rPr lang="en-IN" dirty="0"/>
              <a:t>(k, m)</a:t>
            </a:r>
          </a:p>
          <a:p>
            <a:r>
              <a:rPr lang="en-IN" dirty="0" err="1"/>
              <a:t>i</a:t>
            </a:r>
            <a:r>
              <a:rPr lang="en-IN" dirty="0"/>
              <a:t> = 0</a:t>
            </a:r>
          </a:p>
          <a:p>
            <a:r>
              <a:rPr lang="en-IN" b="1" dirty="0"/>
              <a:t>while</a:t>
            </a:r>
            <a:r>
              <a:rPr lang="en-IN" dirty="0"/>
              <a:t> </a:t>
            </a:r>
            <a:r>
              <a:rPr lang="en-IN" dirty="0" err="1"/>
              <a:t>i</a:t>
            </a:r>
            <a:r>
              <a:rPr lang="en-IN" dirty="0"/>
              <a:t> &lt; m </a:t>
            </a:r>
            <a:r>
              <a:rPr lang="en-IN" b="1" dirty="0"/>
              <a:t>and</a:t>
            </a:r>
            <a:r>
              <a:rPr lang="en-IN" dirty="0"/>
              <a:t> h[</a:t>
            </a:r>
            <a:r>
              <a:rPr lang="en-IN" dirty="0" err="1"/>
              <a:t>idx</a:t>
            </a:r>
            <a:r>
              <a:rPr lang="en-IN" dirty="0"/>
              <a:t>] != NIL</a:t>
            </a:r>
          </a:p>
          <a:p>
            <a:r>
              <a:rPr lang="en-IN" dirty="0"/>
              <a:t>    </a:t>
            </a:r>
            <a:r>
              <a:rPr lang="en-IN" b="1" dirty="0"/>
              <a:t>if</a:t>
            </a:r>
            <a:r>
              <a:rPr lang="en-IN" dirty="0"/>
              <a:t> h[</a:t>
            </a:r>
            <a:r>
              <a:rPr lang="en-IN" dirty="0" err="1"/>
              <a:t>idx</a:t>
            </a:r>
            <a:r>
              <a:rPr lang="en-IN" dirty="0"/>
              <a:t>].key == k</a:t>
            </a:r>
          </a:p>
          <a:p>
            <a:r>
              <a:rPr lang="en-IN" dirty="0"/>
              <a:t>       </a:t>
            </a:r>
            <a:r>
              <a:rPr lang="en-IN" b="1" dirty="0"/>
              <a:t>return</a:t>
            </a:r>
            <a:r>
              <a:rPr lang="en-IN" dirty="0"/>
              <a:t> h[</a:t>
            </a:r>
            <a:r>
              <a:rPr lang="en-IN" dirty="0" err="1"/>
              <a:t>idx</a:t>
            </a:r>
            <a:r>
              <a:rPr lang="en-IN" dirty="0"/>
              <a:t>]</a:t>
            </a:r>
          </a:p>
          <a:p>
            <a:r>
              <a:rPr lang="en-IN" dirty="0"/>
              <a:t>    </a:t>
            </a:r>
            <a:r>
              <a:rPr lang="en-IN" dirty="0" err="1"/>
              <a:t>idx</a:t>
            </a:r>
            <a:r>
              <a:rPr lang="en-IN" dirty="0"/>
              <a:t> = (</a:t>
            </a:r>
            <a:r>
              <a:rPr lang="en-IN" dirty="0" err="1"/>
              <a:t>idx</a:t>
            </a:r>
            <a:r>
              <a:rPr lang="en-IN" dirty="0"/>
              <a:t> + 1) % m</a:t>
            </a:r>
          </a:p>
          <a:p>
            <a:r>
              <a:rPr lang="en-IN" dirty="0"/>
              <a:t>    </a:t>
            </a:r>
            <a:r>
              <a:rPr lang="en-IN" dirty="0" err="1"/>
              <a:t>i</a:t>
            </a:r>
            <a:r>
              <a:rPr lang="en-IN" dirty="0"/>
              <a:t> = </a:t>
            </a:r>
            <a:r>
              <a:rPr lang="en-IN" dirty="0" err="1"/>
              <a:t>i</a:t>
            </a:r>
            <a:r>
              <a:rPr lang="en-IN" dirty="0"/>
              <a:t> + 1</a:t>
            </a:r>
          </a:p>
          <a:p>
            <a:r>
              <a:rPr lang="en-IN" b="1" dirty="0"/>
              <a:t>return</a:t>
            </a:r>
            <a:r>
              <a:rPr lang="en-IN" dirty="0"/>
              <a:t> NIL</a:t>
            </a:r>
          </a:p>
        </p:txBody>
      </p:sp>
    </p:spTree>
    <p:extLst>
      <p:ext uri="{BB962C8B-B14F-4D97-AF65-F5344CB8AC3E}">
        <p14:creationId xmlns:p14="http://schemas.microsoft.com/office/powerpoint/2010/main" val="2500839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F355B-503B-FEA0-FA8B-4304D4BC3C8C}"/>
              </a:ext>
            </a:extLst>
          </p:cNvPr>
          <p:cNvSpPr>
            <a:spLocks noGrp="1"/>
          </p:cNvSpPr>
          <p:nvPr>
            <p:ph type="title"/>
          </p:nvPr>
        </p:nvSpPr>
        <p:spPr/>
        <p:txBody>
          <a:bodyPr/>
          <a:lstStyle/>
          <a:p>
            <a:r>
              <a:rPr lang="en-IN" dirty="0"/>
              <a:t>Delete</a:t>
            </a:r>
          </a:p>
        </p:txBody>
      </p:sp>
      <p:sp>
        <p:nvSpPr>
          <p:cNvPr id="3" name="Text Placeholder 2">
            <a:extLst>
              <a:ext uri="{FF2B5EF4-FFF2-40B4-BE49-F238E27FC236}">
                <a16:creationId xmlns:a16="http://schemas.microsoft.com/office/drawing/2014/main" id="{C74A01A7-E8DB-476E-1AD0-C6EAD183AC2D}"/>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715580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F9C1-0BAE-8016-72D9-B9BFD5F2B2A1}"/>
              </a:ext>
            </a:extLst>
          </p:cNvPr>
          <p:cNvSpPr>
            <a:spLocks noGrp="1"/>
          </p:cNvSpPr>
          <p:nvPr>
            <p:ph type="title"/>
          </p:nvPr>
        </p:nvSpPr>
        <p:spPr/>
        <p:txBody>
          <a:bodyPr/>
          <a:lstStyle/>
          <a:p>
            <a:r>
              <a:rPr lang="en-IN" dirty="0"/>
              <a:t>Linear probing</a:t>
            </a:r>
          </a:p>
        </p:txBody>
      </p:sp>
      <p:sp>
        <p:nvSpPr>
          <p:cNvPr id="3" name="Content Placeholder 2">
            <a:extLst>
              <a:ext uri="{FF2B5EF4-FFF2-40B4-BE49-F238E27FC236}">
                <a16:creationId xmlns:a16="http://schemas.microsoft.com/office/drawing/2014/main" id="{77A08D14-191F-F5B2-9D13-1C8A02A1CE59}"/>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5C597CB0-96A3-2CB6-A39B-C4CEEF6726A3}"/>
              </a:ext>
            </a:extLst>
          </p:cNvPr>
          <p:cNvGraphicFramePr>
            <a:graphicFrameLocks noGrp="1"/>
          </p:cNvGraphicFramePr>
          <p:nvPr/>
        </p:nvGraphicFramePr>
        <p:xfrm>
          <a:off x="2035277" y="1673397"/>
          <a:ext cx="1002892" cy="4079240"/>
        </p:xfrm>
        <a:graphic>
          <a:graphicData uri="http://schemas.openxmlformats.org/drawingml/2006/table">
            <a:tbl>
              <a:tblPr bandRow="1">
                <a:tableStyleId>{5C22544A-7EE6-4342-B048-85BDC9FD1C3A}</a:tableStyleId>
              </a:tblPr>
              <a:tblGrid>
                <a:gridCol w="501446">
                  <a:extLst>
                    <a:ext uri="{9D8B030D-6E8A-4147-A177-3AD203B41FA5}">
                      <a16:colId xmlns:a16="http://schemas.microsoft.com/office/drawing/2014/main" val="2545129151"/>
                    </a:ext>
                  </a:extLst>
                </a:gridCol>
                <a:gridCol w="501446">
                  <a:extLst>
                    <a:ext uri="{9D8B030D-6E8A-4147-A177-3AD203B41FA5}">
                      <a16:colId xmlns:a16="http://schemas.microsoft.com/office/drawing/2014/main" val="136728988"/>
                    </a:ext>
                  </a:extLst>
                </a:gridCol>
              </a:tblGrid>
              <a:tr h="370840">
                <a:tc>
                  <a:txBody>
                    <a:bodyPr/>
                    <a:lstStyle/>
                    <a:p>
                      <a:pPr algn="r"/>
                      <a:r>
                        <a:rPr lang="en-IN" dirty="0"/>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pPr algn="r"/>
                      <a:r>
                        <a:rPr lang="en-IN" dirty="0"/>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pPr algn="r"/>
                      <a:r>
                        <a:rPr lang="en-IN" dirty="0"/>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pPr algn="r"/>
                      <a:r>
                        <a:rPr lang="en-IN" dirty="0"/>
                        <a:t>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pPr algn="r"/>
                      <a:r>
                        <a:rPr lang="en-IN" dirty="0"/>
                        <a:t>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r h="370840">
                <a:tc>
                  <a:txBody>
                    <a:bodyPr/>
                    <a:lstStyle/>
                    <a:p>
                      <a:pPr algn="r"/>
                      <a:r>
                        <a:rPr lang="en-IN" dirty="0"/>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9341092"/>
                  </a:ext>
                </a:extLst>
              </a:tr>
            </a:tbl>
          </a:graphicData>
        </a:graphic>
      </p:graphicFrame>
      <p:sp>
        <p:nvSpPr>
          <p:cNvPr id="5" name="TextBox 4">
            <a:extLst>
              <a:ext uri="{FF2B5EF4-FFF2-40B4-BE49-F238E27FC236}">
                <a16:creationId xmlns:a16="http://schemas.microsoft.com/office/drawing/2014/main" id="{343CE96A-FE9C-D58A-702C-8EC96D327434}"/>
              </a:ext>
            </a:extLst>
          </p:cNvPr>
          <p:cNvSpPr txBox="1"/>
          <p:nvPr/>
        </p:nvSpPr>
        <p:spPr>
          <a:xfrm>
            <a:off x="8504903" y="5761703"/>
            <a:ext cx="2848897" cy="923330"/>
          </a:xfrm>
          <a:prstGeom prst="rect">
            <a:avLst/>
          </a:prstGeom>
          <a:noFill/>
        </p:spPr>
        <p:txBody>
          <a:bodyPr wrap="square" rtlCol="0">
            <a:spAutoFit/>
          </a:bodyPr>
          <a:lstStyle/>
          <a:p>
            <a:r>
              <a:rPr lang="en-IN" b="1" dirty="0">
                <a:latin typeface="Consolas" panose="020B0609020204030204" pitchFamily="49" charset="0"/>
              </a:rPr>
              <a:t>int </a:t>
            </a:r>
            <a:r>
              <a:rPr lang="en-IN" b="1" dirty="0" err="1">
                <a:latin typeface="Consolas" panose="020B0609020204030204" pitchFamily="49" charset="0"/>
              </a:rPr>
              <a:t>HashFun</a:t>
            </a:r>
            <a:r>
              <a:rPr lang="en-IN" b="1" dirty="0">
                <a:latin typeface="Consolas" panose="020B0609020204030204" pitchFamily="49" charset="0"/>
              </a:rPr>
              <a:t>(int x) {</a:t>
            </a:r>
          </a:p>
          <a:p>
            <a:r>
              <a:rPr lang="en-IN" b="1" dirty="0">
                <a:latin typeface="Consolas" panose="020B0609020204030204" pitchFamily="49" charset="0"/>
              </a:rPr>
              <a:t>    return x % 11;</a:t>
            </a:r>
          </a:p>
          <a:p>
            <a:r>
              <a:rPr lang="en-IN" b="1" dirty="0">
                <a:latin typeface="Consolas" panose="020B0609020204030204" pitchFamily="49" charset="0"/>
              </a:rPr>
              <a:t>}</a:t>
            </a:r>
          </a:p>
        </p:txBody>
      </p:sp>
      <p:sp>
        <p:nvSpPr>
          <p:cNvPr id="6" name="TextBox 5">
            <a:extLst>
              <a:ext uri="{FF2B5EF4-FFF2-40B4-BE49-F238E27FC236}">
                <a16:creationId xmlns:a16="http://schemas.microsoft.com/office/drawing/2014/main" id="{5E765947-0B0E-4017-4DBE-9E89898E90AA}"/>
              </a:ext>
            </a:extLst>
          </p:cNvPr>
          <p:cNvSpPr txBox="1"/>
          <p:nvPr/>
        </p:nvSpPr>
        <p:spPr>
          <a:xfrm>
            <a:off x="5255332" y="1823871"/>
            <a:ext cx="5727300" cy="369332"/>
          </a:xfrm>
          <a:prstGeom prst="rect">
            <a:avLst/>
          </a:prstGeom>
          <a:noFill/>
        </p:spPr>
        <p:txBody>
          <a:bodyPr wrap="square" rtlCol="0">
            <a:spAutoFit/>
          </a:bodyPr>
          <a:lstStyle/>
          <a:p>
            <a:r>
              <a:rPr lang="en-IN" b="1" dirty="0">
                <a:latin typeface="Consolas" panose="020B0609020204030204" pitchFamily="49" charset="0"/>
              </a:rPr>
              <a:t>Delete 37</a:t>
            </a: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8B31AD7A-4ADE-E37F-AEEB-B4974F6A873A}"/>
                  </a:ext>
                </a:extLst>
              </p14:cNvPr>
              <p14:cNvContentPartPr/>
              <p14:nvPr/>
            </p14:nvContentPartPr>
            <p14:xfrm>
              <a:off x="2565720" y="3961440"/>
              <a:ext cx="1135440" cy="226440"/>
            </p14:xfrm>
          </p:contentPart>
        </mc:Choice>
        <mc:Fallback xmlns="">
          <p:pic>
            <p:nvPicPr>
              <p:cNvPr id="7" name="Ink 6">
                <a:extLst>
                  <a:ext uri="{FF2B5EF4-FFF2-40B4-BE49-F238E27FC236}">
                    <a16:creationId xmlns:a16="http://schemas.microsoft.com/office/drawing/2014/main" id="{8B31AD7A-4ADE-E37F-AEEB-B4974F6A873A}"/>
                  </a:ext>
                </a:extLst>
              </p:cNvPr>
              <p:cNvPicPr/>
              <p:nvPr/>
            </p:nvPicPr>
            <p:blipFill>
              <a:blip r:embed="rId3"/>
              <a:stretch>
                <a:fillRect/>
              </a:stretch>
            </p:blipFill>
            <p:spPr>
              <a:xfrm>
                <a:off x="2556360" y="3952080"/>
                <a:ext cx="1154160" cy="245160"/>
              </a:xfrm>
              <a:prstGeom prst="rect">
                <a:avLst/>
              </a:prstGeom>
            </p:spPr>
          </p:pic>
        </mc:Fallback>
      </mc:AlternateContent>
    </p:spTree>
    <p:extLst>
      <p:ext uri="{BB962C8B-B14F-4D97-AF65-F5344CB8AC3E}">
        <p14:creationId xmlns:p14="http://schemas.microsoft.com/office/powerpoint/2010/main" val="665000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F9C1-0BAE-8016-72D9-B9BFD5F2B2A1}"/>
              </a:ext>
            </a:extLst>
          </p:cNvPr>
          <p:cNvSpPr>
            <a:spLocks noGrp="1"/>
          </p:cNvSpPr>
          <p:nvPr>
            <p:ph type="title"/>
          </p:nvPr>
        </p:nvSpPr>
        <p:spPr/>
        <p:txBody>
          <a:bodyPr/>
          <a:lstStyle/>
          <a:p>
            <a:r>
              <a:rPr lang="en-IN" dirty="0"/>
              <a:t>Linear probing</a:t>
            </a:r>
          </a:p>
        </p:txBody>
      </p:sp>
      <p:sp>
        <p:nvSpPr>
          <p:cNvPr id="3" name="Content Placeholder 2">
            <a:extLst>
              <a:ext uri="{FF2B5EF4-FFF2-40B4-BE49-F238E27FC236}">
                <a16:creationId xmlns:a16="http://schemas.microsoft.com/office/drawing/2014/main" id="{77A08D14-191F-F5B2-9D13-1C8A02A1CE59}"/>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5C597CB0-96A3-2CB6-A39B-C4CEEF6726A3}"/>
              </a:ext>
            </a:extLst>
          </p:cNvPr>
          <p:cNvGraphicFramePr>
            <a:graphicFrameLocks noGrp="1"/>
          </p:cNvGraphicFramePr>
          <p:nvPr/>
        </p:nvGraphicFramePr>
        <p:xfrm>
          <a:off x="2035277" y="1673397"/>
          <a:ext cx="1002892" cy="4079240"/>
        </p:xfrm>
        <a:graphic>
          <a:graphicData uri="http://schemas.openxmlformats.org/drawingml/2006/table">
            <a:tbl>
              <a:tblPr bandRow="1">
                <a:tableStyleId>{5C22544A-7EE6-4342-B048-85BDC9FD1C3A}</a:tableStyleId>
              </a:tblPr>
              <a:tblGrid>
                <a:gridCol w="501446">
                  <a:extLst>
                    <a:ext uri="{9D8B030D-6E8A-4147-A177-3AD203B41FA5}">
                      <a16:colId xmlns:a16="http://schemas.microsoft.com/office/drawing/2014/main" val="2545129151"/>
                    </a:ext>
                  </a:extLst>
                </a:gridCol>
                <a:gridCol w="501446">
                  <a:extLst>
                    <a:ext uri="{9D8B030D-6E8A-4147-A177-3AD203B41FA5}">
                      <a16:colId xmlns:a16="http://schemas.microsoft.com/office/drawing/2014/main" val="136728988"/>
                    </a:ext>
                  </a:extLst>
                </a:gridCol>
              </a:tblGrid>
              <a:tr h="370840">
                <a:tc>
                  <a:txBody>
                    <a:bodyPr/>
                    <a:lstStyle/>
                    <a:p>
                      <a:pPr algn="r"/>
                      <a:r>
                        <a:rPr lang="en-IN" dirty="0"/>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pPr algn="r"/>
                      <a:r>
                        <a:rPr lang="en-IN" dirty="0"/>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pPr algn="r"/>
                      <a:r>
                        <a:rPr lang="en-IN" dirty="0"/>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pPr algn="r"/>
                      <a:r>
                        <a:rPr lang="en-IN" dirty="0"/>
                        <a:t>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pPr algn="r"/>
                      <a:r>
                        <a:rPr lang="en-IN" dirty="0"/>
                        <a:t>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r h="370840">
                <a:tc>
                  <a:txBody>
                    <a:bodyPr/>
                    <a:lstStyle/>
                    <a:p>
                      <a:pPr algn="r"/>
                      <a:r>
                        <a:rPr lang="en-IN" dirty="0"/>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9341092"/>
                  </a:ext>
                </a:extLst>
              </a:tr>
            </a:tbl>
          </a:graphicData>
        </a:graphic>
      </p:graphicFrame>
      <p:sp>
        <p:nvSpPr>
          <p:cNvPr id="5" name="TextBox 4">
            <a:extLst>
              <a:ext uri="{FF2B5EF4-FFF2-40B4-BE49-F238E27FC236}">
                <a16:creationId xmlns:a16="http://schemas.microsoft.com/office/drawing/2014/main" id="{343CE96A-FE9C-D58A-702C-8EC96D327434}"/>
              </a:ext>
            </a:extLst>
          </p:cNvPr>
          <p:cNvSpPr txBox="1"/>
          <p:nvPr/>
        </p:nvSpPr>
        <p:spPr>
          <a:xfrm>
            <a:off x="8504903" y="5761703"/>
            <a:ext cx="2848897" cy="923330"/>
          </a:xfrm>
          <a:prstGeom prst="rect">
            <a:avLst/>
          </a:prstGeom>
          <a:noFill/>
        </p:spPr>
        <p:txBody>
          <a:bodyPr wrap="square" rtlCol="0">
            <a:spAutoFit/>
          </a:bodyPr>
          <a:lstStyle/>
          <a:p>
            <a:r>
              <a:rPr lang="en-IN" b="1" dirty="0">
                <a:latin typeface="Consolas" panose="020B0609020204030204" pitchFamily="49" charset="0"/>
              </a:rPr>
              <a:t>int </a:t>
            </a:r>
            <a:r>
              <a:rPr lang="en-IN" b="1" dirty="0" err="1">
                <a:latin typeface="Consolas" panose="020B0609020204030204" pitchFamily="49" charset="0"/>
              </a:rPr>
              <a:t>HashFun</a:t>
            </a:r>
            <a:r>
              <a:rPr lang="en-IN" b="1" dirty="0">
                <a:latin typeface="Consolas" panose="020B0609020204030204" pitchFamily="49" charset="0"/>
              </a:rPr>
              <a:t>(int x) {</a:t>
            </a:r>
          </a:p>
          <a:p>
            <a:r>
              <a:rPr lang="en-IN" b="1" dirty="0">
                <a:latin typeface="Consolas" panose="020B0609020204030204" pitchFamily="49" charset="0"/>
              </a:rPr>
              <a:t>    return x % 11;</a:t>
            </a:r>
          </a:p>
          <a:p>
            <a:r>
              <a:rPr lang="en-IN" b="1" dirty="0">
                <a:latin typeface="Consolas" panose="020B0609020204030204" pitchFamily="49" charset="0"/>
              </a:rPr>
              <a:t>}</a:t>
            </a:r>
          </a:p>
        </p:txBody>
      </p:sp>
      <p:sp>
        <p:nvSpPr>
          <p:cNvPr id="6" name="TextBox 5">
            <a:extLst>
              <a:ext uri="{FF2B5EF4-FFF2-40B4-BE49-F238E27FC236}">
                <a16:creationId xmlns:a16="http://schemas.microsoft.com/office/drawing/2014/main" id="{5E765947-0B0E-4017-4DBE-9E89898E90AA}"/>
              </a:ext>
            </a:extLst>
          </p:cNvPr>
          <p:cNvSpPr txBox="1"/>
          <p:nvPr/>
        </p:nvSpPr>
        <p:spPr>
          <a:xfrm>
            <a:off x="5255332" y="1823871"/>
            <a:ext cx="5727300" cy="369332"/>
          </a:xfrm>
          <a:prstGeom prst="rect">
            <a:avLst/>
          </a:prstGeom>
          <a:noFill/>
        </p:spPr>
        <p:txBody>
          <a:bodyPr wrap="square" rtlCol="0">
            <a:spAutoFit/>
          </a:bodyPr>
          <a:lstStyle/>
          <a:p>
            <a:r>
              <a:rPr lang="en-IN" b="1" dirty="0">
                <a:latin typeface="Consolas" panose="020B0609020204030204" pitchFamily="49" charset="0"/>
              </a:rPr>
              <a:t>Delete 37</a:t>
            </a:r>
          </a:p>
        </p:txBody>
      </p:sp>
      <p:sp>
        <p:nvSpPr>
          <p:cNvPr id="7" name="TextBox 6">
            <a:extLst>
              <a:ext uri="{FF2B5EF4-FFF2-40B4-BE49-F238E27FC236}">
                <a16:creationId xmlns:a16="http://schemas.microsoft.com/office/drawing/2014/main" id="{BE56CDC0-D4F4-2588-AC70-13CC9F4AE7F7}"/>
              </a:ext>
            </a:extLst>
          </p:cNvPr>
          <p:cNvSpPr txBox="1"/>
          <p:nvPr/>
        </p:nvSpPr>
        <p:spPr>
          <a:xfrm>
            <a:off x="5255332" y="2841523"/>
            <a:ext cx="4468771" cy="1754326"/>
          </a:xfrm>
          <a:prstGeom prst="rect">
            <a:avLst/>
          </a:prstGeom>
          <a:noFill/>
        </p:spPr>
        <p:txBody>
          <a:bodyPr wrap="square" rtlCol="0">
            <a:spAutoFit/>
          </a:bodyPr>
          <a:lstStyle/>
          <a:p>
            <a:r>
              <a:rPr lang="en-IN" dirty="0"/>
              <a:t>37 % 11 = 4</a:t>
            </a:r>
          </a:p>
          <a:p>
            <a:r>
              <a:rPr lang="en-IN" dirty="0"/>
              <a:t>hash[4] != 37 and hash[4] != NIL </a:t>
            </a:r>
          </a:p>
          <a:p>
            <a:r>
              <a:rPr lang="en-IN" dirty="0"/>
              <a:t>check 5</a:t>
            </a:r>
          </a:p>
          <a:p>
            <a:r>
              <a:rPr lang="en-IN" dirty="0"/>
              <a:t>hash[5] != 37 and hash[5] != NIL</a:t>
            </a:r>
          </a:p>
          <a:p>
            <a:r>
              <a:rPr lang="en-IN" dirty="0"/>
              <a:t>check 6</a:t>
            </a:r>
          </a:p>
          <a:p>
            <a:r>
              <a:rPr lang="en-IN" dirty="0"/>
              <a:t>hash[6] == 37 and hash[6] != NIL</a:t>
            </a:r>
          </a:p>
        </p:txBody>
      </p:sp>
    </p:spTree>
    <p:extLst>
      <p:ext uri="{BB962C8B-B14F-4D97-AF65-F5344CB8AC3E}">
        <p14:creationId xmlns:p14="http://schemas.microsoft.com/office/powerpoint/2010/main" val="5996555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F9C1-0BAE-8016-72D9-B9BFD5F2B2A1}"/>
              </a:ext>
            </a:extLst>
          </p:cNvPr>
          <p:cNvSpPr>
            <a:spLocks noGrp="1"/>
          </p:cNvSpPr>
          <p:nvPr>
            <p:ph type="title"/>
          </p:nvPr>
        </p:nvSpPr>
        <p:spPr/>
        <p:txBody>
          <a:bodyPr/>
          <a:lstStyle/>
          <a:p>
            <a:r>
              <a:rPr lang="en-IN" dirty="0"/>
              <a:t>Linear probing</a:t>
            </a:r>
          </a:p>
        </p:txBody>
      </p:sp>
      <p:sp>
        <p:nvSpPr>
          <p:cNvPr id="3" name="Content Placeholder 2">
            <a:extLst>
              <a:ext uri="{FF2B5EF4-FFF2-40B4-BE49-F238E27FC236}">
                <a16:creationId xmlns:a16="http://schemas.microsoft.com/office/drawing/2014/main" id="{77A08D14-191F-F5B2-9D13-1C8A02A1CE59}"/>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5C597CB0-96A3-2CB6-A39B-C4CEEF6726A3}"/>
              </a:ext>
            </a:extLst>
          </p:cNvPr>
          <p:cNvGraphicFramePr>
            <a:graphicFrameLocks noGrp="1"/>
          </p:cNvGraphicFramePr>
          <p:nvPr>
            <p:extLst>
              <p:ext uri="{D42A27DB-BD31-4B8C-83A1-F6EECF244321}">
                <p14:modId xmlns:p14="http://schemas.microsoft.com/office/powerpoint/2010/main" val="3655642784"/>
              </p:ext>
            </p:extLst>
          </p:nvPr>
        </p:nvGraphicFramePr>
        <p:xfrm>
          <a:off x="2035277" y="1673397"/>
          <a:ext cx="1002892" cy="4079240"/>
        </p:xfrm>
        <a:graphic>
          <a:graphicData uri="http://schemas.openxmlformats.org/drawingml/2006/table">
            <a:tbl>
              <a:tblPr bandRow="1">
                <a:tableStyleId>{5C22544A-7EE6-4342-B048-85BDC9FD1C3A}</a:tableStyleId>
              </a:tblPr>
              <a:tblGrid>
                <a:gridCol w="501446">
                  <a:extLst>
                    <a:ext uri="{9D8B030D-6E8A-4147-A177-3AD203B41FA5}">
                      <a16:colId xmlns:a16="http://schemas.microsoft.com/office/drawing/2014/main" val="2545129151"/>
                    </a:ext>
                  </a:extLst>
                </a:gridCol>
                <a:gridCol w="501446">
                  <a:extLst>
                    <a:ext uri="{9D8B030D-6E8A-4147-A177-3AD203B41FA5}">
                      <a16:colId xmlns:a16="http://schemas.microsoft.com/office/drawing/2014/main" val="136728988"/>
                    </a:ext>
                  </a:extLst>
                </a:gridCol>
              </a:tblGrid>
              <a:tr h="370840">
                <a:tc>
                  <a:txBody>
                    <a:bodyPr/>
                    <a:lstStyle/>
                    <a:p>
                      <a:pPr algn="r"/>
                      <a:r>
                        <a:rPr lang="en-IN" dirty="0"/>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pPr algn="r"/>
                      <a:r>
                        <a:rPr lang="en-IN" dirty="0"/>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pPr algn="r"/>
                      <a:r>
                        <a:rPr lang="en-IN" dirty="0"/>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pPr algn="r"/>
                      <a:r>
                        <a:rPr lang="en-IN" dirty="0"/>
                        <a:t>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pPr algn="r"/>
                      <a:r>
                        <a:rPr lang="en-IN" dirty="0"/>
                        <a:t>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r h="370840">
                <a:tc>
                  <a:txBody>
                    <a:bodyPr/>
                    <a:lstStyle/>
                    <a:p>
                      <a:pPr algn="r"/>
                      <a:r>
                        <a:rPr lang="en-IN" dirty="0"/>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9341092"/>
                  </a:ext>
                </a:extLst>
              </a:tr>
            </a:tbl>
          </a:graphicData>
        </a:graphic>
      </p:graphicFrame>
      <p:sp>
        <p:nvSpPr>
          <p:cNvPr id="5" name="TextBox 4">
            <a:extLst>
              <a:ext uri="{FF2B5EF4-FFF2-40B4-BE49-F238E27FC236}">
                <a16:creationId xmlns:a16="http://schemas.microsoft.com/office/drawing/2014/main" id="{343CE96A-FE9C-D58A-702C-8EC96D327434}"/>
              </a:ext>
            </a:extLst>
          </p:cNvPr>
          <p:cNvSpPr txBox="1"/>
          <p:nvPr/>
        </p:nvSpPr>
        <p:spPr>
          <a:xfrm>
            <a:off x="8504903" y="5761703"/>
            <a:ext cx="2848897" cy="923330"/>
          </a:xfrm>
          <a:prstGeom prst="rect">
            <a:avLst/>
          </a:prstGeom>
          <a:noFill/>
        </p:spPr>
        <p:txBody>
          <a:bodyPr wrap="square" rtlCol="0">
            <a:spAutoFit/>
          </a:bodyPr>
          <a:lstStyle/>
          <a:p>
            <a:r>
              <a:rPr lang="en-IN" b="1" dirty="0">
                <a:latin typeface="Consolas" panose="020B0609020204030204" pitchFamily="49" charset="0"/>
              </a:rPr>
              <a:t>int </a:t>
            </a:r>
            <a:r>
              <a:rPr lang="en-IN" b="1" dirty="0" err="1">
                <a:latin typeface="Consolas" panose="020B0609020204030204" pitchFamily="49" charset="0"/>
              </a:rPr>
              <a:t>HashFun</a:t>
            </a:r>
            <a:r>
              <a:rPr lang="en-IN" b="1" dirty="0">
                <a:latin typeface="Consolas" panose="020B0609020204030204" pitchFamily="49" charset="0"/>
              </a:rPr>
              <a:t>(int x) {</a:t>
            </a:r>
          </a:p>
          <a:p>
            <a:r>
              <a:rPr lang="en-IN" b="1" dirty="0">
                <a:latin typeface="Consolas" panose="020B0609020204030204" pitchFamily="49" charset="0"/>
              </a:rPr>
              <a:t>    return x % 11;</a:t>
            </a:r>
          </a:p>
          <a:p>
            <a:r>
              <a:rPr lang="en-IN" b="1" dirty="0">
                <a:latin typeface="Consolas" panose="020B0609020204030204" pitchFamily="49" charset="0"/>
              </a:rPr>
              <a:t>}</a:t>
            </a:r>
          </a:p>
        </p:txBody>
      </p:sp>
      <p:sp>
        <p:nvSpPr>
          <p:cNvPr id="6" name="TextBox 5">
            <a:extLst>
              <a:ext uri="{FF2B5EF4-FFF2-40B4-BE49-F238E27FC236}">
                <a16:creationId xmlns:a16="http://schemas.microsoft.com/office/drawing/2014/main" id="{5E765947-0B0E-4017-4DBE-9E89898E90AA}"/>
              </a:ext>
            </a:extLst>
          </p:cNvPr>
          <p:cNvSpPr txBox="1"/>
          <p:nvPr/>
        </p:nvSpPr>
        <p:spPr>
          <a:xfrm>
            <a:off x="5255332" y="1823871"/>
            <a:ext cx="5727300" cy="369332"/>
          </a:xfrm>
          <a:prstGeom prst="rect">
            <a:avLst/>
          </a:prstGeom>
          <a:noFill/>
        </p:spPr>
        <p:txBody>
          <a:bodyPr wrap="square" rtlCol="0">
            <a:spAutoFit/>
          </a:bodyPr>
          <a:lstStyle/>
          <a:p>
            <a:r>
              <a:rPr lang="en-IN" b="1" dirty="0">
                <a:latin typeface="Consolas" panose="020B0609020204030204" pitchFamily="49" charset="0"/>
              </a:rPr>
              <a:t>Delete 37</a:t>
            </a:r>
          </a:p>
        </p:txBody>
      </p:sp>
      <p:sp>
        <p:nvSpPr>
          <p:cNvPr id="8" name="TextBox 7">
            <a:extLst>
              <a:ext uri="{FF2B5EF4-FFF2-40B4-BE49-F238E27FC236}">
                <a16:creationId xmlns:a16="http://schemas.microsoft.com/office/drawing/2014/main" id="{05DAFE58-9E70-9D36-8E48-6B4E1DE3D564}"/>
              </a:ext>
            </a:extLst>
          </p:cNvPr>
          <p:cNvSpPr txBox="1"/>
          <p:nvPr/>
        </p:nvSpPr>
        <p:spPr>
          <a:xfrm>
            <a:off x="5255332" y="2841523"/>
            <a:ext cx="4468771" cy="2031325"/>
          </a:xfrm>
          <a:prstGeom prst="rect">
            <a:avLst/>
          </a:prstGeom>
          <a:noFill/>
        </p:spPr>
        <p:txBody>
          <a:bodyPr wrap="square" rtlCol="0">
            <a:spAutoFit/>
          </a:bodyPr>
          <a:lstStyle/>
          <a:p>
            <a:r>
              <a:rPr lang="en-IN" dirty="0"/>
              <a:t>37 % 11 = 4</a:t>
            </a:r>
          </a:p>
          <a:p>
            <a:r>
              <a:rPr lang="en-IN" dirty="0"/>
              <a:t>hash[4] != 37 and hash[4] != NIL </a:t>
            </a:r>
          </a:p>
          <a:p>
            <a:r>
              <a:rPr lang="en-IN" dirty="0"/>
              <a:t>check 5</a:t>
            </a:r>
          </a:p>
          <a:p>
            <a:r>
              <a:rPr lang="en-IN" dirty="0"/>
              <a:t>hash[5] != 37 and hash[5] != NIL</a:t>
            </a:r>
          </a:p>
          <a:p>
            <a:r>
              <a:rPr lang="en-IN" dirty="0"/>
              <a:t>check 6</a:t>
            </a:r>
          </a:p>
          <a:p>
            <a:r>
              <a:rPr lang="en-IN" dirty="0"/>
              <a:t>hash[6] == 37 and hash[6] != NIL</a:t>
            </a:r>
          </a:p>
          <a:p>
            <a:r>
              <a:rPr lang="en-IN" dirty="0"/>
              <a:t>hash[6] = NIL</a:t>
            </a:r>
          </a:p>
        </p:txBody>
      </p:sp>
    </p:spTree>
    <p:extLst>
      <p:ext uri="{BB962C8B-B14F-4D97-AF65-F5344CB8AC3E}">
        <p14:creationId xmlns:p14="http://schemas.microsoft.com/office/powerpoint/2010/main" val="2389363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F9C1-0BAE-8016-72D9-B9BFD5F2B2A1}"/>
              </a:ext>
            </a:extLst>
          </p:cNvPr>
          <p:cNvSpPr>
            <a:spLocks noGrp="1"/>
          </p:cNvSpPr>
          <p:nvPr>
            <p:ph type="title"/>
          </p:nvPr>
        </p:nvSpPr>
        <p:spPr/>
        <p:txBody>
          <a:bodyPr/>
          <a:lstStyle/>
          <a:p>
            <a:r>
              <a:rPr lang="en-IN" dirty="0"/>
              <a:t>Linear probing</a:t>
            </a:r>
          </a:p>
        </p:txBody>
      </p:sp>
      <p:sp>
        <p:nvSpPr>
          <p:cNvPr id="3" name="Content Placeholder 2">
            <a:extLst>
              <a:ext uri="{FF2B5EF4-FFF2-40B4-BE49-F238E27FC236}">
                <a16:creationId xmlns:a16="http://schemas.microsoft.com/office/drawing/2014/main" id="{77A08D14-191F-F5B2-9D13-1C8A02A1CE59}"/>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5C597CB0-96A3-2CB6-A39B-C4CEEF6726A3}"/>
              </a:ext>
            </a:extLst>
          </p:cNvPr>
          <p:cNvGraphicFramePr>
            <a:graphicFrameLocks noGrp="1"/>
          </p:cNvGraphicFramePr>
          <p:nvPr/>
        </p:nvGraphicFramePr>
        <p:xfrm>
          <a:off x="2035277" y="1673397"/>
          <a:ext cx="1002892" cy="4079240"/>
        </p:xfrm>
        <a:graphic>
          <a:graphicData uri="http://schemas.openxmlformats.org/drawingml/2006/table">
            <a:tbl>
              <a:tblPr bandRow="1">
                <a:tableStyleId>{5C22544A-7EE6-4342-B048-85BDC9FD1C3A}</a:tableStyleId>
              </a:tblPr>
              <a:tblGrid>
                <a:gridCol w="501446">
                  <a:extLst>
                    <a:ext uri="{9D8B030D-6E8A-4147-A177-3AD203B41FA5}">
                      <a16:colId xmlns:a16="http://schemas.microsoft.com/office/drawing/2014/main" val="2545129151"/>
                    </a:ext>
                  </a:extLst>
                </a:gridCol>
                <a:gridCol w="501446">
                  <a:extLst>
                    <a:ext uri="{9D8B030D-6E8A-4147-A177-3AD203B41FA5}">
                      <a16:colId xmlns:a16="http://schemas.microsoft.com/office/drawing/2014/main" val="136728988"/>
                    </a:ext>
                  </a:extLst>
                </a:gridCol>
              </a:tblGrid>
              <a:tr h="370840">
                <a:tc>
                  <a:txBody>
                    <a:bodyPr/>
                    <a:lstStyle/>
                    <a:p>
                      <a:pPr algn="r"/>
                      <a:r>
                        <a:rPr lang="en-IN" dirty="0"/>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pPr algn="r"/>
                      <a:r>
                        <a:rPr lang="en-IN" dirty="0"/>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pPr algn="r"/>
                      <a:r>
                        <a:rPr lang="en-IN" dirty="0"/>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pPr algn="r"/>
                      <a:r>
                        <a:rPr lang="en-IN" dirty="0"/>
                        <a:t>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pPr algn="r"/>
                      <a:r>
                        <a:rPr lang="en-IN" dirty="0"/>
                        <a:t>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r h="370840">
                <a:tc>
                  <a:txBody>
                    <a:bodyPr/>
                    <a:lstStyle/>
                    <a:p>
                      <a:pPr algn="r"/>
                      <a:r>
                        <a:rPr lang="en-IN" dirty="0"/>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9341092"/>
                  </a:ext>
                </a:extLst>
              </a:tr>
            </a:tbl>
          </a:graphicData>
        </a:graphic>
      </p:graphicFrame>
      <p:sp>
        <p:nvSpPr>
          <p:cNvPr id="5" name="TextBox 4">
            <a:extLst>
              <a:ext uri="{FF2B5EF4-FFF2-40B4-BE49-F238E27FC236}">
                <a16:creationId xmlns:a16="http://schemas.microsoft.com/office/drawing/2014/main" id="{343CE96A-FE9C-D58A-702C-8EC96D327434}"/>
              </a:ext>
            </a:extLst>
          </p:cNvPr>
          <p:cNvSpPr txBox="1"/>
          <p:nvPr/>
        </p:nvSpPr>
        <p:spPr>
          <a:xfrm>
            <a:off x="8504903" y="5761703"/>
            <a:ext cx="2848897" cy="923330"/>
          </a:xfrm>
          <a:prstGeom prst="rect">
            <a:avLst/>
          </a:prstGeom>
          <a:noFill/>
        </p:spPr>
        <p:txBody>
          <a:bodyPr wrap="square" rtlCol="0">
            <a:spAutoFit/>
          </a:bodyPr>
          <a:lstStyle/>
          <a:p>
            <a:r>
              <a:rPr lang="en-IN" b="1" dirty="0">
                <a:latin typeface="Consolas" panose="020B0609020204030204" pitchFamily="49" charset="0"/>
              </a:rPr>
              <a:t>int </a:t>
            </a:r>
            <a:r>
              <a:rPr lang="en-IN" b="1" dirty="0" err="1">
                <a:latin typeface="Consolas" panose="020B0609020204030204" pitchFamily="49" charset="0"/>
              </a:rPr>
              <a:t>HashFun</a:t>
            </a:r>
            <a:r>
              <a:rPr lang="en-IN" b="1" dirty="0">
                <a:latin typeface="Consolas" panose="020B0609020204030204" pitchFamily="49" charset="0"/>
              </a:rPr>
              <a:t>(int x) {</a:t>
            </a:r>
          </a:p>
          <a:p>
            <a:r>
              <a:rPr lang="en-IN" b="1" dirty="0">
                <a:latin typeface="Consolas" panose="020B0609020204030204" pitchFamily="49" charset="0"/>
              </a:rPr>
              <a:t>    return x % 11;</a:t>
            </a:r>
          </a:p>
          <a:p>
            <a:r>
              <a:rPr lang="en-IN" b="1" dirty="0">
                <a:latin typeface="Consolas" panose="020B0609020204030204" pitchFamily="49" charset="0"/>
              </a:rPr>
              <a:t>}</a:t>
            </a:r>
          </a:p>
        </p:txBody>
      </p:sp>
      <p:sp>
        <p:nvSpPr>
          <p:cNvPr id="6" name="TextBox 5">
            <a:extLst>
              <a:ext uri="{FF2B5EF4-FFF2-40B4-BE49-F238E27FC236}">
                <a16:creationId xmlns:a16="http://schemas.microsoft.com/office/drawing/2014/main" id="{5E765947-0B0E-4017-4DBE-9E89898E90AA}"/>
              </a:ext>
            </a:extLst>
          </p:cNvPr>
          <p:cNvSpPr txBox="1"/>
          <p:nvPr/>
        </p:nvSpPr>
        <p:spPr>
          <a:xfrm>
            <a:off x="5255332" y="1823871"/>
            <a:ext cx="5727300" cy="369332"/>
          </a:xfrm>
          <a:prstGeom prst="rect">
            <a:avLst/>
          </a:prstGeom>
          <a:noFill/>
        </p:spPr>
        <p:txBody>
          <a:bodyPr wrap="square" rtlCol="0">
            <a:spAutoFit/>
          </a:bodyPr>
          <a:lstStyle/>
          <a:p>
            <a:r>
              <a:rPr lang="en-IN" b="1" dirty="0">
                <a:latin typeface="Consolas" panose="020B0609020204030204" pitchFamily="49" charset="0"/>
              </a:rPr>
              <a:t>Search 15</a:t>
            </a:r>
          </a:p>
        </p:txBody>
      </p:sp>
    </p:spTree>
    <p:extLst>
      <p:ext uri="{BB962C8B-B14F-4D97-AF65-F5344CB8AC3E}">
        <p14:creationId xmlns:p14="http://schemas.microsoft.com/office/powerpoint/2010/main" val="26114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B29C-715C-275B-6964-A114138DC240}"/>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B5A62486-A7E8-A868-5741-4A8B5760D957}"/>
              </a:ext>
            </a:extLst>
          </p:cNvPr>
          <p:cNvSpPr>
            <a:spLocks noGrp="1"/>
          </p:cNvSpPr>
          <p:nvPr>
            <p:ph idx="1"/>
          </p:nvPr>
        </p:nvSpPr>
        <p:spPr/>
        <p:txBody>
          <a:bodyPr>
            <a:normAutofit/>
          </a:bodyPr>
          <a:lstStyle/>
          <a:p>
            <a:r>
              <a:rPr lang="en-IN" dirty="0"/>
              <a:t>Chapter-11 from the CLRS book</a:t>
            </a:r>
          </a:p>
          <a:p>
            <a:endParaRPr lang="en-IN" dirty="0"/>
          </a:p>
          <a:p>
            <a:r>
              <a:rPr lang="en-IN" dirty="0"/>
              <a:t>Chapter-5 from Mark Allen Weiss</a:t>
            </a:r>
          </a:p>
          <a:p>
            <a:endParaRPr lang="en-IN" dirty="0"/>
          </a:p>
          <a:p>
            <a:r>
              <a:rPr lang="en-IN" dirty="0"/>
              <a:t>Chapter-2.5 from Goodrich and </a:t>
            </a:r>
            <a:r>
              <a:rPr lang="en-IN" dirty="0" err="1"/>
              <a:t>Tamassia</a:t>
            </a:r>
            <a:endParaRPr lang="en-IN" dirty="0"/>
          </a:p>
        </p:txBody>
      </p:sp>
    </p:spTree>
    <p:extLst>
      <p:ext uri="{BB962C8B-B14F-4D97-AF65-F5344CB8AC3E}">
        <p14:creationId xmlns:p14="http://schemas.microsoft.com/office/powerpoint/2010/main" val="2774301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F9C1-0BAE-8016-72D9-B9BFD5F2B2A1}"/>
              </a:ext>
            </a:extLst>
          </p:cNvPr>
          <p:cNvSpPr>
            <a:spLocks noGrp="1"/>
          </p:cNvSpPr>
          <p:nvPr>
            <p:ph type="title"/>
          </p:nvPr>
        </p:nvSpPr>
        <p:spPr/>
        <p:txBody>
          <a:bodyPr/>
          <a:lstStyle/>
          <a:p>
            <a:r>
              <a:rPr lang="en-IN" dirty="0"/>
              <a:t>Linear probing</a:t>
            </a:r>
          </a:p>
        </p:txBody>
      </p:sp>
      <p:sp>
        <p:nvSpPr>
          <p:cNvPr id="3" name="Content Placeholder 2">
            <a:extLst>
              <a:ext uri="{FF2B5EF4-FFF2-40B4-BE49-F238E27FC236}">
                <a16:creationId xmlns:a16="http://schemas.microsoft.com/office/drawing/2014/main" id="{77A08D14-191F-F5B2-9D13-1C8A02A1CE59}"/>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5C597CB0-96A3-2CB6-A39B-C4CEEF6726A3}"/>
              </a:ext>
            </a:extLst>
          </p:cNvPr>
          <p:cNvGraphicFramePr>
            <a:graphicFrameLocks noGrp="1"/>
          </p:cNvGraphicFramePr>
          <p:nvPr/>
        </p:nvGraphicFramePr>
        <p:xfrm>
          <a:off x="2035277" y="1673397"/>
          <a:ext cx="1002892" cy="4079240"/>
        </p:xfrm>
        <a:graphic>
          <a:graphicData uri="http://schemas.openxmlformats.org/drawingml/2006/table">
            <a:tbl>
              <a:tblPr bandRow="1">
                <a:tableStyleId>{5C22544A-7EE6-4342-B048-85BDC9FD1C3A}</a:tableStyleId>
              </a:tblPr>
              <a:tblGrid>
                <a:gridCol w="501446">
                  <a:extLst>
                    <a:ext uri="{9D8B030D-6E8A-4147-A177-3AD203B41FA5}">
                      <a16:colId xmlns:a16="http://schemas.microsoft.com/office/drawing/2014/main" val="2545129151"/>
                    </a:ext>
                  </a:extLst>
                </a:gridCol>
                <a:gridCol w="501446">
                  <a:extLst>
                    <a:ext uri="{9D8B030D-6E8A-4147-A177-3AD203B41FA5}">
                      <a16:colId xmlns:a16="http://schemas.microsoft.com/office/drawing/2014/main" val="136728988"/>
                    </a:ext>
                  </a:extLst>
                </a:gridCol>
              </a:tblGrid>
              <a:tr h="370840">
                <a:tc>
                  <a:txBody>
                    <a:bodyPr/>
                    <a:lstStyle/>
                    <a:p>
                      <a:pPr algn="r"/>
                      <a:r>
                        <a:rPr lang="en-IN" dirty="0"/>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pPr algn="r"/>
                      <a:r>
                        <a:rPr lang="en-IN" dirty="0"/>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pPr algn="r"/>
                      <a:r>
                        <a:rPr lang="en-IN" dirty="0"/>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pPr algn="r"/>
                      <a:r>
                        <a:rPr lang="en-IN" dirty="0"/>
                        <a:t>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pPr algn="r"/>
                      <a:r>
                        <a:rPr lang="en-IN" dirty="0"/>
                        <a:t>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r h="370840">
                <a:tc>
                  <a:txBody>
                    <a:bodyPr/>
                    <a:lstStyle/>
                    <a:p>
                      <a:pPr algn="r"/>
                      <a:r>
                        <a:rPr lang="en-IN" dirty="0"/>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9341092"/>
                  </a:ext>
                </a:extLst>
              </a:tr>
            </a:tbl>
          </a:graphicData>
        </a:graphic>
      </p:graphicFrame>
      <p:sp>
        <p:nvSpPr>
          <p:cNvPr id="5" name="TextBox 4">
            <a:extLst>
              <a:ext uri="{FF2B5EF4-FFF2-40B4-BE49-F238E27FC236}">
                <a16:creationId xmlns:a16="http://schemas.microsoft.com/office/drawing/2014/main" id="{343CE96A-FE9C-D58A-702C-8EC96D327434}"/>
              </a:ext>
            </a:extLst>
          </p:cNvPr>
          <p:cNvSpPr txBox="1"/>
          <p:nvPr/>
        </p:nvSpPr>
        <p:spPr>
          <a:xfrm>
            <a:off x="8504903" y="5761703"/>
            <a:ext cx="2848897" cy="923330"/>
          </a:xfrm>
          <a:prstGeom prst="rect">
            <a:avLst/>
          </a:prstGeom>
          <a:noFill/>
        </p:spPr>
        <p:txBody>
          <a:bodyPr wrap="square" rtlCol="0">
            <a:spAutoFit/>
          </a:bodyPr>
          <a:lstStyle/>
          <a:p>
            <a:r>
              <a:rPr lang="en-IN" b="1" dirty="0">
                <a:latin typeface="Consolas" panose="020B0609020204030204" pitchFamily="49" charset="0"/>
              </a:rPr>
              <a:t>int </a:t>
            </a:r>
            <a:r>
              <a:rPr lang="en-IN" b="1" dirty="0" err="1">
                <a:latin typeface="Consolas" panose="020B0609020204030204" pitchFamily="49" charset="0"/>
              </a:rPr>
              <a:t>HashFun</a:t>
            </a:r>
            <a:r>
              <a:rPr lang="en-IN" b="1" dirty="0">
                <a:latin typeface="Consolas" panose="020B0609020204030204" pitchFamily="49" charset="0"/>
              </a:rPr>
              <a:t>(int x) {</a:t>
            </a:r>
          </a:p>
          <a:p>
            <a:r>
              <a:rPr lang="en-IN" b="1" dirty="0">
                <a:latin typeface="Consolas" panose="020B0609020204030204" pitchFamily="49" charset="0"/>
              </a:rPr>
              <a:t>    return x % 11;</a:t>
            </a:r>
          </a:p>
          <a:p>
            <a:r>
              <a:rPr lang="en-IN" b="1" dirty="0">
                <a:latin typeface="Consolas" panose="020B0609020204030204" pitchFamily="49" charset="0"/>
              </a:rPr>
              <a:t>}</a:t>
            </a:r>
          </a:p>
        </p:txBody>
      </p:sp>
      <p:sp>
        <p:nvSpPr>
          <p:cNvPr id="6" name="TextBox 5">
            <a:extLst>
              <a:ext uri="{FF2B5EF4-FFF2-40B4-BE49-F238E27FC236}">
                <a16:creationId xmlns:a16="http://schemas.microsoft.com/office/drawing/2014/main" id="{5E765947-0B0E-4017-4DBE-9E89898E90AA}"/>
              </a:ext>
            </a:extLst>
          </p:cNvPr>
          <p:cNvSpPr txBox="1"/>
          <p:nvPr/>
        </p:nvSpPr>
        <p:spPr>
          <a:xfrm>
            <a:off x="5255332" y="1823871"/>
            <a:ext cx="5727300" cy="369332"/>
          </a:xfrm>
          <a:prstGeom prst="rect">
            <a:avLst/>
          </a:prstGeom>
          <a:noFill/>
        </p:spPr>
        <p:txBody>
          <a:bodyPr wrap="square" rtlCol="0">
            <a:spAutoFit/>
          </a:bodyPr>
          <a:lstStyle/>
          <a:p>
            <a:r>
              <a:rPr lang="en-IN" b="1" dirty="0">
                <a:latin typeface="Consolas" panose="020B0609020204030204" pitchFamily="49" charset="0"/>
              </a:rPr>
              <a:t>Search 15</a:t>
            </a:r>
          </a:p>
        </p:txBody>
      </p:sp>
      <p:sp>
        <p:nvSpPr>
          <p:cNvPr id="7" name="TextBox 6">
            <a:extLst>
              <a:ext uri="{FF2B5EF4-FFF2-40B4-BE49-F238E27FC236}">
                <a16:creationId xmlns:a16="http://schemas.microsoft.com/office/drawing/2014/main" id="{BE56CDC0-D4F4-2588-AC70-13CC9F4AE7F7}"/>
              </a:ext>
            </a:extLst>
          </p:cNvPr>
          <p:cNvSpPr txBox="1"/>
          <p:nvPr/>
        </p:nvSpPr>
        <p:spPr>
          <a:xfrm>
            <a:off x="5255332" y="2841523"/>
            <a:ext cx="4262294" cy="2585323"/>
          </a:xfrm>
          <a:prstGeom prst="rect">
            <a:avLst/>
          </a:prstGeom>
          <a:noFill/>
        </p:spPr>
        <p:txBody>
          <a:bodyPr wrap="square" rtlCol="0">
            <a:spAutoFit/>
          </a:bodyPr>
          <a:lstStyle/>
          <a:p>
            <a:r>
              <a:rPr lang="en-IN" dirty="0"/>
              <a:t>15 % 11 = 4</a:t>
            </a:r>
          </a:p>
          <a:p>
            <a:r>
              <a:rPr lang="en-IN" dirty="0"/>
              <a:t>hash[4] != 15 and hash[4] != NIL</a:t>
            </a:r>
          </a:p>
          <a:p>
            <a:r>
              <a:rPr lang="en-IN" dirty="0"/>
              <a:t>check 5</a:t>
            </a:r>
          </a:p>
          <a:p>
            <a:r>
              <a:rPr lang="en-IN" dirty="0"/>
              <a:t>hash[5] != 15 and hash[5] != NIL</a:t>
            </a:r>
          </a:p>
          <a:p>
            <a:r>
              <a:rPr lang="en-IN" dirty="0"/>
              <a:t>check 6</a:t>
            </a:r>
          </a:p>
          <a:p>
            <a:r>
              <a:rPr lang="en-IN" dirty="0"/>
              <a:t>hash[6] == NIL</a:t>
            </a:r>
          </a:p>
          <a:p>
            <a:r>
              <a:rPr lang="en-IN" dirty="0"/>
              <a:t>stop.</a:t>
            </a:r>
          </a:p>
          <a:p>
            <a:r>
              <a:rPr lang="en-IN" dirty="0"/>
              <a:t>15 is not present in the hash table, which is not true.</a:t>
            </a:r>
          </a:p>
        </p:txBody>
      </p:sp>
    </p:spTree>
    <p:extLst>
      <p:ext uri="{BB962C8B-B14F-4D97-AF65-F5344CB8AC3E}">
        <p14:creationId xmlns:p14="http://schemas.microsoft.com/office/powerpoint/2010/main" val="2569119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AAA6-B912-9051-5F23-BE17CF9A0FFF}"/>
              </a:ext>
            </a:extLst>
          </p:cNvPr>
          <p:cNvSpPr>
            <a:spLocks noGrp="1"/>
          </p:cNvSpPr>
          <p:nvPr>
            <p:ph type="title"/>
          </p:nvPr>
        </p:nvSpPr>
        <p:spPr/>
        <p:txBody>
          <a:bodyPr/>
          <a:lstStyle/>
          <a:p>
            <a:r>
              <a:rPr lang="en-IN" dirty="0"/>
              <a:t>Linear probing</a:t>
            </a:r>
          </a:p>
        </p:txBody>
      </p:sp>
      <p:sp>
        <p:nvSpPr>
          <p:cNvPr id="3" name="Content Placeholder 2">
            <a:extLst>
              <a:ext uri="{FF2B5EF4-FFF2-40B4-BE49-F238E27FC236}">
                <a16:creationId xmlns:a16="http://schemas.microsoft.com/office/drawing/2014/main" id="{1F346402-847D-7AAA-B029-8DD7D16B6D42}"/>
              </a:ext>
            </a:extLst>
          </p:cNvPr>
          <p:cNvSpPr>
            <a:spLocks noGrp="1"/>
          </p:cNvSpPr>
          <p:nvPr>
            <p:ph idx="1"/>
          </p:nvPr>
        </p:nvSpPr>
        <p:spPr/>
        <p:txBody>
          <a:bodyPr/>
          <a:lstStyle/>
          <a:p>
            <a:r>
              <a:rPr lang="en-IN" dirty="0"/>
              <a:t>During delete, simply setting the corresponding hash slot to NIL may create issues because the subsequent slots may contain entries corresponding to the current and previous slots</a:t>
            </a:r>
          </a:p>
          <a:p>
            <a:endParaRPr lang="en-IN" dirty="0"/>
          </a:p>
          <a:p>
            <a:r>
              <a:rPr lang="en-IN" dirty="0"/>
              <a:t>A special marker is used for deleted slots to skip the deleted slot and continue probing during search and delete operations</a:t>
            </a:r>
          </a:p>
        </p:txBody>
      </p:sp>
    </p:spTree>
    <p:extLst>
      <p:ext uri="{BB962C8B-B14F-4D97-AF65-F5344CB8AC3E}">
        <p14:creationId xmlns:p14="http://schemas.microsoft.com/office/powerpoint/2010/main" val="3446224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F9C1-0BAE-8016-72D9-B9BFD5F2B2A1}"/>
              </a:ext>
            </a:extLst>
          </p:cNvPr>
          <p:cNvSpPr>
            <a:spLocks noGrp="1"/>
          </p:cNvSpPr>
          <p:nvPr>
            <p:ph type="title"/>
          </p:nvPr>
        </p:nvSpPr>
        <p:spPr/>
        <p:txBody>
          <a:bodyPr/>
          <a:lstStyle/>
          <a:p>
            <a:r>
              <a:rPr lang="en-IN" dirty="0"/>
              <a:t>Linear probing</a:t>
            </a:r>
          </a:p>
        </p:txBody>
      </p:sp>
      <p:sp>
        <p:nvSpPr>
          <p:cNvPr id="3" name="Content Placeholder 2">
            <a:extLst>
              <a:ext uri="{FF2B5EF4-FFF2-40B4-BE49-F238E27FC236}">
                <a16:creationId xmlns:a16="http://schemas.microsoft.com/office/drawing/2014/main" id="{77A08D14-191F-F5B2-9D13-1C8A02A1CE59}"/>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5C597CB0-96A3-2CB6-A39B-C4CEEF6726A3}"/>
              </a:ext>
            </a:extLst>
          </p:cNvPr>
          <p:cNvGraphicFramePr>
            <a:graphicFrameLocks noGrp="1"/>
          </p:cNvGraphicFramePr>
          <p:nvPr/>
        </p:nvGraphicFramePr>
        <p:xfrm>
          <a:off x="2035277" y="1673397"/>
          <a:ext cx="1002892" cy="4079240"/>
        </p:xfrm>
        <a:graphic>
          <a:graphicData uri="http://schemas.openxmlformats.org/drawingml/2006/table">
            <a:tbl>
              <a:tblPr bandRow="1">
                <a:tableStyleId>{5C22544A-7EE6-4342-B048-85BDC9FD1C3A}</a:tableStyleId>
              </a:tblPr>
              <a:tblGrid>
                <a:gridCol w="501446">
                  <a:extLst>
                    <a:ext uri="{9D8B030D-6E8A-4147-A177-3AD203B41FA5}">
                      <a16:colId xmlns:a16="http://schemas.microsoft.com/office/drawing/2014/main" val="2545129151"/>
                    </a:ext>
                  </a:extLst>
                </a:gridCol>
                <a:gridCol w="501446">
                  <a:extLst>
                    <a:ext uri="{9D8B030D-6E8A-4147-A177-3AD203B41FA5}">
                      <a16:colId xmlns:a16="http://schemas.microsoft.com/office/drawing/2014/main" val="136728988"/>
                    </a:ext>
                  </a:extLst>
                </a:gridCol>
              </a:tblGrid>
              <a:tr h="370840">
                <a:tc>
                  <a:txBody>
                    <a:bodyPr/>
                    <a:lstStyle/>
                    <a:p>
                      <a:pPr algn="r"/>
                      <a:r>
                        <a:rPr lang="en-IN" dirty="0"/>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pPr algn="r"/>
                      <a:r>
                        <a:rPr lang="en-IN" dirty="0"/>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pPr algn="r"/>
                      <a:r>
                        <a:rPr lang="en-IN" dirty="0"/>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pPr algn="r"/>
                      <a:r>
                        <a:rPr lang="en-IN" dirty="0"/>
                        <a:t>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pPr algn="r"/>
                      <a:r>
                        <a:rPr lang="en-IN" dirty="0"/>
                        <a:t>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r h="370840">
                <a:tc>
                  <a:txBody>
                    <a:bodyPr/>
                    <a:lstStyle/>
                    <a:p>
                      <a:pPr algn="r"/>
                      <a:r>
                        <a:rPr lang="en-IN" dirty="0"/>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9341092"/>
                  </a:ext>
                </a:extLst>
              </a:tr>
            </a:tbl>
          </a:graphicData>
        </a:graphic>
      </p:graphicFrame>
      <p:sp>
        <p:nvSpPr>
          <p:cNvPr id="5" name="TextBox 4">
            <a:extLst>
              <a:ext uri="{FF2B5EF4-FFF2-40B4-BE49-F238E27FC236}">
                <a16:creationId xmlns:a16="http://schemas.microsoft.com/office/drawing/2014/main" id="{343CE96A-FE9C-D58A-702C-8EC96D327434}"/>
              </a:ext>
            </a:extLst>
          </p:cNvPr>
          <p:cNvSpPr txBox="1"/>
          <p:nvPr/>
        </p:nvSpPr>
        <p:spPr>
          <a:xfrm>
            <a:off x="8504903" y="5761703"/>
            <a:ext cx="2848897" cy="923330"/>
          </a:xfrm>
          <a:prstGeom prst="rect">
            <a:avLst/>
          </a:prstGeom>
          <a:noFill/>
        </p:spPr>
        <p:txBody>
          <a:bodyPr wrap="square" rtlCol="0">
            <a:spAutoFit/>
          </a:bodyPr>
          <a:lstStyle/>
          <a:p>
            <a:r>
              <a:rPr lang="en-IN" b="1" dirty="0">
                <a:latin typeface="Consolas" panose="020B0609020204030204" pitchFamily="49" charset="0"/>
              </a:rPr>
              <a:t>int </a:t>
            </a:r>
            <a:r>
              <a:rPr lang="en-IN" b="1" dirty="0" err="1">
                <a:latin typeface="Consolas" panose="020B0609020204030204" pitchFamily="49" charset="0"/>
              </a:rPr>
              <a:t>HashFun</a:t>
            </a:r>
            <a:r>
              <a:rPr lang="en-IN" b="1" dirty="0">
                <a:latin typeface="Consolas" panose="020B0609020204030204" pitchFamily="49" charset="0"/>
              </a:rPr>
              <a:t>(int x) {</a:t>
            </a:r>
          </a:p>
          <a:p>
            <a:r>
              <a:rPr lang="en-IN" b="1" dirty="0">
                <a:latin typeface="Consolas" panose="020B0609020204030204" pitchFamily="49" charset="0"/>
              </a:rPr>
              <a:t>    return x % 11;</a:t>
            </a:r>
          </a:p>
          <a:p>
            <a:r>
              <a:rPr lang="en-IN" b="1" dirty="0">
                <a:latin typeface="Consolas" panose="020B0609020204030204" pitchFamily="49" charset="0"/>
              </a:rPr>
              <a:t>}</a:t>
            </a:r>
          </a:p>
        </p:txBody>
      </p:sp>
      <p:sp>
        <p:nvSpPr>
          <p:cNvPr id="6" name="TextBox 5">
            <a:extLst>
              <a:ext uri="{FF2B5EF4-FFF2-40B4-BE49-F238E27FC236}">
                <a16:creationId xmlns:a16="http://schemas.microsoft.com/office/drawing/2014/main" id="{5E765947-0B0E-4017-4DBE-9E89898E90AA}"/>
              </a:ext>
            </a:extLst>
          </p:cNvPr>
          <p:cNvSpPr txBox="1"/>
          <p:nvPr/>
        </p:nvSpPr>
        <p:spPr>
          <a:xfrm>
            <a:off x="5255332" y="1823871"/>
            <a:ext cx="5727300" cy="369332"/>
          </a:xfrm>
          <a:prstGeom prst="rect">
            <a:avLst/>
          </a:prstGeom>
          <a:noFill/>
        </p:spPr>
        <p:txBody>
          <a:bodyPr wrap="square" rtlCol="0">
            <a:spAutoFit/>
          </a:bodyPr>
          <a:lstStyle/>
          <a:p>
            <a:r>
              <a:rPr lang="en-IN" b="1" dirty="0">
                <a:latin typeface="Consolas" panose="020B0609020204030204" pitchFamily="49" charset="0"/>
              </a:rPr>
              <a:t>Delete 37</a:t>
            </a:r>
          </a:p>
        </p:txBody>
      </p:sp>
    </p:spTree>
    <p:extLst>
      <p:ext uri="{BB962C8B-B14F-4D97-AF65-F5344CB8AC3E}">
        <p14:creationId xmlns:p14="http://schemas.microsoft.com/office/powerpoint/2010/main" val="7589273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F9C1-0BAE-8016-72D9-B9BFD5F2B2A1}"/>
              </a:ext>
            </a:extLst>
          </p:cNvPr>
          <p:cNvSpPr>
            <a:spLocks noGrp="1"/>
          </p:cNvSpPr>
          <p:nvPr>
            <p:ph type="title"/>
          </p:nvPr>
        </p:nvSpPr>
        <p:spPr/>
        <p:txBody>
          <a:bodyPr/>
          <a:lstStyle/>
          <a:p>
            <a:r>
              <a:rPr lang="en-IN" dirty="0"/>
              <a:t>Linear probing</a:t>
            </a:r>
          </a:p>
        </p:txBody>
      </p:sp>
      <p:sp>
        <p:nvSpPr>
          <p:cNvPr id="3" name="Content Placeholder 2">
            <a:extLst>
              <a:ext uri="{FF2B5EF4-FFF2-40B4-BE49-F238E27FC236}">
                <a16:creationId xmlns:a16="http://schemas.microsoft.com/office/drawing/2014/main" id="{77A08D14-191F-F5B2-9D13-1C8A02A1CE59}"/>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5C597CB0-96A3-2CB6-A39B-C4CEEF6726A3}"/>
              </a:ext>
            </a:extLst>
          </p:cNvPr>
          <p:cNvGraphicFramePr>
            <a:graphicFrameLocks noGrp="1"/>
          </p:cNvGraphicFramePr>
          <p:nvPr/>
        </p:nvGraphicFramePr>
        <p:xfrm>
          <a:off x="2035277" y="1673397"/>
          <a:ext cx="1002892" cy="4079240"/>
        </p:xfrm>
        <a:graphic>
          <a:graphicData uri="http://schemas.openxmlformats.org/drawingml/2006/table">
            <a:tbl>
              <a:tblPr bandRow="1">
                <a:tableStyleId>{5C22544A-7EE6-4342-B048-85BDC9FD1C3A}</a:tableStyleId>
              </a:tblPr>
              <a:tblGrid>
                <a:gridCol w="501446">
                  <a:extLst>
                    <a:ext uri="{9D8B030D-6E8A-4147-A177-3AD203B41FA5}">
                      <a16:colId xmlns:a16="http://schemas.microsoft.com/office/drawing/2014/main" val="2545129151"/>
                    </a:ext>
                  </a:extLst>
                </a:gridCol>
                <a:gridCol w="501446">
                  <a:extLst>
                    <a:ext uri="{9D8B030D-6E8A-4147-A177-3AD203B41FA5}">
                      <a16:colId xmlns:a16="http://schemas.microsoft.com/office/drawing/2014/main" val="136728988"/>
                    </a:ext>
                  </a:extLst>
                </a:gridCol>
              </a:tblGrid>
              <a:tr h="370840">
                <a:tc>
                  <a:txBody>
                    <a:bodyPr/>
                    <a:lstStyle/>
                    <a:p>
                      <a:pPr algn="r"/>
                      <a:r>
                        <a:rPr lang="en-IN" dirty="0"/>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pPr algn="r"/>
                      <a:r>
                        <a:rPr lang="en-IN" dirty="0"/>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pPr algn="r"/>
                      <a:r>
                        <a:rPr lang="en-IN" dirty="0"/>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pPr algn="r"/>
                      <a:r>
                        <a:rPr lang="en-IN" dirty="0"/>
                        <a:t>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pPr algn="r"/>
                      <a:r>
                        <a:rPr lang="en-IN" dirty="0"/>
                        <a:t>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r h="370840">
                <a:tc>
                  <a:txBody>
                    <a:bodyPr/>
                    <a:lstStyle/>
                    <a:p>
                      <a:pPr algn="r"/>
                      <a:r>
                        <a:rPr lang="en-IN" dirty="0"/>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9341092"/>
                  </a:ext>
                </a:extLst>
              </a:tr>
            </a:tbl>
          </a:graphicData>
        </a:graphic>
      </p:graphicFrame>
      <p:sp>
        <p:nvSpPr>
          <p:cNvPr id="5" name="TextBox 4">
            <a:extLst>
              <a:ext uri="{FF2B5EF4-FFF2-40B4-BE49-F238E27FC236}">
                <a16:creationId xmlns:a16="http://schemas.microsoft.com/office/drawing/2014/main" id="{343CE96A-FE9C-D58A-702C-8EC96D327434}"/>
              </a:ext>
            </a:extLst>
          </p:cNvPr>
          <p:cNvSpPr txBox="1"/>
          <p:nvPr/>
        </p:nvSpPr>
        <p:spPr>
          <a:xfrm>
            <a:off x="8504903" y="5761703"/>
            <a:ext cx="2848897" cy="923330"/>
          </a:xfrm>
          <a:prstGeom prst="rect">
            <a:avLst/>
          </a:prstGeom>
          <a:noFill/>
        </p:spPr>
        <p:txBody>
          <a:bodyPr wrap="square" rtlCol="0">
            <a:spAutoFit/>
          </a:bodyPr>
          <a:lstStyle/>
          <a:p>
            <a:r>
              <a:rPr lang="en-IN" b="1" dirty="0">
                <a:latin typeface="Consolas" panose="020B0609020204030204" pitchFamily="49" charset="0"/>
              </a:rPr>
              <a:t>int </a:t>
            </a:r>
            <a:r>
              <a:rPr lang="en-IN" b="1" dirty="0" err="1">
                <a:latin typeface="Consolas" panose="020B0609020204030204" pitchFamily="49" charset="0"/>
              </a:rPr>
              <a:t>HashFun</a:t>
            </a:r>
            <a:r>
              <a:rPr lang="en-IN" b="1" dirty="0">
                <a:latin typeface="Consolas" panose="020B0609020204030204" pitchFamily="49" charset="0"/>
              </a:rPr>
              <a:t>(int x) {</a:t>
            </a:r>
          </a:p>
          <a:p>
            <a:r>
              <a:rPr lang="en-IN" b="1" dirty="0">
                <a:latin typeface="Consolas" panose="020B0609020204030204" pitchFamily="49" charset="0"/>
              </a:rPr>
              <a:t>    return x % 11;</a:t>
            </a:r>
          </a:p>
          <a:p>
            <a:r>
              <a:rPr lang="en-IN" b="1" dirty="0">
                <a:latin typeface="Consolas" panose="020B0609020204030204" pitchFamily="49" charset="0"/>
              </a:rPr>
              <a:t>}</a:t>
            </a:r>
          </a:p>
        </p:txBody>
      </p:sp>
      <p:sp>
        <p:nvSpPr>
          <p:cNvPr id="6" name="TextBox 5">
            <a:extLst>
              <a:ext uri="{FF2B5EF4-FFF2-40B4-BE49-F238E27FC236}">
                <a16:creationId xmlns:a16="http://schemas.microsoft.com/office/drawing/2014/main" id="{5E765947-0B0E-4017-4DBE-9E89898E90AA}"/>
              </a:ext>
            </a:extLst>
          </p:cNvPr>
          <p:cNvSpPr txBox="1"/>
          <p:nvPr/>
        </p:nvSpPr>
        <p:spPr>
          <a:xfrm>
            <a:off x="5255332" y="1823871"/>
            <a:ext cx="5727300" cy="369332"/>
          </a:xfrm>
          <a:prstGeom prst="rect">
            <a:avLst/>
          </a:prstGeom>
          <a:noFill/>
        </p:spPr>
        <p:txBody>
          <a:bodyPr wrap="square" rtlCol="0">
            <a:spAutoFit/>
          </a:bodyPr>
          <a:lstStyle/>
          <a:p>
            <a:r>
              <a:rPr lang="en-IN" b="1" dirty="0">
                <a:latin typeface="Consolas" panose="020B0609020204030204" pitchFamily="49" charset="0"/>
              </a:rPr>
              <a:t>Delete 37</a:t>
            </a:r>
          </a:p>
        </p:txBody>
      </p:sp>
      <p:sp>
        <p:nvSpPr>
          <p:cNvPr id="7" name="TextBox 6">
            <a:extLst>
              <a:ext uri="{FF2B5EF4-FFF2-40B4-BE49-F238E27FC236}">
                <a16:creationId xmlns:a16="http://schemas.microsoft.com/office/drawing/2014/main" id="{BE56CDC0-D4F4-2588-AC70-13CC9F4AE7F7}"/>
              </a:ext>
            </a:extLst>
          </p:cNvPr>
          <p:cNvSpPr txBox="1"/>
          <p:nvPr/>
        </p:nvSpPr>
        <p:spPr>
          <a:xfrm>
            <a:off x="5255332" y="2841523"/>
            <a:ext cx="4468771" cy="1754326"/>
          </a:xfrm>
          <a:prstGeom prst="rect">
            <a:avLst/>
          </a:prstGeom>
          <a:noFill/>
        </p:spPr>
        <p:txBody>
          <a:bodyPr wrap="square" rtlCol="0">
            <a:spAutoFit/>
          </a:bodyPr>
          <a:lstStyle/>
          <a:p>
            <a:r>
              <a:rPr lang="en-IN" dirty="0"/>
              <a:t>37 % 11 = 4</a:t>
            </a:r>
          </a:p>
          <a:p>
            <a:r>
              <a:rPr lang="en-IN" dirty="0"/>
              <a:t>hash[4] != 37 and hash[4] != NIL </a:t>
            </a:r>
          </a:p>
          <a:p>
            <a:r>
              <a:rPr lang="en-IN" dirty="0"/>
              <a:t>check 5</a:t>
            </a:r>
          </a:p>
          <a:p>
            <a:r>
              <a:rPr lang="en-IN" dirty="0"/>
              <a:t>hash[5] != 37 and hash[5] != NIL</a:t>
            </a:r>
          </a:p>
          <a:p>
            <a:r>
              <a:rPr lang="en-IN" dirty="0"/>
              <a:t>check 6</a:t>
            </a:r>
          </a:p>
          <a:p>
            <a:r>
              <a:rPr lang="en-IN" dirty="0"/>
              <a:t>hash[6] == 37 and hash[6] != NIL</a:t>
            </a:r>
          </a:p>
        </p:txBody>
      </p:sp>
    </p:spTree>
    <p:extLst>
      <p:ext uri="{BB962C8B-B14F-4D97-AF65-F5344CB8AC3E}">
        <p14:creationId xmlns:p14="http://schemas.microsoft.com/office/powerpoint/2010/main" val="19557068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F9C1-0BAE-8016-72D9-B9BFD5F2B2A1}"/>
              </a:ext>
            </a:extLst>
          </p:cNvPr>
          <p:cNvSpPr>
            <a:spLocks noGrp="1"/>
          </p:cNvSpPr>
          <p:nvPr>
            <p:ph type="title"/>
          </p:nvPr>
        </p:nvSpPr>
        <p:spPr/>
        <p:txBody>
          <a:bodyPr/>
          <a:lstStyle/>
          <a:p>
            <a:r>
              <a:rPr lang="en-IN" dirty="0"/>
              <a:t>Linear probing</a:t>
            </a:r>
          </a:p>
        </p:txBody>
      </p:sp>
      <p:sp>
        <p:nvSpPr>
          <p:cNvPr id="3" name="Content Placeholder 2">
            <a:extLst>
              <a:ext uri="{FF2B5EF4-FFF2-40B4-BE49-F238E27FC236}">
                <a16:creationId xmlns:a16="http://schemas.microsoft.com/office/drawing/2014/main" id="{77A08D14-191F-F5B2-9D13-1C8A02A1CE59}"/>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5C597CB0-96A3-2CB6-A39B-C4CEEF6726A3}"/>
              </a:ext>
            </a:extLst>
          </p:cNvPr>
          <p:cNvGraphicFramePr>
            <a:graphicFrameLocks noGrp="1"/>
          </p:cNvGraphicFramePr>
          <p:nvPr>
            <p:extLst>
              <p:ext uri="{D42A27DB-BD31-4B8C-83A1-F6EECF244321}">
                <p14:modId xmlns:p14="http://schemas.microsoft.com/office/powerpoint/2010/main" val="1219116557"/>
              </p:ext>
            </p:extLst>
          </p:nvPr>
        </p:nvGraphicFramePr>
        <p:xfrm>
          <a:off x="2035277" y="1673397"/>
          <a:ext cx="1002892" cy="4079240"/>
        </p:xfrm>
        <a:graphic>
          <a:graphicData uri="http://schemas.openxmlformats.org/drawingml/2006/table">
            <a:tbl>
              <a:tblPr bandRow="1">
                <a:tableStyleId>{5C22544A-7EE6-4342-B048-85BDC9FD1C3A}</a:tableStyleId>
              </a:tblPr>
              <a:tblGrid>
                <a:gridCol w="501446">
                  <a:extLst>
                    <a:ext uri="{9D8B030D-6E8A-4147-A177-3AD203B41FA5}">
                      <a16:colId xmlns:a16="http://schemas.microsoft.com/office/drawing/2014/main" val="2545129151"/>
                    </a:ext>
                  </a:extLst>
                </a:gridCol>
                <a:gridCol w="501446">
                  <a:extLst>
                    <a:ext uri="{9D8B030D-6E8A-4147-A177-3AD203B41FA5}">
                      <a16:colId xmlns:a16="http://schemas.microsoft.com/office/drawing/2014/main" val="136728988"/>
                    </a:ext>
                  </a:extLst>
                </a:gridCol>
              </a:tblGrid>
              <a:tr h="370840">
                <a:tc>
                  <a:txBody>
                    <a:bodyPr/>
                    <a:lstStyle/>
                    <a:p>
                      <a:pPr algn="r"/>
                      <a:r>
                        <a:rPr lang="en-IN" dirty="0"/>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pPr algn="r"/>
                      <a:r>
                        <a:rPr lang="en-IN" dirty="0"/>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dirty="0"/>
                        <a:t>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pPr algn="r"/>
                      <a:r>
                        <a:rPr lang="en-IN" dirty="0"/>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pPr algn="r"/>
                      <a:r>
                        <a:rPr lang="en-IN" dirty="0"/>
                        <a:t>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pPr algn="r"/>
                      <a:r>
                        <a:rPr lang="en-IN" dirty="0"/>
                        <a:t>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r h="370840">
                <a:tc>
                  <a:txBody>
                    <a:bodyPr/>
                    <a:lstStyle/>
                    <a:p>
                      <a:pPr algn="r"/>
                      <a:r>
                        <a:rPr lang="en-IN" dirty="0"/>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9341092"/>
                  </a:ext>
                </a:extLst>
              </a:tr>
            </a:tbl>
          </a:graphicData>
        </a:graphic>
      </p:graphicFrame>
      <p:sp>
        <p:nvSpPr>
          <p:cNvPr id="5" name="TextBox 4">
            <a:extLst>
              <a:ext uri="{FF2B5EF4-FFF2-40B4-BE49-F238E27FC236}">
                <a16:creationId xmlns:a16="http://schemas.microsoft.com/office/drawing/2014/main" id="{343CE96A-FE9C-D58A-702C-8EC96D327434}"/>
              </a:ext>
            </a:extLst>
          </p:cNvPr>
          <p:cNvSpPr txBox="1"/>
          <p:nvPr/>
        </p:nvSpPr>
        <p:spPr>
          <a:xfrm>
            <a:off x="8504903" y="5761703"/>
            <a:ext cx="2848897" cy="923330"/>
          </a:xfrm>
          <a:prstGeom prst="rect">
            <a:avLst/>
          </a:prstGeom>
          <a:noFill/>
        </p:spPr>
        <p:txBody>
          <a:bodyPr wrap="square" rtlCol="0">
            <a:spAutoFit/>
          </a:bodyPr>
          <a:lstStyle/>
          <a:p>
            <a:r>
              <a:rPr lang="en-IN" b="1" dirty="0">
                <a:latin typeface="Consolas" panose="020B0609020204030204" pitchFamily="49" charset="0"/>
              </a:rPr>
              <a:t>int </a:t>
            </a:r>
            <a:r>
              <a:rPr lang="en-IN" b="1" dirty="0" err="1">
                <a:latin typeface="Consolas" panose="020B0609020204030204" pitchFamily="49" charset="0"/>
              </a:rPr>
              <a:t>HashFun</a:t>
            </a:r>
            <a:r>
              <a:rPr lang="en-IN" b="1" dirty="0">
                <a:latin typeface="Consolas" panose="020B0609020204030204" pitchFamily="49" charset="0"/>
              </a:rPr>
              <a:t>(int x) {</a:t>
            </a:r>
          </a:p>
          <a:p>
            <a:r>
              <a:rPr lang="en-IN" b="1" dirty="0">
                <a:latin typeface="Consolas" panose="020B0609020204030204" pitchFamily="49" charset="0"/>
              </a:rPr>
              <a:t>    return x % 11;</a:t>
            </a:r>
          </a:p>
          <a:p>
            <a:r>
              <a:rPr lang="en-IN" b="1" dirty="0">
                <a:latin typeface="Consolas" panose="020B0609020204030204" pitchFamily="49" charset="0"/>
              </a:rPr>
              <a:t>}</a:t>
            </a:r>
          </a:p>
        </p:txBody>
      </p:sp>
      <p:sp>
        <p:nvSpPr>
          <p:cNvPr id="6" name="TextBox 5">
            <a:extLst>
              <a:ext uri="{FF2B5EF4-FFF2-40B4-BE49-F238E27FC236}">
                <a16:creationId xmlns:a16="http://schemas.microsoft.com/office/drawing/2014/main" id="{5E765947-0B0E-4017-4DBE-9E89898E90AA}"/>
              </a:ext>
            </a:extLst>
          </p:cNvPr>
          <p:cNvSpPr txBox="1"/>
          <p:nvPr/>
        </p:nvSpPr>
        <p:spPr>
          <a:xfrm>
            <a:off x="5255332" y="1823871"/>
            <a:ext cx="5727300" cy="369332"/>
          </a:xfrm>
          <a:prstGeom prst="rect">
            <a:avLst/>
          </a:prstGeom>
          <a:noFill/>
        </p:spPr>
        <p:txBody>
          <a:bodyPr wrap="square" rtlCol="0">
            <a:spAutoFit/>
          </a:bodyPr>
          <a:lstStyle/>
          <a:p>
            <a:r>
              <a:rPr lang="en-IN" b="1" dirty="0">
                <a:latin typeface="Consolas" panose="020B0609020204030204" pitchFamily="49" charset="0"/>
              </a:rPr>
              <a:t>Delete 37</a:t>
            </a:r>
          </a:p>
        </p:txBody>
      </p:sp>
      <p:sp>
        <p:nvSpPr>
          <p:cNvPr id="8" name="TextBox 7">
            <a:extLst>
              <a:ext uri="{FF2B5EF4-FFF2-40B4-BE49-F238E27FC236}">
                <a16:creationId xmlns:a16="http://schemas.microsoft.com/office/drawing/2014/main" id="{05DAFE58-9E70-9D36-8E48-6B4E1DE3D564}"/>
              </a:ext>
            </a:extLst>
          </p:cNvPr>
          <p:cNvSpPr txBox="1"/>
          <p:nvPr/>
        </p:nvSpPr>
        <p:spPr>
          <a:xfrm>
            <a:off x="5255332" y="2841523"/>
            <a:ext cx="4468771" cy="2031325"/>
          </a:xfrm>
          <a:prstGeom prst="rect">
            <a:avLst/>
          </a:prstGeom>
          <a:noFill/>
        </p:spPr>
        <p:txBody>
          <a:bodyPr wrap="square" rtlCol="0">
            <a:spAutoFit/>
          </a:bodyPr>
          <a:lstStyle/>
          <a:p>
            <a:r>
              <a:rPr lang="en-IN" dirty="0"/>
              <a:t>37 % 11 = 4</a:t>
            </a:r>
          </a:p>
          <a:p>
            <a:r>
              <a:rPr lang="en-IN" dirty="0"/>
              <a:t>hash[4] != 37 and hash[4] != NIL </a:t>
            </a:r>
          </a:p>
          <a:p>
            <a:r>
              <a:rPr lang="en-IN" dirty="0"/>
              <a:t>check 5</a:t>
            </a:r>
          </a:p>
          <a:p>
            <a:r>
              <a:rPr lang="en-IN" dirty="0"/>
              <a:t>hash[5] != 37 and hash[5] != NIL</a:t>
            </a:r>
          </a:p>
          <a:p>
            <a:r>
              <a:rPr lang="en-IN" dirty="0"/>
              <a:t>check 6</a:t>
            </a:r>
          </a:p>
          <a:p>
            <a:r>
              <a:rPr lang="en-IN" dirty="0"/>
              <a:t>hash[6] == 37 and hash[6] != NIL</a:t>
            </a:r>
          </a:p>
          <a:p>
            <a:r>
              <a:rPr lang="en-IN" dirty="0"/>
              <a:t>hash[6] = DEL // special marker</a:t>
            </a: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E5F5378F-AA7C-FFD5-64D3-2B3DCC8902E1}"/>
                  </a:ext>
                </a:extLst>
              </p14:cNvPr>
              <p14:cNvContentPartPr/>
              <p14:nvPr/>
            </p14:nvContentPartPr>
            <p14:xfrm>
              <a:off x="2617920" y="4118040"/>
              <a:ext cx="475920" cy="97200"/>
            </p14:xfrm>
          </p:contentPart>
        </mc:Choice>
        <mc:Fallback xmlns="">
          <p:pic>
            <p:nvPicPr>
              <p:cNvPr id="7" name="Ink 6">
                <a:extLst>
                  <a:ext uri="{FF2B5EF4-FFF2-40B4-BE49-F238E27FC236}">
                    <a16:creationId xmlns:a16="http://schemas.microsoft.com/office/drawing/2014/main" id="{E5F5378F-AA7C-FFD5-64D3-2B3DCC8902E1}"/>
                  </a:ext>
                </a:extLst>
              </p:cNvPr>
              <p:cNvPicPr/>
              <p:nvPr/>
            </p:nvPicPr>
            <p:blipFill>
              <a:blip r:embed="rId3"/>
              <a:stretch>
                <a:fillRect/>
              </a:stretch>
            </p:blipFill>
            <p:spPr>
              <a:xfrm>
                <a:off x="2608560" y="4108680"/>
                <a:ext cx="494640" cy="115920"/>
              </a:xfrm>
              <a:prstGeom prst="rect">
                <a:avLst/>
              </a:prstGeom>
            </p:spPr>
          </p:pic>
        </mc:Fallback>
      </mc:AlternateContent>
    </p:spTree>
    <p:extLst>
      <p:ext uri="{BB962C8B-B14F-4D97-AF65-F5344CB8AC3E}">
        <p14:creationId xmlns:p14="http://schemas.microsoft.com/office/powerpoint/2010/main" val="12012670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F9C1-0BAE-8016-72D9-B9BFD5F2B2A1}"/>
              </a:ext>
            </a:extLst>
          </p:cNvPr>
          <p:cNvSpPr>
            <a:spLocks noGrp="1"/>
          </p:cNvSpPr>
          <p:nvPr>
            <p:ph type="title"/>
          </p:nvPr>
        </p:nvSpPr>
        <p:spPr/>
        <p:txBody>
          <a:bodyPr/>
          <a:lstStyle/>
          <a:p>
            <a:r>
              <a:rPr lang="en-IN" dirty="0"/>
              <a:t>Linear probing</a:t>
            </a:r>
          </a:p>
        </p:txBody>
      </p:sp>
      <p:sp>
        <p:nvSpPr>
          <p:cNvPr id="3" name="Content Placeholder 2">
            <a:extLst>
              <a:ext uri="{FF2B5EF4-FFF2-40B4-BE49-F238E27FC236}">
                <a16:creationId xmlns:a16="http://schemas.microsoft.com/office/drawing/2014/main" id="{77A08D14-191F-F5B2-9D13-1C8A02A1CE59}"/>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5C597CB0-96A3-2CB6-A39B-C4CEEF6726A3}"/>
              </a:ext>
            </a:extLst>
          </p:cNvPr>
          <p:cNvGraphicFramePr>
            <a:graphicFrameLocks noGrp="1"/>
          </p:cNvGraphicFramePr>
          <p:nvPr>
            <p:extLst>
              <p:ext uri="{D42A27DB-BD31-4B8C-83A1-F6EECF244321}">
                <p14:modId xmlns:p14="http://schemas.microsoft.com/office/powerpoint/2010/main" val="4003760719"/>
              </p:ext>
            </p:extLst>
          </p:nvPr>
        </p:nvGraphicFramePr>
        <p:xfrm>
          <a:off x="2035277" y="1673397"/>
          <a:ext cx="1002892" cy="4079240"/>
        </p:xfrm>
        <a:graphic>
          <a:graphicData uri="http://schemas.openxmlformats.org/drawingml/2006/table">
            <a:tbl>
              <a:tblPr bandRow="1">
                <a:tableStyleId>{5C22544A-7EE6-4342-B048-85BDC9FD1C3A}</a:tableStyleId>
              </a:tblPr>
              <a:tblGrid>
                <a:gridCol w="501446">
                  <a:extLst>
                    <a:ext uri="{9D8B030D-6E8A-4147-A177-3AD203B41FA5}">
                      <a16:colId xmlns:a16="http://schemas.microsoft.com/office/drawing/2014/main" val="2545129151"/>
                    </a:ext>
                  </a:extLst>
                </a:gridCol>
                <a:gridCol w="501446">
                  <a:extLst>
                    <a:ext uri="{9D8B030D-6E8A-4147-A177-3AD203B41FA5}">
                      <a16:colId xmlns:a16="http://schemas.microsoft.com/office/drawing/2014/main" val="136728988"/>
                    </a:ext>
                  </a:extLst>
                </a:gridCol>
              </a:tblGrid>
              <a:tr h="370840">
                <a:tc>
                  <a:txBody>
                    <a:bodyPr/>
                    <a:lstStyle/>
                    <a:p>
                      <a:pPr algn="r"/>
                      <a:r>
                        <a:rPr lang="en-IN" dirty="0"/>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pPr algn="r"/>
                      <a:r>
                        <a:rPr lang="en-IN" dirty="0"/>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dirty="0"/>
                        <a:t>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pPr algn="r"/>
                      <a:r>
                        <a:rPr lang="en-IN" dirty="0"/>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pPr algn="r"/>
                      <a:r>
                        <a:rPr lang="en-IN" dirty="0"/>
                        <a:t>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pPr algn="r"/>
                      <a:r>
                        <a:rPr lang="en-IN" dirty="0"/>
                        <a:t>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r h="370840">
                <a:tc>
                  <a:txBody>
                    <a:bodyPr/>
                    <a:lstStyle/>
                    <a:p>
                      <a:pPr algn="r"/>
                      <a:r>
                        <a:rPr lang="en-IN" dirty="0"/>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9341092"/>
                  </a:ext>
                </a:extLst>
              </a:tr>
            </a:tbl>
          </a:graphicData>
        </a:graphic>
      </p:graphicFrame>
      <p:sp>
        <p:nvSpPr>
          <p:cNvPr id="5" name="TextBox 4">
            <a:extLst>
              <a:ext uri="{FF2B5EF4-FFF2-40B4-BE49-F238E27FC236}">
                <a16:creationId xmlns:a16="http://schemas.microsoft.com/office/drawing/2014/main" id="{343CE96A-FE9C-D58A-702C-8EC96D327434}"/>
              </a:ext>
            </a:extLst>
          </p:cNvPr>
          <p:cNvSpPr txBox="1"/>
          <p:nvPr/>
        </p:nvSpPr>
        <p:spPr>
          <a:xfrm>
            <a:off x="8504903" y="5761703"/>
            <a:ext cx="2848897" cy="923330"/>
          </a:xfrm>
          <a:prstGeom prst="rect">
            <a:avLst/>
          </a:prstGeom>
          <a:noFill/>
        </p:spPr>
        <p:txBody>
          <a:bodyPr wrap="square" rtlCol="0">
            <a:spAutoFit/>
          </a:bodyPr>
          <a:lstStyle/>
          <a:p>
            <a:r>
              <a:rPr lang="en-IN" b="1" dirty="0">
                <a:latin typeface="Consolas" panose="020B0609020204030204" pitchFamily="49" charset="0"/>
              </a:rPr>
              <a:t>int </a:t>
            </a:r>
            <a:r>
              <a:rPr lang="en-IN" b="1" dirty="0" err="1">
                <a:latin typeface="Consolas" panose="020B0609020204030204" pitchFamily="49" charset="0"/>
              </a:rPr>
              <a:t>HashFun</a:t>
            </a:r>
            <a:r>
              <a:rPr lang="en-IN" b="1" dirty="0">
                <a:latin typeface="Consolas" panose="020B0609020204030204" pitchFamily="49" charset="0"/>
              </a:rPr>
              <a:t>(int x) {</a:t>
            </a:r>
          </a:p>
          <a:p>
            <a:r>
              <a:rPr lang="en-IN" b="1" dirty="0">
                <a:latin typeface="Consolas" panose="020B0609020204030204" pitchFamily="49" charset="0"/>
              </a:rPr>
              <a:t>    return x % 11;</a:t>
            </a:r>
          </a:p>
          <a:p>
            <a:r>
              <a:rPr lang="en-IN" b="1" dirty="0">
                <a:latin typeface="Consolas" panose="020B0609020204030204" pitchFamily="49" charset="0"/>
              </a:rPr>
              <a:t>}</a:t>
            </a:r>
          </a:p>
        </p:txBody>
      </p:sp>
      <p:sp>
        <p:nvSpPr>
          <p:cNvPr id="6" name="TextBox 5">
            <a:extLst>
              <a:ext uri="{FF2B5EF4-FFF2-40B4-BE49-F238E27FC236}">
                <a16:creationId xmlns:a16="http://schemas.microsoft.com/office/drawing/2014/main" id="{5E765947-0B0E-4017-4DBE-9E89898E90AA}"/>
              </a:ext>
            </a:extLst>
          </p:cNvPr>
          <p:cNvSpPr txBox="1"/>
          <p:nvPr/>
        </p:nvSpPr>
        <p:spPr>
          <a:xfrm>
            <a:off x="5255332" y="1823871"/>
            <a:ext cx="5727300" cy="369332"/>
          </a:xfrm>
          <a:prstGeom prst="rect">
            <a:avLst/>
          </a:prstGeom>
          <a:noFill/>
        </p:spPr>
        <p:txBody>
          <a:bodyPr wrap="square" rtlCol="0">
            <a:spAutoFit/>
          </a:bodyPr>
          <a:lstStyle/>
          <a:p>
            <a:r>
              <a:rPr lang="en-IN" b="1" dirty="0">
                <a:latin typeface="Consolas" panose="020B0609020204030204" pitchFamily="49" charset="0"/>
              </a:rPr>
              <a:t>Search 15</a:t>
            </a: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7B5B0DDB-FEDB-9A51-0999-69FC86DB955C}"/>
                  </a:ext>
                </a:extLst>
              </p14:cNvPr>
              <p14:cNvContentPartPr/>
              <p14:nvPr/>
            </p14:nvContentPartPr>
            <p14:xfrm>
              <a:off x="3085920" y="3279600"/>
              <a:ext cx="338400" cy="1580040"/>
            </p14:xfrm>
          </p:contentPart>
        </mc:Choice>
        <mc:Fallback xmlns="">
          <p:pic>
            <p:nvPicPr>
              <p:cNvPr id="7" name="Ink 6">
                <a:extLst>
                  <a:ext uri="{FF2B5EF4-FFF2-40B4-BE49-F238E27FC236}">
                    <a16:creationId xmlns:a16="http://schemas.microsoft.com/office/drawing/2014/main" id="{7B5B0DDB-FEDB-9A51-0999-69FC86DB955C}"/>
                  </a:ext>
                </a:extLst>
              </p:cNvPr>
              <p:cNvPicPr/>
              <p:nvPr/>
            </p:nvPicPr>
            <p:blipFill>
              <a:blip r:embed="rId3"/>
              <a:stretch>
                <a:fillRect/>
              </a:stretch>
            </p:blipFill>
            <p:spPr>
              <a:xfrm>
                <a:off x="3076560" y="3270240"/>
                <a:ext cx="357120" cy="1598760"/>
              </a:xfrm>
              <a:prstGeom prst="rect">
                <a:avLst/>
              </a:prstGeom>
            </p:spPr>
          </p:pic>
        </mc:Fallback>
      </mc:AlternateContent>
    </p:spTree>
    <p:extLst>
      <p:ext uri="{BB962C8B-B14F-4D97-AF65-F5344CB8AC3E}">
        <p14:creationId xmlns:p14="http://schemas.microsoft.com/office/powerpoint/2010/main" val="3608955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F9C1-0BAE-8016-72D9-B9BFD5F2B2A1}"/>
              </a:ext>
            </a:extLst>
          </p:cNvPr>
          <p:cNvSpPr>
            <a:spLocks noGrp="1"/>
          </p:cNvSpPr>
          <p:nvPr>
            <p:ph type="title"/>
          </p:nvPr>
        </p:nvSpPr>
        <p:spPr/>
        <p:txBody>
          <a:bodyPr/>
          <a:lstStyle/>
          <a:p>
            <a:r>
              <a:rPr lang="en-IN" dirty="0"/>
              <a:t>Linear probing</a:t>
            </a:r>
          </a:p>
        </p:txBody>
      </p:sp>
      <p:sp>
        <p:nvSpPr>
          <p:cNvPr id="3" name="Content Placeholder 2">
            <a:extLst>
              <a:ext uri="{FF2B5EF4-FFF2-40B4-BE49-F238E27FC236}">
                <a16:creationId xmlns:a16="http://schemas.microsoft.com/office/drawing/2014/main" id="{77A08D14-191F-F5B2-9D13-1C8A02A1CE59}"/>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5C597CB0-96A3-2CB6-A39B-C4CEEF6726A3}"/>
              </a:ext>
            </a:extLst>
          </p:cNvPr>
          <p:cNvGraphicFramePr>
            <a:graphicFrameLocks noGrp="1"/>
          </p:cNvGraphicFramePr>
          <p:nvPr>
            <p:extLst>
              <p:ext uri="{D42A27DB-BD31-4B8C-83A1-F6EECF244321}">
                <p14:modId xmlns:p14="http://schemas.microsoft.com/office/powerpoint/2010/main" val="4018726691"/>
              </p:ext>
            </p:extLst>
          </p:nvPr>
        </p:nvGraphicFramePr>
        <p:xfrm>
          <a:off x="2035277" y="1673397"/>
          <a:ext cx="1002892" cy="4079240"/>
        </p:xfrm>
        <a:graphic>
          <a:graphicData uri="http://schemas.openxmlformats.org/drawingml/2006/table">
            <a:tbl>
              <a:tblPr bandRow="1">
                <a:tableStyleId>{5C22544A-7EE6-4342-B048-85BDC9FD1C3A}</a:tableStyleId>
              </a:tblPr>
              <a:tblGrid>
                <a:gridCol w="501446">
                  <a:extLst>
                    <a:ext uri="{9D8B030D-6E8A-4147-A177-3AD203B41FA5}">
                      <a16:colId xmlns:a16="http://schemas.microsoft.com/office/drawing/2014/main" val="2545129151"/>
                    </a:ext>
                  </a:extLst>
                </a:gridCol>
                <a:gridCol w="501446">
                  <a:extLst>
                    <a:ext uri="{9D8B030D-6E8A-4147-A177-3AD203B41FA5}">
                      <a16:colId xmlns:a16="http://schemas.microsoft.com/office/drawing/2014/main" val="136728988"/>
                    </a:ext>
                  </a:extLst>
                </a:gridCol>
              </a:tblGrid>
              <a:tr h="370840">
                <a:tc>
                  <a:txBody>
                    <a:bodyPr/>
                    <a:lstStyle/>
                    <a:p>
                      <a:pPr algn="r"/>
                      <a:r>
                        <a:rPr lang="en-IN" dirty="0"/>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pPr algn="r"/>
                      <a:r>
                        <a:rPr lang="en-IN" dirty="0"/>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dirty="0"/>
                        <a:t>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pPr algn="r"/>
                      <a:r>
                        <a:rPr lang="en-IN" dirty="0"/>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pPr algn="r"/>
                      <a:r>
                        <a:rPr lang="en-IN" dirty="0"/>
                        <a:t>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pPr algn="r"/>
                      <a:r>
                        <a:rPr lang="en-IN" dirty="0"/>
                        <a:t>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r h="370840">
                <a:tc>
                  <a:txBody>
                    <a:bodyPr/>
                    <a:lstStyle/>
                    <a:p>
                      <a:pPr algn="r"/>
                      <a:r>
                        <a:rPr lang="en-IN" dirty="0"/>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9341092"/>
                  </a:ext>
                </a:extLst>
              </a:tr>
            </a:tbl>
          </a:graphicData>
        </a:graphic>
      </p:graphicFrame>
      <p:sp>
        <p:nvSpPr>
          <p:cNvPr id="5" name="TextBox 4">
            <a:extLst>
              <a:ext uri="{FF2B5EF4-FFF2-40B4-BE49-F238E27FC236}">
                <a16:creationId xmlns:a16="http://schemas.microsoft.com/office/drawing/2014/main" id="{343CE96A-FE9C-D58A-702C-8EC96D327434}"/>
              </a:ext>
            </a:extLst>
          </p:cNvPr>
          <p:cNvSpPr txBox="1"/>
          <p:nvPr/>
        </p:nvSpPr>
        <p:spPr>
          <a:xfrm>
            <a:off x="8504903" y="5761703"/>
            <a:ext cx="2848897" cy="923330"/>
          </a:xfrm>
          <a:prstGeom prst="rect">
            <a:avLst/>
          </a:prstGeom>
          <a:noFill/>
        </p:spPr>
        <p:txBody>
          <a:bodyPr wrap="square" rtlCol="0">
            <a:spAutoFit/>
          </a:bodyPr>
          <a:lstStyle/>
          <a:p>
            <a:r>
              <a:rPr lang="en-IN" b="1" dirty="0">
                <a:latin typeface="Consolas" panose="020B0609020204030204" pitchFamily="49" charset="0"/>
              </a:rPr>
              <a:t>int </a:t>
            </a:r>
            <a:r>
              <a:rPr lang="en-IN" b="1" dirty="0" err="1">
                <a:latin typeface="Consolas" panose="020B0609020204030204" pitchFamily="49" charset="0"/>
              </a:rPr>
              <a:t>HashFun</a:t>
            </a:r>
            <a:r>
              <a:rPr lang="en-IN" b="1" dirty="0">
                <a:latin typeface="Consolas" panose="020B0609020204030204" pitchFamily="49" charset="0"/>
              </a:rPr>
              <a:t>(int x) {</a:t>
            </a:r>
          </a:p>
          <a:p>
            <a:r>
              <a:rPr lang="en-IN" b="1" dirty="0">
                <a:latin typeface="Consolas" panose="020B0609020204030204" pitchFamily="49" charset="0"/>
              </a:rPr>
              <a:t>    return x % 11;</a:t>
            </a:r>
          </a:p>
          <a:p>
            <a:r>
              <a:rPr lang="en-IN" b="1" dirty="0">
                <a:latin typeface="Consolas" panose="020B0609020204030204" pitchFamily="49" charset="0"/>
              </a:rPr>
              <a:t>}</a:t>
            </a:r>
          </a:p>
        </p:txBody>
      </p:sp>
      <p:sp>
        <p:nvSpPr>
          <p:cNvPr id="6" name="TextBox 5">
            <a:extLst>
              <a:ext uri="{FF2B5EF4-FFF2-40B4-BE49-F238E27FC236}">
                <a16:creationId xmlns:a16="http://schemas.microsoft.com/office/drawing/2014/main" id="{5E765947-0B0E-4017-4DBE-9E89898E90AA}"/>
              </a:ext>
            </a:extLst>
          </p:cNvPr>
          <p:cNvSpPr txBox="1"/>
          <p:nvPr/>
        </p:nvSpPr>
        <p:spPr>
          <a:xfrm>
            <a:off x="5255332" y="1823871"/>
            <a:ext cx="5727300" cy="369332"/>
          </a:xfrm>
          <a:prstGeom prst="rect">
            <a:avLst/>
          </a:prstGeom>
          <a:noFill/>
        </p:spPr>
        <p:txBody>
          <a:bodyPr wrap="square" rtlCol="0">
            <a:spAutoFit/>
          </a:bodyPr>
          <a:lstStyle/>
          <a:p>
            <a:r>
              <a:rPr lang="en-IN" b="1" dirty="0">
                <a:latin typeface="Consolas" panose="020B0609020204030204" pitchFamily="49" charset="0"/>
              </a:rPr>
              <a:t>Search 15</a:t>
            </a:r>
          </a:p>
        </p:txBody>
      </p:sp>
      <p:sp>
        <p:nvSpPr>
          <p:cNvPr id="7" name="TextBox 6">
            <a:extLst>
              <a:ext uri="{FF2B5EF4-FFF2-40B4-BE49-F238E27FC236}">
                <a16:creationId xmlns:a16="http://schemas.microsoft.com/office/drawing/2014/main" id="{BE56CDC0-D4F4-2588-AC70-13CC9F4AE7F7}"/>
              </a:ext>
            </a:extLst>
          </p:cNvPr>
          <p:cNvSpPr txBox="1"/>
          <p:nvPr/>
        </p:nvSpPr>
        <p:spPr>
          <a:xfrm>
            <a:off x="5255332" y="2841523"/>
            <a:ext cx="4262294" cy="3416320"/>
          </a:xfrm>
          <a:prstGeom prst="rect">
            <a:avLst/>
          </a:prstGeom>
          <a:noFill/>
        </p:spPr>
        <p:txBody>
          <a:bodyPr wrap="square" rtlCol="0">
            <a:spAutoFit/>
          </a:bodyPr>
          <a:lstStyle/>
          <a:p>
            <a:r>
              <a:rPr lang="en-IN" dirty="0"/>
              <a:t>15 % 11 = 4</a:t>
            </a:r>
          </a:p>
          <a:p>
            <a:r>
              <a:rPr lang="en-IN" dirty="0"/>
              <a:t>hash[4] != 15 and hash[4] != NIL</a:t>
            </a:r>
          </a:p>
          <a:p>
            <a:r>
              <a:rPr lang="en-IN" dirty="0"/>
              <a:t>check 5</a:t>
            </a:r>
          </a:p>
          <a:p>
            <a:r>
              <a:rPr lang="en-IN" dirty="0"/>
              <a:t>hash[5] != 15 and hash[5] != NIL</a:t>
            </a:r>
          </a:p>
          <a:p>
            <a:r>
              <a:rPr lang="en-IN" dirty="0"/>
              <a:t>check 6</a:t>
            </a:r>
          </a:p>
          <a:p>
            <a:r>
              <a:rPr lang="en-IN" dirty="0"/>
              <a:t>hash[6] != 15 and hash[6] != NIL</a:t>
            </a:r>
          </a:p>
          <a:p>
            <a:r>
              <a:rPr lang="en-IN" dirty="0"/>
              <a:t>check 7</a:t>
            </a:r>
          </a:p>
          <a:p>
            <a:r>
              <a:rPr lang="en-IN" dirty="0"/>
              <a:t>hash[7] != 15 and hash[7] != NIL</a:t>
            </a:r>
          </a:p>
          <a:p>
            <a:r>
              <a:rPr lang="en-IN" dirty="0"/>
              <a:t>check 8</a:t>
            </a:r>
          </a:p>
          <a:p>
            <a:r>
              <a:rPr lang="en-IN" dirty="0"/>
              <a:t>hash[8] == 15</a:t>
            </a:r>
          </a:p>
          <a:p>
            <a:r>
              <a:rPr lang="en-IN" dirty="0"/>
              <a:t>The key is present.</a:t>
            </a:r>
          </a:p>
          <a:p>
            <a:r>
              <a:rPr lang="en-IN" dirty="0"/>
              <a:t>Return corresponding entry.</a:t>
            </a:r>
          </a:p>
        </p:txBody>
      </p:sp>
    </p:spTree>
    <p:extLst>
      <p:ext uri="{BB962C8B-B14F-4D97-AF65-F5344CB8AC3E}">
        <p14:creationId xmlns:p14="http://schemas.microsoft.com/office/powerpoint/2010/main" val="10212397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99077-221F-36A9-E044-5FEDB33830A4}"/>
              </a:ext>
            </a:extLst>
          </p:cNvPr>
          <p:cNvSpPr>
            <a:spLocks noGrp="1"/>
          </p:cNvSpPr>
          <p:nvPr>
            <p:ph type="title"/>
          </p:nvPr>
        </p:nvSpPr>
        <p:spPr/>
        <p:txBody>
          <a:bodyPr/>
          <a:lstStyle/>
          <a:p>
            <a:r>
              <a:rPr lang="en-IN" dirty="0"/>
              <a:t>Search</a:t>
            </a:r>
          </a:p>
        </p:txBody>
      </p:sp>
      <p:sp>
        <p:nvSpPr>
          <p:cNvPr id="4" name="TextBox 3">
            <a:extLst>
              <a:ext uri="{FF2B5EF4-FFF2-40B4-BE49-F238E27FC236}">
                <a16:creationId xmlns:a16="http://schemas.microsoft.com/office/drawing/2014/main" id="{D09BA72A-B74F-E1D6-6DA3-F1B5A6518223}"/>
              </a:ext>
            </a:extLst>
          </p:cNvPr>
          <p:cNvSpPr txBox="1"/>
          <p:nvPr/>
        </p:nvSpPr>
        <p:spPr>
          <a:xfrm>
            <a:off x="5309418" y="1130710"/>
            <a:ext cx="5506065" cy="4247317"/>
          </a:xfrm>
          <a:prstGeom prst="rect">
            <a:avLst/>
          </a:prstGeom>
          <a:noFill/>
        </p:spPr>
        <p:txBody>
          <a:bodyPr wrap="square" rtlCol="0">
            <a:spAutoFit/>
          </a:bodyPr>
          <a:lstStyle/>
          <a:p>
            <a:r>
              <a:rPr lang="en-IN" dirty="0"/>
              <a:t>HASH_SEARCH(h, k, m)</a:t>
            </a:r>
          </a:p>
          <a:p>
            <a:r>
              <a:rPr lang="en-IN" dirty="0"/>
              <a:t>// h is the hash table</a:t>
            </a:r>
          </a:p>
          <a:p>
            <a:r>
              <a:rPr lang="en-IN" dirty="0"/>
              <a:t>// m is the total number of slots in the hash table</a:t>
            </a:r>
          </a:p>
          <a:p>
            <a:r>
              <a:rPr lang="en-IN" dirty="0"/>
              <a:t>// k is the key being searched</a:t>
            </a:r>
          </a:p>
          <a:p>
            <a:r>
              <a:rPr lang="en-IN" dirty="0"/>
              <a:t>// Output: Return NIL if the element is not stored in the table; otherwise, return the stored element</a:t>
            </a:r>
          </a:p>
          <a:p>
            <a:endParaRPr lang="en-IN" dirty="0"/>
          </a:p>
          <a:p>
            <a:r>
              <a:rPr lang="en-IN" dirty="0" err="1"/>
              <a:t>idx</a:t>
            </a:r>
            <a:r>
              <a:rPr lang="en-IN" dirty="0"/>
              <a:t> = </a:t>
            </a:r>
            <a:r>
              <a:rPr lang="en-IN" dirty="0" err="1"/>
              <a:t>hash_function</a:t>
            </a:r>
            <a:r>
              <a:rPr lang="en-IN" dirty="0"/>
              <a:t>(k, m)</a:t>
            </a:r>
          </a:p>
          <a:p>
            <a:r>
              <a:rPr lang="en-IN" dirty="0" err="1"/>
              <a:t>i</a:t>
            </a:r>
            <a:r>
              <a:rPr lang="en-IN" dirty="0"/>
              <a:t> = 0</a:t>
            </a:r>
          </a:p>
          <a:p>
            <a:r>
              <a:rPr lang="en-IN" b="1" dirty="0"/>
              <a:t>while</a:t>
            </a:r>
            <a:r>
              <a:rPr lang="en-IN" dirty="0"/>
              <a:t> </a:t>
            </a:r>
            <a:r>
              <a:rPr lang="en-IN" dirty="0" err="1"/>
              <a:t>i</a:t>
            </a:r>
            <a:r>
              <a:rPr lang="en-IN" dirty="0"/>
              <a:t> &lt; m </a:t>
            </a:r>
            <a:r>
              <a:rPr lang="en-IN" b="1" dirty="0"/>
              <a:t>and</a:t>
            </a:r>
            <a:r>
              <a:rPr lang="en-IN" dirty="0"/>
              <a:t> h[</a:t>
            </a:r>
            <a:r>
              <a:rPr lang="en-IN" dirty="0" err="1"/>
              <a:t>idx</a:t>
            </a:r>
            <a:r>
              <a:rPr lang="en-IN" dirty="0"/>
              <a:t>] != NIL</a:t>
            </a:r>
          </a:p>
          <a:p>
            <a:r>
              <a:rPr lang="en-IN" dirty="0"/>
              <a:t>    </a:t>
            </a:r>
            <a:r>
              <a:rPr lang="en-IN" b="1" dirty="0"/>
              <a:t>if</a:t>
            </a:r>
            <a:r>
              <a:rPr lang="en-IN" dirty="0"/>
              <a:t> h[</a:t>
            </a:r>
            <a:r>
              <a:rPr lang="en-IN" dirty="0" err="1"/>
              <a:t>idx</a:t>
            </a:r>
            <a:r>
              <a:rPr lang="en-IN" dirty="0"/>
              <a:t>] != DEL </a:t>
            </a:r>
            <a:r>
              <a:rPr lang="en-IN" b="1" dirty="0"/>
              <a:t>and</a:t>
            </a:r>
            <a:r>
              <a:rPr lang="en-IN" dirty="0"/>
              <a:t> h[</a:t>
            </a:r>
            <a:r>
              <a:rPr lang="en-IN" dirty="0" err="1"/>
              <a:t>idx</a:t>
            </a:r>
            <a:r>
              <a:rPr lang="en-IN" dirty="0"/>
              <a:t>].key == k</a:t>
            </a:r>
          </a:p>
          <a:p>
            <a:r>
              <a:rPr lang="en-IN" dirty="0"/>
              <a:t>       </a:t>
            </a:r>
            <a:r>
              <a:rPr lang="en-IN" b="1" dirty="0"/>
              <a:t>return</a:t>
            </a:r>
            <a:r>
              <a:rPr lang="en-IN" dirty="0"/>
              <a:t> h[</a:t>
            </a:r>
            <a:r>
              <a:rPr lang="en-IN" dirty="0" err="1"/>
              <a:t>idx</a:t>
            </a:r>
            <a:r>
              <a:rPr lang="en-IN" dirty="0"/>
              <a:t>]</a:t>
            </a:r>
          </a:p>
          <a:p>
            <a:r>
              <a:rPr lang="en-IN" dirty="0"/>
              <a:t>    </a:t>
            </a:r>
            <a:r>
              <a:rPr lang="en-IN" dirty="0" err="1"/>
              <a:t>idx</a:t>
            </a:r>
            <a:r>
              <a:rPr lang="en-IN" dirty="0"/>
              <a:t> = (</a:t>
            </a:r>
            <a:r>
              <a:rPr lang="en-IN" dirty="0" err="1"/>
              <a:t>idx</a:t>
            </a:r>
            <a:r>
              <a:rPr lang="en-IN" dirty="0"/>
              <a:t> + 1) % m</a:t>
            </a:r>
          </a:p>
          <a:p>
            <a:r>
              <a:rPr lang="en-IN" dirty="0"/>
              <a:t>    </a:t>
            </a:r>
            <a:r>
              <a:rPr lang="en-IN" dirty="0" err="1"/>
              <a:t>i</a:t>
            </a:r>
            <a:r>
              <a:rPr lang="en-IN" dirty="0"/>
              <a:t> = </a:t>
            </a:r>
            <a:r>
              <a:rPr lang="en-IN" dirty="0" err="1"/>
              <a:t>i</a:t>
            </a:r>
            <a:r>
              <a:rPr lang="en-IN" dirty="0"/>
              <a:t> + 1</a:t>
            </a:r>
          </a:p>
          <a:p>
            <a:r>
              <a:rPr lang="en-IN" b="1" dirty="0"/>
              <a:t>return</a:t>
            </a:r>
            <a:r>
              <a:rPr lang="en-IN" dirty="0"/>
              <a:t> NIL</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7C59C6ED-2FD0-0E78-46B5-1ADFB08A924E}"/>
                  </a:ext>
                </a:extLst>
              </p14:cNvPr>
              <p14:cNvContentPartPr/>
              <p14:nvPr/>
            </p14:nvContentPartPr>
            <p14:xfrm>
              <a:off x="6669360" y="4182840"/>
              <a:ext cx="319320" cy="33120"/>
            </p14:xfrm>
          </p:contentPart>
        </mc:Choice>
        <mc:Fallback xmlns="">
          <p:pic>
            <p:nvPicPr>
              <p:cNvPr id="3" name="Ink 2">
                <a:extLst>
                  <a:ext uri="{FF2B5EF4-FFF2-40B4-BE49-F238E27FC236}">
                    <a16:creationId xmlns:a16="http://schemas.microsoft.com/office/drawing/2014/main" id="{7C59C6ED-2FD0-0E78-46B5-1ADFB08A924E}"/>
                  </a:ext>
                </a:extLst>
              </p:cNvPr>
              <p:cNvPicPr/>
              <p:nvPr/>
            </p:nvPicPr>
            <p:blipFill>
              <a:blip r:embed="rId3"/>
              <a:stretch>
                <a:fillRect/>
              </a:stretch>
            </p:blipFill>
            <p:spPr>
              <a:xfrm>
                <a:off x="6660000" y="4173480"/>
                <a:ext cx="338040" cy="51840"/>
              </a:xfrm>
              <a:prstGeom prst="rect">
                <a:avLst/>
              </a:prstGeom>
            </p:spPr>
          </p:pic>
        </mc:Fallback>
      </mc:AlternateContent>
    </p:spTree>
    <p:extLst>
      <p:ext uri="{BB962C8B-B14F-4D97-AF65-F5344CB8AC3E}">
        <p14:creationId xmlns:p14="http://schemas.microsoft.com/office/powerpoint/2010/main" val="18391820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99077-221F-36A9-E044-5FEDB33830A4}"/>
              </a:ext>
            </a:extLst>
          </p:cNvPr>
          <p:cNvSpPr>
            <a:spLocks noGrp="1"/>
          </p:cNvSpPr>
          <p:nvPr>
            <p:ph type="title"/>
          </p:nvPr>
        </p:nvSpPr>
        <p:spPr/>
        <p:txBody>
          <a:bodyPr/>
          <a:lstStyle/>
          <a:p>
            <a:r>
              <a:rPr lang="en-IN" dirty="0"/>
              <a:t>Delete</a:t>
            </a:r>
          </a:p>
        </p:txBody>
      </p:sp>
      <p:sp>
        <p:nvSpPr>
          <p:cNvPr id="4" name="TextBox 3">
            <a:extLst>
              <a:ext uri="{FF2B5EF4-FFF2-40B4-BE49-F238E27FC236}">
                <a16:creationId xmlns:a16="http://schemas.microsoft.com/office/drawing/2014/main" id="{D09BA72A-B74F-E1D6-6DA3-F1B5A6518223}"/>
              </a:ext>
            </a:extLst>
          </p:cNvPr>
          <p:cNvSpPr txBox="1"/>
          <p:nvPr/>
        </p:nvSpPr>
        <p:spPr>
          <a:xfrm>
            <a:off x="5309418" y="1130710"/>
            <a:ext cx="5506065" cy="4247317"/>
          </a:xfrm>
          <a:prstGeom prst="rect">
            <a:avLst/>
          </a:prstGeom>
          <a:noFill/>
        </p:spPr>
        <p:txBody>
          <a:bodyPr wrap="square" rtlCol="0">
            <a:spAutoFit/>
          </a:bodyPr>
          <a:lstStyle/>
          <a:p>
            <a:r>
              <a:rPr lang="en-IN" dirty="0"/>
              <a:t>HASH_DELETE(h, k, m)</a:t>
            </a:r>
          </a:p>
          <a:p>
            <a:r>
              <a:rPr lang="en-IN" dirty="0"/>
              <a:t>// h is the hash table</a:t>
            </a:r>
          </a:p>
          <a:p>
            <a:r>
              <a:rPr lang="en-IN" dirty="0"/>
              <a:t>// m is the total number of slots in the hash table</a:t>
            </a:r>
          </a:p>
          <a:p>
            <a:r>
              <a:rPr lang="en-IN" dirty="0"/>
              <a:t>// k is the key that needs to be deleted</a:t>
            </a:r>
          </a:p>
          <a:p>
            <a:r>
              <a:rPr lang="en-IN" dirty="0"/>
              <a:t>// Output: Delete an entry that contains k</a:t>
            </a:r>
          </a:p>
          <a:p>
            <a:endParaRPr lang="en-IN" dirty="0"/>
          </a:p>
          <a:p>
            <a:r>
              <a:rPr lang="en-IN" dirty="0" err="1"/>
              <a:t>idx</a:t>
            </a:r>
            <a:r>
              <a:rPr lang="en-IN" dirty="0"/>
              <a:t> = </a:t>
            </a:r>
            <a:r>
              <a:rPr lang="en-IN" dirty="0" err="1"/>
              <a:t>hash_function</a:t>
            </a:r>
            <a:r>
              <a:rPr lang="en-IN" dirty="0"/>
              <a:t>(k, m)</a:t>
            </a:r>
          </a:p>
          <a:p>
            <a:r>
              <a:rPr lang="en-IN" dirty="0" err="1"/>
              <a:t>i</a:t>
            </a:r>
            <a:r>
              <a:rPr lang="en-IN" dirty="0"/>
              <a:t> = 0</a:t>
            </a:r>
          </a:p>
          <a:p>
            <a:r>
              <a:rPr lang="en-IN" b="1" dirty="0"/>
              <a:t>while</a:t>
            </a:r>
            <a:r>
              <a:rPr lang="en-IN" dirty="0"/>
              <a:t> </a:t>
            </a:r>
            <a:r>
              <a:rPr lang="en-IN" dirty="0" err="1"/>
              <a:t>i</a:t>
            </a:r>
            <a:r>
              <a:rPr lang="en-IN" dirty="0"/>
              <a:t> &lt; m </a:t>
            </a:r>
            <a:r>
              <a:rPr lang="en-IN" b="1" dirty="0"/>
              <a:t>and</a:t>
            </a:r>
            <a:r>
              <a:rPr lang="en-IN" dirty="0"/>
              <a:t> h[</a:t>
            </a:r>
            <a:r>
              <a:rPr lang="en-IN" dirty="0" err="1"/>
              <a:t>idx</a:t>
            </a:r>
            <a:r>
              <a:rPr lang="en-IN" dirty="0"/>
              <a:t>] != NIL</a:t>
            </a:r>
          </a:p>
          <a:p>
            <a:r>
              <a:rPr lang="en-IN" dirty="0"/>
              <a:t>    </a:t>
            </a:r>
            <a:r>
              <a:rPr lang="en-IN" b="1" dirty="0"/>
              <a:t>if</a:t>
            </a:r>
            <a:r>
              <a:rPr lang="en-IN" dirty="0"/>
              <a:t> h[</a:t>
            </a:r>
            <a:r>
              <a:rPr lang="en-IN" dirty="0" err="1"/>
              <a:t>idx</a:t>
            </a:r>
            <a:r>
              <a:rPr lang="en-IN" dirty="0"/>
              <a:t>] != DEL </a:t>
            </a:r>
            <a:r>
              <a:rPr lang="en-IN" b="1" dirty="0"/>
              <a:t>and</a:t>
            </a:r>
            <a:r>
              <a:rPr lang="en-IN" dirty="0"/>
              <a:t> h[</a:t>
            </a:r>
            <a:r>
              <a:rPr lang="en-IN" dirty="0" err="1"/>
              <a:t>idx</a:t>
            </a:r>
            <a:r>
              <a:rPr lang="en-IN" dirty="0"/>
              <a:t>].key == k</a:t>
            </a:r>
          </a:p>
          <a:p>
            <a:r>
              <a:rPr lang="en-IN" dirty="0"/>
              <a:t>       h[</a:t>
            </a:r>
            <a:r>
              <a:rPr lang="en-IN" dirty="0" err="1"/>
              <a:t>idx</a:t>
            </a:r>
            <a:r>
              <a:rPr lang="en-IN" dirty="0"/>
              <a:t>] = DEL</a:t>
            </a:r>
          </a:p>
          <a:p>
            <a:r>
              <a:rPr lang="en-IN" dirty="0"/>
              <a:t>       </a:t>
            </a:r>
            <a:r>
              <a:rPr lang="en-IN" b="1" dirty="0"/>
              <a:t>return</a:t>
            </a:r>
          </a:p>
          <a:p>
            <a:r>
              <a:rPr lang="en-IN" dirty="0"/>
              <a:t>    </a:t>
            </a:r>
            <a:r>
              <a:rPr lang="en-IN" dirty="0" err="1"/>
              <a:t>idx</a:t>
            </a:r>
            <a:r>
              <a:rPr lang="en-IN" dirty="0"/>
              <a:t> = (</a:t>
            </a:r>
            <a:r>
              <a:rPr lang="en-IN" dirty="0" err="1"/>
              <a:t>idx</a:t>
            </a:r>
            <a:r>
              <a:rPr lang="en-IN" dirty="0"/>
              <a:t> + 1) % m</a:t>
            </a:r>
          </a:p>
          <a:p>
            <a:r>
              <a:rPr lang="en-IN" dirty="0"/>
              <a:t>    </a:t>
            </a:r>
            <a:r>
              <a:rPr lang="en-IN" dirty="0" err="1"/>
              <a:t>i</a:t>
            </a:r>
            <a:r>
              <a:rPr lang="en-IN" dirty="0"/>
              <a:t> = </a:t>
            </a:r>
            <a:r>
              <a:rPr lang="en-IN" dirty="0" err="1"/>
              <a:t>i</a:t>
            </a:r>
            <a:r>
              <a:rPr lang="en-IN" dirty="0"/>
              <a:t> + 1</a:t>
            </a:r>
          </a:p>
          <a:p>
            <a:r>
              <a:rPr lang="en-IN" b="1" dirty="0"/>
              <a:t>return</a:t>
            </a:r>
            <a:r>
              <a:rPr lang="en-IN" dirty="0"/>
              <a:t> NIL</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4E8F1D43-E0FF-017B-5854-B3018126E6FB}"/>
                  </a:ext>
                </a:extLst>
              </p14:cNvPr>
              <p14:cNvContentPartPr/>
              <p14:nvPr/>
            </p14:nvContentPartPr>
            <p14:xfrm>
              <a:off x="6669360" y="3879360"/>
              <a:ext cx="267480" cy="39960"/>
            </p14:xfrm>
          </p:contentPart>
        </mc:Choice>
        <mc:Fallback xmlns="">
          <p:pic>
            <p:nvPicPr>
              <p:cNvPr id="3" name="Ink 2">
                <a:extLst>
                  <a:ext uri="{FF2B5EF4-FFF2-40B4-BE49-F238E27FC236}">
                    <a16:creationId xmlns:a16="http://schemas.microsoft.com/office/drawing/2014/main" id="{4E8F1D43-E0FF-017B-5854-B3018126E6FB}"/>
                  </a:ext>
                </a:extLst>
              </p:cNvPr>
              <p:cNvPicPr/>
              <p:nvPr/>
            </p:nvPicPr>
            <p:blipFill>
              <a:blip r:embed="rId3"/>
              <a:stretch>
                <a:fillRect/>
              </a:stretch>
            </p:blipFill>
            <p:spPr>
              <a:xfrm>
                <a:off x="6660000" y="3870000"/>
                <a:ext cx="286200" cy="58680"/>
              </a:xfrm>
              <a:prstGeom prst="rect">
                <a:avLst/>
              </a:prstGeom>
            </p:spPr>
          </p:pic>
        </mc:Fallback>
      </mc:AlternateContent>
    </p:spTree>
    <p:extLst>
      <p:ext uri="{BB962C8B-B14F-4D97-AF65-F5344CB8AC3E}">
        <p14:creationId xmlns:p14="http://schemas.microsoft.com/office/powerpoint/2010/main" val="16558489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99077-221F-36A9-E044-5FEDB33830A4}"/>
              </a:ext>
            </a:extLst>
          </p:cNvPr>
          <p:cNvSpPr>
            <a:spLocks noGrp="1"/>
          </p:cNvSpPr>
          <p:nvPr>
            <p:ph type="title"/>
          </p:nvPr>
        </p:nvSpPr>
        <p:spPr/>
        <p:txBody>
          <a:bodyPr/>
          <a:lstStyle/>
          <a:p>
            <a:r>
              <a:rPr lang="en-IN" dirty="0"/>
              <a:t>Insert</a:t>
            </a:r>
          </a:p>
        </p:txBody>
      </p:sp>
      <p:sp>
        <p:nvSpPr>
          <p:cNvPr id="4" name="TextBox 3">
            <a:extLst>
              <a:ext uri="{FF2B5EF4-FFF2-40B4-BE49-F238E27FC236}">
                <a16:creationId xmlns:a16="http://schemas.microsoft.com/office/drawing/2014/main" id="{D09BA72A-B74F-E1D6-6DA3-F1B5A6518223}"/>
              </a:ext>
            </a:extLst>
          </p:cNvPr>
          <p:cNvSpPr txBox="1"/>
          <p:nvPr/>
        </p:nvSpPr>
        <p:spPr>
          <a:xfrm>
            <a:off x="5309418" y="1130710"/>
            <a:ext cx="5506065" cy="4524315"/>
          </a:xfrm>
          <a:prstGeom prst="rect">
            <a:avLst/>
          </a:prstGeom>
          <a:noFill/>
        </p:spPr>
        <p:txBody>
          <a:bodyPr wrap="square" rtlCol="0">
            <a:spAutoFit/>
          </a:bodyPr>
          <a:lstStyle/>
          <a:p>
            <a:r>
              <a:rPr lang="en-IN" dirty="0"/>
              <a:t>HASH_INSERT(h, e, m)</a:t>
            </a:r>
          </a:p>
          <a:p>
            <a:r>
              <a:rPr lang="en-IN" dirty="0"/>
              <a:t>// h is the hash table</a:t>
            </a:r>
          </a:p>
          <a:p>
            <a:r>
              <a:rPr lang="en-IN" dirty="0"/>
              <a:t>// m is the total number of slots in the hash table</a:t>
            </a:r>
          </a:p>
          <a:p>
            <a:r>
              <a:rPr lang="en-IN" dirty="0"/>
              <a:t>// e is the element that has two fields: key and value</a:t>
            </a:r>
          </a:p>
          <a:p>
            <a:r>
              <a:rPr lang="en-IN" dirty="0"/>
              <a:t>// Output: Insert e in the hash table h and return the index in the hash table</a:t>
            </a:r>
          </a:p>
          <a:p>
            <a:endParaRPr lang="en-IN" dirty="0"/>
          </a:p>
          <a:p>
            <a:r>
              <a:rPr lang="en-IN" dirty="0" err="1"/>
              <a:t>idx</a:t>
            </a:r>
            <a:r>
              <a:rPr lang="en-IN" dirty="0"/>
              <a:t> = </a:t>
            </a:r>
            <a:r>
              <a:rPr lang="en-IN" dirty="0" err="1"/>
              <a:t>hash_function</a:t>
            </a:r>
            <a:r>
              <a:rPr lang="en-IN" dirty="0"/>
              <a:t>(</a:t>
            </a:r>
            <a:r>
              <a:rPr lang="en-IN" dirty="0" err="1"/>
              <a:t>e.key</a:t>
            </a:r>
            <a:r>
              <a:rPr lang="en-IN" dirty="0"/>
              <a:t>, m)</a:t>
            </a:r>
          </a:p>
          <a:p>
            <a:r>
              <a:rPr lang="en-IN" dirty="0" err="1"/>
              <a:t>i</a:t>
            </a:r>
            <a:r>
              <a:rPr lang="en-IN" dirty="0"/>
              <a:t> = 0</a:t>
            </a:r>
          </a:p>
          <a:p>
            <a:r>
              <a:rPr lang="en-IN" b="1" dirty="0"/>
              <a:t>while</a:t>
            </a:r>
            <a:r>
              <a:rPr lang="en-IN" dirty="0"/>
              <a:t> </a:t>
            </a:r>
            <a:r>
              <a:rPr lang="en-IN" dirty="0" err="1"/>
              <a:t>i</a:t>
            </a:r>
            <a:r>
              <a:rPr lang="en-IN" dirty="0"/>
              <a:t> &lt; m</a:t>
            </a:r>
          </a:p>
          <a:p>
            <a:r>
              <a:rPr lang="en-IN" dirty="0"/>
              <a:t>    </a:t>
            </a:r>
            <a:r>
              <a:rPr lang="en-IN" b="1" dirty="0"/>
              <a:t>if</a:t>
            </a:r>
            <a:r>
              <a:rPr lang="en-IN" dirty="0"/>
              <a:t> h[</a:t>
            </a:r>
            <a:r>
              <a:rPr lang="en-IN" dirty="0" err="1"/>
              <a:t>idx</a:t>
            </a:r>
            <a:r>
              <a:rPr lang="en-IN" dirty="0"/>
              <a:t>] == NIL or h[</a:t>
            </a:r>
            <a:r>
              <a:rPr lang="en-IN" dirty="0" err="1"/>
              <a:t>idx</a:t>
            </a:r>
            <a:r>
              <a:rPr lang="en-IN" dirty="0"/>
              <a:t>] == DEL</a:t>
            </a:r>
          </a:p>
          <a:p>
            <a:r>
              <a:rPr lang="en-IN" dirty="0"/>
              <a:t>       h[</a:t>
            </a:r>
            <a:r>
              <a:rPr lang="en-IN" dirty="0" err="1"/>
              <a:t>idx</a:t>
            </a:r>
            <a:r>
              <a:rPr lang="en-IN" dirty="0"/>
              <a:t>] = e</a:t>
            </a:r>
          </a:p>
          <a:p>
            <a:r>
              <a:rPr lang="en-IN" dirty="0"/>
              <a:t>       </a:t>
            </a:r>
            <a:r>
              <a:rPr lang="en-IN" b="1" dirty="0"/>
              <a:t>return</a:t>
            </a:r>
            <a:r>
              <a:rPr lang="en-IN" dirty="0"/>
              <a:t> </a:t>
            </a:r>
            <a:r>
              <a:rPr lang="en-IN" dirty="0" err="1"/>
              <a:t>idx</a:t>
            </a:r>
            <a:endParaRPr lang="en-IN" dirty="0"/>
          </a:p>
          <a:p>
            <a:r>
              <a:rPr lang="en-IN" dirty="0"/>
              <a:t>    </a:t>
            </a:r>
            <a:r>
              <a:rPr lang="en-IN" dirty="0" err="1"/>
              <a:t>idx</a:t>
            </a:r>
            <a:r>
              <a:rPr lang="en-IN" dirty="0"/>
              <a:t> = (</a:t>
            </a:r>
            <a:r>
              <a:rPr lang="en-IN" dirty="0" err="1"/>
              <a:t>idx</a:t>
            </a:r>
            <a:r>
              <a:rPr lang="en-IN" dirty="0"/>
              <a:t> + 1) % m</a:t>
            </a:r>
          </a:p>
          <a:p>
            <a:r>
              <a:rPr lang="en-IN" dirty="0"/>
              <a:t>    </a:t>
            </a:r>
            <a:r>
              <a:rPr lang="en-IN" dirty="0" err="1"/>
              <a:t>i</a:t>
            </a:r>
            <a:r>
              <a:rPr lang="en-IN" dirty="0"/>
              <a:t> = </a:t>
            </a:r>
            <a:r>
              <a:rPr lang="en-IN" dirty="0" err="1"/>
              <a:t>i</a:t>
            </a:r>
            <a:r>
              <a:rPr lang="en-IN" dirty="0"/>
              <a:t> + 1</a:t>
            </a:r>
          </a:p>
          <a:p>
            <a:r>
              <a:rPr lang="en-IN" b="1" dirty="0"/>
              <a:t>error</a:t>
            </a:r>
            <a:r>
              <a:rPr lang="en-IN" dirty="0"/>
              <a:t> “hash table overflow”</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BB64B7CC-A766-FB45-DF07-7C8F3BC1100B}"/>
                  </a:ext>
                </a:extLst>
              </p14:cNvPr>
              <p14:cNvContentPartPr/>
              <p14:nvPr/>
            </p14:nvContentPartPr>
            <p14:xfrm>
              <a:off x="6662520" y="4177080"/>
              <a:ext cx="1883880" cy="213120"/>
            </p14:xfrm>
          </p:contentPart>
        </mc:Choice>
        <mc:Fallback xmlns="">
          <p:pic>
            <p:nvPicPr>
              <p:cNvPr id="3" name="Ink 2">
                <a:extLst>
                  <a:ext uri="{FF2B5EF4-FFF2-40B4-BE49-F238E27FC236}">
                    <a16:creationId xmlns:a16="http://schemas.microsoft.com/office/drawing/2014/main" id="{BB64B7CC-A766-FB45-DF07-7C8F3BC1100B}"/>
                  </a:ext>
                </a:extLst>
              </p:cNvPr>
              <p:cNvPicPr/>
              <p:nvPr/>
            </p:nvPicPr>
            <p:blipFill>
              <a:blip r:embed="rId3"/>
              <a:stretch>
                <a:fillRect/>
              </a:stretch>
            </p:blipFill>
            <p:spPr>
              <a:xfrm>
                <a:off x="6653160" y="4167720"/>
                <a:ext cx="1902600" cy="231840"/>
              </a:xfrm>
              <a:prstGeom prst="rect">
                <a:avLst/>
              </a:prstGeom>
            </p:spPr>
          </p:pic>
        </mc:Fallback>
      </mc:AlternateContent>
    </p:spTree>
    <p:extLst>
      <p:ext uri="{BB962C8B-B14F-4D97-AF65-F5344CB8AC3E}">
        <p14:creationId xmlns:p14="http://schemas.microsoft.com/office/powerpoint/2010/main" val="785860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DA0E-4465-7F05-74BC-5AFF9890B16A}"/>
              </a:ext>
            </a:extLst>
          </p:cNvPr>
          <p:cNvSpPr>
            <a:spLocks noGrp="1"/>
          </p:cNvSpPr>
          <p:nvPr>
            <p:ph type="title"/>
          </p:nvPr>
        </p:nvSpPr>
        <p:spPr/>
        <p:txBody>
          <a:bodyPr/>
          <a:lstStyle/>
          <a:p>
            <a:r>
              <a:rPr lang="en-IN" dirty="0"/>
              <a:t>Open addressing</a:t>
            </a:r>
          </a:p>
        </p:txBody>
      </p:sp>
      <p:sp>
        <p:nvSpPr>
          <p:cNvPr id="3" name="Text Placeholder 2">
            <a:extLst>
              <a:ext uri="{FF2B5EF4-FFF2-40B4-BE49-F238E27FC236}">
                <a16:creationId xmlns:a16="http://schemas.microsoft.com/office/drawing/2014/main" id="{24BA36FF-778B-091C-7D2B-8595C7A59446}"/>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8372714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F1B75-969F-21C6-5CB9-13800B4147F3}"/>
              </a:ext>
            </a:extLst>
          </p:cNvPr>
          <p:cNvSpPr>
            <a:spLocks noGrp="1"/>
          </p:cNvSpPr>
          <p:nvPr>
            <p:ph type="title"/>
          </p:nvPr>
        </p:nvSpPr>
        <p:spPr/>
        <p:txBody>
          <a:bodyPr/>
          <a:lstStyle/>
          <a:p>
            <a:r>
              <a:rPr lang="en-IN" dirty="0"/>
              <a:t>Linear probing</a:t>
            </a:r>
          </a:p>
        </p:txBody>
      </p:sp>
      <p:sp>
        <p:nvSpPr>
          <p:cNvPr id="3" name="Content Placeholder 2">
            <a:extLst>
              <a:ext uri="{FF2B5EF4-FFF2-40B4-BE49-F238E27FC236}">
                <a16:creationId xmlns:a16="http://schemas.microsoft.com/office/drawing/2014/main" id="{A70D98ED-1679-26C6-4A6F-E832812A057D}"/>
              </a:ext>
            </a:extLst>
          </p:cNvPr>
          <p:cNvSpPr>
            <a:spLocks noGrp="1"/>
          </p:cNvSpPr>
          <p:nvPr>
            <p:ph idx="1"/>
          </p:nvPr>
        </p:nvSpPr>
        <p:spPr/>
        <p:txBody>
          <a:bodyPr/>
          <a:lstStyle/>
          <a:p>
            <a:r>
              <a:rPr lang="en-IN" dirty="0">
                <a:solidFill>
                  <a:srgbClr val="FF0000"/>
                </a:solidFill>
              </a:rPr>
              <a:t>Does the performance of a search operation in the linear probing mechanism is the same as chaining?</a:t>
            </a:r>
          </a:p>
        </p:txBody>
      </p:sp>
    </p:spTree>
    <p:extLst>
      <p:ext uri="{BB962C8B-B14F-4D97-AF65-F5344CB8AC3E}">
        <p14:creationId xmlns:p14="http://schemas.microsoft.com/office/powerpoint/2010/main" val="5660711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F1B75-969F-21C6-5CB9-13800B4147F3}"/>
              </a:ext>
            </a:extLst>
          </p:cNvPr>
          <p:cNvSpPr>
            <a:spLocks noGrp="1"/>
          </p:cNvSpPr>
          <p:nvPr>
            <p:ph type="title"/>
          </p:nvPr>
        </p:nvSpPr>
        <p:spPr/>
        <p:txBody>
          <a:bodyPr/>
          <a:lstStyle/>
          <a:p>
            <a:r>
              <a:rPr lang="en-IN" dirty="0"/>
              <a:t>Linear probing</a:t>
            </a:r>
          </a:p>
        </p:txBody>
      </p:sp>
      <p:sp>
        <p:nvSpPr>
          <p:cNvPr id="3" name="Content Placeholder 2">
            <a:extLst>
              <a:ext uri="{FF2B5EF4-FFF2-40B4-BE49-F238E27FC236}">
                <a16:creationId xmlns:a16="http://schemas.microsoft.com/office/drawing/2014/main" id="{A70D98ED-1679-26C6-4A6F-E832812A057D}"/>
              </a:ext>
            </a:extLst>
          </p:cNvPr>
          <p:cNvSpPr>
            <a:spLocks noGrp="1"/>
          </p:cNvSpPr>
          <p:nvPr>
            <p:ph idx="1"/>
          </p:nvPr>
        </p:nvSpPr>
        <p:spPr/>
        <p:txBody>
          <a:bodyPr/>
          <a:lstStyle/>
          <a:p>
            <a:r>
              <a:rPr lang="en-IN" dirty="0">
                <a:solidFill>
                  <a:srgbClr val="FF0000"/>
                </a:solidFill>
              </a:rPr>
              <a:t>Does the performance of a search operation in the linear probing mechanism is the same as chaining?</a:t>
            </a:r>
          </a:p>
          <a:p>
            <a:pPr lvl="1"/>
            <a:r>
              <a:rPr lang="en-US" dirty="0">
                <a:solidFill>
                  <a:schemeClr val="accent1"/>
                </a:solidFill>
              </a:rPr>
              <a:t>No, because in the case of hash collisions, all the elements corresponding to a hash slot may not be consecutive. There could be entries corresponding to the other hash table slots in between.</a:t>
            </a:r>
            <a:endParaRPr lang="en-IN" dirty="0">
              <a:solidFill>
                <a:schemeClr val="accent1"/>
              </a:solidFill>
            </a:endParaRPr>
          </a:p>
        </p:txBody>
      </p:sp>
    </p:spTree>
    <p:extLst>
      <p:ext uri="{BB962C8B-B14F-4D97-AF65-F5344CB8AC3E}">
        <p14:creationId xmlns:p14="http://schemas.microsoft.com/office/powerpoint/2010/main" val="26645294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A472-2EBE-67F5-6F5E-8D6DE92AA646}"/>
              </a:ext>
            </a:extLst>
          </p:cNvPr>
          <p:cNvSpPr>
            <a:spLocks noGrp="1"/>
          </p:cNvSpPr>
          <p:nvPr>
            <p:ph type="title"/>
          </p:nvPr>
        </p:nvSpPr>
        <p:spPr/>
        <p:txBody>
          <a:bodyPr/>
          <a:lstStyle/>
          <a:p>
            <a:r>
              <a:rPr lang="en-IN" dirty="0"/>
              <a:t>Linear probing</a:t>
            </a:r>
          </a:p>
        </p:txBody>
      </p:sp>
      <p:sp>
        <p:nvSpPr>
          <p:cNvPr id="3" name="Content Placeholder 2">
            <a:extLst>
              <a:ext uri="{FF2B5EF4-FFF2-40B4-BE49-F238E27FC236}">
                <a16:creationId xmlns:a16="http://schemas.microsoft.com/office/drawing/2014/main" id="{8854544E-1777-FDEF-31D2-9A670E958C5A}"/>
              </a:ext>
            </a:extLst>
          </p:cNvPr>
          <p:cNvSpPr>
            <a:spLocks noGrp="1"/>
          </p:cNvSpPr>
          <p:nvPr>
            <p:ph idx="1"/>
          </p:nvPr>
        </p:nvSpPr>
        <p:spPr/>
        <p:txBody>
          <a:bodyPr/>
          <a:lstStyle/>
          <a:p>
            <a:r>
              <a:rPr lang="en-IN" dirty="0"/>
              <a:t>The linear probing may create clustering (also called primary clustering) because an empty slot preceded by </a:t>
            </a:r>
            <a:r>
              <a:rPr lang="en-IN" dirty="0">
                <a:solidFill>
                  <a:schemeClr val="accent1"/>
                </a:solidFill>
              </a:rPr>
              <a:t>n</a:t>
            </a:r>
            <a:r>
              <a:rPr lang="en-IN" dirty="0"/>
              <a:t> occupied slots gets filled next with the probability of </a:t>
            </a:r>
            <a:r>
              <a:rPr lang="en-IN" dirty="0">
                <a:solidFill>
                  <a:schemeClr val="accent1"/>
                </a:solidFill>
              </a:rPr>
              <a:t>(n+1)/m</a:t>
            </a:r>
            <a:r>
              <a:rPr lang="en-IN" dirty="0"/>
              <a:t>. Therefore, the average search time increases.</a:t>
            </a:r>
          </a:p>
        </p:txBody>
      </p:sp>
    </p:spTree>
    <p:extLst>
      <p:ext uri="{BB962C8B-B14F-4D97-AF65-F5344CB8AC3E}">
        <p14:creationId xmlns:p14="http://schemas.microsoft.com/office/powerpoint/2010/main" val="27666659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3AC5F-D727-BE03-7186-A88C401573EC}"/>
              </a:ext>
            </a:extLst>
          </p:cNvPr>
          <p:cNvSpPr>
            <a:spLocks noGrp="1"/>
          </p:cNvSpPr>
          <p:nvPr>
            <p:ph type="title"/>
          </p:nvPr>
        </p:nvSpPr>
        <p:spPr/>
        <p:txBody>
          <a:bodyPr/>
          <a:lstStyle/>
          <a:p>
            <a:r>
              <a:rPr lang="en-IN" dirty="0"/>
              <a:t>Quadratic probing</a:t>
            </a:r>
          </a:p>
        </p:txBody>
      </p:sp>
      <p:sp>
        <p:nvSpPr>
          <p:cNvPr id="3" name="Text Placeholder 2">
            <a:extLst>
              <a:ext uri="{FF2B5EF4-FFF2-40B4-BE49-F238E27FC236}">
                <a16:creationId xmlns:a16="http://schemas.microsoft.com/office/drawing/2014/main" id="{6820D258-1D88-8B1B-384F-BC634B054A5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2431594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B97D4-6340-7E61-A212-DF4A6254933E}"/>
              </a:ext>
            </a:extLst>
          </p:cNvPr>
          <p:cNvSpPr>
            <a:spLocks noGrp="1"/>
          </p:cNvSpPr>
          <p:nvPr>
            <p:ph type="title"/>
          </p:nvPr>
        </p:nvSpPr>
        <p:spPr/>
        <p:txBody>
          <a:bodyPr/>
          <a:lstStyle/>
          <a:p>
            <a:r>
              <a:rPr lang="en-IN" dirty="0"/>
              <a:t>Quadratic probing</a:t>
            </a:r>
          </a:p>
        </p:txBody>
      </p:sp>
      <p:sp>
        <p:nvSpPr>
          <p:cNvPr id="3" name="Content Placeholder 2">
            <a:extLst>
              <a:ext uri="{FF2B5EF4-FFF2-40B4-BE49-F238E27FC236}">
                <a16:creationId xmlns:a16="http://schemas.microsoft.com/office/drawing/2014/main" id="{D1D4EB67-CD8E-3EE6-9041-0837CBB70890}"/>
              </a:ext>
            </a:extLst>
          </p:cNvPr>
          <p:cNvSpPr>
            <a:spLocks noGrp="1"/>
          </p:cNvSpPr>
          <p:nvPr>
            <p:ph idx="1"/>
          </p:nvPr>
        </p:nvSpPr>
        <p:spPr/>
        <p:txBody>
          <a:bodyPr/>
          <a:lstStyle/>
          <a:p>
            <a:r>
              <a:rPr lang="en-IN" dirty="0"/>
              <a:t>In quadratic probing, if the </a:t>
            </a:r>
            <a:r>
              <a:rPr lang="en-IN" dirty="0" err="1">
                <a:solidFill>
                  <a:schemeClr val="accent1"/>
                </a:solidFill>
              </a:rPr>
              <a:t>i</a:t>
            </a:r>
            <a:r>
              <a:rPr lang="en-IN" baseline="30000" dirty="0" err="1">
                <a:solidFill>
                  <a:schemeClr val="accent1"/>
                </a:solidFill>
              </a:rPr>
              <a:t>th</a:t>
            </a:r>
            <a:r>
              <a:rPr lang="en-IN" dirty="0"/>
              <a:t> slot returned by the hash function is already occupied, slots at indices </a:t>
            </a:r>
            <a:r>
              <a:rPr lang="en-IN" dirty="0">
                <a:solidFill>
                  <a:schemeClr val="accent1"/>
                </a:solidFill>
              </a:rPr>
              <a:t>(</a:t>
            </a:r>
            <a:r>
              <a:rPr lang="en-IN" dirty="0" err="1">
                <a:solidFill>
                  <a:schemeClr val="accent1"/>
                </a:solidFill>
              </a:rPr>
              <a:t>i</a:t>
            </a:r>
            <a:r>
              <a:rPr lang="en-IN" dirty="0">
                <a:solidFill>
                  <a:schemeClr val="accent1"/>
                </a:solidFill>
              </a:rPr>
              <a:t> + j</a:t>
            </a:r>
            <a:r>
              <a:rPr lang="en-IN" baseline="30000" dirty="0">
                <a:solidFill>
                  <a:schemeClr val="accent1"/>
                </a:solidFill>
              </a:rPr>
              <a:t>2</a:t>
            </a:r>
            <a:r>
              <a:rPr lang="en-IN" dirty="0">
                <a:solidFill>
                  <a:schemeClr val="accent1"/>
                </a:solidFill>
              </a:rPr>
              <a:t>) mod m </a:t>
            </a:r>
            <a:r>
              <a:rPr lang="en-IN" dirty="0"/>
              <a:t>are tried for j = 1, 2,3, …; where </a:t>
            </a:r>
            <a:r>
              <a:rPr lang="en-IN" dirty="0">
                <a:solidFill>
                  <a:schemeClr val="accent1"/>
                </a:solidFill>
              </a:rPr>
              <a:t>m</a:t>
            </a:r>
            <a:r>
              <a:rPr lang="en-IN" dirty="0"/>
              <a:t> is the total number of slots in the hash table</a:t>
            </a:r>
          </a:p>
          <a:p>
            <a:endParaRPr lang="en-IN" dirty="0"/>
          </a:p>
          <a:p>
            <a:r>
              <a:rPr lang="en-IN" dirty="0"/>
              <a:t>Quadratic probing doesn’t quarantine that all slots will be visited; however, if </a:t>
            </a:r>
            <a:r>
              <a:rPr lang="en-IN" dirty="0">
                <a:solidFill>
                  <a:schemeClr val="accent1"/>
                </a:solidFill>
              </a:rPr>
              <a:t>m</a:t>
            </a:r>
            <a:r>
              <a:rPr lang="en-IN" dirty="0"/>
              <a:t> is a prime number, then it definitely finds a slot in the hash table if more than half slots are available</a:t>
            </a:r>
          </a:p>
        </p:txBody>
      </p:sp>
    </p:spTree>
    <p:extLst>
      <p:ext uri="{BB962C8B-B14F-4D97-AF65-F5344CB8AC3E}">
        <p14:creationId xmlns:p14="http://schemas.microsoft.com/office/powerpoint/2010/main" val="15847069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F9C1-0BAE-8016-72D9-B9BFD5F2B2A1}"/>
              </a:ext>
            </a:extLst>
          </p:cNvPr>
          <p:cNvSpPr>
            <a:spLocks noGrp="1"/>
          </p:cNvSpPr>
          <p:nvPr>
            <p:ph type="title"/>
          </p:nvPr>
        </p:nvSpPr>
        <p:spPr/>
        <p:txBody>
          <a:bodyPr/>
          <a:lstStyle/>
          <a:p>
            <a:r>
              <a:rPr lang="en-IN" dirty="0"/>
              <a:t>Quadratic probing</a:t>
            </a:r>
          </a:p>
        </p:txBody>
      </p:sp>
      <p:sp>
        <p:nvSpPr>
          <p:cNvPr id="3" name="Content Placeholder 2">
            <a:extLst>
              <a:ext uri="{FF2B5EF4-FFF2-40B4-BE49-F238E27FC236}">
                <a16:creationId xmlns:a16="http://schemas.microsoft.com/office/drawing/2014/main" id="{77A08D14-191F-F5B2-9D13-1C8A02A1CE59}"/>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5C597CB0-96A3-2CB6-A39B-C4CEEF6726A3}"/>
              </a:ext>
            </a:extLst>
          </p:cNvPr>
          <p:cNvGraphicFramePr>
            <a:graphicFrameLocks noGrp="1"/>
          </p:cNvGraphicFramePr>
          <p:nvPr/>
        </p:nvGraphicFramePr>
        <p:xfrm>
          <a:off x="2035277" y="1673397"/>
          <a:ext cx="1002892" cy="4079240"/>
        </p:xfrm>
        <a:graphic>
          <a:graphicData uri="http://schemas.openxmlformats.org/drawingml/2006/table">
            <a:tbl>
              <a:tblPr bandRow="1">
                <a:tableStyleId>{5C22544A-7EE6-4342-B048-85BDC9FD1C3A}</a:tableStyleId>
              </a:tblPr>
              <a:tblGrid>
                <a:gridCol w="501446">
                  <a:extLst>
                    <a:ext uri="{9D8B030D-6E8A-4147-A177-3AD203B41FA5}">
                      <a16:colId xmlns:a16="http://schemas.microsoft.com/office/drawing/2014/main" val="2545129151"/>
                    </a:ext>
                  </a:extLst>
                </a:gridCol>
                <a:gridCol w="501446">
                  <a:extLst>
                    <a:ext uri="{9D8B030D-6E8A-4147-A177-3AD203B41FA5}">
                      <a16:colId xmlns:a16="http://schemas.microsoft.com/office/drawing/2014/main" val="136728988"/>
                    </a:ext>
                  </a:extLst>
                </a:gridCol>
              </a:tblGrid>
              <a:tr h="370840">
                <a:tc>
                  <a:txBody>
                    <a:bodyPr/>
                    <a:lstStyle/>
                    <a:p>
                      <a:pPr algn="r"/>
                      <a:r>
                        <a:rPr lang="en-IN" dirty="0"/>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pPr algn="r"/>
                      <a:r>
                        <a:rPr lang="en-IN" dirty="0"/>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pPr algn="r"/>
                      <a:r>
                        <a:rPr lang="en-IN" dirty="0"/>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pPr algn="r"/>
                      <a:r>
                        <a:rPr lang="en-IN" dirty="0"/>
                        <a:t>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pPr algn="r"/>
                      <a:r>
                        <a:rPr lang="en-IN" dirty="0"/>
                        <a:t>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r h="370840">
                <a:tc>
                  <a:txBody>
                    <a:bodyPr/>
                    <a:lstStyle/>
                    <a:p>
                      <a:pPr algn="r"/>
                      <a:r>
                        <a:rPr lang="en-IN" dirty="0"/>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9341092"/>
                  </a:ext>
                </a:extLst>
              </a:tr>
            </a:tbl>
          </a:graphicData>
        </a:graphic>
      </p:graphicFrame>
      <p:sp>
        <p:nvSpPr>
          <p:cNvPr id="5" name="TextBox 4">
            <a:extLst>
              <a:ext uri="{FF2B5EF4-FFF2-40B4-BE49-F238E27FC236}">
                <a16:creationId xmlns:a16="http://schemas.microsoft.com/office/drawing/2014/main" id="{343CE96A-FE9C-D58A-702C-8EC96D327434}"/>
              </a:ext>
            </a:extLst>
          </p:cNvPr>
          <p:cNvSpPr txBox="1"/>
          <p:nvPr/>
        </p:nvSpPr>
        <p:spPr>
          <a:xfrm>
            <a:off x="8504903" y="5761703"/>
            <a:ext cx="2848897" cy="923330"/>
          </a:xfrm>
          <a:prstGeom prst="rect">
            <a:avLst/>
          </a:prstGeom>
          <a:noFill/>
        </p:spPr>
        <p:txBody>
          <a:bodyPr wrap="square" rtlCol="0">
            <a:spAutoFit/>
          </a:bodyPr>
          <a:lstStyle/>
          <a:p>
            <a:r>
              <a:rPr lang="en-IN" b="1" dirty="0">
                <a:latin typeface="Consolas" panose="020B0609020204030204" pitchFamily="49" charset="0"/>
              </a:rPr>
              <a:t>int </a:t>
            </a:r>
            <a:r>
              <a:rPr lang="en-IN" b="1" dirty="0" err="1">
                <a:latin typeface="Consolas" panose="020B0609020204030204" pitchFamily="49" charset="0"/>
              </a:rPr>
              <a:t>HashFun</a:t>
            </a:r>
            <a:r>
              <a:rPr lang="en-IN" b="1" dirty="0">
                <a:latin typeface="Consolas" panose="020B0609020204030204" pitchFamily="49" charset="0"/>
              </a:rPr>
              <a:t>(int x) {</a:t>
            </a:r>
          </a:p>
          <a:p>
            <a:r>
              <a:rPr lang="en-IN" b="1" dirty="0">
                <a:latin typeface="Consolas" panose="020B0609020204030204" pitchFamily="49" charset="0"/>
              </a:rPr>
              <a:t>    return x % 11;</a:t>
            </a:r>
          </a:p>
          <a:p>
            <a:r>
              <a:rPr lang="en-IN" b="1" dirty="0">
                <a:latin typeface="Consolas" panose="020B0609020204030204" pitchFamily="49" charset="0"/>
              </a:rPr>
              <a:t>}</a:t>
            </a:r>
          </a:p>
        </p:txBody>
      </p:sp>
      <p:sp>
        <p:nvSpPr>
          <p:cNvPr id="6" name="TextBox 5">
            <a:extLst>
              <a:ext uri="{FF2B5EF4-FFF2-40B4-BE49-F238E27FC236}">
                <a16:creationId xmlns:a16="http://schemas.microsoft.com/office/drawing/2014/main" id="{5E765947-0B0E-4017-4DBE-9E89898E90AA}"/>
              </a:ext>
            </a:extLst>
          </p:cNvPr>
          <p:cNvSpPr txBox="1"/>
          <p:nvPr/>
        </p:nvSpPr>
        <p:spPr>
          <a:xfrm>
            <a:off x="5255332" y="1823871"/>
            <a:ext cx="5727300" cy="369332"/>
          </a:xfrm>
          <a:prstGeom prst="rect">
            <a:avLst/>
          </a:prstGeom>
          <a:noFill/>
        </p:spPr>
        <p:txBody>
          <a:bodyPr wrap="square" rtlCol="0">
            <a:spAutoFit/>
          </a:bodyPr>
          <a:lstStyle/>
          <a:p>
            <a:r>
              <a:rPr lang="en-IN" b="1" dirty="0">
                <a:latin typeface="Consolas" panose="020B0609020204030204" pitchFamily="49" charset="0"/>
              </a:rPr>
              <a:t>Insert keys 13, 21, 26, 5, 37, 16, 15  </a:t>
            </a:r>
          </a:p>
        </p:txBody>
      </p:sp>
      <p:sp>
        <p:nvSpPr>
          <p:cNvPr id="7" name="TextBox 6">
            <a:extLst>
              <a:ext uri="{FF2B5EF4-FFF2-40B4-BE49-F238E27FC236}">
                <a16:creationId xmlns:a16="http://schemas.microsoft.com/office/drawing/2014/main" id="{05B5AAAF-7B34-755B-A02F-82EE3EB7E883}"/>
              </a:ext>
            </a:extLst>
          </p:cNvPr>
          <p:cNvSpPr txBox="1"/>
          <p:nvPr/>
        </p:nvSpPr>
        <p:spPr>
          <a:xfrm>
            <a:off x="7757652" y="2841523"/>
            <a:ext cx="3224980" cy="1200329"/>
          </a:xfrm>
          <a:prstGeom prst="rect">
            <a:avLst/>
          </a:prstGeom>
          <a:noFill/>
          <a:ln>
            <a:solidFill>
              <a:schemeClr val="accent1"/>
            </a:solidFill>
          </a:ln>
        </p:spPr>
        <p:txBody>
          <a:bodyPr wrap="square" rtlCol="0">
            <a:spAutoFit/>
          </a:bodyPr>
          <a:lstStyle/>
          <a:p>
            <a:r>
              <a:rPr lang="en-IN" dirty="0"/>
              <a:t>Probing strategy:</a:t>
            </a:r>
          </a:p>
          <a:p>
            <a:r>
              <a:rPr lang="en-IN" dirty="0" err="1">
                <a:solidFill>
                  <a:srgbClr val="FF0000"/>
                </a:solidFill>
              </a:rPr>
              <a:t>i</a:t>
            </a:r>
            <a:r>
              <a:rPr lang="en-IN" dirty="0">
                <a:solidFill>
                  <a:srgbClr val="FF0000"/>
                </a:solidFill>
              </a:rPr>
              <a:t> = </a:t>
            </a:r>
            <a:r>
              <a:rPr lang="en-IN" dirty="0" err="1">
                <a:solidFill>
                  <a:srgbClr val="FF0000"/>
                </a:solidFill>
              </a:rPr>
              <a:t>HashFun</a:t>
            </a:r>
            <a:r>
              <a:rPr lang="en-IN" dirty="0">
                <a:solidFill>
                  <a:srgbClr val="FF0000"/>
                </a:solidFill>
              </a:rPr>
              <a:t>(key)</a:t>
            </a:r>
          </a:p>
          <a:p>
            <a:r>
              <a:rPr lang="en-IN" dirty="0">
                <a:solidFill>
                  <a:schemeClr val="accent1"/>
                </a:solidFill>
              </a:rPr>
              <a:t>Try </a:t>
            </a:r>
            <a:r>
              <a:rPr lang="en-IN" dirty="0">
                <a:solidFill>
                  <a:srgbClr val="FF0000"/>
                </a:solidFill>
              </a:rPr>
              <a:t>(</a:t>
            </a:r>
            <a:r>
              <a:rPr lang="en-IN" dirty="0" err="1">
                <a:solidFill>
                  <a:srgbClr val="FF0000"/>
                </a:solidFill>
              </a:rPr>
              <a:t>i</a:t>
            </a:r>
            <a:r>
              <a:rPr lang="en-IN" dirty="0">
                <a:solidFill>
                  <a:srgbClr val="FF0000"/>
                </a:solidFill>
              </a:rPr>
              <a:t> + j</a:t>
            </a:r>
            <a:r>
              <a:rPr lang="en-IN" baseline="30000" dirty="0">
                <a:solidFill>
                  <a:srgbClr val="FF0000"/>
                </a:solidFill>
              </a:rPr>
              <a:t>2</a:t>
            </a:r>
            <a:r>
              <a:rPr lang="en-IN" dirty="0">
                <a:solidFill>
                  <a:srgbClr val="FF0000"/>
                </a:solidFill>
              </a:rPr>
              <a:t>) mod 11 </a:t>
            </a:r>
            <a:r>
              <a:rPr lang="en-IN" dirty="0">
                <a:solidFill>
                  <a:schemeClr val="accent1"/>
                </a:solidFill>
              </a:rPr>
              <a:t>for j = 1, 2,3, …</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01E441CC-1B73-2665-85C4-B4F5A500501A}"/>
                  </a:ext>
                </a:extLst>
              </p14:cNvPr>
              <p14:cNvContentPartPr/>
              <p14:nvPr/>
            </p14:nvContentPartPr>
            <p14:xfrm>
              <a:off x="2601720" y="2151000"/>
              <a:ext cx="7891200" cy="4329720"/>
            </p14:xfrm>
          </p:contentPart>
        </mc:Choice>
        <mc:Fallback xmlns="">
          <p:pic>
            <p:nvPicPr>
              <p:cNvPr id="8" name="Ink 7">
                <a:extLst>
                  <a:ext uri="{FF2B5EF4-FFF2-40B4-BE49-F238E27FC236}">
                    <a16:creationId xmlns:a16="http://schemas.microsoft.com/office/drawing/2014/main" id="{01E441CC-1B73-2665-85C4-B4F5A500501A}"/>
                  </a:ext>
                </a:extLst>
              </p:cNvPr>
              <p:cNvPicPr/>
              <p:nvPr/>
            </p:nvPicPr>
            <p:blipFill>
              <a:blip r:embed="rId3"/>
              <a:stretch>
                <a:fillRect/>
              </a:stretch>
            </p:blipFill>
            <p:spPr>
              <a:xfrm>
                <a:off x="2592360" y="2141640"/>
                <a:ext cx="7909920" cy="4348440"/>
              </a:xfrm>
              <a:prstGeom prst="rect">
                <a:avLst/>
              </a:prstGeom>
            </p:spPr>
          </p:pic>
        </mc:Fallback>
      </mc:AlternateContent>
    </p:spTree>
    <p:extLst>
      <p:ext uri="{BB962C8B-B14F-4D97-AF65-F5344CB8AC3E}">
        <p14:creationId xmlns:p14="http://schemas.microsoft.com/office/powerpoint/2010/main" val="25082818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F9C1-0BAE-8016-72D9-B9BFD5F2B2A1}"/>
              </a:ext>
            </a:extLst>
          </p:cNvPr>
          <p:cNvSpPr>
            <a:spLocks noGrp="1"/>
          </p:cNvSpPr>
          <p:nvPr>
            <p:ph type="title"/>
          </p:nvPr>
        </p:nvSpPr>
        <p:spPr/>
        <p:txBody>
          <a:bodyPr/>
          <a:lstStyle/>
          <a:p>
            <a:r>
              <a:rPr lang="en-IN" dirty="0"/>
              <a:t>Quadratic probing</a:t>
            </a:r>
          </a:p>
        </p:txBody>
      </p:sp>
      <p:graphicFrame>
        <p:nvGraphicFramePr>
          <p:cNvPr id="4" name="Table 4">
            <a:extLst>
              <a:ext uri="{FF2B5EF4-FFF2-40B4-BE49-F238E27FC236}">
                <a16:creationId xmlns:a16="http://schemas.microsoft.com/office/drawing/2014/main" id="{5C597CB0-96A3-2CB6-A39B-C4CEEF6726A3}"/>
              </a:ext>
            </a:extLst>
          </p:cNvPr>
          <p:cNvGraphicFramePr>
            <a:graphicFrameLocks noGrp="1"/>
          </p:cNvGraphicFramePr>
          <p:nvPr/>
        </p:nvGraphicFramePr>
        <p:xfrm>
          <a:off x="2035277" y="1673397"/>
          <a:ext cx="1002892" cy="4079240"/>
        </p:xfrm>
        <a:graphic>
          <a:graphicData uri="http://schemas.openxmlformats.org/drawingml/2006/table">
            <a:tbl>
              <a:tblPr bandRow="1">
                <a:tableStyleId>{5C22544A-7EE6-4342-B048-85BDC9FD1C3A}</a:tableStyleId>
              </a:tblPr>
              <a:tblGrid>
                <a:gridCol w="501446">
                  <a:extLst>
                    <a:ext uri="{9D8B030D-6E8A-4147-A177-3AD203B41FA5}">
                      <a16:colId xmlns:a16="http://schemas.microsoft.com/office/drawing/2014/main" val="2545129151"/>
                    </a:ext>
                  </a:extLst>
                </a:gridCol>
                <a:gridCol w="501446">
                  <a:extLst>
                    <a:ext uri="{9D8B030D-6E8A-4147-A177-3AD203B41FA5}">
                      <a16:colId xmlns:a16="http://schemas.microsoft.com/office/drawing/2014/main" val="136728988"/>
                    </a:ext>
                  </a:extLst>
                </a:gridCol>
              </a:tblGrid>
              <a:tr h="370840">
                <a:tc>
                  <a:txBody>
                    <a:bodyPr/>
                    <a:lstStyle/>
                    <a:p>
                      <a:pPr algn="r"/>
                      <a:r>
                        <a:rPr lang="en-IN" dirty="0"/>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pPr algn="r"/>
                      <a:r>
                        <a:rPr lang="en-IN" dirty="0"/>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pPr algn="r"/>
                      <a:r>
                        <a:rPr lang="en-IN" dirty="0"/>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pPr algn="r"/>
                      <a:r>
                        <a:rPr lang="en-IN" dirty="0"/>
                        <a:t>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pPr algn="r"/>
                      <a:r>
                        <a:rPr lang="en-IN" dirty="0"/>
                        <a:t>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r h="370840">
                <a:tc>
                  <a:txBody>
                    <a:bodyPr/>
                    <a:lstStyle/>
                    <a:p>
                      <a:pPr algn="r"/>
                      <a:r>
                        <a:rPr lang="en-IN" dirty="0"/>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9341092"/>
                  </a:ext>
                </a:extLst>
              </a:tr>
            </a:tbl>
          </a:graphicData>
        </a:graphic>
      </p:graphicFrame>
      <p:sp>
        <p:nvSpPr>
          <p:cNvPr id="5" name="TextBox 4">
            <a:extLst>
              <a:ext uri="{FF2B5EF4-FFF2-40B4-BE49-F238E27FC236}">
                <a16:creationId xmlns:a16="http://schemas.microsoft.com/office/drawing/2014/main" id="{343CE96A-FE9C-D58A-702C-8EC96D327434}"/>
              </a:ext>
            </a:extLst>
          </p:cNvPr>
          <p:cNvSpPr txBox="1"/>
          <p:nvPr/>
        </p:nvSpPr>
        <p:spPr>
          <a:xfrm>
            <a:off x="8504903" y="5761703"/>
            <a:ext cx="2848897" cy="923330"/>
          </a:xfrm>
          <a:prstGeom prst="rect">
            <a:avLst/>
          </a:prstGeom>
          <a:noFill/>
        </p:spPr>
        <p:txBody>
          <a:bodyPr wrap="square" rtlCol="0">
            <a:spAutoFit/>
          </a:bodyPr>
          <a:lstStyle/>
          <a:p>
            <a:r>
              <a:rPr lang="en-IN" b="1" dirty="0">
                <a:latin typeface="Consolas" panose="020B0609020204030204" pitchFamily="49" charset="0"/>
              </a:rPr>
              <a:t>int </a:t>
            </a:r>
            <a:r>
              <a:rPr lang="en-IN" b="1" dirty="0" err="1">
                <a:latin typeface="Consolas" panose="020B0609020204030204" pitchFamily="49" charset="0"/>
              </a:rPr>
              <a:t>HashFun</a:t>
            </a:r>
            <a:r>
              <a:rPr lang="en-IN" b="1" dirty="0">
                <a:latin typeface="Consolas" panose="020B0609020204030204" pitchFamily="49" charset="0"/>
              </a:rPr>
              <a:t>(int x) {</a:t>
            </a:r>
          </a:p>
          <a:p>
            <a:r>
              <a:rPr lang="en-IN" b="1" dirty="0">
                <a:latin typeface="Consolas" panose="020B0609020204030204" pitchFamily="49" charset="0"/>
              </a:rPr>
              <a:t>    return x % 11;</a:t>
            </a:r>
          </a:p>
          <a:p>
            <a:r>
              <a:rPr lang="en-IN" b="1" dirty="0">
                <a:latin typeface="Consolas" panose="020B0609020204030204" pitchFamily="49" charset="0"/>
              </a:rPr>
              <a:t>}</a:t>
            </a:r>
          </a:p>
        </p:txBody>
      </p:sp>
      <p:sp>
        <p:nvSpPr>
          <p:cNvPr id="6" name="TextBox 5">
            <a:extLst>
              <a:ext uri="{FF2B5EF4-FFF2-40B4-BE49-F238E27FC236}">
                <a16:creationId xmlns:a16="http://schemas.microsoft.com/office/drawing/2014/main" id="{5E765947-0B0E-4017-4DBE-9E89898E90AA}"/>
              </a:ext>
            </a:extLst>
          </p:cNvPr>
          <p:cNvSpPr txBox="1"/>
          <p:nvPr/>
        </p:nvSpPr>
        <p:spPr>
          <a:xfrm>
            <a:off x="5255332" y="1823871"/>
            <a:ext cx="5727300" cy="369332"/>
          </a:xfrm>
          <a:prstGeom prst="rect">
            <a:avLst/>
          </a:prstGeom>
          <a:noFill/>
        </p:spPr>
        <p:txBody>
          <a:bodyPr wrap="square" rtlCol="0">
            <a:spAutoFit/>
          </a:bodyPr>
          <a:lstStyle/>
          <a:p>
            <a:r>
              <a:rPr lang="en-IN" b="1" dirty="0">
                <a:latin typeface="Consolas" panose="020B0609020204030204" pitchFamily="49" charset="0"/>
              </a:rPr>
              <a:t>Insert keys 13, 21, 26, 5, 37, 16, 15  </a:t>
            </a:r>
          </a:p>
        </p:txBody>
      </p:sp>
      <p:sp>
        <p:nvSpPr>
          <p:cNvPr id="3" name="TextBox 2">
            <a:extLst>
              <a:ext uri="{FF2B5EF4-FFF2-40B4-BE49-F238E27FC236}">
                <a16:creationId xmlns:a16="http://schemas.microsoft.com/office/drawing/2014/main" id="{BC6CBE8A-E9CE-E232-73CF-94011131ADEA}"/>
              </a:ext>
            </a:extLst>
          </p:cNvPr>
          <p:cNvSpPr txBox="1"/>
          <p:nvPr/>
        </p:nvSpPr>
        <p:spPr>
          <a:xfrm>
            <a:off x="7757652" y="2841523"/>
            <a:ext cx="3224980" cy="1200329"/>
          </a:xfrm>
          <a:prstGeom prst="rect">
            <a:avLst/>
          </a:prstGeom>
          <a:noFill/>
          <a:ln>
            <a:solidFill>
              <a:schemeClr val="accent1"/>
            </a:solidFill>
          </a:ln>
        </p:spPr>
        <p:txBody>
          <a:bodyPr wrap="square" rtlCol="0">
            <a:spAutoFit/>
          </a:bodyPr>
          <a:lstStyle/>
          <a:p>
            <a:r>
              <a:rPr lang="en-IN" dirty="0"/>
              <a:t>Probing strategy:</a:t>
            </a:r>
          </a:p>
          <a:p>
            <a:r>
              <a:rPr lang="en-IN" dirty="0" err="1">
                <a:solidFill>
                  <a:srgbClr val="FF0000"/>
                </a:solidFill>
              </a:rPr>
              <a:t>i</a:t>
            </a:r>
            <a:r>
              <a:rPr lang="en-IN" dirty="0">
                <a:solidFill>
                  <a:srgbClr val="FF0000"/>
                </a:solidFill>
              </a:rPr>
              <a:t> = </a:t>
            </a:r>
            <a:r>
              <a:rPr lang="en-IN" dirty="0" err="1">
                <a:solidFill>
                  <a:srgbClr val="FF0000"/>
                </a:solidFill>
              </a:rPr>
              <a:t>HashFun</a:t>
            </a:r>
            <a:r>
              <a:rPr lang="en-IN" dirty="0">
                <a:solidFill>
                  <a:srgbClr val="FF0000"/>
                </a:solidFill>
              </a:rPr>
              <a:t>(key)</a:t>
            </a:r>
          </a:p>
          <a:p>
            <a:r>
              <a:rPr lang="en-IN" dirty="0">
                <a:solidFill>
                  <a:schemeClr val="accent1"/>
                </a:solidFill>
              </a:rPr>
              <a:t>Try </a:t>
            </a:r>
            <a:r>
              <a:rPr lang="en-IN" dirty="0">
                <a:solidFill>
                  <a:srgbClr val="FF0000"/>
                </a:solidFill>
              </a:rPr>
              <a:t>(</a:t>
            </a:r>
            <a:r>
              <a:rPr lang="en-IN" dirty="0" err="1">
                <a:solidFill>
                  <a:srgbClr val="FF0000"/>
                </a:solidFill>
              </a:rPr>
              <a:t>i</a:t>
            </a:r>
            <a:r>
              <a:rPr lang="en-IN" dirty="0">
                <a:solidFill>
                  <a:srgbClr val="FF0000"/>
                </a:solidFill>
              </a:rPr>
              <a:t> + j</a:t>
            </a:r>
            <a:r>
              <a:rPr lang="en-IN" baseline="30000" dirty="0">
                <a:solidFill>
                  <a:srgbClr val="FF0000"/>
                </a:solidFill>
              </a:rPr>
              <a:t>2</a:t>
            </a:r>
            <a:r>
              <a:rPr lang="en-IN" dirty="0">
                <a:solidFill>
                  <a:srgbClr val="FF0000"/>
                </a:solidFill>
              </a:rPr>
              <a:t>) mod 11 </a:t>
            </a:r>
            <a:r>
              <a:rPr lang="en-IN" dirty="0">
                <a:solidFill>
                  <a:schemeClr val="accent1"/>
                </a:solidFill>
              </a:rPr>
              <a:t>for j = 1, 2,3, …</a:t>
            </a:r>
          </a:p>
        </p:txBody>
      </p:sp>
    </p:spTree>
    <p:extLst>
      <p:ext uri="{BB962C8B-B14F-4D97-AF65-F5344CB8AC3E}">
        <p14:creationId xmlns:p14="http://schemas.microsoft.com/office/powerpoint/2010/main" val="4228919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F9C1-0BAE-8016-72D9-B9BFD5F2B2A1}"/>
              </a:ext>
            </a:extLst>
          </p:cNvPr>
          <p:cNvSpPr>
            <a:spLocks noGrp="1"/>
          </p:cNvSpPr>
          <p:nvPr>
            <p:ph type="title"/>
          </p:nvPr>
        </p:nvSpPr>
        <p:spPr/>
        <p:txBody>
          <a:bodyPr/>
          <a:lstStyle/>
          <a:p>
            <a:r>
              <a:rPr lang="en-IN" dirty="0"/>
              <a:t>Quadratic probing</a:t>
            </a:r>
          </a:p>
        </p:txBody>
      </p:sp>
      <p:graphicFrame>
        <p:nvGraphicFramePr>
          <p:cNvPr id="4" name="Table 4">
            <a:extLst>
              <a:ext uri="{FF2B5EF4-FFF2-40B4-BE49-F238E27FC236}">
                <a16:creationId xmlns:a16="http://schemas.microsoft.com/office/drawing/2014/main" id="{5C597CB0-96A3-2CB6-A39B-C4CEEF6726A3}"/>
              </a:ext>
            </a:extLst>
          </p:cNvPr>
          <p:cNvGraphicFramePr>
            <a:graphicFrameLocks noGrp="1"/>
          </p:cNvGraphicFramePr>
          <p:nvPr>
            <p:extLst>
              <p:ext uri="{D42A27DB-BD31-4B8C-83A1-F6EECF244321}">
                <p14:modId xmlns:p14="http://schemas.microsoft.com/office/powerpoint/2010/main" val="2100048797"/>
              </p:ext>
            </p:extLst>
          </p:nvPr>
        </p:nvGraphicFramePr>
        <p:xfrm>
          <a:off x="2035277" y="1673397"/>
          <a:ext cx="1002892" cy="4079240"/>
        </p:xfrm>
        <a:graphic>
          <a:graphicData uri="http://schemas.openxmlformats.org/drawingml/2006/table">
            <a:tbl>
              <a:tblPr bandRow="1">
                <a:tableStyleId>{5C22544A-7EE6-4342-B048-85BDC9FD1C3A}</a:tableStyleId>
              </a:tblPr>
              <a:tblGrid>
                <a:gridCol w="501446">
                  <a:extLst>
                    <a:ext uri="{9D8B030D-6E8A-4147-A177-3AD203B41FA5}">
                      <a16:colId xmlns:a16="http://schemas.microsoft.com/office/drawing/2014/main" val="2545129151"/>
                    </a:ext>
                  </a:extLst>
                </a:gridCol>
                <a:gridCol w="501446">
                  <a:extLst>
                    <a:ext uri="{9D8B030D-6E8A-4147-A177-3AD203B41FA5}">
                      <a16:colId xmlns:a16="http://schemas.microsoft.com/office/drawing/2014/main" val="136728988"/>
                    </a:ext>
                  </a:extLst>
                </a:gridCol>
              </a:tblGrid>
              <a:tr h="370840">
                <a:tc>
                  <a:txBody>
                    <a:bodyPr/>
                    <a:lstStyle/>
                    <a:p>
                      <a:pPr algn="r"/>
                      <a:r>
                        <a:rPr lang="en-IN" dirty="0"/>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pPr algn="r"/>
                      <a:r>
                        <a:rPr lang="en-IN" dirty="0"/>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pPr algn="r"/>
                      <a:r>
                        <a:rPr lang="en-IN" dirty="0"/>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pPr algn="r"/>
                      <a:r>
                        <a:rPr lang="en-IN" dirty="0"/>
                        <a:t>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pPr algn="r"/>
                      <a:r>
                        <a:rPr lang="en-IN" dirty="0"/>
                        <a:t>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r h="370840">
                <a:tc>
                  <a:txBody>
                    <a:bodyPr/>
                    <a:lstStyle/>
                    <a:p>
                      <a:pPr algn="r"/>
                      <a:r>
                        <a:rPr lang="en-IN" dirty="0"/>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9341092"/>
                  </a:ext>
                </a:extLst>
              </a:tr>
            </a:tbl>
          </a:graphicData>
        </a:graphic>
      </p:graphicFrame>
      <p:sp>
        <p:nvSpPr>
          <p:cNvPr id="5" name="TextBox 4">
            <a:extLst>
              <a:ext uri="{FF2B5EF4-FFF2-40B4-BE49-F238E27FC236}">
                <a16:creationId xmlns:a16="http://schemas.microsoft.com/office/drawing/2014/main" id="{343CE96A-FE9C-D58A-702C-8EC96D327434}"/>
              </a:ext>
            </a:extLst>
          </p:cNvPr>
          <p:cNvSpPr txBox="1"/>
          <p:nvPr/>
        </p:nvSpPr>
        <p:spPr>
          <a:xfrm>
            <a:off x="8504903" y="5761703"/>
            <a:ext cx="2848897" cy="923330"/>
          </a:xfrm>
          <a:prstGeom prst="rect">
            <a:avLst/>
          </a:prstGeom>
          <a:noFill/>
        </p:spPr>
        <p:txBody>
          <a:bodyPr wrap="square" rtlCol="0">
            <a:spAutoFit/>
          </a:bodyPr>
          <a:lstStyle/>
          <a:p>
            <a:r>
              <a:rPr lang="en-IN" b="1" dirty="0">
                <a:latin typeface="Consolas" panose="020B0609020204030204" pitchFamily="49" charset="0"/>
              </a:rPr>
              <a:t>int </a:t>
            </a:r>
            <a:r>
              <a:rPr lang="en-IN" b="1" dirty="0" err="1">
                <a:latin typeface="Consolas" panose="020B0609020204030204" pitchFamily="49" charset="0"/>
              </a:rPr>
              <a:t>HashFun</a:t>
            </a:r>
            <a:r>
              <a:rPr lang="en-IN" b="1" dirty="0">
                <a:latin typeface="Consolas" panose="020B0609020204030204" pitchFamily="49" charset="0"/>
              </a:rPr>
              <a:t>(int x) {</a:t>
            </a:r>
          </a:p>
          <a:p>
            <a:r>
              <a:rPr lang="en-IN" b="1" dirty="0">
                <a:latin typeface="Consolas" panose="020B0609020204030204" pitchFamily="49" charset="0"/>
              </a:rPr>
              <a:t>    return x % 11;</a:t>
            </a:r>
          </a:p>
          <a:p>
            <a:r>
              <a:rPr lang="en-IN" b="1" dirty="0">
                <a:latin typeface="Consolas" panose="020B0609020204030204" pitchFamily="49" charset="0"/>
              </a:rPr>
              <a:t>}</a:t>
            </a:r>
          </a:p>
        </p:txBody>
      </p:sp>
      <p:sp>
        <p:nvSpPr>
          <p:cNvPr id="6" name="TextBox 5">
            <a:extLst>
              <a:ext uri="{FF2B5EF4-FFF2-40B4-BE49-F238E27FC236}">
                <a16:creationId xmlns:a16="http://schemas.microsoft.com/office/drawing/2014/main" id="{5E765947-0B0E-4017-4DBE-9E89898E90AA}"/>
              </a:ext>
            </a:extLst>
          </p:cNvPr>
          <p:cNvSpPr txBox="1"/>
          <p:nvPr/>
        </p:nvSpPr>
        <p:spPr>
          <a:xfrm>
            <a:off x="5255332" y="1823871"/>
            <a:ext cx="5727300" cy="369332"/>
          </a:xfrm>
          <a:prstGeom prst="rect">
            <a:avLst/>
          </a:prstGeom>
          <a:noFill/>
        </p:spPr>
        <p:txBody>
          <a:bodyPr wrap="square" rtlCol="0">
            <a:spAutoFit/>
          </a:bodyPr>
          <a:lstStyle/>
          <a:p>
            <a:r>
              <a:rPr lang="en-IN" b="1" dirty="0">
                <a:latin typeface="Consolas" panose="020B0609020204030204" pitchFamily="49" charset="0"/>
              </a:rPr>
              <a:t>Insert keys 13, 21, 26, 5, 37, 16, 15  </a:t>
            </a:r>
          </a:p>
        </p:txBody>
      </p:sp>
      <p:sp>
        <p:nvSpPr>
          <p:cNvPr id="3" name="TextBox 2">
            <a:extLst>
              <a:ext uri="{FF2B5EF4-FFF2-40B4-BE49-F238E27FC236}">
                <a16:creationId xmlns:a16="http://schemas.microsoft.com/office/drawing/2014/main" id="{D8616B51-23B7-AA1F-96AC-55429A15805D}"/>
              </a:ext>
            </a:extLst>
          </p:cNvPr>
          <p:cNvSpPr txBox="1"/>
          <p:nvPr/>
        </p:nvSpPr>
        <p:spPr>
          <a:xfrm>
            <a:off x="5338916" y="2694039"/>
            <a:ext cx="1740310" cy="369332"/>
          </a:xfrm>
          <a:prstGeom prst="rect">
            <a:avLst/>
          </a:prstGeom>
          <a:noFill/>
        </p:spPr>
        <p:txBody>
          <a:bodyPr wrap="square" rtlCol="0">
            <a:spAutoFit/>
          </a:bodyPr>
          <a:lstStyle/>
          <a:p>
            <a:r>
              <a:rPr lang="en-IN" dirty="0"/>
              <a:t>Inserting 13</a:t>
            </a:r>
          </a:p>
        </p:txBody>
      </p:sp>
      <p:sp>
        <p:nvSpPr>
          <p:cNvPr id="7" name="TextBox 6">
            <a:extLst>
              <a:ext uri="{FF2B5EF4-FFF2-40B4-BE49-F238E27FC236}">
                <a16:creationId xmlns:a16="http://schemas.microsoft.com/office/drawing/2014/main" id="{272BB68B-CE23-CA17-61CB-DD205E7704D9}"/>
              </a:ext>
            </a:extLst>
          </p:cNvPr>
          <p:cNvSpPr txBox="1"/>
          <p:nvPr/>
        </p:nvSpPr>
        <p:spPr>
          <a:xfrm>
            <a:off x="7757652" y="2841523"/>
            <a:ext cx="3224980" cy="1200329"/>
          </a:xfrm>
          <a:prstGeom prst="rect">
            <a:avLst/>
          </a:prstGeom>
          <a:noFill/>
          <a:ln>
            <a:solidFill>
              <a:schemeClr val="accent1"/>
            </a:solidFill>
          </a:ln>
        </p:spPr>
        <p:txBody>
          <a:bodyPr wrap="square" rtlCol="0">
            <a:spAutoFit/>
          </a:bodyPr>
          <a:lstStyle/>
          <a:p>
            <a:r>
              <a:rPr lang="en-IN" dirty="0"/>
              <a:t>Probing strategy:</a:t>
            </a:r>
          </a:p>
          <a:p>
            <a:r>
              <a:rPr lang="en-IN" dirty="0" err="1">
                <a:solidFill>
                  <a:srgbClr val="FF0000"/>
                </a:solidFill>
              </a:rPr>
              <a:t>i</a:t>
            </a:r>
            <a:r>
              <a:rPr lang="en-IN" dirty="0">
                <a:solidFill>
                  <a:srgbClr val="FF0000"/>
                </a:solidFill>
              </a:rPr>
              <a:t> = </a:t>
            </a:r>
            <a:r>
              <a:rPr lang="en-IN" dirty="0" err="1">
                <a:solidFill>
                  <a:srgbClr val="FF0000"/>
                </a:solidFill>
              </a:rPr>
              <a:t>HashFun</a:t>
            </a:r>
            <a:r>
              <a:rPr lang="en-IN" dirty="0">
                <a:solidFill>
                  <a:srgbClr val="FF0000"/>
                </a:solidFill>
              </a:rPr>
              <a:t>(key)</a:t>
            </a:r>
          </a:p>
          <a:p>
            <a:r>
              <a:rPr lang="en-IN" dirty="0">
                <a:solidFill>
                  <a:schemeClr val="accent1"/>
                </a:solidFill>
              </a:rPr>
              <a:t>Try </a:t>
            </a:r>
            <a:r>
              <a:rPr lang="en-IN" dirty="0">
                <a:solidFill>
                  <a:srgbClr val="FF0000"/>
                </a:solidFill>
              </a:rPr>
              <a:t>(</a:t>
            </a:r>
            <a:r>
              <a:rPr lang="en-IN" dirty="0" err="1">
                <a:solidFill>
                  <a:srgbClr val="FF0000"/>
                </a:solidFill>
              </a:rPr>
              <a:t>i</a:t>
            </a:r>
            <a:r>
              <a:rPr lang="en-IN" dirty="0">
                <a:solidFill>
                  <a:srgbClr val="FF0000"/>
                </a:solidFill>
              </a:rPr>
              <a:t> + j</a:t>
            </a:r>
            <a:r>
              <a:rPr lang="en-IN" baseline="30000" dirty="0">
                <a:solidFill>
                  <a:srgbClr val="FF0000"/>
                </a:solidFill>
              </a:rPr>
              <a:t>2</a:t>
            </a:r>
            <a:r>
              <a:rPr lang="en-IN" dirty="0">
                <a:solidFill>
                  <a:srgbClr val="FF0000"/>
                </a:solidFill>
              </a:rPr>
              <a:t>) mod 11 </a:t>
            </a:r>
            <a:r>
              <a:rPr lang="en-IN" dirty="0">
                <a:solidFill>
                  <a:schemeClr val="accent1"/>
                </a:solidFill>
              </a:rPr>
              <a:t>for j = 1, 2,3, …</a:t>
            </a:r>
          </a:p>
        </p:txBody>
      </p:sp>
    </p:spTree>
    <p:extLst>
      <p:ext uri="{BB962C8B-B14F-4D97-AF65-F5344CB8AC3E}">
        <p14:creationId xmlns:p14="http://schemas.microsoft.com/office/powerpoint/2010/main" val="37659521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F9C1-0BAE-8016-72D9-B9BFD5F2B2A1}"/>
              </a:ext>
            </a:extLst>
          </p:cNvPr>
          <p:cNvSpPr>
            <a:spLocks noGrp="1"/>
          </p:cNvSpPr>
          <p:nvPr>
            <p:ph type="title"/>
          </p:nvPr>
        </p:nvSpPr>
        <p:spPr/>
        <p:txBody>
          <a:bodyPr/>
          <a:lstStyle/>
          <a:p>
            <a:r>
              <a:rPr lang="en-IN" dirty="0"/>
              <a:t>Quadratic probing</a:t>
            </a:r>
          </a:p>
        </p:txBody>
      </p:sp>
      <p:graphicFrame>
        <p:nvGraphicFramePr>
          <p:cNvPr id="4" name="Table 4">
            <a:extLst>
              <a:ext uri="{FF2B5EF4-FFF2-40B4-BE49-F238E27FC236}">
                <a16:creationId xmlns:a16="http://schemas.microsoft.com/office/drawing/2014/main" id="{5C597CB0-96A3-2CB6-A39B-C4CEEF6726A3}"/>
              </a:ext>
            </a:extLst>
          </p:cNvPr>
          <p:cNvGraphicFramePr>
            <a:graphicFrameLocks noGrp="1"/>
          </p:cNvGraphicFramePr>
          <p:nvPr>
            <p:extLst>
              <p:ext uri="{D42A27DB-BD31-4B8C-83A1-F6EECF244321}">
                <p14:modId xmlns:p14="http://schemas.microsoft.com/office/powerpoint/2010/main" val="4274671557"/>
              </p:ext>
            </p:extLst>
          </p:nvPr>
        </p:nvGraphicFramePr>
        <p:xfrm>
          <a:off x="2035277" y="1673397"/>
          <a:ext cx="1002892" cy="4079240"/>
        </p:xfrm>
        <a:graphic>
          <a:graphicData uri="http://schemas.openxmlformats.org/drawingml/2006/table">
            <a:tbl>
              <a:tblPr bandRow="1">
                <a:tableStyleId>{5C22544A-7EE6-4342-B048-85BDC9FD1C3A}</a:tableStyleId>
              </a:tblPr>
              <a:tblGrid>
                <a:gridCol w="501446">
                  <a:extLst>
                    <a:ext uri="{9D8B030D-6E8A-4147-A177-3AD203B41FA5}">
                      <a16:colId xmlns:a16="http://schemas.microsoft.com/office/drawing/2014/main" val="2545129151"/>
                    </a:ext>
                  </a:extLst>
                </a:gridCol>
                <a:gridCol w="501446">
                  <a:extLst>
                    <a:ext uri="{9D8B030D-6E8A-4147-A177-3AD203B41FA5}">
                      <a16:colId xmlns:a16="http://schemas.microsoft.com/office/drawing/2014/main" val="136728988"/>
                    </a:ext>
                  </a:extLst>
                </a:gridCol>
              </a:tblGrid>
              <a:tr h="370840">
                <a:tc>
                  <a:txBody>
                    <a:bodyPr/>
                    <a:lstStyle/>
                    <a:p>
                      <a:pPr algn="r"/>
                      <a:r>
                        <a:rPr lang="en-IN" dirty="0"/>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pPr algn="r"/>
                      <a:r>
                        <a:rPr lang="en-IN" dirty="0"/>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pPr algn="r"/>
                      <a:r>
                        <a:rPr lang="en-IN" dirty="0"/>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pPr algn="r"/>
                      <a:r>
                        <a:rPr lang="en-IN" dirty="0"/>
                        <a:t>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pPr algn="r"/>
                      <a:r>
                        <a:rPr lang="en-IN" dirty="0"/>
                        <a:t>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r h="370840">
                <a:tc>
                  <a:txBody>
                    <a:bodyPr/>
                    <a:lstStyle/>
                    <a:p>
                      <a:pPr algn="r"/>
                      <a:r>
                        <a:rPr lang="en-IN" dirty="0"/>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9341092"/>
                  </a:ext>
                </a:extLst>
              </a:tr>
            </a:tbl>
          </a:graphicData>
        </a:graphic>
      </p:graphicFrame>
      <p:sp>
        <p:nvSpPr>
          <p:cNvPr id="5" name="TextBox 4">
            <a:extLst>
              <a:ext uri="{FF2B5EF4-FFF2-40B4-BE49-F238E27FC236}">
                <a16:creationId xmlns:a16="http://schemas.microsoft.com/office/drawing/2014/main" id="{343CE96A-FE9C-D58A-702C-8EC96D327434}"/>
              </a:ext>
            </a:extLst>
          </p:cNvPr>
          <p:cNvSpPr txBox="1"/>
          <p:nvPr/>
        </p:nvSpPr>
        <p:spPr>
          <a:xfrm>
            <a:off x="8504903" y="5761703"/>
            <a:ext cx="2848897" cy="923330"/>
          </a:xfrm>
          <a:prstGeom prst="rect">
            <a:avLst/>
          </a:prstGeom>
          <a:noFill/>
        </p:spPr>
        <p:txBody>
          <a:bodyPr wrap="square" rtlCol="0">
            <a:spAutoFit/>
          </a:bodyPr>
          <a:lstStyle/>
          <a:p>
            <a:r>
              <a:rPr lang="en-IN" b="1" dirty="0">
                <a:latin typeface="Consolas" panose="020B0609020204030204" pitchFamily="49" charset="0"/>
              </a:rPr>
              <a:t>int </a:t>
            </a:r>
            <a:r>
              <a:rPr lang="en-IN" b="1" dirty="0" err="1">
                <a:latin typeface="Consolas" panose="020B0609020204030204" pitchFamily="49" charset="0"/>
              </a:rPr>
              <a:t>HashFun</a:t>
            </a:r>
            <a:r>
              <a:rPr lang="en-IN" b="1" dirty="0">
                <a:latin typeface="Consolas" panose="020B0609020204030204" pitchFamily="49" charset="0"/>
              </a:rPr>
              <a:t>(int x) {</a:t>
            </a:r>
          </a:p>
          <a:p>
            <a:r>
              <a:rPr lang="en-IN" b="1" dirty="0">
                <a:latin typeface="Consolas" panose="020B0609020204030204" pitchFamily="49" charset="0"/>
              </a:rPr>
              <a:t>    return x % 11;</a:t>
            </a:r>
          </a:p>
          <a:p>
            <a:r>
              <a:rPr lang="en-IN" b="1" dirty="0">
                <a:latin typeface="Consolas" panose="020B0609020204030204" pitchFamily="49" charset="0"/>
              </a:rPr>
              <a:t>}</a:t>
            </a:r>
          </a:p>
        </p:txBody>
      </p:sp>
      <p:sp>
        <p:nvSpPr>
          <p:cNvPr id="6" name="TextBox 5">
            <a:extLst>
              <a:ext uri="{FF2B5EF4-FFF2-40B4-BE49-F238E27FC236}">
                <a16:creationId xmlns:a16="http://schemas.microsoft.com/office/drawing/2014/main" id="{5E765947-0B0E-4017-4DBE-9E89898E90AA}"/>
              </a:ext>
            </a:extLst>
          </p:cNvPr>
          <p:cNvSpPr txBox="1"/>
          <p:nvPr/>
        </p:nvSpPr>
        <p:spPr>
          <a:xfrm>
            <a:off x="5255332" y="1823871"/>
            <a:ext cx="5727300" cy="369332"/>
          </a:xfrm>
          <a:prstGeom prst="rect">
            <a:avLst/>
          </a:prstGeom>
          <a:noFill/>
        </p:spPr>
        <p:txBody>
          <a:bodyPr wrap="square" rtlCol="0">
            <a:spAutoFit/>
          </a:bodyPr>
          <a:lstStyle/>
          <a:p>
            <a:r>
              <a:rPr lang="en-IN" b="1" dirty="0">
                <a:latin typeface="Consolas" panose="020B0609020204030204" pitchFamily="49" charset="0"/>
              </a:rPr>
              <a:t>Insert keys 13, 21, 26, 5, 37, 16, 15  </a:t>
            </a:r>
          </a:p>
        </p:txBody>
      </p:sp>
      <p:sp>
        <p:nvSpPr>
          <p:cNvPr id="3" name="TextBox 2">
            <a:extLst>
              <a:ext uri="{FF2B5EF4-FFF2-40B4-BE49-F238E27FC236}">
                <a16:creationId xmlns:a16="http://schemas.microsoft.com/office/drawing/2014/main" id="{D8616B51-23B7-AA1F-96AC-55429A15805D}"/>
              </a:ext>
            </a:extLst>
          </p:cNvPr>
          <p:cNvSpPr txBox="1"/>
          <p:nvPr/>
        </p:nvSpPr>
        <p:spPr>
          <a:xfrm>
            <a:off x="5338916" y="2694039"/>
            <a:ext cx="1740310" cy="369332"/>
          </a:xfrm>
          <a:prstGeom prst="rect">
            <a:avLst/>
          </a:prstGeom>
          <a:noFill/>
        </p:spPr>
        <p:txBody>
          <a:bodyPr wrap="square" rtlCol="0">
            <a:spAutoFit/>
          </a:bodyPr>
          <a:lstStyle/>
          <a:p>
            <a:r>
              <a:rPr lang="en-IN" dirty="0"/>
              <a:t>Inserting 21</a:t>
            </a:r>
          </a:p>
        </p:txBody>
      </p:sp>
      <p:sp>
        <p:nvSpPr>
          <p:cNvPr id="7" name="TextBox 6">
            <a:extLst>
              <a:ext uri="{FF2B5EF4-FFF2-40B4-BE49-F238E27FC236}">
                <a16:creationId xmlns:a16="http://schemas.microsoft.com/office/drawing/2014/main" id="{F22B83F1-BDF8-9078-90E7-6148A6733676}"/>
              </a:ext>
            </a:extLst>
          </p:cNvPr>
          <p:cNvSpPr txBox="1"/>
          <p:nvPr/>
        </p:nvSpPr>
        <p:spPr>
          <a:xfrm>
            <a:off x="7757652" y="2841523"/>
            <a:ext cx="3224980" cy="1200329"/>
          </a:xfrm>
          <a:prstGeom prst="rect">
            <a:avLst/>
          </a:prstGeom>
          <a:noFill/>
          <a:ln>
            <a:solidFill>
              <a:schemeClr val="accent1"/>
            </a:solidFill>
          </a:ln>
        </p:spPr>
        <p:txBody>
          <a:bodyPr wrap="square" rtlCol="0">
            <a:spAutoFit/>
          </a:bodyPr>
          <a:lstStyle/>
          <a:p>
            <a:r>
              <a:rPr lang="en-IN" dirty="0"/>
              <a:t>Probing strategy:</a:t>
            </a:r>
          </a:p>
          <a:p>
            <a:r>
              <a:rPr lang="en-IN" dirty="0" err="1">
                <a:solidFill>
                  <a:srgbClr val="FF0000"/>
                </a:solidFill>
              </a:rPr>
              <a:t>i</a:t>
            </a:r>
            <a:r>
              <a:rPr lang="en-IN" dirty="0">
                <a:solidFill>
                  <a:srgbClr val="FF0000"/>
                </a:solidFill>
              </a:rPr>
              <a:t> = </a:t>
            </a:r>
            <a:r>
              <a:rPr lang="en-IN" dirty="0" err="1">
                <a:solidFill>
                  <a:srgbClr val="FF0000"/>
                </a:solidFill>
              </a:rPr>
              <a:t>HashFun</a:t>
            </a:r>
            <a:r>
              <a:rPr lang="en-IN" dirty="0">
                <a:solidFill>
                  <a:srgbClr val="FF0000"/>
                </a:solidFill>
              </a:rPr>
              <a:t>(key)</a:t>
            </a:r>
          </a:p>
          <a:p>
            <a:r>
              <a:rPr lang="en-IN" dirty="0">
                <a:solidFill>
                  <a:schemeClr val="accent1"/>
                </a:solidFill>
              </a:rPr>
              <a:t>Try </a:t>
            </a:r>
            <a:r>
              <a:rPr lang="en-IN" dirty="0">
                <a:solidFill>
                  <a:srgbClr val="FF0000"/>
                </a:solidFill>
              </a:rPr>
              <a:t>(</a:t>
            </a:r>
            <a:r>
              <a:rPr lang="en-IN" dirty="0" err="1">
                <a:solidFill>
                  <a:srgbClr val="FF0000"/>
                </a:solidFill>
              </a:rPr>
              <a:t>i</a:t>
            </a:r>
            <a:r>
              <a:rPr lang="en-IN" dirty="0">
                <a:solidFill>
                  <a:srgbClr val="FF0000"/>
                </a:solidFill>
              </a:rPr>
              <a:t> + j</a:t>
            </a:r>
            <a:r>
              <a:rPr lang="en-IN" baseline="30000" dirty="0">
                <a:solidFill>
                  <a:srgbClr val="FF0000"/>
                </a:solidFill>
              </a:rPr>
              <a:t>2</a:t>
            </a:r>
            <a:r>
              <a:rPr lang="en-IN" dirty="0">
                <a:solidFill>
                  <a:srgbClr val="FF0000"/>
                </a:solidFill>
              </a:rPr>
              <a:t>) mod 11 </a:t>
            </a:r>
            <a:r>
              <a:rPr lang="en-IN" dirty="0">
                <a:solidFill>
                  <a:schemeClr val="accent1"/>
                </a:solidFill>
              </a:rPr>
              <a:t>for j = 1, 2,3, …</a:t>
            </a:r>
          </a:p>
        </p:txBody>
      </p:sp>
    </p:spTree>
    <p:extLst>
      <p:ext uri="{BB962C8B-B14F-4D97-AF65-F5344CB8AC3E}">
        <p14:creationId xmlns:p14="http://schemas.microsoft.com/office/powerpoint/2010/main" val="38316054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F9C1-0BAE-8016-72D9-B9BFD5F2B2A1}"/>
              </a:ext>
            </a:extLst>
          </p:cNvPr>
          <p:cNvSpPr>
            <a:spLocks noGrp="1"/>
          </p:cNvSpPr>
          <p:nvPr>
            <p:ph type="title"/>
          </p:nvPr>
        </p:nvSpPr>
        <p:spPr/>
        <p:txBody>
          <a:bodyPr/>
          <a:lstStyle/>
          <a:p>
            <a:r>
              <a:rPr lang="en-IN" dirty="0"/>
              <a:t>Quadratic probing</a:t>
            </a:r>
          </a:p>
        </p:txBody>
      </p:sp>
      <p:graphicFrame>
        <p:nvGraphicFramePr>
          <p:cNvPr id="4" name="Table 4">
            <a:extLst>
              <a:ext uri="{FF2B5EF4-FFF2-40B4-BE49-F238E27FC236}">
                <a16:creationId xmlns:a16="http://schemas.microsoft.com/office/drawing/2014/main" id="{5C597CB0-96A3-2CB6-A39B-C4CEEF6726A3}"/>
              </a:ext>
            </a:extLst>
          </p:cNvPr>
          <p:cNvGraphicFramePr>
            <a:graphicFrameLocks noGrp="1"/>
          </p:cNvGraphicFramePr>
          <p:nvPr>
            <p:extLst>
              <p:ext uri="{D42A27DB-BD31-4B8C-83A1-F6EECF244321}">
                <p14:modId xmlns:p14="http://schemas.microsoft.com/office/powerpoint/2010/main" val="2005646007"/>
              </p:ext>
            </p:extLst>
          </p:nvPr>
        </p:nvGraphicFramePr>
        <p:xfrm>
          <a:off x="2035277" y="1673397"/>
          <a:ext cx="1002892" cy="4079240"/>
        </p:xfrm>
        <a:graphic>
          <a:graphicData uri="http://schemas.openxmlformats.org/drawingml/2006/table">
            <a:tbl>
              <a:tblPr bandRow="1">
                <a:tableStyleId>{5C22544A-7EE6-4342-B048-85BDC9FD1C3A}</a:tableStyleId>
              </a:tblPr>
              <a:tblGrid>
                <a:gridCol w="501446">
                  <a:extLst>
                    <a:ext uri="{9D8B030D-6E8A-4147-A177-3AD203B41FA5}">
                      <a16:colId xmlns:a16="http://schemas.microsoft.com/office/drawing/2014/main" val="2545129151"/>
                    </a:ext>
                  </a:extLst>
                </a:gridCol>
                <a:gridCol w="501446">
                  <a:extLst>
                    <a:ext uri="{9D8B030D-6E8A-4147-A177-3AD203B41FA5}">
                      <a16:colId xmlns:a16="http://schemas.microsoft.com/office/drawing/2014/main" val="136728988"/>
                    </a:ext>
                  </a:extLst>
                </a:gridCol>
              </a:tblGrid>
              <a:tr h="370840">
                <a:tc>
                  <a:txBody>
                    <a:bodyPr/>
                    <a:lstStyle/>
                    <a:p>
                      <a:pPr algn="r"/>
                      <a:r>
                        <a:rPr lang="en-IN" dirty="0"/>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pPr algn="r"/>
                      <a:r>
                        <a:rPr lang="en-IN" dirty="0"/>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pPr algn="r"/>
                      <a:r>
                        <a:rPr lang="en-IN" dirty="0"/>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pPr algn="r"/>
                      <a:r>
                        <a:rPr lang="en-IN" dirty="0"/>
                        <a:t>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pPr algn="r"/>
                      <a:r>
                        <a:rPr lang="en-IN" dirty="0"/>
                        <a:t>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r h="370840">
                <a:tc>
                  <a:txBody>
                    <a:bodyPr/>
                    <a:lstStyle/>
                    <a:p>
                      <a:pPr algn="r"/>
                      <a:r>
                        <a:rPr lang="en-IN" dirty="0"/>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9341092"/>
                  </a:ext>
                </a:extLst>
              </a:tr>
            </a:tbl>
          </a:graphicData>
        </a:graphic>
      </p:graphicFrame>
      <p:sp>
        <p:nvSpPr>
          <p:cNvPr id="5" name="TextBox 4">
            <a:extLst>
              <a:ext uri="{FF2B5EF4-FFF2-40B4-BE49-F238E27FC236}">
                <a16:creationId xmlns:a16="http://schemas.microsoft.com/office/drawing/2014/main" id="{343CE96A-FE9C-D58A-702C-8EC96D327434}"/>
              </a:ext>
            </a:extLst>
          </p:cNvPr>
          <p:cNvSpPr txBox="1"/>
          <p:nvPr/>
        </p:nvSpPr>
        <p:spPr>
          <a:xfrm>
            <a:off x="8504903" y="5761703"/>
            <a:ext cx="2848897" cy="923330"/>
          </a:xfrm>
          <a:prstGeom prst="rect">
            <a:avLst/>
          </a:prstGeom>
          <a:noFill/>
        </p:spPr>
        <p:txBody>
          <a:bodyPr wrap="square" rtlCol="0">
            <a:spAutoFit/>
          </a:bodyPr>
          <a:lstStyle/>
          <a:p>
            <a:r>
              <a:rPr lang="en-IN" b="1" dirty="0">
                <a:latin typeface="Consolas" panose="020B0609020204030204" pitchFamily="49" charset="0"/>
              </a:rPr>
              <a:t>int </a:t>
            </a:r>
            <a:r>
              <a:rPr lang="en-IN" b="1" dirty="0" err="1">
                <a:latin typeface="Consolas" panose="020B0609020204030204" pitchFamily="49" charset="0"/>
              </a:rPr>
              <a:t>HashFun</a:t>
            </a:r>
            <a:r>
              <a:rPr lang="en-IN" b="1" dirty="0">
                <a:latin typeface="Consolas" panose="020B0609020204030204" pitchFamily="49" charset="0"/>
              </a:rPr>
              <a:t>(int x) {</a:t>
            </a:r>
          </a:p>
          <a:p>
            <a:r>
              <a:rPr lang="en-IN" b="1" dirty="0">
                <a:latin typeface="Consolas" panose="020B0609020204030204" pitchFamily="49" charset="0"/>
              </a:rPr>
              <a:t>    return x % 11;</a:t>
            </a:r>
          </a:p>
          <a:p>
            <a:r>
              <a:rPr lang="en-IN" b="1" dirty="0">
                <a:latin typeface="Consolas" panose="020B0609020204030204" pitchFamily="49" charset="0"/>
              </a:rPr>
              <a:t>}</a:t>
            </a:r>
          </a:p>
        </p:txBody>
      </p:sp>
      <p:sp>
        <p:nvSpPr>
          <p:cNvPr id="6" name="TextBox 5">
            <a:extLst>
              <a:ext uri="{FF2B5EF4-FFF2-40B4-BE49-F238E27FC236}">
                <a16:creationId xmlns:a16="http://schemas.microsoft.com/office/drawing/2014/main" id="{5E765947-0B0E-4017-4DBE-9E89898E90AA}"/>
              </a:ext>
            </a:extLst>
          </p:cNvPr>
          <p:cNvSpPr txBox="1"/>
          <p:nvPr/>
        </p:nvSpPr>
        <p:spPr>
          <a:xfrm>
            <a:off x="5255332" y="1823871"/>
            <a:ext cx="5727300" cy="369332"/>
          </a:xfrm>
          <a:prstGeom prst="rect">
            <a:avLst/>
          </a:prstGeom>
          <a:noFill/>
        </p:spPr>
        <p:txBody>
          <a:bodyPr wrap="square" rtlCol="0">
            <a:spAutoFit/>
          </a:bodyPr>
          <a:lstStyle/>
          <a:p>
            <a:r>
              <a:rPr lang="en-IN" b="1" dirty="0">
                <a:latin typeface="Consolas" panose="020B0609020204030204" pitchFamily="49" charset="0"/>
              </a:rPr>
              <a:t>Insert keys 13, 21, 26, 5, 37, 16, 15  </a:t>
            </a:r>
          </a:p>
        </p:txBody>
      </p:sp>
      <p:sp>
        <p:nvSpPr>
          <p:cNvPr id="3" name="TextBox 2">
            <a:extLst>
              <a:ext uri="{FF2B5EF4-FFF2-40B4-BE49-F238E27FC236}">
                <a16:creationId xmlns:a16="http://schemas.microsoft.com/office/drawing/2014/main" id="{D8616B51-23B7-AA1F-96AC-55429A15805D}"/>
              </a:ext>
            </a:extLst>
          </p:cNvPr>
          <p:cNvSpPr txBox="1"/>
          <p:nvPr/>
        </p:nvSpPr>
        <p:spPr>
          <a:xfrm>
            <a:off x="5338916" y="2694039"/>
            <a:ext cx="1740310" cy="369332"/>
          </a:xfrm>
          <a:prstGeom prst="rect">
            <a:avLst/>
          </a:prstGeom>
          <a:noFill/>
        </p:spPr>
        <p:txBody>
          <a:bodyPr wrap="square" rtlCol="0">
            <a:spAutoFit/>
          </a:bodyPr>
          <a:lstStyle/>
          <a:p>
            <a:r>
              <a:rPr lang="en-IN" dirty="0"/>
              <a:t>Inserting 26</a:t>
            </a:r>
          </a:p>
        </p:txBody>
      </p:sp>
      <p:sp>
        <p:nvSpPr>
          <p:cNvPr id="7" name="TextBox 6">
            <a:extLst>
              <a:ext uri="{FF2B5EF4-FFF2-40B4-BE49-F238E27FC236}">
                <a16:creationId xmlns:a16="http://schemas.microsoft.com/office/drawing/2014/main" id="{1DFE9629-83A6-F929-631B-DD3B318A83F3}"/>
              </a:ext>
            </a:extLst>
          </p:cNvPr>
          <p:cNvSpPr txBox="1"/>
          <p:nvPr/>
        </p:nvSpPr>
        <p:spPr>
          <a:xfrm>
            <a:off x="7757652" y="2841523"/>
            <a:ext cx="3224980" cy="1200329"/>
          </a:xfrm>
          <a:prstGeom prst="rect">
            <a:avLst/>
          </a:prstGeom>
          <a:noFill/>
          <a:ln>
            <a:solidFill>
              <a:schemeClr val="accent1"/>
            </a:solidFill>
          </a:ln>
        </p:spPr>
        <p:txBody>
          <a:bodyPr wrap="square" rtlCol="0">
            <a:spAutoFit/>
          </a:bodyPr>
          <a:lstStyle/>
          <a:p>
            <a:r>
              <a:rPr lang="en-IN" dirty="0"/>
              <a:t>Probing strategy:</a:t>
            </a:r>
          </a:p>
          <a:p>
            <a:r>
              <a:rPr lang="en-IN" dirty="0" err="1">
                <a:solidFill>
                  <a:srgbClr val="FF0000"/>
                </a:solidFill>
              </a:rPr>
              <a:t>i</a:t>
            </a:r>
            <a:r>
              <a:rPr lang="en-IN" dirty="0">
                <a:solidFill>
                  <a:srgbClr val="FF0000"/>
                </a:solidFill>
              </a:rPr>
              <a:t> = </a:t>
            </a:r>
            <a:r>
              <a:rPr lang="en-IN" dirty="0" err="1">
                <a:solidFill>
                  <a:srgbClr val="FF0000"/>
                </a:solidFill>
              </a:rPr>
              <a:t>HashFun</a:t>
            </a:r>
            <a:r>
              <a:rPr lang="en-IN" dirty="0">
                <a:solidFill>
                  <a:srgbClr val="FF0000"/>
                </a:solidFill>
              </a:rPr>
              <a:t>(key)</a:t>
            </a:r>
          </a:p>
          <a:p>
            <a:r>
              <a:rPr lang="en-IN" dirty="0">
                <a:solidFill>
                  <a:schemeClr val="accent1"/>
                </a:solidFill>
              </a:rPr>
              <a:t>Try </a:t>
            </a:r>
            <a:r>
              <a:rPr lang="en-IN" dirty="0">
                <a:solidFill>
                  <a:srgbClr val="FF0000"/>
                </a:solidFill>
              </a:rPr>
              <a:t>(</a:t>
            </a:r>
            <a:r>
              <a:rPr lang="en-IN" dirty="0" err="1">
                <a:solidFill>
                  <a:srgbClr val="FF0000"/>
                </a:solidFill>
              </a:rPr>
              <a:t>i</a:t>
            </a:r>
            <a:r>
              <a:rPr lang="en-IN" dirty="0">
                <a:solidFill>
                  <a:srgbClr val="FF0000"/>
                </a:solidFill>
              </a:rPr>
              <a:t> + j</a:t>
            </a:r>
            <a:r>
              <a:rPr lang="en-IN" baseline="30000" dirty="0">
                <a:solidFill>
                  <a:srgbClr val="FF0000"/>
                </a:solidFill>
              </a:rPr>
              <a:t>2</a:t>
            </a:r>
            <a:r>
              <a:rPr lang="en-IN" dirty="0">
                <a:solidFill>
                  <a:srgbClr val="FF0000"/>
                </a:solidFill>
              </a:rPr>
              <a:t>) mod 11 </a:t>
            </a:r>
            <a:r>
              <a:rPr lang="en-IN" dirty="0">
                <a:solidFill>
                  <a:schemeClr val="accent1"/>
                </a:solidFill>
              </a:rPr>
              <a:t>for j = 1, 2,3, …</a:t>
            </a:r>
          </a:p>
        </p:txBody>
      </p:sp>
    </p:spTree>
    <p:extLst>
      <p:ext uri="{BB962C8B-B14F-4D97-AF65-F5344CB8AC3E}">
        <p14:creationId xmlns:p14="http://schemas.microsoft.com/office/powerpoint/2010/main" val="2595471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BDF6-2CA1-6F61-EF46-9E7835EAB64A}"/>
              </a:ext>
            </a:extLst>
          </p:cNvPr>
          <p:cNvSpPr>
            <a:spLocks noGrp="1"/>
          </p:cNvSpPr>
          <p:nvPr>
            <p:ph type="title"/>
          </p:nvPr>
        </p:nvSpPr>
        <p:spPr/>
        <p:txBody>
          <a:bodyPr/>
          <a:lstStyle/>
          <a:p>
            <a:r>
              <a:rPr lang="en-IN" dirty="0"/>
              <a:t>Open addressing</a:t>
            </a:r>
          </a:p>
        </p:txBody>
      </p:sp>
      <p:sp>
        <p:nvSpPr>
          <p:cNvPr id="3" name="Content Placeholder 2">
            <a:extLst>
              <a:ext uri="{FF2B5EF4-FFF2-40B4-BE49-F238E27FC236}">
                <a16:creationId xmlns:a16="http://schemas.microsoft.com/office/drawing/2014/main" id="{7C45F3E9-5DA1-9B9D-CCEF-0786D7F652F1}"/>
              </a:ext>
            </a:extLst>
          </p:cNvPr>
          <p:cNvSpPr>
            <a:spLocks noGrp="1"/>
          </p:cNvSpPr>
          <p:nvPr>
            <p:ph idx="1"/>
          </p:nvPr>
        </p:nvSpPr>
        <p:spPr/>
        <p:txBody>
          <a:bodyPr/>
          <a:lstStyle/>
          <a:p>
            <a:r>
              <a:rPr lang="en-IN" dirty="0"/>
              <a:t>In open addressing, all elements are stored in hash table slots only</a:t>
            </a:r>
          </a:p>
          <a:p>
            <a:pPr lvl="1"/>
            <a:r>
              <a:rPr lang="en-IN" dirty="0"/>
              <a:t>No additional linked list is created</a:t>
            </a:r>
          </a:p>
          <a:p>
            <a:pPr lvl="1"/>
            <a:endParaRPr lang="en-IN" dirty="0"/>
          </a:p>
          <a:p>
            <a:r>
              <a:rPr lang="en-IN" dirty="0"/>
              <a:t>Linear probing and quadratic probing are some of the techniques that are used to handle hash collisions</a:t>
            </a:r>
          </a:p>
        </p:txBody>
      </p:sp>
    </p:spTree>
    <p:extLst>
      <p:ext uri="{BB962C8B-B14F-4D97-AF65-F5344CB8AC3E}">
        <p14:creationId xmlns:p14="http://schemas.microsoft.com/office/powerpoint/2010/main" val="10397771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F9C1-0BAE-8016-72D9-B9BFD5F2B2A1}"/>
              </a:ext>
            </a:extLst>
          </p:cNvPr>
          <p:cNvSpPr>
            <a:spLocks noGrp="1"/>
          </p:cNvSpPr>
          <p:nvPr>
            <p:ph type="title"/>
          </p:nvPr>
        </p:nvSpPr>
        <p:spPr/>
        <p:txBody>
          <a:bodyPr/>
          <a:lstStyle/>
          <a:p>
            <a:r>
              <a:rPr lang="en-IN" dirty="0"/>
              <a:t>Quadratic probing</a:t>
            </a:r>
          </a:p>
        </p:txBody>
      </p:sp>
      <p:graphicFrame>
        <p:nvGraphicFramePr>
          <p:cNvPr id="4" name="Table 4">
            <a:extLst>
              <a:ext uri="{FF2B5EF4-FFF2-40B4-BE49-F238E27FC236}">
                <a16:creationId xmlns:a16="http://schemas.microsoft.com/office/drawing/2014/main" id="{5C597CB0-96A3-2CB6-A39B-C4CEEF6726A3}"/>
              </a:ext>
            </a:extLst>
          </p:cNvPr>
          <p:cNvGraphicFramePr>
            <a:graphicFrameLocks noGrp="1"/>
          </p:cNvGraphicFramePr>
          <p:nvPr>
            <p:extLst>
              <p:ext uri="{D42A27DB-BD31-4B8C-83A1-F6EECF244321}">
                <p14:modId xmlns:p14="http://schemas.microsoft.com/office/powerpoint/2010/main" val="2617985145"/>
              </p:ext>
            </p:extLst>
          </p:nvPr>
        </p:nvGraphicFramePr>
        <p:xfrm>
          <a:off x="2035277" y="1673397"/>
          <a:ext cx="1002892" cy="4079240"/>
        </p:xfrm>
        <a:graphic>
          <a:graphicData uri="http://schemas.openxmlformats.org/drawingml/2006/table">
            <a:tbl>
              <a:tblPr bandRow="1">
                <a:tableStyleId>{5C22544A-7EE6-4342-B048-85BDC9FD1C3A}</a:tableStyleId>
              </a:tblPr>
              <a:tblGrid>
                <a:gridCol w="501446">
                  <a:extLst>
                    <a:ext uri="{9D8B030D-6E8A-4147-A177-3AD203B41FA5}">
                      <a16:colId xmlns:a16="http://schemas.microsoft.com/office/drawing/2014/main" val="2545129151"/>
                    </a:ext>
                  </a:extLst>
                </a:gridCol>
                <a:gridCol w="501446">
                  <a:extLst>
                    <a:ext uri="{9D8B030D-6E8A-4147-A177-3AD203B41FA5}">
                      <a16:colId xmlns:a16="http://schemas.microsoft.com/office/drawing/2014/main" val="136728988"/>
                    </a:ext>
                  </a:extLst>
                </a:gridCol>
              </a:tblGrid>
              <a:tr h="370840">
                <a:tc>
                  <a:txBody>
                    <a:bodyPr/>
                    <a:lstStyle/>
                    <a:p>
                      <a:pPr algn="r"/>
                      <a:r>
                        <a:rPr lang="en-IN" dirty="0"/>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pPr algn="r"/>
                      <a:r>
                        <a:rPr lang="en-IN" dirty="0"/>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pPr algn="r"/>
                      <a:r>
                        <a:rPr lang="en-IN" dirty="0"/>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pPr algn="r"/>
                      <a:r>
                        <a:rPr lang="en-IN" dirty="0"/>
                        <a:t>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pPr algn="r"/>
                      <a:r>
                        <a:rPr lang="en-IN" dirty="0"/>
                        <a:t>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r h="370840">
                <a:tc>
                  <a:txBody>
                    <a:bodyPr/>
                    <a:lstStyle/>
                    <a:p>
                      <a:pPr algn="r"/>
                      <a:r>
                        <a:rPr lang="en-IN" dirty="0"/>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9341092"/>
                  </a:ext>
                </a:extLst>
              </a:tr>
            </a:tbl>
          </a:graphicData>
        </a:graphic>
      </p:graphicFrame>
      <p:sp>
        <p:nvSpPr>
          <p:cNvPr id="5" name="TextBox 4">
            <a:extLst>
              <a:ext uri="{FF2B5EF4-FFF2-40B4-BE49-F238E27FC236}">
                <a16:creationId xmlns:a16="http://schemas.microsoft.com/office/drawing/2014/main" id="{343CE96A-FE9C-D58A-702C-8EC96D327434}"/>
              </a:ext>
            </a:extLst>
          </p:cNvPr>
          <p:cNvSpPr txBox="1"/>
          <p:nvPr/>
        </p:nvSpPr>
        <p:spPr>
          <a:xfrm>
            <a:off x="8504903" y="5761703"/>
            <a:ext cx="2848897" cy="923330"/>
          </a:xfrm>
          <a:prstGeom prst="rect">
            <a:avLst/>
          </a:prstGeom>
          <a:noFill/>
        </p:spPr>
        <p:txBody>
          <a:bodyPr wrap="square" rtlCol="0">
            <a:spAutoFit/>
          </a:bodyPr>
          <a:lstStyle/>
          <a:p>
            <a:r>
              <a:rPr lang="en-IN" b="1" dirty="0">
                <a:latin typeface="Consolas" panose="020B0609020204030204" pitchFamily="49" charset="0"/>
              </a:rPr>
              <a:t>int </a:t>
            </a:r>
            <a:r>
              <a:rPr lang="en-IN" b="1" dirty="0" err="1">
                <a:latin typeface="Consolas" panose="020B0609020204030204" pitchFamily="49" charset="0"/>
              </a:rPr>
              <a:t>HashFun</a:t>
            </a:r>
            <a:r>
              <a:rPr lang="en-IN" b="1" dirty="0">
                <a:latin typeface="Consolas" panose="020B0609020204030204" pitchFamily="49" charset="0"/>
              </a:rPr>
              <a:t>(int x) {</a:t>
            </a:r>
          </a:p>
          <a:p>
            <a:r>
              <a:rPr lang="en-IN" b="1" dirty="0">
                <a:latin typeface="Consolas" panose="020B0609020204030204" pitchFamily="49" charset="0"/>
              </a:rPr>
              <a:t>    return x % 11;</a:t>
            </a:r>
          </a:p>
          <a:p>
            <a:r>
              <a:rPr lang="en-IN" b="1" dirty="0">
                <a:latin typeface="Consolas" panose="020B0609020204030204" pitchFamily="49" charset="0"/>
              </a:rPr>
              <a:t>}</a:t>
            </a:r>
          </a:p>
        </p:txBody>
      </p:sp>
      <p:sp>
        <p:nvSpPr>
          <p:cNvPr id="6" name="TextBox 5">
            <a:extLst>
              <a:ext uri="{FF2B5EF4-FFF2-40B4-BE49-F238E27FC236}">
                <a16:creationId xmlns:a16="http://schemas.microsoft.com/office/drawing/2014/main" id="{5E765947-0B0E-4017-4DBE-9E89898E90AA}"/>
              </a:ext>
            </a:extLst>
          </p:cNvPr>
          <p:cNvSpPr txBox="1"/>
          <p:nvPr/>
        </p:nvSpPr>
        <p:spPr>
          <a:xfrm>
            <a:off x="5255332" y="1823871"/>
            <a:ext cx="5727300" cy="369332"/>
          </a:xfrm>
          <a:prstGeom prst="rect">
            <a:avLst/>
          </a:prstGeom>
          <a:noFill/>
        </p:spPr>
        <p:txBody>
          <a:bodyPr wrap="square" rtlCol="0">
            <a:spAutoFit/>
          </a:bodyPr>
          <a:lstStyle/>
          <a:p>
            <a:r>
              <a:rPr lang="en-IN" b="1" dirty="0">
                <a:latin typeface="Consolas" panose="020B0609020204030204" pitchFamily="49" charset="0"/>
              </a:rPr>
              <a:t>Insert keys 13, 21, 26, 5, 37, 16, 15  </a:t>
            </a:r>
          </a:p>
        </p:txBody>
      </p:sp>
      <p:sp>
        <p:nvSpPr>
          <p:cNvPr id="3" name="TextBox 2">
            <a:extLst>
              <a:ext uri="{FF2B5EF4-FFF2-40B4-BE49-F238E27FC236}">
                <a16:creationId xmlns:a16="http://schemas.microsoft.com/office/drawing/2014/main" id="{D8616B51-23B7-AA1F-96AC-55429A15805D}"/>
              </a:ext>
            </a:extLst>
          </p:cNvPr>
          <p:cNvSpPr txBox="1"/>
          <p:nvPr/>
        </p:nvSpPr>
        <p:spPr>
          <a:xfrm>
            <a:off x="5338916" y="2694039"/>
            <a:ext cx="1740310" cy="369332"/>
          </a:xfrm>
          <a:prstGeom prst="rect">
            <a:avLst/>
          </a:prstGeom>
          <a:noFill/>
        </p:spPr>
        <p:txBody>
          <a:bodyPr wrap="square" rtlCol="0">
            <a:spAutoFit/>
          </a:bodyPr>
          <a:lstStyle/>
          <a:p>
            <a:r>
              <a:rPr lang="en-IN" dirty="0"/>
              <a:t>Inserting 5</a:t>
            </a:r>
          </a:p>
        </p:txBody>
      </p:sp>
      <p:sp>
        <p:nvSpPr>
          <p:cNvPr id="7" name="TextBox 6">
            <a:extLst>
              <a:ext uri="{FF2B5EF4-FFF2-40B4-BE49-F238E27FC236}">
                <a16:creationId xmlns:a16="http://schemas.microsoft.com/office/drawing/2014/main" id="{FC05B98E-34A4-E9C8-1853-0422A3FE1065}"/>
              </a:ext>
            </a:extLst>
          </p:cNvPr>
          <p:cNvSpPr txBox="1"/>
          <p:nvPr/>
        </p:nvSpPr>
        <p:spPr>
          <a:xfrm>
            <a:off x="7757652" y="2841523"/>
            <a:ext cx="3224980" cy="1200329"/>
          </a:xfrm>
          <a:prstGeom prst="rect">
            <a:avLst/>
          </a:prstGeom>
          <a:noFill/>
          <a:ln>
            <a:solidFill>
              <a:schemeClr val="accent1"/>
            </a:solidFill>
          </a:ln>
        </p:spPr>
        <p:txBody>
          <a:bodyPr wrap="square" rtlCol="0">
            <a:spAutoFit/>
          </a:bodyPr>
          <a:lstStyle/>
          <a:p>
            <a:r>
              <a:rPr lang="en-IN" dirty="0"/>
              <a:t>Probing strategy:</a:t>
            </a:r>
          </a:p>
          <a:p>
            <a:r>
              <a:rPr lang="en-IN" dirty="0" err="1">
                <a:solidFill>
                  <a:srgbClr val="FF0000"/>
                </a:solidFill>
              </a:rPr>
              <a:t>i</a:t>
            </a:r>
            <a:r>
              <a:rPr lang="en-IN" dirty="0">
                <a:solidFill>
                  <a:srgbClr val="FF0000"/>
                </a:solidFill>
              </a:rPr>
              <a:t> = </a:t>
            </a:r>
            <a:r>
              <a:rPr lang="en-IN" dirty="0" err="1">
                <a:solidFill>
                  <a:srgbClr val="FF0000"/>
                </a:solidFill>
              </a:rPr>
              <a:t>HashFun</a:t>
            </a:r>
            <a:r>
              <a:rPr lang="en-IN" dirty="0">
                <a:solidFill>
                  <a:srgbClr val="FF0000"/>
                </a:solidFill>
              </a:rPr>
              <a:t>(key)</a:t>
            </a:r>
          </a:p>
          <a:p>
            <a:r>
              <a:rPr lang="en-IN" dirty="0">
                <a:solidFill>
                  <a:schemeClr val="accent1"/>
                </a:solidFill>
              </a:rPr>
              <a:t>Try </a:t>
            </a:r>
            <a:r>
              <a:rPr lang="en-IN" dirty="0">
                <a:solidFill>
                  <a:srgbClr val="FF0000"/>
                </a:solidFill>
              </a:rPr>
              <a:t>(</a:t>
            </a:r>
            <a:r>
              <a:rPr lang="en-IN" dirty="0" err="1">
                <a:solidFill>
                  <a:srgbClr val="FF0000"/>
                </a:solidFill>
              </a:rPr>
              <a:t>i</a:t>
            </a:r>
            <a:r>
              <a:rPr lang="en-IN" dirty="0">
                <a:solidFill>
                  <a:srgbClr val="FF0000"/>
                </a:solidFill>
              </a:rPr>
              <a:t> + j</a:t>
            </a:r>
            <a:r>
              <a:rPr lang="en-IN" baseline="30000" dirty="0">
                <a:solidFill>
                  <a:srgbClr val="FF0000"/>
                </a:solidFill>
              </a:rPr>
              <a:t>2</a:t>
            </a:r>
            <a:r>
              <a:rPr lang="en-IN" dirty="0">
                <a:solidFill>
                  <a:srgbClr val="FF0000"/>
                </a:solidFill>
              </a:rPr>
              <a:t>) mod 11 </a:t>
            </a:r>
            <a:r>
              <a:rPr lang="en-IN" dirty="0">
                <a:solidFill>
                  <a:schemeClr val="accent1"/>
                </a:solidFill>
              </a:rPr>
              <a:t>for j = 1, 2,3, …</a:t>
            </a:r>
          </a:p>
        </p:txBody>
      </p:sp>
    </p:spTree>
    <p:extLst>
      <p:ext uri="{BB962C8B-B14F-4D97-AF65-F5344CB8AC3E}">
        <p14:creationId xmlns:p14="http://schemas.microsoft.com/office/powerpoint/2010/main" val="66490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F9C1-0BAE-8016-72D9-B9BFD5F2B2A1}"/>
              </a:ext>
            </a:extLst>
          </p:cNvPr>
          <p:cNvSpPr>
            <a:spLocks noGrp="1"/>
          </p:cNvSpPr>
          <p:nvPr>
            <p:ph type="title"/>
          </p:nvPr>
        </p:nvSpPr>
        <p:spPr/>
        <p:txBody>
          <a:bodyPr/>
          <a:lstStyle/>
          <a:p>
            <a:r>
              <a:rPr lang="en-IN" dirty="0"/>
              <a:t>Quadratic probing</a:t>
            </a:r>
          </a:p>
        </p:txBody>
      </p:sp>
      <p:graphicFrame>
        <p:nvGraphicFramePr>
          <p:cNvPr id="4" name="Table 4">
            <a:extLst>
              <a:ext uri="{FF2B5EF4-FFF2-40B4-BE49-F238E27FC236}">
                <a16:creationId xmlns:a16="http://schemas.microsoft.com/office/drawing/2014/main" id="{5C597CB0-96A3-2CB6-A39B-C4CEEF6726A3}"/>
              </a:ext>
            </a:extLst>
          </p:cNvPr>
          <p:cNvGraphicFramePr>
            <a:graphicFrameLocks noGrp="1"/>
          </p:cNvGraphicFramePr>
          <p:nvPr>
            <p:extLst>
              <p:ext uri="{D42A27DB-BD31-4B8C-83A1-F6EECF244321}">
                <p14:modId xmlns:p14="http://schemas.microsoft.com/office/powerpoint/2010/main" val="3396895035"/>
              </p:ext>
            </p:extLst>
          </p:nvPr>
        </p:nvGraphicFramePr>
        <p:xfrm>
          <a:off x="2035277" y="1673397"/>
          <a:ext cx="1002892" cy="4079240"/>
        </p:xfrm>
        <a:graphic>
          <a:graphicData uri="http://schemas.openxmlformats.org/drawingml/2006/table">
            <a:tbl>
              <a:tblPr bandRow="1">
                <a:tableStyleId>{5C22544A-7EE6-4342-B048-85BDC9FD1C3A}</a:tableStyleId>
              </a:tblPr>
              <a:tblGrid>
                <a:gridCol w="501446">
                  <a:extLst>
                    <a:ext uri="{9D8B030D-6E8A-4147-A177-3AD203B41FA5}">
                      <a16:colId xmlns:a16="http://schemas.microsoft.com/office/drawing/2014/main" val="2545129151"/>
                    </a:ext>
                  </a:extLst>
                </a:gridCol>
                <a:gridCol w="501446">
                  <a:extLst>
                    <a:ext uri="{9D8B030D-6E8A-4147-A177-3AD203B41FA5}">
                      <a16:colId xmlns:a16="http://schemas.microsoft.com/office/drawing/2014/main" val="136728988"/>
                    </a:ext>
                  </a:extLst>
                </a:gridCol>
              </a:tblGrid>
              <a:tr h="370840">
                <a:tc>
                  <a:txBody>
                    <a:bodyPr/>
                    <a:lstStyle/>
                    <a:p>
                      <a:pPr algn="r"/>
                      <a:r>
                        <a:rPr lang="en-IN" dirty="0"/>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pPr algn="r"/>
                      <a:r>
                        <a:rPr lang="en-IN" dirty="0"/>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pPr algn="r"/>
                      <a:r>
                        <a:rPr lang="en-IN" dirty="0"/>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pPr algn="r"/>
                      <a:r>
                        <a:rPr lang="en-IN" dirty="0"/>
                        <a:t>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pPr algn="r"/>
                      <a:r>
                        <a:rPr lang="en-IN" dirty="0"/>
                        <a:t>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r h="370840">
                <a:tc>
                  <a:txBody>
                    <a:bodyPr/>
                    <a:lstStyle/>
                    <a:p>
                      <a:pPr algn="r"/>
                      <a:r>
                        <a:rPr lang="en-IN" dirty="0"/>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9341092"/>
                  </a:ext>
                </a:extLst>
              </a:tr>
            </a:tbl>
          </a:graphicData>
        </a:graphic>
      </p:graphicFrame>
      <p:sp>
        <p:nvSpPr>
          <p:cNvPr id="5" name="TextBox 4">
            <a:extLst>
              <a:ext uri="{FF2B5EF4-FFF2-40B4-BE49-F238E27FC236}">
                <a16:creationId xmlns:a16="http://schemas.microsoft.com/office/drawing/2014/main" id="{343CE96A-FE9C-D58A-702C-8EC96D327434}"/>
              </a:ext>
            </a:extLst>
          </p:cNvPr>
          <p:cNvSpPr txBox="1"/>
          <p:nvPr/>
        </p:nvSpPr>
        <p:spPr>
          <a:xfrm>
            <a:off x="8504903" y="5761703"/>
            <a:ext cx="2848897" cy="923330"/>
          </a:xfrm>
          <a:prstGeom prst="rect">
            <a:avLst/>
          </a:prstGeom>
          <a:noFill/>
        </p:spPr>
        <p:txBody>
          <a:bodyPr wrap="square" rtlCol="0">
            <a:spAutoFit/>
          </a:bodyPr>
          <a:lstStyle/>
          <a:p>
            <a:r>
              <a:rPr lang="en-IN" b="1" dirty="0">
                <a:latin typeface="Consolas" panose="020B0609020204030204" pitchFamily="49" charset="0"/>
              </a:rPr>
              <a:t>int </a:t>
            </a:r>
            <a:r>
              <a:rPr lang="en-IN" b="1" dirty="0" err="1">
                <a:latin typeface="Consolas" panose="020B0609020204030204" pitchFamily="49" charset="0"/>
              </a:rPr>
              <a:t>HashFun</a:t>
            </a:r>
            <a:r>
              <a:rPr lang="en-IN" b="1" dirty="0">
                <a:latin typeface="Consolas" panose="020B0609020204030204" pitchFamily="49" charset="0"/>
              </a:rPr>
              <a:t>(int x) {</a:t>
            </a:r>
          </a:p>
          <a:p>
            <a:r>
              <a:rPr lang="en-IN" b="1" dirty="0">
                <a:latin typeface="Consolas" panose="020B0609020204030204" pitchFamily="49" charset="0"/>
              </a:rPr>
              <a:t>    return x % 11;</a:t>
            </a:r>
          </a:p>
          <a:p>
            <a:r>
              <a:rPr lang="en-IN" b="1" dirty="0">
                <a:latin typeface="Consolas" panose="020B0609020204030204" pitchFamily="49" charset="0"/>
              </a:rPr>
              <a:t>}</a:t>
            </a:r>
          </a:p>
        </p:txBody>
      </p:sp>
      <p:sp>
        <p:nvSpPr>
          <p:cNvPr id="6" name="TextBox 5">
            <a:extLst>
              <a:ext uri="{FF2B5EF4-FFF2-40B4-BE49-F238E27FC236}">
                <a16:creationId xmlns:a16="http://schemas.microsoft.com/office/drawing/2014/main" id="{5E765947-0B0E-4017-4DBE-9E89898E90AA}"/>
              </a:ext>
            </a:extLst>
          </p:cNvPr>
          <p:cNvSpPr txBox="1"/>
          <p:nvPr/>
        </p:nvSpPr>
        <p:spPr>
          <a:xfrm>
            <a:off x="5255332" y="1823871"/>
            <a:ext cx="5727300" cy="369332"/>
          </a:xfrm>
          <a:prstGeom prst="rect">
            <a:avLst/>
          </a:prstGeom>
          <a:noFill/>
        </p:spPr>
        <p:txBody>
          <a:bodyPr wrap="square" rtlCol="0">
            <a:spAutoFit/>
          </a:bodyPr>
          <a:lstStyle/>
          <a:p>
            <a:r>
              <a:rPr lang="en-IN" b="1" dirty="0">
                <a:latin typeface="Consolas" panose="020B0609020204030204" pitchFamily="49" charset="0"/>
              </a:rPr>
              <a:t>Insert keys 13, 21, 26, 5, 37, 16, 15  </a:t>
            </a:r>
          </a:p>
        </p:txBody>
      </p:sp>
      <p:sp>
        <p:nvSpPr>
          <p:cNvPr id="3" name="TextBox 2">
            <a:extLst>
              <a:ext uri="{FF2B5EF4-FFF2-40B4-BE49-F238E27FC236}">
                <a16:creationId xmlns:a16="http://schemas.microsoft.com/office/drawing/2014/main" id="{D8616B51-23B7-AA1F-96AC-55429A15805D}"/>
              </a:ext>
            </a:extLst>
          </p:cNvPr>
          <p:cNvSpPr txBox="1"/>
          <p:nvPr/>
        </p:nvSpPr>
        <p:spPr>
          <a:xfrm>
            <a:off x="5338916" y="2694039"/>
            <a:ext cx="5270090" cy="1200329"/>
          </a:xfrm>
          <a:prstGeom prst="rect">
            <a:avLst/>
          </a:prstGeom>
          <a:noFill/>
        </p:spPr>
        <p:txBody>
          <a:bodyPr wrap="square" rtlCol="0">
            <a:spAutoFit/>
          </a:bodyPr>
          <a:lstStyle/>
          <a:p>
            <a:r>
              <a:rPr lang="en-IN" dirty="0"/>
              <a:t>Inserting 37</a:t>
            </a:r>
          </a:p>
          <a:p>
            <a:r>
              <a:rPr lang="en-IN" dirty="0"/>
              <a:t>37 % 11 = 4 is occupied</a:t>
            </a:r>
          </a:p>
          <a:p>
            <a:r>
              <a:rPr lang="en-IN" dirty="0"/>
              <a:t>(4 + 1) % 11 = 5 is occupied</a:t>
            </a:r>
          </a:p>
          <a:p>
            <a:r>
              <a:rPr lang="en-IN" dirty="0"/>
              <a:t>(4 + 4) % 11 = 8 is available</a:t>
            </a:r>
          </a:p>
        </p:txBody>
      </p:sp>
      <p:sp>
        <p:nvSpPr>
          <p:cNvPr id="7" name="TextBox 6">
            <a:extLst>
              <a:ext uri="{FF2B5EF4-FFF2-40B4-BE49-F238E27FC236}">
                <a16:creationId xmlns:a16="http://schemas.microsoft.com/office/drawing/2014/main" id="{8C9798BF-5C2A-1160-5DEC-1A7343DAD384}"/>
              </a:ext>
            </a:extLst>
          </p:cNvPr>
          <p:cNvSpPr txBox="1"/>
          <p:nvPr/>
        </p:nvSpPr>
        <p:spPr>
          <a:xfrm>
            <a:off x="8632724" y="2841523"/>
            <a:ext cx="3224980" cy="1200329"/>
          </a:xfrm>
          <a:prstGeom prst="rect">
            <a:avLst/>
          </a:prstGeom>
          <a:noFill/>
          <a:ln>
            <a:solidFill>
              <a:schemeClr val="accent1"/>
            </a:solidFill>
          </a:ln>
        </p:spPr>
        <p:txBody>
          <a:bodyPr wrap="square" rtlCol="0">
            <a:spAutoFit/>
          </a:bodyPr>
          <a:lstStyle/>
          <a:p>
            <a:r>
              <a:rPr lang="en-IN" dirty="0"/>
              <a:t>Probing strategy:</a:t>
            </a:r>
          </a:p>
          <a:p>
            <a:r>
              <a:rPr lang="en-IN" dirty="0" err="1">
                <a:solidFill>
                  <a:srgbClr val="FF0000"/>
                </a:solidFill>
              </a:rPr>
              <a:t>i</a:t>
            </a:r>
            <a:r>
              <a:rPr lang="en-IN" dirty="0">
                <a:solidFill>
                  <a:srgbClr val="FF0000"/>
                </a:solidFill>
              </a:rPr>
              <a:t> = </a:t>
            </a:r>
            <a:r>
              <a:rPr lang="en-IN" dirty="0" err="1">
                <a:solidFill>
                  <a:srgbClr val="FF0000"/>
                </a:solidFill>
              </a:rPr>
              <a:t>HashFun</a:t>
            </a:r>
            <a:r>
              <a:rPr lang="en-IN" dirty="0">
                <a:solidFill>
                  <a:srgbClr val="FF0000"/>
                </a:solidFill>
              </a:rPr>
              <a:t>(key)</a:t>
            </a:r>
          </a:p>
          <a:p>
            <a:r>
              <a:rPr lang="en-IN" dirty="0">
                <a:solidFill>
                  <a:schemeClr val="accent1"/>
                </a:solidFill>
              </a:rPr>
              <a:t>Try </a:t>
            </a:r>
            <a:r>
              <a:rPr lang="en-IN" dirty="0">
                <a:solidFill>
                  <a:srgbClr val="FF0000"/>
                </a:solidFill>
              </a:rPr>
              <a:t>(</a:t>
            </a:r>
            <a:r>
              <a:rPr lang="en-IN" dirty="0" err="1">
                <a:solidFill>
                  <a:srgbClr val="FF0000"/>
                </a:solidFill>
              </a:rPr>
              <a:t>i</a:t>
            </a:r>
            <a:r>
              <a:rPr lang="en-IN" dirty="0">
                <a:solidFill>
                  <a:srgbClr val="FF0000"/>
                </a:solidFill>
              </a:rPr>
              <a:t> + j</a:t>
            </a:r>
            <a:r>
              <a:rPr lang="en-IN" baseline="30000" dirty="0">
                <a:solidFill>
                  <a:srgbClr val="FF0000"/>
                </a:solidFill>
              </a:rPr>
              <a:t>2</a:t>
            </a:r>
            <a:r>
              <a:rPr lang="en-IN" dirty="0">
                <a:solidFill>
                  <a:srgbClr val="FF0000"/>
                </a:solidFill>
              </a:rPr>
              <a:t>) mod 11 </a:t>
            </a:r>
            <a:r>
              <a:rPr lang="en-IN" dirty="0">
                <a:solidFill>
                  <a:schemeClr val="accent1"/>
                </a:solidFill>
              </a:rPr>
              <a:t>for j = 1, 2,3, …</a:t>
            </a:r>
          </a:p>
        </p:txBody>
      </p:sp>
    </p:spTree>
    <p:extLst>
      <p:ext uri="{BB962C8B-B14F-4D97-AF65-F5344CB8AC3E}">
        <p14:creationId xmlns:p14="http://schemas.microsoft.com/office/powerpoint/2010/main" val="1534598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F9C1-0BAE-8016-72D9-B9BFD5F2B2A1}"/>
              </a:ext>
            </a:extLst>
          </p:cNvPr>
          <p:cNvSpPr>
            <a:spLocks noGrp="1"/>
          </p:cNvSpPr>
          <p:nvPr>
            <p:ph type="title"/>
          </p:nvPr>
        </p:nvSpPr>
        <p:spPr/>
        <p:txBody>
          <a:bodyPr/>
          <a:lstStyle/>
          <a:p>
            <a:r>
              <a:rPr lang="en-IN" dirty="0"/>
              <a:t>Quadratic probing</a:t>
            </a:r>
          </a:p>
        </p:txBody>
      </p:sp>
      <p:graphicFrame>
        <p:nvGraphicFramePr>
          <p:cNvPr id="4" name="Table 4">
            <a:extLst>
              <a:ext uri="{FF2B5EF4-FFF2-40B4-BE49-F238E27FC236}">
                <a16:creationId xmlns:a16="http://schemas.microsoft.com/office/drawing/2014/main" id="{5C597CB0-96A3-2CB6-A39B-C4CEEF6726A3}"/>
              </a:ext>
            </a:extLst>
          </p:cNvPr>
          <p:cNvGraphicFramePr>
            <a:graphicFrameLocks noGrp="1"/>
          </p:cNvGraphicFramePr>
          <p:nvPr>
            <p:extLst>
              <p:ext uri="{D42A27DB-BD31-4B8C-83A1-F6EECF244321}">
                <p14:modId xmlns:p14="http://schemas.microsoft.com/office/powerpoint/2010/main" val="1855894492"/>
              </p:ext>
            </p:extLst>
          </p:nvPr>
        </p:nvGraphicFramePr>
        <p:xfrm>
          <a:off x="2035277" y="1673397"/>
          <a:ext cx="1002892" cy="4079240"/>
        </p:xfrm>
        <a:graphic>
          <a:graphicData uri="http://schemas.openxmlformats.org/drawingml/2006/table">
            <a:tbl>
              <a:tblPr bandRow="1">
                <a:tableStyleId>{5C22544A-7EE6-4342-B048-85BDC9FD1C3A}</a:tableStyleId>
              </a:tblPr>
              <a:tblGrid>
                <a:gridCol w="501446">
                  <a:extLst>
                    <a:ext uri="{9D8B030D-6E8A-4147-A177-3AD203B41FA5}">
                      <a16:colId xmlns:a16="http://schemas.microsoft.com/office/drawing/2014/main" val="2545129151"/>
                    </a:ext>
                  </a:extLst>
                </a:gridCol>
                <a:gridCol w="501446">
                  <a:extLst>
                    <a:ext uri="{9D8B030D-6E8A-4147-A177-3AD203B41FA5}">
                      <a16:colId xmlns:a16="http://schemas.microsoft.com/office/drawing/2014/main" val="136728988"/>
                    </a:ext>
                  </a:extLst>
                </a:gridCol>
              </a:tblGrid>
              <a:tr h="370840">
                <a:tc>
                  <a:txBody>
                    <a:bodyPr/>
                    <a:lstStyle/>
                    <a:p>
                      <a:pPr algn="r"/>
                      <a:r>
                        <a:rPr lang="en-IN" dirty="0"/>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pPr algn="r"/>
                      <a:r>
                        <a:rPr lang="en-IN" dirty="0"/>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pPr algn="r"/>
                      <a:r>
                        <a:rPr lang="en-IN" dirty="0"/>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pPr algn="r"/>
                      <a:r>
                        <a:rPr lang="en-IN" dirty="0"/>
                        <a:t>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pPr algn="r"/>
                      <a:r>
                        <a:rPr lang="en-IN" dirty="0"/>
                        <a:t>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r h="370840">
                <a:tc>
                  <a:txBody>
                    <a:bodyPr/>
                    <a:lstStyle/>
                    <a:p>
                      <a:pPr algn="r"/>
                      <a:r>
                        <a:rPr lang="en-IN" dirty="0"/>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9341092"/>
                  </a:ext>
                </a:extLst>
              </a:tr>
            </a:tbl>
          </a:graphicData>
        </a:graphic>
      </p:graphicFrame>
      <p:sp>
        <p:nvSpPr>
          <p:cNvPr id="5" name="TextBox 4">
            <a:extLst>
              <a:ext uri="{FF2B5EF4-FFF2-40B4-BE49-F238E27FC236}">
                <a16:creationId xmlns:a16="http://schemas.microsoft.com/office/drawing/2014/main" id="{343CE96A-FE9C-D58A-702C-8EC96D327434}"/>
              </a:ext>
            </a:extLst>
          </p:cNvPr>
          <p:cNvSpPr txBox="1"/>
          <p:nvPr/>
        </p:nvSpPr>
        <p:spPr>
          <a:xfrm>
            <a:off x="8504903" y="5761703"/>
            <a:ext cx="2848897" cy="923330"/>
          </a:xfrm>
          <a:prstGeom prst="rect">
            <a:avLst/>
          </a:prstGeom>
          <a:noFill/>
        </p:spPr>
        <p:txBody>
          <a:bodyPr wrap="square" rtlCol="0">
            <a:spAutoFit/>
          </a:bodyPr>
          <a:lstStyle/>
          <a:p>
            <a:r>
              <a:rPr lang="en-IN" b="1" dirty="0">
                <a:latin typeface="Consolas" panose="020B0609020204030204" pitchFamily="49" charset="0"/>
              </a:rPr>
              <a:t>int </a:t>
            </a:r>
            <a:r>
              <a:rPr lang="en-IN" b="1" dirty="0" err="1">
                <a:latin typeface="Consolas" panose="020B0609020204030204" pitchFamily="49" charset="0"/>
              </a:rPr>
              <a:t>HashFun</a:t>
            </a:r>
            <a:r>
              <a:rPr lang="en-IN" b="1" dirty="0">
                <a:latin typeface="Consolas" panose="020B0609020204030204" pitchFamily="49" charset="0"/>
              </a:rPr>
              <a:t>(int x) {</a:t>
            </a:r>
          </a:p>
          <a:p>
            <a:r>
              <a:rPr lang="en-IN" b="1" dirty="0">
                <a:latin typeface="Consolas" panose="020B0609020204030204" pitchFamily="49" charset="0"/>
              </a:rPr>
              <a:t>    return x % 11;</a:t>
            </a:r>
          </a:p>
          <a:p>
            <a:r>
              <a:rPr lang="en-IN" b="1" dirty="0">
                <a:latin typeface="Consolas" panose="020B0609020204030204" pitchFamily="49" charset="0"/>
              </a:rPr>
              <a:t>}</a:t>
            </a:r>
          </a:p>
        </p:txBody>
      </p:sp>
      <p:sp>
        <p:nvSpPr>
          <p:cNvPr id="6" name="TextBox 5">
            <a:extLst>
              <a:ext uri="{FF2B5EF4-FFF2-40B4-BE49-F238E27FC236}">
                <a16:creationId xmlns:a16="http://schemas.microsoft.com/office/drawing/2014/main" id="{5E765947-0B0E-4017-4DBE-9E89898E90AA}"/>
              </a:ext>
            </a:extLst>
          </p:cNvPr>
          <p:cNvSpPr txBox="1"/>
          <p:nvPr/>
        </p:nvSpPr>
        <p:spPr>
          <a:xfrm>
            <a:off x="5255332" y="1823871"/>
            <a:ext cx="5727300" cy="369332"/>
          </a:xfrm>
          <a:prstGeom prst="rect">
            <a:avLst/>
          </a:prstGeom>
          <a:noFill/>
        </p:spPr>
        <p:txBody>
          <a:bodyPr wrap="square" rtlCol="0">
            <a:spAutoFit/>
          </a:bodyPr>
          <a:lstStyle/>
          <a:p>
            <a:r>
              <a:rPr lang="en-IN" b="1" dirty="0">
                <a:latin typeface="Consolas" panose="020B0609020204030204" pitchFamily="49" charset="0"/>
              </a:rPr>
              <a:t>Insert keys 13, 21, 26, 5, 37, 16, 15  </a:t>
            </a:r>
          </a:p>
        </p:txBody>
      </p:sp>
      <p:sp>
        <p:nvSpPr>
          <p:cNvPr id="3" name="TextBox 2">
            <a:extLst>
              <a:ext uri="{FF2B5EF4-FFF2-40B4-BE49-F238E27FC236}">
                <a16:creationId xmlns:a16="http://schemas.microsoft.com/office/drawing/2014/main" id="{D8616B51-23B7-AA1F-96AC-55429A15805D}"/>
              </a:ext>
            </a:extLst>
          </p:cNvPr>
          <p:cNvSpPr txBox="1"/>
          <p:nvPr/>
        </p:nvSpPr>
        <p:spPr>
          <a:xfrm>
            <a:off x="5338916" y="2694039"/>
            <a:ext cx="5270090" cy="923330"/>
          </a:xfrm>
          <a:prstGeom prst="rect">
            <a:avLst/>
          </a:prstGeom>
          <a:noFill/>
        </p:spPr>
        <p:txBody>
          <a:bodyPr wrap="square" rtlCol="0">
            <a:spAutoFit/>
          </a:bodyPr>
          <a:lstStyle/>
          <a:p>
            <a:r>
              <a:rPr lang="en-IN" dirty="0"/>
              <a:t>Inserting 16</a:t>
            </a:r>
          </a:p>
          <a:p>
            <a:r>
              <a:rPr lang="en-IN" dirty="0"/>
              <a:t>16 % 11 = 5 is occupied</a:t>
            </a:r>
          </a:p>
          <a:p>
            <a:r>
              <a:rPr lang="en-IN" dirty="0"/>
              <a:t>(5 + 1) % 11 = 6 is available</a:t>
            </a:r>
          </a:p>
        </p:txBody>
      </p:sp>
      <p:sp>
        <p:nvSpPr>
          <p:cNvPr id="7" name="TextBox 6">
            <a:extLst>
              <a:ext uri="{FF2B5EF4-FFF2-40B4-BE49-F238E27FC236}">
                <a16:creationId xmlns:a16="http://schemas.microsoft.com/office/drawing/2014/main" id="{5DE01D52-82BC-555C-480A-9FF4F54BAF56}"/>
              </a:ext>
            </a:extLst>
          </p:cNvPr>
          <p:cNvSpPr txBox="1"/>
          <p:nvPr/>
        </p:nvSpPr>
        <p:spPr>
          <a:xfrm>
            <a:off x="8583563" y="2841523"/>
            <a:ext cx="3224980" cy="1200329"/>
          </a:xfrm>
          <a:prstGeom prst="rect">
            <a:avLst/>
          </a:prstGeom>
          <a:noFill/>
          <a:ln>
            <a:solidFill>
              <a:schemeClr val="accent1"/>
            </a:solidFill>
          </a:ln>
        </p:spPr>
        <p:txBody>
          <a:bodyPr wrap="square" rtlCol="0">
            <a:spAutoFit/>
          </a:bodyPr>
          <a:lstStyle/>
          <a:p>
            <a:r>
              <a:rPr lang="en-IN" dirty="0"/>
              <a:t>Probing strategy:</a:t>
            </a:r>
          </a:p>
          <a:p>
            <a:r>
              <a:rPr lang="en-IN" dirty="0" err="1">
                <a:solidFill>
                  <a:srgbClr val="FF0000"/>
                </a:solidFill>
              </a:rPr>
              <a:t>i</a:t>
            </a:r>
            <a:r>
              <a:rPr lang="en-IN" dirty="0">
                <a:solidFill>
                  <a:srgbClr val="FF0000"/>
                </a:solidFill>
              </a:rPr>
              <a:t> = </a:t>
            </a:r>
            <a:r>
              <a:rPr lang="en-IN" dirty="0" err="1">
                <a:solidFill>
                  <a:srgbClr val="FF0000"/>
                </a:solidFill>
              </a:rPr>
              <a:t>HashFun</a:t>
            </a:r>
            <a:r>
              <a:rPr lang="en-IN" dirty="0">
                <a:solidFill>
                  <a:srgbClr val="FF0000"/>
                </a:solidFill>
              </a:rPr>
              <a:t>(key)</a:t>
            </a:r>
          </a:p>
          <a:p>
            <a:r>
              <a:rPr lang="en-IN" dirty="0">
                <a:solidFill>
                  <a:schemeClr val="accent1"/>
                </a:solidFill>
              </a:rPr>
              <a:t>Try </a:t>
            </a:r>
            <a:r>
              <a:rPr lang="en-IN" dirty="0">
                <a:solidFill>
                  <a:srgbClr val="FF0000"/>
                </a:solidFill>
              </a:rPr>
              <a:t>(</a:t>
            </a:r>
            <a:r>
              <a:rPr lang="en-IN" dirty="0" err="1">
                <a:solidFill>
                  <a:srgbClr val="FF0000"/>
                </a:solidFill>
              </a:rPr>
              <a:t>i</a:t>
            </a:r>
            <a:r>
              <a:rPr lang="en-IN" dirty="0">
                <a:solidFill>
                  <a:srgbClr val="FF0000"/>
                </a:solidFill>
              </a:rPr>
              <a:t> + j</a:t>
            </a:r>
            <a:r>
              <a:rPr lang="en-IN" baseline="30000" dirty="0">
                <a:solidFill>
                  <a:srgbClr val="FF0000"/>
                </a:solidFill>
              </a:rPr>
              <a:t>2</a:t>
            </a:r>
            <a:r>
              <a:rPr lang="en-IN" dirty="0">
                <a:solidFill>
                  <a:srgbClr val="FF0000"/>
                </a:solidFill>
              </a:rPr>
              <a:t>) mod 11 </a:t>
            </a:r>
            <a:r>
              <a:rPr lang="en-IN" dirty="0">
                <a:solidFill>
                  <a:schemeClr val="accent1"/>
                </a:solidFill>
              </a:rPr>
              <a:t>for j = 1, 2,3, …</a:t>
            </a:r>
          </a:p>
        </p:txBody>
      </p:sp>
    </p:spTree>
    <p:extLst>
      <p:ext uri="{BB962C8B-B14F-4D97-AF65-F5344CB8AC3E}">
        <p14:creationId xmlns:p14="http://schemas.microsoft.com/office/powerpoint/2010/main" val="7584656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F9C1-0BAE-8016-72D9-B9BFD5F2B2A1}"/>
              </a:ext>
            </a:extLst>
          </p:cNvPr>
          <p:cNvSpPr>
            <a:spLocks noGrp="1"/>
          </p:cNvSpPr>
          <p:nvPr>
            <p:ph type="title"/>
          </p:nvPr>
        </p:nvSpPr>
        <p:spPr/>
        <p:txBody>
          <a:bodyPr/>
          <a:lstStyle/>
          <a:p>
            <a:r>
              <a:rPr lang="en-IN" dirty="0"/>
              <a:t>Quadratic probing</a:t>
            </a:r>
          </a:p>
        </p:txBody>
      </p:sp>
      <p:graphicFrame>
        <p:nvGraphicFramePr>
          <p:cNvPr id="4" name="Table 4">
            <a:extLst>
              <a:ext uri="{FF2B5EF4-FFF2-40B4-BE49-F238E27FC236}">
                <a16:creationId xmlns:a16="http://schemas.microsoft.com/office/drawing/2014/main" id="{5C597CB0-96A3-2CB6-A39B-C4CEEF6726A3}"/>
              </a:ext>
            </a:extLst>
          </p:cNvPr>
          <p:cNvGraphicFramePr>
            <a:graphicFrameLocks noGrp="1"/>
          </p:cNvGraphicFramePr>
          <p:nvPr>
            <p:extLst>
              <p:ext uri="{D42A27DB-BD31-4B8C-83A1-F6EECF244321}">
                <p14:modId xmlns:p14="http://schemas.microsoft.com/office/powerpoint/2010/main" val="1404038202"/>
              </p:ext>
            </p:extLst>
          </p:nvPr>
        </p:nvGraphicFramePr>
        <p:xfrm>
          <a:off x="2035277" y="1673397"/>
          <a:ext cx="1002892" cy="4079240"/>
        </p:xfrm>
        <a:graphic>
          <a:graphicData uri="http://schemas.openxmlformats.org/drawingml/2006/table">
            <a:tbl>
              <a:tblPr bandRow="1">
                <a:tableStyleId>{5C22544A-7EE6-4342-B048-85BDC9FD1C3A}</a:tableStyleId>
              </a:tblPr>
              <a:tblGrid>
                <a:gridCol w="501446">
                  <a:extLst>
                    <a:ext uri="{9D8B030D-6E8A-4147-A177-3AD203B41FA5}">
                      <a16:colId xmlns:a16="http://schemas.microsoft.com/office/drawing/2014/main" val="2545129151"/>
                    </a:ext>
                  </a:extLst>
                </a:gridCol>
                <a:gridCol w="501446">
                  <a:extLst>
                    <a:ext uri="{9D8B030D-6E8A-4147-A177-3AD203B41FA5}">
                      <a16:colId xmlns:a16="http://schemas.microsoft.com/office/drawing/2014/main" val="136728988"/>
                    </a:ext>
                  </a:extLst>
                </a:gridCol>
              </a:tblGrid>
              <a:tr h="370840">
                <a:tc>
                  <a:txBody>
                    <a:bodyPr/>
                    <a:lstStyle/>
                    <a:p>
                      <a:pPr algn="r"/>
                      <a:r>
                        <a:rPr lang="en-IN" dirty="0"/>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pPr algn="r"/>
                      <a:r>
                        <a:rPr lang="en-IN" dirty="0"/>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pPr algn="r"/>
                      <a:r>
                        <a:rPr lang="en-IN" dirty="0"/>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pPr algn="r"/>
                      <a:r>
                        <a:rPr lang="en-IN" dirty="0"/>
                        <a:t>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pPr algn="r"/>
                      <a:r>
                        <a:rPr lang="en-IN" dirty="0"/>
                        <a:t>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r h="370840">
                <a:tc>
                  <a:txBody>
                    <a:bodyPr/>
                    <a:lstStyle/>
                    <a:p>
                      <a:pPr algn="r"/>
                      <a:r>
                        <a:rPr lang="en-IN" dirty="0"/>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9341092"/>
                  </a:ext>
                </a:extLst>
              </a:tr>
            </a:tbl>
          </a:graphicData>
        </a:graphic>
      </p:graphicFrame>
      <p:sp>
        <p:nvSpPr>
          <p:cNvPr id="5" name="TextBox 4">
            <a:extLst>
              <a:ext uri="{FF2B5EF4-FFF2-40B4-BE49-F238E27FC236}">
                <a16:creationId xmlns:a16="http://schemas.microsoft.com/office/drawing/2014/main" id="{343CE96A-FE9C-D58A-702C-8EC96D327434}"/>
              </a:ext>
            </a:extLst>
          </p:cNvPr>
          <p:cNvSpPr txBox="1"/>
          <p:nvPr/>
        </p:nvSpPr>
        <p:spPr>
          <a:xfrm>
            <a:off x="8504903" y="5761703"/>
            <a:ext cx="2848897" cy="923330"/>
          </a:xfrm>
          <a:prstGeom prst="rect">
            <a:avLst/>
          </a:prstGeom>
          <a:noFill/>
        </p:spPr>
        <p:txBody>
          <a:bodyPr wrap="square" rtlCol="0">
            <a:spAutoFit/>
          </a:bodyPr>
          <a:lstStyle/>
          <a:p>
            <a:r>
              <a:rPr lang="en-IN" b="1" dirty="0">
                <a:latin typeface="Consolas" panose="020B0609020204030204" pitchFamily="49" charset="0"/>
              </a:rPr>
              <a:t>int </a:t>
            </a:r>
            <a:r>
              <a:rPr lang="en-IN" b="1" dirty="0" err="1">
                <a:latin typeface="Consolas" panose="020B0609020204030204" pitchFamily="49" charset="0"/>
              </a:rPr>
              <a:t>HashFun</a:t>
            </a:r>
            <a:r>
              <a:rPr lang="en-IN" b="1" dirty="0">
                <a:latin typeface="Consolas" panose="020B0609020204030204" pitchFamily="49" charset="0"/>
              </a:rPr>
              <a:t>(int x) {</a:t>
            </a:r>
          </a:p>
          <a:p>
            <a:r>
              <a:rPr lang="en-IN" b="1" dirty="0">
                <a:latin typeface="Consolas" panose="020B0609020204030204" pitchFamily="49" charset="0"/>
              </a:rPr>
              <a:t>    return x % 11;</a:t>
            </a:r>
          </a:p>
          <a:p>
            <a:r>
              <a:rPr lang="en-IN" b="1" dirty="0">
                <a:latin typeface="Consolas" panose="020B0609020204030204" pitchFamily="49" charset="0"/>
              </a:rPr>
              <a:t>}</a:t>
            </a:r>
          </a:p>
        </p:txBody>
      </p:sp>
      <p:sp>
        <p:nvSpPr>
          <p:cNvPr id="6" name="TextBox 5">
            <a:extLst>
              <a:ext uri="{FF2B5EF4-FFF2-40B4-BE49-F238E27FC236}">
                <a16:creationId xmlns:a16="http://schemas.microsoft.com/office/drawing/2014/main" id="{5E765947-0B0E-4017-4DBE-9E89898E90AA}"/>
              </a:ext>
            </a:extLst>
          </p:cNvPr>
          <p:cNvSpPr txBox="1"/>
          <p:nvPr/>
        </p:nvSpPr>
        <p:spPr>
          <a:xfrm>
            <a:off x="5255332" y="1823871"/>
            <a:ext cx="5727300" cy="369332"/>
          </a:xfrm>
          <a:prstGeom prst="rect">
            <a:avLst/>
          </a:prstGeom>
          <a:noFill/>
        </p:spPr>
        <p:txBody>
          <a:bodyPr wrap="square" rtlCol="0">
            <a:spAutoFit/>
          </a:bodyPr>
          <a:lstStyle/>
          <a:p>
            <a:r>
              <a:rPr lang="en-IN" b="1" dirty="0">
                <a:latin typeface="Consolas" panose="020B0609020204030204" pitchFamily="49" charset="0"/>
              </a:rPr>
              <a:t>Insert keys 13, 21, 26, 5, 37, 16, 15  </a:t>
            </a:r>
          </a:p>
        </p:txBody>
      </p:sp>
      <p:sp>
        <p:nvSpPr>
          <p:cNvPr id="3" name="TextBox 2">
            <a:extLst>
              <a:ext uri="{FF2B5EF4-FFF2-40B4-BE49-F238E27FC236}">
                <a16:creationId xmlns:a16="http://schemas.microsoft.com/office/drawing/2014/main" id="{D8616B51-23B7-AA1F-96AC-55429A15805D}"/>
              </a:ext>
            </a:extLst>
          </p:cNvPr>
          <p:cNvSpPr txBox="1"/>
          <p:nvPr/>
        </p:nvSpPr>
        <p:spPr>
          <a:xfrm>
            <a:off x="5338916" y="2694039"/>
            <a:ext cx="5270090" cy="1754326"/>
          </a:xfrm>
          <a:prstGeom prst="rect">
            <a:avLst/>
          </a:prstGeom>
          <a:noFill/>
        </p:spPr>
        <p:txBody>
          <a:bodyPr wrap="square" rtlCol="0">
            <a:spAutoFit/>
          </a:bodyPr>
          <a:lstStyle/>
          <a:p>
            <a:r>
              <a:rPr lang="en-IN" dirty="0"/>
              <a:t>Inserting 15</a:t>
            </a:r>
          </a:p>
          <a:p>
            <a:r>
              <a:rPr lang="en-IN" dirty="0"/>
              <a:t>15 % 11 = 4 is occupied</a:t>
            </a:r>
          </a:p>
          <a:p>
            <a:r>
              <a:rPr lang="en-IN" dirty="0"/>
              <a:t>(4 + 1) % 11 = 5 is occupied</a:t>
            </a:r>
          </a:p>
          <a:p>
            <a:r>
              <a:rPr lang="en-IN" dirty="0"/>
              <a:t>(4 + 4) % 11 = 8 is occupied</a:t>
            </a:r>
          </a:p>
          <a:p>
            <a:r>
              <a:rPr lang="en-IN" dirty="0"/>
              <a:t>(4 + 9) % 11 = 2 is occupied</a:t>
            </a:r>
          </a:p>
          <a:p>
            <a:r>
              <a:rPr lang="en-IN" dirty="0"/>
              <a:t>(4 + 16) % 11 = 9 is available</a:t>
            </a:r>
          </a:p>
        </p:txBody>
      </p:sp>
      <p:sp>
        <p:nvSpPr>
          <p:cNvPr id="7" name="TextBox 6">
            <a:extLst>
              <a:ext uri="{FF2B5EF4-FFF2-40B4-BE49-F238E27FC236}">
                <a16:creationId xmlns:a16="http://schemas.microsoft.com/office/drawing/2014/main" id="{B7C069CB-528F-AB52-9095-A7EBADCEC4DA}"/>
              </a:ext>
            </a:extLst>
          </p:cNvPr>
          <p:cNvSpPr txBox="1"/>
          <p:nvPr/>
        </p:nvSpPr>
        <p:spPr>
          <a:xfrm>
            <a:off x="8583563" y="2841523"/>
            <a:ext cx="3224980" cy="1200329"/>
          </a:xfrm>
          <a:prstGeom prst="rect">
            <a:avLst/>
          </a:prstGeom>
          <a:noFill/>
          <a:ln>
            <a:solidFill>
              <a:schemeClr val="accent1"/>
            </a:solidFill>
          </a:ln>
        </p:spPr>
        <p:txBody>
          <a:bodyPr wrap="square" rtlCol="0">
            <a:spAutoFit/>
          </a:bodyPr>
          <a:lstStyle/>
          <a:p>
            <a:r>
              <a:rPr lang="en-IN" dirty="0"/>
              <a:t>Probing strategy:</a:t>
            </a:r>
          </a:p>
          <a:p>
            <a:r>
              <a:rPr lang="en-IN" dirty="0" err="1">
                <a:solidFill>
                  <a:srgbClr val="FF0000"/>
                </a:solidFill>
              </a:rPr>
              <a:t>i</a:t>
            </a:r>
            <a:r>
              <a:rPr lang="en-IN" dirty="0">
                <a:solidFill>
                  <a:srgbClr val="FF0000"/>
                </a:solidFill>
              </a:rPr>
              <a:t> = </a:t>
            </a:r>
            <a:r>
              <a:rPr lang="en-IN" dirty="0" err="1">
                <a:solidFill>
                  <a:srgbClr val="FF0000"/>
                </a:solidFill>
              </a:rPr>
              <a:t>HashFun</a:t>
            </a:r>
            <a:r>
              <a:rPr lang="en-IN" dirty="0">
                <a:solidFill>
                  <a:srgbClr val="FF0000"/>
                </a:solidFill>
              </a:rPr>
              <a:t>(key)</a:t>
            </a:r>
          </a:p>
          <a:p>
            <a:r>
              <a:rPr lang="en-IN" dirty="0">
                <a:solidFill>
                  <a:schemeClr val="accent1"/>
                </a:solidFill>
              </a:rPr>
              <a:t>Try </a:t>
            </a:r>
            <a:r>
              <a:rPr lang="en-IN" dirty="0">
                <a:solidFill>
                  <a:srgbClr val="FF0000"/>
                </a:solidFill>
              </a:rPr>
              <a:t>(</a:t>
            </a:r>
            <a:r>
              <a:rPr lang="en-IN" dirty="0" err="1">
                <a:solidFill>
                  <a:srgbClr val="FF0000"/>
                </a:solidFill>
              </a:rPr>
              <a:t>i</a:t>
            </a:r>
            <a:r>
              <a:rPr lang="en-IN" dirty="0">
                <a:solidFill>
                  <a:srgbClr val="FF0000"/>
                </a:solidFill>
              </a:rPr>
              <a:t> + j</a:t>
            </a:r>
            <a:r>
              <a:rPr lang="en-IN" baseline="30000" dirty="0">
                <a:solidFill>
                  <a:srgbClr val="FF0000"/>
                </a:solidFill>
              </a:rPr>
              <a:t>2</a:t>
            </a:r>
            <a:r>
              <a:rPr lang="en-IN" dirty="0">
                <a:solidFill>
                  <a:srgbClr val="FF0000"/>
                </a:solidFill>
              </a:rPr>
              <a:t>) mod 11 </a:t>
            </a:r>
            <a:r>
              <a:rPr lang="en-IN" dirty="0">
                <a:solidFill>
                  <a:schemeClr val="accent1"/>
                </a:solidFill>
              </a:rPr>
              <a:t>for j = 1, 2,3, …</a:t>
            </a:r>
          </a:p>
        </p:txBody>
      </p:sp>
    </p:spTree>
    <p:extLst>
      <p:ext uri="{BB962C8B-B14F-4D97-AF65-F5344CB8AC3E}">
        <p14:creationId xmlns:p14="http://schemas.microsoft.com/office/powerpoint/2010/main" val="4112231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A494F-140F-A8C6-8BB4-536B08BED261}"/>
              </a:ext>
            </a:extLst>
          </p:cNvPr>
          <p:cNvSpPr>
            <a:spLocks noGrp="1"/>
          </p:cNvSpPr>
          <p:nvPr>
            <p:ph type="title"/>
          </p:nvPr>
        </p:nvSpPr>
        <p:spPr/>
        <p:txBody>
          <a:bodyPr/>
          <a:lstStyle/>
          <a:p>
            <a:r>
              <a:rPr lang="en-IN" dirty="0"/>
              <a:t>Quadratic probing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129351-9B1C-2DEA-D1D3-7FD90D1A5C4D}"/>
                  </a:ext>
                </a:extLst>
              </p:cNvPr>
              <p:cNvSpPr>
                <a:spLocks noGrp="1"/>
              </p:cNvSpPr>
              <p:nvPr>
                <p:ph idx="1"/>
              </p:nvPr>
            </p:nvSpPr>
            <p:spPr/>
            <p:txBody>
              <a:bodyPr/>
              <a:lstStyle/>
              <a:p>
                <a:r>
                  <a:rPr lang="en-IN" dirty="0"/>
                  <a:t>If quadratic probing is used and </a:t>
                </a:r>
                <a:r>
                  <a:rPr lang="en-IN" dirty="0">
                    <a:solidFill>
                      <a:schemeClr val="accent1"/>
                    </a:solidFill>
                  </a:rPr>
                  <a:t>m</a:t>
                </a:r>
                <a:r>
                  <a:rPr lang="en-IN" dirty="0"/>
                  <a:t> is prime, then first </a:t>
                </a:r>
                <a14:m>
                  <m:oMath xmlns:m="http://schemas.openxmlformats.org/officeDocument/2006/math">
                    <m:d>
                      <m:dPr>
                        <m:begChr m:val="⌊"/>
                        <m:endChr m:val="⌋"/>
                        <m:ctrlPr>
                          <a:rPr lang="en-IN" i="1" smtClean="0">
                            <a:solidFill>
                              <a:schemeClr val="accent1"/>
                            </a:solidFill>
                            <a:latin typeface="Cambria Math" panose="02040503050406030204" pitchFamily="18" charset="0"/>
                          </a:rPr>
                        </m:ctrlPr>
                      </m:dPr>
                      <m:e>
                        <m:f>
                          <m:fPr>
                            <m:ctrlPr>
                              <a:rPr lang="en-IN" b="0" i="1" smtClean="0">
                                <a:solidFill>
                                  <a:schemeClr val="accent1"/>
                                </a:solidFill>
                                <a:latin typeface="Cambria Math" panose="02040503050406030204" pitchFamily="18" charset="0"/>
                              </a:rPr>
                            </m:ctrlPr>
                          </m:fPr>
                          <m:num>
                            <m:r>
                              <a:rPr lang="en-IN" b="0" i="1" smtClean="0">
                                <a:solidFill>
                                  <a:schemeClr val="accent1"/>
                                </a:solidFill>
                                <a:latin typeface="Cambria Math" panose="02040503050406030204" pitchFamily="18" charset="0"/>
                              </a:rPr>
                              <m:t>𝑚</m:t>
                            </m:r>
                          </m:num>
                          <m:den>
                            <m:r>
                              <a:rPr lang="en-IN" b="0" i="1" smtClean="0">
                                <a:solidFill>
                                  <a:schemeClr val="accent1"/>
                                </a:solidFill>
                                <a:latin typeface="Cambria Math" panose="02040503050406030204" pitchFamily="18" charset="0"/>
                              </a:rPr>
                              <m:t>2</m:t>
                            </m:r>
                          </m:den>
                        </m:f>
                      </m:e>
                    </m:d>
                  </m:oMath>
                </a14:m>
                <a:r>
                  <a:rPr lang="en-IN" dirty="0"/>
                  <a:t> alternative locations given by the quadratic probing algorithm are distinct</a:t>
                </a:r>
              </a:p>
            </p:txBody>
          </p:sp>
        </mc:Choice>
        <mc:Fallback xmlns="">
          <p:sp>
            <p:nvSpPr>
              <p:cNvPr id="3" name="Content Placeholder 2">
                <a:extLst>
                  <a:ext uri="{FF2B5EF4-FFF2-40B4-BE49-F238E27FC236}">
                    <a16:creationId xmlns:a16="http://schemas.microsoft.com/office/drawing/2014/main" id="{BE129351-9B1C-2DEA-D1D3-7FD90D1A5C4D}"/>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E62F00E-4FFE-BDDE-9DD2-6C90CDBAEB55}"/>
                  </a:ext>
                </a:extLst>
              </p14:cNvPr>
              <p14:cNvContentPartPr/>
              <p14:nvPr/>
            </p14:nvContentPartPr>
            <p14:xfrm>
              <a:off x="2224440" y="183600"/>
              <a:ext cx="9806040" cy="6365880"/>
            </p14:xfrm>
          </p:contentPart>
        </mc:Choice>
        <mc:Fallback xmlns="">
          <p:pic>
            <p:nvPicPr>
              <p:cNvPr id="4" name="Ink 3">
                <a:extLst>
                  <a:ext uri="{FF2B5EF4-FFF2-40B4-BE49-F238E27FC236}">
                    <a16:creationId xmlns:a16="http://schemas.microsoft.com/office/drawing/2014/main" id="{2E62F00E-4FFE-BDDE-9DD2-6C90CDBAEB55}"/>
                  </a:ext>
                </a:extLst>
              </p:cNvPr>
              <p:cNvPicPr/>
              <p:nvPr/>
            </p:nvPicPr>
            <p:blipFill>
              <a:blip r:embed="rId4"/>
              <a:stretch>
                <a:fillRect/>
              </a:stretch>
            </p:blipFill>
            <p:spPr>
              <a:xfrm>
                <a:off x="2215080" y="174240"/>
                <a:ext cx="9824760" cy="6384600"/>
              </a:xfrm>
              <a:prstGeom prst="rect">
                <a:avLst/>
              </a:prstGeom>
            </p:spPr>
          </p:pic>
        </mc:Fallback>
      </mc:AlternateContent>
    </p:spTree>
    <p:extLst>
      <p:ext uri="{BB962C8B-B14F-4D97-AF65-F5344CB8AC3E}">
        <p14:creationId xmlns:p14="http://schemas.microsoft.com/office/powerpoint/2010/main" val="38230907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A494F-140F-A8C6-8BB4-536B08BED261}"/>
              </a:ext>
            </a:extLst>
          </p:cNvPr>
          <p:cNvSpPr>
            <a:spLocks noGrp="1"/>
          </p:cNvSpPr>
          <p:nvPr>
            <p:ph type="title"/>
          </p:nvPr>
        </p:nvSpPr>
        <p:spPr/>
        <p:txBody>
          <a:bodyPr/>
          <a:lstStyle/>
          <a:p>
            <a:r>
              <a:rPr lang="en-IN" dirty="0"/>
              <a:t>Quadratic probing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129351-9B1C-2DEA-D1D3-7FD90D1A5C4D}"/>
                  </a:ext>
                </a:extLst>
              </p:cNvPr>
              <p:cNvSpPr>
                <a:spLocks noGrp="1"/>
              </p:cNvSpPr>
              <p:nvPr>
                <p:ph idx="1"/>
              </p:nvPr>
            </p:nvSpPr>
            <p:spPr/>
            <p:txBody>
              <a:bodyPr/>
              <a:lstStyle/>
              <a:p>
                <a:r>
                  <a:rPr lang="en-IN" dirty="0"/>
                  <a:t>If quadratic probing is used and </a:t>
                </a:r>
                <a:r>
                  <a:rPr lang="en-IN" dirty="0">
                    <a:solidFill>
                      <a:schemeClr val="accent1"/>
                    </a:solidFill>
                  </a:rPr>
                  <a:t>m</a:t>
                </a:r>
                <a:r>
                  <a:rPr lang="en-IN" dirty="0"/>
                  <a:t> is prime, then first </a:t>
                </a:r>
                <a14:m>
                  <m:oMath xmlns:m="http://schemas.openxmlformats.org/officeDocument/2006/math">
                    <m:d>
                      <m:dPr>
                        <m:begChr m:val="⌊"/>
                        <m:endChr m:val="⌋"/>
                        <m:ctrlPr>
                          <a:rPr lang="en-IN" i="1">
                            <a:solidFill>
                              <a:schemeClr val="accent1"/>
                            </a:solidFill>
                            <a:latin typeface="Cambria Math" panose="02040503050406030204" pitchFamily="18" charset="0"/>
                          </a:rPr>
                        </m:ctrlPr>
                      </m:dPr>
                      <m:e>
                        <m:f>
                          <m:fPr>
                            <m:ctrlPr>
                              <a:rPr lang="en-IN" i="1">
                                <a:solidFill>
                                  <a:schemeClr val="accent1"/>
                                </a:solidFill>
                                <a:latin typeface="Cambria Math" panose="02040503050406030204" pitchFamily="18" charset="0"/>
                              </a:rPr>
                            </m:ctrlPr>
                          </m:fPr>
                          <m:num>
                            <m:r>
                              <a:rPr lang="en-IN" i="1">
                                <a:solidFill>
                                  <a:schemeClr val="accent1"/>
                                </a:solidFill>
                                <a:latin typeface="Cambria Math" panose="02040503050406030204" pitchFamily="18" charset="0"/>
                              </a:rPr>
                              <m:t>𝑚</m:t>
                            </m:r>
                          </m:num>
                          <m:den>
                            <m:r>
                              <a:rPr lang="en-IN" i="1">
                                <a:solidFill>
                                  <a:schemeClr val="accent1"/>
                                </a:solidFill>
                                <a:latin typeface="Cambria Math" panose="02040503050406030204" pitchFamily="18" charset="0"/>
                              </a:rPr>
                              <m:t>2</m:t>
                            </m:r>
                          </m:den>
                        </m:f>
                      </m:e>
                    </m:d>
                  </m:oMath>
                </a14:m>
                <a:r>
                  <a:rPr lang="en-IN" dirty="0"/>
                  <a:t> alternative locations given by the quadratic probing algorithm are distinct</a:t>
                </a:r>
              </a:p>
              <a:p>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BE129351-9B1C-2DEA-D1D3-7FD90D1A5C4D}"/>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1A37E22-B759-A148-DDEF-4B9E8C1F95A0}"/>
                  </a:ext>
                </a:extLst>
              </p:cNvPr>
              <p:cNvSpPr txBox="1"/>
              <p:nvPr/>
            </p:nvSpPr>
            <p:spPr>
              <a:xfrm>
                <a:off x="1868129" y="2949676"/>
                <a:ext cx="6656439" cy="3562963"/>
              </a:xfrm>
              <a:prstGeom prst="rect">
                <a:avLst/>
              </a:prstGeom>
              <a:noFill/>
            </p:spPr>
            <p:txBody>
              <a:bodyPr wrap="square" rtlCol="0">
                <a:spAutoFit/>
              </a:bodyPr>
              <a:lstStyle/>
              <a:p>
                <a:r>
                  <a:rPr lang="en-IN" dirty="0"/>
                  <a:t>Let’s say this is not true.</a:t>
                </a:r>
              </a:p>
              <a:p>
                <a:r>
                  <a:rPr lang="en-IN" dirty="0"/>
                  <a:t>It means there exists,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𝑗</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𝑗</m:t>
                        </m:r>
                      </m:e>
                      <m:sub>
                        <m:r>
                          <a:rPr lang="en-IN" b="0" i="1" smtClean="0">
                            <a:latin typeface="Cambria Math" panose="02040503050406030204" pitchFamily="18" charset="0"/>
                          </a:rPr>
                          <m:t>2</m:t>
                        </m:r>
                      </m:sub>
                    </m:sSub>
                  </m:oMath>
                </a14:m>
                <a:r>
                  <a:rPr lang="en-IN" dirty="0"/>
                  <a:t> such that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1≤ </m:t>
                        </m:r>
                        <m:r>
                          <a:rPr lang="en-IN" b="0" i="1" smtClean="0">
                            <a:latin typeface="Cambria Math" panose="02040503050406030204" pitchFamily="18" charset="0"/>
                          </a:rPr>
                          <m:t>𝑗</m:t>
                        </m:r>
                      </m:e>
                      <m:sub>
                        <m:r>
                          <a:rPr lang="en-IN" b="0" i="1" smtClean="0">
                            <a:latin typeface="Cambria Math" panose="02040503050406030204" pitchFamily="18" charset="0"/>
                          </a:rPr>
                          <m:t>1</m:t>
                        </m:r>
                      </m:sub>
                    </m:sSub>
                    <m:r>
                      <a:rPr lang="en-IN" b="0" i="1" smtClean="0">
                        <a:latin typeface="Cambria Math" panose="02040503050406030204" pitchFamily="18" charset="0"/>
                      </a:rPr>
                      <m:t>&lt;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𝑗</m:t>
                        </m:r>
                      </m:e>
                      <m:sub>
                        <m:r>
                          <a:rPr lang="en-IN" b="0" i="1" smtClean="0">
                            <a:latin typeface="Cambria Math" panose="02040503050406030204" pitchFamily="18" charset="0"/>
                          </a:rPr>
                          <m:t>2</m:t>
                        </m:r>
                      </m:sub>
                    </m:sSub>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𝑚</m:t>
                        </m:r>
                        <m:r>
                          <a:rPr lang="en-IN" b="0" i="1" smtClean="0">
                            <a:latin typeface="Cambria Math" panose="02040503050406030204" pitchFamily="18" charset="0"/>
                          </a:rPr>
                          <m:t>/2</m:t>
                        </m:r>
                      </m:e>
                    </m:d>
                  </m:oMath>
                </a14:m>
                <a:endParaRPr lang="en-IN" dirty="0"/>
              </a:p>
              <a:p>
                <a:r>
                  <a:rPr lang="en-IN" dirty="0"/>
                  <a:t>and</a:t>
                </a:r>
              </a:p>
              <a:p>
                <a:pPr algn="r"/>
                <a14:m>
                  <m:oMathPara xmlns:m="http://schemas.openxmlformats.org/officeDocument/2006/math">
                    <m:oMathParaPr>
                      <m:jc m:val="left"/>
                    </m:oMathParaPr>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𝑖</m:t>
                          </m:r>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𝑗</m:t>
                              </m:r>
                            </m:e>
                            <m:sub>
                              <m:r>
                                <a:rPr lang="en-IN" b="0" i="1" smtClean="0">
                                  <a:latin typeface="Cambria Math" panose="02040503050406030204" pitchFamily="18" charset="0"/>
                                </a:rPr>
                                <m:t>1</m:t>
                              </m:r>
                            </m:sub>
                            <m:sup>
                              <m:r>
                                <a:rPr lang="en-IN" b="0" i="1" smtClean="0">
                                  <a:latin typeface="Cambria Math" panose="02040503050406030204" pitchFamily="18" charset="0"/>
                                </a:rPr>
                                <m:t>2</m:t>
                              </m:r>
                            </m:sup>
                          </m:sSubSup>
                        </m:e>
                      </m:d>
                      <m:r>
                        <a:rPr lang="en-IN" b="0" i="1" smtClean="0">
                          <a:latin typeface="Cambria Math" panose="02040503050406030204" pitchFamily="18" charset="0"/>
                        </a:rPr>
                        <m:t> </m:t>
                      </m:r>
                      <m:r>
                        <a:rPr lang="en-IN" b="0" i="1" smtClean="0">
                          <a:latin typeface="Cambria Math" panose="02040503050406030204" pitchFamily="18" charset="0"/>
                        </a:rPr>
                        <m:t>𝑚𝑜𝑑</m:t>
                      </m:r>
                      <m:r>
                        <a:rPr lang="en-IN" b="0" i="1" smtClean="0">
                          <a:latin typeface="Cambria Math" panose="02040503050406030204" pitchFamily="18" charset="0"/>
                        </a:rPr>
                        <m:t> </m:t>
                      </m:r>
                      <m:r>
                        <a:rPr lang="en-IN" b="0" i="1" smtClean="0">
                          <a:latin typeface="Cambria Math" panose="02040503050406030204" pitchFamily="18" charset="0"/>
                        </a:rPr>
                        <m:t>𝑚</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𝑖</m:t>
                          </m:r>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𝑗</m:t>
                              </m:r>
                            </m:e>
                            <m:sub>
                              <m:r>
                                <a:rPr lang="en-IN" b="0" i="1" smtClean="0">
                                  <a:latin typeface="Cambria Math" panose="02040503050406030204" pitchFamily="18" charset="0"/>
                                </a:rPr>
                                <m:t>2</m:t>
                              </m:r>
                            </m:sub>
                            <m:sup>
                              <m:r>
                                <a:rPr lang="en-IN" b="0" i="1" smtClean="0">
                                  <a:latin typeface="Cambria Math" panose="02040503050406030204" pitchFamily="18" charset="0"/>
                                </a:rPr>
                                <m:t>2</m:t>
                              </m:r>
                            </m:sup>
                          </m:sSubSup>
                        </m:e>
                      </m:d>
                      <m:r>
                        <a:rPr lang="en-IN" b="0" i="1" smtClean="0">
                          <a:latin typeface="Cambria Math" panose="02040503050406030204" pitchFamily="18" charset="0"/>
                        </a:rPr>
                        <m:t> </m:t>
                      </m:r>
                      <m:r>
                        <a:rPr lang="en-IN" b="0" i="1" smtClean="0">
                          <a:latin typeface="Cambria Math" panose="02040503050406030204" pitchFamily="18" charset="0"/>
                        </a:rPr>
                        <m:t>𝑚𝑜𝑑</m:t>
                      </m:r>
                      <m:r>
                        <a:rPr lang="en-IN" b="0" i="1" smtClean="0">
                          <a:latin typeface="Cambria Math" panose="02040503050406030204" pitchFamily="18" charset="0"/>
                        </a:rPr>
                        <m:t> </m:t>
                      </m:r>
                      <m:r>
                        <a:rPr lang="en-IN" b="0" i="1" smtClean="0">
                          <a:latin typeface="Cambria Math" panose="02040503050406030204" pitchFamily="18" charset="0"/>
                        </a:rPr>
                        <m:t>𝑚</m:t>
                      </m:r>
                    </m:oMath>
                  </m:oMathPara>
                </a14:m>
                <a:endParaRPr lang="en-IN" b="0" dirty="0"/>
              </a:p>
              <a:p>
                <a:pPr algn="r"/>
                <a14:m>
                  <m:oMathPara xmlns:m="http://schemas.openxmlformats.org/officeDocument/2006/math">
                    <m:oMathParaPr>
                      <m:jc m:val="left"/>
                    </m:oMathParaPr>
                    <m:oMath xmlns:m="http://schemas.openxmlformats.org/officeDocument/2006/math">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𝑗</m:t>
                          </m:r>
                        </m:e>
                        <m:sub>
                          <m:r>
                            <a:rPr lang="en-IN" b="0" i="1" smtClean="0">
                              <a:latin typeface="Cambria Math" panose="02040503050406030204" pitchFamily="18" charset="0"/>
                            </a:rPr>
                            <m:t>1</m:t>
                          </m:r>
                        </m:sub>
                        <m:sup>
                          <m:r>
                            <a:rPr lang="en-IN" b="0" i="1" smtClean="0">
                              <a:latin typeface="Cambria Math" panose="02040503050406030204" pitchFamily="18" charset="0"/>
                            </a:rPr>
                            <m:t>2</m:t>
                          </m:r>
                        </m:sup>
                      </m:sSubSup>
                      <m:r>
                        <a:rPr lang="en-IN" b="0" i="1" smtClean="0">
                          <a:latin typeface="Cambria Math" panose="02040503050406030204" pitchFamily="18" charset="0"/>
                        </a:rPr>
                        <m:t> </m:t>
                      </m:r>
                      <m:r>
                        <a:rPr lang="en-IN" b="0" i="1" smtClean="0">
                          <a:latin typeface="Cambria Math" panose="02040503050406030204" pitchFamily="18" charset="0"/>
                        </a:rPr>
                        <m:t>𝑚𝑜𝑑</m:t>
                      </m:r>
                      <m:r>
                        <a:rPr lang="en-IN" b="0" i="1" smtClean="0">
                          <a:latin typeface="Cambria Math" panose="02040503050406030204" pitchFamily="18" charset="0"/>
                        </a:rPr>
                        <m:t> </m:t>
                      </m:r>
                      <m:r>
                        <a:rPr lang="en-IN" b="0" i="1" smtClean="0">
                          <a:latin typeface="Cambria Math" panose="02040503050406030204" pitchFamily="18" charset="0"/>
                        </a:rPr>
                        <m:t>𝑚</m:t>
                      </m:r>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𝑗</m:t>
                          </m:r>
                        </m:e>
                        <m:sub>
                          <m:r>
                            <a:rPr lang="en-IN" b="0" i="1" smtClean="0">
                              <a:latin typeface="Cambria Math" panose="02040503050406030204" pitchFamily="18" charset="0"/>
                            </a:rPr>
                            <m:t>2</m:t>
                          </m:r>
                        </m:sub>
                        <m:sup>
                          <m:r>
                            <a:rPr lang="en-IN" b="0" i="1" smtClean="0">
                              <a:latin typeface="Cambria Math" panose="02040503050406030204" pitchFamily="18" charset="0"/>
                            </a:rPr>
                            <m:t>2</m:t>
                          </m:r>
                        </m:sup>
                      </m:sSubSup>
                      <m:r>
                        <a:rPr lang="en-IN" b="0" i="1" smtClean="0">
                          <a:latin typeface="Cambria Math" panose="02040503050406030204" pitchFamily="18" charset="0"/>
                        </a:rPr>
                        <m:t> </m:t>
                      </m:r>
                      <m:r>
                        <a:rPr lang="en-IN" b="0" i="1" smtClean="0">
                          <a:latin typeface="Cambria Math" panose="02040503050406030204" pitchFamily="18" charset="0"/>
                        </a:rPr>
                        <m:t>𝑚𝑜𝑑</m:t>
                      </m:r>
                      <m:r>
                        <a:rPr lang="en-IN" b="0" i="1" smtClean="0">
                          <a:latin typeface="Cambria Math" panose="02040503050406030204" pitchFamily="18" charset="0"/>
                        </a:rPr>
                        <m:t> </m:t>
                      </m:r>
                      <m:r>
                        <a:rPr lang="en-IN" b="0" i="1" smtClean="0">
                          <a:latin typeface="Cambria Math" panose="02040503050406030204" pitchFamily="18" charset="0"/>
                        </a:rPr>
                        <m:t>𝑚</m:t>
                      </m:r>
                    </m:oMath>
                  </m:oMathPara>
                </a14:m>
                <a:endParaRPr lang="en-IN" b="0" dirty="0"/>
              </a:p>
              <a:p>
                <a:pPr algn="r"/>
                <a14:m>
                  <m:oMathPara xmlns:m="http://schemas.openxmlformats.org/officeDocument/2006/math">
                    <m:oMathParaPr>
                      <m:jc m:val="left"/>
                    </m:oMathParaPr>
                    <m:oMath xmlns:m="http://schemas.openxmlformats.org/officeDocument/2006/math">
                      <m:d>
                        <m:dPr>
                          <m:ctrlPr>
                            <a:rPr lang="en-IN" b="0" i="1" smtClean="0">
                              <a:latin typeface="Cambria Math" panose="02040503050406030204" pitchFamily="18" charset="0"/>
                            </a:rPr>
                          </m:ctrlPr>
                        </m:dPr>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𝑗</m:t>
                              </m:r>
                            </m:e>
                            <m:sub>
                              <m:r>
                                <a:rPr lang="en-IN" b="0" i="1" smtClean="0">
                                  <a:latin typeface="Cambria Math" panose="02040503050406030204" pitchFamily="18" charset="0"/>
                                </a:rPr>
                                <m:t>2</m:t>
                              </m:r>
                            </m:sub>
                            <m:sup>
                              <m:r>
                                <a:rPr lang="en-IN" b="0" i="1" smtClean="0">
                                  <a:latin typeface="Cambria Math" panose="02040503050406030204" pitchFamily="18" charset="0"/>
                                </a:rPr>
                                <m:t>2</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𝑗</m:t>
                              </m:r>
                            </m:e>
                            <m:sub>
                              <m:r>
                                <a:rPr lang="en-IN" b="0" i="1" smtClean="0">
                                  <a:latin typeface="Cambria Math" panose="02040503050406030204" pitchFamily="18" charset="0"/>
                                </a:rPr>
                                <m:t>1</m:t>
                              </m:r>
                            </m:sub>
                            <m:sup>
                              <m:r>
                                <a:rPr lang="en-IN" b="0" i="1" smtClean="0">
                                  <a:latin typeface="Cambria Math" panose="02040503050406030204" pitchFamily="18" charset="0"/>
                                </a:rPr>
                                <m:t>2</m:t>
                              </m:r>
                            </m:sup>
                          </m:sSubSup>
                        </m:e>
                      </m:d>
                      <m:r>
                        <a:rPr lang="en-IN" b="0" i="1" smtClean="0">
                          <a:latin typeface="Cambria Math" panose="02040503050406030204" pitchFamily="18" charset="0"/>
                        </a:rPr>
                        <m:t> </m:t>
                      </m:r>
                      <m:r>
                        <a:rPr lang="en-IN" b="0" i="1" smtClean="0">
                          <a:latin typeface="Cambria Math" panose="02040503050406030204" pitchFamily="18" charset="0"/>
                        </a:rPr>
                        <m:t>𝑚𝑜𝑑</m:t>
                      </m:r>
                      <m:r>
                        <a:rPr lang="en-IN" b="0" i="1" smtClean="0">
                          <a:latin typeface="Cambria Math" panose="02040503050406030204" pitchFamily="18" charset="0"/>
                        </a:rPr>
                        <m:t> </m:t>
                      </m:r>
                      <m:r>
                        <a:rPr lang="en-IN" b="0" i="1" smtClean="0">
                          <a:latin typeface="Cambria Math" panose="02040503050406030204" pitchFamily="18" charset="0"/>
                        </a:rPr>
                        <m:t>𝑚</m:t>
                      </m:r>
                      <m:r>
                        <a:rPr lang="en-IN" b="0" i="1" smtClean="0">
                          <a:latin typeface="Cambria Math" panose="02040503050406030204" pitchFamily="18" charset="0"/>
                        </a:rPr>
                        <m:t>=0</m:t>
                      </m:r>
                    </m:oMath>
                  </m:oMathPara>
                </a14:m>
                <a:endParaRPr lang="en-IN" b="0" dirty="0"/>
              </a:p>
              <a:p>
                <a:pPr algn="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𝑗</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𝑗</m:t>
                              </m:r>
                            </m:e>
                            <m:sub>
                              <m:r>
                                <a:rPr lang="en-IN" b="0" i="1" smtClean="0">
                                  <a:latin typeface="Cambria Math" panose="02040503050406030204" pitchFamily="18" charset="0"/>
                                </a:rPr>
                                <m:t>1</m:t>
                              </m:r>
                            </m:sub>
                          </m:sSub>
                        </m:e>
                      </m:d>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𝑗</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𝑗</m:t>
                              </m:r>
                            </m:e>
                            <m:sub>
                              <m:r>
                                <a:rPr lang="en-IN" b="0" i="1" smtClean="0">
                                  <a:latin typeface="Cambria Math" panose="02040503050406030204" pitchFamily="18" charset="0"/>
                                </a:rPr>
                                <m:t>1</m:t>
                              </m:r>
                            </m:sub>
                          </m:sSub>
                        </m:e>
                      </m:d>
                      <m:r>
                        <a:rPr lang="en-IN" b="0" i="1" smtClean="0">
                          <a:latin typeface="Cambria Math" panose="02040503050406030204" pitchFamily="18" charset="0"/>
                        </a:rPr>
                        <m:t>) </m:t>
                      </m:r>
                      <m:r>
                        <a:rPr lang="en-IN" b="0" i="1" smtClean="0">
                          <a:latin typeface="Cambria Math" panose="02040503050406030204" pitchFamily="18" charset="0"/>
                        </a:rPr>
                        <m:t>𝑚𝑜𝑑</m:t>
                      </m:r>
                      <m:r>
                        <a:rPr lang="en-IN" b="0" i="1" smtClean="0">
                          <a:latin typeface="Cambria Math" panose="02040503050406030204" pitchFamily="18" charset="0"/>
                        </a:rPr>
                        <m:t> </m:t>
                      </m:r>
                      <m:r>
                        <a:rPr lang="en-IN" b="0" i="1" smtClean="0">
                          <a:latin typeface="Cambria Math" panose="02040503050406030204" pitchFamily="18" charset="0"/>
                        </a:rPr>
                        <m:t>𝑚</m:t>
                      </m:r>
                      <m:r>
                        <a:rPr lang="en-IN" b="0" i="1" smtClean="0">
                          <a:latin typeface="Cambria Math" panose="02040503050406030204" pitchFamily="18" charset="0"/>
                        </a:rPr>
                        <m:t>=0</m:t>
                      </m:r>
                    </m:oMath>
                  </m:oMathPara>
                </a14:m>
                <a:endParaRPr lang="en-IN" dirty="0"/>
              </a:p>
              <a:p>
                <a:pPr algn="r"/>
                <a:endParaRPr lang="en-IN" b="0" dirty="0"/>
              </a:p>
              <a:p>
                <a:r>
                  <a:rPr lang="en-IN" dirty="0"/>
                  <a:t>The above condition only holds if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m:t>
                        </m:r>
                        <m:r>
                          <a:rPr lang="en-IN" b="0" i="1" smtClean="0">
                            <a:latin typeface="Cambria Math" panose="02040503050406030204" pitchFamily="18" charset="0"/>
                          </a:rPr>
                          <m:t>𝑗</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𝑗</m:t>
                        </m:r>
                      </m:e>
                      <m:sub>
                        <m:r>
                          <a:rPr lang="en-IN" b="0" i="1" smtClean="0">
                            <a:latin typeface="Cambria Math" panose="02040503050406030204" pitchFamily="18" charset="0"/>
                          </a:rPr>
                          <m:t>1</m:t>
                        </m:r>
                      </m:sub>
                    </m:sSub>
                    <m:r>
                      <a:rPr lang="en-IN" b="0" i="1" smtClean="0">
                        <a:latin typeface="Cambria Math" panose="02040503050406030204" pitchFamily="18" charset="0"/>
                      </a:rPr>
                      <m:t>)</m:t>
                    </m:r>
                  </m:oMath>
                </a14:m>
                <a:r>
                  <a:rPr lang="en-IN" b="0" dirty="0"/>
                  <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𝑗</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𝑗</m:t>
                        </m:r>
                      </m:e>
                      <m:sub>
                        <m:r>
                          <a:rPr lang="en-IN" b="0" i="1" smtClean="0">
                            <a:latin typeface="Cambria Math" panose="02040503050406030204" pitchFamily="18" charset="0"/>
                          </a:rPr>
                          <m:t>1</m:t>
                        </m:r>
                      </m:sub>
                    </m:sSub>
                    <m:r>
                      <a:rPr lang="en-IN" b="0" i="1" smtClean="0">
                        <a:latin typeface="Cambria Math" panose="02040503050406030204" pitchFamily="18" charset="0"/>
                      </a:rPr>
                      <m:t>)</m:t>
                    </m:r>
                  </m:oMath>
                </a14:m>
                <a:r>
                  <a:rPr lang="en-IN" b="0" dirty="0"/>
                  <a:t> </a:t>
                </a:r>
                <a:r>
                  <a:rPr lang="en-IN" dirty="0"/>
                  <a:t>is</a:t>
                </a:r>
                <a:r>
                  <a:rPr lang="en-IN" b="0" dirty="0"/>
                  <a:t> either zero or a multiple of m. However, none of these can be true because </a:t>
                </a:r>
                <a14:m>
                  <m:oMath xmlns:m="http://schemas.openxmlformats.org/officeDocument/2006/math">
                    <m:sSub>
                      <m:sSubPr>
                        <m:ctrlPr>
                          <a:rPr lang="en-IN" i="1">
                            <a:latin typeface="Cambria Math" panose="02040503050406030204" pitchFamily="18" charset="0"/>
                          </a:rPr>
                        </m:ctrlPr>
                      </m:sSubPr>
                      <m:e>
                        <m:r>
                          <a:rPr lang="en-IN" b="0" i="1" smtClean="0">
                            <a:latin typeface="Cambria Math" panose="02040503050406030204" pitchFamily="18" charset="0"/>
                          </a:rPr>
                          <m:t>1</m:t>
                        </m:r>
                        <m:r>
                          <a:rPr lang="en-IN" i="1">
                            <a:latin typeface="Cambria Math" panose="02040503050406030204" pitchFamily="18" charset="0"/>
                          </a:rPr>
                          <m:t>≤ </m:t>
                        </m:r>
                        <m:r>
                          <a:rPr lang="en-IN" i="1">
                            <a:latin typeface="Cambria Math" panose="02040503050406030204" pitchFamily="18" charset="0"/>
                          </a:rPr>
                          <m:t>𝑗</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𝑗</m:t>
                        </m:r>
                      </m:e>
                      <m:sub>
                        <m:r>
                          <a:rPr lang="en-IN" b="0" i="1" smtClean="0">
                            <a:latin typeface="Cambria Math" panose="02040503050406030204" pitchFamily="18" charset="0"/>
                          </a:rPr>
                          <m:t>1</m:t>
                        </m:r>
                      </m:sub>
                    </m:sSub>
                    <m:r>
                      <a:rPr lang="en-IN" i="1">
                        <a:latin typeface="Cambria Math" panose="02040503050406030204" pitchFamily="18" charset="0"/>
                      </a:rPr>
                      <m:t>&lt;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𝑗</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𝑗</m:t>
                        </m:r>
                      </m:e>
                      <m:sub>
                        <m:r>
                          <a:rPr lang="en-IN" b="0" i="1" smtClean="0">
                            <a:latin typeface="Cambria Math" panose="02040503050406030204" pitchFamily="18" charset="0"/>
                          </a:rPr>
                          <m:t>1</m:t>
                        </m:r>
                      </m:sub>
                    </m:sSub>
                    <m:r>
                      <a:rPr lang="en-IN" b="0" i="1" smtClean="0">
                        <a:latin typeface="Cambria Math" panose="02040503050406030204" pitchFamily="18" charset="0"/>
                      </a:rPr>
                      <m:t>&lt;</m:t>
                    </m:r>
                    <m:r>
                      <a:rPr lang="en-IN" b="0" i="1" smtClean="0">
                        <a:latin typeface="Cambria Math" panose="02040503050406030204" pitchFamily="18" charset="0"/>
                      </a:rPr>
                      <m:t>𝑚</m:t>
                    </m:r>
                  </m:oMath>
                </a14:m>
                <a:r>
                  <a:rPr lang="en-IN" b="0" dirty="0"/>
                  <a:t> and m is prime. Therefore, for first </a:t>
                </a:r>
                <a14:m>
                  <m:oMath xmlns:m="http://schemas.openxmlformats.org/officeDocument/2006/math">
                    <m:d>
                      <m:dPr>
                        <m:begChr m:val="⌊"/>
                        <m:endChr m:val="⌋"/>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𝑚</m:t>
                            </m:r>
                          </m:num>
                          <m:den>
                            <m:r>
                              <a:rPr lang="en-IN" b="0" i="1" smtClean="0">
                                <a:latin typeface="Cambria Math" panose="02040503050406030204" pitchFamily="18" charset="0"/>
                              </a:rPr>
                              <m:t>2</m:t>
                            </m:r>
                          </m:den>
                        </m:f>
                      </m:e>
                    </m:d>
                  </m:oMath>
                </a14:m>
                <a:r>
                  <a:rPr lang="en-IN" b="0" dirty="0"/>
                  <a:t> probes always give distinct values.</a:t>
                </a:r>
              </a:p>
            </p:txBody>
          </p:sp>
        </mc:Choice>
        <mc:Fallback xmlns="">
          <p:sp>
            <p:nvSpPr>
              <p:cNvPr id="4" name="TextBox 3">
                <a:extLst>
                  <a:ext uri="{FF2B5EF4-FFF2-40B4-BE49-F238E27FC236}">
                    <a16:creationId xmlns:a16="http://schemas.microsoft.com/office/drawing/2014/main" id="{B1A37E22-B759-A148-DDEF-4B9E8C1F95A0}"/>
                  </a:ext>
                </a:extLst>
              </p:cNvPr>
              <p:cNvSpPr txBox="1">
                <a:spLocks noRot="1" noChangeAspect="1" noMove="1" noResize="1" noEditPoints="1" noAdjustHandles="1" noChangeArrowheads="1" noChangeShapeType="1" noTextEdit="1"/>
              </p:cNvSpPr>
              <p:nvPr/>
            </p:nvSpPr>
            <p:spPr>
              <a:xfrm>
                <a:off x="1868129" y="2949676"/>
                <a:ext cx="6656439" cy="3562963"/>
              </a:xfrm>
              <a:prstGeom prst="rect">
                <a:avLst/>
              </a:prstGeom>
              <a:blipFill>
                <a:blip r:embed="rId3"/>
                <a:stretch>
                  <a:fillRect l="-733" t="-1027" b="-1884"/>
                </a:stretch>
              </a:blipFill>
            </p:spPr>
            <p:txBody>
              <a:bodyPr/>
              <a:lstStyle/>
              <a:p>
                <a:r>
                  <a:rPr lang="en-IN">
                    <a:noFill/>
                  </a:rPr>
                  <a:t> </a:t>
                </a:r>
              </a:p>
            </p:txBody>
          </p:sp>
        </mc:Fallback>
      </mc:AlternateContent>
    </p:spTree>
    <p:extLst>
      <p:ext uri="{BB962C8B-B14F-4D97-AF65-F5344CB8AC3E}">
        <p14:creationId xmlns:p14="http://schemas.microsoft.com/office/powerpoint/2010/main" val="4391572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C374A-6C83-33B3-9CD6-D5DDFB24A153}"/>
              </a:ext>
            </a:extLst>
          </p:cNvPr>
          <p:cNvSpPr>
            <a:spLocks noGrp="1"/>
          </p:cNvSpPr>
          <p:nvPr>
            <p:ph type="title"/>
          </p:nvPr>
        </p:nvSpPr>
        <p:spPr/>
        <p:txBody>
          <a:bodyPr/>
          <a:lstStyle/>
          <a:p>
            <a:r>
              <a:rPr lang="en-IN" dirty="0"/>
              <a:t>Quadratic probing</a:t>
            </a:r>
          </a:p>
        </p:txBody>
      </p:sp>
      <p:sp>
        <p:nvSpPr>
          <p:cNvPr id="3" name="Content Placeholder 2">
            <a:extLst>
              <a:ext uri="{FF2B5EF4-FFF2-40B4-BE49-F238E27FC236}">
                <a16:creationId xmlns:a16="http://schemas.microsoft.com/office/drawing/2014/main" id="{C5F6C586-EC7D-C147-C716-BA5AEFE3DF17}"/>
              </a:ext>
            </a:extLst>
          </p:cNvPr>
          <p:cNvSpPr>
            <a:spLocks noGrp="1"/>
          </p:cNvSpPr>
          <p:nvPr>
            <p:ph idx="1"/>
          </p:nvPr>
        </p:nvSpPr>
        <p:spPr/>
        <p:txBody>
          <a:bodyPr/>
          <a:lstStyle/>
          <a:p>
            <a:r>
              <a:rPr lang="en-IN" dirty="0"/>
              <a:t>Although quadratic probing eliminates primary clustering, it creates its own kind of clustering called secondary clustering. This is because elements that hash to the same positions will probe at similar slots. </a:t>
            </a:r>
          </a:p>
        </p:txBody>
      </p:sp>
    </p:spTree>
    <p:extLst>
      <p:ext uri="{BB962C8B-B14F-4D97-AF65-F5344CB8AC3E}">
        <p14:creationId xmlns:p14="http://schemas.microsoft.com/office/powerpoint/2010/main" val="16108111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77E2-E3A8-3311-8A4F-C862FFE234F5}"/>
              </a:ext>
            </a:extLst>
          </p:cNvPr>
          <p:cNvSpPr>
            <a:spLocks noGrp="1"/>
          </p:cNvSpPr>
          <p:nvPr>
            <p:ph type="title"/>
          </p:nvPr>
        </p:nvSpPr>
        <p:spPr/>
        <p:txBody>
          <a:bodyPr/>
          <a:lstStyle/>
          <a:p>
            <a:r>
              <a:rPr lang="en-IN" dirty="0"/>
              <a:t>Double hashing</a:t>
            </a:r>
          </a:p>
        </p:txBody>
      </p:sp>
      <p:sp>
        <p:nvSpPr>
          <p:cNvPr id="3" name="Content Placeholder 2">
            <a:extLst>
              <a:ext uri="{FF2B5EF4-FFF2-40B4-BE49-F238E27FC236}">
                <a16:creationId xmlns:a16="http://schemas.microsoft.com/office/drawing/2014/main" id="{3442642C-B077-BEC3-1D23-ABC6FA020426}"/>
              </a:ext>
            </a:extLst>
          </p:cNvPr>
          <p:cNvSpPr>
            <a:spLocks noGrp="1"/>
          </p:cNvSpPr>
          <p:nvPr>
            <p:ph idx="1"/>
          </p:nvPr>
        </p:nvSpPr>
        <p:spPr/>
        <p:txBody>
          <a:bodyPr/>
          <a:lstStyle/>
          <a:p>
            <a:r>
              <a:rPr lang="en-US" dirty="0"/>
              <a:t>Double hashing scheme uses two hash functions, </a:t>
            </a:r>
            <a:r>
              <a:rPr lang="en-US" dirty="0">
                <a:solidFill>
                  <a:schemeClr val="accent1"/>
                </a:solidFill>
              </a:rPr>
              <a:t>hash1</a:t>
            </a:r>
            <a:r>
              <a:rPr lang="en-US" dirty="0"/>
              <a:t> and </a:t>
            </a:r>
            <a:r>
              <a:rPr lang="en-US" dirty="0">
                <a:solidFill>
                  <a:schemeClr val="accent1"/>
                </a:solidFill>
              </a:rPr>
              <a:t>hash2</a:t>
            </a:r>
          </a:p>
          <a:p>
            <a:pPr lvl="1"/>
            <a:r>
              <a:rPr lang="en-US" dirty="0">
                <a:solidFill>
                  <a:schemeClr val="accent1"/>
                </a:solidFill>
              </a:rPr>
              <a:t>hash2 </a:t>
            </a:r>
            <a:r>
              <a:rPr lang="en-US" dirty="0"/>
              <a:t>never returns zero</a:t>
            </a:r>
          </a:p>
          <a:p>
            <a:r>
              <a:rPr lang="en-US" dirty="0" err="1">
                <a:solidFill>
                  <a:schemeClr val="accent1"/>
                </a:solidFill>
              </a:rPr>
              <a:t>i</a:t>
            </a:r>
            <a:r>
              <a:rPr lang="en-US" dirty="0">
                <a:solidFill>
                  <a:schemeClr val="accent1"/>
                </a:solidFill>
              </a:rPr>
              <a:t> = hash1(key) </a:t>
            </a:r>
            <a:r>
              <a:rPr lang="en-US" dirty="0"/>
              <a:t>is already occupied, then an offset </a:t>
            </a:r>
            <a:r>
              <a:rPr lang="en-US" dirty="0">
                <a:solidFill>
                  <a:schemeClr val="accent1"/>
                </a:solidFill>
              </a:rPr>
              <a:t>o = hash2(key) </a:t>
            </a:r>
            <a:r>
              <a:rPr lang="en-US" dirty="0"/>
              <a:t>is computed</a:t>
            </a:r>
          </a:p>
          <a:p>
            <a:pPr lvl="1"/>
            <a:r>
              <a:rPr lang="en-US" dirty="0"/>
              <a:t>probing is done at index (</a:t>
            </a:r>
            <a:r>
              <a:rPr lang="en-US" dirty="0" err="1">
                <a:solidFill>
                  <a:schemeClr val="accent1"/>
                </a:solidFill>
              </a:rPr>
              <a:t>i+o</a:t>
            </a:r>
            <a:r>
              <a:rPr lang="en-US" dirty="0">
                <a:solidFill>
                  <a:schemeClr val="accent1"/>
                </a:solidFill>
              </a:rPr>
              <a:t>)%m</a:t>
            </a:r>
            <a:r>
              <a:rPr lang="en-US" dirty="0"/>
              <a:t>, (</a:t>
            </a:r>
            <a:r>
              <a:rPr lang="en-US" dirty="0" err="1">
                <a:solidFill>
                  <a:schemeClr val="accent1"/>
                </a:solidFill>
              </a:rPr>
              <a:t>i</a:t>
            </a:r>
            <a:r>
              <a:rPr lang="en-US" dirty="0">
                <a:solidFill>
                  <a:schemeClr val="accent1"/>
                </a:solidFill>
              </a:rPr>
              <a:t>+(2*o))%m</a:t>
            </a:r>
            <a:r>
              <a:rPr lang="en-US" dirty="0"/>
              <a:t>, (</a:t>
            </a:r>
            <a:r>
              <a:rPr lang="en-US" dirty="0" err="1">
                <a:solidFill>
                  <a:schemeClr val="accent1"/>
                </a:solidFill>
              </a:rPr>
              <a:t>i</a:t>
            </a:r>
            <a:r>
              <a:rPr lang="en-US" dirty="0">
                <a:solidFill>
                  <a:schemeClr val="accent1"/>
                </a:solidFill>
              </a:rPr>
              <a:t>+(3*o))%m</a:t>
            </a:r>
            <a:r>
              <a:rPr lang="en-US" dirty="0"/>
              <a:t>, and so on until an empty slot is encountered, where </a:t>
            </a:r>
            <a:r>
              <a:rPr lang="en-US" dirty="0">
                <a:solidFill>
                  <a:schemeClr val="accent1"/>
                </a:solidFill>
              </a:rPr>
              <a:t>m</a:t>
            </a:r>
            <a:r>
              <a:rPr lang="en-US" dirty="0"/>
              <a:t> is the size of the hash table</a:t>
            </a:r>
          </a:p>
          <a:p>
            <a:pPr lvl="1"/>
            <a:r>
              <a:rPr lang="en-US" dirty="0"/>
              <a:t>if </a:t>
            </a:r>
            <a:r>
              <a:rPr lang="en-US" dirty="0">
                <a:solidFill>
                  <a:schemeClr val="accent1"/>
                </a:solidFill>
              </a:rPr>
              <a:t>o &lt; m </a:t>
            </a:r>
            <a:r>
              <a:rPr lang="en-US" dirty="0"/>
              <a:t>and </a:t>
            </a:r>
            <a:r>
              <a:rPr lang="en-US" dirty="0">
                <a:solidFill>
                  <a:schemeClr val="accent1"/>
                </a:solidFill>
              </a:rPr>
              <a:t>m</a:t>
            </a:r>
            <a:r>
              <a:rPr lang="en-US" dirty="0"/>
              <a:t> is not divisible by </a:t>
            </a:r>
            <a:r>
              <a:rPr lang="en-US" dirty="0">
                <a:solidFill>
                  <a:schemeClr val="accent1"/>
                </a:solidFill>
              </a:rPr>
              <a:t>o,</a:t>
            </a:r>
            <a:r>
              <a:rPr lang="en-US" dirty="0"/>
              <a:t> then we can always find an empty slot during insertion if a slot is available</a:t>
            </a:r>
          </a:p>
        </p:txBody>
      </p:sp>
    </p:spTree>
    <p:extLst>
      <p:ext uri="{BB962C8B-B14F-4D97-AF65-F5344CB8AC3E}">
        <p14:creationId xmlns:p14="http://schemas.microsoft.com/office/powerpoint/2010/main" val="5507028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F9C1-0BAE-8016-72D9-B9BFD5F2B2A1}"/>
              </a:ext>
            </a:extLst>
          </p:cNvPr>
          <p:cNvSpPr>
            <a:spLocks noGrp="1"/>
          </p:cNvSpPr>
          <p:nvPr>
            <p:ph type="title"/>
          </p:nvPr>
        </p:nvSpPr>
        <p:spPr/>
        <p:txBody>
          <a:bodyPr/>
          <a:lstStyle/>
          <a:p>
            <a:r>
              <a:rPr lang="en-IN" dirty="0"/>
              <a:t>Double hashing</a:t>
            </a:r>
          </a:p>
        </p:txBody>
      </p:sp>
      <p:sp>
        <p:nvSpPr>
          <p:cNvPr id="3" name="Content Placeholder 2">
            <a:extLst>
              <a:ext uri="{FF2B5EF4-FFF2-40B4-BE49-F238E27FC236}">
                <a16:creationId xmlns:a16="http://schemas.microsoft.com/office/drawing/2014/main" id="{77A08D14-191F-F5B2-9D13-1C8A02A1CE59}"/>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5C597CB0-96A3-2CB6-A39B-C4CEEF6726A3}"/>
              </a:ext>
            </a:extLst>
          </p:cNvPr>
          <p:cNvGraphicFramePr>
            <a:graphicFrameLocks noGrp="1"/>
          </p:cNvGraphicFramePr>
          <p:nvPr/>
        </p:nvGraphicFramePr>
        <p:xfrm>
          <a:off x="2035277" y="1673397"/>
          <a:ext cx="1002892" cy="4079240"/>
        </p:xfrm>
        <a:graphic>
          <a:graphicData uri="http://schemas.openxmlformats.org/drawingml/2006/table">
            <a:tbl>
              <a:tblPr bandRow="1">
                <a:tableStyleId>{5C22544A-7EE6-4342-B048-85BDC9FD1C3A}</a:tableStyleId>
              </a:tblPr>
              <a:tblGrid>
                <a:gridCol w="501446">
                  <a:extLst>
                    <a:ext uri="{9D8B030D-6E8A-4147-A177-3AD203B41FA5}">
                      <a16:colId xmlns:a16="http://schemas.microsoft.com/office/drawing/2014/main" val="2545129151"/>
                    </a:ext>
                  </a:extLst>
                </a:gridCol>
                <a:gridCol w="501446">
                  <a:extLst>
                    <a:ext uri="{9D8B030D-6E8A-4147-A177-3AD203B41FA5}">
                      <a16:colId xmlns:a16="http://schemas.microsoft.com/office/drawing/2014/main" val="136728988"/>
                    </a:ext>
                  </a:extLst>
                </a:gridCol>
              </a:tblGrid>
              <a:tr h="370840">
                <a:tc>
                  <a:txBody>
                    <a:bodyPr/>
                    <a:lstStyle/>
                    <a:p>
                      <a:pPr algn="r"/>
                      <a:r>
                        <a:rPr lang="en-IN" dirty="0"/>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pPr algn="r"/>
                      <a:r>
                        <a:rPr lang="en-IN" dirty="0"/>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pPr algn="r"/>
                      <a:r>
                        <a:rPr lang="en-IN" dirty="0"/>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pPr algn="r"/>
                      <a:r>
                        <a:rPr lang="en-IN" dirty="0"/>
                        <a:t>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pPr algn="r"/>
                      <a:r>
                        <a:rPr lang="en-IN" dirty="0"/>
                        <a:t>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r h="370840">
                <a:tc>
                  <a:txBody>
                    <a:bodyPr/>
                    <a:lstStyle/>
                    <a:p>
                      <a:pPr algn="r"/>
                      <a:r>
                        <a:rPr lang="en-IN" dirty="0"/>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9341092"/>
                  </a:ext>
                </a:extLst>
              </a:tr>
            </a:tbl>
          </a:graphicData>
        </a:graphic>
      </p:graphicFrame>
      <p:sp>
        <p:nvSpPr>
          <p:cNvPr id="5" name="TextBox 4">
            <a:extLst>
              <a:ext uri="{FF2B5EF4-FFF2-40B4-BE49-F238E27FC236}">
                <a16:creationId xmlns:a16="http://schemas.microsoft.com/office/drawing/2014/main" id="{343CE96A-FE9C-D58A-702C-8EC96D327434}"/>
              </a:ext>
            </a:extLst>
          </p:cNvPr>
          <p:cNvSpPr txBox="1"/>
          <p:nvPr/>
        </p:nvSpPr>
        <p:spPr>
          <a:xfrm>
            <a:off x="7954297" y="4798139"/>
            <a:ext cx="3399503" cy="2031325"/>
          </a:xfrm>
          <a:prstGeom prst="rect">
            <a:avLst/>
          </a:prstGeom>
          <a:noFill/>
        </p:spPr>
        <p:txBody>
          <a:bodyPr wrap="square" rtlCol="0">
            <a:spAutoFit/>
          </a:bodyPr>
          <a:lstStyle/>
          <a:p>
            <a:r>
              <a:rPr lang="en-IN" b="1" dirty="0">
                <a:latin typeface="Consolas" panose="020B0609020204030204" pitchFamily="49" charset="0"/>
              </a:rPr>
              <a:t>int hash1(int x) {</a:t>
            </a:r>
          </a:p>
          <a:p>
            <a:r>
              <a:rPr lang="en-IN" b="1" dirty="0">
                <a:latin typeface="Consolas" panose="020B0609020204030204" pitchFamily="49" charset="0"/>
              </a:rPr>
              <a:t>    return x % 11;</a:t>
            </a:r>
          </a:p>
          <a:p>
            <a:r>
              <a:rPr lang="en-IN" b="1" dirty="0">
                <a:latin typeface="Consolas" panose="020B0609020204030204" pitchFamily="49" charset="0"/>
              </a:rPr>
              <a:t>}</a:t>
            </a:r>
          </a:p>
          <a:p>
            <a:endParaRPr lang="en-IN" b="1" dirty="0">
              <a:latin typeface="Consolas" panose="020B0609020204030204" pitchFamily="49" charset="0"/>
            </a:endParaRPr>
          </a:p>
          <a:p>
            <a:r>
              <a:rPr lang="en-IN" b="1" dirty="0">
                <a:latin typeface="Consolas" panose="020B0609020204030204" pitchFamily="49" charset="0"/>
              </a:rPr>
              <a:t>int hash2(int x) {</a:t>
            </a:r>
          </a:p>
          <a:p>
            <a:r>
              <a:rPr lang="en-IN" b="1" dirty="0">
                <a:latin typeface="Consolas" panose="020B0609020204030204" pitchFamily="49" charset="0"/>
              </a:rPr>
              <a:t>    return 7 – (x % 7);</a:t>
            </a:r>
          </a:p>
          <a:p>
            <a:r>
              <a:rPr lang="en-IN" b="1" dirty="0">
                <a:latin typeface="Consolas" panose="020B0609020204030204" pitchFamily="49" charset="0"/>
              </a:rPr>
              <a:t>}</a:t>
            </a:r>
          </a:p>
        </p:txBody>
      </p:sp>
      <p:sp>
        <p:nvSpPr>
          <p:cNvPr id="6" name="TextBox 5">
            <a:extLst>
              <a:ext uri="{FF2B5EF4-FFF2-40B4-BE49-F238E27FC236}">
                <a16:creationId xmlns:a16="http://schemas.microsoft.com/office/drawing/2014/main" id="{5E765947-0B0E-4017-4DBE-9E89898E90AA}"/>
              </a:ext>
            </a:extLst>
          </p:cNvPr>
          <p:cNvSpPr txBox="1"/>
          <p:nvPr/>
        </p:nvSpPr>
        <p:spPr>
          <a:xfrm>
            <a:off x="5255332" y="1823871"/>
            <a:ext cx="5727300" cy="369332"/>
          </a:xfrm>
          <a:prstGeom prst="rect">
            <a:avLst/>
          </a:prstGeom>
          <a:noFill/>
        </p:spPr>
        <p:txBody>
          <a:bodyPr wrap="square" rtlCol="0">
            <a:spAutoFit/>
          </a:bodyPr>
          <a:lstStyle/>
          <a:p>
            <a:r>
              <a:rPr lang="en-IN" b="1" dirty="0">
                <a:latin typeface="Consolas" panose="020B0609020204030204" pitchFamily="49" charset="0"/>
              </a:rPr>
              <a:t>Insert keys 13, 21, 26, 5, 37, 16, 15  </a:t>
            </a:r>
          </a:p>
        </p:txBody>
      </p:sp>
      <p:sp>
        <p:nvSpPr>
          <p:cNvPr id="7" name="TextBox 6">
            <a:extLst>
              <a:ext uri="{FF2B5EF4-FFF2-40B4-BE49-F238E27FC236}">
                <a16:creationId xmlns:a16="http://schemas.microsoft.com/office/drawing/2014/main" id="{54EB8635-2A35-710D-AA39-3AE3550CAEF5}"/>
              </a:ext>
            </a:extLst>
          </p:cNvPr>
          <p:cNvSpPr txBox="1"/>
          <p:nvPr/>
        </p:nvSpPr>
        <p:spPr>
          <a:xfrm>
            <a:off x="8583563" y="2841523"/>
            <a:ext cx="3224980" cy="1477328"/>
          </a:xfrm>
          <a:prstGeom prst="rect">
            <a:avLst/>
          </a:prstGeom>
          <a:noFill/>
          <a:ln>
            <a:solidFill>
              <a:schemeClr val="accent1"/>
            </a:solidFill>
          </a:ln>
        </p:spPr>
        <p:txBody>
          <a:bodyPr wrap="square" rtlCol="0">
            <a:spAutoFit/>
          </a:bodyPr>
          <a:lstStyle/>
          <a:p>
            <a:r>
              <a:rPr lang="en-IN" dirty="0"/>
              <a:t>Probing strategy:</a:t>
            </a:r>
          </a:p>
          <a:p>
            <a:r>
              <a:rPr lang="en-IN" dirty="0" err="1">
                <a:solidFill>
                  <a:srgbClr val="FF0000"/>
                </a:solidFill>
              </a:rPr>
              <a:t>i</a:t>
            </a:r>
            <a:r>
              <a:rPr lang="en-IN" dirty="0">
                <a:solidFill>
                  <a:srgbClr val="FF0000"/>
                </a:solidFill>
              </a:rPr>
              <a:t> = hash1(key)</a:t>
            </a:r>
          </a:p>
          <a:p>
            <a:r>
              <a:rPr lang="en-IN" dirty="0">
                <a:solidFill>
                  <a:srgbClr val="FF0000"/>
                </a:solidFill>
              </a:rPr>
              <a:t>o = hash2(key)</a:t>
            </a:r>
          </a:p>
          <a:p>
            <a:r>
              <a:rPr lang="en-IN" dirty="0">
                <a:solidFill>
                  <a:schemeClr val="accent1"/>
                </a:solidFill>
              </a:rPr>
              <a:t>Try </a:t>
            </a:r>
            <a:r>
              <a:rPr lang="en-IN" dirty="0">
                <a:solidFill>
                  <a:srgbClr val="FF0000"/>
                </a:solidFill>
              </a:rPr>
              <a:t>(</a:t>
            </a:r>
            <a:r>
              <a:rPr lang="en-IN" dirty="0" err="1">
                <a:solidFill>
                  <a:srgbClr val="FF0000"/>
                </a:solidFill>
              </a:rPr>
              <a:t>i</a:t>
            </a:r>
            <a:r>
              <a:rPr lang="en-IN" dirty="0">
                <a:solidFill>
                  <a:srgbClr val="FF0000"/>
                </a:solidFill>
              </a:rPr>
              <a:t> + (j*o)) mod 11 </a:t>
            </a:r>
            <a:r>
              <a:rPr lang="en-IN" dirty="0">
                <a:solidFill>
                  <a:schemeClr val="accent1"/>
                </a:solidFill>
              </a:rPr>
              <a:t>for j = 1, 2,3, …</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413F8E03-4507-3DDE-8E1D-5DA8C7D24BBA}"/>
                  </a:ext>
                </a:extLst>
              </p14:cNvPr>
              <p14:cNvContentPartPr/>
              <p14:nvPr/>
            </p14:nvContentPartPr>
            <p14:xfrm>
              <a:off x="2102400" y="1752120"/>
              <a:ext cx="9472680" cy="4628520"/>
            </p14:xfrm>
          </p:contentPart>
        </mc:Choice>
        <mc:Fallback xmlns="">
          <p:pic>
            <p:nvPicPr>
              <p:cNvPr id="8" name="Ink 7">
                <a:extLst>
                  <a:ext uri="{FF2B5EF4-FFF2-40B4-BE49-F238E27FC236}">
                    <a16:creationId xmlns:a16="http://schemas.microsoft.com/office/drawing/2014/main" id="{413F8E03-4507-3DDE-8E1D-5DA8C7D24BBA}"/>
                  </a:ext>
                </a:extLst>
              </p:cNvPr>
              <p:cNvPicPr/>
              <p:nvPr/>
            </p:nvPicPr>
            <p:blipFill>
              <a:blip r:embed="rId3"/>
              <a:stretch>
                <a:fillRect/>
              </a:stretch>
            </p:blipFill>
            <p:spPr>
              <a:xfrm>
                <a:off x="2093040" y="1742760"/>
                <a:ext cx="9491400" cy="4647240"/>
              </a:xfrm>
              <a:prstGeom prst="rect">
                <a:avLst/>
              </a:prstGeom>
            </p:spPr>
          </p:pic>
        </mc:Fallback>
      </mc:AlternateContent>
    </p:spTree>
    <p:extLst>
      <p:ext uri="{BB962C8B-B14F-4D97-AF65-F5344CB8AC3E}">
        <p14:creationId xmlns:p14="http://schemas.microsoft.com/office/powerpoint/2010/main" val="13821369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F9C1-0BAE-8016-72D9-B9BFD5F2B2A1}"/>
              </a:ext>
            </a:extLst>
          </p:cNvPr>
          <p:cNvSpPr>
            <a:spLocks noGrp="1"/>
          </p:cNvSpPr>
          <p:nvPr>
            <p:ph type="title"/>
          </p:nvPr>
        </p:nvSpPr>
        <p:spPr/>
        <p:txBody>
          <a:bodyPr/>
          <a:lstStyle/>
          <a:p>
            <a:r>
              <a:rPr lang="en-IN" dirty="0"/>
              <a:t>Double hashing</a:t>
            </a:r>
          </a:p>
        </p:txBody>
      </p:sp>
      <p:sp>
        <p:nvSpPr>
          <p:cNvPr id="3" name="Content Placeholder 2">
            <a:extLst>
              <a:ext uri="{FF2B5EF4-FFF2-40B4-BE49-F238E27FC236}">
                <a16:creationId xmlns:a16="http://schemas.microsoft.com/office/drawing/2014/main" id="{77A08D14-191F-F5B2-9D13-1C8A02A1CE59}"/>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5C597CB0-96A3-2CB6-A39B-C4CEEF6726A3}"/>
              </a:ext>
            </a:extLst>
          </p:cNvPr>
          <p:cNvGraphicFramePr>
            <a:graphicFrameLocks noGrp="1"/>
          </p:cNvGraphicFramePr>
          <p:nvPr/>
        </p:nvGraphicFramePr>
        <p:xfrm>
          <a:off x="2035277" y="1673397"/>
          <a:ext cx="1002892" cy="4079240"/>
        </p:xfrm>
        <a:graphic>
          <a:graphicData uri="http://schemas.openxmlformats.org/drawingml/2006/table">
            <a:tbl>
              <a:tblPr bandRow="1">
                <a:tableStyleId>{5C22544A-7EE6-4342-B048-85BDC9FD1C3A}</a:tableStyleId>
              </a:tblPr>
              <a:tblGrid>
                <a:gridCol w="501446">
                  <a:extLst>
                    <a:ext uri="{9D8B030D-6E8A-4147-A177-3AD203B41FA5}">
                      <a16:colId xmlns:a16="http://schemas.microsoft.com/office/drawing/2014/main" val="2545129151"/>
                    </a:ext>
                  </a:extLst>
                </a:gridCol>
                <a:gridCol w="501446">
                  <a:extLst>
                    <a:ext uri="{9D8B030D-6E8A-4147-A177-3AD203B41FA5}">
                      <a16:colId xmlns:a16="http://schemas.microsoft.com/office/drawing/2014/main" val="136728988"/>
                    </a:ext>
                  </a:extLst>
                </a:gridCol>
              </a:tblGrid>
              <a:tr h="370840">
                <a:tc>
                  <a:txBody>
                    <a:bodyPr/>
                    <a:lstStyle/>
                    <a:p>
                      <a:pPr algn="r"/>
                      <a:r>
                        <a:rPr lang="en-IN" dirty="0"/>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pPr algn="r"/>
                      <a:r>
                        <a:rPr lang="en-IN" dirty="0"/>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pPr algn="r"/>
                      <a:r>
                        <a:rPr lang="en-IN" dirty="0"/>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pPr algn="r"/>
                      <a:r>
                        <a:rPr lang="en-IN" dirty="0"/>
                        <a:t>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pPr algn="r"/>
                      <a:r>
                        <a:rPr lang="en-IN" dirty="0"/>
                        <a:t>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r h="370840">
                <a:tc>
                  <a:txBody>
                    <a:bodyPr/>
                    <a:lstStyle/>
                    <a:p>
                      <a:pPr algn="r"/>
                      <a:r>
                        <a:rPr lang="en-IN" dirty="0"/>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9341092"/>
                  </a:ext>
                </a:extLst>
              </a:tr>
            </a:tbl>
          </a:graphicData>
        </a:graphic>
      </p:graphicFrame>
      <p:sp>
        <p:nvSpPr>
          <p:cNvPr id="5" name="TextBox 4">
            <a:extLst>
              <a:ext uri="{FF2B5EF4-FFF2-40B4-BE49-F238E27FC236}">
                <a16:creationId xmlns:a16="http://schemas.microsoft.com/office/drawing/2014/main" id="{343CE96A-FE9C-D58A-702C-8EC96D327434}"/>
              </a:ext>
            </a:extLst>
          </p:cNvPr>
          <p:cNvSpPr txBox="1"/>
          <p:nvPr/>
        </p:nvSpPr>
        <p:spPr>
          <a:xfrm>
            <a:off x="7954297" y="4798139"/>
            <a:ext cx="3399503" cy="2031325"/>
          </a:xfrm>
          <a:prstGeom prst="rect">
            <a:avLst/>
          </a:prstGeom>
          <a:noFill/>
        </p:spPr>
        <p:txBody>
          <a:bodyPr wrap="square" rtlCol="0">
            <a:spAutoFit/>
          </a:bodyPr>
          <a:lstStyle/>
          <a:p>
            <a:r>
              <a:rPr lang="en-IN" b="1" dirty="0">
                <a:latin typeface="Consolas" panose="020B0609020204030204" pitchFamily="49" charset="0"/>
              </a:rPr>
              <a:t>int hash1(int x) {</a:t>
            </a:r>
          </a:p>
          <a:p>
            <a:r>
              <a:rPr lang="en-IN" b="1" dirty="0">
                <a:latin typeface="Consolas" panose="020B0609020204030204" pitchFamily="49" charset="0"/>
              </a:rPr>
              <a:t>    return x % 11;</a:t>
            </a:r>
          </a:p>
          <a:p>
            <a:r>
              <a:rPr lang="en-IN" b="1" dirty="0">
                <a:latin typeface="Consolas" panose="020B0609020204030204" pitchFamily="49" charset="0"/>
              </a:rPr>
              <a:t>}</a:t>
            </a:r>
          </a:p>
          <a:p>
            <a:endParaRPr lang="en-IN" b="1" dirty="0">
              <a:latin typeface="Consolas" panose="020B0609020204030204" pitchFamily="49" charset="0"/>
            </a:endParaRPr>
          </a:p>
          <a:p>
            <a:r>
              <a:rPr lang="en-IN" b="1" dirty="0">
                <a:latin typeface="Consolas" panose="020B0609020204030204" pitchFamily="49" charset="0"/>
              </a:rPr>
              <a:t>int hash2(int x) {</a:t>
            </a:r>
          </a:p>
          <a:p>
            <a:r>
              <a:rPr lang="en-IN" b="1" dirty="0">
                <a:latin typeface="Consolas" panose="020B0609020204030204" pitchFamily="49" charset="0"/>
              </a:rPr>
              <a:t>    return 7 – (x % 7);</a:t>
            </a:r>
          </a:p>
          <a:p>
            <a:r>
              <a:rPr lang="en-IN" b="1" dirty="0">
                <a:latin typeface="Consolas" panose="020B0609020204030204" pitchFamily="49" charset="0"/>
              </a:rPr>
              <a:t>}</a:t>
            </a:r>
          </a:p>
        </p:txBody>
      </p:sp>
      <p:sp>
        <p:nvSpPr>
          <p:cNvPr id="6" name="TextBox 5">
            <a:extLst>
              <a:ext uri="{FF2B5EF4-FFF2-40B4-BE49-F238E27FC236}">
                <a16:creationId xmlns:a16="http://schemas.microsoft.com/office/drawing/2014/main" id="{5E765947-0B0E-4017-4DBE-9E89898E90AA}"/>
              </a:ext>
            </a:extLst>
          </p:cNvPr>
          <p:cNvSpPr txBox="1"/>
          <p:nvPr/>
        </p:nvSpPr>
        <p:spPr>
          <a:xfrm>
            <a:off x="5255332" y="1823871"/>
            <a:ext cx="5727300" cy="369332"/>
          </a:xfrm>
          <a:prstGeom prst="rect">
            <a:avLst/>
          </a:prstGeom>
          <a:noFill/>
        </p:spPr>
        <p:txBody>
          <a:bodyPr wrap="square" rtlCol="0">
            <a:spAutoFit/>
          </a:bodyPr>
          <a:lstStyle/>
          <a:p>
            <a:r>
              <a:rPr lang="en-IN" b="1" dirty="0">
                <a:latin typeface="Consolas" panose="020B0609020204030204" pitchFamily="49" charset="0"/>
              </a:rPr>
              <a:t>Insert keys 13, 21, 26, 5, 37, 16, 15  </a:t>
            </a:r>
          </a:p>
        </p:txBody>
      </p:sp>
      <p:sp>
        <p:nvSpPr>
          <p:cNvPr id="7" name="TextBox 6">
            <a:extLst>
              <a:ext uri="{FF2B5EF4-FFF2-40B4-BE49-F238E27FC236}">
                <a16:creationId xmlns:a16="http://schemas.microsoft.com/office/drawing/2014/main" id="{3A8E0F89-EBCB-B1BD-F121-1ED1DDAE116D}"/>
              </a:ext>
            </a:extLst>
          </p:cNvPr>
          <p:cNvSpPr txBox="1"/>
          <p:nvPr/>
        </p:nvSpPr>
        <p:spPr>
          <a:xfrm>
            <a:off x="8583563" y="2841523"/>
            <a:ext cx="3224980" cy="1477328"/>
          </a:xfrm>
          <a:prstGeom prst="rect">
            <a:avLst/>
          </a:prstGeom>
          <a:noFill/>
          <a:ln>
            <a:solidFill>
              <a:schemeClr val="accent1"/>
            </a:solidFill>
          </a:ln>
        </p:spPr>
        <p:txBody>
          <a:bodyPr wrap="square" rtlCol="0">
            <a:spAutoFit/>
          </a:bodyPr>
          <a:lstStyle/>
          <a:p>
            <a:r>
              <a:rPr lang="en-IN" dirty="0"/>
              <a:t>Probing strategy:</a:t>
            </a:r>
          </a:p>
          <a:p>
            <a:r>
              <a:rPr lang="en-IN" dirty="0" err="1">
                <a:solidFill>
                  <a:srgbClr val="FF0000"/>
                </a:solidFill>
              </a:rPr>
              <a:t>i</a:t>
            </a:r>
            <a:r>
              <a:rPr lang="en-IN" dirty="0">
                <a:solidFill>
                  <a:srgbClr val="FF0000"/>
                </a:solidFill>
              </a:rPr>
              <a:t> = hash1(key)</a:t>
            </a:r>
          </a:p>
          <a:p>
            <a:r>
              <a:rPr lang="en-IN" dirty="0">
                <a:solidFill>
                  <a:srgbClr val="FF0000"/>
                </a:solidFill>
              </a:rPr>
              <a:t>o = hash2(key)</a:t>
            </a:r>
          </a:p>
          <a:p>
            <a:r>
              <a:rPr lang="en-IN" dirty="0">
                <a:solidFill>
                  <a:schemeClr val="accent1"/>
                </a:solidFill>
              </a:rPr>
              <a:t>Try </a:t>
            </a:r>
            <a:r>
              <a:rPr lang="en-IN" dirty="0">
                <a:solidFill>
                  <a:srgbClr val="FF0000"/>
                </a:solidFill>
              </a:rPr>
              <a:t>(</a:t>
            </a:r>
            <a:r>
              <a:rPr lang="en-IN" dirty="0" err="1">
                <a:solidFill>
                  <a:srgbClr val="FF0000"/>
                </a:solidFill>
              </a:rPr>
              <a:t>i</a:t>
            </a:r>
            <a:r>
              <a:rPr lang="en-IN" dirty="0">
                <a:solidFill>
                  <a:srgbClr val="FF0000"/>
                </a:solidFill>
              </a:rPr>
              <a:t> + (j*o)) mod 11 </a:t>
            </a:r>
            <a:r>
              <a:rPr lang="en-IN" dirty="0">
                <a:solidFill>
                  <a:schemeClr val="accent1"/>
                </a:solidFill>
              </a:rPr>
              <a:t>for j = 1, 2,3, …</a:t>
            </a:r>
          </a:p>
        </p:txBody>
      </p:sp>
    </p:spTree>
    <p:extLst>
      <p:ext uri="{BB962C8B-B14F-4D97-AF65-F5344CB8AC3E}">
        <p14:creationId xmlns:p14="http://schemas.microsoft.com/office/powerpoint/2010/main" val="4225207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5E510-D288-522D-8759-27761BFA786D}"/>
              </a:ext>
            </a:extLst>
          </p:cNvPr>
          <p:cNvSpPr>
            <a:spLocks noGrp="1"/>
          </p:cNvSpPr>
          <p:nvPr>
            <p:ph type="title"/>
          </p:nvPr>
        </p:nvSpPr>
        <p:spPr/>
        <p:txBody>
          <a:bodyPr/>
          <a:lstStyle/>
          <a:p>
            <a:r>
              <a:rPr lang="en-IN" dirty="0"/>
              <a:t>Linear probing</a:t>
            </a:r>
          </a:p>
        </p:txBody>
      </p:sp>
      <p:sp>
        <p:nvSpPr>
          <p:cNvPr id="3" name="Text Placeholder 2">
            <a:extLst>
              <a:ext uri="{FF2B5EF4-FFF2-40B4-BE49-F238E27FC236}">
                <a16:creationId xmlns:a16="http://schemas.microsoft.com/office/drawing/2014/main" id="{755DD4BB-93C7-1D05-2CE2-7101D0823D2A}"/>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0913181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F9C1-0BAE-8016-72D9-B9BFD5F2B2A1}"/>
              </a:ext>
            </a:extLst>
          </p:cNvPr>
          <p:cNvSpPr>
            <a:spLocks noGrp="1"/>
          </p:cNvSpPr>
          <p:nvPr>
            <p:ph type="title"/>
          </p:nvPr>
        </p:nvSpPr>
        <p:spPr/>
        <p:txBody>
          <a:bodyPr/>
          <a:lstStyle/>
          <a:p>
            <a:r>
              <a:rPr lang="en-IN" dirty="0"/>
              <a:t>Double hashing</a:t>
            </a:r>
          </a:p>
        </p:txBody>
      </p:sp>
      <p:sp>
        <p:nvSpPr>
          <p:cNvPr id="3" name="Content Placeholder 2">
            <a:extLst>
              <a:ext uri="{FF2B5EF4-FFF2-40B4-BE49-F238E27FC236}">
                <a16:creationId xmlns:a16="http://schemas.microsoft.com/office/drawing/2014/main" id="{77A08D14-191F-F5B2-9D13-1C8A02A1CE59}"/>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5C597CB0-96A3-2CB6-A39B-C4CEEF6726A3}"/>
              </a:ext>
            </a:extLst>
          </p:cNvPr>
          <p:cNvGraphicFramePr>
            <a:graphicFrameLocks noGrp="1"/>
          </p:cNvGraphicFramePr>
          <p:nvPr>
            <p:extLst>
              <p:ext uri="{D42A27DB-BD31-4B8C-83A1-F6EECF244321}">
                <p14:modId xmlns:p14="http://schemas.microsoft.com/office/powerpoint/2010/main" val="1947276889"/>
              </p:ext>
            </p:extLst>
          </p:nvPr>
        </p:nvGraphicFramePr>
        <p:xfrm>
          <a:off x="2035277" y="1673397"/>
          <a:ext cx="1002892" cy="4079240"/>
        </p:xfrm>
        <a:graphic>
          <a:graphicData uri="http://schemas.openxmlformats.org/drawingml/2006/table">
            <a:tbl>
              <a:tblPr bandRow="1">
                <a:tableStyleId>{5C22544A-7EE6-4342-B048-85BDC9FD1C3A}</a:tableStyleId>
              </a:tblPr>
              <a:tblGrid>
                <a:gridCol w="501446">
                  <a:extLst>
                    <a:ext uri="{9D8B030D-6E8A-4147-A177-3AD203B41FA5}">
                      <a16:colId xmlns:a16="http://schemas.microsoft.com/office/drawing/2014/main" val="2545129151"/>
                    </a:ext>
                  </a:extLst>
                </a:gridCol>
                <a:gridCol w="501446">
                  <a:extLst>
                    <a:ext uri="{9D8B030D-6E8A-4147-A177-3AD203B41FA5}">
                      <a16:colId xmlns:a16="http://schemas.microsoft.com/office/drawing/2014/main" val="136728988"/>
                    </a:ext>
                  </a:extLst>
                </a:gridCol>
              </a:tblGrid>
              <a:tr h="370840">
                <a:tc>
                  <a:txBody>
                    <a:bodyPr/>
                    <a:lstStyle/>
                    <a:p>
                      <a:pPr algn="r"/>
                      <a:r>
                        <a:rPr lang="en-IN" dirty="0"/>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pPr algn="r"/>
                      <a:r>
                        <a:rPr lang="en-IN" dirty="0"/>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pPr algn="r"/>
                      <a:r>
                        <a:rPr lang="en-IN" dirty="0"/>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pPr algn="r"/>
                      <a:r>
                        <a:rPr lang="en-IN" dirty="0"/>
                        <a:t>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pPr algn="r"/>
                      <a:r>
                        <a:rPr lang="en-IN" dirty="0"/>
                        <a:t>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r h="370840">
                <a:tc>
                  <a:txBody>
                    <a:bodyPr/>
                    <a:lstStyle/>
                    <a:p>
                      <a:pPr algn="r"/>
                      <a:r>
                        <a:rPr lang="en-IN" dirty="0"/>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9341092"/>
                  </a:ext>
                </a:extLst>
              </a:tr>
            </a:tbl>
          </a:graphicData>
        </a:graphic>
      </p:graphicFrame>
      <p:sp>
        <p:nvSpPr>
          <p:cNvPr id="5" name="TextBox 4">
            <a:extLst>
              <a:ext uri="{FF2B5EF4-FFF2-40B4-BE49-F238E27FC236}">
                <a16:creationId xmlns:a16="http://schemas.microsoft.com/office/drawing/2014/main" id="{343CE96A-FE9C-D58A-702C-8EC96D327434}"/>
              </a:ext>
            </a:extLst>
          </p:cNvPr>
          <p:cNvSpPr txBox="1"/>
          <p:nvPr/>
        </p:nvSpPr>
        <p:spPr>
          <a:xfrm>
            <a:off x="7954297" y="4798139"/>
            <a:ext cx="3399503" cy="2031325"/>
          </a:xfrm>
          <a:prstGeom prst="rect">
            <a:avLst/>
          </a:prstGeom>
          <a:noFill/>
        </p:spPr>
        <p:txBody>
          <a:bodyPr wrap="square" rtlCol="0">
            <a:spAutoFit/>
          </a:bodyPr>
          <a:lstStyle/>
          <a:p>
            <a:r>
              <a:rPr lang="en-IN" b="1" dirty="0">
                <a:latin typeface="Consolas" panose="020B0609020204030204" pitchFamily="49" charset="0"/>
              </a:rPr>
              <a:t>int hash1(int x) {</a:t>
            </a:r>
          </a:p>
          <a:p>
            <a:r>
              <a:rPr lang="en-IN" b="1" dirty="0">
                <a:latin typeface="Consolas" panose="020B0609020204030204" pitchFamily="49" charset="0"/>
              </a:rPr>
              <a:t>    return x % 11;</a:t>
            </a:r>
          </a:p>
          <a:p>
            <a:r>
              <a:rPr lang="en-IN" b="1" dirty="0">
                <a:latin typeface="Consolas" panose="020B0609020204030204" pitchFamily="49" charset="0"/>
              </a:rPr>
              <a:t>}</a:t>
            </a:r>
          </a:p>
          <a:p>
            <a:endParaRPr lang="en-IN" b="1" dirty="0">
              <a:latin typeface="Consolas" panose="020B0609020204030204" pitchFamily="49" charset="0"/>
            </a:endParaRPr>
          </a:p>
          <a:p>
            <a:r>
              <a:rPr lang="en-IN" b="1" dirty="0">
                <a:latin typeface="Consolas" panose="020B0609020204030204" pitchFamily="49" charset="0"/>
              </a:rPr>
              <a:t>int hash2(int x) {</a:t>
            </a:r>
          </a:p>
          <a:p>
            <a:r>
              <a:rPr lang="en-IN" b="1" dirty="0">
                <a:latin typeface="Consolas" panose="020B0609020204030204" pitchFamily="49" charset="0"/>
              </a:rPr>
              <a:t>    return 7 – (x % 7);</a:t>
            </a:r>
          </a:p>
          <a:p>
            <a:r>
              <a:rPr lang="en-IN" b="1" dirty="0">
                <a:latin typeface="Consolas" panose="020B0609020204030204" pitchFamily="49" charset="0"/>
              </a:rPr>
              <a:t>}</a:t>
            </a:r>
          </a:p>
        </p:txBody>
      </p:sp>
      <p:sp>
        <p:nvSpPr>
          <p:cNvPr id="6" name="TextBox 5">
            <a:extLst>
              <a:ext uri="{FF2B5EF4-FFF2-40B4-BE49-F238E27FC236}">
                <a16:creationId xmlns:a16="http://schemas.microsoft.com/office/drawing/2014/main" id="{5E765947-0B0E-4017-4DBE-9E89898E90AA}"/>
              </a:ext>
            </a:extLst>
          </p:cNvPr>
          <p:cNvSpPr txBox="1"/>
          <p:nvPr/>
        </p:nvSpPr>
        <p:spPr>
          <a:xfrm>
            <a:off x="5255332" y="1823871"/>
            <a:ext cx="5727300" cy="369332"/>
          </a:xfrm>
          <a:prstGeom prst="rect">
            <a:avLst/>
          </a:prstGeom>
          <a:noFill/>
        </p:spPr>
        <p:txBody>
          <a:bodyPr wrap="square" rtlCol="0">
            <a:spAutoFit/>
          </a:bodyPr>
          <a:lstStyle/>
          <a:p>
            <a:r>
              <a:rPr lang="en-IN" b="1" dirty="0">
                <a:latin typeface="Consolas" panose="020B0609020204030204" pitchFamily="49" charset="0"/>
              </a:rPr>
              <a:t>Insert keys 13, 21, 26, 5, 37, 16, 15  </a:t>
            </a:r>
          </a:p>
        </p:txBody>
      </p:sp>
      <p:sp>
        <p:nvSpPr>
          <p:cNvPr id="7" name="TextBox 6">
            <a:extLst>
              <a:ext uri="{FF2B5EF4-FFF2-40B4-BE49-F238E27FC236}">
                <a16:creationId xmlns:a16="http://schemas.microsoft.com/office/drawing/2014/main" id="{19414EC9-6B89-F970-2E22-616E5693AE58}"/>
              </a:ext>
            </a:extLst>
          </p:cNvPr>
          <p:cNvSpPr txBox="1"/>
          <p:nvPr/>
        </p:nvSpPr>
        <p:spPr>
          <a:xfrm>
            <a:off x="4345856" y="2694039"/>
            <a:ext cx="5270090" cy="369332"/>
          </a:xfrm>
          <a:prstGeom prst="rect">
            <a:avLst/>
          </a:prstGeom>
          <a:noFill/>
        </p:spPr>
        <p:txBody>
          <a:bodyPr wrap="square" rtlCol="0">
            <a:spAutoFit/>
          </a:bodyPr>
          <a:lstStyle/>
          <a:p>
            <a:r>
              <a:rPr lang="en-IN" dirty="0"/>
              <a:t>Inserting 13 at 13 % 11 = 2</a:t>
            </a:r>
          </a:p>
        </p:txBody>
      </p:sp>
      <p:sp>
        <p:nvSpPr>
          <p:cNvPr id="8" name="TextBox 7">
            <a:extLst>
              <a:ext uri="{FF2B5EF4-FFF2-40B4-BE49-F238E27FC236}">
                <a16:creationId xmlns:a16="http://schemas.microsoft.com/office/drawing/2014/main" id="{D366AFAF-DC71-FDEB-17E5-AB447D727D14}"/>
              </a:ext>
            </a:extLst>
          </p:cNvPr>
          <p:cNvSpPr txBox="1"/>
          <p:nvPr/>
        </p:nvSpPr>
        <p:spPr>
          <a:xfrm>
            <a:off x="8583563" y="2841523"/>
            <a:ext cx="3224980" cy="1477328"/>
          </a:xfrm>
          <a:prstGeom prst="rect">
            <a:avLst/>
          </a:prstGeom>
          <a:noFill/>
          <a:ln>
            <a:solidFill>
              <a:schemeClr val="accent1"/>
            </a:solidFill>
          </a:ln>
        </p:spPr>
        <p:txBody>
          <a:bodyPr wrap="square" rtlCol="0">
            <a:spAutoFit/>
          </a:bodyPr>
          <a:lstStyle/>
          <a:p>
            <a:r>
              <a:rPr lang="en-IN" dirty="0"/>
              <a:t>Probing strategy:</a:t>
            </a:r>
          </a:p>
          <a:p>
            <a:r>
              <a:rPr lang="en-IN" dirty="0" err="1">
                <a:solidFill>
                  <a:srgbClr val="FF0000"/>
                </a:solidFill>
              </a:rPr>
              <a:t>i</a:t>
            </a:r>
            <a:r>
              <a:rPr lang="en-IN" dirty="0">
                <a:solidFill>
                  <a:srgbClr val="FF0000"/>
                </a:solidFill>
              </a:rPr>
              <a:t> = hash1(key)</a:t>
            </a:r>
          </a:p>
          <a:p>
            <a:r>
              <a:rPr lang="en-IN" dirty="0">
                <a:solidFill>
                  <a:srgbClr val="FF0000"/>
                </a:solidFill>
              </a:rPr>
              <a:t>o = hash2(key)</a:t>
            </a:r>
          </a:p>
          <a:p>
            <a:r>
              <a:rPr lang="en-IN" dirty="0">
                <a:solidFill>
                  <a:schemeClr val="accent1"/>
                </a:solidFill>
              </a:rPr>
              <a:t>Try </a:t>
            </a:r>
            <a:r>
              <a:rPr lang="en-IN" dirty="0">
                <a:solidFill>
                  <a:srgbClr val="FF0000"/>
                </a:solidFill>
              </a:rPr>
              <a:t>(</a:t>
            </a:r>
            <a:r>
              <a:rPr lang="en-IN" dirty="0" err="1">
                <a:solidFill>
                  <a:srgbClr val="FF0000"/>
                </a:solidFill>
              </a:rPr>
              <a:t>i</a:t>
            </a:r>
            <a:r>
              <a:rPr lang="en-IN" dirty="0">
                <a:solidFill>
                  <a:srgbClr val="FF0000"/>
                </a:solidFill>
              </a:rPr>
              <a:t> + (j*o)) mod 11 </a:t>
            </a:r>
            <a:r>
              <a:rPr lang="en-IN" dirty="0">
                <a:solidFill>
                  <a:schemeClr val="accent1"/>
                </a:solidFill>
              </a:rPr>
              <a:t>for j = 1, 2,3, …</a:t>
            </a:r>
          </a:p>
        </p:txBody>
      </p:sp>
    </p:spTree>
    <p:extLst>
      <p:ext uri="{BB962C8B-B14F-4D97-AF65-F5344CB8AC3E}">
        <p14:creationId xmlns:p14="http://schemas.microsoft.com/office/powerpoint/2010/main" val="30732184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F9C1-0BAE-8016-72D9-B9BFD5F2B2A1}"/>
              </a:ext>
            </a:extLst>
          </p:cNvPr>
          <p:cNvSpPr>
            <a:spLocks noGrp="1"/>
          </p:cNvSpPr>
          <p:nvPr>
            <p:ph type="title"/>
          </p:nvPr>
        </p:nvSpPr>
        <p:spPr/>
        <p:txBody>
          <a:bodyPr/>
          <a:lstStyle/>
          <a:p>
            <a:r>
              <a:rPr lang="en-IN" dirty="0"/>
              <a:t>Double hashing</a:t>
            </a:r>
          </a:p>
        </p:txBody>
      </p:sp>
      <p:sp>
        <p:nvSpPr>
          <p:cNvPr id="3" name="Content Placeholder 2">
            <a:extLst>
              <a:ext uri="{FF2B5EF4-FFF2-40B4-BE49-F238E27FC236}">
                <a16:creationId xmlns:a16="http://schemas.microsoft.com/office/drawing/2014/main" id="{77A08D14-191F-F5B2-9D13-1C8A02A1CE59}"/>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5C597CB0-96A3-2CB6-A39B-C4CEEF6726A3}"/>
              </a:ext>
            </a:extLst>
          </p:cNvPr>
          <p:cNvGraphicFramePr>
            <a:graphicFrameLocks noGrp="1"/>
          </p:cNvGraphicFramePr>
          <p:nvPr>
            <p:extLst>
              <p:ext uri="{D42A27DB-BD31-4B8C-83A1-F6EECF244321}">
                <p14:modId xmlns:p14="http://schemas.microsoft.com/office/powerpoint/2010/main" val="692637337"/>
              </p:ext>
            </p:extLst>
          </p:nvPr>
        </p:nvGraphicFramePr>
        <p:xfrm>
          <a:off x="2035277" y="1673397"/>
          <a:ext cx="1002892" cy="4079240"/>
        </p:xfrm>
        <a:graphic>
          <a:graphicData uri="http://schemas.openxmlformats.org/drawingml/2006/table">
            <a:tbl>
              <a:tblPr bandRow="1">
                <a:tableStyleId>{5C22544A-7EE6-4342-B048-85BDC9FD1C3A}</a:tableStyleId>
              </a:tblPr>
              <a:tblGrid>
                <a:gridCol w="501446">
                  <a:extLst>
                    <a:ext uri="{9D8B030D-6E8A-4147-A177-3AD203B41FA5}">
                      <a16:colId xmlns:a16="http://schemas.microsoft.com/office/drawing/2014/main" val="2545129151"/>
                    </a:ext>
                  </a:extLst>
                </a:gridCol>
                <a:gridCol w="501446">
                  <a:extLst>
                    <a:ext uri="{9D8B030D-6E8A-4147-A177-3AD203B41FA5}">
                      <a16:colId xmlns:a16="http://schemas.microsoft.com/office/drawing/2014/main" val="136728988"/>
                    </a:ext>
                  </a:extLst>
                </a:gridCol>
              </a:tblGrid>
              <a:tr h="370840">
                <a:tc>
                  <a:txBody>
                    <a:bodyPr/>
                    <a:lstStyle/>
                    <a:p>
                      <a:pPr algn="r"/>
                      <a:r>
                        <a:rPr lang="en-IN" dirty="0"/>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pPr algn="r"/>
                      <a:r>
                        <a:rPr lang="en-IN" dirty="0"/>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pPr algn="r"/>
                      <a:r>
                        <a:rPr lang="en-IN" dirty="0"/>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pPr algn="r"/>
                      <a:r>
                        <a:rPr lang="en-IN" dirty="0"/>
                        <a:t>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pPr algn="r"/>
                      <a:r>
                        <a:rPr lang="en-IN" dirty="0"/>
                        <a:t>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r h="370840">
                <a:tc>
                  <a:txBody>
                    <a:bodyPr/>
                    <a:lstStyle/>
                    <a:p>
                      <a:pPr algn="r"/>
                      <a:r>
                        <a:rPr lang="en-IN" dirty="0"/>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9341092"/>
                  </a:ext>
                </a:extLst>
              </a:tr>
            </a:tbl>
          </a:graphicData>
        </a:graphic>
      </p:graphicFrame>
      <p:sp>
        <p:nvSpPr>
          <p:cNvPr id="5" name="TextBox 4">
            <a:extLst>
              <a:ext uri="{FF2B5EF4-FFF2-40B4-BE49-F238E27FC236}">
                <a16:creationId xmlns:a16="http://schemas.microsoft.com/office/drawing/2014/main" id="{343CE96A-FE9C-D58A-702C-8EC96D327434}"/>
              </a:ext>
            </a:extLst>
          </p:cNvPr>
          <p:cNvSpPr txBox="1"/>
          <p:nvPr/>
        </p:nvSpPr>
        <p:spPr>
          <a:xfrm>
            <a:off x="7954297" y="4798139"/>
            <a:ext cx="3399503" cy="2031325"/>
          </a:xfrm>
          <a:prstGeom prst="rect">
            <a:avLst/>
          </a:prstGeom>
          <a:noFill/>
        </p:spPr>
        <p:txBody>
          <a:bodyPr wrap="square" rtlCol="0">
            <a:spAutoFit/>
          </a:bodyPr>
          <a:lstStyle/>
          <a:p>
            <a:r>
              <a:rPr lang="en-IN" b="1" dirty="0">
                <a:latin typeface="Consolas" panose="020B0609020204030204" pitchFamily="49" charset="0"/>
              </a:rPr>
              <a:t>int hash1(int x) {</a:t>
            </a:r>
          </a:p>
          <a:p>
            <a:r>
              <a:rPr lang="en-IN" b="1" dirty="0">
                <a:latin typeface="Consolas" panose="020B0609020204030204" pitchFamily="49" charset="0"/>
              </a:rPr>
              <a:t>    return x % 11;</a:t>
            </a:r>
          </a:p>
          <a:p>
            <a:r>
              <a:rPr lang="en-IN" b="1" dirty="0">
                <a:latin typeface="Consolas" panose="020B0609020204030204" pitchFamily="49" charset="0"/>
              </a:rPr>
              <a:t>}</a:t>
            </a:r>
          </a:p>
          <a:p>
            <a:endParaRPr lang="en-IN" b="1" dirty="0">
              <a:latin typeface="Consolas" panose="020B0609020204030204" pitchFamily="49" charset="0"/>
            </a:endParaRPr>
          </a:p>
          <a:p>
            <a:r>
              <a:rPr lang="en-IN" b="1" dirty="0">
                <a:latin typeface="Consolas" panose="020B0609020204030204" pitchFamily="49" charset="0"/>
              </a:rPr>
              <a:t>int hash2(int x) {</a:t>
            </a:r>
          </a:p>
          <a:p>
            <a:r>
              <a:rPr lang="en-IN" b="1" dirty="0">
                <a:latin typeface="Consolas" panose="020B0609020204030204" pitchFamily="49" charset="0"/>
              </a:rPr>
              <a:t>    return 7 – (x % 7);</a:t>
            </a:r>
          </a:p>
          <a:p>
            <a:r>
              <a:rPr lang="en-IN" b="1" dirty="0">
                <a:latin typeface="Consolas" panose="020B0609020204030204" pitchFamily="49" charset="0"/>
              </a:rPr>
              <a:t>}</a:t>
            </a:r>
          </a:p>
        </p:txBody>
      </p:sp>
      <p:sp>
        <p:nvSpPr>
          <p:cNvPr id="6" name="TextBox 5">
            <a:extLst>
              <a:ext uri="{FF2B5EF4-FFF2-40B4-BE49-F238E27FC236}">
                <a16:creationId xmlns:a16="http://schemas.microsoft.com/office/drawing/2014/main" id="{5E765947-0B0E-4017-4DBE-9E89898E90AA}"/>
              </a:ext>
            </a:extLst>
          </p:cNvPr>
          <p:cNvSpPr txBox="1"/>
          <p:nvPr/>
        </p:nvSpPr>
        <p:spPr>
          <a:xfrm>
            <a:off x="5255332" y="1823871"/>
            <a:ext cx="5727300" cy="369332"/>
          </a:xfrm>
          <a:prstGeom prst="rect">
            <a:avLst/>
          </a:prstGeom>
          <a:noFill/>
        </p:spPr>
        <p:txBody>
          <a:bodyPr wrap="square" rtlCol="0">
            <a:spAutoFit/>
          </a:bodyPr>
          <a:lstStyle/>
          <a:p>
            <a:r>
              <a:rPr lang="en-IN" b="1" dirty="0">
                <a:latin typeface="Consolas" panose="020B0609020204030204" pitchFamily="49" charset="0"/>
              </a:rPr>
              <a:t>Insert keys 13, 21, 26, 5, 37, 16, 15  </a:t>
            </a:r>
          </a:p>
        </p:txBody>
      </p:sp>
      <p:sp>
        <p:nvSpPr>
          <p:cNvPr id="7" name="TextBox 6">
            <a:extLst>
              <a:ext uri="{FF2B5EF4-FFF2-40B4-BE49-F238E27FC236}">
                <a16:creationId xmlns:a16="http://schemas.microsoft.com/office/drawing/2014/main" id="{19414EC9-6B89-F970-2E22-616E5693AE58}"/>
              </a:ext>
            </a:extLst>
          </p:cNvPr>
          <p:cNvSpPr txBox="1"/>
          <p:nvPr/>
        </p:nvSpPr>
        <p:spPr>
          <a:xfrm>
            <a:off x="4345856" y="2694039"/>
            <a:ext cx="5270090" cy="369332"/>
          </a:xfrm>
          <a:prstGeom prst="rect">
            <a:avLst/>
          </a:prstGeom>
          <a:noFill/>
        </p:spPr>
        <p:txBody>
          <a:bodyPr wrap="square" rtlCol="0">
            <a:spAutoFit/>
          </a:bodyPr>
          <a:lstStyle/>
          <a:p>
            <a:r>
              <a:rPr lang="en-IN" dirty="0"/>
              <a:t>Inserting 21 at 21 % 11 = 10</a:t>
            </a:r>
          </a:p>
        </p:txBody>
      </p:sp>
      <p:sp>
        <p:nvSpPr>
          <p:cNvPr id="8" name="TextBox 7">
            <a:extLst>
              <a:ext uri="{FF2B5EF4-FFF2-40B4-BE49-F238E27FC236}">
                <a16:creationId xmlns:a16="http://schemas.microsoft.com/office/drawing/2014/main" id="{EC311B50-2054-5728-B9A5-C0668AB1A1AD}"/>
              </a:ext>
            </a:extLst>
          </p:cNvPr>
          <p:cNvSpPr txBox="1"/>
          <p:nvPr/>
        </p:nvSpPr>
        <p:spPr>
          <a:xfrm>
            <a:off x="8583563" y="2841523"/>
            <a:ext cx="3224980" cy="1477328"/>
          </a:xfrm>
          <a:prstGeom prst="rect">
            <a:avLst/>
          </a:prstGeom>
          <a:noFill/>
          <a:ln>
            <a:solidFill>
              <a:schemeClr val="accent1"/>
            </a:solidFill>
          </a:ln>
        </p:spPr>
        <p:txBody>
          <a:bodyPr wrap="square" rtlCol="0">
            <a:spAutoFit/>
          </a:bodyPr>
          <a:lstStyle/>
          <a:p>
            <a:r>
              <a:rPr lang="en-IN" dirty="0"/>
              <a:t>Probing strategy:</a:t>
            </a:r>
          </a:p>
          <a:p>
            <a:r>
              <a:rPr lang="en-IN" dirty="0" err="1">
                <a:solidFill>
                  <a:srgbClr val="FF0000"/>
                </a:solidFill>
              </a:rPr>
              <a:t>i</a:t>
            </a:r>
            <a:r>
              <a:rPr lang="en-IN" dirty="0">
                <a:solidFill>
                  <a:srgbClr val="FF0000"/>
                </a:solidFill>
              </a:rPr>
              <a:t> = hash1(key)</a:t>
            </a:r>
          </a:p>
          <a:p>
            <a:r>
              <a:rPr lang="en-IN" dirty="0">
                <a:solidFill>
                  <a:srgbClr val="FF0000"/>
                </a:solidFill>
              </a:rPr>
              <a:t>o = hash2(key)</a:t>
            </a:r>
          </a:p>
          <a:p>
            <a:r>
              <a:rPr lang="en-IN" dirty="0">
                <a:solidFill>
                  <a:schemeClr val="accent1"/>
                </a:solidFill>
              </a:rPr>
              <a:t>Try </a:t>
            </a:r>
            <a:r>
              <a:rPr lang="en-IN" dirty="0">
                <a:solidFill>
                  <a:srgbClr val="FF0000"/>
                </a:solidFill>
              </a:rPr>
              <a:t>(</a:t>
            </a:r>
            <a:r>
              <a:rPr lang="en-IN" dirty="0" err="1">
                <a:solidFill>
                  <a:srgbClr val="FF0000"/>
                </a:solidFill>
              </a:rPr>
              <a:t>i</a:t>
            </a:r>
            <a:r>
              <a:rPr lang="en-IN" dirty="0">
                <a:solidFill>
                  <a:srgbClr val="FF0000"/>
                </a:solidFill>
              </a:rPr>
              <a:t> + (j*o)) mod 11 </a:t>
            </a:r>
            <a:r>
              <a:rPr lang="en-IN" dirty="0">
                <a:solidFill>
                  <a:schemeClr val="accent1"/>
                </a:solidFill>
              </a:rPr>
              <a:t>for j = 1, 2,3, …</a:t>
            </a:r>
          </a:p>
        </p:txBody>
      </p:sp>
    </p:spTree>
    <p:extLst>
      <p:ext uri="{BB962C8B-B14F-4D97-AF65-F5344CB8AC3E}">
        <p14:creationId xmlns:p14="http://schemas.microsoft.com/office/powerpoint/2010/main" val="32827857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F9C1-0BAE-8016-72D9-B9BFD5F2B2A1}"/>
              </a:ext>
            </a:extLst>
          </p:cNvPr>
          <p:cNvSpPr>
            <a:spLocks noGrp="1"/>
          </p:cNvSpPr>
          <p:nvPr>
            <p:ph type="title"/>
          </p:nvPr>
        </p:nvSpPr>
        <p:spPr/>
        <p:txBody>
          <a:bodyPr/>
          <a:lstStyle/>
          <a:p>
            <a:r>
              <a:rPr lang="en-IN" dirty="0"/>
              <a:t>Double hashing</a:t>
            </a:r>
          </a:p>
        </p:txBody>
      </p:sp>
      <p:sp>
        <p:nvSpPr>
          <p:cNvPr id="3" name="Content Placeholder 2">
            <a:extLst>
              <a:ext uri="{FF2B5EF4-FFF2-40B4-BE49-F238E27FC236}">
                <a16:creationId xmlns:a16="http://schemas.microsoft.com/office/drawing/2014/main" id="{77A08D14-191F-F5B2-9D13-1C8A02A1CE59}"/>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5C597CB0-96A3-2CB6-A39B-C4CEEF6726A3}"/>
              </a:ext>
            </a:extLst>
          </p:cNvPr>
          <p:cNvGraphicFramePr>
            <a:graphicFrameLocks noGrp="1"/>
          </p:cNvGraphicFramePr>
          <p:nvPr>
            <p:extLst>
              <p:ext uri="{D42A27DB-BD31-4B8C-83A1-F6EECF244321}">
                <p14:modId xmlns:p14="http://schemas.microsoft.com/office/powerpoint/2010/main" val="3731867328"/>
              </p:ext>
            </p:extLst>
          </p:nvPr>
        </p:nvGraphicFramePr>
        <p:xfrm>
          <a:off x="2035277" y="1673397"/>
          <a:ext cx="1002892" cy="4079240"/>
        </p:xfrm>
        <a:graphic>
          <a:graphicData uri="http://schemas.openxmlformats.org/drawingml/2006/table">
            <a:tbl>
              <a:tblPr bandRow="1">
                <a:tableStyleId>{5C22544A-7EE6-4342-B048-85BDC9FD1C3A}</a:tableStyleId>
              </a:tblPr>
              <a:tblGrid>
                <a:gridCol w="501446">
                  <a:extLst>
                    <a:ext uri="{9D8B030D-6E8A-4147-A177-3AD203B41FA5}">
                      <a16:colId xmlns:a16="http://schemas.microsoft.com/office/drawing/2014/main" val="2545129151"/>
                    </a:ext>
                  </a:extLst>
                </a:gridCol>
                <a:gridCol w="501446">
                  <a:extLst>
                    <a:ext uri="{9D8B030D-6E8A-4147-A177-3AD203B41FA5}">
                      <a16:colId xmlns:a16="http://schemas.microsoft.com/office/drawing/2014/main" val="136728988"/>
                    </a:ext>
                  </a:extLst>
                </a:gridCol>
              </a:tblGrid>
              <a:tr h="370840">
                <a:tc>
                  <a:txBody>
                    <a:bodyPr/>
                    <a:lstStyle/>
                    <a:p>
                      <a:pPr algn="r"/>
                      <a:r>
                        <a:rPr lang="en-IN" dirty="0"/>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pPr algn="r"/>
                      <a:r>
                        <a:rPr lang="en-IN" dirty="0"/>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pPr algn="r"/>
                      <a:r>
                        <a:rPr lang="en-IN" dirty="0"/>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pPr algn="r"/>
                      <a:r>
                        <a:rPr lang="en-IN" dirty="0"/>
                        <a:t>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pPr algn="r"/>
                      <a:r>
                        <a:rPr lang="en-IN" dirty="0"/>
                        <a:t>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r h="370840">
                <a:tc>
                  <a:txBody>
                    <a:bodyPr/>
                    <a:lstStyle/>
                    <a:p>
                      <a:pPr algn="r"/>
                      <a:r>
                        <a:rPr lang="en-IN" dirty="0"/>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9341092"/>
                  </a:ext>
                </a:extLst>
              </a:tr>
            </a:tbl>
          </a:graphicData>
        </a:graphic>
      </p:graphicFrame>
      <p:sp>
        <p:nvSpPr>
          <p:cNvPr id="5" name="TextBox 4">
            <a:extLst>
              <a:ext uri="{FF2B5EF4-FFF2-40B4-BE49-F238E27FC236}">
                <a16:creationId xmlns:a16="http://schemas.microsoft.com/office/drawing/2014/main" id="{343CE96A-FE9C-D58A-702C-8EC96D327434}"/>
              </a:ext>
            </a:extLst>
          </p:cNvPr>
          <p:cNvSpPr txBox="1"/>
          <p:nvPr/>
        </p:nvSpPr>
        <p:spPr>
          <a:xfrm>
            <a:off x="7954297" y="4798139"/>
            <a:ext cx="3399503" cy="2031325"/>
          </a:xfrm>
          <a:prstGeom prst="rect">
            <a:avLst/>
          </a:prstGeom>
          <a:noFill/>
        </p:spPr>
        <p:txBody>
          <a:bodyPr wrap="square" rtlCol="0">
            <a:spAutoFit/>
          </a:bodyPr>
          <a:lstStyle/>
          <a:p>
            <a:r>
              <a:rPr lang="en-IN" b="1" dirty="0">
                <a:latin typeface="Consolas" panose="020B0609020204030204" pitchFamily="49" charset="0"/>
              </a:rPr>
              <a:t>int hash1(int x) {</a:t>
            </a:r>
          </a:p>
          <a:p>
            <a:r>
              <a:rPr lang="en-IN" b="1" dirty="0">
                <a:latin typeface="Consolas" panose="020B0609020204030204" pitchFamily="49" charset="0"/>
              </a:rPr>
              <a:t>    return x % 11;</a:t>
            </a:r>
          </a:p>
          <a:p>
            <a:r>
              <a:rPr lang="en-IN" b="1" dirty="0">
                <a:latin typeface="Consolas" panose="020B0609020204030204" pitchFamily="49" charset="0"/>
              </a:rPr>
              <a:t>}</a:t>
            </a:r>
          </a:p>
          <a:p>
            <a:endParaRPr lang="en-IN" b="1" dirty="0">
              <a:latin typeface="Consolas" panose="020B0609020204030204" pitchFamily="49" charset="0"/>
            </a:endParaRPr>
          </a:p>
          <a:p>
            <a:r>
              <a:rPr lang="en-IN" b="1" dirty="0">
                <a:latin typeface="Consolas" panose="020B0609020204030204" pitchFamily="49" charset="0"/>
              </a:rPr>
              <a:t>int hash2(int x) {</a:t>
            </a:r>
          </a:p>
          <a:p>
            <a:r>
              <a:rPr lang="en-IN" b="1" dirty="0">
                <a:latin typeface="Consolas" panose="020B0609020204030204" pitchFamily="49" charset="0"/>
              </a:rPr>
              <a:t>    return 7 – (x % 7);</a:t>
            </a:r>
          </a:p>
          <a:p>
            <a:r>
              <a:rPr lang="en-IN" b="1" dirty="0">
                <a:latin typeface="Consolas" panose="020B0609020204030204" pitchFamily="49" charset="0"/>
              </a:rPr>
              <a:t>}</a:t>
            </a:r>
          </a:p>
        </p:txBody>
      </p:sp>
      <p:sp>
        <p:nvSpPr>
          <p:cNvPr id="6" name="TextBox 5">
            <a:extLst>
              <a:ext uri="{FF2B5EF4-FFF2-40B4-BE49-F238E27FC236}">
                <a16:creationId xmlns:a16="http://schemas.microsoft.com/office/drawing/2014/main" id="{5E765947-0B0E-4017-4DBE-9E89898E90AA}"/>
              </a:ext>
            </a:extLst>
          </p:cNvPr>
          <p:cNvSpPr txBox="1"/>
          <p:nvPr/>
        </p:nvSpPr>
        <p:spPr>
          <a:xfrm>
            <a:off x="5255332" y="1823871"/>
            <a:ext cx="5727300" cy="369332"/>
          </a:xfrm>
          <a:prstGeom prst="rect">
            <a:avLst/>
          </a:prstGeom>
          <a:noFill/>
        </p:spPr>
        <p:txBody>
          <a:bodyPr wrap="square" rtlCol="0">
            <a:spAutoFit/>
          </a:bodyPr>
          <a:lstStyle/>
          <a:p>
            <a:r>
              <a:rPr lang="en-IN" b="1" dirty="0">
                <a:latin typeface="Consolas" panose="020B0609020204030204" pitchFamily="49" charset="0"/>
              </a:rPr>
              <a:t>Insert keys 13, 21, 26, 5, 37, 16, 15  </a:t>
            </a:r>
          </a:p>
        </p:txBody>
      </p:sp>
      <p:sp>
        <p:nvSpPr>
          <p:cNvPr id="7" name="TextBox 6">
            <a:extLst>
              <a:ext uri="{FF2B5EF4-FFF2-40B4-BE49-F238E27FC236}">
                <a16:creationId xmlns:a16="http://schemas.microsoft.com/office/drawing/2014/main" id="{19414EC9-6B89-F970-2E22-616E5693AE58}"/>
              </a:ext>
            </a:extLst>
          </p:cNvPr>
          <p:cNvSpPr txBox="1"/>
          <p:nvPr/>
        </p:nvSpPr>
        <p:spPr>
          <a:xfrm>
            <a:off x="4345856" y="2694039"/>
            <a:ext cx="5270090" cy="369332"/>
          </a:xfrm>
          <a:prstGeom prst="rect">
            <a:avLst/>
          </a:prstGeom>
          <a:noFill/>
        </p:spPr>
        <p:txBody>
          <a:bodyPr wrap="square" rtlCol="0">
            <a:spAutoFit/>
          </a:bodyPr>
          <a:lstStyle/>
          <a:p>
            <a:r>
              <a:rPr lang="en-IN" dirty="0"/>
              <a:t>Inserting 26 at 26 % 11 = 4</a:t>
            </a:r>
          </a:p>
        </p:txBody>
      </p:sp>
      <p:sp>
        <p:nvSpPr>
          <p:cNvPr id="8" name="TextBox 7">
            <a:extLst>
              <a:ext uri="{FF2B5EF4-FFF2-40B4-BE49-F238E27FC236}">
                <a16:creationId xmlns:a16="http://schemas.microsoft.com/office/drawing/2014/main" id="{FA2E916F-E66F-7492-0D8E-F135359626B3}"/>
              </a:ext>
            </a:extLst>
          </p:cNvPr>
          <p:cNvSpPr txBox="1"/>
          <p:nvPr/>
        </p:nvSpPr>
        <p:spPr>
          <a:xfrm>
            <a:off x="8583563" y="2841523"/>
            <a:ext cx="3224980" cy="1477328"/>
          </a:xfrm>
          <a:prstGeom prst="rect">
            <a:avLst/>
          </a:prstGeom>
          <a:noFill/>
          <a:ln>
            <a:solidFill>
              <a:schemeClr val="accent1"/>
            </a:solidFill>
          </a:ln>
        </p:spPr>
        <p:txBody>
          <a:bodyPr wrap="square" rtlCol="0">
            <a:spAutoFit/>
          </a:bodyPr>
          <a:lstStyle/>
          <a:p>
            <a:r>
              <a:rPr lang="en-IN" dirty="0"/>
              <a:t>Probing strategy:</a:t>
            </a:r>
          </a:p>
          <a:p>
            <a:r>
              <a:rPr lang="en-IN" dirty="0" err="1">
                <a:solidFill>
                  <a:srgbClr val="FF0000"/>
                </a:solidFill>
              </a:rPr>
              <a:t>i</a:t>
            </a:r>
            <a:r>
              <a:rPr lang="en-IN" dirty="0">
                <a:solidFill>
                  <a:srgbClr val="FF0000"/>
                </a:solidFill>
              </a:rPr>
              <a:t> = hash1(key)</a:t>
            </a:r>
          </a:p>
          <a:p>
            <a:r>
              <a:rPr lang="en-IN" dirty="0">
                <a:solidFill>
                  <a:srgbClr val="FF0000"/>
                </a:solidFill>
              </a:rPr>
              <a:t>o = hash2(key)</a:t>
            </a:r>
          </a:p>
          <a:p>
            <a:r>
              <a:rPr lang="en-IN" dirty="0">
                <a:solidFill>
                  <a:schemeClr val="accent1"/>
                </a:solidFill>
              </a:rPr>
              <a:t>Try </a:t>
            </a:r>
            <a:r>
              <a:rPr lang="en-IN" dirty="0">
                <a:solidFill>
                  <a:srgbClr val="FF0000"/>
                </a:solidFill>
              </a:rPr>
              <a:t>(</a:t>
            </a:r>
            <a:r>
              <a:rPr lang="en-IN" dirty="0" err="1">
                <a:solidFill>
                  <a:srgbClr val="FF0000"/>
                </a:solidFill>
              </a:rPr>
              <a:t>i</a:t>
            </a:r>
            <a:r>
              <a:rPr lang="en-IN" dirty="0">
                <a:solidFill>
                  <a:srgbClr val="FF0000"/>
                </a:solidFill>
              </a:rPr>
              <a:t> + (j*o)) mod 11 </a:t>
            </a:r>
            <a:r>
              <a:rPr lang="en-IN" dirty="0">
                <a:solidFill>
                  <a:schemeClr val="accent1"/>
                </a:solidFill>
              </a:rPr>
              <a:t>for j = 1, 2,3, …</a:t>
            </a:r>
          </a:p>
        </p:txBody>
      </p:sp>
    </p:spTree>
    <p:extLst>
      <p:ext uri="{BB962C8B-B14F-4D97-AF65-F5344CB8AC3E}">
        <p14:creationId xmlns:p14="http://schemas.microsoft.com/office/powerpoint/2010/main" val="38057132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F9C1-0BAE-8016-72D9-B9BFD5F2B2A1}"/>
              </a:ext>
            </a:extLst>
          </p:cNvPr>
          <p:cNvSpPr>
            <a:spLocks noGrp="1"/>
          </p:cNvSpPr>
          <p:nvPr>
            <p:ph type="title"/>
          </p:nvPr>
        </p:nvSpPr>
        <p:spPr/>
        <p:txBody>
          <a:bodyPr/>
          <a:lstStyle/>
          <a:p>
            <a:r>
              <a:rPr lang="en-IN" dirty="0"/>
              <a:t>Double hashing</a:t>
            </a:r>
          </a:p>
        </p:txBody>
      </p:sp>
      <p:sp>
        <p:nvSpPr>
          <p:cNvPr id="3" name="Content Placeholder 2">
            <a:extLst>
              <a:ext uri="{FF2B5EF4-FFF2-40B4-BE49-F238E27FC236}">
                <a16:creationId xmlns:a16="http://schemas.microsoft.com/office/drawing/2014/main" id="{77A08D14-191F-F5B2-9D13-1C8A02A1CE59}"/>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5C597CB0-96A3-2CB6-A39B-C4CEEF6726A3}"/>
              </a:ext>
            </a:extLst>
          </p:cNvPr>
          <p:cNvGraphicFramePr>
            <a:graphicFrameLocks noGrp="1"/>
          </p:cNvGraphicFramePr>
          <p:nvPr>
            <p:extLst>
              <p:ext uri="{D42A27DB-BD31-4B8C-83A1-F6EECF244321}">
                <p14:modId xmlns:p14="http://schemas.microsoft.com/office/powerpoint/2010/main" val="4146951239"/>
              </p:ext>
            </p:extLst>
          </p:nvPr>
        </p:nvGraphicFramePr>
        <p:xfrm>
          <a:off x="2035277" y="1673397"/>
          <a:ext cx="1002892" cy="4079240"/>
        </p:xfrm>
        <a:graphic>
          <a:graphicData uri="http://schemas.openxmlformats.org/drawingml/2006/table">
            <a:tbl>
              <a:tblPr bandRow="1">
                <a:tableStyleId>{5C22544A-7EE6-4342-B048-85BDC9FD1C3A}</a:tableStyleId>
              </a:tblPr>
              <a:tblGrid>
                <a:gridCol w="501446">
                  <a:extLst>
                    <a:ext uri="{9D8B030D-6E8A-4147-A177-3AD203B41FA5}">
                      <a16:colId xmlns:a16="http://schemas.microsoft.com/office/drawing/2014/main" val="2545129151"/>
                    </a:ext>
                  </a:extLst>
                </a:gridCol>
                <a:gridCol w="501446">
                  <a:extLst>
                    <a:ext uri="{9D8B030D-6E8A-4147-A177-3AD203B41FA5}">
                      <a16:colId xmlns:a16="http://schemas.microsoft.com/office/drawing/2014/main" val="136728988"/>
                    </a:ext>
                  </a:extLst>
                </a:gridCol>
              </a:tblGrid>
              <a:tr h="370840">
                <a:tc>
                  <a:txBody>
                    <a:bodyPr/>
                    <a:lstStyle/>
                    <a:p>
                      <a:pPr algn="r"/>
                      <a:r>
                        <a:rPr lang="en-IN" dirty="0"/>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pPr algn="r"/>
                      <a:r>
                        <a:rPr lang="en-IN" dirty="0"/>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pPr algn="r"/>
                      <a:r>
                        <a:rPr lang="en-IN" dirty="0"/>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pPr algn="r"/>
                      <a:r>
                        <a:rPr lang="en-IN" dirty="0"/>
                        <a:t>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pPr algn="r"/>
                      <a:r>
                        <a:rPr lang="en-IN" dirty="0"/>
                        <a:t>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r h="370840">
                <a:tc>
                  <a:txBody>
                    <a:bodyPr/>
                    <a:lstStyle/>
                    <a:p>
                      <a:pPr algn="r"/>
                      <a:r>
                        <a:rPr lang="en-IN" dirty="0"/>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9341092"/>
                  </a:ext>
                </a:extLst>
              </a:tr>
            </a:tbl>
          </a:graphicData>
        </a:graphic>
      </p:graphicFrame>
      <p:sp>
        <p:nvSpPr>
          <p:cNvPr id="5" name="TextBox 4">
            <a:extLst>
              <a:ext uri="{FF2B5EF4-FFF2-40B4-BE49-F238E27FC236}">
                <a16:creationId xmlns:a16="http://schemas.microsoft.com/office/drawing/2014/main" id="{343CE96A-FE9C-D58A-702C-8EC96D327434}"/>
              </a:ext>
            </a:extLst>
          </p:cNvPr>
          <p:cNvSpPr txBox="1"/>
          <p:nvPr/>
        </p:nvSpPr>
        <p:spPr>
          <a:xfrm>
            <a:off x="7954297" y="4798139"/>
            <a:ext cx="3399503" cy="2031325"/>
          </a:xfrm>
          <a:prstGeom prst="rect">
            <a:avLst/>
          </a:prstGeom>
          <a:noFill/>
        </p:spPr>
        <p:txBody>
          <a:bodyPr wrap="square" rtlCol="0">
            <a:spAutoFit/>
          </a:bodyPr>
          <a:lstStyle/>
          <a:p>
            <a:r>
              <a:rPr lang="en-IN" b="1" dirty="0">
                <a:latin typeface="Consolas" panose="020B0609020204030204" pitchFamily="49" charset="0"/>
              </a:rPr>
              <a:t>int hash1(int x) {</a:t>
            </a:r>
          </a:p>
          <a:p>
            <a:r>
              <a:rPr lang="en-IN" b="1" dirty="0">
                <a:latin typeface="Consolas" panose="020B0609020204030204" pitchFamily="49" charset="0"/>
              </a:rPr>
              <a:t>    return x % 11;</a:t>
            </a:r>
          </a:p>
          <a:p>
            <a:r>
              <a:rPr lang="en-IN" b="1" dirty="0">
                <a:latin typeface="Consolas" panose="020B0609020204030204" pitchFamily="49" charset="0"/>
              </a:rPr>
              <a:t>}</a:t>
            </a:r>
          </a:p>
          <a:p>
            <a:endParaRPr lang="en-IN" b="1" dirty="0">
              <a:latin typeface="Consolas" panose="020B0609020204030204" pitchFamily="49" charset="0"/>
            </a:endParaRPr>
          </a:p>
          <a:p>
            <a:r>
              <a:rPr lang="en-IN" b="1" dirty="0">
                <a:latin typeface="Consolas" panose="020B0609020204030204" pitchFamily="49" charset="0"/>
              </a:rPr>
              <a:t>int hash2(int x) {</a:t>
            </a:r>
          </a:p>
          <a:p>
            <a:r>
              <a:rPr lang="en-IN" b="1" dirty="0">
                <a:latin typeface="Consolas" panose="020B0609020204030204" pitchFamily="49" charset="0"/>
              </a:rPr>
              <a:t>    return 7 – (x % 7);</a:t>
            </a:r>
          </a:p>
          <a:p>
            <a:r>
              <a:rPr lang="en-IN" b="1" dirty="0">
                <a:latin typeface="Consolas" panose="020B0609020204030204" pitchFamily="49" charset="0"/>
              </a:rPr>
              <a:t>}</a:t>
            </a:r>
          </a:p>
        </p:txBody>
      </p:sp>
      <p:sp>
        <p:nvSpPr>
          <p:cNvPr id="6" name="TextBox 5">
            <a:extLst>
              <a:ext uri="{FF2B5EF4-FFF2-40B4-BE49-F238E27FC236}">
                <a16:creationId xmlns:a16="http://schemas.microsoft.com/office/drawing/2014/main" id="{5E765947-0B0E-4017-4DBE-9E89898E90AA}"/>
              </a:ext>
            </a:extLst>
          </p:cNvPr>
          <p:cNvSpPr txBox="1"/>
          <p:nvPr/>
        </p:nvSpPr>
        <p:spPr>
          <a:xfrm>
            <a:off x="5255332" y="1823871"/>
            <a:ext cx="5727300" cy="369332"/>
          </a:xfrm>
          <a:prstGeom prst="rect">
            <a:avLst/>
          </a:prstGeom>
          <a:noFill/>
        </p:spPr>
        <p:txBody>
          <a:bodyPr wrap="square" rtlCol="0">
            <a:spAutoFit/>
          </a:bodyPr>
          <a:lstStyle/>
          <a:p>
            <a:r>
              <a:rPr lang="en-IN" b="1" dirty="0">
                <a:latin typeface="Consolas" panose="020B0609020204030204" pitchFamily="49" charset="0"/>
              </a:rPr>
              <a:t>Insert keys 13, 21, 26, 5, 37, 16, 15  </a:t>
            </a:r>
          </a:p>
        </p:txBody>
      </p:sp>
      <p:sp>
        <p:nvSpPr>
          <p:cNvPr id="7" name="TextBox 6">
            <a:extLst>
              <a:ext uri="{FF2B5EF4-FFF2-40B4-BE49-F238E27FC236}">
                <a16:creationId xmlns:a16="http://schemas.microsoft.com/office/drawing/2014/main" id="{19414EC9-6B89-F970-2E22-616E5693AE58}"/>
              </a:ext>
            </a:extLst>
          </p:cNvPr>
          <p:cNvSpPr txBox="1"/>
          <p:nvPr/>
        </p:nvSpPr>
        <p:spPr>
          <a:xfrm>
            <a:off x="4345856" y="2694039"/>
            <a:ext cx="5270090" cy="369332"/>
          </a:xfrm>
          <a:prstGeom prst="rect">
            <a:avLst/>
          </a:prstGeom>
          <a:noFill/>
        </p:spPr>
        <p:txBody>
          <a:bodyPr wrap="square" rtlCol="0">
            <a:spAutoFit/>
          </a:bodyPr>
          <a:lstStyle/>
          <a:p>
            <a:r>
              <a:rPr lang="en-IN" dirty="0"/>
              <a:t>Inserting 5 at 5 % 11 = 5</a:t>
            </a:r>
          </a:p>
        </p:txBody>
      </p:sp>
      <p:sp>
        <p:nvSpPr>
          <p:cNvPr id="8" name="TextBox 7">
            <a:extLst>
              <a:ext uri="{FF2B5EF4-FFF2-40B4-BE49-F238E27FC236}">
                <a16:creationId xmlns:a16="http://schemas.microsoft.com/office/drawing/2014/main" id="{3B830878-387F-EE4C-27F3-E376A765C50B}"/>
              </a:ext>
            </a:extLst>
          </p:cNvPr>
          <p:cNvSpPr txBox="1"/>
          <p:nvPr/>
        </p:nvSpPr>
        <p:spPr>
          <a:xfrm>
            <a:off x="8583563" y="2841523"/>
            <a:ext cx="3224980" cy="1477328"/>
          </a:xfrm>
          <a:prstGeom prst="rect">
            <a:avLst/>
          </a:prstGeom>
          <a:noFill/>
          <a:ln>
            <a:solidFill>
              <a:schemeClr val="accent1"/>
            </a:solidFill>
          </a:ln>
        </p:spPr>
        <p:txBody>
          <a:bodyPr wrap="square" rtlCol="0">
            <a:spAutoFit/>
          </a:bodyPr>
          <a:lstStyle/>
          <a:p>
            <a:r>
              <a:rPr lang="en-IN" dirty="0"/>
              <a:t>Probing strategy:</a:t>
            </a:r>
          </a:p>
          <a:p>
            <a:r>
              <a:rPr lang="en-IN" dirty="0" err="1">
                <a:solidFill>
                  <a:srgbClr val="FF0000"/>
                </a:solidFill>
              </a:rPr>
              <a:t>i</a:t>
            </a:r>
            <a:r>
              <a:rPr lang="en-IN" dirty="0">
                <a:solidFill>
                  <a:srgbClr val="FF0000"/>
                </a:solidFill>
              </a:rPr>
              <a:t> = hash1(key)</a:t>
            </a:r>
          </a:p>
          <a:p>
            <a:r>
              <a:rPr lang="en-IN" dirty="0">
                <a:solidFill>
                  <a:srgbClr val="FF0000"/>
                </a:solidFill>
              </a:rPr>
              <a:t>o = hash2(key)</a:t>
            </a:r>
          </a:p>
          <a:p>
            <a:r>
              <a:rPr lang="en-IN" dirty="0">
                <a:solidFill>
                  <a:schemeClr val="accent1"/>
                </a:solidFill>
              </a:rPr>
              <a:t>Try </a:t>
            </a:r>
            <a:r>
              <a:rPr lang="en-IN" dirty="0">
                <a:solidFill>
                  <a:srgbClr val="FF0000"/>
                </a:solidFill>
              </a:rPr>
              <a:t>(</a:t>
            </a:r>
            <a:r>
              <a:rPr lang="en-IN" dirty="0" err="1">
                <a:solidFill>
                  <a:srgbClr val="FF0000"/>
                </a:solidFill>
              </a:rPr>
              <a:t>i</a:t>
            </a:r>
            <a:r>
              <a:rPr lang="en-IN" dirty="0">
                <a:solidFill>
                  <a:srgbClr val="FF0000"/>
                </a:solidFill>
              </a:rPr>
              <a:t> + (j*o)) mod 11 </a:t>
            </a:r>
            <a:r>
              <a:rPr lang="en-IN" dirty="0">
                <a:solidFill>
                  <a:schemeClr val="accent1"/>
                </a:solidFill>
              </a:rPr>
              <a:t>for j = 1, 2,3, …</a:t>
            </a:r>
          </a:p>
        </p:txBody>
      </p:sp>
    </p:spTree>
    <p:extLst>
      <p:ext uri="{BB962C8B-B14F-4D97-AF65-F5344CB8AC3E}">
        <p14:creationId xmlns:p14="http://schemas.microsoft.com/office/powerpoint/2010/main" val="2478003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F9C1-0BAE-8016-72D9-B9BFD5F2B2A1}"/>
              </a:ext>
            </a:extLst>
          </p:cNvPr>
          <p:cNvSpPr>
            <a:spLocks noGrp="1"/>
          </p:cNvSpPr>
          <p:nvPr>
            <p:ph type="title"/>
          </p:nvPr>
        </p:nvSpPr>
        <p:spPr/>
        <p:txBody>
          <a:bodyPr/>
          <a:lstStyle/>
          <a:p>
            <a:r>
              <a:rPr lang="en-IN" dirty="0"/>
              <a:t>Double hashing</a:t>
            </a:r>
          </a:p>
        </p:txBody>
      </p:sp>
      <p:sp>
        <p:nvSpPr>
          <p:cNvPr id="3" name="Content Placeholder 2">
            <a:extLst>
              <a:ext uri="{FF2B5EF4-FFF2-40B4-BE49-F238E27FC236}">
                <a16:creationId xmlns:a16="http://schemas.microsoft.com/office/drawing/2014/main" id="{77A08D14-191F-F5B2-9D13-1C8A02A1CE59}"/>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5C597CB0-96A3-2CB6-A39B-C4CEEF6726A3}"/>
              </a:ext>
            </a:extLst>
          </p:cNvPr>
          <p:cNvGraphicFramePr>
            <a:graphicFrameLocks noGrp="1"/>
          </p:cNvGraphicFramePr>
          <p:nvPr>
            <p:extLst>
              <p:ext uri="{D42A27DB-BD31-4B8C-83A1-F6EECF244321}">
                <p14:modId xmlns:p14="http://schemas.microsoft.com/office/powerpoint/2010/main" val="2331707095"/>
              </p:ext>
            </p:extLst>
          </p:nvPr>
        </p:nvGraphicFramePr>
        <p:xfrm>
          <a:off x="2035277" y="1673397"/>
          <a:ext cx="1002892" cy="4079240"/>
        </p:xfrm>
        <a:graphic>
          <a:graphicData uri="http://schemas.openxmlformats.org/drawingml/2006/table">
            <a:tbl>
              <a:tblPr bandRow="1">
                <a:tableStyleId>{5C22544A-7EE6-4342-B048-85BDC9FD1C3A}</a:tableStyleId>
              </a:tblPr>
              <a:tblGrid>
                <a:gridCol w="501446">
                  <a:extLst>
                    <a:ext uri="{9D8B030D-6E8A-4147-A177-3AD203B41FA5}">
                      <a16:colId xmlns:a16="http://schemas.microsoft.com/office/drawing/2014/main" val="2545129151"/>
                    </a:ext>
                  </a:extLst>
                </a:gridCol>
                <a:gridCol w="501446">
                  <a:extLst>
                    <a:ext uri="{9D8B030D-6E8A-4147-A177-3AD203B41FA5}">
                      <a16:colId xmlns:a16="http://schemas.microsoft.com/office/drawing/2014/main" val="136728988"/>
                    </a:ext>
                  </a:extLst>
                </a:gridCol>
              </a:tblGrid>
              <a:tr h="370840">
                <a:tc>
                  <a:txBody>
                    <a:bodyPr/>
                    <a:lstStyle/>
                    <a:p>
                      <a:pPr algn="r"/>
                      <a:r>
                        <a:rPr lang="en-IN" dirty="0"/>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pPr algn="r"/>
                      <a:r>
                        <a:rPr lang="en-IN" dirty="0"/>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pPr algn="r"/>
                      <a:r>
                        <a:rPr lang="en-IN" dirty="0"/>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pPr algn="r"/>
                      <a:r>
                        <a:rPr lang="en-IN" dirty="0"/>
                        <a:t>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pPr algn="r"/>
                      <a:r>
                        <a:rPr lang="en-IN" dirty="0"/>
                        <a:t>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r h="370840">
                <a:tc>
                  <a:txBody>
                    <a:bodyPr/>
                    <a:lstStyle/>
                    <a:p>
                      <a:pPr algn="r"/>
                      <a:r>
                        <a:rPr lang="en-IN" dirty="0"/>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9341092"/>
                  </a:ext>
                </a:extLst>
              </a:tr>
            </a:tbl>
          </a:graphicData>
        </a:graphic>
      </p:graphicFrame>
      <p:sp>
        <p:nvSpPr>
          <p:cNvPr id="5" name="TextBox 4">
            <a:extLst>
              <a:ext uri="{FF2B5EF4-FFF2-40B4-BE49-F238E27FC236}">
                <a16:creationId xmlns:a16="http://schemas.microsoft.com/office/drawing/2014/main" id="{343CE96A-FE9C-D58A-702C-8EC96D327434}"/>
              </a:ext>
            </a:extLst>
          </p:cNvPr>
          <p:cNvSpPr txBox="1"/>
          <p:nvPr/>
        </p:nvSpPr>
        <p:spPr>
          <a:xfrm>
            <a:off x="7954297" y="4798139"/>
            <a:ext cx="3399503" cy="2031325"/>
          </a:xfrm>
          <a:prstGeom prst="rect">
            <a:avLst/>
          </a:prstGeom>
          <a:noFill/>
        </p:spPr>
        <p:txBody>
          <a:bodyPr wrap="square" rtlCol="0">
            <a:spAutoFit/>
          </a:bodyPr>
          <a:lstStyle/>
          <a:p>
            <a:r>
              <a:rPr lang="en-IN" b="1" dirty="0">
                <a:latin typeface="Consolas" panose="020B0609020204030204" pitchFamily="49" charset="0"/>
              </a:rPr>
              <a:t>int hash1(int x) {</a:t>
            </a:r>
          </a:p>
          <a:p>
            <a:r>
              <a:rPr lang="en-IN" b="1" dirty="0">
                <a:latin typeface="Consolas" panose="020B0609020204030204" pitchFamily="49" charset="0"/>
              </a:rPr>
              <a:t>    return x % 11;</a:t>
            </a:r>
          </a:p>
          <a:p>
            <a:r>
              <a:rPr lang="en-IN" b="1" dirty="0">
                <a:latin typeface="Consolas" panose="020B0609020204030204" pitchFamily="49" charset="0"/>
              </a:rPr>
              <a:t>}</a:t>
            </a:r>
          </a:p>
          <a:p>
            <a:endParaRPr lang="en-IN" b="1" dirty="0">
              <a:latin typeface="Consolas" panose="020B0609020204030204" pitchFamily="49" charset="0"/>
            </a:endParaRPr>
          </a:p>
          <a:p>
            <a:r>
              <a:rPr lang="en-IN" b="1" dirty="0">
                <a:latin typeface="Consolas" panose="020B0609020204030204" pitchFamily="49" charset="0"/>
              </a:rPr>
              <a:t>int hash2(int x) {</a:t>
            </a:r>
          </a:p>
          <a:p>
            <a:r>
              <a:rPr lang="en-IN" b="1" dirty="0">
                <a:latin typeface="Consolas" panose="020B0609020204030204" pitchFamily="49" charset="0"/>
              </a:rPr>
              <a:t>    return 7 – (x % 7);</a:t>
            </a:r>
          </a:p>
          <a:p>
            <a:r>
              <a:rPr lang="en-IN" b="1" dirty="0">
                <a:latin typeface="Consolas" panose="020B0609020204030204" pitchFamily="49" charset="0"/>
              </a:rPr>
              <a:t>}</a:t>
            </a:r>
          </a:p>
        </p:txBody>
      </p:sp>
      <p:sp>
        <p:nvSpPr>
          <p:cNvPr id="6" name="TextBox 5">
            <a:extLst>
              <a:ext uri="{FF2B5EF4-FFF2-40B4-BE49-F238E27FC236}">
                <a16:creationId xmlns:a16="http://schemas.microsoft.com/office/drawing/2014/main" id="{5E765947-0B0E-4017-4DBE-9E89898E90AA}"/>
              </a:ext>
            </a:extLst>
          </p:cNvPr>
          <p:cNvSpPr txBox="1"/>
          <p:nvPr/>
        </p:nvSpPr>
        <p:spPr>
          <a:xfrm>
            <a:off x="5255332" y="1823871"/>
            <a:ext cx="5727300" cy="369332"/>
          </a:xfrm>
          <a:prstGeom prst="rect">
            <a:avLst/>
          </a:prstGeom>
          <a:noFill/>
        </p:spPr>
        <p:txBody>
          <a:bodyPr wrap="square" rtlCol="0">
            <a:spAutoFit/>
          </a:bodyPr>
          <a:lstStyle/>
          <a:p>
            <a:r>
              <a:rPr lang="en-IN" b="1" dirty="0">
                <a:latin typeface="Consolas" panose="020B0609020204030204" pitchFamily="49" charset="0"/>
              </a:rPr>
              <a:t>Insert keys 13, 21, 26, 5, 37, 16, 15  </a:t>
            </a:r>
          </a:p>
        </p:txBody>
      </p:sp>
      <p:sp>
        <p:nvSpPr>
          <p:cNvPr id="7" name="TextBox 6">
            <a:extLst>
              <a:ext uri="{FF2B5EF4-FFF2-40B4-BE49-F238E27FC236}">
                <a16:creationId xmlns:a16="http://schemas.microsoft.com/office/drawing/2014/main" id="{19414EC9-6B89-F970-2E22-616E5693AE58}"/>
              </a:ext>
            </a:extLst>
          </p:cNvPr>
          <p:cNvSpPr txBox="1"/>
          <p:nvPr/>
        </p:nvSpPr>
        <p:spPr>
          <a:xfrm>
            <a:off x="4345856" y="2694039"/>
            <a:ext cx="5270090" cy="923330"/>
          </a:xfrm>
          <a:prstGeom prst="rect">
            <a:avLst/>
          </a:prstGeom>
          <a:noFill/>
        </p:spPr>
        <p:txBody>
          <a:bodyPr wrap="square" rtlCol="0">
            <a:spAutoFit/>
          </a:bodyPr>
          <a:lstStyle/>
          <a:p>
            <a:r>
              <a:rPr lang="en-IN" dirty="0"/>
              <a:t>Inserting 37 at 37 % 11 = 4, which is occupied</a:t>
            </a:r>
          </a:p>
          <a:p>
            <a:r>
              <a:rPr lang="en-IN" dirty="0"/>
              <a:t>off = 7 – (37 % 7) = 5</a:t>
            </a:r>
          </a:p>
          <a:p>
            <a:r>
              <a:rPr lang="en-IN" dirty="0"/>
              <a:t>Inserting 37 at (4 + 5) % 11 = 9</a:t>
            </a:r>
          </a:p>
        </p:txBody>
      </p:sp>
      <p:sp>
        <p:nvSpPr>
          <p:cNvPr id="8" name="TextBox 7">
            <a:extLst>
              <a:ext uri="{FF2B5EF4-FFF2-40B4-BE49-F238E27FC236}">
                <a16:creationId xmlns:a16="http://schemas.microsoft.com/office/drawing/2014/main" id="{B0A81BC3-F06C-DA01-0E81-43722679A47A}"/>
              </a:ext>
            </a:extLst>
          </p:cNvPr>
          <p:cNvSpPr txBox="1"/>
          <p:nvPr/>
        </p:nvSpPr>
        <p:spPr>
          <a:xfrm>
            <a:off x="8878531" y="2841523"/>
            <a:ext cx="3224980" cy="1477328"/>
          </a:xfrm>
          <a:prstGeom prst="rect">
            <a:avLst/>
          </a:prstGeom>
          <a:noFill/>
          <a:ln>
            <a:solidFill>
              <a:schemeClr val="accent1"/>
            </a:solidFill>
          </a:ln>
        </p:spPr>
        <p:txBody>
          <a:bodyPr wrap="square" rtlCol="0">
            <a:spAutoFit/>
          </a:bodyPr>
          <a:lstStyle/>
          <a:p>
            <a:r>
              <a:rPr lang="en-IN" dirty="0"/>
              <a:t>Probing strategy:</a:t>
            </a:r>
          </a:p>
          <a:p>
            <a:r>
              <a:rPr lang="en-IN" dirty="0" err="1">
                <a:solidFill>
                  <a:srgbClr val="FF0000"/>
                </a:solidFill>
              </a:rPr>
              <a:t>i</a:t>
            </a:r>
            <a:r>
              <a:rPr lang="en-IN" dirty="0">
                <a:solidFill>
                  <a:srgbClr val="FF0000"/>
                </a:solidFill>
              </a:rPr>
              <a:t> = hash1(key)</a:t>
            </a:r>
          </a:p>
          <a:p>
            <a:r>
              <a:rPr lang="en-IN" dirty="0">
                <a:solidFill>
                  <a:srgbClr val="FF0000"/>
                </a:solidFill>
              </a:rPr>
              <a:t>o = hash2(key)</a:t>
            </a:r>
          </a:p>
          <a:p>
            <a:r>
              <a:rPr lang="en-IN" dirty="0">
                <a:solidFill>
                  <a:schemeClr val="accent1"/>
                </a:solidFill>
              </a:rPr>
              <a:t>Try </a:t>
            </a:r>
            <a:r>
              <a:rPr lang="en-IN" dirty="0">
                <a:solidFill>
                  <a:srgbClr val="FF0000"/>
                </a:solidFill>
              </a:rPr>
              <a:t>(</a:t>
            </a:r>
            <a:r>
              <a:rPr lang="en-IN" dirty="0" err="1">
                <a:solidFill>
                  <a:srgbClr val="FF0000"/>
                </a:solidFill>
              </a:rPr>
              <a:t>i</a:t>
            </a:r>
            <a:r>
              <a:rPr lang="en-IN" dirty="0">
                <a:solidFill>
                  <a:srgbClr val="FF0000"/>
                </a:solidFill>
              </a:rPr>
              <a:t> + (j*o)) mod 11 </a:t>
            </a:r>
            <a:r>
              <a:rPr lang="en-IN" dirty="0">
                <a:solidFill>
                  <a:schemeClr val="accent1"/>
                </a:solidFill>
              </a:rPr>
              <a:t>for j = 1, 2,3, …</a:t>
            </a:r>
          </a:p>
        </p:txBody>
      </p:sp>
    </p:spTree>
    <p:extLst>
      <p:ext uri="{BB962C8B-B14F-4D97-AF65-F5344CB8AC3E}">
        <p14:creationId xmlns:p14="http://schemas.microsoft.com/office/powerpoint/2010/main" val="18185926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F9C1-0BAE-8016-72D9-B9BFD5F2B2A1}"/>
              </a:ext>
            </a:extLst>
          </p:cNvPr>
          <p:cNvSpPr>
            <a:spLocks noGrp="1"/>
          </p:cNvSpPr>
          <p:nvPr>
            <p:ph type="title"/>
          </p:nvPr>
        </p:nvSpPr>
        <p:spPr/>
        <p:txBody>
          <a:bodyPr/>
          <a:lstStyle/>
          <a:p>
            <a:r>
              <a:rPr lang="en-IN" dirty="0"/>
              <a:t>Double hashing</a:t>
            </a:r>
          </a:p>
        </p:txBody>
      </p:sp>
      <p:sp>
        <p:nvSpPr>
          <p:cNvPr id="3" name="Content Placeholder 2">
            <a:extLst>
              <a:ext uri="{FF2B5EF4-FFF2-40B4-BE49-F238E27FC236}">
                <a16:creationId xmlns:a16="http://schemas.microsoft.com/office/drawing/2014/main" id="{77A08D14-191F-F5B2-9D13-1C8A02A1CE59}"/>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5C597CB0-96A3-2CB6-A39B-C4CEEF6726A3}"/>
              </a:ext>
            </a:extLst>
          </p:cNvPr>
          <p:cNvGraphicFramePr>
            <a:graphicFrameLocks noGrp="1"/>
          </p:cNvGraphicFramePr>
          <p:nvPr>
            <p:extLst>
              <p:ext uri="{D42A27DB-BD31-4B8C-83A1-F6EECF244321}">
                <p14:modId xmlns:p14="http://schemas.microsoft.com/office/powerpoint/2010/main" val="2654221813"/>
              </p:ext>
            </p:extLst>
          </p:nvPr>
        </p:nvGraphicFramePr>
        <p:xfrm>
          <a:off x="2035277" y="1673397"/>
          <a:ext cx="1002892" cy="4079240"/>
        </p:xfrm>
        <a:graphic>
          <a:graphicData uri="http://schemas.openxmlformats.org/drawingml/2006/table">
            <a:tbl>
              <a:tblPr bandRow="1">
                <a:tableStyleId>{5C22544A-7EE6-4342-B048-85BDC9FD1C3A}</a:tableStyleId>
              </a:tblPr>
              <a:tblGrid>
                <a:gridCol w="501446">
                  <a:extLst>
                    <a:ext uri="{9D8B030D-6E8A-4147-A177-3AD203B41FA5}">
                      <a16:colId xmlns:a16="http://schemas.microsoft.com/office/drawing/2014/main" val="2545129151"/>
                    </a:ext>
                  </a:extLst>
                </a:gridCol>
                <a:gridCol w="501446">
                  <a:extLst>
                    <a:ext uri="{9D8B030D-6E8A-4147-A177-3AD203B41FA5}">
                      <a16:colId xmlns:a16="http://schemas.microsoft.com/office/drawing/2014/main" val="136728988"/>
                    </a:ext>
                  </a:extLst>
                </a:gridCol>
              </a:tblGrid>
              <a:tr h="370840">
                <a:tc>
                  <a:txBody>
                    <a:bodyPr/>
                    <a:lstStyle/>
                    <a:p>
                      <a:pPr algn="r"/>
                      <a:r>
                        <a:rPr lang="en-IN" dirty="0"/>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pPr algn="r"/>
                      <a:r>
                        <a:rPr lang="en-IN" dirty="0"/>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pPr algn="r"/>
                      <a:r>
                        <a:rPr lang="en-IN" dirty="0"/>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pPr algn="r"/>
                      <a:r>
                        <a:rPr lang="en-IN" dirty="0"/>
                        <a:t>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pPr algn="r"/>
                      <a:r>
                        <a:rPr lang="en-IN" dirty="0"/>
                        <a:t>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r h="370840">
                <a:tc>
                  <a:txBody>
                    <a:bodyPr/>
                    <a:lstStyle/>
                    <a:p>
                      <a:pPr algn="r"/>
                      <a:r>
                        <a:rPr lang="en-IN" dirty="0"/>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9341092"/>
                  </a:ext>
                </a:extLst>
              </a:tr>
            </a:tbl>
          </a:graphicData>
        </a:graphic>
      </p:graphicFrame>
      <p:sp>
        <p:nvSpPr>
          <p:cNvPr id="5" name="TextBox 4">
            <a:extLst>
              <a:ext uri="{FF2B5EF4-FFF2-40B4-BE49-F238E27FC236}">
                <a16:creationId xmlns:a16="http://schemas.microsoft.com/office/drawing/2014/main" id="{343CE96A-FE9C-D58A-702C-8EC96D327434}"/>
              </a:ext>
            </a:extLst>
          </p:cNvPr>
          <p:cNvSpPr txBox="1"/>
          <p:nvPr/>
        </p:nvSpPr>
        <p:spPr>
          <a:xfrm>
            <a:off x="7954297" y="4798139"/>
            <a:ext cx="3399503" cy="2031325"/>
          </a:xfrm>
          <a:prstGeom prst="rect">
            <a:avLst/>
          </a:prstGeom>
          <a:noFill/>
        </p:spPr>
        <p:txBody>
          <a:bodyPr wrap="square" rtlCol="0">
            <a:spAutoFit/>
          </a:bodyPr>
          <a:lstStyle/>
          <a:p>
            <a:r>
              <a:rPr lang="en-IN" b="1" dirty="0">
                <a:latin typeface="Consolas" panose="020B0609020204030204" pitchFamily="49" charset="0"/>
              </a:rPr>
              <a:t>int hash1(int x) {</a:t>
            </a:r>
          </a:p>
          <a:p>
            <a:r>
              <a:rPr lang="en-IN" b="1" dirty="0">
                <a:latin typeface="Consolas" panose="020B0609020204030204" pitchFamily="49" charset="0"/>
              </a:rPr>
              <a:t>    return x % 11;</a:t>
            </a:r>
          </a:p>
          <a:p>
            <a:r>
              <a:rPr lang="en-IN" b="1" dirty="0">
                <a:latin typeface="Consolas" panose="020B0609020204030204" pitchFamily="49" charset="0"/>
              </a:rPr>
              <a:t>}</a:t>
            </a:r>
          </a:p>
          <a:p>
            <a:endParaRPr lang="en-IN" b="1" dirty="0">
              <a:latin typeface="Consolas" panose="020B0609020204030204" pitchFamily="49" charset="0"/>
            </a:endParaRPr>
          </a:p>
          <a:p>
            <a:r>
              <a:rPr lang="en-IN" b="1" dirty="0">
                <a:latin typeface="Consolas" panose="020B0609020204030204" pitchFamily="49" charset="0"/>
              </a:rPr>
              <a:t>int hash2(int x) {</a:t>
            </a:r>
          </a:p>
          <a:p>
            <a:r>
              <a:rPr lang="en-IN" b="1" dirty="0">
                <a:latin typeface="Consolas" panose="020B0609020204030204" pitchFamily="49" charset="0"/>
              </a:rPr>
              <a:t>    return 7 – (x % 7);</a:t>
            </a:r>
          </a:p>
          <a:p>
            <a:r>
              <a:rPr lang="en-IN" b="1" dirty="0">
                <a:latin typeface="Consolas" panose="020B0609020204030204" pitchFamily="49" charset="0"/>
              </a:rPr>
              <a:t>}</a:t>
            </a:r>
          </a:p>
        </p:txBody>
      </p:sp>
      <p:sp>
        <p:nvSpPr>
          <p:cNvPr id="6" name="TextBox 5">
            <a:extLst>
              <a:ext uri="{FF2B5EF4-FFF2-40B4-BE49-F238E27FC236}">
                <a16:creationId xmlns:a16="http://schemas.microsoft.com/office/drawing/2014/main" id="{5E765947-0B0E-4017-4DBE-9E89898E90AA}"/>
              </a:ext>
            </a:extLst>
          </p:cNvPr>
          <p:cNvSpPr txBox="1"/>
          <p:nvPr/>
        </p:nvSpPr>
        <p:spPr>
          <a:xfrm>
            <a:off x="5255332" y="1823871"/>
            <a:ext cx="5727300" cy="369332"/>
          </a:xfrm>
          <a:prstGeom prst="rect">
            <a:avLst/>
          </a:prstGeom>
          <a:noFill/>
        </p:spPr>
        <p:txBody>
          <a:bodyPr wrap="square" rtlCol="0">
            <a:spAutoFit/>
          </a:bodyPr>
          <a:lstStyle/>
          <a:p>
            <a:r>
              <a:rPr lang="en-IN" b="1" dirty="0">
                <a:latin typeface="Consolas" panose="020B0609020204030204" pitchFamily="49" charset="0"/>
              </a:rPr>
              <a:t>Insert keys 13, 21, 26, 5, 37, 16, 15  </a:t>
            </a:r>
          </a:p>
        </p:txBody>
      </p:sp>
      <p:sp>
        <p:nvSpPr>
          <p:cNvPr id="7" name="TextBox 6">
            <a:extLst>
              <a:ext uri="{FF2B5EF4-FFF2-40B4-BE49-F238E27FC236}">
                <a16:creationId xmlns:a16="http://schemas.microsoft.com/office/drawing/2014/main" id="{19414EC9-6B89-F970-2E22-616E5693AE58}"/>
              </a:ext>
            </a:extLst>
          </p:cNvPr>
          <p:cNvSpPr txBox="1"/>
          <p:nvPr/>
        </p:nvSpPr>
        <p:spPr>
          <a:xfrm>
            <a:off x="4345856" y="2694039"/>
            <a:ext cx="5270090" cy="2031325"/>
          </a:xfrm>
          <a:prstGeom prst="rect">
            <a:avLst/>
          </a:prstGeom>
          <a:noFill/>
        </p:spPr>
        <p:txBody>
          <a:bodyPr wrap="square" rtlCol="0">
            <a:spAutoFit/>
          </a:bodyPr>
          <a:lstStyle/>
          <a:p>
            <a:r>
              <a:rPr lang="en-IN" dirty="0"/>
              <a:t>Inserting 16 at 16 % 11 = 5, which is occupied</a:t>
            </a:r>
          </a:p>
          <a:p>
            <a:r>
              <a:rPr lang="en-IN" dirty="0"/>
              <a:t>off = 7 – (16 % 7) = 5</a:t>
            </a:r>
          </a:p>
          <a:p>
            <a:r>
              <a:rPr lang="en-IN" dirty="0"/>
              <a:t>Inserting 16 at (5 + 5) % 11 = 10, which is occupied</a:t>
            </a:r>
          </a:p>
          <a:p>
            <a:r>
              <a:rPr lang="en-IN" dirty="0"/>
              <a:t>Inserting 16 at (5 + (2*5)) % 11 = 4, which is occupied</a:t>
            </a:r>
          </a:p>
          <a:p>
            <a:r>
              <a:rPr lang="en-IN" dirty="0"/>
              <a:t>Inserting 16 at (5 + (3*5)) % 11 = 9, which is occupied</a:t>
            </a:r>
          </a:p>
          <a:p>
            <a:r>
              <a:rPr lang="en-IN" dirty="0"/>
              <a:t>Inserting 16 at (5 + (4*5)) % 11 = 3</a:t>
            </a:r>
          </a:p>
          <a:p>
            <a:endParaRPr lang="en-IN" dirty="0"/>
          </a:p>
        </p:txBody>
      </p:sp>
      <p:sp>
        <p:nvSpPr>
          <p:cNvPr id="8" name="TextBox 7">
            <a:extLst>
              <a:ext uri="{FF2B5EF4-FFF2-40B4-BE49-F238E27FC236}">
                <a16:creationId xmlns:a16="http://schemas.microsoft.com/office/drawing/2014/main" id="{F230FEBE-290A-8D85-2DE3-832FEEF1CD13}"/>
              </a:ext>
            </a:extLst>
          </p:cNvPr>
          <p:cNvSpPr txBox="1"/>
          <p:nvPr/>
        </p:nvSpPr>
        <p:spPr>
          <a:xfrm>
            <a:off x="8613059" y="245802"/>
            <a:ext cx="3224980" cy="1477328"/>
          </a:xfrm>
          <a:prstGeom prst="rect">
            <a:avLst/>
          </a:prstGeom>
          <a:noFill/>
          <a:ln>
            <a:solidFill>
              <a:schemeClr val="accent1"/>
            </a:solidFill>
          </a:ln>
        </p:spPr>
        <p:txBody>
          <a:bodyPr wrap="square" rtlCol="0">
            <a:spAutoFit/>
          </a:bodyPr>
          <a:lstStyle/>
          <a:p>
            <a:r>
              <a:rPr lang="en-IN" dirty="0"/>
              <a:t>Probing strategy:</a:t>
            </a:r>
          </a:p>
          <a:p>
            <a:r>
              <a:rPr lang="en-IN" dirty="0" err="1">
                <a:solidFill>
                  <a:srgbClr val="FF0000"/>
                </a:solidFill>
              </a:rPr>
              <a:t>i</a:t>
            </a:r>
            <a:r>
              <a:rPr lang="en-IN" dirty="0">
                <a:solidFill>
                  <a:srgbClr val="FF0000"/>
                </a:solidFill>
              </a:rPr>
              <a:t> = hash1(key)</a:t>
            </a:r>
          </a:p>
          <a:p>
            <a:r>
              <a:rPr lang="en-IN" dirty="0">
                <a:solidFill>
                  <a:srgbClr val="FF0000"/>
                </a:solidFill>
              </a:rPr>
              <a:t>o = hash2(key)</a:t>
            </a:r>
          </a:p>
          <a:p>
            <a:r>
              <a:rPr lang="en-IN" dirty="0">
                <a:solidFill>
                  <a:schemeClr val="accent1"/>
                </a:solidFill>
              </a:rPr>
              <a:t>Try </a:t>
            </a:r>
            <a:r>
              <a:rPr lang="en-IN" dirty="0">
                <a:solidFill>
                  <a:srgbClr val="FF0000"/>
                </a:solidFill>
              </a:rPr>
              <a:t>(</a:t>
            </a:r>
            <a:r>
              <a:rPr lang="en-IN" dirty="0" err="1">
                <a:solidFill>
                  <a:srgbClr val="FF0000"/>
                </a:solidFill>
              </a:rPr>
              <a:t>i</a:t>
            </a:r>
            <a:r>
              <a:rPr lang="en-IN" dirty="0">
                <a:solidFill>
                  <a:srgbClr val="FF0000"/>
                </a:solidFill>
              </a:rPr>
              <a:t> + (j*o)) mod 11 </a:t>
            </a:r>
            <a:r>
              <a:rPr lang="en-IN" dirty="0">
                <a:solidFill>
                  <a:schemeClr val="accent1"/>
                </a:solidFill>
              </a:rPr>
              <a:t>for j = 1, 2,3, …</a:t>
            </a:r>
          </a:p>
        </p:txBody>
      </p:sp>
    </p:spTree>
    <p:extLst>
      <p:ext uri="{BB962C8B-B14F-4D97-AF65-F5344CB8AC3E}">
        <p14:creationId xmlns:p14="http://schemas.microsoft.com/office/powerpoint/2010/main" val="16740002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F9C1-0BAE-8016-72D9-B9BFD5F2B2A1}"/>
              </a:ext>
            </a:extLst>
          </p:cNvPr>
          <p:cNvSpPr>
            <a:spLocks noGrp="1"/>
          </p:cNvSpPr>
          <p:nvPr>
            <p:ph type="title"/>
          </p:nvPr>
        </p:nvSpPr>
        <p:spPr/>
        <p:txBody>
          <a:bodyPr/>
          <a:lstStyle/>
          <a:p>
            <a:r>
              <a:rPr lang="en-IN" dirty="0"/>
              <a:t>Double hashing</a:t>
            </a:r>
          </a:p>
        </p:txBody>
      </p:sp>
      <p:sp>
        <p:nvSpPr>
          <p:cNvPr id="3" name="Content Placeholder 2">
            <a:extLst>
              <a:ext uri="{FF2B5EF4-FFF2-40B4-BE49-F238E27FC236}">
                <a16:creationId xmlns:a16="http://schemas.microsoft.com/office/drawing/2014/main" id="{77A08D14-191F-F5B2-9D13-1C8A02A1CE59}"/>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5C597CB0-96A3-2CB6-A39B-C4CEEF6726A3}"/>
              </a:ext>
            </a:extLst>
          </p:cNvPr>
          <p:cNvGraphicFramePr>
            <a:graphicFrameLocks noGrp="1"/>
          </p:cNvGraphicFramePr>
          <p:nvPr>
            <p:extLst>
              <p:ext uri="{D42A27DB-BD31-4B8C-83A1-F6EECF244321}">
                <p14:modId xmlns:p14="http://schemas.microsoft.com/office/powerpoint/2010/main" val="184465878"/>
              </p:ext>
            </p:extLst>
          </p:nvPr>
        </p:nvGraphicFramePr>
        <p:xfrm>
          <a:off x="2035277" y="1673397"/>
          <a:ext cx="1002892" cy="4079240"/>
        </p:xfrm>
        <a:graphic>
          <a:graphicData uri="http://schemas.openxmlformats.org/drawingml/2006/table">
            <a:tbl>
              <a:tblPr bandRow="1">
                <a:tableStyleId>{5C22544A-7EE6-4342-B048-85BDC9FD1C3A}</a:tableStyleId>
              </a:tblPr>
              <a:tblGrid>
                <a:gridCol w="501446">
                  <a:extLst>
                    <a:ext uri="{9D8B030D-6E8A-4147-A177-3AD203B41FA5}">
                      <a16:colId xmlns:a16="http://schemas.microsoft.com/office/drawing/2014/main" val="2545129151"/>
                    </a:ext>
                  </a:extLst>
                </a:gridCol>
                <a:gridCol w="501446">
                  <a:extLst>
                    <a:ext uri="{9D8B030D-6E8A-4147-A177-3AD203B41FA5}">
                      <a16:colId xmlns:a16="http://schemas.microsoft.com/office/drawing/2014/main" val="136728988"/>
                    </a:ext>
                  </a:extLst>
                </a:gridCol>
              </a:tblGrid>
              <a:tr h="370840">
                <a:tc>
                  <a:txBody>
                    <a:bodyPr/>
                    <a:lstStyle/>
                    <a:p>
                      <a:pPr algn="r"/>
                      <a:r>
                        <a:rPr lang="en-IN" dirty="0"/>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pPr algn="r"/>
                      <a:r>
                        <a:rPr lang="en-IN" dirty="0"/>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pPr algn="r"/>
                      <a:r>
                        <a:rPr lang="en-IN" dirty="0"/>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pPr algn="r"/>
                      <a:r>
                        <a:rPr lang="en-IN" dirty="0"/>
                        <a:t>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pPr algn="r"/>
                      <a:r>
                        <a:rPr lang="en-IN" dirty="0"/>
                        <a:t>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r h="370840">
                <a:tc>
                  <a:txBody>
                    <a:bodyPr/>
                    <a:lstStyle/>
                    <a:p>
                      <a:pPr algn="r"/>
                      <a:r>
                        <a:rPr lang="en-IN" dirty="0"/>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9341092"/>
                  </a:ext>
                </a:extLst>
              </a:tr>
            </a:tbl>
          </a:graphicData>
        </a:graphic>
      </p:graphicFrame>
      <p:sp>
        <p:nvSpPr>
          <p:cNvPr id="5" name="TextBox 4">
            <a:extLst>
              <a:ext uri="{FF2B5EF4-FFF2-40B4-BE49-F238E27FC236}">
                <a16:creationId xmlns:a16="http://schemas.microsoft.com/office/drawing/2014/main" id="{343CE96A-FE9C-D58A-702C-8EC96D327434}"/>
              </a:ext>
            </a:extLst>
          </p:cNvPr>
          <p:cNvSpPr txBox="1"/>
          <p:nvPr/>
        </p:nvSpPr>
        <p:spPr>
          <a:xfrm>
            <a:off x="7954297" y="4798139"/>
            <a:ext cx="3399503" cy="2031325"/>
          </a:xfrm>
          <a:prstGeom prst="rect">
            <a:avLst/>
          </a:prstGeom>
          <a:noFill/>
        </p:spPr>
        <p:txBody>
          <a:bodyPr wrap="square" rtlCol="0">
            <a:spAutoFit/>
          </a:bodyPr>
          <a:lstStyle/>
          <a:p>
            <a:r>
              <a:rPr lang="en-IN" b="1" dirty="0">
                <a:latin typeface="Consolas" panose="020B0609020204030204" pitchFamily="49" charset="0"/>
              </a:rPr>
              <a:t>int hash1(int x) {</a:t>
            </a:r>
          </a:p>
          <a:p>
            <a:r>
              <a:rPr lang="en-IN" b="1" dirty="0">
                <a:latin typeface="Consolas" panose="020B0609020204030204" pitchFamily="49" charset="0"/>
              </a:rPr>
              <a:t>    return x % 11;</a:t>
            </a:r>
          </a:p>
          <a:p>
            <a:r>
              <a:rPr lang="en-IN" b="1" dirty="0">
                <a:latin typeface="Consolas" panose="020B0609020204030204" pitchFamily="49" charset="0"/>
              </a:rPr>
              <a:t>}</a:t>
            </a:r>
          </a:p>
          <a:p>
            <a:endParaRPr lang="en-IN" b="1" dirty="0">
              <a:latin typeface="Consolas" panose="020B0609020204030204" pitchFamily="49" charset="0"/>
            </a:endParaRPr>
          </a:p>
          <a:p>
            <a:r>
              <a:rPr lang="en-IN" b="1" dirty="0">
                <a:latin typeface="Consolas" panose="020B0609020204030204" pitchFamily="49" charset="0"/>
              </a:rPr>
              <a:t>int hash2(int x) {</a:t>
            </a:r>
          </a:p>
          <a:p>
            <a:r>
              <a:rPr lang="en-IN" b="1" dirty="0">
                <a:latin typeface="Consolas" panose="020B0609020204030204" pitchFamily="49" charset="0"/>
              </a:rPr>
              <a:t>    return 7 – (x % 7);</a:t>
            </a:r>
          </a:p>
          <a:p>
            <a:r>
              <a:rPr lang="en-IN" b="1" dirty="0">
                <a:latin typeface="Consolas" panose="020B0609020204030204" pitchFamily="49" charset="0"/>
              </a:rPr>
              <a:t>}</a:t>
            </a:r>
          </a:p>
        </p:txBody>
      </p:sp>
      <p:sp>
        <p:nvSpPr>
          <p:cNvPr id="6" name="TextBox 5">
            <a:extLst>
              <a:ext uri="{FF2B5EF4-FFF2-40B4-BE49-F238E27FC236}">
                <a16:creationId xmlns:a16="http://schemas.microsoft.com/office/drawing/2014/main" id="{5E765947-0B0E-4017-4DBE-9E89898E90AA}"/>
              </a:ext>
            </a:extLst>
          </p:cNvPr>
          <p:cNvSpPr txBox="1"/>
          <p:nvPr/>
        </p:nvSpPr>
        <p:spPr>
          <a:xfrm>
            <a:off x="5255332" y="1823871"/>
            <a:ext cx="5727300" cy="369332"/>
          </a:xfrm>
          <a:prstGeom prst="rect">
            <a:avLst/>
          </a:prstGeom>
          <a:noFill/>
        </p:spPr>
        <p:txBody>
          <a:bodyPr wrap="square" rtlCol="0">
            <a:spAutoFit/>
          </a:bodyPr>
          <a:lstStyle/>
          <a:p>
            <a:r>
              <a:rPr lang="en-IN" b="1" dirty="0">
                <a:latin typeface="Consolas" panose="020B0609020204030204" pitchFamily="49" charset="0"/>
              </a:rPr>
              <a:t>Insert keys 13, 21, 26, 5, 37, 16, 15  </a:t>
            </a:r>
          </a:p>
        </p:txBody>
      </p:sp>
      <p:sp>
        <p:nvSpPr>
          <p:cNvPr id="7" name="TextBox 6">
            <a:extLst>
              <a:ext uri="{FF2B5EF4-FFF2-40B4-BE49-F238E27FC236}">
                <a16:creationId xmlns:a16="http://schemas.microsoft.com/office/drawing/2014/main" id="{19414EC9-6B89-F970-2E22-616E5693AE58}"/>
              </a:ext>
            </a:extLst>
          </p:cNvPr>
          <p:cNvSpPr txBox="1"/>
          <p:nvPr/>
        </p:nvSpPr>
        <p:spPr>
          <a:xfrm>
            <a:off x="4345856" y="2694039"/>
            <a:ext cx="5270090" cy="1754326"/>
          </a:xfrm>
          <a:prstGeom prst="rect">
            <a:avLst/>
          </a:prstGeom>
          <a:noFill/>
        </p:spPr>
        <p:txBody>
          <a:bodyPr wrap="square" rtlCol="0">
            <a:spAutoFit/>
          </a:bodyPr>
          <a:lstStyle/>
          <a:p>
            <a:r>
              <a:rPr lang="en-IN" dirty="0"/>
              <a:t>Inserting 15 at 15 % 11 = 4, which is occupied</a:t>
            </a:r>
          </a:p>
          <a:p>
            <a:r>
              <a:rPr lang="en-IN" dirty="0"/>
              <a:t>off = 7 – (15 % 7) = 6</a:t>
            </a:r>
          </a:p>
          <a:p>
            <a:r>
              <a:rPr lang="en-IN" dirty="0"/>
              <a:t>Inserting 15 at (4 + 6) % 11 = 10, which is occupied</a:t>
            </a:r>
          </a:p>
          <a:p>
            <a:r>
              <a:rPr lang="en-IN" dirty="0"/>
              <a:t>Inserting 15 at (4 + (2*6)) % 11 = 5, which is occupied</a:t>
            </a:r>
          </a:p>
          <a:p>
            <a:r>
              <a:rPr lang="en-IN" dirty="0"/>
              <a:t>Inserting 15 at (4 + (3*6)) % 11 = 0</a:t>
            </a:r>
          </a:p>
          <a:p>
            <a:endParaRPr lang="en-IN" dirty="0"/>
          </a:p>
        </p:txBody>
      </p:sp>
      <p:sp>
        <p:nvSpPr>
          <p:cNvPr id="8" name="TextBox 7">
            <a:extLst>
              <a:ext uri="{FF2B5EF4-FFF2-40B4-BE49-F238E27FC236}">
                <a16:creationId xmlns:a16="http://schemas.microsoft.com/office/drawing/2014/main" id="{505A5EC3-5D4F-B768-2741-9534CF212D6A}"/>
              </a:ext>
            </a:extLst>
          </p:cNvPr>
          <p:cNvSpPr txBox="1"/>
          <p:nvPr/>
        </p:nvSpPr>
        <p:spPr>
          <a:xfrm>
            <a:off x="8613059" y="245802"/>
            <a:ext cx="3224980" cy="1477328"/>
          </a:xfrm>
          <a:prstGeom prst="rect">
            <a:avLst/>
          </a:prstGeom>
          <a:noFill/>
          <a:ln>
            <a:solidFill>
              <a:schemeClr val="accent1"/>
            </a:solidFill>
          </a:ln>
        </p:spPr>
        <p:txBody>
          <a:bodyPr wrap="square" rtlCol="0">
            <a:spAutoFit/>
          </a:bodyPr>
          <a:lstStyle/>
          <a:p>
            <a:r>
              <a:rPr lang="en-IN" dirty="0"/>
              <a:t>Probing strategy:</a:t>
            </a:r>
          </a:p>
          <a:p>
            <a:r>
              <a:rPr lang="en-IN" dirty="0" err="1">
                <a:solidFill>
                  <a:srgbClr val="FF0000"/>
                </a:solidFill>
              </a:rPr>
              <a:t>i</a:t>
            </a:r>
            <a:r>
              <a:rPr lang="en-IN" dirty="0">
                <a:solidFill>
                  <a:srgbClr val="FF0000"/>
                </a:solidFill>
              </a:rPr>
              <a:t> = hash1(key)</a:t>
            </a:r>
          </a:p>
          <a:p>
            <a:r>
              <a:rPr lang="en-IN" dirty="0">
                <a:solidFill>
                  <a:srgbClr val="FF0000"/>
                </a:solidFill>
              </a:rPr>
              <a:t>o = hash2(key)</a:t>
            </a:r>
          </a:p>
          <a:p>
            <a:r>
              <a:rPr lang="en-IN" dirty="0">
                <a:solidFill>
                  <a:schemeClr val="accent1"/>
                </a:solidFill>
              </a:rPr>
              <a:t>Try </a:t>
            </a:r>
            <a:r>
              <a:rPr lang="en-IN" dirty="0">
                <a:solidFill>
                  <a:srgbClr val="FF0000"/>
                </a:solidFill>
              </a:rPr>
              <a:t>(</a:t>
            </a:r>
            <a:r>
              <a:rPr lang="en-IN" dirty="0" err="1">
                <a:solidFill>
                  <a:srgbClr val="FF0000"/>
                </a:solidFill>
              </a:rPr>
              <a:t>i</a:t>
            </a:r>
            <a:r>
              <a:rPr lang="en-IN" dirty="0">
                <a:solidFill>
                  <a:srgbClr val="FF0000"/>
                </a:solidFill>
              </a:rPr>
              <a:t> + (j*o)) mod 11 </a:t>
            </a:r>
            <a:r>
              <a:rPr lang="en-IN" dirty="0">
                <a:solidFill>
                  <a:schemeClr val="accent1"/>
                </a:solidFill>
              </a:rPr>
              <a:t>for j = 1, 2,3, …</a:t>
            </a:r>
          </a:p>
        </p:txBody>
      </p:sp>
    </p:spTree>
    <p:extLst>
      <p:ext uri="{BB962C8B-B14F-4D97-AF65-F5344CB8AC3E}">
        <p14:creationId xmlns:p14="http://schemas.microsoft.com/office/powerpoint/2010/main" val="32803985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04FF6-10C4-E8FB-20E4-DF3BB5F1D3EE}"/>
              </a:ext>
            </a:extLst>
          </p:cNvPr>
          <p:cNvSpPr>
            <a:spLocks noGrp="1"/>
          </p:cNvSpPr>
          <p:nvPr>
            <p:ph type="title"/>
          </p:nvPr>
        </p:nvSpPr>
        <p:spPr/>
        <p:txBody>
          <a:bodyPr/>
          <a:lstStyle/>
          <a:p>
            <a:r>
              <a:rPr lang="en-IN" dirty="0"/>
              <a:t>Rehashing</a:t>
            </a:r>
          </a:p>
        </p:txBody>
      </p:sp>
      <p:sp>
        <p:nvSpPr>
          <p:cNvPr id="3" name="Text Placeholder 2">
            <a:extLst>
              <a:ext uri="{FF2B5EF4-FFF2-40B4-BE49-F238E27FC236}">
                <a16:creationId xmlns:a16="http://schemas.microsoft.com/office/drawing/2014/main" id="{CAF799BB-AFBF-ED0C-D715-50CDD2A8514E}"/>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3207360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840F7-64B3-83B3-EAB6-94AAFE2313DA}"/>
              </a:ext>
            </a:extLst>
          </p:cNvPr>
          <p:cNvSpPr>
            <a:spLocks noGrp="1"/>
          </p:cNvSpPr>
          <p:nvPr>
            <p:ph type="title"/>
          </p:nvPr>
        </p:nvSpPr>
        <p:spPr/>
        <p:txBody>
          <a:bodyPr/>
          <a:lstStyle/>
          <a:p>
            <a:r>
              <a:rPr lang="en-IN" dirty="0"/>
              <a:t>Rehashing</a:t>
            </a:r>
          </a:p>
        </p:txBody>
      </p:sp>
      <p:sp>
        <p:nvSpPr>
          <p:cNvPr id="3" name="Content Placeholder 2">
            <a:extLst>
              <a:ext uri="{FF2B5EF4-FFF2-40B4-BE49-F238E27FC236}">
                <a16:creationId xmlns:a16="http://schemas.microsoft.com/office/drawing/2014/main" id="{A783C9DC-340E-F29A-A2C1-B19C9D58AE26}"/>
              </a:ext>
            </a:extLst>
          </p:cNvPr>
          <p:cNvSpPr>
            <a:spLocks noGrp="1"/>
          </p:cNvSpPr>
          <p:nvPr>
            <p:ph idx="1"/>
          </p:nvPr>
        </p:nvSpPr>
        <p:spPr/>
        <p:txBody>
          <a:bodyPr/>
          <a:lstStyle/>
          <a:p>
            <a:r>
              <a:rPr lang="en-IN" dirty="0">
                <a:solidFill>
                  <a:srgbClr val="FF0000"/>
                </a:solidFill>
              </a:rPr>
              <a:t>In the open addressing approach, what can we do when the hash table is full?</a:t>
            </a:r>
          </a:p>
        </p:txBody>
      </p:sp>
    </p:spTree>
    <p:extLst>
      <p:ext uri="{BB962C8B-B14F-4D97-AF65-F5344CB8AC3E}">
        <p14:creationId xmlns:p14="http://schemas.microsoft.com/office/powerpoint/2010/main" val="14777454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840F7-64B3-83B3-EAB6-94AAFE2313DA}"/>
              </a:ext>
            </a:extLst>
          </p:cNvPr>
          <p:cNvSpPr>
            <a:spLocks noGrp="1"/>
          </p:cNvSpPr>
          <p:nvPr>
            <p:ph type="title"/>
          </p:nvPr>
        </p:nvSpPr>
        <p:spPr/>
        <p:txBody>
          <a:bodyPr/>
          <a:lstStyle/>
          <a:p>
            <a:r>
              <a:rPr lang="en-IN" dirty="0"/>
              <a:t>Rehashing</a:t>
            </a:r>
          </a:p>
        </p:txBody>
      </p:sp>
      <p:sp>
        <p:nvSpPr>
          <p:cNvPr id="3" name="Content Placeholder 2">
            <a:extLst>
              <a:ext uri="{FF2B5EF4-FFF2-40B4-BE49-F238E27FC236}">
                <a16:creationId xmlns:a16="http://schemas.microsoft.com/office/drawing/2014/main" id="{A783C9DC-340E-F29A-A2C1-B19C9D58AE26}"/>
              </a:ext>
            </a:extLst>
          </p:cNvPr>
          <p:cNvSpPr>
            <a:spLocks noGrp="1"/>
          </p:cNvSpPr>
          <p:nvPr>
            <p:ph idx="1"/>
          </p:nvPr>
        </p:nvSpPr>
        <p:spPr/>
        <p:txBody>
          <a:bodyPr/>
          <a:lstStyle/>
          <a:p>
            <a:r>
              <a:rPr lang="en-IN" dirty="0">
                <a:solidFill>
                  <a:srgbClr val="FF0000"/>
                </a:solidFill>
              </a:rPr>
              <a:t>In the open addressing approach, what can we do when the hash table is full?</a:t>
            </a:r>
          </a:p>
          <a:p>
            <a:pPr lvl="1"/>
            <a:r>
              <a:rPr lang="en-IN" dirty="0">
                <a:solidFill>
                  <a:schemeClr val="accent1"/>
                </a:solidFill>
              </a:rPr>
              <a:t>We use an approach similar to the dynamic arrays</a:t>
            </a:r>
          </a:p>
          <a:p>
            <a:pPr lvl="1"/>
            <a:r>
              <a:rPr lang="en-US" dirty="0">
                <a:solidFill>
                  <a:schemeClr val="accent1"/>
                </a:solidFill>
              </a:rPr>
              <a:t>Create a new hash table with a size equal to a prime number close to twice the size of the previous hash table</a:t>
            </a:r>
          </a:p>
          <a:p>
            <a:pPr lvl="1"/>
            <a:r>
              <a:rPr lang="en-IN" dirty="0">
                <a:solidFill>
                  <a:schemeClr val="accent1"/>
                </a:solidFill>
              </a:rPr>
              <a:t>The hash function for the new hash table is adjusted according to the new size of the hash table</a:t>
            </a:r>
          </a:p>
          <a:p>
            <a:pPr lvl="1"/>
            <a:r>
              <a:rPr lang="en-IN" dirty="0">
                <a:solidFill>
                  <a:schemeClr val="accent1"/>
                </a:solidFill>
              </a:rPr>
              <a:t>Scan the old table and insert all elements one by one in the new hash table</a:t>
            </a:r>
          </a:p>
          <a:p>
            <a:pPr lvl="1"/>
            <a:r>
              <a:rPr lang="en-IN" dirty="0">
                <a:solidFill>
                  <a:schemeClr val="accent1"/>
                </a:solidFill>
              </a:rPr>
              <a:t>Delete the old hash table</a:t>
            </a:r>
          </a:p>
          <a:p>
            <a:pPr lvl="1"/>
            <a:r>
              <a:rPr lang="en-IN" dirty="0">
                <a:solidFill>
                  <a:schemeClr val="accent1"/>
                </a:solidFill>
              </a:rPr>
              <a:t>This approach is also called rehashing</a:t>
            </a:r>
          </a:p>
          <a:p>
            <a:pPr lvl="1"/>
            <a:r>
              <a:rPr lang="en-IN" dirty="0">
                <a:solidFill>
                  <a:schemeClr val="accent1"/>
                </a:solidFill>
              </a:rPr>
              <a:t>Doubling the size reduces the amortized cost of an insert operation</a:t>
            </a:r>
          </a:p>
        </p:txBody>
      </p:sp>
    </p:spTree>
    <p:extLst>
      <p:ext uri="{BB962C8B-B14F-4D97-AF65-F5344CB8AC3E}">
        <p14:creationId xmlns:p14="http://schemas.microsoft.com/office/powerpoint/2010/main" val="594893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77E2-E3A8-3311-8A4F-C862FFE234F5}"/>
              </a:ext>
            </a:extLst>
          </p:cNvPr>
          <p:cNvSpPr>
            <a:spLocks noGrp="1"/>
          </p:cNvSpPr>
          <p:nvPr>
            <p:ph type="title"/>
          </p:nvPr>
        </p:nvSpPr>
        <p:spPr/>
        <p:txBody>
          <a:bodyPr/>
          <a:lstStyle/>
          <a:p>
            <a:r>
              <a:rPr lang="en-IN" dirty="0"/>
              <a:t>Linear probing</a:t>
            </a:r>
          </a:p>
        </p:txBody>
      </p:sp>
      <p:sp>
        <p:nvSpPr>
          <p:cNvPr id="3" name="Content Placeholder 2">
            <a:extLst>
              <a:ext uri="{FF2B5EF4-FFF2-40B4-BE49-F238E27FC236}">
                <a16:creationId xmlns:a16="http://schemas.microsoft.com/office/drawing/2014/main" id="{3442642C-B077-BEC3-1D23-ABC6FA020426}"/>
              </a:ext>
            </a:extLst>
          </p:cNvPr>
          <p:cNvSpPr>
            <a:spLocks noGrp="1"/>
          </p:cNvSpPr>
          <p:nvPr>
            <p:ph idx="1"/>
          </p:nvPr>
        </p:nvSpPr>
        <p:spPr/>
        <p:txBody>
          <a:bodyPr/>
          <a:lstStyle/>
          <a:p>
            <a:r>
              <a:rPr lang="en-US" dirty="0"/>
              <a:t>In the linear probing scheme, if slot </a:t>
            </a:r>
            <a:r>
              <a:rPr lang="en-US" dirty="0" err="1">
                <a:solidFill>
                  <a:schemeClr val="accent1"/>
                </a:solidFill>
              </a:rPr>
              <a:t>i</a:t>
            </a:r>
            <a:r>
              <a:rPr lang="en-US" dirty="0"/>
              <a:t> returned by the hash function is already occupied</a:t>
            </a:r>
          </a:p>
          <a:p>
            <a:pPr lvl="1"/>
            <a:r>
              <a:rPr lang="en-US" dirty="0"/>
              <a:t>the element is inserted into the first available slot between </a:t>
            </a:r>
            <a:r>
              <a:rPr lang="en-US" dirty="0">
                <a:solidFill>
                  <a:schemeClr val="accent1"/>
                </a:solidFill>
              </a:rPr>
              <a:t>i+1</a:t>
            </a:r>
            <a:r>
              <a:rPr lang="en-US" dirty="0"/>
              <a:t> to </a:t>
            </a:r>
            <a:r>
              <a:rPr lang="en-US" dirty="0">
                <a:solidFill>
                  <a:schemeClr val="accent1"/>
                </a:solidFill>
              </a:rPr>
              <a:t>m-1</a:t>
            </a:r>
            <a:r>
              <a:rPr lang="en-US" dirty="0"/>
              <a:t>, where </a:t>
            </a:r>
            <a:r>
              <a:rPr lang="en-US" dirty="0">
                <a:solidFill>
                  <a:schemeClr val="accent1"/>
                </a:solidFill>
              </a:rPr>
              <a:t>m</a:t>
            </a:r>
            <a:r>
              <a:rPr lang="en-US" dirty="0"/>
              <a:t> is the number of slots in the hash table</a:t>
            </a:r>
          </a:p>
          <a:p>
            <a:pPr lvl="1"/>
            <a:r>
              <a:rPr lang="en-IN" dirty="0"/>
              <a:t>If none of the slots is available between </a:t>
            </a:r>
            <a:r>
              <a:rPr lang="en-IN" dirty="0">
                <a:solidFill>
                  <a:schemeClr val="accent1"/>
                </a:solidFill>
              </a:rPr>
              <a:t>i+1</a:t>
            </a:r>
            <a:r>
              <a:rPr lang="en-IN" dirty="0"/>
              <a:t> to </a:t>
            </a:r>
            <a:r>
              <a:rPr lang="en-IN" dirty="0">
                <a:solidFill>
                  <a:schemeClr val="accent1"/>
                </a:solidFill>
              </a:rPr>
              <a:t>m-1</a:t>
            </a:r>
            <a:r>
              <a:rPr lang="en-IN" dirty="0"/>
              <a:t>, the element is inserted at the first available slot between </a:t>
            </a:r>
            <a:r>
              <a:rPr lang="en-IN" dirty="0">
                <a:solidFill>
                  <a:schemeClr val="accent1"/>
                </a:solidFill>
              </a:rPr>
              <a:t>0</a:t>
            </a:r>
            <a:r>
              <a:rPr lang="en-IN" dirty="0"/>
              <a:t> to </a:t>
            </a:r>
            <a:r>
              <a:rPr lang="en-IN" dirty="0">
                <a:solidFill>
                  <a:schemeClr val="accent1"/>
                </a:solidFill>
              </a:rPr>
              <a:t>i-1</a:t>
            </a:r>
          </a:p>
        </p:txBody>
      </p:sp>
    </p:spTree>
    <p:extLst>
      <p:ext uri="{BB962C8B-B14F-4D97-AF65-F5344CB8AC3E}">
        <p14:creationId xmlns:p14="http://schemas.microsoft.com/office/powerpoint/2010/main" val="42309948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5F945-17AE-C2AB-4AF3-F425FB0B84F3}"/>
              </a:ext>
            </a:extLst>
          </p:cNvPr>
          <p:cNvSpPr>
            <a:spLocks noGrp="1"/>
          </p:cNvSpPr>
          <p:nvPr>
            <p:ph type="title"/>
          </p:nvPr>
        </p:nvSpPr>
        <p:spPr/>
        <p:txBody>
          <a:bodyPr/>
          <a:lstStyle/>
          <a:p>
            <a:r>
              <a:rPr lang="en-IN" dirty="0"/>
              <a:t>Rehashing</a:t>
            </a:r>
          </a:p>
        </p:txBody>
      </p:sp>
      <p:sp>
        <p:nvSpPr>
          <p:cNvPr id="3" name="Content Placeholder 2">
            <a:extLst>
              <a:ext uri="{FF2B5EF4-FFF2-40B4-BE49-F238E27FC236}">
                <a16:creationId xmlns:a16="http://schemas.microsoft.com/office/drawing/2014/main" id="{0E56558F-18BD-C09A-3A66-531342B89476}"/>
              </a:ext>
            </a:extLst>
          </p:cNvPr>
          <p:cNvSpPr>
            <a:spLocks noGrp="1"/>
          </p:cNvSpPr>
          <p:nvPr>
            <p:ph idx="1"/>
          </p:nvPr>
        </p:nvSpPr>
        <p:spPr/>
        <p:txBody>
          <a:bodyPr/>
          <a:lstStyle/>
          <a:p>
            <a:r>
              <a:rPr lang="en-IN" dirty="0"/>
              <a:t>Time complexity</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6CCE268-C9B1-97F0-FA80-D76A36FECD8E}"/>
                  </a:ext>
                </a:extLst>
              </p14:cNvPr>
              <p14:cNvContentPartPr/>
              <p14:nvPr/>
            </p14:nvContentPartPr>
            <p14:xfrm>
              <a:off x="2257200" y="1998720"/>
              <a:ext cx="6970680" cy="722160"/>
            </p14:xfrm>
          </p:contentPart>
        </mc:Choice>
        <mc:Fallback xmlns="">
          <p:pic>
            <p:nvPicPr>
              <p:cNvPr id="4" name="Ink 3">
                <a:extLst>
                  <a:ext uri="{FF2B5EF4-FFF2-40B4-BE49-F238E27FC236}">
                    <a16:creationId xmlns:a16="http://schemas.microsoft.com/office/drawing/2014/main" id="{66CCE268-C9B1-97F0-FA80-D76A36FECD8E}"/>
                  </a:ext>
                </a:extLst>
              </p:cNvPr>
              <p:cNvPicPr/>
              <p:nvPr/>
            </p:nvPicPr>
            <p:blipFill>
              <a:blip r:embed="rId3"/>
              <a:stretch>
                <a:fillRect/>
              </a:stretch>
            </p:blipFill>
            <p:spPr>
              <a:xfrm>
                <a:off x="2247840" y="1989360"/>
                <a:ext cx="6989400" cy="740880"/>
              </a:xfrm>
              <a:prstGeom prst="rect">
                <a:avLst/>
              </a:prstGeom>
            </p:spPr>
          </p:pic>
        </mc:Fallback>
      </mc:AlternateContent>
    </p:spTree>
    <p:extLst>
      <p:ext uri="{BB962C8B-B14F-4D97-AF65-F5344CB8AC3E}">
        <p14:creationId xmlns:p14="http://schemas.microsoft.com/office/powerpoint/2010/main" val="2919953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50DF-185C-52FD-96D2-91344A5D018C}"/>
              </a:ext>
            </a:extLst>
          </p:cNvPr>
          <p:cNvSpPr>
            <a:spLocks noGrp="1"/>
          </p:cNvSpPr>
          <p:nvPr>
            <p:ph type="title"/>
          </p:nvPr>
        </p:nvSpPr>
        <p:spPr/>
        <p:txBody>
          <a:bodyPr/>
          <a:lstStyle/>
          <a:p>
            <a:r>
              <a:rPr lang="en-IN" dirty="0"/>
              <a:t>Delete</a:t>
            </a:r>
          </a:p>
        </p:txBody>
      </p:sp>
      <p:sp>
        <p:nvSpPr>
          <p:cNvPr id="3" name="Content Placeholder 2">
            <a:extLst>
              <a:ext uri="{FF2B5EF4-FFF2-40B4-BE49-F238E27FC236}">
                <a16:creationId xmlns:a16="http://schemas.microsoft.com/office/drawing/2014/main" id="{E7DDD361-67C5-F5FA-B326-576DE02307CE}"/>
              </a:ext>
            </a:extLst>
          </p:cNvPr>
          <p:cNvSpPr>
            <a:spLocks noGrp="1"/>
          </p:cNvSpPr>
          <p:nvPr>
            <p:ph idx="1"/>
          </p:nvPr>
        </p:nvSpPr>
        <p:spPr/>
        <p:txBody>
          <a:bodyPr/>
          <a:lstStyle/>
          <a:p>
            <a:r>
              <a:rPr lang="en-US" dirty="0"/>
              <a:t>If there are too many deleted slots in that hash table, the search may unnecessarily take a lot of time</a:t>
            </a:r>
          </a:p>
          <a:p>
            <a:endParaRPr lang="en-IN" dirty="0"/>
          </a:p>
          <a:p>
            <a:r>
              <a:rPr lang="en-IN" dirty="0">
                <a:solidFill>
                  <a:srgbClr val="FF0000"/>
                </a:solidFill>
              </a:rPr>
              <a:t>How can we get rid of the deleted slots to search faster?</a:t>
            </a:r>
          </a:p>
        </p:txBody>
      </p:sp>
    </p:spTree>
    <p:extLst>
      <p:ext uri="{BB962C8B-B14F-4D97-AF65-F5344CB8AC3E}">
        <p14:creationId xmlns:p14="http://schemas.microsoft.com/office/powerpoint/2010/main" val="6084260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50DF-185C-52FD-96D2-91344A5D018C}"/>
              </a:ext>
            </a:extLst>
          </p:cNvPr>
          <p:cNvSpPr>
            <a:spLocks noGrp="1"/>
          </p:cNvSpPr>
          <p:nvPr>
            <p:ph type="title"/>
          </p:nvPr>
        </p:nvSpPr>
        <p:spPr/>
        <p:txBody>
          <a:bodyPr/>
          <a:lstStyle/>
          <a:p>
            <a:r>
              <a:rPr lang="en-IN" dirty="0"/>
              <a:t>Delete</a:t>
            </a:r>
          </a:p>
        </p:txBody>
      </p:sp>
      <p:sp>
        <p:nvSpPr>
          <p:cNvPr id="3" name="Content Placeholder 2">
            <a:extLst>
              <a:ext uri="{FF2B5EF4-FFF2-40B4-BE49-F238E27FC236}">
                <a16:creationId xmlns:a16="http://schemas.microsoft.com/office/drawing/2014/main" id="{E7DDD361-67C5-F5FA-B326-576DE02307CE}"/>
              </a:ext>
            </a:extLst>
          </p:cNvPr>
          <p:cNvSpPr>
            <a:spLocks noGrp="1"/>
          </p:cNvSpPr>
          <p:nvPr>
            <p:ph idx="1"/>
          </p:nvPr>
        </p:nvSpPr>
        <p:spPr/>
        <p:txBody>
          <a:bodyPr/>
          <a:lstStyle/>
          <a:p>
            <a:r>
              <a:rPr lang="en-US" dirty="0"/>
              <a:t>If there are too many deleted slots in that hash table, the search may unnecessarily take a lot of time</a:t>
            </a:r>
          </a:p>
          <a:p>
            <a:endParaRPr lang="en-IN" dirty="0"/>
          </a:p>
          <a:p>
            <a:r>
              <a:rPr lang="en-IN" dirty="0">
                <a:solidFill>
                  <a:srgbClr val="FF0000"/>
                </a:solidFill>
              </a:rPr>
              <a:t>How can we get rid of the deleted slots to search faster?</a:t>
            </a:r>
          </a:p>
          <a:p>
            <a:pPr lvl="1"/>
            <a:r>
              <a:rPr lang="en-IN" dirty="0"/>
              <a:t>We can use a </a:t>
            </a:r>
            <a:r>
              <a:rPr lang="en-IN" b="1" dirty="0">
                <a:solidFill>
                  <a:schemeClr val="accent1"/>
                </a:solidFill>
              </a:rPr>
              <a:t>rehash</a:t>
            </a:r>
            <a:r>
              <a:rPr lang="en-IN" dirty="0"/>
              <a:t> operation in which the size of the new hash table is the same as the old hash table</a:t>
            </a:r>
          </a:p>
        </p:txBody>
      </p:sp>
    </p:spTree>
    <p:extLst>
      <p:ext uri="{BB962C8B-B14F-4D97-AF65-F5344CB8AC3E}">
        <p14:creationId xmlns:p14="http://schemas.microsoft.com/office/powerpoint/2010/main" val="37426598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ED1F1-6035-1613-F13A-D5382BD7F16B}"/>
              </a:ext>
            </a:extLst>
          </p:cNvPr>
          <p:cNvSpPr>
            <a:spLocks noGrp="1"/>
          </p:cNvSpPr>
          <p:nvPr>
            <p:ph type="title"/>
          </p:nvPr>
        </p:nvSpPr>
        <p:spPr/>
        <p:txBody>
          <a:bodyPr/>
          <a:lstStyle/>
          <a:p>
            <a:r>
              <a:rPr lang="en-IN" dirty="0"/>
              <a:t>Decision tree</a:t>
            </a:r>
          </a:p>
        </p:txBody>
      </p:sp>
      <p:sp>
        <p:nvSpPr>
          <p:cNvPr id="3" name="Text Placeholder 2">
            <a:extLst>
              <a:ext uri="{FF2B5EF4-FFF2-40B4-BE49-F238E27FC236}">
                <a16:creationId xmlns:a16="http://schemas.microsoft.com/office/drawing/2014/main" id="{6FF7F7E5-60BF-027D-7359-12010FA753B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783034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8A937-5E2B-7034-594E-55B709FCAA79}"/>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7D1A206A-8C1C-7BD9-2A41-FD69FE849443}"/>
              </a:ext>
            </a:extLst>
          </p:cNvPr>
          <p:cNvSpPr>
            <a:spLocks noGrp="1"/>
          </p:cNvSpPr>
          <p:nvPr>
            <p:ph idx="1"/>
          </p:nvPr>
        </p:nvSpPr>
        <p:spPr/>
        <p:txBody>
          <a:bodyPr/>
          <a:lstStyle/>
          <a:p>
            <a:r>
              <a:rPr lang="en-IN" dirty="0"/>
              <a:t>Chapter-7.9 from Mark Allen Weiss</a:t>
            </a:r>
          </a:p>
          <a:p>
            <a:r>
              <a:rPr lang="en-IN" dirty="0"/>
              <a:t>Chapter-4.4 from Goodrich and </a:t>
            </a:r>
            <a:r>
              <a:rPr lang="en-IN" dirty="0" err="1"/>
              <a:t>Tamassia</a:t>
            </a:r>
            <a:endParaRPr lang="en-IN" dirty="0"/>
          </a:p>
          <a:p>
            <a:endParaRPr lang="en-IN" dirty="0"/>
          </a:p>
        </p:txBody>
      </p:sp>
    </p:spTree>
    <p:extLst>
      <p:ext uri="{BB962C8B-B14F-4D97-AF65-F5344CB8AC3E}">
        <p14:creationId xmlns:p14="http://schemas.microsoft.com/office/powerpoint/2010/main" val="19027794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342F2-2D32-E0B5-1FC8-C16661B20D2B}"/>
              </a:ext>
            </a:extLst>
          </p:cNvPr>
          <p:cNvSpPr>
            <a:spLocks noGrp="1"/>
          </p:cNvSpPr>
          <p:nvPr>
            <p:ph type="title"/>
          </p:nvPr>
        </p:nvSpPr>
        <p:spPr/>
        <p:txBody>
          <a:bodyPr/>
          <a:lstStyle/>
          <a:p>
            <a:r>
              <a:rPr lang="en-IN" dirty="0"/>
              <a:t>Decision tree</a:t>
            </a:r>
          </a:p>
        </p:txBody>
      </p:sp>
      <p:sp>
        <p:nvSpPr>
          <p:cNvPr id="3" name="Content Placeholder 2">
            <a:extLst>
              <a:ext uri="{FF2B5EF4-FFF2-40B4-BE49-F238E27FC236}">
                <a16:creationId xmlns:a16="http://schemas.microsoft.com/office/drawing/2014/main" id="{6419DBBF-3631-AD64-222B-98866E06D60B}"/>
              </a:ext>
            </a:extLst>
          </p:cNvPr>
          <p:cNvSpPr>
            <a:spLocks noGrp="1"/>
          </p:cNvSpPr>
          <p:nvPr>
            <p:ph idx="1"/>
          </p:nvPr>
        </p:nvSpPr>
        <p:spPr/>
        <p:txBody>
          <a:bodyPr/>
          <a:lstStyle/>
          <a:p>
            <a:r>
              <a:rPr lang="en-IN" dirty="0"/>
              <a:t>The binary search take O(log n) time to search an element from the sorted array</a:t>
            </a:r>
          </a:p>
          <a:p>
            <a:endParaRPr lang="en-IN" dirty="0"/>
          </a:p>
          <a:p>
            <a:r>
              <a:rPr lang="en-IN" dirty="0"/>
              <a:t>If the hash table is sufficiently large, the search can be done in O(1)</a:t>
            </a:r>
          </a:p>
          <a:p>
            <a:endParaRPr lang="en-IN" dirty="0"/>
          </a:p>
          <a:p>
            <a:r>
              <a:rPr lang="en-IN" dirty="0">
                <a:solidFill>
                  <a:srgbClr val="FF0000"/>
                </a:solidFill>
              </a:rPr>
              <a:t>What is the key difference between binary search and the hash table search?</a:t>
            </a:r>
          </a:p>
        </p:txBody>
      </p:sp>
    </p:spTree>
    <p:extLst>
      <p:ext uri="{BB962C8B-B14F-4D97-AF65-F5344CB8AC3E}">
        <p14:creationId xmlns:p14="http://schemas.microsoft.com/office/powerpoint/2010/main" val="8422793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368EB-3AA6-6D1F-2938-AF65E6A10B4C}"/>
              </a:ext>
            </a:extLst>
          </p:cNvPr>
          <p:cNvSpPr>
            <a:spLocks noGrp="1"/>
          </p:cNvSpPr>
          <p:nvPr>
            <p:ph type="title"/>
          </p:nvPr>
        </p:nvSpPr>
        <p:spPr/>
        <p:txBody>
          <a:bodyPr/>
          <a:lstStyle/>
          <a:p>
            <a:r>
              <a:rPr lang="en-IN" dirty="0"/>
              <a:t>Decision tree</a:t>
            </a:r>
          </a:p>
        </p:txBody>
      </p:sp>
      <p:sp>
        <p:nvSpPr>
          <p:cNvPr id="3" name="Content Placeholder 2">
            <a:extLst>
              <a:ext uri="{FF2B5EF4-FFF2-40B4-BE49-F238E27FC236}">
                <a16:creationId xmlns:a16="http://schemas.microsoft.com/office/drawing/2014/main" id="{FE8AE39C-C7EA-AAB5-75E2-03A312E866FC}"/>
              </a:ext>
            </a:extLst>
          </p:cNvPr>
          <p:cNvSpPr>
            <a:spLocks noGrp="1"/>
          </p:cNvSpPr>
          <p:nvPr>
            <p:ph idx="1"/>
          </p:nvPr>
        </p:nvSpPr>
        <p:spPr/>
        <p:txBody>
          <a:bodyPr/>
          <a:lstStyle/>
          <a:p>
            <a:r>
              <a:rPr lang="en-IN" dirty="0"/>
              <a:t>The binary search doesn’t care about the type of the key</a:t>
            </a:r>
          </a:p>
          <a:p>
            <a:pPr lvl="1"/>
            <a:r>
              <a:rPr lang="en-IN" dirty="0"/>
              <a:t>It needs a comparison function that acts as a black box</a:t>
            </a:r>
          </a:p>
          <a:p>
            <a:pPr lvl="1"/>
            <a:r>
              <a:rPr lang="en-IN" dirty="0"/>
              <a:t>The return value of the comparison function could be &lt;, &gt;, &lt;=, &gt;=, ==, !=</a:t>
            </a:r>
          </a:p>
          <a:p>
            <a:pPr lvl="1"/>
            <a:endParaRPr lang="en-IN" dirty="0"/>
          </a:p>
          <a:p>
            <a:pPr lvl="1"/>
            <a:endParaRPr lang="en-IN" dirty="0"/>
          </a:p>
          <a:p>
            <a:r>
              <a:rPr lang="en-IN" dirty="0"/>
              <a:t>The hash table will not work if the </a:t>
            </a:r>
            <a:r>
              <a:rPr lang="en-IN" dirty="0">
                <a:solidFill>
                  <a:schemeClr val="accent1"/>
                </a:solidFill>
              </a:rPr>
              <a:t>key</a:t>
            </a:r>
            <a:r>
              <a:rPr lang="en-IN" dirty="0"/>
              <a:t> can’t be mapped to an </a:t>
            </a:r>
            <a:r>
              <a:rPr lang="en-IN" dirty="0">
                <a:solidFill>
                  <a:schemeClr val="accent1"/>
                </a:solidFill>
              </a:rPr>
              <a:t>integer</a:t>
            </a:r>
            <a:r>
              <a:rPr lang="en-IN" dirty="0"/>
              <a:t> </a:t>
            </a:r>
          </a:p>
        </p:txBody>
      </p:sp>
    </p:spTree>
    <p:extLst>
      <p:ext uri="{BB962C8B-B14F-4D97-AF65-F5344CB8AC3E}">
        <p14:creationId xmlns:p14="http://schemas.microsoft.com/office/powerpoint/2010/main" val="30849722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E7B77-52FA-A2EC-563D-771D37524A5A}"/>
              </a:ext>
            </a:extLst>
          </p:cNvPr>
          <p:cNvSpPr>
            <a:spLocks noGrp="1"/>
          </p:cNvSpPr>
          <p:nvPr>
            <p:ph type="title"/>
          </p:nvPr>
        </p:nvSpPr>
        <p:spPr/>
        <p:txBody>
          <a:bodyPr/>
          <a:lstStyle/>
          <a:p>
            <a:r>
              <a:rPr lang="en-IN" dirty="0"/>
              <a:t>Decision tree</a:t>
            </a:r>
          </a:p>
        </p:txBody>
      </p:sp>
      <p:sp>
        <p:nvSpPr>
          <p:cNvPr id="3" name="Content Placeholder 2">
            <a:extLst>
              <a:ext uri="{FF2B5EF4-FFF2-40B4-BE49-F238E27FC236}">
                <a16:creationId xmlns:a16="http://schemas.microsoft.com/office/drawing/2014/main" id="{421C418A-288A-01BE-7ECF-537A64A44D80}"/>
              </a:ext>
            </a:extLst>
          </p:cNvPr>
          <p:cNvSpPr>
            <a:spLocks noGrp="1"/>
          </p:cNvSpPr>
          <p:nvPr>
            <p:ph idx="1"/>
          </p:nvPr>
        </p:nvSpPr>
        <p:spPr/>
        <p:txBody>
          <a:bodyPr>
            <a:normAutofit fontScale="85000" lnSpcReduction="10000"/>
          </a:bodyPr>
          <a:lstStyle/>
          <a:p>
            <a:r>
              <a:rPr lang="en-IN" dirty="0"/>
              <a:t>The decision tree is an abstraction to find a lower bound</a:t>
            </a:r>
          </a:p>
          <a:p>
            <a:endParaRPr lang="en-IN" dirty="0"/>
          </a:p>
          <a:p>
            <a:r>
              <a:rPr lang="en-IN" dirty="0"/>
              <a:t>We’ll use a binary decision tree to find the lower bound of sorting algorithms</a:t>
            </a:r>
          </a:p>
          <a:p>
            <a:endParaRPr lang="en-IN" dirty="0"/>
          </a:p>
          <a:p>
            <a:r>
              <a:rPr lang="en-IN" dirty="0"/>
              <a:t>Each internal node in the decision tree is a comparison operation that may take place during the execution of the algorithm</a:t>
            </a:r>
          </a:p>
          <a:p>
            <a:endParaRPr lang="en-IN" dirty="0"/>
          </a:p>
          <a:p>
            <a:r>
              <a:rPr lang="en-IN" dirty="0"/>
              <a:t>The leaf nodes are the output of the algorithm</a:t>
            </a:r>
          </a:p>
          <a:p>
            <a:endParaRPr lang="en-IN" dirty="0"/>
          </a:p>
          <a:p>
            <a:r>
              <a:rPr lang="en-IN" dirty="0"/>
              <a:t>The goal is to obtain a lower bound on the number of comparisons to generate the output</a:t>
            </a:r>
          </a:p>
        </p:txBody>
      </p:sp>
    </p:spTree>
    <p:extLst>
      <p:ext uri="{BB962C8B-B14F-4D97-AF65-F5344CB8AC3E}">
        <p14:creationId xmlns:p14="http://schemas.microsoft.com/office/powerpoint/2010/main" val="11689549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1FCC9-51F4-B161-DD09-9193D71B1F3B}"/>
              </a:ext>
            </a:extLst>
          </p:cNvPr>
          <p:cNvSpPr>
            <a:spLocks noGrp="1"/>
          </p:cNvSpPr>
          <p:nvPr>
            <p:ph type="title"/>
          </p:nvPr>
        </p:nvSpPr>
        <p:spPr/>
        <p:txBody>
          <a:bodyPr/>
          <a:lstStyle/>
          <a:p>
            <a:r>
              <a:rPr lang="en-IN" dirty="0"/>
              <a:t>Decision tree</a:t>
            </a:r>
          </a:p>
        </p:txBody>
      </p:sp>
      <p:sp>
        <p:nvSpPr>
          <p:cNvPr id="4" name="TextBox 3">
            <a:extLst>
              <a:ext uri="{FF2B5EF4-FFF2-40B4-BE49-F238E27FC236}">
                <a16:creationId xmlns:a16="http://schemas.microsoft.com/office/drawing/2014/main" id="{8724913C-2F3A-0007-AA49-9D424AC715C0}"/>
              </a:ext>
            </a:extLst>
          </p:cNvPr>
          <p:cNvSpPr txBox="1"/>
          <p:nvPr/>
        </p:nvSpPr>
        <p:spPr>
          <a:xfrm>
            <a:off x="5270090" y="1052052"/>
            <a:ext cx="1101213" cy="1754326"/>
          </a:xfrm>
          <a:prstGeom prst="rect">
            <a:avLst/>
          </a:prstGeom>
          <a:noFill/>
          <a:ln w="9525">
            <a:solidFill>
              <a:schemeClr val="tx1"/>
            </a:solidFill>
          </a:ln>
        </p:spPr>
        <p:txBody>
          <a:bodyPr wrap="square" rtlCol="0">
            <a:spAutoFit/>
          </a:bodyPr>
          <a:lstStyle/>
          <a:p>
            <a:r>
              <a:rPr lang="en-IN" dirty="0"/>
              <a:t>a &lt; b &lt; c</a:t>
            </a:r>
          </a:p>
          <a:p>
            <a:r>
              <a:rPr lang="en-IN" dirty="0"/>
              <a:t>a &lt; c &lt; b</a:t>
            </a:r>
          </a:p>
          <a:p>
            <a:r>
              <a:rPr lang="en-IN" dirty="0"/>
              <a:t>b &lt; a &lt; c</a:t>
            </a:r>
          </a:p>
          <a:p>
            <a:r>
              <a:rPr lang="en-IN" dirty="0"/>
              <a:t>b &lt; c &lt; a</a:t>
            </a:r>
          </a:p>
          <a:p>
            <a:r>
              <a:rPr lang="en-IN" dirty="0"/>
              <a:t>c &lt; a &lt; b</a:t>
            </a:r>
          </a:p>
          <a:p>
            <a:r>
              <a:rPr lang="en-IN" dirty="0"/>
              <a:t>c &lt; b &lt; a</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F351A37B-6422-7570-2F35-D9298E77F9E4}"/>
                  </a:ext>
                </a:extLst>
              </p14:cNvPr>
              <p14:cNvContentPartPr/>
              <p14:nvPr/>
            </p14:nvContentPartPr>
            <p14:xfrm>
              <a:off x="3670200" y="1146960"/>
              <a:ext cx="4429800" cy="3745440"/>
            </p14:xfrm>
          </p:contentPart>
        </mc:Choice>
        <mc:Fallback xmlns="">
          <p:pic>
            <p:nvPicPr>
              <p:cNvPr id="3" name="Ink 2">
                <a:extLst>
                  <a:ext uri="{FF2B5EF4-FFF2-40B4-BE49-F238E27FC236}">
                    <a16:creationId xmlns:a16="http://schemas.microsoft.com/office/drawing/2014/main" id="{F351A37B-6422-7570-2F35-D9298E77F9E4}"/>
                  </a:ext>
                </a:extLst>
              </p:cNvPr>
              <p:cNvPicPr/>
              <p:nvPr/>
            </p:nvPicPr>
            <p:blipFill>
              <a:blip r:embed="rId3"/>
              <a:stretch>
                <a:fillRect/>
              </a:stretch>
            </p:blipFill>
            <p:spPr>
              <a:xfrm>
                <a:off x="3660840" y="1137600"/>
                <a:ext cx="4448520" cy="3764160"/>
              </a:xfrm>
              <a:prstGeom prst="rect">
                <a:avLst/>
              </a:prstGeom>
            </p:spPr>
          </p:pic>
        </mc:Fallback>
      </mc:AlternateContent>
    </p:spTree>
    <p:extLst>
      <p:ext uri="{BB962C8B-B14F-4D97-AF65-F5344CB8AC3E}">
        <p14:creationId xmlns:p14="http://schemas.microsoft.com/office/powerpoint/2010/main" val="40461600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1FCC9-51F4-B161-DD09-9193D71B1F3B}"/>
              </a:ext>
            </a:extLst>
          </p:cNvPr>
          <p:cNvSpPr>
            <a:spLocks noGrp="1"/>
          </p:cNvSpPr>
          <p:nvPr>
            <p:ph type="title"/>
          </p:nvPr>
        </p:nvSpPr>
        <p:spPr/>
        <p:txBody>
          <a:bodyPr/>
          <a:lstStyle/>
          <a:p>
            <a:r>
              <a:rPr lang="en-IN" dirty="0"/>
              <a:t>Decision tree</a:t>
            </a:r>
          </a:p>
        </p:txBody>
      </p:sp>
      <p:sp>
        <p:nvSpPr>
          <p:cNvPr id="4" name="TextBox 3">
            <a:extLst>
              <a:ext uri="{FF2B5EF4-FFF2-40B4-BE49-F238E27FC236}">
                <a16:creationId xmlns:a16="http://schemas.microsoft.com/office/drawing/2014/main" id="{8724913C-2F3A-0007-AA49-9D424AC715C0}"/>
              </a:ext>
            </a:extLst>
          </p:cNvPr>
          <p:cNvSpPr txBox="1"/>
          <p:nvPr/>
        </p:nvSpPr>
        <p:spPr>
          <a:xfrm>
            <a:off x="5270090" y="1052052"/>
            <a:ext cx="1101213" cy="1754326"/>
          </a:xfrm>
          <a:prstGeom prst="rect">
            <a:avLst/>
          </a:prstGeom>
          <a:noFill/>
          <a:ln w="9525">
            <a:solidFill>
              <a:schemeClr val="tx1"/>
            </a:solidFill>
          </a:ln>
        </p:spPr>
        <p:txBody>
          <a:bodyPr wrap="square" rtlCol="0">
            <a:spAutoFit/>
          </a:bodyPr>
          <a:lstStyle/>
          <a:p>
            <a:r>
              <a:rPr lang="en-IN" dirty="0"/>
              <a:t>a &lt; b &lt; c</a:t>
            </a:r>
          </a:p>
          <a:p>
            <a:r>
              <a:rPr lang="en-IN" dirty="0"/>
              <a:t>a &lt; c &lt; b</a:t>
            </a:r>
          </a:p>
          <a:p>
            <a:r>
              <a:rPr lang="en-IN" dirty="0"/>
              <a:t>b &lt; a &lt; c</a:t>
            </a:r>
          </a:p>
          <a:p>
            <a:r>
              <a:rPr lang="en-IN" dirty="0"/>
              <a:t>b &lt; c &lt; a</a:t>
            </a:r>
          </a:p>
          <a:p>
            <a:r>
              <a:rPr lang="en-IN" dirty="0"/>
              <a:t>c &lt; a &lt; b</a:t>
            </a:r>
          </a:p>
          <a:p>
            <a:r>
              <a:rPr lang="en-IN" dirty="0"/>
              <a:t>c &lt; b &lt; a</a:t>
            </a:r>
          </a:p>
        </p:txBody>
      </p:sp>
      <p:sp>
        <p:nvSpPr>
          <p:cNvPr id="5" name="TextBox 4">
            <a:extLst>
              <a:ext uri="{FF2B5EF4-FFF2-40B4-BE49-F238E27FC236}">
                <a16:creationId xmlns:a16="http://schemas.microsoft.com/office/drawing/2014/main" id="{7B8FDC47-190C-9320-EFE0-91C411C142D9}"/>
              </a:ext>
            </a:extLst>
          </p:cNvPr>
          <p:cNvSpPr txBox="1"/>
          <p:nvPr/>
        </p:nvSpPr>
        <p:spPr>
          <a:xfrm>
            <a:off x="3190563" y="3377384"/>
            <a:ext cx="1101213" cy="923330"/>
          </a:xfrm>
          <a:prstGeom prst="rect">
            <a:avLst/>
          </a:prstGeom>
          <a:noFill/>
          <a:ln w="9525">
            <a:solidFill>
              <a:schemeClr val="tx1"/>
            </a:solidFill>
          </a:ln>
        </p:spPr>
        <p:txBody>
          <a:bodyPr wrap="square" rtlCol="0">
            <a:spAutoFit/>
          </a:bodyPr>
          <a:lstStyle/>
          <a:p>
            <a:r>
              <a:rPr lang="en-IN" dirty="0"/>
              <a:t>a &lt; b &lt; c</a:t>
            </a:r>
          </a:p>
          <a:p>
            <a:r>
              <a:rPr lang="en-IN" dirty="0"/>
              <a:t>a &lt; c &lt; b</a:t>
            </a:r>
          </a:p>
          <a:p>
            <a:r>
              <a:rPr lang="en-IN" dirty="0"/>
              <a:t>c &lt; a &lt; b</a:t>
            </a:r>
          </a:p>
        </p:txBody>
      </p:sp>
      <p:sp>
        <p:nvSpPr>
          <p:cNvPr id="7" name="TextBox 6">
            <a:extLst>
              <a:ext uri="{FF2B5EF4-FFF2-40B4-BE49-F238E27FC236}">
                <a16:creationId xmlns:a16="http://schemas.microsoft.com/office/drawing/2014/main" id="{532CB88A-F5AF-1758-9789-654745474DEF}"/>
              </a:ext>
            </a:extLst>
          </p:cNvPr>
          <p:cNvSpPr txBox="1"/>
          <p:nvPr/>
        </p:nvSpPr>
        <p:spPr>
          <a:xfrm>
            <a:off x="7919889" y="3387215"/>
            <a:ext cx="1101213" cy="923330"/>
          </a:xfrm>
          <a:prstGeom prst="rect">
            <a:avLst/>
          </a:prstGeom>
          <a:noFill/>
          <a:ln w="9525">
            <a:solidFill>
              <a:schemeClr val="tx1"/>
            </a:solidFill>
          </a:ln>
        </p:spPr>
        <p:txBody>
          <a:bodyPr wrap="square" rtlCol="0">
            <a:spAutoFit/>
          </a:bodyPr>
          <a:lstStyle/>
          <a:p>
            <a:r>
              <a:rPr lang="en-IN" dirty="0"/>
              <a:t>b &lt; a &lt; c</a:t>
            </a:r>
          </a:p>
          <a:p>
            <a:r>
              <a:rPr lang="en-IN" dirty="0"/>
              <a:t>b &lt; c &lt; a</a:t>
            </a:r>
          </a:p>
          <a:p>
            <a:r>
              <a:rPr lang="en-IN" dirty="0"/>
              <a:t>c &lt; b &lt; a</a:t>
            </a:r>
          </a:p>
        </p:txBody>
      </p:sp>
      <p:sp>
        <p:nvSpPr>
          <p:cNvPr id="8" name="TextBox 7">
            <a:extLst>
              <a:ext uri="{FF2B5EF4-FFF2-40B4-BE49-F238E27FC236}">
                <a16:creationId xmlns:a16="http://schemas.microsoft.com/office/drawing/2014/main" id="{8D614594-FA01-7AF7-2584-7ED9ACD65BBA}"/>
              </a:ext>
            </a:extLst>
          </p:cNvPr>
          <p:cNvSpPr txBox="1"/>
          <p:nvPr/>
        </p:nvSpPr>
        <p:spPr>
          <a:xfrm>
            <a:off x="6754764" y="4611333"/>
            <a:ext cx="1101213" cy="646331"/>
          </a:xfrm>
          <a:prstGeom prst="rect">
            <a:avLst/>
          </a:prstGeom>
          <a:noFill/>
          <a:ln w="9525">
            <a:solidFill>
              <a:schemeClr val="tx1"/>
            </a:solidFill>
          </a:ln>
        </p:spPr>
        <p:txBody>
          <a:bodyPr wrap="square" rtlCol="0">
            <a:spAutoFit/>
          </a:bodyPr>
          <a:lstStyle/>
          <a:p>
            <a:r>
              <a:rPr lang="en-IN" dirty="0"/>
              <a:t>b &lt; a &lt; c</a:t>
            </a:r>
          </a:p>
          <a:p>
            <a:r>
              <a:rPr lang="en-IN" dirty="0"/>
              <a:t>b &lt; c &lt; a</a:t>
            </a:r>
          </a:p>
        </p:txBody>
      </p:sp>
      <p:sp>
        <p:nvSpPr>
          <p:cNvPr id="9" name="TextBox 8">
            <a:extLst>
              <a:ext uri="{FF2B5EF4-FFF2-40B4-BE49-F238E27FC236}">
                <a16:creationId xmlns:a16="http://schemas.microsoft.com/office/drawing/2014/main" id="{9DABD943-E7A4-7672-2A7A-18FB64959F79}"/>
              </a:ext>
            </a:extLst>
          </p:cNvPr>
          <p:cNvSpPr txBox="1"/>
          <p:nvPr/>
        </p:nvSpPr>
        <p:spPr>
          <a:xfrm>
            <a:off x="9453725" y="4606415"/>
            <a:ext cx="1101213" cy="369332"/>
          </a:xfrm>
          <a:prstGeom prst="rect">
            <a:avLst/>
          </a:prstGeom>
          <a:noFill/>
          <a:ln w="9525">
            <a:solidFill>
              <a:schemeClr val="tx1"/>
            </a:solidFill>
          </a:ln>
        </p:spPr>
        <p:txBody>
          <a:bodyPr wrap="square" rtlCol="0">
            <a:spAutoFit/>
          </a:bodyPr>
          <a:lstStyle/>
          <a:p>
            <a:r>
              <a:rPr lang="en-IN" dirty="0"/>
              <a:t>c &lt; b &lt; a</a:t>
            </a:r>
          </a:p>
        </p:txBody>
      </p:sp>
      <p:sp>
        <p:nvSpPr>
          <p:cNvPr id="10" name="TextBox 9">
            <a:extLst>
              <a:ext uri="{FF2B5EF4-FFF2-40B4-BE49-F238E27FC236}">
                <a16:creationId xmlns:a16="http://schemas.microsoft.com/office/drawing/2014/main" id="{5B828906-2A2F-E0C1-E24A-52678C274CC0}"/>
              </a:ext>
            </a:extLst>
          </p:cNvPr>
          <p:cNvSpPr txBox="1"/>
          <p:nvPr/>
        </p:nvSpPr>
        <p:spPr>
          <a:xfrm>
            <a:off x="5569974" y="5864948"/>
            <a:ext cx="1101213" cy="369332"/>
          </a:xfrm>
          <a:prstGeom prst="rect">
            <a:avLst/>
          </a:prstGeom>
          <a:noFill/>
          <a:ln w="9525">
            <a:solidFill>
              <a:schemeClr val="tx1"/>
            </a:solidFill>
          </a:ln>
        </p:spPr>
        <p:txBody>
          <a:bodyPr wrap="square" rtlCol="0">
            <a:spAutoFit/>
          </a:bodyPr>
          <a:lstStyle/>
          <a:p>
            <a:r>
              <a:rPr lang="en-IN" dirty="0"/>
              <a:t>b &lt; a &lt; c</a:t>
            </a:r>
          </a:p>
        </p:txBody>
      </p:sp>
      <p:sp>
        <p:nvSpPr>
          <p:cNvPr id="11" name="TextBox 10">
            <a:extLst>
              <a:ext uri="{FF2B5EF4-FFF2-40B4-BE49-F238E27FC236}">
                <a16:creationId xmlns:a16="http://schemas.microsoft.com/office/drawing/2014/main" id="{FE693E59-DCCF-A54E-9171-44F6117D9F76}"/>
              </a:ext>
            </a:extLst>
          </p:cNvPr>
          <p:cNvSpPr txBox="1"/>
          <p:nvPr/>
        </p:nvSpPr>
        <p:spPr>
          <a:xfrm>
            <a:off x="8200109" y="5889527"/>
            <a:ext cx="1101213" cy="369332"/>
          </a:xfrm>
          <a:prstGeom prst="rect">
            <a:avLst/>
          </a:prstGeom>
          <a:noFill/>
          <a:ln w="9525">
            <a:solidFill>
              <a:schemeClr val="tx1"/>
            </a:solidFill>
          </a:ln>
        </p:spPr>
        <p:txBody>
          <a:bodyPr wrap="square" rtlCol="0">
            <a:spAutoFit/>
          </a:bodyPr>
          <a:lstStyle/>
          <a:p>
            <a:r>
              <a:rPr lang="en-IN" dirty="0"/>
              <a:t>b &lt; c &lt; a</a:t>
            </a:r>
          </a:p>
        </p:txBody>
      </p:sp>
      <p:sp>
        <p:nvSpPr>
          <p:cNvPr id="13" name="TextBox 12">
            <a:extLst>
              <a:ext uri="{FF2B5EF4-FFF2-40B4-BE49-F238E27FC236}">
                <a16:creationId xmlns:a16="http://schemas.microsoft.com/office/drawing/2014/main" id="{1620BF57-F73A-9EE8-B7F2-52803860BB44}"/>
              </a:ext>
            </a:extLst>
          </p:cNvPr>
          <p:cNvSpPr txBox="1"/>
          <p:nvPr/>
        </p:nvSpPr>
        <p:spPr>
          <a:xfrm>
            <a:off x="1553490" y="4630999"/>
            <a:ext cx="1101213" cy="646331"/>
          </a:xfrm>
          <a:prstGeom prst="rect">
            <a:avLst/>
          </a:prstGeom>
          <a:noFill/>
          <a:ln w="9525">
            <a:solidFill>
              <a:schemeClr val="tx1"/>
            </a:solidFill>
          </a:ln>
        </p:spPr>
        <p:txBody>
          <a:bodyPr wrap="square" rtlCol="0">
            <a:spAutoFit/>
          </a:bodyPr>
          <a:lstStyle/>
          <a:p>
            <a:r>
              <a:rPr lang="en-IN" dirty="0"/>
              <a:t>a &lt; b &lt; c</a:t>
            </a:r>
          </a:p>
          <a:p>
            <a:r>
              <a:rPr lang="en-IN" dirty="0"/>
              <a:t>a &lt; c &lt; b</a:t>
            </a:r>
          </a:p>
        </p:txBody>
      </p:sp>
      <p:sp>
        <p:nvSpPr>
          <p:cNvPr id="14" name="TextBox 13">
            <a:extLst>
              <a:ext uri="{FF2B5EF4-FFF2-40B4-BE49-F238E27FC236}">
                <a16:creationId xmlns:a16="http://schemas.microsoft.com/office/drawing/2014/main" id="{EA5275BB-A66C-F3E2-F411-5A6986731422}"/>
              </a:ext>
            </a:extLst>
          </p:cNvPr>
          <p:cNvSpPr txBox="1"/>
          <p:nvPr/>
        </p:nvSpPr>
        <p:spPr>
          <a:xfrm>
            <a:off x="4409768" y="4655581"/>
            <a:ext cx="1101213" cy="369332"/>
          </a:xfrm>
          <a:prstGeom prst="rect">
            <a:avLst/>
          </a:prstGeom>
          <a:noFill/>
          <a:ln w="9525">
            <a:solidFill>
              <a:schemeClr val="tx1"/>
            </a:solidFill>
          </a:ln>
        </p:spPr>
        <p:txBody>
          <a:bodyPr wrap="square" rtlCol="0">
            <a:spAutoFit/>
          </a:bodyPr>
          <a:lstStyle/>
          <a:p>
            <a:r>
              <a:rPr lang="en-IN" dirty="0"/>
              <a:t>c &lt; a &lt; b</a:t>
            </a:r>
          </a:p>
        </p:txBody>
      </p:sp>
      <p:sp>
        <p:nvSpPr>
          <p:cNvPr id="15" name="TextBox 14">
            <a:extLst>
              <a:ext uri="{FF2B5EF4-FFF2-40B4-BE49-F238E27FC236}">
                <a16:creationId xmlns:a16="http://schemas.microsoft.com/office/drawing/2014/main" id="{82A2D179-03EA-CCE6-3AD7-AA08229D1D44}"/>
              </a:ext>
            </a:extLst>
          </p:cNvPr>
          <p:cNvSpPr txBox="1"/>
          <p:nvPr/>
        </p:nvSpPr>
        <p:spPr>
          <a:xfrm>
            <a:off x="575179" y="5884615"/>
            <a:ext cx="1101213" cy="369332"/>
          </a:xfrm>
          <a:prstGeom prst="rect">
            <a:avLst/>
          </a:prstGeom>
          <a:noFill/>
          <a:ln w="9525">
            <a:solidFill>
              <a:schemeClr val="tx1"/>
            </a:solidFill>
          </a:ln>
        </p:spPr>
        <p:txBody>
          <a:bodyPr wrap="square" rtlCol="0">
            <a:spAutoFit/>
          </a:bodyPr>
          <a:lstStyle/>
          <a:p>
            <a:r>
              <a:rPr lang="en-IN" dirty="0"/>
              <a:t>a &lt; b &lt; c</a:t>
            </a:r>
          </a:p>
        </p:txBody>
      </p:sp>
      <p:sp>
        <p:nvSpPr>
          <p:cNvPr id="16" name="TextBox 15">
            <a:extLst>
              <a:ext uri="{FF2B5EF4-FFF2-40B4-BE49-F238E27FC236}">
                <a16:creationId xmlns:a16="http://schemas.microsoft.com/office/drawing/2014/main" id="{B1BD8956-2C72-B58E-0ABB-8FD27A32AA41}"/>
              </a:ext>
            </a:extLst>
          </p:cNvPr>
          <p:cNvSpPr txBox="1"/>
          <p:nvPr/>
        </p:nvSpPr>
        <p:spPr>
          <a:xfrm>
            <a:off x="2949674" y="5879698"/>
            <a:ext cx="1101213" cy="369332"/>
          </a:xfrm>
          <a:prstGeom prst="rect">
            <a:avLst/>
          </a:prstGeom>
          <a:noFill/>
          <a:ln w="9525">
            <a:solidFill>
              <a:schemeClr val="tx1"/>
            </a:solidFill>
          </a:ln>
        </p:spPr>
        <p:txBody>
          <a:bodyPr wrap="square" rtlCol="0">
            <a:spAutoFit/>
          </a:bodyPr>
          <a:lstStyle/>
          <a:p>
            <a:r>
              <a:rPr lang="en-IN" dirty="0"/>
              <a:t>a &lt; c &lt; b</a:t>
            </a:r>
          </a:p>
        </p:txBody>
      </p:sp>
      <p:cxnSp>
        <p:nvCxnSpPr>
          <p:cNvPr id="18" name="Straight Connector 17">
            <a:extLst>
              <a:ext uri="{FF2B5EF4-FFF2-40B4-BE49-F238E27FC236}">
                <a16:creationId xmlns:a16="http://schemas.microsoft.com/office/drawing/2014/main" id="{61A9F799-0CD2-642F-CDFB-4800A241E839}"/>
              </a:ext>
            </a:extLst>
          </p:cNvPr>
          <p:cNvCxnSpPr>
            <a:stCxn id="4" idx="2"/>
            <a:endCxn id="5" idx="0"/>
          </p:cNvCxnSpPr>
          <p:nvPr/>
        </p:nvCxnSpPr>
        <p:spPr>
          <a:xfrm flipH="1">
            <a:off x="3741170" y="2806378"/>
            <a:ext cx="2079527" cy="571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457A360-E68E-A205-67CE-D03E17778415}"/>
              </a:ext>
            </a:extLst>
          </p:cNvPr>
          <p:cNvCxnSpPr>
            <a:stCxn id="4" idx="2"/>
            <a:endCxn id="7" idx="0"/>
          </p:cNvCxnSpPr>
          <p:nvPr/>
        </p:nvCxnSpPr>
        <p:spPr>
          <a:xfrm>
            <a:off x="5820697" y="2806378"/>
            <a:ext cx="2649799" cy="580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CAAC24B-D1D6-AB81-BFEA-D166350C0FAF}"/>
              </a:ext>
            </a:extLst>
          </p:cNvPr>
          <p:cNvCxnSpPr>
            <a:stCxn id="7" idx="2"/>
            <a:endCxn id="8" idx="0"/>
          </p:cNvCxnSpPr>
          <p:nvPr/>
        </p:nvCxnSpPr>
        <p:spPr>
          <a:xfrm flipH="1">
            <a:off x="7305371" y="4310545"/>
            <a:ext cx="1165125" cy="300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F104B58-9C57-B6A5-CD2E-BC976E8BB3BF}"/>
              </a:ext>
            </a:extLst>
          </p:cNvPr>
          <p:cNvCxnSpPr>
            <a:stCxn id="7" idx="2"/>
            <a:endCxn id="9" idx="0"/>
          </p:cNvCxnSpPr>
          <p:nvPr/>
        </p:nvCxnSpPr>
        <p:spPr>
          <a:xfrm>
            <a:off x="8470496" y="4310545"/>
            <a:ext cx="1533836" cy="295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FCCEBE6-5E17-3302-9D23-3FD0EEBC786B}"/>
              </a:ext>
            </a:extLst>
          </p:cNvPr>
          <p:cNvCxnSpPr>
            <a:stCxn id="8" idx="2"/>
            <a:endCxn id="10" idx="0"/>
          </p:cNvCxnSpPr>
          <p:nvPr/>
        </p:nvCxnSpPr>
        <p:spPr>
          <a:xfrm flipH="1">
            <a:off x="6120581" y="5257664"/>
            <a:ext cx="1184790" cy="6072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94F3662-9961-59B6-C568-D7355599CFB9}"/>
              </a:ext>
            </a:extLst>
          </p:cNvPr>
          <p:cNvCxnSpPr>
            <a:stCxn id="8" idx="2"/>
            <a:endCxn id="11" idx="0"/>
          </p:cNvCxnSpPr>
          <p:nvPr/>
        </p:nvCxnSpPr>
        <p:spPr>
          <a:xfrm>
            <a:off x="7305371" y="5257664"/>
            <a:ext cx="1445345" cy="6318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2BAFE40-3141-3C57-72F5-3951EDA13F97}"/>
              </a:ext>
            </a:extLst>
          </p:cNvPr>
          <p:cNvCxnSpPr>
            <a:stCxn id="5" idx="2"/>
            <a:endCxn id="14" idx="0"/>
          </p:cNvCxnSpPr>
          <p:nvPr/>
        </p:nvCxnSpPr>
        <p:spPr>
          <a:xfrm>
            <a:off x="3741170" y="4300714"/>
            <a:ext cx="1219205" cy="354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235B3EE-8262-04FD-BE8D-8CCD3B542204}"/>
              </a:ext>
            </a:extLst>
          </p:cNvPr>
          <p:cNvCxnSpPr>
            <a:stCxn id="5" idx="2"/>
            <a:endCxn id="13" idx="0"/>
          </p:cNvCxnSpPr>
          <p:nvPr/>
        </p:nvCxnSpPr>
        <p:spPr>
          <a:xfrm flipH="1">
            <a:off x="2104097" y="4300714"/>
            <a:ext cx="1637073" cy="330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DBCFCAB-8423-3DD3-5BDC-84D98A44668A}"/>
              </a:ext>
            </a:extLst>
          </p:cNvPr>
          <p:cNvCxnSpPr>
            <a:stCxn id="13" idx="2"/>
            <a:endCxn id="15" idx="0"/>
          </p:cNvCxnSpPr>
          <p:nvPr/>
        </p:nvCxnSpPr>
        <p:spPr>
          <a:xfrm flipH="1">
            <a:off x="1125786" y="5277330"/>
            <a:ext cx="978311" cy="607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116C7F9-BCF2-8D42-2B68-E79682E9AC22}"/>
              </a:ext>
            </a:extLst>
          </p:cNvPr>
          <p:cNvCxnSpPr>
            <a:stCxn id="13" idx="2"/>
            <a:endCxn id="16" idx="0"/>
          </p:cNvCxnSpPr>
          <p:nvPr/>
        </p:nvCxnSpPr>
        <p:spPr>
          <a:xfrm>
            <a:off x="2104097" y="5277330"/>
            <a:ext cx="1396184" cy="602368"/>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F80FC43-AF7F-F444-F386-448A4513C64F}"/>
              </a:ext>
            </a:extLst>
          </p:cNvPr>
          <p:cNvSpPr txBox="1"/>
          <p:nvPr/>
        </p:nvSpPr>
        <p:spPr>
          <a:xfrm>
            <a:off x="4060712" y="2782531"/>
            <a:ext cx="786581" cy="369332"/>
          </a:xfrm>
          <a:prstGeom prst="rect">
            <a:avLst/>
          </a:prstGeom>
          <a:noFill/>
        </p:spPr>
        <p:txBody>
          <a:bodyPr wrap="square" rtlCol="0">
            <a:spAutoFit/>
          </a:bodyPr>
          <a:lstStyle/>
          <a:p>
            <a:r>
              <a:rPr lang="en-IN"/>
              <a:t>a &lt; b</a:t>
            </a:r>
          </a:p>
        </p:txBody>
      </p:sp>
      <p:sp>
        <p:nvSpPr>
          <p:cNvPr id="40" name="TextBox 39">
            <a:extLst>
              <a:ext uri="{FF2B5EF4-FFF2-40B4-BE49-F238E27FC236}">
                <a16:creationId xmlns:a16="http://schemas.microsoft.com/office/drawing/2014/main" id="{9AC22165-1064-AC0D-93AF-2ABDFBB47B08}"/>
              </a:ext>
            </a:extLst>
          </p:cNvPr>
          <p:cNvSpPr txBox="1"/>
          <p:nvPr/>
        </p:nvSpPr>
        <p:spPr>
          <a:xfrm>
            <a:off x="7231622" y="2777614"/>
            <a:ext cx="786581" cy="369332"/>
          </a:xfrm>
          <a:prstGeom prst="rect">
            <a:avLst/>
          </a:prstGeom>
          <a:noFill/>
        </p:spPr>
        <p:txBody>
          <a:bodyPr wrap="square" rtlCol="0">
            <a:spAutoFit/>
          </a:bodyPr>
          <a:lstStyle/>
          <a:p>
            <a:r>
              <a:rPr lang="en-IN" dirty="0"/>
              <a:t>b &lt; a</a:t>
            </a:r>
          </a:p>
        </p:txBody>
      </p:sp>
      <p:sp>
        <p:nvSpPr>
          <p:cNvPr id="41" name="TextBox 40">
            <a:extLst>
              <a:ext uri="{FF2B5EF4-FFF2-40B4-BE49-F238E27FC236}">
                <a16:creationId xmlns:a16="http://schemas.microsoft.com/office/drawing/2014/main" id="{B52EC665-54CC-1F43-D998-BF80DE980DE8}"/>
              </a:ext>
            </a:extLst>
          </p:cNvPr>
          <p:cNvSpPr txBox="1"/>
          <p:nvPr/>
        </p:nvSpPr>
        <p:spPr>
          <a:xfrm>
            <a:off x="7197208" y="4149214"/>
            <a:ext cx="786581" cy="369332"/>
          </a:xfrm>
          <a:prstGeom prst="rect">
            <a:avLst/>
          </a:prstGeom>
          <a:noFill/>
        </p:spPr>
        <p:txBody>
          <a:bodyPr wrap="square" rtlCol="0">
            <a:spAutoFit/>
          </a:bodyPr>
          <a:lstStyle/>
          <a:p>
            <a:r>
              <a:rPr lang="en-IN" dirty="0"/>
              <a:t>b &lt; c</a:t>
            </a:r>
          </a:p>
        </p:txBody>
      </p:sp>
      <p:sp>
        <p:nvSpPr>
          <p:cNvPr id="42" name="TextBox 41">
            <a:extLst>
              <a:ext uri="{FF2B5EF4-FFF2-40B4-BE49-F238E27FC236}">
                <a16:creationId xmlns:a16="http://schemas.microsoft.com/office/drawing/2014/main" id="{6508D06C-3EF2-E322-9493-33D8BF3C24F2}"/>
              </a:ext>
            </a:extLst>
          </p:cNvPr>
          <p:cNvSpPr txBox="1"/>
          <p:nvPr/>
        </p:nvSpPr>
        <p:spPr>
          <a:xfrm>
            <a:off x="9473380" y="4144297"/>
            <a:ext cx="786581" cy="369332"/>
          </a:xfrm>
          <a:prstGeom prst="rect">
            <a:avLst/>
          </a:prstGeom>
          <a:noFill/>
        </p:spPr>
        <p:txBody>
          <a:bodyPr wrap="square" rtlCol="0">
            <a:spAutoFit/>
          </a:bodyPr>
          <a:lstStyle/>
          <a:p>
            <a:r>
              <a:rPr lang="en-IN" dirty="0"/>
              <a:t>c &lt; b</a:t>
            </a:r>
          </a:p>
        </p:txBody>
      </p:sp>
      <p:sp>
        <p:nvSpPr>
          <p:cNvPr id="43" name="TextBox 42">
            <a:extLst>
              <a:ext uri="{FF2B5EF4-FFF2-40B4-BE49-F238E27FC236}">
                <a16:creationId xmlns:a16="http://schemas.microsoft.com/office/drawing/2014/main" id="{665DD087-FC4F-ABE7-293F-C5C581EE0D1E}"/>
              </a:ext>
            </a:extLst>
          </p:cNvPr>
          <p:cNvSpPr txBox="1"/>
          <p:nvPr/>
        </p:nvSpPr>
        <p:spPr>
          <a:xfrm>
            <a:off x="8288592" y="5329087"/>
            <a:ext cx="786581" cy="369332"/>
          </a:xfrm>
          <a:prstGeom prst="rect">
            <a:avLst/>
          </a:prstGeom>
          <a:noFill/>
        </p:spPr>
        <p:txBody>
          <a:bodyPr wrap="square" rtlCol="0">
            <a:spAutoFit/>
          </a:bodyPr>
          <a:lstStyle/>
          <a:p>
            <a:r>
              <a:rPr lang="en-IN" dirty="0"/>
              <a:t>c &lt; a</a:t>
            </a:r>
          </a:p>
        </p:txBody>
      </p:sp>
      <p:sp>
        <p:nvSpPr>
          <p:cNvPr id="44" name="TextBox 43">
            <a:extLst>
              <a:ext uri="{FF2B5EF4-FFF2-40B4-BE49-F238E27FC236}">
                <a16:creationId xmlns:a16="http://schemas.microsoft.com/office/drawing/2014/main" id="{D9688EAC-DF00-A0D7-B488-A68B50BF30E9}"/>
              </a:ext>
            </a:extLst>
          </p:cNvPr>
          <p:cNvSpPr txBox="1"/>
          <p:nvPr/>
        </p:nvSpPr>
        <p:spPr>
          <a:xfrm>
            <a:off x="5796108" y="5353667"/>
            <a:ext cx="786581" cy="369332"/>
          </a:xfrm>
          <a:prstGeom prst="rect">
            <a:avLst/>
          </a:prstGeom>
          <a:noFill/>
        </p:spPr>
        <p:txBody>
          <a:bodyPr wrap="square" rtlCol="0">
            <a:spAutoFit/>
          </a:bodyPr>
          <a:lstStyle/>
          <a:p>
            <a:r>
              <a:rPr lang="en-IN" dirty="0"/>
              <a:t>a &lt; c</a:t>
            </a:r>
          </a:p>
        </p:txBody>
      </p:sp>
      <p:sp>
        <p:nvSpPr>
          <p:cNvPr id="45" name="TextBox 44">
            <a:extLst>
              <a:ext uri="{FF2B5EF4-FFF2-40B4-BE49-F238E27FC236}">
                <a16:creationId xmlns:a16="http://schemas.microsoft.com/office/drawing/2014/main" id="{E6B61EFC-969E-45F7-5A57-309897CA738F}"/>
              </a:ext>
            </a:extLst>
          </p:cNvPr>
          <p:cNvSpPr txBox="1"/>
          <p:nvPr/>
        </p:nvSpPr>
        <p:spPr>
          <a:xfrm>
            <a:off x="3047986" y="5319253"/>
            <a:ext cx="786581" cy="369332"/>
          </a:xfrm>
          <a:prstGeom prst="rect">
            <a:avLst/>
          </a:prstGeom>
          <a:noFill/>
        </p:spPr>
        <p:txBody>
          <a:bodyPr wrap="square" rtlCol="0">
            <a:spAutoFit/>
          </a:bodyPr>
          <a:lstStyle/>
          <a:p>
            <a:r>
              <a:rPr lang="en-IN" dirty="0"/>
              <a:t>c &lt; b</a:t>
            </a:r>
          </a:p>
        </p:txBody>
      </p:sp>
      <p:sp>
        <p:nvSpPr>
          <p:cNvPr id="46" name="TextBox 45">
            <a:extLst>
              <a:ext uri="{FF2B5EF4-FFF2-40B4-BE49-F238E27FC236}">
                <a16:creationId xmlns:a16="http://schemas.microsoft.com/office/drawing/2014/main" id="{1ACD7AC5-9E4C-7972-208D-FD34265B1C37}"/>
              </a:ext>
            </a:extLst>
          </p:cNvPr>
          <p:cNvSpPr txBox="1"/>
          <p:nvPr/>
        </p:nvSpPr>
        <p:spPr>
          <a:xfrm>
            <a:off x="899633" y="5343833"/>
            <a:ext cx="786581" cy="369332"/>
          </a:xfrm>
          <a:prstGeom prst="rect">
            <a:avLst/>
          </a:prstGeom>
          <a:noFill/>
        </p:spPr>
        <p:txBody>
          <a:bodyPr wrap="square" rtlCol="0">
            <a:spAutoFit/>
          </a:bodyPr>
          <a:lstStyle/>
          <a:p>
            <a:r>
              <a:rPr lang="en-IN" dirty="0"/>
              <a:t>b &lt; c</a:t>
            </a:r>
          </a:p>
        </p:txBody>
      </p:sp>
      <p:sp>
        <p:nvSpPr>
          <p:cNvPr id="47" name="TextBox 46">
            <a:extLst>
              <a:ext uri="{FF2B5EF4-FFF2-40B4-BE49-F238E27FC236}">
                <a16:creationId xmlns:a16="http://schemas.microsoft.com/office/drawing/2014/main" id="{C1E49659-7E41-1CA2-67D5-0FBE6C5CA467}"/>
              </a:ext>
            </a:extLst>
          </p:cNvPr>
          <p:cNvSpPr txBox="1"/>
          <p:nvPr/>
        </p:nvSpPr>
        <p:spPr>
          <a:xfrm>
            <a:off x="2231907" y="4159043"/>
            <a:ext cx="786581" cy="369332"/>
          </a:xfrm>
          <a:prstGeom prst="rect">
            <a:avLst/>
          </a:prstGeom>
          <a:noFill/>
        </p:spPr>
        <p:txBody>
          <a:bodyPr wrap="square" rtlCol="0">
            <a:spAutoFit/>
          </a:bodyPr>
          <a:lstStyle/>
          <a:p>
            <a:r>
              <a:rPr lang="en-IN" dirty="0"/>
              <a:t>a &lt; c</a:t>
            </a:r>
          </a:p>
        </p:txBody>
      </p:sp>
      <p:sp>
        <p:nvSpPr>
          <p:cNvPr id="48" name="TextBox 47">
            <a:extLst>
              <a:ext uri="{FF2B5EF4-FFF2-40B4-BE49-F238E27FC236}">
                <a16:creationId xmlns:a16="http://schemas.microsoft.com/office/drawing/2014/main" id="{E2337530-7774-4FF3-2FDC-E46C53828C2B}"/>
              </a:ext>
            </a:extLst>
          </p:cNvPr>
          <p:cNvSpPr txBox="1"/>
          <p:nvPr/>
        </p:nvSpPr>
        <p:spPr>
          <a:xfrm>
            <a:off x="4576905" y="4232785"/>
            <a:ext cx="786581" cy="369332"/>
          </a:xfrm>
          <a:prstGeom prst="rect">
            <a:avLst/>
          </a:prstGeom>
          <a:noFill/>
        </p:spPr>
        <p:txBody>
          <a:bodyPr wrap="square" rtlCol="0">
            <a:spAutoFit/>
          </a:bodyPr>
          <a:lstStyle/>
          <a:p>
            <a:r>
              <a:rPr lang="en-IN" dirty="0"/>
              <a:t>c &lt; a</a:t>
            </a:r>
          </a:p>
        </p:txBody>
      </p:sp>
    </p:spTree>
    <p:extLst>
      <p:ext uri="{BB962C8B-B14F-4D97-AF65-F5344CB8AC3E}">
        <p14:creationId xmlns:p14="http://schemas.microsoft.com/office/powerpoint/2010/main" val="3309944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A8BA5-181D-D5D7-3ACD-40CB37142762}"/>
              </a:ext>
            </a:extLst>
          </p:cNvPr>
          <p:cNvSpPr>
            <a:spLocks noGrp="1"/>
          </p:cNvSpPr>
          <p:nvPr>
            <p:ph type="title"/>
          </p:nvPr>
        </p:nvSpPr>
        <p:spPr/>
        <p:txBody>
          <a:bodyPr/>
          <a:lstStyle/>
          <a:p>
            <a:r>
              <a:rPr lang="en-IN" dirty="0"/>
              <a:t>Insert</a:t>
            </a:r>
          </a:p>
        </p:txBody>
      </p:sp>
      <p:sp>
        <p:nvSpPr>
          <p:cNvPr id="3" name="Text Placeholder 2">
            <a:extLst>
              <a:ext uri="{FF2B5EF4-FFF2-40B4-BE49-F238E27FC236}">
                <a16:creationId xmlns:a16="http://schemas.microsoft.com/office/drawing/2014/main" id="{850B612E-2806-4515-69CA-1F6DD30B2A8A}"/>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5725616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E85E0-E624-7D28-D9F8-A113649C794A}"/>
              </a:ext>
            </a:extLst>
          </p:cNvPr>
          <p:cNvSpPr>
            <a:spLocks noGrp="1"/>
          </p:cNvSpPr>
          <p:nvPr>
            <p:ph type="title"/>
          </p:nvPr>
        </p:nvSpPr>
        <p:spPr/>
        <p:txBody>
          <a:bodyPr/>
          <a:lstStyle/>
          <a:p>
            <a:r>
              <a:rPr lang="en-IN" dirty="0"/>
              <a:t>Decision tree</a:t>
            </a:r>
          </a:p>
        </p:txBody>
      </p:sp>
      <p:sp>
        <p:nvSpPr>
          <p:cNvPr id="3" name="Content Placeholder 2">
            <a:extLst>
              <a:ext uri="{FF2B5EF4-FFF2-40B4-BE49-F238E27FC236}">
                <a16:creationId xmlns:a16="http://schemas.microsoft.com/office/drawing/2014/main" id="{E6F2ED62-A557-DAC2-DC78-F18ACBE2096F}"/>
              </a:ext>
            </a:extLst>
          </p:cNvPr>
          <p:cNvSpPr>
            <a:spLocks noGrp="1"/>
          </p:cNvSpPr>
          <p:nvPr>
            <p:ph idx="1"/>
          </p:nvPr>
        </p:nvSpPr>
        <p:spPr/>
        <p:txBody>
          <a:bodyPr/>
          <a:lstStyle/>
          <a:p>
            <a:r>
              <a:rPr lang="en-IN" dirty="0"/>
              <a:t>The previous slide shows a decision tree for sorting three distinct elements a, b, c using just the comparison operations</a:t>
            </a:r>
          </a:p>
          <a:p>
            <a:endParaRPr lang="en-IN" dirty="0"/>
          </a:p>
          <a:p>
            <a:r>
              <a:rPr lang="en-IN" dirty="0"/>
              <a:t>The leaf nodes correspond to the possible outputs of the program</a:t>
            </a:r>
          </a:p>
          <a:p>
            <a:endParaRPr lang="en-IN" dirty="0"/>
          </a:p>
          <a:p>
            <a:r>
              <a:rPr lang="en-IN" dirty="0"/>
              <a:t>Notice that for three elements, there could be six different possible outcomes; the program may take different paths during runtime to generate an outcome</a:t>
            </a:r>
          </a:p>
        </p:txBody>
      </p:sp>
    </p:spTree>
    <p:extLst>
      <p:ext uri="{BB962C8B-B14F-4D97-AF65-F5344CB8AC3E}">
        <p14:creationId xmlns:p14="http://schemas.microsoft.com/office/powerpoint/2010/main" val="87267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D0B47-726A-67BA-196D-EA4763749158}"/>
              </a:ext>
            </a:extLst>
          </p:cNvPr>
          <p:cNvSpPr>
            <a:spLocks noGrp="1"/>
          </p:cNvSpPr>
          <p:nvPr>
            <p:ph type="title"/>
          </p:nvPr>
        </p:nvSpPr>
        <p:spPr/>
        <p:txBody>
          <a:bodyPr/>
          <a:lstStyle/>
          <a:p>
            <a:r>
              <a:rPr lang="en-IN" dirty="0"/>
              <a:t>Decision tree</a:t>
            </a:r>
          </a:p>
        </p:txBody>
      </p:sp>
      <p:sp>
        <p:nvSpPr>
          <p:cNvPr id="3" name="Content Placeholder 2">
            <a:extLst>
              <a:ext uri="{FF2B5EF4-FFF2-40B4-BE49-F238E27FC236}">
                <a16:creationId xmlns:a16="http://schemas.microsoft.com/office/drawing/2014/main" id="{C6F85EE9-CBEE-DD49-145A-C2EC18580D28}"/>
              </a:ext>
            </a:extLst>
          </p:cNvPr>
          <p:cNvSpPr>
            <a:spLocks noGrp="1"/>
          </p:cNvSpPr>
          <p:nvPr>
            <p:ph idx="1"/>
          </p:nvPr>
        </p:nvSpPr>
        <p:spPr/>
        <p:txBody>
          <a:bodyPr>
            <a:normAutofit fontScale="92500" lnSpcReduction="10000"/>
          </a:bodyPr>
          <a:lstStyle/>
          <a:p>
            <a:r>
              <a:rPr lang="en-IN" dirty="0"/>
              <a:t>Notice that, in general, a program may take different paths to derive the same output</a:t>
            </a:r>
          </a:p>
          <a:p>
            <a:endParaRPr lang="en-IN" dirty="0"/>
          </a:p>
          <a:p>
            <a:r>
              <a:rPr lang="en-IN" dirty="0"/>
              <a:t>Therefore, the number of leaves is at least the number of all possible outcomes</a:t>
            </a:r>
          </a:p>
          <a:p>
            <a:endParaRPr lang="en-IN" dirty="0"/>
          </a:p>
          <a:p>
            <a:r>
              <a:rPr lang="en-IN" dirty="0"/>
              <a:t>The internal nodes of the decision tree are comparison operations</a:t>
            </a:r>
          </a:p>
          <a:p>
            <a:endParaRPr lang="en-IN" dirty="0"/>
          </a:p>
          <a:p>
            <a:r>
              <a:rPr lang="en-US" dirty="0"/>
              <a:t>After every comparison operation, the program may take two different paths, and the only operations we care about are the comparison operations; therefore, the decision tree is a binary tree </a:t>
            </a:r>
            <a:endParaRPr lang="en-IN" dirty="0"/>
          </a:p>
        </p:txBody>
      </p:sp>
    </p:spTree>
    <p:extLst>
      <p:ext uri="{BB962C8B-B14F-4D97-AF65-F5344CB8AC3E}">
        <p14:creationId xmlns:p14="http://schemas.microsoft.com/office/powerpoint/2010/main" val="12100440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DB53-17B6-547F-B208-FA317C3728E2}"/>
              </a:ext>
            </a:extLst>
          </p:cNvPr>
          <p:cNvSpPr>
            <a:spLocks noGrp="1"/>
          </p:cNvSpPr>
          <p:nvPr>
            <p:ph type="title"/>
          </p:nvPr>
        </p:nvSpPr>
        <p:spPr/>
        <p:txBody>
          <a:bodyPr/>
          <a:lstStyle/>
          <a:p>
            <a:r>
              <a:rPr lang="en-IN" dirty="0"/>
              <a:t>Decision tree</a:t>
            </a:r>
          </a:p>
        </p:txBody>
      </p:sp>
      <p:sp>
        <p:nvSpPr>
          <p:cNvPr id="3" name="Content Placeholder 2">
            <a:extLst>
              <a:ext uri="{FF2B5EF4-FFF2-40B4-BE49-F238E27FC236}">
                <a16:creationId xmlns:a16="http://schemas.microsoft.com/office/drawing/2014/main" id="{8A38D249-7DE5-1C7C-1E6D-ACA78BF57F43}"/>
              </a:ext>
            </a:extLst>
          </p:cNvPr>
          <p:cNvSpPr>
            <a:spLocks noGrp="1"/>
          </p:cNvSpPr>
          <p:nvPr>
            <p:ph idx="1"/>
          </p:nvPr>
        </p:nvSpPr>
        <p:spPr/>
        <p:txBody>
          <a:bodyPr/>
          <a:lstStyle/>
          <a:p>
            <a:r>
              <a:rPr lang="en-IN" dirty="0"/>
              <a:t>The lower bound on the number of comparisons is the height of the decision tree</a:t>
            </a:r>
          </a:p>
          <a:p>
            <a:endParaRPr lang="en-IN" dirty="0"/>
          </a:p>
          <a:p>
            <a:r>
              <a:rPr lang="en-IN" dirty="0"/>
              <a:t>The height is minimum when the decision tree is a nearly complete or complete binary tree, and the leaves contain only the possible outputs </a:t>
            </a:r>
          </a:p>
        </p:txBody>
      </p:sp>
    </p:spTree>
    <p:extLst>
      <p:ext uri="{BB962C8B-B14F-4D97-AF65-F5344CB8AC3E}">
        <p14:creationId xmlns:p14="http://schemas.microsoft.com/office/powerpoint/2010/main" val="17409109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AA03-F38C-FEBE-E02B-53989E4DBA15}"/>
              </a:ext>
            </a:extLst>
          </p:cNvPr>
          <p:cNvSpPr>
            <a:spLocks noGrp="1"/>
          </p:cNvSpPr>
          <p:nvPr>
            <p:ph type="title"/>
          </p:nvPr>
        </p:nvSpPr>
        <p:spPr/>
        <p:txBody>
          <a:bodyPr/>
          <a:lstStyle/>
          <a:p>
            <a:r>
              <a:rPr lang="en-IN" dirty="0"/>
              <a:t>Decision tree</a:t>
            </a:r>
          </a:p>
        </p:txBody>
      </p:sp>
      <p:sp>
        <p:nvSpPr>
          <p:cNvPr id="3" name="Content Placeholder 2">
            <a:extLst>
              <a:ext uri="{FF2B5EF4-FFF2-40B4-BE49-F238E27FC236}">
                <a16:creationId xmlns:a16="http://schemas.microsoft.com/office/drawing/2014/main" id="{831AF137-9B77-F7E8-ED60-18D229608AD7}"/>
              </a:ext>
            </a:extLst>
          </p:cNvPr>
          <p:cNvSpPr>
            <a:spLocks noGrp="1"/>
          </p:cNvSpPr>
          <p:nvPr>
            <p:ph idx="1"/>
          </p:nvPr>
        </p:nvSpPr>
        <p:spPr/>
        <p:txBody>
          <a:bodyPr>
            <a:normAutofit/>
          </a:bodyPr>
          <a:lstStyle/>
          <a:p>
            <a:r>
              <a:rPr lang="en-IN" dirty="0"/>
              <a:t>What is the number of leaf nodes in the decision tree for sorting when we want to sort n numbers?</a:t>
            </a:r>
          </a:p>
        </p:txBody>
      </p:sp>
    </p:spTree>
    <p:extLst>
      <p:ext uri="{BB962C8B-B14F-4D97-AF65-F5344CB8AC3E}">
        <p14:creationId xmlns:p14="http://schemas.microsoft.com/office/powerpoint/2010/main" val="7336075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AA03-F38C-FEBE-E02B-53989E4DBA15}"/>
              </a:ext>
            </a:extLst>
          </p:cNvPr>
          <p:cNvSpPr>
            <a:spLocks noGrp="1"/>
          </p:cNvSpPr>
          <p:nvPr>
            <p:ph type="title"/>
          </p:nvPr>
        </p:nvSpPr>
        <p:spPr/>
        <p:txBody>
          <a:bodyPr/>
          <a:lstStyle/>
          <a:p>
            <a:r>
              <a:rPr lang="en-IN" dirty="0"/>
              <a:t>Decision tree</a:t>
            </a:r>
          </a:p>
        </p:txBody>
      </p:sp>
      <p:sp>
        <p:nvSpPr>
          <p:cNvPr id="3" name="Content Placeholder 2">
            <a:extLst>
              <a:ext uri="{FF2B5EF4-FFF2-40B4-BE49-F238E27FC236}">
                <a16:creationId xmlns:a16="http://schemas.microsoft.com/office/drawing/2014/main" id="{831AF137-9B77-F7E8-ED60-18D229608AD7}"/>
              </a:ext>
            </a:extLst>
          </p:cNvPr>
          <p:cNvSpPr>
            <a:spLocks noGrp="1"/>
          </p:cNvSpPr>
          <p:nvPr>
            <p:ph idx="1"/>
          </p:nvPr>
        </p:nvSpPr>
        <p:spPr/>
        <p:txBody>
          <a:bodyPr>
            <a:normAutofit/>
          </a:bodyPr>
          <a:lstStyle/>
          <a:p>
            <a:r>
              <a:rPr lang="en-IN" dirty="0"/>
              <a:t>What is the number of leaf nodes in the decision tree for sorting when we want to sort n numbers?</a:t>
            </a:r>
          </a:p>
          <a:p>
            <a:pPr lvl="1"/>
            <a:r>
              <a:rPr lang="en-IN" dirty="0"/>
              <a:t>n!</a:t>
            </a:r>
          </a:p>
          <a:p>
            <a:pPr lvl="1"/>
            <a:endParaRPr lang="en-IN" dirty="0"/>
          </a:p>
          <a:p>
            <a:r>
              <a:rPr lang="en-IN" dirty="0"/>
              <a:t>What is the height, h, of the decision tree when the number of leaves is n!</a:t>
            </a:r>
          </a:p>
          <a:p>
            <a:endParaRPr lang="en-IN" dirty="0"/>
          </a:p>
          <a:p>
            <a:endParaRPr lang="en-IN" dirty="0"/>
          </a:p>
        </p:txBody>
      </p:sp>
    </p:spTree>
    <p:extLst>
      <p:ext uri="{BB962C8B-B14F-4D97-AF65-F5344CB8AC3E}">
        <p14:creationId xmlns:p14="http://schemas.microsoft.com/office/powerpoint/2010/main" val="19691005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AA03-F38C-FEBE-E02B-53989E4DBA15}"/>
              </a:ext>
            </a:extLst>
          </p:cNvPr>
          <p:cNvSpPr>
            <a:spLocks noGrp="1"/>
          </p:cNvSpPr>
          <p:nvPr>
            <p:ph type="title"/>
          </p:nvPr>
        </p:nvSpPr>
        <p:spPr/>
        <p:txBody>
          <a:bodyPr/>
          <a:lstStyle/>
          <a:p>
            <a:r>
              <a:rPr lang="en-IN" dirty="0"/>
              <a:t>Decision tree</a:t>
            </a:r>
          </a:p>
        </p:txBody>
      </p:sp>
      <p:sp>
        <p:nvSpPr>
          <p:cNvPr id="3" name="Content Placeholder 2">
            <a:extLst>
              <a:ext uri="{FF2B5EF4-FFF2-40B4-BE49-F238E27FC236}">
                <a16:creationId xmlns:a16="http://schemas.microsoft.com/office/drawing/2014/main" id="{831AF137-9B77-F7E8-ED60-18D229608AD7}"/>
              </a:ext>
            </a:extLst>
          </p:cNvPr>
          <p:cNvSpPr>
            <a:spLocks noGrp="1"/>
          </p:cNvSpPr>
          <p:nvPr>
            <p:ph idx="1"/>
          </p:nvPr>
        </p:nvSpPr>
        <p:spPr>
          <a:xfrm>
            <a:off x="838200" y="1825625"/>
            <a:ext cx="10515600" cy="3110169"/>
          </a:xfrm>
        </p:spPr>
        <p:txBody>
          <a:bodyPr>
            <a:normAutofit fontScale="92500" lnSpcReduction="20000"/>
          </a:bodyPr>
          <a:lstStyle/>
          <a:p>
            <a:r>
              <a:rPr lang="en-IN" dirty="0"/>
              <a:t>What is the number of leaf nodes in the decision tree for sorting when we want to sort n numbers?</a:t>
            </a:r>
          </a:p>
          <a:p>
            <a:pPr lvl="1"/>
            <a:r>
              <a:rPr lang="en-IN" dirty="0"/>
              <a:t>n!</a:t>
            </a:r>
          </a:p>
          <a:p>
            <a:pPr lvl="1"/>
            <a:endParaRPr lang="en-IN" dirty="0"/>
          </a:p>
          <a:p>
            <a:r>
              <a:rPr lang="en-IN" dirty="0"/>
              <a:t>What is the height, h, of the decision tree when the number of leaves is n!</a:t>
            </a:r>
          </a:p>
          <a:p>
            <a:pPr lvl="1"/>
            <a:r>
              <a:rPr lang="en-IN" dirty="0"/>
              <a:t>2</a:t>
            </a:r>
            <a:r>
              <a:rPr lang="en-IN" baseline="30000" dirty="0"/>
              <a:t>h</a:t>
            </a:r>
            <a:r>
              <a:rPr lang="en-IN" dirty="0"/>
              <a:t> &gt;= n!</a:t>
            </a:r>
          </a:p>
          <a:p>
            <a:pPr lvl="1"/>
            <a:r>
              <a:rPr lang="en-IN" dirty="0"/>
              <a:t>h &gt;= log(n!)</a:t>
            </a:r>
          </a:p>
          <a:p>
            <a:pPr lvl="1"/>
            <a:endParaRPr lang="en-IN" dirty="0"/>
          </a:p>
          <a:p>
            <a:pPr marL="457200" lvl="1" indent="0">
              <a:buNone/>
            </a:pPr>
            <a:r>
              <a:rPr lang="en-IN" dirty="0"/>
              <a:t>The minimum number of comparisons =  log(n!)</a:t>
            </a:r>
          </a:p>
        </p:txBody>
      </p:sp>
    </p:spTree>
    <p:extLst>
      <p:ext uri="{BB962C8B-B14F-4D97-AF65-F5344CB8AC3E}">
        <p14:creationId xmlns:p14="http://schemas.microsoft.com/office/powerpoint/2010/main" val="15494889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AA03-F38C-FEBE-E02B-53989E4DBA15}"/>
              </a:ext>
            </a:extLst>
          </p:cNvPr>
          <p:cNvSpPr>
            <a:spLocks noGrp="1"/>
          </p:cNvSpPr>
          <p:nvPr>
            <p:ph type="title"/>
          </p:nvPr>
        </p:nvSpPr>
        <p:spPr/>
        <p:txBody>
          <a:bodyPr/>
          <a:lstStyle/>
          <a:p>
            <a:r>
              <a:rPr lang="en-IN" dirty="0"/>
              <a:t>Decision tree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1AF137-9B77-F7E8-ED60-18D229608AD7}"/>
                  </a:ext>
                </a:extLst>
              </p:cNvPr>
              <p:cNvSpPr>
                <a:spLocks noGrp="1"/>
              </p:cNvSpPr>
              <p:nvPr>
                <p:ph idx="1"/>
              </p:nvPr>
            </p:nvSpPr>
            <p:spPr/>
            <p:txBody>
              <a:bodyPr>
                <a:normAutofit fontScale="85000" lnSpcReduction="20000"/>
              </a:bodyPr>
              <a:lstStyle/>
              <a:p>
                <a:r>
                  <a:rPr lang="en-IN" dirty="0"/>
                  <a:t>What is the number of leaf nodes in the decision tree for sorting when we want to sort n numbers?</a:t>
                </a:r>
              </a:p>
              <a:p>
                <a:pPr lvl="1"/>
                <a:r>
                  <a:rPr lang="en-IN" dirty="0"/>
                  <a:t>n!</a:t>
                </a:r>
              </a:p>
              <a:p>
                <a:pPr lvl="1"/>
                <a:endParaRPr lang="en-IN" dirty="0"/>
              </a:p>
              <a:p>
                <a:r>
                  <a:rPr lang="en-IN" dirty="0"/>
                  <a:t>What is the height, h, of the decision tree when the number of leaves is n!</a:t>
                </a:r>
              </a:p>
              <a:p>
                <a:pPr lvl="1"/>
                <a:r>
                  <a:rPr lang="en-IN" dirty="0"/>
                  <a:t>2</a:t>
                </a:r>
                <a:r>
                  <a:rPr lang="en-IN" baseline="30000" dirty="0"/>
                  <a:t>h</a:t>
                </a:r>
                <a:r>
                  <a:rPr lang="en-IN" dirty="0"/>
                  <a:t> &gt;= n!</a:t>
                </a:r>
              </a:p>
              <a:p>
                <a:pPr lvl="1"/>
                <a:r>
                  <a:rPr lang="en-IN" dirty="0"/>
                  <a:t>h &gt;= log(n!)</a:t>
                </a:r>
              </a:p>
              <a:p>
                <a:pPr lvl="1"/>
                <a:endParaRPr lang="en-IN" dirty="0"/>
              </a:p>
              <a:p>
                <a:pPr marL="457200" lvl="1" indent="0">
                  <a:buNone/>
                </a:pPr>
                <a:r>
                  <a:rPr lang="en-IN" dirty="0"/>
                  <a:t>The minimum number of comparisons =  log(n!)</a:t>
                </a:r>
              </a:p>
              <a:p>
                <a:pPr marL="457200" lvl="1" indent="0">
                  <a:buNone/>
                </a:pPr>
                <a:r>
                  <a:rPr lang="en-IN" dirty="0"/>
                  <a:t>                   		           </a:t>
                </a:r>
                <a:endParaRPr lang="en-IN" b="0" i="0" dirty="0">
                  <a:latin typeface="Cambria Math" panose="02040503050406030204" pitchFamily="18" charset="0"/>
                </a:endParaRPr>
              </a:p>
              <a:p>
                <a:pPr marL="457200" lvl="1" indent="0">
                  <a:buNone/>
                </a:pPr>
                <a:r>
                  <a:rPr lang="en-IN" b="0" dirty="0"/>
                  <a:t>log(n!) </a:t>
                </a:r>
                <a14:m>
                  <m:oMath xmlns:m="http://schemas.openxmlformats.org/officeDocument/2006/math">
                    <m:r>
                      <a:rPr lang="en-IN" b="0" i="0" smtClean="0">
                        <a:latin typeface="Cambria Math" panose="02040503050406030204" pitchFamily="18" charset="0"/>
                      </a:rPr>
                      <m:t>≥ </m:t>
                    </m:r>
                    <m:sSup>
                      <m:sSupPr>
                        <m:ctrlPr>
                          <a:rPr lang="en-IN" b="0" i="1" smtClean="0">
                            <a:latin typeface="Cambria Math" panose="02040503050406030204" pitchFamily="18" charset="0"/>
                          </a:rPr>
                        </m:ctrlPr>
                      </m:sSupPr>
                      <m:e>
                        <m:r>
                          <m:rPr>
                            <m:sty m:val="p"/>
                          </m:rPr>
                          <a:rPr lang="en-IN" b="0" i="0" smtClean="0">
                            <a:latin typeface="Cambria Math" panose="02040503050406030204" pitchFamily="18" charset="0"/>
                          </a:rPr>
                          <m:t>log</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𝑛</m:t>
                            </m:r>
                          </m:num>
                          <m:den>
                            <m:r>
                              <a:rPr lang="en-IN" b="0" i="1" smtClean="0">
                                <a:latin typeface="Cambria Math" panose="02040503050406030204" pitchFamily="18" charset="0"/>
                              </a:rPr>
                              <m:t>2</m:t>
                            </m:r>
                          </m:den>
                        </m:f>
                      </m:e>
                      <m:sup>
                        <m:f>
                          <m:fPr>
                            <m:ctrlPr>
                              <a:rPr lang="en-IN" b="0" i="1" smtClean="0">
                                <a:latin typeface="Cambria Math" panose="02040503050406030204" pitchFamily="18" charset="0"/>
                              </a:rPr>
                            </m:ctrlPr>
                          </m:fPr>
                          <m:num>
                            <m:r>
                              <a:rPr lang="en-IN" b="0" i="1" smtClean="0">
                                <a:latin typeface="Cambria Math" panose="02040503050406030204" pitchFamily="18" charset="0"/>
                              </a:rPr>
                              <m:t>𝑛</m:t>
                            </m:r>
                          </m:num>
                          <m:den>
                            <m:r>
                              <a:rPr lang="en-IN" b="0" i="1" smtClean="0">
                                <a:latin typeface="Cambria Math" panose="02040503050406030204" pitchFamily="18" charset="0"/>
                              </a:rPr>
                              <m:t>2</m:t>
                            </m:r>
                          </m:den>
                        </m:f>
                      </m:sup>
                    </m:sSup>
                    <m:r>
                      <a:rPr lang="en-IN" b="0" i="1" smtClean="0">
                        <a:latin typeface="Cambria Math" panose="02040503050406030204" pitchFamily="18" charset="0"/>
                      </a:rPr>
                      <m:t>)</m:t>
                    </m:r>
                    <m:r>
                      <a:rPr lang="en-IN" b="0" i="0"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𝑛</m:t>
                        </m:r>
                      </m:num>
                      <m:den>
                        <m:r>
                          <a:rPr lang="en-IN" b="0" i="1" smtClean="0">
                            <a:latin typeface="Cambria Math" panose="02040503050406030204" pitchFamily="18" charset="0"/>
                          </a:rPr>
                          <m:t>2</m:t>
                        </m:r>
                      </m:den>
                    </m:f>
                    <m:r>
                      <a:rPr lang="en-IN" b="0" i="1" smtClean="0">
                        <a:latin typeface="Cambria Math" panose="02040503050406030204" pitchFamily="18" charset="0"/>
                      </a:rPr>
                      <m:t> ∗</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log</m:t>
                        </m:r>
                      </m:fName>
                      <m:e>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𝑛</m:t>
                                </m:r>
                              </m:num>
                              <m:den>
                                <m:r>
                                  <a:rPr lang="en-IN" b="0" i="1" smtClean="0">
                                    <a:latin typeface="Cambria Math" panose="02040503050406030204" pitchFamily="18" charset="0"/>
                                  </a:rPr>
                                  <m:t>2</m:t>
                                </m:r>
                              </m:den>
                            </m:f>
                          </m:e>
                        </m:d>
                      </m:e>
                    </m:func>
                  </m:oMath>
                </a14:m>
                <a:endParaRPr lang="en-IN" b="0" dirty="0"/>
              </a:p>
              <a:p>
                <a:pPr marL="457200" lvl="1" indent="0">
                  <a:buNone/>
                </a:pPr>
                <a:r>
                  <a:rPr lang="en-IN" b="0" dirty="0"/>
                  <a:t>                                                             </a:t>
                </a:r>
                <a:endParaRPr lang="en-IN" b="0" i="1" dirty="0">
                  <a:latin typeface="Cambria Math" panose="02040503050406030204" pitchFamily="18" charset="0"/>
                </a:endParaRPr>
              </a:p>
              <a:p>
                <a:pPr marL="457200" lvl="1" indent="0">
                  <a:buNone/>
                </a:pPr>
                <a:r>
                  <a:rPr lang="en-IN" b="0" dirty="0"/>
                  <a:t>             </a:t>
                </a:r>
                <a14:m>
                  <m:oMath xmlns:m="http://schemas.openxmlformats.org/officeDocument/2006/math">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𝑛</m:t>
                        </m:r>
                      </m:num>
                      <m:den>
                        <m:r>
                          <a:rPr lang="en-IN" b="0" i="1" smtClean="0">
                            <a:latin typeface="Cambria Math" panose="02040503050406030204" pitchFamily="18" charset="0"/>
                          </a:rPr>
                          <m:t>2</m:t>
                        </m:r>
                      </m:den>
                    </m:f>
                    <m:r>
                      <a:rPr lang="en-IN" b="0" i="1" smtClean="0">
                        <a:latin typeface="Cambria Math" panose="02040503050406030204" pitchFamily="18" charset="0"/>
                      </a:rPr>
                      <m:t> ∗</m:t>
                    </m:r>
                    <m:d>
                      <m:dPr>
                        <m:ctrlPr>
                          <a:rPr lang="en-IN" b="0" i="1" smtClean="0">
                            <a:latin typeface="Cambria Math" panose="02040503050406030204" pitchFamily="18" charset="0"/>
                          </a:rPr>
                        </m:ctrlPr>
                      </m:dPr>
                      <m:e>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log</m:t>
                            </m:r>
                          </m:fName>
                          <m:e>
                            <m:d>
                              <m:dPr>
                                <m:ctrlPr>
                                  <a:rPr lang="en-IN" b="0" i="1" smtClean="0">
                                    <a:latin typeface="Cambria Math" panose="02040503050406030204" pitchFamily="18" charset="0"/>
                                  </a:rPr>
                                </m:ctrlPr>
                              </m:dPr>
                              <m:e>
                                <m:r>
                                  <a:rPr lang="en-IN" b="0" i="1" smtClean="0">
                                    <a:latin typeface="Cambria Math" panose="02040503050406030204" pitchFamily="18" charset="0"/>
                                  </a:rPr>
                                  <m:t>𝑛</m:t>
                                </m:r>
                              </m:e>
                            </m:d>
                          </m:e>
                        </m:func>
                        <m:r>
                          <a:rPr lang="en-IN" b="0" i="1" smtClean="0">
                            <a:latin typeface="Cambria Math" panose="02040503050406030204" pitchFamily="18" charset="0"/>
                          </a:rPr>
                          <m:t>−1</m:t>
                        </m:r>
                      </m:e>
                    </m:d>
                  </m:oMath>
                </a14:m>
                <a:r>
                  <a:rPr lang="en-IN" b="0" dirty="0"/>
                  <a:t>  = </a:t>
                </a:r>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Ω</m:t>
                    </m:r>
                  </m:oMath>
                </a14:m>
                <a:r>
                  <a:rPr lang="en-IN" b="0" dirty="0"/>
                  <a:t>(n* log(n))</a:t>
                </a:r>
              </a:p>
            </p:txBody>
          </p:sp>
        </mc:Choice>
        <mc:Fallback xmlns="">
          <p:sp>
            <p:nvSpPr>
              <p:cNvPr id="3" name="Content Placeholder 2">
                <a:extLst>
                  <a:ext uri="{FF2B5EF4-FFF2-40B4-BE49-F238E27FC236}">
                    <a16:creationId xmlns:a16="http://schemas.microsoft.com/office/drawing/2014/main" id="{831AF137-9B77-F7E8-ED60-18D229608AD7}"/>
                  </a:ext>
                </a:extLst>
              </p:cNvPr>
              <p:cNvSpPr>
                <a:spLocks noGrp="1" noRot="1" noChangeAspect="1" noMove="1" noResize="1" noEditPoints="1" noAdjustHandles="1" noChangeArrowheads="1" noChangeShapeType="1" noTextEdit="1"/>
              </p:cNvSpPr>
              <p:nvPr>
                <p:ph idx="1"/>
              </p:nvPr>
            </p:nvSpPr>
            <p:spPr>
              <a:blipFill>
                <a:blip r:embed="rId2"/>
                <a:stretch>
                  <a:fillRect l="-812" t="-3221"/>
                </a:stretch>
              </a:blipFill>
            </p:spPr>
            <p:txBody>
              <a:bodyPr/>
              <a:lstStyle/>
              <a:p>
                <a:r>
                  <a:rPr lang="en-IN">
                    <a:noFill/>
                  </a:rPr>
                  <a:t> </a:t>
                </a:r>
              </a:p>
            </p:txBody>
          </p:sp>
        </mc:Fallback>
      </mc:AlternateContent>
    </p:spTree>
    <p:extLst>
      <p:ext uri="{BB962C8B-B14F-4D97-AF65-F5344CB8AC3E}">
        <p14:creationId xmlns:p14="http://schemas.microsoft.com/office/powerpoint/2010/main" val="1632563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F9C1-0BAE-8016-72D9-B9BFD5F2B2A1}"/>
              </a:ext>
            </a:extLst>
          </p:cNvPr>
          <p:cNvSpPr>
            <a:spLocks noGrp="1"/>
          </p:cNvSpPr>
          <p:nvPr>
            <p:ph type="title"/>
          </p:nvPr>
        </p:nvSpPr>
        <p:spPr/>
        <p:txBody>
          <a:bodyPr/>
          <a:lstStyle/>
          <a:p>
            <a:r>
              <a:rPr lang="en-IN" dirty="0"/>
              <a:t>Linear probing</a:t>
            </a:r>
          </a:p>
        </p:txBody>
      </p:sp>
      <p:sp>
        <p:nvSpPr>
          <p:cNvPr id="3" name="Content Placeholder 2">
            <a:extLst>
              <a:ext uri="{FF2B5EF4-FFF2-40B4-BE49-F238E27FC236}">
                <a16:creationId xmlns:a16="http://schemas.microsoft.com/office/drawing/2014/main" id="{77A08D14-191F-F5B2-9D13-1C8A02A1CE59}"/>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5C597CB0-96A3-2CB6-A39B-C4CEEF6726A3}"/>
              </a:ext>
            </a:extLst>
          </p:cNvPr>
          <p:cNvGraphicFramePr>
            <a:graphicFrameLocks noGrp="1"/>
          </p:cNvGraphicFramePr>
          <p:nvPr>
            <p:extLst>
              <p:ext uri="{D42A27DB-BD31-4B8C-83A1-F6EECF244321}">
                <p14:modId xmlns:p14="http://schemas.microsoft.com/office/powerpoint/2010/main" val="130194015"/>
              </p:ext>
            </p:extLst>
          </p:nvPr>
        </p:nvGraphicFramePr>
        <p:xfrm>
          <a:off x="2035277" y="1673397"/>
          <a:ext cx="1002892" cy="4079240"/>
        </p:xfrm>
        <a:graphic>
          <a:graphicData uri="http://schemas.openxmlformats.org/drawingml/2006/table">
            <a:tbl>
              <a:tblPr bandRow="1">
                <a:tableStyleId>{5C22544A-7EE6-4342-B048-85BDC9FD1C3A}</a:tableStyleId>
              </a:tblPr>
              <a:tblGrid>
                <a:gridCol w="501446">
                  <a:extLst>
                    <a:ext uri="{9D8B030D-6E8A-4147-A177-3AD203B41FA5}">
                      <a16:colId xmlns:a16="http://schemas.microsoft.com/office/drawing/2014/main" val="2545129151"/>
                    </a:ext>
                  </a:extLst>
                </a:gridCol>
                <a:gridCol w="501446">
                  <a:extLst>
                    <a:ext uri="{9D8B030D-6E8A-4147-A177-3AD203B41FA5}">
                      <a16:colId xmlns:a16="http://schemas.microsoft.com/office/drawing/2014/main" val="136728988"/>
                    </a:ext>
                  </a:extLst>
                </a:gridCol>
              </a:tblGrid>
              <a:tr h="370840">
                <a:tc>
                  <a:txBody>
                    <a:bodyPr/>
                    <a:lstStyle/>
                    <a:p>
                      <a:pPr algn="r"/>
                      <a:r>
                        <a:rPr lang="en-IN" dirty="0"/>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903627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535559389"/>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916083801"/>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216721974"/>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57363029"/>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76125936"/>
                  </a:ext>
                </a:extLst>
              </a:tr>
              <a:tr h="370840">
                <a:tc>
                  <a:txBody>
                    <a:bodyPr/>
                    <a:lstStyle/>
                    <a:p>
                      <a:pPr algn="r"/>
                      <a:r>
                        <a:rPr lang="en-IN" dirty="0"/>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9563614"/>
                  </a:ext>
                </a:extLst>
              </a:tr>
              <a:tr h="370840">
                <a:tc>
                  <a:txBody>
                    <a:bodyPr/>
                    <a:lstStyle/>
                    <a:p>
                      <a:pPr algn="r"/>
                      <a:r>
                        <a:rPr lang="en-IN" dirty="0"/>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3620486"/>
                  </a:ext>
                </a:extLst>
              </a:tr>
              <a:tr h="370840">
                <a:tc>
                  <a:txBody>
                    <a:bodyPr/>
                    <a:lstStyle/>
                    <a:p>
                      <a:pPr algn="r"/>
                      <a:r>
                        <a:rPr lang="en-IN" dirty="0"/>
                        <a:t>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09951492"/>
                  </a:ext>
                </a:extLst>
              </a:tr>
              <a:tr h="370840">
                <a:tc>
                  <a:txBody>
                    <a:bodyPr/>
                    <a:lstStyle/>
                    <a:p>
                      <a:pPr algn="r"/>
                      <a:r>
                        <a:rPr lang="en-IN" dirty="0"/>
                        <a:t>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677721969"/>
                  </a:ext>
                </a:extLst>
              </a:tr>
              <a:tr h="370840">
                <a:tc>
                  <a:txBody>
                    <a:bodyPr/>
                    <a:lstStyle/>
                    <a:p>
                      <a:pPr algn="r"/>
                      <a:r>
                        <a:rPr lang="en-IN" dirty="0"/>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109341092"/>
                  </a:ext>
                </a:extLst>
              </a:tr>
            </a:tbl>
          </a:graphicData>
        </a:graphic>
      </p:graphicFrame>
      <p:sp>
        <p:nvSpPr>
          <p:cNvPr id="5" name="TextBox 4">
            <a:extLst>
              <a:ext uri="{FF2B5EF4-FFF2-40B4-BE49-F238E27FC236}">
                <a16:creationId xmlns:a16="http://schemas.microsoft.com/office/drawing/2014/main" id="{343CE96A-FE9C-D58A-702C-8EC96D327434}"/>
              </a:ext>
            </a:extLst>
          </p:cNvPr>
          <p:cNvSpPr txBox="1"/>
          <p:nvPr/>
        </p:nvSpPr>
        <p:spPr>
          <a:xfrm>
            <a:off x="8504903" y="5761703"/>
            <a:ext cx="2848897" cy="923330"/>
          </a:xfrm>
          <a:prstGeom prst="rect">
            <a:avLst/>
          </a:prstGeom>
          <a:noFill/>
        </p:spPr>
        <p:txBody>
          <a:bodyPr wrap="square" rtlCol="0">
            <a:spAutoFit/>
          </a:bodyPr>
          <a:lstStyle/>
          <a:p>
            <a:r>
              <a:rPr lang="en-IN" b="1" dirty="0">
                <a:latin typeface="Consolas" panose="020B0609020204030204" pitchFamily="49" charset="0"/>
              </a:rPr>
              <a:t>int </a:t>
            </a:r>
            <a:r>
              <a:rPr lang="en-IN" b="1" dirty="0" err="1">
                <a:latin typeface="Consolas" panose="020B0609020204030204" pitchFamily="49" charset="0"/>
              </a:rPr>
              <a:t>HashFun</a:t>
            </a:r>
            <a:r>
              <a:rPr lang="en-IN" b="1" dirty="0">
                <a:latin typeface="Consolas" panose="020B0609020204030204" pitchFamily="49" charset="0"/>
              </a:rPr>
              <a:t>(int x) {</a:t>
            </a:r>
          </a:p>
          <a:p>
            <a:r>
              <a:rPr lang="en-IN" b="1" dirty="0">
                <a:latin typeface="Consolas" panose="020B0609020204030204" pitchFamily="49" charset="0"/>
              </a:rPr>
              <a:t>    return x % 11;</a:t>
            </a:r>
          </a:p>
          <a:p>
            <a:r>
              <a:rPr lang="en-IN" b="1" dirty="0">
                <a:latin typeface="Consolas" panose="020B0609020204030204" pitchFamily="49" charset="0"/>
              </a:rPr>
              <a:t>}</a:t>
            </a:r>
          </a:p>
        </p:txBody>
      </p:sp>
      <p:sp>
        <p:nvSpPr>
          <p:cNvPr id="6" name="TextBox 5">
            <a:extLst>
              <a:ext uri="{FF2B5EF4-FFF2-40B4-BE49-F238E27FC236}">
                <a16:creationId xmlns:a16="http://schemas.microsoft.com/office/drawing/2014/main" id="{5E765947-0B0E-4017-4DBE-9E89898E90AA}"/>
              </a:ext>
            </a:extLst>
          </p:cNvPr>
          <p:cNvSpPr txBox="1"/>
          <p:nvPr/>
        </p:nvSpPr>
        <p:spPr>
          <a:xfrm>
            <a:off x="5255332" y="1823871"/>
            <a:ext cx="5727300" cy="369332"/>
          </a:xfrm>
          <a:prstGeom prst="rect">
            <a:avLst/>
          </a:prstGeom>
          <a:noFill/>
        </p:spPr>
        <p:txBody>
          <a:bodyPr wrap="square" rtlCol="0">
            <a:spAutoFit/>
          </a:bodyPr>
          <a:lstStyle/>
          <a:p>
            <a:r>
              <a:rPr lang="en-IN" b="1" dirty="0">
                <a:latin typeface="Consolas" panose="020B0609020204030204" pitchFamily="49" charset="0"/>
              </a:rPr>
              <a:t>Insert keys 13, 21, 26, 5, 37, 16, 15  </a:t>
            </a: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87381472-D92C-D4B6-7B0D-632979F94349}"/>
                  </a:ext>
                </a:extLst>
              </p14:cNvPr>
              <p14:cNvContentPartPr/>
              <p14:nvPr/>
            </p14:nvContentPartPr>
            <p14:xfrm>
              <a:off x="2603160" y="2133720"/>
              <a:ext cx="6354720" cy="3574800"/>
            </p14:xfrm>
          </p:contentPart>
        </mc:Choice>
        <mc:Fallback xmlns="">
          <p:pic>
            <p:nvPicPr>
              <p:cNvPr id="7" name="Ink 6">
                <a:extLst>
                  <a:ext uri="{FF2B5EF4-FFF2-40B4-BE49-F238E27FC236}">
                    <a16:creationId xmlns:a16="http://schemas.microsoft.com/office/drawing/2014/main" id="{87381472-D92C-D4B6-7B0D-632979F94349}"/>
                  </a:ext>
                </a:extLst>
              </p:cNvPr>
              <p:cNvPicPr/>
              <p:nvPr/>
            </p:nvPicPr>
            <p:blipFill>
              <a:blip r:embed="rId3"/>
              <a:stretch>
                <a:fillRect/>
              </a:stretch>
            </p:blipFill>
            <p:spPr>
              <a:xfrm>
                <a:off x="2593800" y="2124360"/>
                <a:ext cx="6373440" cy="3593520"/>
              </a:xfrm>
              <a:prstGeom prst="rect">
                <a:avLst/>
              </a:prstGeom>
            </p:spPr>
          </p:pic>
        </mc:Fallback>
      </mc:AlternateContent>
    </p:spTree>
    <p:extLst>
      <p:ext uri="{BB962C8B-B14F-4D97-AF65-F5344CB8AC3E}">
        <p14:creationId xmlns:p14="http://schemas.microsoft.com/office/powerpoint/2010/main" val="3241925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E70AC33-100F-4DF6-98BD-9836086FB2FA}">
  <we:reference id="wa104381909" version="3.5.1.0" store="en-US" storeType="OMEX"/>
  <we:alternateReferences>
    <we:reference id="WA104381909" version="3.5.1.0" store="WA10438190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8627</TotalTime>
  <Words>5587</Words>
  <Application>Microsoft Office PowerPoint</Application>
  <PresentationFormat>Widescreen</PresentationFormat>
  <Paragraphs>1330</Paragraphs>
  <Slides>86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86</vt:i4>
      </vt:variant>
    </vt:vector>
  </HeadingPairs>
  <TitlesOfParts>
    <vt:vector size="92" baseType="lpstr">
      <vt:lpstr>Arial</vt:lpstr>
      <vt:lpstr>Calibri</vt:lpstr>
      <vt:lpstr>Calibri Light</vt:lpstr>
      <vt:lpstr>Cambria Math</vt:lpstr>
      <vt:lpstr>Consolas</vt:lpstr>
      <vt:lpstr>Office Theme</vt:lpstr>
      <vt:lpstr>PowerPoint Presentation</vt:lpstr>
      <vt:lpstr>Today’s topics</vt:lpstr>
      <vt:lpstr>References</vt:lpstr>
      <vt:lpstr>Open addressing</vt:lpstr>
      <vt:lpstr>Open addressing</vt:lpstr>
      <vt:lpstr>Linear probing</vt:lpstr>
      <vt:lpstr>Linear probing</vt:lpstr>
      <vt:lpstr>Insert</vt:lpstr>
      <vt:lpstr>Linear probing</vt:lpstr>
      <vt:lpstr>Linear probing</vt:lpstr>
      <vt:lpstr>Linear probing</vt:lpstr>
      <vt:lpstr>Linear probing</vt:lpstr>
      <vt:lpstr>Linear probing</vt:lpstr>
      <vt:lpstr>Linear probing</vt:lpstr>
      <vt:lpstr>Linear probing</vt:lpstr>
      <vt:lpstr>Linear probing</vt:lpstr>
      <vt:lpstr>Linear probing</vt:lpstr>
      <vt:lpstr>Insert</vt:lpstr>
      <vt:lpstr>Search</vt:lpstr>
      <vt:lpstr>Linear probing</vt:lpstr>
      <vt:lpstr>Linear probing</vt:lpstr>
      <vt:lpstr>Linear probing</vt:lpstr>
      <vt:lpstr>Linear probing</vt:lpstr>
      <vt:lpstr>Search</vt:lpstr>
      <vt:lpstr>Delete</vt:lpstr>
      <vt:lpstr>Linear probing</vt:lpstr>
      <vt:lpstr>Linear probing</vt:lpstr>
      <vt:lpstr>Linear probing</vt:lpstr>
      <vt:lpstr>Linear probing</vt:lpstr>
      <vt:lpstr>Linear probing</vt:lpstr>
      <vt:lpstr>Linear probing</vt:lpstr>
      <vt:lpstr>Linear probing</vt:lpstr>
      <vt:lpstr>Linear probing</vt:lpstr>
      <vt:lpstr>Linear probing</vt:lpstr>
      <vt:lpstr>Linear probing</vt:lpstr>
      <vt:lpstr>Linear probing</vt:lpstr>
      <vt:lpstr>Search</vt:lpstr>
      <vt:lpstr>Delete</vt:lpstr>
      <vt:lpstr>Insert</vt:lpstr>
      <vt:lpstr>Linear probing</vt:lpstr>
      <vt:lpstr>Linear probing</vt:lpstr>
      <vt:lpstr>Linear probing</vt:lpstr>
      <vt:lpstr>Quadratic probing</vt:lpstr>
      <vt:lpstr>Quadratic probing</vt:lpstr>
      <vt:lpstr>Quadratic probing</vt:lpstr>
      <vt:lpstr>Quadratic probing</vt:lpstr>
      <vt:lpstr>Quadratic probing</vt:lpstr>
      <vt:lpstr>Quadratic probing</vt:lpstr>
      <vt:lpstr>Quadratic probing</vt:lpstr>
      <vt:lpstr>Quadratic probing</vt:lpstr>
      <vt:lpstr>Quadratic probing</vt:lpstr>
      <vt:lpstr>Quadratic probing</vt:lpstr>
      <vt:lpstr>Quadratic probing</vt:lpstr>
      <vt:lpstr>Quadratic probing</vt:lpstr>
      <vt:lpstr>Quadratic probing</vt:lpstr>
      <vt:lpstr>Quadratic probing</vt:lpstr>
      <vt:lpstr>Double hashing</vt:lpstr>
      <vt:lpstr>Double hashing</vt:lpstr>
      <vt:lpstr>Double hashing</vt:lpstr>
      <vt:lpstr>Double hashing</vt:lpstr>
      <vt:lpstr>Double hashing</vt:lpstr>
      <vt:lpstr>Double hashing</vt:lpstr>
      <vt:lpstr>Double hashing</vt:lpstr>
      <vt:lpstr>Double hashing</vt:lpstr>
      <vt:lpstr>Double hashing</vt:lpstr>
      <vt:lpstr>Double hashing</vt:lpstr>
      <vt:lpstr>Rehashing</vt:lpstr>
      <vt:lpstr>Rehashing</vt:lpstr>
      <vt:lpstr>Rehashing</vt:lpstr>
      <vt:lpstr>Rehashing</vt:lpstr>
      <vt:lpstr>Delete</vt:lpstr>
      <vt:lpstr>Delete</vt:lpstr>
      <vt:lpstr>Decision tree</vt:lpstr>
      <vt:lpstr>References</vt:lpstr>
      <vt:lpstr>Decision tree</vt:lpstr>
      <vt:lpstr>Decision tree</vt:lpstr>
      <vt:lpstr>Decision tree</vt:lpstr>
      <vt:lpstr>Decision tree</vt:lpstr>
      <vt:lpstr>Decision tree</vt:lpstr>
      <vt:lpstr>Decision tree</vt:lpstr>
      <vt:lpstr>Decision tree</vt:lpstr>
      <vt:lpstr>Decision tree</vt:lpstr>
      <vt:lpstr>Decision tree</vt:lpstr>
      <vt:lpstr>Decision tree</vt:lpstr>
      <vt:lpstr>Decision tree</vt:lpstr>
      <vt:lpstr>Decision tree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147</cp:revision>
  <dcterms:created xsi:type="dcterms:W3CDTF">2022-06-21T05:57:33Z</dcterms:created>
  <dcterms:modified xsi:type="dcterms:W3CDTF">2023-06-07T06:29:10Z</dcterms:modified>
</cp:coreProperties>
</file>