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614" r:id="rId2"/>
    <p:sldId id="1173" r:id="rId3"/>
    <p:sldId id="601" r:id="rId4"/>
    <p:sldId id="258" r:id="rId5"/>
    <p:sldId id="259" r:id="rId6"/>
    <p:sldId id="261" r:id="rId7"/>
    <p:sldId id="276" r:id="rId8"/>
    <p:sldId id="1163" r:id="rId9"/>
    <p:sldId id="263" r:id="rId10"/>
    <p:sldId id="264" r:id="rId11"/>
    <p:sldId id="1164" r:id="rId12"/>
    <p:sldId id="265" r:id="rId13"/>
    <p:sldId id="1165" r:id="rId14"/>
    <p:sldId id="1166" r:id="rId15"/>
    <p:sldId id="266" r:id="rId16"/>
    <p:sldId id="1167" r:id="rId17"/>
    <p:sldId id="1168" r:id="rId18"/>
    <p:sldId id="1169" r:id="rId19"/>
    <p:sldId id="1170" r:id="rId20"/>
    <p:sldId id="1171" r:id="rId21"/>
    <p:sldId id="1172" r:id="rId22"/>
    <p:sldId id="267" r:id="rId23"/>
    <p:sldId id="1174" r:id="rId24"/>
    <p:sldId id="1175" r:id="rId25"/>
    <p:sldId id="1176" r:id="rId26"/>
    <p:sldId id="1177" r:id="rId27"/>
    <p:sldId id="1178" r:id="rId28"/>
    <p:sldId id="1179" r:id="rId29"/>
    <p:sldId id="1198" r:id="rId30"/>
    <p:sldId id="268" r:id="rId31"/>
    <p:sldId id="1180" r:id="rId32"/>
    <p:sldId id="1181" r:id="rId33"/>
    <p:sldId id="1182" r:id="rId34"/>
    <p:sldId id="1183" r:id="rId35"/>
    <p:sldId id="1184" r:id="rId36"/>
    <p:sldId id="1185" r:id="rId37"/>
    <p:sldId id="1186" r:id="rId38"/>
    <p:sldId id="271" r:id="rId39"/>
    <p:sldId id="1197" r:id="rId40"/>
    <p:sldId id="277" r:id="rId41"/>
    <p:sldId id="273" r:id="rId42"/>
    <p:sldId id="278" r:id="rId43"/>
    <p:sldId id="275" r:id="rId44"/>
    <p:sldId id="1190" r:id="rId45"/>
    <p:sldId id="1187" r:id="rId46"/>
    <p:sldId id="1188" r:id="rId47"/>
    <p:sldId id="1189" r:id="rId48"/>
    <p:sldId id="1191" r:id="rId49"/>
    <p:sldId id="1192" r:id="rId50"/>
    <p:sldId id="1193" r:id="rId51"/>
    <p:sldId id="1194" r:id="rId52"/>
    <p:sldId id="1195" r:id="rId53"/>
    <p:sldId id="1196" r:id="rId54"/>
    <p:sldId id="274" r:id="rId55"/>
    <p:sldId id="1131" r:id="rId56"/>
    <p:sldId id="1150" r:id="rId57"/>
    <p:sldId id="1132" r:id="rId58"/>
    <p:sldId id="1133" r:id="rId59"/>
    <p:sldId id="1134" r:id="rId60"/>
    <p:sldId id="1136" r:id="rId61"/>
    <p:sldId id="1135" r:id="rId62"/>
    <p:sldId id="1137" r:id="rId63"/>
    <p:sldId id="1138" r:id="rId64"/>
    <p:sldId id="1139" r:id="rId65"/>
    <p:sldId id="1140" r:id="rId66"/>
    <p:sldId id="1157" r:id="rId67"/>
    <p:sldId id="1156" r:id="rId68"/>
    <p:sldId id="1158" r:id="rId69"/>
    <p:sldId id="1159" r:id="rId70"/>
    <p:sldId id="1141" r:id="rId71"/>
    <p:sldId id="1142" r:id="rId72"/>
    <p:sldId id="1152" r:id="rId73"/>
    <p:sldId id="1143" r:id="rId74"/>
    <p:sldId id="1144" r:id="rId75"/>
    <p:sldId id="1160" r:id="rId76"/>
    <p:sldId id="1161" r:id="rId77"/>
    <p:sldId id="1145" r:id="rId78"/>
    <p:sldId id="1146" r:id="rId79"/>
    <p:sldId id="1147" r:id="rId80"/>
    <p:sldId id="1162" r:id="rId81"/>
    <p:sldId id="1148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6-09T04:04:52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10569 15174 218 0,'0'0'2'15,"0"0"25"1,0 0 17-16,0 0 1 0,0 0 1 0,0 0 1 0,-56 19-10 0,50-19-2 16,0 1 4-16,6-1-3 0,-2 2 4 31,2-2-8-31,0 1-6 0,0-1-6 0,0 0-3 0,0 0-2 0,0 0 1 15,0 0-3-15,0 0-2 0,2 0-1 16,2 2-1-16,6 0 2 0,5 1 0 16,6 1 1-16,3-1 0 0,9-2-3 15,7 0-2-15,3-2 4 16,5 1-6-16,5-5 3 0,3-3-3 16,-2 2 0-16,2-1 0 15,-9 3 1-15,-3-3 0 0,-3 3 0 0,-16 2-1 0,-4 1-2 0,-9-1-2 31,-6 2 2-31,-4 0-3 0,-2 0 2 16,0 0 0-16,-2 0 5 0,-4 0 0 16,-4 2-1-16,-1 5-4 0,-7-2-2 15,-1 2-1-15,-4 1-10 0,5 2-7 16,-1 1-5-16,5-5-11 0,5 0-17 16,5-3-27-16,4-3-20 0,0-6-83 0,2-9-210 15</inkml:trace>
  <inkml:trace contextRef="#ctx0" brushRef="#br0" timeOffset="1147.09">12413 15301 225 0,'0'0'35'16,"0"0"-34"-16,0 0 0 0,0 0 5 15,0 0 13-15,0 0-4 0,0 0 2 16,0 0 4-16,0 0 3 0,37-45 4 16,-35 44 0-16,-2 1 0 0,0 0 3 15,0 0 12-15,0 0 3 0,0 0-4 0,0 0-8 16,0 0-2-16,0 0-4 15,11 0-5-15,5-1 0 0,-1-3 4 16,9-1-1-16,7 1-4 0,5-3-6 16,3 0-4-16,11-1 0 0,-3 1-1 15,11-2-2-15,-4 3-1 0,1 0-1 0,5 0 1 16,-2 1-1-16,-4 3-1 0,0 0-1 16,-11 2-1-16,1 1-1 0,-7 4 0 15,-12-1 0-15,-5 0-3 0,-3-1 0 16,-9-2 0-16,-4-1 0 0,-4 1 0 15,0-1 2 1,0 0 1-16,0 0 1 0,0 0 1 0,0 2 1 0,0-2-2 16,0 0-1-16,-2 0 0 15,0 1-2-15,0-1-1 0,0 0 0 0,2 1-1 0,0 0-7 16,0 1-15-16,0 3-12 0,0 1-22 16,4 3-33-16,0-6-27 15,2-3-82-15,1-6-202 0</inkml:trace>
  <inkml:trace contextRef="#ctx0" brushRef="#br0" timeOffset="1795.12">15237 15080 130 0,'0'0'22'0,"0"0"-19"0,0 0-3 16,0 0 2-16,0 0 6 0,-11 54 0 15,9-47 6 1,2-1 10-16,0 2 2 0,0-4-1 16,0-1-2-16,4-2-3 0,1 1 10 0,-3 1 15 0,0-3-4 15,2 0 8-15,-2 0-1 0,-2 0-2 16,0 2-6-16,0-2-1 0,0 1-2 15,0 0 4-15,0-1-5 0,0 0-4 16,4 0-9-16,2 1-8 16,3 0-2-16,1 0 0 0,11 1-2 0,-3-1 0 15,9-1-1-15,4 1-1 0,8-2 1 0,7 1-1 32,-3 0-3-32,9 0 1 0,0-3-1 0,8-2 1 15,-1 1-1-15,-3 3 0 0,2-3 0 0,0 4-2 0,-13 0-1 16,-1 1-1-16,-13 3 2 15,-12-2-4-15,-9 0-3 0,-2-1 3 0,-8 1 0 16,0-2 1-16,0 0 3 16,0 0 2-16,0 0-1 0,0 0-2 0,-4 0-1 15,-2 1 0-15,-2 0-1 0,3 2-1 16,-1-1 0-16,-2 1-4 0,0-2-4 0,1 0-7 16,7 0-9-16,0-1-5 0,0 2-24 15,0-2-38 1,5 0-45-16,-1-4-90 0</inkml:trace>
  <inkml:trace contextRef="#ctx0" brushRef="#br0" timeOffset="2126.39">18238 15067 156 0,'0'0'0'16,"0"0"-8"-16,0 0-27 0,0 0-14 15,0 0-14-15</inkml:trace>
  <inkml:trace contextRef="#ctx0" brushRef="#br0" timeOffset="2773.79">18218 15137 132 0,'0'0'69'0,"0"0"-10"15,0 0-20-15,0 0-3 0,0 0-1 16,0 0-16-16,0 0-10 0,0 0-7 16,0 0 0-16,-42 0-2 0,38 0 0 15,2 0-3-15,2 0-4 0,-2 0 1 16,2-1 0-16,0 1 6 0,0 0 0 0,0 0 0 16,0 0 10-16,-2 0 16 0,0 0 10 15,2 0-4-15,-2-2-2 0,-4 1-4 16,3-1-4-16,1 1-1 0,-4-3-5 15,2 1-6-15,0 1-4 0,0 0 0 16,0 2 0-16,-3-1 1 0,3-1 1 0,4 1 2 16,0 1 3-16,0 0 2 15,0-2 5-15,0 1 3 16,0 1-3-16,0 0 0 0,0 0-5 0,0 0-1 16,0 0-1-16,0 0 0 0,0 0-3 15,0 0-2-15,0 0 3 0,4 0 1 16,5-1 0-16,-3-1 2 0,4-1-2 15,7 1-1-15,-3 0-1 0,9 1 1 16,-4-2-3-16,7 1-1 0,3-1-2 16,0 2 0-16,4-1-2 0,0 0-1 15,5 0 0-15,-1 2-1 0,2-2 0 16,0 2 1-16,-1-4-1 0,-3 4 2 0,-4 0-3 16,0-2 2-16,-8 0 0 0,-1 2 0 15,-1-1-2-15,-9 1-1 0,-1-3 0 16,-3 2 1-16,-6 1 0 0,0 0 1 0,-2 0 1 15,0 0 1-15,0 0-1 0,0 0 1 16,0 0 0-16,0 0 0 0,0 0-2 16,-4 0 0-16,-2 0-1 0,0 0-4 15,-3 1-4-15,1 2-5 0,-4 2-7 16,-3 2-3-16,1-1-8 0,-1 0-14 16,3-2-14-16,-7 0-24 0,-4-4-7 15,3-4-73-15,-7-7-151 16</inkml:trace>
  <inkml:trace contextRef="#ctx0" brushRef="#br0" timeOffset="4187.26">20954 15058 132 0,'0'0'0'0,"0"0"-3"0,-60-19 3 0,40 16 6 15,-5 3 15-15,-2 0 9 0,2 0-2 16,-2 0-5-16,3 5-2 0,-3 2-10 16,4 2-2-16,0-3-7 0,3 1-1 0,1-1 2 15,5 1 1-15,1-3 5 16,7-2 9-16,4-1 7 0,0 0 9 0,2-1-8 16,0 0-13-16,0 0 1 15,0 1 17-15,0 0 15 0,0 0-4 16,0-1-7-16,2 0-9 0,2 0-6 0,2 0 5 15,2 0 3-15,3 0 3 0,3 0-1 16,5 0-2-16,6 0-3 0,4-4-5 16,8 0-6-16,4-2-4 0,11 0-2 15,2-2 2 1,8 0-3-16,8-1-1 0,6 1-2 0,3-1 7 0,4 2-7 16,-3 3 0-16,1 1 3 0,-7 3-2 15,-3 0-5-15,-12 5-5 0,-9 1 5 16,-9-2-1-16,-14 2 1 0,-8-4 2 15,-11 1-2-15,-6-1 2 0,-2-2-1 0,0 2 7 16,0-1 6-16,-2 0 6 31,-2 1-5-31,-2-2-4 0,-7 2-5 0,1-2-4 16,0 1 0-16,-5 2-2 0,5-3 2 16,1 1-2-16,3 1 0 15,2-1 0-15,4 1-2 0,2-2-4 0,0 0-10 16,0 0-7-16,0 1-12 0,0 1-21 15,4 0-27-15,4 2-12 0,3-3 1 16,-1-1-50-16,-4-5-104 0</inkml:trace>
  <inkml:trace contextRef="#ctx0" brushRef="#br0" timeOffset="4893.62">23766 15121 213 0,'0'0'42'0,"0"0"-4"16,0 0-14-16,0 0 24 0,0 0 8 15,0 0-7-15,0 0-3 0,27-22-1 16,-23 22-5-16,-2-1-6 0,2 0-9 16,-2 0-2-16,2 0-5 0,4 1 0 15,-1 0-1-15,1 0 1 0,10-1-2 16,-3 2 1-16,12 1 1 0,2-2-1 16,4 0-2-16,2 0 1 0,0-1-3 0,0 0-3 15,-2-1-2-15,4 0-1 0,-5-1-1 16,-1 1 0-16,-3 2-4 15,-11 0 0-15,-3-2-1 0,-9 2 0 0,-5 0 0 16,0 0 1-16,0-1 2 0,0 0 1 16,0-1-2-16,0 2-1 0,-5 0-2 15,-5 0-2-15,0 2-11 0,-1 0-7 16,-1 4-9-16,0-1-7 0,1 3-10 16,5-4-12-16,-2 0-6 0,6-3-24 15,2-2-58-15,0-4-107 0</inkml:trace>
  <inkml:trace contextRef="#ctx0" brushRef="#br0" timeOffset="5225.66">26614 15201 148 0,'0'0'0'0,"0"0"-4"0,0 0-24 0,0 0 16 16,0 0 11-16,0 0-15 0,0 0-17 15,0 0-20-15</inkml:trace>
  <inkml:trace contextRef="#ctx0" brushRef="#br0" timeOffset="5574.81">26500 15091 294 0,'0'0'41'0,"0"0"-1"16,0 0-9-16,0 0 28 0,0 0 2 16,0 0-9-16,0 0-12 0,0 0-14 15,0 0-5-15,0-1-3 0,3 1-4 16,1 0 0-16,8 1-4 0,7 1-1 16,3 1 3-16,5 1 5 15,13-1 2-15,-3-1 4 0,4-3-6 0,5 1-1 0,3 0-2 16,-7 0 0-16,7-1 0 15,-5-1-5-15,-5 0-3 0,0-1 2 0,-8 3-5 16,-4 0 1-16,-8 0-1 0,-9 0 2 16,-6 0-3-16,-4 0 1 0,0 0 2 15,0 0 1-15,0 0 1 16,0 0-1-16,0 0-4 0,0 0 2 0,0 0-2 16,0 1-2-16,-2 0 1 0,0 2-1 15,-4 2-7-15,-5 1-6 0,1 2-7 16,4 0-1-16,0 1-14 0,-1 1-15 15,-1-1-28-15,2 0-14 0,0-6-63 16,-5-3-113-16</inkml:trace>
  <inkml:trace contextRef="#ctx0" brushRef="#br0" timeOffset="11576.19">26784 8332 259 0,'0'0'77'15,"0"0"-33"-15,0 0 3 0,0 0 14 0,0 0-3 16,0 0-8-16,0 0-11 0,2-20-5 16,2 20 0-16,-4-2 0 0,0 1-1 15,0-1-3-15,0 1-3 16,0-1-5-16,2 1-5 0,-2 0-2 0,0 1-4 0,0-1-2 15,0 1-3 1,0 0 3-16,0 0-1 0,0 1-4 0,0 1-1 0,0 3-2 16,2 3 0-16,0 3-1 0,2 5 1 15,-2-2 0-15,0 6 0 0,0 1 0 16,3 1 0 0,-1 2 0-16,0-2-1 0,2 1 0 0,0-2-1 0,-4-1 1 15,0-3-1 1,-2-1 1-16,2-4 1 0,0 0-1 0,-2-4-3 0,0 2-18 0,0-3-9 15,0-2-18-15,0 2-27 0,0-3-17 16,0-1-27-16,-2-2-61 0,0-1-171 16</inkml:trace>
  <inkml:trace contextRef="#ctx0" brushRef="#br0" timeOffset="11918.46">27106 8347 383 0,'0'0'112'0,"0"0"-21"0,0 0-17 16,0 0-2-16,0 0-14 0,0 0-15 15,0 0-10-15,0 0-6 0,0 0-9 16,4-26 0-16,-4 26-6 0,0 0-5 15,-2 1-3-15,2 5-3 0,0 1 1 16,2 3 0-16,-2 3-1 0,-2 1 3 16,0 3 1-16,2 2-3 0,0 1 3 15,0 3-2-15,0-1-2 0,0 2 1 16,0-1-2-16,0 0-1 0,0-1 1 16,0 0 0-16,0-6 0 0,0-1 0 0,2-5-7 15,0-1-19-15,0-3-12 0,-2-2-24 16,2 1-37-16,-2-3-37 0,-2 1-127 15</inkml:trace>
  <inkml:trace contextRef="#ctx0" brushRef="#br0" timeOffset="14017.97">27621 8400 120 0,'0'0'85'15,"0"0"-18"1,0 0-31-16,0 0 8 0,4-13 6 0,-2 11-6 0,-2-2-6 0,0 1 1 16,0 0-5-16,0 0-5 0,0 2-4 15,0-2-7-15,0 1 1 16,-2-2 0-16,2 3-3 0,-2 0 0 0,2-2 2 15,0 2-1-15,0 1 0 16,-2-3-2-16,2 3-2 16,-2 0 1-16,-4-3-3 0,-1 3-1 0,3 0-5 0,0-1 1 15,2 1-4-15,-4 0 0 16,4 0-2-16,-2 0 1 0,-3 0-1 0,3 0 0 16,-2 4 0-16,2 5 0 0,0 1 0 15,-4 2-1-15,-5 4 0 0,7 3 1 16,0 3-1-16,2 0 0 0,0 3 1 15,-1-2-1 1,5-1-2-16,0 1 3 16,7-3-2-16,-1-1 2 0,0 0-2 0,4-3 2 15,3 0 0-15,-1-3-1 0,5-1 1 16,-3-4 0-16,5-5-1 0,-3-1 1 16,11-3 2-16,-2-3 0 0,0-5 4 15,2-8 4-15,2-1 5 0,0-5 6 16,-7-1-2-16,-5-3-7 0,-1-1 4 15,-5 0-2-15,-5-3 0 0,-6-3-2 16,0 2-3-16,0 2-3 0,-8 1-2 16,-9 5-2-16,3 3 1 0,-15 7-1 0,2 4-2 15,-2 5-1-15,-2 5 0 0,4 2 1 16,2 11-8-16,-2 6-8 0,11 5-11 16,-3 6-6-16,7 1-18 0,-1 1-30 15,3-1-34-15,2-5-32 0,-7-4-76 16</inkml:trace>
  <inkml:trace contextRef="#ctx0" brushRef="#br0" timeOffset="15481.38">28330 8400 174 0,'0'0'58'16,"0"0"-9"-16,0 0-14 0,0 0 14 0,0 0 15 31,18-53-3-31,-18 48 1 0,0 0-12 0,0-1-13 0,-2 2-10 16,0-1-4-16,-2 1-2 0,2 0-2 15,2 0 1-15,-2 2-3 0,-2 0-4 16,2 1 4-16,0 0-3 0,-2 0-7 0,2 0 1 15,-3 1-7-15,-1-1 2 0,0 1-2 16,-2 0 0-16,2 1-1 16,1 4 1-16,-7 0-1 0,2 5 0 0,1-1-1 15,-5 3 1-15,4 3-1 0,-1 2 1 16,-1 1 0-16,2 1 0 0,3 1-1 16,5 2 0-16,0-3 0 0,2 3-1 15,0-3 0-15,4 2 0 0,1-1 2 16,3-2-2-1,4-1 1-15,1 0-1 0,5-4 2 0,-1-4 0 0,10-4 0 0,-3-4 0 16,7-1 1-16,2-7 0 0,3-6 3 16,1-5 2-1,-4-3 6-15,-4 0 4 0,-8-2 2 0,-1 1-5 0,-9-3 1 16,3 0-2-16,-8-3-3 0,-4-3 1 16,-2 1-3-16,0 1-4 0,0 2-2 15,-4 5 1-15,-8 3-1 16,1 5 0-16,3 3 0 0,-6 4-1 0,1 3-1 15,3 1-4-15,-9 3-5 16,7 8-6-16,-11 7-5 0,-2 11-14 0,3 5-7 16,-3 4-19-16,-2-2-19 0,12-2-12 0,-3-5-55 15,10-6-46-15</inkml:trace>
  <inkml:trace contextRef="#ctx0" brushRef="#br0" timeOffset="16002.33">28942 8314 396 0,'0'0'62'15,"0"0"-13"-15,0 0-8 0,0 0 22 16,0 0-16-16,0 0-5 0,0 0 3 15,-9-50-10-15,5 46-9 16,0 0-6-16,-2 2-4 0,4 0-4 16,-4 0 0-16,-3 2-4 0,5 0-2 0,0 0-4 0,-4 0 0 15,4 0 0 1,-4 6-2 0,-5 2 0-16,5 2-1 0,-5 0 1 15,1 2 1-15,2 4-1 0,-1-2 0 16,1 4 0-16,4-2 0 0,2-1-1 15,4 3 0-15,0-5 0 0,0 3 0 0,0 1-1 16,8-2 1-16,-4 3 0 16,6-4-2-16,1-1 3 0,-3-1-1 0,0-2 1 15,9-2-1-15,-3-2 0 0,5-5 1 16,4-1 0-16,-3 0 0 0,9-4 3 16,-2-5 4-16,2-3 6 0,-8 0 3 15,-1-2 3-15,-3-1-1 0,-5-1-3 16,-3-2-1-16,-1-1 1 0,-2-5-1 15,-6-1-5-15,-2-1-1 0,-10 1-8 0,-1 1 0 16,-9 3 0-16,-5 5 0 0,-6 3 0 16,-1 6 0-16,1 7 0 0,-2 1-10 15,4 8-10-15,2 6-15 0,2 0-15 16,1 5-19-16,-3-2-55 0,2 2-48 16,2-1-183-16</inkml:trace>
  <inkml:trace contextRef="#ctx0" brushRef="#br0" timeOffset="17797.64">29667 8182 337 0,'0'0'105'0,"0"0"-23"0,0 0-7 16,0 0-10-16,0 0-6 0,0 0-8 15,0 0-7-15,0 0-10 0,17-53-5 16,-13 47-4-16,-4 0-2 0,2 0 0 16,2 2-3-16,0-2-2 0,-2 4 2 15,-2 1-7-15,0 1-13 0,0 0 0 16,0 0 0-16,0 0 0 0,0 2 0 15,0 2 0-15,2 6 0 0,1 7 0 16,-1 8 0-16,2 8 0 0,-2 5 0 16,0 6 0-16,0 1 0 0,2 1 0 15,0 1 0-15,4-2 0 0,1-2 0 16,-5-4 0-16,4-4 0 0,-2-5 0 16,1-7 0-16,-1-4 0 0,-2-3 0 0,-2-5 0 15,-2-3-3-15,0-2-38 0,0-4-16 16,0-2-26-16,0-5-86 0,2-8-148 15</inkml:trace>
  <inkml:trace contextRef="#ctx0" brushRef="#br0" timeOffset="57894.33">26742 9347 142 0,'0'0'168'16,"0"0"-115"-16,0 0-16 0,0 0 1 15,0 0 6-15,0 0-3 0,0 0-9 16,0 0 3-16,9-26-16 0,-9 26-5 15,0 0 0-15,0 0 2 0,0 1-3 16,2 0-3-16,2 0 0 0,0 1-1 16,2 1 1-16,-2-3 0 0,2 3 1 0,7-2-1 15,-1 1 1-15,-1-1 1 16,7-1 4-16,-3-2-1 0,7-6-1 16,-1 0-4-16,-4-1-3 0,7-2-2 15,-9 1-3-15,4-1-1 0,-11 1 0 0,-2 3 0 16,-4-1 0-16,-2-2 4 0,0 1-1 15,0-3-2-15,-6-2-1 0,0-2 1 16,-7 0-1-16,-1 1-1 0,1-3 0 16,-5 7 0-16,5 4 1 0,-5 4-1 15,3 4-2-15,-7 10-2 0,-3 9 0 16,0 9-2-16,-6 5 3 0,4 2 0 0,-2-2 2 16,8-3-1-16,7-2 0 15,4-3 0-15,1-1 1 0,3-3 0 16,6 0-1-16,0-3 1 0,6-4-1 0,7 2 0 15,-5-3 1-15,7-2 0 16,1-1 1-16,7-2 0 0,-5-1 1 0,9 0 0 16,4-2 0-16,0 0 1 0,2-4-2 15,3-3 0-15,-3 1 0 16,0-1 0-16,-4-4 0 0,-5-2-20 0,-5-1-31 16,2 0-19-16,-11-2-32 0,-2-3-66 0,-4 2-172 15</inkml:trace>
  <inkml:trace contextRef="#ctx0" brushRef="#br0" timeOffset="58367">27131 9290 351 0,'0'0'47'0,"0"0"-2"15,0 0 4-15,0 0 6 0,0 0-17 0,0 0-10 16,0 0-4-16,0 0 2 0,0 14-2 15,2-11-1-15,-2 1-3 16,4-1-6-16,0 1-2 0,2 2-4 0,3 0-3 16,-1 1-1-16,-2-1 0 15,5-2 0-15,3-1-1 0,-2 0 3 0,9-2 0 16,-2-1 3-16,3 0 1 0,1 0-5 16,-4-3-3-16,-1-1-1 0,-5 0 1 15,-1-3-1-15,-1 0 0 0,-9 0 1 16,0 0 1-16,-2-1 0 0,0-3 3 15,0 1 4-15,-4-3 0 0,-1 1-4 16,-7 1-2-16,0 0-1 0,-1 3-1 16,-5-1 0-16,9 3-1 0,-7 3 0 15,5 1 0-15,3 2 0 0,-4 0-1 16,1 3 0-16,5 5-2 0,-2 3 2 16,-4 2-3-16,3 2 3 0,3-1-1 0,-2 4 1 15,0 1 0-15,3 1-1 0,1-1 1 16,2 1 0-16,2 2-1 0,0 0 0 15,0 2 0-15,6 0 0 0,5 0 1 16,-1-1 0-16,-2-4-1 0,9-3 1 16,-3-4 0-16,7-3-4 0,0-4-9 15,4-5-6-15,3-2-4 16,1-5-17-16,2-2-14 0,0-5-21 0,0-2-39 16,-4-3-51-16</inkml:trace>
  <inkml:trace contextRef="#ctx0" brushRef="#br0" timeOffset="58949.96">28158 9381 225 0,'0'0'123'0,"0"0"-54"15,0 0 5-15,0 0 2 0,0 0-16 16,-49-47-24-16,38 40-9 0,5 1 5 15,-2 2-3-15,-2 0-7 16,1 0-1-16,3 0-3 0,2-1-9 0,-4 1 2 0,-3 0-3 16,3-2-2-16,-2 2-1 0,-5-1-2 15,5 3-1-15,-7 1 0 0,5 2-2 16,-2 1 0-16,-3 4 0 16,3 1-2-16,-5 5 1 0,4 3 0 0,-3 1 1 15,3 0-1-15,-3 2 0 16,10 1 1-16,-3-1-2 0,-1 3 0 0,8-2 1 15,0 0-1-15,4-1 0 0,0 1 1 0,0-3-1 16,4-1-2-16,4-1 1 16,4-2 0-16,-3-3 0 0,1-1 3 15,6-2-1-15,-3-4 1 0,8-2 0 16,-5-2 1-16,7-8-1 0,0-3 2 16,-7-4-1-16,7-2 3 0,-7-4-1 0,3 1-2 15,-7-1 3-15,3-2 0 0,-7-3 4 16,-2-1-3-16,5 2 0 0,-3 3 4 15,-6 5-3 1,0 6-3-16,-2 5 0 0,0 5 1 0,0 2 0 0,0 1-1 16,0 0-2-1,2 1-1-15,0 7-2 0,-2 8 0 0,2 4 1 16,2 5 1-16,-4 3 0 0,2 0 0 16,1 3-1-16,1-2 1 0,-2 1 0 0,4-1 0 0,-4-4-2 15,2 1 0 1,0-4-10-16,0-2-5 0,3-3-9 0,-1-4-7 0,2-2-13 15,0-5-14-15,-1-3-20 16,3-3-53-16,4-8-52 0</inkml:trace>
  <inkml:trace contextRef="#ctx0" brushRef="#br0" timeOffset="59532.67">28867 9330 419 0,'0'0'50'16,"0"0"-9"-16,0 0 10 0,0 0 19 16,0 0-22-16,0 0-16 0,0 0-8 15,0 0 0-15,-37-44-1 0,35 40 0 16,0 1-2-16,-2-1-5 0,2 0-3 16,2 2 0-16,-4 0-1 0,0 2-1 0,-5-2-4 15,1 1 0 1,0 0-2-16,-5-1-3 0,-1 2-1 0,-1 2-1 15,-3-2 1-15,1 4-2 0,-1 3 1 0,1 1 0 16,-2 2-1-16,5 2 1 0,0 1 0 16,-1 5-1-16,-1-3 0 0,7 3 1 15,-1-1-2-15,-2 0 2 0,7 0-2 16,-1-1 0-16,4 0 1 16,2-2-1-16,0-1 0 0,0 2-1 0,0-2 0 15,0-2-4-15,2 1 2 0,-2-6 4 16,6 2-2-1,1-4-1-15,5-2 2 16,-2-1 0-16,9-1 1 0,0-2 0 0,5-8 0 16,1-4 2-16,-2-4-1 15,4-3 1-15,-4-3 0 0,-5-2 0 16,1 0 0-16,-7-1 2 0,3-1 2 0,-9 5 2 16,-4 2 2-16,2 4-2 0,-4 7-1 15,0 1-2-15,0 4 3 0,0 3 1 16,0-1-1-16,0 3-2 0,0-1-2 15,0 1-1-15,-2 4-2 0,-2 7 0 16,0 7-3-16,-3 3 2 0,-3 6 1 16,6 3 0-16,-4-1 0 0,6-1-1 15,-2-1 0-15,4-2 1 0,0-1 0 16,0-2-7-16,4 0-4 0,2-3 2 0,2 0-9 16,11-3-4-16,-7-6-7 15,7-3-7-15,-3-6-20 0,5-1-19 0,0-8-24 16,-3-6-56-16,-1-2-124 0</inkml:trace>
  <inkml:trace contextRef="#ctx0" brushRef="#br0" timeOffset="60131.17">29198 9298 391 0,'0'0'61'0,"0"0"-26"15,0 0 26-15,0 0 18 16,0 0-26-16,0 0-9 0,0 0-5 0,19-51 3 15,-15 46-8-15,-2 1-5 0,0 2-6 16,-2-1-5-16,2 3-2 0,-2-1-2 16,0 1-5-16,0 0-3 0,0-3-1 15,0 2 0-15,0 0-1 0,0-1-1 16,0 1-2-16,-2 0 0 0,2-1 1 16,-4 2-2-16,0 0 0 0,2 0 0 15,-3 0 0-15,-5 0 0 0,2 0-1 16,2 2-1-16,-3 5 1 0,-3 2-4 15,2 1 1-15,1 6-1 0,-5 0-1 0,4 3 2 16,1 0 2-16,-3 1-3 16,4-1 2-16,4 1-1 0,-1-2 0 0,5 2 0 15,-2-3-11-15,2-3 6 0,0-3 7 16,2-1-3-16,3-3 4 0,-1-1-1 16,0-3 2-16,6-1-2 0,0-2 2 15,3 0 0-15,5-5 2 0,-3-7-2 16,6-1 3-16,-7-4 0 0,5 0 1 15,-5-6 1-15,5-2 0 0,-9-5 1 16,2-1 1-16,-1-2-4 0,-7 4 2 0,0 4 2 16,-4 6-3-16,0 4 0 15,0 6 2-15,0 4 3 0,0 2-2 0,0 3-2 16,0 0-3-16,-2 0 0 0,2 7-2 16,-4 4-2-16,2 7-1 0,-2 4 1 15,-3 5 2-15,-1 1 0 0,6 1 0 16,0 0 0-16,0-1 0 0,2 0-1 15,2 1-1-15,0-2 1 16,2-3 1-16,7-2 0 0,-5-1 0 0,-2-4 0 0,2-1 0 16,0-3 0-16,3-2 0 15,-3-2-17-15,-2-3-9 0,2-2-9 16,2-5-13-16,5-2-22 0,-1-7-8 16,5-4-16-16,-5-8-93 0</inkml:trace>
  <inkml:trace contextRef="#ctx0" brushRef="#br0" timeOffset="60679.85">29998 9267 390 0,'0'0'171'0,"0"0"-138"16,0 0-10-16,0 0 32 15,0 0 25-15,0 0-29 0,0 0-25 0,0 0-4 16,0 2 0-16,-2-2-4 0,2 2-9 15,-4 0-6-15,0 1 0 0,2 1-2 16,-2 1 0-16,1 2-1 0,1 0 0 16,2 3 0-16,0-2 0 0,0-1-1 15,0 1 1-15,7-1-1 16,-1 0 0-16,10-2 1 0,-1-2 0 0,5-1 0 16,3-2 2-16,0 0-2 0,-2 0 3 15,-1-2 0-15,-5-1 1 0,-5-2 1 16,0-1 4-16,-3-3 5 0,-3 0-4 15,-2 0 0-15,0-4 1 0,-2-1-1 16,0 1-3-16,-4-3-1 0,-5 0-4 16,-5 1 0-16,2 2-1 0,-7 1-1 0,0 3 1 15,-1 3-2-15,1 6 1 0,-2 0-1 16,1 8-1-16,1 5 1 0,-4 7-1 16,1 4-1-16,3 5 2 0,-2 1 1 15,5 0-1 1,1-1 1-16,7-2-1 0,0 1-1 0,2-3 2 15,-3-2-2-15,7-2 2 16,2-3 0-16,0-3 0 0,0 0-1 0,13-2 0 0,-1-1 1 0,3-1 1 16,12-3 3-16,8-5 9 15,8-3 6-15,5 0-19 0,3-8 0 0,-5-3 0 16,-3-1 0-16,-10 3 0 0,-8 2 0 16,-8 2 0-16,-7 1 0 0,-8 1 0 15,0 3 0-15,-2-1 0 16,0-1 0-16,-2 0-27 0,-6 2-53 0,-7 0-65 15,3 0-69-15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6-09T04:48:25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1445 7738 345 0,'0'0'72'0,"0"0"-19"15,0 0 3-15,0 0 1 0,0 0-13 0,-2 0-11 16,2 0-7-16,0-2 0 15,0 2-1-15,0-1-6 16,0 1 2-16,0 0-6 0,0 0-6 0,8 0-4 16,7 0 0-16,3 0 4 0,7 0 2 0,8 0 0 15,0 0 5-15,6 0-6 0,1 0-6 16,3-2 2 0,-2 1 1-16,1 1-1 0,5 0-2 0,-3 0 1 0,-7 0-1 15,-2-3 1 1,-6 3-1-16,-2-1 0 0,-17 1-3 0,-4 0 0 15,-3 0-1-15,-3 1 2 0,0-1 1 16,0 2 0-16,-3-1-3 0,-1 2 0 0,-2 2-9 16,0 0-11-16,-11 0-2 15,5 1-16-15,-9-2-16 0,7-1-32 0,-9-3-27 0,13 0-88 16</inkml:trace>
  <inkml:trace contextRef="#ctx0" brushRef="#br0" timeOffset="833.79">5962 7637 342 0,'0'0'130'0,"0"0"-74"0,0 0-44 15,0 0 30-15,0 0 5 0,0 0-15 16,0 0-10-16,0 4 0 0,0-4 4 15,0 0-5-15,0 0-3 0,2 0-5 16,4 0 0-16,0-1 3 0,4-1 5 16,13 0-1-16,2 0-4 0,4-1 1 15,4 0-2-15,8-1-3 0,3 1-7 16,5 1-1-16,3-1-2 0,2 0-1 16,-7 1 0-16,3 0 0 0,-11 0-1 15,-10 2 1-15,-4 0-1 0,-15 1 2 16,-4 3-2-16,-6-1-1 0,0 1-21 15,0 4-21-15,-4 3-25 0,-4 1-20 0,-9 0-50 16,-1 0-152-16</inkml:trace>
  <inkml:trace contextRef="#ctx0" brushRef="#br0" timeOffset="1777.41">1519 8750 315 0,'0'0'110'0,"0"0"-64"16,0 0 3-16,0 0-1 0,0 0-12 15,0 0-13-15,0 0-9 0,0 0-3 16,0 0 3-16,-4-1-1 0,8 2 1 15,3 3-5-15,5 0 21 0,-4 0-2 16,11-2-16-16,-3 1-5 0,9 0-2 16,0-1 3-16,8 1-4 15,2 1-1-15,4 1-2 0,-1 2 1 0,9 2-2 16,3 4-7-16,-1-1-59 0,3-2-38 16,0-3-54-16,-9-8-205 0</inkml:trace>
  <inkml:trace contextRef="#ctx0" brushRef="#br0" timeOffset="2767.85">5852 8776 328 0,'0'0'61'0,"0"0"-11"0,0 0-5 0,0 0 14 0,0 0-16 16,0 0-12-16,0 0-6 0,0 0-7 0,0 0-2 16,0 0-4-16,0 0-3 0,0 0-2 15,0 0-2-15,0 0-1 0,2 0-4 16,8 0-1-16,7 0 1 16,8 0 9-16,8 0 23 15,4 0-9-15,6 0-10 0,9-3 5 0,6 0 1 0,6-3-12 16,6 1-3-16,3-1 6 0,5 0 1 15,1-2-4-15,-5 0 0 0,-3 2-3 0,-5-1 3 16,-6 0 1-16,-13 1-2 16,-5 4 1-16,-16-4-2 0,-5 4 0 15,-9 1 0-15,-5 1-2 0,-3 0 0 16,-4 0 1 0,0 0 3-16,0 0-3 15,0 0 0-15,0 0-2 0,0 0 0 0,0 0-1 16,0 0 0-16,0 0 1 0,0 0-1 15,0 0-1-15,0 0 1 0,0 0 0 16,-2 0-1-16,0 0 0 0,-2 0-1 16,1 0-3-16,1 0-5 0,-2-1-4 15,2 1-5-15,-2 0-10 0,2 0-8 16,-6 4-12-16,4-1-24 0,-5 1-12 16,-1 1-21-16,0-1-58 0,-1 0-137 15</inkml:trace>
  <inkml:trace contextRef="#ctx0" brushRef="#br0" timeOffset="3525.77">1575 9775 312 0,'0'0'94'0,"0"0"-62"16,0 0-1-16,0 0 17 0,0 0 5 16,0 0-9-16,0 0 3 0,-2 14-8 15,2-14-4-15,0 0-1 0,0 0-3 16,0 0-6-16,0 0-6 0,0-1-1 15,4 0-6-15,4-1-4 0,9 1-1 0,0-3 0 16,9 0-1-16,8 2-2 16,3 0-3-16,4-1 1 0,7 3-2 0,-5 0 1 15,9 0-1-15,-11 7 0 0,5 3-3 16,-3 4-38-16,-4 0-39 0,-6 0-70 16,-4-4-126-16</inkml:trace>
  <inkml:trace contextRef="#ctx0" brushRef="#br0" timeOffset="4327.16">5782 9853 356 0,'0'0'40'0,"0"0"3"16,0 0 18-16,0 0-3 0,0 0-19 15,0 0-5-15,0 0-9 0,0 0-2 16,-6 0 1-16,3 0 4 0,3 0-6 15,0 0-4-15,0 0-4 0,3 0-3 16,5 0-5-16,6 3 0 0,7-3 11 16,4 0 2-16,8 0-1 0,4 0-4 0,4 0 1 15,9-3-1-15,4-1-2 16,6-1-1-16,6 0 5 16,10-3-12-16,-1 2 0 0,-1-2 1 0,-2 2-4 0,3 1 4 15,-17 2-1-15,0-1 2 0,-17 1 0 16,-8 1-2-16,-8 2-1 0,-11 0 1 15,-7 0 0-15,-5-1-2 16,-2 1 1-16,0 0 0 0,0 0 0 0,0 0-1 16,0 0 1-16,0 0-1 0,0 0 0 15,0 0 0-15,-2 0-2 0,-1 0 0 0,-7 4 0 16,4 0 0-16,0 3 0 16,-3 1-3-16,-3 0-6 0,6 0-8 0,-2 0-4 15,1 2-6-15,-5-2-9 0,8 0-15 16,-4 1-22-16,1-5-29 0,-7-1-35 15,4-3-134-15</inkml:trace>
  <inkml:trace contextRef="#ctx0" brushRef="#br0" timeOffset="24104.33">19820 2017 99 0,'0'0'20'0,"0"0"-1"16,0 0 10-16,0 0 10 0,0 0 4 0,0 0 10 15,0 0-13-15,0 0 2 0,-11-33-2 16,11 25-1-16,0 3 4 0,-4 0-4 16,-2-1-2-16,4 3-1 0,-2 0-6 15,2 0-2-15,-3 0-6 0,1 1 2 16,-2 0-3-16,4-1-4 0,-2 1-3 0,-4 1-2 16,1 1 1-16,-5 0-6 0,-2 0-4 15,-5 6-2-15,-2 4 1 0,-3 2-2 16,1 4 1-16,-2 3 0 0,0 3 0 15,-2 3-1-15,2 3 0 0,1 2 1 16,-1 1-1-16,0 1-1 0,4 4 1 16,9-4-1-16,2 0-1 15,6 1 1-15,4 0-1 0,2 3-1 0,6-2 3 16,6 2 0-16,3-1 0 16,8-1 0-16,-1 0 1 0,5-2 0 0,4-3-1 15,1 0 2-15,3-4-1 0,2-3-1 16,2-2-4-16,1-4 4 0,1-2 2 0,3-6-1 15,-3-3 1-15,0-7 2 16,1-2 5-16,-5-7 6 0,-2-8 11 0,-2-4-4 16,-1-3-4-16,-1-4-2 0,0-5 0 15,-6-6-3-15,4-6-2 0,-5-3-2 16,-3-5-1-16,-2-4-3 16,-9-1 1-16,-3-2-1 0,-9 2 1 0,-13 3-2 15,-12 5-1-15,-10 6-3 16,-12 12-4-16,-13 7 0 0,-9 6 0 0,-5 8-4 15,-4 9-9-15,7 4-5 0,9 3-3 0,15 6-5 16,9 4-4 0,5 6-10-16,4 5-29 0,1 9-22 0,-1 2-30 0,-7 4-55 15</inkml:trace>
  <inkml:trace contextRef="#ctx0" brushRef="#br0" timeOffset="25947.47">18505 2920 384 0,'0'0'52'0,"0"0"-25"0,0 0 25 16,0 0 11-16,0 0-5 0,0 0-18 15,0 0-5-15,0 0 5 0,-37-52-7 0,30 48-4 16,3 3-7-16,-2-2-1 15,-4 3-2-15,4 0-7 0,-3 0-5 0,-1 3-3 16,-4 5-2-16,-3 5-1 16,2 5-1-16,-5 5-1 0,5 5 1 0,-3 1-1 15,7 2 1-15,1 4 0 0,2-2 0 16,4-2-1-16,4-1-1 0,4-2-1 16,8-2 2-16,1-1-2 0,3-2 3 15,3-1 0-15,1-3-1 0,3-2 1 0,2-7 0 16,0-6 1-16,4-4 1 0,2-4-1 15,2-9 12-15,-2-8 11 0,-4-2 0 16,-5-5 3-16,-1-3-1 16,-6-1-9-16,-5-4-17 0,-4-3 0 0,-6-1 0 15,-2-4 0-15,-12 1 0 0,-3 4 0 16,-10 6 0-16,0 9 0 0,-8 7 0 16,-2 10 0-16,0 8 0 15,-7 6 0-15,3 10-21 0,6 5-18 0,6 4-10 0,8 6-7 16,-2 2-32-16,1 1-44 15,3-3-109-15</inkml:trace>
  <inkml:trace contextRef="#ctx0" brushRef="#br0" timeOffset="31233.07">19652 2856 281 0,'0'0'59'0,"0"0"-10"0,0 0 10 15,0 0 0-15,0 0-13 0,8-54-7 16,-3 48-8-16,-1 1-3 16,-2 0 2-16,0 0 3 0,0 4-3 0,-2-1-3 15,0 1-4-15,0 1-7 0,0 0-1 16,0 0-4-16,0 0-6 0,0 1 0 16,0 7-5-16,0 2 1 0,2 4 1 15,-4 1 1-15,-2 2 7 0,-2 0-5 16,1 1-2-16,-3 4 2 0,-4 3 3 15,-3 3 2-15,-7 7-1 0,-7 9-1 16,-9 5-1-16,-5 7 3 0,-5 4-8 16,1 2-2-16,-1 4 2 0,-3 4-2 0,-3 0 2 15,6 3-2 1,-3-2 2-16,7-1-1 0,1-3 0 0,-3 2 0 16,1-2 2-16,4-5-1 0,-5-2-1 0,9-8 2 15,2-7-3-15,6-7-3 0,6-6 3 16,4-9 1-16,7-7 0 0,2-5-1 15,8-7 1-15,0-4-1 0,-5 0-8 16,1-4-18-16,-2-7-25 0,-7-7-44 16,3-3-34-16,-5-5-63 0</inkml:trace>
  <inkml:trace contextRef="#ctx0" brushRef="#br0" timeOffset="31736.65">18013 4358 379 0,'0'0'38'0,"0"0"2"0,0 0 12 15,0 0 0-15,0 0-2 0,0 0-20 16,0 0-1-16,0 0-1 0,-15-33 2 0,13 32-11 15,2 0-3-15,0 1-2 0,0-2 2 16,0 2-8-16,0 0-5 16,7 0-3-16,-1 0 0 0,14 0-2 15,7 0 2-15,21-3 4 16,10-3 2-16,12-4 1 16,9 0-3-16,12-1 1 0,8 0-1 15,4 2-2-15,7 2 0 0,-1 1 0 16,-3 0 1-16,-9 5-3 0,-12-1-5 15,-15 2 4-15,-12 0 1 0,-17 3 0 16,-10 3 1-16,-12-1-1 0,-13 3-1 16,-4-1-18-16,-6 0-5 0,-4 4-8 15,-13-2-10-15,-8-2-36 0,-8-2-72 16,-3-2-129-16</inkml:trace>
  <inkml:trace contextRef="#ctx0" brushRef="#br0" timeOffset="32209.13">17754 4529 530 0,'0'0'53'0,"0"0"-29"16,0 0 19-16,0 0 15 0,0 0-18 15,0 0-23-15,0 0-3 16,0 0 4-16,0 0-10 0,19-28-7 0,-15 41-1 15,-2 4 0-15,2 6 1 16,1 4 1-16,-5 6-2 0,0 5 2 0,0 2-1 16,-2 4 1-16,-1 0-1 0,-1 1 1 15,2 2 0-15,2 1-2 0,0 2 0 16,2 4-1-16,-2-1 0 0,4 1 1 16,3-6 0-16,1-7 1 0,4-4-1 15,-1-9-2-15,5-7 2 0,-1-6 0 16,3 0 1-16,-1-5 0 0,8-2 1 0,4 0 1 15,4-5 9-15,4-3 3 16,4-1-7-16,13-4 15 0,10-5-12 0,4-1-7 16,9-1 3-16,10 0-2 0,3 0-1 15,1 2 0-15,9 0-1 0,-3-1-1 16,0 1 1-16,-2-2-3 0,-2 4-5 16,-12 2 4-16,-5 0-1 0,-10 0-3 15,-12-3 3-15,-8-1-14 0,-11-3-14 16,-13-1 5-16,-7-1-12 0,-11-4-19 15,-4-2-21-15,-12-7-39 0,-7-1-123 16</inkml:trace>
  <inkml:trace contextRef="#ctx0" brushRef="#br0" timeOffset="32476.45">19222 4453 526 0,'0'0'26'0,"0"-69"23"16,2 50 10-16,0 6 17 0,0 3-12 16,-2 5-24-16,2 3-8 0,0 1-6 15,1 1-15-15,1 2-8 0,2 7-3 16,4 6 2-16,-2 7-1 0,1 6 4 16,-3 6 2-16,6 6-1 0,-5 5-3 15,1 4-2-15,-6 7 3 0,0 5-1 16,2 0-2-16,-4 4 0 0,4-3 2 0,-2-6-3 15,2-5 0-15,1-10-3 0,-3-7-14 16,-2-8-9-16,0-8-17 0,0-3-25 16,-7-8-53-16,-5-1-90 0</inkml:trace>
  <inkml:trace contextRef="#ctx0" brushRef="#br0" timeOffset="33120.91">18540 4736 212 0,'0'0'299'0,"0"0"-249"16,10-55-15-16,-3 42 17 0,-5 2 8 15,-2 2-14-15,0 1-8 0,0 0-4 0,-7 2-9 16,1 1-8-16,-4 2-6 0,-3 1-6 16,-5 2-2-16,-3 0-3 0,1 7 0 15,-5 2 0-15,4 4 0 0,7 3 0 16,-5 1-1-16,7 3 1 0,-1 2 0 15,1-1-2-15,1 0 2 16,5 1 0-16,0 1 0 0,0 1 0 0,4 1-1 16,2-3 0-16,0-1-1 0,2-2 2 15,6-2-1-15,0-2 0 0,3-3 1 0,1-4 0 16,3-2 0-16,-1-4 0 16,7-2 0-16,4-3 1 0,-5-8-1 15,11-5 2-15,-2-7 2 0,4-7 9 16,-2-5-1-16,0-4 3 0,-2-4-2 0,-6-1 2 15,-4 2-3-15,-7 5-2 0,-4 8 0 16,-6 10 1-16,-2 7-2 0,0 6 1 16,0 5-2-16,0-1-8 0,0 2 0 15,0 0 0-15,0 7 0 0,0 7 0 16,-2 5 0-16,0 7 0 0,0 6 0 16,2 1 0-16,2 0 0 15,-2-2 0-15,0-2 0 0,4-4 0 0,5-4 0 16,3-2 0-16,-2-3 0 0,3-4 0 15,3-1 0-15,1-2 0 16,1-1 0-16,1-6 0 0,8-2 0 0,2-1-24 0,4-8-28 16,6-10-32-16,-2-7-90 0,-4-8-195 15</inkml:trace>
  <inkml:trace contextRef="#ctx0" brushRef="#br0" timeOffset="43655.96">20221 2713 387 0,'0'0'15'0,"0"0"7"0,0 0 32 16,0 0 6-16,0 0-11 0,0 0-20 15,0 0-4-15,0 0-3 0,-19-16-2 16,19 16-7-16,0 0-7 0,2 5-4 16,2 1-2-16,0 3 5 0,3 2 5 15,-1 0 3-15,2 0 1 0,4 2 3 16,-1-1-3-16,3 4-4 0,3 1-1 16,1 3-3-16,7 4 3 0,2 4-2 15,4 6 5-15,4 1-2 16,9 5-2-16,3 3 2 0,1 2-4 0,7 1 0 15,3 5 0-15,2 8-4 16,2 5 3-16,0 6-2 0,4 1 2 0,1 0-3 0,-1 2 1 16,0-5 2-16,0-2 1 15,0-6 4-15,-4-1 2 0,0-2-3 0,-2-3-1 16,0-2-3-16,-4-4-3 0,-2-1 0 16,-3-1 0-16,-5-4-2 0,-5 0 2 15,-4-6-1-15,-6 0 0 0,-4-4 0 16,-6-7 0-16,-9-2 1 15,-3-7-1-15,-5-4-1 0,-2-4 1 0,-2-4-1 0,0-3 2 16,0 0-2-16,0-1 2 16,0 0 0-16,-4 0 0 0,-3-4-2 0,1 0 0 15,-2-2-13-15,-6-2-9 0,3 0-12 16,1-1-22-16,-7-2-34 0,3 0-28 16,-5 4-116-16</inkml:trace>
  <inkml:trace contextRef="#ctx0" brushRef="#br0" timeOffset="44159.52">21661 2987 528 0,'0'0'81'0,"0"0"-23"0,0 0-7 16,0 0 2-16,0 0-1 15,0 0-22-15,0 0-5 0,0 0-3 16,-10-23-8-16,10 23-6 0,0 2-4 15,0 8-2-15,2 6-1 0,-2 5 0 16,4 5 0-16,-2 5 2 0,4-1-1 0,5 2-2 16,-5 0 0-16,4-2 0 0,7 0 2 15,-3 2-2-15,5 1 0 0,0-2 0 16,-3 3 0-16,-1-3-22 0,-3 0-50 16,-8-3-67-16,-4-1-60 0,2-6-221 15</inkml:trace>
  <inkml:trace contextRef="#ctx0" brushRef="#br0" timeOffset="48207.72">21808 4415 183 0,'0'0'101'0,"0"0"-59"0,0 0 14 0,0 0 7 16,0 0-4-16,0 0-41 0,0 0 24 15,0 0 18-15,0 0-30 0,31-50-10 16,-35 47 8-16,0-2 5 16,-6 1-12-1,-1 0-10-15,3-1 0 0,-4 1-3 16,-1 0 0-16,1 1-1 0,-3 2-4 15,3 1 2-15,-3 0-4 0,1 0 1 16,-5 5-1-16,-1 3 0 0,-3 2-1 16,-2-1 0-16,-2 5 0 0,-2 2 1 15,2 2 0-15,-2 4 0 0,3-2-1 0,3 1 0 16,2 1 0-16,3 2-1 16,1 2 1-16,3 1-1 0,3 2-1 15,1 4 1-15,0 2 0 0,1 6 1 0,7 3 0 16,0 3 0-16,2 0 0 0,0-3 1 15,6 0-2-15,9-2-1 0,-3-1 2 16,9 2 0-16,-5-7 0 0,11 5-1 16,2-3-1-16,2-1 2 0,2 0 1 15,0-7 0-15,5-2 0 0,-3-4 0 0,2-3 1 16,6-2-1-16,5-6 0 0,-3-5 2 16,5-5 0-16,-2-3 0 15,7-7 5-15,-3-4 2 0,4-4 2 0,2-3-4 16,-2-3-1-16,1-5-2 0,-1-4-1 15,2-5 2-15,-4-3-2 0,-2-7 0 16,-9 1 3-16,-6-6 4 0,-10-1 2 16,-2 0 3-16,-13-4 4 0,-4-1-4 15,-1-4-4-15,-9 2-5 0,-11-2-1 16,-5 5-1-16,-13 3-4 0,-15 4-1 16,-10 5 0-16,-12 7-3 0,-15 8 1 0,-8 4 2 15,-4 9-3-15,0 5-11 16,-2 8-14-16,8 2-9 0,13 3 2 0,12 8-12 15,14 5-14-15,9 8-40 16,6 3-45-16,4 0-123 0</inkml:trace>
  <inkml:trace contextRef="#ctx0" brushRef="#br0" timeOffset="50283.84">21395 5415 13 0,'0'0'269'0,"0"0"-224"15,0 0-7-15,0 0 17 0,0 0-9 0,0 0 3 16,0 0-13-16,49-49-4 0,-45 46 1 16,3 0-3-16,1 2-5 0,-2-2 2 15,2 0 1 1,-1 0 2-16,3 1-3 0,-2-1-3 0,0 0-6 0,-1 0-2 16,-1 0 4-16,-2 0-6 0,-2 2-2 15,2 1-3-15,-4-1 0 0,2 1-1 16,-2 0-2-1,2 0 1-15,-2 0-4 0,0-2 0 0,0 2 0 0,0-1-2 16,0 1 0-16,0 0 0 0,0 0 0 16,0 0-1-16,0 0-1 0,0 0 0 0,0 0 1 15,0 0 0-15,0 1 0 0,0-1-1 16,0 0 0-16,0 0 1 0,0 1-1 16,-2-1 1-16,2 1 0 0,-2 0 0 15,2 1 0-15,-4 0 1 0,4-1 0 16,0-1-1-16,-2 0 1 0,2 0-1 15,0 0 1-15,-2 0 0 0,2 0-1 16,0 1 0-16,-2 0 0 0,0 0 0 16,2 0 0-16,-2 0 0 0,0 0-1 15,2-1 0-15,0 0 1 0,0 0-2 16,0 0 1-16,0 0-1 0,-2 0 1 0,2 0 0 16,0 2 0-16,0-2 0 0,-2 0-1 15,2 1 1 1,0-1-2-16,0 0 2 0,0 0-1 0,0 0 0 15,0 0 0-15,0 0 0 0,0 0 1 0,0 0 0 16,0 2-1-16,-3-2 2 0,3 0 0 16,0 0-2-16,0 0 0 0,0 0-1 15,0 0 0-15,0 0-2 0,0 0-1 16,0 0-1-16,0 0-1 0,0 0 2 16,0 1-1-16,0-1 3 0,0 0 0 15,0 0 2-15,0 0 2 0,0 0 0 16,0 0 1-16,0 0-1 0,0 0 0 0,0 0 1 15,0 0-1-15,0 0 1 0,0 0 0 16,0 0 0-16,0 0 0 0,0 0 1 16,0 0 2-16,0-1 0 0,0-1 2 31,0 1 1-31,0 1-3 0,0-2 4 0,0 2-4 0,0 0 2 0,0-1-2 16,0 1-2-16,0 0 1 0,0 0-1 15,0 0-1-15,0 0-1 0,-2 0 1 31,2 0 0-31,0 0-1 0,0 0 0 0,-2 3-1 0,-2 0 1 0,2 2 1 16,-4 1-1-16,2 1 3 16,-4 1 1-16,3 2-1 0,-5 2 1 0,0 1 0 0,-3 5-1 31,3 2 1-31,-9 4-1 16,5 3 1-16,-5 3-3 0,-1 6 2 0,-1 8-1 15,-6 2-1-15,-2 4 3 16,4-2 1-16,-4 3-2 0,0 3-3 0,-6 5 1 15,-2 3-1-15,-2-1 2 0,0 2-1 16,-1-3 1-16,1-5-1 0,2-5 0 16,4-7 0-16,4-3 0 0,2-1 0 15,-2 0 1-15,4 1-1 0,0-1 0 16,3-3 0-16,-1-5-1 0,10-5 2 16,-1-5-2-16,4-2 0 0,6-3-1 15,-3-3 1-15,1-3 0 0,2-1-1 16,2-3 1-16,0-1 1 0,0-3 0 15,2-1-1-15,0-1 1 0,0 0 0 0,0 0 0 16,-2 0-1-16,2 0 0 0,0 0 0 16,0-1-3-16,-2 0 1 0,-2 0-4 15,1-2-6-15,-1-1-5 0,0-2-3 16,0-1-3-16,0-5-14 0,0-1-13 16,0 1-35-16,2 1-14 0,-3-1-68 15,-3 4-113-15</inkml:trace>
  <inkml:trace contextRef="#ctx0" brushRef="#br0" timeOffset="50988.57">20324 6750 220 0,'0'0'31'0,"0"0"21"15,0 0-13-15,0 0 29 0,0 0-6 16,2-52-4-16,-4 43-7 0,0 2-4 0,-2-2-7 15,0 0-5-15,-3 4 1 0,-1-3-4 16,0 4-4-16,0 1-9 0,-7 2-7 16,-1 1-4-16,-5 1-2 0,-2 1-2 15,-2 4-2-15,-4 2 0 0,-2 4 0 16,0 1 0-16,0 6-2 16,-4 2 2-16,0 4-2 0,0 4 0 0,2 0 0 15,2 1 0-15,0 2 0 0,6 1 0 16,4-2 0-16,1 2 0 0,5 1 2 15,3 1-2-15,4 1-1 0,6 0 1 16,2-2 0-16,2-1-1 0,6 3 1 16,10 0 0-16,1 1 0 0,4 4 0 15,6 2 0-15,6 3 0 0,8 0 0 0,7-2 2 16,4-6-2-16,-3-5 0 0,7-6 2 16,0-8-1-16,0-6 0 0,4-4 1 15,0-7-1-15,4-2 2 0,0-12-1 16,3-5 1-16,3-5-3 0,2-4-2 15,-3-2 2-15,-1-5 1 0,-4-1-1 16,-2-1 0-16,-2-2 0 0,-6-4 0 16,0-2 3-16,-9-3 0 0,-5-1 3 15,-7-6 4-15,-13-1 2 0,-7 0-4 16,-9-2 4-16,-8-1 1 0,-8-4 3 16,-15-1-9-16,-8-1-3 0,-8 0 0 15,-9 4 0-15,-2 5 1 0,-6 10-5 0,-2 8-1 16,5 9-5-16,-5 11 1 0,0 8 1 15,0 6 0-15,-2 3-3 16,0 10-10-16,2 2-2 0,2 9-3 0,2 1-12 16,2 8-5-16,7 2-33 15,-3 4-28-15,5 3-38 0,8-4-95 0</inkml:trace>
  <inkml:trace contextRef="#ctx0" brushRef="#br0" timeOffset="51993.4">20779 5602 314 0,'0'0'16'0,"0"0"27"15,0 0 11-15,0 0-1 0,0 0 6 16,0 0-13-16,-2-23-11 0,0 22-12 16,-3 1-6-16,-1 0-4 0,-2 1-5 15,2 2 2-15,-7 6-5 0,1 3-4 16,2 3 0-16,-1 3 1 0,-1 1-2 16,6 4 0-16,-3 2 2 15,-1 3-1-15,4 3-1 0,0 2 1 0,4 1-1 16,2-1 0-16,0 0 0 0,4-3 1 15,6-2-1-15,0-3 0 0,3-5 0 0,3-1 0 16,3-1 1-16,2-3 1 16,-1-3-1-16,3-10-1 0,2-3 4 0,0-11 9 15,4-6 10-15,0-6 10 0,-1-7-1 16,-1-1-13-16,-2-3-2 0,-8-1-3 16,-7-1 3-16,-6-1-3 0,-4 2-6 15,-12-1-4-15,-5 3-1 0,-10 5-2 16,-4 4-1-16,-4 4-2 0,-2 7-2 15,-4 4-5-15,-3 7-19 0,-1 5-4 16,5 10-17-16,1 7-3 0,4 5-3 16,6 6-23-16,4 5-61 0,3-2-50 15</inkml:trace>
  <inkml:trace contextRef="#ctx0" brushRef="#br0" timeOffset="52951.59">20985 7478 176 0,'0'0'20'15,"0"0"8"-15,0 0-3 0,0 0 1 0,0 0 4 16,0 0-5-16,0 0 15 0,-26-34 6 15,21 29-7-15,1 1 8 16,2-1 6-16,2 1-6 0,-2 0-6 0,2 3-3 16,0 0 4-16,0 0-4 0,0 1-7 15,0 0-6-15,0-1-6 0,0 0-2 16,2 0-3-16,0 1-1 0,2 0-5 16,1 0-4-16,3 6 1 0,4 3-1 15,3 5 1-15,3 5 0 0,1 3 1 0,2 5-1 16,3 0-1-16,1 1 0 15,-2 3-1-15,6 1 2 0,0 3-3 0,4 2 0 16,0 0 1-16,4 4 0 16,2 4 0-16,5 4-1 0,-1 3 2 0,1 1-2 15,1-1-2-15,1-1-1 0,-3-2 1 16,0-4 1-16,1 0 1 0,-5-2 0 16,2-2-1-1,1 0 1-15,-5-6 0 0,0-3 1 0,-2-2 1 0,-2-4-3 16,0 0 2-16,-2-5-2 0,-4 0-1 15,0-1 0-15,-2 0 1 0,-2 0-1 16,2-3 0-16,-7 0 0 0,1-2 1 16,-3 0-1-16,-1 0 1 0,-3-1-1 15,-1-2 0-15,-3-3 0 0,-4-2-1 16,-2-2 0-16,0-1-5 0,-2-1-8 0,0 0 0 16,0-2-3-16,0-1 0 0,-2 0-4 15,-2 0-12-15,0-3-6 0,-11-7-25 16,5-3-13-16,-7 1-16 15,-3-3-70-15,-3 4-130 0</inkml:trace>
  <inkml:trace contextRef="#ctx0" brushRef="#br0" timeOffset="53706.47">21918 8886 59 0,'0'0'16'15,"-52"-6"13"-15,29 3 4 0,3 1-7 16,3-1 26-16,3 0 10 0,1 0-16 15,7 0-4-15,0-2-3 0,4 1-4 16,-4 1 5-16,3 0-4 0,3 1 0 16,0 2 2-16,-2 0-4 0,2-1-6 15,0 1-8-15,11 0-6 0,-1-1-6 16,15-2 10-16,8 0 12 0,8-3 1 16,17-2-5-16,2 0-7 0,10 0-5 15,1 1 2-15,3 5-5 0,7 0-5 16,-1 2 1-16,-1-1 1 0,1 4-5 0,-5 1 1 15,-9-1-3-15,-4-1 3 0,-12 4-2 16,-5 1 0-16,-12 1 0 0,-8-1-1 16,-8 0 1-16,-3 1-2 0,-2-2 0 15,-9 0 1-15,1-1-2 0,-4-1 1 16,0 0 0-16,0-3 0 0,0 1 1 16,0-1-1-16,0 0-1 0,0 0-2 0,0-1-6 15,-7 0-3-15,-5 0-1 16,-5 0-9-16,-9 0-21 0,-10 1-31 15,-5-3-16-15,-17 1-58 0,5-1-99 16</inkml:trace>
  <inkml:trace contextRef="#ctx0" brushRef="#br0" timeOffset="54273.19">21473 9074 424 0,'0'0'55'0,"0"0"12"15,0 0-10-15,0 0 1 0,27-56-4 16,-23 52-14-16,2 0-5 0,-3 3-6 15,1 1-11-15,2 0-5 0,4 6-5 16,1 6-4-16,1 5 1 0,0 5 3 0,1 3 0 16,-1 4 1-1,-4 4-3-15,1 4-2 0,-5 11-1 0,-2 6-2 16,-2 10 3-16,0 4 3 0,-6 0 0 16,2 0-2-16,-3-2-5 0,-1 0 0 0,0-1 1 15,2 0-1-15,-3 0 1 0,-3-7-1 16,2-2 2-16,1-9 0 0,5-9-1 15,0-5 2-15,2-6 0 0,2-7 0 16,0-4-2-16,2-4 0 0,2 0-1 16,0-3 1-16,3-1-1 0,1 0 1 15,6-4 0-15,5-1-1 0,6-2 1 16,8-1 0-16,6 0 1 0,11-6-1 16,1-5 2-16,9-4-3 0,6-1 2 15,5-3-1-15,-1 1 0 0,4 1 1 16,1 4-1-16,-3-2 1 0,1 5-1 0,-1 1-1 15,-2 1-2-15,-4 3-1 0,-8 2 1 16,-2-2-2-16,-8 4-9 0,-3-2-4 16,-10 0-5-16,-2-3-11 0,-8 1-4 15,0-1-13-15,-2 0-4 16,1-1 5-16,-5-8 0 0,2-1-38 0,-7-7-39 16,-1 0-126-16</inkml:trace>
  <inkml:trace contextRef="#ctx0" brushRef="#br0" timeOffset="54619.42">22945 8922 511 0,'0'0'18'15,"0"0"45"-15,12-59-18 0,-9 53 6 16,-3 4 3-16,0 1-16 16,0 1-2-16,0 0-9 0,2 2-9 15,2 10-14-15,0 9-3 0,2 10 6 0,2 10 7 0,-1 3 1 16,-3 5-4-16,0 4-3 0,-4 3-3 16,2 5-2-16,-2 1-1 0,2 2-1 15,0 5 2-15,4 1-1 0,-2 1-1 16,3 2-1-16,-3-5 0 0,-2-3 0 15,2-7 0-15,-2-7 0 0,2-6 0 16,-4-5 0-16,2-8-14 0,-2-5-14 0,-4-9-21 16,0-8-19-16,-4-6-35 15,-9-4-55-15,3-8-133 0</inkml:trace>
  <inkml:trace contextRef="#ctx0" brushRef="#br0" timeOffset="55250.46">22031 9147 260 0,'0'0'123'0,"0"0"-51"0,0 0-12 16,0 0 13-16,0 0-12 0,0 0-11 15,0 0-6-15,0 0-5 0,0 0-9 16,11-12-3-16,1 26 0 0,5 2-2 16,-5 4-7-16,3 3-3 0,-7 4-4 15,2 3-3-15,-4 1 0 0,3 4-2 16,-7-1-2-16,0 0-3 0,0 3 1 15,0-4-2-15,-2 2-1 16,0-1 1-16,2-8 0 0,0 0-1 0,0-6 1 0,0-5-1 16,0-4-3-1,-2-7 0-15,2-2 2 0,-2-2 1 0,0 0 1 16,2 0 0-16,-2-6 1 0,0-4 2 16,0-5 1-16,-2-4-2 0,-2-3-1 0,2-2 0 15,0-2-1-15,2 4 0 0,0 2 1 16,0 5-1-16,4 2 0 0,2 3-1 15,3 3 1-15,-1-1 0 16,2 5-1-16,7-3 0 16,-3 4 1-16,5 2 0 0,1 0 0 0,1 1 1 0,4 3-1 0,-2 3 0 15,2 3 2-15,-1 1-1 0,3 2 0 16,-12 2 1-16,5-2 3 0,-7 3 0 16,-3-3 0-1,-2-1-3-15,-6 1 2 0,0-1 1 16,-2 0-2-16,-4 0 1 0,-6-1 1 0,-7 4 1 0,-7-1-1 15,-5 3-1-15,-4-2-1 0,-3-1-3 0,3-1 0 16,4-3 0 0,1-4 0-16,1-5-17 0,-2-1-10 15,2-1-15-15,0-6-20 0,2-2-49 16,2-4-58-16,3-2-191 0</inkml:trace>
  <inkml:trace contextRef="#ctx0" brushRef="#br0" timeOffset="62338.31">20270 7660 313 0,'0'0'78'16,"0"0"-49"-16,0 0 4 0,0 0 6 15,0 0 0-15,0 0 1 16,0 0 2-16,0 0-17 0,-6-11-3 0,2 14 3 16,4-2 3-16,0-1-1 0,0 1 0 15,0-1-2-15,0 0-4 0,0 0 1 16,0 0 4-16,-2 0 1 0,0 4-14 15,0 4-6-15,-5 5 0 0,-3 7-3 16,-4 7 1-16,-5 3 0 0,-4 5 0 0,-2 2-1 16,-1 2-1-16,-3 8-2 0,-2 1 1 15,-9 4-1-15,1 4 0 0,-2-1 0 16,-3 2 0-16,1-1 0 16,2 1 0-16,-5-2 0 0,5 2 0 0,-1-1 2 15,1-2-1-15,0-1-1 0,6-3-1 16,-1-6 0-16,3-4 0 15,4-6 0-15,7-4 0 0,-3-5 0 0,4-2-1 16,5-4 1-16,1-8 1 0,7-2-1 0,0-4 1 16,6-2 0-16,0-1-1 0,2-2 1 15,0 0-1-15,0 0 2 16,0 0-1-16,0 0 1 0,0 0-1 0,-2-4 2 16,-1 0-3-16,1-5 0 0,0 1 0 15,-2 0 0-15,4 2-8 0,0 5-10 16,0-4-7-1,0 5-3-15,0 0-13 0,0 0-14 0,0 3-20 0,0 5-5 16,-4 1-54-16,-4 4 15 0,-5 1-152 16</inkml:trace>
  <inkml:trace contextRef="#ctx0" brushRef="#br0" timeOffset="63692.47">19330 8038 130 0,'0'0'43'0,"0"0"-2"0,0 0 0 15,0 0-1-15,4-50-12 0,-4 45 2 32,0 0 3-32,0-2-7 0,0 1 0 0,0 0 5 0,0 2 4 0,0-1 0 15,0 1-4-15,-2 1 0 0,2 0-3 32,-2 2-4-32,2-1 1 0,-2 0 1 15,-3 1 0-15,1-3-6 0,-2 4-3 16,0-1-6-16,-2 1-2 0,1 0-1 15,-5 2-6-15,4 3 0 0,-1 2-1 16,1 2-1-16,-2 7-1 0,0 0 1 16,3 6-1-16,-3 3 0 0,2 3 1 15,-1 5 0-15,3 0 0 0,2-1 0 0,2-3-1 16,4-1 1-16,0-2-1 0,2-3 1 16,7-3-2-16,1-2 2 15,3-4-1-15,1-3-1 0,3-2 1 0,6-4 2 16,-1-4-1-16,3-1 0 0,4-10 3 15,0-4 4-15,-4-6 6 0,0-2 8 16,-4-4 3-16,-5-2-2 0,-3-1-3 16,-7-6-1-16,-2-1-1 0,-4-3-4 15,-4-1-6-15,-2 2-3 0,-6 2-3 16,-9 4 0-16,3 4-1 0,-7 4 1 16,-6 4-1-16,2 5-2 0,-4 5-7 0,0 4-14 15,2 6-7-15,6 0-14 16,3 9-8-16,9 1-20 0,-1 6-10 15,10 5-70-15,0-1-90 0</inkml:trace>
  <inkml:trace contextRef="#ctx0" brushRef="#br0" timeOffset="64144.05">22015 7636 465 0,'0'0'73'0,"0"0"-7"0,0 0-5 0,0 0 7 16,-6-54-9-16,4 51-23 0,2 2-3 15,0 1-8-15,0 0-6 0,0 0-9 16,0 7-9-16,0 3-1 0,0 4-2 15,2 5 2-15,2 5 0 0,0-1 0 16,4 4 1-16,0-1-1 16,1 0 0-16,3 2 0 0,3-2 1 0,-7 1-1 15,4-1 0-15,-3 0-45 0,-7-3-67 0,-4-2-90 16,-11-6-296-16</inkml:trace>
  <inkml:trace contextRef="#ctx0" brushRef="#br0" timeOffset="64891.66">18658 8804 111 0,'0'0'167'0,"0"0"-125"0,0 0 20 0,0 0 8 15,0 0-16-15,0 0-9 0,0 0-15 16,0 0 0-16,-19-3-13 0,19 5-7 15,0 1-6 1,6 1-3-16,-1 3 11 0,5-1 10 0,-2 0-6 0,7 0-6 16,1 0 4-16,3 3 0 0,12-1-2 15,8 1 4-15,9 0 7 0,12-3-4 16,2-2-6-16,8 0-7 16,2-1-1-16,5 1-3 0,-3-4-2 0,1 2 2 15,-7 1 0-15,-2 1 0 0,-8 1 1 16,-5-2-3-16,-1 0 2 0,-13 0-2 15,-3-2 0 1,-10 0-5-16,-11-1 5 0,-7 0 1 0,-6 0-1 0,-2 0 1 0,0 0 1 16,-2 0 2-16,-4-2-4 0,-8-1 0 15,-3-6-24-15,-6 4-29 0,-6-2-23 16,-4 1-23-16,-10 2-76 0,1-2-180 16</inkml:trace>
  <inkml:trace contextRef="#ctx0" brushRef="#br0" timeOffset="65410.92">18722 9021 417 0,'0'0'63'0,"0"0"-4"0,0 0 12 15,16-53-21-15,-11 48-8 0,-3 3-1 0,-2 1 3 16,0 0-12-16,2 1-15 15,-2 0-9-15,2 2-4 0,0 8-3 0,8 2-1 16,-4 5 0-16,3 7 3 16,-1 2 4-16,6 5 0 0,-7 4-1 15,1 6 0 1,-4 5-3-16,0 5-1 0,-2 6 6 0,-2 0-3 0,-8 3-1 0,4 1-1 16,-7-1-3-16,1-1 0 0,-4 1 0 31,3-2 0-31,-5-1 1 0,5-4-1 0,3-3 1 15,0-7 0-15,2-6 0 0,4-6-1 16,-2-11 0-16,4-5 0 0,0-5 0 16,0-6 0-16,0-1 0 0,4-1 0 15,0-2-1-15,10 0 2 0,3 0-1 16,8-6 6-16,4 1 0 0,6-1-1 16,2 1 0-16,4-2-4 0,5 2 4 15,1 2-4-15,3 1 0 0,4 2 0 16,-1 0 0-16,5 6-1 0,-2 3 1 0,6 3 1 15,-4 2-1-15,2 1-1 0,-2 2 2 16,-2 1 0-16,-3-2-2 16,1-2 0-16,-6-4-4 0,-1-6 2 15,-6-1 2-15,-5-3-3 0,-5 0-4 0,-11-3-9 16,-1-4-6-16,-7-3-9 16,-1-7-16-16,-5-4-27 0,-4-9-13 0,-2-5-48 15,-2-2-140-15</inkml:trace>
  <inkml:trace contextRef="#ctx0" brushRef="#br0" timeOffset="65742.28">19884 8917 469 0,'0'0'41'16,"0"0"29"-16,0 0 0 0,0 0-9 15,0 0-15-15,0 0-28 0,0 0-11 0,0 0 9 16,-17 77 6-16,23-41-3 0,3 5-4 16,-3 5-3-16,0 8-3 0,-2 10-1 15,0 8-3-15,-4 8-2 16,0 2-1-16,-4-1 1 0,0-9-3 0,2-8-3 15,2-10 3-15,0-6 0 0,4-7 1 16,-2-5-1-16,0-5 0 0,-2-3-19 16,2-3-27-16,-8-7-47 0,-2-4-62 15,-7-6-258-15</inkml:trace>
  <inkml:trace contextRef="#ctx0" brushRef="#br0" timeOffset="66296">19346 9322 358 0,'0'0'52'0,"0"0"0"0,0 0 6 0,0 0-3 16,0 0-13-16,0 0-7 0,0 0 1 15,0 0 2-15,39-13-2 0,-36 12 2 16,-3 0-6-16,0 0 0 0,0-2-2 16,0 0-3-16,0-3 0 0,-5 1-6 0,-1-4-4 15,-2 2-6-15,0 1-1 16,-7-1-3-16,-1 2-3 0,-5 1 1 15,2 3-5-15,-3 1 0 0,-1 0 0 16,4 4 0-16,-3 3 0 0,3 3 0 0,-2 4 0 16,3-1 0-16,3 4 0 0,3 4 0 15,-1 0 0 1,3 1 0-16,4 1 0 0,-4 1 0 16,3 4 0-16,3 1 0 0,0 2-4 0,4-2 3 0,2 0 0 15,6-1 0-15,-1-5 0 0,7 0 1 16,1-5-1-16,3 0 1 15,1-4 0-15,8-6-1 16,-1 0 1-16,8-5 0 0,-3-3 0 0,4-3 0 16,0-8 1-16,0-3 3 0,-2-2 1 0,-2-1-5 15,-4 2 0-15,-11 0 0 0,1 5 0 16,-9 1 0-16,-4 1 0 0,-2 1 0 16,-2 3 0-16,0 0 0 0,-4 2-21 0,-2-2-34 15,0 2-29-15,-4 1-68 0,-5-1-106 16</inkml:trace>
  <inkml:trace contextRef="#ctx0" brushRef="#br0" timeOffset="78607.03">22635 5134 251 0,'0'0'51'0,"0"0"-10"16,0 0 23-16,0 0-4 0,0 0 5 16,0 0-3-16,-54-50-1 0,52 45-28 15,0 3-1-15,0 0 0 0,2 2-2 16,0-1-5-16,0 1-13 0,0 0-8 0,0 0-2 15,6 1-1-15,7 2 0 0,-1 3-1 16,11 2 1-16,2 0 2 0,4 7-1 16,6-1 3-16,6 4-2 0,0 2 1 15,7 1 1 1,4 1 3-16,8 0 0 0,2 1-2 0,0 3 2 16,8-1-1-16,0 4-2 0,0 0-5 15,7 0-1-15,6 2 1 0,-3 2 1 16,5 0 3-16,-9 0-2 0,1-2 3 0,-7 0 0 15,-8-5-1-15,-6 2 0 16,0-3-1-16,-11-3 2 0,3 0 1 0,-5-4-4 16,1-1-1-16,-3-2 1 0,-4-3 0 0,-6-3-2 15,-8-1 1-15,-2-2 0 0,-11-2-1 16,-4-4 1-16,-2 2 0 0,-4-2 1 16,0 0-1-16,0 1 3 0,0-1 0 15,0 0 1-15,0 0-2 0,-8 0 1 16,2-5-4-16,-2-2-1 0,-11 0-20 15,9 0-4-15,-9 1-8 0,5 1-18 16,-3-1-40 0,3 1-18-16,1 2-58 0,1-1-73 15</inkml:trace>
  <inkml:trace contextRef="#ctx0" brushRef="#br0" timeOffset="79189.28">24256 4718 348 0,'0'0'100'0,"0"0"-39"16,0 0-15-16,0 0 19 0,0 0-3 16,0 0-6-16,0 0-17 0,0-12-7 0,0 12-11 15,2 2-5-15,0 0 3 16,2 1 0-16,2 2-4 0,2 4-2 0,-1 1-1 15,-3 6-1-15,6 5 4 0,2 4 0 16,-1 4-6-16,-1 3-4 0,7 4 1 16,-7-1-3-16,11 2-1 31,-9 2-1-31,9-5 0 0,-9 0-1 0,3-6 1 16,-3-3-1-16,-4-4 1 0,1-5-1 0,1-2-16 15,-4-5-28-15,-4-3-12 16,-2-1-36-16,0-2-44 0,0-1-109 15</inkml:trace>
  <inkml:trace contextRef="#ctx0" brushRef="#br0" timeOffset="80042.59">25049 5712 259 0,'0'0'43'0,"0"0"-3"0,-33-54 15 15,19 45 8-15,-5 1-3 0,3-1-7 16,-3 2-12-16,-2 1-8 0,5 3 1 16,-9-2-1-16,9 5 1 0,-3 0-4 15,2 0-5-15,1 3-7 0,-1 2-4 16,1 3-7-16,-5 4-4 0,0 2-1 15,-5 1-1-15,-5 3 0 0,2 1 0 0,-2 3 0 16,-2 1 0-16,6 4 0 16,4 1-1-16,-2 1 0 0,9 2 1 0,5 1 0 15,5 0-1-15,6 2-1 16,0-1 0-16,2 0 0 0,13-3 1 0,3 1-1 16,1 0 1-16,4 0 0 0,3-2 0 15,5-1 1-15,5-2-1 0,1-1 0 16,6 0 1-16,5-3 0 0,3-2 1 15,5-1 0-15,4-1 0 0,4-4 0 16,0 0-1-16,2-3-1 0,3-2-5 16,-3-3 5-16,0-4 0 0,-4-2 0 15,-6-8 1-15,4-5 0 0,-4-4 1 16,1-4-1-16,-3-2 3 0,6-4 9 16,0-2 8-16,4-5-3 0,-12-7-3 15,-3-6 1-15,-9-7-2 16,-5-6 0-16,-10-1-2 0,-5-3-3 0,-18 0-1 0,-10 0 0 15,-10-2-3-15,-20 6-2 0,-15 4-3 16,-12 11 0-16,-13 8 0 0,-17 8 0 16,-9 8 0-16,-9 11 0 0,1 10-19 15,13 9 1-15,4 11-5 0,27 4-2 16,22 5 5-16,9 4-15 0,14 4-37 0,-4 3-57 16,7 2-15-16,3-4-121 15</inkml:trace>
  <inkml:trace contextRef="#ctx0" brushRef="#br0" timeOffset="80938.06">26002 6309 481 0,'0'0'31'16,"0"0"-5"-16,0 0 22 0,0 0 5 15,0 0-17-15,0 0-3 0,-6-16 2 16,6 14-2-16,-4 2-6 0,4-2-8 16,0 1-5-16,0 1-5 15,0 0-4-15,6 8-5 0,5 3-1 0,3 8-1 0,17 6 2 16,14 6 2-16,7 1 7 0,16 0 1 15,13 1 5-15,2 0 0 0,10 2-3 16,6 2-3-16,4 3 2 16,5 4 2-16,-1 5-5 0,-3 4-2 0,-1 1-6 15,-4 0-2-15,0 3 2 16,-4 0 6-16,-4-1 5 0,-6-1-4 0,4 2 0 16,-10-2-1-16,3-1 0 0,-5-6-5 15,-3-5 0-15,-4-2-1 0,-7-6 2 0,-4-1-1 16,-7-7 0-16,-8 0 1 15,-5-1 0-15,-2-4-2 0,-8-1 0 0,-2-4 0 16,-6-3 1-16,-9-4-1 0,-4-3 0 31,-2-3 0-31,-4-4 1 0,-2 0-1 0,0 0 0 0,0 0 3 0,0-4 2 16,-4-4 0-16,-2-3-5 0,-4-6 0 0,-9-2 0 16,5 0-14-16,-9-2-8 15,4 4-16-15,-3 3-9 0,-3 1-18 16,0 6-40-16,6 1-30 0,-1 5-94 15</inkml:trace>
  <inkml:trace contextRef="#ctx0" brushRef="#br0" timeOffset="81332.27">28191 7835 371 0,'0'0'107'16,"0"0"-5"-16,0 0-42 0,0 0 3 16,0 0 10-16,31-52-19 0,-29 49-12 15,-2-1-7-15,3 2-9 0,-1 2-8 16,-2 0-7-16,0 3-6 0,2 6-5 15,6 5 0-15,0 10 0 0,-2 10 3 16,-1 7 0-16,-5 10 1 0,4 9-1 16,-2 12 0-16,-8 11 0 0,-1 13-1 15,-7 10 2-15,1 3-4 0,-5 3 3 16,3-6-3-16,7-9-1 0,0-11-1 0,6-12 2 16,4-14 0-16,2-12 0 0,4-16 0 15,-4-11 0-15,3-11-1 16,1-10-16-16,2-13-19 0,3-17 0 0,3-13-8 15,-3-16-38-15,-1-12-43 0,0-11-73 16,-8 2-167-16</inkml:trace>
  <inkml:trace contextRef="#ctx0" brushRef="#br0" timeOffset="81836.72">28222 7871 516 0,'0'0'67'0,"0"0"-61"15,0 0 0-15,0 0 20 0,0 0 20 16,0 0-8-16,0 0 1 0,17-51-9 16,2 49-10-16,5 2-4 0,1 0-1 15,14 5-2-15,5 0 4 0,3 0 1 16,5-2-4-16,8 0-2 0,0-2-3 16,6-2-3-16,2 1 0 0,3 0-6 15,-5 0 2-15,0-1 0 0,-6 1-1 16,-6-2 1-16,-9 5 0 0,-16 1 2 15,-10 3 2-15,-11-1-5 0,-2 3 2 16,-2 0-1-16,-4 4 2 0,0 3 5 0,-8 6 3 16,0 5-2-16,1 3-4 0,1 5-1 15,-6 4-4-15,8 2 1 0,-5 3-1 16,5 3 0-16,0 2 1 16,0 3-1-16,0 2 0 0,4 3 2 0,4 1-2 15,-2 1 1-15,6-2-2 0,3-6-3 16,3-5 3-16,-3-5 0 0,3-6 0 15,-2-3 0-15,-5-10 1 0,-1-6-1 16,-4-4 0-16,-2-3 0 0,0-3 2 16,-4-1-1-16,-2 1 1 0,-13 2 1 15,-2 1 3-15,-8-1-5 0,-10-2 3 0,-8 0-4 16,-3-1 0-16,-14 0 0 16,-13 0 0-16,-7-4 0 0,-16 2 0 0,-15 0 0 15,-5-3 0-15,-13 1-12 0,-3-2-7 16,6 0-12-16,8-2 3 0,25 0-2 15,26-1-3-15,26 1 10 0,24-4-5 16,21-1-39-16,0-9-37 0,6-6-124 16</inkml:trace>
  <inkml:trace contextRef="#ctx0" brushRef="#br0" timeOffset="82216.94">27536 6354 514 0,'0'0'28'0,"0"0"36"0,0 0 5 16,0 0 12-16,-45-57-22 0,41 52-24 16,1 2-2-16,-1 2-3 15,4 1-7-15,0 0-2 0,0 0-8 0,0 0-4 16,0 7-5-16,0 8-4 0,7 8 1 16,-3 11 0-16,2 6 2 15,0 6 0-15,15 0-1 0,-9 1-1 0,13-1 1 0,-9-2-1 16,3-2 0-16,4-2-1 15,-7-2-34-15,5 1-26 0,-9-2-44 0,-1-2-86 16,-5-5-171-16</inkml:trace>
  <inkml:trace contextRef="#ctx0" brushRef="#br0" timeOffset="83094.99">28592 8580 288 0,'0'0'75'16,"0"0"-6"-1,0 0 1-15,0 0 6 0,0 0-16 0,0 0-12 0,0 0 3 0,0 0-7 16,7-53-10-16,-7 48-10 0,0 0-2 15,-5 1-4-15,5-1-1 16,-6 0-5-16,4 2-4 0,-6 0 0 16,-4 1-4-16,1 2 0 0,1-2-2 0,-7 2 0 15,3 0-2-15,-7 6 0 16,-2 3-3-16,7 3 3 0,-7 4-3 0,11 1 2 16,-5 1-1-16,11 3 0 15,0 2 1-15,4 0 1 0,2 0-2 0,0-3 1 16,2-1-1-16,2-1-1 0,6-4 0 15,5-2 1-15,-5-5 1 0,7 2 0 16,-1-5 2-16,3-5-1 0,-1 0 0 16,5-8 1-1,2-4 1-15,-4-6 1 0,-1-3 1 0,3-5 1 0,-9-2-2 0,-3-4 3 32,3-3-1-32,-10-2 9 0,3-5 3 0,-7 0-7 0,0-4 0 0,0-3-1 15,0-2-3 1,-2 2-4-16,-5 3-2 0,-7 7 0 0,4 8 1 0,3 3 4 15,1 7-1 1,4 2 2-16,0 7-6 0,0 7 0 0,2 3 0 0,0 3 0 16,0 2 0-16,0 8 0 0,2 15 0 15,2 7 0-15,2 13 0 0,-2 5 0 0,-1 0 0 16,5 4 0-16,0-2 0 16,-2-1 0-16,-2-3 0 0,3-4 0 15,-1-4 0-15,2-8 0 0,0-2 0 0,1-5 0 31,-3-4 0-31,8-4 0 0,-5-4 0 0,-1-2-26 0,-2-5-70 16,-4-6-106-16,-2 0-298 0</inkml:trace>
  <inkml:trace contextRef="#ctx0" brushRef="#br0" timeOffset="88331.12">25380 6503 303 0,'0'0'70'0,"0"0"-21"16,0 0 19-16,0 0 3 0,0-51-13 15,0 45-11-15,0 1-3 0,0 0-2 0,0 1-2 16,0 0-13-16,-2 0-7 0,2 2-3 15,-2 1 0-15,2 1-1 0,0 0-4 16,0 0-6-16,-2 6-5 0,2 6-1 16,-4 8-1-16,-4 6 1 0,-1 7 0 15,3 5 3-15,-2 3 3 16,-9 9 0-16,5 7 1 16,-11 7 3-16,7 7-6 0,-7 1 1 15,4 2 0-15,3 4-1 0,-5 5-4 0,4 4 2 16,-7 1 0-16,1 1 0 15,6-3 1-15,-5-3 1 0,7-6 8 0,-5-8-2 0,5-8-7 0,-2-5 3 16,7-10-1-16,-4-9-1 0,3-8-3 16,7-6 0-16,0-9 1 0,0-5-2 15,2-3 0-15,-2-6 1 0,4 0-1 16,-2 0 2-16,2-3 0 0,-4-5 2 16,-3-3-4-16,3-2-7 15,0-2-2-15,2-3-7 0,-8 1-6 0,1 1-12 31,3-1-7-31,0 2-33 0,-6-2-50 0,-7-3-42 0,2 1-168 0</inkml:trace>
  <inkml:trace contextRef="#ctx0" brushRef="#br0" timeOffset="88849.15">24378 7130 378 0,'0'0'19'0,"0"0"14"0,0 0 25 15,0 0-3-15,0 0-13 0,0 0-8 16,0 0 2-16,0 0-3 0,18-35 0 15,-18 35-1-15,0 0-2 0,0 0 0 16,0 0-6-16,2 0-2 0,-2 0-1 16,0 0-2-16,0-2-4 0,0 2-3 0,0 0 0 15,0 0-4-15,-4 4-7 16,2 7-1-16,-2 7-2 0,0 6 0 0,-7 6 1 16,3 3 1-16,2 1 1 15,4 0 0-15,0 0-1 0,2 1 1 16,0-3-1-16,6-6 0 0,2 2 0 0,7-8 0 15,-5-3-1-15,9-1 0 0,-3-6 1 16,9-4 0-16,2-6 1 0,2-4 0 16,6-11 4-16,4-7 0 0,-4-3 4 15,1-4 1-15,-3-2-1 0,-2-1 2 16,-13-3 1-16,-3 1 0 0,-11-3-7 16,-4-2-5-16,-6-1 0 0,-15 1 0 15,-6 6 0-15,-6 6 0 0,-8 6 0 16,-3 6 0-16,-1 5 0 0,-1 6 0 15,9 4-4-15,6 7-17 0,10 8-2 0,5 2-9 16,10 5-5-16,-3 6-24 0,3 4-31 16,0 5-16-16,0 6-78 0,2-4-108 15</inkml:trace>
  <inkml:trace contextRef="#ctx0" brushRef="#br0" timeOffset="89714.26">25033 8261 274 0,'0'0'7'0,"0"0"-6"15,10-55 14-15,-8 44 14 0,0 2-2 16,-2 2 1-16,0-1 7 0,0 1 4 0,0 0-13 16,0-2 3-16,0 0-1 15,0 0 6-15,-6-3 1 0,-2 1-3 16,2-2-3-16,-3 2-1 0,5 0 3 15,0 1-4-15,-6 2-4 0,1 0 1 16,3 2-2-16,2 1-4 0,-8 1-3 0,-1 4 1 16,5 0-3-16,-13 0 0 0,5 4-2 15,-9 7-5-15,2 4 1 16,-4 6-2-16,3 7-1 0,-5 4-1 0,-2 3-1 16,4 3 0-16,4 2 0 0,2 1 0 15,-3-1 1-15,9 0-1 0,-1 0 1 16,9-2 0-16,7 2 1 0,-2-1-4 15,4 4 0-15,-2 2 0 0,11-3-2 16,3 1 2-16,1-2 0 0,7-1 0 16,5 1 0-16,2-4 2 0,4 1-2 15,7-2 0-15,-1-4 0 0,2 1 2 0,3-7-2 16,3-2 2-16,-3-4 0 0,7-7-1 16,-1-4-1-16,4-8-4 0,-5-2 4 15,3-9 1-15,-3-7 0 0,-1-3 2 16,-7-5-2-16,1-5 7 0,-3-1 9 15,-4-5-2-15,-8-5-1 16,-2-2-11-16,0-5-3 0,-3-4 0 0,-7-3 0 16,1-3 0-16,-7-2 0 0,-9 0 0 15,-9 1 0-15,-13 0 0 0,-11 2 0 16,-15 3 0-16,-4 3 0 0,-12 7 0 16,-6 8 0-16,-9 11 0 0,1 11 0 0,6 10 0 15,3 5 0-15,7 11 0 0,13 3 0 16,9 5 0-16,9 4-22 0,5 7-19 15,1 6-14-15,-2 5-11 0,6 2-39 16,3-1-18-16,-3-5-92 0</inkml:trace>
  <inkml:trace contextRef="#ctx0" brushRef="#br0" timeOffset="93218.99">25419 9132 13 0,'0'0'153'0,"0"0"-86"15,0 0-3-15,0 0-6 0,0-18-2 16,0 15-1-16,0 0 2 0,0 1-1 16,0-3-3-16,0 1-8 0,0 1-1 15,0 0-6-15,0 1-4 0,5 1-10 16,-1 0-6-16,4 1-6 0,2 0-1 16,1 4-1-16,11 4-1 0,1 4 1 15,2 6 1-15,2 1-3 0,2 3 0 16,2 5 0-16,2 0 0 0,2 6-2 15,4 0 1-15,5 3-1 0,1 5 2 0,3 1 1 16,3 5-4-16,11-2-1 0,4 8-3 16,3 1 0-1,1-1 0-15,6 4 0 0,3-1 1 0,-3-4 1 16,1 1 3-16,-1-6-4 0,-7-1 2 0,-1 0 1 16,-6 0-2-16,-8-2 0 0,1-3 0 15,-13-3-3-15,-3-3 1 0,-6-4-1 16,-8-2 0-16,0-6 1 0,-11-1 0 0,1-2 2 15,-5-2 1-15,-4-2-1 16,5-4-3-16,-5-1 0 0,0-3 0 0,-4-2 0 16,0-3 0-16,0-1 0 15,-2-2 0-15,0 1 0 0,0-1 0 0,0 0 0 16,0 0 0-16,0 0 0 0,0 0 0 16,0 0 0-16,0 0 0 0,-2-3 0 15,2-3 0-15,-4-1 0 0,-2-4 0 16,-5 3-7-16,-1 2-19 0,0 1-16 15,-5 4-13-15,7 1-27 0,-5 1-35 16,5 7-10-16,4 0-67 0,-3 1-161 16</inkml:trace>
  <inkml:trace contextRef="#ctx0" brushRef="#br0" timeOffset="93643.46">26924 10746 367 0,'0'0'55'0,"0"0"7"15,0 0-7-15,-41-55 7 0,31 47-8 16,5 2-8-16,-1 0 0 0,0 0-9 16,2 2-6-16,2 0-8 15,0 1-3-15,2 3-6 0,0-1-4 0,0 1-1 16,0 0-6-16,0-4 3 0,8-1-3 16,4-4-2-16,13-1 2 0,8-5-1 15,11 1 0-15,18-4 0 0,6 0 2 16,4-1-3-16,17 3 2 0,4 1 1 15,-4 4 1-15,2 3 0 0,-6 5-1 16,-9 1-2-16,-12 1 0 0,-12 1-2 0,-9 0-2 16,-14 0 0-16,-12 4 1 15,-11-1-1-15,-6 1-16 0,-2 2-9 0,-8 4-9 16,-17 3-3-16,-6 2-39 0,-6-1-15 16,-11 1-40-16,4-5-73 15</inkml:trace>
  <inkml:trace contextRef="#ctx0" brushRef="#br0" timeOffset="94110.1">26899 10654 571 0,'0'0'66'0,"0"0"-25"0,0 0 2 0,0 0 18 16,-6-53-13-16,6 52-12 0,0 1-7 15,0 0-10-15,0 1-9 0,0 8-6 16,4 4-4-16,1 7 0 0,5 11 2 16,4 6 2-16,-3 13 0 15,-3 7 0-15,2 10 3 0,-8 7 1 0,0 2-2 16,0 0-1-16,1-7-4 0,1-3 1 16,2-6 0-16,4-5-2 0,5-2-2 15,-7-6 2-15,11-3 0 0,-7-5 0 16,7-4 0-16,-5-4 0 0,-2-6 1 0,5-5-1 15,-1-4 0-15,5-5 0 16,4-4 1-16,2-2-1 0,4-5 1 0,6-1 1 16,4-10 0-16,7-5 2 15,10-6 0-15,8-3 1 0,8-4 1 0,7-3-1 16,-2-2 0-16,12 2-3 0,-1 1-2 16,1 0-2-16,-2 2 0 0,0 4 1 15,-19 3 1-15,-3 0 1 0,-14 4 0 16,-11 1-1-16,-15 1-8 0,-15 3-14 15,-8 1-4-15,-4 3 0 0,-6 0 5 16,-4 0-10-16,-9 2-30 0,-4-2-54 0,-4-1-70 16,-2 0-220-16</inkml:trace>
  <inkml:trace contextRef="#ctx0" brushRef="#br0" timeOffset="94374.74">27811 10597 712 0,'0'0'27'15,"0"0"10"-15,0 0-4 0,0 0 16 16,0 0-20-16,0 0-4 0,60-46-7 0,-41 56-2 16,-7 4-4-16,9 7 0 0,-3 6 2 15,1 4-2-15,2 7-1 0,-3 6-2 16,3 7-2-16,-9 8-7 0,5 9 0 15,-7 7 0-15,0 8 0 0,1 5 0 16,-7 0 0-16,0-4 0 0,-2-11 0 16,0-14-16-16,-2-14-18 0,0-15-14 15,0-15-35-15,-6-10-114 0,-9-5-299 16</inkml:trace>
  <inkml:trace contextRef="#ctx0" brushRef="#br0" timeOffset="94875.57">26649 9333 439 0,'0'0'96'15,"0"0"-18"-15,0 0-1 0,0 0-1 0,0 0-17 16,17-57-15-16,-15 51-10 0,0 1-6 0,-2 4-6 16,2 0-4-16,0 1-6 0,0 0-4 15,4 5-3-15,5 9-1 0,-3 4-1 16,-4 9 1-16,6 5 1 0,3 3 0 16,-5 4 1-16,-2 0-6 15,5 0 0-15,1 0 0 0,-6-4 0 0,5-3 0 16,-1-1 0-16,-2-4-3 0,-4-2 3 15,0-7 0-15,-1-3 0 0,-1-4-4 16,-2-4-15-16,0-1-16 0,0-4-17 16,-9-2-33-16,5 0-47 0,-6 1-89 0</inkml:trace>
  <inkml:trace contextRef="#ctx0" brushRef="#br0" timeOffset="96258.48">27422 11073 213 0,'0'0'62'0,"0"0"-9"0,0 0 6 16,0 0-4-16,-55-12-2 0,53 11-6 15,-1-1-6-15,3 1 3 0,0 1-5 0,0-2-10 16,0 2-9-16,0 0-9 0,0 3-8 15,3 9 0-15,1 1-2 16,2 3 21-16,4 3-1 0,1 2-7 16,-5-1-4-16,6-3-1 0,-2 1-5 0,-1-1 0 15,-1-4-2-15,4-1-2 16,-1-2 2-16,-5-5-2 0,4-1 4 0,7-4 3 16,-5 0 6-16,9-8 6 0,-5-4 0 15,7-4-6-15,2-5-3 16,-6-3 4-16,-3-2-7 0,-6-2-1 0,1 2-1 15,-5-1 0-15,-4 1-1 0,-4 5-3 16,2 2 0-16,-6 4 1 0,-5 2 0 16,5 2 4-16,-6 3-3 0,-5 0-2 15,5 4 0-15,-11 3-1 0,0 1 0 0,-1 12-1 16,-5 2 0-16,-2 5 0 0,2 5 0 16,4-1 1-16,13 4 0 0,-3-1 0 15,9 0-1-15,0 1 1 0,6-1 0 16,0-1 0-16,0-1 0 0,0 0 1 15,2-2-1-15,6-1 0 0,6-2 2 16,-5-1-1-16,11-4 2 0,1-2 2 16,6-5 4-16,6-1 5 15,6-6 3-15,7 0-5 0,-1-6-12 0,7-3 0 16,-5-4 0-16,3 0 0 0,-4-3 0 0,-11 3 0 16,-4 1 0-16,-15 2 0 15,1 3 0-15,-13 2 0 0,-2 3 0 0,-2 1 0 16,0 1 0-16,0 0 0 15,0-2 0-15,0 1 0 0,-2-2 0 0,-2 2 0 16,-2 1 0-16,-9 0 0 0,3 1-33 16,-9 6-23-16,2 2-7 0,-3 0-30 15,-7 0-28-15,0-3-64 0,4-2-230 16</inkml:trace>
  <inkml:trace contextRef="#ctx0" brushRef="#br0" timeOffset="98273.48">25167 9173 113 0,'0'0'43'0,"0"0"-9"16,0 0-8-16,0 0 5 0,0 0 0 16,0 0-15-16,0 0 5 0,0 0-5 15,-27-19 2-15,25 19 3 0,-4 0 5 16,6-1 0-1,-2-1 7-15,2 2-6 16,0 0-2-16,0 0-4 0,0-1-1 16,0 1-1-16,0 0 0 0,0-2-1 15,0 1 0-15,0 1-1 0,0-2 4 16,0 2 2-16,-2-3 9 0,2-1-8 16,0 1-2-16,0 0-2 0,2 0-2 15,-2 2-5-15,0-2 0 0,0 3-3 0,0-1-3 16,0 1 1-16,0-1 0 0,0 1-2 15,0 0 2-15,0 0-1 0,0 0 1 16,0 0-2-16,0 0 0 0,0 0 0 16,0 0-1-16,0 0 0 0,0 0 0 15,0 0-1-15,0 0 0 0,0 0-1 16,0 0-1-16,0 0 0 0,0 0 0 16,0 1 0-16,0 0 1 0,0 0-1 15,0 4 1-15,0-2-1 0,-2 5 2 16,0 3 1-16,-2 4 1 0,0 6-1 15,-1 3-1-15,1 4 0 0,-6 6 0 0,4 2 0 16,-5 2-3-16,5 2 1 0,-6 2 0 16,-1 3-2-16,5 4 0 0,-8 1 0 15,3-1 0-15,-3 4 0 0,1 2 0 16,-3 3 1-16,1 2-1 0,-8-2 0 16,5 6-1-16,-1 3 1 0,-10-2 1 15,4 2-1-15,4-4 0 0,1-1 1 16,-5 2 0-16,0-2-1 0,2 0-2 15,2 0 1-15,-2-5 1 0,3-6 0 0,5-4 1 16,-3-6-1-16,9-6 1 16,-1-3 0-16,1-4-1 0,5-4 0 15,2-3 0-15,0-3 1 0,-2-6 0 16,4-5-1-16,0-2 0 0,2-3 0 16,0 0-1-16,0-2 1 0,0 1-1 0,-2-1-1 15,2 1-3-15,0 0-1 0,0-1 0 16,0 1-4-16,0 0 1 0,0 0 0 15,0 1 0-15,0-2-1 0,0 1 1 16,0-1-2-16,0 2 0 0,0-1-1 16,0-1-3-16,0 0 1 0,-2-3-4 0,-3-3-3 15,3 0-24-15,0-3-5 0,2-1 3 16,0-3-6-16,2-1-42 0,0 3-63 16,-2-1-132-16</inkml:trace>
  <inkml:trace contextRef="#ctx0" brushRef="#br0" timeOffset="99582.5">24584 9726 112 0,'0'0'261'15,"4"-53"-188"-15,1 34-18 0,1 1-3 16,-6 3 2-16,0 0-10 0,0 3 1 16,0 0 2-16,0 1-8 0,-6 1-6 15,1 2-12-15,1 3-3 0,-4 0-3 16,-4 2-1-16,1 2-3 0,3 1-4 15,-4 0-1-15,1 0-4 0,5 2 0 16,-6 7 0-16,-1 2-1 0,5 8-1 16,-9 5 0-16,5 5-1 0,-2 3 1 15,1 4 0-15,5 0 1 0,0 1-1 16,3-1 0-16,5-3 0 16,5-3 0-16,1-4-1 0,4 1 1 0,9-5 0 0,-7 0 1 31,9-6-2-31,-7-4 1 0,7-2 0 0,-2-3 0 15,3-5 0-15,7-2 1 0,-2-7 0 0,0-6 0 0,2-5 7 16,-2-3 4 0,-2-2-1-16,-9-2 0 0,-1-3 0 0,-13-4 3 15,-2-2-2-15,0-4-6 0,-4-1-3 16,-9 2-1-16,-1 2-1 16,-3 7 0-16,-1 4-1 15,-7 9 0-15,0 8 0 0,-6 6-7 0,2 4-21 16,-8 12-12-16,10 6-2 15,-2 8-17-15,4 5-27 0,7 7-14 0,1 2-66 16,7-2-153-16</inkml:trace>
  <inkml:trace contextRef="#ctx0" brushRef="#br0" timeOffset="100083.61">24103 11111 301 0,'-13'-54'12'0,"9"29"28"0,-6 3 14 16,1 2 8-16,-1 4-2 0,6-2 3 0,0 6-15 15,-4 1-3-15,3 3 14 0,3 5-8 16,0 0-11-16,2 3-4 0,0 0-8 15,0 3-12-15,9 5-4 0,3 6 4 16,-4 2 8-16,13 4-3 0,-9 3-5 16,11 4-7-16,-11 4 1 0,7 1-10 15,-6 7 0-15,-3 5 0 0,0 6 0 16,-8 7 0-16,-2 8 0 0,-2 6 0 0,-8 3 0 16,-3 2 0-16,5-2 0 15,-6-6 0-15,3-3 0 0,5-7 0 0,2-8 0 16,2-7-18-16,-2-9-7 0,4-6-14 15,4-9-11-15,-4-5-32 0,2-8-37 16,2-6-10-16,-4-8-49 0,4-9 6 16</inkml:trace>
  <inkml:trace contextRef="#ctx0" brushRef="#br0" timeOffset="100715.73">24057 11178 498 0,'0'0'49'0,"0"0"6"16,0 0-5-16,0 0 3 0,0 0-14 15,0 0-4-15,0 0-12 0,0 0-9 16,0 0-2-16,-21-27-2 0,42 19 4 16,8 0 4-16,8-3-2 0,15-2-2 15,8 0-2-15,6 0-6 16,6 0 0-16,7 1-4 0,-5-4 1 0,11 2-1 15,0-5 2-15,6 0-2 0,6-1 0 0,0 1 2 16,-6 1 1-16,-14 4-3 16,-5 2-2-16,-10 6-7 0,-15 3 7 15,-5 2 1-15,-17 1 1 0,-7 1 3 0,-5 5 1 16,-5 0-4-16,-4 4 1 0,-4 1-1 16,0 2 3-16,0 3 5 15,-4 1 1-15,-4 1-2 0,4 0-1 16,-1 2 0-16,3 0 0 0,0 2-8 0,0 2 0 15,2 4 0-15,0 3 0 0,0 3 0 16,0 6 0-16,0 4 0 0,0 4 0 0,2 5 0 16,7 5 0-16,1 6 0 15,0 3 0-15,1 0 0 0,5-5 0 16,-4-4 0-16,5-6 0 0,-5-9 0 16,3-4 0-16,-3-6 0 0,-6-7 0 15,-3-2 0-15,-1-7 0 0,-2-5 0 0,0-3 0 16,0-4 0-16,0-2 0 0,-5-2 0 15,-1-1 0-15,-10 0 0 0,-3 1 0 16,-12-3 0-16,-12-3 0 16,-7 0 0-16,-16-2 0 0,-11 0 0 15,-13 2 0-15,-24-2 0 0,-4 5 0 0,-18 2 0 16,-11 5 0-16,0 13 0 16,-2 5-9-16,15 5 5 0,22 4 4 0,30-3 4 15,28-3-3-15,15-2-1 0,12-6-10 16,8-2-8-16,9-5-10 0,10-1-1 0,0 1-2 15,6-2-9-15,13-2-11 16,-1-7-9-16,13-1-1 0,4-13-25 0,0-7-70 16,-8-3-144-16</inkml:trace>
  <inkml:trace contextRef="#ctx0" brushRef="#br0" timeOffset="101234.94">24648 11394 528 0,'0'0'11'15,"0"0"44"-15,17-59-12 0,-13 52 13 16,2 4-3 0,-6 0-7-16,0 2-1 0,0 1-2 0,0 0-15 0,0 0-8 15,0 1-9-15,0 2-1 0,2 5-2 0,2 6-4 16,-2 6 0-16,3 6 5 0,1 5 0 15,2 3-2-15,4 2-4 16,-7 2 0-16,7-1-1 0,0 2 1 0,-3-1-1 16,-3-2-2-16,6-2 2 15,-1-1-2-15,-5-5 1 0,2-3-1 0,-2-5 1 16,1-6 1-16,-3-3-2 0,-2-5-1 16,0-4 1-16,-2-2 0 0,0 0 1 15,0 0-1-15,0-7 1 0,0-4 3 16,-6-3-1-16,-5-6 0 0,3-3 0 15,-2-9-3-15,-9-6 0 0,5-5 0 16,-9-6 0-16,6-5 0 16,-5-4 0-16,7 1 0 15,-1 5 0-15,9 6 0 0,1 10 0 16,0 8 0-16,6 9 0 0,0 5 0 0,2 4 0 0,8 1 0 0,-3-2 0 16,9-1 0-16,3-1 0 0,8 3 0 15,4 0 0-15,2 4 0 0,2 4 0 16,-2 2 0-1,0 3 0-15,-6 8 0 0,-7 4 0 0,-1 4-14 0,-9 4-31 16,-1 2-16-16,-9 0-50 0,-15 1-83 16,-3-7-286-16</inkml:trace>
  <inkml:trace contextRef="#ctx0" brushRef="#br0" timeOffset="101423.94">24454 11597 671 0,'0'0'62'0,"0"0"-9"0,0 0 5 31,0 0 3-31,48-54-25 0,-24 38-12 16,9-3 1-16,9-2-5 0,7-2-7 0,3 2-13 16,8-1 0-16,6 0 0 0,2 2 0 15,5 5 0-15,-1 2 0 16,0 4 0-16,-3 2-3 0,-3 1-73 15,-2-11-79-15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6-09T04:53:06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11377 8208 235 0,'0'0'65'16,"0"0"-5"-16,0 0 9 0,0 0-8 16,0 0-11-16,0 0-11 15,0 0-4-15,0 0-6 0,0 0-8 0,11-8-8 16,-7 15-4-16,2 3 6 0,7 6 10 0,-3 2-6 15,0 5-5-15,3 3-2 0,1 6 4 16,-4 3-5-16,1 4-2 0,1 1-5 16,-4 2 1-16,3 2 0 0,-1-3-3 15,-2 1 2-15,5 2-2 16,-1-3-1-16,-6 0-1 0,3-6 0 0,-3-7 1 16,-2-3-1-16,2-5 1 0,-4-5 0 15,0-5-1-15,-2-4 1 0,0-3 0 16,0-3 2-16,0 0 3 0,0 0 12 15,-2-3 9-15,-6-7 0 0,-2-5-2 16,-1-8-9-16,-5-6-9 0,1-9 1 0,-5-5-3 16,3-8-3-16,1 0 2 0,3-1-1 15,3 3-1 1,-1 2 0-16,7 0-2 0,-2 1 2 0,4 2 0 0,2 1-1 16,0 3 2-16,0 2-2 15,0 5 1-15,0 6 1 0,0 1 1 0,0 2 1 16,0 5-1-16,4 0 2 15,0 4-6-15,0-3 0 0,1 3 0 16,3 3 0-16,-2 3 0 0,0 6 0 0,3 0 0 16,3 3 0-16,-4 0 0 0,5 6 0 15,1 4-3-15,-2 2 1 0,5 3 0 0,-7 5-5 16,1 1-12-16,-3 2-14 0,2-1-6 16,-6 3-12-16,-4 0-23 0,0 2-39 15,-4-1-32-15,-10-4-95 0</inkml:trace>
  <inkml:trace contextRef="#ctx0" brushRef="#br0" timeOffset="203.07">11260 8586 552 0,'0'0'52'15,"0"0"14"-15,0 0 26 0,0 0-14 0,0 0-39 0,0 0-14 16,0 0-2-16,0 0 1 0,29-41-6 15,-7 24-4-15,9-3-4 0,11-3-2 16,5-2-4-16,15-9-4 0,13-3 0 16,16-5-2-16,8-6 1 0,14-5-11 15,9-13-66-15,5-13-113 16</inkml:trace>
  <inkml:trace contextRef="#ctx0" brushRef="#br0" timeOffset="25812.92">12829 8252 183 0,'0'0'7'16,"0"0"-3"-16,0 0 16 0,0 0 31 15,0 0-13-15,0 0-8 0,0 0 0 16,0 0 5-16,-36-38-2 0,36 32-2 15,-2 1 7-15,0-3 4 0,0 2 5 16,0-3-5-16,0 2-7 0,0-1 0 0,-2 3 5 16,-6-1-7-1,-1-2-10-15,1 2-6 0,-7 1-5 0,3 0-1 0,-7 2 0 16,5 0-1-16,-11 2-4 16,8 1 2-16,-1 5-2 15,-3 2-1-15,4 2-2 0,3 4-2 0,7 1-1 0,-7 7 0 16,5 2-1-16,3 5-1 0,-2 4 2 15,4 2 1-15,2-1-1 0,1 0 0 16,3-1 0-16,0-1-1 0,7-4 1 16,-1-4 0-16,4-3 0 0,-2-4-2 15,5-4 2-15,3-3 0 16,-3-4-2-16,10-2 0 0,-3-3 2 0,5-2 0 16,2-7 0-16,2-8 1 15,4-2 2-15,-2-2 6 0,-2-4 2 0,-8 0 1 0,-3 0 2 16,3-4 3-16,-9-1-3 0,1-4 1 15,-1-1-1-15,-8-2-2 0,0 0-3 16,-6 5-2-16,2 5 0 16,0 8-7-16,-4 6 0 15,-2 3 0-15,0 6 0 0,6 0 0 0,-2 3 0 0,2 1 0 16,0 3 0-16,4 11 0 0,6 11 0 16,-4 7 0-16,9 4 0 0,1 2 0 0,-1-3 0 15,3-4 0-15,1-6 0 16,0-3 0-16,5-7 0 0,-1-4 0 0,8-2 0 15,8-3 0 1,5-3 0-16,14-3 0 0,12-3-19 0,2-11-36 0,11-14-57 16,-11-9-167-16</inkml:trace>
  <inkml:trace contextRef="#ctx0" brushRef="#br0" timeOffset="51776.95">14366 7738 31 0,'0'0'146'15,"0"0"-124"-15,0 0 18 0,0 0 26 16,0 0-19-16,0 0-13 0,0 0-8 16,0 0 4-16,0 0 6 0,-2-7-2 15,0 7 2-15,-2-2 1 0,-2 0 5 16,2-3-9-16,0-1-4 0,0-2-1 15,2 2-4-15,-5-3-3 0,3 1-2 16,-2 2-4-16,2 0 0 0,0-1-5 16,-2 1 1-16,1 2 0 15,-3-3-2-15,-4 2-1 0,1 1-1 0,-1 2-1 0,-5-1-2 16,5 3-2-16,-11 1-1 16,9 3 1-16,-7 3 0 0,1 0-2 15,3 4 1-15,-8 2 0 0,9 2-1 0,-5 7 0 16,0 2 0-16,7 1-1 0,-5 1-1 15,7 1 0-15,6 1 2 0,-5 0-1 16,5 2 0-16,2 0 0 0,4-3 1 16,0 0 0-16,4-3-1 0,6 0 1 15,3-1-1-15,1-3 1 0,5-2-1 16,10-3 0-16,-2-5 0 0,10-3 1 0,2-8 0 16,5-3-2-16,7-8 0 15,-1-6 2-15,6-2 0 0,0-6 5 0,-1-2 1 16,5-2-1-16,2-1-3 0,4 0 0 15,1-4-2-15,-7-4-48 0,-17-4-121 16</inkml:trace>
  <inkml:trace contextRef="#ctx0" brushRef="#br0" timeOffset="58023.01">23884 4168 378 0,'0'0'12'0,"0"0"5"16,0 0 13-16,0 0 26 0,0 0 3 0,0 0-59 15,0 0 25-15,-9-24 22 0,3 24-20 16,2 0-13-16,0 0 4 0,2 0 7 15,-2 0-7-15,4 3-4 0,-2-1 1 16,-1 2 1-16,-3 5-1 0,2-2-4 16,0 4-3-16,0 2 0 0,-2 2-1 15,4 1 2-15,-3 1-2 0,3 2-1 16,2-1-3-16,0-1-1 0,0 0-1 16,4-4-1-16,3-2 0 0,3-3 0 15,5-5 0-15,-3-2 2 0,9-2 0 0,-5-6 7 16,5-5 13-16,-1-2-4 0,-3-1-1 15,0-2 1-15,-5 2-2 0,-4 1-4 16,-2-2 1-16,-1 0 0 0,-8 1-3 16,3-2-2-16,-6 2-4 0,-2-1 0 15,0 1-2-15,-11 4 0 0,9 0-2 16,-5 7 0-16,3 3-4 0,6 2 3 16,-5 2-1-16,3 9 0 0,2 5-1 15,2 7-1-15,4 2 1 0,0 3 2 16,0-4 1-16,0 1 0 0,0-3 0 15,0-2 0-15,2-3 0 0,0-4 1 16,0-3-1-16,2-3 0 0,-2-4 0 16,2-1 0-16,5-3 1 0,-3 0 1 0,0-4 1 15,2-5 5-15,5-1 0 16,-9-1-8-16,0-3 0 0,0 2 0 16,-4-1 0-16,0 0 0 0,0-1 0 0,-4 3 0 15,0 3-14-15,0 3-25 0,-7 6-10 16,1 15-44-16,-9 9-89 0,-5 6-184 15</inkml:trace>
  <inkml:trace contextRef="#ctx0" brushRef="#br0" timeOffset="62373.09">26019 8847 254 0,'0'0'256'16,"0"0"-175"-16,0 0-38 0,0 0-6 16,0 0 22-16,0 0 14 0,-21-31-38 0,21 31-15 15,0 0-5-15,0 0-6 16,0 2-3-16,0 1-3 0,0 2 0 0,2 4 0 16,2 1 1-16,1 0 2 0,-3 0-1 15,2 4-1-15,4-1-3 0,0 0 0 16,1 0-1-16,-3 0 0 0,2-2 1 15,2 0-1-15,1-2 0 0,-7-3-1 16,4-1 1-16,4 1 1 0,-3-4-1 16,-7 1 0-16,6-3 0 15,4-1 5-15,-1-5 2 0,-5-3 4 16,4-2 6-16,1-4 1 0,-5 0-4 16,-4-1-2-16,0-6-2 0,-2-1 0 0,0-1-10 15,0-1 0-15,-4 4 0 0,0 1 0 16,-5 5 0-16,1 5 0 0,2 5 0 15,2 2 0-15,2 2 0 0,0 1 0 16,0 0 0-16,-2 7 0 0,-5 4 0 0,5 8 0 16,-2 3 0-16,4 5-4 0,0-1 3 15,2-3 0-15,0 1 0 0,0-5 0 16,2-1 1-16,4-5 0 0,0-3 1 16,0-2-2-16,-1-2 2 0,-1-2-1 0,-2-3 2 15,-2-1 3-15,4-1-5 16,-2-7 0-16,4-7 0 0,2-8 0 0,-5-6 0 15,-3-3 0-15,0-5 0 0,-9-1 0 16,1-3 0-16,0 1 0 0,-3 6 0 16,-3 4 0-16,8 8 0 0,-5 10 0 15,3 6 0-15,2 5 0 0,0 1 0 16,0 6 0-16,-13 12 0 0,2 9 0 16,-9 8-37-16,-8 6-38 15,-3 0-41-15,-14 0-84 0,5-9-353 0</inkml:trace>
  <inkml:trace contextRef="#ctx0" brushRef="#br0" timeOffset="68013.44">29027 11487 400 0,'0'0'37'15,"0"0"9"-15,0 0 2 16,0 0 17-16,0 0-15 0,0 0-2 0,0 0 3 16,-11-54-9-16,3 47-9 0,-4 0-6 15,5 2-3-15,1-1-4 0,-2 1-5 16,2 2-3-16,1 1-1 0,1 2-2 15,0 0-4-15,0 0-2 0,0 5-3 0,-4 3-2 16,-5 6-1-16,5 3 1 16,0 2 1-16,4 2 0 0,-3-1 1 15,5-3 0-15,2 0 0 0,0-3 0 16,4-1 0-16,7-5 0 0,-5-1-1 16,4 0 1-16,7-4 0 0,-3-3 0 0,3 0 1 15,-1-3 0-15,3-4 1 0,-4-3 0 16,5-6 7-16,-5-1 4 0,5-3 1 15,-5-1 1 1,1 1 0-16,-7-1-3 0,-5 3-9 0,-2-3-3 0,-2 2 0 0,-2 0 0 16,-9 3 0-16,-7 7 0 0,1 4 0 15,-10 5 0-15,-2 8 0 16,-2 7 0-16,5 4 0 16,7 4 0-16,2 2 0 0,13 3 0 0,0-2 0 0,4 3 0 15,0-5 0 1,2-5 0-16,0-2 0 0,4-3 0 0,1-3 0 0,-1-4 0 15,-2-2 0-15,-2-3 0 0,4-1 0 16,-2-1 0-16,7-5 0 0,-1-5 0 16,0-2 0-16,5-3 0 0,-3-2 0 15,1-1 0-15,1-3 0 0,-8 1 0 0,1-2 0 16,-1 4 0-16,0 2 0 16,-6 7 0-16,0 5 0 0,0 2 0 0,0 1 0 15,0 1 0-15,-6 1 0 0,-2 8-61 16,-15-1-51-16,-2-3-126 0</inkml:trace>
  <inkml:trace contextRef="#ctx0" brushRef="#br0" timeOffset="72889.47">28069 14156 297 0,'0'0'44'15,"0"0"13"-15,0 0 1 0,0 0 3 0,0 0-8 16,0 0-9-16,0 0-6 0,0 0-2 16,0 0-2-16,11-51 1 0,-11 50 1 15,0-1-16-15,-4 0 1 16,2 1 0-16,-1 0-1 0,1 0-3 0,-2 1-4 15,4 0-4-15,0 0-3 16,-2 0-2-16,-2 7-1 0,4 3-3 16,-2 5-1-16,-2 3 0 0,2 3 1 15,0 0 0-15,2-1-1 0,0 3 1 16,0-4 0-16,0-3 0 0,4-3 0 0,0-1 0 16,-2-3 0-16,2-3 0 0,-2-5 0 15,4-1 0-15,3 0 0 0,-1 0 2 16,-2-8 7-16,5-2 3 0,5-3-1 15,-6-4 5-15,1-1-4 0,1-2-2 0,-8-1 1 16,0 1-1-16,-1-1-4 16,-3-3-6-16,0 4 0 0,0 0 0 0,0 9 0 15,-5 4 0-15,3 3 0 16,-2 3 0-16,0 1 0 0,0 1 0 0,-4 8 0 16,4 2 0-16,1 6 0 15,1 3 0-15,-2-1 0 0,4 0 0 0,0 1 0 16,0-1 0-16,0-2 0 0,0-4 0 15,0-1 0-15,0-4 0 16,2-1 0-16,2-2 0 0,1-3 0 0,1-1 0 16,4-1 0-16,-4-2 0 0,3-3 0 0,-1-3 0 15,2 1 0-15,-6-4 0 16,-2-2 0-16,-2-1 0 0,0-1 0 16,0 0 0-16,-8-2 0 0,-2 3 0 0,-1 3 0 15,1 3-26-15,-6 6-46 16,-1 3-40-16,-10-1-112 0</inkml:trace>
  <inkml:trace contextRef="#ctx0" brushRef="#br0" timeOffset="77750.87">30492 16326 54 0,'0'0'232'16,"0"0"-180"-16,0 0 20 0,0 0-5 16,0 0-4-16,0 0-22 0,0 0-11 15,0 0-5-15,0 0-5 0,46-8-2 16,-44 6-2-16,2-1 2 0,0 2 1 16,-2 1 6-16,-2 0 2 0,0 0 0 15,0 0-2-15,0-1 2 0,0 0-7 16,0 1-3-1,0 0-7-15,0 0-3 0,-2 0-3 0,-2 2-3 0,2 5 0 16,-2 0-1-16,-1 3-1 0,1 4 0 0,-4-3 0 16,6 1 1-16,0-1-1 0,-2-1 1 15,2 0 0-15,0-4 0 0,0 1 0 16,2-2 0-16,0-1 0 0,0 1 0 16,0-2-1-16,0 0 1 0,0-2-2 15,2-1 1-15,0 0 0 0,4 0 0 16,-4 0 0-16,4-1 1 0,0-4 1 0,1 0 4 15,1-3 6-15,-2-2 4 0,0-1 1 16,-4 0 0-16,0-1-2 16,-2-1 0-16,-2-1-2 0,2 4-5 15,-2 0-2-15,-2 4-5 0,2 4 0 16,2 1 0-16,0 1 0 0,0 0 0 0,-2 0 0 16,2 0 0-16,-2 3 0 0,-2 7 0 15,0 2 0 1,-3 6-11-16,1 3-3 0,-2 0 4 0,2 2 2 0,-3-1 1 15,5-6 2-15,2-1 2 0,2-8 2 16,0-1 0-16,0-3 0 0,0-1-1 16,4-1 0-16,-2-1-1 15,3 0 3-15,1 0 2 0,-2-4-1 0,2 1 6 16,-4-3 0-16,0-3-1 0,-2 2-2 0,0-4-2 16,0 1-2-16,-8-4-17 0,4 2-28 15,-9 2-24-15,-7-2-72 0,-5 4-115 16</inkml:trace>
  <inkml:trace contextRef="#ctx0" brushRef="#br0" timeOffset="80642.23">9610 16060 278 0,'0'0'85'16,"0"0"-8"-16,0 0-19 0,0 0 1 15,0 0-7-15,0 0-14 0,0 0-8 16,0 0-2-16,-8-6 2 0,8 7-9 16,0 0-5-16,0 1-4 0,0 3 0 15,-2 3 0-15,0 4-3 0,-2 5-1 0,-1 4 1 16,3 5-3-16,0 4-1 0,0 6-4 15,0 6 0-15,0 4-1 0,0 4 0 16,2 0 1-16,0-2-1 0,-2-1 0 31,2-4 0-31,0-8 1 0,-2-7-1 0,2-7-1 0,-2-4-3 0,2-6-14 16,0-3-6 0,0-4-4-16,0-1-2 0,0-3-4 0,-2-3-2 0,2-3 11 15,-2-6 3-15,-5-5 2 0,5-6-16 16,0-11-35-16,-2 0-41 0,0 2-78 15</inkml:trace>
  <inkml:trace contextRef="#ctx0" brushRef="#br0" timeOffset="81115.06">9589 16114 265 0,'0'0'95'0,"0"0"-19"0,0 0-9 15,0 0 6-15,-35-60-11 0,27 51-11 16,2 3 4-16,-3 1-10 0,3 3-7 15,0 0-11-15,2 1-5 0,2 1-5 16,0 0-3 0,2 0-6-16,-2 4-2 0,0 3-3 15,0 4-3-15,0 4 0 0,-1 6-2 16,1 3 2-16,-2 3 0 0,2 3 0 16,0-2 0-16,-2 1 0 15,2-1 0-15,0 0 0 0,2-2 0 0,0-3 0 16,0-1 0-16,0-4-2 0,0-1-4 15,0-4 1-15,0-6 1 0,0-1 2 16,0-4 0-16,0-2 2 0,0 0-1 16,0 0 1-16,0-2 0 0,0-5 0 15,0-2 0-15,-2-2 0 0,0-3 1 16,0-3-1-16,0-1 0 0,2-4 0 16,0-2 2-16,0 1 1 0,0-1 1 0,4 2-1 15,0 4 1-15,0 1 0 16,0 7 1-16,-2 1 1 0,0 5 2 0,2 1-1 15,-2 3 1-15,1 0-1 0,1 0-2 16,2 0-3-16,2 0 0 0,5 6 0 16,1 4-1-16,3 1 1 0,-1 5-1 15,3 0 1-15,-1 1-2 0,1 0 0 16,0-1-1-16,-1 1-17 0,-1 0-22 16,1-2-30-16,-5 3-56 0,-1-5-103 15</inkml:trace>
  <inkml:trace contextRef="#ctx0" brushRef="#br0" timeOffset="83201.89">15293 7182 248 0,'0'0'6'0,"0"0"1"0,0 0 24 15,0 0-4-15,0 0-4 0,0 0 1 16,0 0 12-16,0 0-1 0,0 0-1 16,-9 4 0-16,9-4 6 0,0 0-4 15,0 0-4-15,0 0-8 0,0 4-10 16,0 2-5-16,0 6-3 0,4 0 1 0,1 0 1 16,1 0-2-16,0-2-2 0,6 0-1 15,1-3 1-15,-3-1 6 16,9-4 8-16,-9 0 5 0,9-2-2 0,-7 0 1 15,9-2-4-15,-9-3 2 16,11-4-1-16,-7-2-2 0,7-3-2 16,-2-4-2-16,-1 2 1 0,3-4 0 0,-6-1 1 15,1 1-1-15,-9-2 0 0,3 5-3 16,-6 1 1-16,-4 3 0 0,-2 2 1 16,0 2-3-16,-6 0-10 0,-2-1 0 15,-5 4 0-15,-1 2 0 0,-7 3 0 16,-8 3 0-16,-6 8 0 0,0 4 0 0,-4 7 0 15,0 3 0-15,5 3 0 16,3 0 0-16,9 2 0 0,1 0 0 16,9-2 0-16,7 2 0 0,1-1 0 0,4-1 0 15,0 2 0-15,2-2 0 0,5-1 0 16,1 0 0-16,8-4 0 16,-3-1 0-16,5-7 0 0,1-1 0 0,10-5 0 15,4-5 0-15,10-3 0 16,11-8 0-16,6-8 0 0,6-5 0 0,5-5 0 15,5-3 0-15,9-6 0 0,2-2 0 16,10-4 0-16,8-1 0 0,5-4-53 16,-9-2-97-16,-22 1-217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6-09T04:55:07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23158 9479 135 0,'0'0'12'0,"0"0"-5"16,0 0 12-16,0 0 2 0,0 0-7 15,0 0 11-15,-4-13 2 0,0 11-2 16,4 0-5-16,-2 0-2 0,0 1-4 15,2 0 7-15,-3 1 0 0,3-1-2 16,0 1-1-16,0 0-2 16,0-1-9-16,0 1-1 0,0 0-1 0,0 0 3 15,0 0 4-15,0 0-1 0,0 0-2 16,3 0-1-16,5 0 1 0,0 0 14 0,4 0 3 16,7 0-5-1,0-3-3-15,1 0-1 0,7 2-6 0,4-2 3 0,0 0-4 16,0 0-3-16,4 0-1 0,1 0 0 15,3 1 0-15,4 0-1 16,3 1-1-16,-1 0-2 0,3-1 2 0,1 1-2 16,-5 0 3-16,5 1-2 0,-9-2 0 15,-3-1 0-15,-2 0 3 0,-2 1 0 16,-4 0 1-16,-2-1-2 0,-4-1 2 16,-3 2 4-16,3-1 1 0,-9 3-1 0,1-1-5 15,-7 1-2 1,-2 0 1-16,1 0-2 0,-1 0 3 0,-2 0-2 0,-2 0-1 15,-2 0-2-15,2 0 1 0,-2 0-1 16,2 0 1-16,-2 0 0 0,0 4 0 16,2 1 0-16,0 1 1 0,0 2 0 15,0 0 0-15,3 5 2 0,1 0-3 16,-2 3 2-16,2 5 0 16,-2-3 1-16,-2 4-1 0,0 1-2 0,0 2 1 15,1 1-1-15,-1-1 0 0,-2 1 0 16,2 2 1-16,0 3-2 0,0 1 3 15,-2-2 0-15,4 3 1 0,2 2-1 16,-2 3-1-16,-2-1-1 0,-2 2 0 0,4 1 0 16,-4 1 0-16,3 4-1 0,-1 2 2 15,0 0-3-15,0 5 2 0,0 2-1 16,-2 4 2-16,0 4-3 0,-4-1 0 16,0 0 0-16,1 4 3 0,-1 2-1 15,-6 5 0-15,2-2-1 0,-1-2 1 16,5-5 1-16,0-1 2 0,-4-1 0 15,4-4-3-15,-5 0 2 0,5 0 0 16,0 2-1-16,-2-1-1 16,-2 0 4-16,4-3-2 0,-1 1 8 0,3-2-4 15,0 0-2-15,0 0-1 0,2 0 2 16,0 2-2-16,0-3 0 0,2-2-1 0,5-1-1 16,-1-2 1-16,4 1-3 0,-6-1 0 15,0 0 1-15,5 1-2 0,-3-1 1 16,4 3-1-16,-6-3 0 0,0 2 0 15,1 4 0-15,1 2 1 0,-4 4-1 16,2 0 1-16,2 5 0 0,-2 3-1 16,0 0 1-16,7 2 1 0,1-1-1 15,-1 1-1-15,-1 1 2 0,4 1-2 16,-3 2-2-16,5-1 2 0,-1 4 0 16,-3 0 1-16,5-4 1 0,-7 0 2 0,2-1-4 31,-1 0 0-31,-5 1 0 0,-2 2 0 0,-4 1 0 0,2 0 0 0,-4 2 0 15,-4 0 0-15,0 4 0 0,-7 3 0 16,3-2 0-16,4-2 0 0,2-5 0 16,-5-3 0-16,9-3 0 0,4-3 0 15,-4 0 0-15,2 0 0 0,3 0 0 16,-3 6 0-16,0-1 0 16,-2 3 0-16,0-3 0 0,0-5 0 0,0-2 0 15,-4-4 0-15,-3 0 0 0,-3-2 0 16,2-2 0-16,0-3 0 0,1 0 0 15,-1-2 0-15,-2-3 0 0,6-3 0 16,-1-3 0-16,1-3 0 0,-2-4 0 0,6-3 0 16,0-6 0-16,0-2 0 0,0-5 0 15,4-1 0-15,0-6 0 0,-2-4 0 16,-2-2 0-16,0-2 0 0,0-1 0 16,0-1 0-16,3-1 0 0,-1-1 0 15,-2 1 0-15,0-1 0 0,0-1 0 16,0 0 0-16,0 2 0 0,0-1 0 15,0 2 0-15,-2 0 0 0,-5 4 0 16,-7 2 0-16,-1 4 0 16,-9-1 0-16,-3 4 0 0,-4 4 0 0,-4 4 0 15,-7 2 0-15,-1 2 0 0,-15 4 0 0,-10 3 0 16,-13 2 0-16,-12 0-46 0,-23-1-25 16,-12-5-50-16,-14-2-86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6-09T05:00:21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13308 8316 275 0,'0'0'53'16,"0"0"-17"-16,0 0 17 0,0 0 6 16,0 0-5-16,0 0-8 0,0-54-8 15,-2 48-9-15,0 1-4 0,-2 2 0 16,-4 1 3-16,1 1-1 0,-1-1-4 16,-2 2-8-16,-3 2-4 15,-1-1-4-15,-7 3-1 0,5 1 1 0,-7 3 1 0,4 1 19 16,5 3-26-16,-7 4-1 15,5 4-1-15,-3 4 1 0,5-1 2 0,-5 2 2 16,5 3-4-16,-3 1 1 0,5-2 0 16,1 3-1-16,1-3 0 0,6 1 0 15,2-6-1-15,2 3 1 16,0-5-1-16,4 1 1 0,6-2 0 0,1-3 0 16,-3-1 0-16,10-3 0 0,-5-1 0 15,10-2 0-15,-5-6 0 0,3-1 1 0,6-2 2 16,-5-2-1-16,3-4 0 15,0-8 2-15,4-1-1 0,-10-5 3 0,1-2 2 16,3-3 1-16,-9-1-1 16,5-3-2-16,-11-1-2 0,5-3 2 0,-1 4-2 15,-6 1-2-15,-4 7 1 0,-2 4-1 16,2 2-1 0,1 4 7-16,-3 3-5 0,0 4 0 15,0 2 1-15,0 1 0 0,0 1-3 0,0 0-1 0,0 0-1 16,-3 6-4-16,1 5-4 0,2 2 4 15,-4 5 5-15,0 5 0 16,0 0 0-16,-2 0 1 0,6 2-1 0,-2-2 0 16,2-2 0-16,0-1 0 0,0 1-1 0,0-2 1 15,0 2 0 1,2-6 0-16,0-1 0 0,2-5 0 0,2-1 1 16,-4-2-1-16,2-3 0 0,3-2 0 0,1 1 1 15,6-2-1-15,-5-3 0 16,7-3-4-16,-3-2-5 0,1-2-11 0,0 0-18 15,-3-2-27-15,3 0-27 0,-5 0-20 16,-5 3-102-16</inkml:trace>
  <inkml:trace contextRef="#ctx0" brushRef="#br0" timeOffset="710.35">13802 8267 59 0,'0'0'150'0,"0"0"-86"0,0 0-3 15,0 0 12-15,0 0-7 0,0 0 9 16,0 0-7-16,-4-30-15 0,2 26-3 16,2 1-4-16,0-1-4 0,0 2-11 15,0 0-3-15,0 0-6 0,0 2-7 16,0-2-2-16,0 2-2 0,0 0 0 0,0 0-3 15,-4 0-1-15,4 0-2 0,-2 2-2 16,0 1-3-16,-2 1-2 16,-3 4-2-16,5 3 0 0,-10 6 4 0,-1 1 0 15,1 1 0-15,-2 0 1 0,-1 1 0 16,3-1 0-16,-3 1-1 0,5-1 3 16,-5-1-3-16,1-1 0 0,8 1 0 15,-7-2 0-15,3 0 0 0,6-1 1 16,-4-1-2-16,-3-2 1 0,5-2 0 15,2-1 0-15,0-1 0 0,2-1 0 16,-2-1 0-16,2-1 0 0,-3 1 0 0,5-1 0 16,-4 1 0-16,4-3 0 15,0-2 0-15,0 0-2 0,0 1 2 0,0-1-1 16,4 1 1-16,1 0 0 0,-1 1 0 16,0 0 0-16,0 1 0 15,6 1 1-15,3 1-1 0,-3 0 2 0,7-1-2 16,-5 2 0-16,9-3 1 0,-5 3 0 15,5 0-1-15,-9-1 1 0,7 1 0 16,-5 1 0-16,3 1-1 0,-5 0 0 16,1-1 0-16,-1-1 0 0,-4 1 1 0,-1-3-1 15,1-1 0-15,-2-1 1 0,0 0-1 16,-4 0 0-16,2-1-7 0,-4 0-11 16,0-1-9-16,0 0-14 0,0 0-18 15,0-1-26-15,0 0-3 0,0-7-44 16,-6-2-118-16</inkml:trace>
  <inkml:trace contextRef="#ctx0" brushRef="#br0" timeOffset="1422.42">14046 8261 18 0,'0'0'248'16,"0"0"-202"-16,0 0 21 0,-4-53 5 0,2 46-7 16,2 1-5-16,0 1-7 0,-4 1-6 15,4 0 3-15,0 1-4 0,0 1-5 16,-2 1-9-16,2 0-4 0,0 1-6 15,0 0-7-15,0 0-5 16,0 6-6-16,0 2-4 0,2 3 0 0,-2 3 1 16,4 5 2-16,-4 1 2 0,0 1 0 15,6 1 0-15,-4 2-1 0,4-1 0 16,1 3-1-16,-1-1 0 0,-2 0-1 16,-2 0 0-16,2-4-1 15,0 0-1-15,2-5 1 0,1-2-1 0,-3 0 0 16,-2-5-1-16,0 1 1 0,0-3 0 15,0 0 0-15,-2 0 2 0,0-4-2 0,0 0 0 16,0-3 0-16,0 0 1 0,0 0 0 16,0 0 3-16,0-2 1 0,0-2 0 15,0-5 1-15,-4-1-2 0,-2-3-4 16,-1-2 1-16,3 0 0 0,0-2-1 16,2 1 0-16,2-1 2 0,0 4-2 15,0 3 0-15,0 0 0 0,2 3 1 0,4 0-1 16,3 2 1-16,1-1 1 0,-4 2 0 15,11 0 1 1,-5 1-1-16,7 1 0 0,-1 0 3 16,9 0 1-16,-6 0-1 0,0 2-5 15,3 0 0-15,-3 5 0 0,-4 0 0 0,1 3 0 0,-5 1 0 16,-1 1 0-16,-2 1 0 0,-1 0 0 16,-7 3 0-16,-2 1 0 0,0-1 0 15,2 4 0-15,-6-3 0 0,-7 2 0 0,-3-2 0 16,-1-2 0-1,-5 2 0-15,1-2 0 0,-6-2 0 16,-4-2 0-16,-2-3 0 0,0 0 0 0,2-2 0 0,3 0 0 16,3 0 0-16,2-1 0 15,7 0-9-15,-3-2-35 0,11-1-9 16,-2-1-22-16,8-14-61 0,0-5-82 0</inkml:trace>
  <inkml:trace contextRef="#ctx0" brushRef="#br0" timeOffset="8274.84">15588 7954 258 0,'0'0'55'0,"0"0"-5"0,0 0 24 0,0 0-11 15,0 0-33-15,0 0-28 0,0 0 64 16,0 0-37-16,6 10-11 15,-6-3 7-15,-2 0 7 0,0 4 3 0,-2-1-10 16,0-1-6-16,-4 3 4 0,1-1-1 16,1 0-6-16,2 0-2 0,-8 1-2 15,3 1-1-15,1 0-3 16,0 3 0-16,-4-2-3 0,1 3 1 0,1 0-2 16,-5 1 0-16,5 1-2 0,-2 0 2 15,-3 0-2 1,3-1 1-16,-5-1 0 0,5 1 1 0,-9 1 2 0,5 3-2 0,-9 3 1 15,-6-2 1-15,2 5 3 16,-6-2 0-16,0 5 0 0,-5-2-1 0,-7 1-3 16,-1 1 2-16,-6 0 0 0,-1 0-4 15,-9 2-2-15,0 0 2 0,-7 2 0 16,-7 1 3-16,-1-1-6 0,-4 0 0 16,-1 1 0-16,-7-2 0 0,0 3 0 15,-2-3 0-15,-11 2 0 16,1 1 0-16,-6 1 0 0,1 3 0 0,-8-1 0 15,5 1 0 1,-3 2 0-16,-2-2 0 0,11 2 0 0,-9-2 0 0,2 0 0 16,9 3 0-16,-9-2 0 0,5 1 0 15,4-3 0-15,-1 2 0 0,7-3 0 16,2-1 0-16,4-1 0 0,6-2 0 16,3-2 0-1,7-3 0-15,5-4 0 0,10-3 0 16,6-4 0-16,13-2 0 0,8-4 0 15,8-5 0-15,6-3 0 0,13-2 0 16,-2-1 0-16,6-2 0 0,0 0 0 16,2 0 0-16,0 0 0 0,0 0 0 15,0 0 0-15,0 0 0 0,0 0 0 16,0 0 0-16,0 0 0 0,-2 0 0 0,2 0 0 16,0 0 0-16,-2 0 0 15,2 0 0-15,0 0 0 0,-2 0 0 0,2 1 0 16,-2 1 0-16,-1-2 0 15,1 0 0-15,0 0 0 0,2 0 0 0,-2 1-9 16,-2-1-15-16,4 0-14 0,-8 3-5 16,0-1-20-16,-3 2-34 0,-3 1-29 15,-5 0-73-15,1-1-180 0</inkml:trace>
  <inkml:trace contextRef="#ctx0" brushRef="#br0" timeOffset="8740.82">11512 9551 286 0,'0'0'84'0,"0"0"-14"0,0 0 1 15,0 0-11-15,0 0-13 16,0 0-7-16,0 0 4 0,4-2 5 0,-4 2-3 16,0-1-12-16,0 1-7 15,0 1-7-15,0 7-4 0,-6 5-4 0,-3 3-3 16,1 5 0-16,-6 2-4 0,-5 4 0 15,-4 3-1-15,-1 0 0 0,-1 3-4 16,-4-1-1-16,2 0 1 0,6-3 0 16,5-3 0-16,1-4 1 0,7-6-1 15,4-2 0-15,2-6 1 0,2-2-1 16,0-2 1-16,4 0 0 0,4-1 2 16,3 1 2-16,5 0 5 0,11-1 6 15,6-2-1-15,8-1-3 0,7 0-3 0,8-4-4 16,6 1-2-16,8 2-3 0,13-1 0 15,1 2-6-15,7-1-31 0,-2 2-56 16,-16-1-133-16</inkml:trace>
  <inkml:trace contextRef="#ctx0" brushRef="#br0" timeOffset="10330.49">9715 10260 137 0,'0'0'20'0,"0"0"-12"15,0 0 2-15,0 0 14 0,0 0-14 16,0 0 3-16,-57-38 3 0,50 36-1 15,1 1-4-15,4 1-6 0,0 0-3 16,-2 0-2-16,2 0 0 0,-2 2 0 16,4 1 0-16,-4 2-3 0,-1-1 3 15,3 1 1-15,-2 1 9 0,0-2 18 16,2-1 8-16,0 0 7 0,-4 0 9 16,2-2-1-16,0 1 1 0,1-2-8 0,1 0-7 15,2 0-5-15,0 0-5 16,0 0-3-16,0 0-2 0,2 0-4 15,-2 0-4-15,3 0-4 16,3 0-5-16,0 0-1 0,4 0-1 0,5 0 0 0,-1 0 2 16,7 0 1-16,2-2-1 0,3 2 2 15,5 0 2-15,5 0-2 0,1 0-3 16,2 0-1-16,7-1 3 0,1 1-2 16,7 0-1-16,6 0-1 0,10-3 2 15,9 0 0-15,7-2 2 0,10-2 1 16,5 2-2-16,10-3 0 0,11-2 1 0,7-2-1 15,9-1-5-15,3-2-6 16,7 1 6-16,-5-2 1 0,6-1 2 16,-2 0 3-16,4-2-6 0,0 1-3 0,-5 2 3 15,-3 1 0-15,-7 1 3 0,-3 1 0 16,-3 0-1-16,-4-1-2 0,-10 2-7 16,-1-1 7-1,-9 1 2-15,-5 3-1 0,-6 0 0 0,-10 2 3 0,0 0-4 16,-15 0-2-16,-4 4 0 0,-4 0 2 15,-8 3 0-15,-9 0 0 0,-11 2-1 16,-8 0-2-16,-11 1-2 0,-7-1-3 0,-4 1-5 16,-4 0-2-16,-4 3-8 15,-6 1-2-15,-3 3 1 16,-13 2-8-16,-5-1-9 0,-5 3-4 0,-13-1-25 16,-7-1-36-1,-12 0-31-15,2-3-119 0</inkml:trace>
  <inkml:trace contextRef="#ctx0" brushRef="#br0" timeOffset="11448.6">9500 10459 24 0,'0'0'391'0,"0"0"-327"0,0 0 5 15,0 0 1-15,0 0-18 0,0 0-14 16,0 0-10-16,-2-10-11 0,2 10-5 16,0 6-3-16,0 6-6 0,-4 5 2 15,4 6 18-15,0 1-7 0,-2 5-5 16,-2 4-3-16,0 3 2 0,0 0 0 0,2 1-3 15,0 0-2-15,-2 4-3 16,1 0-1-16,-1 4 1 0,0 3-1 0,-2 5-1 16,-2 5 1-16,-3 3 0 15,1 0 2-15,0-2 0 0,1 0 2 16,1-3-2-16,0-1 0 0,0 5-2 16,1-4 2-16,-1 4-1 0,0 0 2 0,0-1-2 15,1-1 1-15,-1-1 0 0,0 1 1 16,-4-1 1-16,1-1-3 0,1 2 1 15,-3-1-1-15,5 4 0 0,-4-1 0 16,1 1-2-16,1 1-1 0,-2-3 0 16,-1-2 1-16,3 0 0 15,4-2 0-15,-3-1 0 0,3 0 1 0,0-2-1 16,4-3 0-16,-4-4 0 0,4-2 2 16,0-5-2-16,-2-6 1 0,1-4-1 0,1-8 1 15,2-1-1-15,0-4 0 0,0-1 0 16,0 0 1-16,0-3-1 0,0 1 0 15,0 1 0-15,0-1 1 0,-2-1-1 16,2 1-1-16,-2 0 1 0,0 1 0 16,2-2 0-16,-4 1 0 15,2-2 1-15,2-1-1 0,-2 3 0 0,2-3 0 0,-2 2 0 16,-2 2 1-16,4-6-1 16,0-2 0-16,0-3-1 15,0-2 0-15,0 1 0 0,2 0 1 0,0 3 0 16,0-1 1-16,0 2-1 0,-2-1 0 15,4 1 0-15,0 0 0 0,0 0 1 0,1 1-1 16,1 1 0-16,4-2 0 0,-4 4 0 16,5-1 0-16,3 0 0 0,3 3 1 15,1-1 1-15,7 1 1 0,0 4-1 16,6 4 1-16,2 2-1 0,2 0-1 16,6-1 0-16,1-1 1 15,11-1-2-15,1 0 2 0,10-4-1 0,11-4 3 16,9-2-1-16,16-3 1 0,7-2-4 15,11-2 2-15,10-2-2 0,7-3 0 16,3-7 2-16,13-4 2 0,6-4-1 0,8-2-3 16,7 0-8-1,4-2 8-15,-5 1 2 0,3 0 3 0,0-1-1 16,-1-1-4-16,-7 2-7 0,-7 1 7 0,-4 5 4 16,-2 2-1-16,-13 2-3 15,-1-1-8-15,-11 7 8 0,-4 0 1 0,-17 3 2 16,-5 2 0-16,-11 1-1 0,-11 1-2 0,-7 2-7 15,-15 0 6-15,-7 0 1 16,-16 3 1-16,-6-1-1 0,-14 1-1 0,-5-3-7 16,-10-1-3-1,0-2-1-15,-6 0-2 0,-9 0 7 0,-3-3 0 0,-13-6-21 16,-4-4-27-16,-5-3-27 16,-1-5-17-16,0-2-25 0,4-4-33 0,10-4-51 15,4 0 98-15</inkml:trace>
  <inkml:trace contextRef="#ctx0" brushRef="#br0" timeOffset="12063.3">13688 10146 278 0,'0'0'62'0,"0"0"3"16,0 0 0-16,0 0 7 0,0 0-11 0,0 0-14 15,5-22-3-15,-5 22-2 0,0 0-10 16,0 0-7-16,0 0-6 0,0 0 1 16,0 0-7-16,0 3-6 0,0 6-1 15,4 4 0-15,-4 3 4 0,2 6 1 16,0 5 0-16,0 4-1 0,0 6-1 15,0 2-2-15,0 8 1 0,-2 4-1 0,0 7 0 16,0 4 7-16,0 3-3 16,0 5-5-16,0 6-1 15,0 2-1-15,-2 6 0 0,0 1 0 0,0 1-2 0,0 2 1 16,2 3 0-16,-2-2-1 16,0 0-2-16,-7 0-3 0,3-1 3 15,0-1 0-15,-2-2 2 0,-5-2 0 0,1-2 1 16,8-2 1-16,-9-4-2 0,5-3-1 15,0-3 0-15,4-2-1 16,0-6-3-16,2-8 3 0,2-4-1 0,0-8 1 16,6-6 0-16,-2-8-1 0,6-7 0 15,1-5-8 1,1-3-3-16,-4-4-13 0,9-5-11 16,-1-6-13-16,9-15-27 0,4-14-47 0,-4-10-105 0</inkml:trace>
  <inkml:trace contextRef="#ctx0" brushRef="#br0" timeOffset="14614.94">14830 3827 106 0,'0'0'19'0,"0"0"4"15,0 0 18-15,0 0-6 0,0 0-10 16,0 0 6-16,0 0 5 0,0-4-2 0,0 4 2 16,0 0-8-16,-3 0 5 15,-3 0-2-15,2 0-12 0,0 0 3 16,0 0 2-16,0 0 1 0,4 0-3 16,0 0-1-16,-2 0-3 0,2 1-3 15,0-1-3-15,0 0-2 0,0 0-2 0,0 0-2 16,0 0-2-1,0 0 0-15,0 0 1 0,0 0-2 0,0 0 3 0,2 0 0 16,2 0-1-16,4 2-1 0,5-1 6 16,-1 0 11-16,9 1-8 0,-5-2-7 15,7 1-2-15,8 0 0 0,-4-2 0 16,4 1 3-16,2 0 2 0,-2 0-3 16,2-1-1-16,2-2 0 0,2 1-2 15,0-4-3-15,3 4 2 16,3-1-2-16,3-1 1 0,-1 0 0 0,5 1 0 0,-5 0 0 15,5 2 1-15,-5-2 1 0,-3 2-1 16,-3-1 2-16,2 0-2 0,-1 2 1 16,-3-3 1-16,-2 2-2 0,2-1 1 15,4 1-2-15,3-1 1 0,-3 0 0 16,1-1 1 0,7 2-2-16,-5-3 0 0,7 0-1 15,-3-1-4-15,3-1 4 0,1 1 1 0,2-4 0 0,-2 4-1 16,1-1 1-16,1 2 1 0,-2 0 2 15,-3 0-2-15,1 3 0 0,0 0 0 16,-5 0 0-16,-6 1 2 16,-4 0-2-16,-4 0 0 0,-6 1-1 15,0 0 2-15,-8 2-2 0,-1-2 0 0,-8 0 0 0,1 2 0 32,-3-2 2-32,0-1 1 0,0 0-1 15,-2 1 1-15,1-1 0 0,-1 0 0 16,-2 0-1-16,4 0-1 0,0 0 0 15,0 0 0-15,-4 0 0 0,3 0-1 0,-3 0 1 16,0 0-2-16,-2 0 2 16,0 0 0-16,0 0-1 0,0 0 2 0,0 0-1 15,0 0 1-15,0 0-1 0,0 0-1 16,0 0 0-16,0 0 0 0,0 0-1 16,-2 0 0-16,2 0 0 0,0 0-1 15,-2 0 0-15,2 0-2 0,-5 0-9 16,1 1-8-16,-2 4-11 0,-2-2-10 15,0 4-22-15,1 2-8 0,-7-1-15 16,1-1-61-16,1-3-97 0</inkml:trace>
  <inkml:trace contextRef="#ctx0" brushRef="#br0" timeOffset="19797.41">14815 4621 44 0,'0'0'51'15,"2"-3"-43"-15,2 3 1 0,-4 0 3 0,0-1-1 16,0 1-3-16,0 0 1 16,0 0 5-16,0 0 1 0,0 0-1 0,0-1-6 15,0 0-5-15,0-2-1 16,-4 2-1-16,4 0 3 0,-2 0 5 0,2 1 10 16,0 0 1-16,-2 0 8 15,2 0-2-15,0 0-4 0,-2 0 4 0,2-1 0 16,-2 1 1-16,2 0-3 0,0-1 2 15,-2 1 0-15,2-1 0 0,0 1-3 16,0 0-1-16,0 0 1 0,0 0-2 16,0 0-1-16,0 0-4 0,0 0-3 15,0 0 1 1,0-1-4-16,0 1-3 0,0 0-3 0,0 0-2 0,2 0-2 16,4 0 0-16,6 3 0 0,-1-1 0 15,9 2 1-15,-1-1 3 0,4 0 0 16,6-2 4-16,0-2 0 0,2 1-2 0,6 1 1 15,2 1 6-15,0-2 2 0,11 0-6 16,2 0-3-16,8 0-3 16,6-3-1-16,8 1 0 0,7-3 0 0,-1 1 1 15,11 0 1-15,-2 1-1 0,0 1-1 16,6 0 1-16,-2-3-1 0,2 3 1 16,0-1-2-16,1-2-1 15,-3 1-5-15,-2-1 5 0,-3 4 0 0,-11-2 2 16,-3 0 1-16,-8 3 0 0,-6 0-1 15,-2 0 0-15,-12 0 2 0,-1 0-3 16,-12 3 0-16,-10-2 0 0,-4-1 0 16,-11 2 1-16,-4-2 0 0,-4 0 1 15,2 0-1-15,-2 0 0 0,0 0 0 16,0 0 1-16,0 0 1 0,0 0 4 0,0 0 3 16,0 0 0-16,0 0-2 0,0 0 1 15,0 0-1-15,0 0-2 16,0-2-2-16,0 2-1 0,0 0 0 0,0 0-1 0,0-1-1 15,-2 1 0-15,2-3-2 16,0 3 0-16,0 0 0 0,-2-1 0 0,2 1 0 16,0-2-2-16,0 2-4 0,0 0-24 15,-2 0-10-15,2 6-21 0,0-3-31 16,0-3-32-16,0 0-136 16</inkml:trace>
  <inkml:trace contextRef="#ctx0" brushRef="#br0" timeOffset="23921.58">14677 6855 56 0,'0'0'277'0,"0"0"-247"0,0 0-1 15,0 0 29-15,0 0-7 16,0 0-14-16,0 0-6 0,0 0-3 0,-7-3-4 16,7 3-8-16,0 0-7 0,0 0-2 15,4 0-4-15,11 0 1 0,-3 0 5 16,5 0 5-16,2 0 2 0,5 1-1 0,-5-1-1 15,6 0 3-15,4-1-1 0,4 2-2 16,0 1 3-16,4 0 2 0,4-2-4 16,9 0-2-16,-7 0 0 0,9-1 2 15,-4-1-4-15,7 0 0 0,-1-3-5 16,2 3 2-16,6-3-1 0,2 1 2 16,2-1 1-16,0 2-3 0,-2-1-2 15,-2 1 1-15,-2-1-1 0,-2 0 0 16,-2 3-1-16,0 1-1 0,-9-2 1 15,7 2-1 1,-6 0 0-16,3 2-3 0,-3 1-5 0,6 0 5 0,-3 0 0 0,3-2 0 16,4 1 0-16,-4 1 1 0,4-3 1 15,-3 2 0-15,-7 1-1 0,2-3 1 16,-11 2-2-16,-2-1 2 0,-6 0-1 16,-4 2-1-16,-13-2 1 15,3 1-1-15,-11-1 0 0,2-1 0 16,-3 2 0-16,3-4 0 0,-2 4 0 0,0-2 1 15,0 0 2 1,-1 0 2-16,1 1 2 0,0-1-2 0,-2 0 0 0,-2 0-3 16,0 0 0-16,0 0 1 0,0 0 0 15,-2 0-1-15,5 0 2 0,-3 0-4 16,0 0 0-16,0 0 0 0,0 0 0 16,0 0 0-1,2 0 0-15,-4 0 0 0,2 0 0 0,-2 0 0 0,0 0 0 0,0 0 0 16,0-1 0-16,0-1 0 0,0 2 0 15,0 0 0-15,0 0 0 0,0 0 0 16,0 0 0-16,0 0 0 0,0 0-4 16,0 0-22-16,4 0-21 0,2-3-24 15,9 1-70-15,3-9-79 16,1-5-259-16</inkml:trace>
  <inkml:trace contextRef="#ctx0" brushRef="#br0" timeOffset="26237.1">10181 10601 132 0,'0'0'195'0,"0"0"-138"0,0 0-9 16,0 0 7-16,20-50-7 0,-20 48-9 0,0 0-2 16,0-1-2-1,0 0-7-15,0 1-1 0,-4 2 0 0,2 0-6 0,-4 0-3 16,-2 0-3-16,-3 0-5 15,-5 0-2-15,-1 2 0 0,-4 3-1 16,1 0-2-16,-7 5-2 0,-4 3 0 0,4 3-1 16,2 4-2-16,3 0 0 0,3 4 0 15,7 2 0-15,1 2-2 16,1 1 1-16,4 3-2 0,-1-1 2 0,5-3 1 16,2-5 0-16,0-2-1 0,7 0-2 15,-3-4 2-15,4 1 0 0,4-6-1 16,-1-2-1-16,1-2 3 0,3-3 0 0,1-3 0 15,7-2 0-15,2-6 0 16,2-4 1-16,4-7 3 0,2-2 4 16,-2-2-2-1,0-2 1-15,-7-3 1 0,-3 1 1 0,-6 0 1 0,-5 2 2 0,-2 1-1 16,-6 3 0-16,-2 1 0 0,0 4-1 16,0 3-4-16,0 4 1 0,-2 0 3 15,0 2 0-15,-2 1-2 0,4 3 0 16,0 0-3-16,0 1-2 0,0 0-3 31,0 0 0-31,0 8-3 0,0 3-2 16,6 7 1-16,-2 3 4 0,0 3 0 15,7 1 0-15,-3 1 0 0,0 1 0 16,-1-2 0-16,3 0 1 0,-2-2-1 0,0-1 0 16,-1 0 0-16,-1-4-1 15,2 1 0-15,-4-4-17 0,2-4 6 16,1-1-17-16,-5-4-9 0,8-3-7 0,-2-3-22 15,7 0-16-15,-3-6-11 0,1-4-50 16,-5-4-131-16</inkml:trace>
  <inkml:trace contextRef="#ctx0" brushRef="#br0" timeOffset="26787.79">10799 10531 367 0,'0'0'91'16,"0"0"-21"-16,0 0-9 0,0 0-3 16,0 0-14-16,0 0-4 0,0 0-4 15,0 0-5-15,27-43-7 0,-27 42-4 16,0 1-4-16,2 0-6 0,-2-2 1 16,0 2-3-16,0 0-1 0,0 0 0 15,0 0-2-15,0 0 0 0,0 1 1 0,0-1-1 16,0 0 0-16,0 3-4 15,0 1 0-15,-2 3 1 0,-9 6 0 0,1 2 0 16,-3 3-1-16,-5-1 0 16,3 1 1-16,-1 1-2 0,3-2 1 15,-3 1-1-15,1-4 0 0,7 0 1 0,-4 0-1 16,1-2-1-16,3 1 0 0,0-4 0 16,0 1 1-16,1-1-1 0,3-3 0 15,4 1 0-15,-4-3 1 0,2 0 0 16,2-1-1-16,0-1-1 0,0 2 1 15,0-2-1-15,0 1 1 0,6 2 0 16,-2 1 1-16,7 0 0 0,1 2 0 16,3-1 0-16,3 3 0 0,3 1 2 15,2 0 0-15,-1 0 5 0,1-2-3 16,-2 4 1-16,2-1-1 0,-9-1 0 16,5 1-1-16,-7-2-2 0,0 1 1 0,-3-3-1 15,-3 0-1-15,0-1 1 0,-2-3-1 16,0 0 1-16,-2-2-1 0,-2 1 1 15,0 1-1-15,2-2 0 0,-2 0 0 16,0 1-7-16,0-2-5 0,0 1-10 16,0-2 5-16,7 0-11 0,-7 0-21 15,2 0-25-15,2-2-6 0,2-3-25 16,2-2-58-16,-1 3-186 0</inkml:trace>
  <inkml:trace contextRef="#ctx0" brushRef="#br0" timeOffset="27418.48">11452 10551 375 0,'0'0'50'0,"0"0"38"15,0 0-15-15,-25-57-20 0,19 52-13 0,-4 1 5 16,1 1-10-16,5 1-10 0,2-1 1 16,0 1-4-16,2 2-2 0,0 0-6 15,0 0-6-15,0 6-6 0,0 3-1 16,0 5 0-16,0 3-1 0,2 2 2 16,2-1 1-16,0 4 2 0,-2 2 1 15,0 4-3-15,1 0 0 0,-1 1-1 16,-2-1-1-16,0 1-1 0,0-1 1 15,0-2-1-15,0-2 0 0,0-5 0 16,0-2-9-16,0-5-5 0,0-5 3 16,4-2-1-16,-4-2 4 0,0 1 1 15,0-4 1-15,0 0 3 0,0 1 3 16,0-1 0-16,0-4 2 0,0-6 1 0,-6-1-2 16,1-5-1-16,1 2 1 0,2-4 1 15,0 3 0-15,0 3 1 0,2 1 2 16,0 2 0-16,0 2-1 15,0 3 0-15,2-1-1 0,2 1 0 0,2-1 1 16,5 1-2-16,-3 3-1 0,4 1-1 16,3 0 1-16,4 2 0 0,1 3-1 15,7 2 0-15,-4 2 0 0,4 2 1 16,-5 2 0-16,7 1 0 0,-6 1 1 0,-8-2-1 16,-1 0 0-16,-6-1 0 0,-4-1-1 15,-4 0 2-15,0-1-1 0,-10 1 1 16,-6 0 0-16,-3 1 0 0,-4 1-2 15,-6-2 0-15,0-2-9 0,0 1 4 16,7-2 1-16,1-2-7 0,0 1-12 16,9-2-14-16,-7 0-20 0,7-3-4 15,2-2-2-15,-1 0-17 0,3-1-21 16,-7-4-40-16,7-1-137 16</inkml:trace>
  <inkml:trace contextRef="#ctx0" brushRef="#br0" timeOffset="27984.75">12386 10440 306 0,'0'0'94'0,"0"0"-23"0,0 0 3 15,0 0-9-15,0 0-18 0,0 0-3 16,0 0 3-16,0 0-5 0,-37-38-11 16,35 37-2-16,-2 1-5 15,0 0-2-15,2 0-6 0,0 2-3 0,-1 1-6 16,1 2 0-16,-2 1-3 15,-2 4-2-15,-8 6-1 0,-1 2 1 0,-4 4-2 16,1-3 0-16,-5 1 0 0,5 2 0 16,-7-1 0-16,-2 0 0 0,2 0 0 15,6-3 0-15,-3-3 1 0,9-4-1 0,-1 0 0 16,4-4-1-16,3 1-1 0,3-2 1 31,-2-3 0-31,6 0 0 0,-2-2 1 0,2 0-1 16,0-1 1-16,0 0-1 0,0 0 0 0,2 0-1 0,8 5-1 15,-1 2 2-15,5 1 1 0,9 3 0 16,2 0 1-16,4 2 4 0,-1 1 1 16,-1 0-2-16,6 2 3 0,-4 1-5 15,0-3 1-15,-6 2-1 0,2-2-1 16,-11 4 0 0,5-3-1-16,-11-2-1 0,5 0-2 0,-1-1-2 0,-4-2-14 0,1 1-5 15,5-3-16-15,-4-1-48 16,13-3-22-16,-6-4-41 0,3 0-178 0</inkml:trace>
  <inkml:trace contextRef="#ctx0" brushRef="#br0" timeOffset="28345.51">13081 10535 41 0,'0'0'590'0,"0"0"-534"0,0 0 13 15,0-51-2-15,0 45-14 0,-2 0-20 16,-2 1-13-16,-3 0-4 0,-3 2-2 0,0 0-3 16,-3 2-6-16,-3 1-3 0,-1 4-2 15,-6 4 0-15,1-1 0 0,5 4 0 16,-8 0 0-16,7 2-1 16,-1 4 1-16,-6 1 0 0,11-2-1 0,-3 0 1 15,9-3-1-15,2 1 1 0,2 0-2 16,-2 1 1-1,3 2 0-15,3-3 0 0,3 1 0 0,7-1 0 0,-2-1 0 16,2 0 1-16,9 1-1 0,2-1 0 16,1-2 1-16,5-2 0 0,6-3 1 15,1-3-1-15,-1-2 0 0,-2-1 1 16,-5 0 0-16,-7-4-1 0,0 0 0 16,-13 2-18-16,0-1-7 15,-4-2-12-15,-2 1-16 0,-2 0-26 0,-6 3-31 16,-13 1-99-16</inkml:trace>
  <inkml:trace contextRef="#ctx0" brushRef="#br0" timeOffset="29178.2">10396 11548 239 0,'0'0'91'0,"0"0"-32"15,0 0-10-15,0 0 10 0,0 0 2 16,0 0-3-16,-27-53-8 0,27 47 4 16,-7 0 2-16,3 1-9 0,-2 0-12 15,0 0-5-15,0 1-8 0,2-2-2 16,-3 3-2-16,-1 0-3 0,2 2-4 16,-2 0-5-16,1 1-1 0,-5 0-3 15,-2 5 1-15,-5 2-3 0,0 5 0 16,-1 4-2-16,-1 4 2 0,-4 0 0 15,9 4-2-15,-3 4 1 0,0 0 0 16,7 2 0-16,4-2-2 0,-3-3 1 0,5 1-2 16,0-3 0-16,4-2 0 15,2-1 1-15,0-3 2 0,0-2 0 0,6-3 0 16,2 0 0-16,3-5-1 0,-3 0 0 16,7 0 2-16,3-5-1 0,1 1 1 15,-1-3 0-15,7 0 0 0,2-7 1 0,-4-5 1 16,2-2-2-16,1-1 1 15,1-3 0-15,-4 1 0 0,-2-5 1 16,1-2 1-16,-13 1 0 0,5-1 2 16,-10 0 0-16,3 2-1 0,-7 0 2 15,0 4-1-15,0 3 0 0,0 3-2 0,-3 7 0 16,-1 2-2-16,4 3 2 0,0 0-1 16,0 0-2-16,0 4 0 0,0 7-1 15,0 6-1-15,0 8-1 0,0 3 2 16,0 2 0-16,7 0 1 0,-1 1 0 15,0-3 0-15,4-1 0 0,1-2 0 16,-3-1 0-16,-4-3 0 16,4 0 0-16,-1-4 0 0,-1-2-8 0,2-3-7 15,-2 1-5-15,0-2-5 0,1-3-27 16,-1 1 7-16,0-9-33 0,0 0-35 16,7-7-42-16,-1-6-87 0</inkml:trace>
  <inkml:trace contextRef="#ctx0" brushRef="#br0" timeOffset="29613.29">11353 11455 577 0,'0'0'79'0,"0"0"-24"0,0 0 15 15,0 0-5-15,0 0-16 0,0 0-17 16,0 0-6-16,0 0-5 0,-17-31-4 0,9 29-5 15,2 1-6-15,-5 1-1 16,-5 2-3-16,-1 3-1 0,1 0-1 0,-9 4 0 16,2 3 0-16,0 1 0 0,-6 3 0 15,7 1-1-15,-3 0 1 0,0 0 0 16,2-4-4-16,5 0 2 16,1-2-1-16,7-3 0 0,-7 2-1 0,7-5 2 15,-2 1 0-15,7-2 0 0,1 0 2 16,2 1-1-16,0-2-1 0,0 0 2 15,2 0-1-15,0 1-1 0,0-1 0 16,0 2 1-16,4 1-1 0,2 2 2 0,5 0-1 16,-3 1 0-16,0 1 1 0,11 1 0 15,-7 3 0-15,9-4 0 0,-4 2 0 16,5-1 1-16,1 2-1 16,-2-1 1-16,1 0-1 0,3 0 0 0,-8 1 0 15,1-3 1-15,-1 2-1 0,-1-6 0 16,-5 0 0-16,-1 0-21 0,3-2-26 15,-7-1-28-15,4-2-50 0,-2-1-49 16,1-1-153-16</inkml:trace>
  <inkml:trace contextRef="#ctx0" brushRef="#br0" timeOffset="30045.42">12060 11529 196 0,'0'0'443'0,"0"0"-393"15,0 0-11-15,0 0 22 0,0 0-8 0,0 0-19 16,0 0-11-16,-33-51-5 0,24 45-2 0,-5 1-3 16,-1 0-2-16,-5 1-6 0,3 4-1 15,-8 0-2-15,0 0-1 16,-1 4-1-16,1 2 1 0,-4 2-1 15,-2 2 0-15,4-2 1 0,0 5-1 0,6-1 0 16,-3 1 0-16,9 1 0 16,1-4 0-16,5 3-1 0,-1 0 1 15,4-1-1-15,2 2 0 0,2-1-1 0,0 1 2 0,2-1-1 16,0 0 0 0,6 1 0-16,0-1 0 0,6 2 0 0,-5-1 1 15,5-2-1-15,7 2 1 0,-3-3 0 0,5-2 0 16,6 1 0-16,0-3 0 15,-1 2 1-15,3-5-1 0,0-1 1 0,2-3-1 16,-4 0 0-16,0-3 0 0,-6-4-1 16,-5 1-12-16,3-2-13 0,-5-3-12 15,-5 2-18 1,-1-1-27-16,2-3-21 0,-6 6-53 16,-2-1-99-16</inkml:trace>
  <inkml:trace contextRef="#ctx0" brushRef="#br0" timeOffset="30691.26">12560 11428 388 0,'0'0'60'16,"0"0"-2"-1,0 0-19-15,0 0 11 0,0 0-4 0,0 0-4 0,0 0 2 16,0 0 0-16,-4-53-3 0,6 49-8 16,-2 0-5-16,2 1-2 0,-2 1-1 15,0 1-4-15,0 1-1 0,0 0-4 16,0 0-2-16,0 1-3 16,0 0-4-16,0 0-2 0,0-1 0 0,-2 5-5 0,0 2 0 15,-2 4 0-15,-3 10 0 0,-7 4 0 16,-3 2 0-16,-3 5 0 0,-3-1 0 15,2 0 0-15,1-1 0 0,7-4 0 16,1-2 0-16,1-5 0 0,3 1 0 16,6-5 0-16,-2 0 0 15,0-2 0-15,0-1 0 0,0-4 0 0,2 1 0 16,2-4 0-16,0 0 0 0,0-2 0 16,0-1-3-16,2 1 2 0,8 1-1 15,-2 0 2 1,7 0 0-16,5 1 0 0,9 0 0 0,2-1 2 0,-2 1-1 0,4 2 2 31,-6-1-3-31,2 1 0 0,-2 0 0 16,-4 0 0-16,-7 1 0 0,1 1 0 15,-9 3 0-15,0-4 0 0,-4 1 0 16,5 0-6-16,-7-2-21 0,0 1-12 16,-2-1-4-16,2-1-16 0,-2-2-39 15,0-1-19-15,0-3-80 0,4 0-224 16</inkml:trace>
  <inkml:trace contextRef="#ctx0" brushRef="#br0" timeOffset="31256.95">12969 11370 693 0,'0'0'19'0,"0"0"28"0,0 0 3 15,0 0 8-15,0 0-16 16,0 0-7-16,0 0-4 0,0 0-5 16,21-49-9-16,-21 49-12 0,0 2-5 15,0 7 0-15,0 7 0 0,0 7 0 16,-2 6 0-16,0 3 0 0,2 3 0 16,2 0 0-16,-2 3 0 0,2 2 0 0,2 2 0 15,0 2 0-15,6-6 0 0,-8-7 0 16,3-5 0-16,-3-5 0 0,2-8 0 15,-2-3 0-15,2-4 0 0,-2-3 0 16,-2-3 0-16,0 0 0 0,0 0 0 16,0 0 0-16,0-2 0 0,-4-6 0 15,-2-3 0-15,2 0 0 0,2-6 0 16,-5-2 0-16,3-4 0 0,-4 1 0 16,6 0 0-16,2 4 0 0,0 4 0 15,0 5 0-15,0 2 0 0,0 4 0 0,4-3 0 16,2 3 0-16,2 2 0 0,-1-2 0 15,7 3 0-15,3 0 0 0,3 0 0 16,-1 7 0-16,6 4 0 0,-3 3 0 16,-1 0 0-16,2 1 0 15,0 4 0-15,-9 0 0 0,5 0 0 0,-7 1 0 16,-2-5 0-16,1 3 0 0,-5-6 0 16,-6 0 0-16,-2 1 0 0,-10-1 0 15,-3-1 0-15,-10 1 0 0,-6-4 0 16,0 1 0-16,-6-3 0 0,2-1 0 15,-2-4 0-15,-1-1 0 0,5 2 0 16,-2-2-31-16,4 0-22 0,2-2-16 16,4 0-45-16,9 0-24 0,-1 0-80 0</inkml:trace>
  <inkml:trace contextRef="#ctx0" brushRef="#br0" timeOffset="32482.9">10150 12590 53 0,'0'0'3'0,"0"0"13"0,0 0 32 16,0 0 15-16,0 0 14 0,12-8-7 16,-12 4-1-16,0 1-2 0,0-2-8 15,0 1-10-15,0-1-7 0,0-2-11 0,0-2-3 16,0 0 3-16,0-3 7 15,0 2-3-15,0 0-1 0,-2-1-5 0,-2 4-2 16,2 0-1-16,-5-1-8 16,-1 1-1-16,2 0-3 0,-6 1-3 0,-1 1-4 15,1 0-1-15,-3 2-2 16,-1 0-1-16,-1 3-1 0,1 0-1 0,-5 0 0 16,7 5-1-16,-7 3 1 0,6 1-1 15,-5 4-1 1,9 2 0-16,-5 4 0 0,1 5 0 15,1 3 0-15,2 5-1 0,-3 3 1 0,9-1 1 16,4-1 0-16,2-4-1 0,2 0-1 0,10-3 2 16,-1-2-1-16,5-4-1 0,7-1 0 15,2-3 1-15,2-4 0 0,4-2 1 16,-5-1 0-16,8-3-1 0,-1-1 0 16,4-4 1-16,-8-1-11 0,4 0-8 0,-4-6-7 15,2-3-13-15,-4-4-11 0,0-1-31 16,-1-4-9-16,-5-1-43 0,-2 1-56 15</inkml:trace>
  <inkml:trace contextRef="#ctx0" brushRef="#br0" timeOffset="32969.78">10830 12462 498 0,'0'0'91'0,"0"0"-33"0,0 0-2 0,0 0 10 0,0 0-12 15,0 0-16-15,0 0-7 0,0 0-5 16,-13-37-5-16,11 37-5 0,0 0-4 16,-4 0-4-16,-2 1-1 15,1 3-6-15,-11 4 0 0,1 2-1 0,-8 3 0 16,1 6-1-16,1 0 1 0,0 0 0 15,3-1 0-15,3-3 0 0,3-1 0 16,3-2 0-16,5 1-1 0,-2-4 0 16,2 3-1-16,-1 0-2 0,5-1 1 0,-2 1 1 15,4 0-1-15,-2-1 0 0,2 3 2 16,0-3 0-16,0-1-1 0,0 0 1 16,0-2-1-16,2-1 2 0,0-2 0 15,4 2-2 1,1 0 0-16,3 2 2 0,-2 2-1 0,3-3 1 0,3 2 0 15,-2 1 0-15,9-1 0 0,-4 0 0 16,5 0 0-16,5 1 2 0,-4 2-2 0,4-2 3 16,-2 3-2-16,-1-1 2 15,-7 1-2-15,2-1-1 16,-5-1 1-16,3 0 0 0,-9 0-1 16,0-2-1-16,0-1-7 0,3-1-25 0,-5 2-17 15,0-1-29 1,2 1-29-16,-3-2-65 0,1-3-140 15</inkml:trace>
  <inkml:trace contextRef="#ctx0" brushRef="#br0" timeOffset="33506.08">11388 12604 546 0,'0'0'40'0,"0"0"11"16,0 0 3-16,0 0 15 0,-9-61-22 16,3 51-20-16,-2 3-8 0,0 0-2 15,-7 2-4-15,1-2-3 0,-3 3-6 16,1 1-2-16,-3 2-2 0,5 2 0 0,-1-1 1 16,3 4-1-16,4 3 0 15,-1 2-1-15,-5 7 0 0,1 4 0 0,-1 2 0 16,-1 5 1-16,7-3 0 15,-2 0-1-15,4-3 0 0,4-1-1 0,2-1 1 16,0-3-2-16,2-1 2 0,4-1 0 16,4-1 0-16,-4-2 0 0,5-1 0 15,3-1 1-15,1-2-1 0,5-2 1 16,-3-2 0-16,8-3 0 0,-3-1 0 16,-1-7 1-16,0-4 0 0,-5-3 0 15,1 0 5-15,-5-2 2 0,5-3 2 16,-11-3 5-16,2-2 2 0,-2-3-1 15,-1 2-6-15,-5 5 2 0,0 1 0 16,0 8-4-16,0 4-1 0,0 3 1 16,0 5 1-16,0 0-9 0,0 0 0 0,0 2 0 15,0 6 0-15,0 7 0 0,0 8 0 16,0 5 0-16,4 2 0 0,-2 0 0 16,0 0 0-16,0-1 0 0,2-1 0 15,2-2 0-15,0-5 0 0,1 1 0 16,1-6 0-16,-4-1-9 0,-2-4-7 15,4-3-10-15,-2-3-8 0,-1-1-13 16,1-4-26-16,-2 0-33 0,6 0-6 16,-2-3-40-16,5-5-27 0</inkml:trace>
  <inkml:trace contextRef="#ctx0" brushRef="#br0" timeOffset="33920.46">12122 12357 598 0,'0'0'72'0,"0"0"-32"0,0 0 7 15,0 0 16-15,0 0-19 0,0 0-16 16,0 0-11-16,0 0-2 0,-2 0-4 16,-3 8-2-16,-9 5-6 0,-1 5-2 15,-7 4 1-15,-1 0-2 0,0-2 1 16,1 0-1-16,7-1 0 0,-4-1 0 15,7 0-2-15,-2 1-2 0,1-2 2 0,9 1 1 16,0-4 0-16,-2-2 0 0,4-2 0 16,2-2 1-16,0-1 0 15,0-3 0-15,0 0 0 0,0 0 0 0,0-1 0 16,2-1-1-16,4 2 1 0,0 1 0 16,0 1 0-16,5 2 0 0,3 0 1 15,-4 4 0-15,11-2 0 0,-2 3 1 0,3 1 1 16,7 2 2-16,-2 2-2 15,-6 0 0-15,0 0 0 0,3 2 0 16,-11-3-2-16,1 0-1 0,-3-3 1 16,-3-2 0-16,-4 0-1 0,0-4-1 15,-4 0-2-15,2-2-17 0,-2-1-17 0,2 2-19 16,-2-4-44-16,0-2-22 0,-2-1-100 16</inkml:trace>
  <inkml:trace contextRef="#ctx0" brushRef="#br0" timeOffset="34214.62">12529 12372 610 0,'0'0'67'16,"0"0"-12"-16,0 0 6 0,0 0 1 15,0 0-23-15,0 0-14 0,0 0-7 16,0 0 0-16,-2-13-5 0,2 14-3 15,-2 5-4-15,2 3-3 0,0 7 0 16,0 4-3-16,0 5 4 0,0 2 2 16,0 2 0-16,2 0-3 0,4 3-2 15,-2 1 0-15,6 2-1 0,-5-1 0 16,3-3 0-16,-2-3 0 16,2-6-5-16,-2-4-15 0,-3-3-7 0,-1-5-11 15,-2-4-15-15,0-1-35 0,0-3-18 16,0 0-25-16,-2-2-49 0</inkml:trace>
  <inkml:trace contextRef="#ctx0" brushRef="#br0" timeOffset="34513.65">12552 12666 429 0,'0'0'85'16,"0"0"4"-16,0 0-23 0,0 0 6 0,0 0-19 0,0 0-17 15,0 0-7-15,0 0 0 0,16-54-6 16,-6 51-5-16,-3 1-4 0,7 1 1 15,5 0-2-15,-1 1-3 0,7 0-1 0,-2 3-1 16,8 1 0-16,-4 2-2 0,-2 2-4 16,1 2 0-16,-3 3 0 0,6-1 0 15,-12 2 1-15,-1 2-3 0,-6-1 0 16,-1 1 0-16,-3-3 0 0,-6 0 0 16,-4 1 0-16,-7 0 0 0,1-1 0 15,-15 1 0-15,3-6 0 0,-5 2 0 16,-2-4 0-16,-4-3-5 0,-7 1-14 15,3-4-11-15,2 0-15 0,0-1-13 16,0-3-43-16,0-4-55 0,2-1-180 16</inkml:trace>
  <inkml:trace contextRef="#ctx0" brushRef="#br0" timeOffset="35614.91">15762 7754 337 0,'0'0'46'0,"0"0"-24"15,0 0 11-15,0 0 19 0,0 0-7 0,0 0-10 16,0 0 6-16,0 0-3 31,0-7-2-31,0 7-3 0,0 0-6 16,0 0 20-16,0 1-35 0,2 2-6 15,2 2-4-15,8 2-1 0,5 2 1 16,8 4 2-16,10 1 9 0,2 4 3 0,6 1 3 16,11 4-2-16,0 1-8 0,6 1-2 15,8 4-5-15,7 1 5 0,1 3-1 16,3 0 0-16,5 2-1 0,-3 0-1 15,6 4-1-15,4 0-1 0,8 3 2 16,2-3 5-16,11 0 4 0,6-2-4 16,-3-3-9-16,9 0 5 0,3-4 1 15,-3-1 3-15,-2 1-2 0,0-1-1 16,-11 2-2-16,3-1-4 0,-13 2-7 16,-10-2 7-16,-12 1 1 0,-11 0 1 0,-10-1 0 15,-13-1-1-15,-8-2 1 0,-8-2-1 16,-4-2 0-16,-8-1 1 15,-1-2-1-15,-5-5-1 0,-1-4-2 0,-4-4 1 16,-4-3 1-16,0-2 0 0,-2-1 1 16,0-1-1-16,0 0 0 0,0 0 2 15,0 0 1-15,0 0 0 0,0-2 1 0,0 0-4 16,-6-2 0-16,-4-3 0 16,1-2 0-16,1 1 0 0,0 1 0 15,-2-2-18-15,1-1-1 0,5 3-9 16,-2-1-6-16,4 1-8 0,0 0-14 0,2-5-32 15,0 0-30-15,4 1-94 0</inkml:trace>
  <inkml:trace contextRef="#ctx0" brushRef="#br0" timeOffset="36008.32">18685 8564 595 0,'0'0'23'0,"0"0"6"0,0 0 20 16,0 0 15-16,0 0-16 0,0 0-30 0,0 0-7 15,0 0 6-15,-23-15-5 16,23 22-7-16,0 2-3 0,0 6-1 0,0 1 0 16,6 3 1-16,7 2 0 0,5 1 2 15,5-1 2-15,2 3 0 0,4 4 2 16,6-1-3-16,0 5-1 0,2-1 2 15,4 0-3-15,-3-1 4 0,-3-4 0 16,-8 2-4-16,-9-7 3 0,-3 1-2 16,-7-5 0-16,-4 0-1 0,-2-1 0 15,-2-3 0-15,-2 0 1 0,-6 1-1 16,-11 1 1-16,-8 4-1 0,-8-1 0 16,-8 2-2-16,-13 2 2 0,-2 0-3 15,-8 0 0-15,-6 1 0 0,3 0-6 0,12-2-12 16,7-3 2-16,19-3-2 0,14-3 0 15,9-2-6-15,8 0-30 0,0-3-47 16,6-1-6-16,3-5-46 0,-1-1-65 16</inkml:trace>
  <inkml:trace contextRef="#ctx0" brushRef="#br0" timeOffset="36620.93">19561 7940 386 0,'0'0'33'0,"0"0"17"15,0 0 20-15,0 0-5 0,0 0-17 16,-45-50-13-16,36 50-3 0,-1 2-4 0,2 5-11 16,-7 2-8-16,3 5-5 0,0 3-2 15,-5 5-1-15,5 2-1 0,-3 3 0 16,3 2 1-16,-3 0-1 0,1 0 0 16,3 0 1-16,1-2-1 0,0-3 0 15,6-1 0-15,0-3 1 0,1 1-1 16,6-3 0-16,-3-1 0 0,4-2 0 15,0-5 0-15,6-1 0 0,0-3 0 16,-1-2 0-16,7-4 0 0,1 0 3 16,8-7 4-16,-1-8 13 0,3-3 0 15,0-4-2-15,2-4 2 0,-2 0-5 16,-8-2 2-16,-1-1-1 0,-5 3-1 0,-1-3-5 16,-4 4-1-1,-4 4-2-15,-2 3 2 0,1 7-3 0,-1 3 0 16,-2 4 3-16,0 2-6 0,0 2 0 0,0 0-3 15,0 6 0-15,0 7-2 0,0 10-1 16,0 3 2-16,0 6 1 0,0 3 0 16,2 1 0-16,-2-1 0 0,2-3 0 15,0-2 1-15,0-1-1 0,4-5 0 16,0 1 0-16,-2-3 0 0,5 0 0 0,-1-3 0 16,0-3 0-1,-2-6-1-15,1-4-11 0,3-4-5 0,0-2-4 0,3-1-5 16,5-8-6-16,1-2-19 15,4-6-28-15,-1-5-16 0,-3-7-37 16,0-1-112-16</inkml:trace>
  <inkml:trace contextRef="#ctx0" brushRef="#br0" timeOffset="37020.26">20024 7905 552 0,'0'0'52'0,"0"0"-9"0,0 0 21 0,0 0 1 16,0 0-19-16,0 0-12 0,0 0-2 15,0 0-9-15,-16-42-3 0,16 42-4 0,0 0-3 16,0 0-2-16,0 0 0 16,0 1-3-16,0 2-5 0,0 2-3 15,6 6 0-15,6 5-2 0,9 3 2 16,4 3 0-16,6 1 0 0,4-1 3 15,2 2-2-15,-2-1 0 0,0 1 1 16,-4-2-1-16,-4-4-1 0,-8-4 1 16,-5-2-1-16,-3-3 1 0,-5-2-1 15,-6 1 1-15,0 2 0 0,0 1 0 16,-10 2 2-16,-9 2 0 0,-6-2 1 16,-10 4 1-1,-4 1-1-15,-3-1-4 0,-3 2 0 0,1-1 0 0,7 2 0 0,4-4 0 16,10 1 0-16,7-2 0 0,1-1-10 15,5 0-7-15,2-1-8 0,4-2-5 16,-2-2-9 0,6-2-14-16,0 1-27 0,0-2-21 0,4-3-34 0,0-2-70 0</inkml:trace>
  <inkml:trace contextRef="#ctx0" brushRef="#br0" timeOffset="37600.91">20651 7946 384 0,'0'0'128'0,"0"0"-60"0,6-67 10 15,-6 52 10-15,0 3-17 0,0 0-25 16,0 5-9-16,0 0-3 0,-2 3-6 15,2 3-4-15,-2 1-7 0,2 0-5 16,0 3-4-16,0 6-8 0,-2 12-3 16,2 4 3-16,-5 10 3 0,5 1-3 15,-2 4 0-15,0 1 0 0,0 0 0 16,2 0 0-16,-4-1 0 0,2-3 0 16,2-2 0-16,-4-2 0 0,4-5 0 0,0-6 0 15,0-3 0-15,2-4 0 0,2-7 0 16,0-2 0-16,-2-2 0 0,0-2 0 15,2-3 0-15,-1 1 0 16,-1-5 0-16,0-2 0 0,4-5 0 0,-4-1 0 16,2-4 0-16,-2 0 0 0,0-3 0 15,2-2 0-15,-2 1 0 0,0 4 0 16,3 2 0-16,-3 3 0 0,2-1 0 16,2 4 0-16,0 2 0 0,0 3 0 15,3 3 0-15,-3-1 0 0,6 2 0 16,3 1 0-16,1 6 0 0,3 3 0 0,0 4 0 15,-1 2 0-15,1 0 0 0,-5 2 0 16,-1 2 0-16,-1 1 0 0,-6-1 0 16,-2 0 0-16,-2-2 0 15,-2 0 0-15,-8-3 0 0,-2 0 0 0,-7-2 0 16,-1-4 0-16,-5-1 0 0,-2-2 0 16,6-2 0-16,-1 0 0 0,3-3 0 15,1 0-10-15,-3-1-40 0,3-5-16 16,-3-3-45-16,0-4-53 0,1 0-167 15</inkml:trace>
  <inkml:trace contextRef="#ctx0" brushRef="#br0" timeOffset="41595.99">17612 9650 382 0,'0'0'31'15,"0"0"-15"-15,0 0 6 0,0 0 11 0,0 0-26 16,0 0 17-16,0 0-16 16,0 0 43-16,-41 12-27 0,41-10-13 15,0-1 2-15,0 1 1 0,0-1-3 16,0 1-5-16,4 1 5 0,0 0 3 16,4 0 4-16,2 1 3 15,1-1-2-15,3 1-2 0,5-2 1 0,-3-1-3 0,5 2-1 16,6-3-6-1,2 3-3-15,4-2 3 0,6-2-1 0,9 2-1 0,8-1-3 16,6 0-2-16,6-1 5 0,8-2-1 16,3-3-1-16,3 3-2 15,9-4-1-15,11-1 1 0,9-3 3 16,13 0 2-16,19-4 3 0,10-2-2 0,10-1-8 16,11 0-5-16,8 2 5 15,6 1 2-15,6-1 4 0,5 3-6 0,-1 0-6 0,-1 2 6 16,-7-1 3-16,-4 2 3 0,-11 1-6 15,-7-1-5-15,-11 3 5 0,-14-2 3 16,-13 2 2-16,-16-1-5 0,-15 1 1 16,-19-1 5-16,-20 2 4 0,-20 0-4 15,-16 3-2 1,-15-1-1-16,-9 2-1 0,-2 0 2 16,-9-1 5-16,-7-1-9 0,-9 0-5 0,-15 1-31 0,-18 0-29 15,-14 0-40-15,-19 0-32 0,-12-1-104 16</inkml:trace>
  <inkml:trace contextRef="#ctx0" brushRef="#br0" timeOffset="47617.73">17726 9799 345 0,'0'0'46'0,"0"0"-3"0,0 0 13 15,0 0 5-15,0 0-3 0,0 0-16 16,0 0-7-16,0 0-7 0,6-17-6 0,-6 17-4 16,0 2-7-16,0 3-3 15,2 3-4-15,2 2 6 0,-2 4 18 0,2 2-7 16,0 5-7-16,2 2-4 15,-3 2-2-15,-1 4-2 0,4 0-1 0,-6 7-2 16,4 6 3-16,-4 1-3 0,0 5 0 16,2 2 4-16,0 2 2 0,2 5-4 15,-2 1-1-15,0 7-2 16,3 4 1-16,-5 3-3 0,2 7 0 0,-2 0 1 16,0 4 1-16,0 2 1 0,-7 1 1 15,1 1 0-15,-2-2 1 0,-2-1 1 16,3 1-1-16,1-2 2 0,-4 1-1 15,-1-2-6-15,7-1 3 0,-2-3 0 16,4-3 0-16,-2-1 0 0,0-2 0 16,2-2-1-16,0 0 2 0,2-1-2 15,-2 4 1-15,2 1-1 0,0 1-2 16,0 1 0-16,2-6 0 0,-2-4 2 0,4-10 0 16,0-2 1-16,0-7-1 0,-2-3 1 15,4-2-2-15,-4-4 2 0,7-3 0 16,-3-4-2-16,-2-4 0 0,0-3 0 15,0-3-1-15,0 0 1 0,-2-1 1 16,7-5-2-16,-7-3 0 0,2-7-1 16,-2 0 0-16,-2-4 1 0,0-1 1 0,0 1 3 15,0 0-4-15,2-1 0 16,-2 0 0-16,0 0 0 0,0-2 0 16,0-2 0-16,0-2 0 0,0 0 0 15,0-3 0-15,-2-1 0 0,0 2 0 0,2 0 0 16,0 2-22-16,0 0-5 15,0 1-7-15,0-1-5 0,0-1-17 0,0 2-21 16,0-4-14-16,-4-3-51 0,-2 2-121 16</inkml:trace>
  <inkml:trace contextRef="#ctx0" brushRef="#br0" timeOffset="48387.9">17589 12759 211 0,'0'0'117'0,"0"0"-67"0,0 0-14 16,0 0 9-16,0 0 2 0,0 0-11 15,0 0-8-15,-31-14-4 0,31 13-3 16,0 1-2-16,0 0-10 0,0 0-2 16,0 0-3-16,6 0-1 0,3 1 3 15,-1-1 3-15,4 0 3 0,7 2 1 0,2-1 2 16,3 1-1-16,7-2-2 16,2-2 1-16,3 2-2 15,9 0-1-15,-2 0-1 0,9 0-4 16,4 0-4-16,8 0 2 0,4 3 3 0,11-3 4 0,6 2 4 15,5-2-2-15,10 0-3 0,7-2 2 16,7-3 2-16,8-1 1 0,6-4-2 16,8-1-4-16,7-5-8 0,0 1 5 15,1 1-1-15,5 1 1 0,0 0 0 16,0 2-1-16,0-2-4 0,-2 1-4 16,-7 1 4-16,1 3 4 0,-5 0 1 15,0 1 2-15,-3 3-6 0,3-4 2 16,1 3 8-16,-1 4 2 0,5 0-1 15,3 3 1-15,1 1-4 0,0-1-9 0,2-3 0 16,-7 0 0-16,-6-8 7 0,-5-4 0 16,-10 0 1-16,-17-1-8 0,-24 0-6 15,-16 1 6-15,-20 4 0 0,-18-1 3 16,-13 2-1-16,-11-2 1 0,-4 0 0 16,-5-3-3-16,-5-1 0 0,-3 1 0 15,-1-1 0-15,1 5 0 0,1 3 0 16,5 2 0-16,5 3 0 0,2-1-12 15,2 1-12-15,0-1-9 0,-2-1-3 16,0-2-7-16,0-3-20 0,-1-8-33 0,1-5-22 16,2-7-109-16</inkml:trace>
  <inkml:trace contextRef="#ctx0" brushRef="#br0" timeOffset="49110.64">22222 9411 284 0,'0'0'56'0,"0"0"24"15,0 0-10-15,0 0 10 0,0 0-27 16,0 0-16-16,0 0-4 0,0 0-3 15,0 11-9-15,2 0-10 0,2 3 2 16,-2 5 8-16,2 3-1 0,0 2-4 16,0 5-1-1,2 1-3-15,-1 6 0 0,3 4-4 0,-6 6-2 0,-2 4 4 16,0 4 8-16,0-1-6 0,2 4-4 16,-2 1-3-16,2 4 1 0,0 3-2 15,0 2 3-15,4 5 2 0,1 2 1 16,-3 4-4-16,4 3-2 0,-6-1-4 15,0 2 4-15,2 0 1 16,0-3 1-16,0-3 1 0,3-1 0 0,1 2-3 16,-4 3-1-16,2 3 0 0,1-3 0 0,1-1 1 15,4-5-4-15,-4-2 0 16,7-6 0-16,1-1 0 0,-1 0 0 0,4-1 0 16,-5-2 0-16,5-2 0 0,3-4 0 15,-7-6 0-15,5-3 0 0,-1-3 0 16,0-2 0-16,-3 1 0 0,1-3 0 15,-5 0 0-15,3-5 0 0,-5-3 0 16,-2-1 0-16,1-3 0 0,-1-2 0 16,-6-4 0-16,0-6 0 15,0-7 0-15,-2-3 0 0,0-2 0 0,0-4 0 0,0 2 0 16,0-1 0-16,0-1 0 16,0 1 0-16,0-1 0 15,0 0 0-15,0 0-19 0,-2-4-8 0,-2-6-12 16,-4-7-16-16,-3-14-45 0,-3-17-59 15,-5-11-250-15</inkml:trace>
  <inkml:trace contextRef="#ctx0" brushRef="#br0" timeOffset="51187.27">18286 9928 169 0,'0'0'97'0,"0"0"-42"0,0 0-5 15,0 0 13-15,0 0-4 0,0 0 1 16,-15-39-10-16,15 35-11 0,-2 0-6 16,2 2 2-16,0-1 3 0,0 2-1 15,0 1-4-15,0 0-10 0,0 0-5 16,0 0-11-16,0 0-4 0,0 1-3 0,0 8-2 16,0 3 0-16,4 7 2 0,3 4 2 15,-3 6 2-15,-4 2 0 0,4 1 0 16,-4 1 1-16,4-1-2 0,0-2 1 15,0 0-3-15,0-2 1 0,-2 1-2 16,0-3 1-16,5-4-1 0,-5-4 1 16,-2-4 0-16,2-3-1 0,0-2-1 15,-2-4 1-15,0-2 0 0,0-2 0 16,0 0 0-16,0-1 0 0,0 0 0 16,0 0 2-16,0-3 0 0,0-2 0 15,-2-5 2-15,0-2-1 0,-4-2-3 0,1-1 0 16,3 1 0-1,-2-1 0-15,2 3 0 0,0 2-1 0,2 3 1 0,0 1 0 16,0 0 0-16,4 2-1 0,-2 0 1 16,4 0 0-1,3 1-2-15,5 2 2 0,1-2 0 16,7 3 0-16,1 0 1 0,2 0-1 16,0 3 0-16,2 4 0 0,-3 4 0 0,-1-1 2 15,-2 2 0-15,-7 1-1 0,3 0 0 16,-11 0 0-16,0-2-1 15,-4 0 2-15,-2 3 0 0,-4-1 0 0,-6 4-2 0,-9 2 2 0,-6 0-1 16,-6 1 1-16,-2-3-2 0,2-3-2 16,0-4-1-16,4-2-8 0,-1-1-5 15,3-4-13-15,0 0-5 0,2-2-9 16,3-1-14-16,3 0-3 0,3-7 10 16,5 0-22-16,5-4-54 0,0 1-118 15</inkml:trace>
  <inkml:trace contextRef="#ctx0" brushRef="#br0" timeOffset="51430.63">19024 9942 136 0,'0'0'8'0,"0"0"-8"16,0 0-21-16,0 0-49 0</inkml:trace>
  <inkml:trace contextRef="#ctx0" brushRef="#br0" timeOffset="51880.14">19113 9872 199 0,'0'0'80'16,"0"0"-21"-16,0 0 13 0,0 0 0 0,2-51 2 16,2 38-18-16,-2 2-2 15,2 0 0-15,-2 2 0 0,0 4-5 16,0-1-10-16,-2 3-6 0,0 2-10 16,0 1-3-1,0 0-4-15,0 0-7 0,0 1-6 16,0 7-2-16,0 5-1 0,0 6 0 15,-2 3 2-15,-6 3 0 0,-2 3 0 16,-3-2 0-16,-3 2-2 0,3 2 2 16,-1 0-2-16,-5-2 2 0,5-2-1 15,-5 0 0-15,9-2-1 0,-3-6 2 16,5-1-2-16,2-6-1 0,4-3 1 16,0-4-1-16,0 0 1 0,2-4 0 15,0 0 1-15,0 0-1 0,0 0 0 16,0 0 2-16,0 0-2 0,0 0-1 0,0 0 1 15,0 0-1-15,0 0-1 0,4 3 0 16,2 1-1-16,11 2 3 0,-1-1 2 16,9 1 2-16,-4 4-1 0,7 2 0 15,-3 4 0-15,2 3-1 0,-2-1-1 16,-2 0 0-16,-3 1-1 0,-3-1 1 16,1 3-1-16,-3 0 0 0,1-2 0 15,-1 1 0-15,-7-5 1 0,1-1-2 0,-7-3-7 16,2-4-8-16,2 0-4 15,-4-3-7-15,2-2-15 0,0-2-25 16,2-1-35-16,-1-5-14 0,1-7-79 16</inkml:trace>
  <inkml:trace contextRef="#ctx0" brushRef="#br0" timeOffset="52494.6">19760 10051 478 0,'0'0'50'0,"0"0"20"0,0 0-4 0,0-58-7 16,0 44-13-16,0-1-10 0,-2 1-6 16,-7 0-7-16,-1 4-4 0,0 0-5 15,-3 1-5-15,-1 3-4 0,1 1-2 16,-3 1-1-16,3 3 0 0,1 1-1 15,0 0 0-15,1 4-2 0,-3 4 0 16,1 1-1-16,-1 4 1 0,-3 4 1 16,5 2-1-16,-3 1 1 0,3 2 0 15,4-2 0-15,0 2-2 0,1-2 2 0,5 2-3 16,2-2 2-16,0 0 0 16,0 2 0-16,0-3 0 0,4-1 0 15,5-1-2-15,-3-3 2 0,0-2 0 0,0-1 0 16,5-2 0-16,-3-1 1 0,0-4 0 15,2-2 0-15,3-2 0 0,1-3 0 16,3-4 0-16,-1-6 0 0,7-1 6 16,-2-3 4-16,-3-2-3 0,3-2 0 15,-4-4 3-15,3-1 2 0,-3-2-2 16,4 0 0-16,-5 3-2 0,1 3-2 16,-5 5-1-16,-4 8-3 0,1 3 2 15,-3 2 1-15,-6 2 0 0,2 1 1 16,-2 1 0-16,2 0-3 0,2 5-3 0,0 3 1 15,2 3-1-15,-2 4 1 0,3 3-1 16,-3 0 1-16,2 5 0 0,0-4-1 16,0 3 0-16,1-1 0 0,-1-1 0 15,-2-1 1-15,2-1-1 0,0-2 0 16,-1-1 0-16,-1-2 0 0,2 1 1 16,-2-5-1-16,-2 1 0 0,2-1 0 15,-4-3 0-15,2-2-8 0,0-2-6 16,-2-1-9-16,2 1-3 0,0-2-10 15,-2 0-4-15,5-5 5 0,-5-3-43 16,0-3-20-16,0-3-48 0,0-2-143 16</inkml:trace>
  <inkml:trace contextRef="#ctx0" brushRef="#br0" timeOffset="53012.34">20684 9840 273 0,'0'0'83'0,"0"0"-63"16,0 0 25-16,0 0 20 16,0 0-1-16,0 0-18 0,0 0-2 0,-17-51-6 0,17 45 0 15,0 1 3-15,0-1-2 0,0 3-5 16,0 3-5-16,-2-1-4 0,2 1-7 15,0 0-4-15,-2 1-5 0,0 5-2 16,-6 2-4-16,-1 6-1 0,-5 2-2 16,-3 2 2-16,-5 2 1 0,1 0-2 15,-2 2 0-15,0-1 1 0,5-2-2 16,-1 0 0-16,5-3 0 0,-1-1 0 16,5-2-1-16,0-1-1 0,1-3-1 15,5-3-2-15,0 0 3 0,4-2-1 16,-2-1 2-16,2 1 1 0,0-2-1 15,0-1 1-15,0 0-1 0,0-1 0 16,0 1 0-16,0 2 0 0,4-1-1 0,2 2 2 16,5 0 2-16,1 3 2 0,0 2 0 15,5 2 1-15,0 3 1 0,3 1-2 16,3 1 1-16,0 4 0 0,2-1-2 16,3 3 0-16,-1-2 0 0,-4 0 0 15,0 2-2-15,-3-2 0 0,-7-1 0 16,3-4 0-16,-5-2-1 15,-5-1 0-15,0-5 0 0,-2 1-13 0,0-3-13 16,-2 1-11-16,3-3-23 0,-1-3-33 16,-4 0-23-16,2 0-90 0,-2-9-66 15</inkml:trace>
  <inkml:trace contextRef="#ctx0" brushRef="#br0" timeOffset="53625.78">21430 9828 314 0,'0'0'62'15,"0"0"9"-15,0 0 1 0,0 0 0 0,0 0-18 16,-21-51-9-16,21 48 1 0,0 1-7 16,0-1-7-16,0 1-7 0,-2 2-3 15,0-1-5-15,0 1-3 0,0 0-5 16,-8-1-3-16,-1 1-1 0,1 0-2 16,-9 1-2-16,-1 4-1 0,-3 4 0 15,-4 2 0-15,4 1-1 0,1 1 0 16,1 0 0-16,8 3 0 0,-5 0 1 15,5 1-2-15,1-2 2 0,2 2 0 0,4-1-1 16,-1 1 2-16,3 1-1 16,0-1 0-16,4 1 0 0,0 0-1 0,0 0 1 15,4-2 0-15,4 0 1 16,1 1-1-16,5-5 0 0,3 3 1 0,5 1 1 16,1-3 2-16,4 0 1 0,6-5 4 15,2-2 3-15,2-3 1 0,3-3 5 16,-3-3-2-16,-4-5-3 15,-4-1-7-15,-8 0 5 0,1 0-4 0,-9 1-4 16,-3 0-3-16,-2-1 0 0,-3 2 0 0,-3 0 0 16,-2 0 0-16,0 0 0 0,-2 0 0 15,-1 3 0-15,-1-1 0 0,2 1 0 16,-4 2 0-16,4 0 0 16,-2 2 0-16,0-2 0 0,2 2 0 15,-2 0 0-15,-1 0 0 0,-1 3-20 0,0 0-10 16,-4 3-9-16,6 0-4 0,-5-2-23 15,-3 4-33 1,-1-1-19-16,1 0-69 0,-7 1-167 0</inkml:trace>
  <inkml:trace contextRef="#ctx0" brushRef="#br0" timeOffset="55248.26">18339 10797 342 0,'0'0'107'0,"0"0"-25"0,0 0-15 16,0 0-16-16,0 0-6 15,0 0-1-15,0 0-13 0,0 0-7 16,0 0-9-16,19-15-4 0,-11 23 0 15,-1 4 1-15,-1 4-1 16,-4 7-1-16,0 5-2 0,-2 3 0 0,0 4-1 16,0 4-2-16,0 1 2 0,0 1-4 0,2-3 0 15,-2-3-2-15,2-4-1 0,2-3 1 16,2-5-1-16,-1-6 1 0,-3 0-2 16,0-6 1-16,0-2 0 0,0-2 0 15,0-3 0-15,-2-3 0 0,0 1 1 16,0-2-1-16,0 0 2 0,0-2 1 15,0-5 1-15,0 0 0 0,0-5 0 16,0-4-2-16,-2 1-1 0,0-4-1 16,2 3 0-1,0-3 0-15,0 2 0 0,2 5 0 0,2-1-1 0,0 4 1 16,4 1 0-16,-1 1 0 16,-1 1-1-16,4 2 1 0,5 1 0 15,-3 3-1-15,9 0 1 0,-3 0 0 16,7 3 0-16,2 3 0 0,-4 1 1 0,-1 2 0 0,-1 2 0 15,-4-2 0-15,-1 3 0 0,-8 0-1 16,1 0 0-16,-7 2 0 0,-2 1 0 16,0-1 1-16,-9 4 1 0,-3-2 0 15,-5 1 0-15,-3-3 1 0,-1-3 0 0,0-2-2 16,5-4-1-16,-3 2-2 16,5-3 1-16,1 0-1 0,1-3-9 0,2-1 2 15,-1 0 0-15,1-2-4 0,0-2-13 16,4-1-10-16,-7-2-14 0,7 0-18 15,0 0-4-15,2 1-27 0,-1 0-47 16,5 0-127-16</inkml:trace>
  <inkml:trace contextRef="#ctx0" brushRef="#br0" timeOffset="55799.74">19255 10959 373 0,'0'0'68'0,"0"0"8"16,0 0 2-16,0 0-18 0,0 0-2 15,0 0-5-15,0 0-11 0,-20-31-12 0,20 29-3 16,0 2-10-16,0 0 0 0,0 0-5 16,0 0-2-16,-3 0-5 0,1 2-1 15,2-1-3-15,-2 5-1 0,-2 6 0 16,-6 2 1-16,-3 7 0 0,-1 1 0 16,-5 2-1-16,-1 0 2 0,3-2-1 31,-1 0-1-31,3-3 0 0,5-4 1 0,2-2-1 0,1-3-1 0,3-1-1 15,2 0 1-15,0-4-2 16,2-2 3-16,-2 1 0 0,2-4 0 0,0 1 0 16,0-1 1-16,0 0-1 0,0 0 0 15,0 0-1-15,0 0 1 0,0 0 0 16,2 3-2-16,4 3 0 16,3 2 0-16,3 3 2 0,-2 0 0 0,9 2 0 0,-5 1 1 15,7 2 1-15,0 2 0 0,1 2-1 16,7 5 2-16,-6-1 0 0,0-1-1 15,-2 1-1-15,-7-4-1 0,0-3 0 16,-5-3 1-16,1-3-1 0,-2 0-1 31,-1-2-5-31,-1-1-10 0,-4-3-14 0,4-1-16 0,-2-2-24 0,0-2-20 16,2-6-31-16,-1-3-92 0</inkml:trace>
  <inkml:trace contextRef="#ctx0" brushRef="#br0" timeOffset="56268.01">19863 11083 514 0,'0'0'106'0,"0"0"-66"0,0 0 0 15,0 0 32-15,0 0-13 0,0-53-25 16,-4 41-11-16,-2 1-6 0,-5 1-1 15,-1 0-5-15,2 2-1 0,-7 0-6 16,-2 2-1-16,1 1-2 0,1 2-1 0,-1 2 0 16,-3 0 0-16,4 1 0 0,1 0-1 15,1 4 1-15,1 2-1 0,-3 1 1 16,3 1 0-16,-5 3-1 0,7 1 0 16,-5 1 1-16,5 1 0 0,0 4 0 15,1 1-3-15,3 1 3 0,2 2-2 16,-2 0 2-16,8 1-2 0,0-1 1 15,0-1 0-15,6 0 0 0,2 0 0 16,4-3 0-16,7 3-1 0,2-5 2 16,4 0 0-16,3-1 0 0,6-3 0 15,5-1 2-15,0-2 3 0,4-5 3 0,-5-2 2 16,-7-2-10-16,-4 0 3 0,-9-2 0 16,-1-1 0-16,-9-1 0 0,-2 1-1 15,-2 0 1-15,-2-1-2 16,-2 0 2-16,0 0-3 0,0-2-1 0,0 1-11 15,-2-2-7-15,0 0-2 0,-2 0-2 16,0 0-16-16,4 2-10 0,-2 0-30 16,2-1 1-16,-2 3-36 0,0-3-71 15</inkml:trace>
  <inkml:trace contextRef="#ctx0" brushRef="#br0" timeOffset="56804.99">20531 10894 469 0,'0'0'63'15,"0"0"-5"-15,0 0-10 0,0 0 9 16,0 0 5-16,0 0-18 0,20-53-10 0,-20 50-1 15,0 1-7-15,2 2-7 0,-2-1 0 16,0 1-2-16,0 0-3 0,0 0-3 16,0 1-2-16,-2 0-2 0,2 0-4 15,0-1-1-15,-2 2-2 16,-2 1-2-16,-6 5-1 0,-3 6 0 0,-3 1 2 16,-3 5 1-16,-1 4 0 15,-1-3 0-15,-2 3 0 0,5-2 0 0,1-5-6 16,5 0 2-16,-1-5 1 0,5 2-1 15,0-4 0-15,1-2 3 0,1 0-2 16,4-2 1-16,0 0 0 0,0-1 2 16,4-3 0-16,-2-1 0 0,0-1 0 15,0 0-2-15,0 2 1 0,6 0 1 16,1 1 0-16,3 2 0 0,0 0 1 0,7 2 1 16,-1 1-1-16,3 3 4 15,2 0-1-15,-1 2 0 0,3 0 0 16,-2 3-1-16,-1 0-3 0,1 1 0 0,-4 1-1 15,1 3 1-15,-8-3 0 0,3 2-1 16,-5-2 1-16,0-2 0 0,-1-5-1 16,-3-1 1-16,2-2-5 0,0-1-6 15,-2-4-8-15,0 0-10 0,1 0-11 16,1-3-18-16,0 0-29 0,2-9-12 16,-2-2-70-16,-1 0-170 0</inkml:trace>
  <inkml:trace contextRef="#ctx0" brushRef="#br0" timeOffset="57356.32">21314 10943 500 0,'0'0'37'0,"0"0"9"0,0 0 18 16,-6-65-10-16,0 48-7 0,-7 2-16 15,3 3-4-15,0 2-3 0,-7 1-7 0,7 4-2 16,-5 0-4-16,-1 2-1 16,-1 1-5-16,3 2-1 0,-3 1-4 15,1 4 0-15,-1 4-1 0,1 3-1 16,-1 3 2-16,3 5-1 0,3 2-1 0,-1 2 1 16,1 3 1-16,3 0 1 15,0 1-1-15,4-4 0 0,0 1 0 0,4-3 0 16,0-3-1-16,0 0 1 0,8-3 0 15,-2-2 0-15,0-3-1 0,1-1 1 16,3-4 0-16,2-3 0 0,1-2 1 16,1-1 0-16,1 0 1 15,1-3 1-15,1-4 6 0,1-3-1 0,-1-3 1 16,6-4 8-16,-5-4 1 0,1-1-5 0,-5-3-3 16,1-1 1-16,-5-5 0 15,0 0-2-15,1 3-2 0,-5 5-1 0,-2 7-2 16,-4 7-4-16,2 5 0 0,-2 2 0 15,0 2 0-15,0 0 0 0,0 0 0 16,0 2 0-16,0 5 0 0,0 6 0 16,-2 6 0-16,2 7 0 15,-2 5 0-15,2 6 0 0,0-1 0 16,0 3 0-16,4-2 0 0,4-1 0 16,-1-4 0-16,3-4 0 0,-2-6 0 0,0 1 0 15,3-4 0-15,-7 0 0 16,2-7-10-16,-4-3-12 0,-2-3-19 0,0-5-1 0,0-1-19 15,0 0-32-15,0-6 2 0,-2-2-55 16,-4 0-91-16</inkml:trace>
  <inkml:trace contextRef="#ctx0" brushRef="#br0" timeOffset="59135.88">18730 12127 64 0,'0'0'30'0,"0"0"8"16,0 0 3-16,0 0 10 0,15-41 0 0,-11 31-10 15,-2 1-9-15,6 0 9 0,-4-1-6 16,-2 1-6-16,0 1 9 0,-2 2 6 16,2 1-3-16,1 2-5 0,-3-3-9 15,0 1-5-15,0 2 3 0,-5-3 3 16,1 0 5-16,-2 0-2 0,-4-3-2 15,1-1-4-15,1 1-4 0,-4 0-3 16,4-1 0-16,-3 0-3 0,1 3-4 16,0-2-1-16,-1 2 0 0,3 1-1 15,-5 0-3-15,1 2 1 0,-4 0-3 16,1 3 0-16,-6 1-4 0,-1 5 0 16,-5 6-4-16,-2 1-2 0,2 5 5 0,6 1 0 15,1 3-1-15,-1 0 1 0,9 0-1 16,1 2 1-16,1 1 1 15,2-2 0-15,3 0 0 0,5-2 0 0,0 1-1 16,5 2 0-16,3-2 0 0,4 0 0 16,1-3 1-16,5-2-1 15,3-2 1-15,4-5 1 0,6-4 0 0,2 0 1 0,0-2 0 16,4-1 1-16,2-3-2 16,-1 1 4-16,-5-3-5 0,-4-1-2 15,-2-2 2-15,-7 3-1 0,-5-1-2 16,-5 1-6-16,0-1-5 0,-6 1-1 15,-1 1-7-15,-3-1-11 0,2 3 1 0,0-4-17 16,-2-1-22-16,0 0-3 0,0 0-52 16,0-1-53-16</inkml:trace>
  <inkml:trace contextRef="#ctx0" brushRef="#br0" timeOffset="59676.39">19338 11911 94 0,'0'0'308'0,"0"0"-231"16,0 0 9-16,0 0-15 0,0 0-17 0,0 0 1 15,0 0-10-15,-12-53-7 0,12 48-8 0,0 1-5 16,0 3-5-16,0 0-3 0,0 1-3 15,0 0-3-15,0 0-4 16,0 0-1-16,0 1-3 0,0 1 0 16,0 2-3-16,-3-1-1 0,1 5-1 0,-6 2 2 15,2 4 1-15,-4 4 0 0,-7-1 0 16,0 3 2-16,-1 1-3 0,1-2 1 16,-1 0-1-16,3-3 1 15,1 0-1-15,8-3-2 0,-3 0 0 0,5-1-2 16,0-3 0-16,0 1 1 0,2-2 3 15,-4-4 0-15,6-1 0 16,0 0 0-16,0-3 0 0,0 0 0 0,0 0-1 16,0 0 1-16,0 0 0 0,0 1-2 15,6 3 2-15,0-1 0 0,0-1 0 16,5 2 3 0,3 0 2-16,-2 0 0 0,9 1 1 0,-2 2-1 0,3 1 0 15,3 1-2-15,-2 3 1 16,-2 1-1-16,1 6-3 0,-3 0 1 0,0-2-1 0,-5 3 0 15,1-2 0-15,-5-1 0 16,2 1 1-16,-1-3-2 0,-3 0 1 0,-4 0-1 16,4-2-9-16,-4-2-11 0,7-3-7 15,-5-2-10-15,-2-3-16 0,6-3-26 16,1-2-16-16,-3-6-41 0,-4-6-82 16</inkml:trace>
  <inkml:trace contextRef="#ctx0" brushRef="#br0" timeOffset="60254.22">19985 11851 497 0,'0'0'51'0,"0"0"28"0,0 0-23 16,0 0 26-16,0 0-17 0,-15-53-20 15,9 51-14-15,4 0-7 0,0 2-2 16,0 0-3-16,2 0-8 0,-2 3-5 15,-2 5-6-15,0 5-1 0,-2 6 1 16,1 2 1-16,1 4 1 0,0 3-2 16,0 1 1-16,4 3 0 0,-2 1 1 0,2 1-1 15,0-1 0-15,2 0-1 16,0-1 0-16,2-5 0 0,0-2-1 16,3-6 1-16,-7-5 0 0,4-2-2 15,-2-5 2-15,0-2 0 0,-2-4 0 0,0-1-2 16,0 0 1-16,2 0-1 0,-2-1 2 15,0-6 2-15,0-3-1 16,0-1 1-16,0-4-2 0,-2-1 0 0,2-1 0 16,2-4 1-1,0-1-1-15,2-1 0 0,0 4 1 0,0 5-2 0,0 0 1 16,1 5-1 0,1 3 1-16,-2 1 0 0,0 2-1 0,2 1 1 0,5 2-1 0,1-1 0 15,0 2 1 1,7 5-2-16,-2 3 1 0,1 1 1 15,1 1 3-15,-1 0-3 0,-1 2 0 16,1 2 1-16,-3 0 0 16,-1-1-1-16,-5 0 0 0,-3-3 0 15,-2-3 1-15,-2 0-1 0,-2-2 0 0,-6 0 2 16,-6 1 1-16,-9 1 2 16,-6 0-1-16,2 0-2 0,-2-1-2 15,-2 1 0-15,7-3-5 0,-1-1-4 16,2-1-8-16,3-2-7 0,1-1-1 0,1-2 4 15,3-3-9-15,3 1-10 0,-3-2-13 16,3-1-30-16,4-2-17 0,-2-5-70 16,1-4-173-16</inkml:trace>
  <inkml:trace contextRef="#ctx0" brushRef="#br0" timeOffset="60759.44">20609 11823 406 0,'0'0'49'0,"0"0"28"15,42-51-1-15,-40 42-19 0,2 1 2 16,-4 4-1-16,0-2-13 0,0 3-10 16,0 1-6-16,-4 0-5 0,2 0-2 15,-5 1-2-15,1-1-4 0,0 1-4 0,-2 1-2 16,4 0-2-16,1 0 0 15,1 0-4-15,0 3 0 0,-2 5-4 16,-2 3-1-16,0 3 0 0,-2 3 1 16,-1-1 0-16,-1 2 1 0,-5 0 0 0,1 4-1 15,-5-3 1-15,5 0 2 0,-3-1-3 16,5-2 0-16,-3 0-5 16,5-2 3-16,4-2-2 0,-2-1 0 0,1-4 1 15,3-1 1-15,0-3-4 0,4 0 4 16,-2-3 1-16,2 0 0 0,0 1 1 15,0-1 1-15,0 0-1 0,0 0 1 16,0 0-1-16,2 0 1 0,4 0 0 16,3-1 0-16,3 2 0 0,0 2 2 15,5 3 2-15,2 1-4 0,-1 1 1 0,3 3 0 16,-5 0-1-16,3 1 1 0,-7 2 0 16,5 1-1-16,-3-1-1 15,-1 4 1-15,-1-2-1 0,-1 5-1 0,-3-3 0 16,0 1 1-16,0-1-1 0,-1-3 1 15,-5 1-2-15,2-3-10 0,0-1-4 0,0-2-10 16,0-2-12-16,2-1-13 16,-1-6-24-16,-1 1-43 15,0-2-34-15,0-1-96 0</inkml:trace>
  <inkml:trace contextRef="#ctx0" brushRef="#br0" timeOffset="61342.46">21415 11767 602 0,'0'0'42'0,"0"0"-4"16,0 0 14-16,0 0 9 0,0 0-22 16,0 0-15-16,0 0-8 0,-60-49 1 0,48 44-6 15,-2 3 0-15,-1 2-5 0,-4 0 2 16,3 1-3-16,-5 7-2 0,3 2-3 15,-3 3 0-15,4 4-1 0,-3 2 1 16,3 0-1-16,1 4 1 0,7-1 0 16,-1 1-1-16,4 0 1 0,2-2 1 15,0 0-1-15,4-1-1 0,0-3 1 16,4-4 0-16,0 0 0 16,4-4 0-16,0-5 0 0,3 3 0 0,1-2 1 0,5-1 0 15,1-1 1-15,1-3 4 16,4-1 3-16,-3-4 2 0,1-5 1 0,0-2 0 15,-7-3 0-15,-1 0-2 0,-1-3-3 16,-4 0 1-16,-2-2-8 0,-1-2 0 16,-3-4 0-16,-2 1 0 0,-2-2 0 15,2 2 0-15,0 7 0 0,0 4 0 16,0 7 0-16,0 2 0 0,0 3 0 16,0 2 0-16,0 0 0 15,0 9 0-15,0 2 0 0,0 7 0 0,0 3 0 16,0 4 0-16,2 0 0 0,-2 1 0 0,2 0 0 15,2 1 0-15,-2-2 0 16,-2 2 0-16,2-2 0 0,0-1 0 0,2 0 0 16,0-3 0-16,2 0 0 0,-1-1 0 15,3-3 0-15,-4-3 0 0,0-4 0 16,-2-5 0 0,0-2 0-16,0-2 0 0,-2 0 0 0,2-1 0 0,-2-3 0 15,0-3 0-15,0-4-15 16,-4-2-34-16,-4-4-33 0,-6-3-75 0,3 1-110 0</inkml:trace>
  <inkml:trace contextRef="#ctx0" brushRef="#br0" timeOffset="64482.95">10993 13482 280 0,'0'0'77'15,"0"0"-20"-15,0 0-5 0,0 0 15 16,0 0-6-16,4-4-18 0,-4 4-7 16,0 0 3-16,0 0 1 0,0 0-6 15,0 0-6-15,0 0-6 0,-2 1-4 16,2-1-2-16,0 2-1 0,-4-1-4 15,2 2-1-15,-4 3-4 0,-1 3 0 16,-3 1 0-16,2 2 1 0,-7 2 1 0,1 2 2 16,-5 3 1-16,1 1 0 0,-9 3-1 15,6 0-1-15,-6 2-1 16,2 0-2-16,1 2-1 0,-1 0-2 0,6 0 0 16,-6-1-1-16,5-1 0 0,-1-1-1 15,-4-1 2-15,7-1-3 0,-5 2 0 16,-2-2 0-16,-8 3 0 0,4 2 0 15,-8 1 0-15,-2 4 0 0,-5-3 0 16,-3 4 0-16,-3-1 0 0,-2 0 0 16,1 2 0-16,-3-1 0 0,-6 2 0 15,6 2 0-15,-6 0 0 0,2 4 0 16,-4-3 0-16,-4 4 0 0,2-2 0 0,-2-2 0 16,0 0 0-16,2-4 0 15,2-1 0-15,12-5 0 0,5-3 0 16,8-2 0-16,10-6 0 0,8-4 0 0,5-5 0 15,3-1 0-15,9-3 0 0,-4-2 0 16,6-1 0-16,-2-1 0 0,2 0 0 16,0 0 0-16,0 0 0 0,0 0 0 15,2 0 0-15,-2 0 0 0,0 0 0 16,0 0 0-16,0-1 0 0,0 1 0 16,0-3 0-16,0 1 0 0,0-2 0 15,4-1-3-15,-4 1-19 0,2-1-8 0,0 1-6 16,-2 0 0-16,0 0-18 15,0-1-28-15,-6-1-17 0,-4-1-62 0,1-1-137 16</inkml:trace>
  <inkml:trace contextRef="#ctx0" brushRef="#br0" timeOffset="64883.13">9226 14516 410 0,'0'0'72'15,"0"0"7"-15,0 0-16 0,0 0-4 0,0 0-1 16,0 0-12-16,0 0-8 16,0 0-5-16,4-48-10 0,-4 48-6 15,0 0-3-15,0 0-7 0,0 1 1 0,0 0-3 16,0 2-3-16,-2 2 3 0,-3 4-3 16,-1 1 0-16,-2 8 1 0,-6 1 1 15,-1 8-2-15,-6 0-2 0,3 3 2 16,-3 0 1-16,5-2-1 0,-1-2-1 15,3-3 1-15,5-3 0 0,3-1-1 16,0-2-1-16,4-1 0 0,0-1 1 0,0-2-1 16,2 1 0-16,0-2 0 15,0 0-1-15,2 0 1 0,2-1-1 16,8 3-1-16,1-4 2 0,1 3 1 16,7 0 0-16,2 2-1 0,6 1 0 0,4 2 1 15,4-1-1-15,-2 5 0 0,-4-4 1 16,-4 1-1-16,-6-3 0 0,-1-3-7 15,-7 0-20-15,-3-1-14 0,-6-2-38 16,-4-2-43-16,-4-1-29 0,-8-7-166 16</inkml:trace>
  <inkml:trace contextRef="#ctx0" brushRef="#br0" timeOffset="65829.48">7987 14103 226 0,'0'0'77'0,"0"0"-13"0,0 0 11 16,0 0-5-16,0 0-13 0,0 0-12 15,0 0-8-15,2-50 1 0,-2 45 4 16,-4 0-11-16,0 2-1 0,0 0-8 16,0 2-6-16,-2-4-2 0,-1 3 0 15,-1 3-6-15,-4-1 1 0,-3 3-2 0,-3 4-3 16,-1 3-3-16,-4 4-1 16,3 1 1-16,-1 2-1 0,0 2 0 15,1 2-1-15,1 1 0 0,3 0 1 16,-3 2-2-16,7 1-2 0,-3 1 4 15,5 2-2-15,-1-2 1 0,3-1-1 0,2-1-1 16,2 0-4-16,4-2 0 0,0-7-1 16,4 2-1-16,4-4 3 0,5 0 1 15,-3-2 4-15,4-4 0 0,1-2 1 16,-1-2 0-16,5-2 1 0,2-1-1 16,1-2 0-16,1-5 0 15,4-3 1-15,-2-4-1 0,2-2 0 0,0-2 1 16,-3-2 3-16,1-1 1 15,-2-5 1-15,-2 3 0 0,1-4 3 0,-3 1 0 0,0 2 0 16,-7 1-2-16,2 5-1 0,-5 6 0 16,-7 5-3-1,0 4 3-15,0 0 1 0,-2 0 5 0,0 3-2 0,0 0-2 16,0 0 1-16,0 0-5 16,0 0-4-16,0 3 0 0,0-2-4 0,2 4 1 15,0 6 1-15,-2 3 1 0,4 3 1 0,-2 1 0 16,0 2 1-16,2 3-1 15,-2 1 1-15,1 0-2 0,1 3 2 16,0-1-2-16,-2 3 1 0,2-2 0 16,2 0 0-16,-2-3 0 0,5-3 0 0,-1-3-12 15,-4-3-2-15,4-5-8 0,-4-4-7 32,3-3-10-32,-5-3-16 0,2 0-20 0,-4-3-14 0,0-4-52 0,0-2-71 15</inkml:trace>
  <inkml:trace contextRef="#ctx0" brushRef="#br0" timeOffset="66379.66">8622 14052 281 0,'0'0'86'0,"0"0"-33"15,0 0-11-15,0 0 15 0,0 0-4 16,0 0-16 0,0 0-9-16,0 0-2 15,21-48 0-15,-21 44 6 0,0-1-1 0,0 2-1 16,0 0-5-16,0 1-4 16,0 1-4-16,0-1 0 0,0 1 1 15,0 0-2-15,-2-1-2 0,2 2 0 16,-3 0-3-16,-1 0-1 0,2 0-1 15,-4 2-3-15,-2 2-4 0,0 1-1 0,-9 2-2 16,3 4 1-16,-7 6-1 0,-2 3-1 16,-2 2 2-16,1 0-1 0,-1 3 1 15,0 0 0-15,0 1 0 0,2-3-1 16,5-2 1-16,3-5-2 0,5-2 0 16,2-6-1-16,1 1 1 0,5-3 0 15,0-1 2-15,2 0-2 0,0-1 0 16,0-1 2-16,2 0-3 0,3 3 2 0,1-1 1 15,2 0 0-15,0 0-2 16,5 0 2-16,1 0 1 0,-1 2-1 16,3-1 2-16,5 1-1 0,-1 3 2 0,3 0 0 15,0 1 0-15,2 0-1 0,0 2 0 16,-1-1-1-16,-3-2 0 16,2 1-1-16,-5-1 2 0,-1 1-2 0,-9 1 0 15,3-3 0-15,-3-2 0 0,-4 0 0 16,-2-2-6-16,-2-2-4 0,0 0-5 15,0-1-11-15,0 0-9 0,0-2-7 16,-2 1-24-16,-4-1-17 0,-3 0-30 16,1 0-88-16</inkml:trace>
  <inkml:trace contextRef="#ctx0" brushRef="#br0" timeOffset="67039.85">9064 14104 302 0,'0'0'54'0,"0"0"-14"0,0 0-3 16,0 0 11-16,0 0-7 0,0 0-12 15,0 0-2-15,7-35 2 0,-7 31 0 16,-3 0-5-16,3 1 2 0,-4-1 1 16,2 0 3-16,-2 1-3 0,4-3 1 15,0-1-3-15,-2 0-4 0,2-1 0 16,-2 0-4-16,-2 1 0 0,2-1-5 16,-2 1 2-16,0 1-3 0,-1 0 0 15,-1-1-1-15,-2 2-4 0,0 1 0 16,-1 0-3-16,-1 2-1 0,-2 4 0 15,1-2-2-15,-3 4-1 0,1 0 0 0,-3 4 0 16,1 3 0-16,-1 0 0 0,1 1 0 16,3-2 0-16,0 3 1 0,1 0-1 15,1 0 0-15,2 3 1 0,-3 1-1 16,7 0-1-16,-4 2 1 16,2-3 0-16,4 3 1 0,0-4-2 0,2 2 1 15,0-1 0-15,2-1 0 0,6 0-1 16,-2 1 2-16,2-1-1 0,5 1 0 15,1-1 0-15,5-3 1 0,4 1-1 16,3-4 2-16,-1 0-1 0,6-4 3 16,-4-1-1-16,4-1 1 0,-4-3 1 15,-2 3 1-15,-4-4-1 0,-5 1 1 16,-4 0 0-16,-5-2-1 0,-1-1 1 0,-4-1 0 16,0 0 1-16,-2 0-1 0,2-2-1 15,-2 2-2-15,2 1 0 0,0 0-1 16,-2 3-1-16,0-1 0 15,0 1 0-15,0 0-1 0,0 0-3 16,2 0-3-16,-2 0-4 0,0-2-4 0,0 2-6 16,0-1-8-16,0 1-1 0,0-1-15 15,0 1-13-15,0 0-26 0,-2 0-6 16,-4 0-62-16,-6 0-175 16</inkml:trace>
  <inkml:trace contextRef="#ctx0" brushRef="#br0" timeOffset="68628.13">7433 15277 365 0,'0'0'56'0,"0"0"10"0,0 0-12 16,0 0-7 0,0 0-13-16,0 0-9 0,0 0-5 0,-18-14-4 0,18 14-4 15,0 0-4-15,2 0-3 0,4 0-4 16,4 3 2-16,9-1 1 0,6 0 1 15,8-2 7 1,8 0-1-16,11 0 2 0,10-3 0 0,12-2 3 0,11-5 1 16,14-4-2-16,13-1-1 0,10-2-5 15,14-4-6-15,11 1 2 0,6-2 1 16,8 4 4-16,7-1-1 0,1 3-2 16,9 3-7-16,-2 0 1 0,-1 4 1 0,7-4 7 15,0 1 2-15,4-1-4 0,4-2-6 16,-1-4 2-16,3 0 3 0,-2 0 0 15,2 2-6-15,-10 1-6 0,0 4 6 16,-10 3 4 0,-7 3 0-16,-4 2-4 0,-8 1-3 0,-8 2 3 0,-11 1 5 15,-14 3 2-15,-12 3-5 0,-22-1-2 16,-13 1-8-16,-28-1 8 0,-16 1 2 16,-21-2-2-16,-8 0 0 0,-4 0 1 15,-4 2-1-15,-17 0-1 0,-8 0-4 31,-6-2-5-31,-21-4-4 0,-6 1-11 0,-9-1-20 16,-16-5-33-16,-12-1-21 0,-15-1-50 16,-10 0-102-16</inkml:trace>
  <inkml:trace contextRef="#ctx0" brushRef="#br0" timeOffset="69820.16">7603 15247 319 0,'0'0'51'0,"0"0"-8"0,0 0 0 0,0 0-4 16,0 0-2-16,0 0-4 16,0 0 1-16,-27-28-1 0,27 27-5 0,0 1 5 15,0 0 0-15,-2 0-6 0,2 0-1 16,0 0-1-16,0 0-4 0,0 2-7 16,0 3-2-16,0 2-5 0,2 2 1 15,-2 6 2-15,4 2-1 0,-2 4 1 16,0 4-2-16,0 4-2 0,-2 3-3 15,0 4-1-15,0 1 0 0,0 1 0 16,-2 3-1-16,0-1-1 0,-4-2 1 16,4 2 0-16,0-2 0 0,-2 1 1 0,2-2-2 15,0 3 0-15,2-3 0 16,0 2 1-16,-2-3-1 0,2 0 0 16,-3-2-1-16,3-2 1 0,-4 1 0 0,0 2 0 15,0-3 0-15,0 1 0 16,0-4 0-16,0-3 0 0,2-3 0 0,0-3 1 15,2-4-2-15,0 0 1 0,0-2 0 16,0 2 1-16,0-2 0 0,0 2-1 16,0 0 0-16,0 0 1 0,-3 1-1 15,3 1 0-15,-2 3 0 0,2-1 0 0,-2 1 0 16,2-1 0-16,-2-2 1 16,2-2-1-16,0-3 1 0,-2-2-1 0,2 0 3 15,0-2-2-15,0 2 0 16,0 1 0-16,0 1 0 0,0 1-1 0,0 2 2 15,0 1-2-15,0 1 1 16,-2-2-1-16,2 0 0 0,0-2 1 0,0-2 0 16,0 2-1-16,0-1 1 0,0-2-1 15,0 3 1-15,0-1 0 0,0 4 0 16,0-2 0-16,0 4 0 0,0-3 2 16,0-2 0-16,0-4-1 0,0 0 0 15,0-4-2-15,0-1 0 0,0 0 0 0,0-2 3 16,0 1-3-16,0-2 1 15,4 1 0-15,-2 0-1 0,0-1 0 16,5 1 0-16,-1-1 2 0,-2 1-2 0,8 3 0 16,-1-3 1-16,5 2-1 0,1 0 1 15,1 0-1-15,5 2 1 16,2-2 0-16,4 1 0 0,4-2 0 0,4 1 0 16,7 0 1-16,5 1 1 0,7 1-3 15,4-2 0-15,6-2-2 0,8-1 2 16,5-2 1-16,8-1-1 0,20-4 2 15,7-1 1-15,6 0 1 0,10-1 0 16,-8 7 0-16,2-4 3 0,6 1-7 16,3 0-3-16,3-2 3 0,3 0 4 0,1-4 0 15,3 0 2-15,6-5 1 16,6-5-7-16,6 0-6 0,2-2 6 16,9 2 4-16,1 0 1 0,-5 0-2 0,-5 4-3 15,-12 0-10-15,-2-1 10 16,-17 4 4-16,-20-2-1 0,-17 3-3 0,-21-2-15 15,-18 1 2-15,-23 3 0 0,-16 3-7 16,-9 0 0-16,-14 2 3 0,-9-3 13 16,-7-1 3-16,-7 1-9 0,-4 0-18 15,-3 1 11-15,-1-3 7 0,0 0-2 16,2-3-8-16,6-1-5 0,2 2-11 16,8-6-6-16,1-2-11 0,5-6-26 15,7-4-47-15,-4-3-72 0</inkml:trace>
  <inkml:trace contextRef="#ctx0" brushRef="#br0" timeOffset="70717.05">12070 15191 293 0,'0'0'33'16,"0"0"-7"-16,0 0 2 0,-8-60 5 15,8 47-6-15,0-1-2 0,2-3-8 16,2-1 15-16,2-1-11 0,0 2-8 15,-2 1 10-15,1 3 1 0,-5 4-3 16,0 0 2-16,2 3-2 0,-2 2 0 16,2 1 2-16,0 2-1 0,-2-3-6 15,2 1 1-15,-2 1-4 0,0-2 1 16,2 3 2-16,-2 0 3 0,0-2-1 16,0 3-1-16,2 0 1 0,-2 0-1 0,0 0-4 15,0 0-4-15,0 0 0 16,0 0-1-16,0 0-1 0,0-2 0 0,0 2-2 15,0 0 1-15,0 0 0 0,0 0 1 16,0 0 1-16,0 0-1 0,0 0 1 16,0 0-1-16,0 0-1 0,0 0-1 15,0-2-1-15,0 0-1 0,2 1 1 16,-2-1-1-16,2 2-3 0,-2-1 0 16,2-1 0-16,-2 0 0 0,0-2 0 15,4-2 0-15,-2-1 0 0,0-2 0 16,-2 0 0-16,2-2 0 0,-2 1 0 15,0-2 0-15,0 0 0 0,0 2 0 0,0 1 0 16,0 0 0-16,0 2 0 0,-2 1 0 16,2 2 0-16,0-1 0 0,0 2 0 15,0-1 0-15,-2 2 0 0,2 2 0 16,0 0 0-16,0 0 0 0,0 0 0 16,0 0 0-16,0 0 0 0,0 0 0 15,0 0 0-15,0 0 0 0,0 0 0 16,0 1 0-16,0 5 0 0,0 1 0 15,0 7 0-15,4 2 0 0,-1 5 0 0,-1 4 0 16,6 7 0-16,2 3 0 16,1 5 0-16,-1 5 0 0,8 6 0 0,-5 4 0 15,8 7 0-15,-5 2 0 0,5 3 0 16,-5 2 0-16,3-2 0 0,0 0 0 16,-3-1 0-16,-1-1 0 0,-1 2 0 15,-4-2 0-15,-1 0 0 0,-1-5 0 16,-2-2 0-16,-6-6 0 0,2-3 0 15,-2-4 0-15,0-2 0 0,0-4 0 16,2-3 0-16,-6-7 0 0,4-2 0 16,-2-6 0-16,0-3 0 0,-4-2 0 15,6-6 0-15,-2-3 0 0,0-3 0 0,2-1 0 16,-5-2-16-16,1-1-6 0,-2 0-8 16,-2-3-15-16,-9-2-25 0,1-3-49 15,-9-9-41 1,2 0-193-16</inkml:trace>
  <inkml:trace contextRef="#ctx0" brushRef="#br0" timeOffset="75096.74">8486 15522 103 0,'0'0'52'15,"0"0"1"-15,0 0-9 0,0 0 4 0,0 0-11 16,0 0-3-16,22-29-1 0,-20 27 2 16,-2 1 4-16,0-1 6 0,0 1-6 15,0 1-2-15,0-1-9 0,0 1-2 16,0-2-3-16,0 2 1 0,0-1 4 15,0-2-3 1,0 1-1-16,0-1-5 0,-2 2-5 0,0-2-2 0,-2-2-1 16,0 0-5-16,-2 0-1 0,-3 0-3 15,-3 1 2-15,-2 0-1 0,-3 2-2 16,-6 2 0-16,-1 0-1 0,-3 1 0 16,-2 6 1-16,0 2-1 0,0 2 2 15,0 2-2-15,2 1 3 0,6 1-3 16,5 2 0-16,1 1 0 0,3-1-1 0,4 4 0 15,1 3 0-15,1 1 1 0,4 1 0 16,0-5-2-16,2 0 2 0,0-1 0 31,4-3-1-31,5 0 1 0,-1-4-2 0,2-1 1 0,3-2 0 0,-3-3 1 16,-2 0-2-16,5-3 2 0,-1-1-2 16,0-2 1-1,3-1 1-15,1-4 0 0,5-6 0 0,0-1-1 0,-1-4 1 0,5-5 0 16,0 1 1-16,-4-3-1 15,1-1 0-15,1-2 1 0,-4-2 1 0,1 0-1 16,-5 2 1-16,-3 2-1 16,-3 3 4-16,-5 4 2 0,2 3 0 0,-6 5-1 15,2 2 0-15,-2 4 1 16,0 0 6-16,0 2-2 0,0 0-2 16,0 0-4-16,0 1-3 0,0 0 1 0,0 1-2 15,0 2-1-15,0 2 0 0,-2 6-1 16,0 2 0-16,0 4 1 0,0 2 0 15,2 2 0-15,0 2 0 0,0 2 1 16,0 0-1-16,2-1 1 0,4-3-1 31,0-1 0-31,2-1-2 0,3-4 2 0,-1 1 0 16,2-2 0-16,1-2-2 0,-1-1-15 16,-1-3-12-16,-5-4 14 0,2-3-18 15,-4-1-22-15,0-1-5 0,3-4-4 16,-1-2-16-16,-2-2-30 0,-2-2-44 15,2 1-143-15</inkml:trace>
  <inkml:trace contextRef="#ctx0" brushRef="#br0" timeOffset="75584.86">9207 15360 222 0,'0'0'180'16,"0"0"-87"-16,0 0-11 0,0 0-12 15,0 0-8-15,0 0-3 0,-58-18-11 16,54 18-16-16,-2 3-7 0,2-1-6 16,-1-1-2-16,3 1-4 0,0-1-2 0,0-1-1 15,-2 4-4-15,0 0-3 16,0 6-1-16,-2 1-1 0,-5 2 1 0,-1 5-2 15,0 1 1-15,-9 3 0 16,0-1 0-16,1 2-1 0,-3-1 1 0,6-3-1 16,1-2 0-16,1-2-2 0,3 0-2 15,4-2 0-15,3-4-2 16,-1 0 2-16,4-4 2 0,0 0-1 0,2-2 1 16,0-1-2-16,0-1 2 0,0 1 0 15,0-1 0-15,4 2 0 0,4-1 0 16,-1 3 0-16,3-1 2 0,7 0-2 15,-3 2 1-15,5 3 1 0,-3 0 0 16,5 2 0-16,0 0 2 0,-3 3 0 0,3 1 0 16,2 4 1-16,-5 0-3 15,5 0 1-15,-7 0 0 0,1 0-1 0,-3-1 2 16,-1 1-2-16,-3-4 0 0,-2-1 0 16,-1-2-7-16,-1-4-12 0,-4 0-17 15,-2-5-13-15,2-1-29 0,-2-1-1 16,4-1-29-16,0-6-37 0,-4-5-51 15</inkml:trace>
  <inkml:trace contextRef="#ctx0" brushRef="#br0" timeOffset="76184.71">9598 15374 387 0,'0'0'58'0,"0"0"6"0,0 0 9 16,0 0 1-16,0 0-14 0,0 0-12 16,0 0-9-16,0 0-10 0,0-9-3 15,0 10-9-15,-4 2-6 0,4-2-4 0,0 2-1 16,0 0-1-16,0 4-5 16,0 7 1-16,0 0-1 0,0 8 1 15,0-3 0-15,0 4-1 0,0 5 1 16,0 1-1-16,0 2 0 15,-3-1 1-15,1-1-1 0,2 0 1 0,0-4-1 0,0-3 0 16,0-5 0-16,0-3-2 0,2-3-1 16,1-5 1-16,-3-2 0 0,0-2-2 15,0-2 0-15,0 0 4 0,0-2 0 16,0-2 0-16,0-3 1 0,-3-3 1 0,-1 1-2 16,2-4 0-16,0-3-1 0,2 0 1 15,0-2 0-15,0 2-2 16,4 0 2-16,3 2-2 0,-3 3 2 0,4-1 0 15,-4 5-2-15,6-2 1 0,1 3 1 16,-1 3-1-16,2-1 1 0,3-1-1 16,6 4 1-1,-1 1 0-15,3 0 0 0,4 0 2 0,-4 3-1 0,3 3 1 16,-3 1-1-16,-4 4 1 0,-3 0 1 16,-3 2-2-16,-1 2 1 15,-6 1 0-15,-4 0 1 0,-2 0 0 0,-2-1-1 0,-10 4 0 16,-7-5 1-16,-3 4-2 15,-9 0 2-15,0-1-3 0,-5 1 0 16,3-5 0-16,2-1-4 0,5-5-6 0,1-1-10 16,6-2-6-16,5-4-1 0,3 0-11 15,3-2-3-15,2-4 3 0,2 0 0 16,0 0-2-16,-1-2-14 0,3-1-6 16,2-1-7-16,0 0-37 0,7 0-118 15</inkml:trace>
  <inkml:trace contextRef="#ctx0" brushRef="#br0" timeOffset="76658.5">10362 15309 475 0,'0'0'88'0,"0"0"-18"15,0 0-15-15,0 0 5 0,0 0-7 16,0 0-20-16,0 0-7 0,0 0-5 16,-16-12-3-16,14 12-6 0,2 0 1 0,-2 0-4 15,-2 4-1-15,0 5-3 16,-9 1-3-16,-5 4-1 16,-1 3-1-16,-4 4-1 0,-2 1 0 0,3-1-7 0,3 2-4 15,-2-2 2-15,7 1 2 0,-3-3 2 16,9-4 0-16,2-3 0 0,0-3 0 15,6-4 2-15,-2-2 0 0,2-1 0 16,0-2 1-16,0 2 2 0,0-3-1 16,8 1 2-1,-4 0-1-15,6 0 1 0,3 0 5 0,1 0 2 0,5 0-1 16,2 1-1 0,1 3-1-16,1 3 0 0,2 0-1 0,-2 6 1 0,3 3-1 15,-3 1-1 1,-2 4 0-16,-1 0 0 0,-7 4 0 0,1 1-1 15,-3-1 2-15,-5-1-3 0,0-3 0 0,-2-1 0 16,-2-3-8-16,0-2-4 0,-2-5-14 16,0-1-13-16,0-4-19 0,0-1-16 0,0-4 0 15,0-2-52-15,2-7-33 16,5-4-147-16</inkml:trace>
  <inkml:trace contextRef="#ctx0" brushRef="#br0" timeOffset="77131.42">10925 15272 344 0,'0'0'101'0,"0"0"-18"15,0 0-7-15,0 0-7 0,0 0-11 0,0 0-11 16,0 0-12-16,-15-56-8 15,9 52-8-15,-2 0-3 0,2 1-4 0,-7 2-2 16,3 0-2-16,2 1-2 0,-5 0-3 16,-1 3 0-16,5 4-3 0,-7 3 0 15,1 3 0-15,1-4 0 0,2 4 0 16,-3-1-1-16,5 5 1 0,-3 0-1 16,1-1 1-16,0 4 0 0,3 0-1 15,-1 3 1-15,4-1-2 0,0 0 2 16,1 2 0-16,3-3-1 0,2-3 0 15,2 1 0-15,7-6 1 0,5 2-1 16,-1-2-1-16,9-3 0 0,3 2 2 0,8-5 1 16,6 0 3-16,-3-2 5 0,3-6 3 15,0 1-4-15,-2 0 2 16,-4 0 2-16,-6 0-2 0,-4-3-3 0,-11 2-4 16,-1 0-2-16,-9 0 1 0,4 1 0 15,-6 0-1-15,0-1-1 0,-6 1-1 16,2-2-12-16,-5 1-11 0,3 0-6 15,0 1-8-15,4 0-19 0,-6 0-25 16,4 0 2-16,-1 1-13 0,-3 2-34 16,2 1-73-16</inkml:trace>
  <inkml:trace contextRef="#ctx0" brushRef="#br0" timeOffset="80971.77">8688 15887 177 0,'0'0'0'0,"0"0"-71"0</inkml:trace>
  <inkml:trace contextRef="#ctx0" brushRef="#br0" timeOffset="82044">8624 16173 308 0,'0'0'51'0,"0"0"-7"0,0 0-4 16,0 0 3-16,0 0-11 0,0 0-8 0,0 0-4 15,0 0 4-15,-56 25 0 0,48-23 0 16,2 2-3-16,0-3 1 0,-5 2 1 15,-1 1 3-15,1-1-5 0,-3 1-3 16,0 1-2-16,-5 2-5 0,0 0-2 16,-3 4-3-16,-1 3-1 0,6 2-1 15,-5 3-1-15,5 5-1 0,-2 1-2 16,3 4 0-16,1 0 1 0,5 0-1 16,0-1 0-16,1-3 0 0,3-1 0 15,4-4 0-15,2 1-1 0,0-4 1 16,0-2-1-16,2 0 0 0,4-1 0 15,3 0-1-15,-1-1 1 0,0-2-1 0,3-2 1 16,3-3-1-16,-4-2 0 0,5-2 1 16,-3-2 1-16,3 0-2 0,1-3 2 15,-1-5 0-15,3 1 2 0,-1-4 0 16,4-3 2 0,-3-2 0-16,-3-1 1 0,1-3 5 0,-3-3 0 0,-1 0 1 15,-4-2 2-15,1-1-3 0,-5 2-3 16,-2 0 1-16,-2 1-3 0,0 7 1 15,0 2-2-15,0 6-1 0,-2 0 3 16,2 3 3-16,-2 2 0 0,2 0-5 0,0 2 0 16,0 1 0-16,0 0-2 0,0 0-2 15,0 6-2-15,0 5 1 16,0 3 1-16,0 6-1 0,2 1 2 16,0 3-1-16,2 2 0 0,-2 1 0 0,4 0 0 15,-2-1 0-15,2 2 1 0,3-2-1 16,1 5 0-1,0-3 0-15,3-2 1 0,-5-3-1 0,4-5 0 0,-1-2-3 16,-3-4-12-16,2-2-3 0,-1 1-1 16,1-3-11-16,0-2-13 15,1-3-21-15,-1-3 14 0,-2-8-22 16,7-8-23-16,-5-6-18 0,5-4-27 16,-5 3-99-16</inkml:trace>
  <inkml:trace contextRef="#ctx0" brushRef="#br0" timeOffset="82658.11">9180 16309 335 0,'0'0'37'0,"0"0"21"15,0 0-2-15,0 0 5 0,0 0-11 0,17-52-12 16,-17 46-2-16,0 2-6 15,-2 0 1-15,-3 1-4 0,3 0-10 0,2 0-1 16,0 2-6-16,-2-1 0 0,2 2-2 16,0 0-1-16,-2 0 1 0,0 0-1 15,2 0 0-15,-2 0 0 0,2 0 0 16,0-1 0-16,-2 1-2 0,2 0 0 16,0 0-1-16,-2 0-1 0,0 1-1 15,0 2 0-15,-2 3-2 0,0 2 1 0,-7 3 0 16,1 5-1-1,-5 2 1-15,1 2-1 0,-3 0 0 0,1 3 1 0,-1 1-1 16,1 0 0-16,3-1-1 16,-1-1 1-16,2-4 0 0,-1-1-1 0,1-2-3 15,1 0 0-15,1-5 0 0,-2-1 0 16,5-1-1 0,3-3-1-16,0-2 3 0,0-2 3 0,4 1-1 0,0-2 1 15,0 0 0-15,0 1 0 0,0-1 0 16,0 0-2-16,0 0 0 0,4 0 0 15,0-2 1-15,5 2 1 0,-1 0 3 0,2 0 1 16,3 2-1-16,-3 1 0 0,6 3 0 31,-1 4 0-31,4 2-1 0,-1 1 1 16,5 3 1-16,-2 3-1 0,1 0 0 0,1 3 0 0,0 2-1 0,-3 1 1 16,1-2 0-1,-6 1-1-15,3 3-1 0,-3 1 0 0,1 3 2 0,-3 0-3 16,-1-8-1-1,-6-3-6-15,0-6-7 0,-4-2-13 0,3-5-10 0,-5-4-20 16,0-3-13-16,0 0 7 0,0-9-44 16,0-11-36-16,0-5-94 15</inkml:trace>
  <inkml:trace contextRef="#ctx0" brushRef="#br0" timeOffset="83098.99">9782 16440 386 0,'0'0'69'15,"0"0"-6"-15,0 0 2 0,0 0-5 16,0 0-17-16,0 0-12 0,0-57-8 0,0 44-3 16,0 3 1-16,-2 0-1 15,-3 1-3-15,5 2-1 0,-4 2-2 0,0 1 0 16,0 1-3-16,-4 0-1 0,-1 2-2 15,3 1-1-15,-8-2-5 0,1 2 2 32,-1 0-3-32,-5 3-1 0,5 1 1 0,-7 0-1 0,7 3 1 0,-3 3 0 15,3 3-2-15,-1 3 0 16,3 0 1 0,-1 2-1-16,3 1 0 0,2-1 0 15,0 2-1-15,-1 2-2 0,3 0 2 16,2-1 2-16,2-1-3 0,0 1 0 15,2 0-1-15,0 1 2 0,4-1 0 0,2-5-1 16,4-1 1-16,1-4 2 0,1 1-3 16,7 0 3-16,2-4 0 0,5-1 0 15,1-2-2-15,2-3 2 0,4 0-1 16,-4 0 1-16,0-2-1 0,-4 1 1 16,-4-1 0-16,-3 0 0 0,-5-2-3 0,-3-1-18 15,-6 1-5-15,2-5-14 16,-6 3-12-16,0-2 0 0,0 0-12 15,0-3-46-15,0-5-65 0</inkml:trace>
  <inkml:trace contextRef="#ctx0" brushRef="#br0" timeOffset="83612.89">10582 16247 518 0,'0'0'68'0,"0"0"-8"15,0 0-8-15,-2-58 0 0,-5 50-12 16,-1 2-10-16,0 1-8 0,-5 3-6 16,3 1-4-16,2 1 1 0,-3 0 2 15,-3 7-6-15,6 2-6 16,-9 4 0-16,3 3 1 0,-5 3 0 15,3 1-3-15,-3-1-1 0,4 2 0 0,-1-3 0 16,6 1 0-16,-3-3 0 0,1-2 0 16,-1 1 0-16,3-2 2 0,-2-1-2 15,3-1 0-15,-1-3 0 0,4-2 0 16,0-3 0-16,-1 1 0 0,7-1 0 16,0-2 0-16,0 0-2 0,0-1 2 15,0 0 0-15,0 0-2 0,0 0 1 16,0 2-2-16,5 1 0 0,3-1 1 0,2 3 2 15,1-3-2-15,3 3 2 0,0 0 0 16,3 0 1-16,2 3-1 0,-3 0 1 16,3 1-1-1,-1 3 2-15,3 0-1 0,0 5 1 0,-3-1 0 16,3 1 1-16,-2 1 0 0,-1 0-3 0,3-1-2 16,-9 0 2-16,3-2 0 0,-3-1 2 15,-4-3-2-15,-1-2-3 0,-3-3-16 16,-2-3-19-16,2-1-16 0,-2-2-18 15,-2 0-11-15,0 0-19 0,2-5-49 16,2-5-76-16</inkml:trace>
  <inkml:trace contextRef="#ctx0" brushRef="#br0" timeOffset="84184.9">10989 16044 553 0,'0'0'43'0,"0"0"13"0,0 0-5 15,0 0 10-15,0 0-14 0,0 0-16 0,0 0-5 16,0 0-5-16,-13 4-6 0,13-2-7 16,0-1-3-16,0 5-1 15,0 3 0-15,0 5-1 0,0 4 1 0,0 5-1 16,-2 4 0-16,2 3 0 0,0 4-2 15,0 1 1-15,4 4-2 0,1 0 1 16,3-1 0-16,-4-1 0 0,-2-4-1 16,6-3 0-16,-1-4 0 0,-3-4 0 15,2-6 1-15,-6-3-1 0,0-7 0 16,0-2 0-16,0-3-1 0,0-1-2 16,0 1 2-16,2-1-1 0,-2 0 2 0,0-1-1 15,0-4-1-15,0-5 0 16,0-6 1-16,0-6 0 0,0-3 0 0,4-3 1 15,-2 0-2-15,4 1 2 0,1 4 0 16,-3 3-1-16,2 6 1 0,-2 3 0 16,-2 2 0-1,2 3 0-15,-2 0 0 0,2-2 0 0,3 1 0 0,-1 2-1 16,2 1 1-16,-2 3 0 0,3-1-1 16,1 2 1-16,2 0 0 0,3 0 0 15,1 2 1-15,1 1 0 0,4 2 1 16,-3 2 0-16,1 3 0 0,3 4-1 0,-5-1 2 15,4 3 1-15,-11 1 0 0,0 0 1 16,-1 0 1 0,-9-1-1-16,0-1-1 0,-5 3-1 0,-9-3 2 15,-3 5-2-15,-9 0-3 0,-5-1-5 0,-5-1-10 16,-1-7-13-16,-8-3-12 0,-3-7-35 16,-1-1-58-16,3-10-88 0</inkml:trace>
  <inkml:trace contextRef="#ctx0" brushRef="#br0" timeOffset="85446.17">12239 13315 203 0,'0'0'69'0,"0"0"-33"0,0 0-7 16,0 0 14-16,0 0 8 0,0 0 2 15,0 0 2-15,0 0-8 0,0-8-13 16,-2 7-9-16,2 1 0 0,0 0 1 16,0 0-1-16,-2 0-1 0,2 0-5 15,0-1-2-15,0-1-1 0,-2 0-5 0,2 2 0 16,0 0-3-16,0 0-1 0,0 0-2 16,0 0 0-16,0 0-1 0,0 0-1 15,0 0 4-15,0 0-1 0,0 0 0 16,0 0 0-16,0 0-2 0,0 0-2 15,0 0 1-15,0 0 0 0,0 0 0 16,0 0-3-16,0 0 0 0,2 3 2 16,2 1-2-16,7 2 0 0,-3-1 1 15,4 2 2-15,5 3 2 0,-3 0 0 16,5 1 1-16,6 0-1 0,-7 3-2 16,5 1-3-16,6 0 4 0,4 3 1 15,0 0-2-15,4 2-1 0,11 1 2 16,4-3 0-16,-1 2 1 0,9 2-1 0,4-1 1 15,9 4-2-15,5-1 2 0,1 1 0 16,10 2 10-16,-5 1-6 0,7 0-4 16,2 1-2-16,5 2-3 0,-1 1-2 15,-6 0 2-15,-7-1 0 0,1-2 1 16,-12 0 1-16,1-2 1 0,-6-1-2 16,-6-3 1-16,-2-2 1 0,-6-2-2 15,-7-4-1-15,-5-2-6 0,-5-1 6 16,-6-2 0-16,-6 0 0 0,-7-1 0 0,-7-5 1 15,-9-1 0-15,-2-2 0 16,0-1 1-16,0 0 1 0,0 0-3 0,-2 0-1 16,2 0-4-16,-6 0-3 0,-5 0-5 15,1-1-12-15,4 1-7 0,-3 0 3 16,-1 0-12-16,0 0-12 0,4 0-22 16,-5 0 2-16,-1 0-23 0,4 0-29 15,-5-2-37-15</inkml:trace>
  <inkml:trace contextRef="#ctx0" brushRef="#br0" timeOffset="85840.21">14327 13829 167 0,'0'0'269'0,"0"0"-204"0,0 0-5 0,0 0-2 0,0 0-5 15,0 0-3-15,0 0-7 0,0 0-9 16,-35-23-4-16,35 22-4 16,0 1-7-16,0 0-5 0,0 4-8 0,0 6-5 15,6 4 0-15,0 4 2 0,1 3 0 16,7 3 2-16,1 3 0 0,3 1 0 0,3 1-1 16,6 2-1-16,4 2-1 15,4 6 0-15,2 0-2 0,7 2 3 16,1 1 3-16,-4 0-3 0,1-3 4 0,-7-1 3 15,-4-4-4-15,-8-5-1 0,-3-4-1 16,-9 2 0-16,-7-3 0 0,-4 0-2 16,-2 1 3-16,-9-2-1 0,-11 0 2 15,-5-2-1-15,-8 0-1 0,-5-2-1 16,-9-3-2-16,1 0-1 0,1-6-3 16,-5 0-7-16,9-2-8 0,-5-1-8 15,7-1-10-15,8 1-12 16,2-1-27-16,10-2-29 0,6 1-4 0,9-4-41 15,-2 1-77-15</inkml:trace>
  <inkml:trace contextRef="#ctx0" brushRef="#br0" timeOffset="86532.17">15065 13464 392 0,'0'0'38'15,"0"0"27"-15,0 0-14 0,-6-53 7 16,0 46-10-16,0 1-6 0,1 2-12 15,1 0-5-15,0 3-4 0,-2 1-5 16,-2 0-2-16,-3 5-3 16,1-1-4-16,-9 4-2 0,5 2-3 0,-7 2-2 15,5 4 2-15,-7-3 0 0,9 5-1 16,-7-1-1-16,4 0 1 0,-1 3-1 0,3-2 0 16,-1 1-1-16,7 1 1 15,1-2-1-15,2 1 0 0,6-3 0 16,0 0-1-16,2-3 0 0,8 0-1 15,-1-1 1-15,1-2 0 0,7-2 1 0,-5-3 0 16,9-2 0-16,-3-3 1 16,3 0 0-16,6-5 1 0,-2-5 3 0,-5-1 3 15,5-1 1-15,-2-1 2 0,-7-1-2 16,7 0 2-16,-11-3 3 0,5-2-3 16,-7-1 1-16,1-3 0 0,1-1 0 15,-4-1-2 1,-6 3-2-16,3 4 0 0,-3 4 0 0,-2 7 3 0,0 2-1 0,0 3 0 15,0 2 0-15,0 0-3 16,0 0 0-16,0 0-6 0,0 3 0 16,0 7-2-16,2 4-2 0,-2 7 0 15,2 5 4-15,0-1 2 0,0 4-2 0,2 0 0 16,2-1 0-16,-2 0 2 16,0-2-2-16,3 0 0 0,1 0 0 0,2-2 0 15,-1 0 0-15,-5-4 0 0,2-4 0 16,2-3 0-16,-2-3 0 0,-4-4-8 15,3-3-6-15,1-2-8 0,0-1 0 16,2-2-3-16,5-9-10 0,-3-5-10 16,6-5-39-16,-3-3-11 0,1-7-62 15,-1 2-107-15</inkml:trace>
  <inkml:trace contextRef="#ctx0" brushRef="#br0" timeOffset="86989.01">15450 13254 363 0,'0'0'39'0,"0"0"15"0,0 0 15 0,0 0 0 0,0 0-23 31,0 0-10-31,0 0 5 0,0 0 2 16,-46-41-8-16,40 41-8 0,4 1-8 15,-2 1-1-15,2 0-3 0,0 3-3 16,-2 0-1-16,4 3-3 0,0-1-3 15,0 5 1-15,2 1-1 0,4 2 1 16,2 2-1-16,2 1 2 0,7 1-2 16,-1 3-2-16,7 0 1 0,2-1-2 15,0 2 0-15,0-1 0 0,-1 3-1 16,5-3 2-16,-6-1-3 0,-6-3 2 16,3 0 1-16,-9-4 1 0,-3-3-3 15,0 0 1-15,-4-1 2 0,0 0-1 0,1-2-3 16,-5 0 2-16,0-2 0 15,0-2 0-15,-2 0 2 0,-3 0-1 0,-5 1 3 16,-2 1 0-16,-3 0 2 0,-6 0-5 16,-3 1-2-16,1 1 0 0,0 0 0 15,-4 5-1-15,5-2 0 0,3 1 0 16,-2-1-1-16,7-1-5 0,-5 1-3 16,7-3-2-16,-3 1-5 0,7-2-1 15,2-1-2-15,2 0-2 0,4-3-2 16,0-1-12-16,0-1-11 0,2 2-19 0,2-3-7 15,6 0 11-15,7-6-33 16,-3-4-30-16,5-2-92 0</inkml:trace>
  <inkml:trace contextRef="#ctx0" brushRef="#br0" timeOffset="87475.86">15954 13419 323 0,'0'0'64'16,"0"0"11"-16,0 0-11 0,0 0 7 16,54-44-17-16,-42 37-11 15,-6 1-8-15,1 2-7 0,-3 1 0 0,-2 1-3 16,-2 0 0-16,0 2 0 16,0-1 0-16,0 0-4 0,0 0-5 0,0 0-1 15,0 1 2-15,-2 0-4 16,0 0-3-16,-2 0-4 0,-1-1-2 0,3 1-1 15,-4 0-2-15,0 0 0 0,-2 2-1 16,1 3 0-16,-3 2 0 0,-2 4 0 16,-3 1 0-16,3 5 0 0,-5-1 0 15,5 3-1-15,-5 2 1 0,7 0-1 16,2 3-2-16,-5-2 2 0,7-1 1 0,4 0-1 16,0 0 1-16,2-2-1 15,0-1 0-15,4-4 1 0,2 0-1 16,5 0 1-16,-1-3-2 0,4-1 1 0,5-2 0 15,4 2 1-15,2-3 1 16,-1 0 2-16,7-4-1 0,0-1 0 0,-2-2 4 16,-2 0 3-16,-8 0-1 15,-1 0-1-15,-7-2-3 0,-1 0-1 0,-2-1-3 16,-6 2 0-16,1 1 0 0,-3 0 0 16,0 0 0-16,0 0 0 0,-5 0-9 15,-3 1-6-15,-2 4-11 0,2 1-18 0,-7 1-8 16,5 2-15-16,-3 1-33 15,-3 2-16-15,1 1-87 0</inkml:trace>
  <inkml:trace contextRef="#ctx0" brushRef="#br0" timeOffset="88230.69">13620 14901 150 0,'0'0'178'0,"0"0"-109"16,0 0-10-16,0 0-6 0,0 0 2 15,0 0-13-15,0 0-15 0,-10 8-11 0,20-8-4 16,9 2 15-16,-3-1 13 0,11 0-5 16,8-1-2-16,7-1-3 0,7 0-6 15,11-4-2 1,4-3-5-16,11-1-3 0,3-3-1 0,13-2-2 16,11-2 0-16,11-2-10 0,7 3 2 0,6-1-2 15,5 2 4-15,-3 6-1 0,0 1 2 16,-4 4 1-16,-4 2-2 0,2 1-5 15,-13 1-4-15,-1 3 4 0,-7 0 2 16,-8 1 0-16,-8-1 1 0,-13 3-1 16,-14-2 0-16,-12 1-1 0,-11 0-1 15,-13-2-5-15,-11-1 4 0,-5-3 1 0,-4 0 1 16,-2 0 0-16,0 0 4 0,-4 0-3 16,-4 0-2-16,-11-2-6 0,-8 2-16 15,-12 0-13-15,-9 2-11 0,-14-1-24 16,-8 2-44-16,-15-1-35 15,-6-1-119-15</inkml:trace>
  <inkml:trace contextRef="#ctx0" brushRef="#br0" timeOffset="88938.71">13796 15049 303 0,'0'0'41'16,"0"0"-1"-16,0 0 9 0,0 0 9 0,0 0-5 0,0 0-10 15,-54-37-9-15,50 36-4 0,0-1 1 16,0 1 8-16,4 1 2 0,0 0-5 15,0 0-11-15,0 0-10 0,0 0-2 16,0 4-2-16,0 4-4 0,6 4-4 16,0 4 6-16,-4 2 6 0,7 6-3 15,1 1-4-15,-2 3 1 16,-4 4-2-16,7 6-1 0,-5 9 0 0,0 6-2 0,-4 4 7 16,-2 0 1-16,0 3-3 0,0-1-1 15,-4 2-2-15,-2 2-2 0,0 2-1 16,-3 0-1-16,3 0 1 0,-4-6-2 15,4-3-1-15,1-7 0 0,1-6 0 16,6-4 0-16,-2-6 0 0,2-2 0 16,5-3 0-16,1-5 0 0,2-3 0 0,-8-3-1 15,7-4 1-15,-5-3 0 0,0-5 0 16,2-1-1-16,0-2 1 0,-2-1 0 16,3 1 0-16,3-2 0 15,6 0 2-15,-1-3-1 0,8 0 2 0,6-3 0 16,6-1-1-16,6 0 1 15,11-1 1-15,-3 0-4 0,11 0 0 0,9-2 0 16,13 0 0-16,5 0 0 0,14-4 0 16,13 2 0-16,10-1 0 0,8 1 0 15,13 1 0-15,8-3 0 0,12 3 0 16,7 0 0-16,2 3 0 0,-3 2 0 16,7 2 0-16,0 2 0 0,-13 1 0 15,-4-1 0-15,-14 1 0 16,-11 0 0-16,-9 0 0 0,-10 1 0 0,-15-4 0 0,-22-3 0 15,-16 1 0-15,-20 0 0 0,-21 1 0 16,-21-3-9-16,-7-4 3 0,-19-1 4 16,-11-5 0-16,-11-2-28 0,-14 2-16 15,-4 4 0-15,-4-1-10 0,-2 3-19 16,1 1 0-16,3-3-9 0,4 0-39 16,13-1-61-16</inkml:trace>
  <inkml:trace contextRef="#ctx0" brushRef="#br0" timeOffset="89660.75">15933 14721 337 0,'0'0'53'0,"0"0"-13"16,0 0-3-16,0 0 24 0,0 0-8 15,0 0-15-15,0 0-13 0,-2 7-1 16,2-7 1-16,0 0-3 0,0 0-6 16,0 0-6-16,0 0-5 0,2 0-1 15,5 0-3-15,5 0 1 0,-2 1 5 16,7-1 7-16,1 0 4 0,9 0-6 0,2 2 1 16,4-1-3-16,5 1-1 15,5-2-1-15,9 3 3 16,-1 0 1-16,7 0 0 0,2-3 0 0,-2 0-5 15,-8 0-3-15,-1-1 1 0,-5 1 0 0,-7 0 1 16,-2 0 0-16,0-1 2 16,-4-1 1-16,4-1-1 0,-2 1-2 0,5-2 0 15,1 0 0-15,2-1-1 0,-2 0-2 16,-1 1-3-16,-5 1 0 0,-6 2 0 16,-9-2 0-16,-3 2 1 0,-13 1 0 15,2 0 1-15,-4 0 0 0,0 1 2 16,0-1-1-16,0 3 1 0,0 3 0 15,0 3 1-15,-2 4 1 0,0 6 2 0,0 2 0 16,0 3-8-16,0 3 0 16,2 2 0-16,0 3 0 0,0 3 0 15,0 0 0-15,4 4 0 0,-2 0 0 0,4 5 0 16,-2 0 0-16,8 3 0 0,-3 8 0 16,-3 4 0-16,0 6 0 0,2 3 0 15,1 1 0-15,1 4 0 0,-4 0 0 16,7 3 0-16,-3 1 0 0,0-1 0 15,7 2 0-15,-3-5 0 0,3-6 0 16,-5-9 0-16,-6-15 0 0,-3-11 0 16,1-11 0-16,-4-12 0 0,0-6 0 0,-9-6 0 15,1-13-12-15,-8-13-56 16,-7-14-43-16,-4-3-109 0</inkml:trace>
  <inkml:trace contextRef="#ctx0" brushRef="#br0" timeOffset="94200.97">14307 15348 99 0,'0'-4'114'0,"0"2"-38"0,0 0-31 16,0-1 1-16,0 1 10 0,0-1-3 15,0 1-7-15,2-1-5 0,-2 1-2 16,0 0-4-16,0-1-3 0,0 1-1 16,0-2-1-16,0 0-3 0,-2 1-4 15,2 0-2-15,-3-3-5 0,-1 2-2 0,2 0 0 16,0 0-4-16,-6 2-1 16,0 0-1-16,1-1-1 0,1 2 0 15,-2-1-2-15,-6 2 0 0,3 0-1 16,-5 3-1-16,3 6-2 0,-7 1 0 0,1 6-1 15,-4 2 1-15,9 4-1 0,-9 4 0 16,11-1 0-16,-9 3 0 0,4-2-1 16,3 2 1-16,6-2-1 0,-3-1 0 15,3-1-1-15,6 0 1 0,0 1 1 16,2-1 0-16,4-2-1 0,4 0 1 0,5-3-1 16,-5-2 1-1,9-3-2-15,-1-1 2 0,9-5-1 0,-4-3 1 0,3-2 0 16,3-3-2-16,6 0 0 15,0-3 1-15,0-2 0 0,1-4 1 0,-3-1 0 16,-3 0 0-16,-9 0 1 16,0 3-1-16,-5-2 1 15,-1 2-1-15,-7 3 2 0,-4 1-2 0,0 1 1 16,-2 0-1-16,2 1-4 0,-2-2-10 0,0 3-9 16,0 0-11-16,0 0-13 0,2 0-15 0,0 0-9 15,-2 0-24-15,2 0-46 16,0 0-74-16</inkml:trace>
  <inkml:trace contextRef="#ctx0" brushRef="#br0" timeOffset="94740.1">14997 15334 387 0,'0'0'76'16,"0"0"-8"-1,0 0-5-15,0 0-4 0,0 0-3 0,-31-51-14 0,25 46-12 16,-5 2-3-16,3-2-3 0,2 2-3 16,0 1-4-16,-3-1-3 15,1 1-1-15,2 2-2 0,0-1-2 0,2 1-2 0,-5 1-1 16,1 3-2-16,-2 2-1 0,4 1-2 15,-9 3 0 1,3 1-1-16,-3 4 0 0,-3 4 0 0,3 0 0 0,-3 5 0 31,-1 0-1-31,2 0 2 0,1 1-2 16,1-2 1-16,7-1-1 0,-4-3 0 16,3 0-1-16,5-4-1 0,4-1 0 15,0-2 1-15,0-3 1 0,0 1 0 16,0-3 1-16,0-1 0 0,2 0-2 15,3 0 2-15,-3-2 0 0,4 1-1 0,2-1 0 16,0 0 1-16,-4 1 0 0,9 0 1 16,3 2-1-16,-3 0 3 0,8 0-2 15,-5 2 1-15,3 1 1 0,3-1-2 16,-5 1 1-16,4 2 0 0,-7 0-2 16,5-4 1-16,-5 2 0 0,1-2-1 15,-5 1 0-15,-4 2 0 0,0-4 0 0,1 0-3 16,-7 1-12-16,0 1-18 15,0-1-18-15,0 1-25 0,0-1-5 16,0 1-23-16,0-3-49 0,0-3-91 0</inkml:trace>
  <inkml:trace contextRef="#ctx0" brushRef="#br0" timeOffset="96233.21">15474 15411 462 0,'0'0'52'0,"0"0"-7"0,0 0-4 15,0 0 12-15,0 0-4 0,0 0-10 16,0 0-7-16,-39-56-4 0,33 45-4 16,-2 3-8-16,-5-2-3 0,3 4-3 15,2 0 0-15,-7 0-5 0,5 0-1 16,2 2-1-16,-7 3-1 0,7 1 1 0,2 1-2 15,-5-1 0-15,-3 6-1 0,4 2 0 16,-7 7-1-16,5 1 1 16,-1 1 0-16,-1 3-1 0,5-2 1 0,-1 1-2 15,0 0 0-15,4-2 0 16,1 2 0-16,3-3-1 0,0 2 0 0,2-4 0 16,0 2 2-16,0-2-1 0,0-1-1 15,4 0 0-15,1-1 1 16,-1 0 2-16,2-4-2 0,0-2 2 15,0-2-1-15,-2-2 1 0,-1 1-1 0,-1 0 0 16,2-3 1-16,0 0 0 0,0 0 0 16,4-1 0-16,-2-2 0 15,1-1 0-15,-1-2 1 0,0 0 3 0,4-3 1 0,-1 3 0 16,-5-1-1-16,2-2 0 0,4 4-1 16,-1-2 0-16,-5 2 1 0,-2-2-1 15,2 2 0-15,-2 2 0 0,0 0 0 16,0 0 0-16,-2 2-2 0,0 0 1 15,0 1 0-15,0-2-2 0,0 2 1 16,2 0-1-16,-2 0 0 0,0 0 0 16,0 0 0-16,0 0 0 0,0 0-1 0,2-1 1 15,-2 0 0-15,0 0 0 0,0 1 0 16,4 0 0-16,-4 0 0 16,0 0 0-16,3-2 0 0,-1 1 0 0,0-2 0 15,-2 0 1-15,2 0-1 16,0 1 1-16,0-2 0 15,0 1 1-15,0 0-1 0,0-1 1 0,0 0 1 0,2-1-3 16,-2-1 2-16,5 1-1 0,-3-2 1 16,-2 0 1-16,0-3 1 15,0 0 0-15,0 1 0 0,0 2-1 0,0 2 0 16,0-2-1-16,-2 2 0 0,2 1-1 16,0 1 1-16,-2 0-2 0,0 3 2 15,0 0-2-15,2 0 0 0,-2-3 0 0,0 3 0 16,0 0 0-16,0 0 0 15,0 0 0-15,0 0 0 0,0 0 0 16,0 0 0-16,0 0 0 0,0 0 0 16,0 0 0-16,0 0 0 0,0 0 0 0,0 0 0 15,0 0 0-15,0 0 0 0,0 0 0 16,2 0 0-16,-2 0 0 0,0 0 0 16,0 0 0-16,0 0 0 0,0 0 0 15,0-3 0-15,0 2 0 0,0 1 1 16,2 0-2-16,-2 0 2 0,0-1-2 15,0-1 1-15,5 1 0 0,-5 0 1 16,0 0-1-16,0-1 0 0,0 1 0 0,4-1 0 16,-4 0 1-16,0 1-1 15,0 0 0-15,2 1 0 0,-2 0 0 16,0 0 0-16,0 0 0 0,0-1 0 0,0 1 0 16,0 0 0-16,2-2 0 0,-2-1 0 15,0 3 0-15,0 0 0 16,0-2 0-16,0 0 0 15,0-1 0-15,2-1 0 0,0 1 1 0,-2-1-1 0,0 0 0 16,0 0 0-16,0 1 1 0,0-2-1 0,0 3 0 16,0 0 1-16,0 2-1 0,0 0 0 15,0 0 0-15,0-1 0 16,0 0 0-16,2 1 0 0,-2 0 0 0,0-1 0 16,0 0 0-16,0 1 0 0,0-1 0 15,0 1 0-15,0 0 0 0,0 0 0 16,0 0 0-1,0 0 0-15,0 0 0 0,0 0 0 0,0 0 0 0,0-1 0 16,0 0 0-16,0-1 0 0,0 2 0 16,0 0 0-16,0 0 1 0,0 0-1 0,0 2 0 15,0-2-1-15,0 0 2 0,0 0-1 16,0 0 0-16,0 0 0 16,0 0 0-16,0 0 0 0,0 0 0 15,0 0 0-15,0 1 0 0,0 0 0 0,0 0-1 31,0 0 1-31,0 1 1 0,0 2-1 16,0 4 1-16,0-1-1 0,2 5 0 0,-2 2 0 0,0 3 0 0,2 2 1 31,0-2-1-31,0 4 1 0,0-3 0 16,3 2-1-16,-1 0 0 0,-2-3 0 16,4 2 0-16,-2 0 1 0,-2-1-1 15,4 2 0-15,3-2 0 0,3-2 0 0,-6-1 0 16,2-4 0-16,3-2 1 0,-1-2-1 15,-2-1 0-15,1-1 1 16,1-3-1-16,-2-1 1 0,-2-1-1 0,1 0 0 16,3 0 1-16,-2-1-1 0,-4-2 1 15,1 0-1-15,1-1 1 0,2 0-1 16,-2-2 0-16,-2 1 1 0,-2-1-2 16,0-2 0-16,1 3-5 0,-3 0-4 15,2 1-7-15,-2-1-4 0,0 1-6 16,0 0-5-16,0-1-13 0,-2 1-15 15,-1 1-10-15,-3 0-23 0,-8 2-63 0,3-1-107 16</inkml:trace>
  <inkml:trace contextRef="#ctx0" brushRef="#br0" timeOffset="97449.91">16031 15345 62 0,'0'0'11'15,"0"0"-3"-15,0 0-3 0,14-29 8 16,-10 26 0-16,-2 0 1 0,-2 1 8 16,2 1 6-16,-2-2 5 0,0 0 3 15,0 0 3-15,0 3-7 16,0-3 4-16,0 2 4 0,0-1-3 16,0-1-6-16,0 0 0 0,0-2 8 0,0 0-2 15,0 1 2-15,0-2-9 0,0 2-1 16,0-4-1-16,0 1 3 0,0 1-5 0,0 0 1 15,0 0 0-15,-2 2-6 0,2 1-4 16,-2 0-1-16,2 0-3 0,-2 3-2 16,0 0-2-16,2 0 1 0,-4 0-4 15,0 0 0-15,-2 3 2 0,-1 3-2 16,-1 5-2-16,-6 3-4 0,3 5 2 16,-7-1-1-16,5 4-1 0,-1 1 1 0,-1-1-1 15,5-3 0-15,-5 0 0 16,7 0 0-16,2 0 0 0,-2-1 0 15,-3-1-1-15,5-2 1 0,4-2 0 16,-2-3-1-16,2-1 1 0,-2-3-1 16,4 1 1-16,0-2 0 0,0-2 0 15,0-1-1-15,0 0 1 16,0-1 0-16,0 1-1 0,0 1 1 0,0-1 0 0,4 2 1 16,-2 1-1-16,4 2 2 0,0-2-1 15,3 1 2-15,-1 1-3 0,-2 0 4 16,2 1-2-16,9 1 0 15,-7 1 0-15,11-1 1 0,-7-3-3 0,11 3 0 16,-8 2 1-16,6-1 0 0,-1 2 0 16,-5 0-1-16,1 1 0 0,-5-1 1 15,-1 0 0-15,-1-2-1 0,-5 0-6 16,-4-1-10-16,2-1-11 0,-2-3-21 0,-2 3-35 16,0-3-25-16,0-2-62 0,0-1-145 15</inkml:trace>
  <inkml:trace contextRef="#ctx0" brushRef="#br0" timeOffset="98110.11">16429 15185 510 0,'0'0'30'0,"0"0"12"0,0 0 15 15,0 0 7-15,0 0-11 0,0 0-14 16,0 0-7-16,0 0-1 0,-12-20-5 16,10 20-9-16,0 0-5 0,2 0-1 15,-2 0-1-15,0 0-1 0,2 0-2 16,0 3-3-16,0 4-1 0,0 5-3 16,0 2 0-16,0 5 0 0,0 4 0 15,0 0 0-15,0 2 0 0,0 1 1 16,0-1-1-16,6 0 0 0,-4-2 0 15,2 1 0-15,2 0 0 0,-4-3 0 0,11 2 0 16,-7-6 0-16,0-1-1 16,-2-2 1-16,1-3 0 15,-1-2 0-15,0-5 0 0,0 0-2 0,-4-1 1 0,0-2-1 16,0 1 0-16,0-2 2 16,0 0-1-16,0 0 2 0,0 0-1 0,0-4 1 15,0-1-1-15,-6-2 1 0,4-2-1 16,-2-1 0-16,1 0 0 15,3-1 0-15,-4 0 0 0,4 1 1 0,-2-1 0 16,2-1 0-16,0 3 1 0,0 1 0 16,0-1-1-16,2 2 0 0,0 2-1 15,0 0 1-15,3 0-1 0,-1 1 1 16,2 0-1-16,2 1 0 0,0 0 1 0,3 0-1 16,5 0 0-16,-1 2 0 0,6-1 1 15,-5 2 0-15,7 0-1 0,-3 3 1 16,-3 3-1-16,2 1 2 0,-9 1-1 15,4-1 0-15,-1 0 1 0,-7 1 1 16,0 1-2-16,-2 1 2 0,0-3 1 16,1 2 0-16,-5 0-2 0,-2 0 2 15,-7 3 0-15,-1 0-1 0,0 1 0 16,-7 0 0 0,5-1-2-16,-3-2 0 0,5-4-1 0,0 0 1 0,-3-2-1 0,3-1-6 15,4-1-10-15,-7 0-12 0,1-1-11 16,4-1-23-16,-1 1-47 0,-3-1-51 15,1-3-185-15</inkml:trace>
  <inkml:trace contextRef="#ctx0" brushRef="#br0" timeOffset="103553.27">22013 12564 221 0,'0'0'194'16,"0"0"-107"-16,0 0-34 0,0 0-4 0,0 0-6 15,0-9-4-15,0 9-4 0,0 0-1 16,0 0 1-16,0 0-8 0,0 0-2 15,-2 1-4-15,2-1-3 0,0 0-1 16,0 0-4-16,-2 0 2 0,0 1-1 16,-1 1 3-16,-3 3-7 15,-6 4-1-15,-1 3-1 0,-3 5-1 16,-5 3 1-16,-4 5-1 0,1 4-3 0,-5 3 0 16,2 2 0-16,-2 0 1 0,0 6-5 15,-2 1 0-15,0 0 0 0,0 4 0 16,0-1 0-1,2 2 0-15,-2 1 0 0,2-1 0 16,-4 1 0-16,2-1 0 0,-2 1 0 0,0 2 0 0,0 0 0 16,0 0 0-1,-2-2 0-15,-3 0 0 0,1-2 0 0,2 0 0 0,2-5 0 0,0-4 0 16,6-4 0-16,2-1 0 0,2-3 0 16,3-1 0-1,1 0 0-15,-2-3 0 0,5 1 0 16,-5-2 0-16,3 1 0 0,-3 0 0 15,-4 2 0-15,0 0 0 0,-1-2 0 16,-1 2 0-16,0-1 0 0,-2 0 0 0,0-2 0 16,4-4 0-16,0-3 0 0,3 0 0 0,-3-2 0 15,2-1 0-15,0-1 0 0,-2-1 0 0,3 0 0 16,3-2 0-16,3 1 0 16,1-3 0-1,5 1 0-15,-1-1 0 0,5-4 0 16,2 1 0-16,0-1 0 0,2 1 0 0,-2-1 0 15,2-2 0-15,2 1 0 16,0-1 0-16,0 0 0 0,0 0 0 0,0-1 0 16,0 0 0-16,0 0 0 15,2-2 0-15,2-2-18 0,4-3-2 0,5-5-4 16,1-4-7-16,3-3-10 0,1-4-30 16,3-3-35-16,0-4-43 0,1 1-150 15</inkml:trace>
  <inkml:trace contextRef="#ctx0" brushRef="#br0" timeOffset="104464.84">21887 12683 125 0,'0'0'274'16,"0"0"-232"-16,0 0-6 16,0 0 9-16,0 0 2 0,0 0-13 0,0 0-5 0,-11-18-6 15,11 15 1-15,0 2-2 0,0 1 1 16,2-2-5-16,0 2-1 15,3 0-1-15,1 0-1 0,4 5-4 0,3 2 2 16,5 2-1-16,5 4-3 16,8 2 4-16,4 2 3 0,8 2-4 15,3 1-2-15,8 3 0 0,-1 1 2 16,7 3-3-16,13-1 1 0,5-1 4 0,3 0-5 16,10 1-1-16,6-1-3 0,6 0 3 15,11 1 3-15,4 5-2 0,10 3 1 16,6 4-2-16,3 0-1 0,8 2-7 15,5-1-1-15,-3-1 1 0,4 0 4 16,-2-4 0-16,-2 0-4 0,-7-3 0 16,-1-4 0-16,-7 1 0 0,-8-2 0 15,-6 0 0-15,-11 0 0 0,-3-2 0 0,-7 2 0 16,0-2 0-16,-14 0 0 16,-5 0 0-16,-7-3 0 0,-14-1 0 0,-7 0 0 15,-7-1 0-15,-9-1 0 0,-10-2 0 16,-1-2 0-16,-11 0 0 15,-1-4 0-15,-5 0 0 0,-6-4 0 16,0-1 0-16,0 1 0 0,-6-3 0 0,-5 1 0 16,1 1 0-16,2-4 0 0,-9 0 0 0,9-1 0 15,-8 0 0-15,1 0-16 16,5-2-6-16,-5-4-6 0,5 0-4 0,0-1-2 16,-1 0-15-16,3-1-10 15,4 3-22-15,4-6-8 0,0-3-46 16,4-3-58-16</inkml:trace>
  <inkml:trace contextRef="#ctx0" brushRef="#br0" timeOffset="104905.2">25486 13316 323 0,'0'0'68'0,"0"0"-9"0,0 0 1 16,0 0 11-16,0 0-17 15,0 0-14-15,0 0 4 0,0 0 0 16,-23-55-2-16,23 51-10 0,0-1-4 0,0 4-8 16,0 0-2-16,0 0-5 0,0 1-2 0,0 0-1 15,0 1-3-15,6 3-3 16,0 3-2-16,2 4-1 0,13 6 1 0,-2 2 2 15,3 5 4-15,12 1 2 16,-1 6-3-16,0-4 1 0,0 1-3 16,-2-2 3-16,-2 0-2 0,-9-3 1 0,-1-3 0 15,-7-3-7-15,-1 0 0 0,-9-3 0 16,-2-1 0-16,-11 0 0 0,-3 0 0 16,-15 3 0-16,-8 0 0 0,-7-3 0 15,-16 1 0-15,-8-2 0 0,-14 1 0 16,-3-4 0-16,-6 3 0 0,4 1 0 15,9 1 0 1,1 1 0-16,5-1-9 0,3 0-19 0,1 0-17 0,4-2-18 16,0 0-38-16,4-2-43 0,2-4-110 15</inkml:trace>
  <inkml:trace contextRef="#ctx0" brushRef="#br0" timeOffset="107121.52">20504 13875 352 0,'0'0'69'0,"0"0"-2"0,0 0-1 16,16-40-13-16,-16 36-16 16,2 1-2-16,-2 2-4 15,2 0 3-15,-2 1-3 0,0 0-7 0,0 0-7 16,0 0-3-16,0 2-3 0,0-1-1 0,0 3-3 16,0 0-5-16,-2 6 1 0,0 2 0 15,0 2 1-15,-4 5-2 0,0-1 2 16,-2 1-1-16,-1 2 2 0,3-1-1 15,-2 1-1-15,2-1-2 0,-1-4-1 16,3 3 0-16,0-6 1 0,2 2-1 16,0-2 0-16,0 0 1 0,0 1-1 15,0-3 0-15,0 1 0 0,0-2 1 0,0 0 0 16,2-2-1-16,-2-1 0 16,-1-3 0-16,3 1 0 0,0-1 0 15,0 1 1-15,0-3-1 0,0 1 1 16,3 0 3-16,-1 1-2 0,4 1 1 0,-2 0 1 15,4-1 1-15,3 0 1 0,1 1-1 16,2-1 1-16,7 1 0 0,2 1 1 16,4-1 1-16,6 0 0 0,2-3 1 15,4 3 0-15,-2-1-4 0,-4 1-2 16,-2 0-3-16,-8 1 2 0,-4 1-1 16,-5 0 0-16,-5 2-1 15,-1-4 0-15,-4 2-2 0,-2 2-14 0,-2-3-12 16,0 3-6-16,0-1-8 0,-2 3-20 15,-6 0-27-15,-3-1 10 0,-3 1-46 0,-3-3-70 16</inkml:trace>
  <inkml:trace contextRef="#ctx0" brushRef="#br0" timeOffset="108379.32">19507 14355 323 0,'0'0'45'0,"0"0"-14"16,0 0 21-1,0 0 4-15,0 0-18 0,-49 25-3 0,43-22-6 0,-1-2 1 16,3 1-2-16,0-2-2 0,0 1 0 15,4-1-2-15,0 0 5 0,0 0-9 0,0 0-7 16,0 0-5-16,0 0-4 0,0 3-1 16,8 1-1-16,5 1 2 0,-1 1 1 15,15 1 3 1,2-1 6-16,8 1-3 16,11 0-3-16,7-2 2 0,14 1 4 15,15-3-2-15,7 2-11 0,11-4 6 16,15 0 2-16,10-2 1 0,9-1 1 15,17-5 0-15,6-3-3 0,11-5 1 16,3-1-9-16,1-3-1 0,0 1 1 16,-7-1 4-16,-8 3 3 0,-6 3-7 15,-16 1-8-15,-11 3 8 0,-19 2 2 0,-14 3 0 16,-18 4 2-16,-15 0-4 0,-23 1-2 16,-15 3-1-16,-13 0 2 0,-9 3 1 15,-4-1-1-15,-13 1-5 16,-4 5 1-16,-10 1-1 0,-4 0-5 0,-10-1-5 15,-3 1-6-15,-10 0-20 0,-8 1-12 16,-8 0-29-16,-9-1-16 0,-6-1-62 16,-8-5-117-16</inkml:trace>
  <inkml:trace contextRef="#ctx0" brushRef="#br0" timeOffset="109306.38">19478 14440 358 0,'0'0'61'0,"0"0"7"0,0 0 6 16,0 0-8-16,0 0-17 15,0 0-5-15,0 0-2 0,0 0-2 0,-24-29-7 16,24 29-6-16,0 0-8 0,0 0-7 16,0 1-2-16,0 2-3 0,0 7-2 15,0 4-1-15,0 1 2 0,2 5 0 16,2 0 0-16,-4 4-1 0,2 2 0 15,0 3-3-15,0 5-1 0,-2-2 0 16,2 4 0-16,0 1-1 0,-2 4 2 16,0 4-2-16,-2 2 1 0,-4 5-1 15,-4 2 2-15,-3-1-2 0,1 1-2 0,-3-6 1 16,3-1 1-16,2-5 0 16,-1-4 1-16,3-1-1 0,0-3 0 0,4-4 2 15,-1-1-2-15,5-5 0 0,-2 0 0 16,2-2 0-16,-2 3 0 0,2 0 0 15,-4-3 0-15,4-3 0 0,4 0 0 16,-4 1 1-16,0-1-1 0,0-1 1 16,0 0-1-16,0 1-1 0,0-2 1 15,0 2 1-15,0-2-1 0,0-1 1 16,0 1-2-16,0-2 2 0,0-1-1 16,0 0 0-16,0-3 0 0,2 0 0 0,0-4 0 15,5-1 0-15,-5-2-1 16,2 2 1-16,0-1 0 0,0-1 0 0,0-1-1 15,5 0 1-15,-1 1 0 0,4-1 2 16,3-2-2-16,-1 1 1 0,9-1 0 16,0 0-1-16,3 2 2 0,8-1-1 15,1 2 2-15,6 0 1 0,2-1-2 16,5 2-2-16,6-3-4 0,8 0 4 16,2 0 0-16,8-2 0 0,11 0 2 15,4-6 1-15,8-3 1 0,4-1 0 16,8-5-1-16,9-2 4 0,6-1-1 0,4 0-5 15,7 1-1-15,1 3-1 16,0 3 1-16,-1 6 1 0,-3 1 3 16,-4 3 0-16,-4 4-4 0,-6 3-5 0,-9 4 4 15,-6 1 1-15,-14-2 2 0,-4 1 1 16,-15 1 0-16,-2 1-1 0,-8-2 0 16,-8 2-2-16,-1-1-5 0,-3 0 2 15,-5 0 3-15,-4-3 0 0,-1-1 0 16,-3-1 1-16,-4-1 0 0,-3-3-1 15,-1-2 0-15,-2 0 2 0,-13 0-2 16,-3-3 0-16,-3 2 0 0,-4-4-1 16,0-2-6-16,-11-3-1 15,3-5-5-15,-15-4-14 0,7 2-10 0,-7 2-6 16,0 0-4-16,3 2-9 0,-1-2 0 16,0-1-1-16,3-2-22 0,-3-3-48 15,2 1-96-15</inkml:trace>
  <inkml:trace contextRef="#ctx0" brushRef="#br0" timeOffset="109808.84">22538 14340 118 0,'0'0'270'16,"0"0"-193"-16,0 0-16 0,0 0 3 16,0 0-11-16,0 0-6 0,4-10 2 15,-4 10-1-15,0 6-9 0,0 3-11 0,2 7-7 16,2 10-1-16,0 7 1 0,2 9 3 16,-1 7-4-16,1 6-4 0,2 6-5 15,7 5-3-15,-3 5-1 0,4 1-4 16,-1 6 0-16,-1 5-1 0,-1 3-2 15,-7 1-3-15,-4-4 3 0,-4-6 0 16,-6-5 0-16,-11-8 0 0,7-4-4 16,-9-4-6-16,5-4-7 15,-5-5-5-15,4-6-3 0,5-7-4 0,4-6-5 16,1-8-19-16,5-5-29 0,-4-11-16 0,0-7-88 16,-2-9-214-16</inkml:trace>
  <inkml:trace contextRef="#ctx0" brushRef="#br0" timeOffset="111211.87">20090 13123 224 0,'0'0'69'0,"0"0"3"0,0 0-10 16,0 0 4-16,0 0-3 0,0 0-15 15,0 0-7-15,0-40 1 0,0 39 0 0,0 0 0 16,0 1-8-16,0-1-7 0,0 1-7 16,0 0-4-16,0 1-7 0,0 5-3 15,0 5-4-15,0 6 0 0,4 3 0 16,1 2 4-16,-3 3 2 0,2 0-1 16,-2 1 0-16,4-1-2 0,-6 3-1 15,2 1 0-15,-2-3-1 0,0 4 0 16,0-4-2-16,0-1-1 0,2-3 1 15,0-1-1-15,0-2 0 0,0-3 0 16,3-4 0-16,-1-1 0 0,0-2 1 16,-2-3-1-16,0-3 0 0,-2-2 0 15,0-1 0-15,0 0 0 0,0 0 0 16,0 0 0-16,0 0 0 0,0 0 0 0,0-6 1 16,-2-1 0-16,-2-3-1 0,2-1 0 15,0 1 0-15,0-5 0 0,2 1 0 16,0 0-1-16,0 0 1 0,2 4 0 15,2 1 0-15,0-1-1 0,-2 3 1 16,4 0 0-16,0 3 0 0,1-3-1 16,3 3 0-16,2 0 0 0,5 0 1 15,4 1 0-15,1 2 0 0,3-2-1 16,0 3 2-16,2 0-1 0,-5 0 0 16,-5 3 1-16,-3 3 0 0,-1 3-1 0,-7-1 0 15,0 0 1-15,-2 1-1 0,-4 2 1 16,0 3-1-16,-8 0 2 0,-4 1 0 15,-7 2 1-15,-4 1-2 0,-3-2 0 16,-5 0-1-16,-3 1 0 16,-3-2 0-16,4-2-1 0,2-1 0 0,6-4-4 15,5-3-4-15,3-2-2 0,1-3-4 0,5 0-1 16,1-3-6 0,2 1 3-16,-1-1 1 0,3-2-1 0,4 0-10 15,0 1-4-15,0-2-3 0,2-1-13 16,2-1-50-16,4-2-76 0,5 2-167 15</inkml:trace>
  <inkml:trace contextRef="#ctx0" brushRef="#br0" timeOffset="111762.77">20531 13093 379 0,'0'0'132'0,"0"0"-46"16,0 0-23-16,0 0 5 0,0 0-2 15,0 0-23-15,-15-53-12 0,13 50-8 16,2 2-2-16,0 1-6 0,-2 0-2 16,0 0-4-16,2 0 1 15,0 0-1-15,0 0-2 0,0 1-2 0,0-1-2 16,0 0-1-16,0 3-1 15,0 4-1-15,-4 6 0 0,-2 5 0 0,-5 7 1 16,3 1-1-16,-4 0 1 0,-1 1-1 16,3-1 0-16,0-4 0 0,1 0 2 15,5-5-2-15,0-2 0 16,2 1 0-16,-2-2-3 0,2-2 2 0,0-4 1 0,2-2 0 16,0-3 0-16,0 0 0 15,0-3 1-15,0 0-1 0,0 0 0 0,0 0 0 16,0 0 0-16,4 0 0 0,2 0-1 15,0 0 1-15,9 3 2 0,-1-1 0 16,5 1-1-16,-1 0 1 0,7 2 0 16,-2-1 1-16,2 1 0 0,-3 1 1 15,3 1-1-15,-6 2-1 0,-1-1 0 16,-3-1-1-16,-1 0 0 16,-3 0 0-16,-1-1 0 0,-2 1 0 0,1-1-1 0,-3 0 1 15,-4-1 0-15,4-2-1 16,-4 1 0-16,-2-1-1 0,2 1-1 0,-2 0-9 15,0-3-6-15,0 0-9 0,0-1-8 16,0 0-11-16,0 0-19 0,-6 0-31 16,0-2-18-16,2-2-96 15</inkml:trace>
  <inkml:trace contextRef="#ctx0" brushRef="#br0" timeOffset="112314.1">21196 12962 139 0,'0'0'276'0,"0"0"-202"16,0 0-4-16,0 0-2 0,0 0-16 15,0 0-10-15,0 0-8 0,0 0-4 16,-58-51-5-16,46 48-8 15,0 2-3-15,1-1 0 0,-3 2-1 0,3 0-1 0,-1 0-1 16,0 0 0-16,1 0-2 0,1 0 0 16,-2 3-2-16,3 3-1 0,1-1-1 15,-2 1-1-15,-1 2 0 0,3 3-2 16,-2 3-1-16,-1 2-1 0,3 3 0 16,-2 2 1-16,2-2-1 0,-1 1 0 15,5 0 1-15,0 1-2 0,2-1 1 0,0 0-1 16,2 0 0-16,0-4 1 15,6-2 0-15,0-1-1 0,5-2 1 16,-1-1 0-16,2 2 0 16,5-3 1-16,-1 0 2 0,7 0 7 15,-2-2 5-15,2-2 0 0,1-1-3 0,-1 0-2 0,-2-1-3 16,-1-2-4 0,-3 1-3-16,2-1 0 0,-5-1 0 0,-2 0 0 0,1 0 0 15,-3 0 0-15,1 0 0 0,-3 0 0 16,-4 0 0-16,0 0 0 15,0-4 0-15,-2 2 0 0,0-1 0 0,0 1 0 16,-2 0 0-16,0 0 0 0,0 2 0 16,0-3 0-16,0 1 0 15,-2 0 0-15,-2-1-29 0,-2 2-8 0,4-2-8 16,0 2-13-16,0 0-25 0,-2 1-23 16,0 0-56-16,-1 1-142 0</inkml:trace>
  <inkml:trace contextRef="#ctx0" brushRef="#br0" timeOffset="114015.98">19793 14634 215 0,'0'0'63'0,"0"0"-22"0,0 0-15 0,0 0 26 16,0 0 4-16,0 0-5 0,-13-51-11 15,9 47-1-15,4 0 0 0,0-1-3 16,0 3-1-16,-2 0 5 0,2-2-4 15,-2 1-1-15,2 1-6 0,0 1-4 16,0 1-5-16,0-1-3 0,0 1-5 16,0 0-3-16,0 0 0 0,0 0-2 15,0 0-3-15,0 4-2 0,0 5-2 16,2 2 1-16,0 11 0 0,-2 3 0 16,0 7 1-16,0 2 1 0,0 0 0 15,0 2-2-15,0-3 1 0,0 0-1 16,0-2-1-16,0-6 0 15,0 0 1-15,4-3-2 0,-2-5 0 0,2 1 0 16,-1-8 0-16,-1-1 1 0,-2-2 0 16,0-4-1-16,2-1 1 0,-2-2 0 0,0 0 0 15,0 0 0-15,0-3 1 0,0 2-1 16,0-5 1-16,0 1 0 16,0-2 0-16,0-2-1 0,-2 0 0 0,2-3 1 15,0 1-1-15,0 0 0 0,0-3 0 16,0 5 0-16,0-3 0 0,0 2 0 15,0 1 0-15,2-1 0 0,2 1 0 16,2-1-1-16,0 1 0 0,7 0 0 16,-3 1 0-16,6-1 1 15,-1 0 0-15,8 0-1 0,-1 5 0 0,-1 0 1 0,2 2 0 16,0 2 0 0,-5 0 0-16,1 5 0 0,-3 0 0 15,1 1 0-15,-5 0 1 0,1 1-1 16,-1 2 0-16,-6 1 1 0,-2 1-1 0,1 3 0 15,-3-1 0-15,-2 0 1 0,0 2 0 16,0-1 0-16,-9 1-1 16,3-3 0-16,-6 1 1 0,-3-1 0 0,-1-2-1 0,-5 2 2 0,-4-1-2 15,0 0 0-15,-3-3 0 16,7 0 0-16,-6-5 0 0,6-1 0 0,5-2-2 16,-1 0 0-16,1-5-1 0,1-1 0 15,3 0 1-15,4 1-1 0,1 2 1 16,1 0-2-16,4 1-3 15,0 2-9-15,2 0-5 0,0 0-18 0,0 0-11 16,2 0-34-16,6 2-8 0,3-2-7 16,1 0-13-16,3-1-70 0</inkml:trace>
  <inkml:trace contextRef="#ctx0" brushRef="#br0" timeOffset="114695.72">20516 14658 273 0,'0'0'78'0,"0"0"-5"0,0 0 0 31,0 0 2-31,0 0-18 0,0 0-10 0,0 0-3 0,-56-53-5 0,52 48-4 16,2 2-8-16,0 0-5 0,2 3-4 31,0-1-3-31,0 1-4 0,0 0-2 16,0 0-1-16,0 0-3 0,0 0-1 16,0 0-1-16,0 0-1 0,-2 1-1 15,0 3 0-15,-2 0-1 0,2 2 1 16,-2 4-1-16,-1-2 1 0,-3 2-1 15,4 5 0-15,-4 2-1 0,-5 4 1 16,-1 1 1-16,-1 1-1 0,-3 2 2 0,1 2-2 16,1-1 0-16,1-1-3 0,3-2 1 15,4-2-2-15,-3-4 1 0,5-3 1 16,-2-3-1-16,6-5 2 0,0-1 1 16,2-4 0-16,0 0 0 0,0 0 0 15,0 0 0-15,0 0 1 0,0-1-1 16,0 0 0-16,0 0 0 0,0 0 2 0,0-1-1 15,0-2 1-15,4 1 0 16,0 0 1-16,0-1 1 0,2 2 0 16,1 0 0-16,1 1 0 0,4 0 0 15,1 0 1-15,-1-1-1 0,7 2 0 16,-1 2 0-16,3 4 2 0,0-2-2 0,-1 2 1 16,5 3-2-16,-2 2 0 0,-3 0 1 15,3 2-3-15,0-1-1 0,-2 1 1 16,3 2-1-16,-3 2 1 0,2-1-1 0,0 3 1 15,-1-2-1-15,-1 1 1 16,-2-2-1-16,-3-3 0 0,-1-1 1 0,-7-2 0 16,0-3-1-16,-2-3-2 0,-4-3-7 15,0 0-9-15,-2-2-9 0,0 0-3 16,0-2-7-16,0-4-8 0,-2 1-16 16,-2-4-21-16,2-7-11 0,2 0-19 15,0-7-34-15,4 2-122 0</inkml:trace>
  <inkml:trace contextRef="#ctx0" brushRef="#br0" timeOffset="115324.31">21078 14757 337 0,'0'0'41'16,"0"0"12"-16,0 0 3 0,0-53 14 15,-2 42-13-15,0 2-16 0,-2 2-5 16,0-2-1-16,-2 0-6 0,-2 2-2 16,-1 0-4-16,-1 0-8 0,-5 1-3 15,3 0-2-15,-7 3-4 0,3-2-3 0,-1 2 0 16,3 3-1-16,-1 0 0 16,3 1-1-16,0 2 0 0,-1 3-1 15,5 2 0-15,-4 2 0 0,-1 2 0 0,5 4 0 16,-2 3-1-16,-1 2 1 15,5 1 0-15,0 1 0 0,2-3 0 0,4 0-1 16,0 0 1-16,0-3 0 0,2 0 0 16,2-3-2-16,2-2 2 15,2 2 0-15,1-4-3 0,1-1 3 16,-4 0-2-16,7-1 1 0,-3 0 1 0,0-4 0 16,3-2 0-16,-1-2-1 0,-2-1 1 0,5-6 0 31,-3-2 1-31,5-2 0 0,-1-1-1 0,-1-4 4 0,-1 1 2 15,-3-3 1-15,1 1 3 0,-2-2 1 0,-1-2-1 16,-1 1 1-16,-2 1 1 0,0 1-2 16,-2 6-4-16,-4 2-2 0,2 6 1 15,-2 1 1-15,0 3 0 0,0 0-2 16,3 0-2-16,-3 0-2 0,2 3 0 16,0 2 0-16,0 4-1 0,4 0 1 15,0 4 0-15,-2 1 1 0,3 0-1 16,-3 4 1-16,0 0-1 0,2 3 1 15,-2 0-1-15,2-1 0 0,-2 0 1 16,1-4-1-16,-1 2-1 0,-2-2 0 16,0-2 1-1,6-1-1-15,-4-1-5 0,0-1-6 0,3 0-6 0,-1-6-6 16,-2-1-6-16,4-1-11 0,0-3-16 0,-3-2-9 16,1-8-4-16,-2-3-32 0,0-5-46 15,-2-4-137-15</inkml:trace>
  <inkml:trace contextRef="#ctx0" brushRef="#br0" timeOffset="115848.05">21647 14567 449 0,'0'0'37'0,"0"0"14"0,0 0 6 15,0 0 2-15,0 0-3 0,0 0-14 16,0 0-1-16,0 0-6 0,10-2-6 15,-10 1-5-15,0 0-4 0,0-1-4 16,-2 0-1-16,0 0-1 0,-2-1-4 16,2 2-2-16,0 1-3 0,0 0-1 15,-2 0-2-15,-1 1-2 0,-1 4 0 16,0 1 0-16,0 4-1 0,-2 3 0 16,-5 3 0-16,1 0 1 0,1 2 1 15,-3-1-1 1,2 1 1-16,-1-1-1 0,1-2 0 0,4 1-2 0,-3-3 1 0,3 0 0 15,2-3 0-15,0-2 1 0,3 0-1 16,-1-2 0-16,2 1 1 16,0-3 0-16,2 1-1 15,0 1 0-15,0-2 0 0,0 0 0 0,2-2 0 0,2-1 1 16,-2 1-1-16,3-2 1 16,3 0-1-16,0-2 1 0,-2 2 0 0,5 0 0 15,-1 3 1-15,0 0 1 0,-1-1-1 0,3 4-1 16,2-1 2-16,-1 1-1 15,1 1 0-15,-1 3 1 0,1 1 0 16,-1 2-2-16,1 0 2 0,3 2-2 0,-5 2 0 31,5-1 0-31,-5-1 0 0,0 0 1 0,1-2 0 0,-5 1-1 0,4-3 0 16,-1-2 0-16,-3 0-1 0,-4-2-6 16,4 0-11-16,-1-2-11 0,-1-2-10 15,-2 0-20 1,2-3-28-16,2-1-9 0,5-9-51 0,-7-2-74 0</inkml:trace>
  <inkml:trace contextRef="#ctx0" brushRef="#br0" timeOffset="116367.31">22195 14555 539 0,'0'0'70'16,"0"0"-44"-16,0 0 12 0,0 0 19 0,0 0-10 16,0 0-15-16,0 0-13 15,0 0-4-15,-48-21 0 0,38 16-6 16,-3 1-2-16,-1 1-3 0,2 1 2 16,1 4-1-16,-1-2 1 0,4 0-1 15,-3 4-2-15,1-1 0 0,4 2-1 0,-3 0-1 16,1 3-1-16,-2 0 0 0,4 2 0 15,1 2 0-15,1 3 0 0,-4 1 0 16,4 3 1-16,0 4-1 0,0 2 1 16,-1 2-1-16,3 0 0 0,0-1 3 15,-2-3 3-15,4-3-2 0,0 2-3 16,0-2-1-16,0-1 0 0,4-2 1 16,0-2-1-16,3 1 0 0,1-5 0 15,2-2-1-15,1 0 1 0,5-3 1 16,3-3 2-16,6-1 6 0,1-2 3 0,-1-2 0 15,8-2 2-15,0-3-4 0,-2-1 0 16,-4 0-4-16,-4 0-2 0,-6 1-2 16,-3-2-2-16,-4 1 1 0,-1 0-1 15,-3 2 1-15,0 0-1 0,-6 3 0 0,0 1-1 16,0 2 1-16,0 0 0 0,0-1-4 16,0 1-2-16,0-1-6 15,-6 1-5-15,2 0-5 0,0-1-2 0,-1 1-9 16,-1 0-10-16,2 0-11 15,-2 0-20-15,-4 2 5 0,-1 2-25 16,1-2-44-16,-5 0-101 0</inkml:trace>
  <inkml:trace contextRef="#ctx0" brushRef="#br0" timeOffset="119043.05">19710 15316 247 0,'0'0'68'0,"0"0"4"0,0 0-10 16,0 0 4-16,0 0-6 16,0 0-11-16,0 0-9 0,-19-32 0 0,19 31 4 15,0 1-7-15,0 0-5 0,-2 0-8 16,2 0-5-16,0 0-4 0,0 0-4 15,0 1-3-15,0 1 0 0,-2 2-2 16,2 1-2-16,-2 5-2 0,-2 7-1 16,0 6 1-16,0 2-1 0,2-1 0 15,0 1-1-15,-2 0 1 0,1 0-1 16,1-1 0-16,2-4 0 0,-2 1 0 16,2-3 1-16,0-1-1 0,0-2 0 15,0-1-1-15,0-2-4 0,0 0-3 16,0-4 2-16,0 0 1 0,0-1 0 15,0-1-4-15,0-1 2 0,0-3 3 0,0 2 1 16,0 1-1-16,0 1 2 0,0 0 1 16,0-4 0-16,0 1 1 0,0-3-1 15,0 2 0-15,0-1 1 0,0-1 0 16,0 0 0-16,0 0 0 0,0 0 0 16,0 0 0-16,0-1 0 0,0-1 5 15,0-1 4-15,0-2 1 0,0-3 0 16,0-4-6-16,0 0 0 0,0 0-3 0,2-2-1 15,3 3 1-15,-1 1 0 16,2 1 0-16,0 3-1 0,0-1 0 16,0 1 2-16,-1 0-1 0,5 0-1 0,0 1 0 15,-1-1 1 1,3 3-1-16,0-3 2 0,1 2-2 0,5 3 0 0,-3 0 0 16,8 1 1-16,-3 0-1 15,-1 1 0-15,1 2 0 0,-3 0 0 0,2 3 1 16,-5 2-1-16,-1-2 1 0,-1 2-1 0,-6 1 1 15,2 2 0-15,-1 1 0 16,-7 0-1-16,4 3 2 0,-4 0 0 16,-4 0-1-16,-3 0 0 0,-3 1 1 15,0-1 0-15,-7-1-2 0,5-3 1 0,-7 0-2 16,3-2 1-16,-5 0 0 0,0-2-2 16,1-4 2-16,-1-1-2 0,4-2 0 15,-1 0 1-15,3 1 1 0,1-6-1 16,4 1 1-16,-1 0-1 0,-1 1 1 15,4 0 0-15,3 0-1 0,3 2-1 16,-2 0-3-16,4 0-5 0,-2 1-7 0,2-1-5 16,0 1-11-16,2-2-23 15,4-1-19-15,1-1 2 0,9 0-10 0,-1-3-27 16,-1 2-83-16</inkml:trace>
  <inkml:trace contextRef="#ctx0" brushRef="#br0" timeOffset="119703.67">20390 15373 313 0,'0'0'77'0,"0"0"4"0,0 0-7 16,0 0-3-16,0 0-19 0,0 0-15 0,0 0-3 15,0-29 0-15,0 28-7 16,0 1-5-16,0-1-4 0,2 1 0 0,-2-1-1 16,0 0-1-16,0 1-2 0,0-1-2 15,0 1-2-15,0 0-1 16,0 0-2-16,0 0-1 0,0 0-1 0,0 0-1 16,0 0 0-16,0 0-1 0,0 0-1 15,0 0 0-15,0 1 0 0,-4 3 0 16,0 3 0-16,-6 5-1 0,-3 2 0 15,1 3-1-15,-3 1 0 0,1 0 0 16,1-2-1-16,1-1 1 0,4-3-1 16,2 2-2-16,-1-5-1 0,1 4 0 15,2-4 0-15,0-2 1 0,0-1-1 16,2 0 2-16,0-2 1 0,0-1 1 0,-3 0 0 16,3-1 0-16,2-2 0 0,-2 1 0 15,2 0 0-15,0-1 0 0,0 1 0 16,0-1 0-16,0 0 0 0,0 2 0 31,0-2 0-31,0 1 0 0,0-1 0 0,0 0-1 0,0 2 1 0,2-1 0 16,0 2 0-16,0-1 0 0,1 0 1 15,-1-1-1-15,2 2 1 0,0 3 0 16,2-3 0-16,2 2-1 0,3 0 2 16,-3 1 0-16,4 0 0 0,1 3 0 15,-3 1-1-15,7 3 0 16,-5 0 0-16,2 3 0 0,3-1 0 0,-3 0 1 0,1 0-2 15,-1-1 0-15,3 0 1 16,-7 1-1-16,7-3 1 0,-5 0-1 16,-1-4-1-16,1-1 0 0,-6-1 1 0,-2-4-1 15,0 0-3-15,-4-2-9 0,3 0-13 16,-3 0-3-16,2-1-8 0,-2-4-5 16,-2-1-11-16,2-3-4 0,0 0-10 15,0-4-35-15,0-2-44 0,0 1-109 16</inkml:trace>
  <inkml:trace contextRef="#ctx0" brushRef="#br0" timeOffset="120411.17">21021 15414 225 0,'0'0'90'0,"0"0"-31"0,0 0-10 16,0 0-5-16,0 0-8 0,0 0-6 15,0 0 1-15,0 0 5 0,10-16-3 16,-10 15 1-16,0-2-1 0,0 0 6 31,0-1 1-31,-2 1-6 0,0 2-10 0,-4-5-3 0,3 2-6 0,-1-1-2 16,-2-1-2-16,0 1-3 0,-2-1-1 15,-1 1-3-15,1 1 0 0,-2-1 0 16,-5 1-2-16,3 3-1 0,-7 1 0 16,7 0 0-16,-7 2-1 0,3 2 0 0,-3 1 0 15,7 0 0 1,-5 2 0-16,5-2 0 15,-3 0 0-15,5 2 0 16,4 0 0-16,0 0 0 0,-1 2-1 0,1 3 1 16,2 0-1-16,-2 1 0 0,4 1 1 15,-2 1-2-15,2 0 2 0,2-1-2 16,0-1 1-16,0-1-2 0,0 0 2 16,4 1-2-16,0-1 1 0,2-1 0 15,4 1 0-15,-1-3 0 0,1 1 2 16,2-2-1-16,3 0 1 0,-1 1 0 15,3 0 0-15,-1-2 0 0,3 1 0 0,0-3 0 16,-1 0 0-16,3-2 1 0,-5-2 0 16,3-1 2-16,-2 0 2 15,1-1 1-15,-3-3 3 0,1-3-2 0,-5 3-2 16,-1 0-1-16,0 1 0 0,-2 2-3 16,-5-1 0-16,1-1 0 0,0 2-1 15,-4-1 1-15,2 2 0 0,-2 0-1 16,0-2 2-16,0 2-2 0,0-1 0 15,0 1-3-15,0 0-3 0,0 0-4 16,0 0-4-16,0 0-4 0,0 0-4 16,0 0-8-16,0 0-4 0,2 0-11 0,-2 0-6 15,0 0-3-15,0 0-17 0,0 0-39 16,0 0-41-16</inkml:trace>
  <inkml:trace contextRef="#ctx0" brushRef="#br0" timeOffset="121246.29">21575 15315 162 0,'0'0'62'0,"0"0"-13"0,0 0-8 16,0 0 9-16,0 0-7 0,0 0-5 16,0 0 1-16,0-17 5 0,2 11-1 15,-2 2-8-15,2 1-8 0,0 2-6 0,0-1-1 16,-2 0-3-16,0 0 3 0,0 2-2 16,0-1 1-16,0 1 4 15,2 0-2-15,-2-1-1 0,0 0-2 0,0 1 0 16,0 0 0-16,0 0-1 0,0 0-2 15,0 0-2-15,0 0-2 0,0 0-2 16,0 0-1-16,-2 1-3 0,-2 0-2 0,2 3-1 16,-5 1-1-16,-1 3 0 0,0 0-1 15,-2 2 0-15,-1 1 1 16,1 1-1-16,-3 3 0 0,3-2 0 16,-2 1-1-16,1 1 1 0,3-2 0 15,0 0-1-15,2-1-1 0,-3-1-2 0,7-1 0 16,-2-2 0-16,0-1 1 0,2 0 3 15,-2-3-3-15,2 0 3 16,0-2 0-16,0-1 0 0,0 2 0 0,-3 0 0 16,3 1 0-16,0 1 0 0,0 0 0 15,-2 0 0-15,2-1 0 16,0 1 0-16,0-2 0 0,2-1-1 0,0 1 1 16,-4-1 0-16,4-2 0 0,0 2 0 0,0-1-1 15,0 2 0-15,4 0 1 16,-2-2 0-16,2 4 0 0,0-3 0 0,2 3 1 15,1 0 0-15,3-1 0 0,-2 2 1 16,-2-1 0-16,5 0 1 0,1 2 0 16,-4-1-1-16,7 0 1 0,-5 2-1 15,1-1-1-15,-1 3 1 0,4-4-1 16,-3 3 0-16,1 2-1 0,1-3 0 0,-5 6 0 16,4-2 1-1,-4 2-1-15,1 2 0 0,-5-3-3 0,6-1 1 0,-4-3-7 16,-1-2-11-16,1-2-7 15,-4-4-12-15,0 1-12 0,0-2-25 0,2 0-9 16,0-2-39-16,-2-3-40 0</inkml:trace>
  <inkml:trace contextRef="#ctx0" brushRef="#br0" timeOffset="122050.29">22207 15399 237 0,'0'0'131'0,"0"0"-61"0,0 0-20 15,0 0 7-15,0 0-10 0,0 0-19 16,0 0-6-16,-35-57 0 0,29 49-4 15,-3 3-1-15,1-2 2 16,0 1-3-16,2 0 0 0,-5 1-1 0,-1 1-1 16,2 1 0-16,-3 2-3 0,-1-1-1 15,1 2-1-15,-5-1-1 0,5 1-1 0,-5 0-2 16,3 6-2 0,-3-2-1-16,5 5-1 0,-3 1-1 0,1 2 1 0,1 1-1 15,1 0 0-15,3 1 0 0,0 1 0 16,1 0 0-16,5 1 0 0,0 0 0 15,0 0 0-15,2 0 0 0,2-1 0 16,0-3 0-16,0 0-1 16,6-2 0-16,-2 0 1 0,0-4 0 0,3 0-1 15,3 0 0-15,-4-1 0 0,0 1-1 16,5-2 1-16,-1-3 1 0,-2-2-1 0,1 1 1 31,7-4 0-31,-3-3 0 0,1-3 1 0,3 0 0 0,1-4 4 0,-3 1 5 16,-5-2-1-16,2 0 3 0,-3 1 0 15,-5-3 0-15,4-1 0 0,-4 1-1 16,4-3-2-16,-5 4 1 0,1-1-3 16,-2 7-2-16,-2 3-1 0,2 3 1 15,-2 3 0-15,0-2 0 16,0 3-2-16,0 0-2 16,0 0 0-16,0 0-1 0,0 3 0 0,0 1 0 0,0 4-1 0,0 0 1 15,0 3 0-15,2 3 0 16,-2 1 1-16,2 2-1 0,-2 0 0 0,2 0 0 15,2 1 0 1,0 0 0-16,0-1 1 0,3-1-1 16,-3-2-1-16,0 1 1 0,4-2 1 0,2-1-1 0,1-1 0 15,-3-1 1-15,4-2 0 16,1-1-1 0,-3-2 1-16,7-2 4 0,-7-1-1 15,7-1 0-15,-3-1 0 0,1-1-2 0,-3-2-2 16,-4 0 1-16,-4 1 0 0,-2-2-1 15,0-1 2-15,-2 0 0 0,-2-2-2 16,2-1 0-16,-6-1-9 16,0-1-9-16,-2 1-6 0,-1 0-10 0,-1 3-7 15,4-1-10-15,-2 2-23 0,-1 3-17 16,-1-1-49-16,2 0-91 0</inkml:trace>
  <inkml:trace contextRef="#ctx0" brushRef="#br0" timeOffset="126421.44">24555 14141 224 0,'0'0'54'0,"0"0"-16"0,0 0-1 16,0 0 8-16,0 0 0 0,0 0-8 15,0 0-4-15,0 0-6 0,-18-2 0 16,18 2 0-16,0 0-3 0,0 0-3 16,0 0-4-16,0 0-2 0,0 0 0 0,0 0-1 15,0 0 0-15,0 0-1 16,0 0 0-16,8 0-4 0,-2 0-2 16,0 0 1-16,9 0 0 15,1 0 1-15,7 1 3 0,0 0-2 0,6 2 2 16,4 0 1-16,6 0-2 0,9-2 1 15,1 1 0-15,11-1 3 0,8 0-4 0,13-2 3 16,4 1-2-16,12-4-2 0,13-2-4 16,3 1-5-16,13-1 5 0,5 1 2 15,5 2 4-15,3 0 1 0,11-3 1 16,-1 4-9-16,6 0-5 0,-6 2 0 16,6-1 5-16,-6-1 4 0,2-2 1 15,2-2-1-15,-6-2-9 0,-7 0 0 16,1-3 0-16,-17 3 0 0,-2 1 0 15,-15 0 0-15,-12 4 0 0,-10-1 0 16,-17 1 0-16,-22 2 0 0,-9 1 0 0,-14 0 0 16,-17 0 0-1,-6-2-3-15,-4-1-10 0,-15-3 0 0,-14-2-8 0,-12-1-31 16,-19 0-28-16,-13 1-49 0,-22-2-32 16,-13 2-179-16</inkml:trace>
  <inkml:trace contextRef="#ctx0" brushRef="#br0" timeOffset="127398.59">24301 12460 313 0,'0'0'83'16,"0"0"-21"-16,0 0-3 0,-2-53-1 16,0 47-11-16,0-2-9 0,-2 2-8 15,2 2 3-15,2-1-2 0,0 3-2 16,0-1-1-16,0 2-7 0,0 1-1 15,-2 0-2-15,2 0-5 0,0 0-5 16,0 3-2-16,0 1-2 0,0 7-2 16,-2 3 0-16,2 8 0 0,0 2 1 0,0 5 0 15,-3 3-1-15,3 3-1 0,0 3 0 16,0 2-1-16,0 2 0 0,0 1 0 16,3-1 0-16,-1-3 1 0,0-6-1 15,2-6 0-15,-2-6 0 16,2-5 1-16,-2-3-1 0,2-2-1 0,-4-4 1 15,2-4 1-15,2-2-1 0,-4-1 0 16,0 0 0-16,0 0 1 0,0-2 0 16,0-4 2-16,-4-4-1 0,0-5-1 15,2 0 0-15,2-4 3 0,0 0 0 16,0 1 0-16,2 0 0 0,6 0-1 16,1 3-1-16,-1 1 0 0,4 2-2 15,3 0 1-15,-1 2-1 0,3 3 0 0,-1 1 0 16,3 4 1-16,8 2-1 0,-2 0 1 15,-1 5-1-15,5 2 3 16,-2 3-3-16,2 3 0 0,-8-1 1 0,-5 3-1 16,1-2 1-16,-3 0 0 0,-7 2-1 15,-1-1 1-15,-4 2 0 0,-2-1 1 16,-6 1-1-16,-5 0 3 0,-13 1-1 16,-1-2-1-16,-8 0 0 0,0-3-1 15,-3 0 0-15,3-2-1 0,0-3-1 0,2-1-6 16,2-3-6-16,5 0-4 0,-5-3-3 15,6 0-3-15,13-3-6 0,-5-2-9 16,7 0-7-16,2-5-14 0,6 1 6 16,0-3-10-16,6-1-37 15,10 0-37-15,-3 0-114 0</inkml:trace>
  <inkml:trace contextRef="#ctx0" brushRef="#br0" timeOffset="127948.14">24929 12365 390 0,'0'0'87'0,"0"0"-13"16,0 0-6-16,0 0-10 15,0 0-9-15,0 0-7 0,0 0-4 0,-26-40-6 16,24 40-3-16,2-2-5 0,0 2-6 16,0 0-2-16,0 0-3 0,0 0 0 15,0 0-4-15,0 0 0 0,0 0-2 0,0 2-2 16,0 1-2-16,0 1-3 0,0 5 1 16,8 3-1-16,-2 3 0 0,2 4 0 15,11 1 1-15,-3 2-1 16,9 2 1-16,6 0-1 0,2 3 1 0,2-1-1 15,7 1 0-15,1-1-5 0,3 0 5 16,-11-1 0-16,2 1 0 0,-4-2 1 16,-4-2 0-16,0-3 1 0,-15-4 3 15,1-5-1-15,-9-1-2 0,-4-3 0 16,-2-2 3-16,-2 0-1 0,-10 3 4 16,-7 3-2-16,-10 0-6 0,-4 0 0 15,-4 0 0-15,0-1 0 0,-7 1 0 0,5 1 0 16,0 0 0-16,8 0 0 0,8 0 0 15,4-1 0-15,1 2 0 16,5-1 0-16,3 1 0 0,-2 0 0 0,3-4 0 16,5 0 0-16,2-3-17 15,2 0-6-15,0 0-7 0,2-2-4 0,2 2 0 16,7-2-11-16,5-3-13 0,1 0-8 16,3-1-8-16,7-7-43 0,-12 0-68 15</inkml:trace>
  <inkml:trace contextRef="#ctx0" brushRef="#br0" timeOffset="128356.29">25942 12400 450 0,'0'0'90'0,"0"0"-8"0,0 0-20 16,9-53 4-16,-9 45-5 15,-2-2-23-15,-3 3-10 0,1 1-6 0,-4 1-2 16,-4 2-3-16,1 1-3 0,3 1-5 16,-6 1-1-16,3 0-2 0,-1 1-1 15,-5 6-1-15,7 2-2 0,-11 5-2 0,11 3-2 16,-11 1 2-16,9 4 0 16,-7 1 0-16,9 0 0 0,-2 1 0 15,1 0 0-15,5 0 0 0,2-2 0 16,4-1 0-16,0-3 0 0,0 0 0 15,6-3 0-15,4-4 0 0,7-1-1 16,-3-1 1-16,9-4 0 0,6-2 0 0,8-3 1 16,5-4 0-16,5-6 1 15,-8-1 0-15,1 2-2 16,-5 0-2-16,-10 2 1 0,-1 1 1 0,-11 1 0 0,3 0 0 16,-5 0 0-16,-9 0 1 0,0 2-1 15,-2 0-7-15,-2 0-7 0,-2 1-9 0,-5 2-18 16,-7 0-26-16,3 5-38 15,-7 1-35-15,5 0-115 16</inkml:trace>
  <inkml:trace contextRef="#ctx0" brushRef="#br0" timeOffset="129413.73">24646 14239 378 0,'0'0'68'16,"0"0"-17"-16,0 0 10 0,0 0-5 16,0 0-20-16,0 0-6 0,0 0 1 15,0 0 0-15,0 0 3 0,-10-19-3 16,10 19-9-16,0-2-5 0,0 2-2 15,0 5-3-15,0 4-1 0,0 4-2 16,0 6 2-16,0 2 0 0,0 5-1 16,0 2-1-16,2 4-1 0,-2 4-1 15,0 2-2-15,0 4-1 0,0-1-1 16,-2 4-1-16,2-3 0 0,-2 0-1 16,4 1 0-16,-2 0-1 0,0-2 1 0,2-6-1 15,4-4 2-15,0-6-2 0,-4-3 0 16,7-1 0-1,1-7 0-15,2-3 0 0,-3-2-1 0,9-2 1 0,-5-2 0 16,7-2 1 0,-1-2-1-16,4 1 1 0,8 0 0 0,-2 1 0 0,0-1 1 15,-2 3-1-15,6 2 1 0,-2-1-1 16,4 1 0-16,0-1 0 0,8 1-1 16,1 1 0-16,12-2-4 0,3-2 4 31,10 0 0-31,5 0 5 0,13 1-1 15,4-3 0-15,8 1 0 0,11 0 1 0,3 0 1 16,13 1 0-16,9-3 3 0,3 2-6 16,11-2-3-16,-2-2 0 15,10-1 0-15,2-6 0 0,4-2 0 0,3-3 0 16,1-2 0-16,-3 0 0 0,-11 1 0 16,0 1 0-16,-17 2 0 0,-20 1 0 15,-17 3 0-15,-21 5 0 0,-24-1 0 16,-17 3 0-16,-18 0-3 0,-11 0-5 15,-8 0-5-15,0 0 0 0,-8 0 8 16,2 2 0-16,-11-1-14 0,1 2-11 16,-3 0-1-16,-2 0-15 0,-5 0-25 0,-1-3-15 15,-2 0-20-15,0-2-52 0,6-5-109 16</inkml:trace>
  <inkml:trace contextRef="#ctx0" brushRef="#br0" timeOffset="129739.87">28096 14077 313 0,'0'0'102'0,"0"0"-28"16,9-52-2-16,-7 39-6 0,0 2-6 15,-2 1-6-15,0 2 44 16,4 2-62-16,-4 4-8 0,0 0-5 16,0 2-4-16,0 0-4 0,2 4-6 15,0 12-6-15,4 6-2 0,0 10 3 16,1 10 3-16,7 7 5 0,-2 4-2 16,1 1-1-16,1 3-1 0,-5 2-8 15,7-5 0-15,-6 1 0 0,-5-7 0 0,-1-6 0 16,2-4 0-16,-4-4 0 0,2-8 0 15,-4-4 0-15,-4-3-19 0,0-4-22 16,-2-6-21-16,-7-2-35 16,-7-4-60-16,7-3-138 0</inkml:trace>
  <inkml:trace contextRef="#ctx0" brushRef="#br0" timeOffset="132352.1">25413 14377 133 0,'0'0'47'0,"0"0"-14"16,6-11-12-16,-1 11 12 0,-5 0 2 15,0 0-3-15,0 0 0 0,0 0-2 16,0-2-4-16,0 2-3 0,0 0 1 15,0 0 2-15,0 0 5 0,-3 0-6 0,1-2-6 16,0 2-6-16,-2-1 1 0,4-1 0 16,0 1-1-16,-2 0-1 0,0-2 0 15,-2 1 3-15,-2 0-1 0,4-1 2 16,0 2-4-16,-3-1 3 0,1-1-1 16,2 2-3-16,-2 0-2 0,4-1-2 15,-6-2-1-15,-2 1 0 0,1 0 0 16,-1 2 0-16,2 1 3 0,-2-2-2 15,-7 1 2-15,7 0 0 0,-2 0 0 16,-7 0 2-16,9 0-1 0,-5-1 0 16,1 2 0-16,6 0-2 0,-2 0-2 15,-3 0-2-15,3 0 0 0,0 4 0 16,-1-1 0-16,-3 3-1 0,0 1-1 0,-1 1 1 16,-1 5-2-16,1-3 1 15,-3 3-2-15,5 5 0 0,-3 1 0 0,2 0 0 16,5 1 0-16,-1-1 0 0,-2 0-1 15,4 1 1-15,1-2 0 0,1 0 0 16,4-1 0-16,-2 1-1 0,0-3 1 16,2-1-1-16,2 0 1 0,0-3-1 15,2 1 0-15,3-2 1 0,3-1-1 16,4 0 0-16,1-3 0 0,4-2 1 0,5-2 0 16,1-2 0-16,8 0 1 0,6 0 3 15,1-6 2-15,-3 0 1 0,2 2 0 16,1-2 0-16,-7 1-1 0,-7 1 0 15,1 0-1-15,-10 1 1 0,-3 0-4 16,-7-1 2-16,-1 3-2 0,-4 0 0 16,0 1 0-16,0 0-1 0,-2 0 0 0,0 0 0 15,0 0 0-15,0 0 1 16,0-1 0-16,0-1-2 0,0 0-3 16,-2 0-3-16,0-2-9 0,0 2-5 15,-2 0-1-15,2 1-5 0,-1-1-12 0,1 0-13 16,0-1-31-16,0-2-14 0,0-1-68 15,2-1-133-15</inkml:trace>
  <inkml:trace contextRef="#ctx0" brushRef="#br0" timeOffset="132891.17">25955 14353 344 0,'0'0'81'0,"0"0"3"0,0 0-15 15,0 0-6-15,0 0-13 0,4-55-6 16,-4 49-1-16,-4 3-5 0,2 2-5 16,-2 1-4-16,1 0-6 0,1 0-3 15,0 0-2-15,2 0 0 0,-4 0-4 16,0-1-5-16,2 1-3 0,0 0-2 15,-6 0-3-15,4 3 0 0,-3 6-1 16,3 1 0-16,-6 6 0 0,-5 3 1 16,5 1-1-16,-9 0 0 15,5 3 0-15,-9 1-1 0,7 3-1 0,-7-3 2 16,6 0 0-16,1-2 0 0,8 0 0 16,-3-4 0-16,5-1-2 0,2-2 1 0,0-4-2 15,4-2 2-15,0-3-1 16,0 0 1-16,0-2 0 0,0 1 1 0,0-3 0 15,0 1-1-15,6 1 0 0,-2 0 1 16,2 0 0-16,5 1-1 16,-5 2 1-16,6-1 0 0,9 1 1 0,-9 3-1 15,9-1 0-15,2 1 2 0,-5 2-2 16,7 0 1-16,-4 2 1 16,-5-3-1-16,7 0-1 0,-10-2-1 15,1-1 0-15,-2-1 1 0,-9-1 0 0,3 0 0 0,-2-2 0 16,-2 2-1-16,0-2-1 15,-2 1-11-15,0 1-16 0,0 0-4 16,0-1-6-16,0-2-17 0,0 0-23 0,0-3-4 16,-2 0-44-16,2 0-59 0</inkml:trace>
  <inkml:trace contextRef="#ctx0" brushRef="#br0" timeOffset="133492.76">26254 14336 564 0,'0'0'73'0,"0"0"-16"16,0 0-12-16,0 0 8 0,0 0-7 16,0 0-16-16,0 0-11 0,0 0-3 15,-8 3 0-15,8-3-1 0,0 0-5 0,0 2-5 16,0 4-3-16,0 2 0 0,2 5 0 15,0 3 0-15,0 4-1 0,-2 1 0 16,2 1 0-16,1 0 0 16,1 0-1-16,-2 0 0 0,0 1 0 0,2-1 0 15,0 0 0-15,-2-1 0 16,6-1 0-16,3-5 0 0,-5-3 0 0,-2-2 0 16,-2-4-1-16,-2-4 1 0,2 0 0 15,-2-1-3 1,0-1-2-16,0 3-1 0,0-3 1 0,0 0 2 0,0 0 2 0,0 0 1 15,0 0-1-15,0-5 1 0,0 0 0 16,-2-2 0-16,2-1 0 0,0-1 0 31,0-2 0-31,0-2 0 0,0 1 0 16,2-2 1-16,4-1 0 0,7 0 0 16,-1 2 0-16,1 2-1 0,5 2 0 15,-7 0 0-15,5 6 0 0,-8 2 0 16,7 1 0-16,3 6 0 0,-1 2 1 15,2 3 0-15,3 2 0 0,-5 2 0 16,6-1 0-16,-9 1 0 0,3 1 0 0,-7-1-1 16,0 2 1-16,1-4-1 0,-11 1 0 15,0 1 2-15,-7-1-2 0,-9 0 4 16,-1 0-1-16,-5-1-3 0,-9-3-3 16,-2-2-1-16,-3 0-3 0,-1-3-7 15,0-1-8-15,6 2-16 0,4-4-6 16,6-1-9-16,13-1 1 0,8 0 0 0,0-2-15 15,0-4-32-15,4-1-9 0,13-2 1 16,-5-2-37-16</inkml:trace>
  <inkml:trace contextRef="#ctx0" brushRef="#br0" timeOffset="133961.28">26992 14287 629 0,'0'0'92'0,"0"0"-16"0,0 0-31 15,0 0 4-15,0 0-13 16,0 0-18-16,0 0-6 0,0 0-5 16,-10-8 1-16,10 9-4 0,-2 3-2 15,0 4-2-15,-4 7 1 0,2 0-1 0,-9 5 0 16,-3 4 1-16,1 1 0 0,-7 2-1 15,1-2 0-15,0 1 0 0,0-4 0 16,9-2-2-16,-4-5 0 0,7-3-1 16,5-3-3-16,0-2 2 0,2-3-1 15,2-2 3-15,0-2-1 0,0 0 3 0,0 1-1 16,0-1 0-16,0 0 1 16,0 0-1-16,2 0 1 0,2 0 1 15,2 0 0-15,5 0 3 0,3 1-1 0,-1 3 1 16,3 2 0-16,-4-1 0 15,9 4-1-15,-6 5 1 0,5 1-2 0,-3 4 0 16,6 2 0-16,-7 4-1 16,3 2 0-16,-5 0 0 0,5-2 1 0,-9-1-2 15,5-1 1-15,-7-1 0 16,2-3-1-16,1-1-2 0,-1-3-9 0,-4-4-9 16,4-4-7-16,3-4-21 0,-5-3-23 15,2-6-23-15,5-5-7 0,-5-5-69 16,7-5-150-16</inkml:trace>
  <inkml:trace contextRef="#ctx0" brushRef="#br0" timeOffset="134543.26">27685 14402 460 0,'0'0'179'0,"0"0"-114"0,0 0-19 16,0 0 10-16,0 0-3 0,0 0-23 0,0 0-16 15,-52-12-5-15,40 11-1 16,-7-2 1-16,9 1-1 0,-9 2-3 0,5 0 0 16,-7 0-1-16,7 2-2 15,-7 2-1-15,7 3-1 0,-5 1 0 0,7 2 0 16,-5-1 0-16,7 1 0 16,-3 1 0-16,1 3 0 0,4-3 0 0,1 3 0 15,-3-1 0-15,4 2 0 16,0-2 0-16,2 4 0 0,-3 0-1 0,3 0 0 15,2 1-1-15,2-5-3 0,0 0 1 16,0-4 0-16,6-2 3 0,1-1-2 16,-3-2 3-16,4-1-1 0,8-1 1 15,-7-2 0-15,9 0 0 16,-3-1 0-16,10-5 2 0,-7-2 3 16,3-1 2-16,-2 0 0 0,-3-2 2 15,-6-1 5-15,5-1 3 0,-9-5-1 0,2-2-2 0,-1-2-14 16,1 0 0-16,-6 0 0 0,0 2 0 15,0 2 0-15,-2 4 0 0,0 6 0 16,-2 2 0-16,2 3 0 0,0 3 0 16,0 0 0-16,0 0 0 0,0 3 0 15,2 10 0-15,-2 2 0 16,2 5 0-16,-2-1 0 0,4 2 0 0,-2-1 0 16,4 3 0-16,3 1 0 0,-1-1 0 0,0 4 0 15,1 0 0-15,3-3 0 16,-2 1 0-16,3-6 0 0,3-1 0 15,-3-5 0-15,5-2 0 0,-7-3 0 16,7-4 0-16,-5-4 0 0,3-1 0 16,-3-5 0-16,1-2 0 0,0-7 0 0,-5-4 0 15,1-4 0-15,-2-7-54 0,-1-1-31 16,-5-4-83-16,-4 1-146 0</inkml:trace>
  <inkml:trace contextRef="#ctx0" brushRef="#br0" timeOffset="136873.03">28993 14401 346 0,'0'0'40'0,"0"0"5"0,0 0-7 15,0 0 9-15,0 0-15 0,0 0-1 16,0 0-1-16,0 0-4 0,0 0-5 16,-37 29-4-16,35-25-2 0,0 2-1 15,2-1 4-15,0 1 1 16,-2 0 1-16,2 0-3 0,0-1-1 0,0 0-2 15,2 1 2-15,2-3 1 16,2 2 2-16,1-1 0 0,3-1-4 0,-2 0-1 0,3-3-4 16,5 0-1-16,-3 0 0 0,5-3-1 15,-1-2 0-15,10-4 4 0,1-2-3 16,3-3 2-16,5-5-2 0,7-2 1 16,7-5-2-16,-3-5-1 0,9 0 0 15,-6 0-7-15,-1 0 0 16,-7 2 0-16,-7 5 0 0,-4 3 0 0,-9 5 0 15,-9 6 0-15,-7 4 0 0,-4 4 0 0,-2 2 0 16,0 0 0-16,0 0 0 16,0 0 0-16,0 0 0 0,0 0 0 15,0 0 0-15,-4 1 0 0,0 3 0 16,-6 0 0-16,-9 8 0 0,4 1 0 16,-7 1 0-16,7 1 0 15,-3-1 0-15,7-1 0 0,1-1 0 0,-2 1 0 0,3-2-16 16,5 1-8-16,-2-2-6 0,0 0-4 15,4-1-3-15,-2 3-16 0,1-2-26 16,3-1-15-16,-2 2-44 16,-4-2-113-16</inkml:trace>
  <inkml:trace contextRef="#ctx0" brushRef="#br0" timeOffset="138540.39">17327 15197 177 0,'0'0'186'0,"0"0"-184"0,0 0 1 15,0 0 5-15,0 0 14 0,0 0 7 16,0 0-1-16,0 0-4 0,0 0 1 16,-5 3 10-16,10-3 15 0,3 0-8 15,-2 3-4-15,-4-1-1 0,2 3 6 16,-2-2-6-16,2 0-4 0,-1 3-6 15,1-1-4-15,-2 3-8 0,4 1-1 0,2 5-3 16,-4 3-4-16,3 3-3 16,-1 4 0-16,2 2-1 0,0 3-1 15,-4-2-1-15,3-3 2 0,-3-4 0 16,4-6 1-16,-2-2 1 0,-2-5 1 0,0-4-3 16,5 0-2-16,1-3 1 0,0 0-1 15,3-2 3-15,8-10 4 0,-5-4 6 16,5-8 1-16,4-5-1 0,-7-6-4 15,7-6-10-15,2-1 0 0,-4 2 0 16,1 3 0-16,-1 9 0 0,-4 4 0 16,-3 7 0-16,3 3 0 15,-7 2 0-15,3 0-18 0,3 1-30 0,-5 2-16 16,3-2-39-16,-12-5-69 0,-4 0-238 16</inkml:trace>
  <inkml:trace contextRef="#ctx0" brushRef="#br0" timeOffset="140490.59">9738 17090 336 0,'0'0'79'16,"0"0"-13"-16,0 0-24 0,0 0 7 15,0 0 6-15,0 0-11 16,0 0-2-16,0 0-2 0,-8 8 0 0,8-7-5 16,-4 1-4-16,4-2-6 0,-2 3-5 15,-4 2-4-15,-1 1-4 0,1 2 0 16,-6 2 2-16,1 1 0 0,-3 1-2 15,-3 2 0-15,-3 1-2 16,-5 2 0-16,-6 7-3 0,-8 4-7 0,-5 4 0 16,-3 5 0-16,-7 3 0 0,-4 5 0 15,-6 0 0-15,0 1 0 0,-4 0 0 0,-1-3 0 16,1-2 0-16,4-5 0 16,2-2 0-16,2-4 0 0,0-2 0 0,4-4 0 15,5-5 0-15,1-2 0 16,3-3 0-16,3-4 0 0,7 0 0 15,4-5 0-15,10 0 0 0,5 0 0 0,9-4 0 16,1-1 0-16,8 0 0 0,-2 0 0 16,2 2 0-16,0-2 0 0,0 0 0 15,0 0 0-15,0 0 0 0,0 0 0 16,0 0 0-16,2 0 0 0,0 1 0 16,2-1 0-16,-2 2 0 0,0-1 0 0,0 0 0 15,1 1 0-15,-3-1-12 16,2 1-9-16,0-1-7 0,2 1-7 15,0 1-5-15,2 0-19 0,0-1-29 16,-2 1-4-16,3-3-36 0,1 0-66 0</inkml:trace>
  <inkml:trace contextRef="#ctx0" brushRef="#br0" timeOffset="140931.42">8477 17645 495 0,'0'0'67'0,"0"0"-1"0,0 0-12 16,0 0 13-16,0 0-9 0,0 0-25 15,-56-15-11-15,50 15-2 0,0 0-2 16,-2 1-6-16,0 2-7 15,1 1 0-15,-1 4-3 0,-4 5-2 0,-1 4-3 16,-3 6 3-16,-1 5 3 0,-4 4-3 16,3-1 0-16,-1-1 1 0,3-2 0 15,-1 0-1-15,3-2 1 0,1-4-1 16,1-1 0-16,6-4-1 0,0-1-1 16,-1-5 2-16,7 0-2 0,-2-5 2 15,2 0-2-15,2-1 0 0,5 0 1 16,3 0 0-16,2 1 0 0,7-2 1 0,4 2-1 15,3 0 1-15,3-1 1 0,7 0-1 16,3-1 1-16,6 1 0 0,-1-1 0 16,7-1-1-16,1 3 0 15,2-2 0-15,0 3-19 0,-1 1-21 0,5 1-22 16,0-2-40-16,8-4-25 0,-8-3-108 16</inkml:trace>
  <inkml:trace contextRef="#ctx0" brushRef="#br0" timeOffset="141591.9">9866 16896 342 0,'0'0'99'0,"0"0"-8"15,0 0-11-15,0 0-6 0,0 0-6 16,0 0-16-16,0 0-19 0,0 0-9 16,-35-4-7-16,35 8-8 0,0 3-4 0,4 3-2 15,5 5 6-15,5 2 0 0,3 6 1 16,7 2 0-16,5 1 3 0,7 4-1 15,3 0 0-15,6 1-2 16,9 0-1-16,6 4-1 0,4 2-2 0,6 3-2 16,11 3 6-16,6 1-6 0,6 1-4 15,16 2 0-15,1-3 0 0,6-5 0 16,-17-6 0 0,-19-9 0-16,3-5 0 0,-15-4 0 0,5 3 0 0,-11-5 0 15,-15-1 0-15,-12-3 0 0,-10-4 0 16,-10 0 0-16,-7-3 0 0,-4 0 0 15,-4-2 0-15,0 0 0 0,0 0 0 0,0 0 0 16,0 0 0-16,0 0 0 0,2 0 0 16,-2 0 0-16,0 0 0 15,0 0 0-15,-2 0 0 0,-2 0 0 0,-4-1 0 16,-1 0 0-16,-1-1-3 0,4 1-34 16,-4 0-15-16,-1 1-4 0,5 0-17 15,0-1-34 1,-4 1-5-16,-3-4-61 0,3-3-165 0</inkml:trace>
  <inkml:trace contextRef="#ctx0" brushRef="#br0" timeOffset="141937.01">11404 17435 313 0,'0'0'248'15,"-64"41"-168"-15,46-38-19 0,3 0 14 0,9-3-18 0,6 1-20 0,0-1-17 16,0 1-6-16,0 0 3 16,0-1 2-16,0 2-2 0,0 0-4 15,2 0 0-15,2 2-4 0,9 0 1 16,-5 3-2-16,6 3 1 0,3 0-6 16,-1 2-3-1,3 2 0-15,6 0 0 0,-7-1 0 0,5-2 0 0,0 1 0 16,-7-1 0-16,3-3 0 0,-11-1 0 0,1-2 0 15,-7 0 0-15,-2 0 0 16,-5 1 0-16,-7 1 0 0,-11 7 0 0,-12 2 0 16,-8 4 0-16,-19 3 0 0,-6 2 0 15,-9 6 0-15,3-2 0 16,3-1 0-16,9-3-5 16,13-5-21-16,3-6-29 0,13-7-24 0,6-7-84 0,5-11-130 15</inkml:trace>
  <inkml:trace contextRef="#ctx0" brushRef="#br0" timeOffset="151847.31">7555 17265 226 0,'0'0'65'0,"0"0"-15"0,0 0 15 16,0 0-9-16,0 0-7 0,0 0-5 15,0 0 0-15,0 0-5 0,-12-10-7 16,12 10-2-16,0 0-2 0,0 0-4 16,0 0-4-16,0 0 0 0,0 0-3 15,0 0-1-15,0 1-4 0,0 1-2 16,0 1-5-16,0 3-3 0,0 8 0 15,6 3 0-15,0 8 1 0,-2 3 2 16,3 2-3-16,-1 2 1 0,-2-1-1 0,4-2 0 16,-2-3-1-16,-1 1 0 0,1-4 0 15,-2-4 1-15,0-3 0 0,0-4-2 16,-2-4 0-16,0-1 1 0,-2-4-1 16,0-1 0-16,0-1 2 0,0-1-2 15,0 0 3-15,0 0 0 0,0 0-1 16,0-2 1-16,0 1 0 0,0-1 0 0,0 1 1 15,0-1-2-15,0 2-1 16,-2-1-1-16,2-2 1 0,-2 2-1 16,2-1 0-16,0 1 0 0,-4-1 0 15,4-1 0-15,0-1-1 0,-2-1 1 0,2-2 0 16,0-1 0-16,0-1 0 0,0 1-1 16,2-4 0-16,4 2 0 0,0 0 1 15,1 0-1-15,-1 2 1 0,2-2 0 16,0 3 0-16,1 0 0 0,3 2-1 15,0-2 0-15,5 0 1 0,2 0 0 0,-3 0 1 16,5 3-1-16,-3 0 1 16,-1 1-1-16,0 1-1 0,-1 2-1 15,-4 0 2-15,1 0 0 0,-5 2 0 0,-2 3 0 16,1 1 1-16,-3 3 0 0,0 0 1 16,-2 1 0-16,-2 4 0 0,0 1 1 15,-6 3 0-15,-7 1 0 16,1 2 0-16,-7 2 0 0,1-1-1 0,-3 1-1 15,-4-1 0-15,0-4 0 0,7-2-1 16,-1-7 0-16,5-3-2 0,-1-2 2 0,3-2 0 16,1-2 0-16,-1 0 0 15,0-2 0-15,1-1 0 16,1 0 0-16,0-1-1 0,6 0 0 0,-1-1 1 0,1 1-5 16,4 1-8-16,0 0-6 15,0-1-15-15,9 0-12 0,-3 0-26 0,4 0-2 16,7-2-17-16,-1-1-38 0,1-1-76 15</inkml:trace>
  <inkml:trace contextRef="#ctx0" brushRef="#br0" timeOffset="152448.18">8219 17218 344 0,'0'0'63'0,"0"0"1"0,0 0 11 15,0 0-13-15,0 0-20 0,0 0-4 16,0 0 0-16,-25-7 0 0,25 4-3 16,-2 3-7-16,0-3-4 0,2 0-2 0,-2 3-4 15,2-1-3-15,-2 1 1 0,-2 0 0 16,0 0-3-16,-3-2-2 15,3 2-2-15,-2 0-3 0,0 0-2 0,-2 2-2 16,-1 2 0-16,-1 2-2 16,2 3 0-16,-7 2-1 0,5 1 0 15,0 3 0-15,-3-3 1 0,7 2-1 16,0-2 0-16,0 1 1 0,-1-1-2 0,-1 1 2 16,2 1-1-16,0 3-2 0,1-1 1 15,-3 1-3-15,0-2 2 0,4-1 0 16,0-4 2-16,2-2 1 0,0-4 0 15,2-2 0-15,0-1-2 0,0-1 1 0,0 0-1 16,4 1-1-16,2 0 3 16,0 0-1-16,4 1 1 0,-3-2 0 15,5 0 1-15,3 0-1 0,-5 0 2 0,4-1-2 16,1 1 3-16,-3 0-3 0,5 0 1 16,-1-1 2-16,1 0 0 0,-3 1 0 15,5 0-1-15,-3 0 0 0,1 0 0 16,-1 0-1-16,1 4-1 0,-3 2 0 15,-1 0 1-15,-3 0 0 16,3 2-1-16,-5 0 0 0,0 2 0 0,-2 0 0 16,1-2-6-16,-3-2-3 0,2-1-3 0,-2 1-5 15,0-3-10-15,-2-2-4 16,-2-1-5-16,0 0-19 0,0 0-16 16,0-2-1-16,0-1-24 0,0-4-52 0,0 1-103 15</inkml:trace>
  <inkml:trace contextRef="#ctx0" brushRef="#br0" timeOffset="152849.26">8663 17255 293 0,'0'0'121'0,"0"0"-45"0,0 0 1 15,0 0-7-15,0 0-14 0,0 0 1 16,0 0-8-16,0 0-11 0,-35-22-6 0,29 19-4 15,0-1-7-15,0 1 0 0,-3 1-3 16,1 0-6-16,0 0 0 0,-3 1-5 16,-1 1-3-16,2 0-3 15,-7 0 0-15,3 4 1 0,-1 2-2 16,-1 1-1-16,3 5 1 0,1-1-1 0,2 4 0 16,3 1-2-16,-1 3-1 0,4 0 3 15,0-1-1-15,2 1 2 0,0-2-2 16,2-2 2-1,0 0 0-15,2-2-1 0,4 1-1 0,0-2 2 0,0-2-1 16,3-1 1-16,3-2 0 0,2-2-1 16,3-3 0-16,2-2 1 0,5-1 1 15,-1-3 0-15,2-3 0 0,2-3 0 0,-4-2-1 16,-3 0 1-16,3 0-1 0,-6 0 0 16,-3 1-1-16,-4 1-6 0,-1 1-8 15,-3 1-14-15,-2 1-8 16,-4 2-24-16,0 2-34 0,-4 2-13 0,-4 1-116 15</inkml:trace>
  <inkml:trace contextRef="#ctx0" brushRef="#br0" timeOffset="153395.57">7194 18490 500 0,'-44'58'14'15,"13"-44"-11"-15,-4-3-1 0,-4-3-2 16,6-1-4-16,2-5-20 0,12-1-5 16,3 0-20-16,11 1-16 0,3-1-8 15,9 1-67-15,11-4 23 0</inkml:trace>
  <inkml:trace contextRef="#ctx0" brushRef="#br0" timeOffset="155317.21">7041 18216 459 0,'0'0'46'16,"0"0"-34"-16,0 0 6 0,0 0 21 0,0 0-15 0,0 0-16 16,0 0-3-16,-9 11 5 0,11-14 9 15,3 2-1-15,1-2 4 16,0-2 1-16,4 1 0 0,-1-1-3 0,-1 0-3 15,8-1-1-15,-1 0 1 0,3 1-5 16,-1 1-3-16,10-1-3 0,4 2 0 16,2-2 1-16,2 4-3 0,6 0 1 15,7 1 3-15,2-1-1 0,5 1 0 16,7 0 2-16,2 0 1 0,5 1-5 16,-1-2 0-1,4 0 1-15,3-5 2 0,7-1-1 16,-3 1-2-16,6 0-5 0,-1 0 2 0,-1 2-2 0,0-1 0 0,-3 2 0 15,-3 2 1-15,1 1 1 0,-1 0 0 16,-7-2 2 0,3 4 0-16,-5 2 1 0,2-3-5 0,-2 1 1 0,3-3 0 15,-5 1 1 1,0-5 0-16,0-2-1 16,-4-1 1-16,0-2 0 0,-6 0-1 15,0 1 2-15,-5-1-2 0,-5 3 0 16,-7 0 0-16,-6 2 1 0,-6 3-2 15,-8 1 0-15,-3 0 0 0,-6 1-1 0,-3 0-2 16,-3 0 2-16,0 2 1 0,0 1-4 16,0 2 2-16,-4-1 2 0,4 1-1 15,-2-2-3-15,-2-3-2 0,0 1-1 16,0-1-2-16,-4 0-2 0,-2 0-4 16,-8 0-5-16,-3 0-20 0,-8-4-21 15,-8 0-28-15,-10-1-10 0,-19-3-78 0</inkml:trace>
  <inkml:trace contextRef="#ctx0" brushRef="#br0" timeOffset="157665.98">9918 17994 459 0,'0'0'63'0,"0"0"-24"0,0 0 27 0,0 0-7 0,0 0-13 16,0 0-8-16,-8 0 1 0,8 1-9 15,0 1-5-15,0 0-6 0,0 3-5 16,4 3-1-16,0 2 1 0,0 1-2 16,2 3 0-16,-4 1-1 0,1 5-2 15,3 3 0-15,-4 2-2 0,0 4-3 16,0 4 2-16,0 1-2 0,0 1-2 16,-2 0-1-16,0-1 0 0,0-1 0 0,0-4-1 15,0-5 0-15,0-3 0 16,-2-3-4-16,0-1 0 0,0 1 0 0,0 3 3 15,0-2-2-15,0-1 2 16,-2 0-2-16,1-5 3 16,3 0 0-16,-2-1-1 0,-2-3 1 15,4 2 0-15,0-3 0 0,0-1 0 0,0-2 0 0,0-2 1 16,0-3 0-16,0 0-1 0,0 0 1 16,0 0-1-16,0 0 1 0,0 0-1 15,0 1 0-15,0 0-1 0,0 1 1 16,0-1 0-16,0 1 0 0,0-1 0 15,0 0 0-15,-2 1 1 0,2-2 0 16,0 1 2-16,-2-1-3 0,-2 1 2 0,-2-1-1 16,0 1 0-16,-7 0 0 15,-1 2-1-15,-5 0 0 0,-2 1 0 16,-3 1 2-16,-5 1-1 0,2 1-1 0,-4 2-1 16,-2 0-3-16,6 0 4 0,-4 1 0 15,4-2-1-15,-4 0 0 0,0 1 1 16,0-3 2-16,-4-1 1 0,-2-1-2 15,-11 0 0-15,-2 0-1 0,-12 1 1 0,-2 0 0 32,-6 3 1-32,0-1 6 0,-7 1 5 15,5 1-13-15,4 0 0 0,2 0 0 0,8 0 0 0,4-2 0 0,4 0 0 16,5 1 0-16,-1-2 0 16,3 1 0-16,-2-1 0 15,1 1 0-15,-3 1 0 0,1-1 0 0,-4 1 0 0,3 0 0 16,-1-1 0-16,1 0 0 0,1 0 0 15,1-2 0 1,1 2 0-16,7-3 0 0,-2 0 0 0,6-3 0 0,6 0 0 16,0-1 0-16,7 0 0 15,-1 1 0-15,2-5 0 0,5 0 0 0,-5 0 0 16,5-2 0-16,-7 2 0 0,7 1 0 16,-5 0 0-16,0 0 0 0,1 0 0 0,1 1 0 15,-1 2 0-15,3-1 0 16,-1 1 0-16,1 0 0 0,1 0 0 0,1 0 0 15,-1 1 0-15,-1 2 0 0,3 1 0 16,-5-1 0-16,5 0 0 0,-3-2 0 16,1 2 0-1,0-3 0-15,-1 0 0 0,-4 1 0 0,3-1 0 0,-3-1 0 16,1 0 0-16,-1-1 0 0,3 1 0 16,-3-1 0-1,5 2 0-15,1-1 0 0,1 1 0 0,1 0 0 0,3 0 0 16,0 0 0-16,4 0 0 15,2 0 0-15,-2 0 0 16,-1 1 0-16,5-1 0 16,-2 0 0-16,0-1 0 0,-4-3 0 0,2-1 0 15,-2-1 0-15,2-3 0 0,-7 0 0 16,1-2 0-16,0-1 0 0,-1-1 0 16,1 1 0-16,2 1 0 0,-1-1 0 15,1 1 0-15,0 0 0 0,4-4 0 16,-3-2 0-16,3-7 0 0,2-8 0 15,-4-5 0-15,2 1 0 0,-2 1 0 0,6 3 0 16,0 4 0-16,-2-4 0 0,-2-1 0 16,1 4 0-16,1 2 0 0,0 6 0 15,0 5 0-15,2 5 0 0,0 0 0 16,-2 2 0-16,0 1 0 0,2 1 0 16,0 1 0-16,0 2 0 0,0 0 0 15,0 1 0-15,4-1 0 0,-2 1 0 16,2-1 0-16,-1 3 0 0,3-1 0 15,-6 2 0-15,6 0 0 0,-2 0-8 16,0 0-11-16,0 2-2 0,0 2-7 16,5 1-2-16,-5 3-14 0,6 3-18 0,-4 3-37 15,-4-1-30-15,-2-1-134 0</inkml:trace>
  <inkml:trace contextRef="#ctx0" brushRef="#br0" timeOffset="158590.34">7642 18545 251 0,'0'0'147'0,"0"0"-106"16,0 0-18-16,0 0 4 0,0 0 17 16,0 0-4-16,0 0-6 0,0 0-3 15,0 0-5-15,-29-33 4 0,25 29 2 16,0-1 1-16,0-1-10 0,2 0-4 0,-4-3-3 15,1 0-2-15,-3-1-2 0,0 0-2 16,0 1-3-16,1 3-3 0,-1 1-2 16,0 1 7-16,2 1-4 15,-1 2-2-15,3 1 6 0,-2 0-4 0,-2 4-4 16,0 0-1-16,-3 3 1 0,1 0-1 16,2 1-1-16,-3 2 1 0,5 0 0 15,-6 3 0-15,-3 3 0 0,5 2-1 16,-3 1 1-16,1-1 0 0,4 2 0 15,-3 0 0-15,1 0 0 0,6-5 0 16,0-1 1-16,0-4-1 0,4-1 0 16,0 1-1-16,-2 2 1 15,2 3-1-15,0 0 0 0,0 0-1 0,6-2 0 16,-2-1 0-16,2-4 1 0,5-1 1 0,1-4 0 16,-4-1 0-16,5-2 0 0,3-2 0 15,1-6 0-15,-1-3 1 16,7-5-1-16,4-4 0 0,6-5 2 0,6-5-2 15,-4 0 0-15,0 4 2 16,-4 2 1-16,-6 2 0 0,0-1 1 16,0 0 3-16,0-2-2 0,-9 3 0 0,1 5 1 15,-9 9-3-15,-8 5 1 0,0 2 3 0,0 1 7 16,0 0-1-16,0 2-6 0,0 4-7 16,0 2 0-16,-2 5-2 0,0 3 2 15,-2 7 0-15,4 3 1 16,-2 0 0-16,0 1 0 15,2-5-1-15,0-4 0 0,0-2 0 0,0-4 0 0,0 3 1 16,0 3-1-16,2 1 0 0,0 2-1 16,2 0 0-16,0-4 0 0,-4-1 0 15,4-2-1-15,0-1-2 0,0-4-5 16,1-1 9-16,1-3-8 0,-2-1-4 16,2-2 2-16,-2-2-2 0,0 0-6 15,3-5-12-15,-5 1-17 0,6-3-19 16,-4-1-21-16,0-1-30 0,-2-16-84 15</inkml:trace>
  <inkml:trace contextRef="#ctx0" brushRef="#br0" timeOffset="159094.43">8144 18483 660 0,'0'0'44'0,"0"0"-37"0,0 0 1 0,0 0 25 16,0 0 7-16,0 0-11 0,0 0 4 16,0 0-5-1,-18-28-7-15,18 26-3 0,0 2-4 0,0 0-5 16,0 0-1-16,0 0-3 0,0-1-1 0,0 1-2 16,0 0-2-16,0 0-1 0,-2 4-3 15,2 0-1-15,-2 5 2 0,2 2 0 16,0 1 1-16,-2 2 2 0,0-1-1 15,-3 1 0-15,1 1-1 0,0 0 2 16,0 1 0-16,0-3 1 0,0 2-1 16,0-3 0-16,2-1 0 0,0-2 0 15,2-2 0-15,-5 2 0 0,5-2 0 16,-2 3 0-16,0 1 0 0,2-3-1 16,0 0 0-16,0-2 1 0,0-1 0 15,0-1 1-15,2 0 0 0,2 1-1 16,1 0 2-16,-3 0-1 15,4 0 2-15,0 2-2 0,-2-1 0 0,4-1 1 0,1 1-2 32,-3 1 1-32,4-2 0 0,1 2-1 0,-3-3 1 15,4 2-1-15,-1 0 0 0,1 1-1 0,0-1 1 0,1 3 0 16,-1-2 0-16,1 1-4 0,-1-1-8 0,-4-1-7 31,1 0-9-31,-1 1-21 0,0-1-18 0,-2-3-10 0,0 0-13 16,5-9-79-16,-3-11-157 0</inkml:trace>
  <inkml:trace contextRef="#ctx0" brushRef="#br0" timeOffset="159738.97">8496 18440 552 0,'0'0'149'0,"0"0"-144"15,0 0-1-15,0 0 26 0,0 0 20 0,0 0-12 16,0 0-7-16,0 0-3 16,-21-17-6-16,21 17-9 15,0 0-7-15,0 1-3 0,0 1-3 0,2 4 0 0,0 0 0 16,2 4 1-16,1 2 0 0,1 4 1 31,0 5-2-31,2 2 2 0,-2 5-2 0,-1-2 0 0,1-2 1 0,0-6-1 16,-4-3 0-1,0-4 0-15,4 2-3 0,-2 1 2 16,3 1-2-16,-5 2 2 0,2-3 1 0,0-1-1 0,0-4 0 16,-2-1 0-16,-2-2 1 0,4-1 1 15,-4-2 0-15,0-3 1 16,2 0 0 0,-2 0-1-16,0-3 1 0,0 0-2 15,0-3-1-15,-2-3 0 0,-2-1 0 0,4-4 1 16,-2-4 0-16,2-5 0 0,0 1 0 15,2 2-1-15,6 3 1 0,-1 7 0 16,-5-2 0-16,4 8 2 0,-4 1-1 16,2 2 2-16,0 1-1 0,-2-1-1 15,5 1 0-15,-1 0-1 0,2 0 0 16,2 0 0-16,7 1 1 0,-1 1-1 16,5 1 1-16,-2 0-1 0,-3 2 0 15,3 0 0-15,-7 0 1 0,1 0-1 16,-5 0 0-16,0 1 0 0,-6 1-1 15,0-1 1-15,-2 2 0 0,0-1 3 16,-4 0 2-16,-4 1-2 0,-2 2-1 16,-5 2-2-16,-1 3 1 0,-3 3-1 0,-6 1-1 15,0-1-2-15,3-2 3 0,-3 0 0 16,4-1 0-16,3-4-1 0,-1-3-2 16,9-1 0-16,-1-3-1 0,3-1-2 15,4-3 0-15,-2 0-4 0,4 0-3 16,2 0-7-16,-2-3-4 0,2-2-12 15,0-2-17-15,2-1-16 0,2-4-4 16,4-1-42-16,13-26-47 0,-1-4-153 16</inkml:trace>
  <inkml:trace contextRef="#ctx0" brushRef="#br0" timeOffset="160243.73">9182 18344 563 0,'0'0'94'0,"0"0"-48"0,0 0 7 0,0 0 9 16,0 0-13-16,0 0-10 0,0 0-6 15,0 0-7-15,-6-11-10 0,6 11-9 16,-4 0-1-16,4 0-4 0,-2 2-2 15,0 5-1-15,-2 1-1 0,-1 1 0 16,-3 6 1-16,2 1 1 0,-4 0-2 16,-3 1 0-16,5-5 0 0,-4 3 0 15,-1-2 0-15,-3 5-2 0,-1 2-2 16,1-1 1-16,-1-2 1 0,7 0 1 16,-1-4 0-16,3-4-1 0,2-3-1 15,2-3 3-15,4-1 1 0,-2-2-1 0,2 0 1 16,0 3 1-16,0-2-1 0,0 0 1 15,0 2-1-15,2-3 1 0,2 0 1 16,2 0 0-16,-2 0 0 0,4 0 1 16,1 3 0-16,-1 0-1 0,6 1 0 15,-3 0-1-15,1 1 1 0,5 0 0 16,-5-1 0-16,5 0-1 0,-3-1 1 16,3 1-1-16,-5 0 0 0,0 0 1 0,-1-1-1 15,-5 0 0-15,-2 1 0 16,2-1-6-16,3 1-8 0,-1 1-9 15,-2-1-13-15,0 1-18 0,-2-1-30 16,1-1-6-16,-1-3-54 0,2 0-95 0</inkml:trace>
  <inkml:trace contextRef="#ctx0" brushRef="#br0" timeOffset="160686.19">9587 18412 674 0,'0'0'30'0,"0"0"-20"0,0 0 44 0,0 0 11 15,0 0-27-15,0 0-15 0,0 0-7 16,0 0-1-16,-41-25-4 0,39 23-4 16,2 1 0-16,-2 1 0 0,-2-1 1 15,-3 1-2-15,-1 0-3 0,-4 1-3 16,-5 5-1-16,1 1 0 15,-3 2-2-15,3 1 0 0,-3 0 3 0,7-1-1 16,3-1-1-16,1 0 1 0,0 0-1 16,0 3 1-16,-5 1 1 0,3 1 0 15,2 1 0-15,1 0-1 0,-1 2 1 16,4-3 0-16,0 2-1 0,2-3 1 16,0 1 0-16,2-3 0 0,0 1 0 15,4 0 0-15,4-3 0 0,-2 0-2 0,5-3 1 16,5-1 1-16,3-4 0 15,3 0 0-15,3-4 0 0,4-6 0 16,0-1 1-16,2-2 1 0,-2-1-2 0,-2 0-2 16,-4 1 2-16,-5 1-2 0,-5 2-7 15,-5 0-5-15,-4 1 0 0,-2 0-8 16,0 2-18-16,-2-1-22 16,0 0-41-16,-2-4-16 0,0 1-99 0</inkml:trace>
  <inkml:trace contextRef="#ctx0" brushRef="#br0" timeOffset="161851.57">11024 18013 353 0,'0'0'52'16,"0"0"-47"-16,0 0-4 0,-56 2 2 0,46-1-1 15,-7 0 2-15,5-1 7 0,-1 0 3 16,1 2 3-16,2-2-3 0,-1 1-2 16,5-1 9-16,0 1 8 0,2 0 2 15,2 0-2-15,2 0-2 0,0 0-6 16,-2 0-7-16,2-1-2 0,-2 0-3 16,2 0 3-16,0 0 1 0,0 0 2 15,0 0-1-15,0 0-3 0,0 2-4 16,0 0-1-16,4-1-4 0,2 2 3 15,4 0 5-15,5-2 6 0,-3 1-2 0,11-2 2 16,2 0-1-16,2 0 2 16,6 0-1-16,12-5 0 0,3 1-3 0,12-4 0 15,6 0-4-15,10-1-1 0,5-2-1 16,20-1 0-16,11-3 0 0,6 5 0 16,8-3-3-16,-17 6 1 0,13 2 2 15,-6 2 0-15,4 3 3 0,-4-1-1 16,4-1 2-16,-7 5-3 0,3 0-8 15,-9-2-3-15,-13 1 3 0,1-2 3 0,-15 0 2 16,1-2-5-16,-5 1 0 16,-1-3 0-16,-11 1 0 0,-6 0 0 15,-13-1 0-15,-8-2 0 0,-8 1 0 16,-8 1 0-16,-15 2 0 0,-4-3 0 16,-4 1 0-16,-8-2 0 0,-19-4 0 0,-4 0-21 15,-25 3-21-15,-12 2-12 0,-32 6-21 16,-11 4-37-16,-20 6-28 0,-11-2-94 15</inkml:trace>
  <inkml:trace contextRef="#ctx0" brushRef="#br0" timeOffset="162736.6">11156 18116 363 0,'0'0'104'0,"0"0"-88"0,0 0-9 16,0 0 32-16,0 0 23 0,0 0-12 15,0 0-6-15,0 0-1 0,-31-45-6 16,29 43-7-16,2 1-7 0,-4 1-6 16,0 0-5-16,2 0-1 0,0 0-5 15,0 0-1-15,0 0-1 0,0 1-1 0,2 0-1 16,-2 2-1-16,2 5-1 15,-3 3 0-15,3 5 0 16,-2 4 1-16,0 2 4 0,2 2 2 0,0 1 2 0,0-1-3 16,0 2-2-1,0-1-1-15,-4 2 1 0,2-2 2 16,2 0-3-16,-2 2-1 0,-4-5-1 16,6-3 0-16,0 0 0 0,0 2 0 0,0 1-1 15,0 2 1-15,8-1 0 0,-6-3 1 16,2-2-1-16,3-3 0 0,-1-1 0 0,0-2 2 15,0-2 0-15,-4-3-1 0,0 0 0 0,0-2-1 16,0-2 1 0,-2 1-1-16,2 1-1 0,3-1 0 0,-3 2 3 0,2-2-2 15,2 0 0-15,0-1 1 0,-2 1-2 16,0-1 2-16,7 1-1 0,1-1-1 16,-1 2 1-16,1 0 0 0,7 0-1 15,-1 0 1-15,1-2 0 0,8 1 1 16,4-1-1-16,0 0 0 0,4-1 2 15,4-1 4-15,4-2-4 0,7 1-2 0,2-1-1 16,6-3 0-16,4 0 1 16,4-1 0-16,4 1 1 0,4-1-1 0,5 0 0 15,-2 2 1-15,5 0 0 16,1 0 2-16,6 2-4 0,-4-2-2 0,3 0-6 16,12-2 8-1,9-4 0-15,13-2 0 16,10-5 2-16,-12 0 0 0,-16 3 1 0,-17 0-1 15,-17 3 1-15,-4 1-3 0,-4-1-2 0,-8 2 0 0,-1-1 1 16,-7 2 1-16,-9-2-1 16,-4 2 1-16,-4-1 1 0,-4 2-1 15,-11 2-1-15,-3-1 1 0,-3 3-4 0,-6-1-4 0,-2 0 1 16,-2 0-4 0,-2 0-12-16,0 1 4 0,2 0 4 0,0 1-3 15,0-1-7-15,2 1-6 0,0-1-12 0,-3-3-12 16,3 1-7-16,-2-6-3 0,0-6-42 15,-2-7-39-15,0-2-94 0</inkml:trace>
  <inkml:trace contextRef="#ctx0" brushRef="#br0" timeOffset="163098.76">13819 17762 684 0,'0'0'61'16,"0"0"-46"-16,0 0 0 0,0 0 14 15,0 0-18-15,0 0-1 0,0 0 11 0,-11 10 8 16,11 1-5-16,4 3-6 0,1 6-4 15,-1 4-1-15,0 2 1 0,6 4 0 16,-6 0-5-16,-2 2-4 0,1 2-1 16,1 3 0-16,0-1-2 0,0 1 3 15,-2-2-1-15,2-3-1 0,0-4-2 16,5-3 0-16,-7 0-1 0,8-3-2 16,0-5-8-16,1-2-2 0,-7-2-7 15,2-1-5-15,0-2-5 0,0-1-16 16,-4-1-14-16,-2 0-31 0,-8-3-10 15,-8-4-84-15,-1-1-219 0</inkml:trace>
  <inkml:trace contextRef="#ctx0" brushRef="#br0" timeOffset="164311.71">11607 18295 118 0,'0'0'107'0,"0"0"-53"0,0 0-30 0,0 0 3 16,0 0 14-16,0 0 0 0,0 0-8 16,0 0 0-16,4-26 1 0,2 19-11 15,-2 0-2-15,-4 0-1 0,4 1 1 16,-4 0 3-16,0 0-2 0,0 2-5 15,0 1 14-15,-4-1 7 0,-6 0-7 16,0 0-12-16,-1 1-4 0,-3 0-8 16,-5 2-2-16,1 1-1 0,-1 1-3 15,-8 6 4-15,4 1-5 0,-1 1 0 0,1 2 0 16,0 0 0-16,9 0-2 16,-5-2 2-16,9 1 1 0,-1-1-1 15,5 0 0-15,0 1-1 0,4 4-3 16,-2 4 4-16,4 3 0 0,0 1 0 0,0-1 0 15,0-4 1-15,4 1 1 0,0-2-1 16,4 2 0-16,3 2 0 0,-5-2-1 16,8-3 1-16,-1 0-1 0,-1-5 0 15,5-1 1-15,-7-4-1 0,5-4 0 0,1-1 1 16,3-5 1 0,1-8 2-16,5-2 4 0,6-10 2 0,4-8-1 0,-2-1-1 15,0 0-2-15,-14 4-1 16,-2 5-1-16,-7 2 1 0,-2 5 3 0,0 4 1 15,-3 6 0-15,-5 3-1 0,0 3 3 16,0 2 3-16,0 0-3 0,0 0-4 16,2 0-7-16,-2 0 0 0,0 4-3 15,0 2 0-15,2 2 0 0,-2 3 3 16,0 1 0-16,0 2 1 0,2 1 0 16,0 2 0-16,-2 1-1 0,2 0 1 15,-2-2 1-15,2 0 1 0,2-2-2 0,2 3 0 16,1 2-1-16,-3 0 1 0,0-1-1 15,6-1 0-15,-2-2-1 0,3-2 1 16,-7-2-1-16,4-4-2 0,0-1-4 16,1-2-5-16,-5 2-3 0,-2-4-3 15,0 0-10-15,2-2-8 0,0 0-11 16,0-7-19-16,3-2-7 0,5-16-49 16,-4-2-97-1</inkml:trace>
  <inkml:trace contextRef="#ctx0" brushRef="#br0" timeOffset="164814.57">12206 18212 460 0,'0'0'63'16,"0"0"-25"-16,0 0-4 0,0 0 13 15,0-53-5-15,0 49 6 0,0 2 1 16,-2 1-10-16,0 1-11 0,0-1-8 0,-2 1-8 16,0 0-6-16,0 0-4 0,2 0-1 15,-2 0 1-15,-5 4-2 0,1 4-2 16,0 1 1-16,2 4 0 0,-5 0-2 16,3 6 1-16,-2-1 2 0,3 3-1 15,-5-1 1 1,2 0 0-16,1-2 0 0,-3 1 0 0,0 1-1 0,1-1 0 15,-1-3 0-15,2 0 1 0,5-4 1 16,1-2-1-16,2-5 0 0,2-1-2 16,0-2 2-16,0-1-2 15,2 1 1-15,2 0 1 0,1 0 0 0,3 0 1 0,6 0 2 16,-5 1 2-16,7 0 3 16,-1 0-2-16,3 2-1 0,-3 2-1 15,3-2 0-15,-3 3-1 0,3 0-1 0,-1 0-1 16,-1 2 0-16,-1 1-1 0,3-2 1 15,-3 1-1-15,-5-3 1 0,5 2-1 16,-7-5-1-16,-4-1 1 0,2-1 0 16,1-1 0-16,-5 0-6 0,4-1-7 15,-6 0-7-15,0 0-9 0,2 0-8 16,-2 0-16-16,0-4-14 0,2-2-18 16,0-9-74-16,0-3-117 0</inkml:trace>
  <inkml:trace contextRef="#ctx0" brushRef="#br0" timeOffset="165271.68">12643 18251 488 0,'0'0'136'0,"0"0"-122"0,0 0-9 15,0 0 28-15,0 0 22 0,0 0-14 0,-29-53-9 16,27 46-6-16,-3 0-4 0,-1 2-5 16,2 1-3-16,0 1-4 15,0 0-2-15,0 3 0 0,-3 0-3 0,-3 1-2 16,2 6-2-16,0-1-1 16,-1 1 0-16,-3 2 0 0,-1 2 0 0,7 2 0 15,-6-1 0-15,-3 2 0 0,9 1 0 16,-6 1-1-16,4 1 1 0,1-2 0 15,3 3 0-15,-2-2 0 0,0 1 0 16,2-1-1-16,2-1 2 0,2-1-2 16,0-4 1-16,0 0-1 0,0 2 1 0,4-2 0 15,0 3-1-15,6 1 1 0,-2-1 0 16,3-2 0-16,3-2 1 0,-1-3-1 16,3-2 1-16,-1-2 1 0,5-2 0 15,-3 0-1-15,4-6 0 0,-1 1-1 16,-1-2 0-16,4 0 0 0,-7 1 0 15,1-1-4-15,-11 1-5 0,2 1-3 16,-2 2-5-16,-4 2-7 0,0-1-7 16,-2 1-13-16,0 1-18 0,0-1-7 15,5-2-50-15,-3-6-52 0,-2-2-134 16</inkml:trace>
  <inkml:trace contextRef="#ctx0" brushRef="#br0" timeOffset="165854.2">13101 18135 597 0,'0'0'70'0,"0"0"-46"0,0 0 2 0,0 0 18 15,0 0-6-15,0 0-6 0,0 0-4 16,0 0 1-16,-12 0-8 0,12 0-6 16,0 0-7-16,-4 0 2 0,4 0-3 15,-2 3-3-15,0-3-2 0,2 3-2 16,-4 0 0-16,2 4 0 0,-5 0 0 16,-1 1 0-16,2 2 2 0,0 1-2 15,2 3 1-15,-5-1 0 0,-3 2-1 16,2 2 2-16,-5 1-2 0,-1 1 1 15,3 0-1-15,-8 0 1 0,5-2-1 16,1 0-1-16,7-4 1 0,-2 0-1 0,4-2-1 16,-1-3 0-16,5-2-2 0,0-3 2 15,2-2 1-15,0 1 0 16,0-2 0-16,0 0 1 0,4 1-1 0,1 1 1 16,-1-1 0-16,6 1 1 0,-2 0 3 15,1 1-1-15,5 0-1 0,-4 0-2 16,-3-1 3-16,5 2-3 0,2 1 4 15,-1 0-1-15,8 2 0 0,-3 3 1 16,1-2-2-16,3 3-1 0,-7-1-1 16,6 2 2-16,-9-1-1 0,2-1-1 0,-3 0 0 15,-1 0 0 1,3-3-1-16,-7-1 1 0,0 0-2 0,-4-2-6 16,2 2-4-16,0-3-2 0,0 0-7 0,-2-1-3 15,3 0-12-15,-5-2-6 0,2 0-21 16,0-1-7-16,2-5-8 0,0-13-34 15,0-1-70-15</inkml:trace>
  <inkml:trace contextRef="#ctx0" brushRef="#br0" timeOffset="166529.91">13438 18174 582 0,'0'0'30'0,"0"0"-26"0,0 0 0 16,0 0 40-16,0 0 8 0,0 0-5 16,-27-55-13-16,27 52-10 0,0 0-4 15,0 0-5-15,0 3-1 0,0 0-3 16,0 0 0-16,0 0 0 0,0 0 0 16,0 0 0-16,0 2-3 0,0-1-3 15,0 5-4-15,3 1 0 16,1 4-1-16,0 4 1 0,2 3-1 0,0 3 1 0,0 2 0 15,-1-1-1-15,-5 1 1 0,2-1-1 16,2-2 1-16,-2-1 0 16,0-1-1-16,0-1 0 0,2-2 0 15,0-1 0-15,-2-1 0 0,0-4 0 16,0 0-3-16,0 0-1 0,-2-3 3 0,3-1-1 16,-1 0 0-16,-2-1 0 0,0-3 2 15,0 0 1-15,0 0-1 0,0-1 0 16,0 1 1-16,0-1-1 0,0 0 1 15,0 0-1-15,0-2 0 0,0-3-1 16,0-1 1-16,0-4-2 0,0-3 1 16,0 0 0-16,0-3 1 0,6 0 1 15,0 0-1-15,2 1 1 16,1 3 2-16,-5 1-2 0,-2 2 1 0,2 2 2 16,0 2 1-16,-2 0 1 0,2-1-2 0,0 4-2 15,-2-3 0-15,5 3 0 0,-3-1-1 16,-2 0-1-16,6 1-1 0,7-2 0 15,-7 3 0-15,8 1 1 0,1 0-1 16,-1 0-1-16,1 4 1 0,0 1 1 16,-1 1 0-16,-6 1 0 0,7 3 0 15,-11 0 0-15,2-2 1 0,-3 1-1 16,-1 0 2-16,-4-1 0 0,-7 2 1 16,-3 3 2-16,-13 0 3 0,-6 3-3 15,3-3-3-15,-5-1 1 0,-2-1-3 16,-3 1 0-16,-7-1-2 0,0 3-3 15,9-4 0-15,1-1-3 0,15-3-8 0,3-3-7 16,15-3-7-16,-2 0-24 0,2-3-22 16,0-9-24-16,4-16-59 0,7-5-145 15</inkml:trace>
  <inkml:trace contextRef="#ctx0" brushRef="#br0" timeOffset="168274.51">11446 17029 374 0,'0'0'86'0,"0"0"-74"0,0 0-6 15,0 0 32-15,0 0 4 0,0 0-11 16,0 0-2-16,0 0 2 0,-33-5 1 16,33 5-1-16,-2-2-10 0,2 2 0 15,-3 0 2-15,1 0 1 0,2 0-5 16,0 0-2-16,0 0-3 0,-2 0-3 16,2 0-4-16,0 2-3 0,0 3-4 15,2 4-2-15,3 7 1 0,3 5 1 0,-6 8 1 16,4 3 1-16,2 3 1 0,1 2-1 15,1 3-1-15,-4 2 1 0,0-3 0 16,1-1-1-16,-1-3 1 0,2-5-1 16,-2-2 0-16,-2-3 0 0,3-6-1 15,-1-2 0-15,-4-7 0 0,4-3 2 16,-4-3-2-16,-2-3 0 0,0-1 0 0,0 0 1 16,0-2 4-16,0-4-1 15,0-5 7-15,0-5 1 0,0-4-9 16,0-5-3-16,0-2 0 0,2 0 0 15,2 4-1-15,2 0 0 0,1 5 1 16,-3 3 0-16,2 3-1 0,-2 5 1 0,-4 4-2 16,0 1 2-16,0 2-2 0,2 0 0 15,0 2-1-15,0 1 2 0,5 1-2 16,1 4 3-16,6-1-1 0,-3-1 1 16,7 1 0-16,-3 0 0 0,7 1 0 15,1 0 0-15,2 0 0 0,-2-1 0 16,6 0 0-16,-7 0 0 0,1 1 0 15,0-1 0-15,-9-1 0 0,1 1 1 16,-9 1-1-16,-2 0 0 0,-2 0 1 16,-2 1-1-16,-6 5 4 0,0 0 1 15,-15 3 1-15,0 1-3 0,1-1 1 16,-7-2-2-16,2 0-1 0,2 0-1 0,1-2 0 16,3-2 1-1,5-3-1-15,3-3 0 0,1-3-1 0,2-1-2 16,1-1-3-16,1 1-4 0,-8-1 0 0,3-2-3 15,1-1-11-15,-2 0-3 0,1 2-1 16,5-1-3-16,6 2-4 0,0-3 0 16,0 0-8-16,4-3-12 0,9-3-26 15,5-5-15-15,5-10-49 0,2 1-138 16</inkml:trace>
  <inkml:trace contextRef="#ctx0" brushRef="#br0" timeOffset="168995.38">12078 17069 271 0,'0'0'97'0,"0"0"-53"0,0 0-4 0,0 0 36 16,0 0-4-16,0 0-21 15,0 0-8-15,-43-32 1 0,41 31-10 0,0 0-9 16,2 1-9-16,0 0-4 0,0 0-2 15,0 0 1-15,0 0-2 0,-2 0 0 16,2 1 0-16,0 0-3 0,0 0-3 16,0-1-1-16,2 3-1 0,2 0 0 15,2 1 0-15,4 2 0 0,-1 3 0 16,9 2 1-16,-3 2 0 0,7-2 0 16,-3 1 1-16,2 0 0 15,6 1 0-15,-7 0-1 0,3-2-1 0,2 2 1 16,-3 1 0-16,3 1-2 0,-2-1 3 15,-4 1-1-15,-1-1-2 0,1-2 2 0,-9-2-1 16,-2-2 0-16,-1-2 1 0,-3-2 2 16,2-2 2-16,-6-2 1 0,0 0 2 15,0 1 1-15,0-1-1 0,0 1 1 16,0 1-2-16,0-2-1 0,-6 0 0 16,0 3-1-16,-3 0-1 0,5 1-3 15,-2 1 1-15,-6-1-2 0,-3 4-1 0,7 1 0 16,-11 5 1-16,5 1-1 0,-11 2-1 15,2 3 0-15,-2 1 0 16,3 2 0-16,-7-1 1 0,6 0-1 16,6-1 1-16,-3 0 0 0,9-3-1 15,1-2 1-15,6-1-2 0,0-5-3 16,2 0-3-16,2-5 2 0,0-2-2 0,0 0 2 16,0-3-1-16,0 0-3 15,0 0-2-15,2 0 2 0,2-3-5 0,0-3-2 16,6-4-7-16,-3-2-17 0,7-4-34 15,3-3-32-15,1 0-48 0,1 1-74 16</inkml:trace>
  <inkml:trace contextRef="#ctx0" brushRef="#br0" timeOffset="169530.31">12942 17041 415 0,'0'0'44'16,"0"0"-37"-16,0 0 10 0,0 0 33 0,0 0 8 0,0 0-2 15,0 0 0-15,0 0-10 0,-10-22-14 16,6 19-4-16,-2 0-8 0,-1 0-3 16,5 0-4-16,-2 0-3 0,-2 0-4 15,-2-1 1-15,-1 1 2 0,3 2-4 16,-4-1 1-16,-3 1-2 0,3 1-2 16,-8 3-1-16,1 5-1 0,-4 4-1 0,1 1 0 15,-3 5 0-15,-2 2 1 16,2 0 0-16,5 2 0 0,-3 1 0 0,7-1 2 15,-7 1-1-15,11-1 0 16,-3 1 1-16,7 2-2 0,2 0-1 16,0-1 1-16,4-1 0 0,0-2 0 0,4 1-1 15,4-3 1-15,5 0 0 16,-1-3 1-16,9 0-1 0,-3-3 1 0,5-1 1 16,6-2 2-16,2-4 2 0,0 0 1 15,2-3-1-15,0-3-1 0,2 0 1 16,-2-3-3-16,-2-3 0 0,2-1 0 15,-8-1-3-15,0 1 1 16,-4-1-1-16,-7-2 0 0,1 2 0 0,-9-4-8 16,-2-1-18-16,-2-7-11 0,-2-2-42 15,-10-13-84-15,-1 1-235 0</inkml:trace>
  <inkml:trace contextRef="#ctx0" brushRef="#br0" timeOffset="172621.57">20917 15898 293 0,'0'0'0'0,"0"0"0"0,-58-5-28 15,42-1 28-15,-3 2 3 0,7-1 15 16,-3-3 3-16,5 3-1 0,6-1-1 16,-2 0-2-16,1 2-13 0,3-2-4 15,0 1 0-15,-2 1 0 0,2 1-8 16,0-1-3-16,-2 2-4 15,4 1-8-15,-4 1-28 0,2 2-16 0,0 6-26 0,0-1 22 16</inkml:trace>
  <inkml:trace contextRef="#ctx0" brushRef="#br0" timeOffset="173108.4">20744 15856 37 0,'0'0'51'0,"0"0"-3"15,0 0 5-15,0 0-4 0,0 0-5 0,0 0-5 16,0 0-2-16,0 0 2 0,0 0-7 16,4-1-2-16,-4 1 1 15,0 0 10-15,0 0 5 0,0 0-3 0,0 0-13 16,0 0 0-16,0 0-2 0,0 0 0 15,0 0-3-15,0 0-2 0,0 0 1 16,0 1-3-16,0-1-2 0,0 2 0 16,-2-1-3-16,-3 3-1 0,-1 3-6 15,0 0-1-15,-2 3 2 0,-3 2 2 16,-1 0 1-16,0 4-2 0,-3 1-2 0,-1-1 0 16,-1 4-2-16,-4 2-1 15,-1 3-1-15,-1 2-1 0,-4 4-3 0,-2 3 3 16,-2-1-2-16,-2 5 1 0,0-1 1 15,0 1-2-15,2 2-2 0,2-4-2 16,2 0 2-16,4-5 1 0,3-3 0 16,-1-4 1-16,5-1 2 15,-1-4-4-15,5-1 0 0,-1-2 0 0,1 1 0 16,3-2 0-16,-1-3 0 0,2-2 0 0,2-2 0 16,-1-3 0-16,5 0 0 15,-2-1 0-15,2 0 0 0,0 0 0 16,-2 2 0-16,-2 2 0 0,-2 1 0 0,-1 0 0 15,1 2 0-15,-4 1-5 16,-1-1 4-16,-1 0-3 0,1 0-3 16,1-1 4-16,-3-2 2 0,5 0 1 0,6-2-1 15,0-3-2-15,4-1-1 0,0 0-3 16,-2-1 1-16,2-1-1 0,0 1 0 16,0-1-2-16,0 0-2 0,0 0-4 15,0-1 1-15,0 1-2 0,0 0-8 16,0-1-11-1,0 1-16-15,2 0-24 0,-2-2 5 0,2 1-29 0,2-3-24 16,-4-4-63-16</inkml:trace>
  <inkml:trace contextRef="#ctx0" brushRef="#br0" timeOffset="173627.06">20115 16404 338 0,'0'0'94'0,"0"0"-28"0,0 0-1 15,0 0 0-15,0 0-19 0,0 0-12 0,0 0 2 16,0 0-6-16,-37-17-3 0,33 19-6 15,4-1-6-15,-4 2-2 0,0 2-2 16,-1 1-2-16,-1 4-3 0,-4 3-1 31,0 5 0-31,-3 6 0 0,-5 4 0 0,-1 3 1 0,-6 0-3 0,4-2 0 16,3-1 1-16,-5-3 6 16,7-3-8-16,-3 6-2 0,2-3 1 0,1-5 0 15,8-2 0-15,1-10 1 0,7-7-2 16,0-1 0-16,2 0-2 0,-2-2 0 15,0 2 1-15,0 0 1 0,3 0 0 16,-3 0 0-16,0 0 0 0,4 0 0 0,0 0 0 16,6 0 0-16,9 0 4 0,-1 3 0 31,5 0-1-31,4 0-1 0,2 0-2 0,2 1 0 0,2 4 1 0,4 3 1 16,0 2 1-16,3 2-2 0,-1 2 0 15,-4 0-1 1,2-3 1-16,-2 0-1 0,-4-1-3 15,0-1-15-15,3-1-13 0,-6 1-22 0,1-3-34 0,-2-2-30 16,2-8-82-16</inkml:trace>
  <inkml:trace contextRef="#ctx0" brushRef="#br0" timeOffset="175206.67">21099 15912 24 0,'0'0'24'16,"0"0"6"-16,0 0 6 0,0 0 12 16,0 0-8-16,-52-15-24 15,44 14 17-15,0-1 5 0,2 2-10 16,-3-1-5-16,3-2-5 0,0 1-4 0,0 0 1 15,2 0 3-15,-3-1 2 0,5 2 4 16,0-2 3-16,0 2 0 0,2 0 2 0,-2 1 2 16,0 0 0-16,0 0-8 15,2 0-3-15,-2-1-3 0,2 1 1 0,0-1 0 32,0 1 1-32,0 0-2 0,0-1-2 0,0 1 1 0,0 0-2 0,0 0 0 15,0 0-2-15,0 0-4 0,0 0 1 16,0 0-1-16,0 0 1 0,0 0-1 15,0 0 1-15,0 0-1 0,4 2-2 16,0 1 0-16,5 4 0 0,3-1 0 16,2 3 0-16,3 1 2 15,4 2-3-15,1 1 1 0,3 0 1 0,6 1 0 16,4 3-1-16,3-1 0 0,3 2-1 16,-2 0 0-16,7 3-2 0,-3 0 2 0,-2 1-2 15,7 1-2-15,-1 2-1 16,3 0-4-16,2 2 4 0,1-1 1 0,3 4 1 15,2-1 3-15,4 1-1 16,0 2 0-16,0-3 0 0,2 3-1 0,-8-2 1 16,2 0-2-16,-2 0 1 0,-9-2 1 31,3 2-2-31,-9-3 1 0,-1-3-3 0,-3 0-2 0,-8-1 2 0,-2-5 0 16,-9 0 0-16,-1-3 0 0,-5 0 2 15,1 0-2-15,-5-1 1 0,-2-1 0 16,0-2 0-1,-4-2-1-15,4-2 2 0,-3-1-2 16,-3-2 0-16,0-1 1 0,0-1 0 16,0-2-1-16,0 0 0 0,0 0-3 15,0 0-1-15,0 0-4 16,0 0-2-16,0 0 0 0,0-2-3 0,0 1-4 16,0-1-1-16,-7 1-5 0,3-2-10 15,-4-4-13-15,2-5-31 0,-3-1-14 16,-9-6-60-16,5-1-109 0</inkml:trace>
  <inkml:trace contextRef="#ctx0" brushRef="#br0" timeOffset="175679.48">22494 16387 307 0,'0'0'122'0,"0"0"-117"0,0 0 2 16,0 0 33-16,0 0 34 0,0 0-16 16,0 0-17-16,-33-35-1 0,31 33 9 15,-2-4-8-15,2 5-10 0,2-1-8 16,-2 2-3-16,2 0-3 0,0 0-4 0,0 0-2 16,0 0-5-16,0 3-2 0,0-2-3 15,0 1-1-15,0 1 0 0,2 2 0 16,6 3-1-16,3 4 1 15,1 3 0-15,7 0 2 0,-1 6-2 16,3-3 1-16,2 1 1 0,-3-1-1 16,1-2 0-16,0 0 1 0,-7-3-2 15,3-2 1-15,-7 0 2 0,-4-3 0 0,0-2 2 16,-1 0 4-16,-5-2-2 0,0 0-1 16,0 0 2-16,-2 2 3 0,-9-1 1 15,1 4 0-15,-11 0-2 0,-6 0-5 16,-6 2 1-16,-6 1-5 0,0 1 1 0,6-1-1 15,-3 2-1-15,3 0-1 0,2-1-4 16,-2 3-5-16,6 2-6 16,5-2-6-16,3 0-7 0,5 4-2 0,3-4-15 15,7 1-6-15,4-4-25 0,2-1-4 16,6-4-26-16,9-3-25 0,-5-3-100 16</inkml:trace>
  <inkml:trace contextRef="#ctx0" brushRef="#br0" timeOffset="181255.72">18964 16385 67 0,'0'0'15'16,"0"0"6"-16,0 0-10 16,0 0-3-16,0 0-5 0,-6-15-2 0,6 11-2 0,0 1 0 15,0 0-7-15,0-1-1 16,0 3 8-16,4 0 1 0,-2-2 0 0,0 3 1 16,2-1-1-16,2 1 0 0,-2 0 1 15,-2-2-1-15,7 1 3 0,-7-1 10 16,0 1 8-16,-2 1 8 0,0-4 3 15,0 4 23-15,0 0 4 0,0-1-5 16,0 1-8-16,0-2-15 0,0 0-5 16,-2 0 4-16,2 1-4 0,0 0-4 0,0 0-1 15,0 1-3-15,0 0-1 0,-2-1-3 16,2 1-1-16,0 0 2 0,0 0 1 16,-2 0 0-16,2 0 1 15,-2 0 5-15,2 0-1 0,-5 0-1 0,3-1-3 16,-2-2-2-16,-2 3-3 0,0-2-2 15,0 2-2 1,-5 0 2-16,5 0-3 0,0 2 1 0,-2-2-2 0,-3 0-1 16,5 0-1-16,-4 0-1 0,1 3 0 15,-3 0-1-15,0 0 0 0,-1 4-1 16,-3-1-1-16,5 2 0 0,-5 2 0 0,3-2-1 16,-1 2 0-16,6 1 1 15,-3-1-2-15,3 3 1 0,0-1-2 16,0 4 0-16,1 2-4 0,1 3-1 0,0 1 3 15,0-1-1-15,2 1 2 0,2-3 0 16,-1 0-1-16,6-2-2 0,-3-3 1 16,0-1 1-16,4-3 2 0,-2-3-2 15,4 3 2 1,0-5 1-16,0 1 0 0,3-2 1 16,-1-1-1-16,4-2 2 0,1-1-2 0,1 0 2 0,1-2 0 0,3-7-1 15,-3 2 1-15,5-3 0 0,-1-2 0 16,0 2 4-16,-3-5 1 0,3 3 1 15,-5-4 0-15,1 2 1 16,-1 0 1-16,1-3-1 0,-5 3 0 16,0 0-2-16,1 0 1 15,-1 1 0-15,-4 2-3 0,0-1 0 16,-2 5 1-16,5-1-2 16,-5 3 0-16,0 0-2 0,-2 0 1 15,-2 3 3-15,0-1-1 0,0 0 2 16,0 2-1-16,0-2 0 0,0 3-1 15,0 0 2-15,0 0 0 0,0 0 0 16,0 0 1-16,0 0 1 0,0-1 1 0,0 0 1 16,0 0-3-16,0 1-1 0,0 0-1 15,0 0-1-15,0 0 0 0,0 0-1 16,0 1-1-16,0 1-1 0,0 2 0 16,-2 3-2-16,2 7-1 0,0-1 2 15,-2 7 1-15,0 0 0 0,0 1 0 16,2 3 1-16,0-3-1 0,0-1 1 15,0-1-1-15,6-5-1 0,-2 1 1 16,2-5-1-16,1 0-1 0,3 1 2 16,-2-7-1-16,2 3 0 0,1-2 0 0,-1-1 1 15,-4 0-1-15,5-3 0 0,-5 0 0 16,2-1 1-16,-2 0 0 0,3-1 0 16,-5-4 0-16,6 0 0 0,-4 0 0 15,-2-2 0-15,3 3 0 0,-1-3-1 16,-4-1-4-16,2 3-5 0,0-2-6 15,-2 2-5-15,0 0-11 0,0 1-11 16,-2 2-17-16,2-4-3 0,-2 2-10 16,0 0-27-16,2 0-41 0,-2 2-96 15</inkml:trace>
  <inkml:trace contextRef="#ctx0" brushRef="#br0" timeOffset="181855.34">19596 16180 279 0,'0'0'101'0,"0"0"-15"15,0 0-22-15,0 0 0 0,0 0-12 16,0 0-11-16,-12-42-9 0,6 40 0 15,4-3-3-15,0 3 1 0,-1 0-9 16,-1 0 0-16,2 1-2 0,2 0-4 16,-2 1-3-16,2 0-3 0,0 0-1 15,-2 0 1-15,0 0-4 0,2 1-1 16,-4 2 0-16,-2 0-2 0,-5 4-2 16,1 7-1-16,-6 3 0 0,-1 7 0 15,-2 0 0-15,1 1 1 0,-1 2 0 16,1-2-1-16,-1 1 0 0,7-2 0 0,-3-2-3 15,5-2 1-15,4-4 2 16,-1-5 1-16,1-4 0 0,6-3-2 0,0 2 2 16,0-4-2-16,0 0 1 15,0 0 1-15,0-2 0 0,0 1 0 0,0-1 0 16,0 0 0-16,0 1-1 0,0 1 0 16,4 1 1-16,-2-2 0 0,5 1 0 15,-3 0 1-15,0 0 2 0,6 1 0 16,1 0 0-16,-3 1-1 0,4 2 1 15,3-2-1-15,-5 3-2 0,2 0 2 0,3 0-2 16,-5 2 2-16,3 0-1 0,-3 0 0 16,-2-1-1-1,0 0 0-15,-1-1 2 0,-1-1-2 0,-2 1 0 0,-2-1-7 16,2 0-3-16,-4-3-4 0,4 0-12 16,-4-1-10-16,2 0-7 0,-2-1-16 15,2 0-9-15,3-1 2 0,-1 0-18 16,4-5-7-16,-2-6 10 0,5-2-43 0,-3 1-80 15</inkml:trace>
  <inkml:trace contextRef="#ctx0" brushRef="#br0" timeOffset="182249.72">19822 16224 417 0,'0'0'71'0,"0"0"-15"15,0 0-1-15,0 0 3 0,0 0-15 16,0 0-8-16,0 0-3 0,0 0 0 16,-31-43-10-16,26 41-7 0,1 0-3 0,-2-3-1 15,-2 3-2-15,0 0-3 0,-1 2-2 16,-1 0-1-16,0 1 0 0,1 2 0 16,-3 3-2-16,2 0 0 0,1 0 1 15,-1 2-2-15,0 5 0 0,1 0 0 16,1 4 0-16,2 5 0 0,-2-2-2 15,4 3 2-15,-1 2-1 16,1-1 1-16,2 0-1 0,-2-2 1 0,4-1 0 16,0-4 0-16,0-4-1 0,4-1 0 0,2 0-1 15,5-2 1-15,-3-1-1 16,0-5 2-16,5 2-1 0,1-5 1 16,-1 1 0-16,5-2 1 0,-3 0 1 15,5 0 0-15,-5-6-1 0,3 0-1 16,-3-1 0-16,6-1 0 0,-7 3 1 0,0-3-2 15,-3 2-6-15,-3 0-34 0,-4 2-44 16,0 3-21-16,-4 1-61 0,-2 0-107 16</inkml:trace>
  <inkml:trace contextRef="#ctx0" brushRef="#br0" timeOffset="183000.74">18596 17296 245 0,'0'0'131'16,"0"0"-67"-16,0 0-17 0,0 0 13 0,0 0-11 16,0 0-22-16,0 0-10 0,-23-31-5 15,23 29-1-15,0 0-3 16,0 2-2-1,0-2-1-15,0 1-3 0,0 1 0 16,0-2 0-16,4 1 3 0,-2 1 0 16,2 0 3-16,-2 0 0 0,7 0 2 15,-1 0 2-15,2-3 0 0,7 1 1 0,-1 1-1 16,7-1 5-16,4 0 0 16,6 0 1-16,6 0-2 0,9-3 3 15,6 0 0-15,10-2-4 0,12-2-1 16,7-1 3-16,22-3-1 0,11 0 0 15,8-3 1-15,8 1-3 0,-8 3-2 0,5 0-1 16,1 3-11-16,-4 0 0 0,-2 1 0 16,-4 1 3-16,-4-1 3 0,-5 0-3 15,-18 1-3-15,-6-1 0 0,-2 0 0 16,-15-1 0-16,5 0 0 0,-13 4 0 16,-15 1 0-16,-14 2 0 0,-14 2 0 0,-7 0 0 15,-12 0 0-15,0 0 0 16,-12 0 0-16,-7 0 0 0,-16-1-11 0,-10 1-17 15,-15 0-18-15,-17 0-11 16,-24 9-32-16,-17 3-43 0,-12 3-51 0,-9 0-142 16</inkml:trace>
  <inkml:trace contextRef="#ctx0" brushRef="#br0" timeOffset="183730.63">18366 17332 438 0,'0'0'97'0,"0"0"-31"0,0 0-16 15,0 0 4-15,0 0 0 0,0 0-20 16,0 0-8-16,-16 5-3 0,16-4 0 16,0 1-7-16,0-2-6 0,0 0-4 15,-2 1 1-15,0 4-4 0,-2 4-1 0,-1 5-2 16,1 5 0-16,-4 6 0 16,0 6 0-16,-1 2 4 0,3 4 3 15,-2 1 2-15,-2 3 0 0,1 0-2 16,3 4-2-16,2-3 0 0,2 0-1 15,-2 0 0-15,0-5-1 0,2-3-2 0,2-3 0 16,0-2-1-16,0-2-4 0,0 0 4 16,0-2 1-16,6 0-1 0,0-2 1 15,-2 1 0-15,0-3-1 0,5-3 0 16,-3-2 1-16,6-1 0 0,-4-2-1 16,1-5 0-16,7 0 3 0,-5-2-2 15,5 0 1-15,-1 0-2 0,7-2 3 16,-1 0 0-16,8 0-2 0,2-1 4 0,6 0-1 15,9-2 0-15,-1 0 0 0,13 1 2 16,0-2-2-16,8 0 2 0,6 0-5 16,3 0-1-16,10-3 2 15,1 0-1-15,22-3 3 0,6-6-4 16,3 0 0-16,5-1 0 0,-12-1 0 16,4-1 0-16,-1 1 0 0,-1-4 0 0,-5 4 0 15,-9 2 0-15,-10 1 0 0,-5 2 0 0,-6 1 0 16,5-3 0-16,-9 0 0 15,-9 2 0-15,-6 2 0 0,-9-1 0 16,-3 2 0-16,-9 2 0 0,-4 2 0 0,-2 0 0 16,-4-2 0-16,2 2 0 0,0-1 0 15,-2-1 0-15,4-2 0 0,0 1 0 16,-2-2 0-16,-5 1-3 0,-3 0-8 16,-6-1-5-16,-7 4-4 0,-4 0-7 15,-4 1 3-15,-4-2 8 0,-7-3-6 16,-7-2-33-16,-5-3-42 0,-14-1-29 15,-2-1-110-15</inkml:trace>
  <inkml:trace contextRef="#ctx0" brushRef="#br0" timeOffset="184124.98">20983 17158 142 0,'0'0'295'16,"0"0"-241"-16,-29-56-32 0,25 35 13 16,2 1 19-16,0 4-16 0,0 4-4 15,2 4-3-15,0 3-1 0,0 3 3 0,0 0-3 16,0 2-2-16,0 0-4 0,0 0 0 15,0 0-6-15,0 0-3 0,0 6-2 16,0 4-2-16,2 6-2 0,0 6 3 16,2 7 1-16,0 8 0 0,3 7-3 15,-1 6 0-15,0 6-3 0,0 3-1 16,-2 2 0 0,3 0 0-16,-3-1-6 0,2-1 0 0,0 0 0 0,0-4 0 15,-2-3 0-15,1-7 0 0,-1-8-9 16,-4-8-5-16,2-11-9 0,-2-4-10 0,-2-7-8 15,-9-2-13-15,-3-3-18 16,-7-3-29-16,-14-13-49 0,-6-6-176 16</inkml:trace>
  <inkml:trace contextRef="#ctx0" brushRef="#br0" timeOffset="184878.61">18757 17481 338 0,'0'0'121'0,"0"0"-39"16,0 0-19-16,0 0-3 0,0 0-2 0,0 0-17 0,0 0-11 15,0 0-3-15,-27-18-6 0,27 18-3 16,0 0-5-16,-2 3-5 0,2 1-2 15,0 2-3-15,0 5-1 0,0 4-1 16,0 6 5-16,0 3-1 0,0 2 0 0,2 0-2 31,-2 5 2-31,0 0-4 0,0 2 0 0,0 2 0 0,0 2-1 16,0-2 1-16,0-1-1 0,0-3 1 16,-2-5-1-1,2-5-2-15,0-5 0 0,0-7 1 16,0-2 0-16,0-3-2 0,0-4 3 0,0 0-3 0,0 0 2 0,0 0-1 15,0 0 1 1,0-4 1-16,0-7 0 0,0-3 1 0,0-7-1 0,0-2 1 16,0-2-1-16,2 1 1 0,2 3 0 15,0 2-1-15,1 4-2 0,1 2 1 16,-4 3 0-16,6 3 0 16,-4 1 0-16,0 3 0 0,1 0 0 0,5 1 1 31,0 2-2-31,3 0 2 0,5 1-1 15,1 4 0-15,4 2 1 0,-1 1 0 16,1 3 0-16,0 1 1 0,-3 1-1 16,-3 0 0-16,-5 2 0 0,-1-1 2 0,-5 3-1 15,-6-2-1-15,0 2 3 0,-8 0-2 16,-5 1-1-16,-3 0 3 0,-9-2 0 16,-2 0-3-16,-4 0-5 0,-2-4-4 15,2 1-7-15,0-5-7 0,6 1-1 16,2-3-2-16,5-3-9 0,7-1-10 15,3-2-4-15,4 0-3 0,2-1-30 16,2-5-26-16,8-1-54 0,3-3-76 16</inkml:trace>
  <inkml:trace contextRef="#ctx0" brushRef="#br0" timeOffset="185305.15">19272 17470 478 0,'0'0'116'0,"0"0"-56"15,-52 11 2-15,44-11 3 0,0 0-17 16,5 0-18-16,1 0-11 0,0 0-3 16,2 0-3-16,-4 1 0 0,2 2-4 0,0 1-1 15,0 2-6-15,-6 4-2 0,4 6 0 16,-7 5 0-16,1 3 0 0,-2 2-1 15,1-3 2-15,3-1-1 16,0-3 0-16,6-4 0 0,2 0-2 0,0-5 1 16,0 0-1-16,0-1 1 15,6-6-1-15,-4 0 0 0,2-2 1 0,2 0-2 16,-2 0 2-16,5-1 1 0,-1 1 0 16,4 0 0-16,3 2 0 0,1 0 4 15,1 0-2-15,3 2 2 0,3-1-3 16,-4 3 0-16,2 1 3 0,-5-1-3 15,1 4 1-15,-3 1 0 0,-2 0 0 0,-1 1-1 16,-1 1 2-16,-2 0-1 0,-1-2-1 16,-3 1-1-16,-2-3-13 0,0-1-7 15,-2 1-3-15,0-4-16 16,2-2-10-16,-2 0-35 0,0-2-7 0,2-2-46 16,4-3-34-16,-2-7-90 0</inkml:trace>
  <inkml:trace contextRef="#ctx0" brushRef="#br0" timeOffset="185839.28">19815 17482 459 0,'0'0'104'16,"0"0"-34"-16,0 0-18 0,0 0 11 15,0 0-16-15,-62-8-25 0,44 0-4 16,3-2 3-16,-1 2-3 0,3 2-5 15,5 4-2-15,0 1 0 0,2 1-1 16,2 0-5-16,-3 3-2 0,3 5-3 16,-6 5 0-16,-3 4-2 0,3 7 2 15,-8 3 0-15,-3 3-1 0,0-3-1 16,3-1 2-16,3-1-2 0,5-2-5 0,1-2 1 16,5-2-1-16,2-5 2 0,2-1 2 15,0-2 2-15,4-4-1 16,1-3-1-16,7-1 0 0,-4-1 1 0,5-2 0 15,3 0 0-15,7-5 1 0,-2-4 1 16,-1 0 0-16,3-2-3 0,-2-1 3 16,-1-2 1-16,-5 2 8 0,1-1-1 15,-5 1 1-15,1-1-1 0,-2 1 1 16,-3 0 2-16,-3-2-1 0,0 0-1 16,0 0-2-16,-2 5 0 0,0 2-4 0,-2 2 1 15,0 4-1-15,0 1 1 0,0 0-2 16,0 0-1-1,0 0-1-15,0 0 0 0,0 4-1 0,0 2 0 0,4 0 0 16,0 3-1-16,1 4 2 0,-3 0 1 16,0 3 1-16,2 0-2 0,0 2 1 15,-2 1-1-15,0 0 0 0,0-1-3 16,0 2-5-16,6-3-6 0,-3 0-4 16,-1-4-4-16,-2-3-4 0,2-4-16 15,0-2-30-15,0-3-25 0,-2-1-33 16,11-8-70-16,-7-4-144 0</inkml:trace>
  <inkml:trace contextRef="#ctx0" brushRef="#br0" timeOffset="186293.86">20291 17320 608 0,'0'0'43'16,"0"0"6"-16,0 0 16 0,0 0-4 15,0 0-29-15,0 0-12 0,0 0 2 16,0 0 2-16,-37 26-5 0,30-24-4 16,3 1-7-16,-4 1-2 0,0 1-2 15,2 4-3-15,-5 1-1 0,1 2 0 0,0 2-1 16,1 0 0-16,-1 1 1 0,0-1 0 16,1 2-5-16,-3 0-8 15,4-1-4-15,-1 2 3 0,1-3 2 0,0 1 7 16,4-4 3-16,-2 2 2 0,3-4-3 15,-1 0 2-15,4-4 0 0,0 0 0 16,0-2-1-16,2-1 1 0,0-1 0 16,5 2 1-16,-1-1 1 0,2 0 2 15,0 0 2-15,1 1 0 0,3 0-1 16,-2 0 2-16,-1 1-2 0,5 1 1 16,-1 2-2-16,-1 0-1 0,5 5 1 15,-1 1-1-15,1 1-1 0,-3 3 0 0,3 2 2 16,-5 2-3-1,2 0 1-15,-1-3-1 0,-5-2-1 0,0 0-6 16,-1-6-4-16,-5-1-4 0,0-2-8 0,0-4-20 16,0-2-9-16,0-1-18 0,0-3-2 15,4-8-41-15,2-3 7 0,5-12-32 16,-5-3-156-16</inkml:trace>
  <inkml:trace contextRef="#ctx0" brushRef="#br0" timeOffset="186654.81">20793 17412 445 0,'0'0'135'16,"0"0"-74"0,0 0 8-16,0 0 11 0,0 0-24 0,-58-11-27 0,46 7-11 0,2-2 0 15,-5 3-4-15,3 1-4 0,3 1-4 16,-1 1 2-16,0 0-4 0,-1 2 0 15,-1 5-3-15,0 0-1 0,1 4 0 16,-3 3-1-16,1 4 1 0,-3-2 1 16,3 1-1-16,1 0 0 15,2-3-1-15,-3 1 1 0,7 1-3 0,0 0 1 16,2-1 2-16,0-1-2 0,2-1 2 16,2-2-2-16,0 0 1 0,4-2-1 15,2-1 0-15,4 1-1 0,1-2 2 16,7 0-1-16,1-3 1 0,6-1-1 0,6-2 2 15,4-2-1-15,4-2 0 0,0-4 1 16,1-5 0-16,-3-1-1 0,-4-4-13 16,0-4-25-16,-6-5-27 0,-2-12-53 15,-7 1-112-15</inkml:trace>
  <inkml:trace contextRef="#ctx0" brushRef="#br0" timeOffset="187533.62">22182 16970 160 0,'0'0'124'0,"0"0"-78"0,0 0 7 0,0 0 5 16,0 0-8-16,0 0-4 0,0 0-7 0,-12 9-4 16,12-8-7-16,0 0-4 15,0 0-1-15,0-1 0 0,2 0-2 0,-2 1 2 16,6-1-1 0,4 2-1-16,3-1-3 0,1 1-1 0,7 0 0 15,6 1 2-15,10-2-1 0,11 0-2 0,12-2-3 16,28 1-1-16,18-6 1 0,16-3-1 15,14-2-1-15,1-1 2 0,7-1-3 16,11 0-2-16,3-1 4 0,-3 0-10 16,0-1 2-16,-9 0-2 0,-9 1 4 15,-32 4-2-15,-16 2-4 16,-10 5 0-16,-15-1 0 16,-2 2 0-16,-23 1 0 0,-14 1 0 0,-15 0 0 0,-8 0 0 15,-2 1 0-15,-4 4 0 0,-14 0 0 16,-3 2 0-16,-12 3-15 0,-9 2-6 15,-3 4-5-15,-3 2-6 0,-5 1 3 16,-3 1-4-16,0 0-2 0,-4 1-4 0,-2-3-21 16,-2-1-4-1,0-5-43-15,-13-2-77 0</inkml:trace>
  <inkml:trace contextRef="#ctx0" brushRef="#br0" timeOffset="188147.02">22408 17202 249 0,'0'0'174'0,"0"0"-92"0,0 0-8 15,0 0-8-15,0 0-11 0,0 0-9 16,0 0-13-16,0 0-1 0,-21 14-10 16,21-12-3-16,0 2-3 0,0 0-5 15,2 3 1-15,-2 3-4 0,0 5 4 16,4 2 1-16,-2 3 1 0,0 3-1 16,2 1-1-16,-2 5-3 0,3 5-3 15,1 3-2-15,-2 2 0 0,0 2 1 0,2 0-2 16,-2 2-1-16,1 3 1 15,-1 1-1-15,2 1 0 0,-2 2 1 0,4 1-2 16,-6 0-1-16,2-4-2 0,-1-4 0 16,1-6 2-16,0-4 0 0,2-4 0 15,4-4 0-15,-6-5 0 0,3-3 0 16,3-4 0-16,4-3-1 0,-3-1 1 16,5-3 0-16,3-2 0 0,6-1 4 15,4-3 0-15,8-1 2 0,6-6 1 0,11-4-7 16,10-4 0-16,6-4 0 15,9 0 0-15,24-2 0 0,11 2 0 0,6 3 0 16,12 6 0-16,-4 2 0 0,9 1 0 16,3 2 0-16,-1-3 0 0,-3 1 0 15,1-3 0-15,-9-3 0 0,-2-3 0 16,-25-1 0-16,-12 0 0 0,-8 1 0 16,-15-1 0-16,0 0 0 0,-8-1 0 15,-19 2 0-15,-6 3 0 0,-14 3 0 16,-5 2 0-16,-12 2 0 0,-2 0 0 15,0-1-5-15,-8-3-6 0,-12-1-17 16,-5 0-19-16,-6 1-4 0,-11 3-32 16,1 2-38-16,-11 1-33 0,7 2-69 15</inkml:trace>
  <inkml:trace contextRef="#ctx0" brushRef="#br0" timeOffset="188461.04">24785 16876 633 0,'0'0'51'0,"0"0"-4"16,0 0 0-16,-52 14 14 0,50-14-25 15,0 0-24-15,-2 1-4 0,4 0 3 0,0 2 1 16,0 3-1-16,0 5-2 0,0 6 0 15,4 8 3-15,2 8 3 0,5 5-3 16,-7 6 3-16,4 6-3 0,4 1-5 16,1 5-4-16,-3 2-3 0,7-2 0 15,-9-2 0-15,2-1 0 0,5-6 0 16,-7-6 0-16,-2-5 0 0,4-9 0 16,-1-6 0-16,-3-6-17 0,-6-3-7 15,2-6-8-15,-2-5-16 0,-4-1-20 16,-15-7-54-16,-10-11-73 0,-6-8-253 15</inkml:trace>
  <inkml:trace contextRef="#ctx0" brushRef="#br0" timeOffset="189499.25">22416 16079 380 0,'0'0'82'0,"0"0"-27"0,0 0-4 16,0 0 0-16,0 0-15 0,0 0-10 15,0 0-4-15,-39-21-3 0,32 21 0 16,-1 2-1-16,-6 3-7 0,1 3-4 15,-1-1 1-15,-1 2 1 0,5 1-3 16,-9-1-3-16,9 1 1 16,0-1 0-16,-3 0-1 0,7 2-1 0,-2 0-2 0,-3 0 0 15,1 4-1-15,2-2-2 0,-2 5 3 16,1 1-1-16,3-2-5 0,2 3-1 16,2-3 5-16,2-3 0 0,0-1 1 15,2-3-2-15,0-1-3 0,6-2 1 16,7-1 2-16,-7-3 1 0,9-3 1 15,-1 0 0-15,7 0 1 0,0-7 0 16,3 0 0-16,5-7 1 0,0 1 3 16,3-3 1-16,-3-1 5 0,-3 2-2 15,-1-3 2-15,-12 4 5 0,-1 0 5 16,-1 3 1-16,-9-1-3 0,0 0-1 0,2 0-3 16,-4 3 1-16,-2 2-5 0,2 4-2 15,-2 2 1 1,0 1-4-16,0 0-3 0,0 0-2 15,0 0-1-15,2 1 1 0,2 5-4 0,-1 4 2 0,1 2 2 16,0-1 0-16,2 3 0 0,0 2 0 16,-2-1 0-16,5 1 0 0,-5 0 1 15,2 4-1-15,4-2-1 0,1 4 1 16,-1-3 0-16,0 2 1 16,5-3-1-16,-3 0-1 0,1-3 1 0,-1-2 0 0,-2-2-2 15,3-4-11-15,-5-3-5 0,-2-3-6 16,-2-1-17-16,3 0-11 0,-1-1-28 15,4-8-3-15,-6-6-45 0,0 1-45 16</inkml:trace>
  <inkml:trace contextRef="#ctx0" brushRef="#br0" timeOffset="190002.53">23009 16138 396 0,'0'0'99'0,"0"0"-30"15,0 0-10-15,0 0-3 0,-54 14-3 0,46-14-12 16,4 0-2 0,0 0-8-16,0 0-2 0,2-3-4 0,2 1-3 0,0 0-2 15,-2 1-5-15,2 1-1 0,-2-2-4 16,2 1-1-16,0 0-4 0,-3 0-1 16,3 0 1-16,0 0-2 0,0 0-2 15,0 1-1-15,0 0 0 0,0 0 0 16,0 0 0-16,0 0 0 15,0 0-2-15,0 1 1 0,3 1-1 0,1 1 2 16,2 1-1 0,6 2 0-16,1 0 1 0,-1 1 0 0,7 3 1 0,-1-1-1 0,1 1 1 15,8 1-1-15,-5 0 1 16,1 1 0-16,4-2 0 0,0 2 0 0,-6 1 1 16,-3-4-1-16,1 2 0 0,-5-3-1 31,-3-1-2-31,1 2 2 0,-6-1 0 0,-2-1 0 0,-4-3 1 0,0 0 1 15,0 0 0-15,0 3 1 0,-4 0 0 16,-8 2 3-16,-5 6-6 0,-10 1 0 16,-2 3 0-16,-2 1 0 0,0-1 0 15,7-4 0-15,1-2 0 0,6-1 0 16,5-2 0 0,2-2 0-16,1-3-9 15,3 0-1-15,0-2-1 0,2-1-2 0,2 0-2 16,2 0-5-16,0-1 0 0,0-1 0 15,0 0-6-15,2-1-14 16,4-4-19-16,4-4-19 0,5-1 4 0,1-5-39 16,5-1-51-16,2-1-125 15</inkml:trace>
  <inkml:trace contextRef="#ctx0" brushRef="#br0" timeOffset="190379.21">23731 16073 526 0,'0'0'99'16,"0"0"-21"-16,0 0 3 0,0 0-20 0,0 0-25 15,-52-18-16-15,46 17-4 0,2-2 0 16,-1 2-2-16,1-1-3 0,0 2-2 16,-2-1-2-16,-2 1-3 0,-1 0-2 15,3 4-1-15,-2 5-1 0,-7 3-1 16,5 4 0-16,-4 2-1 0,1 1 1 15,5 0 0-15,2-2 1 0,0 0 0 16,4-2-3-16,2 0 3 0,0-2-2 16,6 0-1-16,-2-2 1 0,4-1 0 15,5-3 1-15,3-3-1 0,5-1-1 16,4-2 3-16,3-1 0 0,6 0 0 0,-1-7 0 16,-4 2 0-16,-1-2 1 15,-3 0-1-15,-12 3 0 0,-1 1 0 0,-4 0 1 16,-3 2-1-16,-5-1-5 15,0-1-6-15,0 1-8 0,0-1-6 0,0-1-11 16,0 4-19-16,-5 0-30 0,-1 8-3 16,2 8-61-16,-2 4-44 0</inkml:trace>
  <inkml:trace contextRef="#ctx0" brushRef="#br0" timeOffset="191355.74">22860 17451 86 0,'0'0'171'0,"0"0"-115"0,0 0-18 15,0 0 8-15,2-51-4 16,-2 41-6-16,0 1-6 0,0 3 3 0,0 1 1 15,0 4 3-15,0-2-6 0,0 0-4 16,0 2-1-16,0 0-2 0,0 0 1 16,0 1-1-16,0 0-3 0,0 0 0 15,0 0-4-15,0 0-9 0,0 0-1 16,0 2-5-16,0-1 2 0,0 5-1 16,0 1 1-16,4 4 3 0,-4 2 3 0,7 6 1 15,-3 3 1-15,-2 2-1 16,2 3-2-16,2 3-1 0,-2 0-3 15,-4-2 0-15,4 0-1 0,-1 1-2 16,1-1-2-16,-2-3 1 0,4 0-1 0,0-2 0 16,0-2 0-16,-4-6 1 0,1-3-1 15,-1-3-1-15,-2-3 1 0,2-3-2 16,-2-1 0-16,0-2-1 0,0 0 0 16,0 0 0-16,0-2 2 0,0-1 1 15,0-1-3-15,0-1 3 0,-2-2-1 16,-3-2-1-16,5-4 2 0,-2-3 0 15,2-5-2-15,0 1 1 0,0 0 0 16,5-1 1-16,-1 6-1 0,0 2 1 16,2 2 0-16,0 3-1 0,2 3 1 0,-1 1-1 15,-3 1 1-15,2 2 0 0,2 0-1 16,5 1 2-16,-3 0-1 0,7 0 0 16,-5 1 0-16,4 5 0 0,1-1 1 15,4 3-1-15,-9 1 0 0,3-1 0 16,-1 1 1-16,-6 0-1 0,1 0 1 15,-5 0-1-15,0 1 0 0,-4 2 1 16,-4 1 2-16,-7 1-1 0,-1 2 0 0,-11 5 0 16,-4 0-1-16,-4 2-1 15,-4 1 0-15,2-1 0 0,-2-1-1 16,4-3-6-16,10-5 0 0,1-6-1 0,11-3-3 16,5-3-11-16,2-2-9 0,2 0-1 15,0-1-7-15,0-5-4 16,2-3 1-16,2-4-6 0,5-3-32 0,9-9-34 15,-5 0-73-15</inkml:trace>
  <inkml:trace contextRef="#ctx0" brushRef="#br0" timeOffset="191818.7">23398 17391 552 0,'0'0'77'0,"0"0"-13"16,0 0-11-16,0 0-2 0,0 0-11 16,0 0-10-16,0 0-5 0,0 0-6 15,-4 14-2 1,2-13-2-16,-1 0-4 0,3 0-4 0,-2 1-2 0,-6 1-3 16,2 4-2-16,-2 3 0 0,-1 5-1 0,-7 1-3 15,6 3-5-15,-5 0 5 16,3 0 0-16,5-2 1 0,1-3 0 15,2-1 0-15,0-4-1 0,4 0 0 16,0-5 2-16,0-1 1 0,0-1-1 16,4 0-1-16,-2-1 2 0,0-1-1 0,2 0 2 15,1 1 0-15,-1-1 1 0,4 0 1 16,0 2 1-16,-2 1 0 0,1 1 0 16,3 2 1-16,4-1-1 0,-7 1-2 15,3 2 2-15,4 2 0 0,-5 1-1 16,3 2 0-16,3 2 0 0,-9 0-2 15,6 4 1-15,1-2 0 0,-7 3 0 16,0-4-1-16,2 2 0 0,3-5 0 16,-5-1-8-16,0-3-5 0,-2-4-4 15,0-1-11-15,0-1-17 0,-2-3-11 16,5 0-19-16,-3 0-8 0,2-8-19 16,2-8-7-16,9-9-55 0</inkml:trace>
  <inkml:trace contextRef="#ctx0" brushRef="#br0" timeOffset="192283.83">23786 17451 445 0,'0'0'83'0,"0"0"-22"0,0 0-12 0,0 0 9 15,0 0-4-15,0 0-11 0,0 0-8 16,0 0-5-16,-8 0-10 0,4-2-3 15,2-2-6-15,0 0 1 0,-2-3-1 16,2 0 0-16,-3-1-3 16,1 0-1-16,0 1-1 0,-2 2 0 0,0 1-4 31,0 3 3-31,4-1-3 0,-3 2-2 0,1 0 1 0,2 2 0 0,-6 1-1 16,2 0-2-16,-3 2 1 0,5 3-1 15,-2-2 1 1,-2 2 0-16,2 3-3 0,-1-1 2 0,3 3-1 0,2 2 0 15,0 0 1-15,2 0-3 16,0-2 4-16,0 0 0 0,2-2 0 16,4 1-1-16,5 0 1 0,1-2 0 0,-1 2 0 15,1 1 0-15,2-3 0 0,1 0 1 0,3-1 0 16,-1-2-1-16,0-2 1 0,1-1 0 16,-3-1-1-16,-1-1 0 0,1-2 1 15,-7 0-4-15,2 0-3 0,-2 0-3 16,-1 0 0-16,-3-1-3 0,0-2-3 15,2-1 1-15,0-1-5 0,3-3-6 16,-3 1-15-16,0-2-14 0,2-1-9 16,5-1-35-16,-5-2-38 0,-2 4-76 0</inkml:trace>
  <inkml:trace contextRef="#ctx0" brushRef="#br0" timeOffset="192851.72">24320 17255 370 0,'0'0'99'16,"0"0"-40"-16,0 0-11 0,0 0 18 15,0 0-10-15,0 0-11 0,0 0-5 16,0 0-8-16,-2 9-4 0,2-9-3 16,0 0-8-16,0 0-3 0,-2 2-6 0,-1 0-1 15,1 1-5-15,-2-1 0 0,2 3-1 16,-2 1-1-16,0 3 0 0,-2 4 0 15,0 1 0-15,-1 4 0 0,-9 2 1 16,5 2 0-16,-9 2 0 0,5 0-1 16,-7 0 2-16,7 1-2 0,-6-3 0 15,9-1 0-15,-5-4 0 0,11-2-2 16,2-5-1-16,2-2-2 0,2-4 2 16,0-1-1-16,0 0 2 0,2-3 0 0,2 3 2 15,2-2 0-15,5 1 4 0,1 0 2 16,-1 0 1-16,7 0 1 0,-7 0 0 15,3 1-2-15,0-1 0 0,-1 3-2 16,3 2-1-16,-5 0-1 0,3 2 0 16,-1 1-1-16,-3 0 1 0,4 2-2 15,-5-1 1-15,-1 2 1 16,0-1-1-16,0 1-1 0,-1-3 0 0,-3 2 0 0,-4-2-5 16,4-2-5-16,-2 1-4 15,0-1-4-15,2-3-2 0,-2 1-13 16,7-2-12-16,-5-1-16 0,0-3-14 15,0-2-23-15,0-7-69 0,4-3-121 16</inkml:trace>
  <inkml:trace contextRef="#ctx0" brushRef="#br0" timeOffset="193421.71">24717 17326 526 0,'0'0'71'0,"0"0"-18"16,-54 1 16-16,43 1 4 0,3 0-27 16,-2-1-21-16,2 0-3 15,6 0-7-15,-3-1-3 0,5 0-4 0,-2 0 0 16,2 0-2-16,-2 0-2 0,0 0-3 0,0 3 1 16,2-2-1-16,-2 1 1 0,-4 2-2 15,2 3 0-15,-2 1-1 0,-1 3 1 16,3 2-1-16,-8 3 0 0,4 1-1 15,-1 2 2-15,5-1-2 0,-6-1-2 16,4 1-1-16,-1-4-1 0,3 1 1 16,2-3 0-16,2-1-1 0,-2-2 0 15,2-2-1-15,0 0-2 0,0 0 1 16,2-1-1-16,-2-2 3 0,4-1-1 16,3-2 2-16,-1 1 1 0,2-2 3 15,0 0 0-15,1-2 0 0,7-2 1 16,-8-2 3-16,5-1 6 0,1-2 5 0,-6-1 6 15,3-3-6-15,-1-1 0 16,-4-3-3-16,-4-1 2 0,0-2 0 0,3 2-3 16,-5 0 0-16,2 3-2 0,2 3-3 15,-2 6 1-15,-2 4 1 0,0 2 1 16,0 0 0-16,0 0-6 0,-2 2 0 16,2 0-2-16,0-1-3 15,0 2 1-15,0 3-1 0,0 0 2 16,4 2 1-16,0 3-1 0,2 3 1 0,0 3 1 0,-3 1 2 15,3 0-1-15,4 2 1 0,2-2-1 16,-3 1 1-16,3-3-3 0,1-1 0 16,-7-2 0-16,4-3 0 0,3 0-3 15,-7-4-13-15,-2-1-15 0,4-4-21 16,0-1-26-16,5-18-90 0,-7-7-183 16</inkml:trace>
  <inkml:trace contextRef="#ctx0" brushRef="#br0" timeOffset="-12473.94">25517 1834 295 0,'0'0'54'0,"0"0"24"0,0 0-74 16,0 0 24-16,0 0 25 0,0 0-13 15,0 0-9-15,0 0-5 0,53-23-6 0,-47 24-2 16,-3 5-2-16,-3 1-1 15,2 1 0-15,0 3 2 0,-2 1-5 0,0 0-1 16,-4 4-2-16,-3-2-1 16,-7 5-1-16,1 2 0 0,-9-2-3 0,3 1 0 15,-6-3-2-15,-4-3-1 0,3-3 3 16,-1-5-1-16,0-2-2 0,0-4 1 16,-2 0 2-16,6-5-1 0,5-2 2 15,-5 0 1-15,13-3 2 0,-3 1 1 16,5 0 0-16,6-4 1 0,2 1-6 15,2-4 0-15,6 1-2 0,9-2 1 16,-1 0-2-16,7 3-1 0,8-2 1 0,-2 7-1 16,2 2 0-16,-2 3 2 0,-4 4-2 15,-1 0 2-15,3 3-1 16,-4 7 2-16,-2 2 0 0,1 5 1 0,-5 5-1 16,0 7-2-16,-9 7 1 0,-6 12 1 15,-8 6-1-15,-9 3 1 0,-10-2-1 16,-6-5 0-16,-2-4-2 0,-2-7-1 15,-2-4 1-15,-4-2 3 0,5-8-3 16,5-7 2-16,9-3-1 0,-3-5-1 16,10-2 2-16,-3-2 0 0,8-5-2 15,-5-1 2-15,7 0-1 0,2-4 2 16,1-6 0-16,3-6 0 0,2-1-1 16,2-3-2-16,3 0 3 0,5 2 1 15,9 2-3-15,-3 1 0 0,7 7-1 16,6 1-1-16,0 4 1 0,2 3 0 0,2 0 0 15,0 8 0-15,-2 1 0 0,-2 3 0 16,4 0 0-16,-2 1-2 0,2 2-28 16,0-2-17-16,2-1-30 15,2-4-41-15,-4-8-46 0,-8-2-90 0</inkml:trace>
  <inkml:trace contextRef="#ctx0" brushRef="#br0" timeOffset="-11841.46">25909 1262 504 0,'0'0'95'0,"0"0"-52"15,0 0 6-15,0 0 36 0,0 0-30 0,0 0-31 16,0 0-9-16,0 0-9 0,0-20-6 15,0 37-4-15,-6 9 4 0,-4 6 0 16,1 4 3-16,1 7 1 0,6 1-1 16,-4 3-1-16,-2 0 0 0,6-2-2 15,0-3 1-15,2-5 0 0,0-4 0 16,4-7-1-16,4-4 0 0,-2-3 2 16,-4-6-2-16,2-4 0 0,-2-4 0 15,-2-3 0-15,0-1 2 0,0-1 1 0,0 0 1 16,0-3 0-16,5-4 4 15,-3-2 8-15,2-8 7 0,4-8-10 16,-4-4-3-16,0-5-4 0,7 0-2 0,1-1 2 16,-4 4-2-16,-4 5 1 15,7 6-3-15,-3 5 2 0,-4 8-2 0,-2 3 1 16,0 3 0-16,-2 1-3 0,4 0 0 16,-1 7-3-16,3 4 0 0,6 6-1 15,1 5 2-15,-7 4 1 0,10 7 0 16,-5-2 0-16,5 1 1 0,1-6 2 15,-3-2-2-15,3-1 0 0,-5-4 0 16,5-3 1-16,-9 0 0 16,6-2-1-16,1 0 1 0,-5-3 1 0,7-3-1 0,-7 0 0 15,11-4 0 1,-7-1 0-16,11-3 2 0,2-3 0 0,-4-6 1 0,3-5 0 16,3-5-4-16,0-4 0 0,-6-3 0 15,-4-3 0 1,1 4 0-16,-11 6 0 0,-9 3 0 15,0 4 0-15,-5 4 0 0,-3-1 0 0,-8 3 0 16,7 2 0-16,-9 2 0 0,3 2-29 0,-3 2-21 16,1 5-8-16,-6 3-27 0,1 3-56 0,1 0-53 15,-4-2-192-15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6-09T05:08:23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4616 10395 154 0,'0'0'4'0,"0"0"-1"0,0 0 12 0,0 0 17 15,0 0-2-15,0 0 6 0,0 0-3 16,-4-18-2-16,0 18-1 0,2-1 0 15,-5 0 4-15,5-1 0 0,0 1-7 16,0 1-9-16,0-1-7 0,2 1 42 16,0-1-31-16,0 1-20 0,0 0 20 15,0 0 5-15,0 0-11 0,0 0-7 16,0 0 3-16,0-1 1 0,2 0 0 16,8 1-4-16,1 0-2 0,-1 0-6 15,5 0 8-15,-1 0 14 0,7 0-12 16,-5 0-5-16,9 0 0 0,2 0 1 0,0 0-2 15,2 1-2-15,4 1-1 0,0-2-1 16,4 1 2-16,-4-1 0 0,0 0-1 16,2 0 3-16,-1-1 2 0,1 0 3 15,-2-1 1-15,-2-1-1 0,-6-1-3 16,1 1-2-16,-5 0-3 0,-9 3 2 16,-5-1-1-16,1 1 2 0,-6 0-1 15,-2 0 1-15,0 0 0 0,0 0 1 0,0 0-2 16,0 0-2-16,0 0 0 15,0 0 0-15,0 0-1 0,0 0 0 16,0 0 0-16,0 0-1 0,0 0 1 16,0 0 0-16,0 0-1 0,0 0 1 0,0 0-1 15,0 0 0-15,0 0-5 0,0 0-5 16,0 0-7-16,-2 0-7 0,-4 1-5 16,0 2-15-16,-1 4-21 0,1 2-6 15,-2 0-41-15,0-2-31 0,3 0-45 16</inkml:trace>
  <inkml:trace contextRef="#ctx0" brushRef="#br0" timeOffset="1291.11">6431 10417 161 0,'0'0'53'0,"0"0"-28"15,0 0 11-15,0 0 13 0,0 0-13 16,-17-2-13-16,15-1-3 0,0 1-1 0,-2 1 4 15,2-1-2-15,0 1 0 16,2 1 3-16,0 0 5 0,-2 0-4 0,2 0-2 16,0 0-7-16,0 0-3 15,0 0-2-15,0 0 0 0,2 0-3 0,2 0 0 16,0 0 2-16,9 2 6 0,-1 1 6 16,2 1 3-16,5-1-2 0,-5 0-2 15,11-1-1-15,0 0-8 0,0-3 1 16,0 1-1-16,2 0-2 0,-3 0 0 15,5 0-3-15,-4 0 0 0,0 0-1 16,-4 1 0 0,-7-1-1-16,5 1 0 0,-9 1-1 0,-4-2 0 0,2 0 0 15,-3 1-3-15,-5-1 0 16,2 0 0 0,-2 0 0-16,0 0-1 0,0 0 1 15,0 0 0-15,0 1 1 0,0-1-2 0,0 1 1 16,-2-1-1-16,2 0-3 0,-2 0-5 15,-1 0-6-15,1 2-7 0,0 1-6 16,-4 0-19-16,4 1-15 0,-2 0-13 16,2-1-37-16,0-3-81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6-09T05:09:51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10567 14431 59 0,'0'0'5'0,"0"0"0"16,0 0 2-16,0 0 12 0,0 0-2 0,0 0 0 15,0 0-1-15,29-52-5 0,-33 52-6 16,-4 0-5-16,-3 1-1 15,-1 6-26-15,-3-2-14 0</inkml:trace>
  <inkml:trace contextRef="#ctx0" brushRef="#br0" timeOffset="5780.43">15807 15994 195 0,'0'0'58'0,"0"0"-2"15,0 0 9-15,0 0 10 0,0 0-8 16,0 0-12-16,0 0-12 0,0 0-8 16,-12 16-2-16,10-16 0 0,2 0-5 15,0 0-4-15,0 0-12 0,2 1-5 0,4 3-4 16,6 1 1-16,5 2 8 15,12-1 3-15,4-5 0 0,12-1 1 16,13-1-2-16,11-9-1 0,7-2-11 0,9-2-2 16,6-2 0-16,-6 1 1 0,1-1 2 15,-13 3-1-15,-7 3 1 16,-6 3-1-16,-21 3-1 0,-12 1 1 0,-13 2-1 16,-3 0 0-16,-11 1 0 0,-4 0 3 15,-9 0 10-15,1 1 7 0,-11-1-17 16,-6 6-4-16,0 4-2 0,-6 2-6 15,0 2-10-15,0 4-7 0,4 0-9 16,4 1-7-16,8-1-25 0,5-3-22 16,10-6-50-16,4-9-151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6-09T05:12:56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23545 7893 1 0,'0'0'192'0,"0"0"-140"16,0 0-5-16,0 0 3 0,0 0-8 16,0 0 5-16,0 0 0 0,0 0 4 15,0 0 6-15,6-6-2 0,-6 6-8 16,0 0-7-16,-4 0-3 0,4 0-7 16,0 0-8-16,0 0-8 0,0 0-4 15,0 0-2-15,0 0 1 0,6 1-4 0,0 0-1 16,8 3-1-16,7-1 10 0,6-3 7 15,2 1-3-15,6-1-1 0,2 0-4 16,5 0-1-16,1-1 1 0,7 0-2 16,1-2-1-16,-1 0-2 0,-3 0 0 15,-1 1-1-15,-9 0 1 0,-6 1-1 16,-4-4-6-16,-10 3 0 0,1 1 0 16,-10 1 0-16,-3 0 0 0,-3 0 0 15,-2 0 0-15,0 0 0 0,0 0 0 0,0 0 0 16,0 0 0-16,0 0 0 15,-2 0 0-15,-3 2 0 16,1 4 0-16,-2 2 0 0,-4 0-15 0,-3 3-8 0,3-1-5 16,-7 3-17-16,7-1-23 0,-13-1-53 15,9 1-69-15,-9-6-264 0</inkml:trace>
  <inkml:trace contextRef="#ctx0" brushRef="#br0" timeOffset="11091.32">19268 10680 192 0,'0'0'228'0,"0"0"-168"0,0-27 6 0,0 23-1 0,0-1-13 16,0 3-3-16,0 1-5 0,0 0-4 16,0 1-8-16,0 0-6 0,0 0-3 15,0 0-5-15,-2 0-2 0,2 2-3 16,0 1-2-16,0 5-3 0,0 1-3 15,0 6 4-15,0 5 1 0,0 1 1 16,0 6-2-16,0 0 1 0,0 3 0 16,0 1-2-16,0 1 0 15,0-1-8-15,0-1 0 0,0 1 0 16,0-2 0-16,0-2 0 0,0-1 0 16,2-4 0-16,0-1 0 0,2-3 0 0,0-4 0 0,-4-3 0 15,0-1 0-15,2-2 0 16,2-1 0-16,-4-4-3 0,0 0-23 15,0-1-15-15,0-2-17 0,0 0-22 16,-6 0-55-16,4 0-69 0,0-2-253 0</inkml:trace>
  <inkml:trace contextRef="#ctx0" brushRef="#br0" timeOffset="11402.75">19772 11086 460 0,'0'0'92'0,"0"0"-13"15,0 0-9 1,0 0 4-16,0 0-18 0,0 0-13 0,0 0-9 0,0 0-6 0,0 0-6 16,19-39-1-16,-19 40-4 15,0 3-5-15,0 2-1 0,-2 3-7 16,-1 0-4-16,1 2 0 15,-2 4 0-15,-2 0 0 0,-2 2 0 0,2-1 0 0,-5 1 0 16,-1-1 0-16,-1 0 0 0,-1-2 0 16,2-2 0-16,1-1 0 0,1-1 0 15,0-2-21-15,3 1-21 0,1-3-20 16,-4 0-35-16,8-3-63 0,0-3-113 16</inkml:trace>
  <inkml:trace contextRef="#ctx0" brushRef="#br0" timeOffset="12006.22">20884 10749 384 0,'0'0'91'16,"0"0"4"-1,0 0-20-15,0 0-6 0,0 0-10 0,0 0-19 0,0 0-16 16,0 0-3-16,-49-42-6 0,36 42 3 0,3 0-5 16,-5 0 0-1,1 5-3-15,-1 2 0 0,-1 2-3 0,-5-2-1 0,3 0-3 16,-9 1 1-16,6-1-4 0,-2 0 1 16,1-4-1-16,1 1 1 0,2-3 0 15,1-1 0-15,-1-1 0 0,-2-3 0 16,3-1-1-16,-1-3 0 0,3-2 1 15,1-1-1-15,7 0 0 0,0-1 0 16,3 1 0-16,3-1-3 0,0 1 2 0,2 2 1 16,7-1 2-16,1 3 12 0,4-5-10 15,7 3-3-15,4-1 0 16,3 1-1-16,8 3-1 0,5 1 1 0,0 4 0 16,0 1 4-16,-1 3-1 0,-7 6 1 31,-5 5-1-31,-3 3 0 0,-4 4-1 15,-9 6-1-15,-6 2 0 0,-4 3 0 16,-6 2 2-16,-4 0-2 0,-13-1 1 16,0 0-2-16,-2-1-1 0,-1-2 1 15,-1-2-1-15,6-4 0 0,2-3 1 16,3-2 0-16,6-4 0 0,3-1 0 0,5-5 0 16,2-2-2-16,2-1 0 0,5-2 1 15,7 1-1-15,3-4 2 0,3-1 2 16,5 0 2-16,2-6 1 0,6-1 0 15,-2-1-1-15,0 1-3 0,0 0 2 16,-6 1-3-16,-7 1 0 0,1 2 0 16,-9-1-3-16,-3 1-18 0,-1 0-11 15,-2-1-11-15,-4 1-12 0,0-2-30 16,-6 0-35-16,-3-2-81 0,1 1-208 16</inkml:trace>
  <inkml:trace contextRef="#ctx0" brushRef="#br0" timeOffset="13580.59">18660 10587 443 0,'0'0'77'16,"0"0"-30"-16,0 0-10 0,0 0 7 16,-15-38 2-16,11 36 6 0,2-1-2 15,-2 1-9-15,4 1-6 0,-2 1-9 16,2 0-9-16,-2 0-5 0,0 3-6 15,-2 7-3-15,-5 6-3 0,5 6 1 0,-6 8-1 16,4 3 2-16,-5 5 1 16,5 2 1-16,-2 1-1 0,4 2 0 15,0 1-3-15,2-1 2 0,2-1-1 16,4 0-1-16,6 0 2 16,7 0-2-16,-1 0 1 15,7-3 0-15,2 0 0 0,2-5 0 0,6-3 0 16,6-6-1-16,2-7-4 0,3-2-4 0,5-3-20 0,3-4-5 15,2-2-25-15,-3-6-51 0,5-1-55 16,-6-11-199-16</inkml:trace>
  <inkml:trace contextRef="#ctx0" brushRef="#br0" timeOffset="13990.72">21508 10251 602 0,'0'0'85'0,"0"0"-12"16,0 0-32-16,0 0 2 0,0 0-1 16,0 0-16-16,0 0-4 0,0 0 1 15,54-28-7-15,-41 31-3 0,3 2-2 16,1 7-2-16,1 3-1 0,3 5 1 16,2 6-9-16,-3 0 0 0,-1 4 0 15,4 2 0-15,-9-1 0 0,5 4 0 16,-9 0 0-16,-4 2 0 0,3 5 0 15,-9 3 0-15,0 4 0 0,-11 2 0 16,-3 0 0-16,-9-1 0 0,-4-8 0 16,-2-3 0-16,-4-6-13 0,-4-3-59 0,-2-4-44 15,-5-11-120-15</inkml:trace>
  <inkml:trace contextRef="#ctx0" brushRef="#br0" timeOffset="17906.03">12250 7775 126 0,'0'0'224'0,"0"0"-169"15,0 0-12-15,0 0-1 16,0 0-4-16,0 0-1 0,0 0 8 0,-11 23-2 16,18-23-2-16,-3 0-1 0,0 0-2 15,0 1-5-15,4 2-4 16,7-3-4-16,-9 0-4 0,11 0-3 0,-1 0-4 16,13 0 0-16,0 1-1 0,6 0-2 15,4 0-3-15,13-1-3 0,2 2 3 0,6-1 0 16,4 1 0-16,2-1-1 0,-2 2-2 15,0 0 4-15,0 0-2 0,2-2-2 16,3 3-2-16,-3-2-3 16,0 1 0-16,0 0 0 0,0 2 0 0,-2-1 0 15,2-1 0-15,-8-2 0 16,-2-1 0-16,-8 1 0 0,-15 0 0 0,-11-1 0 16,-7 0 0-1,-7 0 0-15,-8 0 0 0,4 0 0 0,-4-1 0 0,0 0 0 16,0 1 0-16,0 0 0 15,0 0 0-15,0 0 0 0,-4-1 0 0,4-2 0 16,-6 0 0-16,-4-1 0 0,3 1 0 16,1-2 0-16,2 2 0 0,4 0 0 15,0 2 0-15,0 1-42 0,0-2-13 0,8-2-15 16,9 0-76-16,4-3-57 16,3-2-143-16</inkml:trace>
  <inkml:trace contextRef="#ctx0" brushRef="#br0" timeOffset="18617.87">17151 7708 357 0,'0'0'14'0,"0"0"-5"16,0 0 27-16,0 0 17 0,0 0-12 15,0 0 1-15,0 0 3 0,6 16-4 16,-6-14-5-16,2-1-1 0,2-1 4 15,3 1-3 1,-1 0-1-16,2 2-6 0,4 0-6 0,11-3 1 0,6 3-2 16,6-3 3-16,15 2-6 0,6-2-2 0,6-1-2 15,10 1-4-15,11 0 0 16,-1-4-3-16,9 1-8 0,4-2 0 16,-4 2 0-16,-2 1 0 0,6 1 0 0,-2 0 0 15,2 1 0 1,-2 0 0-16,-6 0 0 0,-2 4 0 0,-8 1 0 0,-7 1 0 15,-6-3 0-15,-10 2 0 0,-11-2 0 16,-10 1 0-16,-10-2 0 0,-11-1 0 16,-8-1 0-16,1 0 0 0,-5 0 0 0,0 0 0 15,0 0 0-15,0-1 0 16,0 0 0-16,0-1 0 0,0 2 0 16,-5-4 0-16,1 2 0 0,0-2 0 0,0 3 0 15,2-2 0-15,0 0 0 0,-2 3 0 16,-3 0-19-16,-1 0 1 0,2 3-7 15,-2 0-1-15,-1 3-6 0,-1 1-17 16,-2 2-26-16,-3 0-30 0,-5-2-41 16,-1-1-144-16</inkml:trace>
  <inkml:trace contextRef="#ctx0" brushRef="#br0" timeOffset="19683.97">6933 7778 473 0,'0'0'46'0,"0"0"-19"16,0 0 15-16,0 0 6 15,0 0-20-15,0 0-8 0,0 10 10 0,0-10-1 16,2 1 0-16,2-1 1 0,3 0-5 16,3 2-3-16,4-1 2 0,13 0-5 15,6-2 2-15,15 1 1 0,16-4-6 16,6-2 0-16,13-2-2 0,8-3-3 15,4 0-3-15,6 0 2 0,3-1-1 16,1 3-5-16,0 1-4 0,1 2 0 16,-3 4 0-16,-6-1 0 0,-8 2 0 15,-10 1 0-15,-15 1 0 0,-10 4 0 0,-15-1 0 16,-12-1 0-16,-11 1 0 0,-7-3 0 16,-5 2 0-16,-4-2 0 0,0-1 0 15,0 2 0-15,0-2 0 0,0 0 0 16,0 0 0-16,0 0 0 0,0 0 0 15,2-2 0-15,-2 0 0 0,0 2 0 16,0 0 0-16,0 0 0 0,0 0 0 0,0 0 0 16,-2 0 0-16,0-2 0 15,-3 2 0-15,3-2 0 0,-4 2 0 16,2 0 0-16,-2 0 0 0,-2 0 0 16,-5 3 0-16,-1 4-24 0,1 2-45 0,-5 1-19 15,-3-1-65-15,2-3-87 0</inkml:trace>
  <inkml:trace contextRef="#ctx0" brushRef="#br0" timeOffset="21160.76">22403 10865 254 0,'0'0'82'15,"0"0"11"-15,0 0-16 0,0 0 5 0,0 0-20 0,0 0-1 0,0 0-3 16,0 0-8-16,0 0-9 0,17 0 3 15,-15 11-8-15,4 0-7 0,-6-1-2 16,0 2-9-16,0 1-9 0,0-3-9 16,0 4 0-16,-6 1 0 0,-2 3 0 15,-3 3 0 1,-3 1 0-16,-5 0 0 16,-3 3-5-16,-3 2-45 0,-2 1-29 15,-6-3-69-15,2-3-74 0</inkml:trace>
  <inkml:trace contextRef="#ctx0" brushRef="#br0" timeOffset="23048.81">23433 10134 340 0,'0'0'64'15,"0"0"-11"-15,0-57 2 16,0 45 8-16,0 4-11 0,-2 1-21 0,0 1 1 0,0 2 5 16,0 1-2-16,0 2-3 15,2-1-9-15,-5 2-1 0,-3 0-6 0,0 5-3 16,2 4-6 0,-3 5-1-16,-3 7-2 0,2 4 2 0,1 2 1 15,-1 6-1-15,0 2 0 0,1 7-1 0,1 2-1 16,-4 4 1-16,4 2-2 0,5 0-2 15,1 2-1-15,2 1 0 0,2-1 0 16,11 0 0-16,1 0 0 0,3-3 0 16,6-2 0-16,1-6 0 0,3-4 0 15,2-12-1-15,4-4-5 0,2-6-10 16,1-7-10-16,1-7-13 0,-4-2-22 16,-6-10-25-1,0-4-35-15,-5-7-59 0,-7 0-205 0</inkml:trace>
  <inkml:trace contextRef="#ctx0" brushRef="#br0" timeOffset="23393.45">23811 10279 394 0,'0'0'40'15,"0"0"-5"-15,0 0-2 0,0 0 2 16,0 0-11-16,0 0-2 0,0 0-1 0,0 0-4 15,0 0-4-15,0-30-3 16,-2 26 2-16,2-3 4 0,-2 1 10 16,-2-1 6-1,4 1 6-15,-2 2-3 0,2 0-4 0,0 1-1 0,-2 1-3 0,2 2-6 16,0 0-2-16,0-2-1 16,0 2-2-16,0 0-8 0,0 0-4 0,0 9-4 15,4 4 1-15,0 7 1 0,0 3 4 16,0 3 1-16,0 3-1 0,-4 0-3 15,0 3-1-15,2 2-1 16,-2-2 0-16,0-2 0 0,3-3 0 0,-1-1-1 16,0-2 0-16,0-4-2 0,2-2-13 15,0-1-21-15,2-2-11 0,0-1-42 16,-6-3-53-16,0-4-90 0</inkml:trace>
  <inkml:trace contextRef="#ctx0" brushRef="#br0" timeOffset="23661.09">24289 10615 615 0,'0'0'76'0,"0"0"0"0,0 0-8 0,0 0-12 16,0 0-22-1,0 0-6-15,0 0-7 0,0 0-8 0,10-15-4 0,-10 22-3 16,0 7-1-16,-4 0 0 0,-2 5-1 0,-1 2-2 16,-7 2 0-16,0 1 1 0,-5-3-3 15,2 1 0-15,-5-1 0 16,11-4-12 0,-5-3-16-16,3-3-19 15,5-3-22-15,-8-3-60 0,3-4-70 0,1-1-260 16</inkml:trace>
  <inkml:trace contextRef="#ctx0" brushRef="#br0" timeOffset="24116.08">25099 10083 297 0,'0'0'62'16,"0"0"6"-16,0 0 0 0,0 0 1 0,0 0-18 15,0 0-12-15,0 0-3 0,0 0 3 16,0 0-3-16,-19-25-2 0,24 18-5 16,3 0-7-16,8-2-3 0,1-1-3 15,10-1-2-15,6-1-2 0,0 2-2 16,2 1-2-16,0 0-4 0,-4 4-2 15,-4 0-1-15,-2 5-1 0,-13 0 0 16,-1 0-2-16,-1 1-13 0,-6 0-12 16,-4 0-15-16,0 1-18 0,-10-1-27 15,-5 1-15-15,1 2-111 0</inkml:trace>
  <inkml:trace contextRef="#ctx0" brushRef="#br0" timeOffset="24541.77">25008 10099 516 0,'0'0'84'0,"0"0"-32"16,0 0-5-16,0 0-2 0,0 0-16 15,0 0-6-15,0 0 10 0,12 52-4 0,-3-32-7 16,-3 3-7-16,0 3-3 0,-4 1-1 16,0 0-2-16,-2 0-4 15,0-1-3-15,0-6 0 0,2 1-1 16,-2-2-1-16,0 0 1 0,0-3 0 15,-2-5-1-15,0-2 1 0,0-5 0 0,2-3-1 16,0-1-1-16,0 0 0 0,0 0-1 16,0-4 2-16,0-4 1 0,2-3-1 15,2-2 0-15,-2-5 1 0,5 1-1 16,3-5 2-16,6 1 3 0,-1 0-2 16,4 4 1-16,5 4 0 0,-3 3-4 15,4 3 2-15,4 4 1 0,4 3 1 16,-2 5 0-16,4 4 0 0,-2 3-1 15,-2 6 1-15,-4 0 1 0,-4 3-1 0,-5 3 2 16,-5 0-3-16,-5 4-1 0,-6-3-1 16,-2-2 0-16,-8 0 1 0,-5-5 0 15,3-2-1-15,-9-2-1 0,5-3-1 16,-5-3-7-16,5-3-9 0,-5-2-10 16,5-2-4-16,-9-1-13 0,4 0-27 15,1-7-44-15,-3-3-35 0,9-2-165 16</inkml:trace>
  <inkml:trace contextRef="#ctx0" brushRef="#br0" timeOffset="24828.37">25944 9926 581 0,'0'0'102'15,"0"0"-19"-15,0 0-29 0,0 0-3 0,0 0-11 16,0 0-16-16,0 0-7 0,52 3-2 0,-39 13-1 16,3 3-2-16,1 4-1 15,-5 7-2-15,7 1 1 16,-9 4-10-16,6 3 0 0,-7 4 0 0,1 4 0 0,-4 3 0 16,-2 4 0-16,-4 0 0 0,-6 1 0 15,-4-5 0-15,4-6 0 0,-13-3-9 16,7-8-19-16,-9-4-20 15,7-6-19-15,-5-5-50 0,4-9-49 16,-3-5-185-16</inkml:trace>
  <inkml:trace contextRef="#ctx0" brushRef="#br0" timeOffset="25108.84">26817 10586 658 0,'0'0'72'0,"0"0"-21"0,0 0 4 16,0 0 3-16,0 0-20 0,0 0-12 16,0 0-6-16,0 0-5 0,0 0-5 15,16 18-5-15,-20-8-3 0,-2 5 0 0,-6 2-1 16,3-1 2-16,-3 2-3 0,-7-1 0 15,9 3-2-15,-9-4-19 16,7 3-17-16,-7-4-12 0,7-3-30 0,-7-5-58 16,9-6-77-16</inkml:trace>
  <inkml:trace contextRef="#ctx0" brushRef="#br0" timeOffset="25659.79">27844 9769 396 0,'0'0'71'0,"0"0"-7"0,0 0 1 16,0 0 5-1,0 0-9-15,0 0-4 0,0 0-11 0,0 0-7 0,-2-29-11 16,2 29-7-16,0-1-5 0,0 1-4 16,0 0-4-16,2 0-2 0,2 3-4 15,-2 1 0-15,0 0 1 0,0 2 0 16,-2 0 0-16,3 3 0 0,-3-1-1 16,0 2 2-16,0 4-3 0,0 0 2 15,0 2-1-15,-3 5 1 16,3 4-1-16,-2 3-1 0,2 3 0 0,0 1-1 15,0 3 2-15,2 0-2 0,5 0 1 16,-3-1-1 0,4-3 1-16,2 0-1 0,1-5 0 0,-5 0 1 0,4-7-1 0,-1-4-2 15,-5-5-11-15,-2-4-21 0,-2-3-16 32,0-1-35-32,-2-2-48 0,-2-2-27 0,-1-5-203 0</inkml:trace>
  <inkml:trace contextRef="#ctx0" brushRef="#br0" timeOffset="25943.12">28456 10253 641 0,'0'0'123'0,"0"0"-85"0,0 0-23 16,0 0 29-16,0 0 6 0,0 0-20 16,48-9-9-16,-42 9-6 15,-4 3-5-15,0 3-4 0,-2 2-4 0,0 5-1 16,-2 5 1-16,-15 1 0 0,5 3 0 16,-15 3 0-16,-2 0-2 0,-8 2 0 15,4-2-1-15,0-4-10 0,0-5-12 16,6-2-9-16,10-6-13 0,-6-3-40 15,7-5-58-15,6-2-88 0</inkml:trace>
  <inkml:trace contextRef="#ctx0" brushRef="#br0" timeOffset="26400.19">28795 9674 573 0,'0'0'96'0,"0"0"-38"16,0 0-14-16,0 0 11 0,0 0-10 15,0 0-19-15,0 0-10 0,0 0-2 16,4-20 1-16,-4 18 0 0,0-2-4 16,2 0-3-16,4 0 0 0,-1 0-1 0,3 0-1 15,0-4-2-15,13 1-1 16,-3 0 0-16,9 0 0 0,-2 0 0 0,6 1-1 15,-6 2 0-15,-4 0 0 16,1 1 2-16,-11 1-4 0,1 2 0 0,-6 0 0 16,-2 1 0-16,-2 1 0 0,3 1 0 15,-3 4 0-15,2 4 0 0,0 3 0 16,2 3 0-16,-2 6 0 0,-2 4 0 16,-2 3 0-16,0 5 0 0,0 4 0 15,0 3 0-15,0 1 0 0,0 1 0 16,0 2 0-16,2-3 0 0,-2 0 0 15,2-1 0-15,3-6 0 0,-1-2 0 16,2-5 0-16,4-2 0 0,-2-7 0 0,-3-2 0 16,-1-8-7-16,-4-4-19 15,4-3-14-15,-4-3-11 0,-2-3-27 0,0-6-15 16,-4-4-19-16,-1-3-118 0</inkml:trace>
  <inkml:trace contextRef="#ctx0" brushRef="#br0" timeOffset="26573.03">28809 10045 545 0,'0'0'101'0,"0"0"-36"0,0 0-6 0,0 0-1 15,0 0-18-15,0 0-14 16,0 0-5-16,58-21-2 0,-29 16-2 16,8 3-4-16,7-1-5 0,-3-3-5 15,7-1-1-15,1-2-2 0,-5-5 0 0,-3-3-6 16,3-8-40-16,-5-5-36 0,-6-11-92 15,-8 0-169-15</inkml:trace>
  <inkml:trace contextRef="#ctx0" brushRef="#br0" timeOffset="26889.55">29359 9441 186 0,'0'0'165'0,"0"0"-89"0,0 0-17 15,0 0 9-15,0 0-5 0,0 0-14 16,0 0-2-16,0 0 1 16,0 0-7-16,35-42-8 0,-30 36-2 0,3-1-4 15,0 2-1-15,0 0-4 0,5 3 1 16,-1 2-6-16,-1 0-2 16,9 0 1-16,-3 7-5 0,8 4-11 0,1 5 0 15,1 4 0-15,2 8 0 0,-2 4 0 0,0 5 0 16,0 6 0-16,-4 3 0 0,-9 0 0 15,-8 1 0-15,-2-4 0 16,-8 0 0-16,-4-4 0 0,-9-1 0 0,-5-4 0 16,-9-1 0-16,0-2 0 0,-7 0-7 15,1 0-36-15,-8-1-15 0,3-3-58 16,-1-4-5-16,4-9-128 0</inkml:trace>
  <inkml:trace contextRef="#ctx0" brushRef="#br0" timeOffset="27376.02">26941 9623 457 0,'0'0'85'15,"0"0"-15"-15,0 0-17 0,0 0 14 16,0 0-7-16,0 0-19 0,0 0-9 16,0 0-6-16,27-27-8 0,-25 31-5 15,0 2-1-15,0 2-2 0,2 3 3 16,-2 6-4-16,-2 5 2 0,0 3 2 16,0 4-4-16,2 0-2 0,-2 6-3 15,0 5-1-15,0 2 0 0,2 4-2 16,9 2 2-16,1 4-3 15,9 2 3-15,5 0-3 0,8 0 0 16,9-2 0-16,7-5 0 16,7-4 0-16,8-7 0 0,5-4 0 0,8-3 0 0,1-8-7 15,-1-6-21-15,9-10-26 0,-6-14-41 16,-5-13-183-16</inkml:trace>
  <inkml:trace contextRef="#ctx0" brushRef="#br0" timeOffset="29911.58">9769 7835 314 0,'0'0'52'16,"0"0"-2"-16,0 0 7 0,0 0 8 0,0 0-16 15,0 0-9-15,0 0-7 0,0 0-3 16,0 0-3-16,-2 4-3 31,2-4-3-31,6 0-3 0,1 0-2 0,11 0 5 16,3 3 4-16,12-3-3 0,6 0-7 15,11 0-3-15,8 0-4 0,12-4 1 16,4-3-3-16,13 0 4 0,4 0 0 16,8 0 1-16,1 1-2 0,5-1-1 15,-4 1 0-15,3 1-4 0,-5 2-3 16,-4 2-1-16,-12 1 2 0,-9 0 1 16,-8 1 2-16,-12 2 0 0,-15 0-2 15,-12 1 0-15,-8-1 0 0,-13 0-2 0,-4-2-1 16,-2-1 1-16,0 1 1 0,0-1 2 15,0 0-1-15,0 0 3 0,0 0 1 16,0-1-7-16,0-1 0 0,0 0 0 16,-4-1 0-16,2 1 0 0,-9 0 0 15,3 1 0-15,0-1 0 0,2 2 0 16,4 0-20-16,-5 0-15 0,5 0-14 16,2 0-12-16,2 0-44 0,11 2-44 15,1 2-133-15</inkml:trace>
  <inkml:trace contextRef="#ctx0" brushRef="#br0" timeOffset="30603.47">14737 7909 288 0,'0'0'60'16,"0"0"-20"-16,0 0 3 0,0 0 2 16,0 0-6-16,0 0-11 0,0 0 2 0,0 0 3 15,-3-4-3-15,3 6-2 16,0-2-2-16,0 0 1 0,0 1 1 0,0-1-2 15,0 1-2-15,3 0-3 0,-1 1-1 16,6 0-2-16,4 1 1 16,3 0 2-16,12-2-1 0,6-1 3 0,6 0 0 15,11 0-1-15,1-3-6 16,9 0-3-16,6 0-1 0,3 1-12 0,5-1 0 16,9 0 0-16,1-1 0 0,3 1 0 15,-2-1 0-15,-2 1 0 0,-7 2 0 16,-4-2 0-16,-10 3 0 0,-4 0 0 15,-4-1 0-15,-15 3 0 0,-6 1 0 0,-10-1 0 16,-12-1 0-16,-7-1 0 16,-2 0 0-16,-2 0 0 0,0 0 0 0,0 0 0 15,0 0 0-15,0 0 0 16,0 0 0-16,0 0 0 0,0 0 0 16,0 0 0-16,0 0 0 0,0 0 0 0,0 0 0 15,0 0 0-15,0 0 0 0,0 0 0 16,-2 0 0-16,2 3 0 0,0 1 0 15,0 6 0-15,0 1-48 0,0 0-14 16,2 3-29-16,4-3-49 0,6-4-67 16,-5-4-249-16</inkml:trace>
  <inkml:trace contextRef="#ctx0" brushRef="#br0" timeOffset="32256.23">22038 7928 489 0,'0'0'23'0,"0"0"21"0,0 0 11 0,0 0-13 0,0 0-11 0,0 0 1 15,0 0 11-15,0 0-4 0,0 0-4 16,-2-1-9-16,2-1-5 0,0 2-2 16,2 0-3-16,-2 0-3 0,2 0-2 15,2 0 0-15,8 2-1 0,5-2 5 16,10 0 0-16,10 0-3 0,6 0 1 16,15-3-5-16,8-3-8 0,7 0 0 15,11 0 0 1,1-1 0-16,4 4 0 15,4-3 0-15,-2 4 0 0,4-1 0 16,-2 1 0-16,-2 0 0 0,-8 0 0 16,-9 1 0-16,-14 0 0 0,-10 1 0 15,-13 0 0-15,-10 0 0 0,-11 1 0 0,-5 1 0 16,-7-1 0-16,-2-1 0 0,-2 0 0 16,2 1 0-16,-2-1 0 0,0 0 0 15,0 0 0-15,0 0 0 0,0 0 0 16,0 0 0-16,0 0 0 0,0 0 0 15,0 0 0-15,2 0 0 0,-2-1 0 16,0 1 0-16,0-1 0 0,0 1 0 16,0-2 0-16,0 2 0 0,-2 0 0 15,-2 1 0-15,-2 6 0 0,-7 0-66 16,5 2-30-16,2-3-78 0,-1-2-158 16</inkml:trace>
  <inkml:trace contextRef="#ctx0" brushRef="#br0" timeOffset="35449.49">19069 12230 169 0,'0'0'91'0,"0"0"-45"0,0 0-10 15,0 0 21-15,0-44-9 0,0 38 0 16,0 1 0-16,0 2-5 0,0 0-7 16,0 1-4-16,0 0-5 15,-2-1 0-15,2 2-3 0,0-3 0 0,0 2-3 16,0 2-1-16,0-1-4 0,0 1-4 15,0 0-5-15,0 6-6 0,-2 8-1 16,0 10-3-16,0 10 3 0,-2 7 1 16,0 7 1-16,-3 2 0 0,10 1 0 0,-3 2 1 15,10-2-1-15,0-3-2 16,3-1 1-16,5-7 0 0,3-7 0 0,0-4 0 16,1-4-1-16,5-5-2 0,-6-6-5 15,2-1-14-15,1-5-25 0,-3-4-34 16,0-2-4-16,-1-2-66 0,-7-8-106 15</inkml:trace>
  <inkml:trace contextRef="#ctx0" brushRef="#br0" timeOffset="35953.28">19970 12194 188 0,'0'0'411'0,"0"0"-366"0,0 0-5 15,0 0 7-15,0 0-10 0,0 0-18 0,0 0-5 16,0 0-2-16,0 0-2 0,-22 16 0 16,3-1-5-16,3 3-3 0,-5 3 1 0,-6-1-3 15,0 1 1-15,-2 0 0 16,2-3-1-16,0-1 1 0,1-5 0 16,1 0-1-16,-2-3 0 15,8-5 0-15,1-4 0 0,1 2 0 0,1-2-1 0,3-3 0 16,3-4 1-16,0-2 0 0,-1 0 0 15,5-5-1 1,0-1 1-16,0-2 0 0,6 2 0 0,-2 0 0 0,2 1 1 16,2 1-1-16,2 2 1 0,6-1 2 15,2 2-1-15,5 0-1 16,2 1-1-16,1 3-1 0,7 2 1 0,0 3 1 0,-2 1 0 16,4 1 0-16,-4 7 1 15,-5 4 0-15,-1 7-1 0,-5 3 0 0,-3 8 0 16,-7 6-1-16,-4 1 2 15,-4 0-1-15,-11-1-1 0,3-2 1 16,-1-4-1-16,1-2 0 0,0-3 0 16,5-3-1-16,1-3 1 0,2-3-1 0,4-3 0 15,0-4 1-15,0 0-1 0,6-4 1 16,0-2-2-16,-1-2 1 0,5-1 1 16,4 0 0-16,3-3 0 0,2-1 1 15,1-4 0-15,1 1 0 0,4 0-1 16,-5 0-9-16,1 1-30 0,2 2-41 0,-5-3-20 15,-1 0-71 1,-7 0-186-16</inkml:trace>
  <inkml:trace contextRef="#ctx0" brushRef="#br0" timeOffset="36204.19">20293 12541 513 0,'0'0'64'0,"0"0"-1"0,0 0-25 15,0 0 29-15,0 0-5 16,0 0-19-16,0 0-9 0,0 0-9 0,33-2-6 16,-27 6-4-16,-2 3-4 15,3 2-1-15,-5 1-3 0,0 4-1 0,-2 1-2 16,0 2-1-16,-9 2-1 16,-3 2 2-16,4 2-3 15,-7-1-1-15,1 0-1 0,1-3-7 0,1-3-13 0,2-1-8 16,-1-4-9-16,-1-4-19 0,4-2-41 15,-3-2-14-15,-3-3-69 0,6 0-220 16</inkml:trace>
  <inkml:trace contextRef="#ctx0" brushRef="#br0" timeOffset="36818.25">20944 12183 180 0,'0'0'467'16,"0"0"-412"0,0 0-13-16,0 0 6 0,0 0-4 0,0 0-14 0,0 0-8 15,0 0-6-15,10-12-5 0,-10 12-2 16,0 0-1-16,0 0-4 0,0 2-1 16,-2 1 0-16,-2 4-1 0,-6-1 0 0,-5 5-1 15,-1 1 0-15,-7 1 0 16,0 2 0-16,-1-5-1 0,-1 2-3 15,-2-2-4-15,6-1-1 16,3 1 2-16,-1-7 1 0,7 0-1 0,-5 0 2 16,5-3-1-16,1 0 2 0,-1-4 2 0,2-1-1 15,1-1 2-15,-1-3 0 16,2 1 0-16,2-2 0 0,3-1 0 0,3 1 0 16,0 0 0-16,0-2 1 0,0 3-1 15,5-1 1 1,3 0-1-16,2-2 1 15,5 0 0-15,5 2 1 0,7 1 0 0,2 5 0 16,2-3 2-16,2 5-2 0,-2 2 3 0,-2 0-2 16,-2 6-2-16,-6 5 1 0,-7 3-2 15,1 5 0-15,-9 1 0 0,-4 6 0 0,-4 4 1 0,-8 2-1 16,-3 1 0 0,-5-1 0-16,-3-2-3 15,-2 0 0-15,5-2 2 0,1-2 0 16,5-6 1-16,1-3 0 0,5-1 0 15,2-1 0-15,4-1 0 0,0-4 0 16,0-2-1-16,0 0 0 0,4 0 1 16,4-1 0-16,3-1 0 0,-1-3 0 0,4-1 3 15,3-2 1-15,4 0 0 16,1-5 0-16,5 2 1 0,0-3-2 16,0-1-2-16,0-1-1 0,-2 0 1 0,-3 0-1 15,-1-2-3-15,-6-1-19 0,3-2-5 16,-3 1-26-16,-3-6-41 0,0 1-33 15,-5-4-122-15</inkml:trace>
  <inkml:trace contextRef="#ctx0" brushRef="#br0" timeOffset="37197.44">21430 11988 440 0,'0'0'48'0,"0"0"2"16,8-51 7-16,-6 44 3 16,0 1-1-16,0 1-14 0,0 1-8 0,3 1-8 15,1-1-7-15,4 2 0 16,-4 0-2-16,3 2-4 0,1 1-2 15,4 3 0-15,1 5-2 0,5-1 0 0,1 6-1 16,2 1 0-16,4 5-2 0,0 2 1 16,-1 6-1-16,-3 1-2 0,-2 5-2 15,-2 2-1-15,-5 2-4 0,-4 2 0 16,-6-1 0-16,-4 3 0 0,0-3 0 16,-10 3 0-16,-2-2 0 0,-9-1 0 15,-2 1 0-15,-2-1 0 0,-3 0-11 16,-3 0-14-16,-3-5-32 0,-5-5 0 15,-2-8-32-15,-5-5-88 0,3-7-235 16</inkml:trace>
  <inkml:trace contextRef="#ctx0" brushRef="#br0" timeOffset="38049.94">22620 12279 586 0,'0'0'58'0,"0"0"-4"15,0 0-16-15,0 0 10 0,0 0-3 16,0 0-15-16,17-50-7 0,-13 50-1 15,0 2-5-15,3 6-7 16,1 4-4-16,-6 2-1 0,2 4 1 0,-4 3 0 16,-6 3-1-16,-5 3-2 0,-5 3 1 0,-7 1-2 15,-2 1 1-15,-2-1-3 16,-4-2-7-16,7-4-19 0,3-3-13 16,9-5-28-1,3-3-41-15,9-7-41 0,0-6-139 0</inkml:trace>
  <inkml:trace contextRef="#ctx0" brushRef="#br0" timeOffset="38379.64">23987 11623 387 0,'0'0'119'0,"0"0"-88"15,2-55 12-15,-6 39 22 0,-9 1-2 16,-1 0-15-16,-5 1-12 0,3 3-10 16,-7 4-4-16,7 3-7 0,-5 4-1 15,2 0 0-15,1 4-1 0,-1 8-4 16,2 4-5-16,-1 6-2 0,1 6-1 0,-5 4-1 16,9 4 0-16,-3 3 0 15,5 2 0-15,5 0 0 0,4 0 1 0,2 2-1 16,4-1 0-16,4-1 0 15,7 0 0-15,1-5 0 0,7-2 0 0,-2-4-6 16,2-6-10-16,3 0-7 0,1-4-9 31,-4 0-18-31,2-6-18 0,0-2-10 0,-7-5-133 0,1-4-4 16</inkml:trace>
  <inkml:trace contextRef="#ctx0" brushRef="#br0" timeOffset="38851.47">24568 11714 564 0,'0'0'60'0,"0"0"-29"0,0 0 9 16,0 0 21-16,0 0-5 0,0 0-22 16,0 0-7-16,0 0-7 0,0 0-8 15,12-38-5-15,-20 47-3 0,-2 3 0 16,-1 1 0-16,-12 2-2 0,1 1 0 15,-3 1 0-15,-6 0-2 0,-2-3 1 0,0 1-1 16,2-2-1-16,2-3-5 16,6-2-1-16,7-4 1 0,-1-4-5 0,9 0 0 15,2-2 3-15,1-5 2 0,1-3 2 16,-2-3 1-16,6-2 1 0,0-6 2 16,2-3 0-16,8-1 1 0,-1-2 2 15,9 1 0-15,1-2 0 0,8 2-3 16,6 4 0-16,0 6 1 0,2 5-2 15,0 6 1-15,-2 3 0 0,0 2 1 16,-4 3 3-16,0 6 0 0,-12 6-1 16,-1 3 0-16,-9 6-2 0,-7 3 1 0,-3 3-1 15,-5 4 1-15,-12 2-1 0,5-2 0 16,-6-1-1-16,9-2-3 16,0-2-2-16,3-3 5 0,5-3 0 15,2-3 0-15,2-2 0 0,0-4-2 16,6-3 2-16,5-2 0 0,1-5 0 0,-2-2 0 15,9-2-1-15,-7-2-5 0,11-2-16 16,-8-5-19-16,7 2-39 0,-3-2-23 16,2-4-77-16,3 1-175 0</inkml:trace>
  <inkml:trace contextRef="#ctx0" brushRef="#br0" timeOffset="39071.58">25353 11880 681 0,'0'0'68'0,"0"0"-9"0,0 0-12 0,0 0 6 16,0 0-16-16,0 0-16 0,0 0-6 15,0 0-2-15,-39 50-5 0,24-34-2 16,-1 0 0-16,-3 5-3 0,1-1 3 16,-11 0-6-16,4 3 0 0,-2-4 0 15,4 1-4-15,-3-1-14 0,3-2-12 16,8-2-9-16,1-7-14 0,8-1-44 15,6-4-43-15,4-3-71 0,10-7-219 16</inkml:trace>
  <inkml:trace contextRef="#ctx0" brushRef="#br0" timeOffset="39560.4">25612 11487 387 0,'0'0'246'0,"0"0"-214"0,0 0 7 16,0 0 14-16,0 0-14 16,0 0-21-16,0 0 2 0,0 0 5 15,0 0-4-15,-29-29-7 0,35 20-2 16,4 2-3-16,3-2-4 0,-3 1-1 0,11 1-4 16,-3 1 2-16,5 1-2 0,4-1 1 15,6 2 0-15,-8 3 0 0,-5 1-1 16,1 1-1-16,-9 5 1 0,1 2 0 15,-9 3-1-15,-4 3-1 0,0-1 1 16,-12 2-2-16,-5 3-5 0,1 1 1 16,-3-2-2-16,-6 1-2 0,13-3 0 15,-7 2 5-15,11-2 3 0,0 2 0 16,-1-3 1-16,5 0 1 0,2 2 1 16,-2-6-1-16,4-1 1 0,0-3 0 15,0 1 0-15,4-3 0 0,2-2 1 0,3 1 1 16,-1 0 3-16,-2 1 3 0,9 1 0 15,-3-1 1-15,0 2-2 0,7 0 1 16,0 3 0-16,1 1-2 0,7 3 1 16,-2 2 0-16,-7 1 0 0,5 2 0 15,-15-1-2-15,3 1-2 0,-7-1-3 16,-2-2 1-16,-10-4 0 0,-5 1-1 16,-1-3-2-16,-9-3-9 0,-4 1-4 0,5-3-11 15,3-2-12-15,-4 0-15 16,9-2-51-16,-5 0-27 15,9-8-66-15,2-2-175 0</inkml:trace>
  <inkml:trace contextRef="#ctx0" brushRef="#br0" timeOffset="39827.94">26263 11225 652 0,'0'0'88'0,"0"0"-53"0,0 0-8 16,0 0 14-16,0 0-9 0,58 12-12 16,-42 1-2-16,-5 3-3 0,7 4-6 0,-5 7 0 15,3 1-2-15,-6 6-2 0,-1 2-2 16,-3 3-1-16,-6 3 0 0,-8 3-1 16,-9 6 1-16,-10 2-2 0,-6-1-4 15,-4-1-24-15,0-5 6 0,-3-7-24 16,9-6-27-16,11-5-39 0,1-7-48 15,11-6-174-15</inkml:trace>
  <inkml:trace contextRef="#ctx0" brushRef="#br0" timeOffset="40053.83">26815 11929 783 0,'0'0'12'0,"22"51"4"0,-11-34-1 16,-1-1 28-16,-8 2-23 0,-2 2-13 15,-8 1-3-15,-7 3 2 0,-7-1 0 16,-11 5-6-16,-11 2-6 0,-3-2-13 16,-7-1-9-16,-4-6-9 0,13-6-54 15,-5-5-32-15,15-5-140 0</inkml:trace>
  <inkml:trace contextRef="#ctx0" brushRef="#br0" timeOffset="40864.21">28237 11078 603 0,'0'0'57'0,"0"0"-21"0,0 0 1 16,0 0 15-16,18-56-20 0,-15 52-11 15,-3 3-8-15,0-1-1 0,0 2-3 16,0 0-2-16,0 2-2 0,-7 5-2 16,-5 2-2-16,-3 4 0 0,-9 1 1 15,-3 2-2-15,0-2 0 0,-4-1-2 16,2-1-7-1,-2-1-1-15,2-2 2 0,2 0-4 0,11-2-6 0,-3-5 3 0,9-1 10 16,-1-1 4-16,7-6 0 0,0-3 1 16,2-4-1-16,2-2 1 0,4-7 0 15,9 2 5-15,1-5 8 16,5 1 2-16,3 5 1 0,5-2-5 0,4 4 1 16,-2 5-5-16,4 3 3 15,0 4 0-15,-4 4-2 0,0 1 1 16,-4 11-1-16,0 3-1 0,0 7 1 0,-9 2-1 15,1 5-3-15,-11 6 0 0,-6 2-2 16,-2 3-1-16,-13 2-1 0,-7 1 0 16,-5 0-2-16,-6-3-12 0,-2-3-1 15,-1-6 8-15,5-3 3 0,5-5 4 16,9-4-6 0,2-5 0-16,9-3 1 15,4-4-2-15,2-2 1 0,2-3 3 0,4-1 3 16,11 0 0-16,0 0 0 15,7 0 3-15,5-3 1 0,4-5-1 0,5 1 0 16,3-4-2-16,6 2-1 0,-3-4-4 16,6-1-34-16,-7 0-42 0,-8-2-57 15,-6-1-141-15</inkml:trace>
  <inkml:trace contextRef="#ctx0" brushRef="#br0" timeOffset="41068.53">28683 11288 387 0,'0'0'312'16,"0"0"-230"-16,0 0-47 0,0 0 3 0,0 0 1 16,0 0-11-16,0 0-5 0,2 60-1 15,-2-41-5-15,0 5-4 0,-2 0-3 16,-10 1-3-16,0 3-3 0,-9 0-2 16,-2 2 2-16,-6-3-4 0,-4-2-4 15,-2 1-7-15,2-4-13 0,2-2-33 16,4-9-2-16,11-5-26 0,1-4-69 15,9-2-145-15</inkml:trace>
  <inkml:trace contextRef="#ctx0" brushRef="#br0" timeOffset="41319.93">29016 10970 326 0,'0'0'326'0,"0"0"-260"16,0 0-5-16,0 0-2 0,0 0-20 16,0 0-21-16,0 0-2 0,0 0 5 15,0 0-2-15,-20-27-7 0,36 19-4 16,-1 1-3-16,11-3-1 0,10-1-2 16,1 0-1-16,2-2-1 0,2-1 1 15,-1 5-1-15,-9 0 0 0,-11 2-12 16,-3 4-29-16,-15 1-19 0,-2 1-41 0,-2-1-23 15,-19-2-56-15,7 0-285 0</inkml:trace>
  <inkml:trace contextRef="#ctx0" brushRef="#br0" timeOffset="41698.04">29031 10924 519 0,'0'0'88'16,"0"0"-30"-16,0 0 0 0,0 0 1 0,0 0-25 15,0 0-17-15,-48 61-2 16,42-42 0-16,-2-2-1 0,1 3 0 15,5 0-5-15,-2-1 1 0,0-1-4 16,2-2 0-16,0-1-3 0,0-4-1 16,-2 1 0-16,2-3-2 0,-2-3 0 0,1-2 0 15,3-4 1-15,0 0-1 0,0 0 0 16,0 0 0-16,0 0 0 0,0 0-3 16,7-3 1-16,-1-1 1 15,0-5 1-15,6-3 0 0,7 0 0 0,-6-5 1 16,7 1 0-16,-3-2 0 0,8 5-1 15,-1 1 2-15,-1 1 0 0,2 5 0 0,4 5 0 16,2 1 3-16,4 8 2 16,-2 4-1-16,2 4 0 0,-2 5 1 0,-2 5 0 15,-8 3-2-15,-11 1 1 16,-7 4-4-16,-5 1 0 0,-15 2 0 0,-6 1-2 16,-1-4-11-16,-5 0 2 0,0-6-13 15,4-7-2-15,9-6 3 0,-3-9-16 16,7-5-29-16,2-1-54 0,-9-8-28 15,9-3-96-15</inkml:trace>
  <inkml:trace contextRef="#ctx0" brushRef="#br0" timeOffset="41934.17">29891 10613 702 0,'0'0'91'0,"0"0"-52"15,0 0 13-15,0 0-2 0,66 57-20 16,-48-26-8-16,-7 4-3 0,-1 3-5 16,-4 3-10-16,-6 4-4 0,-6 5 0 15,-15 9 0-15,-12 5 0 0,-8 5 0 16,-15 1 0-16,-2 0 0 0,-12-5 0 16,-7-5-32-16,-1-6-10 0,1-8-8 0,7-11-26 15,4-8-52-15,6-10-85 16</inkml:trace>
  <inkml:trace contextRef="#ctx0" brushRef="#br0" timeOffset="42286.23">27728 10985 372 0,'0'0'60'0,"0"0"1"0,-70-51 7 0,45 47-1 16,5 3-20-16,3 1-1 0,-4 1 3 16,9 9-4-16,4 4-11 0,-3 6-14 15,5 7-7-15,2 5 0 0,4 6 1 16,0 2 1-16,0 4-4 0,2 3-1 15,2-1 0-15,2 2-3 0,5 0-6 16,-5-3 1-16,0-1-1 0,9-1 0 16,-3-2 0-16,5-4-1 15,5-4 0-15,5-2 1 0,4-7-2 0,4-4-2 16,3-6-12-16,1-8-14 0,10-4-12 16,-3-7-25-16,10-7-37 0,-9-11-37 15,1-2-160-15</inkml:trace>
  <inkml:trace contextRef="#ctx0" brushRef="#br0" timeOffset="45217.7">4360 8013 421 0,'0'0'28'0,"0"0"-15"16,0 0-3-16,0 0 15 0,0 0-3 15,0 0-2-15,0 0 8 0,0 0 5 16,20 11 0-16,-9-9-6 0,7 1-3 16,1 0 0-16,10 0-2 0,4-1 5 15,8-1-6-15,13 1 2 0,8-2 4 16,8 0-6-16,5 0-4 0,11-6-2 0,5 0 1 16,0 0-3-16,11 0-4 0,5 0 2 15,1 2-1-15,3 1-7 16,1 0-2-16,-11 3 5 0,-14-1 1 0,-6 2-4 15,-19 2 1-15,-13 0-1 0,-16-2 0 16,-10 1 0-16,-15 0-1 0,-6-1 0 16,-2-1 0-16,0 0 7 0,0 0 9 15,0 0-6-15,0 0-7 0,0 0-5 16,-8-2 0-16,0-1 0 0,-9-1 0 16,7 1 0-16,-9-1 0 0,9 1 0 15,0 0 0-15,-3 0 0 0,5 2-7 16,2 0-15-16,0 1-10 0,-3 0-8 0,9 0-19 15,0-1-49-15,9-5-44 0,3-2-170 16</inkml:trace>
  <inkml:trace contextRef="#ctx0" brushRef="#br0" timeOffset="45942.48">19892 7813 101 0,'0'0'324'0,"0"0"-259"0,0 0-4 16,0 0 4-16,0 0-18 0,0 0-20 15,0 0-4-15,0 0 1 0,0 0 3 16,0 25 6-16,21-18 4 16,8-2 0-16,4 2-3 0,14-2-6 0,5 0-4 15,8-2-7-15,2 1-1 0,8-2-3 16,9 0-2-16,1 0-2 0,9-1-9 0,0 0 0 15,-2 0 0 1,4 0 0-16,-15 1 0 0,-8 0 0 16,-16 0 0-16,-19 1 0 15,-16 0 0-15,-11 0 0 0,-6-2 0 16,0 1 0-16,0-2 0 0,0 1 0 16,-8 2 0-16,-1 4 0 0,-3 4 0 15,-7 0 0-15,-5 0-21 0,-5 3-23 16,-9 1-15-16,-1 0-51 0,2-2-67 0,2 0-167 15</inkml:trace>
  <inkml:trace contextRef="#ctx0" brushRef="#br0" timeOffset="47123.31">19582 13611 315 0,'0'0'66'15,"0"0"-2"-15,0 0-22 0,0 0 11 0,0 0 1 16,0 0-9-16,0 0-9 0,0 0 1 15,0 0-2-15,0-46-3 0,-4 43-5 16,4 1-4-16,0 2-7 16,-2-2-3-16,0 2-5 0,-1 0 1 0,-3 5-3 15,0 6-1-15,-8 6 0 0,1 8-5 16,-3 10 0-16,-5 5 0 0,-2 4 0 16,5 1 0-16,-1 0 0 0,7 0 1 15,1-1 0-15,7-3 1 0,4-5-2 16,2-1 0-16,7-2 0 0,1-2-2 15,6 1 1-15,3-7 0 16,2 0 1-16,6-2-5 0,-1-7-2 0,7-4-23 16,3-6 10-16,1-6-24 0,4-3-41 0,1-10-14 15,-5-7-71-15,-2-4-170 0</inkml:trace>
  <inkml:trace contextRef="#ctx0" brushRef="#br0" timeOffset="47628.32">20103 13557 350 0,'0'0'67'15,"0"0"0"-15,0 0-10 0,0 0-2 0,0 0-14 0,0 0-11 16,0 0-3-16,0 0 5 0,18-37-2 15,-5 29-5-15,5 3-3 16,1 0-5-16,0 1-6 0,5 4-2 0,-3 0-2 16,0 0-1-16,-3 3-1 0,-5 3-3 15,-3 1-1-15,-4 2 0 16,-4 1-1-16,-2 4 1 0,-2 3-1 0,-10 2-2 0,-7 3-8 16,-1 3-11-16,-9 4-7 0,0-1 12 15,4-3 10-15,0-3 5 0,4-4 0 16,9-4 1-16,4-5-4 15,2-1-3-15,1-3 5 0,5-2 1 0,-2 0 1 16,2-3 0-16,0 0 1 0,2 0 2 16,5 0 2-16,1 0-2 0,4 0 6 15,1 0 6-15,7 0 0 0,1 0 1 0,4 3-5 32,2 4-1-32,4 3 2 0,0 5-3 15,0 2-4-15,-4 1 4 0,-3 4 2 0,-5-1-5 0,0 4-2 16,-9-5 1-16,-6 3-1 0,-4 1-2 0,-2 0 0 15,-8 3-1 1,-7-1-1-16,-4-2-2 0,1-2-12 16,-1-5-1-16,3-4-17 0,-1-6-21 0,4-2-32 0,1-3-22 15,2-2-96-15</inkml:trace>
  <inkml:trace contextRef="#ctx0" brushRef="#br0" timeOffset="47848.46">20787 13921 628 0,'0'0'73'0,"0"0"-32"15,0 0 16-15,0 0 3 0,-2 61-18 16,-4-41-10-16,-7 2-4 0,-1 4-10 31,-3 3-6-31,-5 2-7 0,-7 0-3 0,-7 3 0 16,-1 0-2-16,-2-2 0 15,2 0-9-15,0-4-7 0,3-3-13 0,6-5-20 16,9-8-23-16,7-6-34 16,9-6-41-16,3-6-89 0</inkml:trace>
  <inkml:trace contextRef="#ctx0" brushRef="#br0" timeOffset="48305.84">21351 13527 652 0,'0'0'68'0,"0"0"-19"16,0 0-11-16,0 0-2 0,0 0-13 15,0 0-9-15,0 0 3 0,0 0-6 16,0 0-7-16,-45 59-1 0,22-37-1 16,-6-2 0-16,0 2-2 0,-6 0 0 0,2-4-4 15,2-1-2-15,4-6 1 0,6-5 0 16,7-1-3-16,4-2-3 0,5-2-2 15,3-1 1-15,2-4 5 0,-2-4 3 16,2-1 3-16,0-4 0 0,2-3 1 16,5-5 2-16,7 0 2 0,1-4 2 15,1 3 1-15,1 2-1 0,1 3 1 16,1 4-2-16,2 3 0 0,-3 5 2 16,5 3 0-16,0 2 0 0,-1 6-3 15,-1 4-2-15,2 4 1 0,-9 4-1 16,3 4 1-16,-11 3-1 0,-4 2 1 15,-4 4-1-15,-10 1-1 0,-5 3 1 0,-4 0-2 16,3-2-2-16,-3-2-1 0,7-1-4 16,-1-8 7-16,9 1-1 0,4-7 1 15,2-1 0-15,2-1-2 16,4-3 0-16,0-4-1 0,3-2 1 0,1-3-2 16,2-2-4-16,9-9-2 0,0-3-1 15,1-6-4-15,3-2-9 0,2-5-41 16,0-9-25-16,4-10-26 0,-4 0-95 15</inkml:trace>
  <inkml:trace contextRef="#ctx0" brushRef="#br0" timeOffset="48558.7">21715 13321 582 0,'0'0'62'0,"0"0"-3"16,0 0-5-16,0 0-5 0,0 0-16 15,0 0-12-15,0 0-3 16,0 0-1-16,8 34 3 0,9-24 1 16,4 5 0-16,1 2-3 0,5 2-6 0,4 4-1 15,-6 2-4-15,0 6-4 0,-7 3-1 16,-3 6-1-16,-7 5 0 0,-8 7-1 16,-14 3-13-16,-5 4-8 15,-6-2-22-15,-4-2-18 0,-2-10-16 0,7-10-40 16,3-13-61-16,6-12-276 0</inkml:trace>
  <inkml:trace contextRef="#ctx0" brushRef="#br0" timeOffset="48795.68">22900 13614 531 0,'0'0'229'0,"0"0"-178"15,0 0-32-15,0 0 4 0,0 0 15 16,0 0-16-16,18 65-8 0,-14-45 1 16,-4 8 0-16,-8 3-4 0,-4 5-6 0,-9 2-2 15,-8 3 0-15,-6 1 0 0,-4-2-3 16,-1-3-11-16,3-4-20 0,6-6-20 16,6-10-10-1,7-10-62-15,5-7-79 0</inkml:trace>
  <inkml:trace contextRef="#ctx0" brushRef="#br0" timeOffset="49111.07">23964 12937 589 0,'0'0'20'0,"0"0"16"15,0 0-2-15,0 0 30 0,0 0-12 16,0 0-22-16,0 0-10 0,0 0-4 16,0 0-3-1,-43-34-3-15,24 42-5 0,7 4-1 0,-3 5-2 0,1 2 1 16,3 5-2 0,-1 4-1-16,0 2 0 0,7 4 0 0,-1 5-1 0,-4 4 0 15,0 5 0-15,3 2 1 0,3 2 0 16,4-3 0-16,0 0-1 15,9-4-1-15,5-2-9 0,3-7-12 0,7-6 1 16,-3-3-31-16,6-9-14 16,2-6-2-16,0-7-20 0,-9-5-57 0,-1-6-141 0</inkml:trace>
  <inkml:trace contextRef="#ctx0" brushRef="#br0" timeOffset="49599.28">24096 13125 538 0,'0'0'29'0,"-4"-56"22"0,4 46-26 16,0 2 15-16,0 1 6 0,0 2-13 16,2 0-3-16,0 0-6 0,-2 2-2 15,7 1-5-15,-5 0-2 0,6 1-3 16,-2-2 0-16,4 1-3 0,9-3-2 16,-2 1 0-1,10 1-2-15,4-1-1 0,2 1-1 16,4 3 0-16,-2 0-2 0,-2 3 1 0,-2 3 0 0,-4 0-1 15,-6 0-1-15,-7 1 2 0,-4 0-2 16,-8 0 0-16,-2 2 0 0,-6 2 0 16,-2 2 2-16,-13 3-2 0,1 0-1 0,-5 2-7 15,-4 2-4-15,4-4-3 16,6 2 0-16,-1-1-3 0,7-2 3 0,-3 0 2 16,8-2 1-16,1-4 9 0,3 1 2 15,-2-6 1-15,4 1 0 16,2-5 0-16,0 1 0 0,2 1 0 15,4 1 3 1,0 1 3-16,3 0 5 0,5 1 0 16,1 2 3-16,7 2-2 0,-3 4 1 15,6 0-3-15,4 2-5 0,-7 2-2 16,3 3 6-16,-2-1-3 0,-6 1 2 0,-1-1 0 16,-10-1-1-16,-4-4 0 15,-2-3-1-15,-8 4-2 0,-2-3-1 0,-13 5-3 16,-2-4-1-16,-2 2-16 15,3-3-7-15,-5 1-4 0,2-4-10 0,6-1-24 16,5-3-55-16,-1-2-17 0,5-1-86 16</inkml:trace>
  <inkml:trace contextRef="#ctx0" brushRef="#br0" timeOffset="49803.28">24762 13360 655 0,'0'0'88'0,"0"0"-15"0,0 0-43 0,0 0 10 16,0 0-10-16,0 0-4 0,0 0-7 15,-21 73-3-15,5-44-2 0,5 1-6 16,-11 1-3-16,7-5-3 0,-7 0 0 16,5-3-2-16,0-4-1 0,7-2-15 15,-2-2-15-15,3-3-16 0,5-4-20 16,0-4-40-16,-2-4-42 0,2-3-126 15</inkml:trace>
  <inkml:trace contextRef="#ctx0" brushRef="#br0" timeOffset="50323.77">25101 12795 617 0,'0'0'53'0,"0"0"32"0,-54-20-24 16,50 17-9-16,0 3-13 0,4-1-24 16,0 1-10-16,0 0-1 0,0 0 1 15,0 1-3-15,0 2-2 0,2 1-2 16,4-1 1-16,3-1 1 0,7 2-1 0,1-1 2 16,10 0-1-16,4 1 4 15,2-1-1-15,4 0 0 0,4 1-1 16,7 3 0-16,-7 1 0 0,-6 1 0 0,-2-1-1 15,-6 0 0-15,-17-1-1 0,-3-1 2 16,-5 0-1-16,-2 4-1 16,0 2 0-16,-9-1-1 0,-1 3-6 0,-11 1 0 15,5-1-1-15,-7 2-3 0,0-1-4 16,3 0-3-16,-5 2 3 0,-2-1 6 16,11 3 0-16,-5-2 3 0,11-3-1 15,-3 0 0-15,7-7 5 0,4-3 2 0,2-4-1 16,0 0 1-16,0 0 4 15,4 0 2-15,6 0 2 0,3 3 9 0,3 1 6 16,5 4-6-16,6 1-3 16,-4 2-5-16,3 3-2 0,-3 3 1 0,4-1-5 15,-10 2 0-15,1-3 5 0,-12 0-2 16,-4-1-2-16,1-1-1 16,-3-3-1-16,-7 2-1 0,3-2-1 0,-12 0-2 15,1 0-11-15,1-2-8 0,-3-1-5 16,5-2-14-16,-9-2-16 0,5-1-48 15,-1-2-17-15,5 0-78 0,-3 0-190 16</inkml:trace>
  <inkml:trace contextRef="#ctx0" brushRef="#br0" timeOffset="50591.66">25810 12637 653 0,'0'0'82'0,"0"0"1"16,0 0-40-16,0 0 9 15,54 4-17-15,-42 10-18 0,5 4-1 0,-1 6 0 16,1 5 1-16,-1 6-8 0,5 4-9 0,-9 4 0 16,3 6 0-16,4 5 0 0,-13 4 0 15,8 1 0-15,-8 3 0 0,-6 1 0 16,-14-2 0-16,-5-4 0 15,-8-8 0-15,-6-7-15 0,-4-7-28 0,-15-9-28 16,-1-11-58-16,-5-10-121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6-09T05:14:22.0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23468 8545 345 0,'0'0'21'0,"0"0"3"0,0 0 10 16,0 0 4-16,0 0-9 0,-54-29 4 16,42 26 1-16,4 3 2 0,1-2-3 15,-3 1-2-15,6 1 4 0,2-2 3 16,0 0 0-16,2 1-2 0,0 1-4 16,0 0-6-16,0 0-4 0,0 0-5 0,0 0-2 15,0 0 1-15,4-1-2 16,2-2 0-16,11 0-3 0,1-1 1 0,15-1 0 15,7 1 0-15,1-2-1 0,7 3-7 16,1 2-4-16,-1-1 0 0,1 2 0 16,-5 0 0-16,5-1 0 0,-5 1 0 0,-3 0 0 15,0 0 0 1,-5 0 0-16,-5 0 0 0,-7-1 0 16,-3 1 0-16,-13 0 0 0,-2 1 0 0,-3-1 0 15,-3 1 0-15,0-1 0 0,0 0 0 0,0 0 0 16,0 0 0-16,0 0 0 0,-5 0 0 15,-1 0 0-15,0 1 0 0,-6 1 0 16,-1 1 0-16,3 1 0 0,-7-1 0 16,7 1 0-16,2-1 0 15,-5 0 0-15,7 2 0 0,0 0 0 0,2 2 0 16,-2 0 0-16,-5 3-42 0,3 2-10 16,0-1-13-16,-11-3-43 0,1-2-33 15,-7-3-131-15</inkml:trace>
  <inkml:trace contextRef="#ctx0" brushRef="#br0" timeOffset="3228.48">5922 8902 103 0,'0'0'38'0,"0"0"-22"16,0 0 10 0,0 0 18-16,0 0-13 0,-29 0-5 0,19 0 9 0,2 0-8 15,-3 0 2-15,-1 0 4 0,4 0 4 16,-1 1 16-16,1-1-16 0,0 0-7 16,4 0-3-16,2 0-4 0,-2 0-7 15,4 0-2-15,0 0 1 0,-2 0 0 16,2 0-1-16,0 0-1 0,0 0 1 0,0 0-4 15,0 0-1-15,0 0 1 0,0 0-1 16,0 0 3-16,0 0-5 0,0 0 2 16,2 2-2-16,2 0-2 0,2-1-1 15,6 2 5-15,-1 1 0 0,1 2-2 16,9-1 3-16,-3 1 4 0,1-2-5 16,4 0-4-16,2 0 0 0,1-2 3 15,5 1 1 1,2-1 0-16,3-1 0 0,5-1-3 0,-4 0-1 0,2 0-2 15,-3 0 0-15,3 0-1 16,-2 0 2-16,6-1-2 16,-1 1 2-16,1 0 0 0,5-1-1 0,-3-2 0 0,1 2 1 0,3-1-3 15,1 2 2-15,0-2-1 0,-1 0 0 16,1 2 0-16,-3 0 1 16,3-1-2-16,-5 1 1 0,3 0 2 0,-5 0-4 15,-1-3 1-15,-3 3-1 0,2-1 1 16,-3 1 2-16,-1 0-2 0,-4 0 1 15,2-2-2-15,-2 2 2 0,-2-1 1 16,0 0-1-16,-2-2 0 0,-4 0 0 16,4 0-1-16,-4 1 1 0,1 1 0 0,-1-1-2 31,-2-1 3-31,2 0-2 0,0 2 1 16,-1-1 0-16,1 1 0 0,2 0 0 0,2-1 0 0,2-2 0 0,-2 2 0 15,2 1-1-15,0 1 1 0,2 0 0 16,2-1-2-1,0 1-2-15,2 0 1 0,-1 0 0 16,1 0 1-16,0 0 0 16,2-1-1-16,1 2 1 0,1-1 0 15,-4 0 0-15,2 0 0 0,1 1 2 0,-5 0-2 16,4-1 0-16,-2 2 1 0,3 0 0 16,-3-1-1-16,0 1 1 0,4-2-1 15,1-1 1-15,-3 2 0 0,-2 0 1 16,2 1-2-16,1 0 1 0,-1-1-1 15,-2-1-1-15,2 3-4 0,-3-2 5 16,1 1 0-16,0-2 0 0,-2 2 0 16,0-1 1-16,-2-1-1 0,-2 1 1 0,0 1-1 15,2 1 1-15,-1-1-1 16,1 0 1-16,0 0 0 0,4-1 0 16,0 2 1-16,2-4-1 0,3 1 0 0,-1 1 2 15,5-1-3-15,-1 2 0 0,-2-4 0 16,1 4 0-16,-1-1 0 0,-4-1 0 15,5 1 0-15,-5 1 0 0,3-2 0 16,-3 2 0-16,2-2 0 0,3 1 0 16,-1 2 0-16,2 0 0 0,5 1 0 15,-7-2 0-15,5 0 0 0,0 1 0 16,-3 0 0-16,5-1 0 0,-1-1 0 16,1-1 0-16,2 0 0 0,-1 3 0 0,-3-2 0 15,-1-1 0-15,1 2 0 0,1 0 0 16,-7 0 0-16,1-1 0 0,-1 1 0 15,3-1 0-15,-4 2 0 0,-1-2 0 16,-3 2 0-16,-2 0 0 0,-2 1 0 16,0 0 0-16,0-2 0 0,-4 1 0 15,0-1 0-15,-6 0 0 16,2 0 0-16,-9-2 0 0,3 0 0 0,-9 0 0 0,-2 0 0 16,-3 0 0-16,-3 0 0 15,4 0 0-15,-4 0 0 0,-2 0 0 0,4 0 0 16,-2 0 0-16,-2 0 0 15,4 0 0-15,-2 0 0 0,0 0 0 16,2 0 0-16,-1 0 0 0,-1 0 0 0,0 0 0 16,-2 0 0-16,0 0 0 0,0 0 0 15,0 0 0-15,0 0 0 0,0 0 0 16,0 0 0-16,0 0 0 0,0 0 0 16,0 0 0-16,0 0 0 0,0 0 0 15,0 0 0-15,0 0 0 0,0 0 0 16,0 0 0-16,0 0 0 0,0 0 0 0,0 0 0 15,0 0 0-15,0 0 0 16,0 0 0-16,-2 0 0 0,2 0 0 0,0 0 0 16,-2 0 0-16,-1 0 0 0,1-2 0 15,0-1 0-15,0-1-12 0,0-2-30 16,2-1-8-16,2-1-28 0,9-2-52 16,-1-9-63-16,2-7-291 15</inkml:trace>
  <inkml:trace contextRef="#ctx0" brushRef="#br0" timeOffset="7016.2">12146 8936 259 0,'0'0'58'0,"0"0"-22"16,0 0 7-16,0 0 3 0,0 0-9 15,-6-10-7-15,6 10-6 0,0-1 1 16,0 1-3-16,0 0-1 0,-2 0-2 15,2-1-1-15,0 1-1 0,0 0 1 16,0 0 0-16,0 0 3 0,0 0-6 0,0 0-3 16,0 0-4-16,8 1-4 0,-1 0 0 15,3-1 7-15,9 1 10 0,-5-1-3 16,11 1-3-16,0 0-2 0,1-1 1 16,8 0-3-16,3-1-2 0,6-2 1 15,7-2 0-15,10 0 0 0,6-2-1 16,8 1-7-16,5-3 4 0,-1 2-2 15,9-1 0-15,8 2 1 0,2 1 0 16,3-1 2-16,3 3-1 16,0-1 0-16,5 2-2 0,4-1-4 0,-1-1-4 0,-3 2 4 15,5 0 0-15,-3-1 1 0,-5 0 1 16,5 0 2 0,4-1-1-16,-5-2-3 0,7-2-6 15,-5 1 6-15,5-1 0 0,-8 0 2 0,-3 4 1 0,-6-2 1 16,1 6 1-16,-7-2-4 15,-11 2-1-15,1 0 0 0,-13 2 0 0,-8 1 0 16,-10 0 1-16,-9 0 0 0,-5 1 1 16,-14-3-1-16,-7 2 1 15,-1-1 1-15,-7-2 0 0,-5 0 2 0,0 1 2 16,0-1 1-16,-2 3-2 0,2-3-2 16,-2 0-2-16,3 0 1 0,-1 0-1 0,0 0 1 15,0 0-3-15,-2 0 0 0,2 0 0 16,-2 0 0-16,2 0 0 0,0 2 0 15,1-1 0-15,-1-1 0 0,-2 0 0 16,0 1 0-16,0-1 0 0,-2 0 0 16,0 0 0-16,0 0 0 0,0 0 0 15,0 0 0-15,0 0 0 0,0 0 0 16,0 0 0-16,-2-1 0 16,-4-2 0-16,-7 0-16 0,3 0-18 0,-11 0-11 0,1 3-21 15,-9 0-46 1,-4 1-28-16,0-1-94 0</inkml:trace>
  <inkml:trace contextRef="#ctx0" brushRef="#br0" timeOffset="18957.27">16560 8939 177 0,'0'0'35'0,"0"0"8"0,0 0 1 16,0 0-10-16,0 0 7 0,0 0-4 15,0 0-5-15,0 0-2 0,-52-6 3 0,48 6-8 16,0 0-1-16,0 2 2 0,2-2 4 15,-3 0-2-15,5 0-1 0,-2 0 0 16,2 0-4 0,0 0 0-16,0 0 0 0,0 0-2 0,0 0-4 0,0 0-6 15,0 0-2-15,0 0-3 0,0 0 0 16,0 0-1-16,2 0 0 0,3 0 4 16,5-2 4-16,6 2 0 0,-1 0-4 15,8 0-1-15,4 0-1 0,4 0-2 16,2 0 1-16,6 0-2 15,6-1 1-15,7 2 0 0,-2 2 2 0,8 0 2 16,1 1-4-16,8-4-2 0,7 2-1 16,9-1 0-16,-3 0 2 0,11-1-1 0,2-1 0 15,0-2 2-15,0-4 0 0,2 1 0 16,5-2 2-16,-3-3 0 16,0 4-2-16,-2-3-5 0,0 1 0 0,0-1 0 15,-4 0 4-15,-4 1 0 0,0 0 1 16,-9 1 3-16,-3 2-4 0,1-1-4 15,-10 4 0-15,-4-2 0 0,-4 0 0 16,-4 3 0-16,-6 1 0 0,-3 1 0 16,-10 0 0-16,-6 0 0 0,-8 0 0 15,-3 1 0-15,-7-1 0 0,-7 0 0 16,2 0 0-16,-4 0 0 16,-2 0 0-16,4 0 0 0,-2 0 0 0,2 0 0 0,1 0 0 15,3 0 0-15,2-1 0 16,1 1 0-16,5 0 0 0,1 0 0 0,3 0 0 15,-1 0 0-15,2 0 0 0,-1 0 0 16,-1 0 0-16,-3 0 0 0,-1 0 0 16,-7 0 0-16,2 0 0 15,1-2 0 1,-5 2 0-16,6 0 0 0,1 0 0 16,-1 0 0-16,9 0 0 0,-3 0 0 15,5 0 0-15,0 0 0 0,0 2 0 16,2-2 0-16,1 0 0 0,1 0 0 15,-4 0 0-15,2 0 0 0,0 0 0 0,-3 1 0 16,3 1 0-16,-2-2 0 0,0 1 0 16,-3 0 0-16,-1 1 0 0,-7-1 0 15,1-1 0-15,-5 0 0 0,-4-1 0 16,2 1 0-16,-2 0 0 0,1 0 0 16,-1 0 0-16,0 0 0 0,-2 0 0 15,0 1 0-15,0-1 0 0,-2 0 0 16,0 0 0-16,0 0 0 0,0 0 0 15,0 0 0-15,0 0 0 0,0 0 0 16,-2-1 0-16,-2-1 0 0,-4-2 0 0,-5 0 0 16,1-2-15-16,-3 0-34 15,3 0-11-15,6 2-16 0,6 2-19 16,6 0 7-16,17-3-27 0,12-3-104 0,2 1-53 16</inkml:trace>
  <inkml:trace contextRef="#ctx0" brushRef="#br0" timeOffset="19587.14">20723 8984 187 0,'0'0'121'0,"0"0"-49"0,0 0 6 15,0 0 3-15,0 0-14 0,0 0-16 16,0 0-4-16,-44-34-3 0,40 31 0 15,0 1-6-15,2 2-9 0,2-1-4 16,0 0-5-16,0 1-3 0,0-1 0 16,0 1-2-16,0-2 0 0,2 1-4 15,4 0-4-15,5-1-3 0,9 2 0 0,11-1 0 16,9-1 2-16,7 1 1 16,9 0-1-16,8 1 0 0,4-3-6 15,7 2 0-15,7-1 0 0,3 1 0 16,2 0 0-16,-4-1 0 0,-7 2 0 15,-8-1 0-15,-6 3 0 0,-12 1 0 0,0 1 0 16,-9 0 0-16,-4 2 0 16,-6-2 0-16,-4 0 0 0,-8 0 0 0,-7-1 0 15,-4 0 0-15,-1 0 0 0,-3-1 0 16,0 0 0-16,0-1 0 0,0 1 0 16,-4-2 0-16,0 0 0 0,0 0 0 15,0 0 0-15,0 0 0 16,0 0 0-16,0-2 0 0,0 2 0 0,0 0 0 15,0-2 0-15,-6-1 0 0,2-1 0 16,-2-1 0-16,-3-3 0 0,-3 1 0 0,-5 1 0 16,1-1 0-16,-5 1 0 0,-6 0 0 15,2-1-39-15,3 0-33 0,-5-4-55 16,4-5-88-16</inkml:trace>
  <inkml:trace contextRef="#ctx0" brushRef="#br0" timeOffset="52944.97">22819 8753 226 0,'0'0'54'15,"0"0"-34"-15,0 0-10 0,0 0 14 16,0 0 2-16,0 0-7 0,0 0 4 0,0 0 12 16,0 0 8-16,-29 8 2 15,23-6-9-15,4-1 14 0,-2 1-8 0,2-1-5 16,-1 0 5-16,3 0-3 0,0 0-1 15,0-1-12-15,0 0-5 0,0 0-4 16,0 0-2-16,0 0-3 0,0 0-3 16,3 0 0-16,3 0-1 0,6 0 0 15,-2 2 8-15,13 0 0 0,0-1-1 16,4 0-3-16,6 1-1 0,6 1-1 16,3-2-1-16,-1 0-9 0,0 1 0 15,9-1 0-15,-9 0 0 0,5-1 0 16,1-1 0-16,-10-2 0 0,-1-1 0 15,-10 3 0-15,-5-2 0 0,-6 0 0 0,-7 2 0 16,-2 0 0-16,-2 1 0 0,-2 0 0 16,-2 0 0-16,2 0 0 0,-2 0 0 15,0 0 0-15,0 0 0 0,4 0 0 16,-4 0 0-16,0-1 0 0,0 0 0 16,0 1 0-16,0-1 0 0,2 1 0 15,-2 0 0-15,0 0 0 16,0 0 0-16,0 0 0 0,0 0 0 0,0 0 0 15,0 0 0-15,0 0 0 0,0 0 0 16,-2 0 0-16,-4 2 0 0,0 3 0 16,0 2 0-16,2 0-24 0,-3 0-31 15,-5 4-19-15,-2 0-43 0,-3 1-27 16,1-3-119-16</inkml:trace>
  <inkml:trace contextRef="#ctx0" brushRef="#br0" timeOffset="56641.93">5962 11619 241 0,'0'0'38'16,"-11"-2"0"-16,11 1 9 0,-2 1 8 16,0 0-12-16,2-1-8 0,-2 0-8 0,2-1-7 15,0 1 1-15,-2-1-3 0,2 2-5 16,0 0-5-16,0 0-1 0,0 0-3 16,0 0-2-16,0 1 0 0,0-1 0 15,0 0 4-15,0 0 7 0,0 0 3 16,-2 0 2-16,2 0 1 0,0 0 3 15,0 0-2-15,0 0-1 0,0 0 0 16,0 0-2-16,0 0-4 0,0 0-4 16,0 0-1-16,0 0-3 0,0 0 0 15,0 0-1 1,0 0-1-16,0 0-2 0,0 0-1 0,0 0 0 0,0 0 0 0,0 0 0 16,-2 3-2-16,0 3 0 0,-4 1-39 15,-7 2-44-15,3-1-33 0,-1-3-82 16</inkml:trace>
  <inkml:trace contextRef="#ctx0" brushRef="#br0" timeOffset="57239.36">3617 8724 156 0,'0'0'5'0,"0"0"-5"0,0 0 0 0,0 0 0 15,0 0-23-15,0 0-105 0</inkml:trace>
  <inkml:trace contextRef="#ctx0" brushRef="#br0" timeOffset="57631.8">3405 8983 396 0,'0'0'79'0,"0"0"14"0,0 0-9 16,0 0 6-16,0 0-19 0,0 0-17 15,0 0-15-15,0 0-12 0,0 0-8 0,-7-3-3 16,7 3-3-16,7 0-4 0,3 0-5 16,2-1 2-16,9 0 4 0,2-4 3 15,10 1-13-15,4 2 0 0,11-1 0 16,-7-1 0-16,15 0 0 0,-5 0 0 16,5 0 0-16,-2 3 0 0,-9 0 0 15,-7 1 0-15,-5 1 0 0,-9 4 0 16,-11 2 0-16,-3-2 0 0,-4-1 0 15,-1 2 0-15,-5-2 0 0,0-1 0 16,2-1 0-16,-2-2 0 0,0 1 0 16,0 0 0-16,-5-1 0 0,-3 1 0 0,-4 0 0 15,4-1 0-15,-1 1 0 16,1-1 0-16,4 0 0 0,2-3 0 16,0 0 0-16,0 1 0 0,-2 0-12 0,-1 1-37 15,-3 1-19-15,-6 0-49 16,-5 2-57-16,-4 4-183 0</inkml:trace>
  <inkml:trace contextRef="#ctx0" brushRef="#br0" timeOffset="58040.97">3307 9081 308 0,'0'0'248'0,"0"0"-191"0,0 0-17 0,0 0 34 16,0 0-8-16,0 0-30 15,0 0-12-15,0 0 6 16,0 0-7-16,0 5-5 0,0-4-1 0,0 0-4 0,0 1-5 16,2 1 3-16,5 3 0 0,-1-2 0 15,2 1-2-15,2 1 0 0,9-2 1 16,4 1-10-16,6-3 0 0,8-2 0 16,4-1 0-16,3 0 0 0,9-3 0 15,-3-3 0-15,6 1 0 0,-7 0 0 16,-1-2 0-16,-13 2 0 0,-6 1 0 0,-14 2 0 15,-3 0 0-15,-6 3 0 0,-4 0 0 16,-2 0 0-16,0 0 0 0,0 0 0 16,0 0 0-16,0 0 0 15,0 3 0-15,0-3 0 0,0 0 0 16,0 0 0-16,0 0 0 0,0 0 0 0,0 0 0 16,0 0 0-16,0 0 0 0,0 0 0 15,0 0 0-15,0 0 0 0,-2 0 0 16,-2 5 0-16,0 3 0 0,-4 1 0 15,4 2-14-15,-3 3-59 16,-3 1-37-16,-11-1-85 0,5-4-299 0</inkml:trace>
  <inkml:trace contextRef="#ctx0" brushRef="#br0" timeOffset="-127093.79">18916 842 227 0,'0'0'133'15,"0"0"-82"-15,0 0 21 16,0-55 17-16,0 46-18 0,0 1-11 0,0 3-1 16,0 2-7-16,0 0-14 0,0 2-6 0,0 1-9 15,0-2-4-15,0 2-7 0,0 0-6 16,-2 0-3-16,2 6-3 0,0 6-1 15,0 7-4 1,0 8 3-16,-2 10 2 0,4 4 1 16,-2 3-1-16,0 6-1 0,0 6 1 15,0-3 1-15,-4-1 0 0,4-2 0 0,0-7 0 16,0 0-1-16,4-8 0 0,-2-6 0 16,4-3-1-16,-1-6 0 0,-3-6 1 15,0-3 0-15,0-5 0 0,0-2-10 16,0-3-37-16,-2-1-19 0,4-5-34 0,2-11-33 15,-4-3-27 1</inkml:trace>
  <inkml:trace contextRef="#ctx0" brushRef="#br0" timeOffset="-126378.27">19578 957 228 0,'0'0'36'15,"0"0"-1"-15,0 0 26 0,0 0-15 16,-60-6-3-16,45 4 3 0,5 1 4 16,0-2-6-16,1 0-5 0,1-3 0 15,6 3 2-15,0-3-5 0,0 3-1 16,2-1-5-16,0 0-8 0,0 0-4 15,0-1-4-15,2-1-3 0,8-1-3 16,7-2-6-16,1 1-1 0,7 1 1 0,8 2 0 16,-2 2 1-16,4 3-3 0,-1-2 2 15,3 7-2-15,-4 2 0 0,-4 3 0 16,0 2 1-16,-9 2-1 16,-5 0 0-16,-5 2-1 0,-6 1 2 0,-4 2-1 15,0 1 3-15,-12 1 0 0,-5-1 0 16,-5-2 1-16,-5 0-1 0,0-1 0 15,0-2-1-15,2 0 1 0,2-3-2 16,9-2-1-16,2-4 1 0,3 0-1 16,3-2 0-16,0-1 0 0,2 0-1 15,4-3 1-15,0 0 1 0,0 0-1 16,0 0-1-16,6 0-1 0,0 0-4 0,2 0 1 16,11 0 5-16,6 1 3 0,4 5-2 15,4 2 2-15,2 2 0 16,-2 4 0-16,-2 4-3 0,-4 0 2 0,-4 3-2 15,-11 4 2-15,-4-1-2 0,-6-3 0 16,-2 2 1-16,-8-6 1 0,-4 1 1 16,-7 2-1-16,-4-3 1 0,1-2 0 15,-3-2-1-15,2-4 0 0,-4-1-2 16,-4-2-5-16,0-2-11 0,2-1-13 16,2-3-16-16,7 0-15 0,3-1-16 0,9-7-14 15,0-4-54-15,8-4-102 16</inkml:trace>
  <inkml:trace contextRef="#ctx0" brushRef="#br0" timeOffset="-126046.84">20574 980 553 0,'0'0'8'0,"0"0"8"0,-50-51 49 0,38 41-11 15,-4 3-19-15,7 0-10 0,3 5 14 16,2 0-8-16,2 2-11 16,0 0-10-16,0 0-5 0,0 0-3 0,0 0-1 15,-1 0 0-15,3 1-1 0,0 0 1 16,0 1-1-16,3 0 0 0,5-2 0 16,8-1 1-16,20-1 9 15,13-8 22-15,13-3-4 0,10-5-18 0,3-1-8 16,1 1-1-16,-5 2 0 0,-11 8 0 15,-15 2 0-15,-18 6-1 0,-11 0-18 16,-13 4-19-16,-3 2-19 0,-5 0-29 16,-15-1-44-16,-7 4-9 0,-6-2-260 0</inkml:trace>
  <inkml:trace contextRef="#ctx0" brushRef="#br0" timeOffset="-125684.64">20675 840 438 0,'0'0'57'0,"0"0"29"16,0 0 11-16,0 0-30 0,0 0-18 0,0 0-8 15,0 0-4-15,0 0-8 0,0 0-11 16,-39-8-8-16,39 16-10 0,0 5 0 16,4 3-1-16,0 6 2 0,0 0-1 0,-1 1 1 15,-1 1-1-15,-2-1 1 0,-2 0-1 16,-3-2 2-16,-3-3-2 0,2-1 2 16,-2-2-2-16,1-1 0 0,1-2 1 15,0-2-1-15,2-1 0 0,0-1 0 16,2-4 0-16,-2-1 0 0,4-2 0 15,0 1 0-15,0-2 0 0,0 0 1 0,0 0 2 16,4-2-2-16,2-2-1 16,2-5-3-16,7 0 3 0,5 1 0 15,5 0 1-15,8 4 0 0,4 1 0 16,5 1 0 0,-5 4 0-16,0 5 0 0,-4 3 2 15,-6 4 0-15,-4 0 2 0,-9 3-3 0,-7 1-2 0,-5 1 0 0,-4 3 2 16,-9-1 0-16,-7 3 1 0,-7-3 1 15,-4 2-4-15,-8 0-13 0,-3-1-14 16,-7 3-22-16,-9 1-27 16,-14 2-91-16,2 1-170 0</inkml:trace>
  <inkml:trace contextRef="#ctx0" brushRef="#br0" timeOffset="-125060.59">18668 2052 323 0,'0'0'153'0,"0"0"-94"16,0 0 10-16,0 0 0 0,0 0-5 16,0 0-21-16,0 0-21 0,0 0-7 15,4-26 5-15,5 20 2 0,5 0 0 16,3-3-4-16,3 1-4 0,5-2-3 15,0 0-3-15,8 2-1 16,0 2-1-16,0 0-1 0,2 4-4 0,-2 2 2 16,-4 0-2-16,-4 2 1 0,-6 4-1 15,-5 0-1-15,-4 4 2 0,3 2-2 16,-5 5 1-16,-2 1 1 0,-2 5-1 16,-1 7 0-16,-3 4 1 0,0 6 1 15,-3 4-1-15,-1 4-2 0,-2-1 0 0,4-1-1 16,-2 2 1-16,0-6 0 0,6 1 0 15,-2-7 0-15,0-1-8 0,0-4-14 16,0-6-8-16,0-5-29 0,-6-4-44 16,-3-5-34-16,-3-6-101 0</inkml:trace>
  <inkml:trace contextRef="#ctx0" brushRef="#br0" timeOffset="-124881.99">18792 2407 637 0,'0'0'51'0,"0"0"-13"16,0 0 2-16,0 0 16 0,0 0-19 16,50-49-19-16,-25 32 4 0,8-3-5 15,2 1-11-15,4 2-4 0,0 1-2 16,1 3 1-16,-5 5-1 0,4-3-17 16,-2 5-36-16,3-1-36 0,3 1-55 15,-4 0-78-15</inkml:trace>
  <inkml:trace contextRef="#ctx0" brushRef="#br0" timeOffset="-124409.84">19561 2098 62 0,'0'0'563'0,"0"0"-534"0,0 0 2 15,-8-53 41-15,6 43-14 0,2 0-21 16,0 1-6-16,8-2-7 0,-2 0-12 15,7 0-6-15,3 1-4 0,5 0 0 16,2 3 0-16,-1-1-2 0,9 4 1 16,0 4-1-16,0 0 0 0,2 2 1 15,-4 5-1-15,-4 4 0 0,-6 1 0 16,-7 1 0-16,-8 3 0 0,3 0 0 16,-7 2 0-16,-7 5 0 0,-9-1 0 15,-3 1 0-15,-1-3-2 0,-3-1 1 0,2-2 0 16,5 0-2-16,-1 0-2 15,1-2-2-15,5-3-6 0,-1-2 13 16,4-3-3-16,3-1 0 0,5-5 3 0,-2 0 0 16,2-1-1-16,0 0 1 0,0 0 0 15,4 0-2-15,1 0 1 0,7-1-2 16,7 2 3-16,5 1 1 0,3 0-1 16,2 4 4-16,0 1 2 0,-4 1-5 15,2 2 0-15,-13 2 2 0,-1 1-1 16,-7 4 0-16,-4 2 0 0,-2 3 1 0,-6 0-1 15,-7-1 0-15,-3-3 1 0,-3 2-1 16,1-4 0-16,-5-2-2 16,2-1-2-16,5 1-14 0,-5-2-14 15,2-2-35-15,3-3-29 0,8-2-3 0,8-4-101 16,6-1-44-16</inkml:trace>
  <inkml:trace contextRef="#ctx0" brushRef="#br0" timeOffset="-123952.53">20967 1998 706 0,'0'0'29'0,"0"0"21"0,0 0 29 0,0 0-38 16,0 0-29-16,0 0-8 0,0 0-1 15,-54-13-2-15,29 19-1 0,-4 1 0 16,-2 2 0-16,0 1 0 0,0-1 1 15,-4-1-1-15,-2-1 0 0,0-2 0 16,8 0 0-16,4-5 0 0,8 0-1 16,7 0 1-16,2 0 0 0,2-5-6 15,-1-2-3-15,5-3 4 0,2-8 1 16,0-2 3-16,7-4-2 0,7 1 1 0,3 0 1 16,3 3 1-16,5 3 0 0,8 3 4 15,4 2-1-15,7 3 2 0,-1 4-1 16,1 5-1-16,-5-1 0 0,-6 6 0 15,-8 3 2 1,-11 3-3-16,-6 3-1 0,-3 6-1 0,-7 8 1 0,-11 6 0 16,-12 8 0-16,-10 6 2 0,-4 0 0 15,0-4-1-15,3-6 0 0,5-7-1 16,7-4-1-16,9-6-1 0,9-7 1 0,4-2-1 16,2-4 0-1,0-1-2-15,0-3 3 0,10-4-1 16,5 0 1-16,10-4 0 0,1-6 0 0,3-4 0 0,0 2-4 15,-2 2-16-15,0 3-21 0,-6 5-57 16,-5 2-79-16,-5 3-247 0</inkml:trace>
  <inkml:trace contextRef="#ctx0" brushRef="#br0" timeOffset="-123433.58">18955 3149 689 0,'0'0'48'0,"0"0"-4"15,0 0-12-15,0 0 19 0,0 0-6 0,0 0-27 0,0 0-8 16,0 0 0-16,11-30-6 0,-11 38-2 16,2 4-1-16,2 7-1 0,0 7 3 15,-4 5-2 1,0 3 2-16,0 2-3 0,2 3 1 0,-2 1-1 0,0 6 0 15,2-2-7 1,-2 0-9-16,11 1-23 0,-5-8-29 0,2-3-28 0,0-6 15 16,1-8-126-16</inkml:trace>
  <inkml:trace contextRef="#ctx0" brushRef="#br0" timeOffset="-122801.49">19565 3096 458 0,'0'0'60'0,"0"0"-8"0,0 0 11 15,0 0-6-15,0 0-11 16,0 0-16-16,0 0-3 0,0 0-4 0,17-55 1 16,-11 49-5-16,0 2-5 15,5-1-4-15,5 1 1 0,1-2-3 0,3 0-2 16,5 0 1-16,2 1-1 0,4 0-2 15,2 0-1-15,0 1 0 0,-2 1-1 16,0 1 0-16,-8 2 0 0,-7 0 1 16,-1 0 0-16,-11 2 0 0,-2 3 0 15,4 1-1-15,-2 3 1 0,3 3 0 16,-1 8-1-16,-4 1 1 0,0 6-1 16,-2 5-1-16,0 3 0 0,0 7 0 0,0 4-1 15,0 3 0-15,-2-1 0 16,2-5 2-16,0-6-2 0,2-5 0 0,2-3 0 15,0-5 1-15,2-5-1 0,-1 1 0 16,-1-7-12-16,-4-1-21 0,0-4-13 16,0-5-20-16,0-3-23 0,-9-1-25 15,1-7-110-15</inkml:trace>
  <inkml:trace contextRef="#ctx0" brushRef="#br0" timeOffset="-122629.89">19693 3382 654 0,'0'0'42'0,"0"0"-28"16,0 0 22-16,0 0 34 0,62-44-27 15,-26 26-21-15,11-2 0 0,7-2-9 16,6 1-9-16,2 2-3 0,-2 1 0 16,6-2-1-16,-2 4 0 0,-2 2-44 15,-2-1-48-15,0 2-48 0,0-4-84 16</inkml:trace>
  <inkml:trace contextRef="#ctx0" brushRef="#br0" timeOffset="-122267.8">20961 3044 860 0,'0'0'4'0,"0"0"-2"15,0 0 9-15,0 0 36 0,0 0-26 16,-69-48-15-16,47 49 0 0,-5-1-2 15,2 7-1-15,2 3-2 0,0 7-1 16,1 4 1-16,-1 7-1 0,6 3 0 0,1 3-2 16,8 2 0-16,4 6 0 0,1 3 1 15,3 3-1-15,7 0 2 16,5-2-2-16,7-6 2 0,-1-7 0 0,3-10-1 16,8-6-1-16,2-8 1 15,2-8 0-15,2-4 1 0,2-10 0 16,5-9 2-16,-1-6-1 0,-2-4 3 0,-4-2 0 15,-8-5 9-15,-4 2 5 0,-6-6 4 16,-9-1-13-16,-4-1-9 0,-8 0 0 16,-11 5 0-16,-9 4 0 0,-12 8 0 15,-11 3 0-15,-11 12 0 0,-10 11 0 16,-11 7-25-16,-6 16-43 0,-3 9-33 16,5 5-78-16,15-2-229 15</inkml:trace>
  <inkml:trace contextRef="#ctx0" brushRef="#br0" timeOffset="-120913.73">25012 953 41 0,'0'0'60'15,"0"0"18"-15,0 0-2 0,0 0 3 16,0 0-16-16,4-57-7 0,-4 49 8 31,-2-1 0-31,-4-1-16 0,-2 1-9 16,2 0-1-16,-1-1 5 0,1 1-3 0,2 0-9 0,-6 1-4 0,3 2-6 31,-1 0 0-31,4 4-2 0,0 2-6 16,-6 0-3-16,-1 5-9 0,-3 6-1 0,-9 7-2 15,0 7 1-15,1 5 1 16,-3 2-3-16,-2 5 3 0,6 3 0 0,3 3 0 16,-5 5 1-16,8 4-1 0,-1 4 0 15,8 1 1-15,8-3 0 0,2-4-1 16,10-1-1-16,7-5 0 15,8-4 0-15,2-2 1 0,4-6 1 0,4-3-1 16,-2-6 2-16,4-2 0 0,5-8-2 16,3-4 0-16,-3-5 0 0,5-4-15 0,-5-4-3 15,5-9-16-15,-1-4-22 0,-11-3-51 16,-4-2-31-16,-8 0-154 16</inkml:trace>
  <inkml:trace contextRef="#ctx0" brushRef="#br0" timeOffset="-120550.92">25626 1023 429 0,'0'0'47'16,"0"0"-9"-16,0 0 30 0,0 0 18 16,-8-56-24-16,8 53-8 0,0-2-3 15,-2 2-11-15,2 1-11 0,0 2-9 16,-2 0-5-16,2 0-5 0,0 0-4 16,0 3-6-16,0 4-1 0,0 3-3 0,0 8 3 15,0 2 1-15,4 6 3 0,-4 4 2 16,4 2-5-16,-2 2 1 15,-2-1-1-15,2 1 2 0,0-2-1 0,2-2-1 16,-2-1-15-16,0-1-29 0,3-3-30 16,-3-4-52-16,0-2-30 0,-2-6-116 15</inkml:trace>
  <inkml:trace contextRef="#ctx0" brushRef="#br0" timeOffset="-120297.66">26075 1434 733 0,'0'0'30'16,"0"0"-7"-16,14-51 31 0,-8 45 11 16,-4 3-32-16,0 3-14 15,-2 0 2-15,0 0-4 0,0 0-12 0,0 4-5 16,-4 7-1-16,-4 6-5 0,0 8 1 15,2 3 5-15,-13 5 2 0,7 3-2 16,-13 0 0-16,8 0-28 0,-3-4-28 0,7-6-3 16,1-5-54-16,6-5-15 0,-1-8-66 15,7-5-199-15</inkml:trace>
  <inkml:trace contextRef="#ctx0" brushRef="#br0" timeOffset="-119811.03">26527 1027 471 0,'0'0'46'0,"0"0"25"0,0 0-1 16,0 0-20-16,0 0-8 0,0 0 2 15,0 0-10-15,0 0-13 0,0 0-9 16,9-56-1-16,5 49 0 0,7 2-2 15,6 0-1-15,0 2-1 16,-1 0-2-16,5 1-1 0,0 2-1 0,2 5-2 16,-8 1-1-16,0 3 0 0,-13 1-4 15,-1 2 2 1,-3 1 2-16,-8 3 0 0,-4-1 1 0,-13 2-1 0,5-1 0 16,-11 0-2-16,3-1 0 15,1 0 1-15,-2-4 0 0,9 1 0 0,-5-2 0 0,7-1-1 16,2-2-1-16,-3 0 0 0,3-4 1 15,4 1 2-15,2-3-1 0,2 0 1 16,0-1 0-16,0 0 0 0,0 1-1 16,2-1-2-16,6 0-2 0,7 1 2 15,-5 1 3-15,13 2 4 16,-2 2 3-16,5 4-4 0,3 3 7 0,0 5-8 16,-8 4 0-16,-7-1-2 15,-3 3 1-15,-9-1 1 0,-2-3-2 0,-4-2 2 16,-7-1 0-16,-1-3-2 0,-7 2-6 0,5-4-12 15,-5 0-14-15,9-4-28 0,-9 0-47 16,11-2-61-16,-6-3-195 0</inkml:trace>
  <inkml:trace contextRef="#ctx0" brushRef="#br0" timeOffset="-119621.09">27133 1430 701 0,'0'0'77'0,"0"0"-19"0,0 0 10 0,0 0 1 16,0 0-25-1,0 0-38-15,0 0-6 0,0 0 0 0,0-10 0 16,-4 21 0-16,-11 6 0 0,1 3 0 0,-9 4 0 16,7 0-10-16,-7 0-21 0,8-1-25 15,-1-4 21-15,6-2-52 0,-7-4-61 16,7-6-95-16</inkml:trace>
  <inkml:trace contextRef="#ctx0" brushRef="#br0" timeOffset="-119337.34">27499 992 448 0,'0'0'67'15,"0"0"-10"-15,0 0 10 0,0 0 4 16,0 0-13-16,0 0-19 0,0 0-11 0,0 0-7 16,52-44-5-16,-32 37-6 0,9 1-1 15,6 0 1-15,3 0-6 0,-1 2-4 16,2 4 0-16,-10-2 0 0,-2 2-1 15,-6 0-12-15,-13 5-30 0,0 2-32 16,-8 0-38-16,-10 2-76 0,-1-5-177 16</inkml:trace>
  <inkml:trace contextRef="#ctx0" brushRef="#br0" timeOffset="-118974.92">27522 998 541 0,'0'0'72'0,"0"0"-19"16,0 0 22-16,0 0-17 0,0 0-40 15,0 0-13-15,0 0 8 0,-21 51-2 16,21-32-8-16,0-2-1 0,2 3 0 16,-2-3 0-16,0 1-2 15,2-2 1-15,0-6 1 0,-2-1-2 0,2-5 0 16,-2-2 0-16,2-1 0 0,0-1 0 0,-2 0 0 16,7 0 0-16,-3-3 0 15,2-2 1-15,-2-3 3 0,6-2-2 16,3-1 1-16,-7-3-1 0,4 2 1 15,3 1 1-15,-3 1 0 0,-4 3 0 16,9-1-1-16,-3 3 1 0,9 1-2 0,-3 4 0 16,9 0 0-16,2 6-1 0,4 4 0 15,-2 5 2-15,0 2-2 16,-2 5 0-16,-8 3 3 0,0 0-1 0,-13 3-1 16,-6-1-1-16,-2-2 3 0,-8-3-4 15,-11-4 0-15,5-3-1 0,-9-2-12 16,8-4-6-16,-5-4-9 0,7-2-1 15,-7-1-26-15,3-2-40 0,-4-5-56 16,9-2-57-16</inkml:trace>
  <inkml:trace contextRef="#ctx0" brushRef="#br0" timeOffset="-118722.56">28131 883 664 0,'0'0'50'0,"0"0"11"16,0 0 19-16,0 0-33 16,0 0-31-16,0 0-13 0,0 0 1 15,0 0 6-15,69 38 0 0,-45-13-2 16,-7 7 1-16,0 5-1 0,-7 10-4 0,-6 8-2 16,-6 6 0-16,-10 2 1 0,-7-2-3 15,-2-5-9-15,-4-4-15 0,-3-4-7 16,3 0-15-16,2-4-14 0,-2-3-2 15,0-6-17-15,9-6-65 0,-5-10-141 16</inkml:trace>
  <inkml:trace contextRef="#ctx0" brushRef="#br0" timeOffset="-118170.72">28710 1612 452 0,'0'0'162'0,"0"0"-108"0,0 0-27 15,0 0 39-15,0 0-1 0,0 0-32 16,0 0-13-16,0 0-6 0,27-27-3 15,-27 34-7-15,0 3-2 0,-4 7-1 0,-8 1 0 16,-5 5-1-16,-2 2 0 16,-5 0-10-16,1-1-50 15,0-1-59-15,-4 0-71 0,0-7-262 0</inkml:trace>
  <inkml:trace contextRef="#ctx0" brushRef="#br0" timeOffset="-117509.77">29516 869 280 0,'0'0'173'0,"0"0"-138"0,0 0 7 0,0 0 20 16,0 0-7-1,0 0-21-15,0 0-4 0,0 0-8 0,-22-29-4 0,15 29-7 16,-3 4-7-16,-6 5-4 0,1 7 0 16,-6 5 0-16,5 1 0 0,-5 5 2 15,3 1 1-15,1 0-1 0,3 7-1 16,-1 0 1-16,5 8-1 0,0 4 0 15,3 2 1-15,5 3-1 16,4-1 0 0,9-2-1-16,-1-2 0 0,4-2-1 15,9-4 0-15,-2-6-11 0,2-5-9 16,1-3 0-16,3-5-3 0,4-5-4 16,2-5-23-16,0-6-9 0,5-6-46 15,-3-11-35-15</inkml:trace>
  <inkml:trace contextRef="#ctx0" brushRef="#br0" timeOffset="-117162.79">29711 1128 491 0,'0'0'45'0,"0"0"13"0,0 0 8 15,0 0-9-15,0 0-15 0,0 0-7 16,-17-51 0-16,25 43-6 0,-1-2-7 15,3 0-6-15,4-1-5 0,5 0 1 16,2 1-5-16,-3-1 0 0,3 6-2 16,4-4 1-16,-7 3-1 0,3 2-1 15,-9 2 1-15,3 0-3 0,-7 2 1 16,1 0 0-16,1 5-3 0,0 3-1 16,-2 3 0-16,3 6 1 0,1 4 0 0,-8 6 1 15,0 6 0-15,-1 4 1 16,-3 7-2-16,-5 2 1 0,1 3 2 15,-2 1-3-15,-4 0 0 0,8-6-1 16,-5-2-2-16,5-5-6 0,2-6-8 16,0-3-13-16,0-4-17 0,-2-5-20 0,0-4-41 15,-4-4-66-15,-4-8-174 0</inkml:trace>
  <inkml:trace contextRef="#ctx0" brushRef="#br0" timeOffset="-117006.41">29688 1387 620 0,'0'0'70'0,"0"0"-37"0,0 0-19 0,0 0 25 15,0 0-6-15,72-53-20 0,-41 45-5 16,4-1-4-16,5 5-3 0,-1 1-1 16,-2 2-4-16,-2 1-53 15,-4 5-29-15,-2 1-31 0,-12 0-81 0</inkml:trace>
  <inkml:trace contextRef="#ctx0" brushRef="#br0" timeOffset="-116769.35">30236 1503 601 0,'0'0'125'0,"0"0"-71"0,0 0-20 0,0 0 24 16,0 0-15-16,0 0-24 0,49-48-7 15,-44 48-1-15,3 0-5 0,0 0-4 16,-4 6-2-16,4 5-1 0,1 1-1 16,-3 5-1-16,-2 3 2 0,-4 0 0 15,-4 4 1-15,-11 0 0 0,3 0 0 16,-7-2-6-16,3-5-21 0,-5-2 6 16,1-2-44-16,-3-2-53 0,0-4-60 15,4-4-216-15</inkml:trace>
  <inkml:trace contextRef="#ctx0" brushRef="#br0" timeOffset="-116201.27">30610 1151 333 0,'0'0'162'0,"0"0"-135"0,0 0 33 0,0 0-2 16,0 0-21-16,0 0-11 0,0 0 5 16,-25-51-4-16,25 47-6 0,0 1-3 15,0-2-3-15,2 0-2 16,4-1-2-16,3 0-5 0,1 0-1 0,7-3-2 16,1 2 2-16,5-2-2 0,4 1 1 15,2 3-1-15,-2 2 0 0,4 2-1 16,2 1-1-16,0 0 0 15,-8 4-1-15,-5 1 0 0,-7 1 0 0,-5 2-1 16,-2-1 0-16,-6 3 0 0,0 1 1 16,-10 5 2-16,-9 2 0 0,-6 2 0 15,-6 2-2-15,-2-3-1 0,0 0-7 0,6 0-2 16,0-1-6-16,9-1-4 0,-3-1-7 16,9-4-8-16,-3-2 5 0,9-2 8 15,2-4 8-15,2-1 6 0,2-3 8 16,0 0 0-16,0 0 1 0,0 0 13 15,4-3 12-15,2 0-7 0,7-1-3 16,-1-1 1-16,7 2 3 0,1 2 1 16,3 1 2-16,6 1-3 0,-4 4-7 15,-3 2-5-15,1 2-1 0,-6 1-2 16,-1 2 3 0,-3 1-2-16,-5 2-2 0,-4 3 0 0,-4 0-2 0,0 1 1 0,-10-1-1 15,-5-1 0 1,-3 1 0-16,-1-2-2 0,-6 1-3 0,0-4-21 0,3-2 14 15,-1-3-38-15,-6-4-34 0,6-1-33 16,7-3-122-16</inkml:trace>
  <inkml:trace contextRef="#ctx0" brushRef="#br0" timeOffset="-115964.77">31100 1537 671 0,'0'0'74'0,"0"0"-23"15,0 0-7-15,0 0 8 16,0 0-31-16,0 0-15 0,0 0-4 0,0 0-2 16,0 7-2-16,-8 7 2 15,-3 0 1-15,-3 2 0 0,-5 2-1 16,5 0-16-16,-9-1-33 15,4-1-80-15,1-3 1 0,5-4-130 0</inkml:trace>
  <inkml:trace contextRef="#ctx0" brushRef="#br0" timeOffset="-115477.1">31573 1133 676 0,'0'0'28'0,"0"0"-4"16,0 0 25-16,0 0 2 0,0 0-34 16,0 0-8-16,0 0-1 0,0 0-4 15,0 0-4-15,4-8 0 16,-14 16 0-16,0 1 3 16,-5 1-1-16,-1-2 1 0,-5 2 1 0,0-4-2 0,-1 0-2 15,-3-4-7-15,2 1-11 0,6-3-6 16,1 0 5-16,6 0 3 0,3-3 1 15,-1-2 3-15,4 0 6 0,0-5 4 16,4-1 2-16,0-2 0 0,10-5 0 16,1 4 3-16,5-3 7 15,-1 6 8 1,3-1-10-16,-1 4-4 0,5 4 4 0,1 1 2 16,4 3-2-16,2 2-1 0,2 5-2 15,2 5 0-15,-4 2-1 0,-6 3 1 16,-9 0-2-16,-6 2-1 0,-8 3 2 15,-8 3-1-15,-8 4 0 0,-7 3 0 16,-6-1-1-16,0-2-2 0,6-4-4 16,7-6 3-16,3-2-4 0,5-4 2 15,4-3 1-15,2-4 1 0,2-2 0 16,0-1 0-16,2-3-1 0,10 0 1 16,5-1 1-16,6-5 3 0,4-3-3 0,-3-3 0 15,5-4-18-15,-2-1-32 16,6-5-26-16,2-3-27 0,-2-7-97 0</inkml:trace>
  <inkml:trace contextRef="#ctx0" brushRef="#br0" timeOffset="-115272.54">31840 891 561 0,'0'0'73'16,"0"0"-28"-16,0 0 7 0,0 0-4 15,0 0-19-15,0 0-10 0,62 10 4 0,-37 6-3 16,6 5 1-16,-2 2-4 16,-3 3-6-16,-3 5-4 0,0 3-4 15,-11 5-1-15,-1 1 0 0,-5 5-1 16,-6-2-1-16,-6 0-8 0,-7-5-31 0,-1-3-26 16,-7-4-46-16,0-4-41 0,1-6-150 15</inkml:trace>
  <inkml:trace contextRef="#ctx0" brushRef="#br0" timeOffset="-115067.73">32290 1449 601 0,'0'0'174'16,"0"0"-110"-16,0 0-22 0,0 0 18 15,0 0-26-15,0 0-31 0,0 0-3 16,0 0-6-16,0 0 2 0,-12 45 4 15,-11-11 0-15,-8 6-7 0,-2 5-28 16,-8 0-43-16,-9 5-52 0,-8-1-10 16,7-7-94-16</inkml:trace>
  <inkml:trace contextRef="#ctx0" brushRef="#br0" timeOffset="-114627.84">29624 2489 200 0,'0'0'217'0,"0"0"-156"0,0 0-9 16,0 0 29-16,0 0-13 0,0 0-14 16,0 0-6-16,0 0-14 0,-6-34-13 15,2 34-11-15,-3 6-3 0,-5 6-7 16,-3 7 0-16,3 6 0 0,-4 2 0 15,3 7 1-15,-3 1-1 0,5 5 0 16,-3 2 1-16,3 2-1 0,5 4 1 16,-2 1-1-16,4-1 2 0,4 0-2 15,0-7 0-15,8-1 0 0,2-4 0 0,9 1-7 16,2 0-10-16,10-6-13 0,8-4 7 16,9-9-23-16,-3-10-36 0,9-9-85 15,-13-6-111-15</inkml:trace>
  <inkml:trace contextRef="#ctx0" brushRef="#br0" timeOffset="-114407.73">30130 2524 483 0,'0'0'159'0,"0"0"-100"15,0 0-5-15,0 0 27 0,0 0-23 16,0 0-23-16,0 0-10 15,0 0-5-15,0 0-4 0,15-46-9 0,-13 53-7 16,0 7-1-16,2 8-2 0,-2 7 2 16,4 8 1-16,-2 2 2 0,-4 4-2 15,3 4 0-15,-3 1-4 0,-3-3-31 16,1-1-22-16,-4-6-43 0,2-4-26 16,0-6-93-16</inkml:trace>
  <inkml:trace contextRef="#ctx0" brushRef="#br0" timeOffset="-114171.64">30436 2916 510 0,'0'0'241'0,"0"0"-161"15,0 0-65 1,0 0 21-16,0 0 7 0,0 0-26 0,0 0-12 0,0 0-4 15,0 0 0-15,0 22-1 0,-14-4 5 16,1 2-4-16,-1-1-1 0,-5 0-7 0,3-1-27 16,1-1-13-16,3 0-27 0,-3-2-62 15,3-4-55-15,2 0-187 16</inkml:trace>
  <inkml:trace contextRef="#ctx0" brushRef="#br0" timeOffset="-113784.39">30717 2502 632 0,'0'0'49'0,"0"0"-12"0,0 0 17 16,0 0 2-16,0 0-24 15,0 0-7-15,0 0-2 0,11-51-5 0,-5 45-6 16,0 2-6-16,4-3-1 15,7 1-2-15,0 1 0 0,3-4-1 0,9 3 0 16,2-1-1-16,2 1 0 0,0 5 1 16,0-2 1-16,-2 3-2 0,-4-2-1 15,-6 2 3-15,-5 0-2 0,-7 0 2 16,-5 0 0-16,-2 0 1 0,-2 0 0 16,2 7-4-16,0 5 0 0,0 3 0 15,-2 7 1 1,-2 7-1-16,-4 4 2 0,-4 7 0 0,-5 8 0 0,-1 2-2 0,-3 0 2 15,4 0-1-15,-1-6 0 16,4-7 0-16,3-6-1 0,1-5-7 0,4-6-3 16,2-2-12-16,0-5-3 15,0-1-21-15,0-8-31 0,0-1-37 0,2-3-50 32,-3 0-111-32</inkml:trace>
  <inkml:trace contextRef="#ctx0" brushRef="#br0" timeOffset="-113585.27">30779 2802 627 0,'0'0'67'0,"0"0"-30"16,0 0-9-16,0 0 38 0,67-54-26 0,-45 47-21 0,9 0-12 16,0 3-3-16,4 2-3 15,-4 2-1-15,-2 1-27 0,-4 3-41 16,2 0-29-16,-6 0-44 0,-9 0-189 0</inkml:trace>
  <inkml:trace contextRef="#ctx0" brushRef="#br0" timeOffset="-113399.04">31437 2880 706 0,'0'0'68'0,"0"0"-47"16,0 0 0-16,0 0 40 0,0 0-24 16,0 0-26-16,0 0-11 0,0 0 0 15,0 0-1-15,-4 22 1 0,-3-9 0 16,-1 3 0-16,-4-3-29 0,1 2-16 0,-3-2-42 16,4 0-29-16,-1 1-79 0</inkml:trace>
  <inkml:trace contextRef="#ctx0" brushRef="#br0" timeOffset="-113036.25">31935 2482 706 0,'0'0'9'0,"0"0"-1"0,0 0 23 16,0 0 16-16,0 0-31 15,0 0-13-15,0 0 0 0,-58-11-3 16,42 32 0-16,-1 7 0 0,-2 2 0 0,-1 4 2 16,1-3-2-16,-2 5 0 0,5 1 0 15,1 0 0-15,7 0 0 0,4-7-3 16,4-2-7-16,6-5 1 0,9-6 4 16,3-3 2-16,5-3-2 0,4-6 2 15,4-4 3-15,2-1 5 0,2-6 9 16,-2-5 7-16,0-4-2 0,0-4 9 15,-6-6 6-15,-4-5-9 0,-6-4-7 16,-5-4-10-16,-8-4-3 0,-4-6-2 0,-2-3-3 16,-12 2-4-16,-1 2-15 0,-6 8-1 15,-1 8-25-15,-5 8-39 16,-2 9-62-16,6 6-120 0</inkml:trace>
  <inkml:trace contextRef="#ctx0" brushRef="#br0" timeOffset="-112752.95">32280 2319 711 0,'0'0'152'0,"-4"-53"-124"0,8 46 1 0,0 1 33 15,-2 6-21-15,0 0-41 16,0 0 0-16,3 2 0 0,3 7 0 0,8 6 0 15,-1 10 0-15,6 6 0 0,-5 7 0 16,-1 5 0-16,-7 6 0 0,-4 5 0 16,-2 3 0-16,-12 2 0 0,-5 0 0 0,-1-8 0 15,-3-4-5-15,-4-4-23 16,-8-1-9-16,-18 5 8 0,-11-2-7 0,-10-2-3 16,-7-9-23-1,3-7-45-15,-13-6-202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6-09T04:06:51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12669 15203 148 0,'0'0'15'0,"0"0"6"16,0 0 17-16,0 0 12 0,0 0-7 15,0 0-8-15,0 0-1 0,0 0 11 16,0 0 2-16,-10 10-6 0,10-10-7 16,0 0-11-16,0 0-3 0,0 0-6 15,-2 0-2-15,2 0 2 0,0 0-2 16,0 0 2-16,0 0 3 0,0 2 11 16,2-2 2-16,0 4-3 0,2-4-5 15,0 1-1-15,5 1-7 0,-3-1-3 16,8-1-3-16,5 0 0 0,8-1 0 0,4-2-1 15,4-4 0-15,4-1 1 0,3-1 1 16,3 2-1-16,-4 1-1 0,-5 1-1 16,-10 3-2-16,-9 1-1 15,-3 1-2-15,-7 0 0 0,-7 0-1 0,0 0 2 16,0 0 3-16,0 0 2 0,0 0 2 16,0 0-3-16,0 0-3 0,0 0 0 15,0 0-3-15,0 0 0 0,-2 2 0 16,2-1-4-16,0 0-4 0,0-1-6 0,-3 0-3 15,3 0-10-15,0 1-13 0,0 3-24 16,0 0-19-16,-2 0 4 16,0 2-68-16,-2-1-105 0</inkml:trace>
  <inkml:trace contextRef="#ctx0" brushRef="#br0" timeOffset="628.78">15326 15273 337 0,'0'0'38'0,"0"0"1"0,0 0 9 16,0 0 10-16,0 0-9 0,0 0-18 15,0 0-7-15,-36 22 0 0,36-22 2 16,0 0-7-16,0 0-3 0,0 0-4 16,3 0 0-16,-1 0 2 0,0 0-2 15,2 0 2-15,2 0-1 16,4 0 6-16,3 0-2 0,-1-1 3 0,11 0-4 15,0-1-4-15,6-2 1 0,4-1-2 16,4 1-2-16,0-1-1 0,0-2-2 16,-4 2 1-16,2-1-2 0,-6 2-1 15,-6 1 2-15,-6 0-2 0,-7 2 0 0,-2 0-1 16,-4 1 2-16,-1 0 0 0,-3 0 0 16,0 0 1-16,0 0-2 0,0-3 0 15,0 1-3-15,0 2 0 0,0 0-1 16,0 0 0-16,0 0-1 0,0 0-6 15,0 0-7-15,0 2-13 0,-5-2-6 16,-3 1-27-16,-2-4-38 16,-1-8-47-16,-9-4-204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6-09T04:18:31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24127 7753 20 0,'0'0'55'15,"0"0"-49"-15,0 0-5 16,0 0-1-16,0 0 0 0,0 0-1 0,0 0 0 0,2 16-4 15,-2-14 5-15,-2 0 0 16,0-1 0-16,0 0 1 0,-2-1-1 16,2 2 5-16,0-2 9 0,0 1 9 0,-2-1-2 15,2 0-5-15,2 1-6 0,-2-1 0 16,2 0 7-16,0 0 4 0,0 0-1 16,0 0 4-16,0-2-2 0,0 1-3 15,0 1 3-15,0 0-5 0,0 0-1 16,0 0 1-16,0 0 1 0,0 0-1 15,0-1-1-15,0 1-3 0,0-1-1 16,0 1-3-16,0 0-2 0,0-2-2 0,-2 2 0 16,0-1 0-16,2 1-2 15,0 0 5-15,0 0 5 0,0 0 3 0,0 0 0 16,0 0-1-16,0 0-4 0,0-2 2 16,0 1 0-16,0 1 1 0,0-1-3 15,0 1-2-15,0 0-4 0,0 0-1 16,0 0 1-16,0 0-3 0,0 0 0 15,0 0 0-15,0 0-1 0,0 0 1 16,0-1-1-16,0 1 0 16,0 0 0-16,0 0-1 0,0 0 0 0,0 0-3 15,-3 0-15-15,3 0-14 0,0 0-21 16,-2-1-74-16,0-7-103 0</inkml:trace>
  <inkml:trace contextRef="#ctx0" brushRef="#br0" timeOffset="1290.35">24934 7439 147 0,'0'0'0'0</inkml:trace>
  <inkml:trace contextRef="#ctx0" brushRef="#br0" timeOffset="2411.54">24024 7791 147 0,'0'0'59'0,"0"0"-3"16,0 0-2-16,0 0-7 15,0 0-2-15,0 0-6 16,0 0 2-16,0 0-4 0,-2-1-6 0,4-1 0 0,-2 2-3 16,0 0-7-16,2 0-8 0,2 0 1 15,2 0-2-15,1 0 1 0,3 0-2 16,-2 0 0-16,3 1-4 0,3 3-1 15,1 0 1-15,3 1 3 0,3-3 1 16,2 0-2-16,6 0 2 0,2-2 2 16,4 0-1-16,2 0-1 0,2 0-2 0,7 2 0 15,-7-2-3-15,0 1-2 0,0 2 0 16,-1 3-3-16,-1-1 2 16,0 0-2-16,2-2 2 0,-4 0 2 0,1-3 2 15,-3 2-1-15,0-2 1 16,2 0 1-16,-4-2-3 0,2 2 1 15,0-1 0-15,0-3 1 0,-2 0-1 0,2-2-1 16,-4 2-1-16,0-2-4 0,-6 3 0 16,-2-2 0-16,-5 2 2 0,-1 0-2 15,-9 1 1-15,-2 2-1 0,-2 0 2 16,0 0-2-16,-2 0 1 0,0 0 0 16,0 0 1-16,0 0-2 0,0 0 0 15,0 0-1-15,0 0 1 16,0 0 1-16,0 0-1 0,0 0 0 0,2 0 1 15,-2 1-1-15,0-1 0 0,0 1 1 16,0-1-1-16,0 0 0 0,0 0 0 16,0 0 1-16,0 0-1 0,4 0 0 0,0 1 0 15,-4 0 0-15,2 1 0 0,-2-2-1 16,0 1-2-16,2-1 0 0,-2 1-1 16,3-1 0-16,-3 0-2 0,2 0 2 15,-2 1-1-15,0-1 0 0,0 0 0 16,0 1-1-16,2 1 3 0,-2-1 1 15,0 1 1 1,0-1 0-16,2-1 1 0,-2 2 0 0,2-1-1 0,-2-1-1 16,2 1-5-16,-2 1-2 0,0-2-2 15,0 0-2-15,0 0 1 16,0 0-7-16,0 0-11 0,0 0-7 0,2 1-10 0,-2-1-2 16,2 0-23-16,-2 0-37 0,0-3-37 15,-6-2-90-15</inkml:trace>
  <inkml:trace contextRef="#ctx0" brushRef="#br0" timeOffset="4081.57">25581 7810 272 0,'0'0'83'0,"0"0"-31"0,0 0-25 0,0 0 18 16,0 0 9-16,0 0-5 0,0 0-4 15,0 0-9-15,8-5-4 16,-6 5-1-16,0 0-9 0,4 0-3 15,-2 0-1-15,5 0-1 0,-3 1-4 0,10 1-3 16,-3 0 0-16,12-1-2 0,-5-1-1 16,5 0 2-16,4 0-3 15,2-1 1-15,-4-3-3 0,-4 2 1 0,-1 0-3 16,3 0-1-16,-8-1 0 0,1 1-1 16,-5 1-1-16,-1 1 1 0,-4 0-1 15,-8 0 1-15,2 0-1 0,-2 0 0 0,0 0-16 16,0 0-6-16,0 0-8 0,-2-1-23 15,-2-3-22-15,-2 1-5 16,0 0-75-16,2 1-80 16</inkml:trace>
  <inkml:trace contextRef="#ctx0" brushRef="#br0" timeOffset="5809.18">26385 7824 174 0,'0'0'94'0,"0"0"-52"0,0 0-11 15,0 0 10-15,0 0 18 0,0 0-11 16,0 0-11-16,0 0-7 0,0 4-8 16,0-4-4-16,0 0-3 0,0 0-4 15,4 0-2-15,2 0 2 0,0 0 3 16,0 0 3-16,7 0 1 0,3 0 0 15,-1 1-1-15,8-1 1 0,3 0 0 0,3 0-2 16,7 0 0-16,3-1-2 16,0-1-4-16,9 1 0 0,-3 1-2 15,3-1-1-15,1 1-1 0,-3 0-3 16,5 0-2-16,-3 0-1 0,4-1 5 16,-3 0-3-16,5-1 2 0,-6-1 0 0,3 0-1 15,-11 0-1-15,1 0 1 0,-8 0-1 16,-8 2 0-16,-7 1 0 0,-9 0-2 15,-5 0 1-15,-2 0 0 0,-2 0 1 16,0 0 3-16,0-1-1 0,0 1 2 16,0 0-1-16,0 0-2 0,0 0-1 0,0 0-1 15,0 1-1-15,-2 0-2 16,2-1 2-16,0 1-1 16,-2 0 1-16,0 0 0 0,2 2-6 0,-2-3-6 15,2 2-5-15,-3-1-5 0,1 2-5 0,0 0-15 16,0-3-11-16,0 0-8 0,-4-2-16 15,2-5-36-15,-2 0-147 0</inkml:trace>
  <inkml:trace contextRef="#ctx0" brushRef="#br0" timeOffset="9712">27927 7849 73 0,'0'0'43'0,"0"0"-3"0,0 0-3 16,0 0 11-16,0 0-2 16,0 0-11-16,0 0-4 0,0 0 5 15,-19-10-4-15,17 9 2 0,0 1-5 16,2 0 5-16,-4-2-6 0,4 2-1 16,0 0-1-16,0 0 0 0,0 0-3 0,0 0-1 15,0-1 1-15,0-1-2 16,0 1-4-16,0-1 2 0,0 1-3 0,0 1 0 15,0-2-4-15,0 0-2 0,0 0-2 16,6-1 0-16,4 1-2 0,1-1-3 16,5-1 2-16,5 3 2 0,6-2 1 15,2 2 1-15,2 0-2 0,4 1-1 16,4 0-1-16,1 1 1 0,11 1-1 16,-3 1 0-16,10-3 0 0,-1 2-2 15,3-2-1-15,5-2 2 0,-1 2-2 16,2 0 1-16,0 2-2 0,-2-4-1 0,0 5-5 15,-6 0 5-15,-4 1 0 0,-9 2 1 16,-6-3 0-16,-10 0 3 16,-6 0 0-16,-13-1 0 0,-3-1-1 15,-7-1 2-15,0 0 0 0,0 0 1 0,0 0 2 16,0 0-1-16,0 0-3 0,0 0 0 16,0 0-1-16,0 0 0 0,0 0-3 0,0 0 2 15,0 0-1-15,0 0 1 16,-2 0-1-16,0 0-1 0,2 0-6 0,-5 0-10 15,5 0-6-15,-6-3-5 16,2 0-28-16,-4-5-40 0,2-4-58 0,-1-3-139 16</inkml:trace>
  <inkml:trace contextRef="#ctx0" brushRef="#br0" timeOffset="73752.8">23826 7758 6 0,'0'0'88'0,"0"0"-54"0,0 0-8 15,0 0 8-15,0 0-8 0,0 0 4 16,0 0 4-16,0 0 0 0,18-23-11 16,-18 23-3-16,0 0-1 0,0-3-4 15,0 3-1-15,4 0 2 16,-4-1 2-16,0-1 0 0,0 0 3 0,0 0 6 16,2 0 0-16,-2-1 2 0,0 0 1 15,0 0-1-15,3 1-2 16,-3 1-4-16,2-2 2 0,-2 1 2 0,4-1 1 0,-4-1-3 15,2 2 1-15,0-1-4 0,-2 1-4 16,2 1-2-16,-2 0-4 0,0 1-2 16,0 0-3-16,0 0-2 0,4 0-1 15,-4 4-4-15,4 2-1 0,-2 1 0 16,4 3-1-16,-3 2 1 0,-1 3 0 16,2 1 1-16,-2 1-1 0,-2 1 0 15,4 2 1-15,-4-2 0 16,2 0 0-16,-2-2 1 0,2 0 0 15,0-3-1-15,0-1 1 0,0-2-1 0,-2 0-1 16,2-3-5-16,0-2-4 0,3 0-5 0,-5-3-1 16,0 0-5-16,0-2-11 15,0 0 1-15,0-2 1 16,0-5-11-16,-5-5-26 0,1-8-59 0,-2-3-35 16,0-1-139-16</inkml:trace>
  <inkml:trace contextRef="#ctx0" brushRef="#br0" timeOffset="74209.16">23921 7675 285 0,'0'0'113'0,"0"0"-30"0,0 0-20 16,0 0 5-16,0 0-17 0,0 0-10 16,0 0-1-16,0 0-8 0,4-17-5 15,-4 17-8-15,0 1-9 0,-2-1-5 16,2 3-5-16,-2 1-4 0,-2-1 1 31,-5 3 3-31,3 2-1 0,0 4 2 16,0 0-1-16,2-2 1 0,-7 2 1 15,3-3-2-15,2 0 0 0,2-2-2 16,0-1-6-16,-1-2 0 0,-1 1 3 0,4-2 2 16,0-2-2-16,2 0 3 0,0 0 2 15,0-1 1-15,0 0 2 16,0 0 1-16,0-2 1 0,0-4 5 0,0-1 0 15,0-2-2-15,2-1 1 0,2 0-1 16,0-3-2-16,3 1 1 0,-5-2 0 16,0 0 0-16,2 3 1 0,-2 0 0 15,2 4-1-15,-2-1-1 0,0 5-1 16,2 1-3-16,0 0 1 0,1 2-3 16,-1 0 0-16,2 3-3 0,2 4 3 15,5-1 0-15,-7 2 3 0,2 1-1 16,0-1 2-16,3 3-1 0,-5-2-1 15,-2 0-1-15,4 2 0 0,-2-3 0 0,1 1-1 16,-1-3 0-16,-6 2-2 0,2 0-33 16,-2-2-38-16,-8-5-83 0,-9-2-165 15</inkml:trace>
  <inkml:trace contextRef="#ctx0" brushRef="#br0" timeOffset="85701.71">11952 15186 239 0,'0'0'35'0,"0"0"31"0,0 0-6 16,0 0-17-16,0 0 1 0,0 0-1 0,0 0 7 15,0 0-10-15,0 0-13 0,-4 7-7 16,4-5-3-16,4 2 9 0,-2 1 3 15,0 0-4-15,4-1-7 16,3 1-2-16,3-1-2 0,-6-1-4 0,9-1 2 16,1 2-3-16,-1 0 0 0,3 2 0 15,1-2-1-15,-2-1-3 0,7 0 0 16,-7-2-1 0,4 2-1-16,-11-1-1 0,2-1 1 0,-3 1-3 0,-7-2 0 15,-2 0 1-15,0 0 2 0,0 0 0 16,-11 0-3-16,-1-2-10 15,-1-9-34-15,-13-8-62 0,-7-14-71 16,2-4-341-16</inkml:trace>
  <inkml:trace contextRef="#ctx0" brushRef="#br0" timeOffset="96402.69">26250 15163 226 0,'0'0'76'0,"0"0"-48"0,0 0-7 0,0 0 18 16,0 0 1-16,0 0-10 0,0 0 2 16,0 0-7-16,0-14-2 0,-2 13-2 15,0 1-4-15,2 0-1 0,-2 0 0 16,2 0-4-16,0 0-1 0,0 0-7 15,0 0-2-15,2-1-2 0,4 1 0 16,5 0 0-16,-1-2 0 0,0 0 3 16,9 0 1-16,-9 1 1 0,11-2 1 15,-9 0 3-15,9 0 0 0,-8-1 2 16,11 0 0-16,-5 0-2 0,8 0-2 16,0 2-1-16,4 1-2 0,2 0 0 0,2 1-1 15,4 0 2-15,7 0 1 0,-3 0-1 16,0 0 0-16,5 1 0 0,-5-1-1 15,3 1-2-15,-1-1-1 0,-5 0-1 16,-5 2 1-16,-4-2 2 0,2 3 0 16,-10 0 2-16,-7-2 3 0,5-1 1 0,-9 1 1 15,3 1 1-15,-5 0-2 0,-8-2-2 16,2 0 3-16,-2 1 0 16,2-1 1-16,-1 3-2 0,-1-2 0 0,0 0-2 15,2 0-1-15,-4-1-4 16,0 0-1-16,0 0 0 0,0 0 0 15,0 0 0-15,0 0 0 16,0 0 0-16,0 0 0 0,0 0 0 0,0 2-1 0,0-2 0 16,0 1-4-16,0 0-4 0,-4 1-2 15,2 1-3-15,-3 0-3 16,1 2-3-16,2 1-5 0,-2-1-7 0,2 3-5 16,-2 2-10-16,-2 1-11 0,-3 3-35 15,1-1-51-15,0-3-146 0</inkml:trace>
  <inkml:trace contextRef="#ctx0" brushRef="#br0" timeOffset="200134.98">19162 1288 274 0,'0'0'48'16,"0"0"-22"-16,0 0 6 16,0 0 20-16,0 0 2 0,0 0-14 0,0 0-12 15,0 0-3-15,15-42-2 0,-15 41-3 16,0 1-1-16,0 0-5 0,0 0-1 15,0 0-3-15,0 0-3 0,-2 1-1 16,-5 5-3-16,1 5 0 0,-4 0 3 16,-7 4 0-16,3 5-3 0,-7-2-2 15,1 0-1-15,-1 2 0 0,-2-3 1 16,2 0-1-16,7-2 2 0,4-3-1 0,-1-3-1 16,5-1 1-16,2-1-1 15,0-2 0-15,2-1 0 0,2 0-1 0,0-2 1 16,-2 1 0-16,2-2-1 0,0 2 0 15,2 2-2-15,4-2 3 0,4 1-1 16,5-3 1-16,1-1 0 0,9 0 2 16,6-4 2-16,4-8 1 0,7 2 4 15,-1-1 0-15,0-2-6 0,-6 5 0 16,1 2-2-16,-5 2-1 0,-9 2 0 16,-5 1-25-16,-1 1-40 0,-9 0-33 0,-7 3-77 15</inkml:trace>
  <inkml:trace contextRef="#ctx0" brushRef="#br0" timeOffset="200386.14">19241 1264 480 0,'0'0'60'0,"0"0"-31"0,0 0 29 15,0 0 6-15,0 0-5 0,-2-50-22 16,2 49-8-16,0 1-7 0,0 0-8 15,0 0-10-15,0 3-4 16,2 7-5-16,2 5 0 0,-2 6 3 0,2 9 2 16,-4 1 0-16,2 2 0 0,-2 3 0 15,0-4 0-15,-2-1 0 0,2-2 0 16,2-1-19-16,-2-3-24 0,4-2-10 0,0 2-11 16,-2-3-16-16,1-3-56 0,-3-4-91 15</inkml:trace>
  <inkml:trace contextRef="#ctx0" brushRef="#br0" timeOffset="200638.55">19631 1267 459 0,'0'0'34'0,"0"0"1"16,0 0 20-16,0 0-3 0,0 0-21 15,0 0-13-15,0 0 4 0,0 0-2 16,0 0-11-16,5-44-7 0,7 40-1 16,5-1-2-16,5 0 1 0,1 0-1 15,4-1 1-15,0 3 0 16,2 1 0-16,0 2-1 0,-3 0-10 0,-1 2-46 16,-6 1-16-16,-7 3-61 0,-10-3-99 15</inkml:trace>
  <inkml:trace contextRef="#ctx0" brushRef="#br0" timeOffset="201079.32">19584 1239 501 0,'0'0'37'16,"0"0"-19"-16,0 0 45 0,0 0-5 16,0 0-21-16,0 0-23 0,0 0-11 15,0 0-3-15,0 0-5 0,0 25 5 16,6-15 0-16,-2 4 1 0,2-4 0 0,1 1 1 15,-3 0-2-15,0-3 1 16,0 1 0-16,-2-1-1 0,-2 0 0 16,0 1 1-16,0 0-1 0,0-1 0 0,-2 0 0 15,-2 1-21-15,0 0-1 0,2-3 2 16,0-3-3-16,2 0 8 0,0-3 3 16,0 0 5-16,0 0 7 0,0 0 3 15,0-3 1-15,0-2 3 0,2-2 2 16,0 0-5-16,6-1 1 0,-2 4 1 15,5-1-1-15,3 3 0 0,-2-1 3 16,9 1-1-16,0 2 0 0,6 0 1 16,0 5 5-16,1 1 6 0,-5 4-5 15,6 3-6-15,-8 1-2 0,-1 2-3 0,-7 2-2 16,-5 1-1-16,-4-2 0 0,-4-1-1 16,0-3 1-1,-8 2 2-15,0-3 1 0,-5 0-1 0,1-3 1 0,-3 1-3 16,-3-1-2-16,1 0-16 0,-1-2-18 15,-1 0-7-15,7-2-18 0,1 1-38 16,1-6-53-16,4 0-58 0</inkml:trace>
  <inkml:trace contextRef="#ctx0" brushRef="#br0" timeOffset="201409.89">20299 1395 297 0,'0'0'44'0,"0"0"14"31,0 0 13-31,0 0-4 0,0 0-16 0,0 0-12 0,0 0-6 0,0 0-10 15,10-49-11-15,-5 49-7 16,-1 0-3-16,4 0-2 0,2 6 0 0,5 1 0 0,-1 3 0 16,3 0 1-16,-1 3 0 0,3 0 0 15,2 2 0-15,-3-1 1 16,1 1-2-16,-1-3-3 0,1 2-25 0,-7-2-31 16,-1-2-40-16,-5-1-47 0,-4-6-116 15</inkml:trace>
  <inkml:trace contextRef="#ctx0" brushRef="#br0" timeOffset="201566.37">20514 1345 135 0,'0'0'358'0,"0"0"-311"15,0 0 33-15,0 0-4 0,0 0-20 0,0 0-33 16,0 0-21-16,0 0-2 0,0 0-4 31,-54 6 4-31,44 17 2 0,0-1-1 0,-1 1 1 0,3 1-2 0,2 1 0 16,0 0-30-16,-1 3-23 0,-3-2-22 15,4-1-64-15,2-6-65 0</inkml:trace>
  <inkml:trace contextRef="#ctx0" brushRef="#br0" timeOffset="202116.44">20710 1280 425 0,'0'0'47'15,"0"0"-22"-15,0 0 30 0,0 0 10 0,0 0-28 16,0 0-14-16,0 0-4 0,-8-49 1 16,6 46-10-16,0 1-1 0,2 2-2 15,0-1-1-15,0 1-2 0,0 0-1 16,0-2-2-16,4 0 0 0,7-2 1 15,-1 0-2-15,8 3-2 0,-1-1 1 16,6 2-1-16,-3 0 1 0,1 2 2 16,4 2-2-16,-2 3 1 0,-7 1 0 15,1-1 0-15,-7 3-1 0,-6 0-2 0,-2 1 0 16,-2 0 0-16,-6 3 1 0,-2-1 1 16,-5 0 0-16,3-2 1 15,-2 0 1-15,1-2 0 0,3 2 0 0,0-2 1 16,2-3-2-16,-3 3-2 0,3-2-3 15,4-2 0-15,0-1 5 0,2-3 0 16,0-1 0-16,0 0 0 0,0 0 0 16,4 2 0-16,2-2-2 0,9 3 2 15,-1 2 5-15,7 0-2 0,0 3 7 16,1 1-4-16,1 4-1 0,-2 1-2 16,-3 2 2-16,-3-2-2 0,-3 2 0 15,-6-1-2-15,-1-1 0 0,-5-3 0 16,0 4 1-16,-7-2 1 0,-7-1 2 0,-5 2 2 15,-3-3-1-15,-1-1 0 16,2-3-3-16,-6-2 0 0,7-1-1 0,-5-2-2 16,0-2-1-16,-4 1-24 0,6 1-11 15,3-1-20-15,1 0-20 0,5 0-28 16,1 0-28-16,3-1-103 0</inkml:trace>
  <inkml:trace contextRef="#ctx0" brushRef="#br0" timeOffset="202608.32">22013 1336 309 0,'0'0'35'0,"0"0"17"0,0 0 10 0,0 0-2 16,0 0-16-16,0 0-8 16,0 0-9-16,-9-15-10 0,9 15-9 15,3 0-4-15,5 0-2 0,8 0-1 0,1 0 9 16,10 0 11-16,4 0 1 0,2-1-4 15,0-3-6-15,6 1-3 0,0 0-5 16,1 1-3-16,-1 1-1 0,-6 0 0 16,-8-1-33-16,-6-1-34 0,-5 1-30 15,-8-2-40-15,-6-2-87 0</inkml:trace>
  <inkml:trace contextRef="#ctx0" brushRef="#br0" timeOffset="202808.45">22145 1187 468 0,'0'0'46'0,"0"0"15"0,0 0 14 0,0 0-24 16,0 0-22-16,0 0-16 15,0 0 4-15,0 0-6 0,0 0-3 0,-10 29 7 16,10-12 0-16,4 4-3 0,0 5 0 16,-2 2-8-16,4 3-3 0,0 1 1 15,1-1-1-15,-5 0 0 0,4-3-1 16,-4-1-5-16,2-1-26 0,4-3-36 15,-3 2-25-15,-1-5-63 0,-4-5-125 16</inkml:trace>
  <inkml:trace contextRef="#ctx0" brushRef="#br0" timeOffset="203139.29">22817 1195 309 0,'0'0'105'0,"0"0"-63"0,0 0 15 16,0 0 15-16,0 0-9 0,0 0-10 15,0 0-13-15,0 0-20 0,0 0-12 0,-13-31-8 16,16 37-3-16,1 5 1 0,0 2 2 15,4 6 1-15,-4 1 2 0,2 4-1 16,-6 2 2-16,2 4-3 0,-2-1-1 16,0-2 3-16,0-3-2 0,0 0-1 15,0-3-7-15,5-1-26 0,1 0-19 16,0-4-8-16,2-1-39 0,-4-4-53 16,1-4-169-16</inkml:trace>
  <inkml:trace contextRef="#ctx0" brushRef="#br0" timeOffset="203721.99">23193 1147 331 0,'0'0'10'15,"0"0"4"-15,0 0 35 16,0 0 6-16,0 0-4 16,0 0-10-16,0 0-9 15,0 0-11-15,0 0-5 0,-37-36 0 0,37 36-5 16,0-2 2-16,2-1 0 0,2 0-2 16,0-1-5-16,7-1-1 0,3-1 0 0,0 2 0 0,7 0-1 15,2 1 3-15,0 0 0 0,1 3 1 16,5 0-2-16,0 0-3 0,-8 6-2 0,0-1 0 15,-3 5-1-15,-5 0 0 16,-7 0-2-16,-4 3 0 0,-4 1 2 16,-4 3 0-16,-11 1 0 0,-1 0-1 0,-5 0-2 15,6-4-10-15,-5-2-8 0,7-2 16 16,3-1 3-16,1-4-2 0,1-1 1 16,2-1 1-1,-1-2 2-15,5 1 0 0,0-1 0 0,4-1 1 0,-2 0 0 16,2 0 2-16,0-1 4 0,0-2 10 15,2 0 1-15,0-1-6 0,4 0-4 16,7-1-2-16,1 2-1 0,5 1 0 16,2 2-2-16,3 4-1 0,-3 3-1 0,2 3 1 15,2 3 0-15,-7 2 0 16,-1 0-2-16,-9 1 1 0,-2 1-1 16,-4 1 0-16,-2-3 1 0,-6-1-1 0,-2 1 3 15,-7-3 3-15,-3 1-3 0,-1-3-1 16,-2-1 1-16,-5 2 0 0,-1-3-1 15,2-2-2-15,2-2-14 0,-4-1-14 16,3 0-9-16,9-1-9 0,-2 1-13 16,9-3-17-1,0 0-37-15,-2 0-115 0</inkml:trace>
  <inkml:trace contextRef="#ctx0" brushRef="#br0" timeOffset="204178.55">23817 1135 316 0,'0'0'63'0,"0"0"-9"0,0 0 1 16,0 0 2-16,0 0-8 0,0 0-20 16,0 0-6-16,7-25-4 0,-1 25-7 15,4 2-5-15,5 5-2 0,-1 2-1 16,5 0-1-16,-3 5 0 0,3 2-1 0,1 2 1 16,-1 4-2-16,2-1 0 0,-7 0 3 15,5-1-3-15,-11 0-1 0,0-3-22 16,3-3-24-16,-5-4-19 0,-2-1-33 15,-4-6-39-15,0 0-102 0</inkml:trace>
  <inkml:trace contextRef="#ctx0" brushRef="#br0" timeOffset="204351.82">24024 1145 421 0,'0'0'58'0,"0"0"6"0,0 0 12 15,0 0-6-15,0 0-12 0,0 0-29 16,0 0-28-16,0 0-1 0,0 0 0 0,-60 15 2 15,50 9 0-15,-7 4 3 0,5 1-4 16,2-1 1-16,-3-3-1 0,5 1-1 16,2-4-11-16,4 0-35 0,0-1-16 15,-1-3-24-15,3-2-63 0,0-5-76 16</inkml:trace>
  <inkml:trace contextRef="#ctx0" brushRef="#br0" timeOffset="204886.09">24347 1131 424 0,'0'0'32'0,"0"0"3"16,0 0 42-16,0 0-24 0,0 0-17 15,0 0-14-15,-40-53-1 0,40 49 1 0,0 1-6 16,0 1-5-16,0-1 4 15,4-2-1-15,3 0-3 0,-3 0-4 16,8-3-2-16,7 2-1 0,-1-1 3 16,5 1-1-16,6 3 1 0,2 2-5 15,0 1 3-15,2 1-3 0,-4 6 0 16,-6 4-2-16,-3-1 0 0,1 2 1 0,-13 1-1 16,-1 1 0-16,-3 1-2 0,-4 0 1 15,-4 0 0-15,-5-1 0 0,-7 1-4 16,1-3-6-16,-3-2 5 0,1 0-5 15,-1 0 4-15,3-4 1 0,1 1 3 16,1-2-4-16,7-1-2 0,-6 0-2 16,3-2 2-16,5 0 4 0,0-1 4 15,2-1 1-15,2 2 0 0,0-2 1 16,0 0 0-16,0 0 0 0,4 0-1 0,2 1 0 16,9-1 0-16,-1 3 3 15,11 0 9-15,-4 4 2 0,6 2 0 0,-3 4-3 16,3 3 0-16,-12 0-6 0,1-1-1 15,-9 1-2-15,-3-1 1 0,-4 0-3 16,-2-3 0-16,-5 0 2 0,-9 0 1 16,1-1-1-16,-5-1 1 0,3 0-2 15,-8-5 2-15,3 2-3 0,-1 0-9 16,-4-4-19-16,0-2-20 0,-2-1-21 16,2 0-31-16,5-3-77 0,-1 0-192 15</inkml:trace>
  <inkml:trace contextRef="#ctx0" brushRef="#br0" timeOffset="205246.61">25434 1326 277 0,'0'0'49'0,"0"0"24"0,0 0-6 16,0 0-5-16,0 0-21 0,0 0-16 15,0 0-1-15,0 0 0 0,-4-3-1 16,4 3-2-16,4-2 2 15,4-2-6-15,0 1-6 0,13-1 0 16,0 0 1-16,10 1-2 0,6-1-1 0,6 0-6 16,-1 1-1-16,-3 2-1 15,0-1 0-15,-4 2-1 0,-4 0-32 0,-10 0-40 16,-4-1-38-16,-11-4-73 0</inkml:trace>
  <inkml:trace contextRef="#ctx0" brushRef="#br0" timeOffset="205466.85">25595 1166 519 0,'0'0'54'0,"0"0"-14"15,0 0 19-15,0 0 16 0,0 0-18 16,0 0-28-16,0 0-12 0,0 0-2 16,0 0-7-16,-4 7-6 0,2 7-1 15,2 3 1-15,0 5 1 0,-2 5 3 16,0 2-4-16,2 3 0 15,0-1-2-15,-2 1 0 0,0-1 0 0,2-4-6 0,0-1-20 16,0-3-16-16,0-1-37 16,4-2-24-16,-4-6-69 0,0-4-109 0</inkml:trace>
  <inkml:trace contextRef="#ctx0" brushRef="#br0" timeOffset="206398.56">26531 1163 404 0,'0'0'66'0,"0"0"-8"0,0 0-3 15,0 0-1-15,0 0-26 16,0 0-18-16,0 0-6 0,5 0-2 0,-3 11 1 15,-2 3 4-15,2 4 2 0,-2 3 5 16,2 6 11-16,-2 2-8 0,0 4-12 16,0 2-3-16,-2 1-1 0,0-2 1 15,2-3-1-15,0-3 0 0,0-5-1 16,0-2-8-16,2-3-24 0,2-2-32 16,-2-7-39-16,2-2-68 0,0-7-146 15</inkml:trace>
  <inkml:trace contextRef="#ctx0" brushRef="#br0" timeOffset="206900.01">26988 1200 300 0,'0'0'291'0,"0"0"-261"16,0 0 2-16,0 0 32 0,0 0-14 15,0 0-30-15,0 0-8 0,0 0 2 0,0 0-5 16,23-13-6-16,-25 18-3 0,-2 0 0 15,0 2 0-15,-2 1 0 0,-11 0 0 16,7-1 1-16,-11-2 1 0,2 0 1 16,-5-4-1-16,1-1-1 15,6 0-1-15,-3-1-5 0,11-4 2 0,-1-1 3 16,2-1 0-16,2 0 0 16,3-2 0-16,1 0 0 0,0-1 0 0,2-1-1 15,4 2-1-15,3 3 2 0,1 0-2 16,2 1 1-16,-4 0 0 15,11 3-1-15,-3 0 0 0,9 2 1 0,-2 0 1 16,4 7 0-16,4 4-1 0,0 0 1 16,-5 4 0-16,-5 1 1 0,2 2 0 0,-13 3-1 15,-6 2 0-15,-2 6-1 16,-8 2-1-16,-15 0 2 0,0-3-1 16,1-5 0-16,-3-4-3 0,2-5-5 0,9 0 8 15,-5-5 1-15,9 1 1 0,1-3-1 16,3-1 1-16,-2-3-1 0,6 0 1 15,0-1 0-15,2-2 0 0,0 1 0 16,0 0-1-16,0-1 2 0,0 2-1 16,6-1 1-16,8 1-1 0,1-2 3 15,8 1 0-15,6 0 0 0,-3 0-1 16,-1 1-1-16,4-2-2 0,0 0-22 0,8-1-43 16,0 0-18-16,5-8-63 15,-7-3-123-15</inkml:trace>
  <inkml:trace contextRef="#ctx0" brushRef="#br0" timeOffset="207121.24">27303 1323 199 0,'0'0'387'0,"0"0"-355"0,0 0-1 15,0 0 39-15,37-57-4 0,-23 49-30 16,-1 1-15-16,1 2-5 0,3 3-4 0,3-1-6 15,-1 3-3-15,6 3-1 16,-3 4-2-16,1 4 0 0,0 3 0 16,4 1-1-16,-13 2-1 0,7 1 0 0,-13 0-24 15,3 3-31-15,-3-2-49 16,-8 0-27-16,0-5-99 0</inkml:trace>
  <inkml:trace contextRef="#ctx0" brushRef="#br0" timeOffset="207325.38">27596 1204 569 0,'0'0'27'15,"0"0"29"-15,0 0 13 0,0 0 5 0,0 0-43 0,0 0-21 16,0 0-2-16,0 0-3 0,0 0-5 16,-33 0-3-16,21 21 3 0,-7 5 2 15,0 3 0-15,3 5-2 0,-5 3 0 16,5-4 0-16,-1 0-43 0,5-4-7 15,3-3-24-15,-3-2-24 0,4-6-51 16,4-5-84-16</inkml:trace>
  <inkml:trace contextRef="#ctx0" brushRef="#br0" timeOffset="207891.01">27801 1198 199 0,'0'0'175'0,"0"0"-136"15,0 0 18-15,0 0 11 0,0 0-16 16,0 0-15-16,-27-49-7 0,25 43-4 16,2-3-4-16,0 0-1 0,0 0-3 0,2-1-2 15,6 1-3-15,2-3-2 16,-1 1-1-16,7 1 2 0,1 1-1 15,8 0-1-15,-1 2-2 0,1 2-4 16,2 4-2-16,4 0-1 0,2 1 0 16,-2 7-1-16,-2 2 0 0,0 2 0 15,-8 4 0-15,-5-2-1 0,-7 3 1 16,-3 0-2-16,-6 2-1 16,-9 0 3-16,1-1-2 0,-15 0 0 0,3 1 0 0,-7-2-8 15,0-2 1-15,0-3-10 0,11-1 13 16,-3-4 1-16,5 0-6 0,-3 0-1 15,7-2 5-15,-3-1 1 0,3-1-1 16,8-1 6-16,-2-1 1 0,4 0 2 16,0 0 0-16,0 0 2 0,0 0 0 15,0 0 6-15,6-3-1 0,2 0-1 0,9 0-4 16,-5 2 0-16,11 1 3 0,4 0 1 16,2 7 3-16,-2 2 0 0,4 1-5 15,-7 4-1-15,3 2-3 0,-12 1-2 16,-3 2 0-16,-6-3 1 15,-6 1-1-15,0-3 0 0,-4-1 0 0,-10 0 2 16,-1-2 2-16,-5 1 1 0,1-2-2 16,-6-3 0-16,0-1-2 0,5-2 1 15,-5-2-2-15,0-2-19 0,-2 0-17 16,7 1-16-16,-7-5-19 0,0-1-30 16,0 0-111-16</inkml:trace>
  <inkml:trace contextRef="#ctx0" brushRef="#br0" timeOffset="209686.85">28799 1376 56 0,'0'0'229'0,"0"0"-184"0,0 0 4 15,0 0 14-15,0 0-3 0,0 0-18 0,0 0-7 16,0 0-2-16,-25-14-4 0,25 13 0 15,0 1-2-15,0-2-1 0,0 2 1 16,0 0-2-16,2 0 1 16,3-1-8-16,1-4-7 0,4 1-6 0,13 0 2 15,2-2 1-15,4-1 1 0,4 1-5 16,4 0 0-16,0 0-1 16,-2 1-2-16,0 0 1 0,-2 1-2 15,0-1 1-15,-6 5-1 0,-10 0 0 16,-3 0-1-16,-7 0-32 0,-7 4-37 0,0-1-28 15,-17 0-38-15,3 0-56 0</inkml:trace>
  <inkml:trace contextRef="#ctx0" brushRef="#br0" timeOffset="209954.52">28907 1200 431 0,'0'0'57'16,"0"0"-9"-16,0 0 28 0,0 0 3 15,0 0-5-15,0 0-24 0,0 0-13 16,0 0-8-16,0 0-9 16,-13-24-9-16,13 24-7 0,0 4-4 0,0 5-2 0,0 6 0 15,0 6 2-15,0 4 3 0,0 2 0 16,0 5-1-16,2 4-2 0,-4-2 0 16,0 1 0-16,4-1 0 0,-2-4 0 15,0-2 1-15,0-3-1 16,0-2 0-16,0-5 0 0,0-2 0 0,0-3-1 15,0-4-26-15,0-2-20 0,0-3-16 16,0-1-32-16,0-3-26 0,0 0-89 16</inkml:trace>
  <inkml:trace contextRef="#ctx0" brushRef="#br0" timeOffset="212464.56">29659 1108 333 0,'0'0'50'16,"0"0"-9"-16,0 0 25 0,0 0 5 15,0 0-20-15,0 0-12 0,0 0-1 16,0 0-3-16,17-46-5 0,-17 46-10 16,0 0-7-16,0 0-2 0,0 0-6 0,2 0 0 15,-2 5-3-15,2 4 0 0,-2 5 9 16,2 2 2-16,0 6-3 0,-2 6 2 16,-2 3-5-16,0 1 0 0,2 1-2 15,-2-2-2-15,0-1-2 0,0-5-1 16,2-2 0-16,-3-3-1 0,3 0 0 15,0-3-5-15,-2-2-16 0,4-3-14 16,-4-2-30-16,2-3-16 0,0-3-69 16,0-4-130-16</inkml:trace>
  <inkml:trace contextRef="#ctx0" brushRef="#br0" timeOffset="212898.81">30099 1080 489 0,'0'0'57'15,"0"0"-21"-15,0 0 9 0,0 0 18 16,0-52-10-16,-8 50-21 0,4 0-6 16,0 1-6-16,-4 1-10 0,-5 1-9 15,-5 6-1-15,-3 5-2 0,4 1 0 16,-1 2 1-16,3 5 0 0,-1 0 0 15,3 3-1-15,3-1 1 0,-2 1 1 0,7 1-1 16,-1 1 1-16,4 1 0 0,0 0-1 16,2-1 0-16,0 0 1 15,2-2-1-15,6-2-1 16,-1-2-1-16,5-3 2 0,0-1 1 0,3-5-1 0,-3-3 0 16,1-3 1-16,1-4 1 0,3 0 0 15,3-8 1-15,-3-1 1 0,2-1 0 16,-7-3 2-16,-4 1-2 0,-2-2 3 15,-1 0 3-15,-5 0-1 0,0 0-5 16,-3 3-1-16,-5-4 0 0,-2 4-1 16,0 3-1-16,-9-1-1 15,7 3 1-15,-7 0-4 0,2 4-11 16,1 2-19-16,-1 0-18 0,1 0-3 0,3 5-7 16,1 4-50-16,0 2-72 15,-1-3-139-15</inkml:trace>
  <inkml:trace contextRef="#ctx0" brushRef="#br0" timeOffset="213172.87">30335 1204 425 0,'0'0'213'0,"0"0"-176"0,0 0-14 0,0 0 40 15,0 0-18-15,0 0-23 0,0 0-8 16,0 0-5-16,17-40-5 0,-5 46-4 16,-2 4-1-16,1 2 1 0,7 3 0 15,-3 2-1-15,5 3 0 0,-5 2 1 16,1 1 0-16,-1-2-1 0,-1-2 1 16,-1 0-2-16,-3-2-26 0,0-3-29 15,-3-3-18-15,-1-2-12 0,-2-5-49 0,-2-1-77 16</inkml:trace>
  <inkml:trace contextRef="#ctx0" brushRef="#br0" timeOffset="213345.63">30509 1183 488 0,'0'0'42'0,"0"0"18"0,0 0 11 16,0 0 17-16,0 0-28 0,0 0-30 15,0 0-13-15,0 0 1 0,0 0-8 16,-36-16-6-16,24 34-1 0,-2 4-3 15,1 0 1-15,-3 4 0 0,3 2-2 16,-5 3 0-16,7 0-29 0,1-2-25 16,-2-1-30-16,3-6-21 0,1-2-77 0,0-8-149 15</inkml:trace>
  <inkml:trace contextRef="#ctx0" brushRef="#br0" timeOffset="213974.54">30798 1122 235 0,'0'0'60'0,"0"0"-52"0,0 0 29 16,0 0 20-16,0 0-6 0,-48-52-8 0,40 46-4 15,2 1-8-15,-2 1-5 0,-1-2-2 16,7 3-2-16,2-1-6 0,0 1 1 16,0-1-1-16,0-1 4 0,0-1-1 15,7-1-3-15,1 1 0 0,2-2 0 16,5 1-4 0,1 2 2-16,7 0-1 0,-2 2-1 0,6 1-4 0,-3 2-4 15,3 0-1-15,-6 2 0 0,4 4 0 16,-3 1 0-16,-3 0-2 0,0 5 0 15,-7 0-1-15,0-2 1 0,-5 2-1 16,-5 2 0-16,-2-1 1 0,0-1-1 0,-7 1 0 16,-5-1 2-16,-2 2 0 0,-3-1 0 15,3-2-2 1,1-2 0-16,-1 1-2 0,3-2-1 0,1-2-1 0,2-2 2 16,4-1 1-16,0-1 2 15,1-2-1 1,3 0 2-16,-2 0-2 0,2 0 0 15,0 1 0-15,0 0 0 0,0-1-2 16,2 3-1-16,5 2 0 0,1 1 0 16,8 4 3-16,-1-1 1 0,1 4 1 15,-1 3 2-15,-1-2 0 0,-3 4-1 0,-3 0-1 16,-6 1 1-16,0-3 2 16,-2 0-3-16,0-1 4 0,-2-3-1 0,-6 1 0 15,0-3 0-15,-9-2 6 0,0-1 0 16,-5-3-4-16,-3 2-3 0,4-5-2 15,-8 0 0-15,2-1-2 0,1 0-12 16,-5-5-17-16,6 1-15 0,2-3-38 16,2 1-29-16,5-2-72 0,-1 1-171 15</inkml:trace>
  <inkml:trace contextRef="#ctx0" brushRef="#br0" timeOffset="-214356.68">31435 1238 397 0,'0'0'39'0,"0"0"-24"0,0 0 17 15,0 0 32-15,0 0-24 0,6 3-19 16,-4-3-4-16,2 0 3 0,4 0-2 15,3 0-2-15,7 1 31 0,5 1-17 16,6-4-4-16,2 2-3 0,2 0-10 0,-4-1-6 16,2-2-6-16,-6 2 0 0,-5-1 1 15,-1 2-2-15,-6 0 0 16,-5 0-8-16,0 0-49 0,-8 0-30 16,0 0-45-16,-8 0-82 15</inkml:trace>
  <inkml:trace contextRef="#ctx0" brushRef="#br0" timeOffset="-214151.11">31546 1133 538 0,'0'0'38'0,"0"0"7"16,0 0 16-16,0 0 1 0,0 0-34 16,0 0-10-16,0 0-4 0,0 0-7 0,0 0-6 15,19 10 3-15,-13 6 9 16,2 5-3-16,-1 5-4 0,-7 3 0 0,2 3-2 31,-6 2-1-31,-3 0-3 0,-1-2 0 0,2-3-41 0,0-2-47 0,-5-3-27 16,1-6-100-16</inkml:trace>
  <inkml:trace contextRef="#ctx0" brushRef="#br0" timeOffset="-213565.54">32200 1142 388 0,'0'0'36'0,"0"0"37"16,12-51 9-16,-10 40-15 0,0 1-31 15,0 0-8-15,0 1 1 0,0 0 3 16,-2 0-2-16,0 0-6 0,0 2-8 15,-2-1-1-15,-2 1-4 0,0 1-2 0,0 1-5 16,-4 1-2-16,1 1-2 0,-1 1 0 16,-2 2-2-16,-3 0-3 0,-1 4-3 15,-3 5 4-15,-1 2 1 0,1 3-3 16,3 0-4 0,-1 1-2-16,3 2 5 15,-1 0 0-15,5 1 0 0,2-3 5 16,4-1-2-16,2-2 1 0,0-1 1 15,0-4-1-15,6-3 1 0,2-1 0 16,3-3 2-16,3 0 1 0,9 0 2 0,-2-5-1 16,5-4 3-16,-3 1-2 15,0-3 1-15,-4-1 4 0,-1 0 9 0,-3 1-3 16,-5 0-2-16,-2 4 0 16,-4 3-2-16,-2 1 0 0,-2 3-1 0,0 0 0 15,0 0-5-15,0 0-4 0,0 2-2 16,0 5-5-16,0 5-2 0,0 7 5 15,0 7 2-15,-6 4 2 0,-2 6 1 16,-4 0 1-16,3 1 0 0,-1-3-2 16,0-2-1-16,1-3 0 0,5-4 1 15,-4-5 0-15,2-4 1 0,0-2 0 0,-5-5-1 16,3-1 0-16,-2-2-9 16,-5-3-8-16,5-1-6 0,-1-2 1 15,-1 0 1-15,6-5-11 0,-4-1-14 16,-3-1-10-16,7-3-17 0,0-6-45 0,2 0-57 15</inkml:trace>
  <inkml:trace contextRef="#ctx0" brushRef="#br0" timeOffset="-213285.24">32369 1187 319 0,'0'0'242'0,"0"0"-182"0,0 0-4 16,0 0 32-16,0 0-24 0,0 0-33 16,0 0-14-16,0 0-3 0,23-36-4 15,-21 36-4-15,2 1-5 0,6 5-1 16,1 5-1-16,-3 4-1 0,2 2 2 16,1 4 0-16,-1-1 3 0,0 2-3 15,1 0-1-15,-3 0 1 0,-2 1 0 16,2-3 0-16,-4-3 0 0,3-1-11 0,-5-1-29 15,2-2-18-15,-4-4-30 16,0-3-24-16,-4-2-82 0,0-4-160 16</inkml:trace>
  <inkml:trace contextRef="#ctx0" brushRef="#br0" timeOffset="-213096.15">32559 1195 343 0,'0'0'243'16,"0"0"-188"-16,0 0 4 0,0 0 28 15,0 0-24-15,0 0-35 0,0 0-14 16,0 0-5-16,0 0-6 0,-45-7 0 0,30 26-1 16,-1 4-1-16,-3 1 1 15,1 1-1-15,-1 1-1 0,4-1-2 16,3-2-21-16,4 1-19 0,4-3-18 16,-3-2-36-16,-1-5-31 0,2-3-88 0</inkml:trace>
  <inkml:trace contextRef="#ctx0" brushRef="#br0" timeOffset="-212543.04">32809 1125 373 0,'0'0'23'15,"0"0"3"-15,0 0 32 0,0 0 1 16,-10-52-30-16,4 41-7 0,0 1-4 16,1 0-5-16,-1 2 4 15,0 2-4-15,0-1 2 0,2 1 1 0,2 3 0 16,0-1 0-16,2 1-2 0,0 1 1 16,0 0-1-16,0-1-4 0,2 0-2 15,4-1 0-15,4-2-2 0,5-1-2 0,5 2 0 16,1-1 0-16,4 3 3 15,2 2 0-15,-3 1-1 0,-1 0-2 0,0 4 0 16,-4 2-2-16,-5 2 3 16,-4 1-2-16,-1 2-3 0,-7 0 0 0,-2 3 0 15,-6 2 0-15,-9 0 0 0,1-1 1 16,-5 2 1-16,-4-4 0 0,5 0-1 16,-3-4 0-16,6 1 0 0,-1 0-1 15,4-2-3-15,-1-2-4 0,3-1 3 16,6-2-1-16,0 2 2 0,4-4 3 15,0-1 0-15,0 0 0 0,0 0 0 16,0 0 0 0,4 0-2-16,2 1 2 0,6 3 0 0,3 2 6 15,3 0 6-15,1 2-5 0,0 4 8 16,-1 3-6-16,1-1 0 0,-7 2-2 0,-1-4 0 0,-7 1 0 16,-4-1-4-16,-4 3 0 0,-9-2 3 15,-3 1 4-15,-7-2-1 0,-4 3-4 16,-2-2 0-16,0 0-3 0,2-1-2 15,-6 0 0-15,-2-2-21 16,-4 0-22-16,-5 0-45 0,3-3-88 0,4-3-202 16</inkml:trace>
  <inkml:trace contextRef="#ctx0" brushRef="#br0" timeOffset="-212011.24">30504 2371 14 0,'0'0'448'0,"0"0"-434"0,0 0-2 0,0 0 25 0,0 0 17 0,0 0-14 16,0 0-10-16,-2-8-3 0,4 8-7 16,1 0-6-16,3 0-8 0,8 0 4 15,3 1 8-15,6-1 4 0,8 2 1 0,4-4-6 16,4 2-7-16,4-1-5 15,1-4 0-15,-1 2-4 16,-6 0-1-16,-4-2 1 0,-4 2-1 0,-4-2-19 0,-8 1-53 16,-5-1-32-16,-8-4-67 0,-4 1-156 15</inkml:trace>
  <inkml:trace contextRef="#ctx0" brushRef="#br0" timeOffset="-211819.26">30819 2212 503 0,'0'0'116'0,"0"0"-71"0,0 0-5 16,0 0 31-16,0 0-19 0,0 0-24 0,0 0-5 15,0 0-2-15,0 0-12 16,-7-9-7-16,7 23-2 0,0 6-1 16,3 5 1-16,-1 7 3 0,-4 4-1 0,-3 3-1 15,-3 1-1-15,6-1-1 0,-4 0-30 16,2-5-27-16,0-2-45 0,4-7-20 15,0-6-86-15</inkml:trace>
  <inkml:trace contextRef="#ctx0" brushRef="#br0" timeOffset="-211520.08">31364 2104 422 0,'0'0'23'16,"0"0"15"-16,0 0 33 0,0 0 2 15,0 0-30-15,0 0-7 0,0 0 4 16,0 0-10-16,0 0-3 0,-31-49-5 0,31 47-6 16,0 2-4-16,0 0-2 15,2-2 1-15,7-1-1 0,5-3-1 0,9-3-5 16,8 0-4-16,4-1 0 15,4 4-1-15,-1-1 1 0,-5 1-1 16,-6 3 1-16,-9 2 0 0,-3 1-19 0,-7 4-34 16,-8 3-42-16,0 4-24 0,-15-4-82 15</inkml:trace>
  <inkml:trace contextRef="#ctx0" brushRef="#br0" timeOffset="-211114.79">31307 2057 411 0,'0'0'168'16,"0"0"-147"-16,0 0-7 0,0 0 48 16,0 0 4-16,0 0-44 0,0 0-20 15,0 0-2-15,0 0-2 0,4 33 2 0,0-16 4 16,0 3 0-16,-4 5-2 16,0-1 2-16,0 0-2 0,0-5 1 0,-4-4-3 15,8 0 1-15,-4-5-1 0,0-2 1 16,0-3 0-16,0-3-1 0,0-2 0 0,0 0 0 15,0 0 0-15,0 0 1 16,0 0 1-16,0-2 1 0,4-6-1 0,2 0 0 16,0-3-1-16,5 3-1 15,-1-2 0-15,3 0-1 0,-1 2 0 16,4 2-1-16,-1 3 1 0,1 3-2 16,1 0 0-16,2 0 1 0,-3 7 0 0,7 3-1 15,-2 4 3-15,-5 4 0 0,1 5-2 16,-9 3 2-16,-4 2 2 0,-4-2-1 15,-8 2 2-15,-7-2 3 16,1-4-2-16,-1-5 1 0,1-1-3 0,-1-3 0 16,-1-3-2-16,1-2-10 15,-5-4-19-15,1-1-13 0,1-3-26 0,3 0-15 16,3-3-42-16,3-2-72 16</inkml:trace>
  <inkml:trace contextRef="#ctx0" brushRef="#br0" timeOffset="-210858.67">31637 2203 537 0,'0'0'106'16,"0"0"-35"-16,0 0-36 15,0 0 32-15,52-52-25 0,-42 49-20 0,3 1-6 16,3 2-2-1,5 2-5-15,-2 5-4 0,5 1-1 0,-5 6-2 16,6 3 0-16,-3 1 0 0,-3 1-1 0,-2 0 1 16,-1 1-2-16,1-1 0 0,-5 1 0 15,0-1-7-15,-5-1-32 0,-3 0-26 16,0-6-25-16,-4-4-33 0,-2-4-86 16,-2-3-191-16</inkml:trace>
  <inkml:trace contextRef="#ctx0" brushRef="#br0" timeOffset="-210637.91">31896 2127 545 0,'0'0'79'0,"0"0"-46"0,0 0 19 0,0 0 32 16,0 0-25-16,0 0-33 0,0 0-10 16,0 0 0-16,0 0-5 0,-2-33-10 15,2 40-1-15,-5 4-1 0,1 4 1 16,-4 4 3-16,2 4-1 0,-4 2 0 15,-7 4 0-15,3 1 0 0,-1 4-2 16,-1-2 0-16,3-3-23 0,-1-1-24 16,3-3-28-1,-5-6-45-15,-1-5-78 0,5-6-267 16</inkml:trace>
  <inkml:trace contextRef="#ctx0" brushRef="#br0" timeOffset="-209958.57">32218 2127 194 0,'0'0'14'0,"0"0"0"16,0 0 23-16,0 0 19 0,0 0-13 0,0 0-12 0,0 0 2 15,0 0 3-15,-33-54 9 0,25 48-5 16,2-1-6-16,-1-1-4 0,1 1 2 16,2 0 0-16,-2 0 3 0,0 3 1 15,6-2-2-15,0-1-4 0,0 1-8 16,0-2-4-16,4-1-4 0,0 0 0 15,4-2-8-15,0 3-1 0,5 1-1 16,1 1 1-16,5 1-1 0,2 4 0 0,3 1-1 16,-1 2-1-16,2 5 1 0,-2 3-2 15,2 1-1-15,-7 6-1 16,1-1-2-16,-7 0 3 0,1 0-2 0,-5 1 2 16,-8 0 0-16,0-1 0 0,2-2 0 15,-6 0 0-15,-5-1 0 0,-1-4 0 16,-2-2 2-16,-1 2-1 0,-5-2 0 31,-3-3 0-31,0 5-1 0,3-6-1 0,3 1-4 0,3 0 1 0,4-1 3 16,3-1-4-1,3 0 0-15,2-1 2 0,0-1 3 0,0 0 0 0,0 0 0 0,0 0-1 16,0 0 0-16,0 0 1 0,7 0-3 16,3 0 1-16,4 3 2 0,3 0 1 15,2 3 1-15,3 2 3 0,-3 3-5 16,0 2-1-16,-5 2 1 0,-2 3 1 15,-1-1-1-15,-9 2 1 16,-2 1 0-16,0-1 4 0,-6-1 0 0,-5-2 1 31,-1-1 1-31,2-4-4 0,-7-3 1 16,-2-3 1-16,1-3 7 0,-1-2-1 16,-2 0-4-16,-1 2-3 0,-1-5-4 0,-2 2-3 15,0-2-25-15,3 0-27 0,-1-1-50 16,-2-1-82-16,2 2-252 15</inkml:trace>
  <inkml:trace contextRef="#ctx0" brushRef="#br0" timeOffset="-196893.65">27830 3162 469 0,'0'0'69'0,"0"0"-21"0,0 0-13 0,0 0 13 16,0 0-9-16,0 0-15 0,0 0-13 15,0 0-2-15,-2 0-1 16,6 0 1-16,4 0-3 0,9 0 6 0,-7 0 15 15,15 0-13-15,-3 0-7 0,3 0-3 16,2-3-2-16,6 0-2 16,-6 0 0-16,6 0-2 0,-8 1-50 0,-2 0-34 15,-5 2-11-15,-12 0-49 0,-3 3-91 16</inkml:trace>
  <inkml:trace contextRef="#ctx0" brushRef="#br0" timeOffset="-196721.15">27904 3354 507 0,'0'0'52'0,"0"0"-26"0,0 0 6 0,0 0 20 15,0 0-11-15,0 0-19 0,66-22-8 16,-37 14-7-16,0 0-6 0,2-1 1 16,0 2-2-16,2-2 0 0,2-2-25 15,3-3-43-15,-3-3-47 16,-4 0-95-16</inkml:trace>
  <inkml:trace contextRef="#ctx0" brushRef="#br0" timeOffset="-196152.15">28714 3007 48 0,'0'0'339'0,"0"0"-312"0,0 0 21 16,-29-50 19-16,23 42-7 0,-2 0-17 16,4 1-10-16,4 1 1 0,-2 0-4 0,2-1-12 15,0 1 7-15,4 0-8 0,4 0-8 16,-2 0-5-16,3 0 0 16,-1 2-2-16,8 0-2 0,-1 4 1 15,8 0-1-15,4 0 0 0,-1 6 0 0,-1 2 0 16,0 3-1-16,0 1 1 0,-11-1 0 15,7 1 0-15,-11-1 0 16,-1 0-1-16,-1 2 0 16,-6 0 0-16,-2 0 0 0,0-1-1 0,-13 2 2 0,-1 3 0 15,-3-3 1-15,1 0-1 16,-7 1 0-16,7-3-2 0,-3-1-9 16,7-1 1-16,-3-4 2 0,7 1-2 0,2-2-3 15,6-2 11-15,-2-2 2 0,2-1 1 0,0 0 3 16,0 0 0-16,2 0-1 15,0 0-1-15,6-1 0 0,7 0 0 0,-1 1 0 16,5 0 1-16,-1-1-1 0,5 6 3 16,2 2 1-16,-5 4 1 0,3 0-3 15,-2 0-3-15,-7 1 0 0,-5 0 5 16,1-3-4-16,-6 1-1 0,-4 3 1 16,-4-1 2-16,-8 4 3 0,-1-1 0 0,-10 1-5 15,3 0 2-15,-5-4-2 0,2 1-2 16,0-4 0-1,7-2-8-15,-3-1-9 16,5-1-7-16,1-1-1 0,1-2-7 0,2-2-12 0,-1 0-14 0,-1-5-21 16,4-3-37-16,1-2-99 0</inkml:trace>
  <inkml:trace contextRef="#ctx0" brushRef="#br0" timeOffset="-195726.16">29233 3030 449 0,'0'0'53'0,"0"0"7"15,0 0 17-15,0 0 5 0,0 0-24 0,0 0-20 16,0 0-13-16,0 0-7 0,-4-36-3 16,2 36-6-16,0 0-5 0,-2 0 0 15,0 0-1-15,2 2-3 0,-5 2 0 16,-3 1-1-16,2 3 0 0,2 2 0 15,-3 4 1-15,1 1-1 0,2 2 1 16,2 2 0 0,-2 1 0-16,6 0 0 0,0 3-2 0,0-1 1 0,6-1 1 0,0 0-2 15,6-5-9-15,-1-3 8 0,3-4-1 16,7-3-2-16,2-3 3 0,-3-3 2 16,7-4 1-16,-2-5 3 0,2-6-2 15,-7-2 1 1,1-5 1-16,-2-3 1 0,-7 0 9 0,-4-6 0 15,-6 2-2-15,-2-2-5 16,-4-1-1-16,-8 4-3 0,-7 4 3 0,-1 2-5 0,-3 6-1 16,0 5 0-16,3 4-3 15,-1 3-4-15,4 4-6 16,5 7-3-16,2 7-3 0,-7 5-16 16,7 1-16-16,-3 3-11 0,1 0-10 15,4-2-41-15,-1-3-69 0,5-4-143 16</inkml:trace>
  <inkml:trace contextRef="#ctx0" brushRef="#br0" timeOffset="-195316.44">29727 2981 439 0,'0'0'66'0,"0"0"-6"16,0 0 10-16,-58-32-2 0,46 28-12 15,2 2-18-15,3 1-10 0,1 0-11 16,-2 1-4-16,4 0-5 0,-4 3-1 16,3 3-3-16,-3 1-4 0,-2 4 0 15,4 2 0-15,-3 5 0 0,1 1 0 16,-4 1 0-16,8 1 0 0,-1 0 0 16,3 1-1-16,2 3 1 0,0-1 0 15,2 2 0-15,3-4 0 0,3-3 0 16,6-2 0-16,1-2 0 0,5-3 1 15,1-2-1-15,6-7 3 0,6-3 4 0,0-4 8 16,4-6 0-16,-4-3 2 16,-2-5 3-16,-2-3 0 0,-4-4 0 15,-2-3 4-15,-9-4-16 0,-7 0-8 0,-5-3 0 16,-6 6 0-16,-11-2 0 0,-12 4 0 16,-2 3 0-16,-2 3 0 0,-6 8 0 15,0 4 0-15,-5 9-16 0,-3 6-41 16,2 8-19-16,-1 4-66 0,1-2-141 15</inkml:trace>
  <inkml:trace contextRef="#ctx0" brushRef="#br0" timeOffset="-190661.49">30492 2920 222 0,'0'0'59'0,"0"0"-17"0,0 0 16 15,0 0 7-15,0 0-5 0,0 0-5 16,0 0-10-16,0 0-7 0,-6-38-3 16,6 37-6-16,0 1-2 0,0 0-8 15,0 0-3-15,-2 0-3 0,2 0-4 0,0 5-7 16,0 6-2-16,0 6 0 0,-2 6 10 16,0 2-2-16,0 0-4 0,0 1-2 15,2 2-1-15,0-2-1 0,0 1 0 16,2-4 1-16,-2-2 0 0,2-3 0 15,0-1-1-15,2-1 0 0,-4-3-2 16,2-2-18-16,4-3-30 0,-2-4-35 16,0-4-40-16,-2 0-80 0</inkml:trace>
  <inkml:trace contextRef="#ctx0" brushRef="#br0" timeOffset="-190314.65">30806 2915 503 0,'0'0'70'0,"0"0"-20"16,0 0 11-16,0 0 30 0,0 0-36 16,0 0-31-16,0 0-6 15,0 0-3-15,0 0-10 0,-4-31-5 0,-12 38-3 16,-3 4 0-16,-8 1 2 16,0 2 1-16,-2 4 1 0,-4-2 0 0,2 0-1 15,4 2-2-15,3-5-18 0,3-1 5 16,9-4-3-16,3-2 9 0,3 0 1 15,4-6 1-15,2 1 6 0,0-1 1 16,0 0 0-16,2 0 3 0,2 0 1 16,-2-1-1-16,4 1-2 0,3-2 2 15,7 2 4-15,1-1 4 0,6 1 0 0,-1 0 2 16,9 1 1-16,2 4 1 16,0 0-3-16,3 3-4 0,5 2-3 15,-4 3-3-15,-4 3-1 0,-4 5-1 16,-4 1 0-16,0 7-4 0,-7 5-38 0,-9 0-51 15,-9 0-103-15,-7-10-325 0</inkml:trace>
  <inkml:trace contextRef="#ctx0" brushRef="#br0" timeOffset="-172246.74">29066 4678 397 0,'0'0'27'0,"0"0"9"15,0 0-4-15,0 0 14 0,0 0-4 16,0 0-13-16,0 0-11 0,0 0-4 15,39-26-4-15,-39 29-4 0,0 6-3 16,-4 0-2-16,-2 2 2 0,0 1 1 16,-3-1 0-16,-5 1 2 0,-1-1-2 15,-5-2 1-15,5-1 1 0,-8-3-5 16,5-1 3-16,-5-3 3 16,0-1 5-16,5 0-2 0,-3-4-6 0,5-1-3 15,1-3 0-15,5-1 1 0,4-2-1 16,-1-3 0-16,5-1 1 0,2-3 1 0,0 0-1 15,9-1 2-15,-1-1-1 0,0 2 6 16,0 1-3-16,5 0 0 16,-3 5 2-16,2 2 1 0,5 1-2 15,-3 2-2-15,5 1-2 0,4 5 0 0,-2 1-1 16,3 4-1-16,1 7-1 0,-4 4 2 16,-3 6-2-16,-5 4 0 0,-1 9 0 15,-12 5 1-15,-8 2-1 0,-9 3 1 16,-5 0 1-16,-5-3 0 0,-2-2-2 15,-2-7-1-15,0-5 0 0,2-3-2 0,0-4 0 16,0-4-1-16,4-4 1 16,7-4-4-16,-5-3-4 0,8-3 3 15,1-1 2-15,6-1 3 16,1-3 1-16,1-2 1 0,0-4 0 0,4 0 1 0,2-2 0 16,0 2 0-16,4-2 0 15,9 2 1-15,-1 1 4 0,9 0 1 16,-1 0 0-16,7 4 4 0,6 1-1 0,2 3-1 15,3 0-2-15,3 0 0 0,0 5-4 16,-4-1 0-16,3 3-2 0,-1 0 1 0,-6-2-1 16,-2 0-12-16,-4-3-15 15,-6 0-27-15,-7-2-18 0,-2-2-17 0,-1-7-54 16,-9-2-150-16</inkml:trace>
  <inkml:trace contextRef="#ctx0" brushRef="#br0" timeOffset="-171596.84">29494 4686 293 0,'0'0'66'15,"0"0"-43"-15,0 0 11 0,0 0 18 16,0 0-5-16,0 0-16 0,0 0-2 15,0 0-3-15,43-43-4 0,-41 40-6 16,0 1 0-16,0 0 0 16,-2 0 0-16,2 2-3 0,-2 0-2 0,0 0-2 15,0 0-1-15,0 0 0 0,0 0-3 16,0 0-2-16,0 0-2 0,0 0 0 16,0 0-1-16,-2 2 1 0,0 2-1 0,-2-1 1 15,-4 3 0-15,0 0 0 16,-1-1 1-16,-7 0 1 0,1-2-2 0,-3 0 0 15,-1-3-1-15,-4 0-2 0,-1 0-3 32,5 0-5-32,-2-3 3 0,7-1 0 15,-3-2-1-15,11-2 3 0,0 0 3 0,2-1 0 16,4-1 2-16,0 2 0 16,0-1-1-16,2 1 1 0,2 1 1 15,2 1 2-15,0 0 2 0,9 2 1 0,-3 2 0 16,7-3 0-16,-1 4 0 0,7-2 1 15,2 2 2-15,0 1 2 0,-4 0-1 16,4 4-3-16,-3 3 0 0,-7 4-3 16,1 2-1-16,-9 2-2 0,-5 3 0 15,-4 3-1-15,2 1 1 0,-10 3 0 16,-5 3 1-16,-7-2 0 0,1-1-1 0,-4 1-1 16,1-2 0-16,1-3-4 15,0-1-2-15,5-4 0 0,7-4-2 16,1-2 2-16,4-3 3 0,2-3 1 0,2-2 2 15,0-2-1-15,0 0 0 0,2 0-1 16,2 0 0-16,4 0 2 0,7 0 2 16,-1 0 3-16,7-2 0 0,-4-2 0 15,7 0-3-15,1-3-1 0,0 0-1 16,2-1 0-16,2-2-3 0,0 0-22 16,4-3-26-16,2-3-24 0,2-6-69 15,-8 0-112-15</inkml:trace>
  <inkml:trace contextRef="#ctx0" brushRef="#br0" timeOffset="-171282.68">30087 4585 415 0,'0'0'109'0,"0"0"-79"16,0 0 28-16,0 0 10 0,0 0-10 16,0 0-22-16,0 0-10 0,0 0-5 0,-4-18-5 15,2 18-5-15,-2 3-6 0,-3 3-4 16,-7 4 1-16,2-1-2 0,-7 6 0 15,2 0 0-15,-3 2 2 16,1 2-4-16,-4-3 2 16,3 0-11-16,5-1 6 0,3-4-1 0,-1-2 0 0,7-3 0 15,4 0 2-15,-2-1 3 0,4-1-1 16,0 0 0-16,0-1 0 0,2 0-1 16,6 0 1-16,7 0 1 0,3-3 0 15,7 0 0-15,8 0 1 0,2-6 3 16,5-3-1-16,-3 1-1 0,-4 0 0 15,2-2 0-15,-4 2-1 0,0-2-9 16,-4 0-37-16,-4 4-16 0,-9-3-18 16,-10 1-89-16,-4-4-132 0</inkml:trace>
  <inkml:trace contextRef="#ctx0" brushRef="#br0" timeOffset="-171092.38">30054 4566 232 0,'0'0'320'0,"0"0"-278"0,0 0 9 0,0 0 6 15,0 0-13-15,0 0-22 0,0 0-7 16,0 0 8-16,0 0 1 0,25 39-5 16,-17-16-5-16,4 4-2 0,-3 2-1 15,-5 2-6-15,2 1-3 16,-4-1-1-16,2 0-1 0,2-4-2 0,1 0-25 16,-3-4-24-16,0-2-26 0,2-7-23 15,-2-2-48-15,2-6-100 16</inkml:trace>
  <inkml:trace contextRef="#ctx0" brushRef="#br0" timeOffset="-170840.22">30691 4564 597 0,'0'0'1'0,"0"0"8"0,0 0 49 0,0 0 21 15,0 0-29-15,0 0-19 0,0 0-11 16,0 0-7-16,0 0-9 16,41-4-1-16,-37 25 1 0,-4 8-1 0,0 3-2 0,-2 0 2 15,-4 2-2-15,4-3 0 0,0-1-1 16,-3-5-4-16,10-2-12 0,-3-2-9 16,4-3-13-16,-2-4-25 0,6 0-20 15,1-7-28-15,-3-6-60 0,-4-1-148 16</inkml:trace>
  <inkml:trace contextRef="#ctx0" brushRef="#br0" timeOffset="-170556.09">31067 4602 533 0,'0'0'46'16,"0"0"8"-16,0 0-5 0,0 0 10 16,0 0-8-16,0 0-21 0,0 0-9 15,0 0-4 1,-66-32-7-16,37 42-7 0,-2 5 0 0,2-2-3 0,-2 0 2 0,0 3-2 15,4-1 1-15,2-1-1 0,0 0 0 16,5-1-6-16,5-1-5 0,7-2 1 31,4 0-1-31,2-3 4 0,2 1 3 0,0 1-1 0,8-2 2 0,2 1 1 16,11 0 1-16,2-2 1 16,8 0 11-16,4 0 2 0,8-1-5 0,1 1 7 15,-1-3-2-15,5 2-1 0,1-1-5 0,1 4-1 16,1 3-4-16,1 3-2 0,4 4-5 15,-6 3-57 1,-3-3-100-16,-10-3-171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6-09T04:27:10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13467 8714 292 0,'0'0'50'0,"0"0"13"0,0 0 8 0,0 0-7 16,0 0-32-16,0 0 33 0,0 0-24 16,0 0-8-16,0 0 0 0,-16-46-4 15,10 43-3-15,-3 1-7 0,-1-1-3 16,2 2-1-16,1 0 0 0,-3 1-4 16,-4 0-5-16,5 3-4 0,-3 6-2 15,-2 3 0-15,1 3-2 0,-3 6 2 16,5-3-1-16,1 2-1 0,-2 3 0 15,1-1 2-15,7 3-1 0,-4-5 1 16,4 2 0-16,0-1 0 0,1-2-1 16,3 2 1-16,0-3-1 0,7 3 0 15,1 1 1-15,0-2-1 0,5 3 1 0,3-4-1 16,-1 1 0-16,7-2 1 0,3-5 0 16,-2 0-1-16,8-6 1 0,0-6 0 15,6-2 0-15,-2-10 1 0,7-7 0 16,-5 0 1-16,-4-6 2 0,0-1 8 15,-6-6 2-15,-4-3 0 0,-3-3 3 16,-3-2 7-16,-5-2-5 0,-12 0-5 16,-4-1-3-16,-15 4-1 0,-5 1 2 15,-14 9-12-15,-7 4 0 0,-19 9 0 0,0 8 0 16,0 7 0-16,4 1-6 0,16 10-7 16,9 1-3-16,12 3 0 0,15 5-16 15,6 7-26-15,2 5-35 0,2 4-22 16,4 1-19-16,1-8-103 0</inkml:trace>
  <inkml:trace contextRef="#ctx0" brushRef="#br0" timeOffset="757.97">18280 8428 300 0,'0'0'56'0,"0"0"-1"16,0 0 2-16,0 0 12 0,0 0 0 16,0 0-12-16,0 0 4 15,0 0 0-15,0-54-7 0,0 50-10 16,0 2-10-16,0-2-3 0,0 3-4 0,0 1-3 0,0 0-3 16,0 0-18-16,0 0-3 0,-3 0 0 15,3 2 0-15,0 3 0 16,0 3 0-16,0 7 0 0,0 5 0 0,5 3 0 15,-1 1 0-15,4 2 0 16,-4 3 0-16,0 1 0 0,0 1 0 0,1-1 0 16,-1 2 0-16,-2 0 0 0,-2 1 0 0,0-1 0 15,2 0 0-15,-2-2 0 16,-2-3 0-16,-2-3 0 0,-1-4 0 16,1-3 0-16,2-5 0 0,0-2 0 15,2-2 0-15,0-1-12 0,0-3-71 0,-4-4-75 16,0-12-166-16</inkml:trace>
  <inkml:trace contextRef="#ctx0" brushRef="#br0" timeOffset="74256.49">9519 11864 79 0,'0'0'65'15,"0"0"-65"-15,0 0-2 16,0 0 1-16,0 0 1 0,0 0 1 16,25-53 13-16,-23 45 20 0,0 0 23 0,2-1-1 15,-2 2-3-15,-2-1 3 0,0 4 2 16,0 0-58-16,-4 1 58 16,-2 1 33-16,-2-1-47 0,-3 1-21 0,-1 2-7 15,-1 0 4-15,-1 2-5 0,-3 3-4 16,1 4-3-16,-1 2-3 0,3 5-2 15,-3 2-2 1,1 4 0-16,-1 6-1 0,3 1 1 0,1 6-1 0,3 2 0 0,2-1 1 16,2 2-1-16,2-2 1 15,4-4-1-15,6-2 2 0,4-3-2 0,7-4 1 16,1 0-1-16,5-7-1 0,4-2 1 16,2-10 0-16,6-5 2 15,2-2-1-15,0-15 2 0,7-4 1 0,-3-9 7 16,-4-2 10-16,3-4-1 15,-7-4-3-15,-7-2 1 0,-5-1-1 0,-11-2 1 16,-7 4-3-16,-3-1-4 16,-13 4-2-16,-10 1-4 0,-10 3-2 0,-8 8-2 15,-13 6 3-15,-8 11-4 0,-6 11 0 0,0 4 0 16,6 13-10-16,8 6-7 0,9 4 3 16,7 6-5-16,16 3-14 15,7 6-27-15,9 3-30 0,6 3-28 0,6-4-80 16</inkml:trace>
  <inkml:trace contextRef="#ctx0" brushRef="#br0" timeOffset="74874.49">13771 11851 55 0,'0'0'372'0,"0"0"-324"0,-8-52 38 0,4 40-13 16,0 1-8-16,-1 1 3 0,1 2-14 16,4 2-12-16,-2 3-7 0,2 0-8 15,0 2-1-15,0 1-4 0,0 0-5 16,0 0-5-16,-2 0-3 0,2 0-3 15,0 4 0-15,0 1-6 0,0 9 0 16,0 7 0-16,0 10 0 0,0 11 0 16,0 5 0-16,-4 3 0 0,2 4 0 0,-2-2 0 15,6 2 0-15,-2-4 0 0,4-3 0 16,4-1 0-16,9-4 0 0,-5-6 0 16,9-9-28-16,-9-5-30 0,-8-6-17 15,-4-4-66-15,-16-7-71 0</inkml:trace>
  <inkml:trace contextRef="#ctx0" brushRef="#br0" timeOffset="75739.58">6549 14940 303 0,'0'0'198'0,"0"0"-196"15,0 0-1-15,0 0 14 0,-23-59 27 0,21 47-11 16,-4-2-6-16,4-1 6 16,-5 1 5-16,1 0 4 0,2 2-9 0,-4 3-3 15,-1 2 2-15,1 3-3 0,-2-2-5 16,-5 5-7-16,1 2-5 0,-7 2-3 16,1 10-4-16,-5 4-1 0,0 7 0 15,-2 9 1-15,4 6-1 0,-1 6 0 16,3 3-1-16,9 0-1 0,1-1 0 15,3-1-2-15,8-1 1 0,6-5 0 16,4-1 0-16,3-5 1 16,3-6 0-16,3-3-1 0,4-3 1 15,-1-6-1-15,7-4 1 0,-4-5 0 0,8-4-1 0,2-3 0 16,-2-4 1-16,11-9 0 16,-3-8 1-16,1-5-1 0,-3-6 1 15,2-4 0-15,-8-2 3 0,-8 2 5 0,-2-1-1 16,-13 3 3-16,-2 0-1 15,-8-1 4-15,-12-1-1 0,-7-2-4 0,-14 0-7 16,-4 0-1-16,-8 5-1 16,-3 6-6-16,1 12-4 0,3 8 2 0,7 5 0 15,2 2 1-15,6 9-8 0,8-1-3 16,7 7-8-16,3 0-11 0,5 4-28 16,6 9-26-16,8 1-58 0,3-1-95 0</inkml:trace>
  <inkml:trace contextRef="#ctx0" brushRef="#br0" timeOffset="76164.74">9279 14618 545 0,'0'0'49'0,"0"0"20"0,0 0 8 0,0 0-2 16,0 0-31-16,0 0-15 0,0 0-6 16,0 0 3-16,-12-17 2 0,12 17-6 15,0 0-5-15,-4 3-2 0,4 1-11 16,0 7-4-16,-2 7 0 0,2 13 0 16,-2 12 0-16,0 5 0 0,-1 5 0 15,-1 1 0-15,4 3 0 0,0 0 0 16,0 5 0-16,0 3 0 0,4 0 0 15,-1 4 0-15,3 3 0 16,2 0-28-16,2 1-53 0,-3-11-72 16,-7-13-204-16</inkml:trace>
  <inkml:trace contextRef="#ctx0" brushRef="#br0" timeOffset="77062.31">12285 14962 207 0,'0'0'268'15,"0"0"-250"-15,0 0 14 0,0 0 20 0,0 0 9 16,0 0-21-16,0 0-5 0,0 0-3 16,0 0-2-16,-31-24-4 0,27 25-6 15,-7 3-6-15,1 1-3 0,0 4-1 16,-7 2-1-16,1 5-1 0,-7 4-3 16,0 5-3-16,-2 8-1 0,-4 6-1 15,3 4 1-15,3 7-2 0,4 3 1 16,1 1 0-16,7 2 0 0,7-5 1 0,2-1-1 15,4-8 0-15,4-4 1 0,11-7-1 16,2-3 0-16,5-9-1 16,5-3 1-16,4-6-1 0,0-9 1 0,5-7 0 15,7-12 1-15,7-16 0 0,-3-11 7 16,7-11-1-16,6-6 8 0,-8-5-6 16,-4-3-7-16,-9 1 3 0,-10-2 3 15,-8 6 0-15,-19 4-3 0,-4 8-2 16,-8 10 1-16,-17 7-1 0,-8 10 1 15,-3 6-3-15,-9 11-1 0,-7 9-2 16,3 7-1-16,-1 9-3 0,1 10-5 16,3 3-1-16,5 6-2 0,6 6-17 0,4-1-17 15,12 2-31-15,9-2-31 16,10-5-90-16</inkml:trace>
  <inkml:trace contextRef="#ctx0" brushRef="#br0" timeOffset="77454.81">14989 14642 722 0,'0'0'51'0,"0"0"23"0,0 0-20 16,0 0-3-16,0 0-15 0,0 0-17 15,0 0-10-15,0 0-2 16,-19 6-7-16,21 14 0 15,2 9 0-15,0 10 0 0,3 12 0 0,-7 5 0 0,2 5 0 16,-2 2 0-16,0-1 0 0,0-2 0 16,2-3 0-16,0-6-9 0,0-5-47 15,-2-9-41-15,-15-7-120 0,-3-11-394 16</inkml:trace>
  <inkml:trace contextRef="#ctx0" brushRef="#br0" timeOffset="78336.97">18515 11868 468 0,'0'0'19'0,"0"0"25"0,0 0 12 0,0 0-1 16,0 0-16-16,0 0-6 0,-64-36 1 15,50 36-9 1,-7 3-3-16,4 5-5 0,-7 3-3 0,3 0-2 0,4 2-2 16,1-1-5-16,3 2 0 15,3 1-5-15,0 2 0 0,4 2 0 0,-5 4 0 16,3 4 0-16,-2 3 0 0,6 2 1 15,1 2-1-15,1 1 0 0,4-3-1 16,3 1 1-16,11-4 0 0,1-2-4 16,5-4 2-16,7-4 1 0,4-4 1 0,1-7-1 15,1-8 1-15,-2-4 2 16,4-12-1-16,0-8 15 0,0-5 11 0,-4-8-1 16,-4-2 1-16,-4-4 1 0,-8-1-8 15,-5-1-4-15,-12-3-6 0,-2 2-10 16,-14-2 0-16,-5 5 0 0,-4 4 0 15,-8 5 0 1,0 9 0-16,2 8 0 0,0 8 0 16,8 9 0-16,2 0 0 0,3 10 0 0,3 6-19 0,1 6-14 15,6 6-17-15,8 0-9 16,2 4-34-16,10 1-41 16,5-4-82-16</inkml:trace>
  <inkml:trace contextRef="#ctx0" brushRef="#br0" timeOffset="78714.92">21097 12099 703 0,'0'0'11'15,"-17"-64"38"1,17 40-7-16,0 3 16 0,0 0-12 16,3 4-19-16,3 2-3 0,0 6 3 0,-2 4-3 0,0 3-12 0,0 2-12 15,-2 0 0-15,3 0 0 16,-3 7 0-16,4 2 0 0,4 3 0 0,1 5 0 15,-3 5 0-15,0 6 0 16,-2 4 0-16,-2 9 0 16,-4 3 0-1,2 6 0-15,-2 6 0 0,0-1 0 0,5 2 0 16,5 1 0-16,6-2-35 0,-5-3-103 16,-5-14-189-16</inkml:trace>
  <inkml:trace contextRef="#ctx0" brushRef="#br0" timeOffset="81255.6">5875 18000 302 0,'0'0'10'0,"0"0"-9"16,0 0-1-16,22-63 10 0,-7 44 7 15,-5 0 1-15,7 6 2 0,-9 3 15 0,-2 3-5 16,3 1-5-16,-7 2-2 0,-2 2 0 15,0 1 17-15,0 1 23 0,-2-2-14 16,-5 2-20-16,3 0-12 0,-4 0 0 16,0 0 3-16,-7 0 0 0,5 0-3 15,-3 2-2-15,1 1-5 0,2 1-4 16,-1 0-3-16,-1 5 2 0,0 2-4 16,1 4 0-16,-3 5 0 15,3 2-1-15,1 4 1 0,-2 4-1 0,3 0 0 16,1-1-3-16,-2 2 3 0,4-2 1 15,4 1 0-15,0-1-1 0,2-1 0 0,2-1 0 16,4-3 0 0,6-1-1-16,3-1-1 0,3-1 0 0,5-2 0 0,4-5-1 15,2-6 0-15,2-4-1 16,0-4 2-16,0-6-1 0,-2-8 2 0,0-5 1 16,-4-5-3-16,1-5 2 0,-1-6 1 15,-10-2 0-15,3-5 4 0,-5 2 1 0,-11 0 0 16,0 1 2-16,-2 0 3 15,-8 3 4-15,-3 6-1 0,-5 5-7 16,1 7 2-16,-5 5 3 0,3 4 0 0,-10 6-5 16,0 3-2-1,-4 7-3-15,-4 10-1 0,0 6-1 0,-2 9-1 0,-5 4-9 16,3 6-15-16,-2 3-10 0,8 2-2 16,2-1-23-16,10-6-10 0,7-6-28 15,9-10-33-15,5-13-22 0,15-11-71 16</inkml:trace>
  <inkml:trace contextRef="#ctx0" brushRef="#br0" timeOffset="81697.05">6301 17969 637 0,'0'0'17'15,"0"0"-14"-15,0 0-3 0,0 0 23 16,0 0 12-16,0 0-13 0,0 0-9 0,0 0 2 16,-17-2 1-16,17 2-5 15,0 2-10-15,0 6 0 0,6 1 1 16,-4 6 0-16,-2 3-1 0,2 3 0 0,-2 1-1 16,0 0-2-1,0 0-2-15,0-1 2 0,0-1-1 0,0-2 0 0,0 0 2 16,7-2-1-16,-3 2-2 15,6-1-16-15,2-3 15 0,3-2-6 0,1-2-3 16,3-3 2 0,0-5 3-16,-1-2 3 0,3-5 5 15,2-7 1-15,-1-4 0 0,1-7 0 16,2-2 9-16,-4-4 8 0,3-5 3 0,-3-1 1 0,-4-2 3 16,-5-1-3-16,-6-1-4 15,-6 4-7-15,0 4 8 0,-6 6-10 16,-8 7-1-16,-3 8 8 0,-6 7 2 0,-6 3-12 0,-4 5-3 15,-2 6-2-15,-2 8-1 16,0 2 0-16,0 5-2 16,8 0-9-16,0 2-10 15,8-1-8-15,7 1-11 0,3-5-22 0,11-2-11 0,0-5-33 0,15-9-64 0,3-7-81 16</inkml:trace>
  <inkml:trace contextRef="#ctx0" brushRef="#br0" timeOffset="82153.98">6952 17905 648 0,'0'0'55'16,"0"0"-54"-16,0 0 9 0,0 0 25 0,0 0 8 0,0 0-10 0,0 0-4 0,0 0 2 15,-6-26-1-15,6 26-4 16,0 0-6-16,0 1-7 0,0 2-5 0,-7 1-5 15,-1 5-2-15,0 1-1 16,-7 8-2-16,-1 5 1 0,-3 4-1 16,3 3 0-16,-3 3 1 0,5 0-3 15,1-2-5-15,7 0 4 0,4-1-3 16,2-1-7-16,6 0 2 0,4-2 6 16,3-4-3-16,1-5 1 15,5-1 0-15,-5-7 3 16,5-3 0-16,-2-6 2 0,5-1 3 0,-1-6-1 0,0-7 1 0,5-8 1 15,3-4 0 1,-2-4 1-16,0-6 0 16,-6-3 3-16,-3-2 4 0,-3 0 1 15,-5 1 1-15,-4 4 2 0,-1 3-4 16,-5 7-1-16,-5 4 3 0,-9 8 1 16,-3 3 1-16,-7 2-4 0,-7 3-4 15,-2 3-3-15,-1 2-1 0,-3 4-5 0,0 5-6 16,2 4-9-16,2-1-5 0,2 0-14 15,6-4-34-15,6 0-50 0,-3-8-73 16,3-3-264-16</inkml:trace>
  <inkml:trace contextRef="#ctx0" brushRef="#br0" timeOffset="83479.21">9060 18098 400 0,'0'0'17'0,"0"0"-17"15,0 0 0-15,0 0 14 0,0 0 15 16,-8-47 13-16,8 41 0 0,-2 1 4 0,0-1-7 15,-4 0 1-15,-1 0-3 16,-1 0-4-16,-2 2-7 0,-1-2-6 16,1 3-6-16,-2 1-5 15,-1 2-2-15,-1 0 0 0,3 2 0 0,-3 4-2 0,-3 3-3 16,1 3-1-16,-1 3-1 0,-1 2 0 16,1 5 0-16,-1 4 0 0,-1 4 0 15,0 3 1-15,7 7-1 0,-4-2 0 16,3 1 1-1,1 0-1-15,-1-4 0 0,7-4 1 0,4-5-1 0,-2-1-1 16,4-2 0 0,0 2 1-16,2 1-2 0,2-1 1 0,6-5-2 15,3-3 1-15,3-4-1 0,7-3-1 0,0-4-2 16,6-5 5-16,0-1-1 16,4-8 0-16,4-8 2 0,0-5 0 15,9-7 1-15,-1-7 2 0,-1 0 3 16,-9 1 3-16,-15 8 1 0,-11 2 0 15,-9 1 3-15,0 0 6 0,-13-2-5 0,1 0-7 16,-5 3-4-16,3 4 2 0,-5 4-3 16,7 5 1-16,-1 3-2 0,-5 3-1 0,5 0 0 15,-1 2-1-15,2 1-6 0,-3 0-7 0,1 4-11 16,3 8-9-16,1 4-17 0,0 3-42 16,5 6-4-16,-1 1-33 15,2-5-34-15</inkml:trace>
  <inkml:trace contextRef="#ctx0" brushRef="#br0" timeOffset="83920.59">9459 18122 635 0,'0'0'44'0,"0"0"-26"0,-43-53 1 15,37 44 43-15,-1 6-4 0,3 2-22 16,4 0-17-16,0 1-8 0,-4 0-4 16,4 7-5-16,-2 7-2 0,-2 6-3 15,-2 8 2-15,-1 4 1 0,-3 3 0 16,2 0 0-16,-2-1-2 0,5-3-3 16,1-1-1-16,2-3-1 0,0-1 3 15,2-1 0-15,0-5 0 0,0-2-10 0,2-4 9 16,6-2-3-16,3 0-4 0,3-2 3 15,3-1 4-15,3-9 3 0,1 0 1 16,4-10 1-16,6-8 1 0,-4-5 1 16,2-3 3-16,-11 0 8 0,-7 1 0 15,-3-3 4-15,-6-2 4 0,-2-2-5 16,-2-3-2-16,-6-1-7 0,-7 4-2 16,1 6 1-16,-5 6-4 0,1 6 1 15,-3 6-2-15,0 5 0 0,3 3-1 16,-7 0-1-16,2 2-4 0,4 4-4 0,1 6-6 15,3 1-7-15,1 7-13 0,4 5-13 16,3 4-39-16,3 3 1 0,0-3-41 16,2-8-109-16</inkml:trace>
  <inkml:trace contextRef="#ctx0" brushRef="#br0" timeOffset="84188.51">9964 17936 859 0,'0'0'30'0,"0"0"-8"0,0 0 26 15,-54-7-4-15,54 7-24 0,0 1-20 16,0 6 0-16,0 5 0 16,0 10 0-16,0 5 0 0,4 5 0 0,0 3 0 15,2 2 0-15,0 1 0 0,-1-1 0 16,1 1 0-16,-4-2 0 0,4-3 0 15,-2-4 0-15,-2-3 0 0,0-7-6 16,2-4-15-16,-1-7-9 0,-1-2-12 16,-2-6-15-16,2 0-36 0,-2-11-44 0,0-7-98 15</inkml:trace>
  <inkml:trace contextRef="#ctx0" brushRef="#br0" timeOffset="86706.33">12264 17983 307 0,'0'0'8'16,"0"0"-6"-16,-62 4 5 0,46-8 37 16,-1 0 17-16,3-2-2 0,7-2-2 15,-3 1-12-15,4-2-13 0,0 1-9 16,2 1-4-16,4 3-3 0,-2 1 1 15,-1 0 4-15,1 3 0 0,0 0-4 16,-4 0-2-16,0 5-6 0,-4 4-6 0,1 8-2 16,-11 8-1-16,5 7 0 0,-8 4 0 15,7 3 0-15,-3 2 0 16,1 0 0-16,3 0 0 0,7-2 0 0,0-3 0 16,4-2 0-16,4-4-1 0,0-3 0 15,6-5 0-15,4-4 0 0,-2-4-1 16,5-2-1-16,1-3 1 0,5 0 0 15,4-3 1-15,3-2-1 0,3-2 1 16,4-2 0-16,5-9 1 16,3-3-1-16,2-6 1 0,1-5 0 0,-11 0-1 0,-4 1 1 15,-8-2 1-15,-1-1 11 16,-7-1-3-16,-1-3 4 0,-10-3 2 16,-2-5 3-16,-8 2-2 0,-7 0-8 0,1 0-3 15,-11 6-2-15,-2 5 0 0,-4 6 2 16,-2 8-5-16,0 7 0 0,0 3 0 15,0 0 0-15,2 6 0 0,2 3-5 16,2 4-6-16,6 2-6 0,3 4-9 16,3 4-16-16,7 2-26 0,2 3-2 15,6 3-22-15,2-5-39 0,8-9-114 16</inkml:trace>
  <inkml:trace contextRef="#ctx0" brushRef="#br0" timeOffset="86989.77">12829 17927 606 0,'0'0'134'0,"0"0"-100"16,0 0-11-16,0 0 19 15,-50 10 5-15,48-6-21 0,0 4-16 16,2 4-6-16,-2 8-2 0,0 5 2 15,2 4-1-15,0 9 0 0,0 4-1 0,2 4-2 16,-2 3 1-16,0-2-1 0,0 1 0 16,0-6-1-16,0-6-12 0,2-10-7 15,-2-1-9-15,0-3-9 0,-4 1-4 16,4 0-16-16,-4-5-8 0,1-4-14 16,1-14-42-16,0-5-49 0</inkml:trace>
  <inkml:trace contextRef="#ctx0" brushRef="#br0" timeOffset="87415.21">13263 18023 141 0,'0'0'610'0,"0"0"-598"0,0 0-11 15,0 0 31-15,0 0 21 0,0 0-26 16,0 0-21-16,0 0-3 0,0 0 0 16,-46 23 0-16,42-7-3 0,2 4 0 15,0 3 0-15,-4 3 0 0,-1 2 1 16,1 1-1-16,0 0-3 0,2 2-1 16,0 2 1-16,0-2-4 0,0-1 1 15,-1-3 6-15,5-6-2 0,0-5 1 0,0-1-3 16,9-2-3-16,-3-2 0 0,4 0 0 15,7-2 3-15,-5-5 2 0,11-4 0 16,0-7 2 0,14-13 0-16,0-7 6 0,4-7 11 0,-8-3 3 0,-2 3-3 15,-8 0-2-15,-10-5 3 0,-5 0 2 16,-6 0-2-16,-2 2-6 0,-4 3 0 16,-2 5-6-16,-7 7-3 0,-5 10 0 15,-3 7 0-15,0 4-3 0,-10 1-6 0,0 10-3 16,-4 2-9-16,0 6-9 15,-8 2-4-15,1 1-18 0,3 1-19 0,4 0-57 16,0-8-79-16</inkml:trace>
  <inkml:trace contextRef="#ctx0" brushRef="#br0" timeOffset="88310.29">15193 18088 139 0,'0'0'116'16,"0"0"-112"-1,0 0-4-15,0 0 18 0,0 0 25 16,0 0-10-16,0 0 2 0,-41-29-8 16,37 23-6-16,4-2 3 0,0 3 4 15,0 0-1-15,0 1 2 0,0-2 2 16,0 0 6-16,-2-1-4 0,0 0-6 16,0 0-2-16,0-1 4 0,-3 2 0 15,3 3 0-15,0-1-3 0,-4 2-6 16,-6 1-7-16,1 1-5 0,3 0-1 15,-6 5-5-15,1 4 1 0,-1 5-2 16,-5 6-1-16,-2 8-2 0,3 3 0 16,-5 5 2-16,5 4 0 0,-3 1 1 15,2-2 0-15,7-4-1 0,-3-2 1 16,3-3 0-16,6-3-1 0,2-5 0 0,2-1-1 16,2 0 1-16,0 3-1 15,0 3 1-15,4-1 0 0,6-2-2 0,5-2 0 16,-3-1 0-16,11-6 0 0,-5-3 0 15,7-5 0-15,6-6 1 0,0-2 1 16,4-12 0-16,-2-8 0 0,7-4 1 16,5-9 1-16,5-8 1 0,-1-3 1 15,-3-2 1-15,-13 3 3 0,-8 1 4 16,-13 0 0-16,0 0-5 0,-5 1-2 0,-7 5 6 16,-2 6-1-16,-11 5-4 0,1 10 0 15,-15 5 2-15,-2 5 0 16,-6 5-3-16,-7 1-3 0,-7 0-1 15,1 10-1-15,-5 5-2 0,7 2-4 0,3 2-4 16,5 2-5-16,14-2-7 0,3 2-15 16,13-2-9-16,-1 1-39 0,9-4-14 15,0-1-54-15,5-3-59 0</inkml:trace>
  <inkml:trace contextRef="#ctx0" brushRef="#br0" timeOffset="88702.62">15789 17986 657 0,'0'0'53'16,"0"0"-42"-16,0 0-1 0,0 0 42 0,0 0 3 15,0 0-21-15,0 0-15 16,0 0-3-16,-19-20 1 0,19 22-5 0,0 5-6 16,2 4-3-16,2 8 2 15,2 6 2-15,-1 4 1 0,-3 6-3 0,0 2 0 16,0 2-3-16,-2 1-1 0,0-2-1 15,0-1 1-15,0-3-1 0,0-2-1 16,0-7-4-16,0-6-3 0,-2-2-10 16,0-4-5-16,0 0-4 0,0-1-12 15,-1-4-14-15,3-6-30 0,0-2-4 16,0-13-58-16,0-7-100 0</inkml:trace>
  <inkml:trace contextRef="#ctx0" brushRef="#br0" timeOffset="89032.69">16390 17855 768 0,'0'0'53'0,"0"0"-29"0,0 0 20 15,0 0-9-15,0 0-2 0,0 0-14 16,0 0-8-16,0 0 0 0,0 0-2 16,-2 26-4-16,8-18-2 0,-2 7 1 15,3 0 0-15,3 4-4 0,-4 5 0 0,-4 4 0 16,2 4 0-16,-2 4 0 0,-2 0 0 16,-2-1 0-16,-2 0 0 0,-2-1 0 15,0-3 0-15,-4-6 0 16,3-2-5-16,3-4-13 0,2-6-7 0,0-4-14 15,2-6-11-15,0-3-37 0,0-15-52 16,0-5-108-16</inkml:trace>
  <inkml:trace contextRef="#ctx0" brushRef="#br0" timeOffset="90069.88">18404 14773 137 0,'0'0'2'0,"0"0"-2"0,0 0 11 16,0 0 32-16,0 0 3 0,0 0 12 15,-17-44-6-15,13 42 10 0,2 0-13 16,0 1-5-16,0-1 5 0,0 1-1 15,2-1-2-15,0 0-10 0,0 1 3 16,0 1-11-16,0 0-2 0,0 0-3 16,0 2-3-16,4 5-2 0,0 1-1 0,4 0 3 15,-2 4 2-15,1 1-4 0,-1 2 0 16,0 4-4-16,-2 0-3 16,2 9-2-16,-4 5 1 0,-2 7-1 0,0 9-3 15,-2 0-3 1,-4 2 0-16,2 0-2 0,0-2-1 0,2-2 0 0,0-4 0 15,2-5-1-15,0-5-12 0,6-6-8 16,-2-5-8-16,4-7-14 0,1-7-13 16,3-6-33-16,2-6-30 0,3-16-55 15,-3-9-150-15</inkml:trace>
  <inkml:trace contextRef="#ctx0" brushRef="#br0" timeOffset="90495.37">18935 14825 80 0,'0'0'551'0,"0"0"-542"0,0 0-6 0,0 0 21 0,0 0 25 0,0 0-14 16,0 0-11-16,0 0 2 0,0 0-5 0,-23 6-5 15,17 2-6-15,0 1-6 0,-3 8-3 16,-1 3 1-16,6 1-2 0,-2 4-1 15,4 1 0-15,0 2 0 16,2 3 0-16,0 2 1 16,4 0-1-16,4 0 0 0,2-2 0 0,1-1 1 0,1-3 0 15,5-3-1-15,-3-4 0 0,5-2 1 16,-3-6-1-16,1-5 0 0,-1-4 0 16,1-3 0-16,1-5 0 0,3-8 0 15,4-6 1 1,2-5 14-16,0-6 5 0,-3-3 0 0,-1-1 1 0,-6-3 1 15,-5 0-4-15,-6 0-3 0,-4-4-3 16,-2 5-4-16,-8 2 2 0,-2 9-6 0,-5 5-1 16,-5 5 1-16,-3 6-1 15,-4 4-2-15,0 3-2 0,0 2 1 0,0 6-2 16,5 4-7-16,-1 3-5 0,2 5-6 16,3 2-7-16,-1 8-17 0,3 0-16 15,1 2-45 1,1-3-15-16,-1-6-110 15</inkml:trace>
  <inkml:trace contextRef="#ctx0" brushRef="#br0" timeOffset="91501.46">21140 15026 288 0,'0'0'20'0,"0"0"2"0,0 0 11 16,0 0 19-16,0 0-5 0,0 0-4 0,-43-30-5 16,43 26-8-16,0 0-3 0,2-2 4 15,0 0 7-15,2 0 6 0,0 0-5 16,1 2 1-16,-1-2-7 0,-2 3-5 16,2 0-4-16,-2 3-1 15,-2 0-5-15,0 0-1 0,0 2-5 0,0 0-1 16,0 3-3-16,0 1-2 0,4 4-3 0,-2 9-2 15,4 7 3-15,-4 7 1 16,1 8 1-16,-1 4-2 0,-2 6-1 16,0-1-1-16,0 0-1 0,-2-3 0 15,-1-2-1-15,1-4 0 0,-2-5-3 16,4-9-3-16,-2-5-9 0,2-5-13 16,0-4-4-16,0-3-14 0,0-6-6 0,0-3-26 15,0-1 5-15,2-7 4 0,4-6-21 16,1-6-10-16,1-6-24 0,0 0-59 15</inkml:trace>
  <inkml:trace contextRef="#ctx0" brushRef="#br0" timeOffset="91767.89">21525 15058 512 0,'0'0'101'15,"0"0"-62"-15,0 0-17 0,0 0 37 16,0 0 8-16,0 0-19 0,0 0-9 15,0 0-9-15,0 0-4 0,0-20-7 16,0 23-1-16,4 2-4 16,0 4-5-16,2 3-3 0,1 4 3 0,1 3-4 15,0 2-5-15,0 6 0 16,-1 3 0-16,-1 6 0 0,0 0 0 0,0 2 0 16,-2-2 0-16,0-2 0 0,3-2 0 15,-5-4 0-15,2-2-18 0,4-1-24 16,2-5-15-16,1-2-22 0,-1-9-53 15,3-9-48-15,-5-9-285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6-09T04:29:03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27952 14854 232 0,'0'0'8'16,"0"0"-4"-16,0 0-3 0,0 0-1 15,0 0 10-15,0 0 9 0,0 0 0 0,0 0-2 16,6 6 9-16,-4-4 11 0,-2-1 4 16,0 0 2-16,0 1 4 0,0-2-1 15,0 0-8-15,0 0-8 0,0 0-5 16,0 0-1-16,0 0 3 15,0 0 5-15,4-1-4 0,-2 0-1 0,4 0 0 16,7-1-4-16,-1-1-7 0,7-1-3 16,1 0-1-16,9-2 0 0,11 0-1 15,5-3 0-15,3 3-2 0,12-3 0 16,6 3-4-16,10-3 0 0,7 1 1 16,-5 4-2-16,9-2 0 0,-10 0-1 15,-5 3-3-15,-6-1-5 0,-10 4 4 16,-15-3 0-16,-10 2 1 0,-12-1 2 15,-11 2-1-15,-6 0 0 0,-2 0 1 0,0 0 3 16,0 0 13-16,0 0-5 16,0 0-6-16,0 0-2 0,0 0 1 15,0 0-3-15,-2 0 0 0,2 0-1 0,-6 0-2 16,-4 0 1-16,1 4-1 0,1-2 0 16,-4 0 0-16,-3 0-2 0,3 0-2 15,-7 1-5-15,7-3-3 0,-9 1-6 16,1 2-5-16,-1-2-1 0,-4 4-8 15,-4-2-13-15,0 2-22 0,0 1-11 16,-8 0-7-16,0-1-51 0,4-3-76 16</inkml:trace>
  <inkml:trace contextRef="#ctx0" brushRef="#br0" timeOffset="582.2">28071 14630 207 0,'0'0'68'0,"0"0"-19"0,0 0 14 0,0 0 0 0,0 0-2 15,0 0-8-15,0 0-2 0,0 0-11 16,34-12-1-16,-34 12 1 0,0-1 0 16,0 1-7-16,0 0-8 0,0-1-7 15,0 1-4-15,0 0-4 16,0 0-1-16,0 0-1 0,0 0-4 0,-2 1 2 15,-3 2-1-15,5 2 1 0,-6 0-1 0,2 1 2 16,-8 2-1-16,1 3 0 16,3 0-2-16,-9 0-1 0,5 1-1 15,0-1-1-15,-5 0 0 16,11-5 0-16,-4 1-1 0,1-1 0 0,3-2 0 0,4 1 0 16,0-5 0-1,-2 1 0-15,4 0-1 0,0 0 1 0,0 1 0 0,0-1 0 16,0 0-1-16,0 0 0 15,0 1 1-15,0 1 0 0,0 0 0 0,4 1 0 16,-2 2 0-16,4 3 0 0,3 1 1 16,1 1-1-16,-2 2 1 0,11 3 0 15,-3 1-1-15,9 3 0 16,0-1 0-16,-2 5 0 0,1 1-1 0,5 3 2 0,0 1-2 16,-4 5-1-16,-4 4-30 0,2 8-43 15,-17-2-77-15,0-9-146 0</inkml:trace>
  <inkml:trace contextRef="#ctx0" brushRef="#br0" timeOffset="3096.16">28005 15749 82 0,'0'0'0'15,"0"0"-7"-15,0 0 1 0,0 0-19 0,0 0-2 16</inkml:trace>
  <inkml:trace contextRef="#ctx0" brushRef="#br0" timeOffset="3411.57">27842 15797 173 0,'0'0'125'0,"0"0"-48"16,0 0-9-16,0 0 4 0,0 0-16 15,0 0-26-15,0 0-13 0,0 0 0 16,0 0 5-16,0 0 10 0,19 2 1 15,-3-2-2-15,3 2 2 0,4 0-4 16,-1-1-8-16,7-1-6 0,4-1-1 0,13 1-2 16,-1-4-3-16,13-3-2 0,2 1-3 15,6 0 2-15,4-1-3 0,3 4 0 16,1-1-1-16,1 2 0 0,3-1 1 16,-5 1-2-16,-5-1-1 0,-6 2-5 15,-15 0 4-15,-9-1 1 0,-14 0 0 16,-7 2 0-16,-11 0 0 0,-6 0 3 15,-2 0 1 1,-10 0 6-16,-5 0-3 0,-12-1-6 0,-6 1-1 0,-6-2-10 16,-11 0-7-16,7 0-9 0,-11 0-10 15,16 2-2-15,-1 0-18 0,8-2-2 0,4 1-10 16,2-1-54-16,2-2-53 0</inkml:trace>
  <inkml:trace contextRef="#ctx0" brushRef="#br0" timeOffset="3884.65">27981 15643 363 0,'0'0'62'0,"0"0"-5"15,0 0-4-15,0 0 6 0,0 0-15 16,0 0-13-16,26-52-4 0,-17 49 3 15,-5 2 1-15,-2 1-5 0,-2-2 0 16,0 2-2-16,0 0 1 0,0-1-2 16,0 1-4-1,0 0-5-15,0 0-1 0,0 0-1 0,0 0 2 0,0 0-1 16,-2 0-2-16,2 0-1 0,0 1-1 0,-2 0 1 16,0 0-1-16,-5 3-1 15,-1 2-8-15,0 4 0 0,0-1 0 16,-7 5 0-16,5 4 0 0,0-1 0 15,-3 1 0-15,5 0 0 16,2 0 0-16,-1-1 0 0,1-1 0 16,2-1 0-16,2-2 0 0,-2 2 0 0,4-2 0 15,-4 1 0-15,2-3 0 0,2-1 0 16,0-3 0-16,0 1 0 0,0-4 0 16,6 0 0-16,-4 1 0 0,4-1 0 0,5 2 0 15,-3-1-3-15,2 0 2 0,5 2 1 31,-3 1 0-31,-2-1 0 0,9 1 0 16,-3 0 0-16,7 1 0 0,2-3 0 16,4-2 0-16,4 0-29 0,4-4-42 0,-4-9-83 15,-8-11-212-15</inkml:trace>
  <inkml:trace contextRef="#ctx0" brushRef="#br0" timeOffset="26015.15">5581 15827 122 0,'0'0'0'0,"0"0"-49"15,-49 9 49-15,34-1 37 0,3 1-14 16,-3 3-6-16,5-5 4 0,-2 2 7 15,1 0 11-15,3-4 16 0,2-1-7 16,-3-2-11-16,7 0-4 0,0 0-3 0,2-1-2 16,0 1-4-16,0-1-17 0,0 1 6 15,0 0 27-15,0-2-14 0,2 0-5 16,5 0-3-16,-1 0 2 0,0 0 2 16,8 0-1-16,-1-3-3 0,8-2 7 15,-3-2 0-15,9 2-1 0,2-4-1 16,2 3-4-16,4-3-3 0,2 1-2 15,1-3-1-15,3-2-3 0,4 3 0 16,-1-3-2-16,-3-2-1 16,0 3 0-16,-3-1 1 0,-5 2-3 0,-4 3-1 0,-5 0-2 15,-3 1-2-15,-8 1 1 16,-1 3 3-16,-4 1-2 0,-8 0 2 16,2 2-2-16,-2 0 2 0,0 0 1 0,0 0 2 15,0 0-1-15,-2 2-2 0,-6 3-1 16,-4 3-2-16,-1 4 0 0,-5 0-1 15,3 2-6-15,-1 1-9 0,7-2-8 16,1 1-10-16,0 0-26 0,-1 0-38 16,5 1-19-16,-2-6-82 0,0-5-217 15</inkml:trace>
  <inkml:trace contextRef="#ctx0" brushRef="#br0" timeOffset="31245.57">23633 16261 240 0,'0'0'120'15,"0"0"-92"-15,0 0-6 16,0 0 25-16,0 0 0 0,0 0-23 0,0 0-21 31,0 0-1-31,0 2 7 0,17-4 13 0,-5 0 6 0,9-2-3 16,-4 0-1 0,9 1-1-16,-1-1-1 0,0 0-2 15,8 0 0-15,6 1-4 0,3-1 1 16,9-1-5-16,3-1 1 0,8 0 1 15,4-1-2-15,0 2-3 0,5-1-2 16,-5 1-5-16,-4 3 1 0,-4-1 0 16,-17 2-1-16,-10 1-1 0,-12 0 2 15,-5 1-3-15,-12-1 2 0,-2 2-1 0,0-1 2 16,0-1 21-16,0 2 1 0,-4 1-12 16,-8 2-10-16,-1 1-2 0,5-1-1 15,-8 2 0-15,5 0 0 0,5-1-5 16,0 0-5-16,2-2-4 0,4 1-9 15,0 0-12-15,4-1-26 0,4 0-10 16,-2-4-1-16,7-4-47 0,1-8-48 16</inkml:trace>
  <inkml:trace contextRef="#ctx0" brushRef="#br0" timeOffset="31920.8">26474 16322 437 0,'0'0'13'15,"0"0"-5"-15,0 0 2 0,0 0 45 16,0 0 0-16,0 0-15 0,0 0-10 16,-29-28-4-16,29 28 3 0,0 0-1 15,0-3-5-15,0 3-4 0,6-1 0 16,2-1-3-16,5 1-2 0,-1-1-1 16,11 1 0-16,8 0-1 0,4 1 1 15,6 0-1-15,9 0-2 0,-1-1 2 16,7 4-5-16,2-2 1 0,0 0-2 0,2 2-2 15,-2 0-4-15,2 1-1 0,-11-4 0 16,-1 3 1-16,-9-2 0 0,-10 3 0 16,-10-2 1-16,-7 0 0 0,-6 0-1 15,-6-2 0-15,0 0-2 0,0 0-4 16,-6 0-4-16,-12 0-13 0,-3 1-40 16,-20-1-63-16,-1-9-113 0</inkml:trace>
  <inkml:trace contextRef="#ctx0" brushRef="#br0" timeOffset="40679.58">25713 2166 331 0,'0'0'35'0,"0"0"-13"15,0 0 0-15,0 0 15 0,0 0-2 16,0 0-2-16,0 0-7 0,0 0 1 16,0 0-6-16,2-52-10 0,4 42-4 15,5 0-1-15,-3-3 0 0,0-1 7 16,4 0 22 0,5-1 4-16,-3 0-32 0,5 0-2 0,4 1 3 0,-3 0-1 15,5 0-1-15,4 2-2 0,-4 2-2 16,-2 4-2-16,-3 3 1 0,-3 3 0 15,0 0-1 1,-11 9-1-16,4 4 1 0,-2 7 0 0,-8 5-2 0,-2 5 2 0,-12 2 0 16,3 0 1-16,-9-2 0 15,5-3 3-15,-10-3-1 0,9 1-1 16,-5-6 2-16,5-3-3 0,1-2 0 0,9-3 0 16,0-4 1-16,0-3-2 0,4-3 0 15,2-1 1-15,0 0-1 0,0 0 0 16,2 0 0-1,2 0-2-15,0 0 1 0,4 0 1 0,-4 0 2 0,13 0-1 16,-3 0 1-16,13 0-2 0,-6 2 0 0,4 4 0 16,2 4 1-16,4 4-1 0,-2 3 3 15,-9 1-1-15,1 2 1 0,-5 2-1 16,-5-1 2-16,-9 1-1 0,-2-4 2 16,0 0-2-16,0 0 1 0,-6 1 0 15,-7-2 1-15,-1-3-3 0,-5 2 4 16,-2-3-2-1,-5 0-1-15,-3-1 1 0,2-3-2 0,4-3-2 0,0-3 3 16,-2-3-3-16,9 0-5 0,-3-3-6 16,9-4 0-16,-4-1-2 0,5-1-17 15,5-4-17-15,2-2 5 0,2-4-12 0,2-4-43 16,11-2-64-16,3-1-160 0</inkml:trace>
  <inkml:trace contextRef="#ctx0" brushRef="#br0" timeOffset="41077.71">26507 2090 371 0,'0'0'79'16,"0"0"-14"-16,0 0 1 0,0 0-2 0,0 0-19 0,0 0-7 15,-9-51-5 1,-1 50-7-16,2 1-8 0,0 0-8 0,-5 4-10 0,-3 2-8 15,3 6 4 1,-7 4 3-16,5 3 0 0,-1 3 1 16,5 2 0-16,-1 1 0 0,6 4-1 15,-1 2-1-15,5-2-1 0,2 1 0 16,9-1-13-16,3-1 0 0,-2-1 1 16,7-7 9-16,1 0 3 0,5-3 0 15,0-4 2-15,-2-3 1 0,5-7 0 16,-5-3 1-16,2-4 1 0,4-8 1 0,0-5 4 15,-7-7 16-15,1-2 5 0,0-4-9 16,-11 1-2-16,-4-5-1 0,-2-3-6 16,-2-3-2-16,-4-2-2 15,-4 3-4-15,-4 2 0 0,-11 9-2 0,5 6 0 16,-7 7-2-16,-2 4-1 0,8 5-3 16,-5 6-23-16,3 0-13 0,3 9-11 15,3 4-10-15,-3 5 1 0,7 5-7 16,-3 5-6-16,2 1-49 0,3-3-51 15</inkml:trace>
  <inkml:trace contextRef="#ctx0" brushRef="#br0" timeOffset="41655.94">26970 2014 25 0,'0'0'12'0,"0"0"-11"0,0 0-1 16,0 0 3-16,0 0-1 0,0 0 0 15,0 0 31-15,0 0 2 16,-9-14 3-16,7 12 1 0,2-2 17 0,-2 1 6 15,0 0-7-15,-2-2-5 16,2-1 2-16,0 2-1 0,-2 0-6 0,2-1-7 16,0 3 1-16,0-1-7 0,2 1-1 15,0 1 0-15,-2 1-10 0,2-1-4 16,-2 1-3-16,-3 2-2 0,-5 5-10 16,0 6-2-16,4 1-3 0,-5 5 3 15,-1 2 1-15,1 1-1 0,3 4 0 16,0-1 2-16,2 1-1 0,4-1-1 15,2-3 0-15,4 3-1 0,8 0-1 16,-4 0 1-16,9 1 0 0,0-3 1 16,3-3 0-16,-1 0 0 0,8-6 0 0,-5 2 0 15,-1-7 0-15,6-3 0 0,-2-5 1 16,0-1 1-16,-3-8-1 0,3-5 2 16,2-4 2-16,-10-4 7 0,3-2 2 15,-5-3 2-15,-1-3 0 0,-6-3-2 16,-6-2-5-16,3-5-4 0,-5-5-1 15,-2 3 0-15,-7 1-2 0,-3 11-2 0,-9 5-3 16,3 8 3-16,-1 6-1 16,-4 3-16-16,0 7-16 0,1 1-17 15,-5 13-28-15,0 6-11 0,8 5-14 0,-1 2-43 16,-3-3-76-16</inkml:trace>
  <inkml:trace contextRef="#ctx0" brushRef="#br0" timeOffset="42143.04">27619 2234 16 0,'0'0'306'0,"0"0"-253"0,0 0-14 15,0 0 31-15,0 0-11 0,0 0-19 16,0 0-5-16,14-42-2 0,-14 40-4 16,0 2-6-16,0 0-10 0,0 0-7 15,0 3-1-15,0 6-1 0,0 2-1 16,0 4 10-16,-4 2 2 0,2 2-3 15,-6-1-6-15,0-3-3 0,-1 0-1 16,7 1-2-16,-2-3 0 0,0 1-21 16,0 0-27-16,2-2-19 0,-4-1-44 15,-1-4-72-15</inkml:trace>
  <inkml:trace contextRef="#ctx0" brushRef="#br0" timeOffset="42553.49">28109 1960 458 0,'0'0'74'0,"0"0"-54"16,0 0 22-16,0 0 13 16,0 0-13-16,0 0-17 0,0 0 5 0,0 0-7 15,0 0-11-15,-17-39-7 0,5 44-5 16,-3 3-3-16,3 2-2 0,-5 5-1 0,5 3 5 15,-3 0 1-15,5 4-1 0,4 0 1 16,-2-1-3-16,-1 2-3 0,7-2-7 16,4-4 9-16,3 3-1 0,3-2 4 15,-2-2-2-15,4 0 0 0,7-2 1 16,-7-1 0-16,15 0 1 0,0-5 1 16,2-5 0-16,4-4 0 15,2-3 1-15,6-7 2 0,-6-6 2 0,0-4 15 16,-4-4 2-16,-6-1-3 15,2-3 0-15,-13-3-3 0,-2 0 0 0,-3-1-9 0,-9-1-4 16,-7 3-2 0,-3 1 2-16,-5 3-2 0,-3 5-1 0,1 7-2 15,3 5-3-15,-9 5-19 0,10 5-15 0,-3 0-17 16,3 10-14-16,-3 5-36 0,-1 7-24 16,2 0-16-16,3-3-96 0</inkml:trace>
  <inkml:trace contextRef="#ctx0" brushRef="#br0" timeOffset="42964.52">28611 1867 373 0,'0'0'51'15,"0"0"3"1,0 0 13-16,0 0 5 0,0 0-26 0,0 0-8 0,0 0 1 15,0 0-7-15,0 0-7 0,2-42-12 16,-6 42-5-16,-4 2-3 0,-1 4-5 16,-1 3 0-16,-9 2-2 0,9 4 2 15,-8 1 0 1,5 7 1-16,3-1-1 0,-3 3-1 0,9 0 1 16,-2-2-1-16,6 2-2 0,0-4 2 0,6 0-1 15,5-3-2 1,5 0 1-16,-1-2 1 0,3-4 1 15,5-2 1-15,-2-4-2 0,5-6-1 16,3 0 3-16,-2-6 3 0,0-6-1 16,-2-3 1-16,2-3 0 0,-4-3 1 0,-9-3-1 15,7-1 1-15,-11-3 0 16,-4-2-1-16,-4-2-1 0,-2 3 0 16,-6 0-1-16,-4 5 0 0,-11 4-1 15,5 6-5-15,-7 4-21 0,4 3-17 0,3 7-20 16,3 0-5-16,-5 8-25 0,7 6-36 15,-9 2-30-15,9 0-52 0</inkml:trace>
  <inkml:trace contextRef="#ctx0" brushRef="#br0" timeOffset="43381.47">29024 1768 448 0,'0'0'69'0,"0"0"-11"16,0 0 3-16,0 0-8 0,0 0-26 15,0 0-15-15,0 0 4 0,0 0 1 16,9-31-5-16,-9 31-8 0,0 2-4 16,0 5 0-16,-2 2-4 0,-2 6 2 15,-1 2 2-15,-1 5 1 0,0 2 0 16,-2 2 0-16,4 2 0 0,-1-2 0 15,5 0-1-15,0-2 0 0,13-3 0 16,-5 0 0-16,2-2-1 0,5-2 1 0,1-5 0 16,3-1 0-16,0-5 0 0,3-2 2 15,-3-4-2-15,6 0 2 0,4-8 1 16,0-5 1-16,-2-2 5 0,-5-3 9 16,1-3-3-16,0-4-1 0,-9 2-1 15,1-4-4-15,-7-2-3 0,-8 2 0 16,0-2-1-16,-12 0-5 0,-9 3 1 0,-4 3-2 15,-8 2 0 1,-4 5-7-16,0 6-30 0,1 4-17 0,-1 6-22 16,2 3-1-16,2 6-44 15,-2 3-71-15</inkml:trace>
  <inkml:trace contextRef="#ctx0" brushRef="#br0" timeOffset="43846.26">29886 1884 326 0,'0'0'70'0,"0"0"-13"16,0 0 9-16,0 0-9 0,0 0-17 16,-51-19-12-16,49 19-6 0,0 0-9 0,-3 0-5 15,3 0 0-15,0 0 1 0,2 0 5 16,0 0 1-16,0 0-7 16,2 1-4-16,7 0-3 0,3 1 1 0,11-1 16 15,10-2 25-15,8-1-4 16,7-5-13-16,8-1-9 0,1-3-3 0,-7 1-1 15,0 1-3-15,-11-1-4 16,-8 3 0-16,-10 3 2 0,-9 1 2 0,-8 1-3 16,-2 2-2-16,-2-1-1 0,0 1-1 15,0 0 0-15,0 0-1 0,0 0-1 16,-4 0-1-16,2 0 0 0,-8 0-5 16,-5 0-16-16,1 0-8 0,-3 1-3 15,3 2-11-15,-3-1-12 0,5-1-21 16,-1-1-12-16,1 1 18 0,2 1-173 0</inkml:trace>
  <inkml:trace contextRef="#ctx0" brushRef="#br0" timeOffset="44883.83">30835 1526 280 0,'0'0'187'0,"0"0"-126"0,0 0-14 16,0 0 2-16,0 0-9 0,0 0-14 16,6-36-6-16,-3 36-2 0,-3 0-1 15,2 0-9-15,0 7-4 16,0 2-4-16,0 7 8 0,4 7 1 16,-2 7-1-1,-2 5 4-15,-2 5 0 0,0-1-4 0,0 2-2 16,-2-2-4-16,4-6-1 0,-2-1 1 15,4-3 0-15,0-3-2 0,3-1 0 16,3-4 2-16,-4-1-2 0,2-4-29 16,3-3-41-16,1-8-24 0,-1-5-37 15,1-1-67-15</inkml:trace>
  <inkml:trace contextRef="#ctx0" brushRef="#br0" timeOffset="45262.62">31331 1487 472 0,'0'0'63'0,"0"0"-4"0,0 0-5 15,0 0-4-15,0 0-19 0,0 0-11 16,0 0-3-16,0 0-6 0,0 0-8 16,-2-3-2-16,-12 18 2 0,-1 3 2 15,-3 2 1-15,1 1-3 0,-1 0 0 16,1 0-2-16,-4-2-1 0,7-3-1 15,-1 0 1-15,3-3 0 0,2-1-1 16,1 0 0-16,3-2 1 0,0-2-4 16,2 3 2-16,2-5-1 0,0 2 0 15,2 1 1-15,0-1-1 0,0 0 2 16,4 0-1-16,4-2 0 0,0-2 0 16,9-1 2-16,4-3 1 0,6-1 1 15,6-6 2-15,10-2 0 0,2-3 5 0,7-2-1 16,-2 3-5-16,-7-1-1 0,-4 2-1 15,-14 4-1-15,-6 0 1 0,-11 4 0 16,0 0-1-16,-8 0-1 0,0 0-45 16,-8-2-30-16,-10-2-54 0,-5 1-190 0</inkml:trace>
  <inkml:trace contextRef="#ctx0" brushRef="#br0" timeOffset="45467.22">31315 1485 248 0,'0'0'325'0,"0"0"-276"16,0 0-32-16,0 0 4 0,0 0 3 16,0 0 12-16,58 57 9 0,-52-26-14 15,-4 2-7-15,4 2-2 0,-6 0-6 16,0 2-5-16,-6-1-7 0,4 4 0 16,-4-1-1-16,4-3-1 0,0-2-2 15,2-4-13-15,0-2-24 0,0-4-25 16,2-5-34-16,-2-4-41 0,0-4-106 15</inkml:trace>
  <inkml:trace contextRef="#ctx0" brushRef="#br0" timeOffset="45703.17">31811 2031 591 0,'0'0'51'0,"0"0"-12"0,0 0 21 0,0 0 10 16,0 0-35-16,0 0-15 0,0 0-7 15,0 0-5-15,0 0-4 0,41-28-4 16,-41 42 0-16,-4 2 0 0,-2 2 0 16,-6 1 1-16,-1 0 1 0,-5-3 0 15,1 0-2-15,-2-2-29 16,1-3-22-16,1-2-35 0,-1-7-27 0,3-2-88 15</inkml:trace>
  <inkml:trace contextRef="#ctx0" brushRef="#br0" timeOffset="46143.65">32088 1649 438 0,'0'0'57'0,"0"0"0"0,0 0 3 16,0 0-19-16,0 0-18 0,0 0-6 15,0 0-6-15,0 0-4 16,0 0-5-16,-58-28-1 0,41 28 2 16,-1 3-1-16,3 3 1 0,3 0-3 0,2 0 1 15,1 4-1-15,-1 2-1 0,2 0 1 16,2 4 0-16,1-2-1 0,1 4 0 0,4 3-1 15,0-1 2-15,0 2 0 16,7-1-1-16,1-1 0 0,4-2 1 0,5-2 0 16,3-2 0-16,1-3 1 0,6-4-1 15,4-3 2-15,2-4 5 0,0-3 12 16,-2-4 12-16,-8-4-2 0,-2-4 0 16,-3-1 2-16,-3-4-7 0,-1-7-7 15,-6-1-6-15,-6-4-7 0,-2-1-3 16,-8 3-1-16,-8 1 0 0,-5 5-1 15,-2 3 0-15,0 7-4 0,3 6-8 0,3 4-7 16,1 4-11-16,-3 9-20 0,1 6-23 16,-3 4-2-16,-2 3-15 0,0 0-58 15,3-5-170-15</inkml:trace>
  <inkml:trace contextRef="#ctx0" brushRef="#br0" timeOffset="46554.31">32594 1594 522 0,'0'0'77'0,"0"0"-15"16,0 0 12-16,0 0-16 0,4-50-26 0,-6 47-18 15,0 0-3-15,-2 0-2 0,0 2-3 16,-4 1-2-16,-3 0-3 0,-1 3-1 15,0 4-2-15,-7 8-1 0,3 1 0 16,-3 3 2-16,4 4-1 0,1-1 2 16,4 0-1-16,-1 1 1 0,3-2 0 15,4 0-2-15,6 1 1 16,-2-2 0-16,4-1 1 0,9-1-1 0,-3-1 0 16,8-3 1-16,-1-2 0 0,6-2 0 0,-3-4 0 15,3-2 0-15,2-4 1 16,-2 0 1-16,-1-4 1 0,-1-4-2 15,-4-3 3-15,-3-3 0 0,-4-4 2 0,1-6 0 16,-3-3-4-16,-6-3 1 16,-2-4-2-16,-8-1 0 0,-7 1-1 0,3 1-1 15,-2 6-2-15,3 9-16 16,1 9 0-16,-5 8-14 0,1 2-36 0,-9 13-28 16,0 8-19-16,-1 2-11 0,3-2-100 15</inkml:trace>
  <inkml:trace contextRef="#ctx0" brushRef="#br0" timeOffset="46916.68">33008 1597 526 0,'0'0'38'16,"-2"-56"29"-16,-4 43 2 0,-3 1 3 15,3 4-27-15,-2 2-13 16,0 3-11-16,-3 3-10 0,1 3-11 15,-5 9 0-15,-1 4-2 0,-7 4 0 0,4 7 0 16,-1 1 1-16,3 3 0 0,-1-4 1 0,5-1-1 16,5 0 1-16,2-2 0 15,6 0 0 1,2-2-1-16,4-2 1 0,6 2 0 16,3-3 0-16,1-1 0 0,3-2 1 15,6-4 0-15,2-2 1 0,2-6 3 16,-2-2 8-16,-1-2 0 0,-3-5 3 0,0-3 5 15,-4-3 2-15,-3-4-3 16,-6-4-5-16,3-3-5 0,-9-10-3 16,-4-1-2-16,-10-1-5 0,-7 3 0 0,-10 2 0 15,-4 6-6-15,-2 6-9 0,-2 7-14 16,-13 10-14-16,-3 2-19 0,1 13-44 16,5 2-22-16,7 0-142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6-09T04:30:30.1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22199 8297 150 0,'0'0'58'0,"0"0"-12"0,0 0 2 16,0 0-1-16,0 0-7 15,0 0 11-15,0 0-3 0,0 0-14 0,-8-2-8 16,5 2 3-16,1 0 1 16,0 0 1-16,0-2 0 0,-2 2 2 0,4 0 1 15,0 0-6-15,0 0 0 0,0 0-5 16,0 0-8-16,0-1-4 0,0-1-2 15,4 2-3-15,2 0-3 0,7 0-1 16,1 0 0-16,9 0 3 0,2 0 4 16,0 0 2-16,6 0 1 0,0 0-3 15,6 0-2-15,2-2 1 0,0 0-2 16,3 2 1-16,5 0-2 0,3 0-1 16,4 0 0-16,-5-1 3 0,5 1-4 0,-8 0 1 15,5 0 1-15,-9 0 1 16,-5 0-3-16,-4 0 2 0,-4 0-1 0,-4 0 0 15,-9 0 0-15,3 0-2 0,-9 0 2 16,0 0-1-16,1 0 1 16,-7-2-1-16,0 1 0 0,-4 0 0 15,2 0-1-15,-2-1 2 0,0 2-4 0,2 0 0 16,-2 0 0-16,0 0 0 0,0 0 0 16,0 0 0-16,0-2 0 0,-2 0 0 15,0-1 0-15,-2-3 0 0,2 4 0 16,-6-1 0-16,3 0-3 0,-1 2-16 0,2 0-11 15,0 0-12-15,0 1-7 16,2 0-32-16,-7 2-51 0,-1-2-85 0</inkml:trace>
  <inkml:trace contextRef="#ctx0" brushRef="#br0" timeOffset="3387.05">22337 10147 136 0,'0'0'44'16,"0"0"-11"-16,0 0-12 0,0 0-10 15,0 0-5-15,0 0-4 0,0 0-2 16,-53 11 0-16,48-4-2 0,3 3-1 15,-2 0-11-15,2-1-4 0,2 1 3 16,0 0 4-16,0-2 3 0,0-2-12 16,0-2-9-16,0 1 3 0,0-2 8 15,0 0 7-15,0-1 11 0,-2 0 7 16,2-1 41-16,-2-1 27 0,-2 1 3 0,4-1-8 16,-6-3-3-16,2 2 1 15,-1-2-4-15,-1 1-10 0,4 0-12 16,0 1-2-16,-2 1-3 0,4-2-12 0,-2 2-4 15,0 0 1-15,2 0-3 0,0 0 0 16,0-1-4-16,-2 0 0 16,2 1-3-16,0-1-1 0,0 1-2 0,0 0 2 15,0 0 0-15,0 0-1 0,0 0 0 16,0 0-3-16,2 0-1 0,0 0-3 16,6 0 0-16,13 0 0 0,-5 0 3 0,13 0 4 15,6-1 2-15,5-1-2 0,5 2-2 16,-1-1 0-16,1 1-3 15,7-2-1-15,-3 2-4 0,1 2 0 16,-5-1 0-16,-5 2 0 0,-7 0 0 16,-8 0 0-16,-7 0 0 0,-5-1 0 0,-5 0 0 15,0-2 0-15,-4 1 0 0,-4 1 0 16,0-2 0-16,0 0 0 16,2 0 0-16,-2 0 0 0,0 0 0 0,0-1 0 15,0 1 0-15,0 0 0 0,0 0 0 16,0 0 0-16,0 0 0 0,0 0 0 15,0 0 0-15,0-2 0 0,0 2 0 16,0-1 0-16,0 1 0 0,-2 0 0 16,2 0-40-16,-4 7-38 0,-6-1-78 15,-3-3-87-15</inkml:trace>
  <inkml:trace contextRef="#ctx0" brushRef="#br0" timeOffset="53097.65">13209 18510 219 0,'0'0'21'16,"0"0"-19"-16,0 0 2 0,0 0 30 15,0 0 12-15,0 0 9 0,0 0-5 16,0 0-12-16,0 5-6 0,0-5-11 16,2 0 0-16,-2 0 3 0,0 0-8 15,0 0-3-15,0 0-3 0,0 0-4 16,0 0-3-16,0 0-2 0,0 0 0 16,0 0 1-16,0 0-1 0,2 2 0 15,6 6-1-15,5 1 0 0,-1 1 1 0,1-3-1 16,5-3-2-16,-3 0-8 0,5-3-26 15,22-6-49-15,-3-10-80 0</inkml:trace>
  <inkml:trace contextRef="#ctx0" brushRef="#br0" timeOffset="53992.16">26387 18402 330 0,'0'0'102'16,"0"0"-47"-16,0 0-30 0,0 0 9 0,0 0 9 15,0 0-5-15,0 0-4 16,0 0-2-16,0 0-7 0,2 4-6 0,-2-4-2 16,0 0-1-16,0 0 0 15,4 0-1-15,-4 0-2 0,6 0-5 0,-2 0 0 16,0 0-1-16,9 0-1 0,3 0 2 16,-1 3-1-16,8-2-4 0,3 2 0 15,5 1-1-15,5 0 0 0,1 0 0 16,4 0-2-1,9-1 1-15,-7 0-1 0,1 0-6 0,1-1-9 0,-8 0-10 16,-6-1-24-16,-10-1-34 0,-9-1-36 16,-14-9-117-16</inkml:trace>
  <inkml:trace contextRef="#ctx0" brushRef="#br0" timeOffset="125746.83">12880 18585 94 0,'0'0'19'0,"0"0"-7"0,0 0 11 15,0 0 23-15,0 0 7 16,0 0-12 0,0 0-17-16,0 0-1 0,0-1 10 15,0 4 4-15,-2-1-2 0,2-2 0 16,0 0 4-16,-2 0 0 0,2 0-9 16,0 0-7-16,0 0-2 0,0 0 1 15,0 0-1-15,0 0-2 0,0 0 2 0,0 0-1 16,0 0-3-16,0 1-1 15,0 1 2-15,0 1 1 0,0 4-1 16,0-1-2-16,0 0-3 0,0 0-2 0,0 1-5 16,0 1-1-16,0 2-1 0,0 4 0 15,0 3-1-15,0 2-1 0,0 0-1 16,0 4 0-16,0-1-1 0,0 3 1 16,0-2-1-16,0-2 0 0,0-1 0 15,0-2 0-15,0-3-1 0,0-1-1 16,2-4-4-16,-2-3-9 0,0-2-4 15,2-2-7-15,0 0-10 0,-2-3-5 0,4 0 0 16,3-3-8-16,3-4-37 16,7-14-37-16,7-4-64 0</inkml:trace>
  <inkml:trace contextRef="#ctx0" brushRef="#br0" timeOffset="126234.18">13292 18669 389 0,'0'0'161'0,"0"0"-121"16,0 0-34-16,0 0 30 0,0 0 19 16,0 0-13-16,0 0-19 0,0 0-9 0,0 0 0 15,-17-9-1-15,15 8-4 0,2 1-2 16,0 0-2-16,0 0-1 0,0 0-3 15,0 0 1-15,0 0-2 16,-2 1-1-16,0 1 1 0,-4 2 0 0,2 2 0 16,-1 1 0-16,-3 1 1 0,6 5-1 15,-4-1 0-15,-4 3-2 0,5-1 1 16,-1 3 0-16,2-2 0 0,4-1 0 16,0-1 0-16,0-1-1 0,4-4 0 15,2 0 0-15,5-1 1 16,-1-1 1-16,2-5 1 0,9-1 0 15,-2 0 2-15,3-1-3 0,5-3 3 0,4-5 3 16,-2-2 3-16,2-1 1 0,-6-2 2 16,2 1 2-16,-4-2 3 0,-3 2-2 15,-7 0-1-15,-3-2 1 0,-4 3-2 0,-2 1-6 16,-4-1-2-16,-6 2-2 16,-8 2-3-16,6 2 0 0,-13 1-5 0,0 2 1 15,0 3-2-15,-7 0-1 0,3 0-5 16,0 6-9-16,2 2-17 0,-4 2-11 15,5 2-48-15,5 1-12 0,-10 8-62 16,9-6-184-16</inkml:trace>
  <inkml:trace contextRef="#ctx0" brushRef="#br0" timeOffset="127180.79">15669 18624 1 0,'0'0'364'0,"0"0"-335"0,0 0-26 0,0 0 23 16,0 0 19-16,0 0-7 0,0 0 0 15,0 0-11-15,0 0 0 0,-27-19-1 16,27 19-5-16,0 0 0 0,0 1 1 16,0 2 5-16,0-3 7 0,0 0 1 15,0 0-5-15,0 0-8 0,0 0-3 16,0 0-4-16,0 1-4 0,0 1-1 16,0 2-4-16,0-1 0 0,0 2 0 0,2 2 0 15,2 3-1-15,-2 4 0 16,0 0-1-16,0 4 1 15,-2 3-5-15,2-1 1 16,-2 2-1-16,0 1 0 0,0 0 0 0,0-3-3 16,2 2-7-16,-2-4-4 15,3-2-5-15,-3-1-9 0,0-4 2 0,2-1-7 0,0-2-12 0,0-4 4 16,4-1-4 0,2-3-10-16,3 0-33 0,11-17-35 15,1-6-102-15</inkml:trace>
  <inkml:trace contextRef="#ctx0" brushRef="#br0" timeOffset="127464.68">15966 18672 696 0,'0'0'55'15,"0"0"-33"-15,0 0 13 0,0 0 15 16,0 0-11-16,0 0-21 0,0 0-9 0,0 0-4 15,0 0-1-15,-33-11-4 0,33 11-1 16,0 0-1-16,0 1 2 0,0 3 3 16,2 4-1-1,0 1 1-15,3 2 1 16,-5 3-3-16,4 3-1 0,-2 3 1 16,-2 2-1-16,0 1-9 0,0 0-8 15,0-1-12-15,2 1-20 0,-2-2-17 16,4-3-29-16,6-5-47 0,1-9-148 15</inkml:trace>
  <inkml:trace contextRef="#ctx0" brushRef="#br0" timeOffset="128091.52">23985 18485 465 0,'0'0'0'0,"-87"15"-114"15,50-18-130-15</inkml:trace>
  <inkml:trace contextRef="#ctx0" brushRef="#br0" timeOffset="129225.29">24146 18669 117 0,'0'0'213'0,"0"0"-185"0,0 0-22 16,0 0 19-16,0 0 25 0,0 0-8 16,0 0 1-16,-23 3-5 0,23-4-8 15,0 1-2-15,0-1-6 0,0 1 1 16,0 0-5-16,0 0 0 0,0 0-3 15,0 0-4-15,0 0-4 0,0 0-2 16,2-1 0-16,7-2 0 0,3-3-2 0,-2 1 1 16,7-3-1-16,2-1 1 0,7 1-1 15,-3-1 0-15,4 1-1 0,0 2 0 16,0 1 0-16,2 2 0 16,-11 2 1-16,1 1-3 0,-5 0 0 15,-1 0 1-15,-9 1-1 0,-2 2 6 16,-2 1-1-16,0 0-2 0,0 2-1 0,-2 0 0 15,-2 2 1-15,-5-1-2 0,3 1 0 16,0 1-1-16,2-2-1 16,0-1 1-16,2 0 1 0,-2 0-1 0,2-2 0 0,-3-3 1 15,5 1-1-15,0 0 0 0,0-1 0 16,0 0 0-16,0 1 2 0,7-1 3 16,-3 0 1-16,0 1 3 15,8 1 0-15,3-1-2 16,-5 1-1-16,9-1-2 0,-3 2 1 0,5 1-2 0,-9 0 0 15,11 0 1-15,-13 0 0 0,7-1 1 16,-9 2-2 0,-2 0 1-16,-4 1 3 0,-2 2 1 15,0-1 0-15,-6 4-1 0,-8 0-4 0,-5 2-2 0,1-1 0 0,1 1-1 16,-8 0 0 0,5-3-4-16,1-1-3 0,2-2-3 0,5-2-8 0,6-3-9 15,4-1-3-15,0-2-23 16,2 0 1-16,0-4-5 0,6-3-18 0,23-14-71 15,4-3-114-15</inkml:trace>
  <inkml:trace contextRef="#ctx0" brushRef="#br0" timeOffset="129903.84">26215 18664 244 0,'0'0'367'0,"0"0"-332"16,0 0-33-16,0 0 10 0,0 0 37 0,0 0-12 15,0 0-13-15,-16 6-5 0,16-7-9 16,4-1-6-16,0 1-2 0,2-3 1 0,4 1 1 16,7-1 3-16,-5 0 0 0,9-2-2 31,4 2 0-31,-4 0 0 0,3 1-1 0,5 0-3 16,-2 2 0-16,-4 1-1 0,0 0 1 0,4 0-1 0,-7 0-1 0,-5 0 1 31,-1 3-2-31,-4 2 2 15,-5 0 0-15,-5 1 0 0,0 1 3 16,-9 2-2-16,-7 2-1 0,5-1 0 16,-7 3-3-16,3-1-1 0,-3 1 1 15,5-3 3-15,-5 2-2 0,7-3 1 0,5-2 1 16,0 2 0-16,0-3 3 0,2-1 1 16,4 0-1-16,0-2 1 0,0 1 0 15,4-1 3-15,6-1 2 0,-2 0 0 16,3 0 0-16,5 0-3 0,-1 1 0 15,3-1-1-15,-5 1-3 0,5 1-1 16,-5 0 1-16,1 2-1 0,-5-1-1 16,-5 0-2-16,-2-1-2 0,0 2-5 15,-2-2-14-15,-4 1-3 0,-13-2-36 16,-35-8-56-16,-10-9-126 0</inkml:trace>
  <inkml:trace contextRef="#ctx0" brushRef="#br0" timeOffset="136437.68">27491 1639 319 0,'0'0'63'0,"0"0"-18"16,-58-25 5-16,43 17 12 0,-1 0 3 16,7-2-29-16,5 0-7 0,0-3-3 15,4 1 0-15,0-2-11 0,4-1 1 16,5 0-1-16,3-3-4 0,9 2-4 15,1 2-3-15,1 3-3 0,4 2 1 16,4 3 2-16,2 2-2 0,0 4 0 0,0 0-1 16,-4 4-1-16,-2 6 0 0,-10 1-2 15,3 4 1-15,-11 1-1 16,-3 3 2-16,-4 5 0 0,-2 2 1 0,-11 3-1 16,-3-1 3-16,-7 0 0 0,-1-2 1 15,1-4 0-15,-2-5-2 0,5-2-1 16,5-4-1-16,5-3 0 0,0 0-1 15,-1-4-2-15,3-1 0 0,4-1 0 16,2 0 3-16,0-2 0 0,0 0 1 16,0 0-1-16,0 0 0 0,0 0-3 15,6 0 0-15,7-3 1 0,1 2 0 0,9 1 2 16,-2-2-1-16,3 2 0 0,3 2 0 16,-6 4-2-16,-5 3 0 0,5 4 3 15,-11 0-1-15,-1 3 1 0,-3 0 0 16,-2 4 0-16,-2-2 1 0,-8 0 2 15,-4 1 0-15,1-2-1 0,-7 0 3 16,1-3-2-16,-5-1 0 16,5-3-1-16,-3-1 0 0,5-3 0 0,3-1-2 15,-3-3-6-15,5-2-1 0,4 0-6 16,-2-1-12-16,-2-5-14 0,6-4-8 16,2-5-17-16,2-4-64 0,6-5-41 0,0 1-120 15</inkml:trace>
  <inkml:trace contextRef="#ctx0" brushRef="#br0" timeOffset="136861.5">28032 1581 399 0,'0'0'40'0,"0"0"-10"0,6-54 27 16,-6 40 28-16,0 3-29 0,0 0-15 15,0 3 4-15,0 0-6 0,0 5-15 16,0 3-9-16,-2 0-3 0,0 0-4 0,0 0-4 15,-4 3-4-15,2 3-1 0,-9 5-2 16,1 3-1-16,2 5 1 16,-7 1 3-16,7 5 0 0,4 0 0 0,-5 3 0 15,3 0 0-15,6-2 0 16,0 0-1-16,2-3 1 0,0-1 0 0,2-2 0 16,6-3 0-16,7-1-1 0,-5-4 0 15,11 2 1-15,-3-5-1 0,9-5 1 16,0-2 1-16,4-2-1 0,-2-5 2 15,0-5 0-15,-4-5 1 0,0-2-1 16,1-2 0-16,-9-2 1 0,0-1 5 16,-9-3 4-16,0-4 2 0,-4-5-4 15,-4-4-6-15,-4 1-1 0,-6 4 1 0,-3 4-3 16,-7 5 0-16,-5 4-1 16,6 7-1-16,-3 3-2 0,3 6 1 15,-2 4-1-15,1 0-5 16,5 6-14-16,-4 3 1 0,7 5-1 0,2 3-14 0,-3 2-15 15,7 5-8 1,0 3-7-16,0 2-27 0,2-1-36 0,-3-4-42 0</inkml:trace>
  <inkml:trace contextRef="#ctx0" brushRef="#br0" timeOffset="137348.72">29060 1387 364 0,'0'0'46'0,"0"0"-8"16,0 0 14-16,0 0 21 0,-38-56-19 15,34 51-21-15,2 0 5 0,0 1 3 0,-2 3-13 16,4-1-9-16,-2 2-2 15,0 0-7-15,-2 0-3 0,-2 0-7 0,-1 6 0 16,-3 3-2-16,-2 6-1 16,1 0 1-16,1 3 0 0,-5 4 0 0,9 3 1 15,0 2 1-15,2 3 0 0,2 1-1 16,0 2 1-16,2-3-1 0,6-1 1 16,2-6 0-16,7-4-1 15,1-1 0-15,5-4 0 0,-2-4 1 0,5-4 1 16,3-5-1-16,2-1 1 15,-6-8 2-15,4-6 0 0,0-3 8 0,-3-5 12 16,-3-2-1-16,-2-2-2 0,-7-4 0 16,3 0 0-16,-9-3 0 0,-6-3-8 15,0 2-2-15,-6-3-4 0,-13 5 1 16,2 4-4-16,-12 5-3 0,-6 5-2 0,-8 6 0 16,-3 7-2-16,-7 5-11 0,1 4-16 15,-4 6-3 1,11 4-10-16,3 2-5 0,9 0-23 0,6 2-11 0,1 6-78 15,-1-2-101-15</inkml:trace>
  <inkml:trace contextRef="#ctx0" brushRef="#br0" timeOffset="138263.14">27265 2616 446 0,'0'0'25'0,"0"0"-1"15,0 0-2-15,0 0 31 0,0 0 4 16,0 0-24-16,-33 9-4 0,33-9 3 16,0 0-2-16,0 0-7 0,0 0 0 0,0 0 0 15,4 0-2-15,-2-2-4 0,9-2-8 16,5-3-1-16,9-3 0 15,6-3 3-15,6 1-3 0,3-2-3 0,-3 3-3 16,0 2 0-16,0 2 0 0,0 6-2 16,1 1-22-16,-3 6-47 0,-2 0-49 15,-8-3-70-15</inkml:trace>
  <inkml:trace contextRef="#ctx0" brushRef="#br0" timeOffset="146472.29">29008 2020 345 0,'0'0'38'15,"0"0"-17"-15,0 0 20 0,0 0 16 0,0 0-14 16,0 0-10-16,0 0-7 0,0 0-10 15,-25-46-9-15,17 46-5 0,-5 3 0 16,3 5-2-16,0-2 1 0,-5 4 1 16,7 3-2-16,-2 0 0 15,-1 4 1-15,5-4-1 0,4 0 1 0,-2 1 0 16,4 0 0-16,0-2 1 0,4 1 0 16,4-3 3-16,9 1 1 0,-3-2 2 15,9 1 6-15,0 1 1 0,0 0 1 16,3 4 1-16,3-2-4 0,2 2-5 15,-4 1-1-15,0 0 2 0,-6 0-5 16,2 1 0-16,-11-1-2 0,0-4-2 16,-5 2-2-16,-3-2 2 0,-4-1 1 15,0 2 1-15,-4-1 0 0,-11-3 1 16,3 0 0-16,-3-2 2 0,-5-1-2 0,1-3 0 16,0-3-1-16,-3 0-2 0,3-1 2 15,-2-5-2-15,3-3 0 0,7-3 0 16,1-6 1-16,4-2 1 0,0-3-1 15,2-6 5-15,4-2-1 0,2 0-1 16,2 1 1-16,6 0 2 0,-4 5-3 16,3 0 1-16,-5 5 3 0,0 2 3 15,0 2 1-15,-4-2 0 0,0 4 0 16,0 0-6-16,-4 3-2 0,-2 0-2 16,-1 2-1-16,-1 2-1 0,-10 3-4 0,3 3-23 15,-12 1-13-15,-2 5-14 0,-6 8-27 16,-6 4-30-16,-9 3-71 0,9-2-108 15</inkml:trace>
  <inkml:trace contextRef="#ctx0" brushRef="#br0" timeOffset="146754.74">28208 2268 34 0,'0'0'405'0,"0"0"-360"0,0 0 8 0,0 0 2 16,0 0-8-16,0 0-14 0,0 0-4 16,0 0 0-16,-4-51-14 0,14 47-8 15,-2-3-4-15,3-2 1 16,9-2-1-16,1-1 0 0,6-4 0 0,2 0-1 15,4 2 0-15,-2 1-1 0,-2 2-1 16,-4 6 0-16,-11 0-14 16,5 3-31-16,-11 2-22 0,-6 2-29 0,-2 3-47 0,-6 1-63 15</inkml:trace>
  <inkml:trace contextRef="#ctx0" brushRef="#br0" timeOffset="147132.71">28251 2217 23 0,'0'0'399'0,"0"0"-346"0,0 0 14 0,0 0-7 16,0 0-14-16,0 0-28 0,0 0-7 16,0 0 2-16,0 0-3 0,-24 45 1 15,24-33-1-15,2-1-3 0,0 2-2 16,2-1-2-16,2-1 0 16,4 0 2-16,-3-2 0 0,-3-2 1 0,-2-1 0 15,4-3 0-15,-2 0-2 0,0-3-2 0,0 0 0 16,-2 0 0-16,0 0 1 15,3 0 3-15,-1-2 2 0,0-4-2 0,8 2 1 16,-1-5-2-16,-3 1 0 0,8-2-1 16,-3 3 0-16,1 0-4 0,5 3 2 15,0 1-1-15,-1 2 1 0,5 1 1 16,-2 3 0 0,1 5 0-16,5 2 0 0,0 4 3 0,-8 1 1 0,1 0-4 15,-7 0-3-15,-3-2 2 0,-6-1 0 16,-4 1 1-1,-4 4-1-15,-13 0 1 0,-5 3 2 0,-5 3 0 0,-8 0-5 16,-9-2-5 0,1 0-29-16,-3 0-28 0,-5 2-29 15,-3-1-33-15,9-1-116 0</inkml:trace>
  <inkml:trace contextRef="#ctx0" brushRef="#br0" timeOffset="147670.31">26633 3518 319 0,'0'0'104'15,"0"0"-69"-15,0 0-17 0,0 0 43 0,0 0 3 16,0 0-24-16,0 0-12 0,0 0-2 16,-15-44 2-16,15 44-10 0,0 0-11 15,0 0-5-15,9 0-2 0,1 0-7 16,4-4 6-16,11-5 1 0,8-2 4 16,15-6 3-1,6-2 5-15,12-4-2 0,16-6-6 0,7-5 2 0,13-3 3 16,11-2 0-16,3-1-4 0,8-1-2 0,8 2 1 15,17-4 2 1,0-2 7-16,12-1-10 0,3 1-2 0,-7 0 1 16,-4 4 0-16,0-3 1 15,-11-1-3-15,-3 5-5 16,-15 1 5-16,-11 3 2 0,-22 7 1 16,-14 4 3-16,-28 5 1 0,-13 6 0 15,-14 4-1-15,-18 6 4 0,-4 2 7 0,-4 1 18 16,-2-2 10-16,-8-2-35 15,-1 5-10-15,-8 0-3 0,3 0 0 0,-1 0 0 16,-2 3-7-16,13 1 0 0,-2 2-2 16,-1 1-7-16,7-1-3 0,2 2-4 15,-4-1-2-15,-1 2-9 0,3 0-11 16,4 0-14-16,-4 2-6 0,6 0-28 16,-4-1-33-16,2-3-70 0</inkml:trace>
  <inkml:trace contextRef="#ctx0" brushRef="#br0" timeOffset="149496.67">29237 3010 313 0,'0'0'94'0,"0"0"-39"16,0 0-45-16,0 0 9 0,2 3 25 0,-2-2-14 15,2 4-9-15,3 0-12 0,-1 2 11 16,-4 0-1-16,0-1-4 0,2 2 4 15,-2 0-2-15,0 1 3 0,0-2 1 0,-2 0-4 16,0 2 3-16,-7-2 1 16,-3 2-3-1,2-3-7-15,1 1-2 0,-7 0-3 0,6-3-2 0,-7 0-2 16,3-2 1-16,3-2-1 16,-3 0 0-16,5 1 1 0,-1-7 1 0,-4-2-1 0,5 0-1 31,1-3 0-31,-2-1 1 0,4-2-2 0,6 3 4 0,0-1 1 0,0 4 0 15,0 0-2-15,2-1-2 0,4 4 1 16,4-1-1 0,-4 1-1-16,9-1-1 0,3 0 0 0,5 1 1 0,0-1-1 0,6 2 2 15,2 3-2-15,-2 1 2 0,-2 2-2 16,-9 4 2 0,1 5-2-16,-11 3 0 0,-2 4 0 0,-4 5 2 15,-2 3 0-15,-8 3-1 0,-4 3 1 16,-11 1 1-16,-4 0-2 0,-2-2 0 15,2-2 0-15,0-1-1 0,3-3 1 0,3-4 0 32,7-4-1-32,5-1 0 0,5-4 0 15,2-3 0-15,2-2-2 0,0-1 0 16,0 0 2-16,4 0-2 0,0-3 1 16,3-2-1-16,7-1 2 0,9-5 2 0,4-5 2 15,6-5 1-15,8-3 1 16,-4 1-2-16,5-1-1 0,-5 3-2 15,-4 3 1-15,-8 0-2 0,-1 5 0 0,1-1-46 16,-12 3-65-16,-3 3-84 0,-8 1-371 16</inkml:trace>
  <inkml:trace contextRef="#ctx0" brushRef="#br0" timeOffset="154034.57">28456 3100 9 0,'0'-6'154'0,"4"3"-89"16,-2 0-15-16,-2-1-1 0,4 1 3 0,-2 0-6 15,0 0-2-15,5 1-3 0,-5 0-11 16,-2-2 0-16,2 3-5 0,-2-1 1 16,0 1 1-16,0 1-2 0,2 0-4 15,-2 0-3-15,0 0-6 0,0 0-2 16,0 0-3-16,0 0-3 16,0 4-1-16,0 4-1 0,0 3 0 0,0 4 0 15,-2 3 1-15,-2 1-1 0,-7 1 0 0,7 1 0 16,-2 0 0-16,-2 0-1 15,-3-2 1-15,3-1-2 0,2-2 1 16,2-2 0-16,0-2 0 0,0-3-1 0,-3-1 1 16,5-2-1-16,0-2 1 0,0 0 0 15,2-1 1-15,-2 0-1 0,2-1 2 16,0 1-1-16,0 0 0 0,0-1-1 16,4 1 1-16,-2 0 1 0,7-2-1 15,-1 1 0-15,2-2 5 0,7 0 9 16,-1-9 3-16,11-1-1 0,4-5-2 15,0-4-5-15,0 3-6 0,-2 1-4 0,-6 2-1 16,-3 4 1-16,-3 0 0 0,-1 6-1 16,-9 0 0-16,-3 1-7 0,-2 2-25 15,-2 0-26-15,-2 1-38 0,-4 1-14 16,-5-1-59-16,-7 0-231 0</inkml:trace>
  <inkml:trace contextRef="#ctx0" brushRef="#br0" timeOffset="154255.54">28444 3137 570 0,'0'0'53'0,"0"0"-8"0,0 0-11 16,0 0 18-16,0 0-7 0,0 0-24 16,0 0-9-16,0 0 1 0,0 0 3 15,45 23 0-15,-30-4-4 0,1 4-5 16,-4 3-5-16,5 4-2 0,-7 3 2 15,-1 6 0-15,3-2-2 0,-4 3 1 16,-2-2-1-16,1-2-12 0,-3-1-35 16,0-5-34-16,-4 1-36 0,-8-6-82 15</inkml:trace>
  <inkml:trace contextRef="#ctx0" brushRef="#br0" timeOffset="154930.38">27757 3346 262 0,'0'0'221'0,"0"0"-172"0,0 0-13 16,0 0 19-1,4-51 7-15,-4 51-6 0,0-2-22 0,0 2-11 0,0 0-15 16,0 2-6-16,2 6 0 0,1 1-2 15,-1 4 2-15,-2 0 1 0,0 3 4 16,-2 3-2-16,-3-3-1 0,-5 2 0 0,-6 2 0 31,-3-2 1-31,-2 3-1 0,-6-3-1 0,9-4 0 16,-5 0-1-16,-4-2 0 0,11-5-1 0,-1-6 1 0,9-1 0 16,0-5-2-16,-3-4 0 0,5-2-1 15,2-7 1-15,2-4 0 0,0-2-1 16,0-2 1-16,2 3 0 0,4 0 2 15,-2 3-1-15,6 0 3 0,7 2 1 16,-1 3 1-16,11 1-3 0,4 3 0 16,2 4-2-1,2 3 0-15,0 4 3 0,-6 4 0 0,-4 8 3 0,4 6-5 16,-15 10-2-16,2 7 2 16,-12 9 0-16,1 4 1 0,-14-1 0 0,1-3-1 15,0-6 0-15,-1-4-1 0,-1-6-1 0,1-4 1 16,7-3 1-16,0-7 0 0,2-1-2 15,2-3-2-15,0-4 2 16,2-1 0-16,6-2 2 0,-1 0 1 0,7-2-1 16,1-1 2-16,7-3 4 0,7-10 2 15,8-4 1-15,5-5-3 0,1-1-5 16,11-1-2-16,-9-2-1 0,11-4-20 16,-6-5-64-16,-5-2-138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6-09T04:34:17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4494 11611 207 0,'0'0'85'0,"0"0"-20"0,0 0 5 16,0 0-6-16,0 0-7 0,0 0-9 15,0 0-2-15,0 0-6 0,-15-3 0 0,15 3-3 16,0 0-4-16,0 0-6 16,0 0-7-16,0 0-4 0,0 0-2 15,3 0-5-15,-1-1-1 0,2 0 1 16,4-4 2-16,4 0 0 0,3-2 3 16,3-2 1-16,-1 0-3 0,4-3-2 15,-3-1-1-15,3 1-1 0,2-1-3 0,-7 3-5 16,1 0 3-16,-5 2-2 0,-2 4 0 15,1 1-1-15,-3 3-5 0,-6 0-24 16,2 1-13-16,-2 7-19 0,-2 3-22 16,0 2-27-16,-2 4-30 0,-6-1-119 15</inkml:trace>
  <inkml:trace contextRef="#ctx0" brushRef="#br0" timeOffset="486.07">4539 12505 495 0,'0'0'79'0,"0"0"-2"0,0 0-23 0,0 0 16 16,0 0-2-16,0 0-24 0,0 0-15 16,0 0-7-16,15-26-3 15,-11 20-3-15,8-1-4 0,1-2-5 0,1 2-3 16,7-3-2-16,2-4-1 0,10-1 1 15,4-8-2-15,11-11-26 0,9-10-40 16,1-20-65-16,-10-9-197 0</inkml:trace>
  <inkml:trace contextRef="#ctx0" brushRef="#br0" timeOffset="2786.05">19195 11322 136 0,'0'0'162'0,"0"0"-122"15,0 0-2-15,0 0 5 0,0 0 13 16,0 0 4-16,0 0 4 0,9-43 12 15,-7 39-43-15,-2 1 1 0,0 2-1 0,0-1-2 16,0 2-5-16,0 0-2 16,0 0-2-16,0 2-6 15,0-2-5-15,0 4-5 0,0 5-6 0,0 5 0 16,0 13 0-16,2 5 1 0,-2 6 2 16,2 9 1-16,0 4-1 0,4 4-1 0,-4 4 0 15,4 2-1-15,-4 0 0 0,0-1-1 16,-2-1 1-16,2-4 2 0,-2-6-2 15,0-3 0-15,-2-9-1 0,2-7 1 16,-2-6-1-16,0-8-3 16,2-6-12-16,-2-6-6 0,0-4-12 15,0 0-5-15,-4-9-8 0,4-6 9 0,-4-7-34 16,-3-8-39-16,5-5-55 16,-4-1-98-16</inkml:trace>
  <inkml:trace contextRef="#ctx0" brushRef="#br0" timeOffset="3527.59">19162 11232 188 0,'0'0'54'0,"0"0"-7"15,0 0 6-15,0 0 2 0,0 0-5 0,0 0-5 16,0 0 5-16,0 0-3 0,-39-36-9 0,39 36-13 15,0 0-9-15,0 0-4 0,4 0-2 16,0 0-4-16,7-2 0 0,5 1 8 16,1-2 3-16,7 0 0 0,7 1-1 15,7 0-5-15,5-4-2 0,9 0 0 16,12-3-3-16,6-2-2 16,11 0 0-16,10-3-2 0,6 0 1 0,10 2-3 0,3-2-5 15,-1 2 5 1,7 3 1-16,-4-1 0 0,-7 6 1 0,-1 0 0 15,-9-1 2-15,-9 3-4 0,-11 1-1 16,-9 1 1-16,-14-1 0 0,-11 1 5 0,-14 4 1 16,-13-2-1-1,-5 1 3-15,-5-2 0 0,-4 0 1 0,0 2 1 0,0-1 3 16,0 4-3-16,-2-1-3 0,-2 3-2 16,-1 2 0-16,1 2-2 0,2 2 0 15,-6 2-1-15,4 3-1 0,-2 5 0 16,-3 1 0-16,5 3-1 0,-4 4 1 0,2 1-1 15,-2 4 3 1,-1 3-1-16,5 2-1 0,0 8 0 0,0 4 1 16,0 3-2-1,0 2 1-15,-1 2-1 0,1-2 1 16,2 0 0-16,0-4 0 0,2-3-1 0,0-7 2 0,0-5-2 0,0-8 0 16,2-5 0-16,2-6 0 0,1-3-3 15,-1-5 1 1,-2-5-2-16,-2-3 3 0,0-2-1 0,0-1 2 15,0-1 0-15,-2-1 2 0,-7-1 0 0,-7-2 3 0,-13-2-2 16,-17 0-1 0,-9-4 0-16,-22-2-2 0,-12 1 1 0,-18-1 0 15,-13 3 0-15,-14 2-1 0,-11 4-4 0,0 4-6 16,2-2 6-16,9 8 4 16,12 2 2-16,25 0 3 15,18 3-5-15,17-7-3 0,15 1 0 0,16-2 3 16,8-2 0-1,2 0-2-15,9-3-12 0,0 3 2 16,8-2-7-16,1-1-7 0,3 2 1 16,0-1-18-16,5 2-15 0,3 0-9 15,4-3-5-15,11 0-35 0,-2-8-43 0,-1-4-122 16</inkml:trace>
  <inkml:trace contextRef="#ctx0" brushRef="#br0" timeOffset="4269.7">19476 11622 282 0,'0'0'76'16,"0"0"0"-16,0 0-21 0,0 0 7 15,0 0-15-15,0 0-13 0,0 0-8 0,0-4-3 16,0 4-5-16,0-1-5 15,0 1-6-15,2 1-3 0,5 3-1 0,-1 3 1 16,0 0 4-16,4 1-1 0,-1 1 0 16,-1-2-4-16,0 0 1 0,3-2-4 15,1-1 1-15,2 0 1 0,3-2-1 16,2-2 3-16,3 0-1 0,3-4-1 16,0-4 1-16,2-3 0 0,0-1-2 15,-3-2 0-15,-3 0 1 0,-4-2 0 16,-5 1 1-16,-2-2 2 0,-3 3 2 0,-7-3 7 15,0 2 7-15,0 0-4 0,-7 0-7 16,-1 1-1-16,-4 0-2 16,-1 1-2-16,-3 2 0 0,-3 3-3 0,-1 2 1 15,-3 1-3-15,0 4 2 16,2 1-1-16,1 4 2 0,-1 5-3 0,0 1 0 16,7 2 0-16,-5 3 0 0,5-1-1 0,-1 3 0 15,1 0 1-15,1 2-2 16,1 0 0-16,2 1 1 0,-1 1 1 15,1 0 0-15,2 1 0 0,2-1-2 16,-1-1 2-16,5 0-1 0,0-1 1 16,2 1-1-16,2-1 1 0,0-1-1 15,9 0 1-15,-3-1 0 0,6 3-2 0,3-3 2 16,0 0 0-16,3-1 0 0,5-4 1 16,0-2 0-16,4-2-1 0,2-5 0 15,2-3 1-15,-4 0 0 0,0-3-1 16,-2-3 1-16,-7 0 1 0,-3 0-2 15,-1 0 1-15,-3-1-1 0,-5 0-4 16,0 1-7-16,-4-1-7 16,-2 0-10-16,3-2-9 0,-3 3-15 0,0 0-6 0,0 0-20 15,-2 1-53-15,2 0-59 0</inkml:trace>
  <inkml:trace contextRef="#ctx0" brushRef="#br0" timeOffset="4725.43">20053 11486 312 0,'0'0'130'0,"0"0"-43"0,0 0-15 15,0 0-8-15,0 0-8 0,0 0-10 16,0 0-10-16,0-11-7 0,0 11-3 16,0 0-8-16,0 0-5 15,0 0-3-15,0 0-3 0,0 0-2 0,0 0-2 16,-2 0-1-16,2 0-1 0,0 0-1 16,0 0 0-16,0 1-1 0,-2 2 0 15,2 2-8-15,0 3-23 0,0 4-24 16,2 2-17-16,2 7-9 0,-2-2-30 15,0 2-69-15,-2 0-163 0</inkml:trace>
  <inkml:trace contextRef="#ctx0" brushRef="#br0" timeOffset="4930.14">20078 11779 284 0,'0'0'165'0,"0"0"-77"15,0 0 2-15,0 0-13 0,0 0-1 16,0 0-21-1,0 0-17-15,0 0-10 0,0 0-9 0,10-19-8 0,-10 14-5 16,0 1-2-16,0 1-2 0,0 1 0 16,0 0-1-16,0 1-1 0,0 0-5 15,0 1-12-15,0-3-7 0,0 2-12 0,2-1-26 16,7 1-36-16,-1-1-33 0,4-2-56 16,-6-2-151-16</inkml:trace>
  <inkml:trace contextRef="#ctx0" brushRef="#br0" timeOffset="5669.28">20531 11484 14 0,'0'0'289'0,"0"0"-229"0,0 0 6 0,0 0 0 15,0 0-5-15,0 0-18 0,0-51-8 16,0 42-1-16,0 0-3 0,0-1 2 16,-2 1-4-1,-3-2-6-15,3 4 0 0,0-2-7 0,-2 1-1 0,0 1-4 16,-2 1-7-16,-2 3 2 0,-1-2-1 16,3 2 0-16,0 2-3 0,-2-2-2 15,1 3-1-15,1-1 0 0,0 1-1 16,-2 0-1-16,-1 6 0 0,1 3 0 15,2-1 1-15,-2 4 1 0,-1 1 0 16,-1 1 1 0,4 3-2-16,0-2-1 0,0 2-2 0,1 0 0 0,1-2 0 0,2 0-1 15,0 1-1-15,2-1 0 16,0-2 2-16,4-1 1 16,2-4-1-16,3 1 1 0,-1-4 2 0,4 1 0 0,1-4 2 31,-3 0 0-31,5-1 0 0,-1-1 1 15,-4 0-1-15,3-2 0 0,-3-4 3 16,-4-4-1-16,3-2 1 0,-5 0-1 16,0-2 2-16,0 0 0 0,-2-3 1 15,0 0 2-15,-2-1 0 0,0 3 2 0,0 2-1 16,0 3 1-16,0 1 2 0,0 2-1 16,0 2 1-16,0 1-1 0,0 2-3 15,-2 0 0-15,2 2 0 0,0 0-1 16,0 0 0-16,0 0-2 0,-2 0-3 15,2 0-1-15,-2 5-2 0,2 2 0 16,-2 2 0-16,2 4 2 0,0 2 0 16,0 1 1-16,0 0-1 0,0 3 1 15,0 3-1-15,0 0 0 0,0 2 0 16,4-2 0-16,0 1 0 0,0 0 0 16,0 1 1-16,3-1-1 0,-1 0 0 15,-2-1 0-15,0 2 0 0,-2-5 1 0,0 2 0 16,-2-6-1-16,0 0 0 0,-4-2 0 15,0-2 0-15,-2-1 1 16,0 0 1-16,-3-2-1 0,-1 0 2 0,-2-4-3 16,-3-1 0-16,1-1-7 15,-3-2-2-15,1 0-3 0,-3-5-4 0,0-3-11 16,5-1-6-16,-1-3-5 0,1-2-26 16,2 0-20-16,1 2-36 0,3 3-93 15</inkml:trace>
  <inkml:trace contextRef="#ctx0" brushRef="#br0" timeOffset="6881.03">23315 11189 384 0,'0'0'62'0,"0"0"-13"16,0 0-5-16,0 0 12 0,0 0-7 15,0-32-6-15,0 30-3 0,0-1-4 16,0 3-7-16,0 0-9 0,0 0-5 15,0 1-3-15,4 3-5 0,0 6-3 0,-2 4 2 16,3 6 4 0,-1 7 5-16,2 5-1 0,0 5 0 0,-4 4-5 0,2 3 0 15,-2 4 0-15,0 3-2 0,0 7-4 16,-2 7-1 0,0 4 0-16,-2 0 0 0,0-3 0 0,-6-6 1 0,4-4-2 15,4-7 0-15,0-4 0 0,0-9-2 16,0-10-9-16,4-3-8 0,4-12-13 15,1-5-11-15,1-6-10 0,6-13-24 0,1-9 7 16,4-15-22-16,-5-10-45 16,-1-2-155-16</inkml:trace>
  <inkml:trace contextRef="#ctx0" brushRef="#br0" timeOffset="7556.76">23375 11068 355 0,'0'0'35'0,"0"0"12"0,0 0 11 15,0 0 11-15,0 0-6 0,-50-35-17 16,50 31-2-16,0 0-13 16,0 1-13-16,7-4-4 0,3 0-9 0,9 0-3 0,9-1 1 15,8 0 1-15,7-1 1 0,15-2 2 16,6 2 0-16,8-3-2 0,19-1 0 15,11-1 1-15,7 0 0 0,13 2-1 16,6-1-2-16,2 3 1 0,5 1-4 16,3-1-5-16,-3 4 5 0,-1 0 0 15,-4-1 2-15,-2 2 2 0,-20-1-2 16,-7 2-2-16,-12 1-5 0,-19 2 5 16,-20 1 2-16,-17 0 4 0,-14 4 7 15,-11-1-1-15,-6 0-5 0,-4 4 2 16,-6 6 7-16,-3 2 4 0,-11 7-5 15,-1 3-2-15,0 0-2 0,-2 2-3 16,-4 4-1 0,5 1-4-16,3 3 0 0,-4 4-1 0,-2 0 0 0,2 4 0 0,5 5 0 15,-3 2-2-15,2 3-2 0,7-2 2 16,4 0-1-16,-3 0 1 0,11-1 1 16,2-3-1-16,0-1-1 0,6 1 1 15,5 0 0-15,-5-2 0 0,-2 0 1 16,0-1-1-16,-2-3 1 15,-2 0 0-15,0-4 0 0,-4-4 0 0,0-2 1 16,-2-3-2-16,-7-3 1 0,1-3-1 16,2 1 0-16,-11-4-3 0,-2-2 2 0,-2-1 0 15,-12-9 1-15,-8-1 2 0,-11-2-2 16,-17-4 0-16,-13 0 0 0,-22-9-4 16,-8-2-10-16,-14-4 4 0,-8 3-1 15,-5-3-3-15,5 2-3 0,11 1 8 16,16 3 5-16,14 2 0 0,22 5-3 15,15 1 7-15,13 2 0 0,3-1 0 16,11 1-1-16,11 0-10 0,-1 1-8 16,8-1-6-16,7 0 1 0,4-1-15 15,4 0-12 1,2 0-7-16,12 0-16 0,3-2-38 16,8-9 2-16,4-5 0 0,-6-2-117 0</inkml:trace>
  <inkml:trace contextRef="#ctx0" brushRef="#br0" timeOffset="8032.12">23886 11292 491 0,'0'0'71'0,"0"0"3"0,0 0-16 16,2-56 11-16,-2 53-14 0,0 2-15 0,2 1-13 15,-2 0-8-15,0 4-6 0,2 4-8 32,-2 3-5-32,6 6 0 0,0 4 2 0,0 2 2 0,3 2-1 0,-5 2-1 15,0 2 0-15,0 2-1 0,2-1 0 16,-2 1 0-16,-2-5-1 0,5 1 1 16,-3-3 0-16,-2-4-1 0,0-3 0 15,0-5 0-15,0-2-2 0,0-6-1 16,-2-1 0-16,0-2 0 15,0-1 1 1,0 0 2-16,0-1 3 0,0-3 0 16,-4-6 0-16,0-3-2 0,0-4-1 15,-7-3 0-15,1-4 1 0,2 1-1 0,-5-6 1 16,-3-5 0-16,3-2 0 0,-3-3-1 16,6-1 1-16,-5 0 2 0,5 4-1 15,6 1 0-15,2 4-1 0,-1 6 0 16,3 3 0-16,5 3 0 0,-1 3-1 15,4 3-1-15,4 3-1 0,-3 1 0 16,5 2 0-16,5 0 1 0,4 2 1 16,-3 4-1-16,3 1 0 0,2 0-4 0,-7 3-11 15,1 6-13-15,-5 4-21 0,1 4-29 16,-7 3-28-16,-6-1-52 0,-2-2-128 16</inkml:trace>
  <inkml:trace contextRef="#ctx0" brushRef="#br0" timeOffset="8263.93">23728 11403 513 0,'0'0'89'0,"0"0"-50"0,0 0 13 15,0 0 11-15,0 0-15 0,60-53-12 0,-41 45-7 16,2 1-6-16,6-2-7 0,2 2-5 15,-3 0-3-15,3 1-6 0,-2 1-1 16,2 0-1-16,0 1-3 0,0 2-22 16,-2-1-29-16,-2 2-54 15,-3-3-56-15,3 0-210 0</inkml:trace>
  <inkml:trace contextRef="#ctx0" brushRef="#br0" timeOffset="8484.56">24433 11239 651 0,'0'0'67'0,"0"0"-13"15,0 0-9-15,0 0 11 0,0 0-20 16,0 0-12-16,-16-53-2 0,14 48-1 0,-2-1-7 16,-1 3-6-16,3 0-3 15,-2 2-4-15,2 1 2 0,2 0-3 0,-2 0 0 16,0 0-2-16,2 3-7 0,-2 4-22 15,0 5-13-15,0 3-19 16,2 6-18-16,-2 0-35 0,2 4-39 0,-2-5-168 16</inkml:trace>
  <inkml:trace contextRef="#ctx0" brushRef="#br0" timeOffset="8673.01">24371 11522 516 0,'0'0'64'0,"0"0"25"0,0 0-15 16,0 0 9-16,0 0-18 0,0 0-25 15,0 0-9-15,0 0-6 0,0 0-4 16,23-50-6-16,-23 40-15 0,0 3 0 16,0 1 0-16,0 2 0 0,0 2 0 15,0 1 0-15,0 1 0 0,0 0-22 16,0 0-12-16,0 0-18 0,0 1-24 16,4 4-61-16,9-1-62 0,-5-2-196 15</inkml:trace>
  <inkml:trace contextRef="#ctx0" brushRef="#br0" timeOffset="8924.32">24843 11203 575 0,'0'0'61'15,"0"0"-14"-15,0 0-17 0,0 0 18 16,0 0 1-16,0 0-18 0,0 0-7 15,-9-53-2-15,7 51-8 0,2 2-6 16,0-1-4-16,0 1-1 0,0 0-3 16,2-1 0-16,7-2-1 0,-1-1-2 0,11-2 2 15,1 2 0-15,7-3-1 16,2 5-12-16,-10 1-22 0,-3 1-32 0,-8 0-36 16,-8 0-42-16,0 1-103 0</inkml:trace>
  <inkml:trace contextRef="#ctx0" brushRef="#br0" timeOffset="9318.98">24754 11176 613 0,'0'0'77'0,"0"0"-22"0,0 0 4 0,0 0-16 16,0 0-26-16,0 0-7 16,0 0 0-16,0 0 4 0,0 0-2 15,-2 43-5-15,0-31-3 0,-5 3-1 16,1 1-3-16,0 0 1 0,2 2 0 0,0-3-1 15,0 0 0-15,2-1 0 0,2-4 0 16,-5-2-2-16,3-1-4 0,2-4 1 16,0 0-2-16,0-3 0 15,0 0 1-15,0 0 4 0,0 0 0 0,0 0 2 16,0 0 2-16,2-4-1 0,0-3 2 16,1 0 4-16,-1-2-3 0,4 0 1 15,2 0-2-15,7 2-1 0,-7 1 1 16,10 3 0-16,-3 1-1 0,8 2 2 15,-1 5 0-15,7 3-2 0,2 4 2 16,2 3 0-16,-4 4 5 16,-2 2-3-16,-8-2-6 0,-7 1 1 0,-8-3 0 0,-4-3 1 15,0 1-2-15,-4-5 0 0,-10-1 0 16,-5 2-2-16,-6-2-8 0,-2-3-7 16,-4-1-4-16,-4-4-8 0,-4-1-23 15,-2-2-50-15,-19-5-29 0,8-3-117 16</inkml:trace>
  <inkml:trace contextRef="#ctx0" brushRef="#br0" timeOffset="10056.01">21360 9709 231 0,'0'0'196'15,"0"0"-173"-15,8-53-1 0,-6 45 24 16,2-1 1-16,0 2-13 0,-2-5 4 16,0 2 5-16,0-2 5 0,2-1-9 15,-1 3-6-15,1 0 7 0,2 5-22 16,-6 5-8-16,0-2 6 0,0 2 2 15,0 0-3-15,0 0-4 0,0 3-5 16,0 4-3-16,-4 7-2 0,-5 12-1 16,-3 9 4-16,-9 12 2 0,1 6 1 15,-13 5-3-15,0 7-1 0,-7 2-3 16,-3 5 2-16,2 0 2 0,-7 0 2 16,0 0-1-16,3 1-1 0,-5 0-1 0,5 0-3 31,-5-1 1-31,3 1-1 0,1-3 0 0,3-1 1 0,4-6 1 0,8-7-2 15,2-9 1-15,10-11-1 16,3-8-1-16,7-10-2 0,5-7-2 0,2-6-3 16,2-5-1-16,0-1-7 0,6-10-1 15,5-10-3-15,5-9 4 0,3-12-31 16,6-5-23-16,-3-6-39 16,-5-6-66-16,-1 6-168 0</inkml:trace>
  <inkml:trace contextRef="#ctx0" brushRef="#br0" timeOffset="10606.97">21550 9469 468 0,'0'0'11'16,"0"0"10"-16,0 0 25 16,0 0 20-16,0 0-22 0,0 0-9 0,0 0 4 15,0 0-1-15,-17-9-8 0,17 8-13 16,0 0-6-16,2 1-5 15,0 0-1 1,5-1-3-16,1 7-1 0,8 3 3 16,5 4 4-16,4 3 2 0,6 6-1 15,6 3 0-15,9 5 2 0,5 4-4 0,9 4-1 16,8 2 5-16,9 6-1 0,12 0 0 16,10 1-4-16,13-3 1 0,14 0 5 15,14-3 0-15,11-1-5 0,8-1-6 16,7 2 2-16,1-1 1 0,-4 3 3 15,-8 0-3-15,-10 3-4 0,-25-1-4 16,-10 3 4-16,-24 1 2 0,-7-1-1 16,-17 0 0-16,-14-2 1 0,-5-1 0 15,-8-3-2-15,-6-8-1 0,-8-3 1 16,-9-6 1-16,0-7 0 0,-7-4 1 16,-3-9-1-16,-2-1 0 0,0-4 0 0,0 0 1 15,-2-3 3-15,-5-7 0 0,-5-10-2 16,-2-7-3-16,-9-11-22 0,-4-6-17 15,-6-8-38-15,-8-5-73 0,1 7-116 16</inkml:trace>
  <inkml:trace contextRef="#ctx0" brushRef="#br0" timeOffset="11613.68">21357 8489 366 0,'0'0'127'0,"0"0"-123"16,0 0-1-16,-22-60 33 0,16 50 25 0,-3-3-29 15,3 3 3-15,2 2 5 0,-4 1 7 16,1 1-8-16,-3 1-10 0,4 2-6 16,-2 1-5-16,-1 1-3 0,-3 1-5 15,0 2-4-15,-3 6-1 16,1 2-3-16,-9 6-2 0,-2 6 4 0,-6 6-3 16,-4 8 0-16,-6 9-1 0,1 0 0 15,-1 3-2-15,4-2 2 0,2 0 0 16,6-2 1-16,2-3-1 0,4 1 0 0,11-2 0 15,-1-3 1-15,3 0-2 0,6-2 1 16,0-2 0-16,6 0 0 16,-2-1 0-16,4 2 0 0,6 2-1 0,5 0 1 15,1 1 0-15,7 0-1 0,6 0 1 16,2-1 1-16,4-1 0 0,2 0 0 16,3-5 0-16,5-1-1 0,3 2-1 15,1-3 1-15,5 1 1 0,4-7 2 16,-2 1-1-16,1-4 1 0,-1-4-2 15,0-3-1-15,-4-5-2 0,-1-5 1 0,-3-2 1 16,0-3 2-16,-3-6-1 0,5-4 1 16,1-7-1-16,7-5 0 15,-2-7 0-15,4-3 1 0,0-4 1 0,2-3-2 16,0 1 2-16,0-2-2 16,8 0 1-16,-2-2-1 0,5-2-1 0,-7 3-6 15,-8-1 5-15,-11 2 1 16,-7-1 3-16,-3-1 11 0,-12-2 1 0,-7-5-2 15,-3-1 7-15,-7-3-9 16,-8-3-5-16,-10 3-1 0,-5-1 2 0,-14 2-3 16,-6 2-4-16,-8 5 0 0,-15 4 0 15,-6 5 0-15,-11 6 0 16,-5 7 0-16,-5 3 0 0,-8 7 0 16,-4 5 0-16,-2 4 0 0,-5 8 0 0,-1 3 0 15,-11 12-3-15,0 6-2 0,-4 4-6 0,-4 5-3 16,-2 5-3-16,0 5-11 0,6 8-3 15,13 6-25-15,14 5-16 0,14 0-46 16,23-12-81-16</inkml:trace>
  <inkml:trace contextRef="#ctx0" brushRef="#br0" timeOffset="17005.91">21484 8659 416 0,'0'0'79'15,"0"0"-13"-15,0 0-9 0,0 0-8 16,0 0 3-16,0 0 0 0,0 0-6 0,-5-20-9 15,5 20-11 1,0 0-8-16,3 0 0 0,-3 0-1 0,0 0-6 0,2 0-4 16,-2 3-1-16,6 5-1 0,-2 8 1 15,2 5-1-15,-4 8 0 0,2 4 3 16,-2 4 0-16,0 1-1 0,1 3-3 16,-3 1-2-16,4-2 0 0,0-2-1 15,-2-4 0-15,2-4-1 0,-2-4 1 16,4-5-1-16,-4-5-1 15,0-4-9-15,0-2-11 0,-2-3-11 0,0-5-7 16,0-1-15-16,0-1-30 0,0-10-13 0,0-5-16 16,0-3-166-1</inkml:trace>
  <inkml:trace contextRef="#ctx0" brushRef="#br0" timeOffset="17431.48">21843 8661 440 0,'0'0'89'16,"0"0"-27"-16,0 0-2 0,0 0 5 15,0 0-7-15,0 0-12 0,0 0-14 0,0 0-10 16,0 0-7-16,0-6-3 16,0 7-4-16,-2 2-4 0,0 4-1 15,0 1 0-15,-4 6-1 0,-4 1-1 16,-1 4 1-16,-1 1 0 0,-5 3-1 15,1-1-1-15,-3 4 1 0,5-3 0 0,-5-1-1 16,7 2 1-16,-1-4-1 0,3-1-1 16,6-4 1-1,-2-2 0-15,3-2 0 0,-1-4-2 0,2-1 2 0,2-3-1 16,0-1 0-16,0 0 0 0,2-2-1 16,2 3 1-16,3-3-1 0,1 0 2 15,6 0 0-15,3 0 0 0,4-6 3 0,-1-3 3 16,9-1 4-16,2-2 0 15,4-1 0-15,-2 1-3 0,5 2-2 16,-9-2-1-16,0 6-2 0,-5 1-1 16,-7-1-1-16,-3 5 1 0,-7 0-1 0,-5 1 0 15,-2 0 0-15,0 0-17 0,0 0-17 16,-7 0-8-16,-1-1-22 0,-6 0-69 16,1-1-37-16,-3 0-100 0</inkml:trace>
  <inkml:trace contextRef="#ctx0" brushRef="#br0" timeOffset="17698.06">21854 8693 366 0,'0'0'127'0,"0"0"-32"0,0 0-23 16,-2-53 13-16,2 50-7 15,0 1-25-15,0 0-15 0,0 2-4 0,0-1-7 16,0 1-11-16,4 0-4 0,0 1-5 15,4 8-2-15,0 3 0 0,1 5-2 16,5 6-3-16,-6 2 0 0,-1 3 0 16,3 4 0-16,-2 2 0 0,-6 2 0 0,2 1 0 15,-2 1 0 1,-2 0 0-16,2-1 0 16,1-2 0-16,-1-1 0 0,4-1 0 0,0-1 0 0,2-3 0 15,1-1-18-15,-3-3-57 0,-2-4-47 16,-2-3-109-16</inkml:trace>
  <inkml:trace contextRef="#ctx0" brushRef="#br0" timeOffset="43484.57">4990 7074 193 0,'0'0'98'0,"0"0"-38"0,0 0-9 16,0 0 0-16,0 0-9 0,0 0-12 15,0 0 2-15,0 0 2 0,2-2 2 16,0 1 2-16,-2 1-6 0,0 0-2 16,0 0-3-16,0 0-3 0,2 1 1 0,2 4-10 15,-4 0-4-15,2 2-3 0,0 4 1 16,-2 3-3-16,5 5 0 0,-5 4 2 16,0 4-1-1,0 5 1-15,0 3-3 0,-2 1 1 0,-3 4 7 0,-3-1-2 16,6 2-3-16,-2-1-4 0,0 2 1 15,0-1-2-15,0 0 1 0,-1-1 0 16,1 0-1-16,-2 2-1 0,2 1-1 0,2-3-1 31,-2-1 0-31,2 0 1 0,0-2 1 16,0 0 2-16,-1-3-4 0,-1 0 2 0,4-1 0 0,0 0 1 0,0-1-3 16,0-1 2-1,0-1 0-15,0-1-1 0,0-1-1 16,0-1 0-16,0-2 2 0,4 1-2 0,-1-1 1 15,-1 1 0-15,0 0-1 0,-2-4 1 0,2 3 0 16,2-1-1-16,-4 0 1 0,2 4-1 0,-2-1 2 16,0 2-2-16,0-1 1 15,0-2 0-15,0 1-1 16,0 1 0-16,0 1 0 0,0 2 1 0,0 0 0 16,2 3-1-16,-2 1 0 0,2-1 0 0,-2-2 1 15,6-4-1-15,-4 0 0 0,0 1 1 16,3-2-1-16,-3-1 1 0,0 0 0 15,2 1-1 1,-2-1 1-16,0 1 0 0,-2 2-1 0,0 3 2 0,2 2-2 16,-2 2 0-1,0-3 1-15,0-2 0 0,2-1 3 0,-2 2-2 0,2 0 0 0,-2-2-1 16,2-1 1-16,2 2-2 16,-2 1 1-16,0 2-1 0,1-1 0 0,-1 1-1 15,2-6 1-15,-2 0 1 16,0-1-1-16,2 0 0 0,-2 3 0 0,2 0 0 31,2-2 0-31,-1 2 1 0,-1-3 0 16,0 3 0-16,0 1-1 0,0 0 2 15,0 3-1-15,5-2 1 0,-5-2 0 16,0-1 0-16,0-5 0 0,-2 3-2 16,2-1 2-16,-2 1 1 0,0 2-3 15,0 1 0-15,0 4 0 0,-2 0 0 16,0-1 0-16,0-1 0 0,0-4 0 15,0-3 0-15,0-1 0 0,0-1 0 16,-2-2 0-16,2 0 0 0,0-1 0 16,0-1 0-16,2 3 0 0,0 0 0 0,3 0 0 15,-3-4 0-15,0-1 0 0,-2-5 0 16,0-2 0-16,0-3 0 0,0-2 0 16,2 1 0-16,-2-2 0 0,0 2 0 15,0 1 0-15,0-1 0 0,0 0 0 16,0-1 0-16,0 0 0 0,-2 1 0 15,0 2 0-15,0 0 0 0,-5 1 0 16,5 3 0-16,0 1 0 0,-2 0 0 0,2 4 0 16,0-2 0-16,0 1 0 15,0-2 0-15,0-3 0 0,0-2 0 0,2-4 0 16,-2-1 0-16,2-1 0 0,0-3 0 16,0 0 0-16,0 0 0 0,0 0 0 15,0 0 0-15,0 0 0 0,-2 0 0 16,2 0 0-16,-7 0 0 0,5-3 0 15,0-7 0-15,-2-5-25 0,0-5-26 16,0-9-28-16,-6-10-52 0,-5-6-177 16</inkml:trace>
  <inkml:trace contextRef="#ctx0" brushRef="#br0" timeOffset="46321.39">23121 8568 295 0,'0'0'26'0,"0"0"-2"0,0 0 7 16,0 0 4-16,0 0-8 0,0 0 7 16,-6 9 20-16,6-8 11 0,0-1-5 15,0 1-1-15,0-1 6 0,0 0-9 16,0 0-8-16,0 0-8 0,0 0-4 15,0 0-10-15,0 0-7 0,0 0-4 0,0 0-7 16,0 0-8-16,0 0 0 0,0-1 0 16,0 1 0-16,2-3 0 0,2 2 0 15,0-2 0-15,2 0 0 16,9 2 0-16,3-3 0 16,11-1 0-16,6 4 0 0,7-3-48 0,3-7-39 0,-4-13-89 15,-5-11-185-15</inkml:trace>
  <inkml:trace contextRef="#ctx0" brushRef="#br0" timeOffset="68350.24">28487 11229 523 0,'0'0'65'16,"0"0"-5"-16,0 0 5 0,0 0-1 0,0 0-25 16,4-50-12-16,-2 47-1 0,0-1-4 15,-2 4-10-15,0 0-5 0,0 0-3 16,0 0-1-16,0 0-1 0,0 0-2 0,0 0-1 16,0 1 0-16,0 3-4 0,0 0-16 15,0 2-8-15,0 3-4 16,0 0-18-16,4 5-21 0,-2-2-2 0,3 1-47 15,-5 1-59-15</inkml:trace>
  <inkml:trace contextRef="#ctx0" brushRef="#br0" timeOffset="86484.71">19607 12451 187 0,'0'0'52'0,"0"0"8"16,0 0-18-16,0 0 4 0,0 0 8 15,-15-8-11-15,13 7-5 0,2 0-1 0,0 1-2 16,0 0-9-16,0 0-5 15,0-1-9-15,-2 1-4 0,2 0-1 0,0 0-2 16,0 0 2-16,0 0 1 16,0 1 4-16,0 0 3 0,0 0-1 0,0 2 1 15,0-1 4-15,0 4-1 0,0-5 1 16,0 4-3-16,0-1-1 0,2 1-3 16,-2 1-2-16,0-3-2 0,0-2-2 15,2 0 0-15,0-1-3 0,7 0 0 16,9-2-1-16,11-10 2 0,17-6 4 15,22-11-2-15,23-7-3 0,16-13-3 16,23-19-1-16,11-18-84 0,10-5-196 0</inkml:trace>
  <inkml:trace contextRef="#ctx0" brushRef="#br0" timeOffset="86989.14">24388 12543 189 0,'0'0'352'0,"0"0"-349"16,0 0-3-16,0 0 1 0,0 0-1 0,0 0 18 15,0 0 4-15,0 0 5 0,33 57 0 16,-23-50 1-16,3 0 4 0,-3-2-11 16,2-1 1-16,7-2-4 0,8-2 7 15,6-3 0-15,6-7-3 0,11-2-10 16,8-6-9-16,8-6 1 0,6-7-3 15,11-5-1-15,2-2-18 0,10-6-45 16,6-2-65-16,-14 2-152 0</inkml:trace>
  <inkml:trace contextRef="#ctx0" brushRef="#br0" timeOffset="93602.17">843 7763 399 0,'0'0'31'0,"0"0"-12"0,0 0 5 16,0 0 0-16,0 0 7 0,0 0-6 16,0 0 12-16,0 0 0 0,-37 19-7 15,33-16-1-15,0-2 0 0,4-1-7 0,0 0-2 16,0 0-4-16,0 0-5 15,0 2-1-15,6 2-5 0,2 1-2 16,5 1 7-16,7 2 4 0,5-4 3 0,2 1-2 16,4-5 4-1,2 1-5-15,6-1-2 0,-3-1 2 0,3-2-2 0,-4-3-1 16,-2 0 0-16,-4 2-2 0,-6 0-1 16,-3 1-2-16,-1 2 0 0,-7 0 1 15,-1 1-3-15,-1-1 0 0,-6 1-1 16,0 0-2-16,-2-1 2 0,1 1-2 15,-1 0 0-15,-2 0 1 0,0 0-2 16,0 0 1-16,0 0 0 0,0 1 0 0,0-1 0 16,0 0 0-16,0 0 1 0,0 0-2 15,0 0 1-15,0 0 1 0,0 0-2 16,0 0 1-16,0 0 1 0,0 0-2 16,0 0 0-16,0 0 0 0,0 0 0 15,0 0-2-15,-2 2-10 0,-1-1-9 16,1 3-10-16,-2 4-9 0,-6 0-25 15,-2 2-39-15,3-3-37 16,-7-3-138-16</inkml:trace>
  <inkml:trace contextRef="#ctx0" brushRef="#br0" timeOffset="95588.53">779 10797 373 0,'0'0'3'0,"0"0"-3"0,0 0 18 15,0 0 27-15,0 0-1 0,0 0-12 16,0 0 12-16,0 0 5 0,-14 2-12 16,14-2-8-16,-2 0-1 0,2 0-1 15,0 0-1-15,0 0-3 0,0 0-4 16,0 0-1-1,0 0 1-15,0 0-4 0,0 0-5 0,0 0-1 0,2 0-2 16,8 0-2-16,3 0-1 0,13-2 4 16,8 2 2-16,5-1 2 15,10-2 4-15,-1-3-2 0,4 0-4 0,-9-1-2 16,-6 1 0-16,-4 0 4 0,-4 2-4 16,-6 2-2-16,-9-1-2 0,3 2 0 15,-7 1 0-15,-6 0-3 0,1 0 1 0,-3 0-1 16,-2 0 1-16,0 0-1 0,0 1 1 31,0 0 1-31,0-1 0 0,0 0-3 0,0 0 0 0,0 0 0 0,0 0 0 16,0 0 0-16,-2 0 0 0,2 1 0 15,0-1 0-15,0 0 0 0,0 1 0 16,0-1 0-16,0 0 0 0,0 0 0 16,0 0-6-1,0 0-23-15,0 0-18 0,4 6-20 0,2-6-53 0,4 0-47 16,-4-13-192-1</inkml:trace>
  <inkml:trace contextRef="#ctx0" brushRef="#br0" timeOffset="100224.71">22966 8793 258 0,'0'0'24'0,"0"0"21"16,0 0 6-16,0 0 7 0,0 0 6 15,0 0-8-15,0 0-6 0,0 0-16 16,0 0-5-16,-17-36 2 15,25 32 8-15,-1 1 1 0,1 0 0 0,0 0-5 16,3 1-6-16,-5 2-5 0,-2-2-5 16,2 2-1-16,0 0-3 0,3-1-1 0,-5-1-2 15,4-3 0-15,6-1 2 0,3-3-2 16,6-8-12-16,1-3 0 0,10-8 0 16,1-3 0-16,4-1 0 0,-2-3 0 15,5 0 0-15,5 2 0 0,3 3 0 16,8 6-4-1,1 5-45-15,4 4-23 0,-6-11-48 0</inkml:trace>
  <inkml:trace contextRef="#ctx0" brushRef="#br0" timeOffset="115671.96">24657 8406 124 0,'0'0'45'15,"0"0"-24"-15,0 0 4 0,0 0 12 16,0 0-8-16,0 0-7 0,0 0-4 16,0 0-5-16,0 0 2 0,-36-17 6 15,34 16 6-15,2 0 5 0,0 0 2 16,0 1 5-16,0 0-5 0,0 0-5 16,0 0 6-16,0-1-3 0,0-1-3 0,2-2 3 15,1 0 5-15,-1 0-5 16,0-2 1-16,0 3-2 0,-2 1-5 15,0 2-2-15,0 0-5 0,0 0-4 0,0 0-3 16,0 0-5-16,0 2-5 0,0 5-2 16,0 5 0-16,4 7-2 0,0 7 2 15,2 4 1-15,-4 5-1 16,2 6-1-16,-4 5 1 0,2 6 1 0,-2 4-1 16,3 4 0-16,-1 1 1 0,0 2 1 15,4-1 0-15,-2-1-1 0,2-1 0 0,0-3 0 16,-1-2 0-16,-1-6 0 0,2-7 1 15,0-9-2-15,2-5 1 16,-4-8-1-16,-1-4 0 0,-1-8 0 0,0-4 0 16,-2-1-6-16,0-3-7 15,0 0-7-15,0-8 0 0,2-12-1 0,-2-6-24 16,0-10-41-16,-2-9-27 0,2-9-85 16,-2 1-222-16</inkml:trace>
  <inkml:trace contextRef="#ctx0" brushRef="#br0" timeOffset="117073.62">24553 8367 349 0,'0'0'62'15,"0"0"-20"-15,0 0 8 0,0 0 2 16,0 0-13-16,0 0-11 0,0 0-5 16,0 0-1-16,19-34-5 0,-13 32-3 15,0 0-3-15,-4 1-1 0,5 0 1 0,1 0-3 16,4-1 2-16,1-2 1 16,7 0-1-16,3-1 2 0,4-1-1 0,6 0 0 15,6 0 0-15,9 1 0 0,-1-2-4 16,9 0 0-16,6 1-1 0,6 0 0 15,3-1 1-15,3-1-2 0,7 1-5 16,-7 1 2-16,7-1 1 16,-1 1 1-16,-5 2 0 0,7-2 1 0,-5 2-1 15,-1 1-1-15,3-1 1 16,-7 0-1-16,-1 0 0 0,-1-2-3 0,-2 3 0 0,-4-2 0 16,-2 0 3-16,-2 2-1 15,-8-3 2-15,-1 3-1 0,-9-1 0 16,1 0 0-16,-1-1 0 0,-11 2 2 0,-7 0-3 15,-3-1 1-15,-2 2 0 0,-9 1-1 16,-6 1 0-16,-4 0-1 0,2 0 2 16,-2 0-1-16,0 0 2 0,0 0 2 15,0 0-1-15,0 0 1 0,0 0-2 16,0 0-2-16,0-2 0 0,0 2-2 16,0 0 0-16,0 0 0 0,2 0 1 15,0-1-1-15,2 1 0 0,5 0 1 0,-3-1-2 16,0 0 2-16,-2-1 0 0,2 0-1 15,1 1 0-15,-1-1 0 16,-2 2 0-16,2 0 0 0,-4 0 0 0,7 0 0 16,3 0 0-16,-2 0 0 0,5-1 0 15,3 1 0 1,-3-1 0-16,3 0 0 0,-1 0-3 0,0 1 3 0,-5 0 0 16,2 0 0-16,-7 0 1 0,-1 0-1 15,0 0 0-15,-2 0 1 0,2 1 1 16,-2-1-1-16,-1 0 1 15,-3 0 0-15,2 0 0 0,-2 0 0 0,0 0 1 0,0-1 0 16,0 1-1 0,0 0 0-16,0 0 1 0,0 0-1 0,0 0 0 15,0 0-1-15,0 0 1 0,0 0-1 0,0-1 0 16,0 0 0-16,0 1 0 0,0 0 1 16,0 0-1-16,0 0-1 0,0 0 1 15,0 0 0-15,0 0-1 0,0 0 0 16,0 0 0-16,0 0-1 0,0 0 1 15,0 2-1-15,0 1 1 0,0 5-2 16,0 1 1-16,0 3 1 0,0 1 0 16,0 1 0-1,2 3 0-15,-2-1 0 0,2 2 0 0,-2 4 0 0,2 3 1 0,-2 4-1 16,2 2 0-16,2 4 1 16,-2 2 0-16,2 5-1 0,0 3 0 0,-2 0-2 15,0 3 0 1,3-1 1-16,-1-1 1 0,0 1 0 0,2-4 0 0,6-1 0 15,-1 0 0-15,-5-3 1 16,8-1-1-16,-1-2 0 0,-5-3 0 0,9-2 1 16,-9-5-1-16,-2-3 0 15,4 0 1-15,1-1-1 0,-5 1 0 0,-2-6 1 16,2 0 0-16,1 1-1 16,-1-6 0-16,-2-1 0 0,0-3 0 0,-2-2 0 15,-2 0 0-15,2-3 0 0,0 1 0 16,-2-3 0-16,0 0 1 0,0 2-1 0,0-3-1 15,0 0 1-15,0 1 1 0,0-1-1 16,0 0 0-16,-2 0 0 0,0 0 1 16,2 0-1-16,-4 1 3 15,-4 1-3-15,-5-2 1 16,3 1 1-16,-9-1-1 0,1 0 2 0,-9 0-3 0,-2 0 0 16,-8-1 0-16,0-1 0 15,-15 2 0-15,-2 0 0 0,-12 0 0 0,-11 0 0 0,-3 3 0 16,-15 0 0-1,0 1-6-15,-5 0 3 0,-1 0 3 0,-2 0-1 16,2-1 2-16,-1 0-1 16,5 1 2-16,0-2 0 0,8 2-2 0,8-4-2 0,1 1-7 15,5-1 9-15,9 0 0 16,10 1 1-16,7-1 0 0,12 0 0 0,4 0 0 16,4-2 0-16,6 3 1 0,8-1-2 15,-5 0-5-15,7 2-4 0,-5-1 1 16,5 2 0-16,-3 1-3 15,1 0 1-15,5 2-2 0,-9-2-3 0,9 1 1 0,-7 1 2 16,7-1-1-16,2 0-4 0,0-1-5 16,6-1 0-16,-1-1 1 15,3-1-2-15,0 0-6 0,0-1 5 0,0 0 6 16,3 0-4-16,7-2-2 0,-2-2-8 16,7-3-3-16,3-3-27 0,-1-5-53 31,-3-4-115-31</inkml:trace>
  <inkml:trace contextRef="#ctx0" brushRef="#br0" timeOffset="117704.21">25308 8539 99 0,'0'0'316'0,"0"0"-242"15,0 0 6-15,0 0-14 0,0 0-8 16,4-54-5-16,-2 52-10 0,-2 1-12 15,0 1-8-15,0 0-8 0,0 6-10 0,4 7-4 16,2 9 1-16,3 6 1 0,-1 9 5 16,-2 1-1-16,-2 4 0 0,2 2-2 15,1 1-2-15,1-1-2 0,-4-3 0 16,0-2 0-16,4-5 1 0,1-3-1 16,3-1 2-16,-6-6-3 0,5-2 1 15,1-5 1-15,-6-7-1 0,-4-5-1 16,-2-3 1-16,2-2 1 0,-2 0-1 15,0-5 2-15,0-3 7 0,0-7 4 0,0-4-4 16,-2-3-3-16,-8-4-4 16,-7-2 0-16,7-3-1 0,-13 1-1 0,7 1-1 15,-7 2 1-15,-4 5 0 16,-2 4-1-16,0 1 0 0,-2 9 0 0,4 4 0 16,1 6-1-16,-1 2-1 0,4 4 2 15,8 5-2-15,-7 3-1 0,11 1-5 16,-3 2 1-16,4 0 3 0,3 2 1 15,7-1 1-15,-2 2 0 0,4-1 0 16,-2-1 1-16,5 0 0 0,1 1 0 16,6-4 0-16,-4 0 0 0,5-2 0 0,5-3 1 15,-1 0-1-15,4-4 0 16,10-3 1-16,2-3-2 0,2-2 2 0,4-3-1 16,2-8 1-16,5-1 0 0,-7-5-15 15,-6-3-19-15,0-2-21 0,-2-3-44 16,-12-3-39-16,-3 2-137 0</inkml:trace>
  <inkml:trace contextRef="#ctx0" brushRef="#br0" timeOffset="117924.85">25758 8638 541 0,'0'0'119'0,"0"0"-25"16,0 0-19-16,0 0-10 0,0 0-22 15,0 0-12-15,0 0-11 0,0 0-4 16,0-23-6-16,-2 23-1 0,0 0-9 16,2 0 0-16,0 0 0 0,-2 0 0 15,0 0 0-15,2 0-20 0,0 0-11 16,2 6-17-16,-2 3-24 0,0 4-39 0,0 1-22 16,0-1-88-16</inkml:trace>
  <inkml:trace contextRef="#ctx0" brushRef="#br0" timeOffset="118113.9">25787 8821 567 0,'0'0'102'0,"0"0"-15"15,0 0-8-15,0 0-21 0,0 0-16 16,0 0-8-16,0 0-6 0,0 0-9 16,0 0-12-16,2 5-7 0,-2-5 0 15,0-1 0-15,0 1 0 16,0 0 0-16,0-2 0 0,0 2 0 0,0-2 0 15,2 1-10-15,1 1-26 0,-3 0-21 0,4 0-23 16,-4 0-62-16,0 0-76 16</inkml:trace>
  <inkml:trace contextRef="#ctx0" brushRef="#br0" timeOffset="118444.11">26195 8586 482 0,'0'0'104'0,"0"0"-30"0,0 0 1 0,0 0 7 16,0 0-28-16,0 0-15 0,0 0-2 15,0 0-8-15,0-47-10 0,0 47-7 16,0 0-5-16,0 1-4 0,0 4-2 15,0 3-1-15,4 6-1 0,0 4 1 16,0 6 0-16,-4 3 0 16,2 4 0-16,0 2 0 0,0-1 1 0,2-2-1 15,2-1-1-15,3-1-10 0,-3-2-11 16,-2-4-14-16,0-4-17 0,0-8-40 16,0-1-35-16,3-5-57 0,-3-1-139 0</inkml:trace>
  <inkml:trace contextRef="#ctx0" brushRef="#br0" timeOffset="118822.1">26461 8574 497 0,'0'0'41'0,"8"-54"35"16,-5 44-18-16,-3 3 16 0,2 1-6 0,-2 4-19 16,0 1-8-16,0 1-5 15,0 0-9-15,0 0-10 16,-2 0-6-16,2 4-5 0,-3 2-4 0,-1 3-2 15,-6 7 1-15,2 3-1 0,-1 6 0 0,1 4 0 16,-4 5 0-16,1-2 0 16,7 3 0-16,-2-1 0 0,4-3 0 15,4 0 1-15,-2-4-1 0,6-1 0 16,1-3-3-16,9-5 1 0,-4-3 0 16,11-3-1-16,-6-1 0 0,8-4 3 0,-7-6 0 15,3-1 1-15,4-6 0 0,-9-3 0 16,5-4 2-16,-7-5-2 0,3-1 2 15,-11-5 4-15,0-3 0 0,-6-3 0 16,-4-7-7-16,-10-2 0 0,-11-1 0 16,-8 6 0-16,-9 2 0 0,-11 8 0 15,-7 5 0 1,-11 9 0-16,-3 7-15 0,-11 3-8 0,7 12-10 0,5 6-9 0,1 4-24 16,0-1-46-1,-3 2-70-15,7-3-279 0</inkml:trace>
  <inkml:trace contextRef="#ctx0" brushRef="#br0" timeOffset="120050.64">21852 8238 416 0,'0'0'18'0,"0"0"10"16,0 0 5-16,0 0 22 0,0 0-16 15,0 0-11-15,0 0 2 0,0 0 7 16,-21-37 2-16,21 36-9 0,0 1-6 15,0-3-1-15,0 2 2 0,0-2-1 16,2-1 0-16,2-2-2 0,0-5-1 16,2-4-2-16,5-4-3 0,1-9-4 15,3-3-1-15,5-6-2 0,1-5-2 16,6-5-1-16,0-7 0 0,8-6-1 16,4-5 1-16,5-5-3 0,-3-3 4 15,8-5-7-15,3-1 0 0,4-1 0 0,0-7 0 16,6 0 0-16,-2-5 0 0,2 2 0 15,0 2 0-15,-6 3 0 0,-3 2 0 16,1 2 0-16,-4 3 0 0,-1 2 0 16,-7 7 0-16,-1 1 0 0,-2 5 0 15,-4 2 0-15,-8 3 0 0,-2 2 0 0,0 2 0 16,-7 4 0-16,1 2 0 16,-4 2 0-16,-1 4 0 0,0 2 0 15,1 2 0-15,-5 6 0 0,5 1 0 16,-5 5 0-16,-2 3 0 0,1 7 0 0,-5 6 0 15,-2 4 0-15,0 6 0 0,-2 0 0 16,0 0 0-16,0 0 0 0,0 1 0 16,0-1 0-16,0 1 0 0,0 1 0 15,4 2 0-15,0 2 0 0,-2 4 0 16,2 2 0-16,3 3 0 0,5 4 0 16,0 1 0-16,-1 2 0 0,7 3 0 0,-5-1 0 15,7 3 0-15,-1-1 0 16,2 3 0-16,1-1 0 0,-3 4 0 15,6 0 0-15,4 3 0 0,2 2 0 0,4 0 0 16,2 3 0-16,2 0 0 16,5 2 0-16,3 2 0 0,-3 3 0 0,9 3 0 15,-5 5 0-15,6 3 0 16,0 4 0-16,-1 5 0 0,5 0 0 0,0 3 0 16,0 3 0-16,6 1 0 0,-2 0 0 15,2 1 0-15,2 0 0 0,0 0 0 16,1 0 0-16,1-1 0 0,-4 0 0 0,0-4 0 15,-2-3 0-15,0-1 0 16,-8-1 0-16,-1 0 0 0,1-1 0 0,-8-2 0 16,1 0 0-16,-1-3 0 0,-11-5 0 15,2-2 0-15,-4-4 0 16,-4-2 0-16,0-4 0 0,-8-5 0 0,1-3 0 16,1-4 0-16,-10-4 0 0,5-4 0 15,-8-4 0-15,1-1 0 16,1-6 0-16,-6-1 0 0,-4-3 0 0,3-4 0 15,-5-1 0-15,0-1 0 0,2-1 0 16,-2 1 0-16,0-1 0 0,0 0 0 0,0-1 0 16,2-6 0-16,0-3 0 15,0-3 0-15,-2-5 0 16,0 2 0-16,0-4 0 0,-8 0 0 16,-3 0-50-16,-16-5-73 0,3 3-138 0</inkml:trace>
  <inkml:trace contextRef="#ctx0" brushRef="#br0" timeOffset="121295.29">23141 4960 35 0,'0'0'7'0,"0"0"-5"16,0 0-1-16,0 0 1 0,0 0 11 0,0 0 21 16,0 0-2-16,0 0-3 0,0 0-3 15,-20-37 0-15,11 35 4 16,5-1 2-16,-2-1 8 0,2 0-1 15,-2-1 2-15,2-4-1 0,-5 2-4 0,5-1 8 16,0 0-10-16,-2 2 1 16,4-1 4-16,-2 2-9 0,2 0-3 0,0 1-2 15,-5 2 7 1,1-1-1-16,2 1-4 0,-2 1-4 0,-4 1-7 0,-7 0-2 16,5 1-5-1,-9 6-1-15,6 1-2 0,-9 1 6 16,-3 1-2-16,2 2-6 0,2 2-2 0,-6 1 1 0,0 2-3 15,5 1 2-15,1 3-1 0,0-1 1 16,0 3 0-16,9 2 0 0,-7 3 0 16,9 2-1-16,-7 2 1 0,9 0-1 0,-1 0 1 15,7 1 0-15,2 1 0 0,2-2-1 16,4 2 2-16,7 1 0 16,-1-2-2-16,5 2 1 0,-1-4 0 0,9 1 0 15,-7-2 0-15,11 0 1 0,0 0-1 16,2-2-1-1,4-1 3-15,2 1-2 0,2-5 1 16,7-4 0-16,1-2 0 0,5-5 0 16,6-4 2-16,0-2-2 0,6-5 5 0,4-1-2 0,4-4-3 15,4-4-1 1,1-2-1-16,-3-2 2 0,1-1 0 0,-1 1 0 0,-8-1 2 16,-2-1 1-1,-4 0 0-15,-2 0 0 0,-11-2 0 16,1-1-6-16,-3-4 0 0,-6-1 0 15,-2-4 0-15,1-5 0 0,-3-1 0 16,0-1 0-16,-4-1 0 0,-5 0 0 16,-7-5 0-16,6-1 0 0,-13-4 0 15,9 1 0-15,-11 0 0 0,-6-1 0 16,-2 0 0-16,-2-4 0 0,-6-2 0 16,-15 1 0-16,0 0 0 0,-4 3 0 0,-6 0 0 15,-4 2 0-15,-6 1 0 0,-3 1 0 16,-12 2 0-16,-10 3 0 0,-11 3 0 15,-9 9 0-15,-18 9 0 0,-12 7 0 16,-8 9 0-16,-4 5 0 0,0 11 0 16,8 7 0-16,4 6 0 0,17 8 0 15,8 4 0-15,12 6 0 0,11 5-20 16,6 4-19-16,8 0-17 0,12 3-27 16,3-7-78-16,6-13-101 0</inkml:trace>
  <inkml:trace contextRef="#ctx0" brushRef="#br0" timeOffset="126248.57">26571 8270 57 0,'0'0'55'0,"0"0"-17"16,0 0-5-16,0 0 5 0,0 0 1 15,0 0-6-15,2-12-6 0,-2 11-5 16,0-1 9-16,0 0 3 0,0 0-3 16,2 0-2-16,0 0 4 0,-2 1-2 15,2-2-3-15,2 0-2 0,-2 1-1 16,0 0-4-16,2-2-5 0,-1 2-2 0,-3 0 1 16,0 1-2-16,2 1 0 0,0 0 2 15,-2 0 2-15,0 0 0 16,0 0 0-16,0 0-4 0,0-1 1 15,0 1-3-15,0 0-1 0,0-1 1 0,0 1-1 16,0 0-1-16,-2 0 0 0,0 0-1 16,-1 3-3-16,-5 1-5 0,2 4-1 15,0 1-2-15,0 3 3 0,-7-1 1 16,3 5 0-16,6 0-1 0,-5 4 0 16,-1 1 0-16,0 1 0 0,6 1 0 15,-5 3 0-15,-3 0 0 0,2 2 2 16,3 2-2-16,-5-1-1 0,6-1 0 15,-2-2 1-15,5-2-1 0,1-1 0 0,-2-1-21 16,4 0-16-16,0-5-22 0,0-1-7 16,0-1-41-16,0-5-104 0</inkml:trace>
  <inkml:trace contextRef="#ctx0" brushRef="#br0" timeOffset="129998.47">23268 5023 242 0,'0'0'74'0,"0"0"-35"0,0 0 27 0,0 0 4 16,0 0-6-16,0 0-19 15,0 0-10-15,0 0-1 0,0 0 5 16,-31-30-2-16,31 25-12 0,0-1-1 0,0 1-2 16,4-2 1-16,0 1-4 0,4-2-4 15,-2 0-5-15,3-1-2 0,5 1-6 16,3-2 0-16,5 5 0 0,1-2 0 16,6 4-1-16,-2 2-1 0,2 0 2 31,-2 7-2-31,-7 4-1 0,-1 0 1 15,-3 5-1-15,-3 2 2 0,-7 5-1 16,-6 1 0-16,0 4 1 0,-8 0 1 16,-9 1-2-16,-1 0 3 0,-7-2 0 15,-4-1 0-15,-2-5-1 0,6-1 0 16,2-5-1-16,-1-4 0 0,5-3 0 0,4 1 0 16,9-4 0-16,-4 0 1 0,6-3-2 15,2 0 0-15,2 0 1 0,0-1-1 16,0 0 0-16,2 0 0 0,2 0 1 15,4 0-1-15,3-1-2 0,9 1 2 16,1 0 1-16,6 0-1 0,2 5 1 16,4 2 1-16,0 3 0 0,-4 1 1 0,-2 2-3 15,-7-1 2-15,-3 0-1 0,-7 0 0 16,-2 0 0-16,-1 1-1 0,-7 2 1 16,-2 2 0-16,-11 2 0 15,-1 1 1-15,-9 2 1 0,-4-4-1 0,2-1 1 16,0-4-3-16,1-1-5 0,-3-5-6 15,4-2-7-15,4-4-8 0,3-1-1 16,4 0-3-16,1-1-2 0,-1-6-15 16,4-2-23-16,5-4-20 0,-1-4-56 15,4 1-117-15</inkml:trace>
  <inkml:trace contextRef="#ctx0" brushRef="#br0" timeOffset="130406.9">23788 5115 244 0,'0'0'260'16,"0"0"-190"-16,0-63 1 0,0 51 26 15,0 0-16-15,-2 2-32 0,-2 4-9 16,-4 1-7-16,4 3-9 0,0 2-9 16,-3 0-8-16,3 1-4 0,0 7-3 15,-6 5-3-15,0 5-1 0,1 2 1 16,3 5 2-16,-4 3 0 0,4 3 1 0,1 2 1 15,3-2-1-15,2-1 1 0,0-1-1 16,0-3 0-16,7-1 0 16,3-3 1-16,2 0-1 0,-1-1 0 15,7-7 0-15,-3-3 0 0,5-4 1 0,-5-3-1 16,8-4 1-16,-3-4 2 0,1-9-2 16,6-6 3-16,-4-3 1 0,-7-3 5 15,1-5 3-15,-7-1-13 0,-4-5 0 16,-6-6 0-16,0-4 0 0,-10-3 0 15,-13-1 0-15,-4 5 0 0,-6 6 0 16,0 11 0-16,-6 9 0 0,4 11 0 16,-3 10 0-16,5 1 0 0,6 12 0 15,7 11 0-15,3 5-62 0,11 8-29 16,-6 2-70-16,5-3-116 0</inkml:trace>
  <inkml:trace contextRef="#ctx0" brushRef="#br0" timeOffset="137869.94">24818 4841 241 0,'0'0'17'16,"0"0"22"-16,0 0 7 0,0 0 10 15,0 0-14-15,0 0-2 0,-52 47 3 16,42-32 4-16,4-1-1 16,-1-2-7-16,5-3 5 0,-4-6 8 0,6-2-2 15,0-1-9-15,0 0-8 0,0-1-16 16,0-2-7-16,8-3 2 0,1-5 3 16,9-7 5-16,7-8 1 0,4-4-4 15,2-6-3-15,2-1-6 0,0-1-7 0,0 4-1 16,-2 3-1-1,4 3 1-15,1 5 0 0,3 4 0 16,6 3-18-16,1 1-29 0,-1-1-33 16,-3-4-86-16,-16-4-158 0</inkml:trace>
  <inkml:trace contextRef="#ctx0" brushRef="#br0" timeOffset="142702.93">736 7760 326 0,'0'0'87'0,"0"0"-9"0,0 0 5 0,0 0-19 16,0 0-22-16,-21-12-9 0,21 12-3 15,-2 0 0-15,2 2-3 0,-2-1-5 16,2-1-4-16,0 0-6 0,0 0-2 16,-2 0-1-16,2 0 2 0,0 1-2 15,4 1-3-15,6 2-3 0,9 1 2 16,4-1 5-16,8-1 5 0,10-3 0 16,1-1-5-16,1 1 3 0,7-2-3 15,-5-2-1-15,0-1-2 0,3 1 1 16,-13 1-2-16,-2-2 0 0,-6 2-1 15,-10 1-1-15,-1 1-4 0,-10 0 0 16,-4 1 0-16,1 0 0 0,-1 0 0 0,-2 0 0 16,0 0 0-16,0 0 0 0,0 1 0 15,0-1 0-15,-2 0 0 0,-1 1 0 16,1 1 0-16,-4 0 0 0,-6-1 0 16,1 2 0-16,5 2 0 0,-2-1 0 15,2 3-29-15,6 2-20 0,8 2-11 16,7-1-53-16,9-6-60 0,5-4-106 15</inkml:trace>
  <inkml:trace contextRef="#ctx0" brushRef="#br0" timeOffset="166763.06">15822 7237 114 0,'0'0'40'0,"0"0"-4"0,-2-54 8 16,2 39 62-16,0 3-100 0,0-1 6 0,0 1 3 16,0-1 8-16,0 3-6 15,0-2 2-15,0 5 4 0,0 2 0 0,0 0 5 16,0 2-5-16,0 2-17 15,-2-1 72-15,2 2-46 0,0-1-12 0,0 1 8 16,0 0 5-16,0 0-9 0,0 0-6 16,0 0-1-16,2 2-4 0,-2 5-10 15,0 4-1-15,-2 3 1 0,2 4 2 16,0 6 2-16,0 5 0 0,0 1 2 16,0 6 1-16,2 2-2 0,-4 4-2 15,2 2-4-15,0-1 0 0,0-4 0 16,2-3-1-16,2-6-1 0,0 0-1 15,-2-1 1-15,6-4 0 0,-4-2-8 16,7-1-25-16,-5-4-12 0,-2-6-24 16,0-5 0-16,0-7-33 0,-2-7-20 0,-2-7-49 15</inkml:trace>
  <inkml:trace contextRef="#ctx0" brushRef="#br0" timeOffset="167423.79">15807 7063 22 0,'0'0'315'0,"0"0"-286"0,0 0 17 15,0 0 12-15,0 0-23 0,0 0-15 16,-47-2-2-16,43 4 3 16,4 0 1-16,0-2-7 0,0 0-3 15,0 1-5-15,4 0-2 0,2 0 1 0,15-1 2 16,1 0 16-16,16-3 7 0,7-3-3 15,5-5-11-15,8 1-7 0,6-4-3 16,6 1 1-16,6 2-5 16,3-2-2-16,-7 4 1 0,1-2-1 0,-9 3 0 15,-8-3 0-15,-15 3 0 0,-6 3 1 16,-8 1-1-16,-4 1 2 0,-11 2 2 16,2-1 0-16,-5 2 1 0,-3 0 0 15,-2 0-1-15,-2 0-3 0,0 0-2 0,0 0 2 16,2 2-2-16,1-1 0 15,-3 2 0-15,2 0 1 0,-2 4-1 16,2-2 1-16,0 2 0 0,0 3 1 16,0-1-2-16,5 3 2 0,-3-1 0 15,0 5-1-15,-4 5 1 0,4 1 0 0,3 5-2 16,-1 1 0-16,0 3 1 0,0 6-1 16,1 4 1-16,5 5-1 0,-4 1 3 15,9-1 0-15,-4 0-2 0,5-3 1 16,-1 0-2-16,1 1 1 0,5 0-1 15,-8 0 0-15,6-4 0 0,-5-1-3 16,-3-1 3-16,-5-5 0 0,-2-5 1 16,-6-7 0-16,-2-1 0 0,-8-4 1 0,-2-2 0 15,-5 1 1-15,-5-4 0 0,-11-2 1 16,-5-2-2-16,-5-2 3 0,-11-2-2 16,-6-2-1-16,3-1 0 0,-7 0-2 15,-7-3 0-15,-3-1 0 0,-2-4 0 16,-3-1 1-16,3-1 0 0,-7-3 0 15,9-1 0-15,2-1 0 0,1 2-1 16,3 2-8-16,2 4-17 0,4 4-4 16,13 3-9-16,1 2-4 0,13 3 12 0,14 1 12 15,1 3-10-15,10-3-11 16,1 3-23-16,5 0 2 0,2-2-11 0,0 4 0 16,7-2-47-16,-3-3-31 0</inkml:trace>
  <inkml:trace contextRef="#ctx0" brushRef="#br0" timeOffset="167958.66">16086 7376 138 0,'0'0'43'0,"0"0"-5"0,0 0 5 0,0 0-2 16,0 0-4-16,0 0 2 15,0 0 2-15,21-36 9 0,-21 31-5 16,4 1 3-16,-8 1-5 0,4 1-7 0,0 1 1 16,0-2 3-16,0 0 1 0,-2 0-3 15,-2 1-10-15,0-1-6 0,0-1-6 16,-3 1-5-16,-1 1-4 0,-2 0-5 16,1 2 0-16,1 2-1 0,-4 4-1 15,1 5-1-15,3 1-1 0,-4 2 1 16,4 1-1-16,3 3 0 0,1-2 0 15,0 0 0-15,0 3 2 0,0-1-2 16,4 2 1-16,0 2-1 0,0-1 2 16,4-1-1-16,2-1-1 0,0-3-1 15,7 0-1-15,3-2 3 0,-1 0 0 0,5-1-1 16,5-4 2-16,-2-1-2 0,0-7-11 16,4-1-3-16,-3-5-12 15,-5-8-17-15,4-1-16 0,-3-5-12 0,-7-2-62 16,-5 0-103-16</inkml:trace>
  <inkml:trace contextRef="#ctx0" brushRef="#br0" timeOffset="168147.65">16243 7294 471 0,'0'0'94'0,"0"0"-21"0,0 0 8 15,0 0-8-15,0 0-28 0,0 0-13 16,0 0-8-16,0 0-5 0,5-24-9 15,-5 24-6-15,2 0-4 0,0 2 0 16,2 4-2-16,2 1-2 0,4 3-20 16,3 1-14-16,-3 3-22 15,5 1-29-15,-7 3-20 0,-4-2-92 0</inkml:trace>
  <inkml:trace contextRef="#ctx0" brushRef="#br0" timeOffset="168352.26">16363 7612 482 0,'0'0'127'0,"0"0"9"16,0 0-43-16,0 0-36 0,0 0-19 15,0 0-9-15,0 0-8 0,0 0-10 16,0 0-7-16,-2-26-2 0,2 24-1 16,-4 0-1-16,4 0 0 0,0 0 0 0,0 1-13 15,4-2-21-15,5 3-15 16,5 0-28-1,-4-2-40-15,5 1-42 0,-7-2-153 0</inkml:trace>
  <inkml:trace contextRef="#ctx0" brushRef="#br0" timeOffset="168625.89">16537 7304 442 0,'0'0'87'0,"0"0"-35"15,0 0 19-15,0 0 3 0,0 0-16 16,0 0-16-16,0 0-10 0,0 0-7 16,0 0-5-16,-23-36-9 0,23 37-5 15,0 4-5-15,0 3-1 0,0 6 0 0,2 3 0 16,2 1 1-16,-4 4 1 0,2 0-2 16,1 3 0-16,-1-1 0 0,0 5 1 15,2-1-1-15,0 0 0 0,2 1 0 16,0-5-3-16,-1-2-25 0,1-4-17 15,-2-1-26-15,2-5-25 0,2-3-38 16,-4-5-69-16</inkml:trace>
  <inkml:trace contextRef="#ctx0" brushRef="#br0" timeOffset="169127.13">16657 7346 265 0,'0'0'300'16,"0"0"-238"-16,0 0 6 0,0 0 13 0,0 0-28 16,0 0-19-16,0 0-8 0,0 0-6 15,0 0-7-15,16-12-7 0,-16 14-2 16,0 3-2-16,0-1-2 0,0 2 0 16,0 0 0-16,0 0 0 0,0 2 1 15,-8-1-1-15,2 0-2 0,-2-2-4 16,-7-2 0-1,5-1 0-15,-3-2-2 0,-3-2-4 16,8-3-4-16,-1-1 1 0,-1 0 7 16,2-5 2-16,6-1 1 0,-2-1 4 15,4-1 0-15,0 1-1 0,0 2 1 16,2 1 1-16,2 2 2 0,8 1-1 16,-1 0 2-16,1 5-1 15,9 2-1-15,-3 3 1 0,5 4 0 0,4 3 3 16,-11 5-2-16,3 2 4 0,-9 3-1 15,-1 5-4-15,-5 4 0 0,-4 0 0 16,-9 1 0-16,1-2 0 0,-2-6-2 16,-1-1 0-16,1-5-1 0,6-4 1 15,0-3 0-15,2-3-1 0,2-2 1 0,0-1 0 16,0 0 3-16,0-1 9 0,0 1 1 16,2 0-3-16,2 3-2 15,0-2 0-15,6 3-2 0,3-3-3 0,3-3 4 16,7-2 2-16,2 1-1 0,2-2-3 15,-4 0-1-15,1-3-2 0,-1 1-2 16,-6-1-9-16,-1 3-25 0,-8-1-30 16,-5-1-63-16,-6-1-83 0</inkml:trace>
  <inkml:trace contextRef="#ctx0" brushRef="#br0" timeOffset="169813.66">18815 6944 176 0,'0'0'97'16,"0"0"-90"-16,-10-57 28 0,5 47 25 15,3 2 6-15,-4-1-3 0,2 1 0 16,-2 2-3-16,4 2-10 0,0 0 7 16,0 1-6-16,2 2-7 0,0 1-11 15,0 0-3-15,0 0-21 0,0 0-6 16,0 6-3-16,2 7 0 0,2 8 0 15,2 11 1-15,0 2 2 0,0 10 1 16,1 4 2-16,1 5 0 0,2 5-1 0,-1 3-2 16,1 4-1-16,2 5 0 0,-1 1 0 15,3-5-1-15,1-7 1 0,-1-8 1 16,3-9-3-16,-3-8-4 0,0-6-18 16,-3-10-5-16,1-6-18 0,1-7-12 15,-3-6-36-15,2-10 5 0,1-10-19 16,-3-11-31-16</inkml:trace>
  <inkml:trace contextRef="#ctx0" brushRef="#br0" timeOffset="170380.03">18869 6818 519 0,'0'0'21'15,"0"0"12"-15,0 0 30 0,0 0-17 16,0 0-12-16,0 0-12 0,0 0 4 15,0 0-7-15,0 0-10 0,64-28 0 16,-23 24 4-16,15-1-1 0,8-2-1 16,4 1-4-16,9-1-1 0,7 0 2 15,5-1-3-15,8 1 0 0,9-2-1 16,3 1 0-16,1 1 0 16,-2 1-4-16,-3 0-6 0,-18 1 6 0,-13 2 0 15,-18-1 1-15,-17 4 0 0,-16 0 2 0,-11 0 2 16,-10 0 0-16,-2 1 0 0,0 3 1 15,-6 2 2-15,-2 6-3 0,-2 3-2 16,-7 3-1-16,1 2 2 0,-7 6-2 16,4 1 0-16,1 6 0 0,1 3-1 15,1 4 0-15,-1 3-1 0,3 2 0 16,1 5 0-16,3 4 1 0,-1 6-1 16,5 1 1-16,4-4-1 0,0-2 0 15,2-4 2-15,2-5-1 0,2-2-1 0,0-7 1 16,1-4 0-16,-1-3-1 15,-4-3-2-15,0-4 1 0,0-4 0 16,-6-4 1-16,-1-3 0 0,-1-2-1 0,-2-3 0 16,-5-3 1-16,-3-1 1 0,-3-2 0 15,-10-1-1-15,-6 1 0 0,-9-4 0 16,-10-1 0-16,-10 1 0 0,-12-1-1 16,-9 2 1-16,-12-1-3 0,-11 2-1 15,-1 0-4-15,-7 1-4 0,10 0-5 16,13 0 5-16,19 1-2 15,20 2-3-15,17-1-10 0,12 0-20 0,8 0 2 16,7-1-3-16,3 0-69 0,7-1 22 16,2 0 7-16,0 0-71 0</inkml:trace>
  <inkml:trace contextRef="#ctx0" brushRef="#br0" timeOffset="170930.71">19094 7011 432 0,'0'0'70'0,"0"0"3"0,0 0 5 0,0-52-5 15,0 49-10-15,0-1-21 0,0 2-7 0,0 0-7 16,0 2-11-16,0 0-8 0,0 5-9 15,2 9 0-15,0 3-1 0,2 6 1 16,2 8 1-16,-1 3 0 0,1 3-1 16,-2 2 1-16,0-1 1 0,-2 3-2 15,2-2 1-15,5-2 0 0,-3-2-1 16,4-4 1-16,-2-3-1 0,1-6 1 16,-5-5-1-16,4-5 0 0,-6-5-1 15,0-4 0-15,-2-3-1 0,2 0 0 16,-2-1 2-16,0-6 2 0,0-1 0 15,-4-5 1-15,-4-6-1 0,2-1-2 16,-3-4 1-16,3-1-1 0,-2 0 1 0,2 1-1 16,4 4 2-16,-3 3-2 0,3 5 2 15,2 2-1-15,0 5-1 0,0 4 0 16,2-2 0-16,3 3-1 0,-1 0 0 16,10 0-3-1,-1 5 2-15,5 1 0 0,-1 3 0 0,1 1 2 0,1 4-1 16,2-1 1-16,-5 2 0 15,-1 0 0-15,-5 2 0 0,-2-4 0 0,-4 2 0 16,-4 0 0-16,0-1 1 0,-10 0-1 0,-2-2 2 16,-3 2-1-16,-1 0-1 0,-1-2-1 15,1 1-3-15,-1-5-5 0,0 2-5 16,7-3-14-16,-6-3-22 0,3-1-25 16,-3-3-9-16,3-1-42 0,3-4-85 15</inkml:trace>
  <inkml:trace contextRef="#ctx0" brushRef="#br0" timeOffset="171150.73">19499 7007 493 0,'0'0'158'0,"0"0"-100"0,0 0 22 15,0 0-2-15,0 0-38 0,0 0-17 16,0 0-6-16,0 0-2 15,-14-39-6-15,7 39-4 0,5 0-4 0,-2 1-1 16,-2 3-1-16,2 2 0 0,2 3 0 16,-2 5-19-16,2 1-17 15,0 6-10-15,4 2-31 0,-2 2-33 0,0-1-56 16,-2-3-128-16</inkml:trace>
  <inkml:trace contextRef="#ctx0" brushRef="#br0" timeOffset="171371.89">19526 7316 129 0,'0'0'482'0,"0"0"-382"0,0 0-12 15,0 0-20-15,0 0-27 0,0 0-15 16,0 0-5-16,0 0-3 0,0 0-8 16,0-48-6-16,0 48-1 0,0 0-3 15,-2 0 0 1,2 0-4-16,0 2-12 15,0 2-14-15,0 0-8 0,2 2-19 16,4 2-23-16,5 0-16 0,1-4-22 0,-4-1-70 16</inkml:trace>
  <inkml:trace contextRef="#ctx0" brushRef="#br0" timeOffset="171670.82">19720 7004 458 0,'0'0'70'0,"0"0"0"0,0 0-2 16,0 0 19-16,0 0-18 0,-18-51-23 16,18 48-13-16,0 2-3 0,0 1-4 15,0 0-11-15,0 3-8 16,0 1-7-16,0 8 0 0,0 4-3 0,0 6 2 15,2 6 1-15,2 2 0 0,-2 6 0 16,-2 2 0-16,4 1 1 0,-2-1-1 16,0 0 0-16,0-2-1 0,0-5-16 15,0-5-4-15,1-3-16 0,1-7-7 16,2-4-25-16,-4-4-30 0,0-8-12 16,0 0-52-16,-2-6-112 0</inkml:trace>
  <inkml:trace contextRef="#ctx0" brushRef="#br0" timeOffset="172141.93">19809 6907 537 0,'0'0'58'0,"0"0"0"0,0 0 16 16,0 0-8-16,0 0-31 0,0 0-13 15,0 0 1-15,0 0-2 0,0 0-8 16,0-37-5-16,0 34-1 0,0 0-2 0,6 0-2 15,1-1-2-15,-1 1-1 0,4 2-1 16,5 1 0-16,-3 0 0 0,5 3 0 16,-3 3-1-16,3 2 2 0,-3 2-1 15,-2 3 1-15,-3-2-2 0,-3 4 1 16,-4 0-7-16,-2 0-2 0,2 2 0 16,-6-2-1-16,-4 0 4 0,-1-2 1 15,1-2 0-15,0-2 1 0,0 1 0 16,-3-2 3-16,1-2 1 0,6-2 1 15,-2 0 0-15,-1-2 0 0,7 0 0 16,-2 0 0-16,2-1 0 0,0 0 0 16,0-1 0-16,0 0 2 0,0 0 1 15,2 1 1-15,5 1-1 0,3 3-1 0,2 2 1 16,3 2 2-16,1 4 3 16,5 2-2-16,-2 3-5 0,-3 2 6 0,1 0-1 15,-5 0-1-15,-8-1 0 0,-4 0-2 16,0-3-1-16,-6 3 1 0,-8 0 1 15,-3-2 0-15,-8 1 0 0,5-6-4 16,-3 1 0-16,-2-4-6 0,0-2-13 16,-2 0-15-16,0-2-31 0,-4-3-54 15,-4-2-87-15,2 0-259 0</inkml:trace>
  <inkml:trace contextRef="#ctx0" brushRef="#br0" timeOffset="173464">16421 6764 107 0,'0'0'0'0,"0"0"-8"16,0 0 1-16,0 0 7 0,0 0 0 15,0 0 1-15,0 0 10 0,-33-3 9 0,27 3 4 16,0-1-3-16,-3 0-1 16,5 1-6-16,2 0-10 0,-2 0-3 0,2 1-1 15,-2 0 0-15,2 2 0 16,-4 0 1-16,2-2-1 0,-1 1 4 0,1-2 14 15,0 0 22-15,0 0 5 0,-2-2 2 16,0 1-4-16,-3-2 1 16,5 3-8-16,2-1 0 0,0-1 0 0,0 2-2 15,2 0-4-15,0-1-4 0,0-1-2 16,0 1-3-16,0 0 1 0,0 0 1 16,0 0 0-16,-2 0-5 0,2 1-2 0,0 0-4 15,0 0-1-15,0 0-3 16,0 0-1-16,0 0-3 0,0 0 0 0,0 0 0 15,0-2 1-15,0 0 0 16,0-4 4-16,0-1 1 0,0-6 1 0,0-1-1 16,2-4 1-16,4-3 0 0,-2 2 0 15,5-3-2-15,-3 4-3 16,0 0-2-16,0 0 0 0,5-1-1 0,1 1 0 16,2-3-3-16,7 0 1 0,-2-1 0 15,3 0-1 1,5 0 0-16,-2-2 1 0,0 0-1 0,4-4 1 0,0-3 1 15,2-1 0-15,-2-2 1 0,0-3 1 16,-2-4 2-16,-7 0-1 0,7-4-2 0,-4 3 1 16,-3 5-2-16,1 1 0 0,0 5-1 15,-7 5 2-15,1 3-3 0,-1 2 0 16,-1 3 1-16,3 2-2 16,-5 1 1-16,1 2-1 0,-2 1 1 0,-1 1 0 15,-3 1 0-15,2 0 2 0,0 1 2 16,-4 0 5-16,3 1-6 0,-3 0 0 15,4-2-1-15,-2 2-2 0,2 0 0 16,-1 3 0-16,-1 1-1 0,4 0 1 0,1 3-2 16,-3-1 1-16,4 2 0 15,3 0-1-15,3-1 2 0,-1 4 0 0,3-2-1 16,-3 3 1-16,4-1 0 16,-7-1 0-16,5 2 0 0,-5-2 1 0,9-1-1 15,-2 0 0-15,6-1 0 0,6 0 0 16,10-3 1-16,0-1-1 0,9 0 0 15,6 0 0-15,6 2 1 0,4-2 0 16,7 4 0 0,-1 0 0-16,-2-2 1 0,1 7-2 0,-3 1 0 0,4 4-6 15,1 3 4-15,-3 3 2 0,3 4-1 16,1 5 1-16,1 6 1 0,-3 6-1 16,0 5 1-16,-1 6 1 0,-3 6-1 15,-4 3 2 1,2 1-3-16,3-3-5 0,-1 0 3 0,2-1 1 0,1-3 1 15,5 1 0-15,-5-3 1 0,3-1 1 0,-6-2 0 16,1 0 0-16,-9-2 3 0,0-2-5 16,-9-1 0-16,-3-1 0 0,-4-6-7 15,-9 1 5-15,-2-6 0 0,-8-2 2 16,-7-6 0-16,-3-5 1 0,-11-7-1 16,-2-3 0-16,-2-5-5 0,-2-1-11 15,-2 0-4 1,-4-5-4-16,-8-3-6 0,-13-7-38 0,-10-5-78 0,-7-8-81 0</inkml:trace>
  <inkml:trace contextRef="#ctx0" brushRef="#br0" timeOffset="174314.37">17031 5035 43 0,'0'0'52'16,"0"0"-48"-16,0 0 7 0,60 5 31 16,-50-5-2-16,-1-4 1 0,-7 2 12 15,-2 1 1-15,0 1 10 0,0 0 18 16,0 0 1-16,0-2-17 0,-2-2-22 16,-5 0-4-16,-3-2-3 0,2 0-6 15,2-2-1-15,-9 3-10 0,7-2-2 16,-3 3 0-16,-3 1-6 0,6 3-6 0,-5 0-3 15,-3 8-3-15,-1 6 0 0,-8 8-2 16,-1 8 1-16,1 3 1 16,0 3 0-16,0 3 0 0,0 2 0 0,5 4 0 15,1 1-2-15,5-1-2 0,1-2 4 16,7-2-1-16,4 0 0 0,2 0 1 16,0-1 0-16,8 0-1 0,5 6 1 0,1-1 2 15,7 1-1-15,-1 2 1 0,7-6 0 16,4-4-2-16,2-7 2 0,7-6-4 15,3-8 2-15,5-8 0 16,5-7 3-16,3-6 2 0,10-12 4 0,9-9 2 16,-1-6 1-16,1-4-3 15,-5-6-1-15,-4-2-1 0,-6-2 2 0,-8-4-1 16,-9 0 0-16,-6-3-3 0,-2 0 2 16,-4 0-3-16,-2 1-4 0,-10 7 1 15,0 6-1-15,-9 2 2 0,-6 2 8 16,-6 0 0-16,0 1-4 0,-13-1-6 15,-7 3 0-15,-7-1 0 0,-6 0 0 16,-7-1 0-16,-9 3 0 0,-3-1 0 16,-10 5 0-16,-7 5 0 0,-1 5 0 15,-4 4 0-15,1 5-9 0,-1 5-9 16,-5 3-8-16,7 8-10 0,-1 7-1 0,1 5-9 16,-1 10-18-16,7 7-30 0,0 9-26 15,6 5-29-15,17-5-68 0</inkml:trace>
  <inkml:trace contextRef="#ctx0" brushRef="#br0" timeOffset="174976.21">17070 5329 519 0,'0'0'35'0,"0"0"20"16,0 0 9-16,0 0-7 0,0 0-16 15,0 0-7-15,0 0 1 0,0 0-8 16,23-48-8-16,-23 48-6 0,0 0-5 15,0 0-4-15,0 1-3 16,0 5-1-16,0 2-4 0,0 4 4 0,0 0 0 16,-2 2 0-16,-4-3 1 0,4 2 0 0,-7 0 0 15,-3-3 0-15,2 0 0 0,-1-2 0 16,-5-4 1-16,3 2-1 0,3-3 0 16,-2 0-1-16,1-3 0 0,3 0 0 15,0-2 0-15,4-5 0 0,-3 0 0 16,5-4 0-16,2-4-1 0,-2-1 1 15,2-1 0-15,4 1-1 0,3 3 0 16,-1 1-1-16,8 5 1 0,-1 0 0 16,3 5-1-16,1 1-1 0,3 1 0 15,-1 4 2-15,2 3-1 16,-5 2 2-16,-1 3-1 0,-9 6 0 0,-2 2-1 0,-4 5 2 16,0 0 0-16,-8 3 1 0,0-2 1 15,-11 2 0-15,7-6-1 16,-5-1 0-16,7-4 0 0,1-1 0 15,1-2-1-15,0 0 0 0,6-3 0 16,0-1-1-16,0-3 1 0,2-1 0 0,0-1-1 16,2-1 1-16,2-1-1 0,6-1 1 15,5-2 1-15,9 0 3 0,3-2 3 16,4-6 3-16,9-2-6 0,1-4 0 16,-2-3-1-16,1-1-1 0,1-2-1 0,-2 0-1 15,-4-4-11 1,-4 2-25-16,-6 0-36 0,-8-1-44 0,-7 6-55 0,-4 0-171 15</inkml:trace>
  <inkml:trace contextRef="#ctx0" brushRef="#br0" timeOffset="175686.74">17320 5159 169 0,'0'0'144'0,"0"0"-106"0,0 0 35 16,0 0-5-16,0 0-8 0,0 0-8 15,0 0-15 1,0 0-7-16,-39-14-3 0,39 14 5 0,0 0 6 0,6-1-1 16,1-2-13-16,9-1-5 0,-1 1 1 15,9-3-2-15,5 3-9 0,2 0-3 16,0 0-4-16,0 2 1 0,-2-3-2 15,-6 3 1-15,0 1-1 0,-11 0-1 0,1 0-1 16,-9 0-14 0,-4-1-18-16,0 1-11 15,0 0-23-15,-4 1 5 0,-9 4 19 0,1 2-20 0,-7 2-22 0,1-1 10 16,-3 2 2-16,0-2-2 0,0 0 30 16,3 0 43-16,3-2 2 0,1 0 34 15,2-1 25-15,5-2 12 0,1 1 3 16,0 0-9-1,0 1-14-15,2-1-10 0,2 2-11 0,-3 2-2 16,3 0-3-16,0-1-1 0,2 4-4 16,0 0-1-1,0 1-1-15,0 0-1 0,0-2-4 0,2 0-2 16,2-1 0-16,-1-1-2 0,-3 0-1 16,2-1-2-16,0-1-3 0,0 1-1 15,-2 0-1-15,4 0 0 0,-4 1 0 16,0 2 0-16,0-2 0 0,0-3 0 15,0-1 0-15,0-3 0 0,0 0 0 16,0-1 0-16,0 0 0 0,0 0 0 0,0-2 3 16,0 2-1-16,2-3 4 0,2-1 12 15,0-1-4-15,2-1-9 16,5 0-2-16,5 2-3 0,-3 1 0 0,11 3 1 16,1 0-1-16,4 0 1 0,2 2 4 15,-4 3-1-15,4 6 1 0,0-2-2 16,-6 0 3-16,-4 2-2 0,-7-4 0 15,-6 0 1-15,-6-3-2 0,0 0-2 16,-2 3 0-16,-4-2 0 0,-4 2 1 16,-4 1 3-16,-9 0-1 0,-4 1-2 15,-4-1-2-15,2-1-1 0,1-2-3 16,-1 1-10-16,-4-2-13 0,4-3-16 0,6 1-8 16,0 1-48-16,-3 0-68 0,5 1-183 15</inkml:trace>
  <inkml:trace contextRef="#ctx0" brushRef="#br0" timeOffset="186637.83">17850 4925 182 0,'0'0'130'15,"0"0"-118"-15,0 0 47 0,0 0 11 16,0 0-35-16,0 0-10 0,0 0 49 16,0 0-49-16,0 0-12 0,-15-18 6 15,15 16-5-15,0-2-4 0,0 3-1 16,0 0-1-16,0 0 0 0,0 0-1 15,0 1-3-15,2-1 0 0,-2-1-3 16,2-1-1-16,2-2 0 16,1 0 2-16,5-4-1 0,6-2 2 0,1-5 1 0,6-3 0 15,4-4 0-15,4-3 0 16,4-5 1-16,2-5 4 0,8-3 1 0,7-1-2 16,2-2-1-16,2-1-1 0,1 0-2 15,5-3-2-15,7 0 0 0,3-5-1 16,7 1 3-16,1 0-3 0,9-4 1 15,0 2-2-15,8-3 0 0,-6 2-2 16,0 2 2-16,-10-1 2 0,-3 4 0 16,-1 1 2-16,-5 2 1 0,2 4 1 15,-1-1 0-15,-3 3-2 0,-2 3 0 0,-2 2-4 16,-1 1-5 0,-3 4 5-16,-5 0 1 0,-3 4 0 0,-4 0 0 0,-3 5 0 15,-3-1 0-15,-3 1-1 16,-2-1 2-16,-1 0-1 0,-1 2 0 0,-4 1 1 15,0 0 3-15,-6 3-1 0,-4 0 1 16,-3 5 0-16,-5 3-1 0,-1 0-3 16,-8 5-1-16,-1-1 1 15,-1 3 0-15,-4 0 0 0,0 0 1 0,0 0-2 16,0 0 0-16,0 0 0 16,0 0 0-16,0 0 0 0,2 2 0 0,4-1-2 0,0 2 2 15,0 1 0-15,3-1 0 0,-1 2 0 16,4 1 0-16,-1-1 0 0,5 1 0 15,-1 1 0-15,3 1-1 0,-3 1 1 16,7 4 0 0,1 2 0-16,2 1-1 0,2 0 1 15,4 3 0-15,2 2 0 0,0 2 0 0,4-1 1 0,7 3-1 0,-1 2 0 16,2 3 1-16,5 1-1 16,0 2 2-1,8 1-2-15,2 4 1 0,-1-1 1 0,3 0 0 0,5 2 1 0,-1-2 0 16,4-1 1-16,2-2-4 15,1 2-1-15,-1 0 1 16,3-1 4-16,-3 1 1 0,0-4-4 16,-6-1 5-16,-2-1 2 0,-6-2-3 0,-4 1 0 0,2-3-1 15,-7 2 0-15,3-2-1 0,-2 2-3 16,-1-3 0-16,-3-1 1 0,6 0 1 0,-11-2 0 16,2 0 0-1,-1-1 1 1,-1 1 0-16,-6-2-1 0,2-1 1 15,-4-4 0-15,0 3 1 0,1 0-1 0,-3 0 1 16,-2 1-2-16,-1-4-1 0,-1-1 1 16,-4-3-1-16,2-1 1 0,-7-1-1 15,-1-3-1-15,-7-1 1 0,3 1-1 16,-9-2 0-16,0 0 0 0,-2-3 0 16,-2 2 2-16,0-1-2 0,0-2 0 15,0 0 3-15,0 0 0 0,0 0 7 16,0 0 3-16,0-2-4 0,0-1-2 0,0 1-1 15,-2-3-2-15,-2 1-4 16,0-4 0-16,-5 2 0 0,1-3-20 0,2 1-27 16,-4 0-26-16,-13-8-69 15,2-4-129-15</inkml:trace>
  <inkml:trace contextRef="#ctx0" brushRef="#br0" timeOffset="188871.55">20148 2774 262 0,'0'0'15'0,"0"0"-13"0,25-64 8 16,-21 50 43-16,0-1-8 0,-4 0-8 16,0-2 7-16,0 0-3 0,0-1-8 15,-2 4-4-15,0 1-8 0,-2 4 9 16,0 3 2-16,0-1-9 0,0 4-7 15,-1 3-8-15,-1 2-1 0,-6 9-7 16,-1 3-2-16,-1 9 1 0,-3 3 0 0,3 5-1 16,-5 2 2-16,3 4 0 15,-3 2 0-15,7 3 1 0,-5 0-1 16,7 1 2-16,-2 1-1 0,10 0-1 16,-1 1 0-16,3-4 2 0,5 1-2 0,7-1 0 31,2-1 0-31,7-1 0 0,4 1 0 0,2-2 2 0,10-3-2 0,0-2 3 15,5-3-1-15,5-6 0 0,5-1 1 16,6-6 0-16,6-2 5 0,6-3 6 16,7-6 1-16,11-3-5 0,3-3-6 15,2-5-1-15,0-5 1 0,2-6-1 16,-1-6 5-16,-4-1-2 16,-7-6 0-1,0-2-2-15,-5-2 4 0,-3-1-1 16,-3 0-3-16,-8-2-3 0,-4-2 1 15,-6 0 1-15,-13 0-1 0,-10 0 5 0,-10-5 10 16,-15 0 5-16,-6-4 2 16,-18-5-3-16,-13-3-6 0,-11-5-10 0,-9-2-2 15,-12-2 0-15,-13 1-2 0,-5 6 0 16,-10 5-1-16,-2 4 3 0,-6 9-3 16,-2 4 0-16,-2 10 0 0,3 9-9 15,-1 8 8-15,4 8-1 0,2 5 1 16,4 11-1-16,2 9-11 0,0 10-7 15,8 12-2-15,9 7-5 0,14 8-12 16,15 5-27-16,12-2-10 0,14 0-25 16,7-12-103-16</inkml:trace>
  <inkml:trace contextRef="#ctx0" brushRef="#br0" timeOffset="190365.5">20522 2869 91 0,'0'0'53'0,"0"0"-8"16,0 0 14-16,0 0-9 0,0 0-4 15,0 0 4-15,0 0-2 0,0 0-2 16,-53-39-2-16,42 36-4 0,3 0-3 16,-2 0-7-16,1 0 2 0,3 0-3 0,2 3 4 15,4-1-7-15,0 0-7 0,0 0-5 16,0-1-6-16,0 0-1 0,2 1 2 15,8-2 6-15,7-2 15 0,4-5-23 16,10 1 3-16,4-2 0 0,4-2-7 16,2 2 0-16,5 0-3 15,-1 0 1-15,1 4-1 0,-1 1 1 0,-5 1-1 16,-13 5 0-16,-9 0-11 0,-8 0-14 16,-5 5-10-16,-5 1-7 0,-11 1-13 15,-5 2 13-15,-9 0-4 0,-8-1-14 16,-2 3-13-16,-3-4-3 0,3-1 1 15,2-1 24-15,4-2 34 0,5-1 17 0,5-2 3 16,4-2 11-16,3-4 32 0,0-2 41 16,3 3-20-16,-1-4-7 15,2 4 2-15,2 2-13 0,1 0 1 0,3 3-9 16,0 0-6-16,2 0-12 0,0 0-11 16,0 0-6-16,0 2-6 0,0 2 0 15,0 5-5-15,2 3 4 16,0 2 1-16,3 2 0 0,-1 3 0 0,-2 0 0 15,4 1 0-15,-4 0 0 0,0-3 0 16,0 1 1-16,0-3-1 0,-2 0 1 0,0-4-1 16,0-4 0-16,0 1 1 0,2-4-1 15,-2 1 1-15,0-4-1 0,0 1 1 16,0-1-1-16,0-1 1 0,0 0 0 16,0 0 0-16,0 0 2 0,2-3 0 15,0-2-3-15,1 2-2 0,5-3-3 16,2 1 1-16,3-1 4 0,5-1-1 15,3 1 1-15,4 4 0 0,6 1 3 16,-2 1-2-16,2 1 1 0,-3 6 3 16,-1 4-2-16,-4 2 0 0,-2 5-1 15,-9 2-2-15,3 2 3 16,-9 1-2-16,-4-1 1 0,-2-2 1 0,-6 0-1 16,-3-3-1-16,-1 0 2 0,0-4-1 0,-1-3 1 15,-1-2 0-15,2-2-2 0,-5 0 0 16,3-4-1-16,-5-2-19 0,3 1-19 15,3-3-18-15,1-6-10 0,2-5-9 16,4-3-44-16,2-1-88 0</inkml:trace>
  <inkml:trace contextRef="#ctx0" brushRef="#br0" timeOffset="190585.2">20987 2762 420 0,'0'0'66'0,"0"0"1"15,0 0 13 1,0 0-5-16,0 0-18 0,0 0-19 0,0 0-14 0,5-36-12 16,9 31-9-16,1 0 0 15,5-2 0-15,5-1 1 0,4-2-3 0,2 1 1 16,2 2-2-16,0-2 1 0,-2 2 1 16,-2 4-2-16,0 2 0 0,-2 1-3 15,-6 2-33-15,-5 4-28 16,-10 1-22-16,-6 2-16 0,-6-1-59 0,-15 0-36 15</inkml:trace>
  <inkml:trace contextRef="#ctx0" brushRef="#br0" timeOffset="190965.79">21031 2722 330 0,'0'0'91'0,"0"0"1"0,0 0-10 16,0 0-25-16,0 0-21 0,0 0-16 15,0 0-6-15,0 0-6 0,0 0-7 16,-17 27 5-16,24-12 2 0,1 4-3 15,2 0-1-15,-2 4 1 0,1 0-4 16,-1-1 1-16,0-2-1 0,0-5 1 16,-5-2-1-16,-1-3 0 0,0-3 0 15,0-3 0 1,-2-2 1-16,0-2-1 0,0 0 1 0,2 0 0 0,-2 0 5 0,0-2 2 16,0-5 1-16,2-2 34 0,0-5-23 15,4 1-15-15,0-1-4 16,3 2-1-16,1 1 1 0,7 1 0 0,-1 4-1 15,7 1 2-15,4 3-2 0,4 2 5 16,6 3-1-16,-2 7 1 16,-2 5 2-16,-2 5 1 0,-6 6-3 0,-9 2-4 15,-3 4-1-15,-9 1 1 0,-4-8 0 16,-12-1 3-16,-5-5-2 0,-4-1 0 16,-6 1 3-16,-6-3-2 0,-2 2-2 15,-4-2 0-15,0-1-2 0,-7 2-22 0,-1-5-63 16,-3 3-77-16,7-4-253 0</inkml:trace>
  <inkml:trace contextRef="#ctx0" brushRef="#br0" timeOffset="196382.66">15780 2857 323 0,'0'0'74'0,"0"0"-18"16,0 0-38-16,0 0 27 0,0 0 85 15,0-51-78-15,0 47-9 0,0 3-1 16,0 1-9-16,0 0-14 0,0 0-8 0,0 4-4 16,0 4-4-16,0 5-3 0,-4 7 2 15,2 7 2-15,0 3 2 0,0 5-3 16,0 8 2-16,0 7-1 0,-2 5-3 16,2 7 1-1,0 3-2-15,0 2-1 0,0-6 1 0,4-3 0 0,0-3 0 16,2-6 0-16,4-3-6 15,2-10-7-15,-1-3-14 0,-3-8-16 16,2-6-11-16,2-9-8 0,3-9-3 16,-5-5-19-16,9-12-24 0,-7-5-61 15</inkml:trace>
  <inkml:trace contextRef="#ctx0" brushRef="#br0" timeOffset="196950.7">15946 2795 446 0,'0'0'10'0,"0"0"6"0,0 0 42 0,0 0 8 16,-21-53-21-16,21 48-16 15,0 0 5-15,6-3 1 16,9 0-21-16,3 2 2 0,11 3-16 0,4 1 0 16,5 1 0-16,1 1 0 15,6-2 0-15,3 2 0 0,8 0 0 16,8 2 0-16,4-1 0 0,11-2 0 15,9 1 1-15,1 0 0 0,0-2 1 0,2 1-1 0,-2 1 2 16,-10-2-1-16,-7 1-2 16,-8 0-2-16,-6 1 1 15,-15-1 0-15,-8 1 0 0,-6 3 2 0,-8 0-2 0,-13 2 1 16,-4 0-1-16,-1-1-1 0,-3 0 2 16,0 4 7-16,-3-1 12 15,-1 3 3-15,0 1-4 0,-4 6-2 0,-2 1-6 16,1 3-5-16,-1 8-1 0,0 5-2 0,-1 8-1 15,5 6 0-15,0 1 0 0,0 0 0 32,4 1-1-32,4-1 0 0,0 1-1 15,4-3 1-15,2 0-1 0,-4-3 1 16,5 0 0-16,-5 0 1 0,-2-3-1 16,0-2 1-16,-2-2 0 0,2-1-1 0,-2-3 1 15,0-4-1-15,0-4 0 16,0-4 1-16,-2-7-1 0,2-2 0 15,0-6 0-15,-4-2 0 0,-7-2 1 0,-1-1 2 16,-13 2 3-16,-6-3-4 0,-8 0-1 16,-4 0 1-16,-13 0-1 0,-4 0-1 15,-4-3 1-15,-13 3-1 0,-8 0 0 16,-5 0-5-16,-14 0-10 0,-5 0-12 16,1 0 5-16,-3 1-23 0,5-1-11 15,19 2-38-15,13-1-2 0,20-1 5 0,13 1 15 16,10-1-80-16</inkml:trace>
  <inkml:trace contextRef="#ctx0" brushRef="#br0" timeOffset="197552.99">16146 3116 460 0,'0'0'47'0,"0"0"-18"15,0 0 23-15,13-57 8 0,-11 47-13 16,-2 2-8-16,0 2 0 0,0-1-1 0,-2 3-15 15,-2 2-8-15,-3-1-3 0,-7 2-5 16,1 1-7-16,-7 3 0 16,3 7-2-16,-8 4 0 0,7 4 0 0,1 3 1 15,1 0 0-15,3 4-1 0,3-1 2 16,0 1-2-16,1-1 2 0,7-2-1 16,-2-3 1-16,4-1 0 0,0-5-1 15,0 0 1-15,0-2-1 0,0-1 1 16,4 0-1-16,1-2 1 0,1-1-1 15,2-4 1-15,0-3-1 0,3 0 0 16,7-9 1-16,1-5 1 0,6-3 0 16,1-5 1-16,-1-1 0 0,-6-1-1 15,-1-1 1-15,-5-1-1 0,1-1 2 0,-3 0 0 16,-5 4-1-16,-4 6 2 0,0 6 3 16,-2 5 3-16,0 3 1 0,0 2-1 15,0 1 1-15,0 0-5 0,0 5-6 0,-2 9-5 16,0 7-2-16,-2 9 5 15,0 8 2-15,-1 2 0 0,1 5-1 16,2-4 1-16,2-3 1 0,0-2 0 16,0-8 0-16,2-2-1 0,5-4 0 0,-3-2 1 15,2-4-1-15,-2-5-1 0,6-2-4 16,-3-2-28 0,1-5-7-16,4-2-37 0,3-4-26 0,-3-8-30 0,1 0-128 15</inkml:trace>
  <inkml:trace contextRef="#ctx0" brushRef="#br0" timeOffset="197994.99">16465 3055 429 0,'0'0'50'0,"0"0"15"16,0 0 24-16,0 0-21 0,0 0-10 16,0 0-15-16,0 0-14 0,0 0-12 15,-5-11-9-15,5 11-6 0,0 0-2 16,0 0 0-16,0 5-4 0,3 3-3 0,3 2 2 15,2 5-28-15,0 1-43 16,-4 3-9-16,-2 1-33 0,1-1-82 0</inkml:trace>
  <inkml:trace contextRef="#ctx0" brushRef="#br0" timeOffset="198183.42">16531 3368 524 0,'0'0'105'0,"0"0"-44"16,0 0 6-16,0 0 3 0,0 0-36 0,0 0-15 0,0 0-3 0,0 0-5 0,-2-25-6 16,0 25-4-16,2 0-1 0,0 0 0 15,0 0-1-15,0 0-1 0,0 1-16 16,0-1-23-16,0 0-23 0,0-1-41 16,4-4-21-16,0-2-118 15</inkml:trace>
  <inkml:trace contextRef="#ctx0" brushRef="#br0" timeOffset="198860.32">16684 2969 384 0,'0'0'47'0,"0"0"5"0,0 0 10 0,0 0 4 16,16-54-17-16,-16 51 0 0,0 1 8 16,0 2-9-16,0 0-19 0,0 0-11 15,0 2-13-15,0 4-5 0,-2 4-3 16,-2 1-1-16,0 5 4 0,0 1 0 16,-2 3 2-16,-1 1-2 15,-5 1 1-15,4 2 0 0,-1 0-1 0,-3-1-1 16,6-1 1-16,0-2 0 0,-1-3 0 15,1-1 0-15,2-2 1 0,2-4-1 16,2-3 0-16,0 1 0 16,0-3 0-16,0 1 1 0,2-3-1 0,2-1 0 15,2 0 0-15,1-2 0 0,-1 3 0 16,4-3 0-16,7 0 1 0,3-3 0 16,5-7 1-16,2 3 0 0,2-1 0 0,-2 0-1 15,-2 1 0-15,-5-1-1 0,1 2 1 16,-6-1-1-16,-1 3-4 0,-4-1-31 15,-3-2-33-15,-1 0-35 0,-4-2-44 16,-2 0-114-16</inkml:trace>
  <inkml:trace contextRef="#ctx0" brushRef="#br0" timeOffset="199066.57">16810 2970 425 0,'0'0'163'0,"0"0"-120"0,0 0 9 16,0 0 24-16,0 0-35 0,0 0-25 15,0 0-6-15,0 0 14 0,2 61 0 16,0-35-6-16,2 6-2 0,-4 4-12 16,2 7-1-16,-2-1 0 0,2-2-1 0,-2 0-2 15,2-3 2 1,0-7-2-16,2-2-5 0,5-4-19 0,-1-6-19 16,-2-3-23-16,7-7-16 0,3-5-8 0,-5-3-45 15,3-6-78-15</inkml:trace>
  <inkml:trace contextRef="#ctx0" brushRef="#br0" timeOffset="199319.87">17010 3083 524 0,'0'0'59'16,"0"0"1"-16,0 0 1 0,-24-51 9 15,17 47-24-15,1 0-19 0,-2 1-4 0,4 1-6 16,2-1-4-16,2 3-4 0,0 0-3 15,0 0 3-15,0 0-5 0,0 0-4 16,4 0 0-16,6-3-2 0,3 0-2 16,9 0 3-16,1-1 0 0,4 1 0 15,-2 0 0-15,-7 3-16 0,-3 0-16 16,-3 1-21-16,-4 4-28 16,-1 1-7-16,-7-2-43 0,-2 1-46 0,-9-3-56 15</inkml:trace>
  <inkml:trace contextRef="#ctx0" brushRef="#br0" timeOffset="199662.32">17043 3044 307 0,'0'0'115'0,"0"0"-44"16,0 0 16-16,0 0-11 0,0 0-15 16,0 0-15-16,0 0-8 15,0 0-10-15,0 0-12 0,-37 29-7 0,35-19-5 16,-4 3 3-16,4 0-1 0,-2 1-3 16,4 1 1-16,0 0-2 0,0 0 0 15,0-4-2-15,0 0 0 0,2-2 0 16,2-1 0-16,2-2 1 0,-2-2 0 15,0-2-1-15,-4-1 0 0,2 0 2 0,1-1-1 32,-3 0 0-32,0 0 2 0,0-3-1 0,2-2 1 0,2 1 0 0,-2-2-1 15,2 1-2-15,4 1 0 16,0 0 0-16,-1 2-1 16,3-1 0-16,7 2 0 0,-3 1 0 0,9 0 1 0,-3 4 0 15,1 4-1-15,-4 3 0 0,-3 5 1 16,-6 4-2-16,-1 0 2 15,-7 4 1-15,-7 4 2 0,-5 1-3 16,-5-4 3-16,-3 0 1 0,-3-5-2 0,4-2-2 16,-1-3 0-16,-1-1-12 0,0-2-12 0,-3-2-13 15,-3-1-33-15,-2-6-40 16,4 0-86-16</inkml:trace>
  <inkml:trace contextRef="#ctx0" brushRef="#br0" timeOffset="200831.92">16795 2637 397 0,'0'0'6'0,"0"0"-5"0,0 0 7 16,0 0 26-16,0 0-24 0,0 0 1 15,0 0 22-15,-10 30 4 0,10-30-7 0,2 0-2 16,-2 0 4-16,4-1 6 0,0-8 7 15,7-2 4-15,3-6-11 0,5-6-7 16,1-5-13-16,5-4-6 0,4-4-5 16,0 2 1-16,2-5 0 0,6 0 0 15,3-2-3-15,5 0-1 0,7-2 1 16,2-2-1-16,-1-1-3 0,5-1 0 16,0-4 2-16,0 1-3 0,2 0 0 15,4-2 0-15,-2 1 0 0,4 0 2 16,-2 1-1-16,-2 2-1 0,-2-1 2 0,-4 3-2 15,-2 0-5-15,-7 5 5 0,1 5 0 16,-11 5 0-16,-2 3 0 0,-6 3 2 16,-4 3-1-16,-9 6 13 0,1 0-7 15,-7 2 0-15,1 3 3 0,-1-2-1 16,-2 1-3-16,0-3-4 0,1 4 0 16,1 3-2-16,-4-1 1 0,-2 5-1 15,1 1 0-15,-1 1 1 0,-2 1-1 16,0-1-1-16,-2 1 1 0,0 1 0 15,2 0-1-15,-2 0 0 0,4 0-2 16,0 0 3-16,2 3-5 0,3 4 3 16,5 2 1-16,1 2 1 0,3 2 0 15,-1 1 0-15,1 0 0 0,3 1 0 0,0-1 1 16,3-1-1-16,3 5 0 0,6 1 1 16,9 4 0-16,-1 0 0 0,7 2 0 15,3 2 0-15,9 2-1 0,4 1-2 16,5 0 1-16,3 2 0 0,6-2 1 15,3-1 0-15,2-3 0 0,2-1 2 16,-3 2 1-16,1 0-1 0,-5 0 1 16,-3-1-1-16,-5 1 2 0,-2-1-4 0,-4 3-2 15,-4-1 2-15,0 0 1 0,0 3 0 16,2 1 0-16,-4 1 2 0,-2-2-2 16,0-3 1-16,-2 0 1 0,-7-5-1 15,3 0-2-15,-7-5 1 0,-4-3 0 16,-6-2 1-16,-4-3 2 0,-4-1-1 15,-12-4 1-15,-5-1-4 0,-4-2 1 0,-2-2 0 16,0 0-1-16,-2 0 2 16,0 0 2-16,0 0-2 0,0 0 2 0,0 0 0 15,0 0-4-15,0 0 0 16,0 0 0-16,0 0 0 0,0 0 0 16,-2 0 0-16,2 0 0 0,0 0-7 15,0 0-15-15,-2 0-17 0,0 0-18 0,-8-4-48 16,1-6-82-16</inkml:trace>
  <inkml:trace contextRef="#ctx0" brushRef="#br0" timeOffset="202311.98">18054 948 55 0,'0'0'9'15,"0"0"-4"-15,0 0 12 0,0 0 9 0,0 0 1 16,40-57-11-16,-36 50-1 16,-4-1 5-16,2 1 2 0,-2-2-1 15,0 0 7-15,0 1 2 0,0 0 6 0,-2 2 7 16,-2-3-1-16,-5 2 3 0,5 2-10 15,-2-2 10-15,2 1-2 0,-5-1-5 16,-3 0-3-16,2 1-3 0,4 0-1 16,-7 1-1-16,9 1-3 0,-2 2-3 15,2 0-9-15,2 1-2 0,2 1-6 16,-5 0-3-16,1 1-3 0,-4 6-1 16,2 7-3-16,-2 4 2 0,-3 4-1 15,3 4 2-15,6-2 0 0,0 3-1 16,4 0 0-16,-2 3 0 0,10-3 0 15,1 1 1-15,3 2 0 0,5-1 0 16,3 3-1-16,5-1 1 0,4 5 1 16,11 0-1-16,1 3 0 0,11 2 1 0,2-1 0 15,1-2 1-15,8-3-2 0,1-4 0 16,2-6 0-16,0-6 3 0,2-6-1 16,3-7 0-16,3-6-1 0,-1-6 0 15,1-6-1-15,1-5 2 0,-5-1 1 16,-2-3 0-16,-2-2 2 0,-5-2 3 0,-6-6 3 15,-1-2 1-15,-4-4 0 16,-5-3-2-16,1-2-2 0,-7-3 2 16,-6 2-5-16,-6 1-4 0,-12 5 8 15,-9 0 9-15,-8 3 4 0,-6-3 0 0,-8-4-8 16,-9-2-6-16,-6 1-8 0,-4-1 0 16,-7 1 0-16,-3 1 0 0,-7 2 0 15,-1 3 0-15,-9 0 0 0,-2 2 0 16,-4 2 0-16,-7 1 0 0,1 3 0 15,-9 5 0-15,-1 4 0 0,-3 7 0 16,-2 6 0-16,-4 7 0 16,-6 10 0-16,-2 11-14 0,-5 6-2 0,-3 8-15 15,10 3-5-15,8 3 14 0,19 6 6 16,16 4-9-16,13 2-5 0,10 1-27 0,14 3-21 16,0-3-4-16,11-1-51 0,-2-10-57 15</inkml:trace>
  <inkml:trace contextRef="#ctx0" brushRef="#br0" timeOffset="202720.22">18294 1081 372 0,'0'0'10'0,"0"0"8"0,0 0 35 16,-2-53 22-16,4 44-11 0,0-2-17 15,2 4-1-15,0-2 0 0,-2 3-8 16,0 2-3-16,3 2-6 0,-5 0-3 15,0 2-2-15,0 0-13 0,0 0-4 0,0 0-3 16,0 0-4-16,4 5-3 16,-2 4 1-16,8 4-1 0,-4 3 3 0,5 8 1 15,-5 2-1-15,2 4 2 0,0-1-1 16,-1 0 1-16,-1-1-1 0,0-2 0 16,2 0 0-16,1-2 0 15,-5-4 1-15,2-3-2 0,-4-3 0 0,0-2-16 16,0-3-29-16,4-5-24 0,-2-1-26 15,1-3-21-15,-3-4-64 0,2-5-180 16</inkml:trace>
  <inkml:trace contextRef="#ctx0" brushRef="#br0" timeOffset="203145.22">18670 956 483 0,'0'0'118'16,"0"0"-115"-16,0 0 15 0,-4-54 61 15,0 48-16-15,2 4-19 0,-2-1-7 16,0 3-6-16,2 0-13 0,-1 0-7 16,-1 1-8-16,-4 6-3 0,-2 5-4 15,-3 3 1-15,1 4 2 16,2 3-2-16,-1-1 1 0,1 3 1 0,6 0 1 16,-2 0 0-16,-1 1 0 0,7-1 0 15,0 1 0-15,11-3 1 0,-1-1-1 16,0 0 2-16,7-5-1 0,-1 0-1 0,5-4 1 15,2-3 0-15,0-3 0 0,4-5 0 16,-1-1 0 0,5-7-1-16,0-6 2 0,-4-4-1 0,-4-1 3 15,0-3-2-15,-3 1 2 16,-7-2 7-16,-3-1 4 0,-2-3-3 0,-3-3-2 0,-5 0-2 16,-13-1-5-16,3 1-1 15,-5 1 0-15,-3 5-1 0,-3 4 0 0,5 5-1 16,-1 5-1-16,0 5-1 0,-1 3-3 15,1 4-3-15,-3 9-14 0,1 6-8 16,-4 6-3-16,9 0-12 0,-3 3-14 0,7-2-8 16,0 1-13-16,3-3-38 0,1-3-56 15,4-3-154-15</inkml:trace>
  <inkml:trace contextRef="#ctx0" brushRef="#br0" timeOffset="203603.75">19121 973 504 0,'0'0'11'15,"0"0"35"-15,0 0 37 0,0 0-12 16,0 0-19-16,0 0-12 0,0 0-1 16,-21-51-10-16,21 49-8 15,0 1-5-15,0 1-3 0,0 0-1 0,0 0-3 16,-2 0-4-16,2 0-3 0,0 1-2 15,-2 1-1-15,2 3-1 0,-4 4-2 16,0 3-2-16,-4 4 5 0,1 2 0 16,3 3 1-16,-2 3 0 0,0 1 0 15,4 0 1-15,0 1-1 16,2-4 0-16,0 1 0 0,4-4-1 0,2 1 1 0,0-6 0 16,2-1 0-16,1-2 0 0,1-2 0 15,5-1 0-15,1-4 2 0,1-4 0 16,7 0 0-16,5-5 2 0,4-8 3 15,0-2 6-15,1-3 5 0,-5 0-5 16,-9-1-3-16,-1-1 4 16,-5-1-14-16,-1-3 0 0,-9-2 0 0,-4-4 0 15,-4-1 0 1,-13 1 0-16,-8-1 0 0,-4 2 0 16,-6 1 0-16,-6 3 0 0,2 7 0 0,-3 6 0 15,3 6 0-15,0 6 0 0,-1 0 0 0,5 10 0 0,0 4 0 16,2 4-32-16,4 4-30 0,2 4-35 15,5-1-75-15,1-3-118 0</inkml:trace>
  <inkml:trace contextRef="#ctx0" brushRef="#br0" timeOffset="214431.1">16946 1822 19 0,'0'0'317'15,"0"0"-290"-15,0 0 6 0,0 0 13 0,-27-55 3 16,25 48-4-16,-4 0-8 0,-4 0-1 0,4 1-9 16,1 0-9-16,-1 4 1 15,0-2-2-15,-4 3-3 0,1 1-2 16,-3 3-8-16,-5 6-2 0,5 1-2 0,0 1 0 15,-1 3 2-15,5 2 0 0,-2 2-2 16,1 1 0-16,5 3 0 0,2-1 0 16,2 1 0-16,0-1 0 0,4-2 0 15,5 1 0 1,3-1 0-16,-4-2 0 0,5-4 0 16,-1 0 2-16,0-4-2 0,5-5 1 0,-5-3 2 0,9-1 1 15,-2-9 10-15,6-5 13 0,1-3 1 0,-1-5-8 16,-4 0-2-1,0-2-1-15,-9 1 0 0,-4 0 3 0,-4-1-4 0,-4 2-5 16,-14-3-3-16,-3 3-2 16,-7 4-6-16,-7 4-1 0,-7 4-3 0,-3 8 2 15,-9 2-5-15,11 6-18 0,8 4-11 16,6 4-18-16,13 2-2 0,4 3-13 16,-5 7-61-16,5 1-50 15,0-4-145-15</inkml:trace>
  <inkml:trace contextRef="#ctx0" brushRef="#br0" timeOffset="-214389.34">19309 2071 244 0,'0'0'29'16,"0"0"-4"-16,0 0 19 0,21-51 10 16,-17 39-10-16,2 1-8 0,0 2 5 15,0-2 0-15,1 3-10 0,-3-1 5 16,0 2-3-16,0 1 2 0,-2 1 2 15,-2 4-1-15,0 1 1 0,0 0-11 16,0 0-4-16,0 0-4 0,0 0-2 0,0 0-4 16,0 0-5-16,0 0-2 15,0 3-4-15,0 3-1 0,0 4-2 0,0 1 1 16,0 9 1-16,0 3 2 16,0 2 2-16,2 6 2 0,-4-2-4 0,2-1 2 15,-2 1-3-15,0 0-1 16,4-2 0-16,-2 0 0 0,-2 1 0 0,2 1-1 15,0-4-59-15,0-2-55 0,2-6-2 16,-2-7-135-16</inkml:trace>
  <inkml:trace contextRef="#ctx0" brushRef="#br0" timeOffset="-213503.28">18414 3839 327 0,'0'0'52'0,"0"0"-24"16,-15-51 35-16,3 39 6 15,4 0-13-15,-5 2-13 0,-3-2-13 0,1 2-7 16,-1 4 0-16,3 1 0 0,1 2-5 16,0 2-4-16,-1 1 0 15,-1 3-8-15,-1 7-6 0,1 5-2 0,-5 7 1 16,1 5 1-16,3 3 1 0,1 1-1 16,-1-1 2-16,7 0-2 0,2 0 0 15,2-1 1-15,-1 2-2 0,5-2 1 16,9 0-4-16,1-1 4 0,5 0-1 15,3-4 1-15,5 1 1 0,-2-6 0 16,-1-6 0-16,1-5-1 0,4-8 3 0,-3-5 2 16,7-9 13-16,2-9 12 0,-4-4-5 15,-4-2-2-15,-4 0-9 0,-9-2 5 16,-4-2 0-16,-6-2-3 0,0-4-6 0,-10 1-4 16,-5 0-4-16,-7 0-2 15,1 6-2-15,0 5-2 0,-4 7 0 0,3 8-21 16,-5 6-2-16,2 8-17 15,-2 9-25-15,-4 8-38 0,4 8-20 0,0 1-63 16,11 1-160-16</inkml:trace>
  <inkml:trace contextRef="#ctx0" brushRef="#br0" timeOffset="-212783.32">22310 3514 343 0,'0'0'51'0,"0"0"17"0,0 0 13 16,0 0-5-16,0 0-8 15,0 0-8-15,0 0-3 0,0 0-11 16,0 0-9-16,19-29-13 0,-19 29-9 16,0 1-8-16,0 6-3 0,4 6-4 15,-2 7 0-15,2 3 2 0,1 2 5 0,1 3-2 16,4 0-2-16,-4 1 0 0,0 1-3 16,3-3 1-16,-1-1 0 0,-2 2 1 15,-4 0-2-15,0 1-47 0,-4 0-59 16,-12-3-95-16,-1-5-250 0</inkml:trace>
  <inkml:trace contextRef="#ctx0" brushRef="#br0" timeOffset="-211855.86">16045 6026 192 0,'0'0'171'16,"0"0"-138"-16,0 0 37 0,0 0-1 15,0 0-15-15,-56-28-10 0,46 25-14 16,-3 0-4-16,5 2 2 0,-2 1-2 16,-3 0-10-16,3 0-2 0,-2 1-4 15,-3 4-6-15,5 5-4 0,-7 3 0 16,5 8 0-16,0 3-1 0,-1 2-2 0,5 4 2 15,2 2 1-15,-1 1-1 16,3-1 1-16,4-1 0 0,4-2-1 0,5-3 1 16,-1-2 0-16,9-4 1 15,1-5 0-15,5-4-1 0,-5-3 1 16,7-7 1-16,4-1 8 0,2-10 20 0,2-5-1 16,-4-7-7-16,-4-1-4 0,-6 1-4 15,-1-3-1-15,-9-2 0 0,-5-5 5 16,-4-3-7-16,-7-3-6 0,-11-3-2 15,-3 4-1-15,-6 4 0 0,-4 6-2 16,4 8-5-16,-1 6-18 0,1 8-7 16,6 5-12-16,-4 7-21 0,9 12-36 0,-3 2-22 15,9 6-81-15</inkml:trace>
  <inkml:trace contextRef="#ctx0" brushRef="#br0" timeOffset="-211321.43">19154 5717 486 0,'0'0'76'0,"0"0"-11"16,0 0 17-16,0 0 10 0,10-53-31 15,-10 50-20-15,2 1-7 16,-2 2-3-16,0 0-9 0,0 0-14 0,0 1-4 15,0 6-4-15,2 7-5 0,3 9 1 0,-1 7 4 16,0 2 2-16,6 2-2 16,-4 0 0-16,7-2 0 0,-1 2 0 0,1-2 0 15,3 2 1-15,-4 2-1 16,1 3-34-16,-11 1-60 0,-2 0-137 16,-12-7-311-16</inkml:trace>
  <inkml:trace contextRef="#ctx0" brushRef="#br0" timeOffset="-210216.44">22079 6670 300 0,'0'0'129'0,"0"0"-86"0,0 0 10 0,0 0 13 0,0 0-5 31,0 0-11-31,0 0-6 0,0 0-7 16,0 0-10-16,-37-28-12 0,26 29-10 16,-9 5-4-16,1 2 0 15,0 3-1-15,1 2 0 0,-1 2 1 16,1 4-1-16,1 4 0 0,-1 3 0 15,7 5-1-15,-3 2 0 0,3-1 1 0,5 4 0 16,0-3-1-16,6 2 1 0,0-3 0 16,2-3 0-16,6-5 1 0,7-1-1 15,1-3-1-15,9-5 1 0,0-4 1 16,2-6-1-16,4-6 2 0,4-4 2 16,2-8 12-16,2-8 14 0,-3-4-7 0,-3-1 0 15,-9-3-3-15,-7 1 0 16,-5-3-2-16,-5-1-5 0,-7-3-6 0,-7-2-2 15,-7-1-2-15,-9 6-3 0,-6 4-1 16,-2 7-1-16,0 6-5 16,0 7-11-16,-2 5-18 0,4 3-10 0,-4 9-23 15,0 2-53-15,0 5-28 0,4-2-117 16</inkml:trace>
  <inkml:trace contextRef="#ctx0" brushRef="#br0" timeOffset="-209807.7">24882 6414 505 0,'0'0'78'0,"0"0"-17"0,0 0-1 15,0 0 29-15,0 0-27 0,0 0-25 16,0-50-10-16,0 50 0 0,0 0-7 15,0 0-7-15,0 0-5 0,0 4-8 16,0 8-2-16,0 6-3 0,2 10 3 16,0 8 2-16,2 1 2 0,7 5 1 15,3 2-2-15,-4 2 1 0,11 2-1 16,-2 2-1-16,-1 4-2 0,7 5 1 16,-13 5-55-16,3 3-8 0,-3-2-92 0,-12-8-129 15</inkml:trace>
  <inkml:trace contextRef="#ctx0" brushRef="#br0" timeOffset="-208557.24">20448 9949 440 0,'0'0'74'16,"0"0"-36"-16,-2-62 4 0,-2 51 1 0,-2 2-4 0,-5 2 0 0,5 1 5 16,-4 2-23-16,-1 4-4 0,-3 0-8 15,-5 7-9-15,-1 4-1 0,-5 3 0 16,-2 1 1-16,4 2 0 15,3 1 1-15,-1 1-1 0,6-3 1 0,3 3 1 16,2 2 0-16,3-1 0 16,3 4 0-16,2 1-1 0,2 2-1 15,4 2 1-15,7-2 1 16,1 0-1-16,5-2 3 16,7 0 0-16,3-1 0 0,0-5-1 0,6 0 3 0,0-6-5 0,0-4 3 15,3-3 2-15,-1-6 1 0,-4-7 0 16,0-6 4-16,-2-3-3 15,-5-1 3-15,-3-2 2 16,-6-1 1-16,-7 1 1 0,-4-6 1 0,-6-1-4 0,-2-3-4 16,-7-2-4-16,-7 1-2 0,-5 0-1 0,-4 4-1 15,0 5-4-15,1 5-8 16,-1 7-12-16,4 5-4 0,-2 5-11 0,6 7-22 16,3 5-48-16,6 8-24 15,1 0-61 1,1 0-132-16</inkml:trace>
  <inkml:trace contextRef="#ctx0" brushRef="#br0" timeOffset="-208106.51">23863 9693 490 0,'0'0'81'0,"0"0"1"16,0 0 1-16,0 0-2 0,0 0-32 0,0 0-15 16,0 0-12-16,0 0 0 0,-8-17-2 15,8 19-5-15,0 2-4 0,2 4-2 16,0 0 2-16,4 5 2 15,6 7-13-15,-1 4 0 0,3 7 0 0,5 7 0 16,1 4 0-16,3 3 0 0,0 5 0 16,0 0 0-16,-9 1 0 0,-8 5-47 15,-8 0-71-15,-16-12-179 0</inkml:trace>
  <inkml:trace contextRef="#ctx0" brushRef="#br0" timeOffset="-195202.58">6441 7202 275 0,'0'0'88'15,"0"0"-41"-15,0 0-12 0,0 0 12 0,0 0-4 0,0 0-8 16,0 0-5-16,0 0-3 16,2-18-3-16,-2 16 2 0,0-1 3 0,0 1-1 15,0 0-3-15,0 1-6 0,0-1 1 16,-2 1-5-16,0 1-3 0,-2 0 0 15,2-1-1-15,-4-1-1 0,2-1 0 16,-5 3-4-16,5 0 0 0,-2 0 1 16,2 0 1-16,-7 3-4 0,3 0 0 15,0 1-3-15,0 3 2 0,-7 1-3 0,3 6-1 16,-3 3 1-16,-1 6-1 16,-1 2 1-16,-1 2 1 0,-1 2-1 0,7 0 1 15,-1 2-1-15,3-3 0 0,4-1 0 16,2 0 0-1,4-2 0-15,0-4 0 0,4 3 0 0,8 0-1 16,3 3 1-16,7-2 0 16,1-2 1-16,6-5 1 0,6-3 1 0,-2-5-1 15,9-4 10-15,-1-6-2 0,-4 0-1 0,2-7 6 0,-3-5-1 16,-8-2-7-16,1-6 10 0,-6-3 2 16,-4-5-13-16,1-7-6 15,-3-5 0-15,-7-6 0 0,-4-4 0 0,-6-3 0 31,-8-1 0-31,-10 4 0 0,-5 7 0 16,-10 7 0-16,-9 8 0 0,-7 7 0 16,-7 9 0-16,-4 8 0 0,4 5 0 15,13 10 0-15,8 8 0 0,8 9-17 16,2 6-25-16,6 9-21 0,-10 9-40 16,1 4-42-16,1-2-87 0</inkml:trace>
  <inkml:trace contextRef="#ctx0" brushRef="#br0" timeOffset="-189070.9">6135 8214 282 0,'0'0'74'0,"0"0"-15"16,0 0-4-16,0 0 11 0,0 0-8 0,0 0-10 16,0 0-4-16,0 0 4 15,4-50-8-15,-4 47-5 0,0 2-8 0,0-1-3 16,0 2-9-16,0 0-5 0,0 2-4 16,0 2-6-16,2 3-3 0,0 5-4 15,1 5 5-15,1 3 2 16,-4 6 0-16,0 3 1 0,0 5 2 15,0-1 2-15,-7 1-2 0,3-1 2 0,2-1 0 16,-2-2-4-16,2-2 1 0,2-2-1 16,0-1-1-16,0-5 0 0,0 2-2 0,2-4 2 15,2-1-4-15,-2-2-10 16,2-3-26-16,3-3-13 0,-5-2-23 16,8-3-17-16,-6-4-93 0,0-4-49 0</inkml:trace>
  <inkml:trace contextRef="#ctx0" brushRef="#br0" timeOffset="-188628.71">6478 8286 382 0,'0'0'84'16,"0"0"-5"-16,0 0-6 0,0 0-22 0,0 0-7 15,0 0-4-15,0 0-3 16,0 0-11-16,0 0-6 0,11-14-6 0,-11 16-4 15,-7 0-5-15,7 2-5 0,-2 3 0 16,-4 2-1-16,2 4 0 0,2 3 1 16,-2 2 0-16,0 3-1 15,-5 0 1-15,7 3 2 0,0-1-2 0,2-1 2 16,0 2-1-16,2-3-1 0,5 1 0 16,3 0 0-16,0-2-1 0,7 0 0 15,-3-3 1-15,7 0 2 0,0-5 0 16,1-6 0-16,5-5 2 15,0-2-1-15,-4-10 1 0,4-2 5 0,-2-6 5 16,-3 1 2-16,-7-5 1 0,-5-4 3 0,-4-1 0 16,-4-5-5-16,-4-4-6 0,-12 2-3 15,-11-2-4 1,0 5-2-16,-8 2-1 0,-6 3-2 0,4 7 0 0,2 2-1 16,8 6-2-1,4 7 1-15,9 3 1 0,-1 2 1 0,5 5-3 16,4 3-7-16,-4 6-9 15,-1 5-1-15,3 4-3 0,0 6-7 0,4 3-30 16,2 1-32-16,0-4-18 0,0-3-83 0</inkml:trace>
  <inkml:trace contextRef="#ctx0" brushRef="#br0" timeOffset="-188314.02">6948 8224 493 0,'0'0'115'0,"0"0"-26"16,24-57 4-16,-17 48-25 0,1 1-24 31,-2 1-9-31,-2 2-6 0,-2 3-5 0,0 1-8 0,2 1-4 16,-4 0-7-16,0 0-5 0,3 0 0 0,-1 0 0 16,-2 1 0-16,2 6 0 0,-2 3 0 15,8 1 0-15,-4 3 0 0,0 4 0 16,0 3 0-16,0 4 0 0,-1 0 0 15,3 3 0-15,-4 1 0 0,6 0 0 16,-2 1 0-16,-2-1 0 0,1 1 0 16,-3-3 0-16,2 0 0 15,-2-2 0-15,-2-4 0 0,0 0 0 16,0-4 0-16,0-1 0 0,-4-1 0 0,0-4-21 16,-1 2-50-16,-1-3-31 0,-8-6-64 0,3-2-145 15</inkml:trace>
  <inkml:trace contextRef="#ctx0" brushRef="#br0" timeOffset="-186033.14">6129 9240 79 0,'0'0'229'0,"0"0"-158"0,0 0-5 0,0 0 9 31,8-52-1-31,-8 42-22 0,2 3 1 0,0 0-2 0,0 3-9 0,1 1-12 16,-3-1-4-16,2 2-6 15,-2 0-3-15,2 2-4 0,-2 0-1 0,0-1 2 16,0 1-6-16,0 0 1 15,0 0-4-15,0 1 0 0,0 4-4 0,0 6 2 16,2 6 0-16,6 4 0 16,-6 5 4-16,0 3 0 0,0 6-3 0,0 0 1 15,0-1 5-15,0 0-7 0,3-2-2 16,1 2-1-16,-4 0 0 0,8-7 0 0,-4-1-2 16,-2-3 1-16,3-8-6 15,-3-1-19-15,-2-4-11 0,6-2 1 0,-4-1-28 16,3-4-47-16,-5-2-45 0,2-2-43 15</inkml:trace>
  <inkml:trace contextRef="#ctx0" brushRef="#br0" timeOffset="-185560.11">6664 9207 452 0,'0'0'101'0,"0"0"-31"0,0 0-8 0,42-54 9 32,-38 48-25-32,-2 3-9 0,-2 0-2 15,0 2-7-15,0 0-6 0,-4 1-5 16,0 0-7-16,0 0-2 0,-9 3-4 16,1 4-2-16,3 1-2 0,-9 4-3 15,8 1 3-15,-3 1 0 0,-1 3 0 16,3-1-1-16,-1 2 2 0,0 2-1 15,1-1 1-15,3 3-2 0,0 0 2 16,6 0-1-16,0 1 0 0,2 1-1 16,0 1 1-16,4-5 0 0,2 3-2 0,6-2 1 15,-1 0 0-15,3 1 0 0,1-7-2 16,3-4 2-16,-1-2 0 0,7-7 1 16,1-2 0-16,-2-6 0 0,8-5 3 15,-6-4-1-15,-2-3 0 0,-5 1 2 16,-1-6 1-16,-7-2 6 0,-2-3 3 15,-8-4-1-15,0-1-3 0,-4-1-3 16,-8 1-7-16,-5 3 0 0,-6 0 0 16,3 3 0-16,-3 6 0 0,0 2 0 0,3 7 0 15,-3 3 0-15,11 4-9 0,1 4-3 16,1 1 0-16,0 4-6 0,3 7-7 16,-1 5-12-16,0 6-11 15,0 3-20-15,1 5-33 0,1-1-38 0,2-5-98 16</inkml:trace>
  <inkml:trace contextRef="#ctx0" brushRef="#br0" timeOffset="-185087.98">7144 9271 507 0,'0'0'91'15,"0"0"-37"-15,0 0 13 0,0 0 0 16,0 0-25-16,-23-53-12 0,13 48-10 16,2-1-3-16,1 3-5 0,-3 0-2 15,0 3-2-15,-3 0 0 0,5 0-2 16,-2 3 0-16,-1 3-5 0,3 4 0 16,0 3-1-16,-5 4-1 0,5 4 0 15,4 2 1-15,-4 4 0 0,2 2 0 16,6 2-1-16,-2-1 1 0,2-2 0 0,0-2 0 15,2-3-1-15,6-2-3 0,-2-1 1 16,2-1-1-16,3-2 3 16,1-2-4-16,3-5 5 0,1-3-2 0,-1-3 2 15,5-4 0-15,1-1 1 0,-3-7 1 16,5-6 10-16,0-1 8 0,-2-3 1 16,-7-1-2-16,5-7-1 15,-7-7-12-15,-2-5-6 0,-7-3 0 0,-3-1 0 16,-13-1 0-16,-8 4 0 0,-7 4 0 15,-12 5 0-15,-3 5 0 0,-3 5 0 16,3 6 0-16,2 5 0 0,8 9 0 0,6 0 0 16,6 1-44-16,2 9-11 0,3 4-19 15,-1 6-56-15,-1 3-42 0,-3-1-205 16</inkml:trace>
  <inkml:trace contextRef="#ctx0" brushRef="#br0" timeOffset="-180949.26">6208 10168 471 0,'0'0'84'15,"0"0"-20"-15,0 0-7 0,0 0 5 16,0 0-11-16,0 0-17 0,0 0-9 16,0 0-6-16,8-22-3 0,-8 22-7 15,0 0 1-15,0 4-6 0,0 9-4 16,0 5 0-16,0 4 3 0,0 6 2 15,0 1 5-15,2 4-7 0,4 4 1 16,-2-2 0-16,5 1-2 0,-5-3-2 16,4-2 0-16,0-2 0 0,0-6 0 15,-3 0 0-15,-1-4 0 0,0-4-1 16,-2-2-5-16,0-1-28 0,-2-4-42 16,0-2-21-16,-2-5-23 0,-4 1-113 15</inkml:trace>
  <inkml:trace contextRef="#ctx0" brushRef="#br0" timeOffset="-180603.29">6534 10272 470 0,'0'0'124'16,"0"0"-47"-16,0 0 7 0,8-52-7 15,-3 44-28-15,-5 2-15 0,2 1-5 16,-2 5-2-16,0 0-8 0,0 0-5 16,0 0-6-16,0 2-2 0,0 1-1 15,0 1-5-15,0 4 0 0,0 3 0 16,0 3 0-16,6 5 0 0,-2 2 0 16,0 4 0-16,0 3 0 0,0 0 0 15,1 2 0-15,1 1 0 0,0-2 0 16,-2-1 0-16,0-4 0 0,-2-1 0 15,-2-2 0-15,2-6 0 0,-2-2 0 16,0-2-5-16,0-3-21 0,0-2-11 0,0-2-7 16,0-4-18-16,0 0-38 0,-6 0-22 15,0-4-72-15</inkml:trace>
  <inkml:trace contextRef="#ctx0" brushRef="#br0" timeOffset="-180136.33">7014 10238 430 0,'0'0'131'0,"0"0"-46"0,0 0-1 15,0 0 0-15,0 0-29 0,0 0-16 16,0 0-8-16,0 0-2 0,6-44-6 16,-6 44-6-16,0 0-2 15,0 0-15-15,0 0 0 0,0 0 0 0,0 0 0 16,0 5 0-16,2 3 0 0,2 6 0 0,-2 2 0 16,0 5 0-16,0 6 0 0,0 2 0 15,3 3 0-15,-5-1 0 16,2 1 0-16,2-4 0 0,-4 0 0 0,6 1 0 15,-4-2 0-15,0-4 0 16,-2 2 0-16,4-3 0 0,-2-3 0 0,0-1 0 16,-2-4 0-16,0-2 0 0,2-3 0 15,-2-2 0-15,0-3 0 0,0-2 0 16,0-1 0-16,0-1 0 0,0 0 0 16,0 0 0-16,-2 0 0 0,2-2 0 15,-4-7 0-15,-2-2-7 0,-2 4-33 16,2-1-15-16,1 4-17 0,-1 1-44 15,-8 3-52-15,3 3-221 0</inkml:trace>
  <inkml:trace contextRef="#ctx0" brushRef="#br0" timeOffset="-177287.5">5821 11319 141 0,'0'0'59'0,"0"0"0"0,0 0-9 0,0 0 0 15,0 0-2-15,0 0-2 16,33-26 5-16,-27 23-7 15,-6-2-1-15,2 2-6 0,0-1 1 0,-2 1 9 16,2 0 2-16,1-2-3 0,-3 1-11 16,2-2-3-16,-2 2-6 0,2 1 1 0,-2 0-1 15,2 0-8-15,-2 2-5 0,0 1-4 16,0 0-2-16,0 0 1 0,0 0 2 16,0 0-6-16,0 1-4 0,0 5 0 15,0 1 0-15,2 7 0 0,0 6 0 16,0 7 0-16,-2 6 0 0,0 7 0 15,0 5 0 1,0 2 0-16,0-2 0 0,-2 1 0 0,2-6 0 0,0-3 0 16,0-1 0-16,0-7 0 15,2-3 0-15,-2-3 0 0,0-5-8 0,2-4-8 16,-2-6-10-16,0-2-5 0,0-3-7 0,0-3-13 16,0 0-18-16,0-3-11 0,2-5 15 15,-2-3-43-15,2-6-81 0</inkml:trace>
  <inkml:trace contextRef="#ctx0" brushRef="#br0" timeOffset="-176863.03">6137 11382 281 0,'0'0'107'0,"0"0"-13"0,0 0-12 16,0 0-8-16,0-56-11 0,0 52 0 15,0-2-8-15,0 1-13 0,0 3-8 16,0-2-5-16,0 3-6 15,0 1-2-15,0-1-3 0,0 1-4 0,0 0-3 0,0 0-3 16,0 4-4-16,0 9-4 0,0 6 0 16,0 8 0-16,0 6 0 0,0 4 0 15,0 3 0-15,0 2 0 0,0-1 0 16,0 0 0-16,0-3 0 0,0 0 0 16,0-1 0-16,4-1 0 15,3-2 0-15,-1-3 0 0,2-4 0 0,0-3 0 16,-4-6 0-16,1-4-17 0,-1-1-3 15,4-7-15-15,-6-1-1 0,0-4-17 16,-2-1-27-16,2 0-23 0,-2-4-13 16,0-4-96-16</inkml:trace>
  <inkml:trace contextRef="#ctx0" brushRef="#br0" timeOffset="-176280.81">6557 11461 291 0,'0'0'81'0,"0"0"-23"0,0 0-6 16,0 0-2-16,0 0-5 0,0 0-9 15,23-51-3-15,-23 46-4 0,0-1 9 16,0-1 1-16,0-2-4 0,-2 1-4 15,0-1-4-15,-3 1-3 0,3 1-2 16,0-1-3-16,0 2-3 0,0 1-2 16,-4 1 0-16,4-1-3 0,-2 4-2 15,2-2-1-15,2 1-2 0,0 2-3 16,-2 0 1-16,-3 4-4 0,1 4-4 16,0 2 0-16,-4 8 0 0,-2 1 4 15,5 3-2-15,-3 2 2 0,6 0 1 16,-4 2-1-1,4 1 1-15,2 0-2 0,0 1 1 0,0-2 0 0,8-1-3 0,-2-1-2 16,3 0-3-16,9-2 2 0,-1 0 0 16,5-3 4-16,1-5 1 15,-4-1 1-15,6-4 0 0,-1-3 0 0,-5-4 0 16,4-2 0-16,-1-6 2 0,-3-3-1 16,2-3 2-16,-9-4 3 15,5-3 3-15,-7-3 1 0,-4-6 5 0,2-4-1 31,-5-6-2-31,-3 0-12 0,-3 1 0 16,-9 3 0-16,-2 2 0 0,-7 3 0 16,2 6 0-16,-3 0 0 0,1 5 0 0,4 3 0 15,1 4 0-15,1 4 0 0,1 2 0 16,6 5 0-16,-1 1-11 0,-3 9-16 16,-5 8-6-16,3 4-9 15,-5 1-8-15,7 2-16 0,2-1-11 0,3-3 10 16,3-3-16-16,2 1-41 0,2-3-38 15,2-4-77-15</inkml:trace>
  <inkml:trace contextRef="#ctx0" brushRef="#br0" timeOffset="-174721.89">7158 11398 268 0,'0'0'120'16,"0"0"-29"-16,0 0-14 0,0 0-8 0,5-32-10 0,-5 26-3 15,0 0-7-15,0-1-12 0,0 1-8 16,0 1-7-16,0 1-1 15,-5 1-6-15,1-3-2 0,-6 4 0 0,4 0-3 16,-3 0 0-16,-1 2-4 0,-4 0-5 16,3 2-1-16,-5 5 0 0,1 4-2 15,3 3 1-15,0 5 1 0,1 0-2 16,1 7 2-16,4 1-1 0,-1 1 1 16,3 2-1-16,4-2 0 0,0-1 1 0,9-2 0 15,3 1-1-15,0-2-1 16,7 2 2-16,0 2-1 0,3-5 1 0,-5-1 0 15,4-5 1-15,1-5-1 16,1-5-1-16,0-3 1 0,4-4 3 0,-5 0-2 16,1-8 1-16,-2-2 4 0,-5-4 7 15,-1-3 1-15,-5-2 1 16,-2-9 0-16,-6-2-15 16,-2-6 0-16,-4-4 0 0,-8-5 0 0,-5-2 0 0,-5 2 0 15,-7 4 0-15,-4 6 0 0,0 10 0 16,-3 5 0-16,7 9 0 0,7 7 0 0,7 4 0 15,1 3 0-15,3 11 0 0,-1 7-11 16,2 7-38-16,-3 3-18 16,3 3-27-16,-4 3-45 0,-1-4-90 15</inkml:trace>
  <inkml:trace contextRef="#ctx0" brushRef="#br0" timeOffset="-172053.94">6028 12308 308 0,'0'0'171'16,"0"0"-85"-16,0 0-15 0,0 0-10 0,2-52-3 16,0 48-9-16,-2 2-18 0,2 0-8 0,-2 2-1 15,0 0-5-15,0 0-8 16,0 0-5-16,0 9 0 0,0 7-2 0,0 7 0 15,0 6 1-15,-4 3 1 0,2 2 1 16,-4 0-3-16,3-2 1 16,1-1-3-16,2 1 0 0,0-3 0 0,0-2 0 15,2-3 1-15,7-3-1 0,-7-2-2 16,4-5-23-16,-4-2-19 0,0-3-26 16,0-3-45-16,0 2-23 0,-2-6-105 15</inkml:trace>
  <inkml:trace contextRef="#ctx0" brushRef="#br0" timeOffset="-171770.84">6224 12340 476 0,'0'0'107'0,"15"-50"-21"0,-7 35-6 15,-4 2-9-15,6 5-23 16,-6 1-12-16,1 3-9 0,-5 4-5 0,2 0-5 0,0 1-6 15,0 6-2-15,0 2-4 16,2 3 0-16,4 5 2 0,-4 5-2 0,3 7 1 16,-3 3-1-16,2 4-5 15,-2 3 0-15,-2 1 0 0,4 2 0 16,-2-1 0-16,-1-4 0 0,-1-4 0 0,0-7-7 16,0-6-6-16,2-5-11 0,0-4-20 15,-2-1-11-15,0-6-33 0,-2 1-39 16,2-5-43-16,-2 0-131 0</inkml:trace>
  <inkml:trace contextRef="#ctx0" brushRef="#br0" timeOffset="-171334.28">6706 12337 513 0,'0'0'111'0,"0"0"-23"0,0-52-6 16,-4 41-15-16,2 5-26 16,2-1-10-16,0 4-7 0,-3 3-6 0,1 0-3 15,0 0-4-15,-2 4-6 0,-4 3-3 16,2 5-2-16,-3 4 0 0,-3 5-1 16,0 5 0-16,-1 1 1 0,-1 2 0 15,6 0 0-15,1 2-1 0,1-1 1 16,2 0 0-16,4-2 0 0,0-3-8 15,0 0-10-15,6-1 9 0,0-5-6 0,5 0 3 16,1-6 9-16,3-3 0 0,-1-2 0 31,3-5 2-31,3-3 1 0,3 0 0 0,-2-8 0 0,-1-2 1 0,-3-5 1 16,-3-3 9-16,-1 0 2 0,-5-4-1 16,-4-4 1-1,-4-6-2-15,0-3-3 0,-8-3-4 16,-5 3 5-16,-1 6-6 0,0 7 0 0,-9 5-3 0,4 4 0 15,1 4-3-15,3 3 3 16,3 5-5-16,6 1-3 0,-1 4-11 16,1 5-11-16,-2 3-8 0,6 1-20 0,0 1-40 0,0-1-24 15,2 0-58-15,0-2-177 16</inkml:trace>
  <inkml:trace contextRef="#ctx0" brushRef="#br0" timeOffset="-171045.28">7245 12113 408 0,'0'0'263'0,"0"0"-136"0,0 0-42 16,0 0-22-16,0 0-17 0,0 0-19 15,0 0-23-15,0 0-4 0,9-38 0 16,-9 39 0-16,0 1 0 0,0 2 0 15,-3 7 0-15,1 3 0 0,-2 7 0 16,4 3 0-16,0 4 0 0,4 7 0 16,-2 3 0-16,5 5 0 0,-3 2 0 15,4 7 0-15,0 1 0 0,5 1 0 16,-5-2 0-16,2-1 0 0,1-3 0 16,-3-8 0-16,0-6 0 0,0-11 0 0,3-8 0 15,-5-6 0-15,-2-5-38 0,0-4-49 16,-4-3-68-16,0-4-84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6-09T04:44:16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6075 12028 99 0,'0'0'267'0,"0"0"-208"15,0 0-2 1,0 0 2-16,0 0-9 0,0 0-14 0,0 0-13 0,0 0-3 16,-4-8-1-16,4 8 4 0,0 0 0 15,0 0-2-15,0 0-1 0,0 1-2 16,4 0-4-16,0 0 1 0,3 2-2 0,7-1-1 15,-2 3 2-15,5-2-2 0,6-1-2 16,6-1 2-16,6-2 2 0,6 1-2 16,5-4-1-16,-1-2-3 0,3 3 0 15,-3 0 2-15,-4-1-2 0,3 2 3 16,-11 1 1-16,-10 1-8 0,-3 0 2 16,-7 1-2-16,-7 1-2 0,-4-1-1 15,0 0-1-15,-2-1 2 0,0 0-2 16,0 0 2-16,0 0-1 0,0 0 1 15,-4 0 0 1,-2 1-2-16,0 1-1 0,-1 1-18 0,3 1-12 0,2 1-6 0,2 3-17 16,6 0-37-16,7-2-48 0,5 0-43 15,-3-2-260-15</inkml:trace>
  <inkml:trace contextRef="#ctx0" brushRef="#br0" timeOffset="1511.69">7663 13255 106 0,'0'0'65'0,"0"0"-42"0,0 0 18 16,0 0 12-16,0 0 9 0,0 0 4 15,0 0 1-15,-8 0-4 0,5-1-9 16,1 0-5-16,2-2-4 0,0 3 5 15,0-1-5-15,0-1-9 0,0 2-12 16,0 0-3-16,2-2-3 0,5 0-1 16,1-2-3-16,8-2-1 0,5 0-3 0,6-2-2 15,8 0-1-15,11 2-1 0,1 0-1 16,11 1-1-16,6-1-4 0,2 4-2 16,7-2 1-16,-5 0-1 0,-6 2 2 15,-8 1 2-15,-7 1-2 0,-12 0 1 16,-4 0 0-16,-12 0 0 0,-7 1-1 15,-8 2 1-15,-1-2-1 0,-3-1 0 16,0 3 0-16,0-1 0 16,0 0-1-16,-3 0-2 0,-1 0-4 0,-2-1-4 15,0-1-8-15,-2 0-2 16,1 0-16-16,-1-5-16 0,4-2-46 0,4-6-27 16,0-6-90-16</inkml:trace>
  <inkml:trace contextRef="#ctx0" brushRef="#br0" timeOffset="2532.91">13147 13304 132 0,'0'0'34'0,"0"0"-34"0,0 0 3 0,0 0 7 0,0 0 13 15,0 0 1-15,0 0-6 0,-21-40 3 16,15 37 7-16,4 0-7 0,-2 2-1 16,4-2 6-16,-4-1 8 0,-5 1 9 15,1-1 3-15,0 0 18 16,4 1-8-16,2 0-13 0,2 2-2 0,0-1 1 16,0 2-1-16,0 0-4 0,0-1-4 15,0 1-3-15,0 0-3 0,0-1-2 16,0 0-12-16,0 0-1 0,0 1-1 15,0-1-5-15,2-1-2 0,8 2-2 16,9 0-1-16,5 0 0 16,10 3 1-16,7 0 2 15,-2-2 2-15,13 2-2 0,2-2 4 0,3 1-4 0,10-4-3 0,-1 2 0 16,-2 0 0-16,-6 2 2 16,-9 1-1-16,-5 1 0 0,-13 2-1 0,-11-2 1 15,-7-2-1-15,-5 1 0 0,-6-3 0 16,-2 0 0-16,0 0 2 0,0 0 0 15,0 0-3 1,-2 1 0-16,-6 2 0 0,-3 0 0 0,3 2 0 0,-10-1 0 16,3 1 0-16,-6 0 0 0,5 0 0 15,-7 0-6-15,9 0-18 0,-5-1-15 16,11 2-11-16,-9 0-38 0,7-5-57 16,4-2-99-16</inkml:trace>
  <inkml:trace contextRef="#ctx0" brushRef="#br0" timeOffset="4589.5">8025 14101 300 0,'0'0'17'16,"0"0"26"-16,0 0 12 0,0 0 6 15,0 0-9-15,0 0-7 0,0 0-5 16,0 0-6-16,-5-3-2 0,5 3-3 15,0 0-4-15,0-1-2 0,2 1-4 0,3 0-2 16,5 0-2-16,4 0 3 0,5 0-2 16,2 0-1-16,6 0-1 0,-3 0-2 15,3-4-3-15,0 2-3 0,0 1-2 16,0-2-1-16,-2 3-2 0,-5-1-1 16,3 1 2-16,-8 1-1 0,-3 2-1 15,-4-3 0-15,-8 3 0 0,2-3 0 16,-2 0 0-16,0 0-4 15,0 0-15-15,-2 0-16 0,-4 1-16 0,-8 2-40 16,-9-3-60-16,0-3-191 0</inkml:trace>
  <inkml:trace contextRef="#ctx0" brushRef="#br0" timeOffset="5425.5">14271 14148 211 0,'0'0'155'0,"0"0"-87"0,0 0-16 0,0 0 0 15,0 0-7-15,0 0-9 16,0 0-8-16,0 0-2 0,0 0 2 16,0 2 2-16,0-2 0 0,0 0-2 15,2 0-3-15,1 2 0 0,3 0-4 0,-2 1-4 16,6-1-3-16,-2 1-7 0,-1 0-4 16,3 0-2-16,7 4 0 0,-1 1-1 15,7 1 0-15,8 0-8 16,2-9-65-16,4-11-94 0,-6-16-223 0</inkml:trace>
  <inkml:trace contextRef="#ctx0" brushRef="#br0" timeOffset="7545.84">13172 15128 297 0,'0'0'90'0,"0"0"-15"15,0 0-23-15,0 0 2 0,0 0-7 16,0 0-13-16,0 0-8 0,0 0-4 16,-2 0-1-16,2 0-1 0,0 0-1 15,0 0-2-15,2 1-6 0,6 2-2 16,13-1 0-16,1-2 9 0,16 0 5 15,7 0 1-15,1-1-8 0,9-5 2 16,-5 2-10 0,4 0 0-16,-9 3-1 0,1 1 0 0,-15 0-5 0,-11 0 0 15,-3 0-1-15,-11 1-1 0,-6 0 1 16,0-1 2 0,0 0-2-16,-4 5-1 0,-8 1-10 0,-5 4-19 0,-10 4-37 15,0 0-40-15,-4-4-52 16,4-7-210-16</inkml:trace>
  <inkml:trace contextRef="#ctx0" brushRef="#br0" timeOffset="11051.09">11214 15735 215 0,'0'0'57'15,"0"0"-14"-15,0 0 2 0,0 0 5 16,0 0-5-16,0 0-3 0,0 0-3 0,0 0-3 16,-18 11-5-16,18-8-3 0,0 0-1 15,0 0 0-15,0-2 4 0,0 2-3 16,4 0-9-16,6 2 2 0,2 0 0 15,7-1-4-15,6 0-5 0,4 0 0 16,6 0-2-16,4 0-3 0,5-3-2 16,7-1 0-16,5-1-4 0,2-1-1 0,2-5 0 15,-4 0 0-15,-7-2-1 16,-7 3 2-16,-20 0 1 16,-7 3-2-16,-13 2-25 0,-8-3-49 0,-21-4-23 0,-12-4-36 15,-15-4-309-15</inkml:trace>
  <inkml:trace contextRef="#ctx0" brushRef="#br0" timeOffset="86160.66">24227 15497 214 0,'0'0'134'0,"0"0"-108"0,0 0-14 15,0 0 8-15,0 0 22 0,0 0 2 16,0 0-4-16,0 0-3 0,4-10-6 16,-4 10-6-16,2 0-5 0,0-1-5 15,0 1-5-15,0 0-2 0,0 0-1 16,4 1-1-16,-2 5 3 0,-1 7 4 16,1 6 0-1,-2 5 3-15,0 8-1 0,-2 6-1 0,0 4-4 0,-4 3 2 16,4 1-2-16,-2-1-2 0,2 1-4 31,-2-2-4-31,-1-2-1 0,3-3 1 0,0-6 1 0,-2-5-1 16,2-6 0-16,-2-6 1 0,4-6-1 0,-2-5 1 0,0-3-1 15,0-2 0-15,0 0 1 16,0-8 1 0,0-8 1-16,5-12 12 0,3-12 6 15,12-11-13-15,-1-9-6 0,4 0-1 16,6 0-1-16,2 3 1 0,-2 8-1 15,-4 10-1-15,-3 5-2 0,1 12 2 16,-13 5 1-16,1 7 0 0,-5 5 0 16,-4 0 0-16,-2 4 1 0,0-1 2 15,0 2 3-15,0 0-1 0,2 3-5 16,2 10-1-16,-4 5 0 0,2 6 1 0,-2 7 1 16,0 2-1-16,0 1 2 15,0 5-2-15,2 0 0 0,0 1 1 0,2-1 0 16,5-2-1-16,1-2-2 0,-2-4 1 15,7-2 1-15,1-5 0 0,-1-5-1 16,1-4 1-16,1-8-1 0,1-3 1 16,1-4 0-16,0-5 0 0,5-9 0 15,-3-7 0-15,2-5 0 0,4-9-4 16,2-7-7-16,-2-4-6 0,-1-1-13 16,5 0-18-16,3 6-23 0,-3 4-37 15,-5 9-30-15,-3 5-115 0</inkml:trace>
  <inkml:trace contextRef="#ctx0" brushRef="#br0" timeOffset="102663.38">25866 15136 271 0,'0'0'0'0,"0"0"-40"0,0 0-21 0,0 0 24 16,-10-50 36-16,10 50 1 0,0 0 0 16,2 2-6-16,0 3-21 0,4-1-10 15,-4 1 3 1</inkml:trace>
  <inkml:trace contextRef="#ctx0" brushRef="#br0" timeOffset="103425.49">25773 15134 170 0,'0'0'139'0,"0"0"-107"16,0 0 10-16,-60-29 9 0,50 21 1 0,-9 3-14 15,9 0-10-15,-5 4 1 0,3-1-4 16,3 1-7-16,-3 1-2 0,4 0-4 15,2 0 2-15,6 0 4 0,-2 0 2 16,2 0-2-16,0 0 1 16,0 0-1-16,0 0 0 0,0 0-1 0,0 0-6 15,0 0-1-15,0 1 0 0,0 6-3 16,2 3-1-16,-2 2 2 0,4 5 5 16,-2 5-2-16,2 6 1 0,0 5 0 0,2 5-2 15,-2 6-1-15,3 2-2 0,-5 4-3 16,2 0-2-16,4 2 1 0,0 0-2 15,3 1-1 1,-7-3 0-16,8-3 2 0,3-4-2 16,-5-6 1-16,7-7-1 0,-5-5 0 15,0-7-4-15,7-7 0 0,-9-4-9 0,9-5-7 0,-5-2-4 0,9-9-7 16,0-6-11-16,0-3-12 16,3-4 1-16,1-2 3 0,6-4-6 0,1-1-11 31,-1 0 5-31,0-4 19 0,2 2 12 0,-2 2 19 15,-2 3 12-15,-6 4 4 0,-13 6 29 16,-4 6 20-16,-6 6 21 0,-2 2 10 0,0 2-3 0,-2-2 9 16,0 1-33-16,-2 1-20 0,4-2-10 15,-2 2-5-15,0-1-3 0,0 1-4 16,2 0-4-16,-2 0-1 0,-4 0-3 16,-3 1-2-16,-3 7-3 0,4 8-2 31,-11 5-1-31,5 8 0 0,-9 6 1 0,13 1 0 0,-9 4 1 0,9 2-1 15,3 2 0-15,1 3 0 0,2-1-2 0,4-4-1 16,10-7 1-16,1-3-3 0,12-8-4 31,-5-6 6-31,5-5 1 0,8-7 0 16,0-4 2-16,4-2-1 0,-2-7 1 16,0-5 1-16,-2-5 0 0,-4-2 0 15,-8-3 2-15,1-6 1 0,-7-4 6 0,5-6-1 16,-11-6 0-16,3-3-3 0,-6-2-3 15,-4 7 0-15,-4 10-2 0,-9 7-1 16,-11 9-1-16,-3 7 0 16,-6 5-2-16,-4 4-5 0,-5 10 0 15,3 6-2-15,0 2-3 0,-1 5 2 0,11 5-1 16,3 0-6-16,1 4-9 0,14 2-22 16,1-4-17-16,10 1-33 0,2-3-23 15,13-3-39-15,-1-7-18 0,7-4-30 16</inkml:trace>
  <inkml:trace contextRef="#ctx0" brushRef="#br0" timeOffset="103867.38">26879 15686 346 0,'0'0'113'0,"66"-48"-9"0,-43 40-31 0,-17 7-13 16,-2 0 3-16,-2 1-16 0,0 0-8 15,-2 3-5-15,0 5-8 0,0 4-9 16,2 5-5-16,-4 3 0 15,-6 1-1-15,2 3-4 0,-3 1-2 0,-5 1-2 16,4-1-1-16,-9-5-2 0,7-6 1 16,3-5 1-16,-5-6-2 0,1-2-1 15,-5-4 0-15,-3-7-3 0,-4-2-7 0,1-2-1 16,5-1 2-16,-4-6 4 16,9 1 4-16,-1-4 0 0,7-3 1 15,2-4 1-15,4-3 0 0,2 0 0 16,4 0 2-16,2 1 0 0,2 4 4 0,7 7-3 15,-5 5 0-15,-2 8 0 0,7 3 0 16,-3 4-3-16,3 2 1 16,1 2-1-16,5 6 1 0,2 6 0 0,1 5 0 15,8 7-1-15,1 4 0 0,0 9 1 16,-4 4 2-16,0 6-2 0,-5 5 2 16,-3 4-1-16,-2 0-1 0,-11 4 0 15,-6 3 0-15,-2 1 0 0,-6 0 0 16,-11 5 1-16,5 0-1 0,-9-4 0 0,7-8-1 15,-5-14-9-15,9-11-5 16,6-13-6-16,-1-5-12 0,3-7-24 0,2-8-26 16,2-4-14-16,5-16-37 0,-1-7-71 15</inkml:trace>
  <inkml:trace contextRef="#ctx0" brushRef="#br0" timeOffset="104561.25">27613 15535 356 0,'0'0'85'16,"0"0"-25"-16,0 0 0 0,0 0 11 15,-13-54-16-15,9 50 1 16,4 1-6-16,0 2-13 0,0 0-9 0,0-1-10 0,0 2-3 16,0 0-5-16,0 0-3 15,0 0-2-15,0 0 0 16,0 0-3-16,0 2 0 0,0 0-2 0,0 3 2 16,4 3-1-16,2 5 2 0,-1 5 1 0,-3 7 2 15,2 4 1-15,-4 4-1 16,-4 4-4-16,-3 0 2 0,1-3-3 0,-2-1 2 15,2-6-3-15,4-3 0 0,-5-7-1 16,7-6 0 0,0 0 0-16,-2-4 1 0,2-4-1 0,0 0 1 15,0-3 0-15,2 0 0 0,5-6 0 16,1-3 4-16,2-10 2 0,13-8 5 16,4-7-1-16,0-5-5 0,10-6-2 0,0 1-1 0,2-3-2 15,-3 0 0-15,-3 5-4 16,0 8 2-16,-8 10 2 0,-11 9-1 15,-4 9 0-15,-1 6 1 0,-7 0 0 16,-2 0 2-16,0 6-2 0,0 4-1 16,0 6 0-16,0 7 1 0,-2 7 0 0,0 7 0 15,-1-1 2-15,-1 3-1 0,4-3-1 16,0-5 1-16,0-5 0 0,7-5 1 0,1-1 1 16,-2-3-1-16,2 0 0 15,9-5 0-15,-7-3 1 0,11-2 1 0,-9-5 2 16,11-2-2-16,-4 0-4 15,5-9 0-15,5-8 0 0,4-5 0 0,3-7 0 16,-1-3 0 0,0-5 0-16,0-1 0 0,-6 7 0 0,-11 5 0 0,-9 9 0 15,-3 7 0-15,-6 7 0 16,0 2 0-16,0 1 0 0,-6 0 0 0,-3 3 0 16,-7 4 0-16,4 3 0 15,-11 5-24-15,6 4-9 0,-3 4-8 0,-1 3-17 16,6 3-30-16,-1 0-45 0,6-1-91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8.2490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3-06-09T04:46:54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14139 5396 187 0,'0'0'115'0,"0"0"-74"0,0 0 2 15,0 0 7-15,0 0 3 0,0 0-7 16,0 0-7-16,-25-41-7 0,23 39-7 0,2 1-1 16,0 0-4-16,0 1-1 15,0 0-5-15,0 0-5 0,0 0-5 16,0 0-4-16,2 5-1 0,2 7-2 16,1 4 3-16,5 7 0 0,-6 7 3 0,-2 6 0 15,2 5 1-15,-2 4 1 16,0 2-2-16,0 1-1 15,1 0 2-15,-1-1-1 0,4-4-2 0,-6-6-1 0,4-5 0 16,0-5 0-16,-4-6 0 0,4-8 0 16,-4-1 0-1,0-8 0-15,0-1 1 0,2-1-1 0,-2-2 1 0,0 0 4 16,-2-2 30-16,2-7 13 0,0-10-1 16,-6-8-23-16,0-9-17 0,-5-6-3 15,3-10 1-15,2-9 0 0,0-8 0 0,-2-4-4 16,5-1 0-16,1 5-2 0,7 7 1 15,5 9 0-15,-2 4 0 0,0 6 1 16,5 6-1-16,-1 7-1 0,-1 7-1 16,5 3 1-16,-6 6 0 0,11 5 0 15,-4 5-1-15,7 3-19 16,1 3-15-16,0 6-12 16,0 9-14-16,0 2-19 0,-17 4-39 0,-4 2-86 0</inkml:trace>
  <inkml:trace contextRef="#ctx0" brushRef="#br0" timeOffset="188.59">13848 5675 555 0,'0'0'39'0,"0"0"-26"0,0 0 20 0,0 0 20 0,0 0-13 31,60-64-23-31,-38 46 1 0,9 2-4 15,4-1-6-15,5 1-6 0,-3 1-1 16,8 1 0-16,5 1-1 0,-7 2-5 16,11-1-39-16,-6 2-28 0,5 0-43 15,-11 1-80-15</inkml:trace>
  <inkml:trace contextRef="#ctx0" brushRef="#br0" timeOffset="723.27">15365 5430 326 0,'0'0'99'0,"0"0"-95"16,0 0 17-16,0 0 60 0,0 0-12 16,0 0-29-16,-60-53-1 0,50 43 5 15,-5 2-15-15,3 2-1 0,3 3-2 16,-5 1-7-16,2 2-9 0,-1 0-4 15,-1 0-4-15,1 5-2 0,-5 4-2 0,5 6 0 16,-5 4 1-16,3 4 0 0,-1 2 0 16,1 4 0-16,3 1 0 15,-1 3 1-15,7 1-1 0,4-5 0 0,2-4-1 16,0-4-1-16,2-2-3 0,4-2 3 16,9-3 0-16,-3-2 0 0,7-3 1 15,0-4-1-15,7-3 1 0,-1-4 0 16,0-11 2-16,2-6 1 0,6-7 4 15,-4-5 6-15,2-5 3 0,0-4 2 16,-4-4-2-16,-2-3-2 0,-9 1 1 0,5 0-1 16,-9 4-3-16,-1 6-1 0,-5 8 1 15,-2 8 5-15,-4 11-8 0,0 6-1 16,-2 3-2-16,0 0 1 0,2 0-4 16,0 8-4-16,-4 10 1 15,-3 12-5-15,1 7 7 0,2 6 1 0,2 2 0 16,0-4 0-16,2-2 2 0,4-6-2 15,-2-3 0-15,6-4-1 0,3-3 1 16,1-1-7-16,3-3-1 0,3-1-6 16,3-2-14-16,-5-6 10 0,13-5-14 15,-4-5-24-15,0-9-20 0,4-5-9 0,0-10-72 16,-2-3-195-16</inkml:trace>
  <inkml:trace contextRef="#ctx0" brushRef="#br0" timeOffset="1068.28">16622 5125 460 0,'0'0'119'0,"0"0"-108"16,0 0 19-16,-13-56 37 0,3 47-14 16,0 1-18-16,-1 2-7 0,-7 3-2 15,7-2-9-15,-3 2-8 0,4 2 0 0,-3 1 0 16,-5 2-1-16,3 4-5 0,-8 5-2 15,3 6-1-15,-3 3 0 16,-4 7 0-16,-2 3 0 0,0 4-1 0,6-2 1 16,3 1 0-16,3-1 1 15,7-1-1-15,2-1-2 0,1 2 1 0,1-3 1 16,6 2 1-16,0 0-1 0,11-3-1 16,-1 2-1-16,9-4 1 0,-1-5 0 15,15-3-2-15,2-7-3 0,11-4 1 16,-1-7 2-16,5-5-6 0,0-8-15 15,3-5-10-15,-5-2-13 0,6-6-9 16,-7-2-25-16,-1-2-49 0,-5-1-57 0</inkml:trace>
  <inkml:trace contextRef="#ctx0" brushRef="#br0" timeOffset="1618.94">17546 5009 526 0,'0'0'43'0,"0"0"-27"0,0 0 33 16,0 0 4-16,0 0-10 0,0 0-13 15,0 0 0-15,0 0-2 0,0 0-8 16,-21-8-11-16,21 8-5 0,-2 1-3 0,2 3-1 16,-2 2-3-16,2 3 2 15,-4 1 0-15,2 1 1 0,0 1 0 16,2 0 0-16,0 1 0 0,0-2-1 0,2-1 1 15,2 1-1-15,2-2 0 0,9-1 0 16,-7 0 1-16,8-3 0 0,-1-1 0 16,5-3 0-16,3-1 2 0,2-9-1 15,6-4 4-15,2-5 3 0,-4-3 6 16,2-2 4-16,-6 0-5 0,-7-4 0 16,-1-1 1-16,-5-1-3 0,-5 0 1 15,-5 2-4-15,-2 0 0 0,-9 4-3 16,-3 2 0-16,-7 2 0 0,-5 4-3 0,-10 3 1 15,1 7-3-15,0 5-2 0,-2 3-1 16,2 10-2-16,2 7 2 0,2 8-1 16,2 8 1-1,0 7 2-15,3 5-2 0,3 0 2 0,6-4 1 0,7-4-2 16,2-4 2-16,2-4 0 16,4-6-1-16,4-2 0 0,2-1 0 0,5 0 1 15,7-2 0-15,3-1 1 0,6-4-1 16,6-4 1-16,6-5 0 0,7-7 3 15,1-4 3-15,7-9 0 0,-2-3 0 16,1-5-2-16,-7-2-2 0,-3-1-3 0,-14 3-2 16,-4 2 2-16,-9 2 0 15,-7 5-4-15,-7 2-8 0,-2 4-16 16,-4 2-10-16,-13 2-31 0,-2 1-65 16,-7 0-60-16,-1-1-213 0</inkml:trace>
  <inkml:trace contextRef="#ctx0" brushRef="#br0" timeOffset="3269.19">13908 7209 363 0,'0'0'77'0,"0"-56"1"0,2 42 20 16,0 5-67-16,-2 2 3 0,0 4 9 16,0 0-1-16,0 0-8 0,0 0-9 0,2 3-7 15,-2 0-3-15,0 3-7 16,0 0 1-16,0 0-4 0,2 3-5 0,0 4-1 15,4 5 1-15,2 6 3 16,-3 3 2-16,-1 5 2 0,-2 4-1 0,2 3 1 16,0 1-2-16,-2 1-2 15,2 0 0-15,2-5-2 0,1-3 0 0,-3-4-1 16,6-4 1-16,0-4-1 16,3-2-15-16,-7-5-12 0,8-2-22 0,-1-2-38 15,-5-6-24-15,5-1-10 0,-1-8-102 16</inkml:trace>
  <inkml:trace contextRef="#ctx0" brushRef="#br0" timeOffset="3504.74">14245 7180 308 0,'0'0'173'0,"0"0"-126"16,18-63 28-16,-12 53 1 0,-2 2-14 0,-4 4-10 15,3 1-10-15,-1 3-9 0,-2 0-6 16,0 0-9-16,0 0-6 0,0 3-3 15,2 3-6-15,2 4-3 0,4 6 1 16,-2 7 0-16,0 4 1 0,-3 4 0 16,1 4 2-16,0 3-2 0,2 4-2 15,-2-2 3-15,4-1-1 0,-1-3-2 16,1-7 0-16,4-1-16 0,-1-3-15 16,-1-6-16-16,9 0-17 15,-11-7-9-15,4-5-5 0,1-4-44 0,-7-3-81 16</inkml:trace>
  <inkml:trace contextRef="#ctx0" brushRef="#br0" timeOffset="3992.79">14848 7180 322 0,'0'0'90'0,"0"0"-30"16,0 0 22-16,0-58-9 0,-2 49-22 0,2-2 8 15,-2 2-10-15,0 2-7 0,2 2-10 16,-2 2-7-16,2 1-3 0,-2 2-8 16,0 0-4-16,2 0-2 0,-2 0-4 15,-2 2-4-15,-5 5-1 16,-3 5-4-16,2 6 1 0,-7 4 3 0,5 4 0 15,-1 3 1-15,1 3-1 0,4 1 0 16,1 0 1-16,5-1 1 0,2-5-1 16,2-2-1-16,2-6 1 0,7-2-2 15,7 0-1-15,-3-4-1 0,8 0 3 16,3-5 0-16,1-5 0 0,-2-4 1 16,8-8 0-16,-4-7 2 0,2-6 0 0,-2-5-1 15,-4 1 3-15,-11-4-3 16,1-1 0-16,-7-3 5 0,-6-2 0 0,-2-3-1 15,-4-1-1-15,-8 1 0 0,-5 3-2 16,-10 7 0-16,0 8-2 0,-4 6-2 16,4 6-6-16,1 8 0 0,3 1-2 15,10 7-4-15,1 9-7 0,4 6-15 16,6 5-8-16,0 2-21 0,2 2-4 16,2 1-13-16,2-3-44 0,4-4-106 15</inkml:trace>
  <inkml:trace contextRef="#ctx0" brushRef="#br0" timeOffset="4400.39">15392 7065 439 0,'0'0'124'0,"0"0"-48"16,-8-54 9-16,-1 45 8 0,1 1-38 15,4 4-18-15,-4 2-14 0,-5 2-5 16,3 0-8-16,2 5-10 0,-9 5 0 15,3 5-2-15,-7 5 1 0,6 6 1 0,-5 5 0 16,9 2-2-16,-1 4 0 0,2 2 1 16,3 3 1-16,5 1 0 0,0-1 0 15,2-4 0-15,7-4-14 0,3-7 1 16,6-4 12-16,1-4-1 0,8-6 0 16,2-5 1-16,2-2 1 0,2-6 0 15,0-2 0-15,4-7 2 0,-4-7-1 16,2-2 2-16,-2-5 3 15,-6-2 8-15,-1-3-1 0,-1-1 5 0,-10-4-1 16,1-2-4-16,-6-2-2 0,-4-1-5 16,-4 0-6-16,-12 2 0 0,-7 0 0 15,-7 6 0-15,-3 5 0 0,-9 4 0 0,-1 7 0 16,0 5 0-16,-2 5 0 0,3 4-21 16,9 3-9-16,9 5-2 0,-1 3 5 15,11 5-22-15,1 2-29 16,-3 2-30-16,2 3-7 0,6 0-67 15</inkml:trace>
  <inkml:trace contextRef="#ctx0" brushRef="#br0" timeOffset="5345.33">16469 6897 386 0,'0'0'47'16,"0"0"18"-16,0 0 7 15,10-57-6-15,-10 49-5 0,0 1 4 0,2 3-11 16,-2-2-12-16,0 3-11 0,0 0-9 16,0 3-4-16,0 0-3 15,-2 0-1-15,-2 0-5 16,-2 3-7-16,-3 5-2 0,3 5-4 0,-6 3 3 16,-1 6 0-16,1 6-2 0,-2 0 3 0,3 4 0 15,3 0 0-15,0 1-2 0,2 2 2 16,3-2-1-16,6 0-1 0,3-1 2 15,4-2-3-15,2 0 3 0,7-2 0 16,0-4 1-16,3-5 0 16,1-4-1-16,-6-4 1 15,5-5 2-15,-1-3-1 0,0-3 3 16,4-4 3-16,-1-7 6 0,-3-3 2 16,4-5 0-16,-2-1-12 0,-9-4-4 0,3-3 0 0,-7-6 0 0,-4-5 0 15,-6-7 0-15,-6-5 0 0,-4 1 0 16,-15 3 0-1,-2 6 0-15,-10 8 0 0,2 10 0 16,-11 6 0-16,7 11 0 16,4 5 0-16,6 12 0 0,10 8-5 0,-2 3-35 15,7 5-13-15,-3 3-27 16,3 2-42-16,-9-2-37 0,7-5-177 0</inkml:trace>
  <inkml:trace contextRef="#ctx0" brushRef="#br0" timeOffset="6952.9">17624 6472 194 0,'0'0'330'0,"0"0"-259"15,0 0-9 1,0 0 10-16,6-43-12 0,-3 40-17 0,-3 2-14 0,0 1-8 16,0 0-7-16,0 0-5 0,0 4-3 15,2 4-6-15,0 4 0 0,0 7 0 0,0 4 2 16,0 8 3-16,0 6-3 16,-2 1 2-16,0 6-4 0,0 3 4 0,2 1-1 15,2 2-3 1,0-3 1-16,7-2-1 0,-3-3 0 0,2-6 0 0,-2-4 0 15,7-5 0-15,-7-7-19 16,3-6-23-16,3-7-26 0,-2-5-36 0,3-3-23 16,-5-9-82-16</inkml:trace>
  <inkml:trace contextRef="#ctx0" brushRef="#br0" timeOffset="7380.21">18337 6480 597 0,'0'0'68'0,"0"0"-32"15,0 0 43-15,0 0-7 0,0 0-35 16,0 0-20-16,0 0-5 0,0 0 1 16,0 0-6-16,-41-15-5 0,31 21 0 15,-1 4-1-15,3 5-1 0,0 3-2 0,-2 6 0 16,-1 2 2-16,3 5 0 0,0-1 1 15,4-1 0-15,4 1-1 0,0-1-1 16,4 0 0-16,8-1 0 16,-4-3 0-16,5-2 0 0,5-6 0 15,1-3 1-15,0-5-1 0,3-5 1 0,3-5 1 16,-2-2 2-16,2-8 0 0,2-5 0 16,-3-4 0-16,-1-4 1 0,-2-4 0 15,-5-2 6-15,-3-4 2 0,-5-4-3 16,-4-1 1-16,-4-4-3 0,-4-2 0 15,-8 3-5-15,-11 3-2 0,-6 8-1 16,-4 8-1-16,-6 8-4 0,-5 8 2 16,3 6 0-16,6 2-4 0,4 11-5 0,8 5-6 15,4 5-6-15,9 4-2 0,-2 3-13 16,7 2-8-16,3 1-15 0,2 1-7 16,0-4-21-16,4-4-70 0,1-6-70 15</inkml:trace>
  <inkml:trace contextRef="#ctx0" brushRef="#br0" timeOffset="7804.29">18875 6423 574 0,'0'0'79'0,"0"0"-13"15,0 0 25-15,0 0-33 0,0 0-22 0,0 0-13 16,0 0-5-16,0 0-5 0,0 0-3 15,-52-41-5-15,40 44-3 0,-3 4-1 16,-5 6-2-16,3 2 1 0,-4 3-1 16,7 3 1-16,-5 2-2 0,9 2 2 15,-4 1 0-15,5 0 0 0,3 1 0 16,6 0 0-16,0 1-1 0,2 3 1 0,9 0-1 16,3-2-2-16,-2 0 2 0,11-6 0 15,-2-4 0-15,8-4-1 0,0-6 2 16,2-5 2-16,2-4 0 15,2-6-1-15,0-5 3 0,-2-5 0 0,-4-2 2 16,0-3 6 0,-4-2 0-16,-9-2 6 0,-1-4-18 0,-5-1 0 15,-6-6 0-15,-6-2 0 0,-2-4 0 0,-15-1 0 16,-1 5 0-16,-11 3 0 0,-6 7 0 0,-11 8 0 16,-4 7 0-16,-1 6 0 0,1 7 0 15,9 3 0-15,7 8-22 0,14 3-18 16,7 4-7-16,5 4-18 15,-3 4-25-15,-1 5-30 0,-7 2-38 16,3-4-122-16</inkml:trace>
  <inkml:trace contextRef="#ctx0" brushRef="#br0" timeOffset="8892.45">20307 6358 439 0,'0'0'81'16,"0"0"-6"-16,0 0-12 0,0 0 5 15,5-57-12-15,-5 51-12 0,2 2-7 16,-2-2-6-16,0 6-9 0,0 0-5 15,0 0-5-15,0 0-7 0,2 6-5 16,0 5-4-16,2 7 0 0,0 9 4 16,2 5 2-16,0 5 0 0,1 1 0 15,-1 3-1-15,2-1 2 0,0-3-2 16,3 0 0-16,-3-1 0 0,0-2 1 16,0-2-1-16,1-4-1 0,-3-6-14 15,-2-4-22-15,4-5-13 0,3-6-23 16,-1-5-21-16,-2-2-7 0,7-9-48 0,-1-11-27 15</inkml:trace>
  <inkml:trace contextRef="#ctx0" brushRef="#br0" timeOffset="9144.2">20679 6300 555 0,'0'0'61'0,"0"0"1"15,0 0 30-15,0 0-20 0,0 0-29 16,0 0-14-16,0 0-5 0,0 0-14 15,0 0-9-15,17 2 1 0,-13 25 4 16,2 1 3-16,-4 4 0 0,3 2-2 0,-3 2-1 16,0 4 1-16,0 1-5 15,2 3 0-15,2-2 0 0,2-3-1 16,1-2-1-16,-1-6 0 0,4-5-3 0,-1-6-10 16,-3-4-18-16,2-5-10 0,5-6-15 15,-3-5-22-15,7-1-24 0,-5-14-11 16,5 0-85-16</inkml:trace>
  <inkml:trace contextRef="#ctx0" brushRef="#br0" timeOffset="9570.45">21688 6244 603 0,'0'0'40'16,"0"0"12"-16,0 0 45 0,0 0-26 15,-8-52-36-15,0 45-13 0,-5 1 2 16,1 1-7-16,2 3-7 0,-7 4-3 16,3-1-6-16,-5 8 0 0,2 4-1 15,-3 5-1-15,3 4 1 0,-1 3-1 16,3 1 1-16,-1 3 0 0,5 1 0 16,-1 1-1-16,6 0 1 0,2-1 0 0,6-1 0 15,2-1-2-15,6 1 2 0,5-1-1 16,3-2-1-16,-1-1-4 0,5-7 4 15,1-5 0-15,2-5 1 0,4-8 1 16,0-2 1-16,2-7 2 0,2-6-1 16,0-4 0-16,-2-4 3 15,-6 1-2-15,-5-3 4 0,-1-3 5 0,-11-4 2 16,-1-4-1-16,-7-3-13 16,-7-2 0-16,-7-1 0 0,-13 0 0 0,-4 6 0 15,-8 8 0-15,-5 10 0 0,-1 4 0 16,-1 13 0-16,1 2-14 0,6 11-5 15,8 4-11-15,14 5 0 0,-2 3-9 0,13 4-27 16,0 3-33-16,4 1-26 0,-2-1-68 16,-2-5-177-16</inkml:trace>
  <inkml:trace contextRef="#ctx0" brushRef="#br0" timeOffset="9854.5">22364 6100 699 0,'0'0'66'16,"4"-55"6"-16,-4 43 10 15,0 4-15-15,-4 3-30 0,2 2-37 0,-4 3 0 16,2 0 0-16,-2 3 0 16,-1 11 0-16,1 7 0 0,-4 8 0 0,-1 7 0 15,3 1 0-15,4 5 0 0,0 2 0 16,2 4 0-16,2-1 0 0,0 1 0 15,2-4 0-15,2-2 0 0,2-2 0 16,3-7 0-16,3 0 0 0,-4-5 0 16,1-2 0-16,-1-1 0 0,2-5 0 15,-6-3-19-15,0-3-44 0,-4-5-33 0,0 0-78 16,-6-3-156-16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B14D9-DA12-43CB-805C-B84704500514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023D1-262B-4DDF-8F56-9181C2DC0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70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D1AF-9324-9C66-6EF1-DAF976DF7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338C6-3CF4-B219-991B-F4EEBC384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9ADB6-C870-C377-A56E-EA2BAC09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7DE1-8BF1-46DE-9186-9717339E9422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F1051-642F-A484-23D8-0137E133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B95EA-8454-93A6-5EEE-021D79B8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4FD2-EEFC-4BA9-B8BC-A6FA6AD4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06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811B-8382-9D08-2F4C-80997B8F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E3829-1096-0B69-8360-41EF3A061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5AEED-7E92-D8A4-5959-8E4AC2C6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7DE1-8BF1-46DE-9186-9717339E9422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F151F-DACC-0CB1-D183-8B781348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83EB-30B8-CDDA-2B64-62E66E99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4FD2-EEFC-4BA9-B8BC-A6FA6AD4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13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BA702-B390-74C4-98B6-F9F887DAF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6D40B-FBD9-B895-DFA7-028D8D494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13793-0656-5A4B-C316-E4358B84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7DE1-8BF1-46DE-9186-9717339E9422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83FA-4DCE-0E96-EAE7-BE3F8C1F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80F10-445E-A0B3-52BB-88B5C070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4FD2-EEFC-4BA9-B8BC-A6FA6AD4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51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D4C-0850-ACF6-83B6-9A07F9CC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EC9B-52F4-FAF0-E556-5C9BB7C66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93CE4-EFC5-E654-DDCA-3B51A6E1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7DE1-8BF1-46DE-9186-9717339E9422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83A69-83FA-047C-BA87-479AA3BC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80BC4-35AD-44A2-01F6-400DAF75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4FD2-EEFC-4BA9-B8BC-A6FA6AD4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24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F195-B312-5768-BC86-C76BFE32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487B0-65EE-2B68-2088-14F7C1FE9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31F71-B21C-2AAE-2F8E-71B28587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7DE1-8BF1-46DE-9186-9717339E9422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5EC05-2EB0-980D-4D51-41EB6103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232CE-2256-C7E4-4104-E88B32D4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4FD2-EEFC-4BA9-B8BC-A6FA6AD4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17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D4F7-846D-2BB3-F80E-219E84B9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B7893-315D-3ED5-F77E-CE8BD8539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A9D5C-FCBF-A7AA-033D-045200F24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392DC-916E-D2E7-6E9D-EF313F36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7DE1-8BF1-46DE-9186-9717339E9422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2FFA4-7CC9-2D5D-67BF-E2AA51FD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565BF-7A0C-88A9-D827-774DC4BD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4FD2-EEFC-4BA9-B8BC-A6FA6AD4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38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9AE9-1FFE-BBFC-99FC-00927122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6AE20-66DC-6605-4B5E-420BEE6E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EF89A-CE7D-B16B-FCF6-4DB946C4F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C799F-EA2D-3F1A-A15C-9F4BE24C0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C085A-2B84-4195-7D7D-61B105BEC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B25A63-5A4A-D055-97AB-60312DEA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7DE1-8BF1-46DE-9186-9717339E9422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D2146-8931-ED5C-5E05-C6092B3E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15DB0-AF04-5B72-BC00-700B7CFA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4FD2-EEFC-4BA9-B8BC-A6FA6AD4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64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C167-1A24-E763-5E75-1AF0EC7D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B4E81-038D-02C0-82BB-849BAE8E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7DE1-8BF1-46DE-9186-9717339E9422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42620-FCC1-BDEB-35FC-AAFD4319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1D7B4-293E-407C-18A1-501814BB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4FD2-EEFC-4BA9-B8BC-A6FA6AD4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65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38216-2D9E-71C7-9EEC-480CA0FF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7DE1-8BF1-46DE-9186-9717339E9422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44BD7-77D9-B57C-47C1-E9E3BD5F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63679-56B7-5AF6-5815-8FC5FD59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4FD2-EEFC-4BA9-B8BC-A6FA6AD4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32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53F8-F602-D933-C8CB-5197C80A8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84B45-8B74-1287-CAC5-7186144A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8BA25-46B2-5D47-5DF7-4B37423AF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7E359-619D-E629-7681-09BA3A13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7DE1-8BF1-46DE-9186-9717339E9422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9357D-2C97-C80E-F1DA-6BE015E5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324A9-2C89-5B81-B431-50564451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4FD2-EEFC-4BA9-B8BC-A6FA6AD4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82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1A10-D0D4-CA6E-283C-9F5B7DC71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2C4D2-D28E-0FDC-8E80-C1C4096DB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C1BB4-7F83-6C66-565B-C4AA3F679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B8924-8820-32E4-90CE-70D3FAB0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7DE1-8BF1-46DE-9186-9717339E9422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AAFD0-F8FB-DA40-8D8E-F2718586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06960-C1AA-3DAC-CCA2-6FA94B8D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4FD2-EEFC-4BA9-B8BC-A6FA6AD4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A1842-4A7D-774D-0109-D89CFFE5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64C7E-D017-8D6E-4CCC-A824E5C1F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AAB89-A6B5-7410-1151-4E386211E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C7DE1-8BF1-46DE-9186-9717339E9422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B3265-0878-69BA-A663-2E269DF03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C5BCA-61BD-93F0-D71D-A20B714E5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94FD2-EEFC-4BA9-B8BC-A6FA6AD4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8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A518-43D9-8A9B-9F7F-00C916A6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CA2A-FE3D-EF4E-2247-5F719900C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  <a:p>
            <a:r>
              <a:rPr lang="en-IN" dirty="0"/>
              <a:t>Sorting</a:t>
            </a:r>
          </a:p>
          <a:p>
            <a:r>
              <a:rPr lang="en-IN" dirty="0"/>
              <a:t>Huffman encoding</a:t>
            </a:r>
          </a:p>
        </p:txBody>
      </p:sp>
    </p:spTree>
    <p:extLst>
      <p:ext uri="{BB962C8B-B14F-4D97-AF65-F5344CB8AC3E}">
        <p14:creationId xmlns:p14="http://schemas.microsoft.com/office/powerpoint/2010/main" val="2826295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BFD6-9FB1-D8BF-10B7-0F1A7E64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4E05D-906A-928F-5764-A111F49A9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know the frequency of each character</a:t>
            </a:r>
          </a:p>
          <a:p>
            <a:r>
              <a:rPr lang="en-US" dirty="0"/>
              <a:t>Can we do better?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BC6C6D-6FAD-2062-10AB-8C5EE91189EF}"/>
              </a:ext>
            </a:extLst>
          </p:cNvPr>
          <p:cNvGraphicFramePr>
            <a:graphicFrameLocks noGrp="1"/>
          </p:cNvGraphicFramePr>
          <p:nvPr/>
        </p:nvGraphicFramePr>
        <p:xfrm>
          <a:off x="2219218" y="3997124"/>
          <a:ext cx="79407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976">
                  <a:extLst>
                    <a:ext uri="{9D8B030D-6E8A-4147-A177-3AD203B41FA5}">
                      <a16:colId xmlns:a16="http://schemas.microsoft.com/office/drawing/2014/main" val="2972101060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288319673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1311615159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1870470537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830283421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1011834452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484126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48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Freq (thousands)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22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Fixed-length code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23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variable length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391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294B54-FEFB-C1C8-043F-0C2247D41A95}"/>
              </a:ext>
            </a:extLst>
          </p:cNvPr>
          <p:cNvSpPr txBox="1"/>
          <p:nvPr/>
        </p:nvSpPr>
        <p:spPr>
          <a:xfrm>
            <a:off x="8507001" y="2492071"/>
            <a:ext cx="199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encode: face</a:t>
            </a:r>
            <a:endParaRPr lang="en-IN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B7427AE-4E03-AABA-E36D-4DA91D196685}"/>
                  </a:ext>
                </a:extLst>
              </p14:cNvPr>
              <p14:cNvContentPartPr/>
              <p14:nvPr/>
            </p14:nvContentPartPr>
            <p14:xfrm>
              <a:off x="3779640" y="2915280"/>
              <a:ext cx="7119720" cy="2593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B7427AE-4E03-AABA-E36D-4DA91D1966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0280" y="2905920"/>
                <a:ext cx="7138440" cy="261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487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BFD6-9FB1-D8BF-10B7-0F1A7E64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4E05D-906A-928F-5764-A111F49A9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know the frequency of each character</a:t>
            </a:r>
          </a:p>
          <a:p>
            <a:r>
              <a:rPr lang="en-US" dirty="0"/>
              <a:t>Can we do better?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BC6C6D-6FAD-2062-10AB-8C5EE91189EF}"/>
              </a:ext>
            </a:extLst>
          </p:cNvPr>
          <p:cNvGraphicFramePr>
            <a:graphicFrameLocks noGrp="1"/>
          </p:cNvGraphicFramePr>
          <p:nvPr/>
        </p:nvGraphicFramePr>
        <p:xfrm>
          <a:off x="2219218" y="3997124"/>
          <a:ext cx="79407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976">
                  <a:extLst>
                    <a:ext uri="{9D8B030D-6E8A-4147-A177-3AD203B41FA5}">
                      <a16:colId xmlns:a16="http://schemas.microsoft.com/office/drawing/2014/main" val="2972101060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288319673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1311615159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1870470537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830283421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1011834452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484126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48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Freq (thousands)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22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Fixed-length code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23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variable length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391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294B54-FEFB-C1C8-043F-0C2247D41A95}"/>
              </a:ext>
            </a:extLst>
          </p:cNvPr>
          <p:cNvSpPr txBox="1"/>
          <p:nvPr/>
        </p:nvSpPr>
        <p:spPr>
          <a:xfrm>
            <a:off x="5358581" y="2492071"/>
            <a:ext cx="514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face will be encoded as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11 0 00 1</a:t>
            </a:r>
          </a:p>
          <a:p>
            <a:r>
              <a:rPr lang="en-US" dirty="0">
                <a:latin typeface="Consolas" panose="020B0609020204030204" pitchFamily="49" charset="0"/>
              </a:rPr>
              <a:t>Can be decoded as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ee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a aa e</a:t>
            </a:r>
            <a:endParaRPr lang="en-IN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4B018-6587-59E6-A0DA-3C5D3BB5A9EB}"/>
              </a:ext>
            </a:extLst>
          </p:cNvPr>
          <p:cNvSpPr txBox="1"/>
          <p:nvPr/>
        </p:nvSpPr>
        <p:spPr>
          <a:xfrm>
            <a:off x="2290916" y="5850194"/>
            <a:ext cx="805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use a variable-length encoding in which the encoding of one character can be the prefix of another character, it will be difficult to decode the message.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720F3B6-58B6-D256-87FF-0AA4588472C5}"/>
                  </a:ext>
                </a:extLst>
              </p14:cNvPr>
              <p14:cNvContentPartPr/>
              <p14:nvPr/>
            </p14:nvContentPartPr>
            <p14:xfrm>
              <a:off x="4556520" y="5462640"/>
              <a:ext cx="1104120" cy="43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720F3B6-58B6-D256-87FF-0AA4588472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7160" y="5453280"/>
                <a:ext cx="1122840" cy="6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711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BFD6-9FB1-D8BF-10B7-0F1A7E64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4E05D-906A-928F-5764-A111F49A9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know the frequency of each character</a:t>
            </a:r>
          </a:p>
          <a:p>
            <a:r>
              <a:rPr lang="en-US" dirty="0"/>
              <a:t>Can we do better?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BC6C6D-6FAD-2062-10AB-8C5EE91189EF}"/>
              </a:ext>
            </a:extLst>
          </p:cNvPr>
          <p:cNvGraphicFramePr>
            <a:graphicFrameLocks noGrp="1"/>
          </p:cNvGraphicFramePr>
          <p:nvPr/>
        </p:nvGraphicFramePr>
        <p:xfrm>
          <a:off x="2219218" y="3997124"/>
          <a:ext cx="79407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976">
                  <a:extLst>
                    <a:ext uri="{9D8B030D-6E8A-4147-A177-3AD203B41FA5}">
                      <a16:colId xmlns:a16="http://schemas.microsoft.com/office/drawing/2014/main" val="2972101060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288319673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1311615159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1870470537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830283421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1011834452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484126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48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Freq (thousands)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22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Fixed-length code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23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variable length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1101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1100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391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294B54-FEFB-C1C8-043F-0C2247D41A95}"/>
              </a:ext>
            </a:extLst>
          </p:cNvPr>
          <p:cNvSpPr txBox="1"/>
          <p:nvPr/>
        </p:nvSpPr>
        <p:spPr>
          <a:xfrm>
            <a:off x="8507001" y="2492071"/>
            <a:ext cx="199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encode: face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DE652-B867-EF19-EBB7-978A9BCDE24E}"/>
              </a:ext>
            </a:extLst>
          </p:cNvPr>
          <p:cNvSpPr txBox="1"/>
          <p:nvPr/>
        </p:nvSpPr>
        <p:spPr>
          <a:xfrm>
            <a:off x="2290916" y="5722375"/>
            <a:ext cx="805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use a variable-length encoding in which the encoding of a character is never a prefix of the encoding of another character, then there will be no ambiguity.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833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BFD6-9FB1-D8BF-10B7-0F1A7E64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4E05D-906A-928F-5764-A111F49A9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know the frequency of each character</a:t>
            </a:r>
          </a:p>
          <a:p>
            <a:r>
              <a:rPr lang="en-US" dirty="0"/>
              <a:t>Can we do better?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BC6C6D-6FAD-2062-10AB-8C5EE91189EF}"/>
              </a:ext>
            </a:extLst>
          </p:cNvPr>
          <p:cNvGraphicFramePr>
            <a:graphicFrameLocks noGrp="1"/>
          </p:cNvGraphicFramePr>
          <p:nvPr/>
        </p:nvGraphicFramePr>
        <p:xfrm>
          <a:off x="2219218" y="3997124"/>
          <a:ext cx="79407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976">
                  <a:extLst>
                    <a:ext uri="{9D8B030D-6E8A-4147-A177-3AD203B41FA5}">
                      <a16:colId xmlns:a16="http://schemas.microsoft.com/office/drawing/2014/main" val="2972101060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288319673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1311615159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1870470537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830283421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1011834452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484126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48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Freq (thousands)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22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Fixed-length code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23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variable length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1101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1100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391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294B54-FEFB-C1C8-043F-0C2247D41A95}"/>
              </a:ext>
            </a:extLst>
          </p:cNvPr>
          <p:cNvSpPr txBox="1"/>
          <p:nvPr/>
        </p:nvSpPr>
        <p:spPr>
          <a:xfrm>
            <a:off x="5525730" y="2492071"/>
            <a:ext cx="603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face will be encoded as 1100 0 100 1101</a:t>
            </a:r>
          </a:p>
          <a:p>
            <a:r>
              <a:rPr lang="en-US" dirty="0">
                <a:latin typeface="Consolas" panose="020B0609020204030204" pitchFamily="49" charset="0"/>
              </a:rPr>
              <a:t>only possible decoding is f a c e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DE652-B867-EF19-EBB7-978A9BCDE24E}"/>
              </a:ext>
            </a:extLst>
          </p:cNvPr>
          <p:cNvSpPr txBox="1"/>
          <p:nvPr/>
        </p:nvSpPr>
        <p:spPr>
          <a:xfrm>
            <a:off x="2290916" y="5722375"/>
            <a:ext cx="805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use a variable-length encoding in which the encoding of a character is never a prefix of the encoding of another character, then there will be no ambiguity. 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DF1338A-F0EA-40D9-A0F5-8062D8A56594}"/>
                  </a:ext>
                </a:extLst>
              </p14:cNvPr>
              <p14:cNvContentPartPr/>
              <p14:nvPr/>
            </p14:nvContentPartPr>
            <p14:xfrm>
              <a:off x="4301280" y="346680"/>
              <a:ext cx="7581240" cy="5147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DF1338A-F0EA-40D9-A0F5-8062D8A565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1920" y="337320"/>
                <a:ext cx="7599960" cy="516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1371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1BC9-FCA5-EB51-3626-E2DE9F36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Prefix-free codes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7288-6755-3EE4-E604-A9305D2BB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codeword is a prefix of some other codeword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E695E3-E266-65C2-C4F4-69953A590A33}"/>
              </a:ext>
            </a:extLst>
          </p:cNvPr>
          <p:cNvGraphicFramePr>
            <a:graphicFrameLocks noGrp="1"/>
          </p:cNvGraphicFramePr>
          <p:nvPr/>
        </p:nvGraphicFramePr>
        <p:xfrm>
          <a:off x="2219218" y="3997124"/>
          <a:ext cx="79407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976">
                  <a:extLst>
                    <a:ext uri="{9D8B030D-6E8A-4147-A177-3AD203B41FA5}">
                      <a16:colId xmlns:a16="http://schemas.microsoft.com/office/drawing/2014/main" val="2972101060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288319673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1311615159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1870470537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830283421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1011834452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484126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48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Freq (thousands)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22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Fixed-length code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23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variable length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1101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1100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39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985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6FE2-EBA9-2B38-B640-6D5DF192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Prefix-free codes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FBD22-EB4C-36F5-29A4-66DDC0DC2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prefix-free codes, we can uniquely identify the next character during decoding</a:t>
            </a:r>
          </a:p>
          <a:p>
            <a:endParaRPr lang="en-US" dirty="0"/>
          </a:p>
          <a:p>
            <a:r>
              <a:rPr lang="en-US" dirty="0"/>
              <a:t>No ambiguity during decoding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806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CCF28-EDF7-6163-B60D-2AEB6DCC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Prefix-free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8EFF-DC2A-61A8-C6FC-514CB997D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binary tree can be used to generate prefix-free codes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EC0449-4791-696B-6DA1-842E5E298AE5}"/>
              </a:ext>
            </a:extLst>
          </p:cNvPr>
          <p:cNvSpPr/>
          <p:nvPr/>
        </p:nvSpPr>
        <p:spPr>
          <a:xfrm>
            <a:off x="5309420" y="2389238"/>
            <a:ext cx="639097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E37E6A-BEA3-4712-20CA-9130541DF7D0}"/>
              </a:ext>
            </a:extLst>
          </p:cNvPr>
          <p:cNvSpPr/>
          <p:nvPr/>
        </p:nvSpPr>
        <p:spPr>
          <a:xfrm>
            <a:off x="2512135" y="4586752"/>
            <a:ext cx="639097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AC361F-EED9-1A58-B90D-327B66A7432B}"/>
              </a:ext>
            </a:extLst>
          </p:cNvPr>
          <p:cNvSpPr/>
          <p:nvPr/>
        </p:nvSpPr>
        <p:spPr>
          <a:xfrm>
            <a:off x="4621157" y="4591667"/>
            <a:ext cx="639097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42CC5C-6C8A-6B90-6695-6779EB28AFAF}"/>
              </a:ext>
            </a:extLst>
          </p:cNvPr>
          <p:cNvSpPr/>
          <p:nvPr/>
        </p:nvSpPr>
        <p:spPr>
          <a:xfrm>
            <a:off x="3859138" y="3583852"/>
            <a:ext cx="639097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D977B04-04D1-011F-C1CA-9472D36270D5}"/>
              </a:ext>
            </a:extLst>
          </p:cNvPr>
          <p:cNvSpPr/>
          <p:nvPr/>
        </p:nvSpPr>
        <p:spPr>
          <a:xfrm>
            <a:off x="6803907" y="3608432"/>
            <a:ext cx="639097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4C1624-A18B-4078-8D8D-EFAB0AEDB47B}"/>
              </a:ext>
            </a:extLst>
          </p:cNvPr>
          <p:cNvCxnSpPr>
            <a:stCxn id="4" idx="4"/>
            <a:endCxn id="11" idx="7"/>
          </p:cNvCxnSpPr>
          <p:nvPr/>
        </p:nvCxnSpPr>
        <p:spPr>
          <a:xfrm flipH="1">
            <a:off x="4404641" y="2998838"/>
            <a:ext cx="1224328" cy="67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D4FF46-FBC5-CCE9-5790-0318DDE41D3F}"/>
              </a:ext>
            </a:extLst>
          </p:cNvPr>
          <p:cNvCxnSpPr>
            <a:stCxn id="4" idx="4"/>
            <a:endCxn id="12" idx="1"/>
          </p:cNvCxnSpPr>
          <p:nvPr/>
        </p:nvCxnSpPr>
        <p:spPr>
          <a:xfrm>
            <a:off x="5628969" y="2998838"/>
            <a:ext cx="1268532" cy="69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AD1711-41E1-6C4C-B1EC-CBEF3EAA0CDB}"/>
              </a:ext>
            </a:extLst>
          </p:cNvPr>
          <p:cNvCxnSpPr>
            <a:stCxn id="11" idx="4"/>
            <a:endCxn id="5" idx="7"/>
          </p:cNvCxnSpPr>
          <p:nvPr/>
        </p:nvCxnSpPr>
        <p:spPr>
          <a:xfrm flipH="1">
            <a:off x="3057638" y="4193452"/>
            <a:ext cx="1121049" cy="482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D45103-EA6B-C46E-F1ED-BA69B8FF55D4}"/>
              </a:ext>
            </a:extLst>
          </p:cNvPr>
          <p:cNvCxnSpPr>
            <a:stCxn id="11" idx="4"/>
            <a:endCxn id="6" idx="1"/>
          </p:cNvCxnSpPr>
          <p:nvPr/>
        </p:nvCxnSpPr>
        <p:spPr>
          <a:xfrm>
            <a:off x="4178687" y="4193452"/>
            <a:ext cx="536064" cy="487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70FCB6D-B404-A87B-5923-F6595DA5D17E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6666080" y="4218032"/>
            <a:ext cx="457376" cy="487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426B0A-4E04-4F51-529E-689EE161DB72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123456" y="4218032"/>
            <a:ext cx="472147" cy="502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FEDDAB-631F-3967-BD1A-47DFB152B98F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2280873" y="5196352"/>
            <a:ext cx="550811" cy="610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921254-9C54-C9D0-4B5F-FD8778F0C363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831684" y="5196352"/>
            <a:ext cx="408213" cy="64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E0C8CB-9A65-F7F4-28AF-F98FEBFED78F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4512802" y="5201267"/>
            <a:ext cx="427904" cy="64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3E746F-9C8F-8C98-BCC3-5393C8BF3711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940706" y="5201267"/>
            <a:ext cx="550782" cy="639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DF6C4C-9E6D-571D-9B81-FF923DCCC85F}"/>
              </a:ext>
            </a:extLst>
          </p:cNvPr>
          <p:cNvSpPr txBox="1"/>
          <p:nvPr/>
        </p:nvSpPr>
        <p:spPr>
          <a:xfrm>
            <a:off x="9065347" y="2762866"/>
            <a:ext cx="25197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square nodes or leaves represent the characters in the file that we want to compress. There is a unique path to each square node from the root.</a:t>
            </a:r>
          </a:p>
          <a:p>
            <a:endParaRPr lang="en-IN" dirty="0"/>
          </a:p>
          <a:p>
            <a:r>
              <a:rPr lang="en-IN" dirty="0"/>
              <a:t>We can assign prefix-free codes to these paths.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3A52-09F4-39CD-3CAA-6652FC095210}"/>
              </a:ext>
            </a:extLst>
          </p:cNvPr>
          <p:cNvSpPr/>
          <p:nvPr/>
        </p:nvSpPr>
        <p:spPr>
          <a:xfrm>
            <a:off x="2015612" y="5816565"/>
            <a:ext cx="511082" cy="50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8ECFBA-8AC9-820F-EF41-E594A06A3B80}"/>
              </a:ext>
            </a:extLst>
          </p:cNvPr>
          <p:cNvSpPr/>
          <p:nvPr/>
        </p:nvSpPr>
        <p:spPr>
          <a:xfrm>
            <a:off x="3003756" y="5841145"/>
            <a:ext cx="511082" cy="50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8D0CD5-D796-EC18-3B96-294349FA889E}"/>
              </a:ext>
            </a:extLst>
          </p:cNvPr>
          <p:cNvSpPr/>
          <p:nvPr/>
        </p:nvSpPr>
        <p:spPr>
          <a:xfrm>
            <a:off x="4296699" y="5826397"/>
            <a:ext cx="511082" cy="50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8001B9-C735-C3AF-D869-CC5F7EDF45D4}"/>
              </a:ext>
            </a:extLst>
          </p:cNvPr>
          <p:cNvSpPr/>
          <p:nvPr/>
        </p:nvSpPr>
        <p:spPr>
          <a:xfrm>
            <a:off x="5225849" y="5841145"/>
            <a:ext cx="511082" cy="50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900DC7-11C3-BA9A-B1AD-7EDEFAF284D8}"/>
              </a:ext>
            </a:extLst>
          </p:cNvPr>
          <p:cNvSpPr/>
          <p:nvPr/>
        </p:nvSpPr>
        <p:spPr>
          <a:xfrm>
            <a:off x="6449967" y="4676022"/>
            <a:ext cx="511082" cy="50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FADD75-929B-0115-68EE-FB49A306D73B}"/>
              </a:ext>
            </a:extLst>
          </p:cNvPr>
          <p:cNvSpPr/>
          <p:nvPr/>
        </p:nvSpPr>
        <p:spPr>
          <a:xfrm>
            <a:off x="7349620" y="4710434"/>
            <a:ext cx="511082" cy="50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407131F-035B-5A0D-8269-E51C353DBE13}"/>
                  </a:ext>
                </a:extLst>
              </p14:cNvPr>
              <p14:cNvContentPartPr/>
              <p14:nvPr/>
            </p14:nvContentPartPr>
            <p14:xfrm>
              <a:off x="2033640" y="3010680"/>
              <a:ext cx="5770080" cy="3690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407131F-035B-5A0D-8269-E51C353DBE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4280" y="3001320"/>
                <a:ext cx="5788800" cy="370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109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CCF28-EDF7-6163-B60D-2AEB6DCC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Prefix-free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8EFF-DC2A-61A8-C6FC-514CB997D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binary tree can be used to generate prefix-free 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DF6C4C-9E6D-571D-9B81-FF923DCCC85F}"/>
              </a:ext>
            </a:extLst>
          </p:cNvPr>
          <p:cNvSpPr txBox="1"/>
          <p:nvPr/>
        </p:nvSpPr>
        <p:spPr>
          <a:xfrm>
            <a:off x="8969455" y="2762866"/>
            <a:ext cx="26156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edge on the path is a bit in the corresponding encoding. If we assign different bits to the left and right children, then none of the nodes in the left subtree will be the prefix of a node in the right subtree and vice-versa. If we apply this rule for all nodes, we will get prefix-free codes for the leaf nodes.</a:t>
            </a:r>
            <a:endParaRPr lang="en-IN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13E96B-277F-AB30-F5F9-1163E9BE4635}"/>
              </a:ext>
            </a:extLst>
          </p:cNvPr>
          <p:cNvSpPr/>
          <p:nvPr/>
        </p:nvSpPr>
        <p:spPr>
          <a:xfrm>
            <a:off x="5309420" y="2389238"/>
            <a:ext cx="639097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E885C6-DFFA-4A37-612B-F5DC922ABA00}"/>
              </a:ext>
            </a:extLst>
          </p:cNvPr>
          <p:cNvSpPr/>
          <p:nvPr/>
        </p:nvSpPr>
        <p:spPr>
          <a:xfrm>
            <a:off x="2512135" y="4586752"/>
            <a:ext cx="639097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CC2FC7C-8167-7D03-65B4-ABEF0C61ABEB}"/>
              </a:ext>
            </a:extLst>
          </p:cNvPr>
          <p:cNvSpPr/>
          <p:nvPr/>
        </p:nvSpPr>
        <p:spPr>
          <a:xfrm>
            <a:off x="4621157" y="4591667"/>
            <a:ext cx="639097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282A8C8-4D2A-B6BC-4A29-9C5FCAF04AEA}"/>
              </a:ext>
            </a:extLst>
          </p:cNvPr>
          <p:cNvSpPr/>
          <p:nvPr/>
        </p:nvSpPr>
        <p:spPr>
          <a:xfrm>
            <a:off x="3859138" y="3583852"/>
            <a:ext cx="639097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BC49E43-96B1-5967-6084-18FCAB6960FE}"/>
              </a:ext>
            </a:extLst>
          </p:cNvPr>
          <p:cNvSpPr/>
          <p:nvPr/>
        </p:nvSpPr>
        <p:spPr>
          <a:xfrm>
            <a:off x="6803907" y="3608432"/>
            <a:ext cx="639097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567245-428D-E540-A1AB-747AFA705ED2}"/>
              </a:ext>
            </a:extLst>
          </p:cNvPr>
          <p:cNvCxnSpPr>
            <a:stCxn id="36" idx="4"/>
            <a:endCxn id="39" idx="7"/>
          </p:cNvCxnSpPr>
          <p:nvPr/>
        </p:nvCxnSpPr>
        <p:spPr>
          <a:xfrm flipH="1">
            <a:off x="4404641" y="2998838"/>
            <a:ext cx="1224328" cy="67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D8C0B7A-0BEF-CA4F-EEAC-42610D0F6288}"/>
              </a:ext>
            </a:extLst>
          </p:cNvPr>
          <p:cNvCxnSpPr>
            <a:stCxn id="36" idx="4"/>
            <a:endCxn id="40" idx="1"/>
          </p:cNvCxnSpPr>
          <p:nvPr/>
        </p:nvCxnSpPr>
        <p:spPr>
          <a:xfrm>
            <a:off x="5628969" y="2998838"/>
            <a:ext cx="1268532" cy="69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794DCC3-50EB-9159-096A-46967ECF103A}"/>
              </a:ext>
            </a:extLst>
          </p:cNvPr>
          <p:cNvCxnSpPr>
            <a:stCxn id="39" idx="4"/>
            <a:endCxn id="37" idx="7"/>
          </p:cNvCxnSpPr>
          <p:nvPr/>
        </p:nvCxnSpPr>
        <p:spPr>
          <a:xfrm flipH="1">
            <a:off x="3057638" y="4193452"/>
            <a:ext cx="1121049" cy="482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104E1C-6246-4BF3-38A0-56A2D87B2113}"/>
              </a:ext>
            </a:extLst>
          </p:cNvPr>
          <p:cNvCxnSpPr>
            <a:stCxn id="39" idx="4"/>
            <a:endCxn id="38" idx="1"/>
          </p:cNvCxnSpPr>
          <p:nvPr/>
        </p:nvCxnSpPr>
        <p:spPr>
          <a:xfrm>
            <a:off x="4178687" y="4193452"/>
            <a:ext cx="536064" cy="487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0685C75-2753-BBCB-DFD7-856E594CC421}"/>
              </a:ext>
            </a:extLst>
          </p:cNvPr>
          <p:cNvCxnSpPr>
            <a:cxnSpLocks/>
            <a:stCxn id="40" idx="4"/>
          </p:cNvCxnSpPr>
          <p:nvPr/>
        </p:nvCxnSpPr>
        <p:spPr>
          <a:xfrm flipH="1">
            <a:off x="6666080" y="4218032"/>
            <a:ext cx="457376" cy="487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487CA5-3A34-00D7-1A52-FD645EA2B951}"/>
              </a:ext>
            </a:extLst>
          </p:cNvPr>
          <p:cNvCxnSpPr>
            <a:cxnSpLocks/>
            <a:stCxn id="40" idx="4"/>
          </p:cNvCxnSpPr>
          <p:nvPr/>
        </p:nvCxnSpPr>
        <p:spPr>
          <a:xfrm>
            <a:off x="7123456" y="4218032"/>
            <a:ext cx="472147" cy="502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E621B6-DBC4-5349-BCAD-354D48E7F38B}"/>
              </a:ext>
            </a:extLst>
          </p:cNvPr>
          <p:cNvCxnSpPr>
            <a:cxnSpLocks/>
            <a:stCxn id="37" idx="4"/>
          </p:cNvCxnSpPr>
          <p:nvPr/>
        </p:nvCxnSpPr>
        <p:spPr>
          <a:xfrm flipH="1">
            <a:off x="2280873" y="5196352"/>
            <a:ext cx="550811" cy="610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3B59E4-52C0-3EAE-B62E-2D3B9BBA7D5B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2831684" y="5196352"/>
            <a:ext cx="408213" cy="64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4CF935B-57C0-F69A-370D-DD95EFA9A3CC}"/>
              </a:ext>
            </a:extLst>
          </p:cNvPr>
          <p:cNvCxnSpPr>
            <a:cxnSpLocks/>
            <a:stCxn id="38" idx="4"/>
          </p:cNvCxnSpPr>
          <p:nvPr/>
        </p:nvCxnSpPr>
        <p:spPr>
          <a:xfrm flipH="1">
            <a:off x="4512802" y="5201267"/>
            <a:ext cx="427904" cy="64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DD5432-1FF5-5F17-9F6E-F1747306DABF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4940706" y="5201267"/>
            <a:ext cx="550782" cy="639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8575D1F-1597-3414-B01B-C51ACDB6C5C1}"/>
              </a:ext>
            </a:extLst>
          </p:cNvPr>
          <p:cNvSpPr/>
          <p:nvPr/>
        </p:nvSpPr>
        <p:spPr>
          <a:xfrm>
            <a:off x="2015612" y="5816565"/>
            <a:ext cx="511082" cy="50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D34F99-A464-6705-4D8D-5428FE62A0A1}"/>
              </a:ext>
            </a:extLst>
          </p:cNvPr>
          <p:cNvSpPr/>
          <p:nvPr/>
        </p:nvSpPr>
        <p:spPr>
          <a:xfrm>
            <a:off x="3003756" y="5841145"/>
            <a:ext cx="511082" cy="50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D45158-2EA7-4C6D-2E0C-CF7A1A98BF60}"/>
              </a:ext>
            </a:extLst>
          </p:cNvPr>
          <p:cNvSpPr/>
          <p:nvPr/>
        </p:nvSpPr>
        <p:spPr>
          <a:xfrm>
            <a:off x="4296699" y="5826397"/>
            <a:ext cx="511082" cy="50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B61BEB-0639-6429-E02D-87471CB87EF9}"/>
              </a:ext>
            </a:extLst>
          </p:cNvPr>
          <p:cNvSpPr/>
          <p:nvPr/>
        </p:nvSpPr>
        <p:spPr>
          <a:xfrm>
            <a:off x="5225849" y="5841145"/>
            <a:ext cx="511082" cy="50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E5022C-33E4-A7DA-D250-7C551F0CF553}"/>
              </a:ext>
            </a:extLst>
          </p:cNvPr>
          <p:cNvSpPr/>
          <p:nvPr/>
        </p:nvSpPr>
        <p:spPr>
          <a:xfrm>
            <a:off x="6449967" y="4676022"/>
            <a:ext cx="511082" cy="50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FE4001-F912-B2C3-8016-767E47CDFAEB}"/>
              </a:ext>
            </a:extLst>
          </p:cNvPr>
          <p:cNvSpPr/>
          <p:nvPr/>
        </p:nvSpPr>
        <p:spPr>
          <a:xfrm>
            <a:off x="7349620" y="4710434"/>
            <a:ext cx="511082" cy="505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0F5DB6-6241-A658-DA83-AC9D8AD4D5E4}"/>
              </a:ext>
            </a:extLst>
          </p:cNvPr>
          <p:cNvSpPr txBox="1"/>
          <p:nvPr/>
        </p:nvSpPr>
        <p:spPr>
          <a:xfrm>
            <a:off x="6228716" y="3028334"/>
            <a:ext cx="65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870513-AEDA-7B2A-0B5A-483D83467ECB}"/>
              </a:ext>
            </a:extLst>
          </p:cNvPr>
          <p:cNvSpPr txBox="1"/>
          <p:nvPr/>
        </p:nvSpPr>
        <p:spPr>
          <a:xfrm>
            <a:off x="4621139" y="3082412"/>
            <a:ext cx="65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1CAF32-B0FD-70E4-FE5F-54CDF6F14283}"/>
              </a:ext>
            </a:extLst>
          </p:cNvPr>
          <p:cNvSpPr txBox="1"/>
          <p:nvPr/>
        </p:nvSpPr>
        <p:spPr>
          <a:xfrm>
            <a:off x="3239705" y="4149214"/>
            <a:ext cx="65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FB4EF2-F280-ECDA-123F-9A315B078E81}"/>
              </a:ext>
            </a:extLst>
          </p:cNvPr>
          <p:cNvSpPr txBox="1"/>
          <p:nvPr/>
        </p:nvSpPr>
        <p:spPr>
          <a:xfrm>
            <a:off x="4493321" y="4272118"/>
            <a:ext cx="65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107A46E-160F-AF73-B5A3-F621D1EF5F1C}"/>
              </a:ext>
            </a:extLst>
          </p:cNvPr>
          <p:cNvSpPr txBox="1"/>
          <p:nvPr/>
        </p:nvSpPr>
        <p:spPr>
          <a:xfrm>
            <a:off x="3082390" y="5338920"/>
            <a:ext cx="65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1798EE-4DDD-DCFC-919B-F87724FB9017}"/>
              </a:ext>
            </a:extLst>
          </p:cNvPr>
          <p:cNvSpPr txBox="1"/>
          <p:nvPr/>
        </p:nvSpPr>
        <p:spPr>
          <a:xfrm>
            <a:off x="5289738" y="5334003"/>
            <a:ext cx="65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823544-3790-F68B-5A31-0BE9E528CA50}"/>
              </a:ext>
            </a:extLst>
          </p:cNvPr>
          <p:cNvSpPr txBox="1"/>
          <p:nvPr/>
        </p:nvSpPr>
        <p:spPr>
          <a:xfrm>
            <a:off x="7339767" y="4227873"/>
            <a:ext cx="65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F4449-739E-DF3B-8BA6-8B03D5CDB72A}"/>
              </a:ext>
            </a:extLst>
          </p:cNvPr>
          <p:cNvSpPr txBox="1"/>
          <p:nvPr/>
        </p:nvSpPr>
        <p:spPr>
          <a:xfrm>
            <a:off x="6587599" y="4232790"/>
            <a:ext cx="65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258043-8F68-D4EF-ADAC-3544B530C7E2}"/>
              </a:ext>
            </a:extLst>
          </p:cNvPr>
          <p:cNvSpPr txBox="1"/>
          <p:nvPr/>
        </p:nvSpPr>
        <p:spPr>
          <a:xfrm>
            <a:off x="4429413" y="5250430"/>
            <a:ext cx="65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F8DF3A-37C3-9498-E4D5-5FFAF405AA07}"/>
              </a:ext>
            </a:extLst>
          </p:cNvPr>
          <p:cNvSpPr txBox="1"/>
          <p:nvPr/>
        </p:nvSpPr>
        <p:spPr>
          <a:xfrm>
            <a:off x="2281060" y="5275009"/>
            <a:ext cx="65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95146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1BC9-FCA5-EB51-3626-E2DE9F36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Prefix-free codes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7288-6755-3EE4-E604-A9305D2BB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codeword is a prefix of some other codeword</a:t>
            </a:r>
          </a:p>
          <a:p>
            <a:pPr lvl="1"/>
            <a:r>
              <a:rPr lang="en-US" dirty="0"/>
              <a:t>encoding-1 number of bits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encoding-2 number of bits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E695E3-E266-65C2-C4F4-69953A590A33}"/>
              </a:ext>
            </a:extLst>
          </p:cNvPr>
          <p:cNvGraphicFramePr>
            <a:graphicFrameLocks noGrp="1"/>
          </p:cNvGraphicFramePr>
          <p:nvPr/>
        </p:nvGraphicFramePr>
        <p:xfrm>
          <a:off x="2219218" y="3997124"/>
          <a:ext cx="79407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976">
                  <a:extLst>
                    <a:ext uri="{9D8B030D-6E8A-4147-A177-3AD203B41FA5}">
                      <a16:colId xmlns:a16="http://schemas.microsoft.com/office/drawing/2014/main" val="2972101060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288319673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1311615159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1870470537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830283421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1011834452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484126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48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Freq (thousands)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22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Fixed-length code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23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variable length-1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1101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1100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3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variable length-2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33142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69DCAA-CD47-8E44-9019-2B5ABCF6A757}"/>
                  </a:ext>
                </a:extLst>
              </p14:cNvPr>
              <p14:cNvContentPartPr/>
              <p14:nvPr/>
            </p14:nvContentPartPr>
            <p14:xfrm>
              <a:off x="1954800" y="534240"/>
              <a:ext cx="9963360" cy="5342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69DCAA-CD47-8E44-9019-2B5ABCF6A7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5440" y="524880"/>
                <a:ext cx="9982080" cy="53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092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1BC9-FCA5-EB51-3626-E2DE9F36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Prefix-free codes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7288-6755-3EE4-E604-A9305D2BB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codeword is a prefix of some other codeword</a:t>
            </a:r>
          </a:p>
          <a:p>
            <a:pPr lvl="1"/>
            <a:r>
              <a:rPr lang="en-US" dirty="0"/>
              <a:t>encoding-1 number of bits</a:t>
            </a:r>
          </a:p>
          <a:p>
            <a:pPr lvl="2"/>
            <a:r>
              <a:rPr lang="en-US" dirty="0"/>
              <a:t>(45 * 1) + (13 * 3) + (12 * 3) + (16 * 3) + (9 * 4) + (5 * 4) = 224 thousands</a:t>
            </a:r>
          </a:p>
          <a:p>
            <a:pPr lvl="1"/>
            <a:r>
              <a:rPr lang="en-US" dirty="0"/>
              <a:t>encoding-2 number of bits</a:t>
            </a:r>
          </a:p>
          <a:p>
            <a:pPr lvl="2"/>
            <a:r>
              <a:rPr lang="en-US" dirty="0"/>
              <a:t>(45 * 3) + (13 * 3) + (12 * 3) + (16 * 3) + (9 * 2) + (5 * 2) = 286 thousands</a:t>
            </a:r>
          </a:p>
          <a:p>
            <a:pPr lvl="1"/>
            <a:r>
              <a:rPr lang="en-US" dirty="0"/>
              <a:t>Even though the encoding-1 scheme uses up to four bits, it is better than the encoding-2 scheme, which uses two and three bits codes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E695E3-E266-65C2-C4F4-69953A590A33}"/>
              </a:ext>
            </a:extLst>
          </p:cNvPr>
          <p:cNvGraphicFramePr>
            <a:graphicFrameLocks noGrp="1"/>
          </p:cNvGraphicFramePr>
          <p:nvPr/>
        </p:nvGraphicFramePr>
        <p:xfrm>
          <a:off x="2219218" y="4813202"/>
          <a:ext cx="79407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976">
                  <a:extLst>
                    <a:ext uri="{9D8B030D-6E8A-4147-A177-3AD203B41FA5}">
                      <a16:colId xmlns:a16="http://schemas.microsoft.com/office/drawing/2014/main" val="2972101060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288319673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1311615159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1870470537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830283421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1011834452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484126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48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Freq (thousands)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22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Fixed-length code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23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encoding-1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1101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1100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3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encoding-2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33142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A94F2B-DD30-3AE9-DC10-926865908C95}"/>
                  </a:ext>
                </a:extLst>
              </p14:cNvPr>
              <p14:cNvContentPartPr/>
              <p14:nvPr/>
            </p14:nvContentPartPr>
            <p14:xfrm>
              <a:off x="4635360" y="455760"/>
              <a:ext cx="5991480" cy="6356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A94F2B-DD30-3AE9-DC10-926865908C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6000" y="446400"/>
                <a:ext cx="6010200" cy="637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65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CE15-63FA-7AE7-3855-A2CF94FC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Huffman encoding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5CA19-B7E7-2669-46A9-54EF97794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23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0473-70C4-415E-1644-600F2038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Prefix-free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7DF32-BE2A-B1AD-525C-39C36A05B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better compression, we need to generate smaller length codes for those characters whose frequencies are high</a:t>
            </a:r>
          </a:p>
          <a:p>
            <a:endParaRPr lang="en-IN" dirty="0"/>
          </a:p>
          <a:p>
            <a:r>
              <a:rPr lang="en-IN" dirty="0"/>
              <a:t>For low-frequency characters, we can use larger codes</a:t>
            </a:r>
          </a:p>
        </p:txBody>
      </p:sp>
    </p:spTree>
    <p:extLst>
      <p:ext uri="{BB962C8B-B14F-4D97-AF65-F5344CB8AC3E}">
        <p14:creationId xmlns:p14="http://schemas.microsoft.com/office/powerpoint/2010/main" val="4146411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ACBE-7322-ED1E-E85A-8F6DD65C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Huffman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73B0C-DB34-744F-E25E-EB4FDD6D6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Huffman algorithm can be used to generate an optimal prefix-free code</a:t>
            </a:r>
          </a:p>
        </p:txBody>
      </p:sp>
    </p:spTree>
    <p:extLst>
      <p:ext uri="{BB962C8B-B14F-4D97-AF65-F5344CB8AC3E}">
        <p14:creationId xmlns:p14="http://schemas.microsoft.com/office/powerpoint/2010/main" val="891240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72CC-8A72-5F89-27AD-28572525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encoding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3ACF1-1211-CD8F-2C18-397A4DEE31FC}"/>
              </a:ext>
            </a:extLst>
          </p:cNvPr>
          <p:cNvSpPr txBox="1"/>
          <p:nvPr/>
        </p:nvSpPr>
        <p:spPr>
          <a:xfrm>
            <a:off x="390418" y="5643497"/>
            <a:ext cx="3976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Keep connecting two nodes with minimum frequencies unless all nodes are connected.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F1CF5F4-896E-9C85-4EED-88230727E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167901"/>
              </p:ext>
            </p:extLst>
          </p:nvPr>
        </p:nvGraphicFramePr>
        <p:xfrm>
          <a:off x="478502" y="2076520"/>
          <a:ext cx="2313858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1286">
                  <a:extLst>
                    <a:ext uri="{9D8B030D-6E8A-4147-A177-3AD203B41FA5}">
                      <a16:colId xmlns:a16="http://schemas.microsoft.com/office/drawing/2014/main" val="2111243163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1060728881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464046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2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1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0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5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6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7752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B49B92-4F32-51AC-CD61-4A156EFB74A2}"/>
                  </a:ext>
                </a:extLst>
              </p14:cNvPr>
              <p14:cNvContentPartPr/>
              <p14:nvPr/>
            </p14:nvContentPartPr>
            <p14:xfrm>
              <a:off x="255240" y="129240"/>
              <a:ext cx="10007280" cy="447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B49B92-4F32-51AC-CD61-4A156EFB74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880" y="119880"/>
                <a:ext cx="10026000" cy="448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8258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72CC-8A72-5F89-27AD-28572525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encoding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3ACF1-1211-CD8F-2C18-397A4DEE31FC}"/>
              </a:ext>
            </a:extLst>
          </p:cNvPr>
          <p:cNvSpPr txBox="1"/>
          <p:nvPr/>
        </p:nvSpPr>
        <p:spPr>
          <a:xfrm>
            <a:off x="390418" y="5643497"/>
            <a:ext cx="3976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Keep connecting two nodes with minimum frequencies unless all nodes are connected.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F1CF5F4-896E-9C85-4EED-88230727EB0A}"/>
              </a:ext>
            </a:extLst>
          </p:cNvPr>
          <p:cNvGraphicFramePr>
            <a:graphicFrameLocks noGrp="1"/>
          </p:cNvGraphicFramePr>
          <p:nvPr/>
        </p:nvGraphicFramePr>
        <p:xfrm>
          <a:off x="478502" y="2076520"/>
          <a:ext cx="2313858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1286">
                  <a:extLst>
                    <a:ext uri="{9D8B030D-6E8A-4147-A177-3AD203B41FA5}">
                      <a16:colId xmlns:a16="http://schemas.microsoft.com/office/drawing/2014/main" val="2111243163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1060728881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464046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2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1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0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5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6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7752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07ACDF3-F8F3-BD09-FEFE-D22ACEE62980}"/>
              </a:ext>
            </a:extLst>
          </p:cNvPr>
          <p:cNvSpPr/>
          <p:nvPr/>
        </p:nvSpPr>
        <p:spPr>
          <a:xfrm>
            <a:off x="5270088" y="3844414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f:5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1BE62-A7D2-93B1-2F43-80FDFA64C4CA}"/>
              </a:ext>
            </a:extLst>
          </p:cNvPr>
          <p:cNvSpPr/>
          <p:nvPr/>
        </p:nvSpPr>
        <p:spPr>
          <a:xfrm>
            <a:off x="6425381" y="3849331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e:9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FAD5D7-5353-65A6-8FB4-C45B9CA41C08}"/>
              </a:ext>
            </a:extLst>
          </p:cNvPr>
          <p:cNvSpPr/>
          <p:nvPr/>
        </p:nvSpPr>
        <p:spPr>
          <a:xfrm>
            <a:off x="7644583" y="3868994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d:16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12E77F-0F1C-F3A0-1C72-034DA75442FC}"/>
              </a:ext>
            </a:extLst>
          </p:cNvPr>
          <p:cNvSpPr/>
          <p:nvPr/>
        </p:nvSpPr>
        <p:spPr>
          <a:xfrm>
            <a:off x="8790041" y="3893574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c:12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63793-2323-C717-2AB8-C68A9F08F888}"/>
              </a:ext>
            </a:extLst>
          </p:cNvPr>
          <p:cNvSpPr/>
          <p:nvPr/>
        </p:nvSpPr>
        <p:spPr>
          <a:xfrm>
            <a:off x="9866676" y="3898488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b:13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5DF9D8-A728-3247-3A43-1CE392228B18}"/>
              </a:ext>
            </a:extLst>
          </p:cNvPr>
          <p:cNvSpPr/>
          <p:nvPr/>
        </p:nvSpPr>
        <p:spPr>
          <a:xfrm>
            <a:off x="11021967" y="3903402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a:45</a:t>
            </a:r>
          </a:p>
        </p:txBody>
      </p:sp>
    </p:spTree>
    <p:extLst>
      <p:ext uri="{BB962C8B-B14F-4D97-AF65-F5344CB8AC3E}">
        <p14:creationId xmlns:p14="http://schemas.microsoft.com/office/powerpoint/2010/main" val="1367293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72CC-8A72-5F89-27AD-28572525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encoding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3ACF1-1211-CD8F-2C18-397A4DEE31FC}"/>
              </a:ext>
            </a:extLst>
          </p:cNvPr>
          <p:cNvSpPr txBox="1"/>
          <p:nvPr/>
        </p:nvSpPr>
        <p:spPr>
          <a:xfrm>
            <a:off x="390418" y="5643497"/>
            <a:ext cx="3976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Keep connecting two nodes with minimum frequencies unless all nodes are connected.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F1CF5F4-896E-9C85-4EED-88230727EB0A}"/>
              </a:ext>
            </a:extLst>
          </p:cNvPr>
          <p:cNvGraphicFramePr>
            <a:graphicFrameLocks noGrp="1"/>
          </p:cNvGraphicFramePr>
          <p:nvPr/>
        </p:nvGraphicFramePr>
        <p:xfrm>
          <a:off x="478502" y="2076520"/>
          <a:ext cx="2313858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1286">
                  <a:extLst>
                    <a:ext uri="{9D8B030D-6E8A-4147-A177-3AD203B41FA5}">
                      <a16:colId xmlns:a16="http://schemas.microsoft.com/office/drawing/2014/main" val="2111243163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1060728881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464046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2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1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0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5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6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7752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07ACDF3-F8F3-BD09-FEFE-D22ACEE62980}"/>
              </a:ext>
            </a:extLst>
          </p:cNvPr>
          <p:cNvSpPr/>
          <p:nvPr/>
        </p:nvSpPr>
        <p:spPr>
          <a:xfrm>
            <a:off x="5270088" y="4621164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f:5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1BE62-A7D2-93B1-2F43-80FDFA64C4CA}"/>
              </a:ext>
            </a:extLst>
          </p:cNvPr>
          <p:cNvSpPr/>
          <p:nvPr/>
        </p:nvSpPr>
        <p:spPr>
          <a:xfrm>
            <a:off x="6425381" y="4626081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e:9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FAD5D7-5353-65A6-8FB4-C45B9CA41C08}"/>
              </a:ext>
            </a:extLst>
          </p:cNvPr>
          <p:cNvSpPr/>
          <p:nvPr/>
        </p:nvSpPr>
        <p:spPr>
          <a:xfrm>
            <a:off x="7644583" y="3868994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d:16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12E77F-0F1C-F3A0-1C72-034DA75442FC}"/>
              </a:ext>
            </a:extLst>
          </p:cNvPr>
          <p:cNvSpPr/>
          <p:nvPr/>
        </p:nvSpPr>
        <p:spPr>
          <a:xfrm>
            <a:off x="8790041" y="3893574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c:12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63793-2323-C717-2AB8-C68A9F08F888}"/>
              </a:ext>
            </a:extLst>
          </p:cNvPr>
          <p:cNvSpPr/>
          <p:nvPr/>
        </p:nvSpPr>
        <p:spPr>
          <a:xfrm>
            <a:off x="9866676" y="3898488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b:13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5DF9D8-A728-3247-3A43-1CE392228B18}"/>
              </a:ext>
            </a:extLst>
          </p:cNvPr>
          <p:cNvSpPr/>
          <p:nvPr/>
        </p:nvSpPr>
        <p:spPr>
          <a:xfrm>
            <a:off x="11021967" y="3903402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a:45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9242E6-056F-FCC1-23C4-1CFCDAFF4CB6}"/>
              </a:ext>
            </a:extLst>
          </p:cNvPr>
          <p:cNvSpPr/>
          <p:nvPr/>
        </p:nvSpPr>
        <p:spPr>
          <a:xfrm>
            <a:off x="5948517" y="3333135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C89270-3F5E-076E-7A98-C37C4DEA397D}"/>
              </a:ext>
            </a:extLst>
          </p:cNvPr>
          <p:cNvCxnSpPr>
            <a:stCxn id="13" idx="4"/>
            <a:endCxn id="4" idx="0"/>
          </p:cNvCxnSpPr>
          <p:nvPr/>
        </p:nvCxnSpPr>
        <p:spPr>
          <a:xfrm flipH="1">
            <a:off x="5712540" y="3868994"/>
            <a:ext cx="555525" cy="75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B8EE33-7FE4-604D-01BE-0215744FE898}"/>
              </a:ext>
            </a:extLst>
          </p:cNvPr>
          <p:cNvCxnSpPr>
            <a:stCxn id="13" idx="4"/>
            <a:endCxn id="6" idx="0"/>
          </p:cNvCxnSpPr>
          <p:nvPr/>
        </p:nvCxnSpPr>
        <p:spPr>
          <a:xfrm>
            <a:off x="6268065" y="3868994"/>
            <a:ext cx="599768" cy="75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293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72CC-8A72-5F89-27AD-28572525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encoding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3ACF1-1211-CD8F-2C18-397A4DEE31FC}"/>
              </a:ext>
            </a:extLst>
          </p:cNvPr>
          <p:cNvSpPr txBox="1"/>
          <p:nvPr/>
        </p:nvSpPr>
        <p:spPr>
          <a:xfrm>
            <a:off x="390418" y="5643497"/>
            <a:ext cx="3976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Keep connecting two nodes with minimum frequencies unless all nodes are connected.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F1CF5F4-896E-9C85-4EED-88230727EB0A}"/>
              </a:ext>
            </a:extLst>
          </p:cNvPr>
          <p:cNvGraphicFramePr>
            <a:graphicFrameLocks noGrp="1"/>
          </p:cNvGraphicFramePr>
          <p:nvPr/>
        </p:nvGraphicFramePr>
        <p:xfrm>
          <a:off x="478502" y="2076520"/>
          <a:ext cx="2313858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1286">
                  <a:extLst>
                    <a:ext uri="{9D8B030D-6E8A-4147-A177-3AD203B41FA5}">
                      <a16:colId xmlns:a16="http://schemas.microsoft.com/office/drawing/2014/main" val="2111243163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1060728881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464046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2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1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0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5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6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7752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07ACDF3-F8F3-BD09-FEFE-D22ACEE62980}"/>
              </a:ext>
            </a:extLst>
          </p:cNvPr>
          <p:cNvSpPr/>
          <p:nvPr/>
        </p:nvSpPr>
        <p:spPr>
          <a:xfrm>
            <a:off x="5270088" y="4621164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f:5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1BE62-A7D2-93B1-2F43-80FDFA64C4CA}"/>
              </a:ext>
            </a:extLst>
          </p:cNvPr>
          <p:cNvSpPr/>
          <p:nvPr/>
        </p:nvSpPr>
        <p:spPr>
          <a:xfrm>
            <a:off x="6425381" y="4626081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e:9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FAD5D7-5353-65A6-8FB4-C45B9CA41C08}"/>
              </a:ext>
            </a:extLst>
          </p:cNvPr>
          <p:cNvSpPr/>
          <p:nvPr/>
        </p:nvSpPr>
        <p:spPr>
          <a:xfrm>
            <a:off x="7644583" y="3868994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d:16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12E77F-0F1C-F3A0-1C72-034DA75442FC}"/>
              </a:ext>
            </a:extLst>
          </p:cNvPr>
          <p:cNvSpPr/>
          <p:nvPr/>
        </p:nvSpPr>
        <p:spPr>
          <a:xfrm>
            <a:off x="8790041" y="4640828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c:12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63793-2323-C717-2AB8-C68A9F08F888}"/>
              </a:ext>
            </a:extLst>
          </p:cNvPr>
          <p:cNvSpPr/>
          <p:nvPr/>
        </p:nvSpPr>
        <p:spPr>
          <a:xfrm>
            <a:off x="9915837" y="4665404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b:13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5DF9D8-A728-3247-3A43-1CE392228B18}"/>
              </a:ext>
            </a:extLst>
          </p:cNvPr>
          <p:cNvSpPr/>
          <p:nvPr/>
        </p:nvSpPr>
        <p:spPr>
          <a:xfrm>
            <a:off x="11021967" y="3903402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a:45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9242E6-056F-FCC1-23C4-1CFCDAFF4CB6}"/>
              </a:ext>
            </a:extLst>
          </p:cNvPr>
          <p:cNvSpPr/>
          <p:nvPr/>
        </p:nvSpPr>
        <p:spPr>
          <a:xfrm>
            <a:off x="5948517" y="3333135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C89270-3F5E-076E-7A98-C37C4DEA397D}"/>
              </a:ext>
            </a:extLst>
          </p:cNvPr>
          <p:cNvCxnSpPr>
            <a:stCxn id="13" idx="4"/>
            <a:endCxn id="4" idx="0"/>
          </p:cNvCxnSpPr>
          <p:nvPr/>
        </p:nvCxnSpPr>
        <p:spPr>
          <a:xfrm flipH="1">
            <a:off x="5712540" y="3868994"/>
            <a:ext cx="555525" cy="75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B8EE33-7FE4-604D-01BE-0215744FE898}"/>
              </a:ext>
            </a:extLst>
          </p:cNvPr>
          <p:cNvCxnSpPr>
            <a:stCxn id="13" idx="4"/>
            <a:endCxn id="6" idx="0"/>
          </p:cNvCxnSpPr>
          <p:nvPr/>
        </p:nvCxnSpPr>
        <p:spPr>
          <a:xfrm>
            <a:off x="6268065" y="3868994"/>
            <a:ext cx="599768" cy="75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C14B925-4979-D4B4-FE1D-88A16D76AEE5}"/>
              </a:ext>
            </a:extLst>
          </p:cNvPr>
          <p:cNvSpPr/>
          <p:nvPr/>
        </p:nvSpPr>
        <p:spPr>
          <a:xfrm>
            <a:off x="9493056" y="3298719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C7C12D-64B2-B372-3930-A59C62105043}"/>
              </a:ext>
            </a:extLst>
          </p:cNvPr>
          <p:cNvCxnSpPr>
            <a:stCxn id="11" idx="4"/>
            <a:endCxn id="8" idx="0"/>
          </p:cNvCxnSpPr>
          <p:nvPr/>
        </p:nvCxnSpPr>
        <p:spPr>
          <a:xfrm flipH="1">
            <a:off x="9232493" y="3834578"/>
            <a:ext cx="580111" cy="80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9E5F96-0318-0862-9CFF-04DBBD333F8C}"/>
              </a:ext>
            </a:extLst>
          </p:cNvPr>
          <p:cNvCxnSpPr>
            <a:stCxn id="11" idx="4"/>
            <a:endCxn id="9" idx="0"/>
          </p:cNvCxnSpPr>
          <p:nvPr/>
        </p:nvCxnSpPr>
        <p:spPr>
          <a:xfrm>
            <a:off x="9812604" y="3834578"/>
            <a:ext cx="545685" cy="83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052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72CC-8A72-5F89-27AD-28572525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encoding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3ACF1-1211-CD8F-2C18-397A4DEE31FC}"/>
              </a:ext>
            </a:extLst>
          </p:cNvPr>
          <p:cNvSpPr txBox="1"/>
          <p:nvPr/>
        </p:nvSpPr>
        <p:spPr>
          <a:xfrm>
            <a:off x="390418" y="5643497"/>
            <a:ext cx="3976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Keep connecting two nodes with minimum frequencies unless all nodes are connected.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F1CF5F4-896E-9C85-4EED-88230727EB0A}"/>
              </a:ext>
            </a:extLst>
          </p:cNvPr>
          <p:cNvGraphicFramePr>
            <a:graphicFrameLocks noGrp="1"/>
          </p:cNvGraphicFramePr>
          <p:nvPr/>
        </p:nvGraphicFramePr>
        <p:xfrm>
          <a:off x="478502" y="2076520"/>
          <a:ext cx="2313858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1286">
                  <a:extLst>
                    <a:ext uri="{9D8B030D-6E8A-4147-A177-3AD203B41FA5}">
                      <a16:colId xmlns:a16="http://schemas.microsoft.com/office/drawing/2014/main" val="2111243163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1060728881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464046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2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1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0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5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6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7752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07ACDF3-F8F3-BD09-FEFE-D22ACEE62980}"/>
              </a:ext>
            </a:extLst>
          </p:cNvPr>
          <p:cNvSpPr/>
          <p:nvPr/>
        </p:nvSpPr>
        <p:spPr>
          <a:xfrm>
            <a:off x="5270088" y="4621164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f:5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1BE62-A7D2-93B1-2F43-80FDFA64C4CA}"/>
              </a:ext>
            </a:extLst>
          </p:cNvPr>
          <p:cNvSpPr/>
          <p:nvPr/>
        </p:nvSpPr>
        <p:spPr>
          <a:xfrm>
            <a:off x="6425381" y="4626081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e:9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FAD5D7-5353-65A6-8FB4-C45B9CA41C08}"/>
              </a:ext>
            </a:extLst>
          </p:cNvPr>
          <p:cNvSpPr/>
          <p:nvPr/>
        </p:nvSpPr>
        <p:spPr>
          <a:xfrm>
            <a:off x="7546260" y="3377380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d:16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12E77F-0F1C-F3A0-1C72-034DA75442FC}"/>
              </a:ext>
            </a:extLst>
          </p:cNvPr>
          <p:cNvSpPr/>
          <p:nvPr/>
        </p:nvSpPr>
        <p:spPr>
          <a:xfrm>
            <a:off x="8790041" y="4640828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c:12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63793-2323-C717-2AB8-C68A9F08F888}"/>
              </a:ext>
            </a:extLst>
          </p:cNvPr>
          <p:cNvSpPr/>
          <p:nvPr/>
        </p:nvSpPr>
        <p:spPr>
          <a:xfrm>
            <a:off x="9915837" y="4665404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b:13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5DF9D8-A728-3247-3A43-1CE392228B18}"/>
              </a:ext>
            </a:extLst>
          </p:cNvPr>
          <p:cNvSpPr/>
          <p:nvPr/>
        </p:nvSpPr>
        <p:spPr>
          <a:xfrm>
            <a:off x="11021967" y="3903402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a:45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9242E6-056F-FCC1-23C4-1CFCDAFF4CB6}"/>
              </a:ext>
            </a:extLst>
          </p:cNvPr>
          <p:cNvSpPr/>
          <p:nvPr/>
        </p:nvSpPr>
        <p:spPr>
          <a:xfrm>
            <a:off x="5948517" y="3333135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C89270-3F5E-076E-7A98-C37C4DEA397D}"/>
              </a:ext>
            </a:extLst>
          </p:cNvPr>
          <p:cNvCxnSpPr>
            <a:stCxn id="13" idx="4"/>
            <a:endCxn id="4" idx="0"/>
          </p:cNvCxnSpPr>
          <p:nvPr/>
        </p:nvCxnSpPr>
        <p:spPr>
          <a:xfrm flipH="1">
            <a:off x="5712540" y="3868994"/>
            <a:ext cx="555525" cy="75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B8EE33-7FE4-604D-01BE-0215744FE898}"/>
              </a:ext>
            </a:extLst>
          </p:cNvPr>
          <p:cNvCxnSpPr>
            <a:stCxn id="13" idx="4"/>
            <a:endCxn id="6" idx="0"/>
          </p:cNvCxnSpPr>
          <p:nvPr/>
        </p:nvCxnSpPr>
        <p:spPr>
          <a:xfrm>
            <a:off x="6268065" y="3868994"/>
            <a:ext cx="599768" cy="75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C14B925-4979-D4B4-FE1D-88A16D76AEE5}"/>
              </a:ext>
            </a:extLst>
          </p:cNvPr>
          <p:cNvSpPr/>
          <p:nvPr/>
        </p:nvSpPr>
        <p:spPr>
          <a:xfrm>
            <a:off x="9493056" y="3298719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C7C12D-64B2-B372-3930-A59C62105043}"/>
              </a:ext>
            </a:extLst>
          </p:cNvPr>
          <p:cNvCxnSpPr>
            <a:stCxn id="11" idx="4"/>
            <a:endCxn id="8" idx="0"/>
          </p:cNvCxnSpPr>
          <p:nvPr/>
        </p:nvCxnSpPr>
        <p:spPr>
          <a:xfrm flipH="1">
            <a:off x="9232493" y="3834578"/>
            <a:ext cx="580111" cy="80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9E5F96-0318-0862-9CFF-04DBBD333F8C}"/>
              </a:ext>
            </a:extLst>
          </p:cNvPr>
          <p:cNvCxnSpPr>
            <a:stCxn id="11" idx="4"/>
            <a:endCxn id="9" idx="0"/>
          </p:cNvCxnSpPr>
          <p:nvPr/>
        </p:nvCxnSpPr>
        <p:spPr>
          <a:xfrm>
            <a:off x="9812604" y="3834578"/>
            <a:ext cx="545685" cy="83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AD2B35D-6D0C-0866-0C6A-63965C2DA005}"/>
              </a:ext>
            </a:extLst>
          </p:cNvPr>
          <p:cNvSpPr/>
          <p:nvPr/>
        </p:nvSpPr>
        <p:spPr>
          <a:xfrm>
            <a:off x="6710519" y="2050023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969036-FA34-8541-A4FA-E8DA0FBFDBA8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6268065" y="2585882"/>
            <a:ext cx="762002" cy="74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9364D9-8167-43B9-1557-21806CF55595}"/>
              </a:ext>
            </a:extLst>
          </p:cNvPr>
          <p:cNvCxnSpPr>
            <a:stCxn id="12" idx="4"/>
            <a:endCxn id="7" idx="0"/>
          </p:cNvCxnSpPr>
          <p:nvPr/>
        </p:nvCxnSpPr>
        <p:spPr>
          <a:xfrm>
            <a:off x="7030067" y="2585882"/>
            <a:ext cx="958645" cy="791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47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72CC-8A72-5F89-27AD-28572525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encoding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3ACF1-1211-CD8F-2C18-397A4DEE31FC}"/>
              </a:ext>
            </a:extLst>
          </p:cNvPr>
          <p:cNvSpPr txBox="1"/>
          <p:nvPr/>
        </p:nvSpPr>
        <p:spPr>
          <a:xfrm>
            <a:off x="390418" y="5643497"/>
            <a:ext cx="3976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Keep connecting two nodes with minimum frequencies unless all nodes are connected.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F1CF5F4-896E-9C85-4EED-88230727EB0A}"/>
              </a:ext>
            </a:extLst>
          </p:cNvPr>
          <p:cNvGraphicFramePr>
            <a:graphicFrameLocks noGrp="1"/>
          </p:cNvGraphicFramePr>
          <p:nvPr/>
        </p:nvGraphicFramePr>
        <p:xfrm>
          <a:off x="478502" y="2076520"/>
          <a:ext cx="2313858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1286">
                  <a:extLst>
                    <a:ext uri="{9D8B030D-6E8A-4147-A177-3AD203B41FA5}">
                      <a16:colId xmlns:a16="http://schemas.microsoft.com/office/drawing/2014/main" val="2111243163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1060728881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464046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2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1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0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5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6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7752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07ACDF3-F8F3-BD09-FEFE-D22ACEE62980}"/>
              </a:ext>
            </a:extLst>
          </p:cNvPr>
          <p:cNvSpPr/>
          <p:nvPr/>
        </p:nvSpPr>
        <p:spPr>
          <a:xfrm>
            <a:off x="5270088" y="4621164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f:5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1BE62-A7D2-93B1-2F43-80FDFA64C4CA}"/>
              </a:ext>
            </a:extLst>
          </p:cNvPr>
          <p:cNvSpPr/>
          <p:nvPr/>
        </p:nvSpPr>
        <p:spPr>
          <a:xfrm>
            <a:off x="6425381" y="4626081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e:9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FAD5D7-5353-65A6-8FB4-C45B9CA41C08}"/>
              </a:ext>
            </a:extLst>
          </p:cNvPr>
          <p:cNvSpPr/>
          <p:nvPr/>
        </p:nvSpPr>
        <p:spPr>
          <a:xfrm>
            <a:off x="7546260" y="3377380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d:16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12E77F-0F1C-F3A0-1C72-034DA75442FC}"/>
              </a:ext>
            </a:extLst>
          </p:cNvPr>
          <p:cNvSpPr/>
          <p:nvPr/>
        </p:nvSpPr>
        <p:spPr>
          <a:xfrm>
            <a:off x="3519933" y="3421629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c:12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63793-2323-C717-2AB8-C68A9F08F888}"/>
              </a:ext>
            </a:extLst>
          </p:cNvPr>
          <p:cNvSpPr/>
          <p:nvPr/>
        </p:nvSpPr>
        <p:spPr>
          <a:xfrm>
            <a:off x="4645729" y="3446205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b:13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5DF9D8-A728-3247-3A43-1CE392228B18}"/>
              </a:ext>
            </a:extLst>
          </p:cNvPr>
          <p:cNvSpPr/>
          <p:nvPr/>
        </p:nvSpPr>
        <p:spPr>
          <a:xfrm>
            <a:off x="11021967" y="3903402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a:45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9242E6-056F-FCC1-23C4-1CFCDAFF4CB6}"/>
              </a:ext>
            </a:extLst>
          </p:cNvPr>
          <p:cNvSpPr/>
          <p:nvPr/>
        </p:nvSpPr>
        <p:spPr>
          <a:xfrm>
            <a:off x="5948517" y="3333135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C89270-3F5E-076E-7A98-C37C4DEA397D}"/>
              </a:ext>
            </a:extLst>
          </p:cNvPr>
          <p:cNvCxnSpPr>
            <a:stCxn id="13" idx="4"/>
            <a:endCxn id="4" idx="0"/>
          </p:cNvCxnSpPr>
          <p:nvPr/>
        </p:nvCxnSpPr>
        <p:spPr>
          <a:xfrm flipH="1">
            <a:off x="5712540" y="3868994"/>
            <a:ext cx="555525" cy="75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B8EE33-7FE4-604D-01BE-0215744FE898}"/>
              </a:ext>
            </a:extLst>
          </p:cNvPr>
          <p:cNvCxnSpPr>
            <a:stCxn id="13" idx="4"/>
            <a:endCxn id="6" idx="0"/>
          </p:cNvCxnSpPr>
          <p:nvPr/>
        </p:nvCxnSpPr>
        <p:spPr>
          <a:xfrm>
            <a:off x="6268065" y="3868994"/>
            <a:ext cx="599768" cy="75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C14B925-4979-D4B4-FE1D-88A16D76AEE5}"/>
              </a:ext>
            </a:extLst>
          </p:cNvPr>
          <p:cNvSpPr/>
          <p:nvPr/>
        </p:nvSpPr>
        <p:spPr>
          <a:xfrm>
            <a:off x="4222948" y="2079520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C7C12D-64B2-B372-3930-A59C62105043}"/>
              </a:ext>
            </a:extLst>
          </p:cNvPr>
          <p:cNvCxnSpPr>
            <a:stCxn id="11" idx="4"/>
            <a:endCxn id="8" idx="0"/>
          </p:cNvCxnSpPr>
          <p:nvPr/>
        </p:nvCxnSpPr>
        <p:spPr>
          <a:xfrm flipH="1">
            <a:off x="3962385" y="2615379"/>
            <a:ext cx="580111" cy="80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9E5F96-0318-0862-9CFF-04DBBD333F8C}"/>
              </a:ext>
            </a:extLst>
          </p:cNvPr>
          <p:cNvCxnSpPr>
            <a:stCxn id="11" idx="4"/>
            <a:endCxn id="9" idx="0"/>
          </p:cNvCxnSpPr>
          <p:nvPr/>
        </p:nvCxnSpPr>
        <p:spPr>
          <a:xfrm>
            <a:off x="4542496" y="2615379"/>
            <a:ext cx="545685" cy="83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AD2B35D-6D0C-0866-0C6A-63965C2DA005}"/>
              </a:ext>
            </a:extLst>
          </p:cNvPr>
          <p:cNvSpPr/>
          <p:nvPr/>
        </p:nvSpPr>
        <p:spPr>
          <a:xfrm>
            <a:off x="6710519" y="2050023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969036-FA34-8541-A4FA-E8DA0FBFDBA8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6268065" y="2585882"/>
            <a:ext cx="762002" cy="74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9364D9-8167-43B9-1557-21806CF55595}"/>
              </a:ext>
            </a:extLst>
          </p:cNvPr>
          <p:cNvCxnSpPr>
            <a:stCxn id="12" idx="4"/>
            <a:endCxn id="7" idx="0"/>
          </p:cNvCxnSpPr>
          <p:nvPr/>
        </p:nvCxnSpPr>
        <p:spPr>
          <a:xfrm>
            <a:off x="7030067" y="2585882"/>
            <a:ext cx="958645" cy="791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BBD4857-4E71-EF38-9034-A8F3EB7594DE}"/>
              </a:ext>
            </a:extLst>
          </p:cNvPr>
          <p:cNvSpPr/>
          <p:nvPr/>
        </p:nvSpPr>
        <p:spPr>
          <a:xfrm>
            <a:off x="5476568" y="1209363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53B4B3-FD20-D1B6-2891-0B60D95104F7}"/>
              </a:ext>
            </a:extLst>
          </p:cNvPr>
          <p:cNvCxnSpPr>
            <a:stCxn id="16" idx="4"/>
            <a:endCxn id="11" idx="7"/>
          </p:cNvCxnSpPr>
          <p:nvPr/>
        </p:nvCxnSpPr>
        <p:spPr>
          <a:xfrm flipH="1">
            <a:off x="4768451" y="1745222"/>
            <a:ext cx="1027665" cy="412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898E6E-8718-127A-3047-E4499426497A}"/>
              </a:ext>
            </a:extLst>
          </p:cNvPr>
          <p:cNvCxnSpPr>
            <a:stCxn id="16" idx="4"/>
            <a:endCxn id="12" idx="1"/>
          </p:cNvCxnSpPr>
          <p:nvPr/>
        </p:nvCxnSpPr>
        <p:spPr>
          <a:xfrm>
            <a:off x="5796116" y="1745222"/>
            <a:ext cx="1007996" cy="38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429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72CC-8A72-5F89-27AD-28572525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encoding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3ACF1-1211-CD8F-2C18-397A4DEE31FC}"/>
              </a:ext>
            </a:extLst>
          </p:cNvPr>
          <p:cNvSpPr txBox="1"/>
          <p:nvPr/>
        </p:nvSpPr>
        <p:spPr>
          <a:xfrm>
            <a:off x="390418" y="5643497"/>
            <a:ext cx="3976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Keep connecting two nodes with minimum frequencies unless all nodes are connected.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F1CF5F4-896E-9C85-4EED-88230727EB0A}"/>
              </a:ext>
            </a:extLst>
          </p:cNvPr>
          <p:cNvGraphicFramePr>
            <a:graphicFrameLocks noGrp="1"/>
          </p:cNvGraphicFramePr>
          <p:nvPr/>
        </p:nvGraphicFramePr>
        <p:xfrm>
          <a:off x="478502" y="2076520"/>
          <a:ext cx="2313858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1286">
                  <a:extLst>
                    <a:ext uri="{9D8B030D-6E8A-4147-A177-3AD203B41FA5}">
                      <a16:colId xmlns:a16="http://schemas.microsoft.com/office/drawing/2014/main" val="2111243163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1060728881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464046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2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1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0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5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6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7752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07ACDF3-F8F3-BD09-FEFE-D22ACEE62980}"/>
              </a:ext>
            </a:extLst>
          </p:cNvPr>
          <p:cNvSpPr/>
          <p:nvPr/>
        </p:nvSpPr>
        <p:spPr>
          <a:xfrm>
            <a:off x="8170611" y="5673216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f:5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1BE62-A7D2-93B1-2F43-80FDFA64C4CA}"/>
              </a:ext>
            </a:extLst>
          </p:cNvPr>
          <p:cNvSpPr/>
          <p:nvPr/>
        </p:nvSpPr>
        <p:spPr>
          <a:xfrm>
            <a:off x="9325904" y="5678133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e:9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FAD5D7-5353-65A6-8FB4-C45B9CA41C08}"/>
              </a:ext>
            </a:extLst>
          </p:cNvPr>
          <p:cNvSpPr/>
          <p:nvPr/>
        </p:nvSpPr>
        <p:spPr>
          <a:xfrm>
            <a:off x="10446783" y="4429432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d:16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12E77F-0F1C-F3A0-1C72-034DA75442FC}"/>
              </a:ext>
            </a:extLst>
          </p:cNvPr>
          <p:cNvSpPr/>
          <p:nvPr/>
        </p:nvSpPr>
        <p:spPr>
          <a:xfrm>
            <a:off x="6420456" y="4473681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c:12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63793-2323-C717-2AB8-C68A9F08F888}"/>
              </a:ext>
            </a:extLst>
          </p:cNvPr>
          <p:cNvSpPr/>
          <p:nvPr/>
        </p:nvSpPr>
        <p:spPr>
          <a:xfrm>
            <a:off x="7546252" y="4498257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b:13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5DF9D8-A728-3247-3A43-1CE392228B18}"/>
              </a:ext>
            </a:extLst>
          </p:cNvPr>
          <p:cNvSpPr/>
          <p:nvPr/>
        </p:nvSpPr>
        <p:spPr>
          <a:xfrm>
            <a:off x="6223810" y="2349902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a:45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9242E6-056F-FCC1-23C4-1CFCDAFF4CB6}"/>
              </a:ext>
            </a:extLst>
          </p:cNvPr>
          <p:cNvSpPr/>
          <p:nvPr/>
        </p:nvSpPr>
        <p:spPr>
          <a:xfrm>
            <a:off x="8849040" y="4385187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C89270-3F5E-076E-7A98-C37C4DEA397D}"/>
              </a:ext>
            </a:extLst>
          </p:cNvPr>
          <p:cNvCxnSpPr>
            <a:stCxn id="13" idx="4"/>
            <a:endCxn id="4" idx="0"/>
          </p:cNvCxnSpPr>
          <p:nvPr/>
        </p:nvCxnSpPr>
        <p:spPr>
          <a:xfrm flipH="1">
            <a:off x="8613063" y="4921046"/>
            <a:ext cx="555525" cy="75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B8EE33-7FE4-604D-01BE-0215744FE898}"/>
              </a:ext>
            </a:extLst>
          </p:cNvPr>
          <p:cNvCxnSpPr>
            <a:stCxn id="13" idx="4"/>
            <a:endCxn id="6" idx="0"/>
          </p:cNvCxnSpPr>
          <p:nvPr/>
        </p:nvCxnSpPr>
        <p:spPr>
          <a:xfrm>
            <a:off x="9168588" y="4921046"/>
            <a:ext cx="599768" cy="75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C14B925-4979-D4B4-FE1D-88A16D76AEE5}"/>
              </a:ext>
            </a:extLst>
          </p:cNvPr>
          <p:cNvSpPr/>
          <p:nvPr/>
        </p:nvSpPr>
        <p:spPr>
          <a:xfrm>
            <a:off x="7123471" y="3131572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C7C12D-64B2-B372-3930-A59C62105043}"/>
              </a:ext>
            </a:extLst>
          </p:cNvPr>
          <p:cNvCxnSpPr>
            <a:stCxn id="11" idx="4"/>
            <a:endCxn id="8" idx="0"/>
          </p:cNvCxnSpPr>
          <p:nvPr/>
        </p:nvCxnSpPr>
        <p:spPr>
          <a:xfrm flipH="1">
            <a:off x="6862908" y="3667431"/>
            <a:ext cx="580111" cy="80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9E5F96-0318-0862-9CFF-04DBBD333F8C}"/>
              </a:ext>
            </a:extLst>
          </p:cNvPr>
          <p:cNvCxnSpPr>
            <a:stCxn id="11" idx="4"/>
            <a:endCxn id="9" idx="0"/>
          </p:cNvCxnSpPr>
          <p:nvPr/>
        </p:nvCxnSpPr>
        <p:spPr>
          <a:xfrm>
            <a:off x="7443019" y="3667431"/>
            <a:ext cx="545685" cy="83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AD2B35D-6D0C-0866-0C6A-63965C2DA005}"/>
              </a:ext>
            </a:extLst>
          </p:cNvPr>
          <p:cNvSpPr/>
          <p:nvPr/>
        </p:nvSpPr>
        <p:spPr>
          <a:xfrm>
            <a:off x="9611042" y="3102075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969036-FA34-8541-A4FA-E8DA0FBFDBA8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9168588" y="3637934"/>
            <a:ext cx="762002" cy="74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9364D9-8167-43B9-1557-21806CF55595}"/>
              </a:ext>
            </a:extLst>
          </p:cNvPr>
          <p:cNvCxnSpPr>
            <a:stCxn id="12" idx="4"/>
            <a:endCxn id="7" idx="0"/>
          </p:cNvCxnSpPr>
          <p:nvPr/>
        </p:nvCxnSpPr>
        <p:spPr>
          <a:xfrm>
            <a:off x="9930590" y="3637934"/>
            <a:ext cx="958645" cy="791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BBD4857-4E71-EF38-9034-A8F3EB7594DE}"/>
              </a:ext>
            </a:extLst>
          </p:cNvPr>
          <p:cNvSpPr/>
          <p:nvPr/>
        </p:nvSpPr>
        <p:spPr>
          <a:xfrm>
            <a:off x="8377091" y="2261415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53B4B3-FD20-D1B6-2891-0B60D95104F7}"/>
              </a:ext>
            </a:extLst>
          </p:cNvPr>
          <p:cNvCxnSpPr>
            <a:stCxn id="16" idx="4"/>
            <a:endCxn id="11" idx="7"/>
          </p:cNvCxnSpPr>
          <p:nvPr/>
        </p:nvCxnSpPr>
        <p:spPr>
          <a:xfrm flipH="1">
            <a:off x="7668974" y="2797274"/>
            <a:ext cx="1027665" cy="412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898E6E-8718-127A-3047-E4499426497A}"/>
              </a:ext>
            </a:extLst>
          </p:cNvPr>
          <p:cNvCxnSpPr>
            <a:stCxn id="16" idx="4"/>
            <a:endCxn id="12" idx="1"/>
          </p:cNvCxnSpPr>
          <p:nvPr/>
        </p:nvCxnSpPr>
        <p:spPr>
          <a:xfrm>
            <a:off x="8696639" y="2797274"/>
            <a:ext cx="1007996" cy="38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4F08B00-DDA2-F304-0FC6-CFD57E63405F}"/>
              </a:ext>
            </a:extLst>
          </p:cNvPr>
          <p:cNvSpPr/>
          <p:nvPr/>
        </p:nvSpPr>
        <p:spPr>
          <a:xfrm>
            <a:off x="7320122" y="1076627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0BD764-CF1B-A62F-A605-1360F0AB435E}"/>
              </a:ext>
            </a:extLst>
          </p:cNvPr>
          <p:cNvCxnSpPr>
            <a:stCxn id="10" idx="0"/>
            <a:endCxn id="20" idx="4"/>
          </p:cNvCxnSpPr>
          <p:nvPr/>
        </p:nvCxnSpPr>
        <p:spPr>
          <a:xfrm flipV="1">
            <a:off x="6666262" y="1612486"/>
            <a:ext cx="973408" cy="737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D261125-0961-0BDB-3B46-366226DEE3AE}"/>
              </a:ext>
            </a:extLst>
          </p:cNvPr>
          <p:cNvCxnSpPr>
            <a:stCxn id="20" idx="4"/>
            <a:endCxn id="16" idx="1"/>
          </p:cNvCxnSpPr>
          <p:nvPr/>
        </p:nvCxnSpPr>
        <p:spPr>
          <a:xfrm>
            <a:off x="7639670" y="1612486"/>
            <a:ext cx="831014" cy="727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474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72CC-8A72-5F89-27AD-28572525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encoding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3ACF1-1211-CD8F-2C18-397A4DEE31FC}"/>
              </a:ext>
            </a:extLst>
          </p:cNvPr>
          <p:cNvSpPr txBox="1"/>
          <p:nvPr/>
        </p:nvSpPr>
        <p:spPr>
          <a:xfrm>
            <a:off x="390418" y="5643497"/>
            <a:ext cx="3976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Keep connecting two nodes with minimum frequencies unless all nodes are connected.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F1CF5F4-896E-9C85-4EED-88230727EB0A}"/>
              </a:ext>
            </a:extLst>
          </p:cNvPr>
          <p:cNvGraphicFramePr>
            <a:graphicFrameLocks noGrp="1"/>
          </p:cNvGraphicFramePr>
          <p:nvPr/>
        </p:nvGraphicFramePr>
        <p:xfrm>
          <a:off x="478502" y="2076520"/>
          <a:ext cx="2313858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1286">
                  <a:extLst>
                    <a:ext uri="{9D8B030D-6E8A-4147-A177-3AD203B41FA5}">
                      <a16:colId xmlns:a16="http://schemas.microsoft.com/office/drawing/2014/main" val="2111243163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1060728881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464046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2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1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0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5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6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7752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07ACDF3-F8F3-BD09-FEFE-D22ACEE62980}"/>
              </a:ext>
            </a:extLst>
          </p:cNvPr>
          <p:cNvSpPr/>
          <p:nvPr/>
        </p:nvSpPr>
        <p:spPr>
          <a:xfrm>
            <a:off x="8170611" y="5673216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f:5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1BE62-A7D2-93B1-2F43-80FDFA64C4CA}"/>
              </a:ext>
            </a:extLst>
          </p:cNvPr>
          <p:cNvSpPr/>
          <p:nvPr/>
        </p:nvSpPr>
        <p:spPr>
          <a:xfrm>
            <a:off x="9325904" y="5678133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e:9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FAD5D7-5353-65A6-8FB4-C45B9CA41C08}"/>
              </a:ext>
            </a:extLst>
          </p:cNvPr>
          <p:cNvSpPr/>
          <p:nvPr/>
        </p:nvSpPr>
        <p:spPr>
          <a:xfrm>
            <a:off x="10446783" y="4429432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d:16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12E77F-0F1C-F3A0-1C72-034DA75442FC}"/>
              </a:ext>
            </a:extLst>
          </p:cNvPr>
          <p:cNvSpPr/>
          <p:nvPr/>
        </p:nvSpPr>
        <p:spPr>
          <a:xfrm>
            <a:off x="6420456" y="4473681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c:12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63793-2323-C717-2AB8-C68A9F08F888}"/>
              </a:ext>
            </a:extLst>
          </p:cNvPr>
          <p:cNvSpPr/>
          <p:nvPr/>
        </p:nvSpPr>
        <p:spPr>
          <a:xfrm>
            <a:off x="7546252" y="4498257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b:13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5DF9D8-A728-3247-3A43-1CE392228B18}"/>
              </a:ext>
            </a:extLst>
          </p:cNvPr>
          <p:cNvSpPr/>
          <p:nvPr/>
        </p:nvSpPr>
        <p:spPr>
          <a:xfrm>
            <a:off x="6223810" y="2349902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a:45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9242E6-056F-FCC1-23C4-1CFCDAFF4CB6}"/>
              </a:ext>
            </a:extLst>
          </p:cNvPr>
          <p:cNvSpPr/>
          <p:nvPr/>
        </p:nvSpPr>
        <p:spPr>
          <a:xfrm>
            <a:off x="8849040" y="4385187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C89270-3F5E-076E-7A98-C37C4DEA397D}"/>
              </a:ext>
            </a:extLst>
          </p:cNvPr>
          <p:cNvCxnSpPr>
            <a:stCxn id="13" idx="4"/>
            <a:endCxn id="4" idx="0"/>
          </p:cNvCxnSpPr>
          <p:nvPr/>
        </p:nvCxnSpPr>
        <p:spPr>
          <a:xfrm flipH="1">
            <a:off x="8613063" y="4921046"/>
            <a:ext cx="555525" cy="75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B8EE33-7FE4-604D-01BE-0215744FE898}"/>
              </a:ext>
            </a:extLst>
          </p:cNvPr>
          <p:cNvCxnSpPr>
            <a:stCxn id="13" idx="4"/>
            <a:endCxn id="6" idx="0"/>
          </p:cNvCxnSpPr>
          <p:nvPr/>
        </p:nvCxnSpPr>
        <p:spPr>
          <a:xfrm>
            <a:off x="9168588" y="4921046"/>
            <a:ext cx="599768" cy="75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C14B925-4979-D4B4-FE1D-88A16D76AEE5}"/>
              </a:ext>
            </a:extLst>
          </p:cNvPr>
          <p:cNvSpPr/>
          <p:nvPr/>
        </p:nvSpPr>
        <p:spPr>
          <a:xfrm>
            <a:off x="7123471" y="3131572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C7C12D-64B2-B372-3930-A59C62105043}"/>
              </a:ext>
            </a:extLst>
          </p:cNvPr>
          <p:cNvCxnSpPr>
            <a:stCxn id="11" idx="4"/>
            <a:endCxn id="8" idx="0"/>
          </p:cNvCxnSpPr>
          <p:nvPr/>
        </p:nvCxnSpPr>
        <p:spPr>
          <a:xfrm flipH="1">
            <a:off x="6862908" y="3667431"/>
            <a:ext cx="580111" cy="80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9E5F96-0318-0862-9CFF-04DBBD333F8C}"/>
              </a:ext>
            </a:extLst>
          </p:cNvPr>
          <p:cNvCxnSpPr>
            <a:stCxn id="11" idx="4"/>
            <a:endCxn id="9" idx="0"/>
          </p:cNvCxnSpPr>
          <p:nvPr/>
        </p:nvCxnSpPr>
        <p:spPr>
          <a:xfrm>
            <a:off x="7443019" y="3667431"/>
            <a:ext cx="545685" cy="83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AD2B35D-6D0C-0866-0C6A-63965C2DA005}"/>
              </a:ext>
            </a:extLst>
          </p:cNvPr>
          <p:cNvSpPr/>
          <p:nvPr/>
        </p:nvSpPr>
        <p:spPr>
          <a:xfrm>
            <a:off x="9611042" y="3102075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969036-FA34-8541-A4FA-E8DA0FBFDBA8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9168588" y="3637934"/>
            <a:ext cx="762002" cy="74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9364D9-8167-43B9-1557-21806CF55595}"/>
              </a:ext>
            </a:extLst>
          </p:cNvPr>
          <p:cNvCxnSpPr>
            <a:stCxn id="12" idx="4"/>
            <a:endCxn id="7" idx="0"/>
          </p:cNvCxnSpPr>
          <p:nvPr/>
        </p:nvCxnSpPr>
        <p:spPr>
          <a:xfrm>
            <a:off x="9930590" y="3637934"/>
            <a:ext cx="958645" cy="791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BBD4857-4E71-EF38-9034-A8F3EB7594DE}"/>
              </a:ext>
            </a:extLst>
          </p:cNvPr>
          <p:cNvSpPr/>
          <p:nvPr/>
        </p:nvSpPr>
        <p:spPr>
          <a:xfrm>
            <a:off x="8377091" y="2261415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53B4B3-FD20-D1B6-2891-0B60D95104F7}"/>
              </a:ext>
            </a:extLst>
          </p:cNvPr>
          <p:cNvCxnSpPr>
            <a:stCxn id="16" idx="4"/>
            <a:endCxn id="11" idx="7"/>
          </p:cNvCxnSpPr>
          <p:nvPr/>
        </p:nvCxnSpPr>
        <p:spPr>
          <a:xfrm flipH="1">
            <a:off x="7668974" y="2797274"/>
            <a:ext cx="1027665" cy="412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898E6E-8718-127A-3047-E4499426497A}"/>
              </a:ext>
            </a:extLst>
          </p:cNvPr>
          <p:cNvCxnSpPr>
            <a:stCxn id="16" idx="4"/>
            <a:endCxn id="12" idx="1"/>
          </p:cNvCxnSpPr>
          <p:nvPr/>
        </p:nvCxnSpPr>
        <p:spPr>
          <a:xfrm>
            <a:off x="8696639" y="2797274"/>
            <a:ext cx="1007996" cy="38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4F08B00-DDA2-F304-0FC6-CFD57E63405F}"/>
              </a:ext>
            </a:extLst>
          </p:cNvPr>
          <p:cNvSpPr/>
          <p:nvPr/>
        </p:nvSpPr>
        <p:spPr>
          <a:xfrm>
            <a:off x="7320122" y="1076627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0BD764-CF1B-A62F-A605-1360F0AB435E}"/>
              </a:ext>
            </a:extLst>
          </p:cNvPr>
          <p:cNvCxnSpPr>
            <a:stCxn id="10" idx="0"/>
            <a:endCxn id="20" idx="4"/>
          </p:cNvCxnSpPr>
          <p:nvPr/>
        </p:nvCxnSpPr>
        <p:spPr>
          <a:xfrm flipV="1">
            <a:off x="6666262" y="1612486"/>
            <a:ext cx="973408" cy="737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D261125-0961-0BDB-3B46-366226DEE3AE}"/>
              </a:ext>
            </a:extLst>
          </p:cNvPr>
          <p:cNvCxnSpPr>
            <a:stCxn id="20" idx="4"/>
            <a:endCxn id="16" idx="1"/>
          </p:cNvCxnSpPr>
          <p:nvPr/>
        </p:nvCxnSpPr>
        <p:spPr>
          <a:xfrm>
            <a:off x="7639670" y="1612486"/>
            <a:ext cx="831014" cy="727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7E112B7-14E4-B512-E796-0440DEF1B057}"/>
              </a:ext>
            </a:extLst>
          </p:cNvPr>
          <p:cNvSpPr txBox="1"/>
          <p:nvPr/>
        </p:nvSpPr>
        <p:spPr>
          <a:xfrm>
            <a:off x="6853084" y="1641982"/>
            <a:ext cx="35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E8F694-1A62-CBB6-C8A4-AF7CC7C47C5D}"/>
              </a:ext>
            </a:extLst>
          </p:cNvPr>
          <p:cNvSpPr txBox="1"/>
          <p:nvPr/>
        </p:nvSpPr>
        <p:spPr>
          <a:xfrm>
            <a:off x="7772402" y="2679288"/>
            <a:ext cx="35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5521AD-DD6A-817C-7250-3D85ABE59A91}"/>
              </a:ext>
            </a:extLst>
          </p:cNvPr>
          <p:cNvSpPr txBox="1"/>
          <p:nvPr/>
        </p:nvSpPr>
        <p:spPr>
          <a:xfrm>
            <a:off x="6853084" y="3824748"/>
            <a:ext cx="35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9DBF2F-D739-47CB-1E9F-05FD03345F38}"/>
              </a:ext>
            </a:extLst>
          </p:cNvPr>
          <p:cNvSpPr txBox="1"/>
          <p:nvPr/>
        </p:nvSpPr>
        <p:spPr>
          <a:xfrm>
            <a:off x="8637641" y="5048866"/>
            <a:ext cx="35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4D5104-0E89-FBC7-C0BC-E0A22299C501}"/>
              </a:ext>
            </a:extLst>
          </p:cNvPr>
          <p:cNvSpPr txBox="1"/>
          <p:nvPr/>
        </p:nvSpPr>
        <p:spPr>
          <a:xfrm>
            <a:off x="9261992" y="3755923"/>
            <a:ext cx="35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640112-FDB3-1568-F17F-1D96AAA4BBC8}"/>
              </a:ext>
            </a:extLst>
          </p:cNvPr>
          <p:cNvSpPr txBox="1"/>
          <p:nvPr/>
        </p:nvSpPr>
        <p:spPr>
          <a:xfrm>
            <a:off x="9483219" y="5068531"/>
            <a:ext cx="35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6EC007-4BBB-CCFA-D79D-5C804796E9C6}"/>
              </a:ext>
            </a:extLst>
          </p:cNvPr>
          <p:cNvSpPr txBox="1"/>
          <p:nvPr/>
        </p:nvSpPr>
        <p:spPr>
          <a:xfrm>
            <a:off x="10392705" y="3746091"/>
            <a:ext cx="35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ADF3B0-F98F-8382-581A-9C246D9D65B3}"/>
              </a:ext>
            </a:extLst>
          </p:cNvPr>
          <p:cNvSpPr txBox="1"/>
          <p:nvPr/>
        </p:nvSpPr>
        <p:spPr>
          <a:xfrm>
            <a:off x="9148922" y="2649793"/>
            <a:ext cx="35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91CF22-C7EE-84CC-7AF0-7809E13FFA3D}"/>
              </a:ext>
            </a:extLst>
          </p:cNvPr>
          <p:cNvSpPr txBox="1"/>
          <p:nvPr/>
        </p:nvSpPr>
        <p:spPr>
          <a:xfrm>
            <a:off x="8023126" y="1671483"/>
            <a:ext cx="35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3F6FBF-036C-50DB-8630-8F479072BB28}"/>
              </a:ext>
            </a:extLst>
          </p:cNvPr>
          <p:cNvSpPr txBox="1"/>
          <p:nvPr/>
        </p:nvSpPr>
        <p:spPr>
          <a:xfrm>
            <a:off x="7708493" y="3795250"/>
            <a:ext cx="35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0191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AED2-88F5-4431-E3E4-B23F5AE4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D283-DD83-B4D6-9339-37EB2FDF6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section-16.3 from the </a:t>
            </a:r>
            <a:r>
              <a:rPr lang="en-US" dirty="0" err="1"/>
              <a:t>Cormen</a:t>
            </a:r>
            <a:r>
              <a:rPr lang="en-US" dirty="0"/>
              <a:t> et al. 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792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356F-6417-34E2-D60C-B0B51E2C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encoding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908A-96BB-7164-F5B8-0733349D0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2F5E081-0732-218A-ACF2-65B515A56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99872"/>
              </p:ext>
            </p:extLst>
          </p:nvPr>
        </p:nvGraphicFramePr>
        <p:xfrm>
          <a:off x="930786" y="2646792"/>
          <a:ext cx="2313858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1286">
                  <a:extLst>
                    <a:ext uri="{9D8B030D-6E8A-4147-A177-3AD203B41FA5}">
                      <a16:colId xmlns:a16="http://schemas.microsoft.com/office/drawing/2014/main" val="2111243163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1060728881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464046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2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1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0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5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6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77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960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72CC-8A72-5F89-27AD-28572525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encoding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3ACF1-1211-CD8F-2C18-397A4DEE31FC}"/>
              </a:ext>
            </a:extLst>
          </p:cNvPr>
          <p:cNvSpPr txBox="1"/>
          <p:nvPr/>
        </p:nvSpPr>
        <p:spPr>
          <a:xfrm>
            <a:off x="390418" y="5643497"/>
            <a:ext cx="3976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Keep connecting two nodes with minimum frequencies unless all nodes are connected.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F1CF5F4-896E-9C85-4EED-88230727EB0A}"/>
              </a:ext>
            </a:extLst>
          </p:cNvPr>
          <p:cNvGraphicFramePr>
            <a:graphicFrameLocks noGrp="1"/>
          </p:cNvGraphicFramePr>
          <p:nvPr/>
        </p:nvGraphicFramePr>
        <p:xfrm>
          <a:off x="478502" y="2076520"/>
          <a:ext cx="2313858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1286">
                  <a:extLst>
                    <a:ext uri="{9D8B030D-6E8A-4147-A177-3AD203B41FA5}">
                      <a16:colId xmlns:a16="http://schemas.microsoft.com/office/drawing/2014/main" val="2111243163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1060728881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464046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2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1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0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5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6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7752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07ACDF3-F8F3-BD09-FEFE-D22ACEE62980}"/>
              </a:ext>
            </a:extLst>
          </p:cNvPr>
          <p:cNvSpPr/>
          <p:nvPr/>
        </p:nvSpPr>
        <p:spPr>
          <a:xfrm>
            <a:off x="5270088" y="3844414"/>
            <a:ext cx="884903" cy="4522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f:5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1BE62-A7D2-93B1-2F43-80FDFA64C4CA}"/>
              </a:ext>
            </a:extLst>
          </p:cNvPr>
          <p:cNvSpPr/>
          <p:nvPr/>
        </p:nvSpPr>
        <p:spPr>
          <a:xfrm>
            <a:off x="6425381" y="3849331"/>
            <a:ext cx="884903" cy="4522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e:9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FAD5D7-5353-65A6-8FB4-C45B9CA41C08}"/>
              </a:ext>
            </a:extLst>
          </p:cNvPr>
          <p:cNvSpPr/>
          <p:nvPr/>
        </p:nvSpPr>
        <p:spPr>
          <a:xfrm>
            <a:off x="7644583" y="3868994"/>
            <a:ext cx="884903" cy="4522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d:16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12E77F-0F1C-F3A0-1C72-034DA75442FC}"/>
              </a:ext>
            </a:extLst>
          </p:cNvPr>
          <p:cNvSpPr/>
          <p:nvPr/>
        </p:nvSpPr>
        <p:spPr>
          <a:xfrm>
            <a:off x="8790041" y="3893574"/>
            <a:ext cx="884903" cy="4522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c:12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63793-2323-C717-2AB8-C68A9F08F888}"/>
              </a:ext>
            </a:extLst>
          </p:cNvPr>
          <p:cNvSpPr/>
          <p:nvPr/>
        </p:nvSpPr>
        <p:spPr>
          <a:xfrm>
            <a:off x="9866676" y="3898488"/>
            <a:ext cx="884903" cy="4522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b:13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5DF9D8-A728-3247-3A43-1CE392228B18}"/>
              </a:ext>
            </a:extLst>
          </p:cNvPr>
          <p:cNvSpPr/>
          <p:nvPr/>
        </p:nvSpPr>
        <p:spPr>
          <a:xfrm>
            <a:off x="11021967" y="3903402"/>
            <a:ext cx="884903" cy="4522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a:45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B8567-CEB6-0687-0A2C-D220AA644EF5}"/>
              </a:ext>
            </a:extLst>
          </p:cNvPr>
          <p:cNvSpPr txBox="1"/>
          <p:nvPr/>
        </p:nvSpPr>
        <p:spPr>
          <a:xfrm>
            <a:off x="6425381" y="5220929"/>
            <a:ext cx="492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Red nodes are in the min heap.</a:t>
            </a:r>
          </a:p>
        </p:txBody>
      </p:sp>
    </p:spTree>
    <p:extLst>
      <p:ext uri="{BB962C8B-B14F-4D97-AF65-F5344CB8AC3E}">
        <p14:creationId xmlns:p14="http://schemas.microsoft.com/office/powerpoint/2010/main" val="2376568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72CC-8A72-5F89-27AD-28572525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encoding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3ACF1-1211-CD8F-2C18-397A4DEE31FC}"/>
              </a:ext>
            </a:extLst>
          </p:cNvPr>
          <p:cNvSpPr txBox="1"/>
          <p:nvPr/>
        </p:nvSpPr>
        <p:spPr>
          <a:xfrm>
            <a:off x="390418" y="5643497"/>
            <a:ext cx="3976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Keep connecting two nodes with minimum frequencies unless all nodes are connected.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F1CF5F4-896E-9C85-4EED-88230727EB0A}"/>
              </a:ext>
            </a:extLst>
          </p:cNvPr>
          <p:cNvGraphicFramePr>
            <a:graphicFrameLocks noGrp="1"/>
          </p:cNvGraphicFramePr>
          <p:nvPr/>
        </p:nvGraphicFramePr>
        <p:xfrm>
          <a:off x="478502" y="2076520"/>
          <a:ext cx="2313858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1286">
                  <a:extLst>
                    <a:ext uri="{9D8B030D-6E8A-4147-A177-3AD203B41FA5}">
                      <a16:colId xmlns:a16="http://schemas.microsoft.com/office/drawing/2014/main" val="2111243163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1060728881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464046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2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1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0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5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6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7752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07ACDF3-F8F3-BD09-FEFE-D22ACEE62980}"/>
              </a:ext>
            </a:extLst>
          </p:cNvPr>
          <p:cNvSpPr/>
          <p:nvPr/>
        </p:nvSpPr>
        <p:spPr>
          <a:xfrm>
            <a:off x="5270088" y="4621164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f:5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1BE62-A7D2-93B1-2F43-80FDFA64C4CA}"/>
              </a:ext>
            </a:extLst>
          </p:cNvPr>
          <p:cNvSpPr/>
          <p:nvPr/>
        </p:nvSpPr>
        <p:spPr>
          <a:xfrm>
            <a:off x="6425381" y="4626081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e:9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FAD5D7-5353-65A6-8FB4-C45B9CA41C08}"/>
              </a:ext>
            </a:extLst>
          </p:cNvPr>
          <p:cNvSpPr/>
          <p:nvPr/>
        </p:nvSpPr>
        <p:spPr>
          <a:xfrm>
            <a:off x="7644583" y="3868994"/>
            <a:ext cx="884903" cy="452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d:16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12E77F-0F1C-F3A0-1C72-034DA75442FC}"/>
              </a:ext>
            </a:extLst>
          </p:cNvPr>
          <p:cNvSpPr/>
          <p:nvPr/>
        </p:nvSpPr>
        <p:spPr>
          <a:xfrm>
            <a:off x="8790041" y="3893574"/>
            <a:ext cx="884903" cy="452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c:12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63793-2323-C717-2AB8-C68A9F08F888}"/>
              </a:ext>
            </a:extLst>
          </p:cNvPr>
          <p:cNvSpPr/>
          <p:nvPr/>
        </p:nvSpPr>
        <p:spPr>
          <a:xfrm>
            <a:off x="9866676" y="3898488"/>
            <a:ext cx="884903" cy="452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b:13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5DF9D8-A728-3247-3A43-1CE392228B18}"/>
              </a:ext>
            </a:extLst>
          </p:cNvPr>
          <p:cNvSpPr/>
          <p:nvPr/>
        </p:nvSpPr>
        <p:spPr>
          <a:xfrm>
            <a:off x="11021967" y="3903402"/>
            <a:ext cx="884903" cy="452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a:45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9242E6-056F-FCC1-23C4-1CFCDAFF4CB6}"/>
              </a:ext>
            </a:extLst>
          </p:cNvPr>
          <p:cNvSpPr/>
          <p:nvPr/>
        </p:nvSpPr>
        <p:spPr>
          <a:xfrm>
            <a:off x="5948517" y="3333135"/>
            <a:ext cx="639096" cy="5358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C89270-3F5E-076E-7A98-C37C4DEA397D}"/>
              </a:ext>
            </a:extLst>
          </p:cNvPr>
          <p:cNvCxnSpPr>
            <a:stCxn id="13" idx="4"/>
            <a:endCxn id="4" idx="0"/>
          </p:cNvCxnSpPr>
          <p:nvPr/>
        </p:nvCxnSpPr>
        <p:spPr>
          <a:xfrm flipH="1">
            <a:off x="5712540" y="3868994"/>
            <a:ext cx="555525" cy="75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B8EE33-7FE4-604D-01BE-0215744FE898}"/>
              </a:ext>
            </a:extLst>
          </p:cNvPr>
          <p:cNvCxnSpPr>
            <a:stCxn id="13" idx="4"/>
            <a:endCxn id="6" idx="0"/>
          </p:cNvCxnSpPr>
          <p:nvPr/>
        </p:nvCxnSpPr>
        <p:spPr>
          <a:xfrm>
            <a:off x="6268065" y="3868994"/>
            <a:ext cx="599768" cy="75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29E517-67DD-C47E-7E8A-589A7A3A3AED}"/>
              </a:ext>
            </a:extLst>
          </p:cNvPr>
          <p:cNvSpPr txBox="1"/>
          <p:nvPr/>
        </p:nvSpPr>
        <p:spPr>
          <a:xfrm>
            <a:off x="6425381" y="5486401"/>
            <a:ext cx="4928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Red nodes are in the min heap.</a:t>
            </a:r>
          </a:p>
          <a:p>
            <a:r>
              <a:rPr lang="en-IN" dirty="0"/>
              <a:t>Extract two nodes from the min heap, connect them, and add the new node to the min heap.</a:t>
            </a:r>
          </a:p>
        </p:txBody>
      </p:sp>
    </p:spTree>
    <p:extLst>
      <p:ext uri="{BB962C8B-B14F-4D97-AF65-F5344CB8AC3E}">
        <p14:creationId xmlns:p14="http://schemas.microsoft.com/office/powerpoint/2010/main" val="2811438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72CC-8A72-5F89-27AD-28572525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encoding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3ACF1-1211-CD8F-2C18-397A4DEE31FC}"/>
              </a:ext>
            </a:extLst>
          </p:cNvPr>
          <p:cNvSpPr txBox="1"/>
          <p:nvPr/>
        </p:nvSpPr>
        <p:spPr>
          <a:xfrm>
            <a:off x="390418" y="5643497"/>
            <a:ext cx="3976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Keep connecting two nodes with minimum frequencies unless all nodes are connected.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F1CF5F4-896E-9C85-4EED-88230727EB0A}"/>
              </a:ext>
            </a:extLst>
          </p:cNvPr>
          <p:cNvGraphicFramePr>
            <a:graphicFrameLocks noGrp="1"/>
          </p:cNvGraphicFramePr>
          <p:nvPr/>
        </p:nvGraphicFramePr>
        <p:xfrm>
          <a:off x="478502" y="2076520"/>
          <a:ext cx="2313858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1286">
                  <a:extLst>
                    <a:ext uri="{9D8B030D-6E8A-4147-A177-3AD203B41FA5}">
                      <a16:colId xmlns:a16="http://schemas.microsoft.com/office/drawing/2014/main" val="2111243163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1060728881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464046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2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1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0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5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6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7752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07ACDF3-F8F3-BD09-FEFE-D22ACEE62980}"/>
              </a:ext>
            </a:extLst>
          </p:cNvPr>
          <p:cNvSpPr/>
          <p:nvPr/>
        </p:nvSpPr>
        <p:spPr>
          <a:xfrm>
            <a:off x="5270088" y="4621164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f:5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1BE62-A7D2-93B1-2F43-80FDFA64C4CA}"/>
              </a:ext>
            </a:extLst>
          </p:cNvPr>
          <p:cNvSpPr/>
          <p:nvPr/>
        </p:nvSpPr>
        <p:spPr>
          <a:xfrm>
            <a:off x="6425381" y="4626081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e:9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FAD5D7-5353-65A6-8FB4-C45B9CA41C08}"/>
              </a:ext>
            </a:extLst>
          </p:cNvPr>
          <p:cNvSpPr/>
          <p:nvPr/>
        </p:nvSpPr>
        <p:spPr>
          <a:xfrm>
            <a:off x="7644583" y="3868994"/>
            <a:ext cx="884903" cy="452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d:16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12E77F-0F1C-F3A0-1C72-034DA75442FC}"/>
              </a:ext>
            </a:extLst>
          </p:cNvPr>
          <p:cNvSpPr/>
          <p:nvPr/>
        </p:nvSpPr>
        <p:spPr>
          <a:xfrm>
            <a:off x="8790041" y="4640828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c:12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63793-2323-C717-2AB8-C68A9F08F888}"/>
              </a:ext>
            </a:extLst>
          </p:cNvPr>
          <p:cNvSpPr/>
          <p:nvPr/>
        </p:nvSpPr>
        <p:spPr>
          <a:xfrm>
            <a:off x="9915837" y="4665404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b:13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5DF9D8-A728-3247-3A43-1CE392228B18}"/>
              </a:ext>
            </a:extLst>
          </p:cNvPr>
          <p:cNvSpPr/>
          <p:nvPr/>
        </p:nvSpPr>
        <p:spPr>
          <a:xfrm>
            <a:off x="11021967" y="3903402"/>
            <a:ext cx="884903" cy="452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a:45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9242E6-056F-FCC1-23C4-1CFCDAFF4CB6}"/>
              </a:ext>
            </a:extLst>
          </p:cNvPr>
          <p:cNvSpPr/>
          <p:nvPr/>
        </p:nvSpPr>
        <p:spPr>
          <a:xfrm>
            <a:off x="5948517" y="3333135"/>
            <a:ext cx="639096" cy="5358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C89270-3F5E-076E-7A98-C37C4DEA397D}"/>
              </a:ext>
            </a:extLst>
          </p:cNvPr>
          <p:cNvCxnSpPr>
            <a:stCxn id="13" idx="4"/>
            <a:endCxn id="4" idx="0"/>
          </p:cNvCxnSpPr>
          <p:nvPr/>
        </p:nvCxnSpPr>
        <p:spPr>
          <a:xfrm flipH="1">
            <a:off x="5712540" y="3868994"/>
            <a:ext cx="555525" cy="75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B8EE33-7FE4-604D-01BE-0215744FE898}"/>
              </a:ext>
            </a:extLst>
          </p:cNvPr>
          <p:cNvCxnSpPr>
            <a:stCxn id="13" idx="4"/>
            <a:endCxn id="6" idx="0"/>
          </p:cNvCxnSpPr>
          <p:nvPr/>
        </p:nvCxnSpPr>
        <p:spPr>
          <a:xfrm>
            <a:off x="6268065" y="3868994"/>
            <a:ext cx="599768" cy="75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C14B925-4979-D4B4-FE1D-88A16D76AEE5}"/>
              </a:ext>
            </a:extLst>
          </p:cNvPr>
          <p:cNvSpPr/>
          <p:nvPr/>
        </p:nvSpPr>
        <p:spPr>
          <a:xfrm>
            <a:off x="9493056" y="3298719"/>
            <a:ext cx="639096" cy="5358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C7C12D-64B2-B372-3930-A59C62105043}"/>
              </a:ext>
            </a:extLst>
          </p:cNvPr>
          <p:cNvCxnSpPr>
            <a:stCxn id="11" idx="4"/>
            <a:endCxn id="8" idx="0"/>
          </p:cNvCxnSpPr>
          <p:nvPr/>
        </p:nvCxnSpPr>
        <p:spPr>
          <a:xfrm flipH="1">
            <a:off x="9232493" y="3834578"/>
            <a:ext cx="580111" cy="80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9E5F96-0318-0862-9CFF-04DBBD333F8C}"/>
              </a:ext>
            </a:extLst>
          </p:cNvPr>
          <p:cNvCxnSpPr>
            <a:stCxn id="11" idx="4"/>
            <a:endCxn id="9" idx="0"/>
          </p:cNvCxnSpPr>
          <p:nvPr/>
        </p:nvCxnSpPr>
        <p:spPr>
          <a:xfrm>
            <a:off x="9812604" y="3834578"/>
            <a:ext cx="545685" cy="83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EAAEB2-FCA6-8094-11C9-9E69C47C8015}"/>
              </a:ext>
            </a:extLst>
          </p:cNvPr>
          <p:cNvSpPr txBox="1"/>
          <p:nvPr/>
        </p:nvSpPr>
        <p:spPr>
          <a:xfrm>
            <a:off x="6425381" y="5486401"/>
            <a:ext cx="4928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Red nodes are in the min heap.</a:t>
            </a:r>
          </a:p>
          <a:p>
            <a:r>
              <a:rPr lang="en-IN" dirty="0"/>
              <a:t>Extract two nodes from the min heap, connect them, and add the new node to the min heap.</a:t>
            </a:r>
          </a:p>
        </p:txBody>
      </p:sp>
    </p:spTree>
    <p:extLst>
      <p:ext uri="{BB962C8B-B14F-4D97-AF65-F5344CB8AC3E}">
        <p14:creationId xmlns:p14="http://schemas.microsoft.com/office/powerpoint/2010/main" val="3641957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72CC-8A72-5F89-27AD-28572525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encoding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3ACF1-1211-CD8F-2C18-397A4DEE31FC}"/>
              </a:ext>
            </a:extLst>
          </p:cNvPr>
          <p:cNvSpPr txBox="1"/>
          <p:nvPr/>
        </p:nvSpPr>
        <p:spPr>
          <a:xfrm>
            <a:off x="390418" y="5643497"/>
            <a:ext cx="3976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Keep connecting two nodes with minimum frequencies unless all nodes are connected.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F1CF5F4-896E-9C85-4EED-88230727EB0A}"/>
              </a:ext>
            </a:extLst>
          </p:cNvPr>
          <p:cNvGraphicFramePr>
            <a:graphicFrameLocks noGrp="1"/>
          </p:cNvGraphicFramePr>
          <p:nvPr/>
        </p:nvGraphicFramePr>
        <p:xfrm>
          <a:off x="478502" y="2076520"/>
          <a:ext cx="2313858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1286">
                  <a:extLst>
                    <a:ext uri="{9D8B030D-6E8A-4147-A177-3AD203B41FA5}">
                      <a16:colId xmlns:a16="http://schemas.microsoft.com/office/drawing/2014/main" val="2111243163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1060728881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464046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2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1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0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5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6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7752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07ACDF3-F8F3-BD09-FEFE-D22ACEE62980}"/>
              </a:ext>
            </a:extLst>
          </p:cNvPr>
          <p:cNvSpPr/>
          <p:nvPr/>
        </p:nvSpPr>
        <p:spPr>
          <a:xfrm>
            <a:off x="5270088" y="4621164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f:5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1BE62-A7D2-93B1-2F43-80FDFA64C4CA}"/>
              </a:ext>
            </a:extLst>
          </p:cNvPr>
          <p:cNvSpPr/>
          <p:nvPr/>
        </p:nvSpPr>
        <p:spPr>
          <a:xfrm>
            <a:off x="6425381" y="4626081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e:9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FAD5D7-5353-65A6-8FB4-C45B9CA41C08}"/>
              </a:ext>
            </a:extLst>
          </p:cNvPr>
          <p:cNvSpPr/>
          <p:nvPr/>
        </p:nvSpPr>
        <p:spPr>
          <a:xfrm>
            <a:off x="7546260" y="3377380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d:16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12E77F-0F1C-F3A0-1C72-034DA75442FC}"/>
              </a:ext>
            </a:extLst>
          </p:cNvPr>
          <p:cNvSpPr/>
          <p:nvPr/>
        </p:nvSpPr>
        <p:spPr>
          <a:xfrm>
            <a:off x="8790041" y="4640828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c:12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63793-2323-C717-2AB8-C68A9F08F888}"/>
              </a:ext>
            </a:extLst>
          </p:cNvPr>
          <p:cNvSpPr/>
          <p:nvPr/>
        </p:nvSpPr>
        <p:spPr>
          <a:xfrm>
            <a:off x="9915837" y="4665404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b:13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5DF9D8-A728-3247-3A43-1CE392228B18}"/>
              </a:ext>
            </a:extLst>
          </p:cNvPr>
          <p:cNvSpPr/>
          <p:nvPr/>
        </p:nvSpPr>
        <p:spPr>
          <a:xfrm>
            <a:off x="11021967" y="3903402"/>
            <a:ext cx="884903" cy="452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a:45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9242E6-056F-FCC1-23C4-1CFCDAFF4CB6}"/>
              </a:ext>
            </a:extLst>
          </p:cNvPr>
          <p:cNvSpPr/>
          <p:nvPr/>
        </p:nvSpPr>
        <p:spPr>
          <a:xfrm>
            <a:off x="5948517" y="3333135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C89270-3F5E-076E-7A98-C37C4DEA397D}"/>
              </a:ext>
            </a:extLst>
          </p:cNvPr>
          <p:cNvCxnSpPr>
            <a:stCxn id="13" idx="4"/>
            <a:endCxn id="4" idx="0"/>
          </p:cNvCxnSpPr>
          <p:nvPr/>
        </p:nvCxnSpPr>
        <p:spPr>
          <a:xfrm flipH="1">
            <a:off x="5712540" y="3868994"/>
            <a:ext cx="555525" cy="75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B8EE33-7FE4-604D-01BE-0215744FE898}"/>
              </a:ext>
            </a:extLst>
          </p:cNvPr>
          <p:cNvCxnSpPr>
            <a:stCxn id="13" idx="4"/>
            <a:endCxn id="6" idx="0"/>
          </p:cNvCxnSpPr>
          <p:nvPr/>
        </p:nvCxnSpPr>
        <p:spPr>
          <a:xfrm>
            <a:off x="6268065" y="3868994"/>
            <a:ext cx="599768" cy="75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C14B925-4979-D4B4-FE1D-88A16D76AEE5}"/>
              </a:ext>
            </a:extLst>
          </p:cNvPr>
          <p:cNvSpPr/>
          <p:nvPr/>
        </p:nvSpPr>
        <p:spPr>
          <a:xfrm>
            <a:off x="9493056" y="3298719"/>
            <a:ext cx="639096" cy="5358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C7C12D-64B2-B372-3930-A59C62105043}"/>
              </a:ext>
            </a:extLst>
          </p:cNvPr>
          <p:cNvCxnSpPr>
            <a:stCxn id="11" idx="4"/>
            <a:endCxn id="8" idx="0"/>
          </p:cNvCxnSpPr>
          <p:nvPr/>
        </p:nvCxnSpPr>
        <p:spPr>
          <a:xfrm flipH="1">
            <a:off x="9232493" y="3834578"/>
            <a:ext cx="580111" cy="80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9E5F96-0318-0862-9CFF-04DBBD333F8C}"/>
              </a:ext>
            </a:extLst>
          </p:cNvPr>
          <p:cNvCxnSpPr>
            <a:stCxn id="11" idx="4"/>
            <a:endCxn id="9" idx="0"/>
          </p:cNvCxnSpPr>
          <p:nvPr/>
        </p:nvCxnSpPr>
        <p:spPr>
          <a:xfrm>
            <a:off x="9812604" y="3834578"/>
            <a:ext cx="545685" cy="83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AD2B35D-6D0C-0866-0C6A-63965C2DA005}"/>
              </a:ext>
            </a:extLst>
          </p:cNvPr>
          <p:cNvSpPr/>
          <p:nvPr/>
        </p:nvSpPr>
        <p:spPr>
          <a:xfrm>
            <a:off x="6710519" y="2050023"/>
            <a:ext cx="639096" cy="5358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969036-FA34-8541-A4FA-E8DA0FBFDBA8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6268065" y="2585882"/>
            <a:ext cx="762002" cy="74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9364D9-8167-43B9-1557-21806CF55595}"/>
              </a:ext>
            </a:extLst>
          </p:cNvPr>
          <p:cNvCxnSpPr>
            <a:stCxn id="12" idx="4"/>
            <a:endCxn id="7" idx="0"/>
          </p:cNvCxnSpPr>
          <p:nvPr/>
        </p:nvCxnSpPr>
        <p:spPr>
          <a:xfrm>
            <a:off x="7030067" y="2585882"/>
            <a:ext cx="958645" cy="791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3C2D9AF-63C9-899F-7589-04324DFCE0D1}"/>
              </a:ext>
            </a:extLst>
          </p:cNvPr>
          <p:cNvSpPr txBox="1"/>
          <p:nvPr/>
        </p:nvSpPr>
        <p:spPr>
          <a:xfrm>
            <a:off x="6425381" y="5486401"/>
            <a:ext cx="4928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Red nodes are in the min heap.</a:t>
            </a:r>
          </a:p>
          <a:p>
            <a:r>
              <a:rPr lang="en-IN" dirty="0"/>
              <a:t>Extract two nodes from the min heap, connect them, and add the new node to the min heap.</a:t>
            </a:r>
          </a:p>
        </p:txBody>
      </p:sp>
    </p:spTree>
    <p:extLst>
      <p:ext uri="{BB962C8B-B14F-4D97-AF65-F5344CB8AC3E}">
        <p14:creationId xmlns:p14="http://schemas.microsoft.com/office/powerpoint/2010/main" val="1377228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72CC-8A72-5F89-27AD-28572525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encoding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3ACF1-1211-CD8F-2C18-397A4DEE31FC}"/>
              </a:ext>
            </a:extLst>
          </p:cNvPr>
          <p:cNvSpPr txBox="1"/>
          <p:nvPr/>
        </p:nvSpPr>
        <p:spPr>
          <a:xfrm>
            <a:off x="390418" y="5643497"/>
            <a:ext cx="3976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Keep connecting two nodes with minimum frequencies unless all nodes are connected.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F1CF5F4-896E-9C85-4EED-88230727EB0A}"/>
              </a:ext>
            </a:extLst>
          </p:cNvPr>
          <p:cNvGraphicFramePr>
            <a:graphicFrameLocks noGrp="1"/>
          </p:cNvGraphicFramePr>
          <p:nvPr/>
        </p:nvGraphicFramePr>
        <p:xfrm>
          <a:off x="478502" y="2076520"/>
          <a:ext cx="2313858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1286">
                  <a:extLst>
                    <a:ext uri="{9D8B030D-6E8A-4147-A177-3AD203B41FA5}">
                      <a16:colId xmlns:a16="http://schemas.microsoft.com/office/drawing/2014/main" val="2111243163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1060728881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464046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2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1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0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5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6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7752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07ACDF3-F8F3-BD09-FEFE-D22ACEE62980}"/>
              </a:ext>
            </a:extLst>
          </p:cNvPr>
          <p:cNvSpPr/>
          <p:nvPr/>
        </p:nvSpPr>
        <p:spPr>
          <a:xfrm>
            <a:off x="5270088" y="4621164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f:5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1BE62-A7D2-93B1-2F43-80FDFA64C4CA}"/>
              </a:ext>
            </a:extLst>
          </p:cNvPr>
          <p:cNvSpPr/>
          <p:nvPr/>
        </p:nvSpPr>
        <p:spPr>
          <a:xfrm>
            <a:off x="6425381" y="4626081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e:9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FAD5D7-5353-65A6-8FB4-C45B9CA41C08}"/>
              </a:ext>
            </a:extLst>
          </p:cNvPr>
          <p:cNvSpPr/>
          <p:nvPr/>
        </p:nvSpPr>
        <p:spPr>
          <a:xfrm>
            <a:off x="7546260" y="3377380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d:16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12E77F-0F1C-F3A0-1C72-034DA75442FC}"/>
              </a:ext>
            </a:extLst>
          </p:cNvPr>
          <p:cNvSpPr/>
          <p:nvPr/>
        </p:nvSpPr>
        <p:spPr>
          <a:xfrm>
            <a:off x="3519933" y="3421629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c:12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63793-2323-C717-2AB8-C68A9F08F888}"/>
              </a:ext>
            </a:extLst>
          </p:cNvPr>
          <p:cNvSpPr/>
          <p:nvPr/>
        </p:nvSpPr>
        <p:spPr>
          <a:xfrm>
            <a:off x="4645729" y="3446205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b:13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5DF9D8-A728-3247-3A43-1CE392228B18}"/>
              </a:ext>
            </a:extLst>
          </p:cNvPr>
          <p:cNvSpPr/>
          <p:nvPr/>
        </p:nvSpPr>
        <p:spPr>
          <a:xfrm>
            <a:off x="11021967" y="3903402"/>
            <a:ext cx="884903" cy="452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a:45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9242E6-056F-FCC1-23C4-1CFCDAFF4CB6}"/>
              </a:ext>
            </a:extLst>
          </p:cNvPr>
          <p:cNvSpPr/>
          <p:nvPr/>
        </p:nvSpPr>
        <p:spPr>
          <a:xfrm>
            <a:off x="5948517" y="3333135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C89270-3F5E-076E-7A98-C37C4DEA397D}"/>
              </a:ext>
            </a:extLst>
          </p:cNvPr>
          <p:cNvCxnSpPr>
            <a:stCxn id="13" idx="4"/>
            <a:endCxn id="4" idx="0"/>
          </p:cNvCxnSpPr>
          <p:nvPr/>
        </p:nvCxnSpPr>
        <p:spPr>
          <a:xfrm flipH="1">
            <a:off x="5712540" y="3868994"/>
            <a:ext cx="555525" cy="75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B8EE33-7FE4-604D-01BE-0215744FE898}"/>
              </a:ext>
            </a:extLst>
          </p:cNvPr>
          <p:cNvCxnSpPr>
            <a:stCxn id="13" idx="4"/>
            <a:endCxn id="6" idx="0"/>
          </p:cNvCxnSpPr>
          <p:nvPr/>
        </p:nvCxnSpPr>
        <p:spPr>
          <a:xfrm>
            <a:off x="6268065" y="3868994"/>
            <a:ext cx="599768" cy="75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C14B925-4979-D4B4-FE1D-88A16D76AEE5}"/>
              </a:ext>
            </a:extLst>
          </p:cNvPr>
          <p:cNvSpPr/>
          <p:nvPr/>
        </p:nvSpPr>
        <p:spPr>
          <a:xfrm>
            <a:off x="4222948" y="2079520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C7C12D-64B2-B372-3930-A59C62105043}"/>
              </a:ext>
            </a:extLst>
          </p:cNvPr>
          <p:cNvCxnSpPr>
            <a:stCxn id="11" idx="4"/>
            <a:endCxn id="8" idx="0"/>
          </p:cNvCxnSpPr>
          <p:nvPr/>
        </p:nvCxnSpPr>
        <p:spPr>
          <a:xfrm flipH="1">
            <a:off x="3962385" y="2615379"/>
            <a:ext cx="580111" cy="80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9E5F96-0318-0862-9CFF-04DBBD333F8C}"/>
              </a:ext>
            </a:extLst>
          </p:cNvPr>
          <p:cNvCxnSpPr>
            <a:stCxn id="11" idx="4"/>
            <a:endCxn id="9" idx="0"/>
          </p:cNvCxnSpPr>
          <p:nvPr/>
        </p:nvCxnSpPr>
        <p:spPr>
          <a:xfrm>
            <a:off x="4542496" y="2615379"/>
            <a:ext cx="545685" cy="83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AD2B35D-6D0C-0866-0C6A-63965C2DA005}"/>
              </a:ext>
            </a:extLst>
          </p:cNvPr>
          <p:cNvSpPr/>
          <p:nvPr/>
        </p:nvSpPr>
        <p:spPr>
          <a:xfrm>
            <a:off x="6710519" y="2050023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969036-FA34-8541-A4FA-E8DA0FBFDBA8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6268065" y="2585882"/>
            <a:ext cx="762002" cy="74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9364D9-8167-43B9-1557-21806CF55595}"/>
              </a:ext>
            </a:extLst>
          </p:cNvPr>
          <p:cNvCxnSpPr>
            <a:stCxn id="12" idx="4"/>
            <a:endCxn id="7" idx="0"/>
          </p:cNvCxnSpPr>
          <p:nvPr/>
        </p:nvCxnSpPr>
        <p:spPr>
          <a:xfrm>
            <a:off x="7030067" y="2585882"/>
            <a:ext cx="958645" cy="791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BBD4857-4E71-EF38-9034-A8F3EB7594DE}"/>
              </a:ext>
            </a:extLst>
          </p:cNvPr>
          <p:cNvSpPr/>
          <p:nvPr/>
        </p:nvSpPr>
        <p:spPr>
          <a:xfrm>
            <a:off x="5476568" y="1209363"/>
            <a:ext cx="639096" cy="5358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53B4B3-FD20-D1B6-2891-0B60D95104F7}"/>
              </a:ext>
            </a:extLst>
          </p:cNvPr>
          <p:cNvCxnSpPr>
            <a:stCxn id="16" idx="4"/>
            <a:endCxn id="11" idx="7"/>
          </p:cNvCxnSpPr>
          <p:nvPr/>
        </p:nvCxnSpPr>
        <p:spPr>
          <a:xfrm flipH="1">
            <a:off x="4768451" y="1745222"/>
            <a:ext cx="1027665" cy="412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898E6E-8718-127A-3047-E4499426497A}"/>
              </a:ext>
            </a:extLst>
          </p:cNvPr>
          <p:cNvCxnSpPr>
            <a:stCxn id="16" idx="4"/>
            <a:endCxn id="12" idx="1"/>
          </p:cNvCxnSpPr>
          <p:nvPr/>
        </p:nvCxnSpPr>
        <p:spPr>
          <a:xfrm>
            <a:off x="5796116" y="1745222"/>
            <a:ext cx="1007996" cy="38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6E87186-48EE-2346-2748-E47F134C0FEA}"/>
              </a:ext>
            </a:extLst>
          </p:cNvPr>
          <p:cNvSpPr txBox="1"/>
          <p:nvPr/>
        </p:nvSpPr>
        <p:spPr>
          <a:xfrm>
            <a:off x="6425381" y="5486401"/>
            <a:ext cx="4928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Red nodes are in the min heap.</a:t>
            </a:r>
          </a:p>
          <a:p>
            <a:r>
              <a:rPr lang="en-IN" dirty="0"/>
              <a:t>Extract two nodes from the min heap, connect them, and add the new node to the min heap.</a:t>
            </a:r>
          </a:p>
        </p:txBody>
      </p:sp>
    </p:spTree>
    <p:extLst>
      <p:ext uri="{BB962C8B-B14F-4D97-AF65-F5344CB8AC3E}">
        <p14:creationId xmlns:p14="http://schemas.microsoft.com/office/powerpoint/2010/main" val="3184193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72CC-8A72-5F89-27AD-28572525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encoding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3ACF1-1211-CD8F-2C18-397A4DEE31FC}"/>
              </a:ext>
            </a:extLst>
          </p:cNvPr>
          <p:cNvSpPr txBox="1"/>
          <p:nvPr/>
        </p:nvSpPr>
        <p:spPr>
          <a:xfrm>
            <a:off x="390418" y="5643497"/>
            <a:ext cx="3976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Keep connecting two nodes with minimum frequencies unless all nodes are connected.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F1CF5F4-896E-9C85-4EED-88230727EB0A}"/>
              </a:ext>
            </a:extLst>
          </p:cNvPr>
          <p:cNvGraphicFramePr>
            <a:graphicFrameLocks noGrp="1"/>
          </p:cNvGraphicFramePr>
          <p:nvPr/>
        </p:nvGraphicFramePr>
        <p:xfrm>
          <a:off x="478502" y="2076520"/>
          <a:ext cx="2313858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1286">
                  <a:extLst>
                    <a:ext uri="{9D8B030D-6E8A-4147-A177-3AD203B41FA5}">
                      <a16:colId xmlns:a16="http://schemas.microsoft.com/office/drawing/2014/main" val="2111243163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1060728881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464046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2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1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0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5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6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7752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07ACDF3-F8F3-BD09-FEFE-D22ACEE62980}"/>
              </a:ext>
            </a:extLst>
          </p:cNvPr>
          <p:cNvSpPr/>
          <p:nvPr/>
        </p:nvSpPr>
        <p:spPr>
          <a:xfrm>
            <a:off x="8170611" y="5673216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f:5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1BE62-A7D2-93B1-2F43-80FDFA64C4CA}"/>
              </a:ext>
            </a:extLst>
          </p:cNvPr>
          <p:cNvSpPr/>
          <p:nvPr/>
        </p:nvSpPr>
        <p:spPr>
          <a:xfrm>
            <a:off x="9325904" y="5678133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e:9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FAD5D7-5353-65A6-8FB4-C45B9CA41C08}"/>
              </a:ext>
            </a:extLst>
          </p:cNvPr>
          <p:cNvSpPr/>
          <p:nvPr/>
        </p:nvSpPr>
        <p:spPr>
          <a:xfrm>
            <a:off x="10446783" y="4429432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d:16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12E77F-0F1C-F3A0-1C72-034DA75442FC}"/>
              </a:ext>
            </a:extLst>
          </p:cNvPr>
          <p:cNvSpPr/>
          <p:nvPr/>
        </p:nvSpPr>
        <p:spPr>
          <a:xfrm>
            <a:off x="6420456" y="4473681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c:12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63793-2323-C717-2AB8-C68A9F08F888}"/>
              </a:ext>
            </a:extLst>
          </p:cNvPr>
          <p:cNvSpPr/>
          <p:nvPr/>
        </p:nvSpPr>
        <p:spPr>
          <a:xfrm>
            <a:off x="7546252" y="4498257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b:13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5DF9D8-A728-3247-3A43-1CE392228B18}"/>
              </a:ext>
            </a:extLst>
          </p:cNvPr>
          <p:cNvSpPr/>
          <p:nvPr/>
        </p:nvSpPr>
        <p:spPr>
          <a:xfrm>
            <a:off x="6223810" y="2349902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a:45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9242E6-056F-FCC1-23C4-1CFCDAFF4CB6}"/>
              </a:ext>
            </a:extLst>
          </p:cNvPr>
          <p:cNvSpPr/>
          <p:nvPr/>
        </p:nvSpPr>
        <p:spPr>
          <a:xfrm>
            <a:off x="8849040" y="4385187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C89270-3F5E-076E-7A98-C37C4DEA397D}"/>
              </a:ext>
            </a:extLst>
          </p:cNvPr>
          <p:cNvCxnSpPr>
            <a:stCxn id="13" idx="4"/>
            <a:endCxn id="4" idx="0"/>
          </p:cNvCxnSpPr>
          <p:nvPr/>
        </p:nvCxnSpPr>
        <p:spPr>
          <a:xfrm flipH="1">
            <a:off x="8613063" y="4921046"/>
            <a:ext cx="555525" cy="75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B8EE33-7FE4-604D-01BE-0215744FE898}"/>
              </a:ext>
            </a:extLst>
          </p:cNvPr>
          <p:cNvCxnSpPr>
            <a:stCxn id="13" idx="4"/>
            <a:endCxn id="6" idx="0"/>
          </p:cNvCxnSpPr>
          <p:nvPr/>
        </p:nvCxnSpPr>
        <p:spPr>
          <a:xfrm>
            <a:off x="9168588" y="4921046"/>
            <a:ext cx="599768" cy="75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C14B925-4979-D4B4-FE1D-88A16D76AEE5}"/>
              </a:ext>
            </a:extLst>
          </p:cNvPr>
          <p:cNvSpPr/>
          <p:nvPr/>
        </p:nvSpPr>
        <p:spPr>
          <a:xfrm>
            <a:off x="7123471" y="3131572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C7C12D-64B2-B372-3930-A59C62105043}"/>
              </a:ext>
            </a:extLst>
          </p:cNvPr>
          <p:cNvCxnSpPr>
            <a:stCxn id="11" idx="4"/>
            <a:endCxn id="8" idx="0"/>
          </p:cNvCxnSpPr>
          <p:nvPr/>
        </p:nvCxnSpPr>
        <p:spPr>
          <a:xfrm flipH="1">
            <a:off x="6862908" y="3667431"/>
            <a:ext cx="580111" cy="80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9E5F96-0318-0862-9CFF-04DBBD333F8C}"/>
              </a:ext>
            </a:extLst>
          </p:cNvPr>
          <p:cNvCxnSpPr>
            <a:stCxn id="11" idx="4"/>
            <a:endCxn id="9" idx="0"/>
          </p:cNvCxnSpPr>
          <p:nvPr/>
        </p:nvCxnSpPr>
        <p:spPr>
          <a:xfrm>
            <a:off x="7443019" y="3667431"/>
            <a:ext cx="545685" cy="83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AD2B35D-6D0C-0866-0C6A-63965C2DA005}"/>
              </a:ext>
            </a:extLst>
          </p:cNvPr>
          <p:cNvSpPr/>
          <p:nvPr/>
        </p:nvSpPr>
        <p:spPr>
          <a:xfrm>
            <a:off x="9611042" y="3102075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969036-FA34-8541-A4FA-E8DA0FBFDBA8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9168588" y="3637934"/>
            <a:ext cx="762002" cy="74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9364D9-8167-43B9-1557-21806CF55595}"/>
              </a:ext>
            </a:extLst>
          </p:cNvPr>
          <p:cNvCxnSpPr>
            <a:stCxn id="12" idx="4"/>
            <a:endCxn id="7" idx="0"/>
          </p:cNvCxnSpPr>
          <p:nvPr/>
        </p:nvCxnSpPr>
        <p:spPr>
          <a:xfrm>
            <a:off x="9930590" y="3637934"/>
            <a:ext cx="958645" cy="791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BBD4857-4E71-EF38-9034-A8F3EB7594DE}"/>
              </a:ext>
            </a:extLst>
          </p:cNvPr>
          <p:cNvSpPr/>
          <p:nvPr/>
        </p:nvSpPr>
        <p:spPr>
          <a:xfrm>
            <a:off x="8377091" y="2261415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53B4B3-FD20-D1B6-2891-0B60D95104F7}"/>
              </a:ext>
            </a:extLst>
          </p:cNvPr>
          <p:cNvCxnSpPr>
            <a:stCxn id="16" idx="4"/>
            <a:endCxn id="11" idx="7"/>
          </p:cNvCxnSpPr>
          <p:nvPr/>
        </p:nvCxnSpPr>
        <p:spPr>
          <a:xfrm flipH="1">
            <a:off x="7668974" y="2797274"/>
            <a:ext cx="1027665" cy="412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898E6E-8718-127A-3047-E4499426497A}"/>
              </a:ext>
            </a:extLst>
          </p:cNvPr>
          <p:cNvCxnSpPr>
            <a:stCxn id="16" idx="4"/>
            <a:endCxn id="12" idx="1"/>
          </p:cNvCxnSpPr>
          <p:nvPr/>
        </p:nvCxnSpPr>
        <p:spPr>
          <a:xfrm>
            <a:off x="8696639" y="2797274"/>
            <a:ext cx="1007996" cy="38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4F08B00-DDA2-F304-0FC6-CFD57E63405F}"/>
              </a:ext>
            </a:extLst>
          </p:cNvPr>
          <p:cNvSpPr/>
          <p:nvPr/>
        </p:nvSpPr>
        <p:spPr>
          <a:xfrm>
            <a:off x="7320122" y="1076627"/>
            <a:ext cx="639096" cy="5358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0BD764-CF1B-A62F-A605-1360F0AB435E}"/>
              </a:ext>
            </a:extLst>
          </p:cNvPr>
          <p:cNvCxnSpPr>
            <a:stCxn id="10" idx="0"/>
            <a:endCxn id="20" idx="4"/>
          </p:cNvCxnSpPr>
          <p:nvPr/>
        </p:nvCxnSpPr>
        <p:spPr>
          <a:xfrm flipV="1">
            <a:off x="6666262" y="1612486"/>
            <a:ext cx="973408" cy="737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D261125-0961-0BDB-3B46-366226DEE3AE}"/>
              </a:ext>
            </a:extLst>
          </p:cNvPr>
          <p:cNvCxnSpPr>
            <a:stCxn id="20" idx="4"/>
            <a:endCxn id="16" idx="1"/>
          </p:cNvCxnSpPr>
          <p:nvPr/>
        </p:nvCxnSpPr>
        <p:spPr>
          <a:xfrm>
            <a:off x="7639670" y="1612486"/>
            <a:ext cx="831014" cy="727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013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72CC-8A72-5F89-27AD-28572525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encoding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3ACF1-1211-CD8F-2C18-397A4DEE31FC}"/>
              </a:ext>
            </a:extLst>
          </p:cNvPr>
          <p:cNvSpPr txBox="1"/>
          <p:nvPr/>
        </p:nvSpPr>
        <p:spPr>
          <a:xfrm>
            <a:off x="390418" y="5643497"/>
            <a:ext cx="3976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Keep connecting two nodes with minimum frequencies unless all nodes are connected.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F1CF5F4-896E-9C85-4EED-88230727E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58550"/>
              </p:ext>
            </p:extLst>
          </p:nvPr>
        </p:nvGraphicFramePr>
        <p:xfrm>
          <a:off x="478502" y="2076520"/>
          <a:ext cx="2313858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1286">
                  <a:extLst>
                    <a:ext uri="{9D8B030D-6E8A-4147-A177-3AD203B41FA5}">
                      <a16:colId xmlns:a16="http://schemas.microsoft.com/office/drawing/2014/main" val="2111243163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1060728881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464046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2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1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0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5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6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7752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07ACDF3-F8F3-BD09-FEFE-D22ACEE62980}"/>
              </a:ext>
            </a:extLst>
          </p:cNvPr>
          <p:cNvSpPr/>
          <p:nvPr/>
        </p:nvSpPr>
        <p:spPr>
          <a:xfrm>
            <a:off x="8170611" y="5673216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f:5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1BE62-A7D2-93B1-2F43-80FDFA64C4CA}"/>
              </a:ext>
            </a:extLst>
          </p:cNvPr>
          <p:cNvSpPr/>
          <p:nvPr/>
        </p:nvSpPr>
        <p:spPr>
          <a:xfrm>
            <a:off x="9325904" y="5678133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e:9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FAD5D7-5353-65A6-8FB4-C45B9CA41C08}"/>
              </a:ext>
            </a:extLst>
          </p:cNvPr>
          <p:cNvSpPr/>
          <p:nvPr/>
        </p:nvSpPr>
        <p:spPr>
          <a:xfrm>
            <a:off x="10446783" y="4429432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d:16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12E77F-0F1C-F3A0-1C72-034DA75442FC}"/>
              </a:ext>
            </a:extLst>
          </p:cNvPr>
          <p:cNvSpPr/>
          <p:nvPr/>
        </p:nvSpPr>
        <p:spPr>
          <a:xfrm>
            <a:off x="6420456" y="4473681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c:12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63793-2323-C717-2AB8-C68A9F08F888}"/>
              </a:ext>
            </a:extLst>
          </p:cNvPr>
          <p:cNvSpPr/>
          <p:nvPr/>
        </p:nvSpPr>
        <p:spPr>
          <a:xfrm>
            <a:off x="7546252" y="4498257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b:13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5DF9D8-A728-3247-3A43-1CE392228B18}"/>
              </a:ext>
            </a:extLst>
          </p:cNvPr>
          <p:cNvSpPr/>
          <p:nvPr/>
        </p:nvSpPr>
        <p:spPr>
          <a:xfrm>
            <a:off x="6223810" y="2349902"/>
            <a:ext cx="884903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a:45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9242E6-056F-FCC1-23C4-1CFCDAFF4CB6}"/>
              </a:ext>
            </a:extLst>
          </p:cNvPr>
          <p:cNvSpPr/>
          <p:nvPr/>
        </p:nvSpPr>
        <p:spPr>
          <a:xfrm>
            <a:off x="8849040" y="4385187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C89270-3F5E-076E-7A98-C37C4DEA397D}"/>
              </a:ext>
            </a:extLst>
          </p:cNvPr>
          <p:cNvCxnSpPr>
            <a:stCxn id="13" idx="4"/>
            <a:endCxn id="4" idx="0"/>
          </p:cNvCxnSpPr>
          <p:nvPr/>
        </p:nvCxnSpPr>
        <p:spPr>
          <a:xfrm flipH="1">
            <a:off x="8613063" y="4921046"/>
            <a:ext cx="555525" cy="75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B8EE33-7FE4-604D-01BE-0215744FE898}"/>
              </a:ext>
            </a:extLst>
          </p:cNvPr>
          <p:cNvCxnSpPr>
            <a:stCxn id="13" idx="4"/>
            <a:endCxn id="6" idx="0"/>
          </p:cNvCxnSpPr>
          <p:nvPr/>
        </p:nvCxnSpPr>
        <p:spPr>
          <a:xfrm>
            <a:off x="9168588" y="4921046"/>
            <a:ext cx="599768" cy="75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C14B925-4979-D4B4-FE1D-88A16D76AEE5}"/>
              </a:ext>
            </a:extLst>
          </p:cNvPr>
          <p:cNvSpPr/>
          <p:nvPr/>
        </p:nvSpPr>
        <p:spPr>
          <a:xfrm>
            <a:off x="7123471" y="3131572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C7C12D-64B2-B372-3930-A59C62105043}"/>
              </a:ext>
            </a:extLst>
          </p:cNvPr>
          <p:cNvCxnSpPr>
            <a:stCxn id="11" idx="4"/>
            <a:endCxn id="8" idx="0"/>
          </p:cNvCxnSpPr>
          <p:nvPr/>
        </p:nvCxnSpPr>
        <p:spPr>
          <a:xfrm flipH="1">
            <a:off x="6862908" y="3667431"/>
            <a:ext cx="580111" cy="80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9E5F96-0318-0862-9CFF-04DBBD333F8C}"/>
              </a:ext>
            </a:extLst>
          </p:cNvPr>
          <p:cNvCxnSpPr>
            <a:stCxn id="11" idx="4"/>
            <a:endCxn id="9" idx="0"/>
          </p:cNvCxnSpPr>
          <p:nvPr/>
        </p:nvCxnSpPr>
        <p:spPr>
          <a:xfrm>
            <a:off x="7443019" y="3667431"/>
            <a:ext cx="545685" cy="83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AD2B35D-6D0C-0866-0C6A-63965C2DA005}"/>
              </a:ext>
            </a:extLst>
          </p:cNvPr>
          <p:cNvSpPr/>
          <p:nvPr/>
        </p:nvSpPr>
        <p:spPr>
          <a:xfrm>
            <a:off x="9611042" y="3102075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969036-FA34-8541-A4FA-E8DA0FBFDBA8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9168588" y="3637934"/>
            <a:ext cx="762002" cy="747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9364D9-8167-43B9-1557-21806CF55595}"/>
              </a:ext>
            </a:extLst>
          </p:cNvPr>
          <p:cNvCxnSpPr>
            <a:stCxn id="12" idx="4"/>
            <a:endCxn id="7" idx="0"/>
          </p:cNvCxnSpPr>
          <p:nvPr/>
        </p:nvCxnSpPr>
        <p:spPr>
          <a:xfrm>
            <a:off x="9930590" y="3637934"/>
            <a:ext cx="958645" cy="791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BBD4857-4E71-EF38-9034-A8F3EB7594DE}"/>
              </a:ext>
            </a:extLst>
          </p:cNvPr>
          <p:cNvSpPr/>
          <p:nvPr/>
        </p:nvSpPr>
        <p:spPr>
          <a:xfrm>
            <a:off x="8377091" y="2261415"/>
            <a:ext cx="639096" cy="535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53B4B3-FD20-D1B6-2891-0B60D95104F7}"/>
              </a:ext>
            </a:extLst>
          </p:cNvPr>
          <p:cNvCxnSpPr>
            <a:stCxn id="16" idx="4"/>
            <a:endCxn id="11" idx="7"/>
          </p:cNvCxnSpPr>
          <p:nvPr/>
        </p:nvCxnSpPr>
        <p:spPr>
          <a:xfrm flipH="1">
            <a:off x="7668974" y="2797274"/>
            <a:ext cx="1027665" cy="412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898E6E-8718-127A-3047-E4499426497A}"/>
              </a:ext>
            </a:extLst>
          </p:cNvPr>
          <p:cNvCxnSpPr>
            <a:stCxn id="16" idx="4"/>
            <a:endCxn id="12" idx="1"/>
          </p:cNvCxnSpPr>
          <p:nvPr/>
        </p:nvCxnSpPr>
        <p:spPr>
          <a:xfrm>
            <a:off x="8696639" y="2797274"/>
            <a:ext cx="1007996" cy="38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4F08B00-DDA2-F304-0FC6-CFD57E63405F}"/>
              </a:ext>
            </a:extLst>
          </p:cNvPr>
          <p:cNvSpPr/>
          <p:nvPr/>
        </p:nvSpPr>
        <p:spPr>
          <a:xfrm>
            <a:off x="7320122" y="1076627"/>
            <a:ext cx="639096" cy="5358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0BD764-CF1B-A62F-A605-1360F0AB435E}"/>
              </a:ext>
            </a:extLst>
          </p:cNvPr>
          <p:cNvCxnSpPr>
            <a:stCxn id="10" idx="0"/>
            <a:endCxn id="20" idx="4"/>
          </p:cNvCxnSpPr>
          <p:nvPr/>
        </p:nvCxnSpPr>
        <p:spPr>
          <a:xfrm flipV="1">
            <a:off x="6666262" y="1612486"/>
            <a:ext cx="973408" cy="737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D261125-0961-0BDB-3B46-366226DEE3AE}"/>
              </a:ext>
            </a:extLst>
          </p:cNvPr>
          <p:cNvCxnSpPr>
            <a:stCxn id="20" idx="4"/>
            <a:endCxn id="16" idx="1"/>
          </p:cNvCxnSpPr>
          <p:nvPr/>
        </p:nvCxnSpPr>
        <p:spPr>
          <a:xfrm>
            <a:off x="7639670" y="1612486"/>
            <a:ext cx="831014" cy="727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7E2E44-E38C-9E85-CE80-FC9C661D3ECD}"/>
              </a:ext>
            </a:extLst>
          </p:cNvPr>
          <p:cNvSpPr txBox="1"/>
          <p:nvPr/>
        </p:nvSpPr>
        <p:spPr>
          <a:xfrm>
            <a:off x="6764595" y="1612486"/>
            <a:ext cx="42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385FCE-5497-1EE9-5BEB-688237A1DE76}"/>
              </a:ext>
            </a:extLst>
          </p:cNvPr>
          <p:cNvSpPr txBox="1"/>
          <p:nvPr/>
        </p:nvSpPr>
        <p:spPr>
          <a:xfrm>
            <a:off x="7870727" y="2708786"/>
            <a:ext cx="42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D72FF6-DB43-40B9-8A78-B5ACFC3644BB}"/>
              </a:ext>
            </a:extLst>
          </p:cNvPr>
          <p:cNvSpPr txBox="1"/>
          <p:nvPr/>
        </p:nvSpPr>
        <p:spPr>
          <a:xfrm>
            <a:off x="6912080" y="3746090"/>
            <a:ext cx="42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562997-CE79-74B5-9FF2-BE00A3D10FBA}"/>
              </a:ext>
            </a:extLst>
          </p:cNvPr>
          <p:cNvSpPr txBox="1"/>
          <p:nvPr/>
        </p:nvSpPr>
        <p:spPr>
          <a:xfrm>
            <a:off x="8549153" y="5117693"/>
            <a:ext cx="42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5EDE5D-D5CD-3DE5-CBDB-8A677721CDB2}"/>
              </a:ext>
            </a:extLst>
          </p:cNvPr>
          <p:cNvSpPr txBox="1"/>
          <p:nvPr/>
        </p:nvSpPr>
        <p:spPr>
          <a:xfrm>
            <a:off x="9252158" y="3775590"/>
            <a:ext cx="42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4D645E-3A91-BFB5-09FB-A90857E259F9}"/>
              </a:ext>
            </a:extLst>
          </p:cNvPr>
          <p:cNvSpPr txBox="1"/>
          <p:nvPr/>
        </p:nvSpPr>
        <p:spPr>
          <a:xfrm>
            <a:off x="10397618" y="3741176"/>
            <a:ext cx="42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A1685E-3596-986F-0551-9F02DF1D166D}"/>
              </a:ext>
            </a:extLst>
          </p:cNvPr>
          <p:cNvSpPr txBox="1"/>
          <p:nvPr/>
        </p:nvSpPr>
        <p:spPr>
          <a:xfrm>
            <a:off x="9429138" y="5024287"/>
            <a:ext cx="42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F2EE00-5635-8AA2-117A-B6EFFEFB9561}"/>
              </a:ext>
            </a:extLst>
          </p:cNvPr>
          <p:cNvSpPr txBox="1"/>
          <p:nvPr/>
        </p:nvSpPr>
        <p:spPr>
          <a:xfrm>
            <a:off x="7723239" y="3829667"/>
            <a:ext cx="42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74BCD6-1889-CA35-DF0C-E90B283C7D4C}"/>
              </a:ext>
            </a:extLst>
          </p:cNvPr>
          <p:cNvSpPr txBox="1"/>
          <p:nvPr/>
        </p:nvSpPr>
        <p:spPr>
          <a:xfrm>
            <a:off x="9124337" y="2664543"/>
            <a:ext cx="42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C5E104-8C95-13B3-516F-F48244150A93}"/>
              </a:ext>
            </a:extLst>
          </p:cNvPr>
          <p:cNvSpPr txBox="1"/>
          <p:nvPr/>
        </p:nvSpPr>
        <p:spPr>
          <a:xfrm>
            <a:off x="7978876" y="1656735"/>
            <a:ext cx="42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9450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413B-57A4-1D28-C76D-C2624B43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encoding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CB9CF-A061-012E-A194-20835CC09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0371" cy="45238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Algorithm</a:t>
            </a:r>
            <a:r>
              <a:rPr lang="en-US" dirty="0">
                <a:latin typeface="Consolas" panose="020B0609020204030204" pitchFamily="49" charset="0"/>
              </a:rPr>
              <a:t> Huffman(C):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Input: </a:t>
            </a:r>
            <a:r>
              <a:rPr lang="en-US" dirty="0">
                <a:latin typeface="Consolas" panose="020B0609020204030204" pitchFamily="49" charset="0"/>
              </a:rPr>
              <a:t>C is an array of n nodes; each node contains a character and its corresponding frequency, and NULL left and right fields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Output: </a:t>
            </a:r>
            <a:r>
              <a:rPr lang="en-US" dirty="0">
                <a:latin typeface="Consolas" panose="020B0609020204030204" pitchFamily="49" charset="0"/>
              </a:rPr>
              <a:t>The root of a tree representing the Huffman codes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  n = </a:t>
            </a:r>
            <a:r>
              <a:rPr lang="en-US" dirty="0" err="1">
                <a:latin typeface="Consolas" panose="020B0609020204030204" pitchFamily="49" charset="0"/>
              </a:rPr>
              <a:t>Num_Elements</a:t>
            </a:r>
            <a:r>
              <a:rPr lang="en-US" dirty="0">
                <a:latin typeface="Consolas" panose="020B0609020204030204" pitchFamily="49" charset="0"/>
              </a:rPr>
              <a:t>(C)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  Q = </a:t>
            </a:r>
            <a:r>
              <a:rPr lang="en-US" dirty="0" err="1">
                <a:latin typeface="Consolas" panose="020B0609020204030204" pitchFamily="49" charset="0"/>
              </a:rPr>
              <a:t>Build_Min_Heap</a:t>
            </a:r>
            <a:r>
              <a:rPr lang="en-US" dirty="0">
                <a:latin typeface="Consolas" panose="020B0609020204030204" pitchFamily="49" charset="0"/>
              </a:rPr>
              <a:t>(C)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1 to n – 1 </a:t>
            </a:r>
            <a:r>
              <a:rPr lang="en-US" b="1" dirty="0">
                <a:latin typeface="Consolas" panose="020B0609020204030204" pitchFamily="49" charset="0"/>
              </a:rPr>
              <a:t>do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      z = </a:t>
            </a:r>
            <a:r>
              <a:rPr lang="en-US" dirty="0" err="1">
                <a:latin typeface="Consolas" panose="020B0609020204030204" pitchFamily="49" charset="0"/>
              </a:rPr>
              <a:t>allocate_node</a:t>
            </a:r>
            <a:r>
              <a:rPr lang="en-US" dirty="0">
                <a:latin typeface="Consolas" panose="020B0609020204030204" pitchFamily="49" charset="0"/>
              </a:rPr>
              <a:t>() // allocate a node with empty fields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z.left</a:t>
            </a:r>
            <a:r>
              <a:rPr lang="en-US" dirty="0">
                <a:latin typeface="Consolas" panose="020B0609020204030204" pitchFamily="49" charset="0"/>
              </a:rPr>
              <a:t> = x = </a:t>
            </a:r>
            <a:r>
              <a:rPr lang="en-US" dirty="0" err="1">
                <a:latin typeface="Consolas" panose="020B0609020204030204" pitchFamily="49" charset="0"/>
              </a:rPr>
              <a:t>Extract_Min</a:t>
            </a:r>
            <a:r>
              <a:rPr lang="en-US" dirty="0">
                <a:latin typeface="Consolas" panose="020B0609020204030204" pitchFamily="49" charset="0"/>
              </a:rPr>
              <a:t>(Q)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z.right</a:t>
            </a:r>
            <a:r>
              <a:rPr lang="en-US" dirty="0">
                <a:latin typeface="Consolas" panose="020B0609020204030204" pitchFamily="49" charset="0"/>
              </a:rPr>
              <a:t> = y = </a:t>
            </a:r>
            <a:r>
              <a:rPr lang="en-US" dirty="0" err="1">
                <a:latin typeface="Consolas" panose="020B0609020204030204" pitchFamily="49" charset="0"/>
              </a:rPr>
              <a:t>Extract_Min</a:t>
            </a:r>
            <a:r>
              <a:rPr lang="en-US" dirty="0">
                <a:latin typeface="Consolas" panose="020B0609020204030204" pitchFamily="49" charset="0"/>
              </a:rPr>
              <a:t>(Q)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z.freq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x.freq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y.freq</a:t>
            </a: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      Insert(Q, z)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Extract_Min</a:t>
            </a:r>
            <a:r>
              <a:rPr lang="en-US" dirty="0">
                <a:latin typeface="Consolas" panose="020B0609020204030204" pitchFamily="49" charset="0"/>
              </a:rPr>
              <a:t>(Q)                                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D78D4-B849-C6B9-7AB0-B73931F6208B}"/>
              </a:ext>
            </a:extLst>
          </p:cNvPr>
          <p:cNvSpPr txBox="1"/>
          <p:nvPr/>
        </p:nvSpPr>
        <p:spPr>
          <a:xfrm>
            <a:off x="8342616" y="5054885"/>
            <a:ext cx="251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Time complexity:</a:t>
            </a:r>
            <a:endParaRPr lang="en-IN" b="1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295AB4A-6960-F96C-9171-49AD7EF2CF1E}"/>
                  </a:ext>
                </a:extLst>
              </p14:cNvPr>
              <p14:cNvContentPartPr/>
              <p14:nvPr/>
            </p14:nvContentPartPr>
            <p14:xfrm>
              <a:off x="2185560" y="4325400"/>
              <a:ext cx="8025480" cy="1619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295AB4A-6960-F96C-9171-49AD7EF2CF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6200" y="4316040"/>
                <a:ext cx="8044200" cy="16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1122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55CA-98B4-346A-2F81-50711127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0BFE9-AC2D-435F-F05C-AC7B0A5C1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the heap operations inside the loop take </a:t>
            </a:r>
            <a:r>
              <a:rPr lang="en-IN" dirty="0">
                <a:solidFill>
                  <a:schemeClr val="accent1"/>
                </a:solidFill>
              </a:rPr>
              <a:t>O(log n) </a:t>
            </a:r>
            <a:r>
              <a:rPr lang="en-IN" dirty="0"/>
              <a:t>time</a:t>
            </a:r>
          </a:p>
          <a:p>
            <a:endParaRPr lang="en-IN" dirty="0"/>
          </a:p>
          <a:p>
            <a:r>
              <a:rPr lang="en-IN" dirty="0"/>
              <a:t>The loop runs </a:t>
            </a:r>
            <a:r>
              <a:rPr lang="en-IN" dirty="0">
                <a:solidFill>
                  <a:schemeClr val="accent1"/>
                </a:solidFill>
              </a:rPr>
              <a:t>n-1</a:t>
            </a:r>
            <a:r>
              <a:rPr lang="en-IN" dirty="0"/>
              <a:t> time</a:t>
            </a:r>
          </a:p>
          <a:p>
            <a:endParaRPr lang="en-IN" dirty="0"/>
          </a:p>
          <a:p>
            <a:r>
              <a:rPr lang="en-IN" dirty="0" err="1"/>
              <a:t>Build_Min_Heap</a:t>
            </a:r>
            <a:r>
              <a:rPr lang="en-IN" dirty="0"/>
              <a:t> takes </a:t>
            </a:r>
            <a:r>
              <a:rPr lang="en-IN" dirty="0">
                <a:solidFill>
                  <a:schemeClr val="accent1"/>
                </a:solidFill>
              </a:rPr>
              <a:t>O(n) </a:t>
            </a:r>
            <a:r>
              <a:rPr lang="en-IN" dirty="0"/>
              <a:t>time</a:t>
            </a:r>
          </a:p>
          <a:p>
            <a:endParaRPr lang="en-IN" dirty="0"/>
          </a:p>
          <a:p>
            <a:r>
              <a:rPr lang="en-IN" dirty="0"/>
              <a:t>Therefore, the time complexity is </a:t>
            </a:r>
            <a:r>
              <a:rPr lang="en-IN" dirty="0">
                <a:solidFill>
                  <a:schemeClr val="accent1"/>
                </a:solidFill>
              </a:rPr>
              <a:t>O(n * log(n))</a:t>
            </a:r>
          </a:p>
        </p:txBody>
      </p:sp>
    </p:spTree>
    <p:extLst>
      <p:ext uri="{BB962C8B-B14F-4D97-AF65-F5344CB8AC3E}">
        <p14:creationId xmlns:p14="http://schemas.microsoft.com/office/powerpoint/2010/main" val="243078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5C34-1776-88C6-6A31-E4C50FE7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6DAC-FD0A-3224-7FA4-029B74A14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Huffman codes are used to compress data without losing any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116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B0CD-5531-A448-13C5-B11B7722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84D04-40EB-B309-E2F8-4EC0036D5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the resulting code is empty</a:t>
            </a:r>
          </a:p>
          <a:p>
            <a:endParaRPr lang="en-US" dirty="0"/>
          </a:p>
          <a:p>
            <a:r>
              <a:rPr lang="en-US" dirty="0"/>
              <a:t>To generate the Huffman code for a given leaf node </a:t>
            </a:r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dirty="0"/>
              <a:t>, walk from the root node to </a:t>
            </a:r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dirty="0"/>
              <a:t>, visiting each node in the path exactly once</a:t>
            </a:r>
          </a:p>
          <a:p>
            <a:endParaRPr lang="en-US" dirty="0"/>
          </a:p>
          <a:p>
            <a:r>
              <a:rPr lang="en-US" dirty="0"/>
              <a:t>For every left turn, append </a:t>
            </a:r>
            <a:r>
              <a:rPr lang="en-US" dirty="0">
                <a:solidFill>
                  <a:schemeClr val="accent1"/>
                </a:solidFill>
              </a:rPr>
              <a:t>zero</a:t>
            </a:r>
            <a:r>
              <a:rPr lang="en-US" dirty="0"/>
              <a:t> to the resulting code</a:t>
            </a:r>
          </a:p>
          <a:p>
            <a:endParaRPr lang="en-US" dirty="0"/>
          </a:p>
          <a:p>
            <a:r>
              <a:rPr lang="en-US" dirty="0"/>
              <a:t>For every right turn, append </a:t>
            </a:r>
            <a:r>
              <a:rPr lang="en-US" dirty="0">
                <a:solidFill>
                  <a:schemeClr val="accent1"/>
                </a:solidFill>
              </a:rPr>
              <a:t>one</a:t>
            </a:r>
            <a:r>
              <a:rPr lang="en-US" dirty="0"/>
              <a:t> to the resulting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5707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72CC-8A72-5F89-27AD-28572525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decoding</a:t>
            </a:r>
            <a:endParaRPr lang="en-IN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992DE7-6B14-2F90-2015-334F48FE3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562428"/>
              </p:ext>
            </p:extLst>
          </p:nvPr>
        </p:nvGraphicFramePr>
        <p:xfrm>
          <a:off x="478502" y="2076520"/>
          <a:ext cx="2313858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1286">
                  <a:extLst>
                    <a:ext uri="{9D8B030D-6E8A-4147-A177-3AD203B41FA5}">
                      <a16:colId xmlns:a16="http://schemas.microsoft.com/office/drawing/2014/main" val="2111243163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1060728881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464046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2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1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0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5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6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7752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F87239-03F4-0B11-B344-4EEE22596031}"/>
                  </a:ext>
                </a:extLst>
              </p14:cNvPr>
              <p14:cNvContentPartPr/>
              <p14:nvPr/>
            </p14:nvContentPartPr>
            <p14:xfrm>
              <a:off x="4985280" y="1719720"/>
              <a:ext cx="3068280" cy="1009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F87239-03F4-0B11-B344-4EEE225960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5920" y="1710360"/>
                <a:ext cx="3087000" cy="10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0548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7503-5DDA-844C-9EB4-D2E74E84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encoding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842C-E8A4-A0BF-2EDE-CF78F29EA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the mapping from an original sequence to the encoded sequence in the compressed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168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38D0-B967-1769-C456-6CFCD2B0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decoding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A382-DD92-1B71-719D-5F7F50422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 the character encoding from the compressed file</a:t>
            </a:r>
          </a:p>
          <a:p>
            <a:endParaRPr lang="en-US" dirty="0"/>
          </a:p>
          <a:p>
            <a:r>
              <a:rPr lang="en-US" dirty="0"/>
              <a:t>Build the corresponding tree</a:t>
            </a:r>
          </a:p>
          <a:p>
            <a:endParaRPr lang="en-US" dirty="0"/>
          </a:p>
          <a:p>
            <a:r>
              <a:rPr lang="en-US" dirty="0"/>
              <a:t>Read the encoded bits in an array</a:t>
            </a:r>
          </a:p>
          <a:p>
            <a:endParaRPr lang="en-US" dirty="0"/>
          </a:p>
          <a:p>
            <a:r>
              <a:rPr lang="en-US" dirty="0"/>
              <a:t>call </a:t>
            </a:r>
            <a:r>
              <a:rPr lang="en-US" dirty="0" err="1"/>
              <a:t>HuffmanDecoding</a:t>
            </a:r>
            <a:r>
              <a:rPr lang="en-US" dirty="0"/>
              <a:t> until all characters are decoded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706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FC58-3CC5-7059-BB38-48ECD958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tree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10AED26-1553-8633-C256-07F788B976EA}"/>
              </a:ext>
            </a:extLst>
          </p:cNvPr>
          <p:cNvGraphicFramePr>
            <a:graphicFrameLocks noGrp="1"/>
          </p:cNvGraphicFramePr>
          <p:nvPr/>
        </p:nvGraphicFramePr>
        <p:xfrm>
          <a:off x="478502" y="2076520"/>
          <a:ext cx="2313858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1286">
                  <a:extLst>
                    <a:ext uri="{9D8B030D-6E8A-4147-A177-3AD203B41FA5}">
                      <a16:colId xmlns:a16="http://schemas.microsoft.com/office/drawing/2014/main" val="2111243163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1060728881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464046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2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1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0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5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6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7752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B0CA03-339B-53AF-1439-C0371EE2BA81}"/>
                  </a:ext>
                </a:extLst>
              </p14:cNvPr>
              <p14:cNvContentPartPr/>
              <p14:nvPr/>
            </p14:nvContentPartPr>
            <p14:xfrm>
              <a:off x="519480" y="686160"/>
              <a:ext cx="9990000" cy="3723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B0CA03-339B-53AF-1439-C0371EE2BA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120" y="676800"/>
                <a:ext cx="10008720" cy="374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80325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FC58-3CC5-7059-BB38-48ECD958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tree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10AED26-1553-8633-C256-07F788B97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27035"/>
              </p:ext>
            </p:extLst>
          </p:nvPr>
        </p:nvGraphicFramePr>
        <p:xfrm>
          <a:off x="478502" y="2076520"/>
          <a:ext cx="2313858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1286">
                  <a:extLst>
                    <a:ext uri="{9D8B030D-6E8A-4147-A177-3AD203B41FA5}">
                      <a16:colId xmlns:a16="http://schemas.microsoft.com/office/drawing/2014/main" val="2111243163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1060728881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464046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2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1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0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5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6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77521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4ED7EBA3-F4FA-BE06-4216-E7AF606CB202}"/>
              </a:ext>
            </a:extLst>
          </p:cNvPr>
          <p:cNvSpPr/>
          <p:nvPr/>
        </p:nvSpPr>
        <p:spPr>
          <a:xfrm>
            <a:off x="8268928" y="1691149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5927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FC58-3CC5-7059-BB38-48ECD958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tree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10AED26-1553-8633-C256-07F788B976EA}"/>
              </a:ext>
            </a:extLst>
          </p:cNvPr>
          <p:cNvGraphicFramePr>
            <a:graphicFrameLocks noGrp="1"/>
          </p:cNvGraphicFramePr>
          <p:nvPr/>
        </p:nvGraphicFramePr>
        <p:xfrm>
          <a:off x="478502" y="2076520"/>
          <a:ext cx="2313858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1286">
                  <a:extLst>
                    <a:ext uri="{9D8B030D-6E8A-4147-A177-3AD203B41FA5}">
                      <a16:colId xmlns:a16="http://schemas.microsoft.com/office/drawing/2014/main" val="2111243163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1060728881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464046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2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1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0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5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6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7752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8B2A35A-BCF2-8EEB-2A79-D3D99FD90B9E}"/>
              </a:ext>
            </a:extLst>
          </p:cNvPr>
          <p:cNvSpPr/>
          <p:nvPr/>
        </p:nvSpPr>
        <p:spPr>
          <a:xfrm>
            <a:off x="8268928" y="1691149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99B13-6DC8-B9FF-0B24-9B1BA2913654}"/>
              </a:ext>
            </a:extLst>
          </p:cNvPr>
          <p:cNvSpPr/>
          <p:nvPr/>
        </p:nvSpPr>
        <p:spPr>
          <a:xfrm>
            <a:off x="7226710" y="3028335"/>
            <a:ext cx="599767" cy="47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783BE9-F712-E1E1-B4F9-403A0EB3719E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 flipH="1">
            <a:off x="7526594" y="2300749"/>
            <a:ext cx="1047134" cy="72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5F6151C-EA54-DC8A-0E56-E242C3DB07A1}"/>
              </a:ext>
            </a:extLst>
          </p:cNvPr>
          <p:cNvSpPr txBox="1"/>
          <p:nvPr/>
        </p:nvSpPr>
        <p:spPr>
          <a:xfrm>
            <a:off x="7693743" y="2330246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970579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FC58-3CC5-7059-BB38-48ECD958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tree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10AED26-1553-8633-C256-07F788B976EA}"/>
              </a:ext>
            </a:extLst>
          </p:cNvPr>
          <p:cNvGraphicFramePr>
            <a:graphicFrameLocks noGrp="1"/>
          </p:cNvGraphicFramePr>
          <p:nvPr/>
        </p:nvGraphicFramePr>
        <p:xfrm>
          <a:off x="478502" y="2076520"/>
          <a:ext cx="2313858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1286">
                  <a:extLst>
                    <a:ext uri="{9D8B030D-6E8A-4147-A177-3AD203B41FA5}">
                      <a16:colId xmlns:a16="http://schemas.microsoft.com/office/drawing/2014/main" val="2111243163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1060728881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464046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2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1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0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5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6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7752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8B2A35A-BCF2-8EEB-2A79-D3D99FD90B9E}"/>
              </a:ext>
            </a:extLst>
          </p:cNvPr>
          <p:cNvSpPr/>
          <p:nvPr/>
        </p:nvSpPr>
        <p:spPr>
          <a:xfrm>
            <a:off x="8268928" y="1691149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99B13-6DC8-B9FF-0B24-9B1BA2913654}"/>
              </a:ext>
            </a:extLst>
          </p:cNvPr>
          <p:cNvSpPr/>
          <p:nvPr/>
        </p:nvSpPr>
        <p:spPr>
          <a:xfrm>
            <a:off x="7226710" y="3028335"/>
            <a:ext cx="599767" cy="47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783BE9-F712-E1E1-B4F9-403A0EB3719E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 flipH="1">
            <a:off x="7526594" y="2300749"/>
            <a:ext cx="1047134" cy="72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38EF27-564B-381F-51AA-0B5267A89AE1}"/>
              </a:ext>
            </a:extLst>
          </p:cNvPr>
          <p:cNvSpPr txBox="1"/>
          <p:nvPr/>
        </p:nvSpPr>
        <p:spPr>
          <a:xfrm>
            <a:off x="7693743" y="2330246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75F926-9847-34BD-9D96-B59BC028F658}"/>
              </a:ext>
            </a:extLst>
          </p:cNvPr>
          <p:cNvSpPr/>
          <p:nvPr/>
        </p:nvSpPr>
        <p:spPr>
          <a:xfrm>
            <a:off x="9089924" y="2905436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154AB9-27FC-4CA2-76D3-638DC2D166B7}"/>
              </a:ext>
            </a:extLst>
          </p:cNvPr>
          <p:cNvSpPr/>
          <p:nvPr/>
        </p:nvSpPr>
        <p:spPr>
          <a:xfrm>
            <a:off x="8455742" y="382475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32B5BD-7284-3D84-4DB0-EB17B0AF9D34}"/>
              </a:ext>
            </a:extLst>
          </p:cNvPr>
          <p:cNvSpPr/>
          <p:nvPr/>
        </p:nvSpPr>
        <p:spPr>
          <a:xfrm>
            <a:off x="9030931" y="4970208"/>
            <a:ext cx="599767" cy="47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02DBD9-6A95-307F-68E9-009174BAA03E}"/>
              </a:ext>
            </a:extLst>
          </p:cNvPr>
          <p:cNvCxnSpPr>
            <a:stCxn id="5" idx="4"/>
            <a:endCxn id="8" idx="1"/>
          </p:cNvCxnSpPr>
          <p:nvPr/>
        </p:nvCxnSpPr>
        <p:spPr>
          <a:xfrm>
            <a:off x="8573728" y="2300749"/>
            <a:ext cx="605470" cy="693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B149D5-60D8-B499-5E59-091D4035FC54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8760542" y="3425762"/>
            <a:ext cx="418656" cy="39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1449E-14A7-5593-54A9-54DEA122DABF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8760542" y="4434354"/>
            <a:ext cx="570273" cy="53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6B30760-8B2B-6EE5-0037-449AF9BEF6A9}"/>
              </a:ext>
            </a:extLst>
          </p:cNvPr>
          <p:cNvSpPr txBox="1"/>
          <p:nvPr/>
        </p:nvSpPr>
        <p:spPr>
          <a:xfrm>
            <a:off x="9006351" y="2453150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FF7D68-4113-7E04-7F62-89258438E7D9}"/>
              </a:ext>
            </a:extLst>
          </p:cNvPr>
          <p:cNvSpPr txBox="1"/>
          <p:nvPr/>
        </p:nvSpPr>
        <p:spPr>
          <a:xfrm>
            <a:off x="8706467" y="3303642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65AEF5-5405-8C22-6855-6D0EA9E9ED3B}"/>
              </a:ext>
            </a:extLst>
          </p:cNvPr>
          <p:cNvSpPr txBox="1"/>
          <p:nvPr/>
        </p:nvSpPr>
        <p:spPr>
          <a:xfrm>
            <a:off x="9045681" y="4449102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50995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FC58-3CC5-7059-BB38-48ECD958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tree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10AED26-1553-8633-C256-07F788B976EA}"/>
              </a:ext>
            </a:extLst>
          </p:cNvPr>
          <p:cNvGraphicFramePr>
            <a:graphicFrameLocks noGrp="1"/>
          </p:cNvGraphicFramePr>
          <p:nvPr/>
        </p:nvGraphicFramePr>
        <p:xfrm>
          <a:off x="478502" y="2076520"/>
          <a:ext cx="2313858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1286">
                  <a:extLst>
                    <a:ext uri="{9D8B030D-6E8A-4147-A177-3AD203B41FA5}">
                      <a16:colId xmlns:a16="http://schemas.microsoft.com/office/drawing/2014/main" val="2111243163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1060728881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464046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2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1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0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5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6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7752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8B2A35A-BCF2-8EEB-2A79-D3D99FD90B9E}"/>
              </a:ext>
            </a:extLst>
          </p:cNvPr>
          <p:cNvSpPr/>
          <p:nvPr/>
        </p:nvSpPr>
        <p:spPr>
          <a:xfrm>
            <a:off x="8268928" y="1691149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99B13-6DC8-B9FF-0B24-9B1BA2913654}"/>
              </a:ext>
            </a:extLst>
          </p:cNvPr>
          <p:cNvSpPr/>
          <p:nvPr/>
        </p:nvSpPr>
        <p:spPr>
          <a:xfrm>
            <a:off x="7226710" y="3028335"/>
            <a:ext cx="599767" cy="47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783BE9-F712-E1E1-B4F9-403A0EB3719E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 flipH="1">
            <a:off x="7526594" y="2300749"/>
            <a:ext cx="1047134" cy="72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38EF27-564B-381F-51AA-0B5267A89AE1}"/>
              </a:ext>
            </a:extLst>
          </p:cNvPr>
          <p:cNvSpPr txBox="1"/>
          <p:nvPr/>
        </p:nvSpPr>
        <p:spPr>
          <a:xfrm>
            <a:off x="7693743" y="2330246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75F926-9847-34BD-9D96-B59BC028F658}"/>
              </a:ext>
            </a:extLst>
          </p:cNvPr>
          <p:cNvSpPr/>
          <p:nvPr/>
        </p:nvSpPr>
        <p:spPr>
          <a:xfrm>
            <a:off x="9089924" y="2905436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154AB9-27FC-4CA2-76D3-638DC2D166B7}"/>
              </a:ext>
            </a:extLst>
          </p:cNvPr>
          <p:cNvSpPr/>
          <p:nvPr/>
        </p:nvSpPr>
        <p:spPr>
          <a:xfrm>
            <a:off x="8455742" y="382475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32B5BD-7284-3D84-4DB0-EB17B0AF9D34}"/>
              </a:ext>
            </a:extLst>
          </p:cNvPr>
          <p:cNvSpPr/>
          <p:nvPr/>
        </p:nvSpPr>
        <p:spPr>
          <a:xfrm>
            <a:off x="9030931" y="4970208"/>
            <a:ext cx="599767" cy="47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02DBD9-6A95-307F-68E9-009174BAA03E}"/>
              </a:ext>
            </a:extLst>
          </p:cNvPr>
          <p:cNvCxnSpPr>
            <a:stCxn id="5" idx="4"/>
            <a:endCxn id="8" idx="1"/>
          </p:cNvCxnSpPr>
          <p:nvPr/>
        </p:nvCxnSpPr>
        <p:spPr>
          <a:xfrm>
            <a:off x="8573728" y="2300749"/>
            <a:ext cx="605470" cy="693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B149D5-60D8-B499-5E59-091D4035FC54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8760542" y="3425762"/>
            <a:ext cx="418656" cy="39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1449E-14A7-5593-54A9-54DEA122DABF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8760542" y="4434354"/>
            <a:ext cx="570273" cy="53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6B30760-8B2B-6EE5-0037-449AF9BEF6A9}"/>
              </a:ext>
            </a:extLst>
          </p:cNvPr>
          <p:cNvSpPr txBox="1"/>
          <p:nvPr/>
        </p:nvSpPr>
        <p:spPr>
          <a:xfrm>
            <a:off x="9006351" y="2453150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FF7D68-4113-7E04-7F62-89258438E7D9}"/>
              </a:ext>
            </a:extLst>
          </p:cNvPr>
          <p:cNvSpPr txBox="1"/>
          <p:nvPr/>
        </p:nvSpPr>
        <p:spPr>
          <a:xfrm>
            <a:off x="8706467" y="3303642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65AEF5-5405-8C22-6855-6D0EA9E9ED3B}"/>
              </a:ext>
            </a:extLst>
          </p:cNvPr>
          <p:cNvSpPr txBox="1"/>
          <p:nvPr/>
        </p:nvSpPr>
        <p:spPr>
          <a:xfrm>
            <a:off x="9045681" y="4449102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70F4A1-FFF7-287D-DA1C-619877FEF2B9}"/>
              </a:ext>
            </a:extLst>
          </p:cNvPr>
          <p:cNvSpPr/>
          <p:nvPr/>
        </p:nvSpPr>
        <p:spPr>
          <a:xfrm>
            <a:off x="7708490" y="4965292"/>
            <a:ext cx="599767" cy="47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0DE67A-E6D6-0DCC-636C-40CEE07C6D45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8008374" y="4434354"/>
            <a:ext cx="752168" cy="53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81910B-DE36-24A7-02BF-4E9A7AEACE58}"/>
              </a:ext>
            </a:extLst>
          </p:cNvPr>
          <p:cNvSpPr txBox="1"/>
          <p:nvPr/>
        </p:nvSpPr>
        <p:spPr>
          <a:xfrm>
            <a:off x="7959215" y="4473682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719472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FC58-3CC5-7059-BB38-48ECD958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tree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10AED26-1553-8633-C256-07F788B976EA}"/>
              </a:ext>
            </a:extLst>
          </p:cNvPr>
          <p:cNvGraphicFramePr>
            <a:graphicFrameLocks noGrp="1"/>
          </p:cNvGraphicFramePr>
          <p:nvPr/>
        </p:nvGraphicFramePr>
        <p:xfrm>
          <a:off x="478502" y="2076520"/>
          <a:ext cx="2313858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1286">
                  <a:extLst>
                    <a:ext uri="{9D8B030D-6E8A-4147-A177-3AD203B41FA5}">
                      <a16:colId xmlns:a16="http://schemas.microsoft.com/office/drawing/2014/main" val="2111243163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1060728881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464046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2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1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0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5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6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7752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8B2A35A-BCF2-8EEB-2A79-D3D99FD90B9E}"/>
              </a:ext>
            </a:extLst>
          </p:cNvPr>
          <p:cNvSpPr/>
          <p:nvPr/>
        </p:nvSpPr>
        <p:spPr>
          <a:xfrm>
            <a:off x="8268928" y="1691149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99B13-6DC8-B9FF-0B24-9B1BA2913654}"/>
              </a:ext>
            </a:extLst>
          </p:cNvPr>
          <p:cNvSpPr/>
          <p:nvPr/>
        </p:nvSpPr>
        <p:spPr>
          <a:xfrm>
            <a:off x="7226710" y="3028335"/>
            <a:ext cx="599767" cy="47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783BE9-F712-E1E1-B4F9-403A0EB3719E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 flipH="1">
            <a:off x="7526594" y="2300749"/>
            <a:ext cx="1047134" cy="72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38EF27-564B-381F-51AA-0B5267A89AE1}"/>
              </a:ext>
            </a:extLst>
          </p:cNvPr>
          <p:cNvSpPr txBox="1"/>
          <p:nvPr/>
        </p:nvSpPr>
        <p:spPr>
          <a:xfrm>
            <a:off x="7693743" y="2330246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75F926-9847-34BD-9D96-B59BC028F658}"/>
              </a:ext>
            </a:extLst>
          </p:cNvPr>
          <p:cNvSpPr/>
          <p:nvPr/>
        </p:nvSpPr>
        <p:spPr>
          <a:xfrm>
            <a:off x="9089924" y="2905436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154AB9-27FC-4CA2-76D3-638DC2D166B7}"/>
              </a:ext>
            </a:extLst>
          </p:cNvPr>
          <p:cNvSpPr/>
          <p:nvPr/>
        </p:nvSpPr>
        <p:spPr>
          <a:xfrm>
            <a:off x="8455742" y="382475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32B5BD-7284-3D84-4DB0-EB17B0AF9D34}"/>
              </a:ext>
            </a:extLst>
          </p:cNvPr>
          <p:cNvSpPr/>
          <p:nvPr/>
        </p:nvSpPr>
        <p:spPr>
          <a:xfrm>
            <a:off x="9030931" y="4970208"/>
            <a:ext cx="599767" cy="47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02DBD9-6A95-307F-68E9-009174BAA03E}"/>
              </a:ext>
            </a:extLst>
          </p:cNvPr>
          <p:cNvCxnSpPr>
            <a:stCxn id="5" idx="4"/>
            <a:endCxn id="8" idx="1"/>
          </p:cNvCxnSpPr>
          <p:nvPr/>
        </p:nvCxnSpPr>
        <p:spPr>
          <a:xfrm>
            <a:off x="8573728" y="2300749"/>
            <a:ext cx="605470" cy="693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B149D5-60D8-B499-5E59-091D4035FC54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8760542" y="3425762"/>
            <a:ext cx="418656" cy="39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1449E-14A7-5593-54A9-54DEA122DABF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8760542" y="4434354"/>
            <a:ext cx="570273" cy="53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6B30760-8B2B-6EE5-0037-449AF9BEF6A9}"/>
              </a:ext>
            </a:extLst>
          </p:cNvPr>
          <p:cNvSpPr txBox="1"/>
          <p:nvPr/>
        </p:nvSpPr>
        <p:spPr>
          <a:xfrm>
            <a:off x="9006351" y="2453150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FF7D68-4113-7E04-7F62-89258438E7D9}"/>
              </a:ext>
            </a:extLst>
          </p:cNvPr>
          <p:cNvSpPr txBox="1"/>
          <p:nvPr/>
        </p:nvSpPr>
        <p:spPr>
          <a:xfrm>
            <a:off x="8706467" y="3303642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65AEF5-5405-8C22-6855-6D0EA9E9ED3B}"/>
              </a:ext>
            </a:extLst>
          </p:cNvPr>
          <p:cNvSpPr txBox="1"/>
          <p:nvPr/>
        </p:nvSpPr>
        <p:spPr>
          <a:xfrm>
            <a:off x="9045681" y="4449102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70F4A1-FFF7-287D-DA1C-619877FEF2B9}"/>
              </a:ext>
            </a:extLst>
          </p:cNvPr>
          <p:cNvSpPr/>
          <p:nvPr/>
        </p:nvSpPr>
        <p:spPr>
          <a:xfrm>
            <a:off x="7708490" y="4965292"/>
            <a:ext cx="599767" cy="47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0DE67A-E6D6-0DCC-636C-40CEE07C6D45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8008374" y="4434354"/>
            <a:ext cx="752168" cy="53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81910B-DE36-24A7-02BF-4E9A7AEACE58}"/>
              </a:ext>
            </a:extLst>
          </p:cNvPr>
          <p:cNvSpPr txBox="1"/>
          <p:nvPr/>
        </p:nvSpPr>
        <p:spPr>
          <a:xfrm>
            <a:off x="7959215" y="4473682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E366A9-DBCD-5DEA-8B19-AC10E8D6C33E}"/>
              </a:ext>
            </a:extLst>
          </p:cNvPr>
          <p:cNvSpPr/>
          <p:nvPr/>
        </p:nvSpPr>
        <p:spPr>
          <a:xfrm>
            <a:off x="10137062" y="3873916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84C30F-1939-968E-56D4-B1667FF8E5A7}"/>
              </a:ext>
            </a:extLst>
          </p:cNvPr>
          <p:cNvSpPr/>
          <p:nvPr/>
        </p:nvSpPr>
        <p:spPr>
          <a:xfrm>
            <a:off x="10972802" y="4925964"/>
            <a:ext cx="599767" cy="47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6BCE7C-D084-BA62-217E-DF9E3A90F4AD}"/>
              </a:ext>
            </a:extLst>
          </p:cNvPr>
          <p:cNvCxnSpPr>
            <a:stCxn id="12" idx="5"/>
            <a:endCxn id="21" idx="0"/>
          </p:cNvCxnSpPr>
          <p:nvPr/>
        </p:nvCxnSpPr>
        <p:spPr>
          <a:xfrm>
            <a:off x="10657388" y="4394242"/>
            <a:ext cx="615298" cy="531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B42720-B4C8-3321-7F3D-359226AC2781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9610250" y="3425762"/>
            <a:ext cx="616086" cy="5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7F1FFC6-B767-FD2B-07D6-4FF79899C593}"/>
              </a:ext>
            </a:extLst>
          </p:cNvPr>
          <p:cNvSpPr txBox="1"/>
          <p:nvPr/>
        </p:nvSpPr>
        <p:spPr>
          <a:xfrm>
            <a:off x="9964999" y="3441294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C34B84-2DDE-37AF-D1C1-ED1A4DD74E57}"/>
              </a:ext>
            </a:extLst>
          </p:cNvPr>
          <p:cNvSpPr txBox="1"/>
          <p:nvPr/>
        </p:nvSpPr>
        <p:spPr>
          <a:xfrm>
            <a:off x="10933477" y="4360612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257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5EE9-8268-3F6F-E514-80720B3B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FE571-85B4-072F-D781-D52463AC2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to store 100,000 characters in a file</a:t>
            </a:r>
          </a:p>
          <a:p>
            <a:pPr lvl="1"/>
            <a:r>
              <a:rPr lang="en-US" dirty="0"/>
              <a:t>What will be the size of the file?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9031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FC58-3CC5-7059-BB38-48ECD958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tree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10AED26-1553-8633-C256-07F788B976EA}"/>
              </a:ext>
            </a:extLst>
          </p:cNvPr>
          <p:cNvGraphicFramePr>
            <a:graphicFrameLocks noGrp="1"/>
          </p:cNvGraphicFramePr>
          <p:nvPr/>
        </p:nvGraphicFramePr>
        <p:xfrm>
          <a:off x="478502" y="2076520"/>
          <a:ext cx="2313858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1286">
                  <a:extLst>
                    <a:ext uri="{9D8B030D-6E8A-4147-A177-3AD203B41FA5}">
                      <a16:colId xmlns:a16="http://schemas.microsoft.com/office/drawing/2014/main" val="2111243163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1060728881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464046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2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1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0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5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6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7752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8B2A35A-BCF2-8EEB-2A79-D3D99FD90B9E}"/>
              </a:ext>
            </a:extLst>
          </p:cNvPr>
          <p:cNvSpPr/>
          <p:nvPr/>
        </p:nvSpPr>
        <p:spPr>
          <a:xfrm>
            <a:off x="8268928" y="1691149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99B13-6DC8-B9FF-0B24-9B1BA2913654}"/>
              </a:ext>
            </a:extLst>
          </p:cNvPr>
          <p:cNvSpPr/>
          <p:nvPr/>
        </p:nvSpPr>
        <p:spPr>
          <a:xfrm>
            <a:off x="7226710" y="3028335"/>
            <a:ext cx="599767" cy="47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783BE9-F712-E1E1-B4F9-403A0EB3719E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 flipH="1">
            <a:off x="7526594" y="2300749"/>
            <a:ext cx="1047134" cy="72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38EF27-564B-381F-51AA-0B5267A89AE1}"/>
              </a:ext>
            </a:extLst>
          </p:cNvPr>
          <p:cNvSpPr txBox="1"/>
          <p:nvPr/>
        </p:nvSpPr>
        <p:spPr>
          <a:xfrm>
            <a:off x="7693743" y="2330246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75F926-9847-34BD-9D96-B59BC028F658}"/>
              </a:ext>
            </a:extLst>
          </p:cNvPr>
          <p:cNvSpPr/>
          <p:nvPr/>
        </p:nvSpPr>
        <p:spPr>
          <a:xfrm>
            <a:off x="9089924" y="2905436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154AB9-27FC-4CA2-76D3-638DC2D166B7}"/>
              </a:ext>
            </a:extLst>
          </p:cNvPr>
          <p:cNvSpPr/>
          <p:nvPr/>
        </p:nvSpPr>
        <p:spPr>
          <a:xfrm>
            <a:off x="8455742" y="382475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32B5BD-7284-3D84-4DB0-EB17B0AF9D34}"/>
              </a:ext>
            </a:extLst>
          </p:cNvPr>
          <p:cNvSpPr/>
          <p:nvPr/>
        </p:nvSpPr>
        <p:spPr>
          <a:xfrm>
            <a:off x="9030931" y="4970208"/>
            <a:ext cx="599767" cy="47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02DBD9-6A95-307F-68E9-009174BAA03E}"/>
              </a:ext>
            </a:extLst>
          </p:cNvPr>
          <p:cNvCxnSpPr>
            <a:stCxn id="5" idx="4"/>
            <a:endCxn id="8" idx="1"/>
          </p:cNvCxnSpPr>
          <p:nvPr/>
        </p:nvCxnSpPr>
        <p:spPr>
          <a:xfrm>
            <a:off x="8573728" y="2300749"/>
            <a:ext cx="605470" cy="693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B149D5-60D8-B499-5E59-091D4035FC54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8760542" y="3425762"/>
            <a:ext cx="418656" cy="39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1449E-14A7-5593-54A9-54DEA122DABF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8760542" y="4434354"/>
            <a:ext cx="570273" cy="53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6B30760-8B2B-6EE5-0037-449AF9BEF6A9}"/>
              </a:ext>
            </a:extLst>
          </p:cNvPr>
          <p:cNvSpPr txBox="1"/>
          <p:nvPr/>
        </p:nvSpPr>
        <p:spPr>
          <a:xfrm>
            <a:off x="9006351" y="2453150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FF7D68-4113-7E04-7F62-89258438E7D9}"/>
              </a:ext>
            </a:extLst>
          </p:cNvPr>
          <p:cNvSpPr txBox="1"/>
          <p:nvPr/>
        </p:nvSpPr>
        <p:spPr>
          <a:xfrm>
            <a:off x="8706467" y="3303642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65AEF5-5405-8C22-6855-6D0EA9E9ED3B}"/>
              </a:ext>
            </a:extLst>
          </p:cNvPr>
          <p:cNvSpPr txBox="1"/>
          <p:nvPr/>
        </p:nvSpPr>
        <p:spPr>
          <a:xfrm>
            <a:off x="9045681" y="4449102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70F4A1-FFF7-287D-DA1C-619877FEF2B9}"/>
              </a:ext>
            </a:extLst>
          </p:cNvPr>
          <p:cNvSpPr/>
          <p:nvPr/>
        </p:nvSpPr>
        <p:spPr>
          <a:xfrm>
            <a:off x="7708490" y="4965292"/>
            <a:ext cx="599767" cy="47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0DE67A-E6D6-0DCC-636C-40CEE07C6D45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8008374" y="4434354"/>
            <a:ext cx="752168" cy="53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81910B-DE36-24A7-02BF-4E9A7AEACE58}"/>
              </a:ext>
            </a:extLst>
          </p:cNvPr>
          <p:cNvSpPr txBox="1"/>
          <p:nvPr/>
        </p:nvSpPr>
        <p:spPr>
          <a:xfrm>
            <a:off x="7959215" y="4473682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E366A9-DBCD-5DEA-8B19-AC10E8D6C33E}"/>
              </a:ext>
            </a:extLst>
          </p:cNvPr>
          <p:cNvSpPr/>
          <p:nvPr/>
        </p:nvSpPr>
        <p:spPr>
          <a:xfrm>
            <a:off x="10137062" y="3873916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84C30F-1939-968E-56D4-B1667FF8E5A7}"/>
              </a:ext>
            </a:extLst>
          </p:cNvPr>
          <p:cNvSpPr/>
          <p:nvPr/>
        </p:nvSpPr>
        <p:spPr>
          <a:xfrm>
            <a:off x="10972802" y="4925964"/>
            <a:ext cx="599767" cy="47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6BCE7C-D084-BA62-217E-DF9E3A90F4AD}"/>
              </a:ext>
            </a:extLst>
          </p:cNvPr>
          <p:cNvCxnSpPr>
            <a:stCxn id="12" idx="5"/>
            <a:endCxn id="21" idx="0"/>
          </p:cNvCxnSpPr>
          <p:nvPr/>
        </p:nvCxnSpPr>
        <p:spPr>
          <a:xfrm>
            <a:off x="10657388" y="4394242"/>
            <a:ext cx="615298" cy="531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B42720-B4C8-3321-7F3D-359226AC2781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9610250" y="3425762"/>
            <a:ext cx="616086" cy="5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7F1FFC6-B767-FD2B-07D6-4FF79899C593}"/>
              </a:ext>
            </a:extLst>
          </p:cNvPr>
          <p:cNvSpPr txBox="1"/>
          <p:nvPr/>
        </p:nvSpPr>
        <p:spPr>
          <a:xfrm>
            <a:off x="9964999" y="3441294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C34B84-2DDE-37AF-D1C1-ED1A4DD74E57}"/>
              </a:ext>
            </a:extLst>
          </p:cNvPr>
          <p:cNvSpPr txBox="1"/>
          <p:nvPr/>
        </p:nvSpPr>
        <p:spPr>
          <a:xfrm>
            <a:off x="10933477" y="4360612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98D8DE5-9BC8-5E93-BE0D-818C7BDCA6FE}"/>
              </a:ext>
            </a:extLst>
          </p:cNvPr>
          <p:cNvSpPr/>
          <p:nvPr/>
        </p:nvSpPr>
        <p:spPr>
          <a:xfrm>
            <a:off x="9837179" y="4852226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47832B-B5F4-A870-D496-83EF2A805451}"/>
              </a:ext>
            </a:extLst>
          </p:cNvPr>
          <p:cNvSpPr/>
          <p:nvPr/>
        </p:nvSpPr>
        <p:spPr>
          <a:xfrm>
            <a:off x="10476272" y="5766623"/>
            <a:ext cx="599767" cy="47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6B619F-BFAA-CEDE-1C66-7E7D0FCC1B89}"/>
              </a:ext>
            </a:extLst>
          </p:cNvPr>
          <p:cNvCxnSpPr>
            <a:stCxn id="12" idx="4"/>
            <a:endCxn id="22" idx="0"/>
          </p:cNvCxnSpPr>
          <p:nvPr/>
        </p:nvCxnSpPr>
        <p:spPr>
          <a:xfrm flipH="1">
            <a:off x="10141979" y="4483516"/>
            <a:ext cx="299883" cy="368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AA9B03-F76A-BE8B-7B8D-1BA040EFB3B3}"/>
              </a:ext>
            </a:extLst>
          </p:cNvPr>
          <p:cNvCxnSpPr>
            <a:stCxn id="22" idx="5"/>
            <a:endCxn id="24" idx="0"/>
          </p:cNvCxnSpPr>
          <p:nvPr/>
        </p:nvCxnSpPr>
        <p:spPr>
          <a:xfrm>
            <a:off x="10357505" y="5372552"/>
            <a:ext cx="418651" cy="39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2D13382-BE71-6C3A-0C46-C382CDE4C745}"/>
              </a:ext>
            </a:extLst>
          </p:cNvPr>
          <p:cNvSpPr txBox="1"/>
          <p:nvPr/>
        </p:nvSpPr>
        <p:spPr>
          <a:xfrm>
            <a:off x="9915836" y="4473684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013928-925B-AF53-E085-9DAC9154616A}"/>
              </a:ext>
            </a:extLst>
          </p:cNvPr>
          <p:cNvSpPr txBox="1"/>
          <p:nvPr/>
        </p:nvSpPr>
        <p:spPr>
          <a:xfrm>
            <a:off x="10520520" y="5284846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824715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FC58-3CC5-7059-BB38-48ECD958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tree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10AED26-1553-8633-C256-07F788B976EA}"/>
              </a:ext>
            </a:extLst>
          </p:cNvPr>
          <p:cNvGraphicFramePr>
            <a:graphicFrameLocks noGrp="1"/>
          </p:cNvGraphicFramePr>
          <p:nvPr/>
        </p:nvGraphicFramePr>
        <p:xfrm>
          <a:off x="478502" y="2076520"/>
          <a:ext cx="2313858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1286">
                  <a:extLst>
                    <a:ext uri="{9D8B030D-6E8A-4147-A177-3AD203B41FA5}">
                      <a16:colId xmlns:a16="http://schemas.microsoft.com/office/drawing/2014/main" val="2111243163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1060728881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464046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2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1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0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5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6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7752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8B2A35A-BCF2-8EEB-2A79-D3D99FD90B9E}"/>
              </a:ext>
            </a:extLst>
          </p:cNvPr>
          <p:cNvSpPr/>
          <p:nvPr/>
        </p:nvSpPr>
        <p:spPr>
          <a:xfrm>
            <a:off x="8268928" y="1691149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99B13-6DC8-B9FF-0B24-9B1BA2913654}"/>
              </a:ext>
            </a:extLst>
          </p:cNvPr>
          <p:cNvSpPr/>
          <p:nvPr/>
        </p:nvSpPr>
        <p:spPr>
          <a:xfrm>
            <a:off x="7226710" y="3028335"/>
            <a:ext cx="599767" cy="47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783BE9-F712-E1E1-B4F9-403A0EB3719E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 flipH="1">
            <a:off x="7526594" y="2300749"/>
            <a:ext cx="1047134" cy="72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38EF27-564B-381F-51AA-0B5267A89AE1}"/>
              </a:ext>
            </a:extLst>
          </p:cNvPr>
          <p:cNvSpPr txBox="1"/>
          <p:nvPr/>
        </p:nvSpPr>
        <p:spPr>
          <a:xfrm>
            <a:off x="7693743" y="2330246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75F926-9847-34BD-9D96-B59BC028F658}"/>
              </a:ext>
            </a:extLst>
          </p:cNvPr>
          <p:cNvSpPr/>
          <p:nvPr/>
        </p:nvSpPr>
        <p:spPr>
          <a:xfrm>
            <a:off x="9089924" y="2905436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154AB9-27FC-4CA2-76D3-638DC2D166B7}"/>
              </a:ext>
            </a:extLst>
          </p:cNvPr>
          <p:cNvSpPr/>
          <p:nvPr/>
        </p:nvSpPr>
        <p:spPr>
          <a:xfrm>
            <a:off x="8455742" y="382475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32B5BD-7284-3D84-4DB0-EB17B0AF9D34}"/>
              </a:ext>
            </a:extLst>
          </p:cNvPr>
          <p:cNvSpPr/>
          <p:nvPr/>
        </p:nvSpPr>
        <p:spPr>
          <a:xfrm>
            <a:off x="9030931" y="4970208"/>
            <a:ext cx="599767" cy="47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02DBD9-6A95-307F-68E9-009174BAA03E}"/>
              </a:ext>
            </a:extLst>
          </p:cNvPr>
          <p:cNvCxnSpPr>
            <a:stCxn id="5" idx="4"/>
            <a:endCxn id="8" idx="1"/>
          </p:cNvCxnSpPr>
          <p:nvPr/>
        </p:nvCxnSpPr>
        <p:spPr>
          <a:xfrm>
            <a:off x="8573728" y="2300749"/>
            <a:ext cx="605470" cy="693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B149D5-60D8-B499-5E59-091D4035FC54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8760542" y="3425762"/>
            <a:ext cx="418656" cy="39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1449E-14A7-5593-54A9-54DEA122DABF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8760542" y="4434354"/>
            <a:ext cx="570273" cy="53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6B30760-8B2B-6EE5-0037-449AF9BEF6A9}"/>
              </a:ext>
            </a:extLst>
          </p:cNvPr>
          <p:cNvSpPr txBox="1"/>
          <p:nvPr/>
        </p:nvSpPr>
        <p:spPr>
          <a:xfrm>
            <a:off x="9006351" y="2453150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FF7D68-4113-7E04-7F62-89258438E7D9}"/>
              </a:ext>
            </a:extLst>
          </p:cNvPr>
          <p:cNvSpPr txBox="1"/>
          <p:nvPr/>
        </p:nvSpPr>
        <p:spPr>
          <a:xfrm>
            <a:off x="8706467" y="3303642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65AEF5-5405-8C22-6855-6D0EA9E9ED3B}"/>
              </a:ext>
            </a:extLst>
          </p:cNvPr>
          <p:cNvSpPr txBox="1"/>
          <p:nvPr/>
        </p:nvSpPr>
        <p:spPr>
          <a:xfrm>
            <a:off x="9045681" y="4449102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70F4A1-FFF7-287D-DA1C-619877FEF2B9}"/>
              </a:ext>
            </a:extLst>
          </p:cNvPr>
          <p:cNvSpPr/>
          <p:nvPr/>
        </p:nvSpPr>
        <p:spPr>
          <a:xfrm>
            <a:off x="7708490" y="4965292"/>
            <a:ext cx="599767" cy="47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0DE67A-E6D6-0DCC-636C-40CEE07C6D45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8008374" y="4434354"/>
            <a:ext cx="752168" cy="53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81910B-DE36-24A7-02BF-4E9A7AEACE58}"/>
              </a:ext>
            </a:extLst>
          </p:cNvPr>
          <p:cNvSpPr txBox="1"/>
          <p:nvPr/>
        </p:nvSpPr>
        <p:spPr>
          <a:xfrm>
            <a:off x="7959215" y="4473682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E366A9-DBCD-5DEA-8B19-AC10E8D6C33E}"/>
              </a:ext>
            </a:extLst>
          </p:cNvPr>
          <p:cNvSpPr/>
          <p:nvPr/>
        </p:nvSpPr>
        <p:spPr>
          <a:xfrm>
            <a:off x="10137062" y="3873916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84C30F-1939-968E-56D4-B1667FF8E5A7}"/>
              </a:ext>
            </a:extLst>
          </p:cNvPr>
          <p:cNvSpPr/>
          <p:nvPr/>
        </p:nvSpPr>
        <p:spPr>
          <a:xfrm>
            <a:off x="10972802" y="4925964"/>
            <a:ext cx="599767" cy="47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6BCE7C-D084-BA62-217E-DF9E3A90F4AD}"/>
              </a:ext>
            </a:extLst>
          </p:cNvPr>
          <p:cNvCxnSpPr>
            <a:stCxn id="12" idx="5"/>
            <a:endCxn id="21" idx="0"/>
          </p:cNvCxnSpPr>
          <p:nvPr/>
        </p:nvCxnSpPr>
        <p:spPr>
          <a:xfrm>
            <a:off x="10657388" y="4394242"/>
            <a:ext cx="615298" cy="531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B42720-B4C8-3321-7F3D-359226AC2781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9610250" y="3425762"/>
            <a:ext cx="616086" cy="5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7F1FFC6-B767-FD2B-07D6-4FF79899C593}"/>
              </a:ext>
            </a:extLst>
          </p:cNvPr>
          <p:cNvSpPr txBox="1"/>
          <p:nvPr/>
        </p:nvSpPr>
        <p:spPr>
          <a:xfrm>
            <a:off x="9964999" y="3441294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C34B84-2DDE-37AF-D1C1-ED1A4DD74E57}"/>
              </a:ext>
            </a:extLst>
          </p:cNvPr>
          <p:cNvSpPr txBox="1"/>
          <p:nvPr/>
        </p:nvSpPr>
        <p:spPr>
          <a:xfrm>
            <a:off x="10933477" y="4360612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98D8DE5-9BC8-5E93-BE0D-818C7BDCA6FE}"/>
              </a:ext>
            </a:extLst>
          </p:cNvPr>
          <p:cNvSpPr/>
          <p:nvPr/>
        </p:nvSpPr>
        <p:spPr>
          <a:xfrm>
            <a:off x="9837179" y="4852226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47832B-B5F4-A870-D496-83EF2A805451}"/>
              </a:ext>
            </a:extLst>
          </p:cNvPr>
          <p:cNvSpPr/>
          <p:nvPr/>
        </p:nvSpPr>
        <p:spPr>
          <a:xfrm>
            <a:off x="10476272" y="5766623"/>
            <a:ext cx="599767" cy="47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6B619F-BFAA-CEDE-1C66-7E7D0FCC1B89}"/>
              </a:ext>
            </a:extLst>
          </p:cNvPr>
          <p:cNvCxnSpPr>
            <a:stCxn id="12" idx="4"/>
            <a:endCxn id="22" idx="0"/>
          </p:cNvCxnSpPr>
          <p:nvPr/>
        </p:nvCxnSpPr>
        <p:spPr>
          <a:xfrm flipH="1">
            <a:off x="10141979" y="4483516"/>
            <a:ext cx="299883" cy="368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AA9B03-F76A-BE8B-7B8D-1BA040EFB3B3}"/>
              </a:ext>
            </a:extLst>
          </p:cNvPr>
          <p:cNvCxnSpPr>
            <a:stCxn id="22" idx="5"/>
            <a:endCxn id="24" idx="0"/>
          </p:cNvCxnSpPr>
          <p:nvPr/>
        </p:nvCxnSpPr>
        <p:spPr>
          <a:xfrm>
            <a:off x="10357505" y="5372552"/>
            <a:ext cx="418651" cy="39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2D13382-BE71-6C3A-0C46-C382CDE4C745}"/>
              </a:ext>
            </a:extLst>
          </p:cNvPr>
          <p:cNvSpPr txBox="1"/>
          <p:nvPr/>
        </p:nvSpPr>
        <p:spPr>
          <a:xfrm>
            <a:off x="9915836" y="4473684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013928-925B-AF53-E085-9DAC9154616A}"/>
              </a:ext>
            </a:extLst>
          </p:cNvPr>
          <p:cNvSpPr txBox="1"/>
          <p:nvPr/>
        </p:nvSpPr>
        <p:spPr>
          <a:xfrm>
            <a:off x="10520520" y="5284846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D90F2E-256D-5B5F-F9BD-307760E1708F}"/>
              </a:ext>
            </a:extLst>
          </p:cNvPr>
          <p:cNvSpPr/>
          <p:nvPr/>
        </p:nvSpPr>
        <p:spPr>
          <a:xfrm>
            <a:off x="9409472" y="5771540"/>
            <a:ext cx="599767" cy="47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2D2AC0-8EC7-8069-AA56-670614CE4BA6}"/>
              </a:ext>
            </a:extLst>
          </p:cNvPr>
          <p:cNvCxnSpPr>
            <a:stCxn id="22" idx="3"/>
            <a:endCxn id="28" idx="0"/>
          </p:cNvCxnSpPr>
          <p:nvPr/>
        </p:nvCxnSpPr>
        <p:spPr>
          <a:xfrm flipH="1">
            <a:off x="9709356" y="5372552"/>
            <a:ext cx="217097" cy="398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5ABA9AA-EE3A-9C35-010E-AEE2416E0B11}"/>
              </a:ext>
            </a:extLst>
          </p:cNvPr>
          <p:cNvSpPr txBox="1"/>
          <p:nvPr/>
        </p:nvSpPr>
        <p:spPr>
          <a:xfrm>
            <a:off x="9797848" y="5417582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646484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2F0F-45D7-D0AD-8BB4-8F09D91E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6D15-8443-F094-8725-729FD6A5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store the encoding differently in the compressed file to build the tree faster during the decoding; however, because the total number of characters is usually small, building the tree is not a very time-consuming step</a:t>
            </a:r>
          </a:p>
        </p:txBody>
      </p:sp>
    </p:spTree>
    <p:extLst>
      <p:ext uri="{BB962C8B-B14F-4D97-AF65-F5344CB8AC3E}">
        <p14:creationId xmlns:p14="http://schemas.microsoft.com/office/powerpoint/2010/main" val="1210923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FC58-3CC5-7059-BB38-48ECD958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Huffman decoding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10AED26-1553-8633-C256-07F788B976EA}"/>
              </a:ext>
            </a:extLst>
          </p:cNvPr>
          <p:cNvGraphicFramePr>
            <a:graphicFrameLocks noGrp="1"/>
          </p:cNvGraphicFramePr>
          <p:nvPr/>
        </p:nvGraphicFramePr>
        <p:xfrm>
          <a:off x="478502" y="2076520"/>
          <a:ext cx="2313858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1286">
                  <a:extLst>
                    <a:ext uri="{9D8B030D-6E8A-4147-A177-3AD203B41FA5}">
                      <a16:colId xmlns:a16="http://schemas.microsoft.com/office/drawing/2014/main" val="2111243163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1060728881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464046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2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1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0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5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6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7752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8B2A35A-BCF2-8EEB-2A79-D3D99FD90B9E}"/>
              </a:ext>
            </a:extLst>
          </p:cNvPr>
          <p:cNvSpPr/>
          <p:nvPr/>
        </p:nvSpPr>
        <p:spPr>
          <a:xfrm>
            <a:off x="8268928" y="1691149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99B13-6DC8-B9FF-0B24-9B1BA2913654}"/>
              </a:ext>
            </a:extLst>
          </p:cNvPr>
          <p:cNvSpPr/>
          <p:nvPr/>
        </p:nvSpPr>
        <p:spPr>
          <a:xfrm>
            <a:off x="7226710" y="3028335"/>
            <a:ext cx="599767" cy="47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783BE9-F712-E1E1-B4F9-403A0EB3719E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 flipH="1">
            <a:off x="7526594" y="2300749"/>
            <a:ext cx="1047134" cy="72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38EF27-564B-381F-51AA-0B5267A89AE1}"/>
              </a:ext>
            </a:extLst>
          </p:cNvPr>
          <p:cNvSpPr txBox="1"/>
          <p:nvPr/>
        </p:nvSpPr>
        <p:spPr>
          <a:xfrm>
            <a:off x="7693743" y="2330246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75F926-9847-34BD-9D96-B59BC028F658}"/>
              </a:ext>
            </a:extLst>
          </p:cNvPr>
          <p:cNvSpPr/>
          <p:nvPr/>
        </p:nvSpPr>
        <p:spPr>
          <a:xfrm>
            <a:off x="9089924" y="2905436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154AB9-27FC-4CA2-76D3-638DC2D166B7}"/>
              </a:ext>
            </a:extLst>
          </p:cNvPr>
          <p:cNvSpPr/>
          <p:nvPr/>
        </p:nvSpPr>
        <p:spPr>
          <a:xfrm>
            <a:off x="8455742" y="3824754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32B5BD-7284-3D84-4DB0-EB17B0AF9D34}"/>
              </a:ext>
            </a:extLst>
          </p:cNvPr>
          <p:cNvSpPr/>
          <p:nvPr/>
        </p:nvSpPr>
        <p:spPr>
          <a:xfrm>
            <a:off x="9030931" y="4970208"/>
            <a:ext cx="599767" cy="47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02DBD9-6A95-307F-68E9-009174BAA03E}"/>
              </a:ext>
            </a:extLst>
          </p:cNvPr>
          <p:cNvCxnSpPr>
            <a:stCxn id="5" idx="4"/>
            <a:endCxn id="8" idx="1"/>
          </p:cNvCxnSpPr>
          <p:nvPr/>
        </p:nvCxnSpPr>
        <p:spPr>
          <a:xfrm>
            <a:off x="8573728" y="2300749"/>
            <a:ext cx="605470" cy="693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B149D5-60D8-B499-5E59-091D4035FC54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8760542" y="3425762"/>
            <a:ext cx="418656" cy="39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21449E-14A7-5593-54A9-54DEA122DABF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8760542" y="4434354"/>
            <a:ext cx="570273" cy="53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6B30760-8B2B-6EE5-0037-449AF9BEF6A9}"/>
              </a:ext>
            </a:extLst>
          </p:cNvPr>
          <p:cNvSpPr txBox="1"/>
          <p:nvPr/>
        </p:nvSpPr>
        <p:spPr>
          <a:xfrm>
            <a:off x="9006351" y="2453150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FF7D68-4113-7E04-7F62-89258438E7D9}"/>
              </a:ext>
            </a:extLst>
          </p:cNvPr>
          <p:cNvSpPr txBox="1"/>
          <p:nvPr/>
        </p:nvSpPr>
        <p:spPr>
          <a:xfrm>
            <a:off x="8706467" y="3303642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65AEF5-5405-8C22-6855-6D0EA9E9ED3B}"/>
              </a:ext>
            </a:extLst>
          </p:cNvPr>
          <p:cNvSpPr txBox="1"/>
          <p:nvPr/>
        </p:nvSpPr>
        <p:spPr>
          <a:xfrm>
            <a:off x="9045681" y="4449102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70F4A1-FFF7-287D-DA1C-619877FEF2B9}"/>
              </a:ext>
            </a:extLst>
          </p:cNvPr>
          <p:cNvSpPr/>
          <p:nvPr/>
        </p:nvSpPr>
        <p:spPr>
          <a:xfrm>
            <a:off x="7708490" y="4965292"/>
            <a:ext cx="599767" cy="47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0DE67A-E6D6-0DCC-636C-40CEE07C6D45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8008374" y="4434354"/>
            <a:ext cx="752168" cy="53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81910B-DE36-24A7-02BF-4E9A7AEACE58}"/>
              </a:ext>
            </a:extLst>
          </p:cNvPr>
          <p:cNvSpPr txBox="1"/>
          <p:nvPr/>
        </p:nvSpPr>
        <p:spPr>
          <a:xfrm>
            <a:off x="7959215" y="4473682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E366A9-DBCD-5DEA-8B19-AC10E8D6C33E}"/>
              </a:ext>
            </a:extLst>
          </p:cNvPr>
          <p:cNvSpPr/>
          <p:nvPr/>
        </p:nvSpPr>
        <p:spPr>
          <a:xfrm>
            <a:off x="10137062" y="3873916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84C30F-1939-968E-56D4-B1667FF8E5A7}"/>
              </a:ext>
            </a:extLst>
          </p:cNvPr>
          <p:cNvSpPr/>
          <p:nvPr/>
        </p:nvSpPr>
        <p:spPr>
          <a:xfrm>
            <a:off x="10972802" y="4925964"/>
            <a:ext cx="599767" cy="47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6BCE7C-D084-BA62-217E-DF9E3A90F4AD}"/>
              </a:ext>
            </a:extLst>
          </p:cNvPr>
          <p:cNvCxnSpPr>
            <a:stCxn id="12" idx="5"/>
            <a:endCxn id="21" idx="0"/>
          </p:cNvCxnSpPr>
          <p:nvPr/>
        </p:nvCxnSpPr>
        <p:spPr>
          <a:xfrm>
            <a:off x="10657388" y="4394242"/>
            <a:ext cx="615298" cy="531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B42720-B4C8-3321-7F3D-359226AC2781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9610250" y="3425762"/>
            <a:ext cx="616086" cy="53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7F1FFC6-B767-FD2B-07D6-4FF79899C593}"/>
              </a:ext>
            </a:extLst>
          </p:cNvPr>
          <p:cNvSpPr txBox="1"/>
          <p:nvPr/>
        </p:nvSpPr>
        <p:spPr>
          <a:xfrm>
            <a:off x="9964999" y="3441294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C34B84-2DDE-37AF-D1C1-ED1A4DD74E57}"/>
              </a:ext>
            </a:extLst>
          </p:cNvPr>
          <p:cNvSpPr txBox="1"/>
          <p:nvPr/>
        </p:nvSpPr>
        <p:spPr>
          <a:xfrm>
            <a:off x="10933477" y="4360612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98D8DE5-9BC8-5E93-BE0D-818C7BDCA6FE}"/>
              </a:ext>
            </a:extLst>
          </p:cNvPr>
          <p:cNvSpPr/>
          <p:nvPr/>
        </p:nvSpPr>
        <p:spPr>
          <a:xfrm>
            <a:off x="9837179" y="4852226"/>
            <a:ext cx="609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47832B-B5F4-A870-D496-83EF2A805451}"/>
              </a:ext>
            </a:extLst>
          </p:cNvPr>
          <p:cNvSpPr/>
          <p:nvPr/>
        </p:nvSpPr>
        <p:spPr>
          <a:xfrm>
            <a:off x="10476272" y="5766623"/>
            <a:ext cx="599767" cy="47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6B619F-BFAA-CEDE-1C66-7E7D0FCC1B89}"/>
              </a:ext>
            </a:extLst>
          </p:cNvPr>
          <p:cNvCxnSpPr>
            <a:stCxn id="12" idx="4"/>
            <a:endCxn id="22" idx="0"/>
          </p:cNvCxnSpPr>
          <p:nvPr/>
        </p:nvCxnSpPr>
        <p:spPr>
          <a:xfrm flipH="1">
            <a:off x="10141979" y="4483516"/>
            <a:ext cx="299883" cy="368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AA9B03-F76A-BE8B-7B8D-1BA040EFB3B3}"/>
              </a:ext>
            </a:extLst>
          </p:cNvPr>
          <p:cNvCxnSpPr>
            <a:stCxn id="22" idx="5"/>
            <a:endCxn id="24" idx="0"/>
          </p:cNvCxnSpPr>
          <p:nvPr/>
        </p:nvCxnSpPr>
        <p:spPr>
          <a:xfrm>
            <a:off x="10357505" y="5372552"/>
            <a:ext cx="418651" cy="39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2D13382-BE71-6C3A-0C46-C382CDE4C745}"/>
              </a:ext>
            </a:extLst>
          </p:cNvPr>
          <p:cNvSpPr txBox="1"/>
          <p:nvPr/>
        </p:nvSpPr>
        <p:spPr>
          <a:xfrm>
            <a:off x="9915836" y="4473684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013928-925B-AF53-E085-9DAC9154616A}"/>
              </a:ext>
            </a:extLst>
          </p:cNvPr>
          <p:cNvSpPr txBox="1"/>
          <p:nvPr/>
        </p:nvSpPr>
        <p:spPr>
          <a:xfrm>
            <a:off x="10520520" y="5284846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D90F2E-256D-5B5F-F9BD-307760E1708F}"/>
              </a:ext>
            </a:extLst>
          </p:cNvPr>
          <p:cNvSpPr/>
          <p:nvPr/>
        </p:nvSpPr>
        <p:spPr>
          <a:xfrm>
            <a:off x="9409472" y="5771540"/>
            <a:ext cx="599767" cy="47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2D2AC0-8EC7-8069-AA56-670614CE4BA6}"/>
              </a:ext>
            </a:extLst>
          </p:cNvPr>
          <p:cNvCxnSpPr>
            <a:stCxn id="22" idx="3"/>
            <a:endCxn id="28" idx="0"/>
          </p:cNvCxnSpPr>
          <p:nvPr/>
        </p:nvCxnSpPr>
        <p:spPr>
          <a:xfrm flipH="1">
            <a:off x="9709356" y="5372552"/>
            <a:ext cx="217097" cy="398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5ABA9AA-EE3A-9C35-010E-AEE2416E0B11}"/>
              </a:ext>
            </a:extLst>
          </p:cNvPr>
          <p:cNvSpPr txBox="1"/>
          <p:nvPr/>
        </p:nvSpPr>
        <p:spPr>
          <a:xfrm>
            <a:off x="9797848" y="5417582"/>
            <a:ext cx="59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D4FDE3-66F7-2DAB-D5FF-5880320FBFC7}"/>
              </a:ext>
            </a:extLst>
          </p:cNvPr>
          <p:cNvSpPr txBox="1"/>
          <p:nvPr/>
        </p:nvSpPr>
        <p:spPr>
          <a:xfrm>
            <a:off x="821912" y="5525929"/>
            <a:ext cx="274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decode:</a:t>
            </a:r>
            <a:r>
              <a:rPr lang="en-IN" dirty="0">
                <a:latin typeface="Consolas" panose="020B0609020204030204" pitchFamily="49" charset="0"/>
              </a:rPr>
              <a:t> 110001001101</a:t>
            </a:r>
            <a:endParaRPr 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D510AF5-5FC8-7209-A4CA-DD290DC350A2}"/>
                  </a:ext>
                </a:extLst>
              </p14:cNvPr>
              <p14:cNvContentPartPr/>
              <p14:nvPr/>
            </p14:nvContentPartPr>
            <p14:xfrm>
              <a:off x="3410640" y="1481760"/>
              <a:ext cx="7592040" cy="4518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D510AF5-5FC8-7209-A4CA-DD290DC350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1280" y="1472400"/>
                <a:ext cx="7610760" cy="45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35580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0CB8-3636-8DBB-1510-BE5722A5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decoding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AE286-7A24-7787-1AB0-27A8BBCA9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Algorithm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HuffmanDecoding</a:t>
            </a:r>
            <a:r>
              <a:rPr lang="en-US" dirty="0">
                <a:latin typeface="Consolas" panose="020B0609020204030204" pitchFamily="49" charset="0"/>
              </a:rPr>
              <a:t>(root, in)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Input:</a:t>
            </a:r>
            <a:r>
              <a:rPr lang="en-US" dirty="0">
                <a:latin typeface="Consolas" panose="020B0609020204030204" pitchFamily="49" charset="0"/>
              </a:rPr>
              <a:t> root is the root of the tree, in points to next bit in the encoded input sequence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Output:</a:t>
            </a:r>
            <a:r>
              <a:rPr lang="en-US" dirty="0">
                <a:latin typeface="Consolas" panose="020B0609020204030204" pitchFamily="49" charset="0"/>
              </a:rPr>
              <a:t> decodes and prints one character, returns the pointer to the first bit of the next character in the encoded sequence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 if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is_leaf</a:t>
            </a:r>
            <a:r>
              <a:rPr lang="en-US" dirty="0">
                <a:latin typeface="Consolas" panose="020B0609020204030204" pitchFamily="49" charset="0"/>
              </a:rPr>
              <a:t>(root)) </a:t>
            </a:r>
            <a:r>
              <a:rPr lang="en-US" b="1" dirty="0">
                <a:latin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print(root-&gt;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return </a:t>
            </a:r>
            <a:r>
              <a:rPr lang="en-US" dirty="0">
                <a:latin typeface="Consolas" panose="020B0609020204030204" pitchFamily="49" charset="0"/>
              </a:rPr>
              <a:t>in;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(in[0] = 0) </a:t>
            </a:r>
            <a:r>
              <a:rPr lang="en-US" b="1" dirty="0">
                <a:latin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HuffmanDecoding</a:t>
            </a:r>
            <a:r>
              <a:rPr lang="en-US" dirty="0">
                <a:latin typeface="Consolas" panose="020B0609020204030204" pitchFamily="49" charset="0"/>
              </a:rPr>
              <a:t>(root-&gt;left, in+1)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HuffmanDecoding</a:t>
            </a:r>
            <a:r>
              <a:rPr lang="en-US" dirty="0">
                <a:latin typeface="Consolas" panose="020B0609020204030204" pitchFamily="49" charset="0"/>
              </a:rPr>
              <a:t>(root-&gt;right, in+1)</a:t>
            </a:r>
          </a:p>
          <a:p>
            <a:pPr marL="0" indent="0">
              <a:buNone/>
            </a:pPr>
            <a:endParaRPr lang="en-IN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82D12E-97C6-BA41-5326-9B30A6DB0D2C}"/>
                  </a:ext>
                </a:extLst>
              </p14:cNvPr>
              <p14:cNvContentPartPr/>
              <p14:nvPr/>
            </p14:nvContentPartPr>
            <p14:xfrm>
              <a:off x="8331480" y="3383640"/>
              <a:ext cx="439560" cy="260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82D12E-97C6-BA41-5326-9B30A6DB0D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2120" y="3374280"/>
                <a:ext cx="458280" cy="262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41212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D1F1-6035-1613-F13A-D5382BD7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7F7E5-60BF-027D-7359-12010FA75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3034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A937-5E2B-7034-594E-55B709FC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A206A-8C1C-7BD9-2A41-FD69FE849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Chapter-7.9 from Mark Allen Weiss</a:t>
            </a:r>
          </a:p>
          <a:p>
            <a:r>
              <a:rPr lang="en-IN" dirty="0"/>
              <a:t>Chapter-4.4 from Goodrich and </a:t>
            </a:r>
            <a:r>
              <a:rPr lang="en-IN" dirty="0" err="1"/>
              <a:t>Tamassia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7794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42F2-2D32-E0B5-1FC8-C16661B2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9DBBF-3631-AD64-222B-98866E06D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binary search take O(log n) time to search an element from the sorted array</a:t>
            </a:r>
          </a:p>
          <a:p>
            <a:endParaRPr lang="en-IN" dirty="0"/>
          </a:p>
          <a:p>
            <a:r>
              <a:rPr lang="en-IN" dirty="0"/>
              <a:t>If the hash table is sufficiently large, the search can be done in O(1)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What is the key difference between binary search and the hash table search?</a:t>
            </a:r>
          </a:p>
        </p:txBody>
      </p:sp>
    </p:spTree>
    <p:extLst>
      <p:ext uri="{BB962C8B-B14F-4D97-AF65-F5344CB8AC3E}">
        <p14:creationId xmlns:p14="http://schemas.microsoft.com/office/powerpoint/2010/main" val="8422793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68EB-3AA6-6D1F-2938-AF65E6A1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E39C-C7EA-AAB5-75E2-03A312E8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binary search doesn’t care about the type of the key</a:t>
            </a:r>
          </a:p>
          <a:p>
            <a:pPr lvl="1"/>
            <a:r>
              <a:rPr lang="en-IN" dirty="0"/>
              <a:t>It needs a comparison function that acts as a black box</a:t>
            </a:r>
          </a:p>
          <a:p>
            <a:pPr lvl="1"/>
            <a:r>
              <a:rPr lang="en-IN" dirty="0"/>
              <a:t>The return value of the comparison function could be &lt;, &gt;, &lt;=, &gt;=, ==, !=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The hash table will not work if the </a:t>
            </a:r>
            <a:r>
              <a:rPr lang="en-IN" dirty="0">
                <a:solidFill>
                  <a:schemeClr val="accent1"/>
                </a:solidFill>
              </a:rPr>
              <a:t>key</a:t>
            </a:r>
            <a:r>
              <a:rPr lang="en-IN" dirty="0"/>
              <a:t> can’t be mapped to an </a:t>
            </a:r>
            <a:r>
              <a:rPr lang="en-IN" dirty="0">
                <a:solidFill>
                  <a:schemeClr val="accent1"/>
                </a:solidFill>
              </a:rPr>
              <a:t>integer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49722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7B77-52FA-A2EC-563D-771D3752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418A-288A-01BE-7ECF-537A64A44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The decision tree is an abstraction to find a lower bound</a:t>
            </a:r>
          </a:p>
          <a:p>
            <a:endParaRPr lang="en-IN" dirty="0"/>
          </a:p>
          <a:p>
            <a:r>
              <a:rPr lang="en-IN" dirty="0"/>
              <a:t>We’ll use a binary decision tree to find the lower bound of sorting algorithms</a:t>
            </a:r>
          </a:p>
          <a:p>
            <a:endParaRPr lang="en-IN" dirty="0"/>
          </a:p>
          <a:p>
            <a:r>
              <a:rPr lang="en-IN" dirty="0"/>
              <a:t>Each internal node in the decision tree is a comparison operation that may take place during the execution of the algorithm</a:t>
            </a:r>
          </a:p>
          <a:p>
            <a:endParaRPr lang="en-IN" dirty="0"/>
          </a:p>
          <a:p>
            <a:r>
              <a:rPr lang="en-IN" dirty="0"/>
              <a:t>The leaf nodes are the output of the algorithm</a:t>
            </a:r>
          </a:p>
          <a:p>
            <a:endParaRPr lang="en-IN" dirty="0"/>
          </a:p>
          <a:p>
            <a:r>
              <a:rPr lang="en-IN" dirty="0"/>
              <a:t>The goal is to obtain a lower bound on the number of comparisons to generate the output</a:t>
            </a:r>
          </a:p>
        </p:txBody>
      </p:sp>
    </p:spTree>
    <p:extLst>
      <p:ext uri="{BB962C8B-B14F-4D97-AF65-F5344CB8AC3E}">
        <p14:creationId xmlns:p14="http://schemas.microsoft.com/office/powerpoint/2010/main" val="116895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5EE9-8268-3F6F-E514-80720B3B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FE571-85B4-072F-D781-D52463AC2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to store 100,000 characters in a file</a:t>
            </a:r>
          </a:p>
          <a:p>
            <a:pPr lvl="1"/>
            <a:r>
              <a:rPr lang="en-US" dirty="0"/>
              <a:t>What will be the size of the file?</a:t>
            </a:r>
          </a:p>
          <a:p>
            <a:pPr lvl="2"/>
            <a:r>
              <a:rPr lang="en-US" dirty="0"/>
              <a:t>100000 * 8 bits</a:t>
            </a:r>
          </a:p>
          <a:p>
            <a:pPr lvl="1"/>
            <a:endParaRPr lang="en-US" dirty="0"/>
          </a:p>
          <a:p>
            <a:r>
              <a:rPr lang="en-US" dirty="0"/>
              <a:t>What if the characters used in the file belong to the set (</a:t>
            </a:r>
            <a:r>
              <a:rPr lang="en-US" dirty="0" err="1"/>
              <a:t>a,b,c,d,e,f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we do better?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333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FCC9-51F4-B161-DD09-9193D71B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4913C-2F3A-0007-AA49-9D424AC715C0}"/>
              </a:ext>
            </a:extLst>
          </p:cNvPr>
          <p:cNvSpPr txBox="1"/>
          <p:nvPr/>
        </p:nvSpPr>
        <p:spPr>
          <a:xfrm>
            <a:off x="5270090" y="1052052"/>
            <a:ext cx="1101213" cy="17543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a &lt; b &lt; c</a:t>
            </a:r>
          </a:p>
          <a:p>
            <a:r>
              <a:rPr lang="en-IN" dirty="0"/>
              <a:t>a &lt; c &lt; b</a:t>
            </a:r>
          </a:p>
          <a:p>
            <a:r>
              <a:rPr lang="en-IN" dirty="0"/>
              <a:t>b &lt; a &lt; c</a:t>
            </a:r>
          </a:p>
          <a:p>
            <a:r>
              <a:rPr lang="en-IN" dirty="0"/>
              <a:t>b &lt; c &lt; a</a:t>
            </a:r>
          </a:p>
          <a:p>
            <a:r>
              <a:rPr lang="en-IN" dirty="0"/>
              <a:t>c &lt; a &lt; b</a:t>
            </a:r>
          </a:p>
          <a:p>
            <a:r>
              <a:rPr lang="en-IN" dirty="0"/>
              <a:t>c &lt; b &lt; 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7B4056-1AB7-10E7-ADA0-D03DE15D28CE}"/>
                  </a:ext>
                </a:extLst>
              </p14:cNvPr>
              <p14:cNvContentPartPr/>
              <p14:nvPr/>
            </p14:nvContentPartPr>
            <p14:xfrm>
              <a:off x="2498040" y="447120"/>
              <a:ext cx="8169120" cy="6381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7B4056-1AB7-10E7-ADA0-D03DE15D28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8680" y="437760"/>
                <a:ext cx="8187840" cy="640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61600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FCC9-51F4-B161-DD09-9193D71B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4913C-2F3A-0007-AA49-9D424AC715C0}"/>
              </a:ext>
            </a:extLst>
          </p:cNvPr>
          <p:cNvSpPr txBox="1"/>
          <p:nvPr/>
        </p:nvSpPr>
        <p:spPr>
          <a:xfrm>
            <a:off x="5270090" y="1052052"/>
            <a:ext cx="1101213" cy="17543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a &lt; b &lt; c</a:t>
            </a:r>
          </a:p>
          <a:p>
            <a:r>
              <a:rPr lang="en-IN" dirty="0"/>
              <a:t>a &lt; c &lt; b</a:t>
            </a:r>
          </a:p>
          <a:p>
            <a:r>
              <a:rPr lang="en-IN" dirty="0"/>
              <a:t>b &lt; a &lt; c</a:t>
            </a:r>
          </a:p>
          <a:p>
            <a:r>
              <a:rPr lang="en-IN" dirty="0"/>
              <a:t>b &lt; c &lt; a</a:t>
            </a:r>
          </a:p>
          <a:p>
            <a:r>
              <a:rPr lang="en-IN" dirty="0"/>
              <a:t>c &lt; a &lt; b</a:t>
            </a:r>
          </a:p>
          <a:p>
            <a:r>
              <a:rPr lang="en-IN" dirty="0"/>
              <a:t>c &lt; b &lt;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FDC47-190C-9320-EFE0-91C411C142D9}"/>
              </a:ext>
            </a:extLst>
          </p:cNvPr>
          <p:cNvSpPr txBox="1"/>
          <p:nvPr/>
        </p:nvSpPr>
        <p:spPr>
          <a:xfrm>
            <a:off x="3190563" y="3377384"/>
            <a:ext cx="1101213" cy="9233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a &lt; b &lt; c</a:t>
            </a:r>
          </a:p>
          <a:p>
            <a:r>
              <a:rPr lang="en-IN" dirty="0"/>
              <a:t>a &lt; c &lt; b</a:t>
            </a:r>
          </a:p>
          <a:p>
            <a:r>
              <a:rPr lang="en-IN" dirty="0"/>
              <a:t>c &lt; a &lt;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CB88A-F5AF-1758-9789-654745474DEF}"/>
              </a:ext>
            </a:extLst>
          </p:cNvPr>
          <p:cNvSpPr txBox="1"/>
          <p:nvPr/>
        </p:nvSpPr>
        <p:spPr>
          <a:xfrm>
            <a:off x="7919889" y="3387215"/>
            <a:ext cx="1101213" cy="9233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b &lt; a &lt; c</a:t>
            </a:r>
          </a:p>
          <a:p>
            <a:r>
              <a:rPr lang="en-IN" dirty="0"/>
              <a:t>b &lt; c &lt; a</a:t>
            </a:r>
          </a:p>
          <a:p>
            <a:r>
              <a:rPr lang="en-IN" dirty="0"/>
              <a:t>c &lt; b &lt;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14594-FA01-7AF7-2584-7ED9ACD65BBA}"/>
              </a:ext>
            </a:extLst>
          </p:cNvPr>
          <p:cNvSpPr txBox="1"/>
          <p:nvPr/>
        </p:nvSpPr>
        <p:spPr>
          <a:xfrm>
            <a:off x="6754764" y="4611333"/>
            <a:ext cx="1101213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b &lt; a &lt; c</a:t>
            </a:r>
          </a:p>
          <a:p>
            <a:r>
              <a:rPr lang="en-IN" dirty="0"/>
              <a:t>b &lt; c &lt;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ABD943-E7A4-7672-2A7A-18FB64959F79}"/>
              </a:ext>
            </a:extLst>
          </p:cNvPr>
          <p:cNvSpPr txBox="1"/>
          <p:nvPr/>
        </p:nvSpPr>
        <p:spPr>
          <a:xfrm>
            <a:off x="9453725" y="4606415"/>
            <a:ext cx="1101213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 &lt; b &lt;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828906-2A2F-E0C1-E24A-52678C274CC0}"/>
              </a:ext>
            </a:extLst>
          </p:cNvPr>
          <p:cNvSpPr txBox="1"/>
          <p:nvPr/>
        </p:nvSpPr>
        <p:spPr>
          <a:xfrm>
            <a:off x="5569974" y="5864948"/>
            <a:ext cx="1101213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b &lt; a &lt;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93E59-DCCF-A54E-9171-44F6117D9F76}"/>
              </a:ext>
            </a:extLst>
          </p:cNvPr>
          <p:cNvSpPr txBox="1"/>
          <p:nvPr/>
        </p:nvSpPr>
        <p:spPr>
          <a:xfrm>
            <a:off x="8200109" y="5889527"/>
            <a:ext cx="1101213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b &lt; c &lt;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20BF57-F73A-9EE8-B7F2-52803860BB44}"/>
              </a:ext>
            </a:extLst>
          </p:cNvPr>
          <p:cNvSpPr txBox="1"/>
          <p:nvPr/>
        </p:nvSpPr>
        <p:spPr>
          <a:xfrm>
            <a:off x="1553490" y="4630999"/>
            <a:ext cx="1101213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a &lt; b &lt; c</a:t>
            </a:r>
          </a:p>
          <a:p>
            <a:r>
              <a:rPr lang="en-IN" dirty="0"/>
              <a:t>a &lt; c &lt;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5275BB-A66C-F3E2-F411-5A6986731422}"/>
              </a:ext>
            </a:extLst>
          </p:cNvPr>
          <p:cNvSpPr txBox="1"/>
          <p:nvPr/>
        </p:nvSpPr>
        <p:spPr>
          <a:xfrm>
            <a:off x="4409768" y="4655581"/>
            <a:ext cx="1101213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 &lt; a &lt; 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A2D179-03EA-CCE6-3AD7-AA08229D1D44}"/>
              </a:ext>
            </a:extLst>
          </p:cNvPr>
          <p:cNvSpPr txBox="1"/>
          <p:nvPr/>
        </p:nvSpPr>
        <p:spPr>
          <a:xfrm>
            <a:off x="575179" y="5884615"/>
            <a:ext cx="1101213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a &lt; b &lt;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BD8956-2C72-B58E-0ABB-8FD27A32AA41}"/>
              </a:ext>
            </a:extLst>
          </p:cNvPr>
          <p:cNvSpPr txBox="1"/>
          <p:nvPr/>
        </p:nvSpPr>
        <p:spPr>
          <a:xfrm>
            <a:off x="2949674" y="5879698"/>
            <a:ext cx="1101213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a &lt; c &lt; b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A9F799-0CD2-642F-CDFB-4800A241E83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741170" y="2806378"/>
            <a:ext cx="2079527" cy="571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57A360-E68E-A205-67CE-D03E17778415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820697" y="2806378"/>
            <a:ext cx="2649799" cy="58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AAC24B-D1D6-AB81-BFEA-D166350C0FA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305371" y="4310545"/>
            <a:ext cx="1165125" cy="30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104B58-9C57-B6A5-CD2E-BC976E8BB3BF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470496" y="4310545"/>
            <a:ext cx="1533836" cy="29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CCEBE6-5E17-3302-9D23-3FD0EEBC786B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6120581" y="5257664"/>
            <a:ext cx="1184790" cy="607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4F3662-9961-59B6-C568-D7355599CFB9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305371" y="5257664"/>
            <a:ext cx="1445345" cy="631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2BAFE40-3141-3C57-72F5-3951EDA13F97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3741170" y="4300714"/>
            <a:ext cx="1219205" cy="354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35B3EE-8262-04FD-BE8D-8CCD3B542204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2104097" y="4300714"/>
            <a:ext cx="1637073" cy="330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DBCFCAB-8423-3DD3-5BDC-84D98A44668A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flipH="1">
            <a:off x="1125786" y="5277330"/>
            <a:ext cx="978311" cy="607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16C7F9-BCF2-8D42-2B68-E79682E9AC22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2104097" y="5277330"/>
            <a:ext cx="1396184" cy="602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F80FC43-AF7F-F444-F386-448A4513C64F}"/>
              </a:ext>
            </a:extLst>
          </p:cNvPr>
          <p:cNvSpPr txBox="1"/>
          <p:nvPr/>
        </p:nvSpPr>
        <p:spPr>
          <a:xfrm>
            <a:off x="4060712" y="2782531"/>
            <a:ext cx="7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a &lt; 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C22165-1064-AC0D-93AF-2ABDFBB47B08}"/>
              </a:ext>
            </a:extLst>
          </p:cNvPr>
          <p:cNvSpPr txBox="1"/>
          <p:nvPr/>
        </p:nvSpPr>
        <p:spPr>
          <a:xfrm>
            <a:off x="7231622" y="2777614"/>
            <a:ext cx="7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 &lt; 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2EC665-54CC-1F43-D998-BF80DE980DE8}"/>
              </a:ext>
            </a:extLst>
          </p:cNvPr>
          <p:cNvSpPr txBox="1"/>
          <p:nvPr/>
        </p:nvSpPr>
        <p:spPr>
          <a:xfrm>
            <a:off x="7197208" y="4149214"/>
            <a:ext cx="7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 &lt; 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08D06C-3EF2-E322-9493-33D8BF3C24F2}"/>
              </a:ext>
            </a:extLst>
          </p:cNvPr>
          <p:cNvSpPr txBox="1"/>
          <p:nvPr/>
        </p:nvSpPr>
        <p:spPr>
          <a:xfrm>
            <a:off x="9473380" y="4144297"/>
            <a:ext cx="7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 &lt; 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5DD087-FC4F-ABE7-293F-C5C581EE0D1E}"/>
              </a:ext>
            </a:extLst>
          </p:cNvPr>
          <p:cNvSpPr txBox="1"/>
          <p:nvPr/>
        </p:nvSpPr>
        <p:spPr>
          <a:xfrm>
            <a:off x="8288592" y="5329087"/>
            <a:ext cx="7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 &lt; 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688EAC-DF00-A0D7-B488-A68B50BF30E9}"/>
              </a:ext>
            </a:extLst>
          </p:cNvPr>
          <p:cNvSpPr txBox="1"/>
          <p:nvPr/>
        </p:nvSpPr>
        <p:spPr>
          <a:xfrm>
            <a:off x="5796108" y="5353667"/>
            <a:ext cx="7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&lt; 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B61EFC-969E-45F7-5A57-309897CA738F}"/>
              </a:ext>
            </a:extLst>
          </p:cNvPr>
          <p:cNvSpPr txBox="1"/>
          <p:nvPr/>
        </p:nvSpPr>
        <p:spPr>
          <a:xfrm>
            <a:off x="3047986" y="5319253"/>
            <a:ext cx="7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 &lt; 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CD7AC5-9E4C-7972-208D-FD34265B1C37}"/>
              </a:ext>
            </a:extLst>
          </p:cNvPr>
          <p:cNvSpPr txBox="1"/>
          <p:nvPr/>
        </p:nvSpPr>
        <p:spPr>
          <a:xfrm>
            <a:off x="899633" y="5343833"/>
            <a:ext cx="7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 &lt; 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E49659-7E41-1CA2-67D5-0FBE6C5CA467}"/>
              </a:ext>
            </a:extLst>
          </p:cNvPr>
          <p:cNvSpPr txBox="1"/>
          <p:nvPr/>
        </p:nvSpPr>
        <p:spPr>
          <a:xfrm>
            <a:off x="2231907" y="4159043"/>
            <a:ext cx="7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&lt; 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337530-7774-4FF3-2FDC-E46C53828C2B}"/>
              </a:ext>
            </a:extLst>
          </p:cNvPr>
          <p:cNvSpPr txBox="1"/>
          <p:nvPr/>
        </p:nvSpPr>
        <p:spPr>
          <a:xfrm>
            <a:off x="4576905" y="4232785"/>
            <a:ext cx="78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 &lt; a</a:t>
            </a:r>
          </a:p>
        </p:txBody>
      </p:sp>
    </p:spTree>
    <p:extLst>
      <p:ext uri="{BB962C8B-B14F-4D97-AF65-F5344CB8AC3E}">
        <p14:creationId xmlns:p14="http://schemas.microsoft.com/office/powerpoint/2010/main" val="33099447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85E0-E624-7D28-D9F8-A113649C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2ED62-A557-DAC2-DC78-F18ACBE20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previous slide shows a decision tree for sorting three distinct elements a, b, c using just the comparison operations</a:t>
            </a:r>
          </a:p>
          <a:p>
            <a:endParaRPr lang="en-IN" dirty="0"/>
          </a:p>
          <a:p>
            <a:r>
              <a:rPr lang="en-IN" dirty="0"/>
              <a:t>The leaf nodes correspond to the possible outputs of the program</a:t>
            </a:r>
          </a:p>
          <a:p>
            <a:endParaRPr lang="en-IN" dirty="0"/>
          </a:p>
          <a:p>
            <a:r>
              <a:rPr lang="en-IN" dirty="0"/>
              <a:t>Notice that for three elements, there could be six different possible outcomes; the program may take different paths during runtime to generate an outcome</a:t>
            </a:r>
          </a:p>
        </p:txBody>
      </p:sp>
    </p:spTree>
    <p:extLst>
      <p:ext uri="{BB962C8B-B14F-4D97-AF65-F5344CB8AC3E}">
        <p14:creationId xmlns:p14="http://schemas.microsoft.com/office/powerpoint/2010/main" val="87267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0B47-726A-67BA-196D-EA476374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5EE9-CBEE-DD49-145A-C2EC18580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Notice that, in general, a program may take different paths to derive the same output</a:t>
            </a:r>
          </a:p>
          <a:p>
            <a:endParaRPr lang="en-IN" dirty="0"/>
          </a:p>
          <a:p>
            <a:r>
              <a:rPr lang="en-IN" dirty="0"/>
              <a:t>Therefore, the number of leaves is at least the number of all possible outcomes</a:t>
            </a:r>
          </a:p>
          <a:p>
            <a:endParaRPr lang="en-IN" dirty="0"/>
          </a:p>
          <a:p>
            <a:r>
              <a:rPr lang="en-IN" dirty="0"/>
              <a:t>The internal nodes of the decision tree are comparison operations</a:t>
            </a:r>
          </a:p>
          <a:p>
            <a:endParaRPr lang="en-IN" dirty="0"/>
          </a:p>
          <a:p>
            <a:r>
              <a:rPr lang="en-US" dirty="0"/>
              <a:t>After every comparison operation, the program may take two different paths, and the only operations we care about are the comparison operations; therefore, the decision tree is a binary tree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0440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DB53-17B6-547F-B208-FA317C37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8D249-7DE5-1C7C-1E6D-ACA78BF57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lower bound on the number of comparisons is the height of the decision tree</a:t>
            </a:r>
          </a:p>
          <a:p>
            <a:endParaRPr lang="en-IN" dirty="0"/>
          </a:p>
          <a:p>
            <a:r>
              <a:rPr lang="en-IN" dirty="0"/>
              <a:t>The height is minimum when the decision tree is a nearly complete or complete binary tree, and the leaves contain only the possible outputs </a:t>
            </a:r>
          </a:p>
        </p:txBody>
      </p:sp>
    </p:spTree>
    <p:extLst>
      <p:ext uri="{BB962C8B-B14F-4D97-AF65-F5344CB8AC3E}">
        <p14:creationId xmlns:p14="http://schemas.microsoft.com/office/powerpoint/2010/main" val="17409109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AA03-F38C-FEBE-E02B-53989E4D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AF137-9B77-F7E8-ED60-18D229608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the number of leaf nodes in the decision tree for sorting when we want to sort n numbers?</a:t>
            </a:r>
          </a:p>
        </p:txBody>
      </p:sp>
    </p:spTree>
    <p:extLst>
      <p:ext uri="{BB962C8B-B14F-4D97-AF65-F5344CB8AC3E}">
        <p14:creationId xmlns:p14="http://schemas.microsoft.com/office/powerpoint/2010/main" val="7336075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AA03-F38C-FEBE-E02B-53989E4D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AF137-9B77-F7E8-ED60-18D229608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the number of leaf nodes in the decision tree for sorting when we want to sort n numbers?</a:t>
            </a:r>
          </a:p>
          <a:p>
            <a:pPr lvl="1"/>
            <a:r>
              <a:rPr lang="en-IN" dirty="0"/>
              <a:t>n!</a:t>
            </a:r>
          </a:p>
          <a:p>
            <a:pPr lvl="1"/>
            <a:endParaRPr lang="en-IN" dirty="0"/>
          </a:p>
          <a:p>
            <a:r>
              <a:rPr lang="en-IN" dirty="0"/>
              <a:t>What is the height, h, of the decision tree when the number of leaves is n!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1005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AA03-F38C-FEBE-E02B-53989E4D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AF137-9B77-F7E8-ED60-18D229608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1016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What is the number of leaf nodes in the decision tree for sorting when we want to sort n numbers?</a:t>
            </a:r>
          </a:p>
          <a:p>
            <a:pPr lvl="1"/>
            <a:r>
              <a:rPr lang="en-IN" dirty="0"/>
              <a:t>n!</a:t>
            </a:r>
          </a:p>
          <a:p>
            <a:pPr lvl="1"/>
            <a:endParaRPr lang="en-IN" dirty="0"/>
          </a:p>
          <a:p>
            <a:r>
              <a:rPr lang="en-IN" dirty="0"/>
              <a:t>What is the height, h, of the decision tree when the number of leaves is n!</a:t>
            </a:r>
          </a:p>
          <a:p>
            <a:pPr lvl="1"/>
            <a:r>
              <a:rPr lang="en-IN" dirty="0"/>
              <a:t>2</a:t>
            </a:r>
            <a:r>
              <a:rPr lang="en-IN" baseline="30000" dirty="0"/>
              <a:t>h</a:t>
            </a:r>
            <a:r>
              <a:rPr lang="en-IN" dirty="0"/>
              <a:t> &gt;= n!</a:t>
            </a:r>
          </a:p>
          <a:p>
            <a:pPr lvl="1"/>
            <a:r>
              <a:rPr lang="en-IN" dirty="0"/>
              <a:t>h &gt;= log(n!)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r>
              <a:rPr lang="en-IN" dirty="0"/>
              <a:t>The minimum number of comparisons =  log(n!)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127557-388A-04D3-5C05-12528B8947F5}"/>
                  </a:ext>
                </a:extLst>
              </p14:cNvPr>
              <p14:cNvContentPartPr/>
              <p14:nvPr/>
            </p14:nvContentPartPr>
            <p14:xfrm>
              <a:off x="1652760" y="3727440"/>
              <a:ext cx="794520" cy="3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127557-388A-04D3-5C05-12528B8947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3400" y="3718080"/>
                <a:ext cx="813240" cy="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94889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AA03-F38C-FEBE-E02B-53989E4D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AF137-9B77-F7E8-ED60-18D229608A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IN" dirty="0"/>
                  <a:t>What is the number of leaf nodes in the decision tree for sorting when we want to sort n numbers?</a:t>
                </a:r>
              </a:p>
              <a:p>
                <a:pPr lvl="1"/>
                <a:r>
                  <a:rPr lang="en-IN" dirty="0"/>
                  <a:t>n!</a:t>
                </a:r>
              </a:p>
              <a:p>
                <a:pPr lvl="1"/>
                <a:endParaRPr lang="en-IN" dirty="0"/>
              </a:p>
              <a:p>
                <a:r>
                  <a:rPr lang="en-IN" dirty="0"/>
                  <a:t>What is the height, h, of the decision tree when the number of leaves is n!</a:t>
                </a:r>
              </a:p>
              <a:p>
                <a:pPr lvl="1"/>
                <a:r>
                  <a:rPr lang="en-IN" dirty="0"/>
                  <a:t>2</a:t>
                </a:r>
                <a:r>
                  <a:rPr lang="en-IN" baseline="30000" dirty="0"/>
                  <a:t>h</a:t>
                </a:r>
                <a:r>
                  <a:rPr lang="en-IN" dirty="0"/>
                  <a:t> &gt;= n!</a:t>
                </a:r>
              </a:p>
              <a:p>
                <a:pPr lvl="1"/>
                <a:r>
                  <a:rPr lang="en-IN" dirty="0"/>
                  <a:t>h &gt;= log(n!)</a:t>
                </a:r>
              </a:p>
              <a:p>
                <a:pPr lvl="1"/>
                <a:endParaRPr lang="en-IN" dirty="0"/>
              </a:p>
              <a:p>
                <a:pPr marL="457200" lvl="1" indent="0">
                  <a:buNone/>
                </a:pPr>
                <a:r>
                  <a:rPr lang="en-IN" dirty="0"/>
                  <a:t>The minimum number of comparisons =  log(n!)</a:t>
                </a:r>
              </a:p>
              <a:p>
                <a:pPr marL="457200" lvl="1" indent="0">
                  <a:buNone/>
                </a:pPr>
                <a:r>
                  <a:rPr lang="en-IN" dirty="0"/>
                  <a:t>                   		           </a:t>
                </a:r>
                <a:endParaRPr lang="en-IN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IN" b="0" dirty="0"/>
                  <a:t>log(n!)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≥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∗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b="0" dirty="0"/>
              </a:p>
              <a:p>
                <a:pPr marL="457200" lvl="1" indent="0">
                  <a:buNone/>
                </a:pPr>
                <a:r>
                  <a:rPr lang="en-IN" b="0" dirty="0"/>
                  <a:t>                                                             </a:t>
                </a: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IN" b="0" dirty="0"/>
                  <a:t>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IN" b="0" dirty="0"/>
                  <a:t>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IN" b="0" dirty="0"/>
                  <a:t>(n* log(n))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AF137-9B77-F7E8-ED60-18D229608A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0556B5-B13E-C717-0539-9BEF623765A0}"/>
                  </a:ext>
                </a:extLst>
              </p14:cNvPr>
              <p14:cNvContentPartPr/>
              <p14:nvPr/>
            </p14:nvContentPartPr>
            <p14:xfrm>
              <a:off x="3796560" y="5176440"/>
              <a:ext cx="2243520" cy="60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0556B5-B13E-C717-0539-9BEF623765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7200" y="5167080"/>
                <a:ext cx="2262240" cy="6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25634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47C2-6BE0-468B-8EB1-397A75CE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ECEDE-5040-C7BD-C6FA-878707C00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Decision tree for searching</a:t>
            </a:r>
          </a:p>
        </p:txBody>
      </p:sp>
    </p:spTree>
    <p:extLst>
      <p:ext uri="{BB962C8B-B14F-4D97-AF65-F5344CB8AC3E}">
        <p14:creationId xmlns:p14="http://schemas.microsoft.com/office/powerpoint/2010/main" val="205168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5EE9-8268-3F6F-E514-80720B3B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FE571-85B4-072F-D781-D52463AC2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to store 100,000 characters in a file</a:t>
            </a:r>
          </a:p>
          <a:p>
            <a:pPr lvl="1"/>
            <a:r>
              <a:rPr lang="en-US" dirty="0"/>
              <a:t>What will be the size of the file?</a:t>
            </a:r>
          </a:p>
          <a:p>
            <a:pPr lvl="2"/>
            <a:r>
              <a:rPr lang="en-US" dirty="0"/>
              <a:t>100000 * 8 bits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What if the characters used in the file belong to the set (</a:t>
            </a:r>
            <a:r>
              <a:rPr lang="en-US" dirty="0" err="1"/>
              <a:t>a,b,c,d,e,f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we do better?</a:t>
            </a:r>
          </a:p>
          <a:p>
            <a:pPr lvl="2"/>
            <a:r>
              <a:rPr lang="en-US" dirty="0"/>
              <a:t>Yes, we can use 3-bit encoding for characters</a:t>
            </a:r>
          </a:p>
          <a:p>
            <a:pPr lvl="1"/>
            <a:r>
              <a:rPr lang="en-US" dirty="0"/>
              <a:t>How many bits will be required?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8610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47C2-6BE0-468B-8EB1-397A75CE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ECEDE-5040-C7BD-C6FA-878707C00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Decision tree for searching</a:t>
            </a:r>
          </a:p>
          <a:p>
            <a:pPr lvl="1"/>
            <a:r>
              <a:rPr lang="en-IN" dirty="0"/>
              <a:t>How many different outcomes are possible to search an element from an array of n elements?</a:t>
            </a:r>
          </a:p>
          <a:p>
            <a:pPr lvl="1"/>
            <a:r>
              <a:rPr lang="en-IN" dirty="0"/>
              <a:t>What is the number of leaves?</a:t>
            </a:r>
          </a:p>
          <a:p>
            <a:endParaRPr lang="en-IN" dirty="0"/>
          </a:p>
          <a:p>
            <a:r>
              <a:rPr lang="en-IN" dirty="0"/>
              <a:t>What would be the height of the decision tree?</a:t>
            </a:r>
          </a:p>
          <a:p>
            <a:endParaRPr lang="en-IN" dirty="0"/>
          </a:p>
          <a:p>
            <a:r>
              <a:rPr lang="en-IN" dirty="0"/>
              <a:t>What is the lower bound on the number of comparisons?</a:t>
            </a:r>
          </a:p>
        </p:txBody>
      </p:sp>
    </p:spTree>
    <p:extLst>
      <p:ext uri="{BB962C8B-B14F-4D97-AF65-F5344CB8AC3E}">
        <p14:creationId xmlns:p14="http://schemas.microsoft.com/office/powerpoint/2010/main" val="12011363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4FCC-9389-06F1-8B10-FBACD68F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E61D2-09A5-62E1-28A3-4D1480C08B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1485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5658-FDD8-AC2B-69DD-11110C7B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93CF-7269-F92E-0BAA-E63E30D10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Read chapter-4.5 from the Goodrich and </a:t>
            </a:r>
            <a:r>
              <a:rPr lang="en-IN" dirty="0" err="1"/>
              <a:t>Tamassia</a:t>
            </a:r>
            <a:r>
              <a:rPr lang="en-IN" dirty="0"/>
              <a:t> book</a:t>
            </a:r>
          </a:p>
        </p:txBody>
      </p:sp>
    </p:spTree>
    <p:extLst>
      <p:ext uri="{BB962C8B-B14F-4D97-AF65-F5344CB8AC3E}">
        <p14:creationId xmlns:p14="http://schemas.microsoft.com/office/powerpoint/2010/main" val="3118782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373A-577A-8FD1-AB71-3334019F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7F70-8B9F-EDE4-343C-86F60D201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comparison based sorting algorithms take at least O(n*log(n)) time</a:t>
            </a:r>
          </a:p>
          <a:p>
            <a:endParaRPr lang="en-IN" dirty="0"/>
          </a:p>
          <a:p>
            <a:r>
              <a:rPr lang="en-IN" dirty="0"/>
              <a:t>The order sorting algorithms that are not based on the comparisons may execute faster than O(n * log(n)) </a:t>
            </a:r>
          </a:p>
        </p:txBody>
      </p:sp>
    </p:spTree>
    <p:extLst>
      <p:ext uri="{BB962C8B-B14F-4D97-AF65-F5344CB8AC3E}">
        <p14:creationId xmlns:p14="http://schemas.microsoft.com/office/powerpoint/2010/main" val="568103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5873-D4FA-970D-050A-9BDEE6C5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9B858-C597-F1D0-1CDB-CE4EBCCF3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the following sequence S:</a:t>
            </a:r>
          </a:p>
          <a:p>
            <a:pPr marL="0" indent="0">
              <a:buNone/>
            </a:pPr>
            <a:r>
              <a:rPr lang="en-IN" dirty="0"/>
              <a:t>S = ((3, 3), (1, 5), (2, 5), (1, 2), (2, 3), (1, 7), (3, 2), (2, 2))</a:t>
            </a:r>
          </a:p>
          <a:p>
            <a:pPr marL="0" indent="0">
              <a:buNone/>
            </a:pPr>
            <a:r>
              <a:rPr lang="en-IN" dirty="0"/>
              <a:t>is a sequence of (k, l) pairs of keys</a:t>
            </a:r>
          </a:p>
          <a:p>
            <a:pPr marL="0" indent="0">
              <a:buNone/>
            </a:pPr>
            <a:r>
              <a:rPr lang="en-IN" dirty="0"/>
              <a:t>such that,  0 &lt;= k &lt;= 9 and 0 &lt;= l &lt;= 9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An element (k</a:t>
            </a:r>
            <a:r>
              <a:rPr lang="en-IN" baseline="-25000" dirty="0"/>
              <a:t>1</a:t>
            </a:r>
            <a:r>
              <a:rPr lang="en-IN" dirty="0"/>
              <a:t>, l</a:t>
            </a:r>
            <a:r>
              <a:rPr lang="en-IN" baseline="-25000" dirty="0"/>
              <a:t>1</a:t>
            </a:r>
            <a:r>
              <a:rPr lang="en-IN" dirty="0"/>
              <a:t>) &lt; (k</a:t>
            </a:r>
            <a:r>
              <a:rPr lang="en-IN" baseline="-25000" dirty="0"/>
              <a:t>2</a:t>
            </a:r>
            <a:r>
              <a:rPr lang="en-IN" dirty="0"/>
              <a:t>, l</a:t>
            </a:r>
            <a:r>
              <a:rPr lang="en-IN" baseline="-25000" dirty="0"/>
              <a:t>2</a:t>
            </a:r>
            <a:r>
              <a:rPr lang="en-IN" dirty="0"/>
              <a:t>), if</a:t>
            </a:r>
          </a:p>
          <a:p>
            <a:pPr marL="0" indent="0">
              <a:buNone/>
            </a:pPr>
            <a:r>
              <a:rPr lang="en-IN" dirty="0"/>
              <a:t>k</a:t>
            </a:r>
            <a:r>
              <a:rPr lang="en-IN" baseline="-25000" dirty="0"/>
              <a:t>1</a:t>
            </a:r>
            <a:r>
              <a:rPr lang="en-IN" dirty="0"/>
              <a:t> &lt; k</a:t>
            </a:r>
            <a:r>
              <a:rPr lang="en-IN" baseline="-25000" dirty="0"/>
              <a:t>2</a:t>
            </a:r>
            <a:r>
              <a:rPr lang="en-IN" dirty="0"/>
              <a:t> or</a:t>
            </a:r>
          </a:p>
          <a:p>
            <a:pPr marL="0" indent="0">
              <a:buNone/>
            </a:pPr>
            <a:r>
              <a:rPr lang="en-IN" dirty="0"/>
              <a:t>k</a:t>
            </a:r>
            <a:r>
              <a:rPr lang="en-IN" baseline="-25000" dirty="0"/>
              <a:t>1</a:t>
            </a:r>
            <a:r>
              <a:rPr lang="en-IN" dirty="0"/>
              <a:t> = k</a:t>
            </a:r>
            <a:r>
              <a:rPr lang="en-IN" baseline="-25000" dirty="0"/>
              <a:t>2</a:t>
            </a:r>
            <a:r>
              <a:rPr lang="en-IN" dirty="0"/>
              <a:t> and l</a:t>
            </a:r>
            <a:r>
              <a:rPr lang="en-IN" baseline="-25000" dirty="0"/>
              <a:t>1</a:t>
            </a:r>
            <a:r>
              <a:rPr lang="en-IN" dirty="0"/>
              <a:t> &lt; l</a:t>
            </a:r>
            <a:r>
              <a:rPr lang="en-IN" baseline="-25000" dirty="0"/>
              <a:t>2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0C6387-5601-8C19-2229-FAA669D59E10}"/>
                  </a:ext>
                </a:extLst>
              </p14:cNvPr>
              <p14:cNvContentPartPr/>
              <p14:nvPr/>
            </p14:nvContentPartPr>
            <p14:xfrm>
              <a:off x="1569600" y="2772000"/>
              <a:ext cx="9231480" cy="239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0C6387-5601-8C19-2229-FAA669D59E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0240" y="2762640"/>
                <a:ext cx="9250200" cy="241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29034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5873-D4FA-970D-050A-9BDEE6C5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9B858-C597-F1D0-1CDB-CE4EBCCF3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Consider the following sequence S: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S = ((3, 3), (1, 5), (2, 5), (1, 2), (2, 3), (1, 7), (3, 2), (2, 2))</a:t>
            </a:r>
          </a:p>
          <a:p>
            <a:pPr marL="0" indent="0">
              <a:buNone/>
            </a:pPr>
            <a:r>
              <a:rPr lang="en-IN" dirty="0"/>
              <a:t>is a sequence of (k, l) pairs of keys</a:t>
            </a:r>
          </a:p>
          <a:p>
            <a:pPr marL="0" indent="0">
              <a:buNone/>
            </a:pPr>
            <a:r>
              <a:rPr lang="en-IN" dirty="0"/>
              <a:t>such that,  0 &lt;= k &lt;= 9 and 0 &lt;= l &lt;= 9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An element (k</a:t>
            </a:r>
            <a:r>
              <a:rPr lang="en-IN" baseline="-25000" dirty="0"/>
              <a:t>1</a:t>
            </a:r>
            <a:r>
              <a:rPr lang="en-IN" dirty="0"/>
              <a:t>, l</a:t>
            </a:r>
            <a:r>
              <a:rPr lang="en-IN" baseline="-25000" dirty="0"/>
              <a:t>1</a:t>
            </a:r>
            <a:r>
              <a:rPr lang="en-IN" dirty="0"/>
              <a:t>) &lt; (k</a:t>
            </a:r>
            <a:r>
              <a:rPr lang="en-IN" baseline="-25000" dirty="0"/>
              <a:t>2</a:t>
            </a:r>
            <a:r>
              <a:rPr lang="en-IN" dirty="0"/>
              <a:t>, l</a:t>
            </a:r>
            <a:r>
              <a:rPr lang="en-IN" baseline="-25000" dirty="0"/>
              <a:t>2</a:t>
            </a:r>
            <a:r>
              <a:rPr lang="en-IN" dirty="0"/>
              <a:t>), if</a:t>
            </a:r>
          </a:p>
          <a:p>
            <a:pPr marL="0" indent="0">
              <a:buNone/>
            </a:pPr>
            <a:r>
              <a:rPr lang="en-IN" dirty="0"/>
              <a:t>k</a:t>
            </a:r>
            <a:r>
              <a:rPr lang="en-IN" baseline="-25000" dirty="0"/>
              <a:t>1</a:t>
            </a:r>
            <a:r>
              <a:rPr lang="en-IN" dirty="0"/>
              <a:t> &lt; k</a:t>
            </a:r>
            <a:r>
              <a:rPr lang="en-IN" baseline="-25000" dirty="0"/>
              <a:t>2</a:t>
            </a:r>
            <a:r>
              <a:rPr lang="en-IN" dirty="0"/>
              <a:t> or</a:t>
            </a:r>
          </a:p>
          <a:p>
            <a:pPr marL="0" indent="0">
              <a:buNone/>
            </a:pPr>
            <a:r>
              <a:rPr lang="en-IN" dirty="0"/>
              <a:t>k</a:t>
            </a:r>
            <a:r>
              <a:rPr lang="en-IN" baseline="-25000" dirty="0"/>
              <a:t>1</a:t>
            </a:r>
            <a:r>
              <a:rPr lang="en-IN" dirty="0"/>
              <a:t> = k</a:t>
            </a:r>
            <a:r>
              <a:rPr lang="en-IN" baseline="-25000" dirty="0"/>
              <a:t>2</a:t>
            </a:r>
            <a:r>
              <a:rPr lang="en-IN" dirty="0"/>
              <a:t> and l</a:t>
            </a:r>
            <a:r>
              <a:rPr lang="en-IN" baseline="-25000" dirty="0"/>
              <a:t>1</a:t>
            </a:r>
            <a:r>
              <a:rPr lang="en-IN" dirty="0"/>
              <a:t> &lt; l</a:t>
            </a:r>
            <a:r>
              <a:rPr lang="en-IN" baseline="-25000" dirty="0"/>
              <a:t>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Sorted sequence: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53078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F38E-9B8E-AF6F-573A-7D055FB3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C6C79-7F18-AA61-AFC0-8F8DC8855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to sort </a:t>
            </a:r>
            <a:r>
              <a:rPr lang="en-IN" dirty="0">
                <a:solidFill>
                  <a:schemeClr val="accent1"/>
                </a:solidFill>
              </a:rPr>
              <a:t>S = ((3, 3), (1, 5), (2, 5), (1, 2), (2, 3), (1, 7), (3, 2), (2, 2))</a:t>
            </a:r>
          </a:p>
        </p:txBody>
      </p:sp>
    </p:spTree>
    <p:extLst>
      <p:ext uri="{BB962C8B-B14F-4D97-AF65-F5344CB8AC3E}">
        <p14:creationId xmlns:p14="http://schemas.microsoft.com/office/powerpoint/2010/main" val="33048345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F38E-9B8E-AF6F-573A-7D055FB3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C6C79-7F18-AA61-AFC0-8F8DC8855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sort S = ((3, 3), (1, 5), (2, 5), (1, 2), (2, 3), (1, 7), (3, 2), (2, 2))</a:t>
            </a:r>
          </a:p>
          <a:p>
            <a:r>
              <a:rPr lang="en-IN" dirty="0"/>
              <a:t>We can first sort the second component</a:t>
            </a:r>
          </a:p>
          <a:p>
            <a:pPr marL="457200" lvl="1" indent="0">
              <a:buNone/>
            </a:pPr>
            <a:r>
              <a:rPr lang="en-IN" dirty="0"/>
              <a:t>S</a:t>
            </a:r>
            <a:r>
              <a:rPr lang="en-IN" baseline="-25000" dirty="0"/>
              <a:t>2</a:t>
            </a:r>
            <a:r>
              <a:rPr lang="en-IN" dirty="0"/>
              <a:t> = ((1, 2), (3, 2), (2, 2), (3, 3), (2, 3), (1, 5), (2, 5), (1, 7))</a:t>
            </a:r>
          </a:p>
          <a:p>
            <a:r>
              <a:rPr lang="en-IN" dirty="0"/>
              <a:t>Then we can sort the first component</a:t>
            </a:r>
          </a:p>
          <a:p>
            <a:pPr marL="457200" lvl="1" indent="0">
              <a:buNone/>
            </a:pPr>
            <a:r>
              <a:rPr lang="en-IN" dirty="0"/>
              <a:t>S</a:t>
            </a:r>
            <a:r>
              <a:rPr lang="en-IN" baseline="-25000" dirty="0"/>
              <a:t>2,1</a:t>
            </a:r>
            <a:r>
              <a:rPr lang="en-IN" dirty="0"/>
              <a:t> = ((1,2), (1,5), (1,7), (2,2), (2,3), (2,5), (3,2), (3, 3))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How much time is required to sort the second component?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608AFC-ECF7-9E9E-E5BB-609AE0DF2763}"/>
                  </a:ext>
                </a:extLst>
              </p14:cNvPr>
              <p14:cNvContentPartPr/>
              <p14:nvPr/>
            </p14:nvContentPartPr>
            <p14:xfrm>
              <a:off x="1190520" y="272160"/>
              <a:ext cx="10473840" cy="392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608AFC-ECF7-9E9E-E5BB-609AE0DF27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1160" y="262800"/>
                <a:ext cx="10492560" cy="39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97834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12E8-47C5-3C19-7123-AF5C9A20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C8D59-F657-E46E-D569-889B1A58B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solidFill>
                  <a:srgbClr val="FF0000"/>
                </a:solidFill>
              </a:rPr>
              <a:t>How much time is required to sort the second component?</a:t>
            </a:r>
          </a:p>
          <a:p>
            <a:pPr lvl="1"/>
            <a:r>
              <a:rPr lang="en-IN" dirty="0"/>
              <a:t>Store the occurrences of 0, 1, 2, 3, …, 9 in the second component in array </a:t>
            </a:r>
            <a:r>
              <a:rPr lang="en-IN" dirty="0">
                <a:solidFill>
                  <a:schemeClr val="accent1"/>
                </a:solidFill>
              </a:rPr>
              <a:t>count[0:9]</a:t>
            </a:r>
          </a:p>
          <a:p>
            <a:pPr lvl="1"/>
            <a:r>
              <a:rPr lang="en-IN" dirty="0"/>
              <a:t>Create another sequence S</a:t>
            </a:r>
            <a:r>
              <a:rPr lang="en-IN" baseline="-25000" dirty="0"/>
              <a:t>2</a:t>
            </a:r>
            <a:endParaRPr lang="en-IN" dirty="0"/>
          </a:p>
          <a:p>
            <a:pPr lvl="1"/>
            <a:r>
              <a:rPr lang="en-IN" dirty="0"/>
              <a:t>copy all elements with zero in the second component at indices </a:t>
            </a:r>
            <a:r>
              <a:rPr lang="en-IN" dirty="0">
                <a:solidFill>
                  <a:schemeClr val="accent1"/>
                </a:solidFill>
              </a:rPr>
              <a:t>0 to count[0]</a:t>
            </a:r>
            <a:r>
              <a:rPr lang="en-IN" dirty="0"/>
              <a:t> in S</a:t>
            </a:r>
            <a:r>
              <a:rPr lang="en-IN" baseline="-25000" dirty="0"/>
              <a:t>2</a:t>
            </a:r>
          </a:p>
          <a:p>
            <a:pPr lvl="1"/>
            <a:r>
              <a:rPr lang="en-IN" dirty="0"/>
              <a:t>copy all elements with one in the second component at indices </a:t>
            </a:r>
            <a:r>
              <a:rPr lang="en-IN" dirty="0">
                <a:solidFill>
                  <a:schemeClr val="accent1"/>
                </a:solidFill>
              </a:rPr>
              <a:t>count[0] to count[1] </a:t>
            </a:r>
            <a:r>
              <a:rPr lang="en-IN" dirty="0"/>
              <a:t>in S</a:t>
            </a:r>
            <a:r>
              <a:rPr lang="en-IN" baseline="-25000" dirty="0"/>
              <a:t>2</a:t>
            </a:r>
          </a:p>
          <a:p>
            <a:pPr lvl="1"/>
            <a:r>
              <a:rPr lang="en-IN" dirty="0"/>
              <a:t>copy all elements with two in the second component at indices </a:t>
            </a:r>
            <a:r>
              <a:rPr lang="en-IN" dirty="0">
                <a:solidFill>
                  <a:schemeClr val="accent1"/>
                </a:solidFill>
              </a:rPr>
              <a:t>count[1] to count[2] </a:t>
            </a:r>
            <a:r>
              <a:rPr lang="en-IN" dirty="0"/>
              <a:t>in S</a:t>
            </a:r>
            <a:r>
              <a:rPr lang="en-IN" baseline="-25000" dirty="0"/>
              <a:t>2</a:t>
            </a:r>
          </a:p>
          <a:p>
            <a:pPr lvl="1"/>
            <a:r>
              <a:rPr lang="en-IN" baseline="-25000" dirty="0"/>
              <a:t>…</a:t>
            </a:r>
          </a:p>
          <a:p>
            <a:pPr lvl="1"/>
            <a:r>
              <a:rPr lang="en-IN" dirty="0"/>
              <a:t>copy all elements with nine in the second component at indices </a:t>
            </a:r>
            <a:r>
              <a:rPr lang="en-IN" dirty="0">
                <a:solidFill>
                  <a:schemeClr val="accent1"/>
                </a:solidFill>
              </a:rPr>
              <a:t>count[8] to count[9] </a:t>
            </a:r>
            <a:r>
              <a:rPr lang="en-IN" dirty="0"/>
              <a:t>in S</a:t>
            </a:r>
            <a:r>
              <a:rPr lang="en-IN" baseline="-25000" dirty="0"/>
              <a:t>2</a:t>
            </a:r>
          </a:p>
          <a:p>
            <a:pPr lvl="1"/>
            <a:r>
              <a:rPr lang="en-IN" dirty="0"/>
              <a:t>Total time is O(n)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1122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8C68-5636-2B95-7DBB-7494DB0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41BBA-086E-C061-D7CA-B067F5F28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the time complexity of sorting S</a:t>
            </a:r>
          </a:p>
          <a:p>
            <a:pPr lvl="1"/>
            <a:r>
              <a:rPr lang="en-IN" dirty="0"/>
              <a:t>O(2*n)</a:t>
            </a:r>
          </a:p>
          <a:p>
            <a:pPr lvl="1"/>
            <a:endParaRPr lang="en-IN" dirty="0"/>
          </a:p>
          <a:p>
            <a:r>
              <a:rPr lang="en-IN" dirty="0"/>
              <a:t>What is the time complexity if the number of keys in an element of the sequence is d</a:t>
            </a:r>
          </a:p>
          <a:p>
            <a:pPr lvl="1"/>
            <a:r>
              <a:rPr lang="en-IN" dirty="0"/>
              <a:t>O(d*n)</a:t>
            </a:r>
          </a:p>
          <a:p>
            <a:pPr lvl="1"/>
            <a:endParaRPr lang="en-IN" dirty="0"/>
          </a:p>
          <a:p>
            <a:r>
              <a:rPr lang="en-IN" dirty="0"/>
              <a:t>What is the time complexity of sorting n integers with maximum digits d</a:t>
            </a:r>
          </a:p>
          <a:p>
            <a:pPr lvl="1"/>
            <a:r>
              <a:rPr lang="en-IN" dirty="0"/>
              <a:t>O(d*n)</a:t>
            </a:r>
          </a:p>
        </p:txBody>
      </p:sp>
    </p:spTree>
    <p:extLst>
      <p:ext uri="{BB962C8B-B14F-4D97-AF65-F5344CB8AC3E}">
        <p14:creationId xmlns:p14="http://schemas.microsoft.com/office/powerpoint/2010/main" val="34025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5EE9-8268-3F6F-E514-80720B3B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FE571-85B4-072F-D781-D52463AC2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to store 100,000 characters in a file</a:t>
            </a:r>
          </a:p>
          <a:p>
            <a:pPr lvl="1"/>
            <a:r>
              <a:rPr lang="en-US" dirty="0"/>
              <a:t>What will be the size of the file?</a:t>
            </a:r>
          </a:p>
          <a:p>
            <a:pPr lvl="2"/>
            <a:r>
              <a:rPr lang="en-US" dirty="0"/>
              <a:t>100000 * 8 bits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What if the characters used in the file belong to the set (</a:t>
            </a:r>
            <a:r>
              <a:rPr lang="en-US" dirty="0" err="1"/>
              <a:t>a,b,c,d,e,f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we do better?</a:t>
            </a:r>
          </a:p>
          <a:p>
            <a:pPr lvl="2"/>
            <a:r>
              <a:rPr lang="en-US" dirty="0"/>
              <a:t>Yes, we can use 3-bit encoding for characters</a:t>
            </a:r>
          </a:p>
          <a:p>
            <a:pPr lvl="1"/>
            <a:r>
              <a:rPr lang="en-US" dirty="0"/>
              <a:t>How many bits will be required?</a:t>
            </a:r>
          </a:p>
          <a:p>
            <a:pPr lvl="2"/>
            <a:r>
              <a:rPr lang="en-US" dirty="0"/>
              <a:t>100000 * 3 bits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59144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5D20-CDE4-4336-356D-2B639BF2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5A61-9190-AA71-3255-904F05AFC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How can we sort 32-bit integers?</a:t>
            </a:r>
          </a:p>
        </p:txBody>
      </p:sp>
    </p:spTree>
    <p:extLst>
      <p:ext uri="{BB962C8B-B14F-4D97-AF65-F5344CB8AC3E}">
        <p14:creationId xmlns:p14="http://schemas.microsoft.com/office/powerpoint/2010/main" val="7867928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5D20-CDE4-4336-356D-2B639BF2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5A61-9190-AA71-3255-904F05AFC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sort 32-bit integers, we can first sort the lowest 8-bits, followed by the next 8-bits, followed by the next 8-bits, followed by the most significant 8-bits</a:t>
            </a:r>
          </a:p>
          <a:p>
            <a:pPr lvl="1"/>
            <a:r>
              <a:rPr lang="en-IN" dirty="0"/>
              <a:t>The size of the count array will be 256 in this case</a:t>
            </a:r>
          </a:p>
        </p:txBody>
      </p:sp>
    </p:spTree>
    <p:extLst>
      <p:ext uri="{BB962C8B-B14F-4D97-AF65-F5344CB8AC3E}">
        <p14:creationId xmlns:p14="http://schemas.microsoft.com/office/powerpoint/2010/main" val="84731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BFD6-9FB1-D8BF-10B7-0F1A7E64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4E05D-906A-928F-5764-A111F49A9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know the frequency of each character</a:t>
            </a:r>
          </a:p>
          <a:p>
            <a:r>
              <a:rPr lang="en-US" dirty="0"/>
              <a:t>Can we do better?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BC6C6D-6FAD-2062-10AB-8C5EE91189EF}"/>
              </a:ext>
            </a:extLst>
          </p:cNvPr>
          <p:cNvGraphicFramePr>
            <a:graphicFrameLocks noGrp="1"/>
          </p:cNvGraphicFramePr>
          <p:nvPr/>
        </p:nvGraphicFramePr>
        <p:xfrm>
          <a:off x="2219218" y="3997124"/>
          <a:ext cx="79407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976">
                  <a:extLst>
                    <a:ext uri="{9D8B030D-6E8A-4147-A177-3AD203B41FA5}">
                      <a16:colId xmlns:a16="http://schemas.microsoft.com/office/drawing/2014/main" val="2972101060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288319673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1311615159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1870470537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830283421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1011834452"/>
                    </a:ext>
                  </a:extLst>
                </a:gridCol>
                <a:gridCol w="1002301">
                  <a:extLst>
                    <a:ext uri="{9D8B030D-6E8A-4147-A177-3AD203B41FA5}">
                      <a16:colId xmlns:a16="http://schemas.microsoft.com/office/drawing/2014/main" val="484126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48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Freq (thousands)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22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Fixed-length code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23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39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57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E70AC33-100F-4DF6-98BD-9836086FB2FA}">
  <we:reference id="wa104381909" version="3.5.1.0" store="en-US" storeType="OMEX"/>
  <we:alternateReferences>
    <we:reference id="WA104381909" version="3.5.1.0" store="WA1043819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9023</TotalTime>
  <Words>4264</Words>
  <Application>Microsoft Office PowerPoint</Application>
  <PresentationFormat>Widescreen</PresentationFormat>
  <Paragraphs>1304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Arial</vt:lpstr>
      <vt:lpstr>Calibri</vt:lpstr>
      <vt:lpstr>Calibri Light</vt:lpstr>
      <vt:lpstr>Cambria Math</vt:lpstr>
      <vt:lpstr>Consolas</vt:lpstr>
      <vt:lpstr>Office Theme</vt:lpstr>
      <vt:lpstr>Today’s topics</vt:lpstr>
      <vt:lpstr>Huffman encoding</vt:lpstr>
      <vt:lpstr>Huffman codes</vt:lpstr>
      <vt:lpstr>Huffman codes</vt:lpstr>
      <vt:lpstr>Huffman codes</vt:lpstr>
      <vt:lpstr>Huffman codes</vt:lpstr>
      <vt:lpstr>Huffman codes</vt:lpstr>
      <vt:lpstr>Huffman codes</vt:lpstr>
      <vt:lpstr>Huffman codes</vt:lpstr>
      <vt:lpstr>Huffman codes</vt:lpstr>
      <vt:lpstr>Huffman codes</vt:lpstr>
      <vt:lpstr>Huffman codes</vt:lpstr>
      <vt:lpstr>Huffman codes</vt:lpstr>
      <vt:lpstr>Prefix-free codes</vt:lpstr>
      <vt:lpstr>Prefix-free codes</vt:lpstr>
      <vt:lpstr>Prefix-free codes</vt:lpstr>
      <vt:lpstr>Prefix-free codes</vt:lpstr>
      <vt:lpstr>Prefix-free codes</vt:lpstr>
      <vt:lpstr>Prefix-free codes</vt:lpstr>
      <vt:lpstr>Prefix-free codes</vt:lpstr>
      <vt:lpstr>Huffman code</vt:lpstr>
      <vt:lpstr>Huffman encoding</vt:lpstr>
      <vt:lpstr>Huffman encoding</vt:lpstr>
      <vt:lpstr>Huffman encoding</vt:lpstr>
      <vt:lpstr>Huffman encoding</vt:lpstr>
      <vt:lpstr>Huffman encoding</vt:lpstr>
      <vt:lpstr>Huffman encoding</vt:lpstr>
      <vt:lpstr>Huffman encoding</vt:lpstr>
      <vt:lpstr>Huffman encoding</vt:lpstr>
      <vt:lpstr>Huffman encoding</vt:lpstr>
      <vt:lpstr>Huffman encoding</vt:lpstr>
      <vt:lpstr>Huffman encoding</vt:lpstr>
      <vt:lpstr>Huffman encoding</vt:lpstr>
      <vt:lpstr>Huffman encoding</vt:lpstr>
      <vt:lpstr>Huffman encoding</vt:lpstr>
      <vt:lpstr>Huffman encoding</vt:lpstr>
      <vt:lpstr>Huffman encoding</vt:lpstr>
      <vt:lpstr>Huffman encoding algorithm</vt:lpstr>
      <vt:lpstr>Time complexity</vt:lpstr>
      <vt:lpstr>Huffman codes</vt:lpstr>
      <vt:lpstr>Huffman decoding</vt:lpstr>
      <vt:lpstr>Huffman encoding</vt:lpstr>
      <vt:lpstr>Huffman decoding</vt:lpstr>
      <vt:lpstr>Building tree</vt:lpstr>
      <vt:lpstr>Building tree</vt:lpstr>
      <vt:lpstr>Building tree</vt:lpstr>
      <vt:lpstr>Building tree</vt:lpstr>
      <vt:lpstr>Building tree</vt:lpstr>
      <vt:lpstr>Building tree</vt:lpstr>
      <vt:lpstr>Building tree</vt:lpstr>
      <vt:lpstr>Building tree</vt:lpstr>
      <vt:lpstr>Building tree</vt:lpstr>
      <vt:lpstr>Huffman decoding</vt:lpstr>
      <vt:lpstr>Huffman decoding</vt:lpstr>
      <vt:lpstr>Decision tree</vt:lpstr>
      <vt:lpstr>References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Sorting</vt:lpstr>
      <vt:lpstr>References</vt:lpstr>
      <vt:lpstr>Sorting</vt:lpstr>
      <vt:lpstr>Sorting</vt:lpstr>
      <vt:lpstr>Sorting</vt:lpstr>
      <vt:lpstr>Sorting</vt:lpstr>
      <vt:lpstr>Sorting</vt:lpstr>
      <vt:lpstr>Sorting</vt:lpstr>
      <vt:lpstr>Sorting</vt:lpstr>
      <vt:lpstr>Sorting</vt:lpstr>
      <vt:lpstr>Sorting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 KEDIA</dc:creator>
  <cp:lastModifiedBy>Piyus Kedia</cp:lastModifiedBy>
  <cp:revision>153</cp:revision>
  <dcterms:created xsi:type="dcterms:W3CDTF">2022-06-21T05:57:33Z</dcterms:created>
  <dcterms:modified xsi:type="dcterms:W3CDTF">2023-06-09T05:22:35Z</dcterms:modified>
</cp:coreProperties>
</file>