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8.xml" ContentType="application/inkml+xml"/>
  <Override PartName="/ppt/ink/ink9.xml" ContentType="application/inkml+xml"/>
  <Override PartName="/ppt/notesSlides/notesSlide4.xml" ContentType="application/vnd.openxmlformats-officedocument.presentationml.notesSlide+xml"/>
  <Override PartName="/ppt/ink/ink10.xml" ContentType="application/inkml+xml"/>
  <Override PartName="/ppt/ink/ink11.xml" ContentType="application/inkml+xml"/>
  <Override PartName="/ppt/notesSlides/notesSlide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6.xml" ContentType="application/vnd.openxmlformats-officedocument.presentationml.notesSlide+xml"/>
  <Override PartName="/ppt/ink/ink15.xml" ContentType="application/inkml+xml"/>
  <Override PartName="/ppt/notesSlides/notesSlide7.xml" ContentType="application/vnd.openxmlformats-officedocument.presentationml.notesSlide+xml"/>
  <Override PartName="/ppt/ink/ink16.xml" ContentType="application/inkml+xml"/>
  <Override PartName="/ppt/ink/ink1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8.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9.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Lst>
  <p:notesMasterIdLst>
    <p:notesMasterId r:id="rId122"/>
  </p:notesMasterIdLst>
  <p:sldIdLst>
    <p:sldId id="256" r:id="rId2"/>
    <p:sldId id="623" r:id="rId3"/>
    <p:sldId id="505" r:id="rId4"/>
    <p:sldId id="347" r:id="rId5"/>
    <p:sldId id="348" r:id="rId6"/>
    <p:sldId id="457" r:id="rId7"/>
    <p:sldId id="480" r:id="rId8"/>
    <p:sldId id="474" r:id="rId9"/>
    <p:sldId id="473" r:id="rId10"/>
    <p:sldId id="470" r:id="rId11"/>
    <p:sldId id="469" r:id="rId12"/>
    <p:sldId id="468" r:id="rId13"/>
    <p:sldId id="467" r:id="rId14"/>
    <p:sldId id="475" r:id="rId15"/>
    <p:sldId id="466" r:id="rId16"/>
    <p:sldId id="465" r:id="rId17"/>
    <p:sldId id="464" r:id="rId18"/>
    <p:sldId id="476" r:id="rId19"/>
    <p:sldId id="463" r:id="rId20"/>
    <p:sldId id="462" r:id="rId21"/>
    <p:sldId id="461" r:id="rId22"/>
    <p:sldId id="460" r:id="rId23"/>
    <p:sldId id="459" r:id="rId24"/>
    <p:sldId id="517" r:id="rId25"/>
    <p:sldId id="352" r:id="rId26"/>
    <p:sldId id="506" r:id="rId27"/>
    <p:sldId id="537" r:id="rId28"/>
    <p:sldId id="527" r:id="rId29"/>
    <p:sldId id="536" r:id="rId30"/>
    <p:sldId id="534" r:id="rId31"/>
    <p:sldId id="532" r:id="rId32"/>
    <p:sldId id="530" r:id="rId33"/>
    <p:sldId id="529" r:id="rId34"/>
    <p:sldId id="528" r:id="rId35"/>
    <p:sldId id="524" r:id="rId36"/>
    <p:sldId id="538" r:id="rId37"/>
    <p:sldId id="526" r:id="rId38"/>
    <p:sldId id="525" r:id="rId39"/>
    <p:sldId id="539" r:id="rId40"/>
    <p:sldId id="521" r:id="rId41"/>
    <p:sldId id="523" r:id="rId42"/>
    <p:sldId id="540" r:id="rId43"/>
    <p:sldId id="516" r:id="rId44"/>
    <p:sldId id="519" r:id="rId45"/>
    <p:sldId id="518" r:id="rId46"/>
    <p:sldId id="481" r:id="rId47"/>
    <p:sldId id="482" r:id="rId48"/>
    <p:sldId id="494" r:id="rId49"/>
    <p:sldId id="498" r:id="rId50"/>
    <p:sldId id="497" r:id="rId51"/>
    <p:sldId id="496" r:id="rId52"/>
    <p:sldId id="495" r:id="rId53"/>
    <p:sldId id="493" r:id="rId54"/>
    <p:sldId id="488" r:id="rId55"/>
    <p:sldId id="492" r:id="rId56"/>
    <p:sldId id="491" r:id="rId57"/>
    <p:sldId id="490" r:id="rId58"/>
    <p:sldId id="489" r:id="rId59"/>
    <p:sldId id="487" r:id="rId60"/>
    <p:sldId id="484" r:id="rId61"/>
    <p:sldId id="397" r:id="rId62"/>
    <p:sldId id="351" r:id="rId63"/>
    <p:sldId id="541" r:id="rId64"/>
    <p:sldId id="544" r:id="rId65"/>
    <p:sldId id="545" r:id="rId66"/>
    <p:sldId id="546" r:id="rId67"/>
    <p:sldId id="547" r:id="rId68"/>
    <p:sldId id="414" r:id="rId69"/>
    <p:sldId id="415" r:id="rId70"/>
    <p:sldId id="416" r:id="rId71"/>
    <p:sldId id="417" r:id="rId72"/>
    <p:sldId id="418" r:id="rId73"/>
    <p:sldId id="548" r:id="rId74"/>
    <p:sldId id="549" r:id="rId75"/>
    <p:sldId id="559" r:id="rId76"/>
    <p:sldId id="560" r:id="rId77"/>
    <p:sldId id="558" r:id="rId78"/>
    <p:sldId id="550" r:id="rId79"/>
    <p:sldId id="557" r:id="rId80"/>
    <p:sldId id="556" r:id="rId81"/>
    <p:sldId id="555" r:id="rId82"/>
    <p:sldId id="554" r:id="rId83"/>
    <p:sldId id="553" r:id="rId84"/>
    <p:sldId id="552" r:id="rId85"/>
    <p:sldId id="551" r:id="rId86"/>
    <p:sldId id="621" r:id="rId87"/>
    <p:sldId id="486" r:id="rId88"/>
    <p:sldId id="561" r:id="rId89"/>
    <p:sldId id="398" r:id="rId90"/>
    <p:sldId id="354" r:id="rId91"/>
    <p:sldId id="356" r:id="rId92"/>
    <p:sldId id="562" r:id="rId93"/>
    <p:sldId id="357" r:id="rId94"/>
    <p:sldId id="358" r:id="rId95"/>
    <p:sldId id="563" r:id="rId96"/>
    <p:sldId id="571" r:id="rId97"/>
    <p:sldId id="570" r:id="rId98"/>
    <p:sldId id="566" r:id="rId99"/>
    <p:sldId id="569" r:id="rId100"/>
    <p:sldId id="568" r:id="rId101"/>
    <p:sldId id="567" r:id="rId102"/>
    <p:sldId id="565" r:id="rId103"/>
    <p:sldId id="564" r:id="rId104"/>
    <p:sldId id="572" r:id="rId105"/>
    <p:sldId id="399" r:id="rId106"/>
    <p:sldId id="606" r:id="rId107"/>
    <p:sldId id="616" r:id="rId108"/>
    <p:sldId id="607" r:id="rId109"/>
    <p:sldId id="608" r:id="rId110"/>
    <p:sldId id="609" r:id="rId111"/>
    <p:sldId id="610" r:id="rId112"/>
    <p:sldId id="611" r:id="rId113"/>
    <p:sldId id="617" r:id="rId114"/>
    <p:sldId id="612" r:id="rId115"/>
    <p:sldId id="613" r:id="rId116"/>
    <p:sldId id="614" r:id="rId117"/>
    <p:sldId id="615" r:id="rId118"/>
    <p:sldId id="624" r:id="rId119"/>
    <p:sldId id="401" r:id="rId120"/>
    <p:sldId id="402"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E2936-D289-459D-AE35-4B5DFF7EE0AC}" v="212" dt="2023-03-10T05:23:38.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128"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02ae6dfbcf425881" providerId="LiveId" clId="{5D9E2936-D289-459D-AE35-4B5DFF7EE0AC}"/>
    <pc:docChg chg="undo custSel addSld delSld modSld">
      <pc:chgData name="Piyus Kedia" userId="02ae6dfbcf425881" providerId="LiveId" clId="{5D9E2936-D289-459D-AE35-4B5DFF7EE0AC}" dt="2023-03-10T12:50:58.779" v="14382" actId="20577"/>
      <pc:docMkLst>
        <pc:docMk/>
      </pc:docMkLst>
      <pc:sldChg chg="del">
        <pc:chgData name="Piyus Kedia" userId="02ae6dfbcf425881" providerId="LiveId" clId="{5D9E2936-D289-459D-AE35-4B5DFF7EE0AC}" dt="2023-03-09T10:31:28.051" v="1" actId="47"/>
        <pc:sldMkLst>
          <pc:docMk/>
          <pc:sldMk cId="1279907110" sldId="278"/>
        </pc:sldMkLst>
      </pc:sldChg>
      <pc:sldChg chg="del">
        <pc:chgData name="Piyus Kedia" userId="02ae6dfbcf425881" providerId="LiveId" clId="{5D9E2936-D289-459D-AE35-4B5DFF7EE0AC}" dt="2023-03-09T10:31:27.656" v="0" actId="47"/>
        <pc:sldMkLst>
          <pc:docMk/>
          <pc:sldMk cId="2535909679" sldId="280"/>
        </pc:sldMkLst>
      </pc:sldChg>
      <pc:sldChg chg="del">
        <pc:chgData name="Piyus Kedia" userId="02ae6dfbcf425881" providerId="LiveId" clId="{5D9E2936-D289-459D-AE35-4B5DFF7EE0AC}" dt="2023-03-09T10:31:29.358" v="7" actId="47"/>
        <pc:sldMkLst>
          <pc:docMk/>
          <pc:sldMk cId="752324179" sldId="283"/>
        </pc:sldMkLst>
      </pc:sldChg>
      <pc:sldChg chg="del">
        <pc:chgData name="Piyus Kedia" userId="02ae6dfbcf425881" providerId="LiveId" clId="{5D9E2936-D289-459D-AE35-4B5DFF7EE0AC}" dt="2023-03-09T10:31:31.388" v="14" actId="47"/>
        <pc:sldMkLst>
          <pc:docMk/>
          <pc:sldMk cId="1071046338" sldId="284"/>
        </pc:sldMkLst>
      </pc:sldChg>
      <pc:sldChg chg="del">
        <pc:chgData name="Piyus Kedia" userId="02ae6dfbcf425881" providerId="LiveId" clId="{5D9E2936-D289-459D-AE35-4B5DFF7EE0AC}" dt="2023-03-09T10:31:30.301" v="9" actId="47"/>
        <pc:sldMkLst>
          <pc:docMk/>
          <pc:sldMk cId="539991601" sldId="285"/>
        </pc:sldMkLst>
      </pc:sldChg>
      <pc:sldChg chg="del">
        <pc:chgData name="Piyus Kedia" userId="02ae6dfbcf425881" providerId="LiveId" clId="{5D9E2936-D289-459D-AE35-4B5DFF7EE0AC}" dt="2023-03-09T10:31:33.466" v="26" actId="47"/>
        <pc:sldMkLst>
          <pc:docMk/>
          <pc:sldMk cId="4227597763" sldId="288"/>
        </pc:sldMkLst>
      </pc:sldChg>
      <pc:sldChg chg="del">
        <pc:chgData name="Piyus Kedia" userId="02ae6dfbcf425881" providerId="LiveId" clId="{5D9E2936-D289-459D-AE35-4B5DFF7EE0AC}" dt="2023-03-09T10:31:33.404" v="24" actId="47"/>
        <pc:sldMkLst>
          <pc:docMk/>
          <pc:sldMk cId="1858227430" sldId="289"/>
        </pc:sldMkLst>
      </pc:sldChg>
      <pc:sldChg chg="del">
        <pc:chgData name="Piyus Kedia" userId="02ae6dfbcf425881" providerId="LiveId" clId="{5D9E2936-D289-459D-AE35-4B5DFF7EE0AC}" dt="2023-03-09T10:31:33.529" v="27" actId="47"/>
        <pc:sldMkLst>
          <pc:docMk/>
          <pc:sldMk cId="4044850962" sldId="290"/>
        </pc:sldMkLst>
      </pc:sldChg>
      <pc:sldChg chg="del">
        <pc:chgData name="Piyus Kedia" userId="02ae6dfbcf425881" providerId="LiveId" clId="{5D9E2936-D289-459D-AE35-4B5DFF7EE0AC}" dt="2023-03-09T10:31:34.397" v="30" actId="47"/>
        <pc:sldMkLst>
          <pc:docMk/>
          <pc:sldMk cId="1948062276" sldId="291"/>
        </pc:sldMkLst>
      </pc:sldChg>
      <pc:sldChg chg="del">
        <pc:chgData name="Piyus Kedia" userId="02ae6dfbcf425881" providerId="LiveId" clId="{5D9E2936-D289-459D-AE35-4B5DFF7EE0AC}" dt="2023-03-09T10:31:36.334" v="37" actId="47"/>
        <pc:sldMkLst>
          <pc:docMk/>
          <pc:sldMk cId="2014203699" sldId="292"/>
        </pc:sldMkLst>
      </pc:sldChg>
      <pc:sldChg chg="del">
        <pc:chgData name="Piyus Kedia" userId="02ae6dfbcf425881" providerId="LiveId" clId="{5D9E2936-D289-459D-AE35-4B5DFF7EE0AC}" dt="2023-03-09T10:31:36.617" v="38" actId="47"/>
        <pc:sldMkLst>
          <pc:docMk/>
          <pc:sldMk cId="2361220637" sldId="293"/>
        </pc:sldMkLst>
      </pc:sldChg>
      <pc:sldChg chg="del">
        <pc:chgData name="Piyus Kedia" userId="02ae6dfbcf425881" providerId="LiveId" clId="{5D9E2936-D289-459D-AE35-4B5DFF7EE0AC}" dt="2023-03-09T10:31:36.884" v="39" actId="47"/>
        <pc:sldMkLst>
          <pc:docMk/>
          <pc:sldMk cId="995436173" sldId="294"/>
        </pc:sldMkLst>
      </pc:sldChg>
      <pc:sldChg chg="del">
        <pc:chgData name="Piyus Kedia" userId="02ae6dfbcf425881" providerId="LiveId" clId="{5D9E2936-D289-459D-AE35-4B5DFF7EE0AC}" dt="2023-03-09T10:31:37.102" v="40" actId="47"/>
        <pc:sldMkLst>
          <pc:docMk/>
          <pc:sldMk cId="3828603160" sldId="295"/>
        </pc:sldMkLst>
      </pc:sldChg>
      <pc:sldChg chg="del">
        <pc:chgData name="Piyus Kedia" userId="02ae6dfbcf425881" providerId="LiveId" clId="{5D9E2936-D289-459D-AE35-4B5DFF7EE0AC}" dt="2023-03-09T10:31:35.204" v="33" actId="47"/>
        <pc:sldMkLst>
          <pc:docMk/>
          <pc:sldMk cId="2598630931" sldId="296"/>
        </pc:sldMkLst>
      </pc:sldChg>
      <pc:sldChg chg="del">
        <pc:chgData name="Piyus Kedia" userId="02ae6dfbcf425881" providerId="LiveId" clId="{5D9E2936-D289-459D-AE35-4B5DFF7EE0AC}" dt="2023-03-09T10:31:34.933" v="32" actId="47"/>
        <pc:sldMkLst>
          <pc:docMk/>
          <pc:sldMk cId="3131457650" sldId="297"/>
        </pc:sldMkLst>
      </pc:sldChg>
      <pc:sldChg chg="del">
        <pc:chgData name="Piyus Kedia" userId="02ae6dfbcf425881" providerId="LiveId" clId="{5D9E2936-D289-459D-AE35-4B5DFF7EE0AC}" dt="2023-03-09T10:31:34.634" v="31" actId="47"/>
        <pc:sldMkLst>
          <pc:docMk/>
          <pc:sldMk cId="464396597" sldId="298"/>
        </pc:sldMkLst>
      </pc:sldChg>
      <pc:sldChg chg="del">
        <pc:chgData name="Piyus Kedia" userId="02ae6dfbcf425881" providerId="LiveId" clId="{5D9E2936-D289-459D-AE35-4B5DFF7EE0AC}" dt="2023-03-09T10:31:35.957" v="36" actId="47"/>
        <pc:sldMkLst>
          <pc:docMk/>
          <pc:sldMk cId="1585588506" sldId="299"/>
        </pc:sldMkLst>
      </pc:sldChg>
      <pc:sldChg chg="del">
        <pc:chgData name="Piyus Kedia" userId="02ae6dfbcf425881" providerId="LiveId" clId="{5D9E2936-D289-459D-AE35-4B5DFF7EE0AC}" dt="2023-03-09T10:31:32.081" v="17" actId="47"/>
        <pc:sldMkLst>
          <pc:docMk/>
          <pc:sldMk cId="4067326253" sldId="301"/>
        </pc:sldMkLst>
      </pc:sldChg>
      <pc:sldChg chg="del">
        <pc:chgData name="Piyus Kedia" userId="02ae6dfbcf425881" providerId="LiveId" clId="{5D9E2936-D289-459D-AE35-4B5DFF7EE0AC}" dt="2023-03-09T10:31:32.254" v="18" actId="47"/>
        <pc:sldMkLst>
          <pc:docMk/>
          <pc:sldMk cId="4293678757" sldId="302"/>
        </pc:sldMkLst>
      </pc:sldChg>
      <pc:sldChg chg="del">
        <pc:chgData name="Piyus Kedia" userId="02ae6dfbcf425881" providerId="LiveId" clId="{5D9E2936-D289-459D-AE35-4B5DFF7EE0AC}" dt="2023-03-09T10:31:31.593" v="15" actId="47"/>
        <pc:sldMkLst>
          <pc:docMk/>
          <pc:sldMk cId="406790496" sldId="306"/>
        </pc:sldMkLst>
      </pc:sldChg>
      <pc:sldChg chg="del">
        <pc:chgData name="Piyus Kedia" userId="02ae6dfbcf425881" providerId="LiveId" clId="{5D9E2936-D289-459D-AE35-4B5DFF7EE0AC}" dt="2023-03-09T10:31:32.695" v="19" actId="47"/>
        <pc:sldMkLst>
          <pc:docMk/>
          <pc:sldMk cId="1713365624" sldId="307"/>
        </pc:sldMkLst>
      </pc:sldChg>
      <pc:sldChg chg="del">
        <pc:chgData name="Piyus Kedia" userId="02ae6dfbcf425881" providerId="LiveId" clId="{5D9E2936-D289-459D-AE35-4B5DFF7EE0AC}" dt="2023-03-09T10:31:33.199" v="20" actId="47"/>
        <pc:sldMkLst>
          <pc:docMk/>
          <pc:sldMk cId="84855292" sldId="308"/>
        </pc:sldMkLst>
      </pc:sldChg>
      <pc:sldChg chg="del">
        <pc:chgData name="Piyus Kedia" userId="02ae6dfbcf425881" providerId="LiveId" clId="{5D9E2936-D289-459D-AE35-4B5DFF7EE0AC}" dt="2023-03-09T10:31:33.215" v="21" actId="47"/>
        <pc:sldMkLst>
          <pc:docMk/>
          <pc:sldMk cId="2502508079" sldId="309"/>
        </pc:sldMkLst>
      </pc:sldChg>
      <pc:sldChg chg="del">
        <pc:chgData name="Piyus Kedia" userId="02ae6dfbcf425881" providerId="LiveId" clId="{5D9E2936-D289-459D-AE35-4B5DFF7EE0AC}" dt="2023-03-09T10:31:33.278" v="23" actId="47"/>
        <pc:sldMkLst>
          <pc:docMk/>
          <pc:sldMk cId="922375989" sldId="311"/>
        </pc:sldMkLst>
      </pc:sldChg>
      <pc:sldChg chg="del">
        <pc:chgData name="Piyus Kedia" userId="02ae6dfbcf425881" providerId="LiveId" clId="{5D9E2936-D289-459D-AE35-4B5DFF7EE0AC}" dt="2023-03-09T10:31:31.813" v="16" actId="47"/>
        <pc:sldMkLst>
          <pc:docMk/>
          <pc:sldMk cId="196594195" sldId="312"/>
        </pc:sldMkLst>
      </pc:sldChg>
      <pc:sldChg chg="del">
        <pc:chgData name="Piyus Kedia" userId="02ae6dfbcf425881" providerId="LiveId" clId="{5D9E2936-D289-459D-AE35-4B5DFF7EE0AC}" dt="2023-03-09T10:31:35.448" v="34" actId="47"/>
        <pc:sldMkLst>
          <pc:docMk/>
          <pc:sldMk cId="2341393317" sldId="314"/>
        </pc:sldMkLst>
      </pc:sldChg>
      <pc:sldChg chg="del">
        <pc:chgData name="Piyus Kedia" userId="02ae6dfbcf425881" providerId="LiveId" clId="{5D9E2936-D289-459D-AE35-4B5DFF7EE0AC}" dt="2023-03-09T10:31:35.689" v="35" actId="47"/>
        <pc:sldMkLst>
          <pc:docMk/>
          <pc:sldMk cId="355109283" sldId="315"/>
        </pc:sldMkLst>
      </pc:sldChg>
      <pc:sldChg chg="del">
        <pc:chgData name="Piyus Kedia" userId="02ae6dfbcf425881" providerId="LiveId" clId="{5D9E2936-D289-459D-AE35-4B5DFF7EE0AC}" dt="2023-03-09T10:31:37.401" v="41" actId="47"/>
        <pc:sldMkLst>
          <pc:docMk/>
          <pc:sldMk cId="141592153" sldId="316"/>
        </pc:sldMkLst>
      </pc:sldChg>
      <pc:sldChg chg="del">
        <pc:chgData name="Piyus Kedia" userId="02ae6dfbcf425881" providerId="LiveId" clId="{5D9E2936-D289-459D-AE35-4B5DFF7EE0AC}" dt="2023-03-09T10:31:38.003" v="42" actId="47"/>
        <pc:sldMkLst>
          <pc:docMk/>
          <pc:sldMk cId="1975123013" sldId="317"/>
        </pc:sldMkLst>
      </pc:sldChg>
      <pc:sldChg chg="del">
        <pc:chgData name="Piyus Kedia" userId="02ae6dfbcf425881" providerId="LiveId" clId="{5D9E2936-D289-459D-AE35-4B5DFF7EE0AC}" dt="2023-03-09T10:31:38.229" v="43" actId="47"/>
        <pc:sldMkLst>
          <pc:docMk/>
          <pc:sldMk cId="716014459" sldId="318"/>
        </pc:sldMkLst>
      </pc:sldChg>
      <pc:sldChg chg="del">
        <pc:chgData name="Piyus Kedia" userId="02ae6dfbcf425881" providerId="LiveId" clId="{5D9E2936-D289-459D-AE35-4B5DFF7EE0AC}" dt="2023-03-09T10:31:38.503" v="44" actId="47"/>
        <pc:sldMkLst>
          <pc:docMk/>
          <pc:sldMk cId="1186253282" sldId="319"/>
        </pc:sldMkLst>
      </pc:sldChg>
      <pc:sldChg chg="del">
        <pc:chgData name="Piyus Kedia" userId="02ae6dfbcf425881" providerId="LiveId" clId="{5D9E2936-D289-459D-AE35-4B5DFF7EE0AC}" dt="2023-03-09T10:31:38.724" v="45" actId="47"/>
        <pc:sldMkLst>
          <pc:docMk/>
          <pc:sldMk cId="4139782872" sldId="320"/>
        </pc:sldMkLst>
      </pc:sldChg>
      <pc:sldChg chg="del">
        <pc:chgData name="Piyus Kedia" userId="02ae6dfbcf425881" providerId="LiveId" clId="{5D9E2936-D289-459D-AE35-4B5DFF7EE0AC}" dt="2023-03-09T10:31:38.976" v="46" actId="47"/>
        <pc:sldMkLst>
          <pc:docMk/>
          <pc:sldMk cId="841394240" sldId="321"/>
        </pc:sldMkLst>
      </pc:sldChg>
      <pc:sldChg chg="del">
        <pc:chgData name="Piyus Kedia" userId="02ae6dfbcf425881" providerId="LiveId" clId="{5D9E2936-D289-459D-AE35-4B5DFF7EE0AC}" dt="2023-03-09T10:31:40.831" v="50" actId="47"/>
        <pc:sldMkLst>
          <pc:docMk/>
          <pc:sldMk cId="3679186133" sldId="326"/>
        </pc:sldMkLst>
      </pc:sldChg>
      <pc:sldChg chg="del">
        <pc:chgData name="Piyus Kedia" userId="02ae6dfbcf425881" providerId="LiveId" clId="{5D9E2936-D289-459D-AE35-4B5DFF7EE0AC}" dt="2023-03-09T10:31:41.209" v="51" actId="47"/>
        <pc:sldMkLst>
          <pc:docMk/>
          <pc:sldMk cId="2444437802" sldId="327"/>
        </pc:sldMkLst>
      </pc:sldChg>
      <pc:sldChg chg="del">
        <pc:chgData name="Piyus Kedia" userId="02ae6dfbcf425881" providerId="LiveId" clId="{5D9E2936-D289-459D-AE35-4B5DFF7EE0AC}" dt="2023-03-09T10:31:41.397" v="52" actId="47"/>
        <pc:sldMkLst>
          <pc:docMk/>
          <pc:sldMk cId="89563297" sldId="328"/>
        </pc:sldMkLst>
      </pc:sldChg>
      <pc:sldChg chg="del">
        <pc:chgData name="Piyus Kedia" userId="02ae6dfbcf425881" providerId="LiveId" clId="{5D9E2936-D289-459D-AE35-4B5DFF7EE0AC}" dt="2023-03-09T10:31:47.231" v="67" actId="47"/>
        <pc:sldMkLst>
          <pc:docMk/>
          <pc:sldMk cId="51805207" sldId="331"/>
        </pc:sldMkLst>
      </pc:sldChg>
      <pc:sldChg chg="del">
        <pc:chgData name="Piyus Kedia" userId="02ae6dfbcf425881" providerId="LiveId" clId="{5D9E2936-D289-459D-AE35-4B5DFF7EE0AC}" dt="2023-03-09T10:31:51.638" v="82" actId="47"/>
        <pc:sldMkLst>
          <pc:docMk/>
          <pc:sldMk cId="3216362225" sldId="333"/>
        </pc:sldMkLst>
      </pc:sldChg>
      <pc:sldChg chg="del">
        <pc:chgData name="Piyus Kedia" userId="02ae6dfbcf425881" providerId="LiveId" clId="{5D9E2936-D289-459D-AE35-4B5DFF7EE0AC}" dt="2023-03-09T10:31:51.937" v="83" actId="47"/>
        <pc:sldMkLst>
          <pc:docMk/>
          <pc:sldMk cId="1847446312" sldId="334"/>
        </pc:sldMkLst>
      </pc:sldChg>
      <pc:sldChg chg="del">
        <pc:chgData name="Piyus Kedia" userId="02ae6dfbcf425881" providerId="LiveId" clId="{5D9E2936-D289-459D-AE35-4B5DFF7EE0AC}" dt="2023-03-09T10:31:52.095" v="84" actId="47"/>
        <pc:sldMkLst>
          <pc:docMk/>
          <pc:sldMk cId="2875418131" sldId="335"/>
        </pc:sldMkLst>
      </pc:sldChg>
      <pc:sldChg chg="del">
        <pc:chgData name="Piyus Kedia" userId="02ae6dfbcf425881" providerId="LiveId" clId="{5D9E2936-D289-459D-AE35-4B5DFF7EE0AC}" dt="2023-03-09T10:31:52.253" v="85" actId="47"/>
        <pc:sldMkLst>
          <pc:docMk/>
          <pc:sldMk cId="2313702843" sldId="336"/>
        </pc:sldMkLst>
      </pc:sldChg>
      <pc:sldChg chg="del">
        <pc:chgData name="Piyus Kedia" userId="02ae6dfbcf425881" providerId="LiveId" clId="{5D9E2936-D289-459D-AE35-4B5DFF7EE0AC}" dt="2023-03-09T10:31:33.262" v="22" actId="47"/>
        <pc:sldMkLst>
          <pc:docMk/>
          <pc:sldMk cId="4065480638" sldId="338"/>
        </pc:sldMkLst>
      </pc:sldChg>
      <pc:sldChg chg="del">
        <pc:chgData name="Piyus Kedia" userId="02ae6dfbcf425881" providerId="LiveId" clId="{5D9E2936-D289-459D-AE35-4B5DFF7EE0AC}" dt="2023-03-09T10:31:39.279" v="47" actId="47"/>
        <pc:sldMkLst>
          <pc:docMk/>
          <pc:sldMk cId="4185088721" sldId="339"/>
        </pc:sldMkLst>
      </pc:sldChg>
      <pc:sldChg chg="del">
        <pc:chgData name="Piyus Kedia" userId="02ae6dfbcf425881" providerId="LiveId" clId="{5D9E2936-D289-459D-AE35-4B5DFF7EE0AC}" dt="2023-03-09T10:32:02.466" v="100" actId="47"/>
        <pc:sldMkLst>
          <pc:docMk/>
          <pc:sldMk cId="1442306528" sldId="340"/>
        </pc:sldMkLst>
      </pc:sldChg>
      <pc:sldChg chg="del">
        <pc:chgData name="Piyus Kedia" userId="02ae6dfbcf425881" providerId="LiveId" clId="{5D9E2936-D289-459D-AE35-4B5DFF7EE0AC}" dt="2023-03-09T10:32:02.702" v="101" actId="47"/>
        <pc:sldMkLst>
          <pc:docMk/>
          <pc:sldMk cId="171449168" sldId="341"/>
        </pc:sldMkLst>
      </pc:sldChg>
      <pc:sldChg chg="del">
        <pc:chgData name="Piyus Kedia" userId="02ae6dfbcf425881" providerId="LiveId" clId="{5D9E2936-D289-459D-AE35-4B5DFF7EE0AC}" dt="2023-03-09T10:32:02.985" v="102" actId="47"/>
        <pc:sldMkLst>
          <pc:docMk/>
          <pc:sldMk cId="3009849336" sldId="342"/>
        </pc:sldMkLst>
      </pc:sldChg>
      <pc:sldChg chg="del">
        <pc:chgData name="Piyus Kedia" userId="02ae6dfbcf425881" providerId="LiveId" clId="{5D9E2936-D289-459D-AE35-4B5DFF7EE0AC}" dt="2023-03-10T01:25:19.689" v="13749" actId="47"/>
        <pc:sldMkLst>
          <pc:docMk/>
          <pc:sldMk cId="984939629" sldId="343"/>
        </pc:sldMkLst>
      </pc:sldChg>
      <pc:sldChg chg="del">
        <pc:chgData name="Piyus Kedia" userId="02ae6dfbcf425881" providerId="LiveId" clId="{5D9E2936-D289-459D-AE35-4B5DFF7EE0AC}" dt="2023-03-09T10:32:04.234" v="104" actId="47"/>
        <pc:sldMkLst>
          <pc:docMk/>
          <pc:sldMk cId="4062176051" sldId="345"/>
        </pc:sldMkLst>
      </pc:sldChg>
      <pc:sldChg chg="addSp">
        <pc:chgData name="Piyus Kedia" userId="02ae6dfbcf425881" providerId="LiveId" clId="{5D9E2936-D289-459D-AE35-4B5DFF7EE0AC}" dt="2023-03-10T05:15:11.418" v="14360"/>
        <pc:sldMkLst>
          <pc:docMk/>
          <pc:sldMk cId="1172101554" sldId="347"/>
        </pc:sldMkLst>
        <pc:inkChg chg="add">
          <ac:chgData name="Piyus Kedia" userId="02ae6dfbcf425881" providerId="LiveId" clId="{5D9E2936-D289-459D-AE35-4B5DFF7EE0AC}" dt="2023-03-10T05:15:11.418" v="14360"/>
          <ac:inkMkLst>
            <pc:docMk/>
            <pc:sldMk cId="1172101554" sldId="347"/>
            <ac:inkMk id="5" creationId="{1C2F8519-C6E8-5364-EA73-00A452E2C5F9}"/>
          </ac:inkMkLst>
        </pc:inkChg>
      </pc:sldChg>
      <pc:sldChg chg="delSp mod">
        <pc:chgData name="Piyus Kedia" userId="02ae6dfbcf425881" providerId="LiveId" clId="{5D9E2936-D289-459D-AE35-4B5DFF7EE0AC}" dt="2023-03-09T13:51:21.813" v="6144" actId="478"/>
        <pc:sldMkLst>
          <pc:docMk/>
          <pc:sldMk cId="2375449676" sldId="348"/>
        </pc:sldMkLst>
        <pc:inkChg chg="del">
          <ac:chgData name="Piyus Kedia" userId="02ae6dfbcf425881" providerId="LiveId" clId="{5D9E2936-D289-459D-AE35-4B5DFF7EE0AC}" dt="2023-03-09T13:51:21.813" v="6144" actId="478"/>
          <ac:inkMkLst>
            <pc:docMk/>
            <pc:sldMk cId="2375449676" sldId="348"/>
            <ac:inkMk id="5" creationId="{362848F8-FAE5-AF22-5B8B-AF31D3EFA961}"/>
          </ac:inkMkLst>
        </pc:inkChg>
      </pc:sldChg>
      <pc:sldChg chg="addSp modNotesTx">
        <pc:chgData name="Piyus Kedia" userId="02ae6dfbcf425881" providerId="LiveId" clId="{5D9E2936-D289-459D-AE35-4B5DFF7EE0AC}" dt="2023-03-10T12:37:01.560" v="14364"/>
        <pc:sldMkLst>
          <pc:docMk/>
          <pc:sldMk cId="1969459790" sldId="351"/>
        </pc:sldMkLst>
        <pc:inkChg chg="add">
          <ac:chgData name="Piyus Kedia" userId="02ae6dfbcf425881" providerId="LiveId" clId="{5D9E2936-D289-459D-AE35-4B5DFF7EE0AC}" dt="2023-03-10T05:15:11.418" v="14360"/>
          <ac:inkMkLst>
            <pc:docMk/>
            <pc:sldMk cId="1969459790" sldId="351"/>
            <ac:inkMk id="3" creationId="{18838E29-48A3-35A8-B8AC-DA0D073A4411}"/>
          </ac:inkMkLst>
        </pc:inkChg>
      </pc:sldChg>
      <pc:sldChg chg="addSp modSp mod">
        <pc:chgData name="Piyus Kedia" userId="02ae6dfbcf425881" providerId="LiveId" clId="{5D9E2936-D289-459D-AE35-4B5DFF7EE0AC}" dt="2023-03-10T05:15:11.418" v="14360"/>
        <pc:sldMkLst>
          <pc:docMk/>
          <pc:sldMk cId="3278454439" sldId="352"/>
        </pc:sldMkLst>
        <pc:spChg chg="mod">
          <ac:chgData name="Piyus Kedia" userId="02ae6dfbcf425881" providerId="LiveId" clId="{5D9E2936-D289-459D-AE35-4B5DFF7EE0AC}" dt="2023-03-09T10:33:00.104" v="108" actId="20577"/>
          <ac:spMkLst>
            <pc:docMk/>
            <pc:sldMk cId="3278454439" sldId="352"/>
            <ac:spMk id="114" creationId="{F95414AB-11C5-43AB-BF82-BEA3B3C8269D}"/>
          </ac:spMkLst>
        </pc:spChg>
        <pc:inkChg chg="add">
          <ac:chgData name="Piyus Kedia" userId="02ae6dfbcf425881" providerId="LiveId" clId="{5D9E2936-D289-459D-AE35-4B5DFF7EE0AC}" dt="2023-03-10T05:15:11.418" v="14360"/>
          <ac:inkMkLst>
            <pc:docMk/>
            <pc:sldMk cId="3278454439" sldId="352"/>
            <ac:inkMk id="2" creationId="{F1122859-7ECA-3013-824D-892D84EAF352}"/>
          </ac:inkMkLst>
        </pc:inkChg>
      </pc:sldChg>
      <pc:sldChg chg="addSp delSp modSp mod">
        <pc:chgData name="Piyus Kedia" userId="02ae6dfbcf425881" providerId="LiveId" clId="{5D9E2936-D289-459D-AE35-4B5DFF7EE0AC}" dt="2023-03-10T05:15:11.418" v="14360"/>
        <pc:sldMkLst>
          <pc:docMk/>
          <pc:sldMk cId="209675432" sldId="354"/>
        </pc:sldMkLst>
        <pc:spChg chg="add mod">
          <ac:chgData name="Piyus Kedia" userId="02ae6dfbcf425881" providerId="LiveId" clId="{5D9E2936-D289-459D-AE35-4B5DFF7EE0AC}" dt="2023-03-10T03:32:31.472" v="13935" actId="1035"/>
          <ac:spMkLst>
            <pc:docMk/>
            <pc:sldMk cId="209675432" sldId="354"/>
            <ac:spMk id="3" creationId="{4AB225D5-6DE3-A748-FB88-882F4DCBCA76}"/>
          </ac:spMkLst>
        </pc:spChg>
        <pc:spChg chg="mod">
          <ac:chgData name="Piyus Kedia" userId="02ae6dfbcf425881" providerId="LiveId" clId="{5D9E2936-D289-459D-AE35-4B5DFF7EE0AC}" dt="2023-03-10T03:34:57.946" v="14355" actId="20577"/>
          <ac:spMkLst>
            <pc:docMk/>
            <pc:sldMk cId="209675432" sldId="354"/>
            <ac:spMk id="5" creationId="{9FC9901C-6B84-44F0-9B3F-128434BEB3A8}"/>
          </ac:spMkLst>
        </pc:spChg>
        <pc:spChg chg="add mod">
          <ac:chgData name="Piyus Kedia" userId="02ae6dfbcf425881" providerId="LiveId" clId="{5D9E2936-D289-459D-AE35-4B5DFF7EE0AC}" dt="2023-03-10T03:32:40.409" v="13991" actId="20577"/>
          <ac:spMkLst>
            <pc:docMk/>
            <pc:sldMk cId="209675432" sldId="354"/>
            <ac:spMk id="6" creationId="{5AA60D78-B53E-DABB-F7EB-73AEBF6D502E}"/>
          </ac:spMkLst>
        </pc:spChg>
        <pc:spChg chg="add mod">
          <ac:chgData name="Piyus Kedia" userId="02ae6dfbcf425881" providerId="LiveId" clId="{5D9E2936-D289-459D-AE35-4B5DFF7EE0AC}" dt="2023-03-10T03:32:48.562" v="14036" actId="20577"/>
          <ac:spMkLst>
            <pc:docMk/>
            <pc:sldMk cId="209675432" sldId="354"/>
            <ac:spMk id="7" creationId="{FB5FE270-737C-CFF4-45C3-CEED54BBEE26}"/>
          </ac:spMkLst>
        </pc:spChg>
        <pc:spChg chg="add mod">
          <ac:chgData name="Piyus Kedia" userId="02ae6dfbcf425881" providerId="LiveId" clId="{5D9E2936-D289-459D-AE35-4B5DFF7EE0AC}" dt="2023-03-10T03:32:56.235" v="14074" actId="20577"/>
          <ac:spMkLst>
            <pc:docMk/>
            <pc:sldMk cId="209675432" sldId="354"/>
            <ac:spMk id="8" creationId="{E79309EB-F4A4-F420-B6BE-875A4C4DD5B5}"/>
          </ac:spMkLst>
        </pc:spChg>
        <pc:spChg chg="add mod">
          <ac:chgData name="Piyus Kedia" userId="02ae6dfbcf425881" providerId="LiveId" clId="{5D9E2936-D289-459D-AE35-4B5DFF7EE0AC}" dt="2023-03-10T03:33:04.844" v="14121" actId="20577"/>
          <ac:spMkLst>
            <pc:docMk/>
            <pc:sldMk cId="209675432" sldId="354"/>
            <ac:spMk id="9" creationId="{DD3014B2-C6AF-7607-2E3A-B73E2E274A71}"/>
          </ac:spMkLst>
        </pc:spChg>
        <pc:spChg chg="add mod">
          <ac:chgData name="Piyus Kedia" userId="02ae6dfbcf425881" providerId="LiveId" clId="{5D9E2936-D289-459D-AE35-4B5DFF7EE0AC}" dt="2023-03-10T03:33:14.152" v="14171" actId="20577"/>
          <ac:spMkLst>
            <pc:docMk/>
            <pc:sldMk cId="209675432" sldId="354"/>
            <ac:spMk id="10" creationId="{E3132940-FD31-B352-48E8-DEFC50C359B5}"/>
          </ac:spMkLst>
        </pc:spChg>
        <pc:spChg chg="add mod">
          <ac:chgData name="Piyus Kedia" userId="02ae6dfbcf425881" providerId="LiveId" clId="{5D9E2936-D289-459D-AE35-4B5DFF7EE0AC}" dt="2023-03-10T03:33:23.465" v="14214" actId="20577"/>
          <ac:spMkLst>
            <pc:docMk/>
            <pc:sldMk cId="209675432" sldId="354"/>
            <ac:spMk id="11" creationId="{29A8DCD2-CDC2-4EF3-CE34-1AB299F55D45}"/>
          </ac:spMkLst>
        </pc:spChg>
        <pc:inkChg chg="del mod">
          <ac:chgData name="Piyus Kedia" userId="02ae6dfbcf425881" providerId="LiveId" clId="{5D9E2936-D289-459D-AE35-4B5DFF7EE0AC}" dt="2023-03-09T14:33:26.125" v="6697" actId="478"/>
          <ac:inkMkLst>
            <pc:docMk/>
            <pc:sldMk cId="209675432" sldId="354"/>
            <ac:inkMk id="3" creationId="{977D9960-6BA0-45AE-83E7-DF4DF0900FD5}"/>
          </ac:inkMkLst>
        </pc:inkChg>
        <pc:inkChg chg="add">
          <ac:chgData name="Piyus Kedia" userId="02ae6dfbcf425881" providerId="LiveId" clId="{5D9E2936-D289-459D-AE35-4B5DFF7EE0AC}" dt="2023-03-10T05:15:11.418" v="14360"/>
          <ac:inkMkLst>
            <pc:docMk/>
            <pc:sldMk cId="209675432" sldId="354"/>
            <ac:inkMk id="12" creationId="{684FF7FC-6569-02BE-3A5F-1EC1C9DD2393}"/>
          </ac:inkMkLst>
        </pc:inkChg>
      </pc:sldChg>
      <pc:sldChg chg="delSp modSp mod modNotesTx">
        <pc:chgData name="Piyus Kedia" userId="02ae6dfbcf425881" providerId="LiveId" clId="{5D9E2936-D289-459D-AE35-4B5DFF7EE0AC}" dt="2023-03-10T12:41:14.681" v="14368"/>
        <pc:sldMkLst>
          <pc:docMk/>
          <pc:sldMk cId="3283098815" sldId="356"/>
        </pc:sldMkLst>
        <pc:spChg chg="mod">
          <ac:chgData name="Piyus Kedia" userId="02ae6dfbcf425881" providerId="LiveId" clId="{5D9E2936-D289-459D-AE35-4B5DFF7EE0AC}" dt="2023-03-09T14:36:04.305" v="6744" actId="20577"/>
          <ac:spMkLst>
            <pc:docMk/>
            <pc:sldMk cId="3283098815" sldId="356"/>
            <ac:spMk id="2" creationId="{118F4702-5292-477B-8B12-ED1300D998EC}"/>
          </ac:spMkLst>
        </pc:spChg>
        <pc:spChg chg="del">
          <ac:chgData name="Piyus Kedia" userId="02ae6dfbcf425881" providerId="LiveId" clId="{5D9E2936-D289-459D-AE35-4B5DFF7EE0AC}" dt="2023-03-09T14:33:42.874" v="6698" actId="478"/>
          <ac:spMkLst>
            <pc:docMk/>
            <pc:sldMk cId="3283098815" sldId="356"/>
            <ac:spMk id="3" creationId="{B4062E43-8945-467A-89E0-481CC0192CA2}"/>
          </ac:spMkLst>
        </pc:spChg>
        <pc:spChg chg="mod">
          <ac:chgData name="Piyus Kedia" userId="02ae6dfbcf425881" providerId="LiveId" clId="{5D9E2936-D289-459D-AE35-4B5DFF7EE0AC}" dt="2023-03-09T14:34:59.610" v="6719" actId="1037"/>
          <ac:spMkLst>
            <pc:docMk/>
            <pc:sldMk cId="3283098815" sldId="356"/>
            <ac:spMk id="4" creationId="{16B34E41-97E0-40EC-9AC1-0312B0D19069}"/>
          </ac:spMkLst>
        </pc:spChg>
        <pc:inkChg chg="del">
          <ac:chgData name="Piyus Kedia" userId="02ae6dfbcf425881" providerId="LiveId" clId="{5D9E2936-D289-459D-AE35-4B5DFF7EE0AC}" dt="2023-03-09T14:33:50.135" v="6699" actId="478"/>
          <ac:inkMkLst>
            <pc:docMk/>
            <pc:sldMk cId="3283098815" sldId="356"/>
            <ac:inkMk id="5" creationId="{E39ACBD2-A7C4-44CA-BD8D-5C7876E96135}"/>
          </ac:inkMkLst>
        </pc:inkChg>
      </pc:sldChg>
      <pc:sldChg chg="delSp modSp mod">
        <pc:chgData name="Piyus Kedia" userId="02ae6dfbcf425881" providerId="LiveId" clId="{5D9E2936-D289-459D-AE35-4B5DFF7EE0AC}" dt="2023-03-09T14:36:26.403" v="6760"/>
        <pc:sldMkLst>
          <pc:docMk/>
          <pc:sldMk cId="1721245908" sldId="357"/>
        </pc:sldMkLst>
        <pc:spChg chg="mod">
          <ac:chgData name="Piyus Kedia" userId="02ae6dfbcf425881" providerId="LiveId" clId="{5D9E2936-D289-459D-AE35-4B5DFF7EE0AC}" dt="2023-03-09T14:36:26.403" v="6760"/>
          <ac:spMkLst>
            <pc:docMk/>
            <pc:sldMk cId="1721245908" sldId="357"/>
            <ac:spMk id="2" creationId="{8781AE83-5C33-4F82-A721-FA733D04F3D2}"/>
          </ac:spMkLst>
        </pc:spChg>
        <pc:inkChg chg="del">
          <ac:chgData name="Piyus Kedia" userId="02ae6dfbcf425881" providerId="LiveId" clId="{5D9E2936-D289-459D-AE35-4B5DFF7EE0AC}" dt="2023-03-09T14:35:08.067" v="6720" actId="478"/>
          <ac:inkMkLst>
            <pc:docMk/>
            <pc:sldMk cId="1721245908" sldId="357"/>
            <ac:inkMk id="4" creationId="{AA851944-B530-4376-A90B-8161701B9681}"/>
          </ac:inkMkLst>
        </pc:inkChg>
      </pc:sldChg>
      <pc:sldChg chg="modSp mod">
        <pc:chgData name="Piyus Kedia" userId="02ae6dfbcf425881" providerId="LiveId" clId="{5D9E2936-D289-459D-AE35-4B5DFF7EE0AC}" dt="2023-03-09T14:36:30.323" v="6761"/>
        <pc:sldMkLst>
          <pc:docMk/>
          <pc:sldMk cId="4057304057" sldId="358"/>
        </pc:sldMkLst>
        <pc:spChg chg="mod">
          <ac:chgData name="Piyus Kedia" userId="02ae6dfbcf425881" providerId="LiveId" clId="{5D9E2936-D289-459D-AE35-4B5DFF7EE0AC}" dt="2023-03-09T14:36:30.323" v="6761"/>
          <ac:spMkLst>
            <pc:docMk/>
            <pc:sldMk cId="4057304057" sldId="358"/>
            <ac:spMk id="2" creationId="{248624B8-E039-49F9-A784-B8CFDFBFE933}"/>
          </ac:spMkLst>
        </pc:spChg>
      </pc:sldChg>
      <pc:sldChg chg="del">
        <pc:chgData name="Piyus Kedia" userId="02ae6dfbcf425881" providerId="LiveId" clId="{5D9E2936-D289-459D-AE35-4B5DFF7EE0AC}" dt="2023-03-09T10:31:28.271" v="2" actId="47"/>
        <pc:sldMkLst>
          <pc:docMk/>
          <pc:sldMk cId="3857938336" sldId="360"/>
        </pc:sldMkLst>
      </pc:sldChg>
      <pc:sldChg chg="del">
        <pc:chgData name="Piyus Kedia" userId="02ae6dfbcf425881" providerId="LiveId" clId="{5D9E2936-D289-459D-AE35-4B5DFF7EE0AC}" dt="2023-03-09T10:31:29.578" v="8" actId="47"/>
        <pc:sldMkLst>
          <pc:docMk/>
          <pc:sldMk cId="2472045255" sldId="361"/>
        </pc:sldMkLst>
      </pc:sldChg>
      <pc:sldChg chg="del">
        <pc:chgData name="Piyus Kedia" userId="02ae6dfbcf425881" providerId="LiveId" clId="{5D9E2936-D289-459D-AE35-4B5DFF7EE0AC}" dt="2023-03-09T10:31:30.757" v="11" actId="47"/>
        <pc:sldMkLst>
          <pc:docMk/>
          <pc:sldMk cId="70820194" sldId="362"/>
        </pc:sldMkLst>
      </pc:sldChg>
      <pc:sldChg chg="del">
        <pc:chgData name="Piyus Kedia" userId="02ae6dfbcf425881" providerId="LiveId" clId="{5D9E2936-D289-459D-AE35-4B5DFF7EE0AC}" dt="2023-03-09T10:31:30.978" v="12" actId="47"/>
        <pc:sldMkLst>
          <pc:docMk/>
          <pc:sldMk cId="1655592339" sldId="363"/>
        </pc:sldMkLst>
      </pc:sldChg>
      <pc:sldChg chg="del">
        <pc:chgData name="Piyus Kedia" userId="02ae6dfbcf425881" providerId="LiveId" clId="{5D9E2936-D289-459D-AE35-4B5DFF7EE0AC}" dt="2023-03-09T10:31:33.435" v="25" actId="47"/>
        <pc:sldMkLst>
          <pc:docMk/>
          <pc:sldMk cId="1112012068" sldId="364"/>
        </pc:sldMkLst>
      </pc:sldChg>
      <pc:sldChg chg="del">
        <pc:chgData name="Piyus Kedia" userId="02ae6dfbcf425881" providerId="LiveId" clId="{5D9E2936-D289-459D-AE35-4B5DFF7EE0AC}" dt="2023-03-09T10:31:33.614" v="28" actId="47"/>
        <pc:sldMkLst>
          <pc:docMk/>
          <pc:sldMk cId="3705516935" sldId="365"/>
        </pc:sldMkLst>
      </pc:sldChg>
      <pc:sldChg chg="del">
        <pc:chgData name="Piyus Kedia" userId="02ae6dfbcf425881" providerId="LiveId" clId="{5D9E2936-D289-459D-AE35-4B5DFF7EE0AC}" dt="2023-03-09T10:31:31.168" v="13" actId="47"/>
        <pc:sldMkLst>
          <pc:docMk/>
          <pc:sldMk cId="1417386037" sldId="366"/>
        </pc:sldMkLst>
      </pc:sldChg>
      <pc:sldChg chg="del">
        <pc:chgData name="Piyus Kedia" userId="02ae6dfbcf425881" providerId="LiveId" clId="{5D9E2936-D289-459D-AE35-4B5DFF7EE0AC}" dt="2023-03-09T10:31:30.521" v="10" actId="47"/>
        <pc:sldMkLst>
          <pc:docMk/>
          <pc:sldMk cId="1279904525" sldId="367"/>
        </pc:sldMkLst>
      </pc:sldChg>
      <pc:sldChg chg="del">
        <pc:chgData name="Piyus Kedia" userId="02ae6dfbcf425881" providerId="LiveId" clId="{5D9E2936-D289-459D-AE35-4B5DFF7EE0AC}" dt="2023-03-09T10:31:34.177" v="29" actId="47"/>
        <pc:sldMkLst>
          <pc:docMk/>
          <pc:sldMk cId="1198013977" sldId="368"/>
        </pc:sldMkLst>
      </pc:sldChg>
      <pc:sldChg chg="del">
        <pc:chgData name="Piyus Kedia" userId="02ae6dfbcf425881" providerId="LiveId" clId="{5D9E2936-D289-459D-AE35-4B5DFF7EE0AC}" dt="2023-03-09T10:31:28.743" v="4" actId="47"/>
        <pc:sldMkLst>
          <pc:docMk/>
          <pc:sldMk cId="1247624818" sldId="369"/>
        </pc:sldMkLst>
      </pc:sldChg>
      <pc:sldChg chg="del">
        <pc:chgData name="Piyus Kedia" userId="02ae6dfbcf425881" providerId="LiveId" clId="{5D9E2936-D289-459D-AE35-4B5DFF7EE0AC}" dt="2023-03-09T10:31:28.944" v="5" actId="47"/>
        <pc:sldMkLst>
          <pc:docMk/>
          <pc:sldMk cId="1309172097" sldId="370"/>
        </pc:sldMkLst>
      </pc:sldChg>
      <pc:sldChg chg="del">
        <pc:chgData name="Piyus Kedia" userId="02ae6dfbcf425881" providerId="LiveId" clId="{5D9E2936-D289-459D-AE35-4B5DFF7EE0AC}" dt="2023-03-09T10:31:29.154" v="6" actId="47"/>
        <pc:sldMkLst>
          <pc:docMk/>
          <pc:sldMk cId="3749685057" sldId="371"/>
        </pc:sldMkLst>
      </pc:sldChg>
      <pc:sldChg chg="del">
        <pc:chgData name="Piyus Kedia" userId="02ae6dfbcf425881" providerId="LiveId" clId="{5D9E2936-D289-459D-AE35-4B5DFF7EE0AC}" dt="2023-03-09T10:31:39.512" v="48" actId="47"/>
        <pc:sldMkLst>
          <pc:docMk/>
          <pc:sldMk cId="3188210397" sldId="372"/>
        </pc:sldMkLst>
      </pc:sldChg>
      <pc:sldChg chg="del">
        <pc:chgData name="Piyus Kedia" userId="02ae6dfbcf425881" providerId="LiveId" clId="{5D9E2936-D289-459D-AE35-4B5DFF7EE0AC}" dt="2023-03-09T10:32:02.074" v="99" actId="47"/>
        <pc:sldMkLst>
          <pc:docMk/>
          <pc:sldMk cId="226341412" sldId="373"/>
        </pc:sldMkLst>
      </pc:sldChg>
      <pc:sldChg chg="del">
        <pc:chgData name="Piyus Kedia" userId="02ae6dfbcf425881" providerId="LiveId" clId="{5D9E2936-D289-459D-AE35-4B5DFF7EE0AC}" dt="2023-03-09T10:32:03.746" v="103" actId="47"/>
        <pc:sldMkLst>
          <pc:docMk/>
          <pc:sldMk cId="2992844287" sldId="374"/>
        </pc:sldMkLst>
      </pc:sldChg>
      <pc:sldChg chg="modSp mod">
        <pc:chgData name="Piyus Kedia" userId="02ae6dfbcf425881" providerId="LiveId" clId="{5D9E2936-D289-459D-AE35-4B5DFF7EE0AC}" dt="2023-03-09T16:36:25.342" v="11404" actId="20577"/>
        <pc:sldMkLst>
          <pc:docMk/>
          <pc:sldMk cId="1477081348" sldId="375"/>
        </pc:sldMkLst>
        <pc:spChg chg="mod">
          <ac:chgData name="Piyus Kedia" userId="02ae6dfbcf425881" providerId="LiveId" clId="{5D9E2936-D289-459D-AE35-4B5DFF7EE0AC}" dt="2023-03-09T16:36:25.342" v="11404" actId="20577"/>
          <ac:spMkLst>
            <pc:docMk/>
            <pc:sldMk cId="1477081348" sldId="375"/>
            <ac:spMk id="2" creationId="{A4B11327-626F-4ACB-B1DD-F22353F6702D}"/>
          </ac:spMkLst>
        </pc:spChg>
      </pc:sldChg>
      <pc:sldChg chg="modSp mod">
        <pc:chgData name="Piyus Kedia" userId="02ae6dfbcf425881" providerId="LiveId" clId="{5D9E2936-D289-459D-AE35-4B5DFF7EE0AC}" dt="2023-03-09T16:36:28.993" v="11405" actId="20577"/>
        <pc:sldMkLst>
          <pc:docMk/>
          <pc:sldMk cId="1692440379" sldId="376"/>
        </pc:sldMkLst>
        <pc:spChg chg="mod">
          <ac:chgData name="Piyus Kedia" userId="02ae6dfbcf425881" providerId="LiveId" clId="{5D9E2936-D289-459D-AE35-4B5DFF7EE0AC}" dt="2023-03-09T16:36:28.993" v="11405" actId="20577"/>
          <ac:spMkLst>
            <pc:docMk/>
            <pc:sldMk cId="1692440379" sldId="376"/>
            <ac:spMk id="2" creationId="{A4B11327-626F-4ACB-B1DD-F22353F6702D}"/>
          </ac:spMkLst>
        </pc:spChg>
      </pc:sldChg>
      <pc:sldChg chg="modSp mod">
        <pc:chgData name="Piyus Kedia" userId="02ae6dfbcf425881" providerId="LiveId" clId="{5D9E2936-D289-459D-AE35-4B5DFF7EE0AC}" dt="2023-03-09T16:36:32.043" v="11406" actId="20577"/>
        <pc:sldMkLst>
          <pc:docMk/>
          <pc:sldMk cId="1285061214" sldId="377"/>
        </pc:sldMkLst>
        <pc:spChg chg="mod">
          <ac:chgData name="Piyus Kedia" userId="02ae6dfbcf425881" providerId="LiveId" clId="{5D9E2936-D289-459D-AE35-4B5DFF7EE0AC}" dt="2023-03-09T16:36:32.043" v="11406" actId="20577"/>
          <ac:spMkLst>
            <pc:docMk/>
            <pc:sldMk cId="1285061214" sldId="377"/>
            <ac:spMk id="2" creationId="{A4B11327-626F-4ACB-B1DD-F22353F6702D}"/>
          </ac:spMkLst>
        </pc:spChg>
      </pc:sldChg>
      <pc:sldChg chg="modSp mod">
        <pc:chgData name="Piyus Kedia" userId="02ae6dfbcf425881" providerId="LiveId" clId="{5D9E2936-D289-459D-AE35-4B5DFF7EE0AC}" dt="2023-03-09T16:36:34.987" v="11407" actId="20577"/>
        <pc:sldMkLst>
          <pc:docMk/>
          <pc:sldMk cId="748581406" sldId="378"/>
        </pc:sldMkLst>
        <pc:spChg chg="mod">
          <ac:chgData name="Piyus Kedia" userId="02ae6dfbcf425881" providerId="LiveId" clId="{5D9E2936-D289-459D-AE35-4B5DFF7EE0AC}" dt="2023-03-09T16:36:34.987" v="11407" actId="20577"/>
          <ac:spMkLst>
            <pc:docMk/>
            <pc:sldMk cId="748581406" sldId="378"/>
            <ac:spMk id="2" creationId="{A4B11327-626F-4ACB-B1DD-F22353F6702D}"/>
          </ac:spMkLst>
        </pc:spChg>
      </pc:sldChg>
      <pc:sldChg chg="modSp mod">
        <pc:chgData name="Piyus Kedia" userId="02ae6dfbcf425881" providerId="LiveId" clId="{5D9E2936-D289-459D-AE35-4B5DFF7EE0AC}" dt="2023-03-09T16:36:38.056" v="11408" actId="20577"/>
        <pc:sldMkLst>
          <pc:docMk/>
          <pc:sldMk cId="2993393686" sldId="379"/>
        </pc:sldMkLst>
        <pc:spChg chg="mod">
          <ac:chgData name="Piyus Kedia" userId="02ae6dfbcf425881" providerId="LiveId" clId="{5D9E2936-D289-459D-AE35-4B5DFF7EE0AC}" dt="2023-03-09T16:36:38.056" v="11408" actId="20577"/>
          <ac:spMkLst>
            <pc:docMk/>
            <pc:sldMk cId="2993393686" sldId="379"/>
            <ac:spMk id="2" creationId="{A4B11327-626F-4ACB-B1DD-F22353F6702D}"/>
          </ac:spMkLst>
        </pc:spChg>
      </pc:sldChg>
      <pc:sldChg chg="modSp mod">
        <pc:chgData name="Piyus Kedia" userId="02ae6dfbcf425881" providerId="LiveId" clId="{5D9E2936-D289-459D-AE35-4B5DFF7EE0AC}" dt="2023-03-09T16:36:41.142" v="11409" actId="20577"/>
        <pc:sldMkLst>
          <pc:docMk/>
          <pc:sldMk cId="3072145584" sldId="380"/>
        </pc:sldMkLst>
        <pc:spChg chg="mod">
          <ac:chgData name="Piyus Kedia" userId="02ae6dfbcf425881" providerId="LiveId" clId="{5D9E2936-D289-459D-AE35-4B5DFF7EE0AC}" dt="2023-03-09T16:36:41.142" v="11409" actId="20577"/>
          <ac:spMkLst>
            <pc:docMk/>
            <pc:sldMk cId="3072145584" sldId="380"/>
            <ac:spMk id="2" creationId="{A4B11327-626F-4ACB-B1DD-F22353F6702D}"/>
          </ac:spMkLst>
        </pc:spChg>
      </pc:sldChg>
      <pc:sldChg chg="modSp mod">
        <pc:chgData name="Piyus Kedia" userId="02ae6dfbcf425881" providerId="LiveId" clId="{5D9E2936-D289-459D-AE35-4B5DFF7EE0AC}" dt="2023-03-09T16:36:44.142" v="11410" actId="20577"/>
        <pc:sldMkLst>
          <pc:docMk/>
          <pc:sldMk cId="909266651" sldId="381"/>
        </pc:sldMkLst>
        <pc:spChg chg="mod">
          <ac:chgData name="Piyus Kedia" userId="02ae6dfbcf425881" providerId="LiveId" clId="{5D9E2936-D289-459D-AE35-4B5DFF7EE0AC}" dt="2023-03-09T16:36:44.142" v="11410" actId="20577"/>
          <ac:spMkLst>
            <pc:docMk/>
            <pc:sldMk cId="909266651" sldId="381"/>
            <ac:spMk id="2" creationId="{A4B11327-626F-4ACB-B1DD-F22353F6702D}"/>
          </ac:spMkLst>
        </pc:spChg>
      </pc:sldChg>
      <pc:sldChg chg="modSp mod">
        <pc:chgData name="Piyus Kedia" userId="02ae6dfbcf425881" providerId="LiveId" clId="{5D9E2936-D289-459D-AE35-4B5DFF7EE0AC}" dt="2023-03-09T16:36:46.758" v="11411" actId="20577"/>
        <pc:sldMkLst>
          <pc:docMk/>
          <pc:sldMk cId="2854739694" sldId="382"/>
        </pc:sldMkLst>
        <pc:spChg chg="mod">
          <ac:chgData name="Piyus Kedia" userId="02ae6dfbcf425881" providerId="LiveId" clId="{5D9E2936-D289-459D-AE35-4B5DFF7EE0AC}" dt="2023-03-09T16:36:46.758" v="11411" actId="20577"/>
          <ac:spMkLst>
            <pc:docMk/>
            <pc:sldMk cId="2854739694" sldId="382"/>
            <ac:spMk id="2" creationId="{A4B11327-626F-4ACB-B1DD-F22353F6702D}"/>
          </ac:spMkLst>
        </pc:spChg>
      </pc:sldChg>
      <pc:sldChg chg="delSp mod">
        <pc:chgData name="Piyus Kedia" userId="02ae6dfbcf425881" providerId="LiveId" clId="{5D9E2936-D289-459D-AE35-4B5DFF7EE0AC}" dt="2023-03-09T16:35:10.744" v="11378" actId="478"/>
        <pc:sldMkLst>
          <pc:docMk/>
          <pc:sldMk cId="3761448737" sldId="386"/>
        </pc:sldMkLst>
        <pc:inkChg chg="del">
          <ac:chgData name="Piyus Kedia" userId="02ae6dfbcf425881" providerId="LiveId" clId="{5D9E2936-D289-459D-AE35-4B5DFF7EE0AC}" dt="2023-03-09T16:35:10.744" v="11378" actId="478"/>
          <ac:inkMkLst>
            <pc:docMk/>
            <pc:sldMk cId="3761448737" sldId="386"/>
            <ac:inkMk id="4" creationId="{EC28CCA3-8124-49AE-993A-858FE59F944E}"/>
          </ac:inkMkLst>
        </pc:inkChg>
      </pc:sldChg>
      <pc:sldChg chg="delSp modSp mod">
        <pc:chgData name="Piyus Kedia" userId="02ae6dfbcf425881" providerId="LiveId" clId="{5D9E2936-D289-459D-AE35-4B5DFF7EE0AC}" dt="2023-03-09T16:12:41.721" v="9945" actId="20577"/>
        <pc:sldMkLst>
          <pc:docMk/>
          <pc:sldMk cId="1021787150" sldId="389"/>
        </pc:sldMkLst>
        <pc:spChg chg="del">
          <ac:chgData name="Piyus Kedia" userId="02ae6dfbcf425881" providerId="LiveId" clId="{5D9E2936-D289-459D-AE35-4B5DFF7EE0AC}" dt="2023-03-09T16:05:46.091" v="9266" actId="478"/>
          <ac:spMkLst>
            <pc:docMk/>
            <pc:sldMk cId="1021787150" sldId="389"/>
            <ac:spMk id="3" creationId="{15F99E4D-5F46-447F-B551-4C6B7BE57976}"/>
          </ac:spMkLst>
        </pc:spChg>
        <pc:spChg chg="mod">
          <ac:chgData name="Piyus Kedia" userId="02ae6dfbcf425881" providerId="LiveId" clId="{5D9E2936-D289-459D-AE35-4B5DFF7EE0AC}" dt="2023-03-09T16:12:41.721" v="9945" actId="20577"/>
          <ac:spMkLst>
            <pc:docMk/>
            <pc:sldMk cId="1021787150" sldId="389"/>
            <ac:spMk id="4" creationId="{90A4D1C7-6515-4AC9-8177-4657CCEC59B6}"/>
          </ac:spMkLst>
        </pc:spChg>
        <pc:inkChg chg="del">
          <ac:chgData name="Piyus Kedia" userId="02ae6dfbcf425881" providerId="LiveId" clId="{5D9E2936-D289-459D-AE35-4B5DFF7EE0AC}" dt="2023-03-09T16:04:40.611" v="9170" actId="478"/>
          <ac:inkMkLst>
            <pc:docMk/>
            <pc:sldMk cId="1021787150" sldId="389"/>
            <ac:inkMk id="5" creationId="{43A6BE40-C758-4B3E-BD8E-A7077F41A70F}"/>
          </ac:inkMkLst>
        </pc:inkChg>
      </pc:sldChg>
      <pc:sldChg chg="modSp mod">
        <pc:chgData name="Piyus Kedia" userId="02ae6dfbcf425881" providerId="LiveId" clId="{5D9E2936-D289-459D-AE35-4B5DFF7EE0AC}" dt="2023-03-09T16:35:56.283" v="11395" actId="20577"/>
        <pc:sldMkLst>
          <pc:docMk/>
          <pc:sldMk cId="692507840" sldId="394"/>
        </pc:sldMkLst>
        <pc:spChg chg="mod">
          <ac:chgData name="Piyus Kedia" userId="02ae6dfbcf425881" providerId="LiveId" clId="{5D9E2936-D289-459D-AE35-4B5DFF7EE0AC}" dt="2023-03-09T16:35:56.283" v="11395" actId="20577"/>
          <ac:spMkLst>
            <pc:docMk/>
            <pc:sldMk cId="692507840" sldId="394"/>
            <ac:spMk id="2" creationId="{DF27A900-8D42-407F-819D-B96DF0206588}"/>
          </ac:spMkLst>
        </pc:spChg>
      </pc:sldChg>
      <pc:sldChg chg="del">
        <pc:chgData name="Piyus Kedia" userId="02ae6dfbcf425881" providerId="LiveId" clId="{5D9E2936-D289-459D-AE35-4B5DFF7EE0AC}" dt="2023-03-09T10:32:04.676" v="105" actId="47"/>
        <pc:sldMkLst>
          <pc:docMk/>
          <pc:sldMk cId="3302701679" sldId="396"/>
        </pc:sldMkLst>
      </pc:sldChg>
      <pc:sldChg chg="modNotesTx">
        <pc:chgData name="Piyus Kedia" userId="02ae6dfbcf425881" providerId="LiveId" clId="{5D9E2936-D289-459D-AE35-4B5DFF7EE0AC}" dt="2023-03-10T12:36:25.825" v="14363"/>
        <pc:sldMkLst>
          <pc:docMk/>
          <pc:sldMk cId="2287027436" sldId="397"/>
        </pc:sldMkLst>
      </pc:sldChg>
      <pc:sldChg chg="delSp modSp del mod">
        <pc:chgData name="Piyus Kedia" userId="02ae6dfbcf425881" providerId="LiveId" clId="{5D9E2936-D289-459D-AE35-4B5DFF7EE0AC}" dt="2023-03-09T16:46:30.132" v="12304" actId="47"/>
        <pc:sldMkLst>
          <pc:docMk/>
          <pc:sldMk cId="392305717" sldId="400"/>
        </pc:sldMkLst>
        <pc:spChg chg="mod">
          <ac:chgData name="Piyus Kedia" userId="02ae6dfbcf425881" providerId="LiveId" clId="{5D9E2936-D289-459D-AE35-4B5DFF7EE0AC}" dt="2023-03-09T16:40:46.943" v="11598" actId="20577"/>
          <ac:spMkLst>
            <pc:docMk/>
            <pc:sldMk cId="392305717" sldId="400"/>
            <ac:spMk id="5" creationId="{9FC9901C-6B84-44F0-9B3F-128434BEB3A8}"/>
          </ac:spMkLst>
        </pc:spChg>
        <pc:inkChg chg="del">
          <ac:chgData name="Piyus Kedia" userId="02ae6dfbcf425881" providerId="LiveId" clId="{5D9E2936-D289-459D-AE35-4B5DFF7EE0AC}" dt="2023-03-09T16:40:25.286" v="11578" actId="478"/>
          <ac:inkMkLst>
            <pc:docMk/>
            <pc:sldMk cId="392305717" sldId="400"/>
            <ac:inkMk id="3" creationId="{D5EA9256-AE7F-4AE5-AC26-ADD55A4F7AC9}"/>
          </ac:inkMkLst>
        </pc:inkChg>
      </pc:sldChg>
      <pc:sldChg chg="addSp">
        <pc:chgData name="Piyus Kedia" userId="02ae6dfbcf425881" providerId="LiveId" clId="{5D9E2936-D289-459D-AE35-4B5DFF7EE0AC}" dt="2023-03-10T05:23:38.134" v="14361"/>
        <pc:sldMkLst>
          <pc:docMk/>
          <pc:sldMk cId="1116900896" sldId="401"/>
        </pc:sldMkLst>
        <pc:inkChg chg="add">
          <ac:chgData name="Piyus Kedia" userId="02ae6dfbcf425881" providerId="LiveId" clId="{5D9E2936-D289-459D-AE35-4B5DFF7EE0AC}" dt="2023-03-10T05:23:38.134" v="14361"/>
          <ac:inkMkLst>
            <pc:docMk/>
            <pc:sldMk cId="1116900896" sldId="401"/>
            <ac:inkMk id="4" creationId="{5BED4034-3067-8D71-7D5B-181CE592B78D}"/>
          </ac:inkMkLst>
        </pc:inkChg>
      </pc:sldChg>
      <pc:sldChg chg="delSp modSp mod">
        <pc:chgData name="Piyus Kedia" userId="02ae6dfbcf425881" providerId="LiveId" clId="{5D9E2936-D289-459D-AE35-4B5DFF7EE0AC}" dt="2023-03-10T01:00:19.943" v="12616" actId="1038"/>
        <pc:sldMkLst>
          <pc:docMk/>
          <pc:sldMk cId="695297839" sldId="402"/>
        </pc:sldMkLst>
        <pc:spChg chg="del">
          <ac:chgData name="Piyus Kedia" userId="02ae6dfbcf425881" providerId="LiveId" clId="{5D9E2936-D289-459D-AE35-4B5DFF7EE0AC}" dt="2023-03-09T16:39:37.607" v="11577" actId="478"/>
          <ac:spMkLst>
            <pc:docMk/>
            <pc:sldMk cId="695297839" sldId="402"/>
            <ac:spMk id="3" creationId="{843B6C41-35A7-4F8A-B072-9561EB696B27}"/>
          </ac:spMkLst>
        </pc:spChg>
        <pc:spChg chg="mod">
          <ac:chgData name="Piyus Kedia" userId="02ae6dfbcf425881" providerId="LiveId" clId="{5D9E2936-D289-459D-AE35-4B5DFF7EE0AC}" dt="2023-03-10T01:00:19.943" v="12616" actId="1038"/>
          <ac:spMkLst>
            <pc:docMk/>
            <pc:sldMk cId="695297839" sldId="402"/>
            <ac:spMk id="4" creationId="{6FF826CF-AC7C-4E70-8256-A77D4930C7CF}"/>
          </ac:spMkLst>
        </pc:spChg>
        <pc:inkChg chg="del">
          <ac:chgData name="Piyus Kedia" userId="02ae6dfbcf425881" providerId="LiveId" clId="{5D9E2936-D289-459D-AE35-4B5DFF7EE0AC}" dt="2023-03-09T16:39:33.849" v="11576" actId="478"/>
          <ac:inkMkLst>
            <pc:docMk/>
            <pc:sldMk cId="695297839" sldId="402"/>
            <ac:inkMk id="5" creationId="{33A75B10-19F4-4DA9-ACF6-2800D1097D1A}"/>
          </ac:inkMkLst>
        </pc:inkChg>
      </pc:sldChg>
      <pc:sldChg chg="delSp modSp mod">
        <pc:chgData name="Piyus Kedia" userId="02ae6dfbcf425881" providerId="LiveId" clId="{5D9E2936-D289-459D-AE35-4B5DFF7EE0AC}" dt="2023-03-09T16:35:58.694" v="11396" actId="20577"/>
        <pc:sldMkLst>
          <pc:docMk/>
          <pc:sldMk cId="1215808942" sldId="403"/>
        </pc:sldMkLst>
        <pc:spChg chg="mod">
          <ac:chgData name="Piyus Kedia" userId="02ae6dfbcf425881" providerId="LiveId" clId="{5D9E2936-D289-459D-AE35-4B5DFF7EE0AC}" dt="2023-03-09T16:35:58.694" v="11396" actId="20577"/>
          <ac:spMkLst>
            <pc:docMk/>
            <pc:sldMk cId="1215808942" sldId="403"/>
            <ac:spMk id="2" creationId="{A4B11327-626F-4ACB-B1DD-F22353F6702D}"/>
          </ac:spMkLst>
        </pc:spChg>
        <pc:inkChg chg="del">
          <ac:chgData name="Piyus Kedia" userId="02ae6dfbcf425881" providerId="LiveId" clId="{5D9E2936-D289-459D-AE35-4B5DFF7EE0AC}" dt="2023-03-09T14:49:00.458" v="7706" actId="478"/>
          <ac:inkMkLst>
            <pc:docMk/>
            <pc:sldMk cId="1215808942" sldId="403"/>
            <ac:inkMk id="4" creationId="{8ECEE170-C909-459C-9E63-7B6032B555C7}"/>
          </ac:inkMkLst>
        </pc:inkChg>
      </pc:sldChg>
      <pc:sldChg chg="modSp mod">
        <pc:chgData name="Piyus Kedia" userId="02ae6dfbcf425881" providerId="LiveId" clId="{5D9E2936-D289-459D-AE35-4B5DFF7EE0AC}" dt="2023-03-09T16:36:01.273" v="11397" actId="20577"/>
        <pc:sldMkLst>
          <pc:docMk/>
          <pc:sldMk cId="2745964604" sldId="404"/>
        </pc:sldMkLst>
        <pc:spChg chg="mod">
          <ac:chgData name="Piyus Kedia" userId="02ae6dfbcf425881" providerId="LiveId" clId="{5D9E2936-D289-459D-AE35-4B5DFF7EE0AC}" dt="2023-03-09T16:36:01.273" v="11397" actId="20577"/>
          <ac:spMkLst>
            <pc:docMk/>
            <pc:sldMk cId="2745964604" sldId="404"/>
            <ac:spMk id="2" creationId="{A4B11327-626F-4ACB-B1DD-F22353F6702D}"/>
          </ac:spMkLst>
        </pc:spChg>
      </pc:sldChg>
      <pc:sldChg chg="modSp mod">
        <pc:chgData name="Piyus Kedia" userId="02ae6dfbcf425881" providerId="LiveId" clId="{5D9E2936-D289-459D-AE35-4B5DFF7EE0AC}" dt="2023-03-09T16:36:04.219" v="11398" actId="20577"/>
        <pc:sldMkLst>
          <pc:docMk/>
          <pc:sldMk cId="1866538262" sldId="405"/>
        </pc:sldMkLst>
        <pc:spChg chg="mod">
          <ac:chgData name="Piyus Kedia" userId="02ae6dfbcf425881" providerId="LiveId" clId="{5D9E2936-D289-459D-AE35-4B5DFF7EE0AC}" dt="2023-03-09T16:36:04.219" v="11398" actId="20577"/>
          <ac:spMkLst>
            <pc:docMk/>
            <pc:sldMk cId="1866538262" sldId="405"/>
            <ac:spMk id="2" creationId="{A4B11327-626F-4ACB-B1DD-F22353F6702D}"/>
          </ac:spMkLst>
        </pc:spChg>
      </pc:sldChg>
      <pc:sldChg chg="modSp mod">
        <pc:chgData name="Piyus Kedia" userId="02ae6dfbcf425881" providerId="LiveId" clId="{5D9E2936-D289-459D-AE35-4B5DFF7EE0AC}" dt="2023-03-09T16:36:08.828" v="11399" actId="20577"/>
        <pc:sldMkLst>
          <pc:docMk/>
          <pc:sldMk cId="3329759771" sldId="406"/>
        </pc:sldMkLst>
        <pc:spChg chg="mod">
          <ac:chgData name="Piyus Kedia" userId="02ae6dfbcf425881" providerId="LiveId" clId="{5D9E2936-D289-459D-AE35-4B5DFF7EE0AC}" dt="2023-03-09T16:36:08.828" v="11399" actId="20577"/>
          <ac:spMkLst>
            <pc:docMk/>
            <pc:sldMk cId="3329759771" sldId="406"/>
            <ac:spMk id="2" creationId="{A4B11327-626F-4ACB-B1DD-F22353F6702D}"/>
          </ac:spMkLst>
        </pc:spChg>
      </pc:sldChg>
      <pc:sldChg chg="modSp mod">
        <pc:chgData name="Piyus Kedia" userId="02ae6dfbcf425881" providerId="LiveId" clId="{5D9E2936-D289-459D-AE35-4B5DFF7EE0AC}" dt="2023-03-09T16:36:12.200" v="11400" actId="20577"/>
        <pc:sldMkLst>
          <pc:docMk/>
          <pc:sldMk cId="500162625" sldId="407"/>
        </pc:sldMkLst>
        <pc:spChg chg="mod">
          <ac:chgData name="Piyus Kedia" userId="02ae6dfbcf425881" providerId="LiveId" clId="{5D9E2936-D289-459D-AE35-4B5DFF7EE0AC}" dt="2023-03-09T16:36:12.200" v="11400" actId="20577"/>
          <ac:spMkLst>
            <pc:docMk/>
            <pc:sldMk cId="500162625" sldId="407"/>
            <ac:spMk id="2" creationId="{A4B11327-626F-4ACB-B1DD-F22353F6702D}"/>
          </ac:spMkLst>
        </pc:spChg>
      </pc:sldChg>
      <pc:sldChg chg="modSp mod">
        <pc:chgData name="Piyus Kedia" userId="02ae6dfbcf425881" providerId="LiveId" clId="{5D9E2936-D289-459D-AE35-4B5DFF7EE0AC}" dt="2023-03-09T16:36:15.824" v="11401" actId="20577"/>
        <pc:sldMkLst>
          <pc:docMk/>
          <pc:sldMk cId="635018916" sldId="408"/>
        </pc:sldMkLst>
        <pc:spChg chg="mod">
          <ac:chgData name="Piyus Kedia" userId="02ae6dfbcf425881" providerId="LiveId" clId="{5D9E2936-D289-459D-AE35-4B5DFF7EE0AC}" dt="2023-03-09T16:36:15.824" v="11401" actId="20577"/>
          <ac:spMkLst>
            <pc:docMk/>
            <pc:sldMk cId="635018916" sldId="408"/>
            <ac:spMk id="2" creationId="{A4B11327-626F-4ACB-B1DD-F22353F6702D}"/>
          </ac:spMkLst>
        </pc:spChg>
      </pc:sldChg>
      <pc:sldChg chg="modSp mod">
        <pc:chgData name="Piyus Kedia" userId="02ae6dfbcf425881" providerId="LiveId" clId="{5D9E2936-D289-459D-AE35-4B5DFF7EE0AC}" dt="2023-03-09T16:36:19.049" v="11402" actId="20577"/>
        <pc:sldMkLst>
          <pc:docMk/>
          <pc:sldMk cId="3318266844" sldId="409"/>
        </pc:sldMkLst>
        <pc:spChg chg="mod">
          <ac:chgData name="Piyus Kedia" userId="02ae6dfbcf425881" providerId="LiveId" clId="{5D9E2936-D289-459D-AE35-4B5DFF7EE0AC}" dt="2023-03-09T16:36:19.049" v="11402" actId="20577"/>
          <ac:spMkLst>
            <pc:docMk/>
            <pc:sldMk cId="3318266844" sldId="409"/>
            <ac:spMk id="2" creationId="{A4B11327-626F-4ACB-B1DD-F22353F6702D}"/>
          </ac:spMkLst>
        </pc:spChg>
      </pc:sldChg>
      <pc:sldChg chg="modSp mod">
        <pc:chgData name="Piyus Kedia" userId="02ae6dfbcf425881" providerId="LiveId" clId="{5D9E2936-D289-459D-AE35-4B5DFF7EE0AC}" dt="2023-03-09T16:36:22.187" v="11403" actId="20577"/>
        <pc:sldMkLst>
          <pc:docMk/>
          <pc:sldMk cId="216412539" sldId="410"/>
        </pc:sldMkLst>
        <pc:spChg chg="mod">
          <ac:chgData name="Piyus Kedia" userId="02ae6dfbcf425881" providerId="LiveId" clId="{5D9E2936-D289-459D-AE35-4B5DFF7EE0AC}" dt="2023-03-09T16:36:22.187" v="11403" actId="20577"/>
          <ac:spMkLst>
            <pc:docMk/>
            <pc:sldMk cId="216412539" sldId="410"/>
            <ac:spMk id="2" creationId="{A4B11327-626F-4ACB-B1DD-F22353F6702D}"/>
          </ac:spMkLst>
        </pc:spChg>
      </pc:sldChg>
      <pc:sldChg chg="del">
        <pc:chgData name="Piyus Kedia" userId="02ae6dfbcf425881" providerId="LiveId" clId="{5D9E2936-D289-459D-AE35-4B5DFF7EE0AC}" dt="2023-03-09T16:35:01.683" v="11377" actId="47"/>
        <pc:sldMkLst>
          <pc:docMk/>
          <pc:sldMk cId="1689841585" sldId="411"/>
        </pc:sldMkLst>
      </pc:sldChg>
      <pc:sldChg chg="addSp delSp add mod">
        <pc:chgData name="Piyus Kedia" userId="02ae6dfbcf425881" providerId="LiveId" clId="{5D9E2936-D289-459D-AE35-4B5DFF7EE0AC}" dt="2023-03-10T05:15:11.418" v="14360"/>
        <pc:sldMkLst>
          <pc:docMk/>
          <pc:sldMk cId="1397408280" sldId="414"/>
        </pc:sldMkLst>
        <pc:inkChg chg="add">
          <ac:chgData name="Piyus Kedia" userId="02ae6dfbcf425881" providerId="LiveId" clId="{5D9E2936-D289-459D-AE35-4B5DFF7EE0AC}" dt="2023-03-10T05:15:11.418" v="14360"/>
          <ac:inkMkLst>
            <pc:docMk/>
            <pc:sldMk cId="1397408280" sldId="414"/>
            <ac:inkMk id="4" creationId="{032B5EC5-935E-6B53-E43C-2E5333DADD0A}"/>
          </ac:inkMkLst>
        </pc:inkChg>
        <pc:inkChg chg="del">
          <ac:chgData name="Piyus Kedia" userId="02ae6dfbcf425881" providerId="LiveId" clId="{5D9E2936-D289-459D-AE35-4B5DFF7EE0AC}" dt="2023-03-09T13:01:29.916" v="3863" actId="478"/>
          <ac:inkMkLst>
            <pc:docMk/>
            <pc:sldMk cId="1397408280" sldId="414"/>
            <ac:inkMk id="4" creationId="{4D59D4B2-EB2D-6912-6C9A-C15C5AB2B258}"/>
          </ac:inkMkLst>
        </pc:inkChg>
      </pc:sldChg>
      <pc:sldChg chg="add">
        <pc:chgData name="Piyus Kedia" userId="02ae6dfbcf425881" providerId="LiveId" clId="{5D9E2936-D289-459D-AE35-4B5DFF7EE0AC}" dt="2023-03-09T13:01:57.820" v="3864"/>
        <pc:sldMkLst>
          <pc:docMk/>
          <pc:sldMk cId="4029566001" sldId="415"/>
        </pc:sldMkLst>
      </pc:sldChg>
      <pc:sldChg chg="delSp add mod">
        <pc:chgData name="Piyus Kedia" userId="02ae6dfbcf425881" providerId="LiveId" clId="{5D9E2936-D289-459D-AE35-4B5DFF7EE0AC}" dt="2023-03-09T13:02:12.120" v="3866" actId="478"/>
        <pc:sldMkLst>
          <pc:docMk/>
          <pc:sldMk cId="1031877303" sldId="416"/>
        </pc:sldMkLst>
        <pc:inkChg chg="del">
          <ac:chgData name="Piyus Kedia" userId="02ae6dfbcf425881" providerId="LiveId" clId="{5D9E2936-D289-459D-AE35-4B5DFF7EE0AC}" dt="2023-03-09T13:02:12.120" v="3866" actId="478"/>
          <ac:inkMkLst>
            <pc:docMk/>
            <pc:sldMk cId="1031877303" sldId="416"/>
            <ac:inkMk id="4" creationId="{C3E886E0-E32A-6744-698E-EFDA0CA9207B}"/>
          </ac:inkMkLst>
        </pc:inkChg>
      </pc:sldChg>
      <pc:sldChg chg="addSp add">
        <pc:chgData name="Piyus Kedia" userId="02ae6dfbcf425881" providerId="LiveId" clId="{5D9E2936-D289-459D-AE35-4B5DFF7EE0AC}" dt="2023-03-10T05:15:11.418" v="14360"/>
        <pc:sldMkLst>
          <pc:docMk/>
          <pc:sldMk cId="1014411206" sldId="417"/>
        </pc:sldMkLst>
        <pc:inkChg chg="add">
          <ac:chgData name="Piyus Kedia" userId="02ae6dfbcf425881" providerId="LiveId" clId="{5D9E2936-D289-459D-AE35-4B5DFF7EE0AC}" dt="2023-03-10T05:15:11.418" v="14360"/>
          <ac:inkMkLst>
            <pc:docMk/>
            <pc:sldMk cId="1014411206" sldId="417"/>
            <ac:inkMk id="4" creationId="{2E3F7959-64D1-D015-2730-01193E7882D0}"/>
          </ac:inkMkLst>
        </pc:inkChg>
      </pc:sldChg>
      <pc:sldChg chg="addSp delSp modSp add mod modNotesTx">
        <pc:chgData name="Piyus Kedia" userId="02ae6dfbcf425881" providerId="LiveId" clId="{5D9E2936-D289-459D-AE35-4B5DFF7EE0AC}" dt="2023-03-10T12:39:41.777" v="14366"/>
        <pc:sldMkLst>
          <pc:docMk/>
          <pc:sldMk cId="3359287785" sldId="418"/>
        </pc:sldMkLst>
        <pc:spChg chg="mod">
          <ac:chgData name="Piyus Kedia" userId="02ae6dfbcf425881" providerId="LiveId" clId="{5D9E2936-D289-459D-AE35-4B5DFF7EE0AC}" dt="2023-03-09T13:12:01.771" v="3880" actId="20577"/>
          <ac:spMkLst>
            <pc:docMk/>
            <pc:sldMk cId="3359287785" sldId="418"/>
            <ac:spMk id="2" creationId="{39706930-9791-305E-5466-859260E1F551}"/>
          </ac:spMkLst>
        </pc:spChg>
        <pc:spChg chg="mod">
          <ac:chgData name="Piyus Kedia" userId="02ae6dfbcf425881" providerId="LiveId" clId="{5D9E2936-D289-459D-AE35-4B5DFF7EE0AC}" dt="2023-03-09T14:24:08.366" v="6199" actId="1036"/>
          <ac:spMkLst>
            <pc:docMk/>
            <pc:sldMk cId="3359287785" sldId="418"/>
            <ac:spMk id="6" creationId="{361EA48B-DCB6-4435-590C-F6554CB24028}"/>
          </ac:spMkLst>
        </pc:spChg>
        <pc:inkChg chg="add">
          <ac:chgData name="Piyus Kedia" userId="02ae6dfbcf425881" providerId="LiveId" clId="{5D9E2936-D289-459D-AE35-4B5DFF7EE0AC}" dt="2023-03-10T05:15:11.418" v="14360"/>
          <ac:inkMkLst>
            <pc:docMk/>
            <pc:sldMk cId="3359287785" sldId="418"/>
            <ac:inkMk id="3" creationId="{0D0DB413-C601-6D7F-68CB-9D5FA4180321}"/>
          </ac:inkMkLst>
        </pc:inkChg>
        <pc:inkChg chg="del">
          <ac:chgData name="Piyus Kedia" userId="02ae6dfbcf425881" providerId="LiveId" clId="{5D9E2936-D289-459D-AE35-4B5DFF7EE0AC}" dt="2023-03-09T13:02:04.342" v="3865" actId="478"/>
          <ac:inkMkLst>
            <pc:docMk/>
            <pc:sldMk cId="3359287785" sldId="418"/>
            <ac:inkMk id="3" creationId="{9D3EFFB1-27B1-5193-9472-147734C92E27}"/>
          </ac:inkMkLst>
        </pc:inkChg>
      </pc:sldChg>
      <pc:sldChg chg="del">
        <pc:chgData name="Piyus Kedia" userId="02ae6dfbcf425881" providerId="LiveId" clId="{5D9E2936-D289-459D-AE35-4B5DFF7EE0AC}" dt="2023-03-09T10:31:41.633" v="53" actId="47"/>
        <pc:sldMkLst>
          <pc:docMk/>
          <pc:sldMk cId="3807958281" sldId="419"/>
        </pc:sldMkLst>
      </pc:sldChg>
      <pc:sldChg chg="del">
        <pc:chgData name="Piyus Kedia" userId="02ae6dfbcf425881" providerId="LiveId" clId="{5D9E2936-D289-459D-AE35-4B5DFF7EE0AC}" dt="2023-03-09T10:31:45.502" v="65" actId="47"/>
        <pc:sldMkLst>
          <pc:docMk/>
          <pc:sldMk cId="3686398909" sldId="420"/>
        </pc:sldMkLst>
      </pc:sldChg>
      <pc:sldChg chg="del">
        <pc:chgData name="Piyus Kedia" userId="02ae6dfbcf425881" providerId="LiveId" clId="{5D9E2936-D289-459D-AE35-4B5DFF7EE0AC}" dt="2023-03-09T10:31:45.251" v="64" actId="47"/>
        <pc:sldMkLst>
          <pc:docMk/>
          <pc:sldMk cId="1170345516" sldId="421"/>
        </pc:sldMkLst>
      </pc:sldChg>
      <pc:sldChg chg="del">
        <pc:chgData name="Piyus Kedia" userId="02ae6dfbcf425881" providerId="LiveId" clId="{5D9E2936-D289-459D-AE35-4B5DFF7EE0AC}" dt="2023-03-09T10:31:44.935" v="63" actId="47"/>
        <pc:sldMkLst>
          <pc:docMk/>
          <pc:sldMk cId="3553628911" sldId="422"/>
        </pc:sldMkLst>
      </pc:sldChg>
      <pc:sldChg chg="del">
        <pc:chgData name="Piyus Kedia" userId="02ae6dfbcf425881" providerId="LiveId" clId="{5D9E2936-D289-459D-AE35-4B5DFF7EE0AC}" dt="2023-03-09T10:31:44.682" v="62" actId="47"/>
        <pc:sldMkLst>
          <pc:docMk/>
          <pc:sldMk cId="3639046048" sldId="423"/>
        </pc:sldMkLst>
      </pc:sldChg>
      <pc:sldChg chg="del">
        <pc:chgData name="Piyus Kedia" userId="02ae6dfbcf425881" providerId="LiveId" clId="{5D9E2936-D289-459D-AE35-4B5DFF7EE0AC}" dt="2023-03-09T10:31:44.367" v="61" actId="47"/>
        <pc:sldMkLst>
          <pc:docMk/>
          <pc:sldMk cId="2903861132" sldId="424"/>
        </pc:sldMkLst>
      </pc:sldChg>
      <pc:sldChg chg="del">
        <pc:chgData name="Piyus Kedia" userId="02ae6dfbcf425881" providerId="LiveId" clId="{5D9E2936-D289-459D-AE35-4B5DFF7EE0AC}" dt="2023-03-09T10:31:44.022" v="60" actId="47"/>
        <pc:sldMkLst>
          <pc:docMk/>
          <pc:sldMk cId="2738212815" sldId="425"/>
        </pc:sldMkLst>
      </pc:sldChg>
      <pc:sldChg chg="del">
        <pc:chgData name="Piyus Kedia" userId="02ae6dfbcf425881" providerId="LiveId" clId="{5D9E2936-D289-459D-AE35-4B5DFF7EE0AC}" dt="2023-03-09T10:31:43.660" v="59" actId="47"/>
        <pc:sldMkLst>
          <pc:docMk/>
          <pc:sldMk cId="407936769" sldId="426"/>
        </pc:sldMkLst>
      </pc:sldChg>
      <pc:sldChg chg="del">
        <pc:chgData name="Piyus Kedia" userId="02ae6dfbcf425881" providerId="LiveId" clId="{5D9E2936-D289-459D-AE35-4B5DFF7EE0AC}" dt="2023-03-09T10:31:43.283" v="58" actId="47"/>
        <pc:sldMkLst>
          <pc:docMk/>
          <pc:sldMk cId="3570297097" sldId="427"/>
        </pc:sldMkLst>
      </pc:sldChg>
      <pc:sldChg chg="del">
        <pc:chgData name="Piyus Kedia" userId="02ae6dfbcf425881" providerId="LiveId" clId="{5D9E2936-D289-459D-AE35-4B5DFF7EE0AC}" dt="2023-03-09T10:31:42.733" v="57" actId="47"/>
        <pc:sldMkLst>
          <pc:docMk/>
          <pc:sldMk cId="2388066627" sldId="428"/>
        </pc:sldMkLst>
      </pc:sldChg>
      <pc:sldChg chg="del">
        <pc:chgData name="Piyus Kedia" userId="02ae6dfbcf425881" providerId="LiveId" clId="{5D9E2936-D289-459D-AE35-4B5DFF7EE0AC}" dt="2023-03-09T10:31:42.450" v="56" actId="47"/>
        <pc:sldMkLst>
          <pc:docMk/>
          <pc:sldMk cId="2884042168" sldId="429"/>
        </pc:sldMkLst>
      </pc:sldChg>
      <pc:sldChg chg="del">
        <pc:chgData name="Piyus Kedia" userId="02ae6dfbcf425881" providerId="LiveId" clId="{5D9E2936-D289-459D-AE35-4B5DFF7EE0AC}" dt="2023-03-09T10:31:42.106" v="55" actId="47"/>
        <pc:sldMkLst>
          <pc:docMk/>
          <pc:sldMk cId="3588628270" sldId="430"/>
        </pc:sldMkLst>
      </pc:sldChg>
      <pc:sldChg chg="del">
        <pc:chgData name="Piyus Kedia" userId="02ae6dfbcf425881" providerId="LiveId" clId="{5D9E2936-D289-459D-AE35-4B5DFF7EE0AC}" dt="2023-03-09T10:31:47.405" v="68" actId="47"/>
        <pc:sldMkLst>
          <pc:docMk/>
          <pc:sldMk cId="409563893" sldId="431"/>
        </pc:sldMkLst>
      </pc:sldChg>
      <pc:sldChg chg="del">
        <pc:chgData name="Piyus Kedia" userId="02ae6dfbcf425881" providerId="LiveId" clId="{5D9E2936-D289-459D-AE35-4B5DFF7EE0AC}" dt="2023-03-09T10:31:50.585" v="80" actId="47"/>
        <pc:sldMkLst>
          <pc:docMk/>
          <pc:sldMk cId="3691624729" sldId="433"/>
        </pc:sldMkLst>
      </pc:sldChg>
      <pc:sldChg chg="del">
        <pc:chgData name="Piyus Kedia" userId="02ae6dfbcf425881" providerId="LiveId" clId="{5D9E2936-D289-459D-AE35-4B5DFF7EE0AC}" dt="2023-03-09T10:31:49.796" v="78" actId="47"/>
        <pc:sldMkLst>
          <pc:docMk/>
          <pc:sldMk cId="515045729" sldId="434"/>
        </pc:sldMkLst>
      </pc:sldChg>
      <pc:sldChg chg="del">
        <pc:chgData name="Piyus Kedia" userId="02ae6dfbcf425881" providerId="LiveId" clId="{5D9E2936-D289-459D-AE35-4B5DFF7EE0AC}" dt="2023-03-09T10:31:49.543" v="77" actId="47"/>
        <pc:sldMkLst>
          <pc:docMk/>
          <pc:sldMk cId="1070810222" sldId="436"/>
        </pc:sldMkLst>
      </pc:sldChg>
      <pc:sldChg chg="del">
        <pc:chgData name="Piyus Kedia" userId="02ae6dfbcf425881" providerId="LiveId" clId="{5D9E2936-D289-459D-AE35-4B5DFF7EE0AC}" dt="2023-03-09T10:31:49.308" v="76" actId="47"/>
        <pc:sldMkLst>
          <pc:docMk/>
          <pc:sldMk cId="2820575498" sldId="437"/>
        </pc:sldMkLst>
      </pc:sldChg>
      <pc:sldChg chg="del">
        <pc:chgData name="Piyus Kedia" userId="02ae6dfbcf425881" providerId="LiveId" clId="{5D9E2936-D289-459D-AE35-4B5DFF7EE0AC}" dt="2023-03-09T10:31:49.056" v="75" actId="47"/>
        <pc:sldMkLst>
          <pc:docMk/>
          <pc:sldMk cId="1232531714" sldId="438"/>
        </pc:sldMkLst>
      </pc:sldChg>
      <pc:sldChg chg="del">
        <pc:chgData name="Piyus Kedia" userId="02ae6dfbcf425881" providerId="LiveId" clId="{5D9E2936-D289-459D-AE35-4B5DFF7EE0AC}" dt="2023-03-09T10:31:48.839" v="74" actId="47"/>
        <pc:sldMkLst>
          <pc:docMk/>
          <pc:sldMk cId="817401595" sldId="439"/>
        </pc:sldMkLst>
      </pc:sldChg>
      <pc:sldChg chg="del">
        <pc:chgData name="Piyus Kedia" userId="02ae6dfbcf425881" providerId="LiveId" clId="{5D9E2936-D289-459D-AE35-4B5DFF7EE0AC}" dt="2023-03-09T10:31:48.616" v="73" actId="47"/>
        <pc:sldMkLst>
          <pc:docMk/>
          <pc:sldMk cId="961442635" sldId="440"/>
        </pc:sldMkLst>
      </pc:sldChg>
      <pc:sldChg chg="del">
        <pc:chgData name="Piyus Kedia" userId="02ae6dfbcf425881" providerId="LiveId" clId="{5D9E2936-D289-459D-AE35-4B5DFF7EE0AC}" dt="2023-03-09T10:31:48.317" v="72" actId="47"/>
        <pc:sldMkLst>
          <pc:docMk/>
          <pc:sldMk cId="1957105261" sldId="441"/>
        </pc:sldMkLst>
      </pc:sldChg>
      <pc:sldChg chg="del">
        <pc:chgData name="Piyus Kedia" userId="02ae6dfbcf425881" providerId="LiveId" clId="{5D9E2936-D289-459D-AE35-4B5DFF7EE0AC}" dt="2023-03-09T10:31:48.116" v="71" actId="47"/>
        <pc:sldMkLst>
          <pc:docMk/>
          <pc:sldMk cId="2372397201" sldId="442"/>
        </pc:sldMkLst>
      </pc:sldChg>
      <pc:sldChg chg="del">
        <pc:chgData name="Piyus Kedia" userId="02ae6dfbcf425881" providerId="LiveId" clId="{5D9E2936-D289-459D-AE35-4B5DFF7EE0AC}" dt="2023-03-09T10:31:47.880" v="70" actId="47"/>
        <pc:sldMkLst>
          <pc:docMk/>
          <pc:sldMk cId="3653473890" sldId="443"/>
        </pc:sldMkLst>
      </pc:sldChg>
      <pc:sldChg chg="del">
        <pc:chgData name="Piyus Kedia" userId="02ae6dfbcf425881" providerId="LiveId" clId="{5D9E2936-D289-459D-AE35-4B5DFF7EE0AC}" dt="2023-03-09T10:31:50.128" v="79" actId="47"/>
        <pc:sldMkLst>
          <pc:docMk/>
          <pc:sldMk cId="3520033154" sldId="444"/>
        </pc:sldMkLst>
      </pc:sldChg>
      <pc:sldChg chg="del">
        <pc:chgData name="Piyus Kedia" userId="02ae6dfbcf425881" providerId="LiveId" clId="{5D9E2936-D289-459D-AE35-4B5DFF7EE0AC}" dt="2023-03-09T10:31:52.726" v="87" actId="47"/>
        <pc:sldMkLst>
          <pc:docMk/>
          <pc:sldMk cId="1184635333" sldId="446"/>
        </pc:sldMkLst>
      </pc:sldChg>
      <pc:sldChg chg="add del">
        <pc:chgData name="Piyus Kedia" userId="02ae6dfbcf425881" providerId="LiveId" clId="{5D9E2936-D289-459D-AE35-4B5DFF7EE0AC}" dt="2023-03-09T13:28:57.481" v="6051" actId="47"/>
        <pc:sldMkLst>
          <pc:docMk/>
          <pc:sldMk cId="3265549112" sldId="447"/>
        </pc:sldMkLst>
      </pc:sldChg>
      <pc:sldChg chg="del">
        <pc:chgData name="Piyus Kedia" userId="02ae6dfbcf425881" providerId="LiveId" clId="{5D9E2936-D289-459D-AE35-4B5DFF7EE0AC}" dt="2023-03-09T10:31:55.116" v="96" actId="47"/>
        <pc:sldMkLst>
          <pc:docMk/>
          <pc:sldMk cId="1755103275" sldId="448"/>
        </pc:sldMkLst>
      </pc:sldChg>
      <pc:sldChg chg="del">
        <pc:chgData name="Piyus Kedia" userId="02ae6dfbcf425881" providerId="LiveId" clId="{5D9E2936-D289-459D-AE35-4B5DFF7EE0AC}" dt="2023-03-09T10:31:54.802" v="95" actId="47"/>
        <pc:sldMkLst>
          <pc:docMk/>
          <pc:sldMk cId="883874138" sldId="449"/>
        </pc:sldMkLst>
      </pc:sldChg>
      <pc:sldChg chg="del">
        <pc:chgData name="Piyus Kedia" userId="02ae6dfbcf425881" providerId="LiveId" clId="{5D9E2936-D289-459D-AE35-4B5DFF7EE0AC}" dt="2023-03-09T10:31:54.391" v="94" actId="47"/>
        <pc:sldMkLst>
          <pc:docMk/>
          <pc:sldMk cId="1095229292" sldId="450"/>
        </pc:sldMkLst>
      </pc:sldChg>
      <pc:sldChg chg="del">
        <pc:chgData name="Piyus Kedia" userId="02ae6dfbcf425881" providerId="LiveId" clId="{5D9E2936-D289-459D-AE35-4B5DFF7EE0AC}" dt="2023-03-09T10:31:54.109" v="93" actId="47"/>
        <pc:sldMkLst>
          <pc:docMk/>
          <pc:sldMk cId="3083603950" sldId="451"/>
        </pc:sldMkLst>
      </pc:sldChg>
      <pc:sldChg chg="del">
        <pc:chgData name="Piyus Kedia" userId="02ae6dfbcf425881" providerId="LiveId" clId="{5D9E2936-D289-459D-AE35-4B5DFF7EE0AC}" dt="2023-03-09T10:31:53.905" v="92" actId="47"/>
        <pc:sldMkLst>
          <pc:docMk/>
          <pc:sldMk cId="4284526808" sldId="452"/>
        </pc:sldMkLst>
      </pc:sldChg>
      <pc:sldChg chg="del">
        <pc:chgData name="Piyus Kedia" userId="02ae6dfbcf425881" providerId="LiveId" clId="{5D9E2936-D289-459D-AE35-4B5DFF7EE0AC}" dt="2023-03-09T10:31:53.672" v="91" actId="47"/>
        <pc:sldMkLst>
          <pc:docMk/>
          <pc:sldMk cId="195051676" sldId="453"/>
        </pc:sldMkLst>
      </pc:sldChg>
      <pc:sldChg chg="del">
        <pc:chgData name="Piyus Kedia" userId="02ae6dfbcf425881" providerId="LiveId" clId="{5D9E2936-D289-459D-AE35-4B5DFF7EE0AC}" dt="2023-03-09T10:31:53.417" v="90" actId="47"/>
        <pc:sldMkLst>
          <pc:docMk/>
          <pc:sldMk cId="2740415837" sldId="454"/>
        </pc:sldMkLst>
      </pc:sldChg>
      <pc:sldChg chg="del">
        <pc:chgData name="Piyus Kedia" userId="02ae6dfbcf425881" providerId="LiveId" clId="{5D9E2936-D289-459D-AE35-4B5DFF7EE0AC}" dt="2023-03-09T10:31:53.198" v="89" actId="47"/>
        <pc:sldMkLst>
          <pc:docMk/>
          <pc:sldMk cId="2321876231" sldId="455"/>
        </pc:sldMkLst>
      </pc:sldChg>
      <pc:sldChg chg="del">
        <pc:chgData name="Piyus Kedia" userId="02ae6dfbcf425881" providerId="LiveId" clId="{5D9E2936-D289-459D-AE35-4B5DFF7EE0AC}" dt="2023-03-09T10:31:52.931" v="88" actId="47"/>
        <pc:sldMkLst>
          <pc:docMk/>
          <pc:sldMk cId="2902909547" sldId="456"/>
        </pc:sldMkLst>
      </pc:sldChg>
      <pc:sldChg chg="addSp delSp mod">
        <pc:chgData name="Piyus Kedia" userId="02ae6dfbcf425881" providerId="LiveId" clId="{5D9E2936-D289-459D-AE35-4B5DFF7EE0AC}" dt="2023-03-10T05:15:11.418" v="14360"/>
        <pc:sldMkLst>
          <pc:docMk/>
          <pc:sldMk cId="425870106" sldId="457"/>
        </pc:sldMkLst>
        <pc:inkChg chg="del">
          <ac:chgData name="Piyus Kedia" userId="02ae6dfbcf425881" providerId="LiveId" clId="{5D9E2936-D289-459D-AE35-4B5DFF7EE0AC}" dt="2023-03-09T10:32:16.249" v="106" actId="478"/>
          <ac:inkMkLst>
            <pc:docMk/>
            <pc:sldMk cId="425870106" sldId="457"/>
            <ac:inkMk id="4" creationId="{4BAD6427-2AB7-9EE8-2A72-2EA11EF5EC4B}"/>
          </ac:inkMkLst>
        </pc:inkChg>
        <pc:inkChg chg="add">
          <ac:chgData name="Piyus Kedia" userId="02ae6dfbcf425881" providerId="LiveId" clId="{5D9E2936-D289-459D-AE35-4B5DFF7EE0AC}" dt="2023-03-10T05:15:11.418" v="14360"/>
          <ac:inkMkLst>
            <pc:docMk/>
            <pc:sldMk cId="425870106" sldId="457"/>
            <ac:inkMk id="4" creationId="{A60146F9-8E26-3563-A05E-B05DA019EF87}"/>
          </ac:inkMkLst>
        </pc:inkChg>
      </pc:sldChg>
      <pc:sldChg chg="addSp delSp modSp del mod">
        <pc:chgData name="Piyus Kedia" userId="02ae6dfbcf425881" providerId="LiveId" clId="{5D9E2936-D289-459D-AE35-4B5DFF7EE0AC}" dt="2023-03-09T11:10:34.887" v="2005" actId="47"/>
        <pc:sldMkLst>
          <pc:docMk/>
          <pc:sldMk cId="1373203725" sldId="458"/>
        </pc:sldMkLst>
        <pc:spChg chg="add del mod">
          <ac:chgData name="Piyus Kedia" userId="02ae6dfbcf425881" providerId="LiveId" clId="{5D9E2936-D289-459D-AE35-4B5DFF7EE0AC}" dt="2023-03-09T11:10:03.305" v="2001"/>
          <ac:spMkLst>
            <pc:docMk/>
            <pc:sldMk cId="1373203725" sldId="458"/>
            <ac:spMk id="7" creationId="{8F4522DE-0007-FF53-9736-D38892A7604D}"/>
          </ac:spMkLst>
        </pc:spChg>
        <pc:spChg chg="add del mod">
          <ac:chgData name="Piyus Kedia" userId="02ae6dfbcf425881" providerId="LiveId" clId="{5D9E2936-D289-459D-AE35-4B5DFF7EE0AC}" dt="2023-03-09T11:10:03.305" v="2001"/>
          <ac:spMkLst>
            <pc:docMk/>
            <pc:sldMk cId="1373203725" sldId="458"/>
            <ac:spMk id="10" creationId="{0852905B-BA89-3779-EE7E-62620F26A557}"/>
          </ac:spMkLst>
        </pc:spChg>
        <pc:spChg chg="add del mod">
          <ac:chgData name="Piyus Kedia" userId="02ae6dfbcf425881" providerId="LiveId" clId="{5D9E2936-D289-459D-AE35-4B5DFF7EE0AC}" dt="2023-03-09T11:10:03.305" v="2001"/>
          <ac:spMkLst>
            <pc:docMk/>
            <pc:sldMk cId="1373203725" sldId="458"/>
            <ac:spMk id="11" creationId="{1A720C32-F1A1-10A8-B637-DDF619B0386D}"/>
          </ac:spMkLst>
        </pc:spChg>
        <pc:spChg chg="add del mod">
          <ac:chgData name="Piyus Kedia" userId="02ae6dfbcf425881" providerId="LiveId" clId="{5D9E2936-D289-459D-AE35-4B5DFF7EE0AC}" dt="2023-03-09T11:10:03.305" v="2001"/>
          <ac:spMkLst>
            <pc:docMk/>
            <pc:sldMk cId="1373203725" sldId="458"/>
            <ac:spMk id="12" creationId="{D8820E4D-1307-1299-6E81-80E987F31D8C}"/>
          </ac:spMkLst>
        </pc:spChg>
        <pc:spChg chg="add del mod">
          <ac:chgData name="Piyus Kedia" userId="02ae6dfbcf425881" providerId="LiveId" clId="{5D9E2936-D289-459D-AE35-4B5DFF7EE0AC}" dt="2023-03-09T11:10:03.305" v="2001"/>
          <ac:spMkLst>
            <pc:docMk/>
            <pc:sldMk cId="1373203725" sldId="458"/>
            <ac:spMk id="13" creationId="{D72A30CF-E179-9F76-9C1B-99DAA4B2F505}"/>
          </ac:spMkLst>
        </pc:spChg>
        <pc:spChg chg="del mod">
          <ac:chgData name="Piyus Kedia" userId="02ae6dfbcf425881" providerId="LiveId" clId="{5D9E2936-D289-459D-AE35-4B5DFF7EE0AC}" dt="2023-03-09T11:09:50.873" v="1973" actId="478"/>
          <ac:spMkLst>
            <pc:docMk/>
            <pc:sldMk cId="1373203725" sldId="458"/>
            <ac:spMk id="119" creationId="{BE7350B3-CD1D-B5B5-2D78-85B66E272E58}"/>
          </ac:spMkLst>
        </pc:spChg>
        <pc:spChg chg="del">
          <ac:chgData name="Piyus Kedia" userId="02ae6dfbcf425881" providerId="LiveId" clId="{5D9E2936-D289-459D-AE35-4B5DFF7EE0AC}" dt="2023-03-09T11:09:50.873" v="1973" actId="478"/>
          <ac:spMkLst>
            <pc:docMk/>
            <pc:sldMk cId="1373203725" sldId="458"/>
            <ac:spMk id="121" creationId="{F76EF090-2762-5EE7-15C2-5D730D9485B5}"/>
          </ac:spMkLst>
        </pc:spChg>
        <pc:spChg chg="del">
          <ac:chgData name="Piyus Kedia" userId="02ae6dfbcf425881" providerId="LiveId" clId="{5D9E2936-D289-459D-AE35-4B5DFF7EE0AC}" dt="2023-03-09T11:10:08.163" v="2002" actId="478"/>
          <ac:spMkLst>
            <pc:docMk/>
            <pc:sldMk cId="1373203725" sldId="458"/>
            <ac:spMk id="124" creationId="{DCD315D6-C979-B564-ECD8-977CF0EF4C5F}"/>
          </ac:spMkLst>
        </pc:spChg>
        <pc:spChg chg="del">
          <ac:chgData name="Piyus Kedia" userId="02ae6dfbcf425881" providerId="LiveId" clId="{5D9E2936-D289-459D-AE35-4B5DFF7EE0AC}" dt="2023-03-09T11:09:50.873" v="1973" actId="478"/>
          <ac:spMkLst>
            <pc:docMk/>
            <pc:sldMk cId="1373203725" sldId="458"/>
            <ac:spMk id="125" creationId="{E17437B1-0CE7-C522-0407-FA5BDBDDA59D}"/>
          </ac:spMkLst>
        </pc:spChg>
        <pc:spChg chg="del">
          <ac:chgData name="Piyus Kedia" userId="02ae6dfbcf425881" providerId="LiveId" clId="{5D9E2936-D289-459D-AE35-4B5DFF7EE0AC}" dt="2023-03-09T11:09:50.873" v="1973" actId="478"/>
          <ac:spMkLst>
            <pc:docMk/>
            <pc:sldMk cId="1373203725" sldId="458"/>
            <ac:spMk id="126" creationId="{F9AEA338-A518-042E-B5E0-D7CBC0218A40}"/>
          </ac:spMkLst>
        </pc:spChg>
      </pc:sldChg>
      <pc:sldChg chg="addSp delSp modSp mod">
        <pc:chgData name="Piyus Kedia" userId="02ae6dfbcf425881" providerId="LiveId" clId="{5D9E2936-D289-459D-AE35-4B5DFF7EE0AC}" dt="2023-03-09T11:09:26.217" v="1972" actId="20577"/>
        <pc:sldMkLst>
          <pc:docMk/>
          <pc:sldMk cId="1821255702" sldId="459"/>
        </pc:sldMkLst>
        <pc:spChg chg="add mod">
          <ac:chgData name="Piyus Kedia" userId="02ae6dfbcf425881" providerId="LiveId" clId="{5D9E2936-D289-459D-AE35-4B5DFF7EE0AC}" dt="2023-03-09T11:09:16.122" v="1968"/>
          <ac:spMkLst>
            <pc:docMk/>
            <pc:sldMk cId="1821255702" sldId="459"/>
            <ac:spMk id="7" creationId="{4D76CEB5-A62E-CE9F-1AA2-75DA92FB9DB2}"/>
          </ac:spMkLst>
        </pc:spChg>
        <pc:spChg chg="add mod">
          <ac:chgData name="Piyus Kedia" userId="02ae6dfbcf425881" providerId="LiveId" clId="{5D9E2936-D289-459D-AE35-4B5DFF7EE0AC}" dt="2023-03-09T11:09:16.122" v="1968"/>
          <ac:spMkLst>
            <pc:docMk/>
            <pc:sldMk cId="1821255702" sldId="459"/>
            <ac:spMk id="10" creationId="{DD6C699A-F6C4-2CB7-24E9-3EBF5D256FC6}"/>
          </ac:spMkLst>
        </pc:spChg>
        <pc:spChg chg="add mod">
          <ac:chgData name="Piyus Kedia" userId="02ae6dfbcf425881" providerId="LiveId" clId="{5D9E2936-D289-459D-AE35-4B5DFF7EE0AC}" dt="2023-03-09T11:09:16.122" v="1968"/>
          <ac:spMkLst>
            <pc:docMk/>
            <pc:sldMk cId="1821255702" sldId="459"/>
            <ac:spMk id="11" creationId="{4AFCD8EA-843A-1263-C9C6-AAB6D9D781E1}"/>
          </ac:spMkLst>
        </pc:spChg>
        <pc:spChg chg="add mod">
          <ac:chgData name="Piyus Kedia" userId="02ae6dfbcf425881" providerId="LiveId" clId="{5D9E2936-D289-459D-AE35-4B5DFF7EE0AC}" dt="2023-03-09T11:09:16.122" v="1968"/>
          <ac:spMkLst>
            <pc:docMk/>
            <pc:sldMk cId="1821255702" sldId="459"/>
            <ac:spMk id="12" creationId="{2A992E78-B261-3C91-014B-A81DD2594140}"/>
          </ac:spMkLst>
        </pc:spChg>
        <pc:spChg chg="del">
          <ac:chgData name="Piyus Kedia" userId="02ae6dfbcf425881" providerId="LiveId" clId="{5D9E2936-D289-459D-AE35-4B5DFF7EE0AC}" dt="2023-03-09T11:09:14.940" v="1967" actId="478"/>
          <ac:spMkLst>
            <pc:docMk/>
            <pc:sldMk cId="1821255702" sldId="459"/>
            <ac:spMk id="119" creationId="{BE7350B3-CD1D-B5B5-2D78-85B66E272E58}"/>
          </ac:spMkLst>
        </pc:spChg>
        <pc:spChg chg="del">
          <ac:chgData name="Piyus Kedia" userId="02ae6dfbcf425881" providerId="LiveId" clId="{5D9E2936-D289-459D-AE35-4B5DFF7EE0AC}" dt="2023-03-09T11:09:14.940" v="1967" actId="478"/>
          <ac:spMkLst>
            <pc:docMk/>
            <pc:sldMk cId="1821255702" sldId="459"/>
            <ac:spMk id="121" creationId="{F76EF090-2762-5EE7-15C2-5D730D9485B5}"/>
          </ac:spMkLst>
        </pc:spChg>
        <pc:spChg chg="del">
          <ac:chgData name="Piyus Kedia" userId="02ae6dfbcf425881" providerId="LiveId" clId="{5D9E2936-D289-459D-AE35-4B5DFF7EE0AC}" dt="2023-03-09T11:09:14.940" v="1967" actId="478"/>
          <ac:spMkLst>
            <pc:docMk/>
            <pc:sldMk cId="1821255702" sldId="459"/>
            <ac:spMk id="124" creationId="{DCD315D6-C979-B564-ECD8-977CF0EF4C5F}"/>
          </ac:spMkLst>
        </pc:spChg>
        <pc:spChg chg="mod">
          <ac:chgData name="Piyus Kedia" userId="02ae6dfbcf425881" providerId="LiveId" clId="{5D9E2936-D289-459D-AE35-4B5DFF7EE0AC}" dt="2023-03-09T11:09:26.217" v="1972" actId="20577"/>
          <ac:spMkLst>
            <pc:docMk/>
            <pc:sldMk cId="1821255702" sldId="459"/>
            <ac:spMk id="125" creationId="{E17437B1-0CE7-C522-0407-FA5BDBDDA59D}"/>
          </ac:spMkLst>
        </pc:spChg>
        <pc:spChg chg="del mod">
          <ac:chgData name="Piyus Kedia" userId="02ae6dfbcf425881" providerId="LiveId" clId="{5D9E2936-D289-459D-AE35-4B5DFF7EE0AC}" dt="2023-03-09T11:09:14.940" v="1967" actId="478"/>
          <ac:spMkLst>
            <pc:docMk/>
            <pc:sldMk cId="1821255702" sldId="459"/>
            <ac:spMk id="126" creationId="{F9AEA338-A518-042E-B5E0-D7CBC0218A40}"/>
          </ac:spMkLst>
        </pc:spChg>
      </pc:sldChg>
      <pc:sldChg chg="addSp delSp modSp mod">
        <pc:chgData name="Piyus Kedia" userId="02ae6dfbcf425881" providerId="LiveId" clId="{5D9E2936-D289-459D-AE35-4B5DFF7EE0AC}" dt="2023-03-09T11:09:00.639" v="1965" actId="20577"/>
        <pc:sldMkLst>
          <pc:docMk/>
          <pc:sldMk cId="3287402403" sldId="460"/>
        </pc:sldMkLst>
        <pc:spChg chg="add mod">
          <ac:chgData name="Piyus Kedia" userId="02ae6dfbcf425881" providerId="LiveId" clId="{5D9E2936-D289-459D-AE35-4B5DFF7EE0AC}" dt="2023-03-09T11:08:55.795" v="1963"/>
          <ac:spMkLst>
            <pc:docMk/>
            <pc:sldMk cId="3287402403" sldId="460"/>
            <ac:spMk id="7" creationId="{39610499-0279-05FF-134B-96F3EB11BA1C}"/>
          </ac:spMkLst>
        </pc:spChg>
        <pc:spChg chg="add mod">
          <ac:chgData name="Piyus Kedia" userId="02ae6dfbcf425881" providerId="LiveId" clId="{5D9E2936-D289-459D-AE35-4B5DFF7EE0AC}" dt="2023-03-09T11:08:55.795" v="1963"/>
          <ac:spMkLst>
            <pc:docMk/>
            <pc:sldMk cId="3287402403" sldId="460"/>
            <ac:spMk id="10" creationId="{4124DD52-831D-0ED3-57FE-C80DB88ADAF5}"/>
          </ac:spMkLst>
        </pc:spChg>
        <pc:spChg chg="add mod">
          <ac:chgData name="Piyus Kedia" userId="02ae6dfbcf425881" providerId="LiveId" clId="{5D9E2936-D289-459D-AE35-4B5DFF7EE0AC}" dt="2023-03-09T11:08:55.795" v="1963"/>
          <ac:spMkLst>
            <pc:docMk/>
            <pc:sldMk cId="3287402403" sldId="460"/>
            <ac:spMk id="11" creationId="{0941EAB4-50AF-0A5E-A331-1857E59110CD}"/>
          </ac:spMkLst>
        </pc:spChg>
        <pc:spChg chg="mod">
          <ac:chgData name="Piyus Kedia" userId="02ae6dfbcf425881" providerId="LiveId" clId="{5D9E2936-D289-459D-AE35-4B5DFF7EE0AC}" dt="2023-03-09T11:09:00.639" v="1965" actId="20577"/>
          <ac:spMkLst>
            <pc:docMk/>
            <pc:sldMk cId="3287402403" sldId="460"/>
            <ac:spMk id="119" creationId="{BE7350B3-CD1D-B5B5-2D78-85B66E272E58}"/>
          </ac:spMkLst>
        </pc:spChg>
        <pc:spChg chg="del">
          <ac:chgData name="Piyus Kedia" userId="02ae6dfbcf425881" providerId="LiveId" clId="{5D9E2936-D289-459D-AE35-4B5DFF7EE0AC}" dt="2023-03-09T11:08:54.843" v="1962" actId="478"/>
          <ac:spMkLst>
            <pc:docMk/>
            <pc:sldMk cId="3287402403" sldId="460"/>
            <ac:spMk id="121" creationId="{F76EF090-2762-5EE7-15C2-5D730D9485B5}"/>
          </ac:spMkLst>
        </pc:spChg>
        <pc:spChg chg="del">
          <ac:chgData name="Piyus Kedia" userId="02ae6dfbcf425881" providerId="LiveId" clId="{5D9E2936-D289-459D-AE35-4B5DFF7EE0AC}" dt="2023-03-09T11:08:54.843" v="1962" actId="478"/>
          <ac:spMkLst>
            <pc:docMk/>
            <pc:sldMk cId="3287402403" sldId="460"/>
            <ac:spMk id="124" creationId="{DCD315D6-C979-B564-ECD8-977CF0EF4C5F}"/>
          </ac:spMkLst>
        </pc:spChg>
        <pc:spChg chg="del">
          <ac:chgData name="Piyus Kedia" userId="02ae6dfbcf425881" providerId="LiveId" clId="{5D9E2936-D289-459D-AE35-4B5DFF7EE0AC}" dt="2023-03-09T11:08:54.843" v="1962" actId="478"/>
          <ac:spMkLst>
            <pc:docMk/>
            <pc:sldMk cId="3287402403" sldId="460"/>
            <ac:spMk id="126" creationId="{F9AEA338-A518-042E-B5E0-D7CBC0218A40}"/>
          </ac:spMkLst>
        </pc:spChg>
      </pc:sldChg>
      <pc:sldChg chg="addSp delSp modSp mod">
        <pc:chgData name="Piyus Kedia" userId="02ae6dfbcf425881" providerId="LiveId" clId="{5D9E2936-D289-459D-AE35-4B5DFF7EE0AC}" dt="2023-03-09T11:08:46.625" v="1961"/>
        <pc:sldMkLst>
          <pc:docMk/>
          <pc:sldMk cId="3001446939" sldId="461"/>
        </pc:sldMkLst>
        <pc:spChg chg="add mod">
          <ac:chgData name="Piyus Kedia" userId="02ae6dfbcf425881" providerId="LiveId" clId="{5D9E2936-D289-459D-AE35-4B5DFF7EE0AC}" dt="2023-03-09T11:08:46.625" v="1961"/>
          <ac:spMkLst>
            <pc:docMk/>
            <pc:sldMk cId="3001446939" sldId="461"/>
            <ac:spMk id="7" creationId="{8ED1206C-0E59-A25B-A01C-CBA670C05C98}"/>
          </ac:spMkLst>
        </pc:spChg>
        <pc:spChg chg="add mod">
          <ac:chgData name="Piyus Kedia" userId="02ae6dfbcf425881" providerId="LiveId" clId="{5D9E2936-D289-459D-AE35-4B5DFF7EE0AC}" dt="2023-03-09T11:08:46.625" v="1961"/>
          <ac:spMkLst>
            <pc:docMk/>
            <pc:sldMk cId="3001446939" sldId="461"/>
            <ac:spMk id="10" creationId="{A4E70FD5-0B8E-3E9F-6D67-5FD61E32203B}"/>
          </ac:spMkLst>
        </pc:spChg>
        <pc:spChg chg="add mod">
          <ac:chgData name="Piyus Kedia" userId="02ae6dfbcf425881" providerId="LiveId" clId="{5D9E2936-D289-459D-AE35-4B5DFF7EE0AC}" dt="2023-03-09T11:08:46.625" v="1961"/>
          <ac:spMkLst>
            <pc:docMk/>
            <pc:sldMk cId="3001446939" sldId="461"/>
            <ac:spMk id="11" creationId="{01D804D8-F793-7C9F-B416-319302E3F0E8}"/>
          </ac:spMkLst>
        </pc:spChg>
        <pc:spChg chg="del">
          <ac:chgData name="Piyus Kedia" userId="02ae6dfbcf425881" providerId="LiveId" clId="{5D9E2936-D289-459D-AE35-4B5DFF7EE0AC}" dt="2023-03-09T11:08:45.682" v="1960" actId="478"/>
          <ac:spMkLst>
            <pc:docMk/>
            <pc:sldMk cId="3001446939" sldId="461"/>
            <ac:spMk id="121" creationId="{F76EF090-2762-5EE7-15C2-5D730D9485B5}"/>
          </ac:spMkLst>
        </pc:spChg>
        <pc:spChg chg="del">
          <ac:chgData name="Piyus Kedia" userId="02ae6dfbcf425881" providerId="LiveId" clId="{5D9E2936-D289-459D-AE35-4B5DFF7EE0AC}" dt="2023-03-09T11:08:45.682" v="1960" actId="478"/>
          <ac:spMkLst>
            <pc:docMk/>
            <pc:sldMk cId="3001446939" sldId="461"/>
            <ac:spMk id="124" creationId="{DCD315D6-C979-B564-ECD8-977CF0EF4C5F}"/>
          </ac:spMkLst>
        </pc:spChg>
        <pc:spChg chg="del">
          <ac:chgData name="Piyus Kedia" userId="02ae6dfbcf425881" providerId="LiveId" clId="{5D9E2936-D289-459D-AE35-4B5DFF7EE0AC}" dt="2023-03-09T11:08:45.682" v="1960" actId="478"/>
          <ac:spMkLst>
            <pc:docMk/>
            <pc:sldMk cId="3001446939" sldId="461"/>
            <ac:spMk id="126" creationId="{F9AEA338-A518-042E-B5E0-D7CBC0218A40}"/>
          </ac:spMkLst>
        </pc:spChg>
      </pc:sldChg>
      <pc:sldChg chg="addSp delSp modSp mod">
        <pc:chgData name="Piyus Kedia" userId="02ae6dfbcf425881" providerId="LiveId" clId="{5D9E2936-D289-459D-AE35-4B5DFF7EE0AC}" dt="2023-03-09T11:08:35.577" v="1959"/>
        <pc:sldMkLst>
          <pc:docMk/>
          <pc:sldMk cId="679946393" sldId="462"/>
        </pc:sldMkLst>
        <pc:spChg chg="add mod">
          <ac:chgData name="Piyus Kedia" userId="02ae6dfbcf425881" providerId="LiveId" clId="{5D9E2936-D289-459D-AE35-4B5DFF7EE0AC}" dt="2023-03-09T11:08:35.577" v="1959"/>
          <ac:spMkLst>
            <pc:docMk/>
            <pc:sldMk cId="679946393" sldId="462"/>
            <ac:spMk id="7" creationId="{9919E698-2230-DF15-FDED-F18F0E53452C}"/>
          </ac:spMkLst>
        </pc:spChg>
        <pc:spChg chg="add mod">
          <ac:chgData name="Piyus Kedia" userId="02ae6dfbcf425881" providerId="LiveId" clId="{5D9E2936-D289-459D-AE35-4B5DFF7EE0AC}" dt="2023-03-09T11:08:35.577" v="1959"/>
          <ac:spMkLst>
            <pc:docMk/>
            <pc:sldMk cId="679946393" sldId="462"/>
            <ac:spMk id="9" creationId="{6D005198-D2BE-24B0-3BEF-04EE31572736}"/>
          </ac:spMkLst>
        </pc:spChg>
        <pc:spChg chg="add mod">
          <ac:chgData name="Piyus Kedia" userId="02ae6dfbcf425881" providerId="LiveId" clId="{5D9E2936-D289-459D-AE35-4B5DFF7EE0AC}" dt="2023-03-09T11:08:35.577" v="1959"/>
          <ac:spMkLst>
            <pc:docMk/>
            <pc:sldMk cId="679946393" sldId="462"/>
            <ac:spMk id="10" creationId="{71AD4966-070F-71C6-0698-B6A31933EB45}"/>
          </ac:spMkLst>
        </pc:spChg>
        <pc:spChg chg="del">
          <ac:chgData name="Piyus Kedia" userId="02ae6dfbcf425881" providerId="LiveId" clId="{5D9E2936-D289-459D-AE35-4B5DFF7EE0AC}" dt="2023-03-09T11:08:34.556" v="1958" actId="478"/>
          <ac:spMkLst>
            <pc:docMk/>
            <pc:sldMk cId="679946393" sldId="462"/>
            <ac:spMk id="121" creationId="{F76EF090-2762-5EE7-15C2-5D730D9485B5}"/>
          </ac:spMkLst>
        </pc:spChg>
        <pc:spChg chg="del">
          <ac:chgData name="Piyus Kedia" userId="02ae6dfbcf425881" providerId="LiveId" clId="{5D9E2936-D289-459D-AE35-4B5DFF7EE0AC}" dt="2023-03-09T11:08:34.556" v="1958" actId="478"/>
          <ac:spMkLst>
            <pc:docMk/>
            <pc:sldMk cId="679946393" sldId="462"/>
            <ac:spMk id="124" creationId="{DCD315D6-C979-B564-ECD8-977CF0EF4C5F}"/>
          </ac:spMkLst>
        </pc:spChg>
        <pc:spChg chg="del">
          <ac:chgData name="Piyus Kedia" userId="02ae6dfbcf425881" providerId="LiveId" clId="{5D9E2936-D289-459D-AE35-4B5DFF7EE0AC}" dt="2023-03-09T11:08:34.556" v="1958" actId="478"/>
          <ac:spMkLst>
            <pc:docMk/>
            <pc:sldMk cId="679946393" sldId="462"/>
            <ac:spMk id="126" creationId="{F9AEA338-A518-042E-B5E0-D7CBC0218A40}"/>
          </ac:spMkLst>
        </pc:spChg>
      </pc:sldChg>
      <pc:sldChg chg="addSp delSp modSp mod">
        <pc:chgData name="Piyus Kedia" userId="02ae6dfbcf425881" providerId="LiveId" clId="{5D9E2936-D289-459D-AE35-4B5DFF7EE0AC}" dt="2023-03-09T11:08:17.922" v="1957"/>
        <pc:sldMkLst>
          <pc:docMk/>
          <pc:sldMk cId="2705256849" sldId="463"/>
        </pc:sldMkLst>
        <pc:spChg chg="add mod">
          <ac:chgData name="Piyus Kedia" userId="02ae6dfbcf425881" providerId="LiveId" clId="{5D9E2936-D289-459D-AE35-4B5DFF7EE0AC}" dt="2023-03-09T11:08:17.922" v="1957"/>
          <ac:spMkLst>
            <pc:docMk/>
            <pc:sldMk cId="2705256849" sldId="463"/>
            <ac:spMk id="7" creationId="{4B097080-9F31-6F30-D126-4574FA5C5D9A}"/>
          </ac:spMkLst>
        </pc:spChg>
        <pc:spChg chg="add mod">
          <ac:chgData name="Piyus Kedia" userId="02ae6dfbcf425881" providerId="LiveId" clId="{5D9E2936-D289-459D-AE35-4B5DFF7EE0AC}" dt="2023-03-09T11:08:17.922" v="1957"/>
          <ac:spMkLst>
            <pc:docMk/>
            <pc:sldMk cId="2705256849" sldId="463"/>
            <ac:spMk id="9" creationId="{D98A6A0D-7CA7-4E1D-5F06-C7E844270303}"/>
          </ac:spMkLst>
        </pc:spChg>
        <pc:spChg chg="add mod">
          <ac:chgData name="Piyus Kedia" userId="02ae6dfbcf425881" providerId="LiveId" clId="{5D9E2936-D289-459D-AE35-4B5DFF7EE0AC}" dt="2023-03-09T11:08:17.922" v="1957"/>
          <ac:spMkLst>
            <pc:docMk/>
            <pc:sldMk cId="2705256849" sldId="463"/>
            <ac:spMk id="10" creationId="{5B2012D5-A240-BA0B-3CE6-5DAB84FA0BF7}"/>
          </ac:spMkLst>
        </pc:spChg>
        <pc:spChg chg="del">
          <ac:chgData name="Piyus Kedia" userId="02ae6dfbcf425881" providerId="LiveId" clId="{5D9E2936-D289-459D-AE35-4B5DFF7EE0AC}" dt="2023-03-09T11:08:17.010" v="1956" actId="478"/>
          <ac:spMkLst>
            <pc:docMk/>
            <pc:sldMk cId="2705256849" sldId="463"/>
            <ac:spMk id="121" creationId="{F76EF090-2762-5EE7-15C2-5D730D9485B5}"/>
          </ac:spMkLst>
        </pc:spChg>
        <pc:spChg chg="del">
          <ac:chgData name="Piyus Kedia" userId="02ae6dfbcf425881" providerId="LiveId" clId="{5D9E2936-D289-459D-AE35-4B5DFF7EE0AC}" dt="2023-03-09T11:08:17.010" v="1956" actId="478"/>
          <ac:spMkLst>
            <pc:docMk/>
            <pc:sldMk cId="2705256849" sldId="463"/>
            <ac:spMk id="124" creationId="{DCD315D6-C979-B564-ECD8-977CF0EF4C5F}"/>
          </ac:spMkLst>
        </pc:spChg>
        <pc:spChg chg="del">
          <ac:chgData name="Piyus Kedia" userId="02ae6dfbcf425881" providerId="LiveId" clId="{5D9E2936-D289-459D-AE35-4B5DFF7EE0AC}" dt="2023-03-09T11:08:17.010" v="1956" actId="478"/>
          <ac:spMkLst>
            <pc:docMk/>
            <pc:sldMk cId="2705256849" sldId="463"/>
            <ac:spMk id="126" creationId="{F9AEA338-A518-042E-B5E0-D7CBC0218A40}"/>
          </ac:spMkLst>
        </pc:spChg>
      </pc:sldChg>
      <pc:sldChg chg="addSp delSp modSp mod">
        <pc:chgData name="Piyus Kedia" userId="02ae6dfbcf425881" providerId="LiveId" clId="{5D9E2936-D289-459D-AE35-4B5DFF7EE0AC}" dt="2023-03-09T11:07:51.532" v="1953" actId="20577"/>
        <pc:sldMkLst>
          <pc:docMk/>
          <pc:sldMk cId="3617198133" sldId="464"/>
        </pc:sldMkLst>
        <pc:spChg chg="add mod">
          <ac:chgData name="Piyus Kedia" userId="02ae6dfbcf425881" providerId="LiveId" clId="{5D9E2936-D289-459D-AE35-4B5DFF7EE0AC}" dt="2023-03-09T11:07:32.438" v="1949"/>
          <ac:spMkLst>
            <pc:docMk/>
            <pc:sldMk cId="3617198133" sldId="464"/>
            <ac:spMk id="7" creationId="{2ECF60E5-785E-7BB3-5F91-5E38D68729D8}"/>
          </ac:spMkLst>
        </pc:spChg>
        <pc:spChg chg="add mod">
          <ac:chgData name="Piyus Kedia" userId="02ae6dfbcf425881" providerId="LiveId" clId="{5D9E2936-D289-459D-AE35-4B5DFF7EE0AC}" dt="2023-03-09T11:07:32.438" v="1949"/>
          <ac:spMkLst>
            <pc:docMk/>
            <pc:sldMk cId="3617198133" sldId="464"/>
            <ac:spMk id="8" creationId="{D3C681A9-CA17-E2E6-9D90-8059B3870A22}"/>
          </ac:spMkLst>
        </pc:spChg>
        <pc:spChg chg="del">
          <ac:chgData name="Piyus Kedia" userId="02ae6dfbcf425881" providerId="LiveId" clId="{5D9E2936-D289-459D-AE35-4B5DFF7EE0AC}" dt="2023-03-09T11:07:31.032" v="1948" actId="478"/>
          <ac:spMkLst>
            <pc:docMk/>
            <pc:sldMk cId="3617198133" sldId="464"/>
            <ac:spMk id="121" creationId="{F76EF090-2762-5EE7-15C2-5D730D9485B5}"/>
          </ac:spMkLst>
        </pc:spChg>
        <pc:spChg chg="del">
          <ac:chgData name="Piyus Kedia" userId="02ae6dfbcf425881" providerId="LiveId" clId="{5D9E2936-D289-459D-AE35-4B5DFF7EE0AC}" dt="2023-03-09T11:07:31.032" v="1948" actId="478"/>
          <ac:spMkLst>
            <pc:docMk/>
            <pc:sldMk cId="3617198133" sldId="464"/>
            <ac:spMk id="124" creationId="{DCD315D6-C979-B564-ECD8-977CF0EF4C5F}"/>
          </ac:spMkLst>
        </pc:spChg>
        <pc:spChg chg="mod">
          <ac:chgData name="Piyus Kedia" userId="02ae6dfbcf425881" providerId="LiveId" clId="{5D9E2936-D289-459D-AE35-4B5DFF7EE0AC}" dt="2023-03-09T11:07:51.532" v="1953" actId="20577"/>
          <ac:spMkLst>
            <pc:docMk/>
            <pc:sldMk cId="3617198133" sldId="464"/>
            <ac:spMk id="126" creationId="{F9AEA338-A518-042E-B5E0-D7CBC0218A40}"/>
          </ac:spMkLst>
        </pc:spChg>
      </pc:sldChg>
      <pc:sldChg chg="addSp delSp modSp mod">
        <pc:chgData name="Piyus Kedia" userId="02ae6dfbcf425881" providerId="LiveId" clId="{5D9E2936-D289-459D-AE35-4B5DFF7EE0AC}" dt="2023-03-09T11:07:18.290" v="1947"/>
        <pc:sldMkLst>
          <pc:docMk/>
          <pc:sldMk cId="1110025865" sldId="465"/>
        </pc:sldMkLst>
        <pc:spChg chg="add mod">
          <ac:chgData name="Piyus Kedia" userId="02ae6dfbcf425881" providerId="LiveId" clId="{5D9E2936-D289-459D-AE35-4B5DFF7EE0AC}" dt="2023-03-09T11:07:18.290" v="1947"/>
          <ac:spMkLst>
            <pc:docMk/>
            <pc:sldMk cId="1110025865" sldId="465"/>
            <ac:spMk id="7" creationId="{94E1526D-003B-B4A8-F1DC-B6468977571C}"/>
          </ac:spMkLst>
        </pc:spChg>
        <pc:spChg chg="add mod">
          <ac:chgData name="Piyus Kedia" userId="02ae6dfbcf425881" providerId="LiveId" clId="{5D9E2936-D289-459D-AE35-4B5DFF7EE0AC}" dt="2023-03-09T11:07:18.290" v="1947"/>
          <ac:spMkLst>
            <pc:docMk/>
            <pc:sldMk cId="1110025865" sldId="465"/>
            <ac:spMk id="8" creationId="{22FDB433-D4B7-F4B4-A2E5-302DFFC8CDE0}"/>
          </ac:spMkLst>
        </pc:spChg>
        <pc:spChg chg="del">
          <ac:chgData name="Piyus Kedia" userId="02ae6dfbcf425881" providerId="LiveId" clId="{5D9E2936-D289-459D-AE35-4B5DFF7EE0AC}" dt="2023-03-09T11:07:17.260" v="1946" actId="478"/>
          <ac:spMkLst>
            <pc:docMk/>
            <pc:sldMk cId="1110025865" sldId="465"/>
            <ac:spMk id="121" creationId="{F76EF090-2762-5EE7-15C2-5D730D9485B5}"/>
          </ac:spMkLst>
        </pc:spChg>
        <pc:spChg chg="del">
          <ac:chgData name="Piyus Kedia" userId="02ae6dfbcf425881" providerId="LiveId" clId="{5D9E2936-D289-459D-AE35-4B5DFF7EE0AC}" dt="2023-03-09T11:07:17.260" v="1946" actId="478"/>
          <ac:spMkLst>
            <pc:docMk/>
            <pc:sldMk cId="1110025865" sldId="465"/>
            <ac:spMk id="124" creationId="{DCD315D6-C979-B564-ECD8-977CF0EF4C5F}"/>
          </ac:spMkLst>
        </pc:spChg>
      </pc:sldChg>
      <pc:sldChg chg="modSp mod">
        <pc:chgData name="Piyus Kedia" userId="02ae6dfbcf425881" providerId="LiveId" clId="{5D9E2936-D289-459D-AE35-4B5DFF7EE0AC}" dt="2023-03-09T11:06:54.539" v="1945" actId="20577"/>
        <pc:sldMkLst>
          <pc:docMk/>
          <pc:sldMk cId="1223703982" sldId="466"/>
        </pc:sldMkLst>
        <pc:spChg chg="mod">
          <ac:chgData name="Piyus Kedia" userId="02ae6dfbcf425881" providerId="LiveId" clId="{5D9E2936-D289-459D-AE35-4B5DFF7EE0AC}" dt="2023-03-09T11:06:54.539" v="1945" actId="20577"/>
          <ac:spMkLst>
            <pc:docMk/>
            <pc:sldMk cId="1223703982" sldId="466"/>
            <ac:spMk id="8" creationId="{F04C3BF5-E461-8F90-F65C-710F2E94FF14}"/>
          </ac:spMkLst>
        </pc:spChg>
        <pc:spChg chg="mod">
          <ac:chgData name="Piyus Kedia" userId="02ae6dfbcf425881" providerId="LiveId" clId="{5D9E2936-D289-459D-AE35-4B5DFF7EE0AC}" dt="2023-03-09T11:06:47.082" v="1941" actId="20577"/>
          <ac:spMkLst>
            <pc:docMk/>
            <pc:sldMk cId="1223703982" sldId="466"/>
            <ac:spMk id="121" creationId="{F76EF090-2762-5EE7-15C2-5D730D9485B5}"/>
          </ac:spMkLst>
        </pc:spChg>
      </pc:sldChg>
      <pc:sldChg chg="modSp mod">
        <pc:chgData name="Piyus Kedia" userId="02ae6dfbcf425881" providerId="LiveId" clId="{5D9E2936-D289-459D-AE35-4B5DFF7EE0AC}" dt="2023-03-09T11:06:28.094" v="1933" actId="20577"/>
        <pc:sldMkLst>
          <pc:docMk/>
          <pc:sldMk cId="3899109691" sldId="467"/>
        </pc:sldMkLst>
        <pc:spChg chg="mod">
          <ac:chgData name="Piyus Kedia" userId="02ae6dfbcf425881" providerId="LiveId" clId="{5D9E2936-D289-459D-AE35-4B5DFF7EE0AC}" dt="2023-03-09T11:06:28.094" v="1933" actId="20577"/>
          <ac:spMkLst>
            <pc:docMk/>
            <pc:sldMk cId="3899109691" sldId="467"/>
            <ac:spMk id="121" creationId="{F76EF090-2762-5EE7-15C2-5D730D9485B5}"/>
          </ac:spMkLst>
        </pc:spChg>
      </pc:sldChg>
      <pc:sldChg chg="modSp mod">
        <pc:chgData name="Piyus Kedia" userId="02ae6dfbcf425881" providerId="LiveId" clId="{5D9E2936-D289-459D-AE35-4B5DFF7EE0AC}" dt="2023-03-09T11:06:41.240" v="1939" actId="20577"/>
        <pc:sldMkLst>
          <pc:docMk/>
          <pc:sldMk cId="353530482" sldId="475"/>
        </pc:sldMkLst>
        <pc:spChg chg="mod">
          <ac:chgData name="Piyus Kedia" userId="02ae6dfbcf425881" providerId="LiveId" clId="{5D9E2936-D289-459D-AE35-4B5DFF7EE0AC}" dt="2023-03-09T11:06:34.967" v="1935" actId="20577"/>
          <ac:spMkLst>
            <pc:docMk/>
            <pc:sldMk cId="353530482" sldId="475"/>
            <ac:spMk id="121" creationId="{F76EF090-2762-5EE7-15C2-5D730D9485B5}"/>
          </ac:spMkLst>
        </pc:spChg>
        <pc:spChg chg="mod">
          <ac:chgData name="Piyus Kedia" userId="02ae6dfbcf425881" providerId="LiveId" clId="{5D9E2936-D289-459D-AE35-4B5DFF7EE0AC}" dt="2023-03-09T11:06:41.240" v="1939" actId="20577"/>
          <ac:spMkLst>
            <pc:docMk/>
            <pc:sldMk cId="353530482" sldId="475"/>
            <ac:spMk id="124" creationId="{DCD315D6-C979-B564-ECD8-977CF0EF4C5F}"/>
          </ac:spMkLst>
        </pc:spChg>
      </pc:sldChg>
      <pc:sldChg chg="addSp delSp modSp mod">
        <pc:chgData name="Piyus Kedia" userId="02ae6dfbcf425881" providerId="LiveId" clId="{5D9E2936-D289-459D-AE35-4B5DFF7EE0AC}" dt="2023-03-09T11:08:05.534" v="1955"/>
        <pc:sldMkLst>
          <pc:docMk/>
          <pc:sldMk cId="1327034315" sldId="476"/>
        </pc:sldMkLst>
        <pc:spChg chg="add mod">
          <ac:chgData name="Piyus Kedia" userId="02ae6dfbcf425881" providerId="LiveId" clId="{5D9E2936-D289-459D-AE35-4B5DFF7EE0AC}" dt="2023-03-09T11:08:05.534" v="1955"/>
          <ac:spMkLst>
            <pc:docMk/>
            <pc:sldMk cId="1327034315" sldId="476"/>
            <ac:spMk id="7" creationId="{6F896C5D-2952-8B0E-3D3D-A1326CC66D73}"/>
          </ac:spMkLst>
        </pc:spChg>
        <pc:spChg chg="add mod">
          <ac:chgData name="Piyus Kedia" userId="02ae6dfbcf425881" providerId="LiveId" clId="{5D9E2936-D289-459D-AE35-4B5DFF7EE0AC}" dt="2023-03-09T11:08:05.534" v="1955"/>
          <ac:spMkLst>
            <pc:docMk/>
            <pc:sldMk cId="1327034315" sldId="476"/>
            <ac:spMk id="8" creationId="{3CE4FC72-EC11-CE75-0B73-F70652E62801}"/>
          </ac:spMkLst>
        </pc:spChg>
        <pc:spChg chg="add mod">
          <ac:chgData name="Piyus Kedia" userId="02ae6dfbcf425881" providerId="LiveId" clId="{5D9E2936-D289-459D-AE35-4B5DFF7EE0AC}" dt="2023-03-09T11:08:05.534" v="1955"/>
          <ac:spMkLst>
            <pc:docMk/>
            <pc:sldMk cId="1327034315" sldId="476"/>
            <ac:spMk id="9" creationId="{C648E88F-0C7E-67FA-B6BD-124017D17E87}"/>
          </ac:spMkLst>
        </pc:spChg>
        <pc:spChg chg="del">
          <ac:chgData name="Piyus Kedia" userId="02ae6dfbcf425881" providerId="LiveId" clId="{5D9E2936-D289-459D-AE35-4B5DFF7EE0AC}" dt="2023-03-09T11:08:04.523" v="1954" actId="478"/>
          <ac:spMkLst>
            <pc:docMk/>
            <pc:sldMk cId="1327034315" sldId="476"/>
            <ac:spMk id="121" creationId="{F76EF090-2762-5EE7-15C2-5D730D9485B5}"/>
          </ac:spMkLst>
        </pc:spChg>
        <pc:spChg chg="del">
          <ac:chgData name="Piyus Kedia" userId="02ae6dfbcf425881" providerId="LiveId" clId="{5D9E2936-D289-459D-AE35-4B5DFF7EE0AC}" dt="2023-03-09T11:08:04.523" v="1954" actId="478"/>
          <ac:spMkLst>
            <pc:docMk/>
            <pc:sldMk cId="1327034315" sldId="476"/>
            <ac:spMk id="124" creationId="{DCD315D6-C979-B564-ECD8-977CF0EF4C5F}"/>
          </ac:spMkLst>
        </pc:spChg>
        <pc:spChg chg="del">
          <ac:chgData name="Piyus Kedia" userId="02ae6dfbcf425881" providerId="LiveId" clId="{5D9E2936-D289-459D-AE35-4B5DFF7EE0AC}" dt="2023-03-09T11:08:04.523" v="1954" actId="478"/>
          <ac:spMkLst>
            <pc:docMk/>
            <pc:sldMk cId="1327034315" sldId="476"/>
            <ac:spMk id="126" creationId="{F9AEA338-A518-042E-B5E0-D7CBC0218A40}"/>
          </ac:spMkLst>
        </pc:spChg>
      </pc:sldChg>
      <pc:sldChg chg="del">
        <pc:chgData name="Piyus Kedia" userId="02ae6dfbcf425881" providerId="LiveId" clId="{5D9E2936-D289-459D-AE35-4B5DFF7EE0AC}" dt="2023-03-09T10:31:46.978" v="66" actId="47"/>
        <pc:sldMkLst>
          <pc:docMk/>
          <pc:sldMk cId="2595624589" sldId="477"/>
        </pc:sldMkLst>
      </pc:sldChg>
      <pc:sldChg chg="del">
        <pc:chgData name="Piyus Kedia" userId="02ae6dfbcf425881" providerId="LiveId" clId="{5D9E2936-D289-459D-AE35-4B5DFF7EE0AC}" dt="2023-03-09T10:31:52.486" v="86" actId="47"/>
        <pc:sldMkLst>
          <pc:docMk/>
          <pc:sldMk cId="3119261631" sldId="478"/>
        </pc:sldMkLst>
      </pc:sldChg>
      <pc:sldChg chg="del">
        <pc:chgData name="Piyus Kedia" userId="02ae6dfbcf425881" providerId="LiveId" clId="{5D9E2936-D289-459D-AE35-4B5DFF7EE0AC}" dt="2023-03-09T10:31:55.399" v="97" actId="47"/>
        <pc:sldMkLst>
          <pc:docMk/>
          <pc:sldMk cId="1981600702" sldId="479"/>
        </pc:sldMkLst>
      </pc:sldChg>
      <pc:sldChg chg="modSp mod">
        <pc:chgData name="Piyus Kedia" userId="02ae6dfbcf425881" providerId="LiveId" clId="{5D9E2936-D289-459D-AE35-4B5DFF7EE0AC}" dt="2023-03-09T10:35:34.121" v="134" actId="20577"/>
        <pc:sldMkLst>
          <pc:docMk/>
          <pc:sldMk cId="1206762824" sldId="481"/>
        </pc:sldMkLst>
        <pc:spChg chg="mod">
          <ac:chgData name="Piyus Kedia" userId="02ae6dfbcf425881" providerId="LiveId" clId="{5D9E2936-D289-459D-AE35-4B5DFF7EE0AC}" dt="2023-03-09T10:35:34.121" v="134" actId="20577"/>
          <ac:spMkLst>
            <pc:docMk/>
            <pc:sldMk cId="1206762824" sldId="481"/>
            <ac:spMk id="2" creationId="{7F0B0046-DAD1-3961-EE2A-A296D2DCA157}"/>
          </ac:spMkLst>
        </pc:spChg>
      </pc:sldChg>
      <pc:sldChg chg="addSp modSp mod">
        <pc:chgData name="Piyus Kedia" userId="02ae6dfbcf425881" providerId="LiveId" clId="{5D9E2936-D289-459D-AE35-4B5DFF7EE0AC}" dt="2023-03-10T05:15:11.418" v="14360"/>
        <pc:sldMkLst>
          <pc:docMk/>
          <pc:sldMk cId="2068346223" sldId="482"/>
        </pc:sldMkLst>
        <pc:spChg chg="mod">
          <ac:chgData name="Piyus Kedia" userId="02ae6dfbcf425881" providerId="LiveId" clId="{5D9E2936-D289-459D-AE35-4B5DFF7EE0AC}" dt="2023-03-09T12:38:47.281" v="3117" actId="20577"/>
          <ac:spMkLst>
            <pc:docMk/>
            <pc:sldMk cId="2068346223" sldId="482"/>
            <ac:spMk id="3" creationId="{45130C9E-53A2-4ACD-B9A5-3B94FFE5746E}"/>
          </ac:spMkLst>
        </pc:spChg>
        <pc:inkChg chg="add">
          <ac:chgData name="Piyus Kedia" userId="02ae6dfbcf425881" providerId="LiveId" clId="{5D9E2936-D289-459D-AE35-4B5DFF7EE0AC}" dt="2023-03-10T05:15:11.418" v="14360"/>
          <ac:inkMkLst>
            <pc:docMk/>
            <pc:sldMk cId="2068346223" sldId="482"/>
            <ac:inkMk id="4" creationId="{3A0C4A2C-D6FE-C15E-2FE4-14F5717EC6A0}"/>
          </ac:inkMkLst>
        </pc:inkChg>
      </pc:sldChg>
      <pc:sldChg chg="del">
        <pc:chgData name="Piyus Kedia" userId="02ae6dfbcf425881" providerId="LiveId" clId="{5D9E2936-D289-459D-AE35-4B5DFF7EE0AC}" dt="2023-03-09T12:39:56.368" v="3118" actId="47"/>
        <pc:sldMkLst>
          <pc:docMk/>
          <pc:sldMk cId="770899867" sldId="485"/>
        </pc:sldMkLst>
      </pc:sldChg>
      <pc:sldChg chg="modSp mod">
        <pc:chgData name="Piyus Kedia" userId="02ae6dfbcf425881" providerId="LiveId" clId="{5D9E2936-D289-459D-AE35-4B5DFF7EE0AC}" dt="2023-03-09T14:32:52.456" v="6677" actId="313"/>
        <pc:sldMkLst>
          <pc:docMk/>
          <pc:sldMk cId="1903315900" sldId="486"/>
        </pc:sldMkLst>
        <pc:spChg chg="mod">
          <ac:chgData name="Piyus Kedia" userId="02ae6dfbcf425881" providerId="LiveId" clId="{5D9E2936-D289-459D-AE35-4B5DFF7EE0AC}" dt="2023-03-09T14:32:52.456" v="6677" actId="313"/>
          <ac:spMkLst>
            <pc:docMk/>
            <pc:sldMk cId="1903315900" sldId="486"/>
            <ac:spMk id="2" creationId="{D22AED82-1530-CC9D-CD1E-D1E13389957D}"/>
          </ac:spMkLst>
        </pc:spChg>
      </pc:sldChg>
      <pc:sldChg chg="addSp">
        <pc:chgData name="Piyus Kedia" userId="02ae6dfbcf425881" providerId="LiveId" clId="{5D9E2936-D289-459D-AE35-4B5DFF7EE0AC}" dt="2023-03-10T05:15:11.418" v="14360"/>
        <pc:sldMkLst>
          <pc:docMk/>
          <pc:sldMk cId="3837621557" sldId="494"/>
        </pc:sldMkLst>
        <pc:inkChg chg="add">
          <ac:chgData name="Piyus Kedia" userId="02ae6dfbcf425881" providerId="LiveId" clId="{5D9E2936-D289-459D-AE35-4B5DFF7EE0AC}" dt="2023-03-10T05:15:11.418" v="14360"/>
          <ac:inkMkLst>
            <pc:docMk/>
            <pc:sldMk cId="3837621557" sldId="494"/>
            <ac:inkMk id="3" creationId="{37E7B62A-FB18-DAF8-10DF-969E0CF3861D}"/>
          </ac:inkMkLst>
        </pc:inkChg>
      </pc:sldChg>
      <pc:sldChg chg="del">
        <pc:chgData name="Piyus Kedia" userId="02ae6dfbcf425881" providerId="LiveId" clId="{5D9E2936-D289-459D-AE35-4B5DFF7EE0AC}" dt="2023-03-09T10:31:40.234" v="49" actId="47"/>
        <pc:sldMkLst>
          <pc:docMk/>
          <pc:sldMk cId="2137174153" sldId="501"/>
        </pc:sldMkLst>
      </pc:sldChg>
      <pc:sldChg chg="del">
        <pc:chgData name="Piyus Kedia" userId="02ae6dfbcf425881" providerId="LiveId" clId="{5D9E2936-D289-459D-AE35-4B5DFF7EE0AC}" dt="2023-03-09T10:31:41.879" v="54" actId="47"/>
        <pc:sldMkLst>
          <pc:docMk/>
          <pc:sldMk cId="4165923678" sldId="502"/>
        </pc:sldMkLst>
      </pc:sldChg>
      <pc:sldChg chg="del">
        <pc:chgData name="Piyus Kedia" userId="02ae6dfbcf425881" providerId="LiveId" clId="{5D9E2936-D289-459D-AE35-4B5DFF7EE0AC}" dt="2023-03-09T10:31:47.642" v="69" actId="47"/>
        <pc:sldMkLst>
          <pc:docMk/>
          <pc:sldMk cId="2842975143" sldId="503"/>
        </pc:sldMkLst>
      </pc:sldChg>
      <pc:sldChg chg="del">
        <pc:chgData name="Piyus Kedia" userId="02ae6dfbcf425881" providerId="LiveId" clId="{5D9E2936-D289-459D-AE35-4B5DFF7EE0AC}" dt="2023-03-09T10:31:50.867" v="81" actId="47"/>
        <pc:sldMkLst>
          <pc:docMk/>
          <pc:sldMk cId="1612945269" sldId="504"/>
        </pc:sldMkLst>
      </pc:sldChg>
      <pc:sldChg chg="new del">
        <pc:chgData name="Piyus Kedia" userId="02ae6dfbcf425881" providerId="LiveId" clId="{5D9E2936-D289-459D-AE35-4B5DFF7EE0AC}" dt="2023-03-09T10:34:42.828" v="110" actId="47"/>
        <pc:sldMkLst>
          <pc:docMk/>
          <pc:sldMk cId="766205408" sldId="506"/>
        </pc:sldMkLst>
      </pc:sldChg>
      <pc:sldChg chg="del">
        <pc:chgData name="Piyus Kedia" userId="02ae6dfbcf425881" providerId="LiveId" clId="{5D9E2936-D289-459D-AE35-4B5DFF7EE0AC}" dt="2023-03-09T10:31:28.556" v="3" actId="47"/>
        <pc:sldMkLst>
          <pc:docMk/>
          <pc:sldMk cId="1620942276" sldId="506"/>
        </pc:sldMkLst>
      </pc:sldChg>
      <pc:sldChg chg="modSp new mod">
        <pc:chgData name="Piyus Kedia" userId="02ae6dfbcf425881" providerId="LiveId" clId="{5D9E2936-D289-459D-AE35-4B5DFF7EE0AC}" dt="2023-03-09T10:35:56.962" v="150" actId="20577"/>
        <pc:sldMkLst>
          <pc:docMk/>
          <pc:sldMk cId="4281080225" sldId="506"/>
        </pc:sldMkLst>
        <pc:spChg chg="mod">
          <ac:chgData name="Piyus Kedia" userId="02ae6dfbcf425881" providerId="LiveId" clId="{5D9E2936-D289-459D-AE35-4B5DFF7EE0AC}" dt="2023-03-09T10:35:56.962" v="150" actId="20577"/>
          <ac:spMkLst>
            <pc:docMk/>
            <pc:sldMk cId="4281080225" sldId="506"/>
            <ac:spMk id="2" creationId="{A7E0C1D2-3448-7FD8-4432-A6D78D070EB2}"/>
          </ac:spMkLst>
        </pc:spChg>
      </pc:sldChg>
      <pc:sldChg chg="modSp add del mod">
        <pc:chgData name="Piyus Kedia" userId="02ae6dfbcf425881" providerId="LiveId" clId="{5D9E2936-D289-459D-AE35-4B5DFF7EE0AC}" dt="2023-03-09T12:31:56.950" v="3030" actId="47"/>
        <pc:sldMkLst>
          <pc:docMk/>
          <pc:sldMk cId="2105713096" sldId="507"/>
        </pc:sldMkLst>
        <pc:spChg chg="mod">
          <ac:chgData name="Piyus Kedia" userId="02ae6dfbcf425881" providerId="LiveId" clId="{5D9E2936-D289-459D-AE35-4B5DFF7EE0AC}" dt="2023-03-09T10:48:51.619" v="633" actId="20577"/>
          <ac:spMkLst>
            <pc:docMk/>
            <pc:sldMk cId="2105713096" sldId="507"/>
            <ac:spMk id="3" creationId="{354B5D26-EE6D-CB31-E7D3-DC3E65AC02D4}"/>
          </ac:spMkLst>
        </pc:spChg>
        <pc:spChg chg="mod">
          <ac:chgData name="Piyus Kedia" userId="02ae6dfbcf425881" providerId="LiveId" clId="{5D9E2936-D289-459D-AE35-4B5DFF7EE0AC}" dt="2023-03-09T10:46:07.664" v="631" actId="20577"/>
          <ac:spMkLst>
            <pc:docMk/>
            <pc:sldMk cId="2105713096" sldId="507"/>
            <ac:spMk id="5" creationId="{10DE13D4-4EC2-4AAF-910C-65254301F1F0}"/>
          </ac:spMkLst>
        </pc:spChg>
      </pc:sldChg>
      <pc:sldChg chg="addSp delSp modSp add del mod">
        <pc:chgData name="Piyus Kedia" userId="02ae6dfbcf425881" providerId="LiveId" clId="{5D9E2936-D289-459D-AE35-4B5DFF7EE0AC}" dt="2023-03-09T12:31:53.021" v="3029" actId="47"/>
        <pc:sldMkLst>
          <pc:docMk/>
          <pc:sldMk cId="3317012924" sldId="508"/>
        </pc:sldMkLst>
        <pc:spChg chg="mod">
          <ac:chgData name="Piyus Kedia" userId="02ae6dfbcf425881" providerId="LiveId" clId="{5D9E2936-D289-459D-AE35-4B5DFF7EE0AC}" dt="2023-03-09T10:48:55.762" v="634" actId="20577"/>
          <ac:spMkLst>
            <pc:docMk/>
            <pc:sldMk cId="3317012924" sldId="508"/>
            <ac:spMk id="3" creationId="{354B5D26-EE6D-CB31-E7D3-DC3E65AC02D4}"/>
          </ac:spMkLst>
        </pc:spChg>
        <pc:spChg chg="add mod">
          <ac:chgData name="Piyus Kedia" userId="02ae6dfbcf425881" providerId="LiveId" clId="{5D9E2936-D289-459D-AE35-4B5DFF7EE0AC}" dt="2023-03-09T10:48:42.685" v="632" actId="20577"/>
          <ac:spMkLst>
            <pc:docMk/>
            <pc:sldMk cId="3317012924" sldId="508"/>
            <ac:spMk id="4" creationId="{0EF8B99B-DBFA-ED42-F6EF-463C4A25D1D9}"/>
          </ac:spMkLst>
        </pc:spChg>
        <pc:spChg chg="del">
          <ac:chgData name="Piyus Kedia" userId="02ae6dfbcf425881" providerId="LiveId" clId="{5D9E2936-D289-459D-AE35-4B5DFF7EE0AC}" dt="2023-03-09T10:44:52.272" v="621" actId="478"/>
          <ac:spMkLst>
            <pc:docMk/>
            <pc:sldMk cId="3317012924" sldId="508"/>
            <ac:spMk id="5" creationId="{10DE13D4-4EC2-4AAF-910C-65254301F1F0}"/>
          </ac:spMkLst>
        </pc:spChg>
      </pc:sldChg>
      <pc:sldChg chg="add del">
        <pc:chgData name="Piyus Kedia" userId="02ae6dfbcf425881" providerId="LiveId" clId="{5D9E2936-D289-459D-AE35-4B5DFF7EE0AC}" dt="2023-03-09T10:45:01.745" v="623" actId="47"/>
        <pc:sldMkLst>
          <pc:docMk/>
          <pc:sldMk cId="1772014113" sldId="509"/>
        </pc:sldMkLst>
      </pc:sldChg>
      <pc:sldChg chg="add del">
        <pc:chgData name="Piyus Kedia" userId="02ae6dfbcf425881" providerId="LiveId" clId="{5D9E2936-D289-459D-AE35-4B5DFF7EE0AC}" dt="2023-03-09T10:45:03.006" v="624" actId="47"/>
        <pc:sldMkLst>
          <pc:docMk/>
          <pc:sldMk cId="2196259292" sldId="510"/>
        </pc:sldMkLst>
      </pc:sldChg>
      <pc:sldChg chg="add del">
        <pc:chgData name="Piyus Kedia" userId="02ae6dfbcf425881" providerId="LiveId" clId="{5D9E2936-D289-459D-AE35-4B5DFF7EE0AC}" dt="2023-03-09T10:45:03.765" v="625" actId="47"/>
        <pc:sldMkLst>
          <pc:docMk/>
          <pc:sldMk cId="1606949668" sldId="511"/>
        </pc:sldMkLst>
      </pc:sldChg>
      <pc:sldChg chg="add del">
        <pc:chgData name="Piyus Kedia" userId="02ae6dfbcf425881" providerId="LiveId" clId="{5D9E2936-D289-459D-AE35-4B5DFF7EE0AC}" dt="2023-03-09T10:45:04.799" v="626" actId="47"/>
        <pc:sldMkLst>
          <pc:docMk/>
          <pc:sldMk cId="886319007" sldId="512"/>
        </pc:sldMkLst>
      </pc:sldChg>
      <pc:sldChg chg="add del">
        <pc:chgData name="Piyus Kedia" userId="02ae6dfbcf425881" providerId="LiveId" clId="{5D9E2936-D289-459D-AE35-4B5DFF7EE0AC}" dt="2023-03-09T10:45:05.832" v="627" actId="47"/>
        <pc:sldMkLst>
          <pc:docMk/>
          <pc:sldMk cId="999803492" sldId="513"/>
        </pc:sldMkLst>
      </pc:sldChg>
      <pc:sldChg chg="add del">
        <pc:chgData name="Piyus Kedia" userId="02ae6dfbcf425881" providerId="LiveId" clId="{5D9E2936-D289-459D-AE35-4B5DFF7EE0AC}" dt="2023-03-09T10:45:06.681" v="628" actId="47"/>
        <pc:sldMkLst>
          <pc:docMk/>
          <pc:sldMk cId="865620852" sldId="514"/>
        </pc:sldMkLst>
      </pc:sldChg>
      <pc:sldChg chg="add del">
        <pc:chgData name="Piyus Kedia" userId="02ae6dfbcf425881" providerId="LiveId" clId="{5D9E2936-D289-459D-AE35-4B5DFF7EE0AC}" dt="2023-03-09T10:45:07.404" v="629" actId="47"/>
        <pc:sldMkLst>
          <pc:docMk/>
          <pc:sldMk cId="2650966841" sldId="515"/>
        </pc:sldMkLst>
      </pc:sldChg>
      <pc:sldChg chg="addSp delSp modSp add mod">
        <pc:chgData name="Piyus Kedia" userId="02ae6dfbcf425881" providerId="LiveId" clId="{5D9E2936-D289-459D-AE35-4B5DFF7EE0AC}" dt="2023-03-09T12:26:55.993" v="2987"/>
        <pc:sldMkLst>
          <pc:docMk/>
          <pc:sldMk cId="2681943237" sldId="516"/>
        </pc:sldMkLst>
        <pc:spChg chg="mod">
          <ac:chgData name="Piyus Kedia" userId="02ae6dfbcf425881" providerId="LiveId" clId="{5D9E2936-D289-459D-AE35-4B5DFF7EE0AC}" dt="2023-03-09T10:54:29.016" v="993" actId="14100"/>
          <ac:spMkLst>
            <pc:docMk/>
            <pc:sldMk cId="2681943237" sldId="516"/>
            <ac:spMk id="3" creationId="{354B5D26-EE6D-CB31-E7D3-DC3E65AC02D4}"/>
          </ac:spMkLst>
        </pc:spChg>
        <pc:spChg chg="del mod">
          <ac:chgData name="Piyus Kedia" userId="02ae6dfbcf425881" providerId="LiveId" clId="{5D9E2936-D289-459D-AE35-4B5DFF7EE0AC}" dt="2023-03-09T10:54:12.042" v="987" actId="478"/>
          <ac:spMkLst>
            <pc:docMk/>
            <pc:sldMk cId="2681943237" sldId="516"/>
            <ac:spMk id="4" creationId="{433FA5A5-62BA-B936-335F-3B8C6B18CB4D}"/>
          </ac:spMkLst>
        </pc:spChg>
        <pc:spChg chg="del">
          <ac:chgData name="Piyus Kedia" userId="02ae6dfbcf425881" providerId="LiveId" clId="{5D9E2936-D289-459D-AE35-4B5DFF7EE0AC}" dt="2023-03-09T10:55:34.687" v="1280" actId="478"/>
          <ac:spMkLst>
            <pc:docMk/>
            <pc:sldMk cId="2681943237" sldId="516"/>
            <ac:spMk id="5" creationId="{10DE13D4-4EC2-4AAF-910C-65254301F1F0}"/>
          </ac:spMkLst>
        </pc:spChg>
        <pc:spChg chg="del mod">
          <ac:chgData name="Piyus Kedia" userId="02ae6dfbcf425881" providerId="LiveId" clId="{5D9E2936-D289-459D-AE35-4B5DFF7EE0AC}" dt="2023-03-09T10:54:12.042" v="987" actId="478"/>
          <ac:spMkLst>
            <pc:docMk/>
            <pc:sldMk cId="2681943237" sldId="516"/>
            <ac:spMk id="6" creationId="{0D16D53B-FDD2-2195-0F77-0C7CCD0FD7BC}"/>
          </ac:spMkLst>
        </pc:spChg>
        <pc:spChg chg="add del mod">
          <ac:chgData name="Piyus Kedia" userId="02ae6dfbcf425881" providerId="LiveId" clId="{5D9E2936-D289-459D-AE35-4B5DFF7EE0AC}" dt="2023-03-09T10:54:12.042" v="987" actId="478"/>
          <ac:spMkLst>
            <pc:docMk/>
            <pc:sldMk cId="2681943237" sldId="516"/>
            <ac:spMk id="7" creationId="{DA9F6FC9-72FE-3101-9E16-D268D466BE25}"/>
          </ac:spMkLst>
        </pc:spChg>
        <pc:spChg chg="del">
          <ac:chgData name="Piyus Kedia" userId="02ae6dfbcf425881" providerId="LiveId" clId="{5D9E2936-D289-459D-AE35-4B5DFF7EE0AC}" dt="2023-03-09T10:49:50.115" v="646" actId="478"/>
          <ac:spMkLst>
            <pc:docMk/>
            <pc:sldMk cId="2681943237" sldId="516"/>
            <ac:spMk id="8" creationId="{36D4D65C-C63F-8569-AF92-85C9CC6AFDF7}"/>
          </ac:spMkLst>
        </pc:spChg>
        <pc:spChg chg="del">
          <ac:chgData name="Piyus Kedia" userId="02ae6dfbcf425881" providerId="LiveId" clId="{5D9E2936-D289-459D-AE35-4B5DFF7EE0AC}" dt="2023-03-09T10:49:50.115" v="646" actId="478"/>
          <ac:spMkLst>
            <pc:docMk/>
            <pc:sldMk cId="2681943237" sldId="516"/>
            <ac:spMk id="9" creationId="{2D227BCB-D214-433C-0461-395D8F911532}"/>
          </ac:spMkLst>
        </pc:spChg>
        <pc:spChg chg="add del mod">
          <ac:chgData name="Piyus Kedia" userId="02ae6dfbcf425881" providerId="LiveId" clId="{5D9E2936-D289-459D-AE35-4B5DFF7EE0AC}" dt="2023-03-09T10:54:12.042" v="987" actId="478"/>
          <ac:spMkLst>
            <pc:docMk/>
            <pc:sldMk cId="2681943237" sldId="516"/>
            <ac:spMk id="10" creationId="{510CAB0C-1697-26B2-510D-9975DFC483F4}"/>
          </ac:spMkLst>
        </pc:spChg>
        <pc:spChg chg="add del mod">
          <ac:chgData name="Piyus Kedia" userId="02ae6dfbcf425881" providerId="LiveId" clId="{5D9E2936-D289-459D-AE35-4B5DFF7EE0AC}" dt="2023-03-09T10:54:12.042" v="987" actId="478"/>
          <ac:spMkLst>
            <pc:docMk/>
            <pc:sldMk cId="2681943237" sldId="516"/>
            <ac:spMk id="11" creationId="{FACCB57D-3BFE-249A-5020-45D0AAB53AA3}"/>
          </ac:spMkLst>
        </pc:spChg>
        <pc:spChg chg="add del mod">
          <ac:chgData name="Piyus Kedia" userId="02ae6dfbcf425881" providerId="LiveId" clId="{5D9E2936-D289-459D-AE35-4B5DFF7EE0AC}" dt="2023-03-09T10:52:23.272" v="875" actId="478"/>
          <ac:spMkLst>
            <pc:docMk/>
            <pc:sldMk cId="2681943237" sldId="516"/>
            <ac:spMk id="15" creationId="{FC282509-1C33-3F14-FBF4-52148DFFC4EB}"/>
          </ac:spMkLst>
        </pc:spChg>
        <pc:spChg chg="add del mod">
          <ac:chgData name="Piyus Kedia" userId="02ae6dfbcf425881" providerId="LiveId" clId="{5D9E2936-D289-459D-AE35-4B5DFF7EE0AC}" dt="2023-03-09T10:54:19.900" v="990" actId="478"/>
          <ac:spMkLst>
            <pc:docMk/>
            <pc:sldMk cId="2681943237" sldId="516"/>
            <ac:spMk id="16" creationId="{DA8B545A-885E-7A2E-AE86-9B9E53F507D8}"/>
          </ac:spMkLst>
        </pc:spChg>
        <pc:spChg chg="add del mod">
          <ac:chgData name="Piyus Kedia" userId="02ae6dfbcf425881" providerId="LiveId" clId="{5D9E2936-D289-459D-AE35-4B5DFF7EE0AC}" dt="2023-03-09T10:54:12.042" v="987" actId="478"/>
          <ac:spMkLst>
            <pc:docMk/>
            <pc:sldMk cId="2681943237" sldId="516"/>
            <ac:spMk id="17" creationId="{52D428F1-8426-7B6D-8B62-175B4B00CDC0}"/>
          </ac:spMkLst>
        </pc:spChg>
        <pc:spChg chg="del">
          <ac:chgData name="Piyus Kedia" userId="02ae6dfbcf425881" providerId="LiveId" clId="{5D9E2936-D289-459D-AE35-4B5DFF7EE0AC}" dt="2023-03-09T10:54:12.042" v="987" actId="478"/>
          <ac:spMkLst>
            <pc:docMk/>
            <pc:sldMk cId="2681943237" sldId="516"/>
            <ac:spMk id="20" creationId="{712ADDE6-EF0C-0315-8E0C-22E7535A0607}"/>
          </ac:spMkLst>
        </pc:spChg>
        <pc:spChg chg="add del mod">
          <ac:chgData name="Piyus Kedia" userId="02ae6dfbcf425881" providerId="LiveId" clId="{5D9E2936-D289-459D-AE35-4B5DFF7EE0AC}" dt="2023-03-09T10:54:12.042" v="987" actId="478"/>
          <ac:spMkLst>
            <pc:docMk/>
            <pc:sldMk cId="2681943237" sldId="516"/>
            <ac:spMk id="24" creationId="{26B33487-91FF-35F2-51E5-37FAFF181C7F}"/>
          </ac:spMkLst>
        </pc:spChg>
        <pc:spChg chg="add del mod">
          <ac:chgData name="Piyus Kedia" userId="02ae6dfbcf425881" providerId="LiveId" clId="{5D9E2936-D289-459D-AE35-4B5DFF7EE0AC}" dt="2023-03-09T10:54:12.042" v="987" actId="478"/>
          <ac:spMkLst>
            <pc:docMk/>
            <pc:sldMk cId="2681943237" sldId="516"/>
            <ac:spMk id="25" creationId="{6FDAEA52-4977-45B6-96EE-67794AEBC04E}"/>
          </ac:spMkLst>
        </pc:spChg>
        <pc:spChg chg="add mod">
          <ac:chgData name="Piyus Kedia" userId="02ae6dfbcf425881" providerId="LiveId" clId="{5D9E2936-D289-459D-AE35-4B5DFF7EE0AC}" dt="2023-03-09T10:54:53.012" v="1166" actId="20577"/>
          <ac:spMkLst>
            <pc:docMk/>
            <pc:sldMk cId="2681943237" sldId="516"/>
            <ac:spMk id="26" creationId="{BC16E9A9-7A53-01EE-5366-16D74EBA9D37}"/>
          </ac:spMkLst>
        </pc:spChg>
        <pc:spChg chg="add mod">
          <ac:chgData name="Piyus Kedia" userId="02ae6dfbcf425881" providerId="LiveId" clId="{5D9E2936-D289-459D-AE35-4B5DFF7EE0AC}" dt="2023-03-09T10:54:56.356" v="1168" actId="20577"/>
          <ac:spMkLst>
            <pc:docMk/>
            <pc:sldMk cId="2681943237" sldId="516"/>
            <ac:spMk id="27" creationId="{95AE72B7-5C57-2AF7-E603-5231CA450660}"/>
          </ac:spMkLst>
        </pc:spChg>
        <pc:spChg chg="add mod">
          <ac:chgData name="Piyus Kedia" userId="02ae6dfbcf425881" providerId="LiveId" clId="{5D9E2936-D289-459D-AE35-4B5DFF7EE0AC}" dt="2023-03-09T10:55:03.173" v="1174" actId="1038"/>
          <ac:spMkLst>
            <pc:docMk/>
            <pc:sldMk cId="2681943237" sldId="516"/>
            <ac:spMk id="28" creationId="{96462A78-D8A0-93CA-A19F-382ACEE61FC4}"/>
          </ac:spMkLst>
        </pc:spChg>
        <pc:spChg chg="add mod">
          <ac:chgData name="Piyus Kedia" userId="02ae6dfbcf425881" providerId="LiveId" clId="{5D9E2936-D289-459D-AE35-4B5DFF7EE0AC}" dt="2023-03-09T10:56:01.739" v="1334" actId="1036"/>
          <ac:spMkLst>
            <pc:docMk/>
            <pc:sldMk cId="2681943237" sldId="516"/>
            <ac:spMk id="29" creationId="{A1E2CA9F-5D0C-5C92-0305-1E0FC6D46E34}"/>
          </ac:spMkLst>
        </pc:spChg>
        <pc:spChg chg="add mod">
          <ac:chgData name="Piyus Kedia" userId="02ae6dfbcf425881" providerId="LiveId" clId="{5D9E2936-D289-459D-AE35-4B5DFF7EE0AC}" dt="2023-03-09T10:55:27.484" v="1279" actId="20577"/>
          <ac:spMkLst>
            <pc:docMk/>
            <pc:sldMk cId="2681943237" sldId="516"/>
            <ac:spMk id="30" creationId="{1925676A-D882-1C84-00FA-5ED8DA5C35A6}"/>
          </ac:spMkLst>
        </pc:spChg>
        <pc:spChg chg="add mod">
          <ac:chgData name="Piyus Kedia" userId="02ae6dfbcf425881" providerId="LiveId" clId="{5D9E2936-D289-459D-AE35-4B5DFF7EE0AC}" dt="2023-03-09T10:55:52.707" v="1330" actId="1035"/>
          <ac:spMkLst>
            <pc:docMk/>
            <pc:sldMk cId="2681943237" sldId="516"/>
            <ac:spMk id="31" creationId="{CD32E61E-BE85-CB4A-6091-1EC62C41213C}"/>
          </ac:spMkLst>
        </pc:spChg>
        <pc:spChg chg="del mod">
          <ac:chgData name="Piyus Kedia" userId="02ae6dfbcf425881" providerId="LiveId" clId="{5D9E2936-D289-459D-AE35-4B5DFF7EE0AC}" dt="2023-03-09T10:54:12.042" v="987" actId="478"/>
          <ac:spMkLst>
            <pc:docMk/>
            <pc:sldMk cId="2681943237" sldId="516"/>
            <ac:spMk id="32" creationId="{9C751193-1F96-6E15-FA8C-89D2EA9C4827}"/>
          </ac:spMkLst>
        </pc:spChg>
        <pc:spChg chg="del mod">
          <ac:chgData name="Piyus Kedia" userId="02ae6dfbcf425881" providerId="LiveId" clId="{5D9E2936-D289-459D-AE35-4B5DFF7EE0AC}" dt="2023-03-09T10:52:26.006" v="876" actId="478"/>
          <ac:spMkLst>
            <pc:docMk/>
            <pc:sldMk cId="2681943237" sldId="516"/>
            <ac:spMk id="33" creationId="{24C88CC1-B6C4-95DA-C4E8-F482F921F7BC}"/>
          </ac:spMkLst>
        </pc:spChg>
        <pc:spChg chg="del mod">
          <ac:chgData name="Piyus Kedia" userId="02ae6dfbcf425881" providerId="LiveId" clId="{5D9E2936-D289-459D-AE35-4B5DFF7EE0AC}" dt="2023-03-09T10:54:12.042" v="987" actId="478"/>
          <ac:spMkLst>
            <pc:docMk/>
            <pc:sldMk cId="2681943237" sldId="516"/>
            <ac:spMk id="34" creationId="{A57D7D76-D228-9A16-F1FF-39D983326000}"/>
          </ac:spMkLst>
        </pc:spChg>
        <pc:spChg chg="add del mod">
          <ac:chgData name="Piyus Kedia" userId="02ae6dfbcf425881" providerId="LiveId" clId="{5D9E2936-D289-459D-AE35-4B5DFF7EE0AC}" dt="2023-03-09T10:59:00.315" v="1424" actId="20577"/>
          <ac:spMkLst>
            <pc:docMk/>
            <pc:sldMk cId="2681943237" sldId="516"/>
            <ac:spMk id="58" creationId="{800BF7DB-7C3C-903F-2DF3-7A7DD14F433C}"/>
          </ac:spMkLst>
        </pc:spChg>
        <pc:spChg chg="add mod">
          <ac:chgData name="Piyus Kedia" userId="02ae6dfbcf425881" providerId="LiveId" clId="{5D9E2936-D289-459D-AE35-4B5DFF7EE0AC}" dt="2023-03-09T11:00:21.752" v="1514" actId="1037"/>
          <ac:spMkLst>
            <pc:docMk/>
            <pc:sldMk cId="2681943237" sldId="516"/>
            <ac:spMk id="64" creationId="{15BA2115-C44F-3F33-10AD-BB710588428A}"/>
          </ac:spMkLst>
        </pc:spChg>
        <pc:spChg chg="add mod">
          <ac:chgData name="Piyus Kedia" userId="02ae6dfbcf425881" providerId="LiveId" clId="{5D9E2936-D289-459D-AE35-4B5DFF7EE0AC}" dt="2023-03-09T11:27:05.814" v="2756" actId="1036"/>
          <ac:spMkLst>
            <pc:docMk/>
            <pc:sldMk cId="2681943237" sldId="516"/>
            <ac:spMk id="83" creationId="{F3FE82AB-FD8D-2D5E-C34E-374E823B0706}"/>
          </ac:spMkLst>
        </pc:spChg>
        <pc:spChg chg="del mod">
          <ac:chgData name="Piyus Kedia" userId="02ae6dfbcf425881" providerId="LiveId" clId="{5D9E2936-D289-459D-AE35-4B5DFF7EE0AC}" dt="2023-03-09T10:54:12.042" v="987" actId="478"/>
          <ac:spMkLst>
            <pc:docMk/>
            <pc:sldMk cId="2681943237" sldId="516"/>
            <ac:spMk id="85" creationId="{384E0C42-9D6A-1864-5213-89900FC5EFA0}"/>
          </ac:spMkLst>
        </pc:spChg>
        <pc:spChg chg="add mod">
          <ac:chgData name="Piyus Kedia" userId="02ae6dfbcf425881" providerId="LiveId" clId="{5D9E2936-D289-459D-AE35-4B5DFF7EE0AC}" dt="2023-03-09T11:24:49.408" v="2437" actId="20577"/>
          <ac:spMkLst>
            <pc:docMk/>
            <pc:sldMk cId="2681943237" sldId="516"/>
            <ac:spMk id="86" creationId="{10FD6D1B-0EF3-C3C6-47CC-C66C4B23A8E6}"/>
          </ac:spMkLst>
        </pc:spChg>
        <pc:spChg chg="add mod">
          <ac:chgData name="Piyus Kedia" userId="02ae6dfbcf425881" providerId="LiveId" clId="{5D9E2936-D289-459D-AE35-4B5DFF7EE0AC}" dt="2023-03-09T11:02:42.735" v="1707" actId="1035"/>
          <ac:spMkLst>
            <pc:docMk/>
            <pc:sldMk cId="2681943237" sldId="516"/>
            <ac:spMk id="88" creationId="{3640D8E4-599A-CD42-FD7E-3D30D0D97DFD}"/>
          </ac:spMkLst>
        </pc:spChg>
        <pc:spChg chg="add mod">
          <ac:chgData name="Piyus Kedia" userId="02ae6dfbcf425881" providerId="LiveId" clId="{5D9E2936-D289-459D-AE35-4B5DFF7EE0AC}" dt="2023-03-09T11:02:48.023" v="1743" actId="1036"/>
          <ac:spMkLst>
            <pc:docMk/>
            <pc:sldMk cId="2681943237" sldId="516"/>
            <ac:spMk id="89" creationId="{61399DF0-A967-1F29-7B1B-CCAE4BE1157D}"/>
          </ac:spMkLst>
        </pc:spChg>
        <pc:spChg chg="add mod">
          <ac:chgData name="Piyus Kedia" userId="02ae6dfbcf425881" providerId="LiveId" clId="{5D9E2936-D289-459D-AE35-4B5DFF7EE0AC}" dt="2023-03-09T11:02:57.702" v="1812" actId="1036"/>
          <ac:spMkLst>
            <pc:docMk/>
            <pc:sldMk cId="2681943237" sldId="516"/>
            <ac:spMk id="90" creationId="{AEA9CBF0-77AD-4B1B-CE9D-5EAFD924F59A}"/>
          </ac:spMkLst>
        </pc:spChg>
        <pc:spChg chg="add mod">
          <ac:chgData name="Piyus Kedia" userId="02ae6dfbcf425881" providerId="LiveId" clId="{5D9E2936-D289-459D-AE35-4B5DFF7EE0AC}" dt="2023-03-09T11:03:50.856" v="1856" actId="1036"/>
          <ac:spMkLst>
            <pc:docMk/>
            <pc:sldMk cId="2681943237" sldId="516"/>
            <ac:spMk id="99" creationId="{E21ABB12-285D-E065-175F-AB65920B5A93}"/>
          </ac:spMkLst>
        </pc:spChg>
        <pc:spChg chg="add mod">
          <ac:chgData name="Piyus Kedia" userId="02ae6dfbcf425881" providerId="LiveId" clId="{5D9E2936-D289-459D-AE35-4B5DFF7EE0AC}" dt="2023-03-09T11:18:32.553" v="2013" actId="20577"/>
          <ac:spMkLst>
            <pc:docMk/>
            <pc:sldMk cId="2681943237" sldId="516"/>
            <ac:spMk id="100" creationId="{E9F569BE-2B7E-9DAE-82A0-BD6EAEBB8F55}"/>
          </ac:spMkLst>
        </pc:spChg>
        <pc:spChg chg="add mod">
          <ac:chgData name="Piyus Kedia" userId="02ae6dfbcf425881" providerId="LiveId" clId="{5D9E2936-D289-459D-AE35-4B5DFF7EE0AC}" dt="2023-03-09T11:04:22.688" v="1930" actId="1036"/>
          <ac:spMkLst>
            <pc:docMk/>
            <pc:sldMk cId="2681943237" sldId="516"/>
            <ac:spMk id="101" creationId="{6B80B6C9-4330-1F72-BB28-0EE49A1B6FE0}"/>
          </ac:spMkLst>
        </pc:spChg>
        <pc:spChg chg="add mod">
          <ac:chgData name="Piyus Kedia" userId="02ae6dfbcf425881" providerId="LiveId" clId="{5D9E2936-D289-459D-AE35-4B5DFF7EE0AC}" dt="2023-03-09T11:26:10.253" v="2726" actId="1038"/>
          <ac:spMkLst>
            <pc:docMk/>
            <pc:sldMk cId="2681943237" sldId="516"/>
            <ac:spMk id="102" creationId="{E583247F-8939-FC0C-6341-FD04A0D1EA76}"/>
          </ac:spMkLst>
        </pc:spChg>
        <pc:spChg chg="add mod">
          <ac:chgData name="Piyus Kedia" userId="02ae6dfbcf425881" providerId="LiveId" clId="{5D9E2936-D289-459D-AE35-4B5DFF7EE0AC}" dt="2023-03-09T11:26:05.430" v="2714" actId="1038"/>
          <ac:spMkLst>
            <pc:docMk/>
            <pc:sldMk cId="2681943237" sldId="516"/>
            <ac:spMk id="103" creationId="{E6E9A02B-579D-3BC4-D2E4-311B2B723234}"/>
          </ac:spMkLst>
        </pc:spChg>
        <pc:spChg chg="add mod">
          <ac:chgData name="Piyus Kedia" userId="02ae6dfbcf425881" providerId="LiveId" clId="{5D9E2936-D289-459D-AE35-4B5DFF7EE0AC}" dt="2023-03-09T11:20:14.846" v="2334" actId="1036"/>
          <ac:spMkLst>
            <pc:docMk/>
            <pc:sldMk cId="2681943237" sldId="516"/>
            <ac:spMk id="105" creationId="{C3B2C0B1-03DC-41C3-5199-1A67009EA0F9}"/>
          </ac:spMkLst>
        </pc:spChg>
        <pc:spChg chg="add mod">
          <ac:chgData name="Piyus Kedia" userId="02ae6dfbcf425881" providerId="LiveId" clId="{5D9E2936-D289-459D-AE35-4B5DFF7EE0AC}" dt="2023-03-09T11:21:49.618" v="2409" actId="20577"/>
          <ac:spMkLst>
            <pc:docMk/>
            <pc:sldMk cId="2681943237" sldId="516"/>
            <ac:spMk id="110" creationId="{82444B5A-0B33-6DC2-9907-9E1986057427}"/>
          </ac:spMkLst>
        </pc:spChg>
        <pc:spChg chg="del mod">
          <ac:chgData name="Piyus Kedia" userId="02ae6dfbcf425881" providerId="LiveId" clId="{5D9E2936-D289-459D-AE35-4B5DFF7EE0AC}" dt="2023-03-09T10:54:02.540" v="985" actId="478"/>
          <ac:spMkLst>
            <pc:docMk/>
            <pc:sldMk cId="2681943237" sldId="516"/>
            <ac:spMk id="114" creationId="{816349A1-2DB9-7248-4639-140E7A3A99F3}"/>
          </ac:spMkLst>
        </pc:spChg>
        <pc:spChg chg="del mod">
          <ac:chgData name="Piyus Kedia" userId="02ae6dfbcf425881" providerId="LiveId" clId="{5D9E2936-D289-459D-AE35-4B5DFF7EE0AC}" dt="2023-03-09T10:54:12.042" v="987" actId="478"/>
          <ac:spMkLst>
            <pc:docMk/>
            <pc:sldMk cId="2681943237" sldId="516"/>
            <ac:spMk id="115" creationId="{1DB76DC1-3D8C-D82D-C66F-4DABFBD7F6C1}"/>
          </ac:spMkLst>
        </pc:spChg>
        <pc:spChg chg="del mod">
          <ac:chgData name="Piyus Kedia" userId="02ae6dfbcf425881" providerId="LiveId" clId="{5D9E2936-D289-459D-AE35-4B5DFF7EE0AC}" dt="2023-03-09T10:54:12.042" v="987" actId="478"/>
          <ac:spMkLst>
            <pc:docMk/>
            <pc:sldMk cId="2681943237" sldId="516"/>
            <ac:spMk id="116" creationId="{5DC28896-2B64-16ED-5B56-33C100676FCB}"/>
          </ac:spMkLst>
        </pc:spChg>
        <pc:spChg chg="del">
          <ac:chgData name="Piyus Kedia" userId="02ae6dfbcf425881" providerId="LiveId" clId="{5D9E2936-D289-459D-AE35-4B5DFF7EE0AC}" dt="2023-03-09T10:49:50.115" v="646" actId="478"/>
          <ac:spMkLst>
            <pc:docMk/>
            <pc:sldMk cId="2681943237" sldId="516"/>
            <ac:spMk id="117" creationId="{0B778B3C-04EC-5796-5742-EC8A03E3AEF5}"/>
          </ac:spMkLst>
        </pc:spChg>
        <pc:spChg chg="del">
          <ac:chgData name="Piyus Kedia" userId="02ae6dfbcf425881" providerId="LiveId" clId="{5D9E2936-D289-459D-AE35-4B5DFF7EE0AC}" dt="2023-03-09T10:49:42.216" v="645" actId="478"/>
          <ac:spMkLst>
            <pc:docMk/>
            <pc:sldMk cId="2681943237" sldId="516"/>
            <ac:spMk id="118" creationId="{06FCEA71-530C-CE4F-3D85-7E4A6D33C4D8}"/>
          </ac:spMkLst>
        </pc:spChg>
        <pc:spChg chg="del">
          <ac:chgData name="Piyus Kedia" userId="02ae6dfbcf425881" providerId="LiveId" clId="{5D9E2936-D289-459D-AE35-4B5DFF7EE0AC}" dt="2023-03-09T10:49:50.115" v="646" actId="478"/>
          <ac:spMkLst>
            <pc:docMk/>
            <pc:sldMk cId="2681943237" sldId="516"/>
            <ac:spMk id="120" creationId="{2EAB7276-7143-3839-CC0A-EBC2940A66D3}"/>
          </ac:spMkLst>
        </pc:spChg>
        <pc:spChg chg="del mod">
          <ac:chgData name="Piyus Kedia" userId="02ae6dfbcf425881" providerId="LiveId" clId="{5D9E2936-D289-459D-AE35-4B5DFF7EE0AC}" dt="2023-03-09T10:52:18.174" v="873" actId="478"/>
          <ac:spMkLst>
            <pc:docMk/>
            <pc:sldMk cId="2681943237" sldId="516"/>
            <ac:spMk id="121" creationId="{F76EF090-2762-5EE7-15C2-5D730D9485B5}"/>
          </ac:spMkLst>
        </pc:spChg>
        <pc:spChg chg="del mod">
          <ac:chgData name="Piyus Kedia" userId="02ae6dfbcf425881" providerId="LiveId" clId="{5D9E2936-D289-459D-AE35-4B5DFF7EE0AC}" dt="2023-03-09T10:54:12.042" v="987" actId="478"/>
          <ac:spMkLst>
            <pc:docMk/>
            <pc:sldMk cId="2681943237" sldId="516"/>
            <ac:spMk id="122" creationId="{A74022C8-894D-20A1-2A51-835899F02893}"/>
          </ac:spMkLst>
        </pc:spChg>
        <pc:spChg chg="del mod">
          <ac:chgData name="Piyus Kedia" userId="02ae6dfbcf425881" providerId="LiveId" clId="{5D9E2936-D289-459D-AE35-4B5DFF7EE0AC}" dt="2023-03-09T10:54:12.042" v="987" actId="478"/>
          <ac:spMkLst>
            <pc:docMk/>
            <pc:sldMk cId="2681943237" sldId="516"/>
            <ac:spMk id="123" creationId="{F8F362EC-D8C3-FF61-404A-7A98715B71CB}"/>
          </ac:spMkLst>
        </pc:spChg>
        <pc:spChg chg="del mod">
          <ac:chgData name="Piyus Kedia" userId="02ae6dfbcf425881" providerId="LiveId" clId="{5D9E2936-D289-459D-AE35-4B5DFF7EE0AC}" dt="2023-03-09T10:54:12.042" v="987" actId="478"/>
          <ac:spMkLst>
            <pc:docMk/>
            <pc:sldMk cId="2681943237" sldId="516"/>
            <ac:spMk id="124" creationId="{DCD315D6-C979-B564-ECD8-977CF0EF4C5F}"/>
          </ac:spMkLst>
        </pc:spChg>
        <pc:spChg chg="del mod">
          <ac:chgData name="Piyus Kedia" userId="02ae6dfbcf425881" providerId="LiveId" clId="{5D9E2936-D289-459D-AE35-4B5DFF7EE0AC}" dt="2023-03-09T10:54:15.189" v="988" actId="478"/>
          <ac:spMkLst>
            <pc:docMk/>
            <pc:sldMk cId="2681943237" sldId="516"/>
            <ac:spMk id="126" creationId="{F9AEA338-A518-042E-B5E0-D7CBC0218A40}"/>
          </ac:spMkLst>
        </pc:spChg>
        <pc:spChg chg="add mod">
          <ac:chgData name="Piyus Kedia" userId="02ae6dfbcf425881" providerId="LiveId" clId="{5D9E2936-D289-459D-AE35-4B5DFF7EE0AC}" dt="2023-03-09T11:24:56.949" v="2498" actId="1036"/>
          <ac:spMkLst>
            <pc:docMk/>
            <pc:sldMk cId="2681943237" sldId="516"/>
            <ac:spMk id="140" creationId="{BAB7F56E-A770-00B4-9B62-04E122B04411}"/>
          </ac:spMkLst>
        </pc:spChg>
        <pc:spChg chg="add mod">
          <ac:chgData name="Piyus Kedia" userId="02ae6dfbcf425881" providerId="LiveId" clId="{5D9E2936-D289-459D-AE35-4B5DFF7EE0AC}" dt="2023-03-09T11:25:46.499" v="2598" actId="20577"/>
          <ac:spMkLst>
            <pc:docMk/>
            <pc:sldMk cId="2681943237" sldId="516"/>
            <ac:spMk id="141" creationId="{FA8A99D6-1310-5927-4F68-985F34C4ED17}"/>
          </ac:spMkLst>
        </pc:spChg>
        <pc:spChg chg="add mod">
          <ac:chgData name="Piyus Kedia" userId="02ae6dfbcf425881" providerId="LiveId" clId="{5D9E2936-D289-459D-AE35-4B5DFF7EE0AC}" dt="2023-03-09T11:26:29.490" v="2734" actId="20577"/>
          <ac:spMkLst>
            <pc:docMk/>
            <pc:sldMk cId="2681943237" sldId="516"/>
            <ac:spMk id="143" creationId="{EC6D495C-10B2-8517-697B-A3926C97338B}"/>
          </ac:spMkLst>
        </pc:spChg>
        <pc:spChg chg="add del mod">
          <ac:chgData name="Piyus Kedia" userId="02ae6dfbcf425881" providerId="LiveId" clId="{5D9E2936-D289-459D-AE35-4B5DFF7EE0AC}" dt="2023-03-09T12:26:14.768" v="2943" actId="478"/>
          <ac:spMkLst>
            <pc:docMk/>
            <pc:sldMk cId="2681943237" sldId="516"/>
            <ac:spMk id="145" creationId="{29D012DF-0A70-1DB0-101A-5DEC80124C62}"/>
          </ac:spMkLst>
        </pc:spChg>
        <pc:spChg chg="add del mod">
          <ac:chgData name="Piyus Kedia" userId="02ae6dfbcf425881" providerId="LiveId" clId="{5D9E2936-D289-459D-AE35-4B5DFF7EE0AC}" dt="2023-03-09T12:24:28.892" v="2862" actId="478"/>
          <ac:spMkLst>
            <pc:docMk/>
            <pc:sldMk cId="2681943237" sldId="516"/>
            <ac:spMk id="147" creationId="{6F48A45A-0ADE-972C-94EA-74D3A0C7BCF0}"/>
          </ac:spMkLst>
        </pc:spChg>
        <pc:spChg chg="add del mod">
          <ac:chgData name="Piyus Kedia" userId="02ae6dfbcf425881" providerId="LiveId" clId="{5D9E2936-D289-459D-AE35-4B5DFF7EE0AC}" dt="2023-03-09T12:26:01.839" v="2941" actId="478"/>
          <ac:spMkLst>
            <pc:docMk/>
            <pc:sldMk cId="2681943237" sldId="516"/>
            <ac:spMk id="148" creationId="{EFC198C3-6F84-DA4E-8B45-5B72FF081742}"/>
          </ac:spMkLst>
        </pc:spChg>
        <pc:spChg chg="add mod">
          <ac:chgData name="Piyus Kedia" userId="02ae6dfbcf425881" providerId="LiveId" clId="{5D9E2936-D289-459D-AE35-4B5DFF7EE0AC}" dt="2023-03-09T12:26:55.993" v="2987"/>
          <ac:spMkLst>
            <pc:docMk/>
            <pc:sldMk cId="2681943237" sldId="516"/>
            <ac:spMk id="155" creationId="{7D21FF0F-8D97-4208-3ABF-8BE95F853E65}"/>
          </ac:spMkLst>
        </pc:spChg>
        <pc:spChg chg="del mod">
          <ac:chgData name="Piyus Kedia" userId="02ae6dfbcf425881" providerId="LiveId" clId="{5D9E2936-D289-459D-AE35-4B5DFF7EE0AC}" dt="2023-03-09T10:54:12.042" v="987" actId="478"/>
          <ac:spMkLst>
            <pc:docMk/>
            <pc:sldMk cId="2681943237" sldId="516"/>
            <ac:spMk id="162" creationId="{2922FDD6-D1E9-E4A3-09C4-630453788AE2}"/>
          </ac:spMkLst>
        </pc:spChg>
        <pc:spChg chg="del mod">
          <ac:chgData name="Piyus Kedia" userId="02ae6dfbcf425881" providerId="LiveId" clId="{5D9E2936-D289-459D-AE35-4B5DFF7EE0AC}" dt="2023-03-09T10:54:12.042" v="987" actId="478"/>
          <ac:spMkLst>
            <pc:docMk/>
            <pc:sldMk cId="2681943237" sldId="516"/>
            <ac:spMk id="163" creationId="{75C94AF7-D7E8-4972-792A-6B3A6CE82EB0}"/>
          </ac:spMkLst>
        </pc:spChg>
        <pc:cxnChg chg="add del mod">
          <ac:chgData name="Piyus Kedia" userId="02ae6dfbcf425881" providerId="LiveId" clId="{5D9E2936-D289-459D-AE35-4B5DFF7EE0AC}" dt="2023-03-09T10:54:12.042" v="987" actId="478"/>
          <ac:cxnSpMkLst>
            <pc:docMk/>
            <pc:sldMk cId="2681943237" sldId="516"/>
            <ac:cxnSpMk id="12" creationId="{435F858D-0C1A-B36C-780B-8DC8D1316ADD}"/>
          </ac:cxnSpMkLst>
        </pc:cxnChg>
        <pc:cxnChg chg="add del mod">
          <ac:chgData name="Piyus Kedia" userId="02ae6dfbcf425881" providerId="LiveId" clId="{5D9E2936-D289-459D-AE35-4B5DFF7EE0AC}" dt="2023-03-09T10:54:22.579" v="991" actId="478"/>
          <ac:cxnSpMkLst>
            <pc:docMk/>
            <pc:sldMk cId="2681943237" sldId="516"/>
            <ac:cxnSpMk id="13" creationId="{2D9D3047-B991-5ED7-718E-236238802C42}"/>
          </ac:cxnSpMkLst>
        </pc:cxnChg>
        <pc:cxnChg chg="add del mod">
          <ac:chgData name="Piyus Kedia" userId="02ae6dfbcf425881" providerId="LiveId" clId="{5D9E2936-D289-459D-AE35-4B5DFF7EE0AC}" dt="2023-03-09T10:54:17.929" v="989" actId="478"/>
          <ac:cxnSpMkLst>
            <pc:docMk/>
            <pc:sldMk cId="2681943237" sldId="516"/>
            <ac:cxnSpMk id="14" creationId="{A90AFDA0-2A42-50F3-CD00-B967730AFA82}"/>
          </ac:cxnSpMkLst>
        </pc:cxnChg>
        <pc:cxnChg chg="add del mod">
          <ac:chgData name="Piyus Kedia" userId="02ae6dfbcf425881" providerId="LiveId" clId="{5D9E2936-D289-459D-AE35-4B5DFF7EE0AC}" dt="2023-03-09T10:54:12.042" v="987" actId="478"/>
          <ac:cxnSpMkLst>
            <pc:docMk/>
            <pc:sldMk cId="2681943237" sldId="516"/>
            <ac:cxnSpMk id="18" creationId="{1DE2CEF2-6826-65C5-EF04-99E2417BD3F5}"/>
          </ac:cxnSpMkLst>
        </pc:cxnChg>
        <pc:cxnChg chg="add del mod">
          <ac:chgData name="Piyus Kedia" userId="02ae6dfbcf425881" providerId="LiveId" clId="{5D9E2936-D289-459D-AE35-4B5DFF7EE0AC}" dt="2023-03-09T10:54:12.042" v="987" actId="478"/>
          <ac:cxnSpMkLst>
            <pc:docMk/>
            <pc:sldMk cId="2681943237" sldId="516"/>
            <ac:cxnSpMk id="19" creationId="{8A0D4B4B-0EED-707F-0E3F-59B6E495B4F4}"/>
          </ac:cxnSpMkLst>
        </pc:cxnChg>
        <pc:cxnChg chg="add del mod">
          <ac:chgData name="Piyus Kedia" userId="02ae6dfbcf425881" providerId="LiveId" clId="{5D9E2936-D289-459D-AE35-4B5DFF7EE0AC}" dt="2023-03-09T10:54:12.042" v="987" actId="478"/>
          <ac:cxnSpMkLst>
            <pc:docMk/>
            <pc:sldMk cId="2681943237" sldId="516"/>
            <ac:cxnSpMk id="21" creationId="{D2AC0D6F-BCF0-8F77-87A2-6D0669FFA7F2}"/>
          </ac:cxnSpMkLst>
        </pc:cxnChg>
        <pc:cxnChg chg="add del mod">
          <ac:chgData name="Piyus Kedia" userId="02ae6dfbcf425881" providerId="LiveId" clId="{5D9E2936-D289-459D-AE35-4B5DFF7EE0AC}" dt="2023-03-09T10:54:12.042" v="987" actId="478"/>
          <ac:cxnSpMkLst>
            <pc:docMk/>
            <pc:sldMk cId="2681943237" sldId="516"/>
            <ac:cxnSpMk id="22" creationId="{DF0E39EF-ED9E-056A-7188-3D582FE11C38}"/>
          </ac:cxnSpMkLst>
        </pc:cxnChg>
        <pc:cxnChg chg="add del mod">
          <ac:chgData name="Piyus Kedia" userId="02ae6dfbcf425881" providerId="LiveId" clId="{5D9E2936-D289-459D-AE35-4B5DFF7EE0AC}" dt="2023-03-09T10:54:12.042" v="987" actId="478"/>
          <ac:cxnSpMkLst>
            <pc:docMk/>
            <pc:sldMk cId="2681943237" sldId="516"/>
            <ac:cxnSpMk id="23" creationId="{44E07595-336C-9A7A-6536-8C2DCDD53BBE}"/>
          </ac:cxnSpMkLst>
        </pc:cxnChg>
        <pc:cxnChg chg="add">
          <ac:chgData name="Piyus Kedia" userId="02ae6dfbcf425881" providerId="LiveId" clId="{5D9E2936-D289-459D-AE35-4B5DFF7EE0AC}" dt="2023-03-09T10:56:20.135" v="1335" actId="11529"/>
          <ac:cxnSpMkLst>
            <pc:docMk/>
            <pc:sldMk cId="2681943237" sldId="516"/>
            <ac:cxnSpMk id="36" creationId="{A2282B7F-742B-0D12-BB3A-99B80B762A45}"/>
          </ac:cxnSpMkLst>
        </pc:cxnChg>
        <pc:cxnChg chg="add">
          <ac:chgData name="Piyus Kedia" userId="02ae6dfbcf425881" providerId="LiveId" clId="{5D9E2936-D289-459D-AE35-4B5DFF7EE0AC}" dt="2023-03-09T10:56:28.022" v="1336" actId="11529"/>
          <ac:cxnSpMkLst>
            <pc:docMk/>
            <pc:sldMk cId="2681943237" sldId="516"/>
            <ac:cxnSpMk id="38" creationId="{B0F0B4BC-010A-4F4A-A76C-3C5D2D97BA51}"/>
          </ac:cxnSpMkLst>
        </pc:cxnChg>
        <pc:cxnChg chg="add">
          <ac:chgData name="Piyus Kedia" userId="02ae6dfbcf425881" providerId="LiveId" clId="{5D9E2936-D289-459D-AE35-4B5DFF7EE0AC}" dt="2023-03-09T10:56:33.046" v="1337" actId="11529"/>
          <ac:cxnSpMkLst>
            <pc:docMk/>
            <pc:sldMk cId="2681943237" sldId="516"/>
            <ac:cxnSpMk id="40" creationId="{9AF7E6D2-4254-C68F-C996-B1D79DE4E693}"/>
          </ac:cxnSpMkLst>
        </pc:cxnChg>
        <pc:cxnChg chg="add">
          <ac:chgData name="Piyus Kedia" userId="02ae6dfbcf425881" providerId="LiveId" clId="{5D9E2936-D289-459D-AE35-4B5DFF7EE0AC}" dt="2023-03-09T10:56:40.060" v="1338" actId="11529"/>
          <ac:cxnSpMkLst>
            <pc:docMk/>
            <pc:sldMk cId="2681943237" sldId="516"/>
            <ac:cxnSpMk id="42" creationId="{DE0B27DD-08D9-7002-DA67-BA341386C68E}"/>
          </ac:cxnSpMkLst>
        </pc:cxnChg>
        <pc:cxnChg chg="add del mod">
          <ac:chgData name="Piyus Kedia" userId="02ae6dfbcf425881" providerId="LiveId" clId="{5D9E2936-D289-459D-AE35-4B5DFF7EE0AC}" dt="2023-03-09T11:00:02.214" v="1433" actId="478"/>
          <ac:cxnSpMkLst>
            <pc:docMk/>
            <pc:sldMk cId="2681943237" sldId="516"/>
            <ac:cxnSpMk id="44" creationId="{4F6BC309-30FA-8963-445E-499972EB0473}"/>
          </ac:cxnSpMkLst>
        </pc:cxnChg>
        <pc:cxnChg chg="add">
          <ac:chgData name="Piyus Kedia" userId="02ae6dfbcf425881" providerId="LiveId" clId="{5D9E2936-D289-459D-AE35-4B5DFF7EE0AC}" dt="2023-03-09T10:57:11.283" v="1340" actId="11529"/>
          <ac:cxnSpMkLst>
            <pc:docMk/>
            <pc:sldMk cId="2681943237" sldId="516"/>
            <ac:cxnSpMk id="46" creationId="{7D717CE4-4EBC-C312-16CD-DE10C4D10DF4}"/>
          </ac:cxnSpMkLst>
        </pc:cxnChg>
        <pc:cxnChg chg="add">
          <ac:chgData name="Piyus Kedia" userId="02ae6dfbcf425881" providerId="LiveId" clId="{5D9E2936-D289-459D-AE35-4B5DFF7EE0AC}" dt="2023-03-09T10:57:26.576" v="1341" actId="11529"/>
          <ac:cxnSpMkLst>
            <pc:docMk/>
            <pc:sldMk cId="2681943237" sldId="516"/>
            <ac:cxnSpMk id="48" creationId="{602C1A2F-9EFD-150C-B96F-4F23C7AAA4EB}"/>
          </ac:cxnSpMkLst>
        </pc:cxnChg>
        <pc:cxnChg chg="add mod">
          <ac:chgData name="Piyus Kedia" userId="02ae6dfbcf425881" providerId="LiveId" clId="{5D9E2936-D289-459D-AE35-4B5DFF7EE0AC}" dt="2023-03-09T10:57:43.688" v="1343" actId="14100"/>
          <ac:cxnSpMkLst>
            <pc:docMk/>
            <pc:sldMk cId="2681943237" sldId="516"/>
            <ac:cxnSpMk id="50" creationId="{0882EBC5-8168-8047-48CE-5477911B4944}"/>
          </ac:cxnSpMkLst>
        </pc:cxnChg>
        <pc:cxnChg chg="add">
          <ac:chgData name="Piyus Kedia" userId="02ae6dfbcf425881" providerId="LiveId" clId="{5D9E2936-D289-459D-AE35-4B5DFF7EE0AC}" dt="2023-03-09T10:58:01.793" v="1344" actId="11529"/>
          <ac:cxnSpMkLst>
            <pc:docMk/>
            <pc:sldMk cId="2681943237" sldId="516"/>
            <ac:cxnSpMk id="53" creationId="{0E880019-CF37-4E97-707F-5B4F00992AD0}"/>
          </ac:cxnSpMkLst>
        </pc:cxnChg>
        <pc:cxnChg chg="add">
          <ac:chgData name="Piyus Kedia" userId="02ae6dfbcf425881" providerId="LiveId" clId="{5D9E2936-D289-459D-AE35-4B5DFF7EE0AC}" dt="2023-03-09T10:58:06.914" v="1345" actId="11529"/>
          <ac:cxnSpMkLst>
            <pc:docMk/>
            <pc:sldMk cId="2681943237" sldId="516"/>
            <ac:cxnSpMk id="55" creationId="{953FEA7D-97FB-9B18-4A69-8AECCE313792}"/>
          </ac:cxnSpMkLst>
        </pc:cxnChg>
        <pc:cxnChg chg="add">
          <ac:chgData name="Piyus Kedia" userId="02ae6dfbcf425881" providerId="LiveId" clId="{5D9E2936-D289-459D-AE35-4B5DFF7EE0AC}" dt="2023-03-09T10:58:12.035" v="1346" actId="11529"/>
          <ac:cxnSpMkLst>
            <pc:docMk/>
            <pc:sldMk cId="2681943237" sldId="516"/>
            <ac:cxnSpMk id="57" creationId="{DE90563D-817B-95C8-8A77-D0675E2C08FF}"/>
          </ac:cxnSpMkLst>
        </pc:cxnChg>
        <pc:cxnChg chg="add del mod">
          <ac:chgData name="Piyus Kedia" userId="02ae6dfbcf425881" providerId="LiveId" clId="{5D9E2936-D289-459D-AE35-4B5DFF7EE0AC}" dt="2023-03-09T12:26:14.768" v="2943" actId="478"/>
          <ac:cxnSpMkLst>
            <pc:docMk/>
            <pc:sldMk cId="2681943237" sldId="516"/>
            <ac:cxnSpMk id="60" creationId="{F1C42BC7-0A75-29FD-5C7A-9446A126434E}"/>
          </ac:cxnSpMkLst>
        </pc:cxnChg>
        <pc:cxnChg chg="add del mod">
          <ac:chgData name="Piyus Kedia" userId="02ae6dfbcf425881" providerId="LiveId" clId="{5D9E2936-D289-459D-AE35-4B5DFF7EE0AC}" dt="2023-03-09T12:26:18.102" v="2944" actId="478"/>
          <ac:cxnSpMkLst>
            <pc:docMk/>
            <pc:sldMk cId="2681943237" sldId="516"/>
            <ac:cxnSpMk id="62" creationId="{06D2A1DB-923A-B711-9E37-8B32CE9ED8C2}"/>
          </ac:cxnSpMkLst>
        </pc:cxnChg>
        <pc:cxnChg chg="add del mod">
          <ac:chgData name="Piyus Kedia" userId="02ae6dfbcf425881" providerId="LiveId" clId="{5D9E2936-D289-459D-AE35-4B5DFF7EE0AC}" dt="2023-03-09T11:00:51.792" v="1517" actId="478"/>
          <ac:cxnSpMkLst>
            <pc:docMk/>
            <pc:sldMk cId="2681943237" sldId="516"/>
            <ac:cxnSpMk id="66" creationId="{8DF2CA89-9AC4-1963-F4AD-A51071C1AFA5}"/>
          </ac:cxnSpMkLst>
        </pc:cxnChg>
        <pc:cxnChg chg="del mod">
          <ac:chgData name="Piyus Kedia" userId="02ae6dfbcf425881" providerId="LiveId" clId="{5D9E2936-D289-459D-AE35-4B5DFF7EE0AC}" dt="2023-03-09T10:49:54.725" v="647" actId="478"/>
          <ac:cxnSpMkLst>
            <pc:docMk/>
            <pc:sldMk cId="2681943237" sldId="516"/>
            <ac:cxnSpMk id="68" creationId="{CED55D9B-0DED-0C2A-8947-E879FE1ADD98}"/>
          </ac:cxnSpMkLst>
        </pc:cxnChg>
        <pc:cxnChg chg="add del mod">
          <ac:chgData name="Piyus Kedia" userId="02ae6dfbcf425881" providerId="LiveId" clId="{5D9E2936-D289-459D-AE35-4B5DFF7EE0AC}" dt="2023-03-09T11:01:08.781" v="1521" actId="11529"/>
          <ac:cxnSpMkLst>
            <pc:docMk/>
            <pc:sldMk cId="2681943237" sldId="516"/>
            <ac:cxnSpMk id="70" creationId="{A6A3BEBF-5397-4283-E48C-CFA6B9EDD642}"/>
          </ac:cxnSpMkLst>
        </pc:cxnChg>
        <pc:cxnChg chg="add">
          <ac:chgData name="Piyus Kedia" userId="02ae6dfbcf425881" providerId="LiveId" clId="{5D9E2936-D289-459D-AE35-4B5DFF7EE0AC}" dt="2023-03-09T11:01:21.409" v="1522" actId="11529"/>
          <ac:cxnSpMkLst>
            <pc:docMk/>
            <pc:sldMk cId="2681943237" sldId="516"/>
            <ac:cxnSpMk id="73" creationId="{5485E9B3-3152-2B9F-C832-5186B6F1DA31}"/>
          </ac:cxnSpMkLst>
        </pc:cxnChg>
        <pc:cxnChg chg="del mod">
          <ac:chgData name="Piyus Kedia" userId="02ae6dfbcf425881" providerId="LiveId" clId="{5D9E2936-D289-459D-AE35-4B5DFF7EE0AC}" dt="2023-03-09T10:54:12.042" v="987" actId="478"/>
          <ac:cxnSpMkLst>
            <pc:docMk/>
            <pc:sldMk cId="2681943237" sldId="516"/>
            <ac:cxnSpMk id="75" creationId="{3D83C6F5-5DE4-35E5-A8C2-495A39E6B956}"/>
          </ac:cxnSpMkLst>
        </pc:cxnChg>
        <pc:cxnChg chg="add mod">
          <ac:chgData name="Piyus Kedia" userId="02ae6dfbcf425881" providerId="LiveId" clId="{5D9E2936-D289-459D-AE35-4B5DFF7EE0AC}" dt="2023-03-09T11:01:55.324" v="1529" actId="1035"/>
          <ac:cxnSpMkLst>
            <pc:docMk/>
            <pc:sldMk cId="2681943237" sldId="516"/>
            <ac:cxnSpMk id="76" creationId="{936863F9-19F5-D356-5839-EC3CB1C5F95A}"/>
          </ac:cxnSpMkLst>
        </pc:cxnChg>
        <pc:cxnChg chg="del mod">
          <ac:chgData name="Piyus Kedia" userId="02ae6dfbcf425881" providerId="LiveId" clId="{5D9E2936-D289-459D-AE35-4B5DFF7EE0AC}" dt="2023-03-09T10:52:14.666" v="872" actId="478"/>
          <ac:cxnSpMkLst>
            <pc:docMk/>
            <pc:sldMk cId="2681943237" sldId="516"/>
            <ac:cxnSpMk id="77" creationId="{3D84DA9C-B34C-8AFA-7FA6-CFEF40C7143B}"/>
          </ac:cxnSpMkLst>
        </pc:cxnChg>
        <pc:cxnChg chg="del mod">
          <ac:chgData name="Piyus Kedia" userId="02ae6dfbcf425881" providerId="LiveId" clId="{5D9E2936-D289-459D-AE35-4B5DFF7EE0AC}" dt="2023-03-09T10:52:20.584" v="874" actId="478"/>
          <ac:cxnSpMkLst>
            <pc:docMk/>
            <pc:sldMk cId="2681943237" sldId="516"/>
            <ac:cxnSpMk id="79" creationId="{F54C5FD6-16A5-4B82-E836-EDBECBC87EE9}"/>
          </ac:cxnSpMkLst>
        </pc:cxnChg>
        <pc:cxnChg chg="add mod">
          <ac:chgData name="Piyus Kedia" userId="02ae6dfbcf425881" providerId="LiveId" clId="{5D9E2936-D289-459D-AE35-4B5DFF7EE0AC}" dt="2023-03-09T11:01:49.771" v="1525" actId="14100"/>
          <ac:cxnSpMkLst>
            <pc:docMk/>
            <pc:sldMk cId="2681943237" sldId="516"/>
            <ac:cxnSpMk id="80" creationId="{7F72F722-CC26-69CA-3B33-435BE478CDC8}"/>
          </ac:cxnSpMkLst>
        </pc:cxnChg>
        <pc:cxnChg chg="del mod">
          <ac:chgData name="Piyus Kedia" userId="02ae6dfbcf425881" providerId="LiveId" clId="{5D9E2936-D289-459D-AE35-4B5DFF7EE0AC}" dt="2023-03-09T10:49:50.115" v="646" actId="478"/>
          <ac:cxnSpMkLst>
            <pc:docMk/>
            <pc:sldMk cId="2681943237" sldId="516"/>
            <ac:cxnSpMk id="82" creationId="{A224A046-7608-8EC6-754B-39956C6582BF}"/>
          </ac:cxnSpMkLst>
        </pc:cxnChg>
        <pc:cxnChg chg="del mod">
          <ac:chgData name="Piyus Kedia" userId="02ae6dfbcf425881" providerId="LiveId" clId="{5D9E2936-D289-459D-AE35-4B5DFF7EE0AC}" dt="2023-03-09T10:49:54.725" v="647" actId="478"/>
          <ac:cxnSpMkLst>
            <pc:docMk/>
            <pc:sldMk cId="2681943237" sldId="516"/>
            <ac:cxnSpMk id="84" creationId="{5930DDF8-A813-E5BD-89D7-B14A14B4F559}"/>
          </ac:cxnSpMkLst>
        </pc:cxnChg>
        <pc:cxnChg chg="del mod">
          <ac:chgData name="Piyus Kedia" userId="02ae6dfbcf425881" providerId="LiveId" clId="{5D9E2936-D289-459D-AE35-4B5DFF7EE0AC}" dt="2023-03-09T10:54:12.042" v="987" actId="478"/>
          <ac:cxnSpMkLst>
            <pc:docMk/>
            <pc:sldMk cId="2681943237" sldId="516"/>
            <ac:cxnSpMk id="87" creationId="{967D77EC-46AF-8CC3-1403-C99204215637}"/>
          </ac:cxnSpMkLst>
        </pc:cxnChg>
        <pc:cxnChg chg="del mod">
          <ac:chgData name="Piyus Kedia" userId="02ae6dfbcf425881" providerId="LiveId" clId="{5D9E2936-D289-459D-AE35-4B5DFF7EE0AC}" dt="2023-03-09T10:54:12.042" v="987" actId="478"/>
          <ac:cxnSpMkLst>
            <pc:docMk/>
            <pc:sldMk cId="2681943237" sldId="516"/>
            <ac:cxnSpMk id="91" creationId="{D05FEB85-46C7-7D98-288C-14C87EEF6F34}"/>
          </ac:cxnSpMkLst>
        </pc:cxnChg>
        <pc:cxnChg chg="del mod">
          <ac:chgData name="Piyus Kedia" userId="02ae6dfbcf425881" providerId="LiveId" clId="{5D9E2936-D289-459D-AE35-4B5DFF7EE0AC}" dt="2023-03-09T10:54:12.042" v="987" actId="478"/>
          <ac:cxnSpMkLst>
            <pc:docMk/>
            <pc:sldMk cId="2681943237" sldId="516"/>
            <ac:cxnSpMk id="93" creationId="{E668F405-B290-E405-9E23-3E430399ECA1}"/>
          </ac:cxnSpMkLst>
        </pc:cxnChg>
        <pc:cxnChg chg="add">
          <ac:chgData name="Piyus Kedia" userId="02ae6dfbcf425881" providerId="LiveId" clId="{5D9E2936-D289-459D-AE35-4B5DFF7EE0AC}" dt="2023-03-09T11:03:27.866" v="1813" actId="11529"/>
          <ac:cxnSpMkLst>
            <pc:docMk/>
            <pc:sldMk cId="2681943237" sldId="516"/>
            <ac:cxnSpMk id="94" creationId="{DBC02E93-3A9F-67FF-A4B4-2658A9F11888}"/>
          </ac:cxnSpMkLst>
        </pc:cxnChg>
        <pc:cxnChg chg="del mod">
          <ac:chgData name="Piyus Kedia" userId="02ae6dfbcf425881" providerId="LiveId" clId="{5D9E2936-D289-459D-AE35-4B5DFF7EE0AC}" dt="2023-03-09T10:54:12.042" v="987" actId="478"/>
          <ac:cxnSpMkLst>
            <pc:docMk/>
            <pc:sldMk cId="2681943237" sldId="516"/>
            <ac:cxnSpMk id="96" creationId="{F2EA6291-4254-79AE-5B18-A242C79E6A95}"/>
          </ac:cxnSpMkLst>
        </pc:cxnChg>
        <pc:cxnChg chg="add">
          <ac:chgData name="Piyus Kedia" userId="02ae6dfbcf425881" providerId="LiveId" clId="{5D9E2936-D289-459D-AE35-4B5DFF7EE0AC}" dt="2023-03-09T11:03:33.954" v="1814" actId="11529"/>
          <ac:cxnSpMkLst>
            <pc:docMk/>
            <pc:sldMk cId="2681943237" sldId="516"/>
            <ac:cxnSpMk id="97" creationId="{C4680D16-30C2-F0BE-710E-87A2378E7EE3}"/>
          </ac:cxnSpMkLst>
        </pc:cxnChg>
        <pc:cxnChg chg="del mod">
          <ac:chgData name="Piyus Kedia" userId="02ae6dfbcf425881" providerId="LiveId" clId="{5D9E2936-D289-459D-AE35-4B5DFF7EE0AC}" dt="2023-03-09T10:54:12.042" v="987" actId="478"/>
          <ac:cxnSpMkLst>
            <pc:docMk/>
            <pc:sldMk cId="2681943237" sldId="516"/>
            <ac:cxnSpMk id="98" creationId="{0708FAA3-A662-6BA2-B07F-587C65859367}"/>
          </ac:cxnSpMkLst>
        </pc:cxnChg>
        <pc:cxnChg chg="del mod">
          <ac:chgData name="Piyus Kedia" userId="02ae6dfbcf425881" providerId="LiveId" clId="{5D9E2936-D289-459D-AE35-4B5DFF7EE0AC}" dt="2023-03-09T10:54:12.042" v="987" actId="478"/>
          <ac:cxnSpMkLst>
            <pc:docMk/>
            <pc:sldMk cId="2681943237" sldId="516"/>
            <ac:cxnSpMk id="104" creationId="{97BC7E13-A7B2-E90A-D141-25734AC73528}"/>
          </ac:cxnSpMkLst>
        </pc:cxnChg>
        <pc:cxnChg chg="add del mod">
          <ac:chgData name="Piyus Kedia" userId="02ae6dfbcf425881" providerId="LiveId" clId="{5D9E2936-D289-459D-AE35-4B5DFF7EE0AC}" dt="2023-03-09T11:21:12.781" v="2336" actId="11529"/>
          <ac:cxnSpMkLst>
            <pc:docMk/>
            <pc:sldMk cId="2681943237" sldId="516"/>
            <ac:cxnSpMk id="107" creationId="{0509C61D-6EC6-E803-9C9D-4FDC64311972}"/>
          </ac:cxnSpMkLst>
        </pc:cxnChg>
        <pc:cxnChg chg="add del mod">
          <ac:chgData name="Piyus Kedia" userId="02ae6dfbcf425881" providerId="LiveId" clId="{5D9E2936-D289-459D-AE35-4B5DFF7EE0AC}" dt="2023-03-09T11:22:37.985" v="2418" actId="478"/>
          <ac:cxnSpMkLst>
            <pc:docMk/>
            <pc:sldMk cId="2681943237" sldId="516"/>
            <ac:cxnSpMk id="109" creationId="{29B11983-A05B-39D7-091C-C375E6253623}"/>
          </ac:cxnSpMkLst>
        </pc:cxnChg>
        <pc:cxnChg chg="del mod">
          <ac:chgData name="Piyus Kedia" userId="02ae6dfbcf425881" providerId="LiveId" clId="{5D9E2936-D289-459D-AE35-4B5DFF7EE0AC}" dt="2023-03-09T10:54:25.441" v="992" actId="478"/>
          <ac:cxnSpMkLst>
            <pc:docMk/>
            <pc:sldMk cId="2681943237" sldId="516"/>
            <ac:cxnSpMk id="111" creationId="{28E9B732-5861-0873-F36C-6D04815C0FA4}"/>
          </ac:cxnSpMkLst>
        </pc:cxnChg>
        <pc:cxnChg chg="del mod">
          <ac:chgData name="Piyus Kedia" userId="02ae6dfbcf425881" providerId="LiveId" clId="{5D9E2936-D289-459D-AE35-4B5DFF7EE0AC}" dt="2023-03-09T10:53:32.920" v="964" actId="478"/>
          <ac:cxnSpMkLst>
            <pc:docMk/>
            <pc:sldMk cId="2681943237" sldId="516"/>
            <ac:cxnSpMk id="113" creationId="{48BC6512-1957-4E5D-13C3-9A12DFEB9755}"/>
          </ac:cxnSpMkLst>
        </pc:cxnChg>
        <pc:cxnChg chg="add del mod">
          <ac:chgData name="Piyus Kedia" userId="02ae6dfbcf425881" providerId="LiveId" clId="{5D9E2936-D289-459D-AE35-4B5DFF7EE0AC}" dt="2023-03-09T11:22:32.033" v="2416" actId="478"/>
          <ac:cxnSpMkLst>
            <pc:docMk/>
            <pc:sldMk cId="2681943237" sldId="516"/>
            <ac:cxnSpMk id="119" creationId="{3C0D6BC1-57F3-2C29-8352-AA9FFCD3DF7E}"/>
          </ac:cxnSpMkLst>
        </pc:cxnChg>
        <pc:cxnChg chg="add mod">
          <ac:chgData name="Piyus Kedia" userId="02ae6dfbcf425881" providerId="LiveId" clId="{5D9E2936-D289-459D-AE35-4B5DFF7EE0AC}" dt="2023-03-09T11:23:34.468" v="2425" actId="1035"/>
          <ac:cxnSpMkLst>
            <pc:docMk/>
            <pc:sldMk cId="2681943237" sldId="516"/>
            <ac:cxnSpMk id="127" creationId="{B23DB480-5FEA-C7CE-2BC5-6A0B3D51946E}"/>
          </ac:cxnSpMkLst>
        </pc:cxnChg>
        <pc:cxnChg chg="add del mod">
          <ac:chgData name="Piyus Kedia" userId="02ae6dfbcf425881" providerId="LiveId" clId="{5D9E2936-D289-459D-AE35-4B5DFF7EE0AC}" dt="2023-03-09T11:23:15.761" v="2421" actId="478"/>
          <ac:cxnSpMkLst>
            <pc:docMk/>
            <pc:sldMk cId="2681943237" sldId="516"/>
            <ac:cxnSpMk id="129" creationId="{45C12B02-5D2B-5B37-50BB-130940C0EA94}"/>
          </ac:cxnSpMkLst>
        </pc:cxnChg>
        <pc:cxnChg chg="add">
          <ac:chgData name="Piyus Kedia" userId="02ae6dfbcf425881" providerId="LiveId" clId="{5D9E2936-D289-459D-AE35-4B5DFF7EE0AC}" dt="2023-03-09T11:23:27.102" v="2422" actId="11529"/>
          <ac:cxnSpMkLst>
            <pc:docMk/>
            <pc:sldMk cId="2681943237" sldId="516"/>
            <ac:cxnSpMk id="131" creationId="{5156B1FD-7A77-43C5-264E-5204023AC3C7}"/>
          </ac:cxnSpMkLst>
        </pc:cxnChg>
        <pc:cxnChg chg="add del mod">
          <ac:chgData name="Piyus Kedia" userId="02ae6dfbcf425881" providerId="LiveId" clId="{5D9E2936-D289-459D-AE35-4B5DFF7EE0AC}" dt="2023-03-09T11:23:56.485" v="2427" actId="478"/>
          <ac:cxnSpMkLst>
            <pc:docMk/>
            <pc:sldMk cId="2681943237" sldId="516"/>
            <ac:cxnSpMk id="133" creationId="{15761AD9-A363-D129-12AB-4BC83165430A}"/>
          </ac:cxnSpMkLst>
        </pc:cxnChg>
        <pc:cxnChg chg="add mod">
          <ac:chgData name="Piyus Kedia" userId="02ae6dfbcf425881" providerId="LiveId" clId="{5D9E2936-D289-459D-AE35-4B5DFF7EE0AC}" dt="2023-03-09T11:24:35.756" v="2435" actId="1035"/>
          <ac:cxnSpMkLst>
            <pc:docMk/>
            <pc:sldMk cId="2681943237" sldId="516"/>
            <ac:cxnSpMk id="135" creationId="{691EFF5B-626F-AA9A-ECC3-2267C73BB930}"/>
          </ac:cxnSpMkLst>
        </pc:cxnChg>
        <pc:cxnChg chg="add mod">
          <ac:chgData name="Piyus Kedia" userId="02ae6dfbcf425881" providerId="LiveId" clId="{5D9E2936-D289-459D-AE35-4B5DFF7EE0AC}" dt="2023-03-09T11:24:27.902" v="2433" actId="1036"/>
          <ac:cxnSpMkLst>
            <pc:docMk/>
            <pc:sldMk cId="2681943237" sldId="516"/>
            <ac:cxnSpMk id="137" creationId="{EFC06854-D670-2BE1-9229-075ADEBF01FA}"/>
          </ac:cxnSpMkLst>
        </pc:cxnChg>
        <pc:cxnChg chg="del mod">
          <ac:chgData name="Piyus Kedia" userId="02ae6dfbcf425881" providerId="LiveId" clId="{5D9E2936-D289-459D-AE35-4B5DFF7EE0AC}" dt="2023-03-09T10:54:12.042" v="987" actId="478"/>
          <ac:cxnSpMkLst>
            <pc:docMk/>
            <pc:sldMk cId="2681943237" sldId="516"/>
            <ac:cxnSpMk id="142" creationId="{73E73A85-223B-5102-AA98-9DFC6F9D8F0B}"/>
          </ac:cxnSpMkLst>
        </pc:cxnChg>
        <pc:cxnChg chg="del mod">
          <ac:chgData name="Piyus Kedia" userId="02ae6dfbcf425881" providerId="LiveId" clId="{5D9E2936-D289-459D-AE35-4B5DFF7EE0AC}" dt="2023-03-09T10:54:12.042" v="987" actId="478"/>
          <ac:cxnSpMkLst>
            <pc:docMk/>
            <pc:sldMk cId="2681943237" sldId="516"/>
            <ac:cxnSpMk id="144" creationId="{5D835389-8066-E2ED-0813-E6BE896C72A1}"/>
          </ac:cxnSpMkLst>
        </pc:cxnChg>
        <pc:cxnChg chg="del mod">
          <ac:chgData name="Piyus Kedia" userId="02ae6dfbcf425881" providerId="LiveId" clId="{5D9E2936-D289-459D-AE35-4B5DFF7EE0AC}" dt="2023-03-09T10:54:12.042" v="987" actId="478"/>
          <ac:cxnSpMkLst>
            <pc:docMk/>
            <pc:sldMk cId="2681943237" sldId="516"/>
            <ac:cxnSpMk id="146" creationId="{652BC70F-7015-A1AA-52F7-D06ADE5736BD}"/>
          </ac:cxnSpMkLst>
        </pc:cxnChg>
        <pc:cxnChg chg="add del mod">
          <ac:chgData name="Piyus Kedia" userId="02ae6dfbcf425881" providerId="LiveId" clId="{5D9E2936-D289-459D-AE35-4B5DFF7EE0AC}" dt="2023-03-09T12:26:01.839" v="2941" actId="478"/>
          <ac:cxnSpMkLst>
            <pc:docMk/>
            <pc:sldMk cId="2681943237" sldId="516"/>
            <ac:cxnSpMk id="150" creationId="{C8C29117-4B05-F0E6-A869-02A9286FDE29}"/>
          </ac:cxnSpMkLst>
        </pc:cxnChg>
        <pc:cxnChg chg="add del mod">
          <ac:chgData name="Piyus Kedia" userId="02ae6dfbcf425881" providerId="LiveId" clId="{5D9E2936-D289-459D-AE35-4B5DFF7EE0AC}" dt="2023-03-09T12:26:01.839" v="2941" actId="478"/>
          <ac:cxnSpMkLst>
            <pc:docMk/>
            <pc:sldMk cId="2681943237" sldId="516"/>
            <ac:cxnSpMk id="152" creationId="{9729B180-ECDC-FB1C-E0E8-E5618A77A4DF}"/>
          </ac:cxnSpMkLst>
        </pc:cxnChg>
        <pc:cxnChg chg="add mod">
          <ac:chgData name="Piyus Kedia" userId="02ae6dfbcf425881" providerId="LiveId" clId="{5D9E2936-D289-459D-AE35-4B5DFF7EE0AC}" dt="2023-03-09T12:26:55.993" v="2987"/>
          <ac:cxnSpMkLst>
            <pc:docMk/>
            <pc:sldMk cId="2681943237" sldId="516"/>
            <ac:cxnSpMk id="153" creationId="{A1C087ED-B443-6C0F-108B-5ABACB59187B}"/>
          </ac:cxnSpMkLst>
        </pc:cxnChg>
        <pc:cxnChg chg="del mod">
          <ac:chgData name="Piyus Kedia" userId="02ae6dfbcf425881" providerId="LiveId" clId="{5D9E2936-D289-459D-AE35-4B5DFF7EE0AC}" dt="2023-03-09T10:54:12.042" v="987" actId="478"/>
          <ac:cxnSpMkLst>
            <pc:docMk/>
            <pc:sldMk cId="2681943237" sldId="516"/>
            <ac:cxnSpMk id="154" creationId="{40B1E9BC-DCBB-DDC3-A38C-940F9548FD9F}"/>
          </ac:cxnSpMkLst>
        </pc:cxnChg>
        <pc:cxnChg chg="del mod">
          <ac:chgData name="Piyus Kedia" userId="02ae6dfbcf425881" providerId="LiveId" clId="{5D9E2936-D289-459D-AE35-4B5DFF7EE0AC}" dt="2023-03-09T10:54:12.042" v="987" actId="478"/>
          <ac:cxnSpMkLst>
            <pc:docMk/>
            <pc:sldMk cId="2681943237" sldId="516"/>
            <ac:cxnSpMk id="161" creationId="{1C022126-76EF-5016-D6BE-B6BAD2DD4690}"/>
          </ac:cxnSpMkLst>
        </pc:cxnChg>
      </pc:sldChg>
      <pc:sldChg chg="add del">
        <pc:chgData name="Piyus Kedia" userId="02ae6dfbcf425881" providerId="LiveId" clId="{5D9E2936-D289-459D-AE35-4B5DFF7EE0AC}" dt="2023-03-09T10:45:22.477" v="630" actId="47"/>
        <pc:sldMkLst>
          <pc:docMk/>
          <pc:sldMk cId="379454449" sldId="517"/>
        </pc:sldMkLst>
      </pc:sldChg>
      <pc:sldChg chg="addSp modSp add mod">
        <pc:chgData name="Piyus Kedia" userId="02ae6dfbcf425881" providerId="LiveId" clId="{5D9E2936-D289-459D-AE35-4B5DFF7EE0AC}" dt="2023-03-09T11:11:39.404" v="2011" actId="20577"/>
        <pc:sldMkLst>
          <pc:docMk/>
          <pc:sldMk cId="3048022542" sldId="517"/>
        </pc:sldMkLst>
        <pc:spChg chg="add mod">
          <ac:chgData name="Piyus Kedia" userId="02ae6dfbcf425881" providerId="LiveId" clId="{5D9E2936-D289-459D-AE35-4B5DFF7EE0AC}" dt="2023-03-09T11:11:39.404" v="2011" actId="20577"/>
          <ac:spMkLst>
            <pc:docMk/>
            <pc:sldMk cId="3048022542" sldId="517"/>
            <ac:spMk id="13" creationId="{A54CF3C1-8740-A05F-F1B5-0617022E1C1E}"/>
          </ac:spMkLst>
        </pc:spChg>
        <pc:cxnChg chg="add mod">
          <ac:chgData name="Piyus Kedia" userId="02ae6dfbcf425881" providerId="LiveId" clId="{5D9E2936-D289-459D-AE35-4B5DFF7EE0AC}" dt="2023-03-09T11:10:30.506" v="2004"/>
          <ac:cxnSpMkLst>
            <pc:docMk/>
            <pc:sldMk cId="3048022542" sldId="517"/>
            <ac:cxnSpMk id="14" creationId="{B71891B1-6098-4E68-DEBC-B32F3E804AFB}"/>
          </ac:cxnSpMkLst>
        </pc:cxnChg>
      </pc:sldChg>
      <pc:sldChg chg="add del">
        <pc:chgData name="Piyus Kedia" userId="02ae6dfbcf425881" providerId="LiveId" clId="{5D9E2936-D289-459D-AE35-4B5DFF7EE0AC}" dt="2023-03-09T12:23:48.856" v="2758" actId="47"/>
        <pc:sldMkLst>
          <pc:docMk/>
          <pc:sldMk cId="1850615754" sldId="518"/>
        </pc:sldMkLst>
      </pc:sldChg>
      <pc:sldChg chg="addSp modSp add mod">
        <pc:chgData name="Piyus Kedia" userId="02ae6dfbcf425881" providerId="LiveId" clId="{5D9E2936-D289-459D-AE35-4B5DFF7EE0AC}" dt="2023-03-09T12:26:46.412" v="2985" actId="1036"/>
        <pc:sldMkLst>
          <pc:docMk/>
          <pc:sldMk cId="3424665735" sldId="518"/>
        </pc:sldMkLst>
        <pc:spChg chg="add mod">
          <ac:chgData name="Piyus Kedia" userId="02ae6dfbcf425881" providerId="LiveId" clId="{5D9E2936-D289-459D-AE35-4B5DFF7EE0AC}" dt="2023-03-09T12:26:46.412" v="2985" actId="1036"/>
          <ac:spMkLst>
            <pc:docMk/>
            <pc:sldMk cId="3424665735" sldId="518"/>
            <ac:spMk id="6" creationId="{64E588F5-42D1-A791-AF32-627308C4F59A}"/>
          </ac:spMkLst>
        </pc:spChg>
        <pc:cxnChg chg="add">
          <ac:chgData name="Piyus Kedia" userId="02ae6dfbcf425881" providerId="LiveId" clId="{5D9E2936-D289-459D-AE35-4B5DFF7EE0AC}" dt="2023-03-09T12:26:35.154" v="2945" actId="11529"/>
          <ac:cxnSpMkLst>
            <pc:docMk/>
            <pc:sldMk cId="3424665735" sldId="518"/>
            <ac:cxnSpMk id="5" creationId="{7B1D728E-97AA-5129-4046-2D0E07A32084}"/>
          </ac:cxnSpMkLst>
        </pc:cxnChg>
      </pc:sldChg>
      <pc:sldChg chg="addSp modSp add">
        <pc:chgData name="Piyus Kedia" userId="02ae6dfbcf425881" providerId="LiveId" clId="{5D9E2936-D289-459D-AE35-4B5DFF7EE0AC}" dt="2023-03-09T12:26:53.075" v="2986"/>
        <pc:sldMkLst>
          <pc:docMk/>
          <pc:sldMk cId="1889878354" sldId="519"/>
        </pc:sldMkLst>
        <pc:spChg chg="add mod">
          <ac:chgData name="Piyus Kedia" userId="02ae6dfbcf425881" providerId="LiveId" clId="{5D9E2936-D289-459D-AE35-4B5DFF7EE0AC}" dt="2023-03-09T12:26:53.075" v="2986"/>
          <ac:spMkLst>
            <pc:docMk/>
            <pc:sldMk cId="1889878354" sldId="519"/>
            <ac:spMk id="5" creationId="{852B978B-7CF2-E5CA-DF16-F4CAE1463ED5}"/>
          </ac:spMkLst>
        </pc:spChg>
        <pc:cxnChg chg="add mod">
          <ac:chgData name="Piyus Kedia" userId="02ae6dfbcf425881" providerId="LiveId" clId="{5D9E2936-D289-459D-AE35-4B5DFF7EE0AC}" dt="2023-03-09T12:26:53.075" v="2986"/>
          <ac:cxnSpMkLst>
            <pc:docMk/>
            <pc:sldMk cId="1889878354" sldId="519"/>
            <ac:cxnSpMk id="4" creationId="{FC3C3ADB-0ECF-3594-122C-BD5B2380C563}"/>
          </ac:cxnSpMkLst>
        </pc:cxnChg>
      </pc:sldChg>
      <pc:sldChg chg="delSp add del mod">
        <pc:chgData name="Piyus Kedia" userId="02ae6dfbcf425881" providerId="LiveId" clId="{5D9E2936-D289-459D-AE35-4B5DFF7EE0AC}" dt="2023-03-09T12:27:30.902" v="2991" actId="47"/>
        <pc:sldMkLst>
          <pc:docMk/>
          <pc:sldMk cId="3153045932" sldId="520"/>
        </pc:sldMkLst>
        <pc:spChg chg="del">
          <ac:chgData name="Piyus Kedia" userId="02ae6dfbcf425881" providerId="LiveId" clId="{5D9E2936-D289-459D-AE35-4B5DFF7EE0AC}" dt="2023-03-09T12:27:10.436" v="2989" actId="478"/>
          <ac:spMkLst>
            <pc:docMk/>
            <pc:sldMk cId="3153045932" sldId="520"/>
            <ac:spMk id="58" creationId="{800BF7DB-7C3C-903F-2DF3-7A7DD14F433C}"/>
          </ac:spMkLst>
        </pc:spChg>
        <pc:spChg chg="del">
          <ac:chgData name="Piyus Kedia" userId="02ae6dfbcf425881" providerId="LiveId" clId="{5D9E2936-D289-459D-AE35-4B5DFF7EE0AC}" dt="2023-03-09T12:27:10.436" v="2989" actId="478"/>
          <ac:spMkLst>
            <pc:docMk/>
            <pc:sldMk cId="3153045932" sldId="520"/>
            <ac:spMk id="155" creationId="{7D21FF0F-8D97-4208-3ABF-8BE95F853E65}"/>
          </ac:spMkLst>
        </pc:spChg>
        <pc:cxnChg chg="del">
          <ac:chgData name="Piyus Kedia" userId="02ae6dfbcf425881" providerId="LiveId" clId="{5D9E2936-D289-459D-AE35-4B5DFF7EE0AC}" dt="2023-03-09T12:27:10.436" v="2989" actId="478"/>
          <ac:cxnSpMkLst>
            <pc:docMk/>
            <pc:sldMk cId="3153045932" sldId="520"/>
            <ac:cxnSpMk id="153" creationId="{A1C087ED-B443-6C0F-108B-5ABACB59187B}"/>
          </ac:cxnSpMkLst>
        </pc:cxnChg>
      </pc:sldChg>
      <pc:sldChg chg="addSp delSp modSp add mod">
        <pc:chgData name="Piyus Kedia" userId="02ae6dfbcf425881" providerId="LiveId" clId="{5D9E2936-D289-459D-AE35-4B5DFF7EE0AC}" dt="2023-03-09T12:35:47.409" v="3049" actId="478"/>
        <pc:sldMkLst>
          <pc:docMk/>
          <pc:sldMk cId="3817157125" sldId="521"/>
        </pc:sldMkLst>
        <pc:spChg chg="add del mod">
          <ac:chgData name="Piyus Kedia" userId="02ae6dfbcf425881" providerId="LiveId" clId="{5D9E2936-D289-459D-AE35-4B5DFF7EE0AC}" dt="2023-03-09T12:28:43.652" v="2998" actId="1036"/>
          <ac:spMkLst>
            <pc:docMk/>
            <pc:sldMk cId="3817157125" sldId="521"/>
            <ac:spMk id="110" creationId="{82444B5A-0B33-6DC2-9907-9E1986057427}"/>
          </ac:spMkLst>
        </pc:spChg>
        <pc:spChg chg="add del mod">
          <ac:chgData name="Piyus Kedia" userId="02ae6dfbcf425881" providerId="LiveId" clId="{5D9E2936-D289-459D-AE35-4B5DFF7EE0AC}" dt="2023-03-09T12:28:43.652" v="2998" actId="1036"/>
          <ac:spMkLst>
            <pc:docMk/>
            <pc:sldMk cId="3817157125" sldId="521"/>
            <ac:spMk id="140" creationId="{BAB7F56E-A770-00B4-9B62-04E122B04411}"/>
          </ac:spMkLst>
        </pc:spChg>
        <pc:spChg chg="del">
          <ac:chgData name="Piyus Kedia" userId="02ae6dfbcf425881" providerId="LiveId" clId="{5D9E2936-D289-459D-AE35-4B5DFF7EE0AC}" dt="2023-03-09T12:28:05.349" v="2993" actId="478"/>
          <ac:spMkLst>
            <pc:docMk/>
            <pc:sldMk cId="3817157125" sldId="521"/>
            <ac:spMk id="141" creationId="{FA8A99D6-1310-5927-4F68-985F34C4ED17}"/>
          </ac:spMkLst>
        </pc:spChg>
        <pc:spChg chg="del">
          <ac:chgData name="Piyus Kedia" userId="02ae6dfbcf425881" providerId="LiveId" clId="{5D9E2936-D289-459D-AE35-4B5DFF7EE0AC}" dt="2023-03-09T12:35:47.409" v="3049" actId="478"/>
          <ac:spMkLst>
            <pc:docMk/>
            <pc:sldMk cId="3817157125" sldId="521"/>
            <ac:spMk id="143" creationId="{EC6D495C-10B2-8517-697B-A3926C97338B}"/>
          </ac:spMkLst>
        </pc:spChg>
        <pc:cxnChg chg="del mod">
          <ac:chgData name="Piyus Kedia" userId="02ae6dfbcf425881" providerId="LiveId" clId="{5D9E2936-D289-459D-AE35-4B5DFF7EE0AC}" dt="2023-03-09T12:35:47.409" v="3049" actId="478"/>
          <ac:cxnSpMkLst>
            <pc:docMk/>
            <pc:sldMk cId="3817157125" sldId="521"/>
            <ac:cxnSpMk id="57" creationId="{DE90563D-817B-95C8-8A77-D0675E2C08FF}"/>
          </ac:cxnSpMkLst>
        </pc:cxnChg>
        <pc:cxnChg chg="add del mod">
          <ac:chgData name="Piyus Kedia" userId="02ae6dfbcf425881" providerId="LiveId" clId="{5D9E2936-D289-459D-AE35-4B5DFF7EE0AC}" dt="2023-03-09T12:28:43.652" v="2998" actId="1036"/>
          <ac:cxnSpMkLst>
            <pc:docMk/>
            <pc:sldMk cId="3817157125" sldId="521"/>
            <ac:cxnSpMk id="127" creationId="{B23DB480-5FEA-C7CE-2BC5-6A0B3D51946E}"/>
          </ac:cxnSpMkLst>
        </pc:cxnChg>
        <pc:cxnChg chg="add del mod">
          <ac:chgData name="Piyus Kedia" userId="02ae6dfbcf425881" providerId="LiveId" clId="{5D9E2936-D289-459D-AE35-4B5DFF7EE0AC}" dt="2023-03-09T12:28:43.652" v="2998" actId="1036"/>
          <ac:cxnSpMkLst>
            <pc:docMk/>
            <pc:sldMk cId="3817157125" sldId="521"/>
            <ac:cxnSpMk id="131" creationId="{5156B1FD-7A77-43C5-264E-5204023AC3C7}"/>
          </ac:cxnSpMkLst>
        </pc:cxnChg>
        <pc:cxnChg chg="del">
          <ac:chgData name="Piyus Kedia" userId="02ae6dfbcf425881" providerId="LiveId" clId="{5D9E2936-D289-459D-AE35-4B5DFF7EE0AC}" dt="2023-03-09T12:28:07.897" v="2994" actId="478"/>
          <ac:cxnSpMkLst>
            <pc:docMk/>
            <pc:sldMk cId="3817157125" sldId="521"/>
            <ac:cxnSpMk id="135" creationId="{691EFF5B-626F-AA9A-ECC3-2267C73BB930}"/>
          </ac:cxnSpMkLst>
        </pc:cxnChg>
        <pc:cxnChg chg="del">
          <ac:chgData name="Piyus Kedia" userId="02ae6dfbcf425881" providerId="LiveId" clId="{5D9E2936-D289-459D-AE35-4B5DFF7EE0AC}" dt="2023-03-09T12:28:05.349" v="2993" actId="478"/>
          <ac:cxnSpMkLst>
            <pc:docMk/>
            <pc:sldMk cId="3817157125" sldId="521"/>
            <ac:cxnSpMk id="137" creationId="{EFC06854-D670-2BE1-9229-075ADEBF01FA}"/>
          </ac:cxnSpMkLst>
        </pc:cxnChg>
      </pc:sldChg>
      <pc:sldChg chg="add del">
        <pc:chgData name="Piyus Kedia" userId="02ae6dfbcf425881" providerId="LiveId" clId="{5D9E2936-D289-459D-AE35-4B5DFF7EE0AC}" dt="2023-03-09T12:36:24.677" v="3052" actId="47"/>
        <pc:sldMkLst>
          <pc:docMk/>
          <pc:sldMk cId="2422420625" sldId="522"/>
        </pc:sldMkLst>
      </pc:sldChg>
      <pc:sldChg chg="delSp modSp add mod">
        <pc:chgData name="Piyus Kedia" userId="02ae6dfbcf425881" providerId="LiveId" clId="{5D9E2936-D289-459D-AE35-4B5DFF7EE0AC}" dt="2023-03-09T12:36:11.962" v="3051" actId="478"/>
        <pc:sldMkLst>
          <pc:docMk/>
          <pc:sldMk cId="2420408555" sldId="523"/>
        </pc:sldMkLst>
        <pc:spChg chg="del">
          <ac:chgData name="Piyus Kedia" userId="02ae6dfbcf425881" providerId="LiveId" clId="{5D9E2936-D289-459D-AE35-4B5DFF7EE0AC}" dt="2023-03-09T12:36:11.962" v="3051" actId="478"/>
          <ac:spMkLst>
            <pc:docMk/>
            <pc:sldMk cId="2420408555" sldId="523"/>
            <ac:spMk id="143" creationId="{EC6D495C-10B2-8517-697B-A3926C97338B}"/>
          </ac:spMkLst>
        </pc:spChg>
        <pc:cxnChg chg="del mod">
          <ac:chgData name="Piyus Kedia" userId="02ae6dfbcf425881" providerId="LiveId" clId="{5D9E2936-D289-459D-AE35-4B5DFF7EE0AC}" dt="2023-03-09T12:36:11.962" v="3051" actId="478"/>
          <ac:cxnSpMkLst>
            <pc:docMk/>
            <pc:sldMk cId="2420408555" sldId="523"/>
            <ac:cxnSpMk id="57" creationId="{DE90563D-817B-95C8-8A77-D0675E2C08FF}"/>
          </ac:cxnSpMkLst>
        </pc:cxnChg>
      </pc:sldChg>
      <pc:sldChg chg="delSp modSp add mod">
        <pc:chgData name="Piyus Kedia" userId="02ae6dfbcf425881" providerId="LiveId" clId="{5D9E2936-D289-459D-AE35-4B5DFF7EE0AC}" dt="2023-03-09T12:34:20.663" v="3041" actId="478"/>
        <pc:sldMkLst>
          <pc:docMk/>
          <pc:sldMk cId="2152677250" sldId="524"/>
        </pc:sldMkLst>
        <pc:spChg chg="del">
          <ac:chgData name="Piyus Kedia" userId="02ae6dfbcf425881" providerId="LiveId" clId="{5D9E2936-D289-459D-AE35-4B5DFF7EE0AC}" dt="2023-03-09T12:29:50.694" v="3005" actId="478"/>
          <ac:spMkLst>
            <pc:docMk/>
            <pc:sldMk cId="2152677250" sldId="524"/>
            <ac:spMk id="64" creationId="{15BA2115-C44F-3F33-10AD-BB710588428A}"/>
          </ac:spMkLst>
        </pc:spChg>
        <pc:spChg chg="del">
          <ac:chgData name="Piyus Kedia" userId="02ae6dfbcf425881" providerId="LiveId" clId="{5D9E2936-D289-459D-AE35-4B5DFF7EE0AC}" dt="2023-03-09T12:29:50.694" v="3005" actId="478"/>
          <ac:spMkLst>
            <pc:docMk/>
            <pc:sldMk cId="2152677250" sldId="524"/>
            <ac:spMk id="88" creationId="{3640D8E4-599A-CD42-FD7E-3D30D0D97DFD}"/>
          </ac:spMkLst>
        </pc:spChg>
        <pc:spChg chg="del">
          <ac:chgData name="Piyus Kedia" userId="02ae6dfbcf425881" providerId="LiveId" clId="{5D9E2936-D289-459D-AE35-4B5DFF7EE0AC}" dt="2023-03-09T12:34:20.663" v="3041" actId="478"/>
          <ac:spMkLst>
            <pc:docMk/>
            <pc:sldMk cId="2152677250" sldId="524"/>
            <ac:spMk id="102" creationId="{E583247F-8939-FC0C-6341-FD04A0D1EA76}"/>
          </ac:spMkLst>
        </pc:spChg>
        <pc:spChg chg="del">
          <ac:chgData name="Piyus Kedia" userId="02ae6dfbcf425881" providerId="LiveId" clId="{5D9E2936-D289-459D-AE35-4B5DFF7EE0AC}" dt="2023-03-09T12:34:20.663" v="3041" actId="478"/>
          <ac:spMkLst>
            <pc:docMk/>
            <pc:sldMk cId="2152677250" sldId="524"/>
            <ac:spMk id="103" creationId="{E6E9A02B-579D-3BC4-D2E4-311B2B723234}"/>
          </ac:spMkLst>
        </pc:spChg>
        <pc:spChg chg="del">
          <ac:chgData name="Piyus Kedia" userId="02ae6dfbcf425881" providerId="LiveId" clId="{5D9E2936-D289-459D-AE35-4B5DFF7EE0AC}" dt="2023-03-09T12:29:20.149" v="3002" actId="478"/>
          <ac:spMkLst>
            <pc:docMk/>
            <pc:sldMk cId="2152677250" sldId="524"/>
            <ac:spMk id="105" creationId="{C3B2C0B1-03DC-41C3-5199-1A67009EA0F9}"/>
          </ac:spMkLst>
        </pc:spChg>
        <pc:spChg chg="del">
          <ac:chgData name="Piyus Kedia" userId="02ae6dfbcf425881" providerId="LiveId" clId="{5D9E2936-D289-459D-AE35-4B5DFF7EE0AC}" dt="2023-03-09T12:28:59.602" v="3000" actId="478"/>
          <ac:spMkLst>
            <pc:docMk/>
            <pc:sldMk cId="2152677250" sldId="524"/>
            <ac:spMk id="110" creationId="{82444B5A-0B33-6DC2-9907-9E1986057427}"/>
          </ac:spMkLst>
        </pc:spChg>
        <pc:spChg chg="del">
          <ac:chgData name="Piyus Kedia" userId="02ae6dfbcf425881" providerId="LiveId" clId="{5D9E2936-D289-459D-AE35-4B5DFF7EE0AC}" dt="2023-03-09T12:28:59.602" v="3000" actId="478"/>
          <ac:spMkLst>
            <pc:docMk/>
            <pc:sldMk cId="2152677250" sldId="524"/>
            <ac:spMk id="140" creationId="{BAB7F56E-A770-00B4-9B62-04E122B04411}"/>
          </ac:spMkLst>
        </pc:spChg>
        <pc:spChg chg="del">
          <ac:chgData name="Piyus Kedia" userId="02ae6dfbcf425881" providerId="LiveId" clId="{5D9E2936-D289-459D-AE35-4B5DFF7EE0AC}" dt="2023-03-09T12:34:20.663" v="3041" actId="478"/>
          <ac:spMkLst>
            <pc:docMk/>
            <pc:sldMk cId="2152677250" sldId="524"/>
            <ac:spMk id="143" creationId="{EC6D495C-10B2-8517-697B-A3926C97338B}"/>
          </ac:spMkLst>
        </pc:spChg>
        <pc:cxnChg chg="del mod">
          <ac:chgData name="Piyus Kedia" userId="02ae6dfbcf425881" providerId="LiveId" clId="{5D9E2936-D289-459D-AE35-4B5DFF7EE0AC}" dt="2023-03-09T12:34:20.663" v="3041" actId="478"/>
          <ac:cxnSpMkLst>
            <pc:docMk/>
            <pc:sldMk cId="2152677250" sldId="524"/>
            <ac:cxnSpMk id="53" creationId="{0E880019-CF37-4E97-707F-5B4F00992AD0}"/>
          </ac:cxnSpMkLst>
        </pc:cxnChg>
        <pc:cxnChg chg="del mod">
          <ac:chgData name="Piyus Kedia" userId="02ae6dfbcf425881" providerId="LiveId" clId="{5D9E2936-D289-459D-AE35-4B5DFF7EE0AC}" dt="2023-03-09T12:34:20.663" v="3041" actId="478"/>
          <ac:cxnSpMkLst>
            <pc:docMk/>
            <pc:sldMk cId="2152677250" sldId="524"/>
            <ac:cxnSpMk id="55" creationId="{953FEA7D-97FB-9B18-4A69-8AECCE313792}"/>
          </ac:cxnSpMkLst>
        </pc:cxnChg>
        <pc:cxnChg chg="del mod">
          <ac:chgData name="Piyus Kedia" userId="02ae6dfbcf425881" providerId="LiveId" clId="{5D9E2936-D289-459D-AE35-4B5DFF7EE0AC}" dt="2023-03-09T12:34:20.663" v="3041" actId="478"/>
          <ac:cxnSpMkLst>
            <pc:docMk/>
            <pc:sldMk cId="2152677250" sldId="524"/>
            <ac:cxnSpMk id="57" creationId="{DE90563D-817B-95C8-8A77-D0675E2C08FF}"/>
          </ac:cxnSpMkLst>
        </pc:cxnChg>
        <pc:cxnChg chg="del mod">
          <ac:chgData name="Piyus Kedia" userId="02ae6dfbcf425881" providerId="LiveId" clId="{5D9E2936-D289-459D-AE35-4B5DFF7EE0AC}" dt="2023-03-09T12:29:50.694" v="3005" actId="478"/>
          <ac:cxnSpMkLst>
            <pc:docMk/>
            <pc:sldMk cId="2152677250" sldId="524"/>
            <ac:cxnSpMk id="73" creationId="{5485E9B3-3152-2B9F-C832-5186B6F1DA31}"/>
          </ac:cxnSpMkLst>
        </pc:cxnChg>
        <pc:cxnChg chg="del">
          <ac:chgData name="Piyus Kedia" userId="02ae6dfbcf425881" providerId="LiveId" clId="{5D9E2936-D289-459D-AE35-4B5DFF7EE0AC}" dt="2023-03-09T12:29:20.149" v="3002" actId="478"/>
          <ac:cxnSpMkLst>
            <pc:docMk/>
            <pc:sldMk cId="2152677250" sldId="524"/>
            <ac:cxnSpMk id="76" creationId="{936863F9-19F5-D356-5839-EC3CB1C5F95A}"/>
          </ac:cxnSpMkLst>
        </pc:cxnChg>
        <pc:cxnChg chg="del">
          <ac:chgData name="Piyus Kedia" userId="02ae6dfbcf425881" providerId="LiveId" clId="{5D9E2936-D289-459D-AE35-4B5DFF7EE0AC}" dt="2023-03-09T12:29:24.108" v="3003" actId="478"/>
          <ac:cxnSpMkLst>
            <pc:docMk/>
            <pc:sldMk cId="2152677250" sldId="524"/>
            <ac:cxnSpMk id="80" creationId="{7F72F722-CC26-69CA-3B33-435BE478CDC8}"/>
          </ac:cxnSpMkLst>
        </pc:cxnChg>
        <pc:cxnChg chg="del">
          <ac:chgData name="Piyus Kedia" userId="02ae6dfbcf425881" providerId="LiveId" clId="{5D9E2936-D289-459D-AE35-4B5DFF7EE0AC}" dt="2023-03-09T12:28:59.602" v="3000" actId="478"/>
          <ac:cxnSpMkLst>
            <pc:docMk/>
            <pc:sldMk cId="2152677250" sldId="524"/>
            <ac:cxnSpMk id="127" creationId="{B23DB480-5FEA-C7CE-2BC5-6A0B3D51946E}"/>
          </ac:cxnSpMkLst>
        </pc:cxnChg>
        <pc:cxnChg chg="del mod">
          <ac:chgData name="Piyus Kedia" userId="02ae6dfbcf425881" providerId="LiveId" clId="{5D9E2936-D289-459D-AE35-4B5DFF7EE0AC}" dt="2023-03-09T12:28:59.602" v="3000" actId="478"/>
          <ac:cxnSpMkLst>
            <pc:docMk/>
            <pc:sldMk cId="2152677250" sldId="524"/>
            <ac:cxnSpMk id="131" creationId="{5156B1FD-7A77-43C5-264E-5204023AC3C7}"/>
          </ac:cxnSpMkLst>
        </pc:cxnChg>
      </pc:sldChg>
      <pc:sldChg chg="delSp modSp add mod">
        <pc:chgData name="Piyus Kedia" userId="02ae6dfbcf425881" providerId="LiveId" clId="{5D9E2936-D289-459D-AE35-4B5DFF7EE0AC}" dt="2023-03-09T12:34:55.423" v="3044" actId="478"/>
        <pc:sldMkLst>
          <pc:docMk/>
          <pc:sldMk cId="864618617" sldId="525"/>
        </pc:sldMkLst>
        <pc:spChg chg="del">
          <ac:chgData name="Piyus Kedia" userId="02ae6dfbcf425881" providerId="LiveId" clId="{5D9E2936-D289-459D-AE35-4B5DFF7EE0AC}" dt="2023-03-09T12:34:55.423" v="3044" actId="478"/>
          <ac:spMkLst>
            <pc:docMk/>
            <pc:sldMk cId="864618617" sldId="525"/>
            <ac:spMk id="103" creationId="{E6E9A02B-579D-3BC4-D2E4-311B2B723234}"/>
          </ac:spMkLst>
        </pc:spChg>
        <pc:spChg chg="del">
          <ac:chgData name="Piyus Kedia" userId="02ae6dfbcf425881" providerId="LiveId" clId="{5D9E2936-D289-459D-AE35-4B5DFF7EE0AC}" dt="2023-03-09T12:34:55.423" v="3044" actId="478"/>
          <ac:spMkLst>
            <pc:docMk/>
            <pc:sldMk cId="864618617" sldId="525"/>
            <ac:spMk id="143" creationId="{EC6D495C-10B2-8517-697B-A3926C97338B}"/>
          </ac:spMkLst>
        </pc:spChg>
        <pc:cxnChg chg="del mod">
          <ac:chgData name="Piyus Kedia" userId="02ae6dfbcf425881" providerId="LiveId" clId="{5D9E2936-D289-459D-AE35-4B5DFF7EE0AC}" dt="2023-03-09T12:34:55.423" v="3044" actId="478"/>
          <ac:cxnSpMkLst>
            <pc:docMk/>
            <pc:sldMk cId="864618617" sldId="525"/>
            <ac:cxnSpMk id="55" creationId="{953FEA7D-97FB-9B18-4A69-8AECCE313792}"/>
          </ac:cxnSpMkLst>
        </pc:cxnChg>
        <pc:cxnChg chg="del mod">
          <ac:chgData name="Piyus Kedia" userId="02ae6dfbcf425881" providerId="LiveId" clId="{5D9E2936-D289-459D-AE35-4B5DFF7EE0AC}" dt="2023-03-09T12:34:55.423" v="3044" actId="478"/>
          <ac:cxnSpMkLst>
            <pc:docMk/>
            <pc:sldMk cId="864618617" sldId="525"/>
            <ac:cxnSpMk id="57" creationId="{DE90563D-817B-95C8-8A77-D0675E2C08FF}"/>
          </ac:cxnSpMkLst>
        </pc:cxnChg>
      </pc:sldChg>
      <pc:sldChg chg="delSp modSp add mod">
        <pc:chgData name="Piyus Kedia" userId="02ae6dfbcf425881" providerId="LiveId" clId="{5D9E2936-D289-459D-AE35-4B5DFF7EE0AC}" dt="2023-03-09T12:34:44.621" v="3043" actId="478"/>
        <pc:sldMkLst>
          <pc:docMk/>
          <pc:sldMk cId="2761278471" sldId="526"/>
        </pc:sldMkLst>
        <pc:spChg chg="del">
          <ac:chgData name="Piyus Kedia" userId="02ae6dfbcf425881" providerId="LiveId" clId="{5D9E2936-D289-459D-AE35-4B5DFF7EE0AC}" dt="2023-03-09T12:34:44.621" v="3043" actId="478"/>
          <ac:spMkLst>
            <pc:docMk/>
            <pc:sldMk cId="2761278471" sldId="526"/>
            <ac:spMk id="103" creationId="{E6E9A02B-579D-3BC4-D2E4-311B2B723234}"/>
          </ac:spMkLst>
        </pc:spChg>
        <pc:spChg chg="del">
          <ac:chgData name="Piyus Kedia" userId="02ae6dfbcf425881" providerId="LiveId" clId="{5D9E2936-D289-459D-AE35-4B5DFF7EE0AC}" dt="2023-03-09T12:34:44.621" v="3043" actId="478"/>
          <ac:spMkLst>
            <pc:docMk/>
            <pc:sldMk cId="2761278471" sldId="526"/>
            <ac:spMk id="143" creationId="{EC6D495C-10B2-8517-697B-A3926C97338B}"/>
          </ac:spMkLst>
        </pc:spChg>
        <pc:cxnChg chg="del mod">
          <ac:chgData name="Piyus Kedia" userId="02ae6dfbcf425881" providerId="LiveId" clId="{5D9E2936-D289-459D-AE35-4B5DFF7EE0AC}" dt="2023-03-09T12:34:44.621" v="3043" actId="478"/>
          <ac:cxnSpMkLst>
            <pc:docMk/>
            <pc:sldMk cId="2761278471" sldId="526"/>
            <ac:cxnSpMk id="55" creationId="{953FEA7D-97FB-9B18-4A69-8AECCE313792}"/>
          </ac:cxnSpMkLst>
        </pc:cxnChg>
        <pc:cxnChg chg="del mod">
          <ac:chgData name="Piyus Kedia" userId="02ae6dfbcf425881" providerId="LiveId" clId="{5D9E2936-D289-459D-AE35-4B5DFF7EE0AC}" dt="2023-03-09T12:34:44.621" v="3043" actId="478"/>
          <ac:cxnSpMkLst>
            <pc:docMk/>
            <pc:sldMk cId="2761278471" sldId="526"/>
            <ac:cxnSpMk id="57" creationId="{DE90563D-817B-95C8-8A77-D0675E2C08FF}"/>
          </ac:cxnSpMkLst>
        </pc:cxnChg>
      </pc:sldChg>
      <pc:sldChg chg="delSp modSp add mod">
        <pc:chgData name="Piyus Kedia" userId="02ae6dfbcf425881" providerId="LiveId" clId="{5D9E2936-D289-459D-AE35-4B5DFF7EE0AC}" dt="2023-03-09T12:31:44.233" v="3027" actId="478"/>
        <pc:sldMkLst>
          <pc:docMk/>
          <pc:sldMk cId="71936411" sldId="527"/>
        </pc:sldMkLst>
        <pc:spChg chg="del">
          <ac:chgData name="Piyus Kedia" userId="02ae6dfbcf425881" providerId="LiveId" clId="{5D9E2936-D289-459D-AE35-4B5DFF7EE0AC}" dt="2023-03-09T12:31:44.233" v="3027" actId="478"/>
          <ac:spMkLst>
            <pc:docMk/>
            <pc:sldMk cId="71936411" sldId="527"/>
            <ac:spMk id="26" creationId="{BC16E9A9-7A53-01EE-5366-16D74EBA9D37}"/>
          </ac:spMkLst>
        </pc:spChg>
        <pc:spChg chg="del">
          <ac:chgData name="Piyus Kedia" userId="02ae6dfbcf425881" providerId="LiveId" clId="{5D9E2936-D289-459D-AE35-4B5DFF7EE0AC}" dt="2023-03-09T12:31:23.435" v="3023" actId="478"/>
          <ac:spMkLst>
            <pc:docMk/>
            <pc:sldMk cId="71936411" sldId="527"/>
            <ac:spMk id="27" creationId="{95AE72B7-5C57-2AF7-E603-5231CA450660}"/>
          </ac:spMkLst>
        </pc:spChg>
        <pc:spChg chg="del">
          <ac:chgData name="Piyus Kedia" userId="02ae6dfbcf425881" providerId="LiveId" clId="{5D9E2936-D289-459D-AE35-4B5DFF7EE0AC}" dt="2023-03-09T12:31:04.156" v="3019" actId="478"/>
          <ac:spMkLst>
            <pc:docMk/>
            <pc:sldMk cId="71936411" sldId="527"/>
            <ac:spMk id="28" creationId="{96462A78-D8A0-93CA-A19F-382ACEE61FC4}"/>
          </ac:spMkLst>
        </pc:spChg>
        <pc:spChg chg="del">
          <ac:chgData name="Piyus Kedia" userId="02ae6dfbcf425881" providerId="LiveId" clId="{5D9E2936-D289-459D-AE35-4B5DFF7EE0AC}" dt="2023-03-09T12:30:40.754" v="3015" actId="478"/>
          <ac:spMkLst>
            <pc:docMk/>
            <pc:sldMk cId="71936411" sldId="527"/>
            <ac:spMk id="29" creationId="{A1E2CA9F-5D0C-5C92-0305-1E0FC6D46E34}"/>
          </ac:spMkLst>
        </pc:spChg>
        <pc:spChg chg="del">
          <ac:chgData name="Piyus Kedia" userId="02ae6dfbcf425881" providerId="LiveId" clId="{5D9E2936-D289-459D-AE35-4B5DFF7EE0AC}" dt="2023-03-09T12:30:20.881" v="3011" actId="478"/>
          <ac:spMkLst>
            <pc:docMk/>
            <pc:sldMk cId="71936411" sldId="527"/>
            <ac:spMk id="30" creationId="{1925676A-D882-1C84-00FA-5ED8DA5C35A6}"/>
          </ac:spMkLst>
        </pc:spChg>
        <pc:spChg chg="del">
          <ac:chgData name="Piyus Kedia" userId="02ae6dfbcf425881" providerId="LiveId" clId="{5D9E2936-D289-459D-AE35-4B5DFF7EE0AC}" dt="2023-03-09T12:31:44.233" v="3027" actId="478"/>
          <ac:spMkLst>
            <pc:docMk/>
            <pc:sldMk cId="71936411" sldId="527"/>
            <ac:spMk id="83" creationId="{F3FE82AB-FD8D-2D5E-C34E-374E823B0706}"/>
          </ac:spMkLst>
        </pc:spChg>
        <pc:spChg chg="del">
          <ac:chgData name="Piyus Kedia" userId="02ae6dfbcf425881" providerId="LiveId" clId="{5D9E2936-D289-459D-AE35-4B5DFF7EE0AC}" dt="2023-03-09T12:31:23.435" v="3023" actId="478"/>
          <ac:spMkLst>
            <pc:docMk/>
            <pc:sldMk cId="71936411" sldId="527"/>
            <ac:spMk id="86" creationId="{10FD6D1B-0EF3-C3C6-47CC-C66C4B23A8E6}"/>
          </ac:spMkLst>
        </pc:spChg>
        <pc:spChg chg="del">
          <ac:chgData name="Piyus Kedia" userId="02ae6dfbcf425881" providerId="LiveId" clId="{5D9E2936-D289-459D-AE35-4B5DFF7EE0AC}" dt="2023-03-09T12:31:04.156" v="3019" actId="478"/>
          <ac:spMkLst>
            <pc:docMk/>
            <pc:sldMk cId="71936411" sldId="527"/>
            <ac:spMk id="89" creationId="{61399DF0-A967-1F29-7B1B-CCAE4BE1157D}"/>
          </ac:spMkLst>
        </pc:spChg>
        <pc:spChg chg="del">
          <ac:chgData name="Piyus Kedia" userId="02ae6dfbcf425881" providerId="LiveId" clId="{5D9E2936-D289-459D-AE35-4B5DFF7EE0AC}" dt="2023-03-09T12:30:40.754" v="3015" actId="478"/>
          <ac:spMkLst>
            <pc:docMk/>
            <pc:sldMk cId="71936411" sldId="527"/>
            <ac:spMk id="90" creationId="{AEA9CBF0-77AD-4B1B-CE9D-5EAFD924F59A}"/>
          </ac:spMkLst>
        </pc:spChg>
        <pc:spChg chg="del">
          <ac:chgData name="Piyus Kedia" userId="02ae6dfbcf425881" providerId="LiveId" clId="{5D9E2936-D289-459D-AE35-4B5DFF7EE0AC}" dt="2023-03-09T12:30:17.749" v="3010" actId="478"/>
          <ac:spMkLst>
            <pc:docMk/>
            <pc:sldMk cId="71936411" sldId="527"/>
            <ac:spMk id="99" creationId="{E21ABB12-285D-E065-175F-AB65920B5A93}"/>
          </ac:spMkLst>
        </pc:spChg>
        <pc:spChg chg="del">
          <ac:chgData name="Piyus Kedia" userId="02ae6dfbcf425881" providerId="LiveId" clId="{5D9E2936-D289-459D-AE35-4B5DFF7EE0AC}" dt="2023-03-09T12:30:02.834" v="3007" actId="478"/>
          <ac:spMkLst>
            <pc:docMk/>
            <pc:sldMk cId="71936411" sldId="527"/>
            <ac:spMk id="100" creationId="{E9F569BE-2B7E-9DAE-82A0-BD6EAEBB8F55}"/>
          </ac:spMkLst>
        </pc:spChg>
        <pc:spChg chg="del">
          <ac:chgData name="Piyus Kedia" userId="02ae6dfbcf425881" providerId="LiveId" clId="{5D9E2936-D289-459D-AE35-4B5DFF7EE0AC}" dt="2023-03-09T12:30:29.867" v="3013" actId="478"/>
          <ac:spMkLst>
            <pc:docMk/>
            <pc:sldMk cId="71936411" sldId="527"/>
            <ac:spMk id="101" creationId="{6B80B6C9-4330-1F72-BB28-0EE49A1B6FE0}"/>
          </ac:spMkLst>
        </pc:spChg>
        <pc:spChg chg="del">
          <ac:chgData name="Piyus Kedia" userId="02ae6dfbcf425881" providerId="LiveId" clId="{5D9E2936-D289-459D-AE35-4B5DFF7EE0AC}" dt="2023-03-09T12:30:52.628" v="3017" actId="478"/>
          <ac:spMkLst>
            <pc:docMk/>
            <pc:sldMk cId="71936411" sldId="527"/>
            <ac:spMk id="102" creationId="{E583247F-8939-FC0C-6341-FD04A0D1EA76}"/>
          </ac:spMkLst>
        </pc:spChg>
        <pc:spChg chg="del">
          <ac:chgData name="Piyus Kedia" userId="02ae6dfbcf425881" providerId="LiveId" clId="{5D9E2936-D289-459D-AE35-4B5DFF7EE0AC}" dt="2023-03-09T12:31:13.092" v="3021" actId="478"/>
          <ac:spMkLst>
            <pc:docMk/>
            <pc:sldMk cId="71936411" sldId="527"/>
            <ac:spMk id="103" creationId="{E6E9A02B-579D-3BC4-D2E4-311B2B723234}"/>
          </ac:spMkLst>
        </pc:spChg>
        <pc:spChg chg="del">
          <ac:chgData name="Piyus Kedia" userId="02ae6dfbcf425881" providerId="LiveId" clId="{5D9E2936-D289-459D-AE35-4B5DFF7EE0AC}" dt="2023-03-09T12:31:31.766" v="3025" actId="478"/>
          <ac:spMkLst>
            <pc:docMk/>
            <pc:sldMk cId="71936411" sldId="527"/>
            <ac:spMk id="143" creationId="{EC6D495C-10B2-8517-697B-A3926C97338B}"/>
          </ac:spMkLst>
        </pc:spChg>
        <pc:cxnChg chg="del mod">
          <ac:chgData name="Piyus Kedia" userId="02ae6dfbcf425881" providerId="LiveId" clId="{5D9E2936-D289-459D-AE35-4B5DFF7EE0AC}" dt="2023-03-09T12:31:44.233" v="3027" actId="478"/>
          <ac:cxnSpMkLst>
            <pc:docMk/>
            <pc:sldMk cId="71936411" sldId="527"/>
            <ac:cxnSpMk id="36" creationId="{A2282B7F-742B-0D12-BB3A-99B80B762A45}"/>
          </ac:cxnSpMkLst>
        </pc:cxnChg>
        <pc:cxnChg chg="del mod">
          <ac:chgData name="Piyus Kedia" userId="02ae6dfbcf425881" providerId="LiveId" clId="{5D9E2936-D289-459D-AE35-4B5DFF7EE0AC}" dt="2023-03-09T12:31:23.435" v="3023" actId="478"/>
          <ac:cxnSpMkLst>
            <pc:docMk/>
            <pc:sldMk cId="71936411" sldId="527"/>
            <ac:cxnSpMk id="38" creationId="{B0F0B4BC-010A-4F4A-A76C-3C5D2D97BA51}"/>
          </ac:cxnSpMkLst>
        </pc:cxnChg>
        <pc:cxnChg chg="del mod">
          <ac:chgData name="Piyus Kedia" userId="02ae6dfbcf425881" providerId="LiveId" clId="{5D9E2936-D289-459D-AE35-4B5DFF7EE0AC}" dt="2023-03-09T12:31:04.156" v="3019" actId="478"/>
          <ac:cxnSpMkLst>
            <pc:docMk/>
            <pc:sldMk cId="71936411" sldId="527"/>
            <ac:cxnSpMk id="40" creationId="{9AF7E6D2-4254-C68F-C996-B1D79DE4E693}"/>
          </ac:cxnSpMkLst>
        </pc:cxnChg>
        <pc:cxnChg chg="del mod">
          <ac:chgData name="Piyus Kedia" userId="02ae6dfbcf425881" providerId="LiveId" clId="{5D9E2936-D289-459D-AE35-4B5DFF7EE0AC}" dt="2023-03-09T12:30:40.754" v="3015" actId="478"/>
          <ac:cxnSpMkLst>
            <pc:docMk/>
            <pc:sldMk cId="71936411" sldId="527"/>
            <ac:cxnSpMk id="42" creationId="{DE0B27DD-08D9-7002-DA67-BA341386C68E}"/>
          </ac:cxnSpMkLst>
        </pc:cxnChg>
        <pc:cxnChg chg="del mod">
          <ac:chgData name="Piyus Kedia" userId="02ae6dfbcf425881" providerId="LiveId" clId="{5D9E2936-D289-459D-AE35-4B5DFF7EE0AC}" dt="2023-03-09T12:30:29.867" v="3013" actId="478"/>
          <ac:cxnSpMkLst>
            <pc:docMk/>
            <pc:sldMk cId="71936411" sldId="527"/>
            <ac:cxnSpMk id="46" creationId="{7D717CE4-4EBC-C312-16CD-DE10C4D10DF4}"/>
          </ac:cxnSpMkLst>
        </pc:cxnChg>
        <pc:cxnChg chg="del mod">
          <ac:chgData name="Piyus Kedia" userId="02ae6dfbcf425881" providerId="LiveId" clId="{5D9E2936-D289-459D-AE35-4B5DFF7EE0AC}" dt="2023-03-09T12:30:05.023" v="3008" actId="478"/>
          <ac:cxnSpMkLst>
            <pc:docMk/>
            <pc:sldMk cId="71936411" sldId="527"/>
            <ac:cxnSpMk id="48" creationId="{602C1A2F-9EFD-150C-B96F-4F23C7AAA4EB}"/>
          </ac:cxnSpMkLst>
        </pc:cxnChg>
        <pc:cxnChg chg="del">
          <ac:chgData name="Piyus Kedia" userId="02ae6dfbcf425881" providerId="LiveId" clId="{5D9E2936-D289-459D-AE35-4B5DFF7EE0AC}" dt="2023-03-09T12:30:02.834" v="3007" actId="478"/>
          <ac:cxnSpMkLst>
            <pc:docMk/>
            <pc:sldMk cId="71936411" sldId="527"/>
            <ac:cxnSpMk id="50" creationId="{0882EBC5-8168-8047-48CE-5477911B4944}"/>
          </ac:cxnSpMkLst>
        </pc:cxnChg>
        <pc:cxnChg chg="del mod">
          <ac:chgData name="Piyus Kedia" userId="02ae6dfbcf425881" providerId="LiveId" clId="{5D9E2936-D289-459D-AE35-4B5DFF7EE0AC}" dt="2023-03-09T12:30:52.628" v="3017" actId="478"/>
          <ac:cxnSpMkLst>
            <pc:docMk/>
            <pc:sldMk cId="71936411" sldId="527"/>
            <ac:cxnSpMk id="53" creationId="{0E880019-CF37-4E97-707F-5B4F00992AD0}"/>
          </ac:cxnSpMkLst>
        </pc:cxnChg>
        <pc:cxnChg chg="del mod">
          <ac:chgData name="Piyus Kedia" userId="02ae6dfbcf425881" providerId="LiveId" clId="{5D9E2936-D289-459D-AE35-4B5DFF7EE0AC}" dt="2023-03-09T12:31:13.092" v="3021" actId="478"/>
          <ac:cxnSpMkLst>
            <pc:docMk/>
            <pc:sldMk cId="71936411" sldId="527"/>
            <ac:cxnSpMk id="55" creationId="{953FEA7D-97FB-9B18-4A69-8AECCE313792}"/>
          </ac:cxnSpMkLst>
        </pc:cxnChg>
        <pc:cxnChg chg="del mod">
          <ac:chgData name="Piyus Kedia" userId="02ae6dfbcf425881" providerId="LiveId" clId="{5D9E2936-D289-459D-AE35-4B5DFF7EE0AC}" dt="2023-03-09T12:31:31.766" v="3025" actId="478"/>
          <ac:cxnSpMkLst>
            <pc:docMk/>
            <pc:sldMk cId="71936411" sldId="527"/>
            <ac:cxnSpMk id="57" creationId="{DE90563D-817B-95C8-8A77-D0675E2C08FF}"/>
          </ac:cxnSpMkLst>
        </pc:cxnChg>
        <pc:cxnChg chg="del mod">
          <ac:chgData name="Piyus Kedia" userId="02ae6dfbcf425881" providerId="LiveId" clId="{5D9E2936-D289-459D-AE35-4B5DFF7EE0AC}" dt="2023-03-09T12:30:17.749" v="3010" actId="478"/>
          <ac:cxnSpMkLst>
            <pc:docMk/>
            <pc:sldMk cId="71936411" sldId="527"/>
            <ac:cxnSpMk id="94" creationId="{DBC02E93-3A9F-67FF-A4B4-2658A9F11888}"/>
          </ac:cxnSpMkLst>
        </pc:cxnChg>
        <pc:cxnChg chg="del mod">
          <ac:chgData name="Piyus Kedia" userId="02ae6dfbcf425881" providerId="LiveId" clId="{5D9E2936-D289-459D-AE35-4B5DFF7EE0AC}" dt="2023-03-09T12:30:20.881" v="3011" actId="478"/>
          <ac:cxnSpMkLst>
            <pc:docMk/>
            <pc:sldMk cId="71936411" sldId="527"/>
            <ac:cxnSpMk id="97" creationId="{C4680D16-30C2-F0BE-710E-87A2378E7EE3}"/>
          </ac:cxnSpMkLst>
        </pc:cxnChg>
      </pc:sldChg>
      <pc:sldChg chg="delSp modSp add mod">
        <pc:chgData name="Piyus Kedia" userId="02ae6dfbcf425881" providerId="LiveId" clId="{5D9E2936-D289-459D-AE35-4B5DFF7EE0AC}" dt="2023-03-09T12:33:52.043" v="3039" actId="478"/>
        <pc:sldMkLst>
          <pc:docMk/>
          <pc:sldMk cId="149823816" sldId="528"/>
        </pc:sldMkLst>
        <pc:spChg chg="del">
          <ac:chgData name="Piyus Kedia" userId="02ae6dfbcf425881" providerId="LiveId" clId="{5D9E2936-D289-459D-AE35-4B5DFF7EE0AC}" dt="2023-03-09T12:33:52.043" v="3039" actId="478"/>
          <ac:spMkLst>
            <pc:docMk/>
            <pc:sldMk cId="149823816" sldId="528"/>
            <ac:spMk id="102" creationId="{E583247F-8939-FC0C-6341-FD04A0D1EA76}"/>
          </ac:spMkLst>
        </pc:spChg>
        <pc:spChg chg="del">
          <ac:chgData name="Piyus Kedia" userId="02ae6dfbcf425881" providerId="LiveId" clId="{5D9E2936-D289-459D-AE35-4B5DFF7EE0AC}" dt="2023-03-09T12:33:52.043" v="3039" actId="478"/>
          <ac:spMkLst>
            <pc:docMk/>
            <pc:sldMk cId="149823816" sldId="528"/>
            <ac:spMk id="103" creationId="{E6E9A02B-579D-3BC4-D2E4-311B2B723234}"/>
          </ac:spMkLst>
        </pc:spChg>
        <pc:spChg chg="del">
          <ac:chgData name="Piyus Kedia" userId="02ae6dfbcf425881" providerId="LiveId" clId="{5D9E2936-D289-459D-AE35-4B5DFF7EE0AC}" dt="2023-03-09T12:33:52.043" v="3039" actId="478"/>
          <ac:spMkLst>
            <pc:docMk/>
            <pc:sldMk cId="149823816" sldId="528"/>
            <ac:spMk id="143" creationId="{EC6D495C-10B2-8517-697B-A3926C97338B}"/>
          </ac:spMkLst>
        </pc:spChg>
        <pc:cxnChg chg="del mod">
          <ac:chgData name="Piyus Kedia" userId="02ae6dfbcf425881" providerId="LiveId" clId="{5D9E2936-D289-459D-AE35-4B5DFF7EE0AC}" dt="2023-03-09T12:33:52.043" v="3039" actId="478"/>
          <ac:cxnSpMkLst>
            <pc:docMk/>
            <pc:sldMk cId="149823816" sldId="528"/>
            <ac:cxnSpMk id="53" creationId="{0E880019-CF37-4E97-707F-5B4F00992AD0}"/>
          </ac:cxnSpMkLst>
        </pc:cxnChg>
        <pc:cxnChg chg="del mod">
          <ac:chgData name="Piyus Kedia" userId="02ae6dfbcf425881" providerId="LiveId" clId="{5D9E2936-D289-459D-AE35-4B5DFF7EE0AC}" dt="2023-03-09T12:33:52.043" v="3039" actId="478"/>
          <ac:cxnSpMkLst>
            <pc:docMk/>
            <pc:sldMk cId="149823816" sldId="528"/>
            <ac:cxnSpMk id="55" creationId="{953FEA7D-97FB-9B18-4A69-8AECCE313792}"/>
          </ac:cxnSpMkLst>
        </pc:cxnChg>
        <pc:cxnChg chg="del mod">
          <ac:chgData name="Piyus Kedia" userId="02ae6dfbcf425881" providerId="LiveId" clId="{5D9E2936-D289-459D-AE35-4B5DFF7EE0AC}" dt="2023-03-09T12:33:52.043" v="3039" actId="478"/>
          <ac:cxnSpMkLst>
            <pc:docMk/>
            <pc:sldMk cId="149823816" sldId="528"/>
            <ac:cxnSpMk id="57" creationId="{DE90563D-817B-95C8-8A77-D0675E2C08FF}"/>
          </ac:cxnSpMkLst>
        </pc:cxnChg>
      </pc:sldChg>
      <pc:sldChg chg="delSp modSp add mod">
        <pc:chgData name="Piyus Kedia" userId="02ae6dfbcf425881" providerId="LiveId" clId="{5D9E2936-D289-459D-AE35-4B5DFF7EE0AC}" dt="2023-03-09T12:33:41.251" v="3038" actId="478"/>
        <pc:sldMkLst>
          <pc:docMk/>
          <pc:sldMk cId="2610240216" sldId="529"/>
        </pc:sldMkLst>
        <pc:spChg chg="del">
          <ac:chgData name="Piyus Kedia" userId="02ae6dfbcf425881" providerId="LiveId" clId="{5D9E2936-D289-459D-AE35-4B5DFF7EE0AC}" dt="2023-03-09T12:33:41.251" v="3038" actId="478"/>
          <ac:spMkLst>
            <pc:docMk/>
            <pc:sldMk cId="2610240216" sldId="529"/>
            <ac:spMk id="102" creationId="{E583247F-8939-FC0C-6341-FD04A0D1EA76}"/>
          </ac:spMkLst>
        </pc:spChg>
        <pc:spChg chg="del">
          <ac:chgData name="Piyus Kedia" userId="02ae6dfbcf425881" providerId="LiveId" clId="{5D9E2936-D289-459D-AE35-4B5DFF7EE0AC}" dt="2023-03-09T12:33:41.251" v="3038" actId="478"/>
          <ac:spMkLst>
            <pc:docMk/>
            <pc:sldMk cId="2610240216" sldId="529"/>
            <ac:spMk id="103" creationId="{E6E9A02B-579D-3BC4-D2E4-311B2B723234}"/>
          </ac:spMkLst>
        </pc:spChg>
        <pc:spChg chg="del">
          <ac:chgData name="Piyus Kedia" userId="02ae6dfbcf425881" providerId="LiveId" clId="{5D9E2936-D289-459D-AE35-4B5DFF7EE0AC}" dt="2023-03-09T12:33:41.251" v="3038" actId="478"/>
          <ac:spMkLst>
            <pc:docMk/>
            <pc:sldMk cId="2610240216" sldId="529"/>
            <ac:spMk id="143" creationId="{EC6D495C-10B2-8517-697B-A3926C97338B}"/>
          </ac:spMkLst>
        </pc:spChg>
        <pc:cxnChg chg="del mod">
          <ac:chgData name="Piyus Kedia" userId="02ae6dfbcf425881" providerId="LiveId" clId="{5D9E2936-D289-459D-AE35-4B5DFF7EE0AC}" dt="2023-03-09T12:33:41.251" v="3038" actId="478"/>
          <ac:cxnSpMkLst>
            <pc:docMk/>
            <pc:sldMk cId="2610240216" sldId="529"/>
            <ac:cxnSpMk id="53" creationId="{0E880019-CF37-4E97-707F-5B4F00992AD0}"/>
          </ac:cxnSpMkLst>
        </pc:cxnChg>
        <pc:cxnChg chg="del mod">
          <ac:chgData name="Piyus Kedia" userId="02ae6dfbcf425881" providerId="LiveId" clId="{5D9E2936-D289-459D-AE35-4B5DFF7EE0AC}" dt="2023-03-09T12:33:41.251" v="3038" actId="478"/>
          <ac:cxnSpMkLst>
            <pc:docMk/>
            <pc:sldMk cId="2610240216" sldId="529"/>
            <ac:cxnSpMk id="55" creationId="{953FEA7D-97FB-9B18-4A69-8AECCE313792}"/>
          </ac:cxnSpMkLst>
        </pc:cxnChg>
        <pc:cxnChg chg="del mod">
          <ac:chgData name="Piyus Kedia" userId="02ae6dfbcf425881" providerId="LiveId" clId="{5D9E2936-D289-459D-AE35-4B5DFF7EE0AC}" dt="2023-03-09T12:33:41.251" v="3038" actId="478"/>
          <ac:cxnSpMkLst>
            <pc:docMk/>
            <pc:sldMk cId="2610240216" sldId="529"/>
            <ac:cxnSpMk id="57" creationId="{DE90563D-817B-95C8-8A77-D0675E2C08FF}"/>
          </ac:cxnSpMkLst>
        </pc:cxnChg>
      </pc:sldChg>
      <pc:sldChg chg="delSp modSp add mod">
        <pc:chgData name="Piyus Kedia" userId="02ae6dfbcf425881" providerId="LiveId" clId="{5D9E2936-D289-459D-AE35-4B5DFF7EE0AC}" dt="2023-03-09T12:33:22.987" v="3037" actId="478"/>
        <pc:sldMkLst>
          <pc:docMk/>
          <pc:sldMk cId="3235871007" sldId="530"/>
        </pc:sldMkLst>
        <pc:spChg chg="del">
          <ac:chgData name="Piyus Kedia" userId="02ae6dfbcf425881" providerId="LiveId" clId="{5D9E2936-D289-459D-AE35-4B5DFF7EE0AC}" dt="2023-03-09T12:33:22.987" v="3037" actId="478"/>
          <ac:spMkLst>
            <pc:docMk/>
            <pc:sldMk cId="3235871007" sldId="530"/>
            <ac:spMk id="102" creationId="{E583247F-8939-FC0C-6341-FD04A0D1EA76}"/>
          </ac:spMkLst>
        </pc:spChg>
        <pc:spChg chg="del">
          <ac:chgData name="Piyus Kedia" userId="02ae6dfbcf425881" providerId="LiveId" clId="{5D9E2936-D289-459D-AE35-4B5DFF7EE0AC}" dt="2023-03-09T12:33:22.987" v="3037" actId="478"/>
          <ac:spMkLst>
            <pc:docMk/>
            <pc:sldMk cId="3235871007" sldId="530"/>
            <ac:spMk id="103" creationId="{E6E9A02B-579D-3BC4-D2E4-311B2B723234}"/>
          </ac:spMkLst>
        </pc:spChg>
        <pc:spChg chg="del">
          <ac:chgData name="Piyus Kedia" userId="02ae6dfbcf425881" providerId="LiveId" clId="{5D9E2936-D289-459D-AE35-4B5DFF7EE0AC}" dt="2023-03-09T12:33:22.987" v="3037" actId="478"/>
          <ac:spMkLst>
            <pc:docMk/>
            <pc:sldMk cId="3235871007" sldId="530"/>
            <ac:spMk id="143" creationId="{EC6D495C-10B2-8517-697B-A3926C97338B}"/>
          </ac:spMkLst>
        </pc:spChg>
        <pc:cxnChg chg="del mod">
          <ac:chgData name="Piyus Kedia" userId="02ae6dfbcf425881" providerId="LiveId" clId="{5D9E2936-D289-459D-AE35-4B5DFF7EE0AC}" dt="2023-03-09T12:33:22.987" v="3037" actId="478"/>
          <ac:cxnSpMkLst>
            <pc:docMk/>
            <pc:sldMk cId="3235871007" sldId="530"/>
            <ac:cxnSpMk id="53" creationId="{0E880019-CF37-4E97-707F-5B4F00992AD0}"/>
          </ac:cxnSpMkLst>
        </pc:cxnChg>
        <pc:cxnChg chg="del mod">
          <ac:chgData name="Piyus Kedia" userId="02ae6dfbcf425881" providerId="LiveId" clId="{5D9E2936-D289-459D-AE35-4B5DFF7EE0AC}" dt="2023-03-09T12:33:22.987" v="3037" actId="478"/>
          <ac:cxnSpMkLst>
            <pc:docMk/>
            <pc:sldMk cId="3235871007" sldId="530"/>
            <ac:cxnSpMk id="55" creationId="{953FEA7D-97FB-9B18-4A69-8AECCE313792}"/>
          </ac:cxnSpMkLst>
        </pc:cxnChg>
        <pc:cxnChg chg="del mod">
          <ac:chgData name="Piyus Kedia" userId="02ae6dfbcf425881" providerId="LiveId" clId="{5D9E2936-D289-459D-AE35-4B5DFF7EE0AC}" dt="2023-03-09T12:33:22.987" v="3037" actId="478"/>
          <ac:cxnSpMkLst>
            <pc:docMk/>
            <pc:sldMk cId="3235871007" sldId="530"/>
            <ac:cxnSpMk id="57" creationId="{DE90563D-817B-95C8-8A77-D0675E2C08FF}"/>
          </ac:cxnSpMkLst>
        </pc:cxnChg>
      </pc:sldChg>
      <pc:sldChg chg="add del">
        <pc:chgData name="Piyus Kedia" userId="02ae6dfbcf425881" providerId="LiveId" clId="{5D9E2936-D289-459D-AE35-4B5DFF7EE0AC}" dt="2023-03-09T12:33:11.974" v="3036" actId="47"/>
        <pc:sldMkLst>
          <pc:docMk/>
          <pc:sldMk cId="832209978" sldId="531"/>
        </pc:sldMkLst>
      </pc:sldChg>
      <pc:sldChg chg="delSp modSp add mod">
        <pc:chgData name="Piyus Kedia" userId="02ae6dfbcf425881" providerId="LiveId" clId="{5D9E2936-D289-459D-AE35-4B5DFF7EE0AC}" dt="2023-03-09T12:33:07.491" v="3035" actId="478"/>
        <pc:sldMkLst>
          <pc:docMk/>
          <pc:sldMk cId="2148854473" sldId="532"/>
        </pc:sldMkLst>
        <pc:spChg chg="del">
          <ac:chgData name="Piyus Kedia" userId="02ae6dfbcf425881" providerId="LiveId" clId="{5D9E2936-D289-459D-AE35-4B5DFF7EE0AC}" dt="2023-03-09T12:33:07.491" v="3035" actId="478"/>
          <ac:spMkLst>
            <pc:docMk/>
            <pc:sldMk cId="2148854473" sldId="532"/>
            <ac:spMk id="103" creationId="{E6E9A02B-579D-3BC4-D2E4-311B2B723234}"/>
          </ac:spMkLst>
        </pc:spChg>
        <pc:spChg chg="del">
          <ac:chgData name="Piyus Kedia" userId="02ae6dfbcf425881" providerId="LiveId" clId="{5D9E2936-D289-459D-AE35-4B5DFF7EE0AC}" dt="2023-03-09T12:33:07.491" v="3035" actId="478"/>
          <ac:spMkLst>
            <pc:docMk/>
            <pc:sldMk cId="2148854473" sldId="532"/>
            <ac:spMk id="143" creationId="{EC6D495C-10B2-8517-697B-A3926C97338B}"/>
          </ac:spMkLst>
        </pc:spChg>
        <pc:cxnChg chg="del mod">
          <ac:chgData name="Piyus Kedia" userId="02ae6dfbcf425881" providerId="LiveId" clId="{5D9E2936-D289-459D-AE35-4B5DFF7EE0AC}" dt="2023-03-09T12:33:07.491" v="3035" actId="478"/>
          <ac:cxnSpMkLst>
            <pc:docMk/>
            <pc:sldMk cId="2148854473" sldId="532"/>
            <ac:cxnSpMk id="55" creationId="{953FEA7D-97FB-9B18-4A69-8AECCE313792}"/>
          </ac:cxnSpMkLst>
        </pc:cxnChg>
        <pc:cxnChg chg="del mod">
          <ac:chgData name="Piyus Kedia" userId="02ae6dfbcf425881" providerId="LiveId" clId="{5D9E2936-D289-459D-AE35-4B5DFF7EE0AC}" dt="2023-03-09T12:33:07.491" v="3035" actId="478"/>
          <ac:cxnSpMkLst>
            <pc:docMk/>
            <pc:sldMk cId="2148854473" sldId="532"/>
            <ac:cxnSpMk id="57" creationId="{DE90563D-817B-95C8-8A77-D0675E2C08FF}"/>
          </ac:cxnSpMkLst>
        </pc:cxnChg>
      </pc:sldChg>
      <pc:sldChg chg="add del">
        <pc:chgData name="Piyus Kedia" userId="02ae6dfbcf425881" providerId="LiveId" clId="{5D9E2936-D289-459D-AE35-4B5DFF7EE0AC}" dt="2023-03-09T12:32:53.692" v="3034" actId="47"/>
        <pc:sldMkLst>
          <pc:docMk/>
          <pc:sldMk cId="602173867" sldId="533"/>
        </pc:sldMkLst>
      </pc:sldChg>
      <pc:sldChg chg="delSp modSp add mod">
        <pc:chgData name="Piyus Kedia" userId="02ae6dfbcf425881" providerId="LiveId" clId="{5D9E2936-D289-459D-AE35-4B5DFF7EE0AC}" dt="2023-03-09T12:32:42.004" v="3033" actId="478"/>
        <pc:sldMkLst>
          <pc:docMk/>
          <pc:sldMk cId="3902678693" sldId="534"/>
        </pc:sldMkLst>
        <pc:spChg chg="del">
          <ac:chgData name="Piyus Kedia" userId="02ae6dfbcf425881" providerId="LiveId" clId="{5D9E2936-D289-459D-AE35-4B5DFF7EE0AC}" dt="2023-03-09T12:32:42.004" v="3033" actId="478"/>
          <ac:spMkLst>
            <pc:docMk/>
            <pc:sldMk cId="3902678693" sldId="534"/>
            <ac:spMk id="143" creationId="{EC6D495C-10B2-8517-697B-A3926C97338B}"/>
          </ac:spMkLst>
        </pc:spChg>
        <pc:cxnChg chg="del mod">
          <ac:chgData name="Piyus Kedia" userId="02ae6dfbcf425881" providerId="LiveId" clId="{5D9E2936-D289-459D-AE35-4B5DFF7EE0AC}" dt="2023-03-09T12:32:42.004" v="3033" actId="478"/>
          <ac:cxnSpMkLst>
            <pc:docMk/>
            <pc:sldMk cId="3902678693" sldId="534"/>
            <ac:cxnSpMk id="57" creationId="{DE90563D-817B-95C8-8A77-D0675E2C08FF}"/>
          </ac:cxnSpMkLst>
        </pc:cxnChg>
      </pc:sldChg>
      <pc:sldChg chg="delSp modSp add del mod">
        <pc:chgData name="Piyus Kedia" userId="02ae6dfbcf425881" providerId="LiveId" clId="{5D9E2936-D289-459D-AE35-4B5DFF7EE0AC}" dt="2023-03-09T12:32:34.020" v="3032" actId="47"/>
        <pc:sldMkLst>
          <pc:docMk/>
          <pc:sldMk cId="3960751252" sldId="535"/>
        </pc:sldMkLst>
        <pc:spChg chg="del">
          <ac:chgData name="Piyus Kedia" userId="02ae6dfbcf425881" providerId="LiveId" clId="{5D9E2936-D289-459D-AE35-4B5DFF7EE0AC}" dt="2023-03-09T12:32:13.322" v="3031" actId="478"/>
          <ac:spMkLst>
            <pc:docMk/>
            <pc:sldMk cId="3960751252" sldId="535"/>
            <ac:spMk id="143" creationId="{EC6D495C-10B2-8517-697B-A3926C97338B}"/>
          </ac:spMkLst>
        </pc:spChg>
        <pc:cxnChg chg="del mod">
          <ac:chgData name="Piyus Kedia" userId="02ae6dfbcf425881" providerId="LiveId" clId="{5D9E2936-D289-459D-AE35-4B5DFF7EE0AC}" dt="2023-03-09T12:32:13.322" v="3031" actId="478"/>
          <ac:cxnSpMkLst>
            <pc:docMk/>
            <pc:sldMk cId="3960751252" sldId="535"/>
            <ac:cxnSpMk id="57" creationId="{DE90563D-817B-95C8-8A77-D0675E2C08FF}"/>
          </ac:cxnSpMkLst>
        </pc:cxnChg>
      </pc:sldChg>
      <pc:sldChg chg="add">
        <pc:chgData name="Piyus Kedia" userId="02ae6dfbcf425881" providerId="LiveId" clId="{5D9E2936-D289-459D-AE35-4B5DFF7EE0AC}" dt="2023-03-09T12:31:34.223" v="3026"/>
        <pc:sldMkLst>
          <pc:docMk/>
          <pc:sldMk cId="3297394089" sldId="536"/>
        </pc:sldMkLst>
      </pc:sldChg>
      <pc:sldChg chg="addSp modSp add mod modNotesTx">
        <pc:chgData name="Piyus Kedia" userId="02ae6dfbcf425881" providerId="LiveId" clId="{5D9E2936-D289-459D-AE35-4B5DFF7EE0AC}" dt="2023-03-10T12:35:20.638" v="14362"/>
        <pc:sldMkLst>
          <pc:docMk/>
          <pc:sldMk cId="2201206207" sldId="537"/>
        </pc:sldMkLst>
        <pc:spChg chg="mod">
          <ac:chgData name="Piyus Kedia" userId="02ae6dfbcf425881" providerId="LiveId" clId="{5D9E2936-D289-459D-AE35-4B5DFF7EE0AC}" dt="2023-03-09T12:38:09.961" v="3099" actId="20577"/>
          <ac:spMkLst>
            <pc:docMk/>
            <pc:sldMk cId="2201206207" sldId="537"/>
            <ac:spMk id="31" creationId="{CD32E61E-BE85-CB4A-6091-1EC62C41213C}"/>
          </ac:spMkLst>
        </pc:spChg>
        <pc:inkChg chg="add">
          <ac:chgData name="Piyus Kedia" userId="02ae6dfbcf425881" providerId="LiveId" clId="{5D9E2936-D289-459D-AE35-4B5DFF7EE0AC}" dt="2023-03-10T05:15:11.418" v="14360"/>
          <ac:inkMkLst>
            <pc:docMk/>
            <pc:sldMk cId="2201206207" sldId="537"/>
            <ac:inkMk id="4" creationId="{38A1D009-FA44-2E23-3864-71EFDB379F26}"/>
          </ac:inkMkLst>
        </pc:inkChg>
      </pc:sldChg>
      <pc:sldChg chg="delSp modSp add mod">
        <pc:chgData name="Piyus Kedia" userId="02ae6dfbcf425881" providerId="LiveId" clId="{5D9E2936-D289-459D-AE35-4B5DFF7EE0AC}" dt="2023-03-09T12:34:32.437" v="3042" actId="478"/>
        <pc:sldMkLst>
          <pc:docMk/>
          <pc:sldMk cId="3820228124" sldId="538"/>
        </pc:sldMkLst>
        <pc:spChg chg="del">
          <ac:chgData name="Piyus Kedia" userId="02ae6dfbcf425881" providerId="LiveId" clId="{5D9E2936-D289-459D-AE35-4B5DFF7EE0AC}" dt="2023-03-09T12:34:32.437" v="3042" actId="478"/>
          <ac:spMkLst>
            <pc:docMk/>
            <pc:sldMk cId="3820228124" sldId="538"/>
            <ac:spMk id="103" creationId="{E6E9A02B-579D-3BC4-D2E4-311B2B723234}"/>
          </ac:spMkLst>
        </pc:spChg>
        <pc:spChg chg="del">
          <ac:chgData name="Piyus Kedia" userId="02ae6dfbcf425881" providerId="LiveId" clId="{5D9E2936-D289-459D-AE35-4B5DFF7EE0AC}" dt="2023-03-09T12:34:32.437" v="3042" actId="478"/>
          <ac:spMkLst>
            <pc:docMk/>
            <pc:sldMk cId="3820228124" sldId="538"/>
            <ac:spMk id="143" creationId="{EC6D495C-10B2-8517-697B-A3926C97338B}"/>
          </ac:spMkLst>
        </pc:spChg>
        <pc:cxnChg chg="del mod">
          <ac:chgData name="Piyus Kedia" userId="02ae6dfbcf425881" providerId="LiveId" clId="{5D9E2936-D289-459D-AE35-4B5DFF7EE0AC}" dt="2023-03-09T12:34:32.437" v="3042" actId="478"/>
          <ac:cxnSpMkLst>
            <pc:docMk/>
            <pc:sldMk cId="3820228124" sldId="538"/>
            <ac:cxnSpMk id="55" creationId="{953FEA7D-97FB-9B18-4A69-8AECCE313792}"/>
          </ac:cxnSpMkLst>
        </pc:cxnChg>
        <pc:cxnChg chg="del mod">
          <ac:chgData name="Piyus Kedia" userId="02ae6dfbcf425881" providerId="LiveId" clId="{5D9E2936-D289-459D-AE35-4B5DFF7EE0AC}" dt="2023-03-09T12:34:32.437" v="3042" actId="478"/>
          <ac:cxnSpMkLst>
            <pc:docMk/>
            <pc:sldMk cId="3820228124" sldId="538"/>
            <ac:cxnSpMk id="57" creationId="{DE90563D-817B-95C8-8A77-D0675E2C08FF}"/>
          </ac:cxnSpMkLst>
        </pc:cxnChg>
      </pc:sldChg>
      <pc:sldChg chg="delSp modSp add mod">
        <pc:chgData name="Piyus Kedia" userId="02ae6dfbcf425881" providerId="LiveId" clId="{5D9E2936-D289-459D-AE35-4B5DFF7EE0AC}" dt="2023-03-09T12:35:35.030" v="3048" actId="478"/>
        <pc:sldMkLst>
          <pc:docMk/>
          <pc:sldMk cId="409577737" sldId="539"/>
        </pc:sldMkLst>
        <pc:spChg chg="del">
          <ac:chgData name="Piyus Kedia" userId="02ae6dfbcf425881" providerId="LiveId" clId="{5D9E2936-D289-459D-AE35-4B5DFF7EE0AC}" dt="2023-03-09T12:35:25.811" v="3046" actId="478"/>
          <ac:spMkLst>
            <pc:docMk/>
            <pc:sldMk cId="409577737" sldId="539"/>
            <ac:spMk id="110" creationId="{82444B5A-0B33-6DC2-9907-9E1986057427}"/>
          </ac:spMkLst>
        </pc:spChg>
        <pc:spChg chg="del">
          <ac:chgData name="Piyus Kedia" userId="02ae6dfbcf425881" providerId="LiveId" clId="{5D9E2936-D289-459D-AE35-4B5DFF7EE0AC}" dt="2023-03-09T12:35:25.811" v="3046" actId="478"/>
          <ac:spMkLst>
            <pc:docMk/>
            <pc:sldMk cId="409577737" sldId="539"/>
            <ac:spMk id="140" creationId="{BAB7F56E-A770-00B4-9B62-04E122B04411}"/>
          </ac:spMkLst>
        </pc:spChg>
        <pc:spChg chg="del">
          <ac:chgData name="Piyus Kedia" userId="02ae6dfbcf425881" providerId="LiveId" clId="{5D9E2936-D289-459D-AE35-4B5DFF7EE0AC}" dt="2023-03-09T12:35:35.030" v="3048" actId="478"/>
          <ac:spMkLst>
            <pc:docMk/>
            <pc:sldMk cId="409577737" sldId="539"/>
            <ac:spMk id="143" creationId="{EC6D495C-10B2-8517-697B-A3926C97338B}"/>
          </ac:spMkLst>
        </pc:spChg>
        <pc:cxnChg chg="del mod">
          <ac:chgData name="Piyus Kedia" userId="02ae6dfbcf425881" providerId="LiveId" clId="{5D9E2936-D289-459D-AE35-4B5DFF7EE0AC}" dt="2023-03-09T12:35:35.030" v="3048" actId="478"/>
          <ac:cxnSpMkLst>
            <pc:docMk/>
            <pc:sldMk cId="409577737" sldId="539"/>
            <ac:cxnSpMk id="57" creationId="{DE90563D-817B-95C8-8A77-D0675E2C08FF}"/>
          </ac:cxnSpMkLst>
        </pc:cxnChg>
        <pc:cxnChg chg="del">
          <ac:chgData name="Piyus Kedia" userId="02ae6dfbcf425881" providerId="LiveId" clId="{5D9E2936-D289-459D-AE35-4B5DFF7EE0AC}" dt="2023-03-09T12:35:28.347" v="3047" actId="478"/>
          <ac:cxnSpMkLst>
            <pc:docMk/>
            <pc:sldMk cId="409577737" sldId="539"/>
            <ac:cxnSpMk id="127" creationId="{B23DB480-5FEA-C7CE-2BC5-6A0B3D51946E}"/>
          </ac:cxnSpMkLst>
        </pc:cxnChg>
        <pc:cxnChg chg="del mod">
          <ac:chgData name="Piyus Kedia" userId="02ae6dfbcf425881" providerId="LiveId" clId="{5D9E2936-D289-459D-AE35-4B5DFF7EE0AC}" dt="2023-03-09T12:35:25.811" v="3046" actId="478"/>
          <ac:cxnSpMkLst>
            <pc:docMk/>
            <pc:sldMk cId="409577737" sldId="539"/>
            <ac:cxnSpMk id="131" creationId="{5156B1FD-7A77-43C5-264E-5204023AC3C7}"/>
          </ac:cxnSpMkLst>
        </pc:cxnChg>
      </pc:sldChg>
      <pc:sldChg chg="add">
        <pc:chgData name="Piyus Kedia" userId="02ae6dfbcf425881" providerId="LiveId" clId="{5D9E2936-D289-459D-AE35-4B5DFF7EE0AC}" dt="2023-03-09T12:36:03.096" v="3050"/>
        <pc:sldMkLst>
          <pc:docMk/>
          <pc:sldMk cId="1470156819" sldId="540"/>
        </pc:sldMkLst>
      </pc:sldChg>
      <pc:sldChg chg="modSp new mod">
        <pc:chgData name="Piyus Kedia" userId="02ae6dfbcf425881" providerId="LiveId" clId="{5D9E2936-D289-459D-AE35-4B5DFF7EE0AC}" dt="2023-03-09T12:44:04.470" v="3137" actId="20577"/>
        <pc:sldMkLst>
          <pc:docMk/>
          <pc:sldMk cId="3556890295" sldId="541"/>
        </pc:sldMkLst>
        <pc:spChg chg="mod">
          <ac:chgData name="Piyus Kedia" userId="02ae6dfbcf425881" providerId="LiveId" clId="{5D9E2936-D289-459D-AE35-4B5DFF7EE0AC}" dt="2023-03-09T12:44:04.470" v="3137" actId="20577"/>
          <ac:spMkLst>
            <pc:docMk/>
            <pc:sldMk cId="3556890295" sldId="541"/>
            <ac:spMk id="2" creationId="{3DEE2279-1BA5-48ED-90CF-47D1F4928F12}"/>
          </ac:spMkLst>
        </pc:spChg>
      </pc:sldChg>
      <pc:sldChg chg="new del">
        <pc:chgData name="Piyus Kedia" userId="02ae6dfbcf425881" providerId="LiveId" clId="{5D9E2936-D289-459D-AE35-4B5DFF7EE0AC}" dt="2023-03-09T12:47:56.815" v="3340" actId="47"/>
        <pc:sldMkLst>
          <pc:docMk/>
          <pc:sldMk cId="1497485440" sldId="542"/>
        </pc:sldMkLst>
      </pc:sldChg>
      <pc:sldChg chg="addSp delSp modSp new del mod">
        <pc:chgData name="Piyus Kedia" userId="02ae6dfbcf425881" providerId="LiveId" clId="{5D9E2936-D289-459D-AE35-4B5DFF7EE0AC}" dt="2023-03-09T12:53:14.278" v="3763" actId="47"/>
        <pc:sldMkLst>
          <pc:docMk/>
          <pc:sldMk cId="35592592" sldId="543"/>
        </pc:sldMkLst>
        <pc:spChg chg="mod">
          <ac:chgData name="Piyus Kedia" userId="02ae6dfbcf425881" providerId="LiveId" clId="{5D9E2936-D289-459D-AE35-4B5DFF7EE0AC}" dt="2023-03-09T12:44:26.606" v="3180" actId="20577"/>
          <ac:spMkLst>
            <pc:docMk/>
            <pc:sldMk cId="35592592" sldId="543"/>
            <ac:spMk id="2" creationId="{58DFAFB9-8A2E-1FA6-37D9-6B7595AB7B68}"/>
          </ac:spMkLst>
        </pc:spChg>
        <pc:spChg chg="del mod">
          <ac:chgData name="Piyus Kedia" userId="02ae6dfbcf425881" providerId="LiveId" clId="{5D9E2936-D289-459D-AE35-4B5DFF7EE0AC}" dt="2023-03-09T12:44:39.371" v="3182" actId="478"/>
          <ac:spMkLst>
            <pc:docMk/>
            <pc:sldMk cId="35592592" sldId="543"/>
            <ac:spMk id="3" creationId="{22C14E73-00E0-6F79-DB6B-6550987F2F27}"/>
          </ac:spMkLst>
        </pc:spChg>
        <pc:spChg chg="add mod">
          <ac:chgData name="Piyus Kedia" userId="02ae6dfbcf425881" providerId="LiveId" clId="{5D9E2936-D289-459D-AE35-4B5DFF7EE0AC}" dt="2023-03-09T12:46:33.218" v="3338" actId="20577"/>
          <ac:spMkLst>
            <pc:docMk/>
            <pc:sldMk cId="35592592" sldId="543"/>
            <ac:spMk id="4" creationId="{D708063B-ABA9-7D25-8288-0D6EE388AE2C}"/>
          </ac:spMkLst>
        </pc:spChg>
      </pc:sldChg>
      <pc:sldChg chg="delSp add mod">
        <pc:chgData name="Piyus Kedia" userId="02ae6dfbcf425881" providerId="LiveId" clId="{5D9E2936-D289-459D-AE35-4B5DFF7EE0AC}" dt="2023-03-09T12:48:11.193" v="3341" actId="478"/>
        <pc:sldMkLst>
          <pc:docMk/>
          <pc:sldMk cId="2317241661" sldId="544"/>
        </pc:sldMkLst>
        <pc:spChg chg="del">
          <ac:chgData name="Piyus Kedia" userId="02ae6dfbcf425881" providerId="LiveId" clId="{5D9E2936-D289-459D-AE35-4B5DFF7EE0AC}" dt="2023-03-09T12:48:11.193" v="3341" actId="478"/>
          <ac:spMkLst>
            <pc:docMk/>
            <pc:sldMk cId="2317241661" sldId="544"/>
            <ac:spMk id="4" creationId="{D708063B-ABA9-7D25-8288-0D6EE388AE2C}"/>
          </ac:spMkLst>
        </pc:spChg>
      </pc:sldChg>
      <pc:sldChg chg="addSp delSp modSp add mod">
        <pc:chgData name="Piyus Kedia" userId="02ae6dfbcf425881" providerId="LiveId" clId="{5D9E2936-D289-459D-AE35-4B5DFF7EE0AC}" dt="2023-03-10T05:15:11.418" v="14360"/>
        <pc:sldMkLst>
          <pc:docMk/>
          <pc:sldMk cId="2127884437" sldId="545"/>
        </pc:sldMkLst>
        <pc:spChg chg="add del mod">
          <ac:chgData name="Piyus Kedia" userId="02ae6dfbcf425881" providerId="LiveId" clId="{5D9E2936-D289-459D-AE35-4B5DFF7EE0AC}" dt="2023-03-09T12:53:19.131" v="3764" actId="478"/>
          <ac:spMkLst>
            <pc:docMk/>
            <pc:sldMk cId="2127884437" sldId="545"/>
            <ac:spMk id="3" creationId="{763DA878-B8CC-0A38-020D-B80A21D82000}"/>
          </ac:spMkLst>
        </pc:spChg>
        <pc:spChg chg="mod">
          <ac:chgData name="Piyus Kedia" userId="02ae6dfbcf425881" providerId="LiveId" clId="{5D9E2936-D289-459D-AE35-4B5DFF7EE0AC}" dt="2023-03-10T03:28:28.658" v="13881" actId="20577"/>
          <ac:spMkLst>
            <pc:docMk/>
            <pc:sldMk cId="2127884437" sldId="545"/>
            <ac:spMk id="4" creationId="{D708063B-ABA9-7D25-8288-0D6EE388AE2C}"/>
          </ac:spMkLst>
        </pc:spChg>
        <pc:spChg chg="add del mod">
          <ac:chgData name="Piyus Kedia" userId="02ae6dfbcf425881" providerId="LiveId" clId="{5D9E2936-D289-459D-AE35-4B5DFF7EE0AC}" dt="2023-03-09T12:53:21.816" v="3765" actId="478"/>
          <ac:spMkLst>
            <pc:docMk/>
            <pc:sldMk cId="2127884437" sldId="545"/>
            <ac:spMk id="5" creationId="{0B94544D-9489-4CE5-B22F-16FA3C03CBF5}"/>
          </ac:spMkLst>
        </pc:spChg>
        <pc:inkChg chg="add">
          <ac:chgData name="Piyus Kedia" userId="02ae6dfbcf425881" providerId="LiveId" clId="{5D9E2936-D289-459D-AE35-4B5DFF7EE0AC}" dt="2023-03-10T05:15:11.418" v="14360"/>
          <ac:inkMkLst>
            <pc:docMk/>
            <pc:sldMk cId="2127884437" sldId="545"/>
            <ac:inkMk id="3" creationId="{52C628FF-AA30-BFD6-3911-5E8DAD22AFA3}"/>
          </ac:inkMkLst>
        </pc:inkChg>
      </pc:sldChg>
      <pc:sldChg chg="addSp delSp modSp add mod modNotesTx">
        <pc:chgData name="Piyus Kedia" userId="02ae6dfbcf425881" providerId="LiveId" clId="{5D9E2936-D289-459D-AE35-4B5DFF7EE0AC}" dt="2023-03-10T12:37:35.193" v="14365"/>
        <pc:sldMkLst>
          <pc:docMk/>
          <pc:sldMk cId="1318584321" sldId="546"/>
        </pc:sldMkLst>
        <pc:spChg chg="del">
          <ac:chgData name="Piyus Kedia" userId="02ae6dfbcf425881" providerId="LiveId" clId="{5D9E2936-D289-459D-AE35-4B5DFF7EE0AC}" dt="2023-03-10T03:28:38.395" v="13882" actId="478"/>
          <ac:spMkLst>
            <pc:docMk/>
            <pc:sldMk cId="1318584321" sldId="546"/>
            <ac:spMk id="4" creationId="{D708063B-ABA9-7D25-8288-0D6EE388AE2C}"/>
          </ac:spMkLst>
        </pc:spChg>
        <pc:spChg chg="add mod">
          <ac:chgData name="Piyus Kedia" userId="02ae6dfbcf425881" providerId="LiveId" clId="{5D9E2936-D289-459D-AE35-4B5DFF7EE0AC}" dt="2023-03-10T03:28:39.322" v="13883"/>
          <ac:spMkLst>
            <pc:docMk/>
            <pc:sldMk cId="1318584321" sldId="546"/>
            <ac:spMk id="6" creationId="{17E40B43-4D76-0DB6-09E5-521BE1D496BB}"/>
          </ac:spMkLst>
        </pc:spChg>
      </pc:sldChg>
      <pc:sldChg chg="modSp new mod">
        <pc:chgData name="Piyus Kedia" userId="02ae6dfbcf425881" providerId="LiveId" clId="{5D9E2936-D289-459D-AE35-4B5DFF7EE0AC}" dt="2023-03-09T12:54:16.765" v="3861" actId="20577"/>
        <pc:sldMkLst>
          <pc:docMk/>
          <pc:sldMk cId="1155361855" sldId="547"/>
        </pc:sldMkLst>
        <pc:spChg chg="mod">
          <ac:chgData name="Piyus Kedia" userId="02ae6dfbcf425881" providerId="LiveId" clId="{5D9E2936-D289-459D-AE35-4B5DFF7EE0AC}" dt="2023-03-09T12:54:16.765" v="3861" actId="20577"/>
          <ac:spMkLst>
            <pc:docMk/>
            <pc:sldMk cId="1155361855" sldId="547"/>
            <ac:spMk id="2" creationId="{7A51259E-533A-6087-0A95-F8AAEC81B150}"/>
          </ac:spMkLst>
        </pc:spChg>
      </pc:sldChg>
      <pc:sldChg chg="addSp delSp modSp new mod">
        <pc:chgData name="Piyus Kedia" userId="02ae6dfbcf425881" providerId="LiveId" clId="{5D9E2936-D289-459D-AE35-4B5DFF7EE0AC}" dt="2023-03-10T05:15:11.418" v="14360"/>
        <pc:sldMkLst>
          <pc:docMk/>
          <pc:sldMk cId="626425830" sldId="548"/>
        </pc:sldMkLst>
        <pc:spChg chg="mod">
          <ac:chgData name="Piyus Kedia" userId="02ae6dfbcf425881" providerId="LiveId" clId="{5D9E2936-D289-459D-AE35-4B5DFF7EE0AC}" dt="2023-03-09T13:15:03.925" v="3981" actId="20577"/>
          <ac:spMkLst>
            <pc:docMk/>
            <pc:sldMk cId="626425830" sldId="548"/>
            <ac:spMk id="2" creationId="{2B1B28BE-97F7-AF24-DACD-AE0A3CDC5623}"/>
          </ac:spMkLst>
        </pc:spChg>
        <pc:spChg chg="del">
          <ac:chgData name="Piyus Kedia" userId="02ae6dfbcf425881" providerId="LiveId" clId="{5D9E2936-D289-459D-AE35-4B5DFF7EE0AC}" dt="2023-03-09T13:15:28.475" v="4094" actId="478"/>
          <ac:spMkLst>
            <pc:docMk/>
            <pc:sldMk cId="626425830" sldId="548"/>
            <ac:spMk id="3" creationId="{8B5E9BD0-ADE4-63E5-6920-109F78E5684A}"/>
          </ac:spMkLst>
        </pc:spChg>
        <pc:spChg chg="add mod">
          <ac:chgData name="Piyus Kedia" userId="02ae6dfbcf425881" providerId="LiveId" clId="{5D9E2936-D289-459D-AE35-4B5DFF7EE0AC}" dt="2023-03-09T13:29:22.675" v="6143" actId="1036"/>
          <ac:spMkLst>
            <pc:docMk/>
            <pc:sldMk cId="626425830" sldId="548"/>
            <ac:spMk id="4" creationId="{E4E5FA99-DDC7-BF7B-D1BD-594351CE6E8C}"/>
          </ac:spMkLst>
        </pc:spChg>
        <pc:spChg chg="add del mod">
          <ac:chgData name="Piyus Kedia" userId="02ae6dfbcf425881" providerId="LiveId" clId="{5D9E2936-D289-459D-AE35-4B5DFF7EE0AC}" dt="2023-03-09T14:23:18.745" v="6162" actId="478"/>
          <ac:spMkLst>
            <pc:docMk/>
            <pc:sldMk cId="626425830" sldId="548"/>
            <ac:spMk id="5" creationId="{38CADC2C-32A6-FAAF-4D59-18E2D4DDE44E}"/>
          </ac:spMkLst>
        </pc:spChg>
        <pc:spChg chg="add del mod">
          <ac:chgData name="Piyus Kedia" userId="02ae6dfbcf425881" providerId="LiveId" clId="{5D9E2936-D289-459D-AE35-4B5DFF7EE0AC}" dt="2023-03-09T13:17:25.871" v="4144" actId="478"/>
          <ac:spMkLst>
            <pc:docMk/>
            <pc:sldMk cId="626425830" sldId="548"/>
            <ac:spMk id="6" creationId="{1615CE88-6F99-6E25-55F7-E8616CA75228}"/>
          </ac:spMkLst>
        </pc:spChg>
        <pc:spChg chg="add del mod">
          <ac:chgData name="Piyus Kedia" userId="02ae6dfbcf425881" providerId="LiveId" clId="{5D9E2936-D289-459D-AE35-4B5DFF7EE0AC}" dt="2023-03-09T13:17:25.871" v="4144" actId="478"/>
          <ac:spMkLst>
            <pc:docMk/>
            <pc:sldMk cId="626425830" sldId="548"/>
            <ac:spMk id="7" creationId="{B4C49470-648A-B38E-3582-45BF3F57EA21}"/>
          </ac:spMkLst>
        </pc:spChg>
        <pc:spChg chg="add del mod">
          <ac:chgData name="Piyus Kedia" userId="02ae6dfbcf425881" providerId="LiveId" clId="{5D9E2936-D289-459D-AE35-4B5DFF7EE0AC}" dt="2023-03-09T13:17:25.871" v="4144" actId="478"/>
          <ac:spMkLst>
            <pc:docMk/>
            <pc:sldMk cId="626425830" sldId="548"/>
            <ac:spMk id="8" creationId="{6D10B17E-5650-47C0-61A2-2A19696D2655}"/>
          </ac:spMkLst>
        </pc:spChg>
        <pc:spChg chg="add del mod">
          <ac:chgData name="Piyus Kedia" userId="02ae6dfbcf425881" providerId="LiveId" clId="{5D9E2936-D289-459D-AE35-4B5DFF7EE0AC}" dt="2023-03-09T13:17:25.871" v="4144" actId="478"/>
          <ac:spMkLst>
            <pc:docMk/>
            <pc:sldMk cId="626425830" sldId="548"/>
            <ac:spMk id="9" creationId="{7594A0CC-FE5E-D8F7-AB28-BF6CEEAB7F31}"/>
          </ac:spMkLst>
        </pc:spChg>
        <pc:spChg chg="add del mod">
          <ac:chgData name="Piyus Kedia" userId="02ae6dfbcf425881" providerId="LiveId" clId="{5D9E2936-D289-459D-AE35-4B5DFF7EE0AC}" dt="2023-03-09T13:17:25.871" v="4144" actId="478"/>
          <ac:spMkLst>
            <pc:docMk/>
            <pc:sldMk cId="626425830" sldId="548"/>
            <ac:spMk id="10" creationId="{A9C70E0A-58C0-5DFD-000E-322C00B9D028}"/>
          </ac:spMkLst>
        </pc:spChg>
        <pc:spChg chg="add del mod">
          <ac:chgData name="Piyus Kedia" userId="02ae6dfbcf425881" providerId="LiveId" clId="{5D9E2936-D289-459D-AE35-4B5DFF7EE0AC}" dt="2023-03-09T14:23:18.745" v="6162" actId="478"/>
          <ac:spMkLst>
            <pc:docMk/>
            <pc:sldMk cId="626425830" sldId="548"/>
            <ac:spMk id="21" creationId="{CD5A6D5B-70F3-656B-EC0E-1B0CB3A6FDE4}"/>
          </ac:spMkLst>
        </pc:spChg>
        <pc:spChg chg="add del mod">
          <ac:chgData name="Piyus Kedia" userId="02ae6dfbcf425881" providerId="LiveId" clId="{5D9E2936-D289-459D-AE35-4B5DFF7EE0AC}" dt="2023-03-09T13:17:25.871" v="4144" actId="478"/>
          <ac:spMkLst>
            <pc:docMk/>
            <pc:sldMk cId="626425830" sldId="548"/>
            <ac:spMk id="22" creationId="{6A7A05DA-CB85-938E-A560-2D78729D85E2}"/>
          </ac:spMkLst>
        </pc:spChg>
        <pc:spChg chg="add del mod">
          <ac:chgData name="Piyus Kedia" userId="02ae6dfbcf425881" providerId="LiveId" clId="{5D9E2936-D289-459D-AE35-4B5DFF7EE0AC}" dt="2023-03-09T13:17:25.871" v="4144" actId="478"/>
          <ac:spMkLst>
            <pc:docMk/>
            <pc:sldMk cId="626425830" sldId="548"/>
            <ac:spMk id="23" creationId="{6F71C21F-AC77-8B59-FFFB-8E5E4B41727B}"/>
          </ac:spMkLst>
        </pc:spChg>
        <pc:spChg chg="add del mod">
          <ac:chgData name="Piyus Kedia" userId="02ae6dfbcf425881" providerId="LiveId" clId="{5D9E2936-D289-459D-AE35-4B5DFF7EE0AC}" dt="2023-03-09T13:17:25.871" v="4144" actId="478"/>
          <ac:spMkLst>
            <pc:docMk/>
            <pc:sldMk cId="626425830" sldId="548"/>
            <ac:spMk id="24" creationId="{FBD1CFFA-B8CF-9F98-4310-97A95F1AF847}"/>
          </ac:spMkLst>
        </pc:spChg>
        <pc:spChg chg="add del mod">
          <ac:chgData name="Piyus Kedia" userId="02ae6dfbcf425881" providerId="LiveId" clId="{5D9E2936-D289-459D-AE35-4B5DFF7EE0AC}" dt="2023-03-09T13:17:25.871" v="4144" actId="478"/>
          <ac:spMkLst>
            <pc:docMk/>
            <pc:sldMk cId="626425830" sldId="548"/>
            <ac:spMk id="25" creationId="{77E3CDC4-E500-E89D-FA72-20C6D808935F}"/>
          </ac:spMkLst>
        </pc:spChg>
        <pc:spChg chg="add del mod">
          <ac:chgData name="Piyus Kedia" userId="02ae6dfbcf425881" providerId="LiveId" clId="{5D9E2936-D289-459D-AE35-4B5DFF7EE0AC}" dt="2023-03-09T13:23:24.014" v="5389" actId="478"/>
          <ac:spMkLst>
            <pc:docMk/>
            <pc:sldMk cId="626425830" sldId="548"/>
            <ac:spMk id="26" creationId="{93098840-5AF1-5A14-6CBC-30E81BFDA070}"/>
          </ac:spMkLst>
        </pc:spChg>
        <pc:spChg chg="add del mod">
          <ac:chgData name="Piyus Kedia" userId="02ae6dfbcf425881" providerId="LiveId" clId="{5D9E2936-D289-459D-AE35-4B5DFF7EE0AC}" dt="2023-03-09T13:17:25.871" v="4144" actId="478"/>
          <ac:spMkLst>
            <pc:docMk/>
            <pc:sldMk cId="626425830" sldId="548"/>
            <ac:spMk id="27" creationId="{EFF470D0-E8A8-0BD0-76A3-3AA9480616AF}"/>
          </ac:spMkLst>
        </pc:spChg>
        <pc:spChg chg="add del mod">
          <ac:chgData name="Piyus Kedia" userId="02ae6dfbcf425881" providerId="LiveId" clId="{5D9E2936-D289-459D-AE35-4B5DFF7EE0AC}" dt="2023-03-09T13:17:25.871" v="4144" actId="478"/>
          <ac:spMkLst>
            <pc:docMk/>
            <pc:sldMk cId="626425830" sldId="548"/>
            <ac:spMk id="28" creationId="{2E825610-13A8-17CB-731A-B21B0F57D628}"/>
          </ac:spMkLst>
        </pc:spChg>
        <pc:spChg chg="add del mod">
          <ac:chgData name="Piyus Kedia" userId="02ae6dfbcf425881" providerId="LiveId" clId="{5D9E2936-D289-459D-AE35-4B5DFF7EE0AC}" dt="2023-03-09T13:17:18.615" v="4143" actId="478"/>
          <ac:spMkLst>
            <pc:docMk/>
            <pc:sldMk cId="626425830" sldId="548"/>
            <ac:spMk id="29" creationId="{9D0EC648-10CA-04D3-C2F3-78C49B354C67}"/>
          </ac:spMkLst>
        </pc:spChg>
        <pc:spChg chg="add del mod">
          <ac:chgData name="Piyus Kedia" userId="02ae6dfbcf425881" providerId="LiveId" clId="{5D9E2936-D289-459D-AE35-4B5DFF7EE0AC}" dt="2023-03-09T13:17:16.455" v="4142" actId="478"/>
          <ac:spMkLst>
            <pc:docMk/>
            <pc:sldMk cId="626425830" sldId="548"/>
            <ac:spMk id="30" creationId="{73B19B92-6E40-66A1-8334-DCD511BE1126}"/>
          </ac:spMkLst>
        </pc:spChg>
        <pc:spChg chg="add del mod">
          <ac:chgData name="Piyus Kedia" userId="02ae6dfbcf425881" providerId="LiveId" clId="{5D9E2936-D289-459D-AE35-4B5DFF7EE0AC}" dt="2023-03-09T13:17:07.943" v="4140" actId="478"/>
          <ac:spMkLst>
            <pc:docMk/>
            <pc:sldMk cId="626425830" sldId="548"/>
            <ac:spMk id="31" creationId="{641F998B-7B42-2F82-51A2-7AE547EAC595}"/>
          </ac:spMkLst>
        </pc:spChg>
        <pc:spChg chg="add del mod">
          <ac:chgData name="Piyus Kedia" userId="02ae6dfbcf425881" providerId="LiveId" clId="{5D9E2936-D289-459D-AE35-4B5DFF7EE0AC}" dt="2023-03-09T14:23:18.745" v="6162" actId="478"/>
          <ac:spMkLst>
            <pc:docMk/>
            <pc:sldMk cId="626425830" sldId="548"/>
            <ac:spMk id="33" creationId="{0890269A-21E1-615D-160D-DDCA006B7771}"/>
          </ac:spMkLst>
        </pc:spChg>
        <pc:spChg chg="add del mod">
          <ac:chgData name="Piyus Kedia" userId="02ae6dfbcf425881" providerId="LiveId" clId="{5D9E2936-D289-459D-AE35-4B5DFF7EE0AC}" dt="2023-03-09T14:23:18.745" v="6162" actId="478"/>
          <ac:spMkLst>
            <pc:docMk/>
            <pc:sldMk cId="626425830" sldId="548"/>
            <ac:spMk id="34" creationId="{E99AE73B-8752-E844-B8C4-42FC186D743A}"/>
          </ac:spMkLst>
        </pc:spChg>
        <pc:spChg chg="add del mod">
          <ac:chgData name="Piyus Kedia" userId="02ae6dfbcf425881" providerId="LiveId" clId="{5D9E2936-D289-459D-AE35-4B5DFF7EE0AC}" dt="2023-03-09T14:23:18.745" v="6162" actId="478"/>
          <ac:spMkLst>
            <pc:docMk/>
            <pc:sldMk cId="626425830" sldId="548"/>
            <ac:spMk id="35" creationId="{F17B4B22-A5C7-19C7-B819-F132391FAEB6}"/>
          </ac:spMkLst>
        </pc:spChg>
        <pc:spChg chg="add del mod">
          <ac:chgData name="Piyus Kedia" userId="02ae6dfbcf425881" providerId="LiveId" clId="{5D9E2936-D289-459D-AE35-4B5DFF7EE0AC}" dt="2023-03-09T14:23:18.745" v="6162" actId="478"/>
          <ac:spMkLst>
            <pc:docMk/>
            <pc:sldMk cId="626425830" sldId="548"/>
            <ac:spMk id="36" creationId="{20665A1B-1B8E-D06C-4D55-F7C2E8D6CD9B}"/>
          </ac:spMkLst>
        </pc:spChg>
        <pc:spChg chg="add del mod">
          <ac:chgData name="Piyus Kedia" userId="02ae6dfbcf425881" providerId="LiveId" clId="{5D9E2936-D289-459D-AE35-4B5DFF7EE0AC}" dt="2023-03-09T13:23:24.014" v="5389" actId="478"/>
          <ac:spMkLst>
            <pc:docMk/>
            <pc:sldMk cId="626425830" sldId="548"/>
            <ac:spMk id="37" creationId="{005A1C10-85C9-40EF-70CB-4F092CD94A3A}"/>
          </ac:spMkLst>
        </pc:spChg>
        <pc:spChg chg="add del mod">
          <ac:chgData name="Piyus Kedia" userId="02ae6dfbcf425881" providerId="LiveId" clId="{5D9E2936-D289-459D-AE35-4B5DFF7EE0AC}" dt="2023-03-09T14:23:18.745" v="6162" actId="478"/>
          <ac:spMkLst>
            <pc:docMk/>
            <pc:sldMk cId="626425830" sldId="548"/>
            <ac:spMk id="58" creationId="{46538B8E-44A8-9EDA-396E-CA12781A9EF4}"/>
          </ac:spMkLst>
        </pc:spChg>
        <pc:spChg chg="add del mod">
          <ac:chgData name="Piyus Kedia" userId="02ae6dfbcf425881" providerId="LiveId" clId="{5D9E2936-D289-459D-AE35-4B5DFF7EE0AC}" dt="2023-03-09T14:23:18.745" v="6162" actId="478"/>
          <ac:spMkLst>
            <pc:docMk/>
            <pc:sldMk cId="626425830" sldId="548"/>
            <ac:spMk id="59" creationId="{2D8BE51C-C35F-A93A-EE04-7B30D2B6BEB4}"/>
          </ac:spMkLst>
        </pc:spChg>
        <pc:spChg chg="add del mod">
          <ac:chgData name="Piyus Kedia" userId="02ae6dfbcf425881" providerId="LiveId" clId="{5D9E2936-D289-459D-AE35-4B5DFF7EE0AC}" dt="2023-03-09T14:23:18.745" v="6162" actId="478"/>
          <ac:spMkLst>
            <pc:docMk/>
            <pc:sldMk cId="626425830" sldId="548"/>
            <ac:spMk id="60" creationId="{AA3F0D36-8A88-87E9-7487-341A39388EF4}"/>
          </ac:spMkLst>
        </pc:spChg>
        <pc:spChg chg="add del mod">
          <ac:chgData name="Piyus Kedia" userId="02ae6dfbcf425881" providerId="LiveId" clId="{5D9E2936-D289-459D-AE35-4B5DFF7EE0AC}" dt="2023-03-09T13:23:24.014" v="5389" actId="478"/>
          <ac:spMkLst>
            <pc:docMk/>
            <pc:sldMk cId="626425830" sldId="548"/>
            <ac:spMk id="61" creationId="{DB35F8E2-10B6-4F7D-E361-D15411A19F00}"/>
          </ac:spMkLst>
        </pc:spChg>
        <pc:spChg chg="add del mod">
          <ac:chgData name="Piyus Kedia" userId="02ae6dfbcf425881" providerId="LiveId" clId="{5D9E2936-D289-459D-AE35-4B5DFF7EE0AC}" dt="2023-03-09T14:23:18.745" v="6162" actId="478"/>
          <ac:spMkLst>
            <pc:docMk/>
            <pc:sldMk cId="626425830" sldId="548"/>
            <ac:spMk id="62" creationId="{D8CA23CC-BEAC-6916-196C-E5B73AF52AFB}"/>
          </ac:spMkLst>
        </pc:spChg>
        <pc:spChg chg="add del mod">
          <ac:chgData name="Piyus Kedia" userId="02ae6dfbcf425881" providerId="LiveId" clId="{5D9E2936-D289-459D-AE35-4B5DFF7EE0AC}" dt="2023-03-09T14:23:18.745" v="6162" actId="478"/>
          <ac:spMkLst>
            <pc:docMk/>
            <pc:sldMk cId="626425830" sldId="548"/>
            <ac:spMk id="63" creationId="{C0CDDEF4-136E-902D-59C7-93A3EC3875AA}"/>
          </ac:spMkLst>
        </pc:spChg>
        <pc:spChg chg="add del mod">
          <ac:chgData name="Piyus Kedia" userId="02ae6dfbcf425881" providerId="LiveId" clId="{5D9E2936-D289-459D-AE35-4B5DFF7EE0AC}" dt="2023-03-09T14:23:18.745" v="6162" actId="478"/>
          <ac:spMkLst>
            <pc:docMk/>
            <pc:sldMk cId="626425830" sldId="548"/>
            <ac:spMk id="64" creationId="{41A9C8E6-64C9-AF57-790F-2FED52AE0E37}"/>
          </ac:spMkLst>
        </pc:spChg>
        <pc:spChg chg="add del mod">
          <ac:chgData name="Piyus Kedia" userId="02ae6dfbcf425881" providerId="LiveId" clId="{5D9E2936-D289-459D-AE35-4B5DFF7EE0AC}" dt="2023-03-09T14:23:18.745" v="6162" actId="478"/>
          <ac:spMkLst>
            <pc:docMk/>
            <pc:sldMk cId="626425830" sldId="548"/>
            <ac:spMk id="65" creationId="{309E3256-CD4F-D048-3AEA-FE33FCA91AC3}"/>
          </ac:spMkLst>
        </pc:spChg>
        <pc:spChg chg="add del mod">
          <ac:chgData name="Piyus Kedia" userId="02ae6dfbcf425881" providerId="LiveId" clId="{5D9E2936-D289-459D-AE35-4B5DFF7EE0AC}" dt="2023-03-09T14:23:18.745" v="6162" actId="478"/>
          <ac:spMkLst>
            <pc:docMk/>
            <pc:sldMk cId="626425830" sldId="548"/>
            <ac:spMk id="68" creationId="{81D05726-D54F-BB20-2616-854EDD5C7CCA}"/>
          </ac:spMkLst>
        </pc:spChg>
        <pc:spChg chg="add mod">
          <ac:chgData name="Piyus Kedia" userId="02ae6dfbcf425881" providerId="LiveId" clId="{5D9E2936-D289-459D-AE35-4B5DFF7EE0AC}" dt="2023-03-09T16:54:11.562" v="12566" actId="20577"/>
          <ac:spMkLst>
            <pc:docMk/>
            <pc:sldMk cId="626425830" sldId="548"/>
            <ac:spMk id="73" creationId="{A5ACF910-6901-DE5A-322B-E09FA7F1B7A6}"/>
          </ac:spMkLst>
        </pc:spChg>
        <pc:spChg chg="add del mod">
          <ac:chgData name="Piyus Kedia" userId="02ae6dfbcf425881" providerId="LiveId" clId="{5D9E2936-D289-459D-AE35-4B5DFF7EE0AC}" dt="2023-03-09T16:53:26.424" v="12463" actId="478"/>
          <ac:spMkLst>
            <pc:docMk/>
            <pc:sldMk cId="626425830" sldId="548"/>
            <ac:spMk id="77" creationId="{9D0B7094-9F86-A3AE-B0DD-976E68C16E19}"/>
          </ac:spMkLst>
        </pc:spChg>
        <pc:inkChg chg="add">
          <ac:chgData name="Piyus Kedia" userId="02ae6dfbcf425881" providerId="LiveId" clId="{5D9E2936-D289-459D-AE35-4B5DFF7EE0AC}" dt="2023-03-10T05:15:11.418" v="14360"/>
          <ac:inkMkLst>
            <pc:docMk/>
            <pc:sldMk cId="626425830" sldId="548"/>
            <ac:inkMk id="3" creationId="{8BD916EF-2FED-405D-AB54-EA1380326BC1}"/>
          </ac:inkMkLst>
        </pc:inkChg>
        <pc:cxnChg chg="add del mod">
          <ac:chgData name="Piyus Kedia" userId="02ae6dfbcf425881" providerId="LiveId" clId="{5D9E2936-D289-459D-AE35-4B5DFF7EE0AC}" dt="2023-03-09T13:17:44.088" v="4199" actId="478"/>
          <ac:cxnSpMkLst>
            <pc:docMk/>
            <pc:sldMk cId="626425830" sldId="548"/>
            <ac:cxnSpMk id="11" creationId="{5BFE5E83-00D8-B39F-D904-81E2A453095B}"/>
          </ac:cxnSpMkLst>
        </pc:cxnChg>
        <pc:cxnChg chg="add del mod">
          <ac:chgData name="Piyus Kedia" userId="02ae6dfbcf425881" providerId="LiveId" clId="{5D9E2936-D289-459D-AE35-4B5DFF7EE0AC}" dt="2023-03-09T13:17:25.871" v="4144" actId="478"/>
          <ac:cxnSpMkLst>
            <pc:docMk/>
            <pc:sldMk cId="626425830" sldId="548"/>
            <ac:cxnSpMk id="12" creationId="{157B60A8-2353-FE6F-E1A2-4AED04FCD490}"/>
          </ac:cxnSpMkLst>
        </pc:cxnChg>
        <pc:cxnChg chg="add del mod">
          <ac:chgData name="Piyus Kedia" userId="02ae6dfbcf425881" providerId="LiveId" clId="{5D9E2936-D289-459D-AE35-4B5DFF7EE0AC}" dt="2023-03-09T13:17:25.871" v="4144" actId="478"/>
          <ac:cxnSpMkLst>
            <pc:docMk/>
            <pc:sldMk cId="626425830" sldId="548"/>
            <ac:cxnSpMk id="13" creationId="{13280570-E63D-4217-D0F6-FC4F3B057821}"/>
          </ac:cxnSpMkLst>
        </pc:cxnChg>
        <pc:cxnChg chg="add del mod">
          <ac:chgData name="Piyus Kedia" userId="02ae6dfbcf425881" providerId="LiveId" clId="{5D9E2936-D289-459D-AE35-4B5DFF7EE0AC}" dt="2023-03-09T13:17:25.871" v="4144" actId="478"/>
          <ac:cxnSpMkLst>
            <pc:docMk/>
            <pc:sldMk cId="626425830" sldId="548"/>
            <ac:cxnSpMk id="14" creationId="{606EBC05-3115-36A8-7AF3-B96BE5F25EFF}"/>
          </ac:cxnSpMkLst>
        </pc:cxnChg>
        <pc:cxnChg chg="add del mod">
          <ac:chgData name="Piyus Kedia" userId="02ae6dfbcf425881" providerId="LiveId" clId="{5D9E2936-D289-459D-AE35-4B5DFF7EE0AC}" dt="2023-03-09T13:17:25.871" v="4144" actId="478"/>
          <ac:cxnSpMkLst>
            <pc:docMk/>
            <pc:sldMk cId="626425830" sldId="548"/>
            <ac:cxnSpMk id="15" creationId="{45F74A30-299F-DE63-4C09-F2A05321B481}"/>
          </ac:cxnSpMkLst>
        </pc:cxnChg>
        <pc:cxnChg chg="add del mod">
          <ac:chgData name="Piyus Kedia" userId="02ae6dfbcf425881" providerId="LiveId" clId="{5D9E2936-D289-459D-AE35-4B5DFF7EE0AC}" dt="2023-03-09T13:17:41.858" v="4198" actId="478"/>
          <ac:cxnSpMkLst>
            <pc:docMk/>
            <pc:sldMk cId="626425830" sldId="548"/>
            <ac:cxnSpMk id="16" creationId="{1612EBC9-8E8E-70CD-A522-296C3F99170E}"/>
          </ac:cxnSpMkLst>
        </pc:cxnChg>
        <pc:cxnChg chg="add del mod">
          <ac:chgData name="Piyus Kedia" userId="02ae6dfbcf425881" providerId="LiveId" clId="{5D9E2936-D289-459D-AE35-4B5DFF7EE0AC}" dt="2023-03-09T13:17:25.871" v="4144" actId="478"/>
          <ac:cxnSpMkLst>
            <pc:docMk/>
            <pc:sldMk cId="626425830" sldId="548"/>
            <ac:cxnSpMk id="17" creationId="{6F284564-14DD-CE13-B6A9-DB83B6092509}"/>
          </ac:cxnSpMkLst>
        </pc:cxnChg>
        <pc:cxnChg chg="add del mod">
          <ac:chgData name="Piyus Kedia" userId="02ae6dfbcf425881" providerId="LiveId" clId="{5D9E2936-D289-459D-AE35-4B5DFF7EE0AC}" dt="2023-03-09T13:17:25.871" v="4144" actId="478"/>
          <ac:cxnSpMkLst>
            <pc:docMk/>
            <pc:sldMk cId="626425830" sldId="548"/>
            <ac:cxnSpMk id="18" creationId="{7BD22067-D1A7-BC62-5956-6793B1E09324}"/>
          </ac:cxnSpMkLst>
        </pc:cxnChg>
        <pc:cxnChg chg="add del mod">
          <ac:chgData name="Piyus Kedia" userId="02ae6dfbcf425881" providerId="LiveId" clId="{5D9E2936-D289-459D-AE35-4B5DFF7EE0AC}" dt="2023-03-09T13:17:25.871" v="4144" actId="478"/>
          <ac:cxnSpMkLst>
            <pc:docMk/>
            <pc:sldMk cId="626425830" sldId="548"/>
            <ac:cxnSpMk id="19" creationId="{DC5D5357-954A-F93B-DE3A-2F2251FA7A1B}"/>
          </ac:cxnSpMkLst>
        </pc:cxnChg>
        <pc:cxnChg chg="add del mod">
          <ac:chgData name="Piyus Kedia" userId="02ae6dfbcf425881" providerId="LiveId" clId="{5D9E2936-D289-459D-AE35-4B5DFF7EE0AC}" dt="2023-03-09T13:17:25.871" v="4144" actId="478"/>
          <ac:cxnSpMkLst>
            <pc:docMk/>
            <pc:sldMk cId="626425830" sldId="548"/>
            <ac:cxnSpMk id="20" creationId="{0D6B001F-4BD3-4B92-42D6-A6F928B6307E}"/>
          </ac:cxnSpMkLst>
        </pc:cxnChg>
        <pc:cxnChg chg="add del mod">
          <ac:chgData name="Piyus Kedia" userId="02ae6dfbcf425881" providerId="LiveId" clId="{5D9E2936-D289-459D-AE35-4B5DFF7EE0AC}" dt="2023-03-09T13:17:10.793" v="4141" actId="478"/>
          <ac:cxnSpMkLst>
            <pc:docMk/>
            <pc:sldMk cId="626425830" sldId="548"/>
            <ac:cxnSpMk id="32" creationId="{F4E83D65-258A-D604-66DB-D0B8B3392231}"/>
          </ac:cxnSpMkLst>
        </pc:cxnChg>
        <pc:cxnChg chg="add del mod">
          <ac:chgData name="Piyus Kedia" userId="02ae6dfbcf425881" providerId="LiveId" clId="{5D9E2936-D289-459D-AE35-4B5DFF7EE0AC}" dt="2023-03-09T14:23:18.745" v="6162" actId="478"/>
          <ac:cxnSpMkLst>
            <pc:docMk/>
            <pc:sldMk cId="626425830" sldId="548"/>
            <ac:cxnSpMk id="39" creationId="{2D9D5562-9F6A-13DD-28E1-F308511C8488}"/>
          </ac:cxnSpMkLst>
        </pc:cxnChg>
        <pc:cxnChg chg="add del mod">
          <ac:chgData name="Piyus Kedia" userId="02ae6dfbcf425881" providerId="LiveId" clId="{5D9E2936-D289-459D-AE35-4B5DFF7EE0AC}" dt="2023-03-09T14:23:18.745" v="6162" actId="478"/>
          <ac:cxnSpMkLst>
            <pc:docMk/>
            <pc:sldMk cId="626425830" sldId="548"/>
            <ac:cxnSpMk id="41" creationId="{9FEBA286-606C-C07F-863D-229A1CBE798D}"/>
          </ac:cxnSpMkLst>
        </pc:cxnChg>
        <pc:cxnChg chg="add del mod">
          <ac:chgData name="Piyus Kedia" userId="02ae6dfbcf425881" providerId="LiveId" clId="{5D9E2936-D289-459D-AE35-4B5DFF7EE0AC}" dt="2023-03-09T14:23:18.745" v="6162" actId="478"/>
          <ac:cxnSpMkLst>
            <pc:docMk/>
            <pc:sldMk cId="626425830" sldId="548"/>
            <ac:cxnSpMk id="43" creationId="{DDDF5809-7AF7-CFA9-46CC-62D4B7214CC8}"/>
          </ac:cxnSpMkLst>
        </pc:cxnChg>
        <pc:cxnChg chg="add del mod">
          <ac:chgData name="Piyus Kedia" userId="02ae6dfbcf425881" providerId="LiveId" clId="{5D9E2936-D289-459D-AE35-4B5DFF7EE0AC}" dt="2023-03-09T14:23:18.745" v="6162" actId="478"/>
          <ac:cxnSpMkLst>
            <pc:docMk/>
            <pc:sldMk cId="626425830" sldId="548"/>
            <ac:cxnSpMk id="45" creationId="{8A4902B9-674A-292B-C018-A9B31064F9BE}"/>
          </ac:cxnSpMkLst>
        </pc:cxnChg>
        <pc:cxnChg chg="add del mod">
          <ac:chgData name="Piyus Kedia" userId="02ae6dfbcf425881" providerId="LiveId" clId="{5D9E2936-D289-459D-AE35-4B5DFF7EE0AC}" dt="2023-03-09T13:23:24.014" v="5389" actId="478"/>
          <ac:cxnSpMkLst>
            <pc:docMk/>
            <pc:sldMk cId="626425830" sldId="548"/>
            <ac:cxnSpMk id="47" creationId="{7ED51777-E3A6-C702-790D-959AE7062A92}"/>
          </ac:cxnSpMkLst>
        </pc:cxnChg>
        <pc:cxnChg chg="add del mod">
          <ac:chgData name="Piyus Kedia" userId="02ae6dfbcf425881" providerId="LiveId" clId="{5D9E2936-D289-459D-AE35-4B5DFF7EE0AC}" dt="2023-03-09T13:23:24.014" v="5389" actId="478"/>
          <ac:cxnSpMkLst>
            <pc:docMk/>
            <pc:sldMk cId="626425830" sldId="548"/>
            <ac:cxnSpMk id="49" creationId="{8E4BCAAF-7763-24E6-0386-81A1C93A95AF}"/>
          </ac:cxnSpMkLst>
        </pc:cxnChg>
        <pc:cxnChg chg="add del mod">
          <ac:chgData name="Piyus Kedia" userId="02ae6dfbcf425881" providerId="LiveId" clId="{5D9E2936-D289-459D-AE35-4B5DFF7EE0AC}" dt="2023-03-09T14:23:18.745" v="6162" actId="478"/>
          <ac:cxnSpMkLst>
            <pc:docMk/>
            <pc:sldMk cId="626425830" sldId="548"/>
            <ac:cxnSpMk id="51" creationId="{538F0F49-7497-531D-C2A2-633F17AA5F37}"/>
          </ac:cxnSpMkLst>
        </pc:cxnChg>
        <pc:cxnChg chg="add del mod">
          <ac:chgData name="Piyus Kedia" userId="02ae6dfbcf425881" providerId="LiveId" clId="{5D9E2936-D289-459D-AE35-4B5DFF7EE0AC}" dt="2023-03-09T14:23:18.745" v="6162" actId="478"/>
          <ac:cxnSpMkLst>
            <pc:docMk/>
            <pc:sldMk cId="626425830" sldId="548"/>
            <ac:cxnSpMk id="53" creationId="{0D2FB8E1-9F23-AA83-9A40-3D1D18B1FEDD}"/>
          </ac:cxnSpMkLst>
        </pc:cxnChg>
        <pc:cxnChg chg="add del mod">
          <ac:chgData name="Piyus Kedia" userId="02ae6dfbcf425881" providerId="LiveId" clId="{5D9E2936-D289-459D-AE35-4B5DFF7EE0AC}" dt="2023-03-09T14:23:18.745" v="6162" actId="478"/>
          <ac:cxnSpMkLst>
            <pc:docMk/>
            <pc:sldMk cId="626425830" sldId="548"/>
            <ac:cxnSpMk id="55" creationId="{CA1DD23F-8D59-0C03-F37D-18E2A642BBA1}"/>
          </ac:cxnSpMkLst>
        </pc:cxnChg>
        <pc:cxnChg chg="add del mod">
          <ac:chgData name="Piyus Kedia" userId="02ae6dfbcf425881" providerId="LiveId" clId="{5D9E2936-D289-459D-AE35-4B5DFF7EE0AC}" dt="2023-03-09T14:23:18.745" v="6162" actId="478"/>
          <ac:cxnSpMkLst>
            <pc:docMk/>
            <pc:sldMk cId="626425830" sldId="548"/>
            <ac:cxnSpMk id="57" creationId="{EF30E20B-B921-3020-E2F9-9DD9DCE2D716}"/>
          </ac:cxnSpMkLst>
        </pc:cxnChg>
        <pc:cxnChg chg="add del mod">
          <ac:chgData name="Piyus Kedia" userId="02ae6dfbcf425881" providerId="LiveId" clId="{5D9E2936-D289-459D-AE35-4B5DFF7EE0AC}" dt="2023-03-09T13:27:07.575" v="5778" actId="478"/>
          <ac:cxnSpMkLst>
            <pc:docMk/>
            <pc:sldMk cId="626425830" sldId="548"/>
            <ac:cxnSpMk id="67" creationId="{BDD44CFC-7C7F-3B9F-2367-766F193EAA45}"/>
          </ac:cxnSpMkLst>
        </pc:cxnChg>
        <pc:cxnChg chg="add del mod">
          <ac:chgData name="Piyus Kedia" userId="02ae6dfbcf425881" providerId="LiveId" clId="{5D9E2936-D289-459D-AE35-4B5DFF7EE0AC}" dt="2023-03-09T14:23:18.745" v="6162" actId="478"/>
          <ac:cxnSpMkLst>
            <pc:docMk/>
            <pc:sldMk cId="626425830" sldId="548"/>
            <ac:cxnSpMk id="70" creationId="{551DD582-B33A-1FF1-85F3-A4A534419AE7}"/>
          </ac:cxnSpMkLst>
        </pc:cxnChg>
        <pc:cxnChg chg="add del mod">
          <ac:chgData name="Piyus Kedia" userId="02ae6dfbcf425881" providerId="LiveId" clId="{5D9E2936-D289-459D-AE35-4B5DFF7EE0AC}" dt="2023-03-09T14:23:18.745" v="6162" actId="478"/>
          <ac:cxnSpMkLst>
            <pc:docMk/>
            <pc:sldMk cId="626425830" sldId="548"/>
            <ac:cxnSpMk id="72" creationId="{4535AE8E-85CA-B927-3294-4E9CB30A938E}"/>
          </ac:cxnSpMkLst>
        </pc:cxnChg>
        <pc:cxnChg chg="add del mod">
          <ac:chgData name="Piyus Kedia" userId="02ae6dfbcf425881" providerId="LiveId" clId="{5D9E2936-D289-459D-AE35-4B5DFF7EE0AC}" dt="2023-03-09T14:23:18.745" v="6162" actId="478"/>
          <ac:cxnSpMkLst>
            <pc:docMk/>
            <pc:sldMk cId="626425830" sldId="548"/>
            <ac:cxnSpMk id="75" creationId="{6EB86267-3EEC-DFC4-E7BD-CBEC3025AE71}"/>
          </ac:cxnSpMkLst>
        </pc:cxnChg>
      </pc:sldChg>
      <pc:sldChg chg="addSp delSp modSp add mod">
        <pc:chgData name="Piyus Kedia" userId="02ae6dfbcf425881" providerId="LiveId" clId="{5D9E2936-D289-459D-AE35-4B5DFF7EE0AC}" dt="2023-03-10T05:15:11.418" v="14360"/>
        <pc:sldMkLst>
          <pc:docMk/>
          <pc:sldMk cId="2248522680" sldId="549"/>
        </pc:sldMkLst>
        <pc:spChg chg="del">
          <ac:chgData name="Piyus Kedia" userId="02ae6dfbcf425881" providerId="LiveId" clId="{5D9E2936-D289-459D-AE35-4B5DFF7EE0AC}" dt="2023-03-09T14:23:44.260" v="6163" actId="478"/>
          <ac:spMkLst>
            <pc:docMk/>
            <pc:sldMk cId="2248522680" sldId="549"/>
            <ac:spMk id="5" creationId="{38CADC2C-32A6-FAAF-4D59-18E2D4DDE44E}"/>
          </ac:spMkLst>
        </pc:spChg>
        <pc:spChg chg="del">
          <ac:chgData name="Piyus Kedia" userId="02ae6dfbcf425881" providerId="LiveId" clId="{5D9E2936-D289-459D-AE35-4B5DFF7EE0AC}" dt="2023-03-09T14:23:44.260" v="6163" actId="478"/>
          <ac:spMkLst>
            <pc:docMk/>
            <pc:sldMk cId="2248522680" sldId="549"/>
            <ac:spMk id="21" creationId="{CD5A6D5B-70F3-656B-EC0E-1B0CB3A6FDE4}"/>
          </ac:spMkLst>
        </pc:spChg>
        <pc:spChg chg="del">
          <ac:chgData name="Piyus Kedia" userId="02ae6dfbcf425881" providerId="LiveId" clId="{5D9E2936-D289-459D-AE35-4B5DFF7EE0AC}" dt="2023-03-09T14:23:44.260" v="6163" actId="478"/>
          <ac:spMkLst>
            <pc:docMk/>
            <pc:sldMk cId="2248522680" sldId="549"/>
            <ac:spMk id="33" creationId="{0890269A-21E1-615D-160D-DDCA006B7771}"/>
          </ac:spMkLst>
        </pc:spChg>
        <pc:spChg chg="del">
          <ac:chgData name="Piyus Kedia" userId="02ae6dfbcf425881" providerId="LiveId" clId="{5D9E2936-D289-459D-AE35-4B5DFF7EE0AC}" dt="2023-03-09T14:23:44.260" v="6163" actId="478"/>
          <ac:spMkLst>
            <pc:docMk/>
            <pc:sldMk cId="2248522680" sldId="549"/>
            <ac:spMk id="34" creationId="{E99AE73B-8752-E844-B8C4-42FC186D743A}"/>
          </ac:spMkLst>
        </pc:spChg>
        <pc:spChg chg="del">
          <ac:chgData name="Piyus Kedia" userId="02ae6dfbcf425881" providerId="LiveId" clId="{5D9E2936-D289-459D-AE35-4B5DFF7EE0AC}" dt="2023-03-09T14:23:44.260" v="6163" actId="478"/>
          <ac:spMkLst>
            <pc:docMk/>
            <pc:sldMk cId="2248522680" sldId="549"/>
            <ac:spMk id="35" creationId="{F17B4B22-A5C7-19C7-B819-F132391FAEB6}"/>
          </ac:spMkLst>
        </pc:spChg>
        <pc:spChg chg="del">
          <ac:chgData name="Piyus Kedia" userId="02ae6dfbcf425881" providerId="LiveId" clId="{5D9E2936-D289-459D-AE35-4B5DFF7EE0AC}" dt="2023-03-09T14:23:44.260" v="6163" actId="478"/>
          <ac:spMkLst>
            <pc:docMk/>
            <pc:sldMk cId="2248522680" sldId="549"/>
            <ac:spMk id="36" creationId="{20665A1B-1B8E-D06C-4D55-F7C2E8D6CD9B}"/>
          </ac:spMkLst>
        </pc:spChg>
        <pc:spChg chg="del">
          <ac:chgData name="Piyus Kedia" userId="02ae6dfbcf425881" providerId="LiveId" clId="{5D9E2936-D289-459D-AE35-4B5DFF7EE0AC}" dt="2023-03-09T14:23:44.260" v="6163" actId="478"/>
          <ac:spMkLst>
            <pc:docMk/>
            <pc:sldMk cId="2248522680" sldId="549"/>
            <ac:spMk id="58" creationId="{46538B8E-44A8-9EDA-396E-CA12781A9EF4}"/>
          </ac:spMkLst>
        </pc:spChg>
        <pc:spChg chg="del">
          <ac:chgData name="Piyus Kedia" userId="02ae6dfbcf425881" providerId="LiveId" clId="{5D9E2936-D289-459D-AE35-4B5DFF7EE0AC}" dt="2023-03-09T14:23:44.260" v="6163" actId="478"/>
          <ac:spMkLst>
            <pc:docMk/>
            <pc:sldMk cId="2248522680" sldId="549"/>
            <ac:spMk id="59" creationId="{2D8BE51C-C35F-A93A-EE04-7B30D2B6BEB4}"/>
          </ac:spMkLst>
        </pc:spChg>
        <pc:spChg chg="del mod">
          <ac:chgData name="Piyus Kedia" userId="02ae6dfbcf425881" providerId="LiveId" clId="{5D9E2936-D289-459D-AE35-4B5DFF7EE0AC}" dt="2023-03-09T14:23:49.632" v="6165" actId="478"/>
          <ac:spMkLst>
            <pc:docMk/>
            <pc:sldMk cId="2248522680" sldId="549"/>
            <ac:spMk id="60" creationId="{AA3F0D36-8A88-87E9-7487-341A39388EF4}"/>
          </ac:spMkLst>
        </pc:spChg>
        <pc:spChg chg="del">
          <ac:chgData name="Piyus Kedia" userId="02ae6dfbcf425881" providerId="LiveId" clId="{5D9E2936-D289-459D-AE35-4B5DFF7EE0AC}" dt="2023-03-09T14:23:44.260" v="6163" actId="478"/>
          <ac:spMkLst>
            <pc:docMk/>
            <pc:sldMk cId="2248522680" sldId="549"/>
            <ac:spMk id="62" creationId="{D8CA23CC-BEAC-6916-196C-E5B73AF52AFB}"/>
          </ac:spMkLst>
        </pc:spChg>
        <pc:spChg chg="del">
          <ac:chgData name="Piyus Kedia" userId="02ae6dfbcf425881" providerId="LiveId" clId="{5D9E2936-D289-459D-AE35-4B5DFF7EE0AC}" dt="2023-03-09T14:23:44.260" v="6163" actId="478"/>
          <ac:spMkLst>
            <pc:docMk/>
            <pc:sldMk cId="2248522680" sldId="549"/>
            <ac:spMk id="63" creationId="{C0CDDEF4-136E-902D-59C7-93A3EC3875AA}"/>
          </ac:spMkLst>
        </pc:spChg>
        <pc:spChg chg="del">
          <ac:chgData name="Piyus Kedia" userId="02ae6dfbcf425881" providerId="LiveId" clId="{5D9E2936-D289-459D-AE35-4B5DFF7EE0AC}" dt="2023-03-09T14:23:44.260" v="6163" actId="478"/>
          <ac:spMkLst>
            <pc:docMk/>
            <pc:sldMk cId="2248522680" sldId="549"/>
            <ac:spMk id="64" creationId="{41A9C8E6-64C9-AF57-790F-2FED52AE0E37}"/>
          </ac:spMkLst>
        </pc:spChg>
        <pc:spChg chg="del">
          <ac:chgData name="Piyus Kedia" userId="02ae6dfbcf425881" providerId="LiveId" clId="{5D9E2936-D289-459D-AE35-4B5DFF7EE0AC}" dt="2023-03-09T14:23:44.260" v="6163" actId="478"/>
          <ac:spMkLst>
            <pc:docMk/>
            <pc:sldMk cId="2248522680" sldId="549"/>
            <ac:spMk id="65" creationId="{309E3256-CD4F-D048-3AEA-FE33FCA91AC3}"/>
          </ac:spMkLst>
        </pc:spChg>
        <pc:spChg chg="del">
          <ac:chgData name="Piyus Kedia" userId="02ae6dfbcf425881" providerId="LiveId" clId="{5D9E2936-D289-459D-AE35-4B5DFF7EE0AC}" dt="2023-03-09T14:23:44.260" v="6163" actId="478"/>
          <ac:spMkLst>
            <pc:docMk/>
            <pc:sldMk cId="2248522680" sldId="549"/>
            <ac:spMk id="68" creationId="{81D05726-D54F-BB20-2616-854EDD5C7CCA}"/>
          </ac:spMkLst>
        </pc:spChg>
        <pc:spChg chg="del">
          <ac:chgData name="Piyus Kedia" userId="02ae6dfbcf425881" providerId="LiveId" clId="{5D9E2936-D289-459D-AE35-4B5DFF7EE0AC}" dt="2023-03-09T16:54:23.707" v="12567" actId="478"/>
          <ac:spMkLst>
            <pc:docMk/>
            <pc:sldMk cId="2248522680" sldId="549"/>
            <ac:spMk id="77" creationId="{9D0B7094-9F86-A3AE-B0DD-976E68C16E19}"/>
          </ac:spMkLst>
        </pc:spChg>
        <pc:inkChg chg="add">
          <ac:chgData name="Piyus Kedia" userId="02ae6dfbcf425881" providerId="LiveId" clId="{5D9E2936-D289-459D-AE35-4B5DFF7EE0AC}" dt="2023-03-10T05:15:11.418" v="14360"/>
          <ac:inkMkLst>
            <pc:docMk/>
            <pc:sldMk cId="2248522680" sldId="549"/>
            <ac:inkMk id="3" creationId="{021692AE-B902-670D-AA5D-CF93175F357E}"/>
          </ac:inkMkLst>
        </pc:inkChg>
        <pc:cxnChg chg="del mod">
          <ac:chgData name="Piyus Kedia" userId="02ae6dfbcf425881" providerId="LiveId" clId="{5D9E2936-D289-459D-AE35-4B5DFF7EE0AC}" dt="2023-03-09T14:23:44.260" v="6163" actId="478"/>
          <ac:cxnSpMkLst>
            <pc:docMk/>
            <pc:sldMk cId="2248522680" sldId="549"/>
            <ac:cxnSpMk id="39" creationId="{2D9D5562-9F6A-13DD-28E1-F308511C8488}"/>
          </ac:cxnSpMkLst>
        </pc:cxnChg>
        <pc:cxnChg chg="del mod">
          <ac:chgData name="Piyus Kedia" userId="02ae6dfbcf425881" providerId="LiveId" clId="{5D9E2936-D289-459D-AE35-4B5DFF7EE0AC}" dt="2023-03-09T14:23:44.260" v="6163" actId="478"/>
          <ac:cxnSpMkLst>
            <pc:docMk/>
            <pc:sldMk cId="2248522680" sldId="549"/>
            <ac:cxnSpMk id="41" creationId="{9FEBA286-606C-C07F-863D-229A1CBE798D}"/>
          </ac:cxnSpMkLst>
        </pc:cxnChg>
        <pc:cxnChg chg="del mod">
          <ac:chgData name="Piyus Kedia" userId="02ae6dfbcf425881" providerId="LiveId" clId="{5D9E2936-D289-459D-AE35-4B5DFF7EE0AC}" dt="2023-03-09T14:23:44.260" v="6163" actId="478"/>
          <ac:cxnSpMkLst>
            <pc:docMk/>
            <pc:sldMk cId="2248522680" sldId="549"/>
            <ac:cxnSpMk id="43" creationId="{DDDF5809-7AF7-CFA9-46CC-62D4B7214CC8}"/>
          </ac:cxnSpMkLst>
        </pc:cxnChg>
        <pc:cxnChg chg="del mod">
          <ac:chgData name="Piyus Kedia" userId="02ae6dfbcf425881" providerId="LiveId" clId="{5D9E2936-D289-459D-AE35-4B5DFF7EE0AC}" dt="2023-03-09T14:23:44.260" v="6163" actId="478"/>
          <ac:cxnSpMkLst>
            <pc:docMk/>
            <pc:sldMk cId="2248522680" sldId="549"/>
            <ac:cxnSpMk id="45" creationId="{8A4902B9-674A-292B-C018-A9B31064F9BE}"/>
          </ac:cxnSpMkLst>
        </pc:cxnChg>
        <pc:cxnChg chg="del mod">
          <ac:chgData name="Piyus Kedia" userId="02ae6dfbcf425881" providerId="LiveId" clId="{5D9E2936-D289-459D-AE35-4B5DFF7EE0AC}" dt="2023-03-09T14:23:44.260" v="6163" actId="478"/>
          <ac:cxnSpMkLst>
            <pc:docMk/>
            <pc:sldMk cId="2248522680" sldId="549"/>
            <ac:cxnSpMk id="51" creationId="{538F0F49-7497-531D-C2A2-633F17AA5F37}"/>
          </ac:cxnSpMkLst>
        </pc:cxnChg>
        <pc:cxnChg chg="del mod">
          <ac:chgData name="Piyus Kedia" userId="02ae6dfbcf425881" providerId="LiveId" clId="{5D9E2936-D289-459D-AE35-4B5DFF7EE0AC}" dt="2023-03-09T14:23:44.260" v="6163" actId="478"/>
          <ac:cxnSpMkLst>
            <pc:docMk/>
            <pc:sldMk cId="2248522680" sldId="549"/>
            <ac:cxnSpMk id="53" creationId="{0D2FB8E1-9F23-AA83-9A40-3D1D18B1FEDD}"/>
          </ac:cxnSpMkLst>
        </pc:cxnChg>
        <pc:cxnChg chg="del mod">
          <ac:chgData name="Piyus Kedia" userId="02ae6dfbcf425881" providerId="LiveId" clId="{5D9E2936-D289-459D-AE35-4B5DFF7EE0AC}" dt="2023-03-09T14:23:44.260" v="6163" actId="478"/>
          <ac:cxnSpMkLst>
            <pc:docMk/>
            <pc:sldMk cId="2248522680" sldId="549"/>
            <ac:cxnSpMk id="55" creationId="{CA1DD23F-8D59-0C03-F37D-18E2A642BBA1}"/>
          </ac:cxnSpMkLst>
        </pc:cxnChg>
        <pc:cxnChg chg="del mod">
          <ac:chgData name="Piyus Kedia" userId="02ae6dfbcf425881" providerId="LiveId" clId="{5D9E2936-D289-459D-AE35-4B5DFF7EE0AC}" dt="2023-03-09T14:23:44.260" v="6163" actId="478"/>
          <ac:cxnSpMkLst>
            <pc:docMk/>
            <pc:sldMk cId="2248522680" sldId="549"/>
            <ac:cxnSpMk id="57" creationId="{EF30E20B-B921-3020-E2F9-9DD9DCE2D716}"/>
          </ac:cxnSpMkLst>
        </pc:cxnChg>
        <pc:cxnChg chg="del mod">
          <ac:chgData name="Piyus Kedia" userId="02ae6dfbcf425881" providerId="LiveId" clId="{5D9E2936-D289-459D-AE35-4B5DFF7EE0AC}" dt="2023-03-09T14:23:44.260" v="6163" actId="478"/>
          <ac:cxnSpMkLst>
            <pc:docMk/>
            <pc:sldMk cId="2248522680" sldId="549"/>
            <ac:cxnSpMk id="70" creationId="{551DD582-B33A-1FF1-85F3-A4A534419AE7}"/>
          </ac:cxnSpMkLst>
        </pc:cxnChg>
        <pc:cxnChg chg="del mod">
          <ac:chgData name="Piyus Kedia" userId="02ae6dfbcf425881" providerId="LiveId" clId="{5D9E2936-D289-459D-AE35-4B5DFF7EE0AC}" dt="2023-03-09T14:23:44.260" v="6163" actId="478"/>
          <ac:cxnSpMkLst>
            <pc:docMk/>
            <pc:sldMk cId="2248522680" sldId="549"/>
            <ac:cxnSpMk id="72" creationId="{4535AE8E-85CA-B927-3294-4E9CB30A938E}"/>
          </ac:cxnSpMkLst>
        </pc:cxnChg>
        <pc:cxnChg chg="del mod">
          <ac:chgData name="Piyus Kedia" userId="02ae6dfbcf425881" providerId="LiveId" clId="{5D9E2936-D289-459D-AE35-4B5DFF7EE0AC}" dt="2023-03-09T14:23:55.791" v="6166" actId="478"/>
          <ac:cxnSpMkLst>
            <pc:docMk/>
            <pc:sldMk cId="2248522680" sldId="549"/>
            <ac:cxnSpMk id="75" creationId="{6EB86267-3EEC-DFC4-E7BD-CBEC3025AE71}"/>
          </ac:cxnSpMkLst>
        </pc:cxnChg>
      </pc:sldChg>
      <pc:sldChg chg="delSp modSp add mod">
        <pc:chgData name="Piyus Kedia" userId="02ae6dfbcf425881" providerId="LiveId" clId="{5D9E2936-D289-459D-AE35-4B5DFF7EE0AC}" dt="2023-03-09T14:25:50.596" v="6219" actId="478"/>
        <pc:sldMkLst>
          <pc:docMk/>
          <pc:sldMk cId="2426999649" sldId="550"/>
        </pc:sldMkLst>
        <pc:spChg chg="del">
          <ac:chgData name="Piyus Kedia" userId="02ae6dfbcf425881" providerId="LiveId" clId="{5D9E2936-D289-459D-AE35-4B5DFF7EE0AC}" dt="2023-03-09T14:25:50.596" v="6219" actId="478"/>
          <ac:spMkLst>
            <pc:docMk/>
            <pc:sldMk cId="2426999649" sldId="550"/>
            <ac:spMk id="35" creationId="{F17B4B22-A5C7-19C7-B819-F132391FAEB6}"/>
          </ac:spMkLst>
        </pc:spChg>
        <pc:spChg chg="del">
          <ac:chgData name="Piyus Kedia" userId="02ae6dfbcf425881" providerId="LiveId" clId="{5D9E2936-D289-459D-AE35-4B5DFF7EE0AC}" dt="2023-03-09T14:25:34.418" v="6216" actId="478"/>
          <ac:spMkLst>
            <pc:docMk/>
            <pc:sldMk cId="2426999649" sldId="550"/>
            <ac:spMk id="36" creationId="{20665A1B-1B8E-D06C-4D55-F7C2E8D6CD9B}"/>
          </ac:spMkLst>
        </pc:spChg>
        <pc:spChg chg="del">
          <ac:chgData name="Piyus Kedia" userId="02ae6dfbcf425881" providerId="LiveId" clId="{5D9E2936-D289-459D-AE35-4B5DFF7EE0AC}" dt="2023-03-09T14:25:50.596" v="6219" actId="478"/>
          <ac:spMkLst>
            <pc:docMk/>
            <pc:sldMk cId="2426999649" sldId="550"/>
            <ac:spMk id="59" creationId="{2D8BE51C-C35F-A93A-EE04-7B30D2B6BEB4}"/>
          </ac:spMkLst>
        </pc:spChg>
        <pc:spChg chg="del">
          <ac:chgData name="Piyus Kedia" userId="02ae6dfbcf425881" providerId="LiveId" clId="{5D9E2936-D289-459D-AE35-4B5DFF7EE0AC}" dt="2023-03-09T14:25:34.418" v="6216" actId="478"/>
          <ac:spMkLst>
            <pc:docMk/>
            <pc:sldMk cId="2426999649" sldId="550"/>
            <ac:spMk id="60" creationId="{AA3F0D36-8A88-87E9-7487-341A39388EF4}"/>
          </ac:spMkLst>
        </pc:spChg>
        <pc:spChg chg="del">
          <ac:chgData name="Piyus Kedia" userId="02ae6dfbcf425881" providerId="LiveId" clId="{5D9E2936-D289-459D-AE35-4B5DFF7EE0AC}" dt="2023-03-09T14:25:24.070" v="6214" actId="478"/>
          <ac:spMkLst>
            <pc:docMk/>
            <pc:sldMk cId="2426999649" sldId="550"/>
            <ac:spMk id="62" creationId="{D8CA23CC-BEAC-6916-196C-E5B73AF52AFB}"/>
          </ac:spMkLst>
        </pc:spChg>
        <pc:spChg chg="del">
          <ac:chgData name="Piyus Kedia" userId="02ae6dfbcf425881" providerId="LiveId" clId="{5D9E2936-D289-459D-AE35-4B5DFF7EE0AC}" dt="2023-03-09T14:25:06.362" v="6210" actId="478"/>
          <ac:spMkLst>
            <pc:docMk/>
            <pc:sldMk cId="2426999649" sldId="550"/>
            <ac:spMk id="63" creationId="{C0CDDEF4-136E-902D-59C7-93A3EC3875AA}"/>
          </ac:spMkLst>
        </pc:spChg>
        <pc:spChg chg="del">
          <ac:chgData name="Piyus Kedia" userId="02ae6dfbcf425881" providerId="LiveId" clId="{5D9E2936-D289-459D-AE35-4B5DFF7EE0AC}" dt="2023-03-09T14:24:56.659" v="6207" actId="478"/>
          <ac:spMkLst>
            <pc:docMk/>
            <pc:sldMk cId="2426999649" sldId="550"/>
            <ac:spMk id="64" creationId="{41A9C8E6-64C9-AF57-790F-2FED52AE0E37}"/>
          </ac:spMkLst>
        </pc:spChg>
        <pc:spChg chg="del">
          <ac:chgData name="Piyus Kedia" userId="02ae6dfbcf425881" providerId="LiveId" clId="{5D9E2936-D289-459D-AE35-4B5DFF7EE0AC}" dt="2023-03-09T14:24:43.898" v="6204" actId="478"/>
          <ac:spMkLst>
            <pc:docMk/>
            <pc:sldMk cId="2426999649" sldId="550"/>
            <ac:spMk id="65" creationId="{309E3256-CD4F-D048-3AEA-FE33FCA91AC3}"/>
          </ac:spMkLst>
        </pc:spChg>
        <pc:spChg chg="del">
          <ac:chgData name="Piyus Kedia" userId="02ae6dfbcf425881" providerId="LiveId" clId="{5D9E2936-D289-459D-AE35-4B5DFF7EE0AC}" dt="2023-03-09T14:24:29.572" v="6201" actId="478"/>
          <ac:spMkLst>
            <pc:docMk/>
            <pc:sldMk cId="2426999649" sldId="550"/>
            <ac:spMk id="68" creationId="{81D05726-D54F-BB20-2616-854EDD5C7CCA}"/>
          </ac:spMkLst>
        </pc:spChg>
        <pc:cxnChg chg="del mod">
          <ac:chgData name="Piyus Kedia" userId="02ae6dfbcf425881" providerId="LiveId" clId="{5D9E2936-D289-459D-AE35-4B5DFF7EE0AC}" dt="2023-03-09T14:25:50.596" v="6219" actId="478"/>
          <ac:cxnSpMkLst>
            <pc:docMk/>
            <pc:sldMk cId="2426999649" sldId="550"/>
            <ac:cxnSpMk id="43" creationId="{DDDF5809-7AF7-CFA9-46CC-62D4B7214CC8}"/>
          </ac:cxnSpMkLst>
        </pc:cxnChg>
        <pc:cxnChg chg="del mod">
          <ac:chgData name="Piyus Kedia" userId="02ae6dfbcf425881" providerId="LiveId" clId="{5D9E2936-D289-459D-AE35-4B5DFF7EE0AC}" dt="2023-03-09T14:25:37.728" v="6217" actId="478"/>
          <ac:cxnSpMkLst>
            <pc:docMk/>
            <pc:sldMk cId="2426999649" sldId="550"/>
            <ac:cxnSpMk id="45" creationId="{8A4902B9-674A-292B-C018-A9B31064F9BE}"/>
          </ac:cxnSpMkLst>
        </pc:cxnChg>
        <pc:cxnChg chg="del mod">
          <ac:chgData name="Piyus Kedia" userId="02ae6dfbcf425881" providerId="LiveId" clId="{5D9E2936-D289-459D-AE35-4B5DFF7EE0AC}" dt="2023-03-09T14:25:21.727" v="6213" actId="478"/>
          <ac:cxnSpMkLst>
            <pc:docMk/>
            <pc:sldMk cId="2426999649" sldId="550"/>
            <ac:cxnSpMk id="51" creationId="{538F0F49-7497-531D-C2A2-633F17AA5F37}"/>
          </ac:cxnSpMkLst>
        </pc:cxnChg>
        <pc:cxnChg chg="del mod">
          <ac:chgData name="Piyus Kedia" userId="02ae6dfbcf425881" providerId="LiveId" clId="{5D9E2936-D289-459D-AE35-4B5DFF7EE0AC}" dt="2023-03-09T14:25:09.760" v="6211" actId="478"/>
          <ac:cxnSpMkLst>
            <pc:docMk/>
            <pc:sldMk cId="2426999649" sldId="550"/>
            <ac:cxnSpMk id="53" creationId="{0D2FB8E1-9F23-AA83-9A40-3D1D18B1FEDD}"/>
          </ac:cxnSpMkLst>
        </pc:cxnChg>
        <pc:cxnChg chg="del mod">
          <ac:chgData name="Piyus Kedia" userId="02ae6dfbcf425881" providerId="LiveId" clId="{5D9E2936-D289-459D-AE35-4B5DFF7EE0AC}" dt="2023-03-09T14:24:59.088" v="6208" actId="478"/>
          <ac:cxnSpMkLst>
            <pc:docMk/>
            <pc:sldMk cId="2426999649" sldId="550"/>
            <ac:cxnSpMk id="55" creationId="{CA1DD23F-8D59-0C03-F37D-18E2A642BBA1}"/>
          </ac:cxnSpMkLst>
        </pc:cxnChg>
        <pc:cxnChg chg="del mod">
          <ac:chgData name="Piyus Kedia" userId="02ae6dfbcf425881" providerId="LiveId" clId="{5D9E2936-D289-459D-AE35-4B5DFF7EE0AC}" dt="2023-03-09T14:24:46.554" v="6205" actId="478"/>
          <ac:cxnSpMkLst>
            <pc:docMk/>
            <pc:sldMk cId="2426999649" sldId="550"/>
            <ac:cxnSpMk id="57" creationId="{EF30E20B-B921-3020-E2F9-9DD9DCE2D716}"/>
          </ac:cxnSpMkLst>
        </pc:cxnChg>
        <pc:cxnChg chg="del mod">
          <ac:chgData name="Piyus Kedia" userId="02ae6dfbcf425881" providerId="LiveId" clId="{5D9E2936-D289-459D-AE35-4B5DFF7EE0AC}" dt="2023-03-09T14:24:32.864" v="6202" actId="478"/>
          <ac:cxnSpMkLst>
            <pc:docMk/>
            <pc:sldMk cId="2426999649" sldId="550"/>
            <ac:cxnSpMk id="70" creationId="{551DD582-B33A-1FF1-85F3-A4A534419AE7}"/>
          </ac:cxnSpMkLst>
        </pc:cxnChg>
        <pc:cxnChg chg="del mod">
          <ac:chgData name="Piyus Kedia" userId="02ae6dfbcf425881" providerId="LiveId" clId="{5D9E2936-D289-459D-AE35-4B5DFF7EE0AC}" dt="2023-03-09T14:24:29.572" v="6201" actId="478"/>
          <ac:cxnSpMkLst>
            <pc:docMk/>
            <pc:sldMk cId="2426999649" sldId="550"/>
            <ac:cxnSpMk id="72" creationId="{4535AE8E-85CA-B927-3294-4E9CB30A938E}"/>
          </ac:cxnSpMkLst>
        </pc:cxnChg>
      </pc:sldChg>
      <pc:sldChg chg="add modNotesTx">
        <pc:chgData name="Piyus Kedia" userId="02ae6dfbcf425881" providerId="LiveId" clId="{5D9E2936-D289-459D-AE35-4B5DFF7EE0AC}" dt="2023-03-10T12:40:07.447" v="14367"/>
        <pc:sldMkLst>
          <pc:docMk/>
          <pc:sldMk cId="2304439900" sldId="551"/>
        </pc:sldMkLst>
      </pc:sldChg>
      <pc:sldChg chg="add">
        <pc:chgData name="Piyus Kedia" userId="02ae6dfbcf425881" providerId="LiveId" clId="{5D9E2936-D289-459D-AE35-4B5DFF7EE0AC}" dt="2023-03-09T14:24:36.229" v="6203"/>
        <pc:sldMkLst>
          <pc:docMk/>
          <pc:sldMk cId="4240996213" sldId="552"/>
        </pc:sldMkLst>
      </pc:sldChg>
      <pc:sldChg chg="add">
        <pc:chgData name="Piyus Kedia" userId="02ae6dfbcf425881" providerId="LiveId" clId="{5D9E2936-D289-459D-AE35-4B5DFF7EE0AC}" dt="2023-03-09T14:24:51.062" v="6206"/>
        <pc:sldMkLst>
          <pc:docMk/>
          <pc:sldMk cId="1525463691" sldId="553"/>
        </pc:sldMkLst>
      </pc:sldChg>
      <pc:sldChg chg="add">
        <pc:chgData name="Piyus Kedia" userId="02ae6dfbcf425881" providerId="LiveId" clId="{5D9E2936-D289-459D-AE35-4B5DFF7EE0AC}" dt="2023-03-09T14:25:02.204" v="6209"/>
        <pc:sldMkLst>
          <pc:docMk/>
          <pc:sldMk cId="910008370" sldId="554"/>
        </pc:sldMkLst>
      </pc:sldChg>
      <pc:sldChg chg="delSp modSp add mod">
        <pc:chgData name="Piyus Kedia" userId="02ae6dfbcf425881" providerId="LiveId" clId="{5D9E2936-D289-459D-AE35-4B5DFF7EE0AC}" dt="2023-03-09T14:27:16.413" v="6233" actId="478"/>
        <pc:sldMkLst>
          <pc:docMk/>
          <pc:sldMk cId="3076799356" sldId="555"/>
        </pc:sldMkLst>
        <pc:spChg chg="del">
          <ac:chgData name="Piyus Kedia" userId="02ae6dfbcf425881" providerId="LiveId" clId="{5D9E2936-D289-459D-AE35-4B5DFF7EE0AC}" dt="2023-03-09T14:27:13.243" v="6232" actId="478"/>
          <ac:spMkLst>
            <pc:docMk/>
            <pc:sldMk cId="3076799356" sldId="555"/>
            <ac:spMk id="63" creationId="{C0CDDEF4-136E-902D-59C7-93A3EC3875AA}"/>
          </ac:spMkLst>
        </pc:spChg>
        <pc:cxnChg chg="del mod">
          <ac:chgData name="Piyus Kedia" userId="02ae6dfbcf425881" providerId="LiveId" clId="{5D9E2936-D289-459D-AE35-4B5DFF7EE0AC}" dt="2023-03-09T14:27:16.413" v="6233" actId="478"/>
          <ac:cxnSpMkLst>
            <pc:docMk/>
            <pc:sldMk cId="3076799356" sldId="555"/>
            <ac:cxnSpMk id="53" creationId="{0D2FB8E1-9F23-AA83-9A40-3D1D18B1FEDD}"/>
          </ac:cxnSpMkLst>
        </pc:cxnChg>
      </pc:sldChg>
      <pc:sldChg chg="add">
        <pc:chgData name="Piyus Kedia" userId="02ae6dfbcf425881" providerId="LiveId" clId="{5D9E2936-D289-459D-AE35-4B5DFF7EE0AC}" dt="2023-03-09T14:25:27.534" v="6215"/>
        <pc:sldMkLst>
          <pc:docMk/>
          <pc:sldMk cId="3183244036" sldId="556"/>
        </pc:sldMkLst>
      </pc:sldChg>
      <pc:sldChg chg="add">
        <pc:chgData name="Piyus Kedia" userId="02ae6dfbcf425881" providerId="LiveId" clId="{5D9E2936-D289-459D-AE35-4B5DFF7EE0AC}" dt="2023-03-09T14:25:42.778" v="6218"/>
        <pc:sldMkLst>
          <pc:docMk/>
          <pc:sldMk cId="2539296968" sldId="557"/>
        </pc:sldMkLst>
      </pc:sldChg>
      <pc:sldChg chg="delSp modSp add mod">
        <pc:chgData name="Piyus Kedia" userId="02ae6dfbcf425881" providerId="LiveId" clId="{5D9E2936-D289-459D-AE35-4B5DFF7EE0AC}" dt="2023-03-09T14:26:05.532" v="6221" actId="478"/>
        <pc:sldMkLst>
          <pc:docMk/>
          <pc:sldMk cId="2146843734" sldId="558"/>
        </pc:sldMkLst>
        <pc:spChg chg="del">
          <ac:chgData name="Piyus Kedia" userId="02ae6dfbcf425881" providerId="LiveId" clId="{5D9E2936-D289-459D-AE35-4B5DFF7EE0AC}" dt="2023-03-09T14:26:05.532" v="6221" actId="478"/>
          <ac:spMkLst>
            <pc:docMk/>
            <pc:sldMk cId="2146843734" sldId="558"/>
            <ac:spMk id="34" creationId="{E99AE73B-8752-E844-B8C4-42FC186D743A}"/>
          </ac:spMkLst>
        </pc:spChg>
        <pc:spChg chg="del">
          <ac:chgData name="Piyus Kedia" userId="02ae6dfbcf425881" providerId="LiveId" clId="{5D9E2936-D289-459D-AE35-4B5DFF7EE0AC}" dt="2023-03-09T14:26:05.532" v="6221" actId="478"/>
          <ac:spMkLst>
            <pc:docMk/>
            <pc:sldMk cId="2146843734" sldId="558"/>
            <ac:spMk id="58" creationId="{46538B8E-44A8-9EDA-396E-CA12781A9EF4}"/>
          </ac:spMkLst>
        </pc:spChg>
        <pc:cxnChg chg="del mod">
          <ac:chgData name="Piyus Kedia" userId="02ae6dfbcf425881" providerId="LiveId" clId="{5D9E2936-D289-459D-AE35-4B5DFF7EE0AC}" dt="2023-03-09T14:26:05.532" v="6221" actId="478"/>
          <ac:cxnSpMkLst>
            <pc:docMk/>
            <pc:sldMk cId="2146843734" sldId="558"/>
            <ac:cxnSpMk id="41" creationId="{9FEBA286-606C-C07F-863D-229A1CBE798D}"/>
          </ac:cxnSpMkLst>
        </pc:cxnChg>
      </pc:sldChg>
      <pc:sldChg chg="delSp modSp add mod">
        <pc:chgData name="Piyus Kedia" userId="02ae6dfbcf425881" providerId="LiveId" clId="{5D9E2936-D289-459D-AE35-4B5DFF7EE0AC}" dt="2023-03-09T14:26:46.055" v="6231" actId="478"/>
        <pc:sldMkLst>
          <pc:docMk/>
          <pc:sldMk cId="1872724508" sldId="559"/>
        </pc:sldMkLst>
        <pc:spChg chg="del mod">
          <ac:chgData name="Piyus Kedia" userId="02ae6dfbcf425881" providerId="LiveId" clId="{5D9E2936-D289-459D-AE35-4B5DFF7EE0AC}" dt="2023-03-09T14:26:35.042" v="6227" actId="478"/>
          <ac:spMkLst>
            <pc:docMk/>
            <pc:sldMk cId="1872724508" sldId="559"/>
            <ac:spMk id="5" creationId="{38CADC2C-32A6-FAAF-4D59-18E2D4DDE44E}"/>
          </ac:spMkLst>
        </pc:spChg>
        <pc:spChg chg="del">
          <ac:chgData name="Piyus Kedia" userId="02ae6dfbcf425881" providerId="LiveId" clId="{5D9E2936-D289-459D-AE35-4B5DFF7EE0AC}" dt="2023-03-09T14:26:18.802" v="6223" actId="478"/>
          <ac:spMkLst>
            <pc:docMk/>
            <pc:sldMk cId="1872724508" sldId="559"/>
            <ac:spMk id="21" creationId="{CD5A6D5B-70F3-656B-EC0E-1B0CB3A6FDE4}"/>
          </ac:spMkLst>
        </pc:spChg>
        <pc:spChg chg="del">
          <ac:chgData name="Piyus Kedia" userId="02ae6dfbcf425881" providerId="LiveId" clId="{5D9E2936-D289-459D-AE35-4B5DFF7EE0AC}" dt="2023-03-09T14:26:21.111" v="6224" actId="478"/>
          <ac:spMkLst>
            <pc:docMk/>
            <pc:sldMk cId="1872724508" sldId="559"/>
            <ac:spMk id="33" creationId="{0890269A-21E1-615D-160D-DDCA006B7771}"/>
          </ac:spMkLst>
        </pc:spChg>
        <pc:spChg chg="del mod">
          <ac:chgData name="Piyus Kedia" userId="02ae6dfbcf425881" providerId="LiveId" clId="{5D9E2936-D289-459D-AE35-4B5DFF7EE0AC}" dt="2023-03-09T14:26:46.055" v="6231" actId="478"/>
          <ac:spMkLst>
            <pc:docMk/>
            <pc:sldMk cId="1872724508" sldId="559"/>
            <ac:spMk id="77" creationId="{9D0B7094-9F86-A3AE-B0DD-976E68C16E19}"/>
          </ac:spMkLst>
        </pc:spChg>
        <pc:cxnChg chg="del mod">
          <ac:chgData name="Piyus Kedia" userId="02ae6dfbcf425881" providerId="LiveId" clId="{5D9E2936-D289-459D-AE35-4B5DFF7EE0AC}" dt="2023-03-09T14:26:18.802" v="6223" actId="478"/>
          <ac:cxnSpMkLst>
            <pc:docMk/>
            <pc:sldMk cId="1872724508" sldId="559"/>
            <ac:cxnSpMk id="39" creationId="{2D9D5562-9F6A-13DD-28E1-F308511C8488}"/>
          </ac:cxnSpMkLst>
        </pc:cxnChg>
        <pc:cxnChg chg="del mod">
          <ac:chgData name="Piyus Kedia" userId="02ae6dfbcf425881" providerId="LiveId" clId="{5D9E2936-D289-459D-AE35-4B5DFF7EE0AC}" dt="2023-03-09T14:26:37.200" v="6229" actId="478"/>
          <ac:cxnSpMkLst>
            <pc:docMk/>
            <pc:sldMk cId="1872724508" sldId="559"/>
            <ac:cxnSpMk id="75" creationId="{6EB86267-3EEC-DFC4-E7BD-CBEC3025AE71}"/>
          </ac:cxnSpMkLst>
        </pc:cxnChg>
      </pc:sldChg>
      <pc:sldChg chg="add">
        <pc:chgData name="Piyus Kedia" userId="02ae6dfbcf425881" providerId="LiveId" clId="{5D9E2936-D289-459D-AE35-4B5DFF7EE0AC}" dt="2023-03-09T14:26:24.491" v="6225"/>
        <pc:sldMkLst>
          <pc:docMk/>
          <pc:sldMk cId="2976489400" sldId="560"/>
        </pc:sldMkLst>
      </pc:sldChg>
      <pc:sldChg chg="modSp new mod">
        <pc:chgData name="Piyus Kedia" userId="02ae6dfbcf425881" providerId="LiveId" clId="{5D9E2936-D289-459D-AE35-4B5DFF7EE0AC}" dt="2023-03-09T14:33:13.239" v="6695" actId="20577"/>
        <pc:sldMkLst>
          <pc:docMk/>
          <pc:sldMk cId="2277633383" sldId="561"/>
        </pc:sldMkLst>
        <pc:spChg chg="mod">
          <ac:chgData name="Piyus Kedia" userId="02ae6dfbcf425881" providerId="LiveId" clId="{5D9E2936-D289-459D-AE35-4B5DFF7EE0AC}" dt="2023-03-09T14:33:13.239" v="6695" actId="20577"/>
          <ac:spMkLst>
            <pc:docMk/>
            <pc:sldMk cId="2277633383" sldId="561"/>
            <ac:spMk id="2" creationId="{CA907C83-8776-0376-1B98-AE89854DEC2D}"/>
          </ac:spMkLst>
        </pc:spChg>
      </pc:sldChg>
      <pc:sldChg chg="new del">
        <pc:chgData name="Piyus Kedia" userId="02ae6dfbcf425881" providerId="LiveId" clId="{5D9E2936-D289-459D-AE35-4B5DFF7EE0AC}" dt="2023-03-09T14:33:01.846" v="6679" actId="47"/>
        <pc:sldMkLst>
          <pc:docMk/>
          <pc:sldMk cId="3309341592" sldId="561"/>
        </pc:sldMkLst>
      </pc:sldChg>
      <pc:sldChg chg="delSp modSp add mod">
        <pc:chgData name="Piyus Kedia" userId="02ae6dfbcf425881" providerId="LiveId" clId="{5D9E2936-D289-459D-AE35-4B5DFF7EE0AC}" dt="2023-03-09T14:36:14.514" v="6759" actId="20577"/>
        <pc:sldMkLst>
          <pc:docMk/>
          <pc:sldMk cId="1669695431" sldId="562"/>
        </pc:sldMkLst>
        <pc:spChg chg="mod">
          <ac:chgData name="Piyus Kedia" userId="02ae6dfbcf425881" providerId="LiveId" clId="{5D9E2936-D289-459D-AE35-4B5DFF7EE0AC}" dt="2023-03-09T14:36:14.514" v="6759" actId="20577"/>
          <ac:spMkLst>
            <pc:docMk/>
            <pc:sldMk cId="1669695431" sldId="562"/>
            <ac:spMk id="2" creationId="{8781AE83-5C33-4F82-A721-FA733D04F3D2}"/>
          </ac:spMkLst>
        </pc:spChg>
        <pc:spChg chg="mod">
          <ac:chgData name="Piyus Kedia" userId="02ae6dfbcf425881" providerId="LiveId" clId="{5D9E2936-D289-459D-AE35-4B5DFF7EE0AC}" dt="2023-03-09T14:34:47.259" v="6701" actId="20577"/>
          <ac:spMkLst>
            <pc:docMk/>
            <pc:sldMk cId="1669695431" sldId="562"/>
            <ac:spMk id="3" creationId="{45130C9E-53A2-4ACD-B9A5-3B94FFE5746E}"/>
          </ac:spMkLst>
        </pc:spChg>
        <pc:inkChg chg="del">
          <ac:chgData name="Piyus Kedia" userId="02ae6dfbcf425881" providerId="LiveId" clId="{5D9E2936-D289-459D-AE35-4B5DFF7EE0AC}" dt="2023-03-09T14:34:52.204" v="6702" actId="478"/>
          <ac:inkMkLst>
            <pc:docMk/>
            <pc:sldMk cId="1669695431" sldId="562"/>
            <ac:inkMk id="4" creationId="{AA851944-B530-4376-A90B-8161701B9681}"/>
          </ac:inkMkLst>
        </pc:inkChg>
      </pc:sldChg>
      <pc:sldChg chg="addSp delSp modSp add mod">
        <pc:chgData name="Piyus Kedia" userId="02ae6dfbcf425881" providerId="LiveId" clId="{5D9E2936-D289-459D-AE35-4B5DFF7EE0AC}" dt="2023-03-10T05:23:38.134" v="14361"/>
        <pc:sldMkLst>
          <pc:docMk/>
          <pc:sldMk cId="4075474696" sldId="563"/>
        </pc:sldMkLst>
        <pc:spChg chg="mod">
          <ac:chgData name="Piyus Kedia" userId="02ae6dfbcf425881" providerId="LiveId" clId="{5D9E2936-D289-459D-AE35-4B5DFF7EE0AC}" dt="2023-03-09T14:36:34.549" v="6762"/>
          <ac:spMkLst>
            <pc:docMk/>
            <pc:sldMk cId="4075474696" sldId="563"/>
            <ac:spMk id="2" creationId="{248624B8-E039-49F9-A784-B8CFDFBFE933}"/>
          </ac:spMkLst>
        </pc:spChg>
        <pc:spChg chg="del">
          <ac:chgData name="Piyus Kedia" userId="02ae6dfbcf425881" providerId="LiveId" clId="{5D9E2936-D289-459D-AE35-4B5DFF7EE0AC}" dt="2023-03-09T14:36:44.951" v="6827" actId="478"/>
          <ac:spMkLst>
            <pc:docMk/>
            <pc:sldMk cId="4075474696" sldId="563"/>
            <ac:spMk id="3" creationId="{68ADA096-5E20-4C04-BD13-F2C4FD9223E1}"/>
          </ac:spMkLst>
        </pc:spChg>
        <pc:spChg chg="mod">
          <ac:chgData name="Piyus Kedia" userId="02ae6dfbcf425881" providerId="LiveId" clId="{5D9E2936-D289-459D-AE35-4B5DFF7EE0AC}" dt="2023-03-09T14:36:40.806" v="6826" actId="1038"/>
          <ac:spMkLst>
            <pc:docMk/>
            <pc:sldMk cId="4075474696" sldId="563"/>
            <ac:spMk id="5" creationId="{32AE2A8D-9AE3-4805-97C2-F61A7FC793AE}"/>
          </ac:spMkLst>
        </pc:spChg>
        <pc:spChg chg="add mod">
          <ac:chgData name="Piyus Kedia" userId="02ae6dfbcf425881" providerId="LiveId" clId="{5D9E2936-D289-459D-AE35-4B5DFF7EE0AC}" dt="2023-03-09T14:43:54.184" v="7667" actId="20577"/>
          <ac:spMkLst>
            <pc:docMk/>
            <pc:sldMk cId="4075474696" sldId="563"/>
            <ac:spMk id="6" creationId="{B0A60117-97C4-9EC9-D2A6-540965108137}"/>
          </ac:spMkLst>
        </pc:spChg>
        <pc:graphicFrameChg chg="add mod">
          <ac:chgData name="Piyus Kedia" userId="02ae6dfbcf425881" providerId="LiveId" clId="{5D9E2936-D289-459D-AE35-4B5DFF7EE0AC}" dt="2023-03-09T14:37:06.679" v="6896" actId="1038"/>
          <ac:graphicFrameMkLst>
            <pc:docMk/>
            <pc:sldMk cId="4075474696" sldId="563"/>
            <ac:graphicFrameMk id="4" creationId="{AA595799-73B5-B5C4-7A86-45BCB67445FE}"/>
          </ac:graphicFrameMkLst>
        </pc:graphicFrameChg>
        <pc:inkChg chg="add">
          <ac:chgData name="Piyus Kedia" userId="02ae6dfbcf425881" providerId="LiveId" clId="{5D9E2936-D289-459D-AE35-4B5DFF7EE0AC}" dt="2023-03-10T05:15:11.418" v="14360"/>
          <ac:inkMkLst>
            <pc:docMk/>
            <pc:sldMk cId="4075474696" sldId="563"/>
            <ac:inkMk id="3" creationId="{5DBBE9D4-9252-D3BC-B491-AEB779E0366A}"/>
          </ac:inkMkLst>
        </pc:inkChg>
        <pc:inkChg chg="add">
          <ac:chgData name="Piyus Kedia" userId="02ae6dfbcf425881" providerId="LiveId" clId="{5D9E2936-D289-459D-AE35-4B5DFF7EE0AC}" dt="2023-03-10T05:23:38.134" v="14361"/>
          <ac:inkMkLst>
            <pc:docMk/>
            <pc:sldMk cId="4075474696" sldId="563"/>
            <ac:inkMk id="7" creationId="{11A6C1EB-D55C-134A-E5C0-3F7EF9D16D08}"/>
          </ac:inkMkLst>
        </pc:inkChg>
      </pc:sldChg>
      <pc:sldChg chg="addSp delSp modSp add mod">
        <pc:chgData name="Piyus Kedia" userId="02ae6dfbcf425881" providerId="LiveId" clId="{5D9E2936-D289-459D-AE35-4B5DFF7EE0AC}" dt="2023-03-09T14:43:29.918" v="7664" actId="1036"/>
        <pc:sldMkLst>
          <pc:docMk/>
          <pc:sldMk cId="3458110662" sldId="564"/>
        </pc:sldMkLst>
        <pc:spChg chg="add mod">
          <ac:chgData name="Piyus Kedia" userId="02ae6dfbcf425881" providerId="LiveId" clId="{5D9E2936-D289-459D-AE35-4B5DFF7EE0AC}" dt="2023-03-09T14:39:23.946" v="7184" actId="20577"/>
          <ac:spMkLst>
            <pc:docMk/>
            <pc:sldMk cId="3458110662" sldId="564"/>
            <ac:spMk id="3" creationId="{DF3108AF-D27A-1437-563A-89B2A79E4086}"/>
          </ac:spMkLst>
        </pc:spChg>
        <pc:spChg chg="mod">
          <ac:chgData name="Piyus Kedia" userId="02ae6dfbcf425881" providerId="LiveId" clId="{5D9E2936-D289-459D-AE35-4B5DFF7EE0AC}" dt="2023-03-09T14:39:20.464" v="7182" actId="20577"/>
          <ac:spMkLst>
            <pc:docMk/>
            <pc:sldMk cId="3458110662" sldId="564"/>
            <ac:spMk id="6" creationId="{B0A60117-97C4-9EC9-D2A6-540965108137}"/>
          </ac:spMkLst>
        </pc:spChg>
        <pc:spChg chg="add mod">
          <ac:chgData name="Piyus Kedia" userId="02ae6dfbcf425881" providerId="LiveId" clId="{5D9E2936-D289-459D-AE35-4B5DFF7EE0AC}" dt="2023-03-09T14:39:28.334" v="7188" actId="20577"/>
          <ac:spMkLst>
            <pc:docMk/>
            <pc:sldMk cId="3458110662" sldId="564"/>
            <ac:spMk id="7" creationId="{72E19A09-5879-B1B5-C0C3-E6BE7ED47873}"/>
          </ac:spMkLst>
        </pc:spChg>
        <pc:spChg chg="add mod">
          <ac:chgData name="Piyus Kedia" userId="02ae6dfbcf425881" providerId="LiveId" clId="{5D9E2936-D289-459D-AE35-4B5DFF7EE0AC}" dt="2023-03-09T14:39:34.124" v="7190" actId="20577"/>
          <ac:spMkLst>
            <pc:docMk/>
            <pc:sldMk cId="3458110662" sldId="564"/>
            <ac:spMk id="8" creationId="{DC3186A4-23B8-11F5-669F-CEAB292961C1}"/>
          </ac:spMkLst>
        </pc:spChg>
        <pc:spChg chg="add mod">
          <ac:chgData name="Piyus Kedia" userId="02ae6dfbcf425881" providerId="LiveId" clId="{5D9E2936-D289-459D-AE35-4B5DFF7EE0AC}" dt="2023-03-09T14:42:09.288" v="7282" actId="1035"/>
          <ac:spMkLst>
            <pc:docMk/>
            <pc:sldMk cId="3458110662" sldId="564"/>
            <ac:spMk id="27" creationId="{C551BB8F-B3A6-1D9B-72B4-82CC09F97251}"/>
          </ac:spMkLst>
        </pc:spChg>
        <pc:spChg chg="add mod">
          <ac:chgData name="Piyus Kedia" userId="02ae6dfbcf425881" providerId="LiveId" clId="{5D9E2936-D289-459D-AE35-4B5DFF7EE0AC}" dt="2023-03-09T14:42:21.492" v="7350" actId="1036"/>
          <ac:spMkLst>
            <pc:docMk/>
            <pc:sldMk cId="3458110662" sldId="564"/>
            <ac:spMk id="28" creationId="{C9066C0D-18E5-77E2-DC8F-F1E93D068884}"/>
          </ac:spMkLst>
        </pc:spChg>
        <pc:spChg chg="add mod">
          <ac:chgData name="Piyus Kedia" userId="02ae6dfbcf425881" providerId="LiveId" clId="{5D9E2936-D289-459D-AE35-4B5DFF7EE0AC}" dt="2023-03-09T14:42:27.658" v="7412" actId="1035"/>
          <ac:spMkLst>
            <pc:docMk/>
            <pc:sldMk cId="3458110662" sldId="564"/>
            <ac:spMk id="29" creationId="{E2C2FD84-0049-C653-C29B-4F2252BFFC96}"/>
          </ac:spMkLst>
        </pc:spChg>
        <pc:spChg chg="add mod">
          <ac:chgData name="Piyus Kedia" userId="02ae6dfbcf425881" providerId="LiveId" clId="{5D9E2936-D289-459D-AE35-4B5DFF7EE0AC}" dt="2023-03-09T14:43:08.877" v="7457" actId="1035"/>
          <ac:spMkLst>
            <pc:docMk/>
            <pc:sldMk cId="3458110662" sldId="564"/>
            <ac:spMk id="30" creationId="{1BEF4043-C9E3-5941-1DF4-D840394DFFDA}"/>
          </ac:spMkLst>
        </pc:spChg>
        <pc:spChg chg="add mod">
          <ac:chgData name="Piyus Kedia" userId="02ae6dfbcf425881" providerId="LiveId" clId="{5D9E2936-D289-459D-AE35-4B5DFF7EE0AC}" dt="2023-03-09T14:43:18.040" v="7548" actId="20577"/>
          <ac:spMkLst>
            <pc:docMk/>
            <pc:sldMk cId="3458110662" sldId="564"/>
            <ac:spMk id="35" creationId="{5A6D9A73-E0AA-408E-A841-D317AA7992AF}"/>
          </ac:spMkLst>
        </pc:spChg>
        <pc:spChg chg="add mod">
          <ac:chgData name="Piyus Kedia" userId="02ae6dfbcf425881" providerId="LiveId" clId="{5D9E2936-D289-459D-AE35-4B5DFF7EE0AC}" dt="2023-03-09T14:43:24.442" v="7606" actId="1036"/>
          <ac:spMkLst>
            <pc:docMk/>
            <pc:sldMk cId="3458110662" sldId="564"/>
            <ac:spMk id="36" creationId="{C5A25E71-2A38-DBAE-6AF3-60E3D4870102}"/>
          </ac:spMkLst>
        </pc:spChg>
        <pc:spChg chg="add mod">
          <ac:chgData name="Piyus Kedia" userId="02ae6dfbcf425881" providerId="LiveId" clId="{5D9E2936-D289-459D-AE35-4B5DFF7EE0AC}" dt="2023-03-09T14:43:29.918" v="7664" actId="1036"/>
          <ac:spMkLst>
            <pc:docMk/>
            <pc:sldMk cId="3458110662" sldId="564"/>
            <ac:spMk id="37" creationId="{184C77BD-7620-DD55-A649-41F916E53D65}"/>
          </ac:spMkLst>
        </pc:spChg>
        <pc:cxnChg chg="add">
          <ac:chgData name="Piyus Kedia" userId="02ae6dfbcf425881" providerId="LiveId" clId="{5D9E2936-D289-459D-AE35-4B5DFF7EE0AC}" dt="2023-03-09T14:39:49.881" v="7191" actId="11529"/>
          <ac:cxnSpMkLst>
            <pc:docMk/>
            <pc:sldMk cId="3458110662" sldId="564"/>
            <ac:cxnSpMk id="10" creationId="{AE8A2986-9FC2-D578-4899-ACF05BA66263}"/>
          </ac:cxnSpMkLst>
        </pc:cxnChg>
        <pc:cxnChg chg="add">
          <ac:chgData name="Piyus Kedia" userId="02ae6dfbcf425881" providerId="LiveId" clId="{5D9E2936-D289-459D-AE35-4B5DFF7EE0AC}" dt="2023-03-09T14:39:56.795" v="7192" actId="11529"/>
          <ac:cxnSpMkLst>
            <pc:docMk/>
            <pc:sldMk cId="3458110662" sldId="564"/>
            <ac:cxnSpMk id="12" creationId="{1C27B8D9-CDD0-7AA2-BEE3-0554E2F7E536}"/>
          </ac:cxnSpMkLst>
        </pc:cxnChg>
        <pc:cxnChg chg="add">
          <ac:chgData name="Piyus Kedia" userId="02ae6dfbcf425881" providerId="LiveId" clId="{5D9E2936-D289-459D-AE35-4B5DFF7EE0AC}" dt="2023-03-09T14:40:03.165" v="7193" actId="11529"/>
          <ac:cxnSpMkLst>
            <pc:docMk/>
            <pc:sldMk cId="3458110662" sldId="564"/>
            <ac:cxnSpMk id="14" creationId="{1321A93C-0D20-D3B1-653E-B49983C45034}"/>
          </ac:cxnSpMkLst>
        </pc:cxnChg>
        <pc:cxnChg chg="add del mod">
          <ac:chgData name="Piyus Kedia" userId="02ae6dfbcf425881" providerId="LiveId" clId="{5D9E2936-D289-459D-AE35-4B5DFF7EE0AC}" dt="2023-03-09T14:40:18.528" v="7195" actId="478"/>
          <ac:cxnSpMkLst>
            <pc:docMk/>
            <pc:sldMk cId="3458110662" sldId="564"/>
            <ac:cxnSpMk id="16" creationId="{609CE5A2-7326-8379-E8B6-36B6004F8383}"/>
          </ac:cxnSpMkLst>
        </pc:cxnChg>
        <pc:cxnChg chg="add mod">
          <ac:chgData name="Piyus Kedia" userId="02ae6dfbcf425881" providerId="LiveId" clId="{5D9E2936-D289-459D-AE35-4B5DFF7EE0AC}" dt="2023-03-09T14:41:04.888" v="7201" actId="14100"/>
          <ac:cxnSpMkLst>
            <pc:docMk/>
            <pc:sldMk cId="3458110662" sldId="564"/>
            <ac:cxnSpMk id="18" creationId="{45211BE9-1290-7CDD-5A20-39354B618D01}"/>
          </ac:cxnSpMkLst>
        </pc:cxnChg>
        <pc:cxnChg chg="add mod">
          <ac:chgData name="Piyus Kedia" userId="02ae6dfbcf425881" providerId="LiveId" clId="{5D9E2936-D289-459D-AE35-4B5DFF7EE0AC}" dt="2023-03-09T14:41:19.093" v="7203" actId="14100"/>
          <ac:cxnSpMkLst>
            <pc:docMk/>
            <pc:sldMk cId="3458110662" sldId="564"/>
            <ac:cxnSpMk id="22" creationId="{D4E594CB-A138-43F4-4FBE-536FAD424E81}"/>
          </ac:cxnSpMkLst>
        </pc:cxnChg>
        <pc:cxnChg chg="add mod">
          <ac:chgData name="Piyus Kedia" userId="02ae6dfbcf425881" providerId="LiveId" clId="{5D9E2936-D289-459D-AE35-4B5DFF7EE0AC}" dt="2023-03-09T14:41:39.986" v="7205" actId="14100"/>
          <ac:cxnSpMkLst>
            <pc:docMk/>
            <pc:sldMk cId="3458110662" sldId="564"/>
            <ac:cxnSpMk id="25" creationId="{9212C4BF-DDFE-5094-990F-6CB09835FD73}"/>
          </ac:cxnSpMkLst>
        </pc:cxnChg>
        <pc:cxnChg chg="add">
          <ac:chgData name="Piyus Kedia" userId="02ae6dfbcf425881" providerId="LiveId" clId="{5D9E2936-D289-459D-AE35-4B5DFF7EE0AC}" dt="2023-03-09T14:42:46.034" v="7452" actId="11529"/>
          <ac:cxnSpMkLst>
            <pc:docMk/>
            <pc:sldMk cId="3458110662" sldId="564"/>
            <ac:cxnSpMk id="32" creationId="{B37B405D-5F19-BAB2-7877-C437E589E379}"/>
          </ac:cxnSpMkLst>
        </pc:cxnChg>
        <pc:cxnChg chg="add">
          <ac:chgData name="Piyus Kedia" userId="02ae6dfbcf425881" providerId="LiveId" clId="{5D9E2936-D289-459D-AE35-4B5DFF7EE0AC}" dt="2023-03-09T14:42:54.650" v="7453" actId="11529"/>
          <ac:cxnSpMkLst>
            <pc:docMk/>
            <pc:sldMk cId="3458110662" sldId="564"/>
            <ac:cxnSpMk id="34" creationId="{59E9FABD-F497-18CB-CF22-4E9DCD1E5250}"/>
          </ac:cxnSpMkLst>
        </pc:cxnChg>
      </pc:sldChg>
      <pc:sldChg chg="delSp modSp add mod">
        <pc:chgData name="Piyus Kedia" userId="02ae6dfbcf425881" providerId="LiveId" clId="{5D9E2936-D289-459D-AE35-4B5DFF7EE0AC}" dt="2023-03-09T14:44:04.108" v="7669" actId="478"/>
        <pc:sldMkLst>
          <pc:docMk/>
          <pc:sldMk cId="545832174" sldId="565"/>
        </pc:sldMkLst>
        <pc:spChg chg="del">
          <ac:chgData name="Piyus Kedia" userId="02ae6dfbcf425881" providerId="LiveId" clId="{5D9E2936-D289-459D-AE35-4B5DFF7EE0AC}" dt="2023-03-09T14:44:00.714" v="7668" actId="478"/>
          <ac:spMkLst>
            <pc:docMk/>
            <pc:sldMk cId="545832174" sldId="565"/>
            <ac:spMk id="30" creationId="{1BEF4043-C9E3-5941-1DF4-D840394DFFDA}"/>
          </ac:spMkLst>
        </pc:spChg>
        <pc:cxnChg chg="del mod">
          <ac:chgData name="Piyus Kedia" userId="02ae6dfbcf425881" providerId="LiveId" clId="{5D9E2936-D289-459D-AE35-4B5DFF7EE0AC}" dt="2023-03-09T14:44:04.108" v="7669" actId="478"/>
          <ac:cxnSpMkLst>
            <pc:docMk/>
            <pc:sldMk cId="545832174" sldId="565"/>
            <ac:cxnSpMk id="32" creationId="{B37B405D-5F19-BAB2-7877-C437E589E379}"/>
          </ac:cxnSpMkLst>
        </pc:cxnChg>
        <pc:cxnChg chg="del">
          <ac:chgData name="Piyus Kedia" userId="02ae6dfbcf425881" providerId="LiveId" clId="{5D9E2936-D289-459D-AE35-4B5DFF7EE0AC}" dt="2023-03-09T14:44:00.714" v="7668" actId="478"/>
          <ac:cxnSpMkLst>
            <pc:docMk/>
            <pc:sldMk cId="545832174" sldId="565"/>
            <ac:cxnSpMk id="34" creationId="{59E9FABD-F497-18CB-CF22-4E9DCD1E5250}"/>
          </ac:cxnSpMkLst>
        </pc:cxnChg>
      </pc:sldChg>
      <pc:sldChg chg="delSp modSp add mod">
        <pc:chgData name="Piyus Kedia" userId="02ae6dfbcf425881" providerId="LiveId" clId="{5D9E2936-D289-459D-AE35-4B5DFF7EE0AC}" dt="2023-03-10T03:36:20.259" v="14358" actId="207"/>
        <pc:sldMkLst>
          <pc:docMk/>
          <pc:sldMk cId="1281494384" sldId="566"/>
        </pc:sldMkLst>
        <pc:spChg chg="del">
          <ac:chgData name="Piyus Kedia" userId="02ae6dfbcf425881" providerId="LiveId" clId="{5D9E2936-D289-459D-AE35-4B5DFF7EE0AC}" dt="2023-03-09T14:44:39.928" v="7677" actId="478"/>
          <ac:spMkLst>
            <pc:docMk/>
            <pc:sldMk cId="1281494384" sldId="566"/>
            <ac:spMk id="8" creationId="{DC3186A4-23B8-11F5-669F-CEAB292961C1}"/>
          </ac:spMkLst>
        </pc:spChg>
        <pc:spChg chg="del">
          <ac:chgData name="Piyus Kedia" userId="02ae6dfbcf425881" providerId="LiveId" clId="{5D9E2936-D289-459D-AE35-4B5DFF7EE0AC}" dt="2023-03-09T14:44:32.753" v="7675" actId="478"/>
          <ac:spMkLst>
            <pc:docMk/>
            <pc:sldMk cId="1281494384" sldId="566"/>
            <ac:spMk id="27" creationId="{C551BB8F-B3A6-1D9B-72B4-82CC09F97251}"/>
          </ac:spMkLst>
        </pc:spChg>
        <pc:spChg chg="del">
          <ac:chgData name="Piyus Kedia" userId="02ae6dfbcf425881" providerId="LiveId" clId="{5D9E2936-D289-459D-AE35-4B5DFF7EE0AC}" dt="2023-03-09T14:44:24.364" v="7673" actId="478"/>
          <ac:spMkLst>
            <pc:docMk/>
            <pc:sldMk cId="1281494384" sldId="566"/>
            <ac:spMk id="28" creationId="{C9066C0D-18E5-77E2-DC8F-F1E93D068884}"/>
          </ac:spMkLst>
        </pc:spChg>
        <pc:spChg chg="del">
          <ac:chgData name="Piyus Kedia" userId="02ae6dfbcf425881" providerId="LiveId" clId="{5D9E2936-D289-459D-AE35-4B5DFF7EE0AC}" dt="2023-03-09T14:44:15.012" v="7671" actId="478"/>
          <ac:spMkLst>
            <pc:docMk/>
            <pc:sldMk cId="1281494384" sldId="566"/>
            <ac:spMk id="29" creationId="{E2C2FD84-0049-C653-C29B-4F2252BFFC96}"/>
          </ac:spMkLst>
        </pc:spChg>
        <pc:spChg chg="del">
          <ac:chgData name="Piyus Kedia" userId="02ae6dfbcf425881" providerId="LiveId" clId="{5D9E2936-D289-459D-AE35-4B5DFF7EE0AC}" dt="2023-03-09T14:44:39.928" v="7677" actId="478"/>
          <ac:spMkLst>
            <pc:docMk/>
            <pc:sldMk cId="1281494384" sldId="566"/>
            <ac:spMk id="37" creationId="{184C77BD-7620-DD55-A649-41F916E53D65}"/>
          </ac:spMkLst>
        </pc:spChg>
        <pc:graphicFrameChg chg="modGraphic">
          <ac:chgData name="Piyus Kedia" userId="02ae6dfbcf425881" providerId="LiveId" clId="{5D9E2936-D289-459D-AE35-4B5DFF7EE0AC}" dt="2023-03-10T03:36:20.259" v="14358" actId="207"/>
          <ac:graphicFrameMkLst>
            <pc:docMk/>
            <pc:sldMk cId="1281494384" sldId="566"/>
            <ac:graphicFrameMk id="4" creationId="{AA595799-73B5-B5C4-7A86-45BCB67445FE}"/>
          </ac:graphicFrameMkLst>
        </pc:graphicFrameChg>
        <pc:cxnChg chg="del mod">
          <ac:chgData name="Piyus Kedia" userId="02ae6dfbcf425881" providerId="LiveId" clId="{5D9E2936-D289-459D-AE35-4B5DFF7EE0AC}" dt="2023-03-09T14:44:42.344" v="7679" actId="478"/>
          <ac:cxnSpMkLst>
            <pc:docMk/>
            <pc:sldMk cId="1281494384" sldId="566"/>
            <ac:cxnSpMk id="14" creationId="{1321A93C-0D20-D3B1-653E-B49983C45034}"/>
          </ac:cxnSpMkLst>
        </pc:cxnChg>
        <pc:cxnChg chg="del mod">
          <ac:chgData name="Piyus Kedia" userId="02ae6dfbcf425881" providerId="LiveId" clId="{5D9E2936-D289-459D-AE35-4B5DFF7EE0AC}" dt="2023-03-09T14:44:32.753" v="7675" actId="478"/>
          <ac:cxnSpMkLst>
            <pc:docMk/>
            <pc:sldMk cId="1281494384" sldId="566"/>
            <ac:cxnSpMk id="18" creationId="{45211BE9-1290-7CDD-5A20-39354B618D01}"/>
          </ac:cxnSpMkLst>
        </pc:cxnChg>
        <pc:cxnChg chg="del mod">
          <ac:chgData name="Piyus Kedia" userId="02ae6dfbcf425881" providerId="LiveId" clId="{5D9E2936-D289-459D-AE35-4B5DFF7EE0AC}" dt="2023-03-09T14:44:24.364" v="7673" actId="478"/>
          <ac:cxnSpMkLst>
            <pc:docMk/>
            <pc:sldMk cId="1281494384" sldId="566"/>
            <ac:cxnSpMk id="22" creationId="{D4E594CB-A138-43F4-4FBE-536FAD424E81}"/>
          </ac:cxnSpMkLst>
        </pc:cxnChg>
        <pc:cxnChg chg="del mod">
          <ac:chgData name="Piyus Kedia" userId="02ae6dfbcf425881" providerId="LiveId" clId="{5D9E2936-D289-459D-AE35-4B5DFF7EE0AC}" dt="2023-03-09T14:44:15.012" v="7671" actId="478"/>
          <ac:cxnSpMkLst>
            <pc:docMk/>
            <pc:sldMk cId="1281494384" sldId="566"/>
            <ac:cxnSpMk id="25" creationId="{9212C4BF-DDFE-5094-990F-6CB09835FD73}"/>
          </ac:cxnSpMkLst>
        </pc:cxnChg>
      </pc:sldChg>
      <pc:sldChg chg="add modNotesTx">
        <pc:chgData name="Piyus Kedia" userId="02ae6dfbcf425881" providerId="LiveId" clId="{5D9E2936-D289-459D-AE35-4B5DFF7EE0AC}" dt="2023-03-10T12:42:58.942" v="14376" actId="20577"/>
        <pc:sldMkLst>
          <pc:docMk/>
          <pc:sldMk cId="284100167" sldId="567"/>
        </pc:sldMkLst>
      </pc:sldChg>
      <pc:sldChg chg="add modNotesTx">
        <pc:chgData name="Piyus Kedia" userId="02ae6dfbcf425881" providerId="LiveId" clId="{5D9E2936-D289-459D-AE35-4B5DFF7EE0AC}" dt="2023-03-10T12:42:37.080" v="14375" actId="20577"/>
        <pc:sldMkLst>
          <pc:docMk/>
          <pc:sldMk cId="2544430061" sldId="568"/>
        </pc:sldMkLst>
      </pc:sldChg>
      <pc:sldChg chg="modSp add mod">
        <pc:chgData name="Piyus Kedia" userId="02ae6dfbcf425881" providerId="LiveId" clId="{5D9E2936-D289-459D-AE35-4B5DFF7EE0AC}" dt="2023-03-10T03:36:31.858" v="14359" actId="207"/>
        <pc:sldMkLst>
          <pc:docMk/>
          <pc:sldMk cId="1389402782" sldId="569"/>
        </pc:sldMkLst>
        <pc:graphicFrameChg chg="modGraphic">
          <ac:chgData name="Piyus Kedia" userId="02ae6dfbcf425881" providerId="LiveId" clId="{5D9E2936-D289-459D-AE35-4B5DFF7EE0AC}" dt="2023-03-10T03:36:31.858" v="14359" actId="207"/>
          <ac:graphicFrameMkLst>
            <pc:docMk/>
            <pc:sldMk cId="1389402782" sldId="569"/>
            <ac:graphicFrameMk id="4" creationId="{AA595799-73B5-B5C4-7A86-45BCB67445FE}"/>
          </ac:graphicFrameMkLst>
        </pc:graphicFrameChg>
      </pc:sldChg>
      <pc:sldChg chg="delSp modSp add mod">
        <pc:chgData name="Piyus Kedia" userId="02ae6dfbcf425881" providerId="LiveId" clId="{5D9E2936-D289-459D-AE35-4B5DFF7EE0AC}" dt="2023-03-10T03:36:12.333" v="14357" actId="207"/>
        <pc:sldMkLst>
          <pc:docMk/>
          <pc:sldMk cId="755728853" sldId="570"/>
        </pc:sldMkLst>
        <pc:spChg chg="del">
          <ac:chgData name="Piyus Kedia" userId="02ae6dfbcf425881" providerId="LiveId" clId="{5D9E2936-D289-459D-AE35-4B5DFF7EE0AC}" dt="2023-03-09T14:44:55.221" v="7681" actId="478"/>
          <ac:spMkLst>
            <pc:docMk/>
            <pc:sldMk cId="755728853" sldId="570"/>
            <ac:spMk id="7" creationId="{72E19A09-5879-B1B5-C0C3-E6BE7ED47873}"/>
          </ac:spMkLst>
        </pc:spChg>
        <pc:spChg chg="del">
          <ac:chgData name="Piyus Kedia" userId="02ae6dfbcf425881" providerId="LiveId" clId="{5D9E2936-D289-459D-AE35-4B5DFF7EE0AC}" dt="2023-03-09T14:44:55.221" v="7681" actId="478"/>
          <ac:spMkLst>
            <pc:docMk/>
            <pc:sldMk cId="755728853" sldId="570"/>
            <ac:spMk id="36" creationId="{C5A25E71-2A38-DBAE-6AF3-60E3D4870102}"/>
          </ac:spMkLst>
        </pc:spChg>
        <pc:graphicFrameChg chg="modGraphic">
          <ac:chgData name="Piyus Kedia" userId="02ae6dfbcf425881" providerId="LiveId" clId="{5D9E2936-D289-459D-AE35-4B5DFF7EE0AC}" dt="2023-03-10T03:36:12.333" v="14357" actId="207"/>
          <ac:graphicFrameMkLst>
            <pc:docMk/>
            <pc:sldMk cId="755728853" sldId="570"/>
            <ac:graphicFrameMk id="4" creationId="{AA595799-73B5-B5C4-7A86-45BCB67445FE}"/>
          </ac:graphicFrameMkLst>
        </pc:graphicFrameChg>
        <pc:cxnChg chg="del mod">
          <ac:chgData name="Piyus Kedia" userId="02ae6dfbcf425881" providerId="LiveId" clId="{5D9E2936-D289-459D-AE35-4B5DFF7EE0AC}" dt="2023-03-09T14:44:57.300" v="7682" actId="478"/>
          <ac:cxnSpMkLst>
            <pc:docMk/>
            <pc:sldMk cId="755728853" sldId="570"/>
            <ac:cxnSpMk id="12" creationId="{1C27B8D9-CDD0-7AA2-BEE3-0554E2F7E536}"/>
          </ac:cxnSpMkLst>
        </pc:cxnChg>
      </pc:sldChg>
      <pc:sldChg chg="delSp modSp add mod">
        <pc:chgData name="Piyus Kedia" userId="02ae6dfbcf425881" providerId="LiveId" clId="{5D9E2936-D289-459D-AE35-4B5DFF7EE0AC}" dt="2023-03-10T03:36:06.621" v="14356" actId="207"/>
        <pc:sldMkLst>
          <pc:docMk/>
          <pc:sldMk cId="826780876" sldId="571"/>
        </pc:sldMkLst>
        <pc:spChg chg="del">
          <ac:chgData name="Piyus Kedia" userId="02ae6dfbcf425881" providerId="LiveId" clId="{5D9E2936-D289-459D-AE35-4B5DFF7EE0AC}" dt="2023-03-09T14:45:07.586" v="7684" actId="478"/>
          <ac:spMkLst>
            <pc:docMk/>
            <pc:sldMk cId="826780876" sldId="571"/>
            <ac:spMk id="3" creationId="{DF3108AF-D27A-1437-563A-89B2A79E4086}"/>
          </ac:spMkLst>
        </pc:spChg>
        <pc:spChg chg="del">
          <ac:chgData name="Piyus Kedia" userId="02ae6dfbcf425881" providerId="LiveId" clId="{5D9E2936-D289-459D-AE35-4B5DFF7EE0AC}" dt="2023-03-09T14:45:07.586" v="7684" actId="478"/>
          <ac:spMkLst>
            <pc:docMk/>
            <pc:sldMk cId="826780876" sldId="571"/>
            <ac:spMk id="35" creationId="{5A6D9A73-E0AA-408E-A841-D317AA7992AF}"/>
          </ac:spMkLst>
        </pc:spChg>
        <pc:graphicFrameChg chg="modGraphic">
          <ac:chgData name="Piyus Kedia" userId="02ae6dfbcf425881" providerId="LiveId" clId="{5D9E2936-D289-459D-AE35-4B5DFF7EE0AC}" dt="2023-03-10T03:36:06.621" v="14356" actId="207"/>
          <ac:graphicFrameMkLst>
            <pc:docMk/>
            <pc:sldMk cId="826780876" sldId="571"/>
            <ac:graphicFrameMk id="4" creationId="{AA595799-73B5-B5C4-7A86-45BCB67445FE}"/>
          </ac:graphicFrameMkLst>
        </pc:graphicFrameChg>
        <pc:cxnChg chg="del mod">
          <ac:chgData name="Piyus Kedia" userId="02ae6dfbcf425881" providerId="LiveId" clId="{5D9E2936-D289-459D-AE35-4B5DFF7EE0AC}" dt="2023-03-09T14:45:09.904" v="7685" actId="478"/>
          <ac:cxnSpMkLst>
            <pc:docMk/>
            <pc:sldMk cId="826780876" sldId="571"/>
            <ac:cxnSpMk id="10" creationId="{AE8A2986-9FC2-D578-4899-ACF05BA66263}"/>
          </ac:cxnSpMkLst>
        </pc:cxnChg>
      </pc:sldChg>
      <pc:sldChg chg="modSp new mod">
        <pc:chgData name="Piyus Kedia" userId="02ae6dfbcf425881" providerId="LiveId" clId="{5D9E2936-D289-459D-AE35-4B5DFF7EE0AC}" dt="2023-03-09T14:45:41.534" v="7705" actId="20577"/>
        <pc:sldMkLst>
          <pc:docMk/>
          <pc:sldMk cId="1656960278" sldId="572"/>
        </pc:sldMkLst>
        <pc:spChg chg="mod">
          <ac:chgData name="Piyus Kedia" userId="02ae6dfbcf425881" providerId="LiveId" clId="{5D9E2936-D289-459D-AE35-4B5DFF7EE0AC}" dt="2023-03-09T14:45:41.534" v="7705" actId="20577"/>
          <ac:spMkLst>
            <pc:docMk/>
            <pc:sldMk cId="1656960278" sldId="572"/>
            <ac:spMk id="2" creationId="{DDD09750-77A0-4719-0676-F63E9AB73C2C}"/>
          </ac:spMkLst>
        </pc:spChg>
      </pc:sldChg>
      <pc:sldChg chg="add del">
        <pc:chgData name="Piyus Kedia" userId="02ae6dfbcf425881" providerId="LiveId" clId="{5D9E2936-D289-459D-AE35-4B5DFF7EE0AC}" dt="2023-03-09T14:49:11.642" v="7708"/>
        <pc:sldMkLst>
          <pc:docMk/>
          <pc:sldMk cId="143823994" sldId="573"/>
        </pc:sldMkLst>
      </pc:sldChg>
      <pc:sldChg chg="add del">
        <pc:chgData name="Piyus Kedia" userId="02ae6dfbcf425881" providerId="LiveId" clId="{5D9E2936-D289-459D-AE35-4B5DFF7EE0AC}" dt="2023-03-09T14:49:27.658" v="7710" actId="47"/>
        <pc:sldMkLst>
          <pc:docMk/>
          <pc:sldMk cId="2064796364" sldId="573"/>
        </pc:sldMkLst>
      </pc:sldChg>
      <pc:sldChg chg="addSp delSp modSp add mod">
        <pc:chgData name="Piyus Kedia" userId="02ae6dfbcf425881" providerId="LiveId" clId="{5D9E2936-D289-459D-AE35-4B5DFF7EE0AC}" dt="2023-03-09T16:11:51.039" v="9927"/>
        <pc:sldMkLst>
          <pc:docMk/>
          <pc:sldMk cId="3131540418" sldId="573"/>
        </pc:sldMkLst>
        <pc:spChg chg="mod">
          <ac:chgData name="Piyus Kedia" userId="02ae6dfbcf425881" providerId="LiveId" clId="{5D9E2936-D289-459D-AE35-4B5DFF7EE0AC}" dt="2023-03-09T14:49:54.360" v="7717" actId="20577"/>
          <ac:spMkLst>
            <pc:docMk/>
            <pc:sldMk cId="3131540418" sldId="573"/>
            <ac:spMk id="2" creationId="{A4B11327-626F-4ACB-B1DD-F22353F6702D}"/>
          </ac:spMkLst>
        </pc:spChg>
        <pc:spChg chg="del mod">
          <ac:chgData name="Piyus Kedia" userId="02ae6dfbcf425881" providerId="LiveId" clId="{5D9E2936-D289-459D-AE35-4B5DFF7EE0AC}" dt="2023-03-09T15:00:15.602" v="8575" actId="478"/>
          <ac:spMkLst>
            <pc:docMk/>
            <pc:sldMk cId="3131540418" sldId="573"/>
            <ac:spMk id="3" creationId="{6FFCF183-441E-43F1-B963-B049CC849043}"/>
          </ac:spMkLst>
        </pc:spChg>
        <pc:spChg chg="add mod">
          <ac:chgData name="Piyus Kedia" userId="02ae6dfbcf425881" providerId="LiveId" clId="{5D9E2936-D289-459D-AE35-4B5DFF7EE0AC}" dt="2023-03-09T16:11:51.039" v="9927"/>
          <ac:spMkLst>
            <pc:docMk/>
            <pc:sldMk cId="3131540418" sldId="573"/>
            <ac:spMk id="3" creationId="{8E9E25A1-463D-D8D6-821E-39E5E6B810A9}"/>
          </ac:spMkLst>
        </pc:spChg>
        <pc:spChg chg="add del mod">
          <ac:chgData name="Piyus Kedia" userId="02ae6dfbcf425881" providerId="LiveId" clId="{5D9E2936-D289-459D-AE35-4B5DFF7EE0AC}" dt="2023-03-09T16:11:50.223" v="9926" actId="478"/>
          <ac:spMkLst>
            <pc:docMk/>
            <pc:sldMk cId="3131540418" sldId="573"/>
            <ac:spMk id="4" creationId="{55D74152-A595-FB4D-57FC-FD8FF94684BB}"/>
          </ac:spMkLst>
        </pc:spChg>
        <pc:spChg chg="add mod">
          <ac:chgData name="Piyus Kedia" userId="02ae6dfbcf425881" providerId="LiveId" clId="{5D9E2936-D289-459D-AE35-4B5DFF7EE0AC}" dt="2023-03-09T16:07:05.537" v="9416" actId="207"/>
          <ac:spMkLst>
            <pc:docMk/>
            <pc:sldMk cId="3131540418" sldId="573"/>
            <ac:spMk id="6" creationId="{E9392B19-9CD0-3F0F-D40C-EDD532E9FB04}"/>
          </ac:spMkLst>
        </pc:spChg>
        <pc:spChg chg="mod">
          <ac:chgData name="Piyus Kedia" userId="02ae6dfbcf425881" providerId="LiveId" clId="{5D9E2936-D289-459D-AE35-4B5DFF7EE0AC}" dt="2023-03-09T15:00:24.297" v="8647" actId="1038"/>
          <ac:spMkLst>
            <pc:docMk/>
            <pc:sldMk cId="3131540418" sldId="573"/>
            <ac:spMk id="12" creationId="{3F3AEF4B-1858-4D0D-AC4F-99CE2069A69A}"/>
          </ac:spMkLst>
        </pc:spChg>
        <pc:spChg chg="del">
          <ac:chgData name="Piyus Kedia" userId="02ae6dfbcf425881" providerId="LiveId" clId="{5D9E2936-D289-459D-AE35-4B5DFF7EE0AC}" dt="2023-03-09T14:49:45.332" v="7712" actId="478"/>
          <ac:spMkLst>
            <pc:docMk/>
            <pc:sldMk cId="3131540418" sldId="573"/>
            <ac:spMk id="13" creationId="{CB829DBD-7495-43C1-AC46-208715A71731}"/>
          </ac:spMkLst>
        </pc:spChg>
        <pc:spChg chg="del">
          <ac:chgData name="Piyus Kedia" userId="02ae6dfbcf425881" providerId="LiveId" clId="{5D9E2936-D289-459D-AE35-4B5DFF7EE0AC}" dt="2023-03-09T14:49:47.647" v="7713" actId="478"/>
          <ac:spMkLst>
            <pc:docMk/>
            <pc:sldMk cId="3131540418" sldId="573"/>
            <ac:spMk id="14" creationId="{0A9F1D2F-1B5F-4221-B4B9-1976961B6CCC}"/>
          </ac:spMkLst>
        </pc:spChg>
        <pc:spChg chg="del">
          <ac:chgData name="Piyus Kedia" userId="02ae6dfbcf425881" providerId="LiveId" clId="{5D9E2936-D289-459D-AE35-4B5DFF7EE0AC}" dt="2023-03-09T14:49:50.136" v="7714" actId="478"/>
          <ac:spMkLst>
            <pc:docMk/>
            <pc:sldMk cId="3131540418" sldId="573"/>
            <ac:spMk id="15" creationId="{95D63B4E-E3E7-4840-8691-BA99286E0352}"/>
          </ac:spMkLst>
        </pc:spChg>
        <pc:spChg chg="mod">
          <ac:chgData name="Piyus Kedia" userId="02ae6dfbcf425881" providerId="LiveId" clId="{5D9E2936-D289-459D-AE35-4B5DFF7EE0AC}" dt="2023-03-09T15:00:24.297" v="8647" actId="1038"/>
          <ac:spMkLst>
            <pc:docMk/>
            <pc:sldMk cId="3131540418" sldId="573"/>
            <ac:spMk id="16" creationId="{37C3DFEC-453E-4AC8-8CDE-CA48EB2FAF95}"/>
          </ac:spMkLst>
        </pc:spChg>
        <pc:spChg chg="mod">
          <ac:chgData name="Piyus Kedia" userId="02ae6dfbcf425881" providerId="LiveId" clId="{5D9E2936-D289-459D-AE35-4B5DFF7EE0AC}" dt="2023-03-09T15:00:24.297" v="8647" actId="1038"/>
          <ac:spMkLst>
            <pc:docMk/>
            <pc:sldMk cId="3131540418" sldId="573"/>
            <ac:spMk id="17" creationId="{AF2528CD-F064-422A-A6E8-85701C8BDA0F}"/>
          </ac:spMkLst>
        </pc:spChg>
        <pc:spChg chg="mod">
          <ac:chgData name="Piyus Kedia" userId="02ae6dfbcf425881" providerId="LiveId" clId="{5D9E2936-D289-459D-AE35-4B5DFF7EE0AC}" dt="2023-03-09T15:00:24.297" v="8647" actId="1038"/>
          <ac:spMkLst>
            <pc:docMk/>
            <pc:sldMk cId="3131540418" sldId="573"/>
            <ac:spMk id="18" creationId="{78909555-EC0A-4A88-B0A7-8B3917443980}"/>
          </ac:spMkLst>
        </pc:spChg>
        <pc:cxnChg chg="mod">
          <ac:chgData name="Piyus Kedia" userId="02ae6dfbcf425881" providerId="LiveId" clId="{5D9E2936-D289-459D-AE35-4B5DFF7EE0AC}" dt="2023-03-09T15:00:24.297" v="8647" actId="1038"/>
          <ac:cxnSpMkLst>
            <pc:docMk/>
            <pc:sldMk cId="3131540418" sldId="573"/>
            <ac:cxnSpMk id="5" creationId="{89BFA7AF-D152-4BA8-B8D1-F2079127983C}"/>
          </ac:cxnSpMkLst>
        </pc:cxnChg>
        <pc:cxnChg chg="mod">
          <ac:chgData name="Piyus Kedia" userId="02ae6dfbcf425881" providerId="LiveId" clId="{5D9E2936-D289-459D-AE35-4B5DFF7EE0AC}" dt="2023-03-09T15:00:24.297" v="8647" actId="1038"/>
          <ac:cxnSpMkLst>
            <pc:docMk/>
            <pc:sldMk cId="3131540418" sldId="573"/>
            <ac:cxnSpMk id="7" creationId="{383B8B84-2584-4E41-A893-C0F141185B52}"/>
          </ac:cxnSpMkLst>
        </pc:cxnChg>
        <pc:cxnChg chg="mod">
          <ac:chgData name="Piyus Kedia" userId="02ae6dfbcf425881" providerId="LiveId" clId="{5D9E2936-D289-459D-AE35-4B5DFF7EE0AC}" dt="2023-03-09T15:00:24.297" v="8647" actId="1038"/>
          <ac:cxnSpMkLst>
            <pc:docMk/>
            <pc:sldMk cId="3131540418" sldId="573"/>
            <ac:cxnSpMk id="8" creationId="{93E40B27-D2B6-4F6B-93A2-AE16F651920B}"/>
          </ac:cxnSpMkLst>
        </pc:cxnChg>
        <pc:cxnChg chg="mod">
          <ac:chgData name="Piyus Kedia" userId="02ae6dfbcf425881" providerId="LiveId" clId="{5D9E2936-D289-459D-AE35-4B5DFF7EE0AC}" dt="2023-03-09T15:00:24.297" v="8647" actId="1038"/>
          <ac:cxnSpMkLst>
            <pc:docMk/>
            <pc:sldMk cId="3131540418" sldId="573"/>
            <ac:cxnSpMk id="9" creationId="{301E97B7-E7A6-4BDC-84C9-E009C54067D1}"/>
          </ac:cxnSpMkLst>
        </pc:cxnChg>
        <pc:cxnChg chg="mod">
          <ac:chgData name="Piyus Kedia" userId="02ae6dfbcf425881" providerId="LiveId" clId="{5D9E2936-D289-459D-AE35-4B5DFF7EE0AC}" dt="2023-03-09T15:00:24.297" v="8647" actId="1038"/>
          <ac:cxnSpMkLst>
            <pc:docMk/>
            <pc:sldMk cId="3131540418" sldId="573"/>
            <ac:cxnSpMk id="10" creationId="{3F6A349E-8C95-4FF9-BBAB-40EE35CD3B28}"/>
          </ac:cxnSpMkLst>
        </pc:cxnChg>
        <pc:cxnChg chg="mod">
          <ac:chgData name="Piyus Kedia" userId="02ae6dfbcf425881" providerId="LiveId" clId="{5D9E2936-D289-459D-AE35-4B5DFF7EE0AC}" dt="2023-03-09T15:00:24.297" v="8647" actId="1038"/>
          <ac:cxnSpMkLst>
            <pc:docMk/>
            <pc:sldMk cId="3131540418" sldId="573"/>
            <ac:cxnSpMk id="11" creationId="{F5A9EBB9-54D7-450F-9B3A-E956C1718FA6}"/>
          </ac:cxnSpMkLst>
        </pc:cxnChg>
      </pc:sldChg>
      <pc:sldChg chg="delSp modSp add del mod">
        <pc:chgData name="Piyus Kedia" userId="02ae6dfbcf425881" providerId="LiveId" clId="{5D9E2936-D289-459D-AE35-4B5DFF7EE0AC}" dt="2023-03-09T15:00:53.528" v="8691" actId="47"/>
        <pc:sldMkLst>
          <pc:docMk/>
          <pc:sldMk cId="4160694824" sldId="574"/>
        </pc:sldMkLst>
        <pc:spChg chg="del">
          <ac:chgData name="Piyus Kedia" userId="02ae6dfbcf425881" providerId="LiveId" clId="{5D9E2936-D289-459D-AE35-4B5DFF7EE0AC}" dt="2023-03-09T15:00:33.460" v="8648" actId="478"/>
          <ac:spMkLst>
            <pc:docMk/>
            <pc:sldMk cId="4160694824" sldId="574"/>
            <ac:spMk id="3" creationId="{6FFCF183-441E-43F1-B963-B049CC849043}"/>
          </ac:spMkLst>
        </pc:spChg>
        <pc:spChg chg="mod">
          <ac:chgData name="Piyus Kedia" userId="02ae6dfbcf425881" providerId="LiveId" clId="{5D9E2936-D289-459D-AE35-4B5DFF7EE0AC}" dt="2023-03-09T15:00:41.241" v="8689" actId="1037"/>
          <ac:spMkLst>
            <pc:docMk/>
            <pc:sldMk cId="4160694824" sldId="574"/>
            <ac:spMk id="12" creationId="{3F3AEF4B-1858-4D0D-AC4F-99CE2069A69A}"/>
          </ac:spMkLst>
        </pc:spChg>
        <pc:spChg chg="mod">
          <ac:chgData name="Piyus Kedia" userId="02ae6dfbcf425881" providerId="LiveId" clId="{5D9E2936-D289-459D-AE35-4B5DFF7EE0AC}" dt="2023-03-09T15:00:41.241" v="8689" actId="1037"/>
          <ac:spMkLst>
            <pc:docMk/>
            <pc:sldMk cId="4160694824" sldId="574"/>
            <ac:spMk id="16" creationId="{37C3DFEC-453E-4AC8-8CDE-CA48EB2FAF95}"/>
          </ac:spMkLst>
        </pc:spChg>
        <pc:spChg chg="mod">
          <ac:chgData name="Piyus Kedia" userId="02ae6dfbcf425881" providerId="LiveId" clId="{5D9E2936-D289-459D-AE35-4B5DFF7EE0AC}" dt="2023-03-09T15:00:41.241" v="8689" actId="1037"/>
          <ac:spMkLst>
            <pc:docMk/>
            <pc:sldMk cId="4160694824" sldId="574"/>
            <ac:spMk id="17" creationId="{AF2528CD-F064-422A-A6E8-85701C8BDA0F}"/>
          </ac:spMkLst>
        </pc:spChg>
        <pc:spChg chg="mod">
          <ac:chgData name="Piyus Kedia" userId="02ae6dfbcf425881" providerId="LiveId" clId="{5D9E2936-D289-459D-AE35-4B5DFF7EE0AC}" dt="2023-03-09T15:00:41.241" v="8689" actId="1037"/>
          <ac:spMkLst>
            <pc:docMk/>
            <pc:sldMk cId="4160694824" sldId="574"/>
            <ac:spMk id="18" creationId="{78909555-EC0A-4A88-B0A7-8B3917443980}"/>
          </ac:spMkLst>
        </pc:spChg>
        <pc:cxnChg chg="mod">
          <ac:chgData name="Piyus Kedia" userId="02ae6dfbcf425881" providerId="LiveId" clId="{5D9E2936-D289-459D-AE35-4B5DFF7EE0AC}" dt="2023-03-09T15:00:41.241" v="8689" actId="1037"/>
          <ac:cxnSpMkLst>
            <pc:docMk/>
            <pc:sldMk cId="4160694824" sldId="574"/>
            <ac:cxnSpMk id="5" creationId="{89BFA7AF-D152-4BA8-B8D1-F2079127983C}"/>
          </ac:cxnSpMkLst>
        </pc:cxnChg>
        <pc:cxnChg chg="mod">
          <ac:chgData name="Piyus Kedia" userId="02ae6dfbcf425881" providerId="LiveId" clId="{5D9E2936-D289-459D-AE35-4B5DFF7EE0AC}" dt="2023-03-09T15:00:41.241" v="8689" actId="1037"/>
          <ac:cxnSpMkLst>
            <pc:docMk/>
            <pc:sldMk cId="4160694824" sldId="574"/>
            <ac:cxnSpMk id="7" creationId="{383B8B84-2584-4E41-A893-C0F141185B52}"/>
          </ac:cxnSpMkLst>
        </pc:cxnChg>
        <pc:cxnChg chg="mod">
          <ac:chgData name="Piyus Kedia" userId="02ae6dfbcf425881" providerId="LiveId" clId="{5D9E2936-D289-459D-AE35-4B5DFF7EE0AC}" dt="2023-03-09T15:00:41.241" v="8689" actId="1037"/>
          <ac:cxnSpMkLst>
            <pc:docMk/>
            <pc:sldMk cId="4160694824" sldId="574"/>
            <ac:cxnSpMk id="8" creationId="{93E40B27-D2B6-4F6B-93A2-AE16F651920B}"/>
          </ac:cxnSpMkLst>
        </pc:cxnChg>
        <pc:cxnChg chg="mod">
          <ac:chgData name="Piyus Kedia" userId="02ae6dfbcf425881" providerId="LiveId" clId="{5D9E2936-D289-459D-AE35-4B5DFF7EE0AC}" dt="2023-03-09T15:00:41.241" v="8689" actId="1037"/>
          <ac:cxnSpMkLst>
            <pc:docMk/>
            <pc:sldMk cId="4160694824" sldId="574"/>
            <ac:cxnSpMk id="9" creationId="{301E97B7-E7A6-4BDC-84C9-E009C54067D1}"/>
          </ac:cxnSpMkLst>
        </pc:cxnChg>
        <pc:cxnChg chg="mod">
          <ac:chgData name="Piyus Kedia" userId="02ae6dfbcf425881" providerId="LiveId" clId="{5D9E2936-D289-459D-AE35-4B5DFF7EE0AC}" dt="2023-03-09T15:00:41.241" v="8689" actId="1037"/>
          <ac:cxnSpMkLst>
            <pc:docMk/>
            <pc:sldMk cId="4160694824" sldId="574"/>
            <ac:cxnSpMk id="10" creationId="{3F6A349E-8C95-4FF9-BBAB-40EE35CD3B28}"/>
          </ac:cxnSpMkLst>
        </pc:cxnChg>
        <pc:cxnChg chg="mod">
          <ac:chgData name="Piyus Kedia" userId="02ae6dfbcf425881" providerId="LiveId" clId="{5D9E2936-D289-459D-AE35-4B5DFF7EE0AC}" dt="2023-03-09T15:00:41.241" v="8689" actId="1037"/>
          <ac:cxnSpMkLst>
            <pc:docMk/>
            <pc:sldMk cId="4160694824" sldId="574"/>
            <ac:cxnSpMk id="11" creationId="{F5A9EBB9-54D7-450F-9B3A-E956C1718FA6}"/>
          </ac:cxnSpMkLst>
        </pc:cxnChg>
      </pc:sldChg>
      <pc:sldChg chg="modSp new mod">
        <pc:chgData name="Piyus Kedia" userId="02ae6dfbcf425881" providerId="LiveId" clId="{5D9E2936-D289-459D-AE35-4B5DFF7EE0AC}" dt="2023-03-09T14:52:21.196" v="8059" actId="20577"/>
        <pc:sldMkLst>
          <pc:docMk/>
          <pc:sldMk cId="3330275857" sldId="575"/>
        </pc:sldMkLst>
        <pc:spChg chg="mod">
          <ac:chgData name="Piyus Kedia" userId="02ae6dfbcf425881" providerId="LiveId" clId="{5D9E2936-D289-459D-AE35-4B5DFF7EE0AC}" dt="2023-03-09T14:52:21.196" v="8059" actId="20577"/>
          <ac:spMkLst>
            <pc:docMk/>
            <pc:sldMk cId="3330275857" sldId="575"/>
            <ac:spMk id="2" creationId="{A4E1102D-7766-A7F9-EDCE-B7AEFDB5D73A}"/>
          </ac:spMkLst>
        </pc:spChg>
      </pc:sldChg>
      <pc:sldChg chg="modSp add mod">
        <pc:chgData name="Piyus Kedia" userId="02ae6dfbcf425881" providerId="LiveId" clId="{5D9E2936-D289-459D-AE35-4B5DFF7EE0AC}" dt="2023-03-09T14:52:51.685" v="8062" actId="20577"/>
        <pc:sldMkLst>
          <pc:docMk/>
          <pc:sldMk cId="2732776288" sldId="576"/>
        </pc:sldMkLst>
        <pc:spChg chg="mod">
          <ac:chgData name="Piyus Kedia" userId="02ae6dfbcf425881" providerId="LiveId" clId="{5D9E2936-D289-459D-AE35-4B5DFF7EE0AC}" dt="2023-03-09T14:52:51.685" v="8062" actId="20577"/>
          <ac:spMkLst>
            <pc:docMk/>
            <pc:sldMk cId="2732776288" sldId="576"/>
            <ac:spMk id="2" creationId="{A4E1102D-7766-A7F9-EDCE-B7AEFDB5D73A}"/>
          </ac:spMkLst>
        </pc:spChg>
      </pc:sldChg>
      <pc:sldChg chg="addSp delSp modSp add del mod modNotesTx">
        <pc:chgData name="Piyus Kedia" userId="02ae6dfbcf425881" providerId="LiveId" clId="{5D9E2936-D289-459D-AE35-4B5DFF7EE0AC}" dt="2023-03-09T16:09:19.562" v="9657" actId="47"/>
        <pc:sldMkLst>
          <pc:docMk/>
          <pc:sldMk cId="2312765964" sldId="577"/>
        </pc:sldMkLst>
        <pc:spChg chg="del">
          <ac:chgData name="Piyus Kedia" userId="02ae6dfbcf425881" providerId="LiveId" clId="{5D9E2936-D289-459D-AE35-4B5DFF7EE0AC}" dt="2023-03-09T15:00:50.268" v="8690" actId="478"/>
          <ac:spMkLst>
            <pc:docMk/>
            <pc:sldMk cId="2312765964" sldId="577"/>
            <ac:spMk id="3" creationId="{6FFCF183-441E-43F1-B963-B049CC849043}"/>
          </ac:spMkLst>
        </pc:spChg>
        <pc:spChg chg="add mod">
          <ac:chgData name="Piyus Kedia" userId="02ae6dfbcf425881" providerId="LiveId" clId="{5D9E2936-D289-459D-AE35-4B5DFF7EE0AC}" dt="2023-03-09T15:04:29.704" v="9025" actId="1037"/>
          <ac:spMkLst>
            <pc:docMk/>
            <pc:sldMk cId="2312765964" sldId="577"/>
            <ac:spMk id="6" creationId="{9C3A06B9-8BA1-9437-ABEB-8DA9C5E94780}"/>
          </ac:spMkLst>
        </pc:spChg>
        <pc:spChg chg="mod">
          <ac:chgData name="Piyus Kedia" userId="02ae6dfbcf425881" providerId="LiveId" clId="{5D9E2936-D289-459D-AE35-4B5DFF7EE0AC}" dt="2023-03-09T15:04:29.704" v="9025" actId="1037"/>
          <ac:spMkLst>
            <pc:docMk/>
            <pc:sldMk cId="2312765964" sldId="577"/>
            <ac:spMk id="12" creationId="{3F3AEF4B-1858-4D0D-AC4F-99CE2069A69A}"/>
          </ac:spMkLst>
        </pc:spChg>
        <pc:spChg chg="add mod">
          <ac:chgData name="Piyus Kedia" userId="02ae6dfbcf425881" providerId="LiveId" clId="{5D9E2936-D289-459D-AE35-4B5DFF7EE0AC}" dt="2023-03-09T15:08:24.344" v="9169" actId="20577"/>
          <ac:spMkLst>
            <pc:docMk/>
            <pc:sldMk cId="2312765964" sldId="577"/>
            <ac:spMk id="13" creationId="{2E9846B3-5E5F-58A6-B505-53BD550FDACA}"/>
          </ac:spMkLst>
        </pc:spChg>
        <pc:spChg chg="mod">
          <ac:chgData name="Piyus Kedia" userId="02ae6dfbcf425881" providerId="LiveId" clId="{5D9E2936-D289-459D-AE35-4B5DFF7EE0AC}" dt="2023-03-09T15:04:29.704" v="9025" actId="1037"/>
          <ac:spMkLst>
            <pc:docMk/>
            <pc:sldMk cId="2312765964" sldId="577"/>
            <ac:spMk id="16" creationId="{37C3DFEC-453E-4AC8-8CDE-CA48EB2FAF95}"/>
          </ac:spMkLst>
        </pc:spChg>
        <pc:spChg chg="mod">
          <ac:chgData name="Piyus Kedia" userId="02ae6dfbcf425881" providerId="LiveId" clId="{5D9E2936-D289-459D-AE35-4B5DFF7EE0AC}" dt="2023-03-09T15:04:29.704" v="9025" actId="1037"/>
          <ac:spMkLst>
            <pc:docMk/>
            <pc:sldMk cId="2312765964" sldId="577"/>
            <ac:spMk id="17" creationId="{AF2528CD-F064-422A-A6E8-85701C8BDA0F}"/>
          </ac:spMkLst>
        </pc:spChg>
        <pc:spChg chg="mod">
          <ac:chgData name="Piyus Kedia" userId="02ae6dfbcf425881" providerId="LiveId" clId="{5D9E2936-D289-459D-AE35-4B5DFF7EE0AC}" dt="2023-03-09T15:04:29.704" v="9025" actId="1037"/>
          <ac:spMkLst>
            <pc:docMk/>
            <pc:sldMk cId="2312765964" sldId="577"/>
            <ac:spMk id="18" creationId="{78909555-EC0A-4A88-B0A7-8B3917443980}"/>
          </ac:spMkLst>
        </pc:spChg>
        <pc:cxnChg chg="mod">
          <ac:chgData name="Piyus Kedia" userId="02ae6dfbcf425881" providerId="LiveId" clId="{5D9E2936-D289-459D-AE35-4B5DFF7EE0AC}" dt="2023-03-09T15:04:29.704" v="9025" actId="1037"/>
          <ac:cxnSpMkLst>
            <pc:docMk/>
            <pc:sldMk cId="2312765964" sldId="577"/>
            <ac:cxnSpMk id="5" creationId="{89BFA7AF-D152-4BA8-B8D1-F2079127983C}"/>
          </ac:cxnSpMkLst>
        </pc:cxnChg>
        <pc:cxnChg chg="mod">
          <ac:chgData name="Piyus Kedia" userId="02ae6dfbcf425881" providerId="LiveId" clId="{5D9E2936-D289-459D-AE35-4B5DFF7EE0AC}" dt="2023-03-09T15:04:29.704" v="9025" actId="1037"/>
          <ac:cxnSpMkLst>
            <pc:docMk/>
            <pc:sldMk cId="2312765964" sldId="577"/>
            <ac:cxnSpMk id="7" creationId="{383B8B84-2584-4E41-A893-C0F141185B52}"/>
          </ac:cxnSpMkLst>
        </pc:cxnChg>
        <pc:cxnChg chg="mod">
          <ac:chgData name="Piyus Kedia" userId="02ae6dfbcf425881" providerId="LiveId" clId="{5D9E2936-D289-459D-AE35-4B5DFF7EE0AC}" dt="2023-03-09T15:04:29.704" v="9025" actId="1037"/>
          <ac:cxnSpMkLst>
            <pc:docMk/>
            <pc:sldMk cId="2312765964" sldId="577"/>
            <ac:cxnSpMk id="8" creationId="{93E40B27-D2B6-4F6B-93A2-AE16F651920B}"/>
          </ac:cxnSpMkLst>
        </pc:cxnChg>
        <pc:cxnChg chg="mod">
          <ac:chgData name="Piyus Kedia" userId="02ae6dfbcf425881" providerId="LiveId" clId="{5D9E2936-D289-459D-AE35-4B5DFF7EE0AC}" dt="2023-03-09T15:04:29.704" v="9025" actId="1037"/>
          <ac:cxnSpMkLst>
            <pc:docMk/>
            <pc:sldMk cId="2312765964" sldId="577"/>
            <ac:cxnSpMk id="9" creationId="{301E97B7-E7A6-4BDC-84C9-E009C54067D1}"/>
          </ac:cxnSpMkLst>
        </pc:cxnChg>
        <pc:cxnChg chg="mod">
          <ac:chgData name="Piyus Kedia" userId="02ae6dfbcf425881" providerId="LiveId" clId="{5D9E2936-D289-459D-AE35-4B5DFF7EE0AC}" dt="2023-03-09T15:04:29.704" v="9025" actId="1037"/>
          <ac:cxnSpMkLst>
            <pc:docMk/>
            <pc:sldMk cId="2312765964" sldId="577"/>
            <ac:cxnSpMk id="10" creationId="{3F6A349E-8C95-4FF9-BBAB-40EE35CD3B28}"/>
          </ac:cxnSpMkLst>
        </pc:cxnChg>
        <pc:cxnChg chg="mod">
          <ac:chgData name="Piyus Kedia" userId="02ae6dfbcf425881" providerId="LiveId" clId="{5D9E2936-D289-459D-AE35-4B5DFF7EE0AC}" dt="2023-03-09T15:04:29.704" v="9025" actId="1037"/>
          <ac:cxnSpMkLst>
            <pc:docMk/>
            <pc:sldMk cId="2312765964" sldId="577"/>
            <ac:cxnSpMk id="11" creationId="{F5A9EBB9-54D7-450F-9B3A-E956C1718FA6}"/>
          </ac:cxnSpMkLst>
        </pc:cxnChg>
      </pc:sldChg>
      <pc:sldChg chg="add del">
        <pc:chgData name="Piyus Kedia" userId="02ae6dfbcf425881" providerId="LiveId" clId="{5D9E2936-D289-459D-AE35-4B5DFF7EE0AC}" dt="2023-03-09T14:54:10.506" v="8160" actId="47"/>
        <pc:sldMkLst>
          <pc:docMk/>
          <pc:sldMk cId="2186778983" sldId="578"/>
        </pc:sldMkLst>
      </pc:sldChg>
      <pc:sldChg chg="modSp add del mod">
        <pc:chgData name="Piyus Kedia" userId="02ae6dfbcf425881" providerId="LiveId" clId="{5D9E2936-D289-459D-AE35-4B5DFF7EE0AC}" dt="2023-03-09T15:01:00.436" v="8692" actId="47"/>
        <pc:sldMkLst>
          <pc:docMk/>
          <pc:sldMk cId="4066653172" sldId="578"/>
        </pc:sldMkLst>
        <pc:spChg chg="mod">
          <ac:chgData name="Piyus Kedia" userId="02ae6dfbcf425881" providerId="LiveId" clId="{5D9E2936-D289-459D-AE35-4B5DFF7EE0AC}" dt="2023-03-09T14:54:31.860" v="8245" actId="1036"/>
          <ac:spMkLst>
            <pc:docMk/>
            <pc:sldMk cId="4066653172" sldId="578"/>
            <ac:spMk id="6" creationId="{9C3A06B9-8BA1-9437-ABEB-8DA9C5E94780}"/>
          </ac:spMkLst>
        </pc:spChg>
      </pc:sldChg>
      <pc:sldChg chg="delSp modSp add del mod">
        <pc:chgData name="Piyus Kedia" userId="02ae6dfbcf425881" providerId="LiveId" clId="{5D9E2936-D289-459D-AE35-4B5DFF7EE0AC}" dt="2023-03-09T16:07:14.961" v="9418" actId="47"/>
        <pc:sldMkLst>
          <pc:docMk/>
          <pc:sldMk cId="4243162939" sldId="578"/>
        </pc:sldMkLst>
        <pc:spChg chg="del">
          <ac:chgData name="Piyus Kedia" userId="02ae6dfbcf425881" providerId="LiveId" clId="{5D9E2936-D289-459D-AE35-4B5DFF7EE0AC}" dt="2023-03-09T16:06:23.079" v="9349" actId="478"/>
          <ac:spMkLst>
            <pc:docMk/>
            <pc:sldMk cId="4243162939" sldId="578"/>
            <ac:spMk id="4" creationId="{55D74152-A595-FB4D-57FC-FD8FF94684BB}"/>
          </ac:spMkLst>
        </pc:spChg>
        <pc:spChg chg="mod">
          <ac:chgData name="Piyus Kedia" userId="02ae6dfbcf425881" providerId="LiveId" clId="{5D9E2936-D289-459D-AE35-4B5DFF7EE0AC}" dt="2023-03-09T15:06:13.910" v="9054" actId="20577"/>
          <ac:spMkLst>
            <pc:docMk/>
            <pc:sldMk cId="4243162939" sldId="578"/>
            <ac:spMk id="6" creationId="{E9392B19-9CD0-3F0F-D40C-EDD532E9FB04}"/>
          </ac:spMkLst>
        </pc:spChg>
        <pc:spChg chg="mod">
          <ac:chgData name="Piyus Kedia" userId="02ae6dfbcf425881" providerId="LiveId" clId="{5D9E2936-D289-459D-AE35-4B5DFF7EE0AC}" dt="2023-03-09T15:03:19.765" v="8921" actId="1036"/>
          <ac:spMkLst>
            <pc:docMk/>
            <pc:sldMk cId="4243162939" sldId="578"/>
            <ac:spMk id="12" creationId="{3F3AEF4B-1858-4D0D-AC4F-99CE2069A69A}"/>
          </ac:spMkLst>
        </pc:spChg>
      </pc:sldChg>
      <pc:sldChg chg="modSp add del mod">
        <pc:chgData name="Piyus Kedia" userId="02ae6dfbcf425881" providerId="LiveId" clId="{5D9E2936-D289-459D-AE35-4B5DFF7EE0AC}" dt="2023-03-09T15:01:08.090" v="8693" actId="47"/>
        <pc:sldMkLst>
          <pc:docMk/>
          <pc:sldMk cId="82779961" sldId="579"/>
        </pc:sldMkLst>
        <pc:spChg chg="mod">
          <ac:chgData name="Piyus Kedia" userId="02ae6dfbcf425881" providerId="LiveId" clId="{5D9E2936-D289-459D-AE35-4B5DFF7EE0AC}" dt="2023-03-09T14:54:52.843" v="8340" actId="1036"/>
          <ac:spMkLst>
            <pc:docMk/>
            <pc:sldMk cId="82779961" sldId="579"/>
            <ac:spMk id="12" creationId="{3F3AEF4B-1858-4D0D-AC4F-99CE2069A69A}"/>
          </ac:spMkLst>
        </pc:spChg>
      </pc:sldChg>
      <pc:sldChg chg="addSp delSp modSp add mod">
        <pc:chgData name="Piyus Kedia" userId="02ae6dfbcf425881" providerId="LiveId" clId="{5D9E2936-D289-459D-AE35-4B5DFF7EE0AC}" dt="2023-03-09T16:34:53.689" v="11376" actId="207"/>
        <pc:sldMkLst>
          <pc:docMk/>
          <pc:sldMk cId="443188196" sldId="579"/>
        </pc:sldMkLst>
        <pc:spChg chg="add mod">
          <ac:chgData name="Piyus Kedia" userId="02ae6dfbcf425881" providerId="LiveId" clId="{5D9E2936-D289-459D-AE35-4B5DFF7EE0AC}" dt="2023-03-09T16:11:45.200" v="9925"/>
          <ac:spMkLst>
            <pc:docMk/>
            <pc:sldMk cId="443188196" sldId="579"/>
            <ac:spMk id="3" creationId="{887C62D5-8F05-24AB-E5D5-EB18A759A6A2}"/>
          </ac:spMkLst>
        </pc:spChg>
        <pc:spChg chg="del">
          <ac:chgData name="Piyus Kedia" userId="02ae6dfbcf425881" providerId="LiveId" clId="{5D9E2936-D289-459D-AE35-4B5DFF7EE0AC}" dt="2023-03-09T16:11:44.284" v="9924" actId="478"/>
          <ac:spMkLst>
            <pc:docMk/>
            <pc:sldMk cId="443188196" sldId="579"/>
            <ac:spMk id="4" creationId="{55D74152-A595-FB4D-57FC-FD8FF94684BB}"/>
          </ac:spMkLst>
        </pc:spChg>
        <pc:spChg chg="mod">
          <ac:chgData name="Piyus Kedia" userId="02ae6dfbcf425881" providerId="LiveId" clId="{5D9E2936-D289-459D-AE35-4B5DFF7EE0AC}" dt="2023-03-09T16:34:53.689" v="11376" actId="207"/>
          <ac:spMkLst>
            <pc:docMk/>
            <pc:sldMk cId="443188196" sldId="579"/>
            <ac:spMk id="6" creationId="{E9392B19-9CD0-3F0F-D40C-EDD532E9FB04}"/>
          </ac:spMkLst>
        </pc:spChg>
        <pc:spChg chg="mod">
          <ac:chgData name="Piyus Kedia" userId="02ae6dfbcf425881" providerId="LiveId" clId="{5D9E2936-D289-459D-AE35-4B5DFF7EE0AC}" dt="2023-03-09T16:07:30.181" v="9527" actId="1036"/>
          <ac:spMkLst>
            <pc:docMk/>
            <pc:sldMk cId="443188196" sldId="579"/>
            <ac:spMk id="12" creationId="{3F3AEF4B-1858-4D0D-AC4F-99CE2069A69A}"/>
          </ac:spMkLst>
        </pc:spChg>
      </pc:sldChg>
      <pc:sldChg chg="addSp delSp modSp add mod">
        <pc:chgData name="Piyus Kedia" userId="02ae6dfbcf425881" providerId="LiveId" clId="{5D9E2936-D289-459D-AE35-4B5DFF7EE0AC}" dt="2023-03-09T16:14:57.903" v="10077" actId="207"/>
        <pc:sldMkLst>
          <pc:docMk/>
          <pc:sldMk cId="1107348253" sldId="580"/>
        </pc:sldMkLst>
        <pc:spChg chg="add mod">
          <ac:chgData name="Piyus Kedia" userId="02ae6dfbcf425881" providerId="LiveId" clId="{5D9E2936-D289-459D-AE35-4B5DFF7EE0AC}" dt="2023-03-09T16:07:53.962" v="9542" actId="1036"/>
          <ac:spMkLst>
            <pc:docMk/>
            <pc:sldMk cId="1107348253" sldId="580"/>
            <ac:spMk id="3" creationId="{610E3BB7-F9A6-D774-22E4-6786A0FE2A0A}"/>
          </ac:spMkLst>
        </pc:spChg>
        <pc:spChg chg="del">
          <ac:chgData name="Piyus Kedia" userId="02ae6dfbcf425881" providerId="LiveId" clId="{5D9E2936-D289-459D-AE35-4B5DFF7EE0AC}" dt="2023-03-09T16:11:38.207" v="9922" actId="478"/>
          <ac:spMkLst>
            <pc:docMk/>
            <pc:sldMk cId="1107348253" sldId="580"/>
            <ac:spMk id="4" creationId="{55D74152-A595-FB4D-57FC-FD8FF94684BB}"/>
          </ac:spMkLst>
        </pc:spChg>
        <pc:spChg chg="mod">
          <ac:chgData name="Piyus Kedia" userId="02ae6dfbcf425881" providerId="LiveId" clId="{5D9E2936-D289-459D-AE35-4B5DFF7EE0AC}" dt="2023-03-09T16:14:57.903" v="10077" actId="207"/>
          <ac:spMkLst>
            <pc:docMk/>
            <pc:sldMk cId="1107348253" sldId="580"/>
            <ac:spMk id="6" creationId="{E9392B19-9CD0-3F0F-D40C-EDD532E9FB04}"/>
          </ac:spMkLst>
        </pc:spChg>
        <pc:spChg chg="add mod">
          <ac:chgData name="Piyus Kedia" userId="02ae6dfbcf425881" providerId="LiveId" clId="{5D9E2936-D289-459D-AE35-4B5DFF7EE0AC}" dt="2023-03-09T16:11:39.079" v="9923"/>
          <ac:spMkLst>
            <pc:docMk/>
            <pc:sldMk cId="1107348253" sldId="580"/>
            <ac:spMk id="13" creationId="{599E9810-2C01-3438-306C-1424592C7077}"/>
          </ac:spMkLst>
        </pc:spChg>
      </pc:sldChg>
      <pc:sldChg chg="modSp add del mod">
        <pc:chgData name="Piyus Kedia" userId="02ae6dfbcf425881" providerId="LiveId" clId="{5D9E2936-D289-459D-AE35-4B5DFF7EE0AC}" dt="2023-03-09T15:01:10.194" v="8694" actId="47"/>
        <pc:sldMkLst>
          <pc:docMk/>
          <pc:sldMk cId="3541079681" sldId="580"/>
        </pc:sldMkLst>
        <pc:spChg chg="mod">
          <ac:chgData name="Piyus Kedia" userId="02ae6dfbcf425881" providerId="LiveId" clId="{5D9E2936-D289-459D-AE35-4B5DFF7EE0AC}" dt="2023-03-09T14:55:14.900" v="8409" actId="1036"/>
          <ac:spMkLst>
            <pc:docMk/>
            <pc:sldMk cId="3541079681" sldId="580"/>
            <ac:spMk id="6" creationId="{9C3A06B9-8BA1-9437-ABEB-8DA9C5E94780}"/>
          </ac:spMkLst>
        </pc:spChg>
      </pc:sldChg>
      <pc:sldChg chg="addSp delSp modSp add mod">
        <pc:chgData name="Piyus Kedia" userId="02ae6dfbcf425881" providerId="LiveId" clId="{5D9E2936-D289-459D-AE35-4B5DFF7EE0AC}" dt="2023-03-09T16:33:35.350" v="11370" actId="207"/>
        <pc:sldMkLst>
          <pc:docMk/>
          <pc:sldMk cId="2219782490" sldId="581"/>
        </pc:sldMkLst>
        <pc:spChg chg="mod">
          <ac:chgData name="Piyus Kedia" userId="02ae6dfbcf425881" providerId="LiveId" clId="{5D9E2936-D289-459D-AE35-4B5DFF7EE0AC}" dt="2023-03-09T16:09:31.014" v="9731" actId="1036"/>
          <ac:spMkLst>
            <pc:docMk/>
            <pc:sldMk cId="2219782490" sldId="581"/>
            <ac:spMk id="3" creationId="{610E3BB7-F9A6-D774-22E4-6786A0FE2A0A}"/>
          </ac:spMkLst>
        </pc:spChg>
        <pc:spChg chg="del">
          <ac:chgData name="Piyus Kedia" userId="02ae6dfbcf425881" providerId="LiveId" clId="{5D9E2936-D289-459D-AE35-4B5DFF7EE0AC}" dt="2023-03-09T16:11:32.108" v="9920" actId="478"/>
          <ac:spMkLst>
            <pc:docMk/>
            <pc:sldMk cId="2219782490" sldId="581"/>
            <ac:spMk id="4" creationId="{55D74152-A595-FB4D-57FC-FD8FF94684BB}"/>
          </ac:spMkLst>
        </pc:spChg>
        <pc:spChg chg="mod">
          <ac:chgData name="Piyus Kedia" userId="02ae6dfbcf425881" providerId="LiveId" clId="{5D9E2936-D289-459D-AE35-4B5DFF7EE0AC}" dt="2023-03-09T16:33:35.350" v="11370" actId="207"/>
          <ac:spMkLst>
            <pc:docMk/>
            <pc:sldMk cId="2219782490" sldId="581"/>
            <ac:spMk id="6" creationId="{E9392B19-9CD0-3F0F-D40C-EDD532E9FB04}"/>
          </ac:spMkLst>
        </pc:spChg>
        <pc:spChg chg="add mod">
          <ac:chgData name="Piyus Kedia" userId="02ae6dfbcf425881" providerId="LiveId" clId="{5D9E2936-D289-459D-AE35-4B5DFF7EE0AC}" dt="2023-03-09T16:11:33.136" v="9921"/>
          <ac:spMkLst>
            <pc:docMk/>
            <pc:sldMk cId="2219782490" sldId="581"/>
            <ac:spMk id="13" creationId="{78950318-71C6-00AD-F3BF-8FF79CB2B84C}"/>
          </ac:spMkLst>
        </pc:spChg>
      </pc:sldChg>
      <pc:sldChg chg="modSp add mod">
        <pc:chgData name="Piyus Kedia" userId="02ae6dfbcf425881" providerId="LiveId" clId="{5D9E2936-D289-459D-AE35-4B5DFF7EE0AC}" dt="2023-03-09T16:33:59.223" v="11373" actId="207"/>
        <pc:sldMkLst>
          <pc:docMk/>
          <pc:sldMk cId="3437453645" sldId="582"/>
        </pc:sldMkLst>
        <pc:spChg chg="mod">
          <ac:chgData name="Piyus Kedia" userId="02ae6dfbcf425881" providerId="LiveId" clId="{5D9E2936-D289-459D-AE35-4B5DFF7EE0AC}" dt="2023-03-09T16:11:15.303" v="9919" actId="20577"/>
          <ac:spMkLst>
            <pc:docMk/>
            <pc:sldMk cId="3437453645" sldId="582"/>
            <ac:spMk id="4" creationId="{55D74152-A595-FB4D-57FC-FD8FF94684BB}"/>
          </ac:spMkLst>
        </pc:spChg>
        <pc:spChg chg="mod">
          <ac:chgData name="Piyus Kedia" userId="02ae6dfbcf425881" providerId="LiveId" clId="{5D9E2936-D289-459D-AE35-4B5DFF7EE0AC}" dt="2023-03-09T16:33:59.223" v="11373" actId="207"/>
          <ac:spMkLst>
            <pc:docMk/>
            <pc:sldMk cId="3437453645" sldId="582"/>
            <ac:spMk id="6" creationId="{E9392B19-9CD0-3F0F-D40C-EDD532E9FB04}"/>
          </ac:spMkLst>
        </pc:spChg>
        <pc:spChg chg="mod">
          <ac:chgData name="Piyus Kedia" userId="02ae6dfbcf425881" providerId="LiveId" clId="{5D9E2936-D289-459D-AE35-4B5DFF7EE0AC}" dt="2023-03-09T16:10:31.663" v="9881" actId="1036"/>
          <ac:spMkLst>
            <pc:docMk/>
            <pc:sldMk cId="3437453645" sldId="582"/>
            <ac:spMk id="12" creationId="{3F3AEF4B-1858-4D0D-AC4F-99CE2069A69A}"/>
          </ac:spMkLst>
        </pc:spChg>
      </pc:sldChg>
      <pc:sldChg chg="modSp add del mod">
        <pc:chgData name="Piyus Kedia" userId="02ae6dfbcf425881" providerId="LiveId" clId="{5D9E2936-D289-459D-AE35-4B5DFF7EE0AC}" dt="2023-03-09T16:34:15.362" v="11375" actId="47"/>
        <pc:sldMkLst>
          <pc:docMk/>
          <pc:sldMk cId="472282568" sldId="583"/>
        </pc:sldMkLst>
        <pc:spChg chg="mod">
          <ac:chgData name="Piyus Kedia" userId="02ae6dfbcf425881" providerId="LiveId" clId="{5D9E2936-D289-459D-AE35-4B5DFF7EE0AC}" dt="2023-03-09T16:13:50.255" v="10071" actId="1036"/>
          <ac:spMkLst>
            <pc:docMk/>
            <pc:sldMk cId="472282568" sldId="583"/>
            <ac:spMk id="3" creationId="{610E3BB7-F9A6-D774-22E4-6786A0FE2A0A}"/>
          </ac:spMkLst>
        </pc:spChg>
        <pc:spChg chg="mod">
          <ac:chgData name="Piyus Kedia" userId="02ae6dfbcf425881" providerId="LiveId" clId="{5D9E2936-D289-459D-AE35-4B5DFF7EE0AC}" dt="2023-03-09T16:15:54.969" v="10080" actId="207"/>
          <ac:spMkLst>
            <pc:docMk/>
            <pc:sldMk cId="472282568" sldId="583"/>
            <ac:spMk id="6" creationId="{E9392B19-9CD0-3F0F-D40C-EDD532E9FB04}"/>
          </ac:spMkLst>
        </pc:spChg>
      </pc:sldChg>
      <pc:sldChg chg="modSp add mod">
        <pc:chgData name="Piyus Kedia" userId="02ae6dfbcf425881" providerId="LiveId" clId="{5D9E2936-D289-459D-AE35-4B5DFF7EE0AC}" dt="2023-03-09T16:16:23.240" v="10083" actId="20577"/>
        <pc:sldMkLst>
          <pc:docMk/>
          <pc:sldMk cId="2916600783" sldId="584"/>
        </pc:sldMkLst>
        <pc:spChg chg="mod">
          <ac:chgData name="Piyus Kedia" userId="02ae6dfbcf425881" providerId="LiveId" clId="{5D9E2936-D289-459D-AE35-4B5DFF7EE0AC}" dt="2023-03-09T16:16:23.240" v="10083" actId="20577"/>
          <ac:spMkLst>
            <pc:docMk/>
            <pc:sldMk cId="2916600783" sldId="584"/>
            <ac:spMk id="2" creationId="{A4E1102D-7766-A7F9-EDCE-B7AEFDB5D73A}"/>
          </ac:spMkLst>
        </pc:spChg>
      </pc:sldChg>
      <pc:sldChg chg="addSp modSp add mod">
        <pc:chgData name="Piyus Kedia" userId="02ae6dfbcf425881" providerId="LiveId" clId="{5D9E2936-D289-459D-AE35-4B5DFF7EE0AC}" dt="2023-03-09T16:18:08.947" v="10230" actId="207"/>
        <pc:sldMkLst>
          <pc:docMk/>
          <pc:sldMk cId="2814966814" sldId="585"/>
        </pc:sldMkLst>
        <pc:spChg chg="add mod">
          <ac:chgData name="Piyus Kedia" userId="02ae6dfbcf425881" providerId="LiveId" clId="{5D9E2936-D289-459D-AE35-4B5DFF7EE0AC}" dt="2023-03-09T16:16:47.009" v="10135" actId="1037"/>
          <ac:spMkLst>
            <pc:docMk/>
            <pc:sldMk cId="2814966814" sldId="585"/>
            <ac:spMk id="4" creationId="{1FE31CC3-5A96-E0A8-9D7A-8AC9EAC96570}"/>
          </ac:spMkLst>
        </pc:spChg>
        <pc:spChg chg="mod">
          <ac:chgData name="Piyus Kedia" userId="02ae6dfbcf425881" providerId="LiveId" clId="{5D9E2936-D289-459D-AE35-4B5DFF7EE0AC}" dt="2023-03-09T16:18:08.947" v="10230" actId="207"/>
          <ac:spMkLst>
            <pc:docMk/>
            <pc:sldMk cId="2814966814" sldId="585"/>
            <ac:spMk id="6" creationId="{E9392B19-9CD0-3F0F-D40C-EDD532E9FB04}"/>
          </ac:spMkLst>
        </pc:spChg>
      </pc:sldChg>
      <pc:sldChg chg="modSp add mod">
        <pc:chgData name="Piyus Kedia" userId="02ae6dfbcf425881" providerId="LiveId" clId="{5D9E2936-D289-459D-AE35-4B5DFF7EE0AC}" dt="2023-03-09T16:18:38.893" v="10363" actId="207"/>
        <pc:sldMkLst>
          <pc:docMk/>
          <pc:sldMk cId="2484360297" sldId="586"/>
        </pc:sldMkLst>
        <pc:spChg chg="mod">
          <ac:chgData name="Piyus Kedia" userId="02ae6dfbcf425881" providerId="LiveId" clId="{5D9E2936-D289-459D-AE35-4B5DFF7EE0AC}" dt="2023-03-09T16:18:30.740" v="10362" actId="1036"/>
          <ac:spMkLst>
            <pc:docMk/>
            <pc:sldMk cId="2484360297" sldId="586"/>
            <ac:spMk id="4" creationId="{1FE31CC3-5A96-E0A8-9D7A-8AC9EAC96570}"/>
          </ac:spMkLst>
        </pc:spChg>
        <pc:spChg chg="mod">
          <ac:chgData name="Piyus Kedia" userId="02ae6dfbcf425881" providerId="LiveId" clId="{5D9E2936-D289-459D-AE35-4B5DFF7EE0AC}" dt="2023-03-09T16:18:38.893" v="10363" actId="207"/>
          <ac:spMkLst>
            <pc:docMk/>
            <pc:sldMk cId="2484360297" sldId="586"/>
            <ac:spMk id="6" creationId="{E9392B19-9CD0-3F0F-D40C-EDD532E9FB04}"/>
          </ac:spMkLst>
        </pc:spChg>
      </pc:sldChg>
      <pc:sldChg chg="modSp add mod">
        <pc:chgData name="Piyus Kedia" userId="02ae6dfbcf425881" providerId="LiveId" clId="{5D9E2936-D289-459D-AE35-4B5DFF7EE0AC}" dt="2023-03-09T16:19:20.837" v="10396" actId="207"/>
        <pc:sldMkLst>
          <pc:docMk/>
          <pc:sldMk cId="2733291070" sldId="587"/>
        </pc:sldMkLst>
        <pc:spChg chg="mod">
          <ac:chgData name="Piyus Kedia" userId="02ae6dfbcf425881" providerId="LiveId" clId="{5D9E2936-D289-459D-AE35-4B5DFF7EE0AC}" dt="2023-03-09T16:19:20.837" v="10396" actId="207"/>
          <ac:spMkLst>
            <pc:docMk/>
            <pc:sldMk cId="2733291070" sldId="587"/>
            <ac:spMk id="6" creationId="{E9392B19-9CD0-3F0F-D40C-EDD532E9FB04}"/>
          </ac:spMkLst>
        </pc:spChg>
      </pc:sldChg>
      <pc:sldChg chg="modSp add mod">
        <pc:chgData name="Piyus Kedia" userId="02ae6dfbcf425881" providerId="LiveId" clId="{5D9E2936-D289-459D-AE35-4B5DFF7EE0AC}" dt="2023-03-09T16:19:46.071" v="10469" actId="207"/>
        <pc:sldMkLst>
          <pc:docMk/>
          <pc:sldMk cId="3232695197" sldId="588"/>
        </pc:sldMkLst>
        <pc:spChg chg="mod">
          <ac:chgData name="Piyus Kedia" userId="02ae6dfbcf425881" providerId="LiveId" clId="{5D9E2936-D289-459D-AE35-4B5DFF7EE0AC}" dt="2023-03-09T16:19:33.909" v="10467" actId="1036"/>
          <ac:spMkLst>
            <pc:docMk/>
            <pc:sldMk cId="3232695197" sldId="588"/>
            <ac:spMk id="3" creationId="{610E3BB7-F9A6-D774-22E4-6786A0FE2A0A}"/>
          </ac:spMkLst>
        </pc:spChg>
        <pc:spChg chg="mod">
          <ac:chgData name="Piyus Kedia" userId="02ae6dfbcf425881" providerId="LiveId" clId="{5D9E2936-D289-459D-AE35-4B5DFF7EE0AC}" dt="2023-03-09T16:19:46.071" v="10469" actId="207"/>
          <ac:spMkLst>
            <pc:docMk/>
            <pc:sldMk cId="3232695197" sldId="588"/>
            <ac:spMk id="6" creationId="{E9392B19-9CD0-3F0F-D40C-EDD532E9FB04}"/>
          </ac:spMkLst>
        </pc:spChg>
      </pc:sldChg>
      <pc:sldChg chg="modSp add mod">
        <pc:chgData name="Piyus Kedia" userId="02ae6dfbcf425881" providerId="LiveId" clId="{5D9E2936-D289-459D-AE35-4B5DFF7EE0AC}" dt="2023-03-09T16:29:17.081" v="11330" actId="207"/>
        <pc:sldMkLst>
          <pc:docMk/>
          <pc:sldMk cId="2313420058" sldId="589"/>
        </pc:sldMkLst>
        <pc:spChg chg="mod">
          <ac:chgData name="Piyus Kedia" userId="02ae6dfbcf425881" providerId="LiveId" clId="{5D9E2936-D289-459D-AE35-4B5DFF7EE0AC}" dt="2023-03-09T16:29:17.081" v="11330" actId="207"/>
          <ac:spMkLst>
            <pc:docMk/>
            <pc:sldMk cId="2313420058" sldId="589"/>
            <ac:spMk id="6" creationId="{E9392B19-9CD0-3F0F-D40C-EDD532E9FB04}"/>
          </ac:spMkLst>
        </pc:spChg>
      </pc:sldChg>
      <pc:sldChg chg="modSp add mod">
        <pc:chgData name="Piyus Kedia" userId="02ae6dfbcf425881" providerId="LiveId" clId="{5D9E2936-D289-459D-AE35-4B5DFF7EE0AC}" dt="2023-03-09T16:28:37.693" v="11329" actId="207"/>
        <pc:sldMkLst>
          <pc:docMk/>
          <pc:sldMk cId="238708767" sldId="590"/>
        </pc:sldMkLst>
        <pc:spChg chg="mod">
          <ac:chgData name="Piyus Kedia" userId="02ae6dfbcf425881" providerId="LiveId" clId="{5D9E2936-D289-459D-AE35-4B5DFF7EE0AC}" dt="2023-03-09T16:21:09.793" v="10644" actId="1036"/>
          <ac:spMkLst>
            <pc:docMk/>
            <pc:sldMk cId="238708767" sldId="590"/>
            <ac:spMk id="4" creationId="{1FE31CC3-5A96-E0A8-9D7A-8AC9EAC96570}"/>
          </ac:spMkLst>
        </pc:spChg>
        <pc:spChg chg="mod">
          <ac:chgData name="Piyus Kedia" userId="02ae6dfbcf425881" providerId="LiveId" clId="{5D9E2936-D289-459D-AE35-4B5DFF7EE0AC}" dt="2023-03-09T16:28:37.693" v="11329" actId="207"/>
          <ac:spMkLst>
            <pc:docMk/>
            <pc:sldMk cId="238708767" sldId="590"/>
            <ac:spMk id="6" creationId="{E9392B19-9CD0-3F0F-D40C-EDD532E9FB04}"/>
          </ac:spMkLst>
        </pc:spChg>
      </pc:sldChg>
      <pc:sldChg chg="modSp add mod">
        <pc:chgData name="Piyus Kedia" userId="02ae6dfbcf425881" providerId="LiveId" clId="{5D9E2936-D289-459D-AE35-4B5DFF7EE0AC}" dt="2023-03-09T16:29:30.889" v="11332" actId="207"/>
        <pc:sldMkLst>
          <pc:docMk/>
          <pc:sldMk cId="2748667973" sldId="591"/>
        </pc:sldMkLst>
        <pc:spChg chg="mod">
          <ac:chgData name="Piyus Kedia" userId="02ae6dfbcf425881" providerId="LiveId" clId="{5D9E2936-D289-459D-AE35-4B5DFF7EE0AC}" dt="2023-03-09T16:29:30.889" v="11332" actId="207"/>
          <ac:spMkLst>
            <pc:docMk/>
            <pc:sldMk cId="2748667973" sldId="591"/>
            <ac:spMk id="6" creationId="{E9392B19-9CD0-3F0F-D40C-EDD532E9FB04}"/>
          </ac:spMkLst>
        </pc:spChg>
      </pc:sldChg>
      <pc:sldChg chg="modSp add mod">
        <pc:chgData name="Piyus Kedia" userId="02ae6dfbcf425881" providerId="LiveId" clId="{5D9E2936-D289-459D-AE35-4B5DFF7EE0AC}" dt="2023-03-09T16:27:28.214" v="11316" actId="207"/>
        <pc:sldMkLst>
          <pc:docMk/>
          <pc:sldMk cId="1219301101" sldId="592"/>
        </pc:sldMkLst>
        <pc:spChg chg="mod">
          <ac:chgData name="Piyus Kedia" userId="02ae6dfbcf425881" providerId="LiveId" clId="{5D9E2936-D289-459D-AE35-4B5DFF7EE0AC}" dt="2023-03-09T16:27:28.214" v="11316" actId="207"/>
          <ac:spMkLst>
            <pc:docMk/>
            <pc:sldMk cId="1219301101" sldId="592"/>
            <ac:spMk id="6" creationId="{E9392B19-9CD0-3F0F-D40C-EDD532E9FB04}"/>
          </ac:spMkLst>
        </pc:spChg>
        <pc:spChg chg="mod">
          <ac:chgData name="Piyus Kedia" userId="02ae6dfbcf425881" providerId="LiveId" clId="{5D9E2936-D289-459D-AE35-4B5DFF7EE0AC}" dt="2023-03-09T16:21:54.510" v="10767" actId="1036"/>
          <ac:spMkLst>
            <pc:docMk/>
            <pc:sldMk cId="1219301101" sldId="592"/>
            <ac:spMk id="12" creationId="{3F3AEF4B-1858-4D0D-AC4F-99CE2069A69A}"/>
          </ac:spMkLst>
        </pc:spChg>
      </pc:sldChg>
      <pc:sldChg chg="modSp add mod">
        <pc:chgData name="Piyus Kedia" userId="02ae6dfbcf425881" providerId="LiveId" clId="{5D9E2936-D289-459D-AE35-4B5DFF7EE0AC}" dt="2023-03-09T16:29:40.944" v="11333" actId="207"/>
        <pc:sldMkLst>
          <pc:docMk/>
          <pc:sldMk cId="3502068483" sldId="593"/>
        </pc:sldMkLst>
        <pc:spChg chg="mod">
          <ac:chgData name="Piyus Kedia" userId="02ae6dfbcf425881" providerId="LiveId" clId="{5D9E2936-D289-459D-AE35-4B5DFF7EE0AC}" dt="2023-03-09T16:29:40.944" v="11333" actId="207"/>
          <ac:spMkLst>
            <pc:docMk/>
            <pc:sldMk cId="3502068483" sldId="593"/>
            <ac:spMk id="6" creationId="{E9392B19-9CD0-3F0F-D40C-EDD532E9FB04}"/>
          </ac:spMkLst>
        </pc:spChg>
      </pc:sldChg>
      <pc:sldChg chg="modSp add mod">
        <pc:chgData name="Piyus Kedia" userId="02ae6dfbcf425881" providerId="LiveId" clId="{5D9E2936-D289-459D-AE35-4B5DFF7EE0AC}" dt="2023-03-09T16:27:39.243" v="11320" actId="20577"/>
        <pc:sldMkLst>
          <pc:docMk/>
          <pc:sldMk cId="359881541" sldId="594"/>
        </pc:sldMkLst>
        <pc:spChg chg="mod">
          <ac:chgData name="Piyus Kedia" userId="02ae6dfbcf425881" providerId="LiveId" clId="{5D9E2936-D289-459D-AE35-4B5DFF7EE0AC}" dt="2023-03-09T16:23:55.445" v="10981" actId="1036"/>
          <ac:spMkLst>
            <pc:docMk/>
            <pc:sldMk cId="359881541" sldId="594"/>
            <ac:spMk id="4" creationId="{1FE31CC3-5A96-E0A8-9D7A-8AC9EAC96570}"/>
          </ac:spMkLst>
        </pc:spChg>
        <pc:spChg chg="mod">
          <ac:chgData name="Piyus Kedia" userId="02ae6dfbcf425881" providerId="LiveId" clId="{5D9E2936-D289-459D-AE35-4B5DFF7EE0AC}" dt="2023-03-09T16:27:39.243" v="11320" actId="20577"/>
          <ac:spMkLst>
            <pc:docMk/>
            <pc:sldMk cId="359881541" sldId="594"/>
            <ac:spMk id="6" creationId="{E9392B19-9CD0-3F0F-D40C-EDD532E9FB04}"/>
          </ac:spMkLst>
        </pc:spChg>
      </pc:sldChg>
      <pc:sldChg chg="modSp add mod">
        <pc:chgData name="Piyus Kedia" userId="02ae6dfbcf425881" providerId="LiveId" clId="{5D9E2936-D289-459D-AE35-4B5DFF7EE0AC}" dt="2023-03-09T16:30:06.319" v="11335" actId="207"/>
        <pc:sldMkLst>
          <pc:docMk/>
          <pc:sldMk cId="4024456528" sldId="595"/>
        </pc:sldMkLst>
        <pc:spChg chg="mod">
          <ac:chgData name="Piyus Kedia" userId="02ae6dfbcf425881" providerId="LiveId" clId="{5D9E2936-D289-459D-AE35-4B5DFF7EE0AC}" dt="2023-03-09T16:30:06.319" v="11335" actId="207"/>
          <ac:spMkLst>
            <pc:docMk/>
            <pc:sldMk cId="4024456528" sldId="595"/>
            <ac:spMk id="6" creationId="{E9392B19-9CD0-3F0F-D40C-EDD532E9FB04}"/>
          </ac:spMkLst>
        </pc:spChg>
      </pc:sldChg>
      <pc:sldChg chg="modSp add mod">
        <pc:chgData name="Piyus Kedia" userId="02ae6dfbcf425881" providerId="LiveId" clId="{5D9E2936-D289-459D-AE35-4B5DFF7EE0AC}" dt="2023-03-09T16:27:49.297" v="11324" actId="20577"/>
        <pc:sldMkLst>
          <pc:docMk/>
          <pc:sldMk cId="316670007" sldId="596"/>
        </pc:sldMkLst>
        <pc:spChg chg="mod">
          <ac:chgData name="Piyus Kedia" userId="02ae6dfbcf425881" providerId="LiveId" clId="{5D9E2936-D289-459D-AE35-4B5DFF7EE0AC}" dt="2023-03-09T16:24:27.410" v="11089" actId="1036"/>
          <ac:spMkLst>
            <pc:docMk/>
            <pc:sldMk cId="316670007" sldId="596"/>
            <ac:spMk id="3" creationId="{610E3BB7-F9A6-D774-22E4-6786A0FE2A0A}"/>
          </ac:spMkLst>
        </pc:spChg>
        <pc:spChg chg="mod">
          <ac:chgData name="Piyus Kedia" userId="02ae6dfbcf425881" providerId="LiveId" clId="{5D9E2936-D289-459D-AE35-4B5DFF7EE0AC}" dt="2023-03-09T16:27:49.297" v="11324" actId="20577"/>
          <ac:spMkLst>
            <pc:docMk/>
            <pc:sldMk cId="316670007" sldId="596"/>
            <ac:spMk id="6" creationId="{E9392B19-9CD0-3F0F-D40C-EDD532E9FB04}"/>
          </ac:spMkLst>
        </pc:spChg>
      </pc:sldChg>
      <pc:sldChg chg="modSp add mod">
        <pc:chgData name="Piyus Kedia" userId="02ae6dfbcf425881" providerId="LiveId" clId="{5D9E2936-D289-459D-AE35-4B5DFF7EE0AC}" dt="2023-03-09T16:30:21.699" v="11336" actId="207"/>
        <pc:sldMkLst>
          <pc:docMk/>
          <pc:sldMk cId="1896840009" sldId="597"/>
        </pc:sldMkLst>
        <pc:spChg chg="mod">
          <ac:chgData name="Piyus Kedia" userId="02ae6dfbcf425881" providerId="LiveId" clId="{5D9E2936-D289-459D-AE35-4B5DFF7EE0AC}" dt="2023-03-09T16:30:21.699" v="11336" actId="207"/>
          <ac:spMkLst>
            <pc:docMk/>
            <pc:sldMk cId="1896840009" sldId="597"/>
            <ac:spMk id="6" creationId="{E9392B19-9CD0-3F0F-D40C-EDD532E9FB04}"/>
          </ac:spMkLst>
        </pc:spChg>
      </pc:sldChg>
      <pc:sldChg chg="modSp add mod">
        <pc:chgData name="Piyus Kedia" userId="02ae6dfbcf425881" providerId="LiveId" clId="{5D9E2936-D289-459D-AE35-4B5DFF7EE0AC}" dt="2023-03-09T16:28:13.465" v="11328" actId="20577"/>
        <pc:sldMkLst>
          <pc:docMk/>
          <pc:sldMk cId="2168999568" sldId="598"/>
        </pc:sldMkLst>
        <pc:spChg chg="mod">
          <ac:chgData name="Piyus Kedia" userId="02ae6dfbcf425881" providerId="LiveId" clId="{5D9E2936-D289-459D-AE35-4B5DFF7EE0AC}" dt="2023-03-09T16:25:32.031" v="11306" actId="1036"/>
          <ac:spMkLst>
            <pc:docMk/>
            <pc:sldMk cId="2168999568" sldId="598"/>
            <ac:spMk id="4" creationId="{1FE31CC3-5A96-E0A8-9D7A-8AC9EAC96570}"/>
          </ac:spMkLst>
        </pc:spChg>
        <pc:spChg chg="mod">
          <ac:chgData name="Piyus Kedia" userId="02ae6dfbcf425881" providerId="LiveId" clId="{5D9E2936-D289-459D-AE35-4B5DFF7EE0AC}" dt="2023-03-09T16:28:13.465" v="11328" actId="20577"/>
          <ac:spMkLst>
            <pc:docMk/>
            <pc:sldMk cId="2168999568" sldId="598"/>
            <ac:spMk id="6" creationId="{E9392B19-9CD0-3F0F-D40C-EDD532E9FB04}"/>
          </ac:spMkLst>
        </pc:spChg>
      </pc:sldChg>
      <pc:sldChg chg="modSp add mod">
        <pc:chgData name="Piyus Kedia" userId="02ae6dfbcf425881" providerId="LiveId" clId="{5D9E2936-D289-459D-AE35-4B5DFF7EE0AC}" dt="2023-03-09T16:33:09.448" v="11369" actId="20577"/>
        <pc:sldMkLst>
          <pc:docMk/>
          <pc:sldMk cId="2345208890" sldId="599"/>
        </pc:sldMkLst>
        <pc:spChg chg="mod">
          <ac:chgData name="Piyus Kedia" userId="02ae6dfbcf425881" providerId="LiveId" clId="{5D9E2936-D289-459D-AE35-4B5DFF7EE0AC}" dt="2023-03-09T16:33:09.448" v="11369" actId="20577"/>
          <ac:spMkLst>
            <pc:docMk/>
            <pc:sldMk cId="2345208890" sldId="599"/>
            <ac:spMk id="6" creationId="{E9392B19-9CD0-3F0F-D40C-EDD532E9FB04}"/>
          </ac:spMkLst>
        </pc:spChg>
      </pc:sldChg>
      <pc:sldChg chg="modSp add mod">
        <pc:chgData name="Piyus Kedia" userId="02ae6dfbcf425881" providerId="LiveId" clId="{5D9E2936-D289-459D-AE35-4B5DFF7EE0AC}" dt="2023-03-09T16:33:48.840" v="11372" actId="20577"/>
        <pc:sldMkLst>
          <pc:docMk/>
          <pc:sldMk cId="1859143735" sldId="600"/>
        </pc:sldMkLst>
        <pc:spChg chg="mod">
          <ac:chgData name="Piyus Kedia" userId="02ae6dfbcf425881" providerId="LiveId" clId="{5D9E2936-D289-459D-AE35-4B5DFF7EE0AC}" dt="2023-03-09T16:33:48.840" v="11372" actId="20577"/>
          <ac:spMkLst>
            <pc:docMk/>
            <pc:sldMk cId="1859143735" sldId="600"/>
            <ac:spMk id="6" creationId="{E9392B19-9CD0-3F0F-D40C-EDD532E9FB04}"/>
          </ac:spMkLst>
        </pc:spChg>
      </pc:sldChg>
      <pc:sldChg chg="modSp add mod">
        <pc:chgData name="Piyus Kedia" userId="02ae6dfbcf425881" providerId="LiveId" clId="{5D9E2936-D289-459D-AE35-4B5DFF7EE0AC}" dt="2023-03-09T16:34:07.127" v="11374" actId="207"/>
        <pc:sldMkLst>
          <pc:docMk/>
          <pc:sldMk cId="4059368754" sldId="601"/>
        </pc:sldMkLst>
        <pc:spChg chg="mod">
          <ac:chgData name="Piyus Kedia" userId="02ae6dfbcf425881" providerId="LiveId" clId="{5D9E2936-D289-459D-AE35-4B5DFF7EE0AC}" dt="2023-03-09T16:34:07.127" v="11374" actId="207"/>
          <ac:spMkLst>
            <pc:docMk/>
            <pc:sldMk cId="4059368754" sldId="601"/>
            <ac:spMk id="6" creationId="{E9392B19-9CD0-3F0F-D40C-EDD532E9FB04}"/>
          </ac:spMkLst>
        </pc:spChg>
      </pc:sldChg>
      <pc:sldChg chg="modSp new mod">
        <pc:chgData name="Piyus Kedia" userId="02ae6dfbcf425881" providerId="LiveId" clId="{5D9E2936-D289-459D-AE35-4B5DFF7EE0AC}" dt="2023-03-09T16:35:52.734" v="11394" actId="20577"/>
        <pc:sldMkLst>
          <pc:docMk/>
          <pc:sldMk cId="2457405560" sldId="602"/>
        </pc:sldMkLst>
        <pc:spChg chg="mod">
          <ac:chgData name="Piyus Kedia" userId="02ae6dfbcf425881" providerId="LiveId" clId="{5D9E2936-D289-459D-AE35-4B5DFF7EE0AC}" dt="2023-03-09T16:35:52.734" v="11394" actId="20577"/>
          <ac:spMkLst>
            <pc:docMk/>
            <pc:sldMk cId="2457405560" sldId="602"/>
            <ac:spMk id="2" creationId="{4E54C58C-1378-585E-0C97-563C7B35ACA1}"/>
          </ac:spMkLst>
        </pc:spChg>
      </pc:sldChg>
      <pc:sldChg chg="delSp modSp add mod">
        <pc:chgData name="Piyus Kedia" userId="02ae6dfbcf425881" providerId="LiveId" clId="{5D9E2936-D289-459D-AE35-4B5DFF7EE0AC}" dt="2023-03-09T16:38:09.665" v="11513" actId="478"/>
        <pc:sldMkLst>
          <pc:docMk/>
          <pc:sldMk cId="4109783383" sldId="603"/>
        </pc:sldMkLst>
        <pc:spChg chg="del">
          <ac:chgData name="Piyus Kedia" userId="02ae6dfbcf425881" providerId="LiveId" clId="{5D9E2936-D289-459D-AE35-4B5DFF7EE0AC}" dt="2023-03-09T16:38:07.450" v="11512" actId="478"/>
          <ac:spMkLst>
            <pc:docMk/>
            <pc:sldMk cId="4109783383" sldId="603"/>
            <ac:spMk id="3" creationId="{610E3BB7-F9A6-D774-22E4-6786A0FE2A0A}"/>
          </ac:spMkLst>
        </pc:spChg>
        <pc:spChg chg="del">
          <ac:chgData name="Piyus Kedia" userId="02ae6dfbcf425881" providerId="LiveId" clId="{5D9E2936-D289-459D-AE35-4B5DFF7EE0AC}" dt="2023-03-09T16:38:09.665" v="11513" actId="478"/>
          <ac:spMkLst>
            <pc:docMk/>
            <pc:sldMk cId="4109783383" sldId="603"/>
            <ac:spMk id="4" creationId="{1FE31CC3-5A96-E0A8-9D7A-8AC9EAC96570}"/>
          </ac:spMkLst>
        </pc:spChg>
        <pc:spChg chg="mod">
          <ac:chgData name="Piyus Kedia" userId="02ae6dfbcf425881" providerId="LiveId" clId="{5D9E2936-D289-459D-AE35-4B5DFF7EE0AC}" dt="2023-03-09T16:37:45.708" v="11510" actId="20577"/>
          <ac:spMkLst>
            <pc:docMk/>
            <pc:sldMk cId="4109783383" sldId="603"/>
            <ac:spMk id="6" creationId="{E9392B19-9CD0-3F0F-D40C-EDD532E9FB04}"/>
          </ac:spMkLst>
        </pc:spChg>
        <pc:spChg chg="del">
          <ac:chgData name="Piyus Kedia" userId="02ae6dfbcf425881" providerId="LiveId" clId="{5D9E2936-D289-459D-AE35-4B5DFF7EE0AC}" dt="2023-03-09T16:38:04.457" v="11511" actId="478"/>
          <ac:spMkLst>
            <pc:docMk/>
            <pc:sldMk cId="4109783383" sldId="603"/>
            <ac:spMk id="12" creationId="{3F3AEF4B-1858-4D0D-AC4F-99CE2069A69A}"/>
          </ac:spMkLst>
        </pc:spChg>
      </pc:sldChg>
      <pc:sldChg chg="delSp modSp add mod">
        <pc:chgData name="Piyus Kedia" userId="02ae6dfbcf425881" providerId="LiveId" clId="{5D9E2936-D289-459D-AE35-4B5DFF7EE0AC}" dt="2023-03-09T16:38:39.892" v="11575" actId="478"/>
        <pc:sldMkLst>
          <pc:docMk/>
          <pc:sldMk cId="2942718852" sldId="604"/>
        </pc:sldMkLst>
        <pc:spChg chg="del">
          <ac:chgData name="Piyus Kedia" userId="02ae6dfbcf425881" providerId="LiveId" clId="{5D9E2936-D289-459D-AE35-4B5DFF7EE0AC}" dt="2023-03-09T16:38:39.892" v="11575" actId="478"/>
          <ac:spMkLst>
            <pc:docMk/>
            <pc:sldMk cId="2942718852" sldId="604"/>
            <ac:spMk id="3" creationId="{610E3BB7-F9A6-D774-22E4-6786A0FE2A0A}"/>
          </ac:spMkLst>
        </pc:spChg>
        <pc:spChg chg="mod">
          <ac:chgData name="Piyus Kedia" userId="02ae6dfbcf425881" providerId="LiveId" clId="{5D9E2936-D289-459D-AE35-4B5DFF7EE0AC}" dt="2023-03-09T16:38:33.827" v="11573" actId="20577"/>
          <ac:spMkLst>
            <pc:docMk/>
            <pc:sldMk cId="2942718852" sldId="604"/>
            <ac:spMk id="6" creationId="{E9392B19-9CD0-3F0F-D40C-EDD532E9FB04}"/>
          </ac:spMkLst>
        </pc:spChg>
        <pc:spChg chg="del">
          <ac:chgData name="Piyus Kedia" userId="02ae6dfbcf425881" providerId="LiveId" clId="{5D9E2936-D289-459D-AE35-4B5DFF7EE0AC}" dt="2023-03-09T16:38:36.840" v="11574" actId="478"/>
          <ac:spMkLst>
            <pc:docMk/>
            <pc:sldMk cId="2942718852" sldId="604"/>
            <ac:spMk id="12" creationId="{3F3AEF4B-1858-4D0D-AC4F-99CE2069A69A}"/>
          </ac:spMkLst>
        </pc:spChg>
      </pc:sldChg>
      <pc:sldChg chg="modSp add del mod">
        <pc:chgData name="Piyus Kedia" userId="02ae6dfbcf425881" providerId="LiveId" clId="{5D9E2936-D289-459D-AE35-4B5DFF7EE0AC}" dt="2023-03-09T16:46:27.560" v="12303" actId="47"/>
        <pc:sldMkLst>
          <pc:docMk/>
          <pc:sldMk cId="4216731685" sldId="605"/>
        </pc:sldMkLst>
        <pc:spChg chg="mod">
          <ac:chgData name="Piyus Kedia" userId="02ae6dfbcf425881" providerId="LiveId" clId="{5D9E2936-D289-459D-AE35-4B5DFF7EE0AC}" dt="2023-03-09T16:41:03.569" v="11627" actId="20577"/>
          <ac:spMkLst>
            <pc:docMk/>
            <pc:sldMk cId="4216731685" sldId="605"/>
            <ac:spMk id="5" creationId="{9FC9901C-6B84-44F0-9B3F-128434BEB3A8}"/>
          </ac:spMkLst>
        </pc:spChg>
      </pc:sldChg>
      <pc:sldChg chg="addSp modSp add mod modNotesTx">
        <pc:chgData name="Piyus Kedia" userId="02ae6dfbcf425881" providerId="LiveId" clId="{5D9E2936-D289-459D-AE35-4B5DFF7EE0AC}" dt="2023-03-10T12:45:41.960" v="14377"/>
        <pc:sldMkLst>
          <pc:docMk/>
          <pc:sldMk cId="2822844952" sldId="606"/>
        </pc:sldMkLst>
        <pc:spChg chg="add mod">
          <ac:chgData name="Piyus Kedia" userId="02ae6dfbcf425881" providerId="LiveId" clId="{5D9E2936-D289-459D-AE35-4B5DFF7EE0AC}" dt="2023-03-09T16:42:07.883" v="11891" actId="1037"/>
          <ac:spMkLst>
            <pc:docMk/>
            <pc:sldMk cId="2822844952" sldId="606"/>
            <ac:spMk id="3" creationId="{EC864EB8-50D3-69CF-6949-7854D99CF9C2}"/>
          </ac:spMkLst>
        </pc:spChg>
        <pc:spChg chg="mod">
          <ac:chgData name="Piyus Kedia" userId="02ae6dfbcf425881" providerId="LiveId" clId="{5D9E2936-D289-459D-AE35-4B5DFF7EE0AC}" dt="2023-03-10T00:59:58.866" v="12569" actId="207"/>
          <ac:spMkLst>
            <pc:docMk/>
            <pc:sldMk cId="2822844952" sldId="606"/>
            <ac:spMk id="5" creationId="{9FC9901C-6B84-44F0-9B3F-128434BEB3A8}"/>
          </ac:spMkLst>
        </pc:spChg>
        <pc:spChg chg="add mod">
          <ac:chgData name="Piyus Kedia" userId="02ae6dfbcf425881" providerId="LiveId" clId="{5D9E2936-D289-459D-AE35-4B5DFF7EE0AC}" dt="2023-03-09T16:43:26.160" v="12281" actId="1037"/>
          <ac:spMkLst>
            <pc:docMk/>
            <pc:sldMk cId="2822844952" sldId="606"/>
            <ac:spMk id="6" creationId="{D072ED94-36EC-F0D5-B2DE-FB6818366A4B}"/>
          </ac:spMkLst>
        </pc:spChg>
        <pc:spChg chg="add mod">
          <ac:chgData name="Piyus Kedia" userId="02ae6dfbcf425881" providerId="LiveId" clId="{5D9E2936-D289-459D-AE35-4B5DFF7EE0AC}" dt="2023-03-09T16:42:14.420" v="11929" actId="20577"/>
          <ac:spMkLst>
            <pc:docMk/>
            <pc:sldMk cId="2822844952" sldId="606"/>
            <ac:spMk id="7" creationId="{3B54C761-9AD7-DE7B-B156-152BCE68D1E2}"/>
          </ac:spMkLst>
        </pc:spChg>
        <pc:spChg chg="add mod">
          <ac:chgData name="Piyus Kedia" userId="02ae6dfbcf425881" providerId="LiveId" clId="{5D9E2936-D289-459D-AE35-4B5DFF7EE0AC}" dt="2023-03-09T16:42:23.498" v="11989" actId="20577"/>
          <ac:spMkLst>
            <pc:docMk/>
            <pc:sldMk cId="2822844952" sldId="606"/>
            <ac:spMk id="8" creationId="{0149FDB7-9F18-EEC5-5564-2AEE734B58B4}"/>
          </ac:spMkLst>
        </pc:spChg>
        <pc:spChg chg="add mod">
          <ac:chgData name="Piyus Kedia" userId="02ae6dfbcf425881" providerId="LiveId" clId="{5D9E2936-D289-459D-AE35-4B5DFF7EE0AC}" dt="2023-03-09T16:42:30.518" v="12023" actId="20577"/>
          <ac:spMkLst>
            <pc:docMk/>
            <pc:sldMk cId="2822844952" sldId="606"/>
            <ac:spMk id="9" creationId="{B1C03687-FEE4-3349-2526-86836239474C}"/>
          </ac:spMkLst>
        </pc:spChg>
        <pc:spChg chg="add mod">
          <ac:chgData name="Piyus Kedia" userId="02ae6dfbcf425881" providerId="LiveId" clId="{5D9E2936-D289-459D-AE35-4B5DFF7EE0AC}" dt="2023-03-09T16:42:37.942" v="12067" actId="20577"/>
          <ac:spMkLst>
            <pc:docMk/>
            <pc:sldMk cId="2822844952" sldId="606"/>
            <ac:spMk id="10" creationId="{29266954-D8B7-3C88-776C-049E99BA90C4}"/>
          </ac:spMkLst>
        </pc:spChg>
        <pc:spChg chg="add mod">
          <ac:chgData name="Piyus Kedia" userId="02ae6dfbcf425881" providerId="LiveId" clId="{5D9E2936-D289-459D-AE35-4B5DFF7EE0AC}" dt="2023-03-09T16:42:46.320" v="12106" actId="1036"/>
          <ac:spMkLst>
            <pc:docMk/>
            <pc:sldMk cId="2822844952" sldId="606"/>
            <ac:spMk id="11" creationId="{34DA50EA-763A-D592-94C3-15F74B173113}"/>
          </ac:spMkLst>
        </pc:spChg>
        <pc:spChg chg="add mod">
          <ac:chgData name="Piyus Kedia" userId="02ae6dfbcf425881" providerId="LiveId" clId="{5D9E2936-D289-459D-AE35-4B5DFF7EE0AC}" dt="2023-03-09T16:42:53.271" v="12146" actId="20577"/>
          <ac:spMkLst>
            <pc:docMk/>
            <pc:sldMk cId="2822844952" sldId="606"/>
            <ac:spMk id="12" creationId="{C6950302-A777-9AF6-5C8A-CA615042231D}"/>
          </ac:spMkLst>
        </pc:spChg>
        <pc:spChg chg="add mod">
          <ac:chgData name="Piyus Kedia" userId="02ae6dfbcf425881" providerId="LiveId" clId="{5D9E2936-D289-459D-AE35-4B5DFF7EE0AC}" dt="2023-03-09T16:43:00.386" v="12181" actId="20577"/>
          <ac:spMkLst>
            <pc:docMk/>
            <pc:sldMk cId="2822844952" sldId="606"/>
            <ac:spMk id="13" creationId="{EEBEDAA6-AD1D-5CD3-16D6-23B5F015794F}"/>
          </ac:spMkLst>
        </pc:spChg>
        <pc:spChg chg="add mod">
          <ac:chgData name="Piyus Kedia" userId="02ae6dfbcf425881" providerId="LiveId" clId="{5D9E2936-D289-459D-AE35-4B5DFF7EE0AC}" dt="2023-03-09T16:43:09.299" v="12225" actId="1038"/>
          <ac:spMkLst>
            <pc:docMk/>
            <pc:sldMk cId="2822844952" sldId="606"/>
            <ac:spMk id="14" creationId="{00050568-11A1-A6C0-C2A4-FC90DDDBE76A}"/>
          </ac:spMkLst>
        </pc:spChg>
        <pc:spChg chg="add mod">
          <ac:chgData name="Piyus Kedia" userId="02ae6dfbcf425881" providerId="LiveId" clId="{5D9E2936-D289-459D-AE35-4B5DFF7EE0AC}" dt="2023-03-09T16:43:18.953" v="12270" actId="1035"/>
          <ac:spMkLst>
            <pc:docMk/>
            <pc:sldMk cId="2822844952" sldId="606"/>
            <ac:spMk id="15" creationId="{CF5F37D9-1027-D5F3-2753-C48011DDE108}"/>
          </ac:spMkLst>
        </pc:spChg>
        <pc:inkChg chg="add">
          <ac:chgData name="Piyus Kedia" userId="02ae6dfbcf425881" providerId="LiveId" clId="{5D9E2936-D289-459D-AE35-4B5DFF7EE0AC}" dt="2023-03-10T05:23:38.134" v="14361"/>
          <ac:inkMkLst>
            <pc:docMk/>
            <pc:sldMk cId="2822844952" sldId="606"/>
            <ac:inkMk id="16" creationId="{9D7A3D51-B278-3B54-A276-5FD1F86E4735}"/>
          </ac:inkMkLst>
        </pc:inkChg>
      </pc:sldChg>
      <pc:sldChg chg="modSp add mod">
        <pc:chgData name="Piyus Kedia" userId="02ae6dfbcf425881" providerId="LiveId" clId="{5D9E2936-D289-459D-AE35-4B5DFF7EE0AC}" dt="2023-03-09T16:44:08.432" v="12283" actId="207"/>
        <pc:sldMkLst>
          <pc:docMk/>
          <pc:sldMk cId="1937110183" sldId="607"/>
        </pc:sldMkLst>
        <pc:graphicFrameChg chg="modGraphic">
          <ac:chgData name="Piyus Kedia" userId="02ae6dfbcf425881" providerId="LiveId" clId="{5D9E2936-D289-459D-AE35-4B5DFF7EE0AC}" dt="2023-03-09T16:44:08.432" v="12283" actId="207"/>
          <ac:graphicFrameMkLst>
            <pc:docMk/>
            <pc:sldMk cId="1937110183" sldId="607"/>
            <ac:graphicFrameMk id="4" creationId="{3C57186A-3593-4C1F-8343-9AFA4FEFC3DF}"/>
          </ac:graphicFrameMkLst>
        </pc:graphicFrameChg>
      </pc:sldChg>
      <pc:sldChg chg="modSp add mod">
        <pc:chgData name="Piyus Kedia" userId="02ae6dfbcf425881" providerId="LiveId" clId="{5D9E2936-D289-459D-AE35-4B5DFF7EE0AC}" dt="2023-03-09T16:44:30.389" v="12285" actId="207"/>
        <pc:sldMkLst>
          <pc:docMk/>
          <pc:sldMk cId="2698140540" sldId="608"/>
        </pc:sldMkLst>
        <pc:graphicFrameChg chg="modGraphic">
          <ac:chgData name="Piyus Kedia" userId="02ae6dfbcf425881" providerId="LiveId" clId="{5D9E2936-D289-459D-AE35-4B5DFF7EE0AC}" dt="2023-03-09T16:44:30.389" v="12285" actId="207"/>
          <ac:graphicFrameMkLst>
            <pc:docMk/>
            <pc:sldMk cId="2698140540" sldId="608"/>
            <ac:graphicFrameMk id="4" creationId="{3C57186A-3593-4C1F-8343-9AFA4FEFC3DF}"/>
          </ac:graphicFrameMkLst>
        </pc:graphicFrameChg>
      </pc:sldChg>
      <pc:sldChg chg="modSp add mod">
        <pc:chgData name="Piyus Kedia" userId="02ae6dfbcf425881" providerId="LiveId" clId="{5D9E2936-D289-459D-AE35-4B5DFF7EE0AC}" dt="2023-03-09T16:44:47.273" v="12287" actId="207"/>
        <pc:sldMkLst>
          <pc:docMk/>
          <pc:sldMk cId="2665953375" sldId="609"/>
        </pc:sldMkLst>
        <pc:graphicFrameChg chg="modGraphic">
          <ac:chgData name="Piyus Kedia" userId="02ae6dfbcf425881" providerId="LiveId" clId="{5D9E2936-D289-459D-AE35-4B5DFF7EE0AC}" dt="2023-03-09T16:44:47.273" v="12287" actId="207"/>
          <ac:graphicFrameMkLst>
            <pc:docMk/>
            <pc:sldMk cId="2665953375" sldId="609"/>
            <ac:graphicFrameMk id="4" creationId="{3C57186A-3593-4C1F-8343-9AFA4FEFC3DF}"/>
          </ac:graphicFrameMkLst>
        </pc:graphicFrameChg>
      </pc:sldChg>
      <pc:sldChg chg="modSp add mod">
        <pc:chgData name="Piyus Kedia" userId="02ae6dfbcf425881" providerId="LiveId" clId="{5D9E2936-D289-459D-AE35-4B5DFF7EE0AC}" dt="2023-03-09T16:44:58.064" v="12289" actId="207"/>
        <pc:sldMkLst>
          <pc:docMk/>
          <pc:sldMk cId="1856840660" sldId="610"/>
        </pc:sldMkLst>
        <pc:graphicFrameChg chg="modGraphic">
          <ac:chgData name="Piyus Kedia" userId="02ae6dfbcf425881" providerId="LiveId" clId="{5D9E2936-D289-459D-AE35-4B5DFF7EE0AC}" dt="2023-03-09T16:44:58.064" v="12289" actId="207"/>
          <ac:graphicFrameMkLst>
            <pc:docMk/>
            <pc:sldMk cId="1856840660" sldId="610"/>
            <ac:graphicFrameMk id="4" creationId="{3C57186A-3593-4C1F-8343-9AFA4FEFC3DF}"/>
          </ac:graphicFrameMkLst>
        </pc:graphicFrameChg>
      </pc:sldChg>
      <pc:sldChg chg="addSp modSp add mod">
        <pc:chgData name="Piyus Kedia" userId="02ae6dfbcf425881" providerId="LiveId" clId="{5D9E2936-D289-459D-AE35-4B5DFF7EE0AC}" dt="2023-03-10T05:23:38.134" v="14361"/>
        <pc:sldMkLst>
          <pc:docMk/>
          <pc:sldMk cId="55311415" sldId="611"/>
        </pc:sldMkLst>
        <pc:spChg chg="mod">
          <ac:chgData name="Piyus Kedia" userId="02ae6dfbcf425881" providerId="LiveId" clId="{5D9E2936-D289-459D-AE35-4B5DFF7EE0AC}" dt="2023-03-10T00:59:47.836" v="12568" actId="207"/>
          <ac:spMkLst>
            <pc:docMk/>
            <pc:sldMk cId="55311415" sldId="611"/>
            <ac:spMk id="5" creationId="{9FC9901C-6B84-44F0-9B3F-128434BEB3A8}"/>
          </ac:spMkLst>
        </pc:spChg>
        <pc:inkChg chg="add">
          <ac:chgData name="Piyus Kedia" userId="02ae6dfbcf425881" providerId="LiveId" clId="{5D9E2936-D289-459D-AE35-4B5DFF7EE0AC}" dt="2023-03-10T05:23:38.134" v="14361"/>
          <ac:inkMkLst>
            <pc:docMk/>
            <pc:sldMk cId="55311415" sldId="611"/>
            <ac:inkMk id="16" creationId="{9B552DC9-75CE-5378-5BA3-48ADAA63FF91}"/>
          </ac:inkMkLst>
        </pc:inkChg>
      </pc:sldChg>
      <pc:sldChg chg="modSp add mod">
        <pc:chgData name="Piyus Kedia" userId="02ae6dfbcf425881" providerId="LiveId" clId="{5D9E2936-D289-459D-AE35-4B5DFF7EE0AC}" dt="2023-03-09T16:45:31.718" v="12296" actId="207"/>
        <pc:sldMkLst>
          <pc:docMk/>
          <pc:sldMk cId="487678197" sldId="612"/>
        </pc:sldMkLst>
        <pc:graphicFrameChg chg="modGraphic">
          <ac:chgData name="Piyus Kedia" userId="02ae6dfbcf425881" providerId="LiveId" clId="{5D9E2936-D289-459D-AE35-4B5DFF7EE0AC}" dt="2023-03-09T16:45:31.718" v="12296" actId="207"/>
          <ac:graphicFrameMkLst>
            <pc:docMk/>
            <pc:sldMk cId="487678197" sldId="612"/>
            <ac:graphicFrameMk id="4" creationId="{3C57186A-3593-4C1F-8343-9AFA4FEFC3DF}"/>
          </ac:graphicFrameMkLst>
        </pc:graphicFrameChg>
      </pc:sldChg>
      <pc:sldChg chg="modSp add mod">
        <pc:chgData name="Piyus Kedia" userId="02ae6dfbcf425881" providerId="LiveId" clId="{5D9E2936-D289-459D-AE35-4B5DFF7EE0AC}" dt="2023-03-09T16:45:42.901" v="12298" actId="207"/>
        <pc:sldMkLst>
          <pc:docMk/>
          <pc:sldMk cId="3473759193" sldId="613"/>
        </pc:sldMkLst>
        <pc:graphicFrameChg chg="modGraphic">
          <ac:chgData name="Piyus Kedia" userId="02ae6dfbcf425881" providerId="LiveId" clId="{5D9E2936-D289-459D-AE35-4B5DFF7EE0AC}" dt="2023-03-09T16:45:42.901" v="12298" actId="207"/>
          <ac:graphicFrameMkLst>
            <pc:docMk/>
            <pc:sldMk cId="3473759193" sldId="613"/>
            <ac:graphicFrameMk id="4" creationId="{3C57186A-3593-4C1F-8343-9AFA4FEFC3DF}"/>
          </ac:graphicFrameMkLst>
        </pc:graphicFrameChg>
      </pc:sldChg>
      <pc:sldChg chg="modSp add mod">
        <pc:chgData name="Piyus Kedia" userId="02ae6dfbcf425881" providerId="LiveId" clId="{5D9E2936-D289-459D-AE35-4B5DFF7EE0AC}" dt="2023-03-09T16:45:53.373" v="12300" actId="207"/>
        <pc:sldMkLst>
          <pc:docMk/>
          <pc:sldMk cId="644880713" sldId="614"/>
        </pc:sldMkLst>
        <pc:graphicFrameChg chg="modGraphic">
          <ac:chgData name="Piyus Kedia" userId="02ae6dfbcf425881" providerId="LiveId" clId="{5D9E2936-D289-459D-AE35-4B5DFF7EE0AC}" dt="2023-03-09T16:45:53.373" v="12300" actId="207"/>
          <ac:graphicFrameMkLst>
            <pc:docMk/>
            <pc:sldMk cId="644880713" sldId="614"/>
            <ac:graphicFrameMk id="4" creationId="{3C57186A-3593-4C1F-8343-9AFA4FEFC3DF}"/>
          </ac:graphicFrameMkLst>
        </pc:graphicFrameChg>
      </pc:sldChg>
      <pc:sldChg chg="modSp add mod">
        <pc:chgData name="Piyus Kedia" userId="02ae6dfbcf425881" providerId="LiveId" clId="{5D9E2936-D289-459D-AE35-4B5DFF7EE0AC}" dt="2023-03-09T16:46:00.432" v="12302" actId="207"/>
        <pc:sldMkLst>
          <pc:docMk/>
          <pc:sldMk cId="757379212" sldId="615"/>
        </pc:sldMkLst>
        <pc:graphicFrameChg chg="modGraphic">
          <ac:chgData name="Piyus Kedia" userId="02ae6dfbcf425881" providerId="LiveId" clId="{5D9E2936-D289-459D-AE35-4B5DFF7EE0AC}" dt="2023-03-09T16:46:00.432" v="12302" actId="207"/>
          <ac:graphicFrameMkLst>
            <pc:docMk/>
            <pc:sldMk cId="757379212" sldId="615"/>
            <ac:graphicFrameMk id="4" creationId="{3C57186A-3593-4C1F-8343-9AFA4FEFC3DF}"/>
          </ac:graphicFrameMkLst>
        </pc:graphicFrameChg>
      </pc:sldChg>
      <pc:sldChg chg="add">
        <pc:chgData name="Piyus Kedia" userId="02ae6dfbcf425881" providerId="LiveId" clId="{5D9E2936-D289-459D-AE35-4B5DFF7EE0AC}" dt="2023-03-09T16:46:47.378" v="12305"/>
        <pc:sldMkLst>
          <pc:docMk/>
          <pc:sldMk cId="3442641019" sldId="616"/>
        </pc:sldMkLst>
      </pc:sldChg>
      <pc:sldChg chg="add">
        <pc:chgData name="Piyus Kedia" userId="02ae6dfbcf425881" providerId="LiveId" clId="{5D9E2936-D289-459D-AE35-4B5DFF7EE0AC}" dt="2023-03-09T16:46:58.298" v="12306"/>
        <pc:sldMkLst>
          <pc:docMk/>
          <pc:sldMk cId="601709074" sldId="617"/>
        </pc:sldMkLst>
      </pc:sldChg>
      <pc:sldChg chg="addSp delSp modSp new mod">
        <pc:chgData name="Piyus Kedia" userId="02ae6dfbcf425881" providerId="LiveId" clId="{5D9E2936-D289-459D-AE35-4B5DFF7EE0AC}" dt="2023-03-10T01:05:23.788" v="12675" actId="20577"/>
        <pc:sldMkLst>
          <pc:docMk/>
          <pc:sldMk cId="785690643" sldId="618"/>
        </pc:sldMkLst>
        <pc:spChg chg="mod">
          <ac:chgData name="Piyus Kedia" userId="02ae6dfbcf425881" providerId="LiveId" clId="{5D9E2936-D289-459D-AE35-4B5DFF7EE0AC}" dt="2023-03-09T16:47:25.661" v="12328" actId="20577"/>
          <ac:spMkLst>
            <pc:docMk/>
            <pc:sldMk cId="785690643" sldId="618"/>
            <ac:spMk id="2" creationId="{0FB3B31B-D60E-F264-22DB-2C59745095B1}"/>
          </ac:spMkLst>
        </pc:spChg>
        <pc:spChg chg="del">
          <ac:chgData name="Piyus Kedia" userId="02ae6dfbcf425881" providerId="LiveId" clId="{5D9E2936-D289-459D-AE35-4B5DFF7EE0AC}" dt="2023-03-09T16:47:50.342" v="12329" actId="478"/>
          <ac:spMkLst>
            <pc:docMk/>
            <pc:sldMk cId="785690643" sldId="618"/>
            <ac:spMk id="3" creationId="{2ED4DF9A-6670-2C15-4384-0BF47ECB84C1}"/>
          </ac:spMkLst>
        </pc:spChg>
        <pc:spChg chg="add mod">
          <ac:chgData name="Piyus Kedia" userId="02ae6dfbcf425881" providerId="LiveId" clId="{5D9E2936-D289-459D-AE35-4B5DFF7EE0AC}" dt="2023-03-10T01:05:23.788" v="12675" actId="20577"/>
          <ac:spMkLst>
            <pc:docMk/>
            <pc:sldMk cId="785690643" sldId="618"/>
            <ac:spMk id="6" creationId="{23758658-DBC9-CE6B-D66C-346B3CB8E1DE}"/>
          </ac:spMkLst>
        </pc:spChg>
        <pc:graphicFrameChg chg="add mod modGraphic">
          <ac:chgData name="Piyus Kedia" userId="02ae6dfbcf425881" providerId="LiveId" clId="{5D9E2936-D289-459D-AE35-4B5DFF7EE0AC}" dt="2023-03-09T16:48:38.016" v="12405" actId="20577"/>
          <ac:graphicFrameMkLst>
            <pc:docMk/>
            <pc:sldMk cId="785690643" sldId="618"/>
            <ac:graphicFrameMk id="4" creationId="{DB27D386-D7B1-C02A-F145-6A0D41C86731}"/>
          </ac:graphicFrameMkLst>
        </pc:graphicFrameChg>
        <pc:graphicFrameChg chg="add mod modGraphic">
          <ac:chgData name="Piyus Kedia" userId="02ae6dfbcf425881" providerId="LiveId" clId="{5D9E2936-D289-459D-AE35-4B5DFF7EE0AC}" dt="2023-03-09T16:49:03.314" v="12419" actId="20577"/>
          <ac:graphicFrameMkLst>
            <pc:docMk/>
            <pc:sldMk cId="785690643" sldId="618"/>
            <ac:graphicFrameMk id="5" creationId="{10A2B364-B85C-2236-04A1-2186660126BA}"/>
          </ac:graphicFrameMkLst>
        </pc:graphicFrameChg>
      </pc:sldChg>
      <pc:sldChg chg="delSp modSp add mod">
        <pc:chgData name="Piyus Kedia" userId="02ae6dfbcf425881" providerId="LiveId" clId="{5D9E2936-D289-459D-AE35-4B5DFF7EE0AC}" dt="2023-03-09T16:52:03.038" v="12462" actId="478"/>
        <pc:sldMkLst>
          <pc:docMk/>
          <pc:sldMk cId="4156321322" sldId="619"/>
        </pc:sldMkLst>
        <pc:spChg chg="mod">
          <ac:chgData name="Piyus Kedia" userId="02ae6dfbcf425881" providerId="LiveId" clId="{5D9E2936-D289-459D-AE35-4B5DFF7EE0AC}" dt="2023-03-09T16:51:59.871" v="12461" actId="20577"/>
          <ac:spMkLst>
            <pc:docMk/>
            <pc:sldMk cId="4156321322" sldId="619"/>
            <ac:spMk id="6" creationId="{E9392B19-9CD0-3F0F-D40C-EDD532E9FB04}"/>
          </ac:spMkLst>
        </pc:spChg>
        <pc:spChg chg="del">
          <ac:chgData name="Piyus Kedia" userId="02ae6dfbcf425881" providerId="LiveId" clId="{5D9E2936-D289-459D-AE35-4B5DFF7EE0AC}" dt="2023-03-09T16:52:03.038" v="12462" actId="478"/>
          <ac:spMkLst>
            <pc:docMk/>
            <pc:sldMk cId="4156321322" sldId="619"/>
            <ac:spMk id="12" creationId="{3F3AEF4B-1858-4D0D-AC4F-99CE2069A69A}"/>
          </ac:spMkLst>
        </pc:spChg>
      </pc:sldChg>
      <pc:sldChg chg="modSp new mod">
        <pc:chgData name="Piyus Kedia" userId="02ae6dfbcf425881" providerId="LiveId" clId="{5D9E2936-D289-459D-AE35-4B5DFF7EE0AC}" dt="2023-03-10T01:24:34.471" v="13748" actId="20577"/>
        <pc:sldMkLst>
          <pc:docMk/>
          <pc:sldMk cId="910297537" sldId="620"/>
        </pc:sldMkLst>
        <pc:spChg chg="mod">
          <ac:chgData name="Piyus Kedia" userId="02ae6dfbcf425881" providerId="LiveId" clId="{5D9E2936-D289-459D-AE35-4B5DFF7EE0AC}" dt="2023-03-10T01:06:11.353" v="12684" actId="20577"/>
          <ac:spMkLst>
            <pc:docMk/>
            <pc:sldMk cId="910297537" sldId="620"/>
            <ac:spMk id="2" creationId="{827C2D0F-245B-EBFC-19B4-A58709F48A16}"/>
          </ac:spMkLst>
        </pc:spChg>
        <pc:spChg chg="mod">
          <ac:chgData name="Piyus Kedia" userId="02ae6dfbcf425881" providerId="LiveId" clId="{5D9E2936-D289-459D-AE35-4B5DFF7EE0AC}" dt="2023-03-10T01:24:34.471" v="13748" actId="20577"/>
          <ac:spMkLst>
            <pc:docMk/>
            <pc:sldMk cId="910297537" sldId="620"/>
            <ac:spMk id="3" creationId="{66F1FCF0-7F81-1612-FB3D-82484E5C4EFC}"/>
          </ac:spMkLst>
        </pc:spChg>
      </pc:sldChg>
      <pc:sldChg chg="modSp new mod">
        <pc:chgData name="Piyus Kedia" userId="02ae6dfbcf425881" providerId="LiveId" clId="{5D9E2936-D289-459D-AE35-4B5DFF7EE0AC}" dt="2023-03-10T03:31:20.062" v="13910" actId="20577"/>
        <pc:sldMkLst>
          <pc:docMk/>
          <pc:sldMk cId="1203394520" sldId="621"/>
        </pc:sldMkLst>
        <pc:spChg chg="mod">
          <ac:chgData name="Piyus Kedia" userId="02ae6dfbcf425881" providerId="LiveId" clId="{5D9E2936-D289-459D-AE35-4B5DFF7EE0AC}" dt="2023-03-10T01:09:40.766" v="12875" actId="20577"/>
          <ac:spMkLst>
            <pc:docMk/>
            <pc:sldMk cId="1203394520" sldId="621"/>
            <ac:spMk id="2" creationId="{B6001128-073B-D998-C51C-291E61C6F539}"/>
          </ac:spMkLst>
        </pc:spChg>
        <pc:spChg chg="mod">
          <ac:chgData name="Piyus Kedia" userId="02ae6dfbcf425881" providerId="LiveId" clId="{5D9E2936-D289-459D-AE35-4B5DFF7EE0AC}" dt="2023-03-10T03:31:20.062" v="13910" actId="20577"/>
          <ac:spMkLst>
            <pc:docMk/>
            <pc:sldMk cId="1203394520" sldId="621"/>
            <ac:spMk id="3" creationId="{0864B62E-688D-7D93-FB4C-033424BF9F3C}"/>
          </ac:spMkLst>
        </pc:spChg>
      </pc:sldChg>
      <pc:sldChg chg="modSp new mod">
        <pc:chgData name="Piyus Kedia" userId="02ae6dfbcf425881" providerId="LiveId" clId="{5D9E2936-D289-459D-AE35-4B5DFF7EE0AC}" dt="2023-03-10T01:20:27.822" v="13740" actId="20577"/>
        <pc:sldMkLst>
          <pc:docMk/>
          <pc:sldMk cId="1498266006" sldId="622"/>
        </pc:sldMkLst>
        <pc:spChg chg="mod">
          <ac:chgData name="Piyus Kedia" userId="02ae6dfbcf425881" providerId="LiveId" clId="{5D9E2936-D289-459D-AE35-4B5DFF7EE0AC}" dt="2023-03-10T01:17:40.980" v="13525" actId="20577"/>
          <ac:spMkLst>
            <pc:docMk/>
            <pc:sldMk cId="1498266006" sldId="622"/>
            <ac:spMk id="2" creationId="{99B407BB-7FF1-F114-4CA4-DAF6EEC974E0}"/>
          </ac:spMkLst>
        </pc:spChg>
        <pc:spChg chg="mod">
          <ac:chgData name="Piyus Kedia" userId="02ae6dfbcf425881" providerId="LiveId" clId="{5D9E2936-D289-459D-AE35-4B5DFF7EE0AC}" dt="2023-03-10T01:20:27.822" v="13740" actId="20577"/>
          <ac:spMkLst>
            <pc:docMk/>
            <pc:sldMk cId="1498266006" sldId="622"/>
            <ac:spMk id="3" creationId="{8D28D648-FA4C-B0F4-B889-3E99E646D7BA}"/>
          </ac:spMkLst>
        </pc:spChg>
      </pc:sldChg>
      <pc:sldChg chg="modSp new mod">
        <pc:chgData name="Piyus Kedia" userId="02ae6dfbcf425881" providerId="LiveId" clId="{5D9E2936-D289-459D-AE35-4B5DFF7EE0AC}" dt="2023-03-10T01:26:39.584" v="13871" actId="20577"/>
        <pc:sldMkLst>
          <pc:docMk/>
          <pc:sldMk cId="2425322371" sldId="623"/>
        </pc:sldMkLst>
        <pc:spChg chg="mod">
          <ac:chgData name="Piyus Kedia" userId="02ae6dfbcf425881" providerId="LiveId" clId="{5D9E2936-D289-459D-AE35-4B5DFF7EE0AC}" dt="2023-03-10T01:25:35.366" v="13766" actId="20577"/>
          <ac:spMkLst>
            <pc:docMk/>
            <pc:sldMk cId="2425322371" sldId="623"/>
            <ac:spMk id="2" creationId="{AAE6CA85-DB5C-9123-F3EE-AD7E04996313}"/>
          </ac:spMkLst>
        </pc:spChg>
        <pc:spChg chg="mod">
          <ac:chgData name="Piyus Kedia" userId="02ae6dfbcf425881" providerId="LiveId" clId="{5D9E2936-D289-459D-AE35-4B5DFF7EE0AC}" dt="2023-03-10T01:26:39.584" v="13871" actId="20577"/>
          <ac:spMkLst>
            <pc:docMk/>
            <pc:sldMk cId="2425322371" sldId="623"/>
            <ac:spMk id="3" creationId="{7C52FFB1-630E-096E-9F3A-48C660870652}"/>
          </ac:spMkLst>
        </pc:spChg>
      </pc:sldChg>
      <pc:sldChg chg="modNotesTx">
        <pc:chgData name="Piyus Kedia" userId="02ae6dfbcf425881" providerId="LiveId" clId="{5D9E2936-D289-459D-AE35-4B5DFF7EE0AC}" dt="2023-03-10T12:50:58.779" v="14382" actId="20577"/>
        <pc:sldMkLst>
          <pc:docMk/>
          <pc:sldMk cId="3213341755" sldId="624"/>
        </pc:sldMkLst>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3T05:17:05.791"/>
    </inkml:context>
    <inkml:brush xml:id="br0">
      <inkml:brushProperty name="width" value="0.05292" units="cm"/>
      <inkml:brushProperty name="height" value="0.05292" units="cm"/>
      <inkml:brushProperty name="color" value="#FF0000"/>
    </inkml:brush>
  </inkml:definitions>
  <inkml:trace contextRef="#ctx0" brushRef="#br0">24402 5145 366 0,'0'0'31'0,"0"0"3"16,0 0 17-16,0 0 4 16,0 0-11-16,0 0-8 0,0 0-6 15,0 0-2-15,4-45-3 16,-4 45-11-16,0 0-9 0,5 3-5 0,-1 7 0 15,0 5-1-15,2 5 0 0,0 8 1 0,7 3 1 32,-5 7 0-32,-6 6-1 0,4 6 1 0,-2 4-1 0,-2-1 2 0,1-2-1 15,1-2 0 1,2-6 1-16,0-4-2 0,-4-6 0 0,2-6 0 16,0-7 1-16,3-7-1 0,-3-3 0 15,0-6 1-15,-2-3-1 0,-2 0 0 0,0-1 0 16,0 0 2-16,0 0 11 0,-2-8 44 15,-4-5-12-15,-5-11-19 16,3-4-18-16,-4-9-3 0,-5-4-4 0,7-6 1 0,-9-11-1 16,9-4 0-16,-3-9-1 0,7-3 0 15,4 1 2 1,0 1-2-16,2 9 0 0,4 8 0 0,-2 6 0 0,4 8 1 16,1 8-1-16,-3 8 0 0,0 4 1 15,2 3-2-15,5 4 2 0,3 0-2 16,-2 3 0-16,9 6-2 0,0 0 2 15,-1 1-2-15,5 4-1 0,-4 7-2 16,0 9-28-16,-3 7-11 16,-10 11-44-16,-8 6-25 0,-6 7-35 0,-12-4-75 15</inkml:trace>
  <inkml:trace contextRef="#ctx0" brushRef="#br0" timeOffset="204.22">24241 5386 384 0,'0'0'161'0,"0"0"-124"0,0 0-4 16,0 0 7-16,0 0 9 0,0 0-18 15,0 0-14-15,0 0 4 0,48-24 1 0,-24 13-5 16,1-2-4-16,6-1-5 16,6 1-3-16,7 0-2 0,-7 0-2 15,2-2-1-15,1 5 1 0,-1 0-2 16,0 3-2-16,-6 2-50 0,-2-2-40 0,-6-1-72 15,-6 1-106-15</inkml:trace>
  <inkml:trace contextRef="#ctx0" brushRef="#br0" timeOffset="2209.73">24989 4891 384 0,'0'0'66'15,"11"-50"-14"-15,-3 35-6 16,-4 0 9-16,-4 4-13 0,0 2-7 0,0 2 4 16,0-2-7-16,0 2-8 0,-2 3-5 15,0 2-5-15,0 2-3 16,2 0-3-16,-6 0-2 0,2 2-3 0,-3 8-3 15,3 4-2-15,0 7 0 0,-8 8 1 16,1 7 1-16,3 3-1 0,2 4 0 0,-2 0 0 16,1 3 0-16,3 1 1 15,2-2-1-15,2 2 1 0,4-4 0 16,3-2 0-16,7 0 0 16,-2-5 0-16,9-2 0 0,-2-4 0 0,1-4-1 15,5-2 1-15,-6-6-11 0,4-5-28 0,3-7-13 16,-5-5-8-16,8-2-9 15,-2-11-34-15,2-7-25 0,-2-1-72 0</inkml:trace>
  <inkml:trace contextRef="#ctx0" brushRef="#br0" timeOffset="2587.4">25417 4850 447 0,'0'0'48'0,"-27"-56"11"0,17 46 11 16,4 1-19-16,-11 6-17 0,7 2-8 15,-4 1-2-15,1 0-13 0,7 9-6 16,-9 6-5-16,-1 7 0 0,4 6-1 16,-5 3 1-16,9 3 0 0,-1 1-1 15,-1 3 0-15,8-3 0 0,2 1 1 16,0-1-2-16,8-3-1 0,5 0 2 16,-5-3 0-16,13-4 0 0,-7-4-1 15,9-5 1-15,-5-1 1 0,1-7 0 0,4-6 1 16,-7-2 0-16,7-5 0 15,-6-4 2-15,1-8 3 16,5-7 24-16,-11-1 2 0,3-5-10 0,-5-4-1 0,-6-4-4 16,-2-6-4-1,-4-3-5-15,-4-3-5 0,-12 0 0 0,3 4-2 0,-10 6 1 16,-6 11-2-16,-4 10 0 0,-2 9-3 16,-2 6-6-16,6 4-14 0,8 7-8 15,0 8-9-15,17 7-15 0,-1 6-25 16,1 3-34-16,4 4-69 0,0-4-136 15</inkml:trace>
  <inkml:trace contextRef="#ctx0" brushRef="#br0" timeOffset="2905.27">25545 4613 429 0,'0'0'62'0,"0"0"0"0,0 0-3 16,0 0-19-1,0 0-27-15,0 0-10 0,0 0 3 0,0 0 7 0,0 0 19 16,67 12-5-16,-41 3-2 0,-3 3-3 16,4 4-5-16,-2 5-2 15,6 4-5-15,-10 8-5 0,-5 6-2 0,1 7 0 16,-9 6-1-16,-4-4 1 15,-4-1-3-15,0-4 1 0,-2-1-1 0,-6 1 0 16,-9 0 1-16,7-3-1 0,-7-5 0 16,5-7-28-16,4-5-20 0,-7-4-17 0,5-7-22 15,4-1-57-15,-5-8-121 16</inkml:trace>
  <inkml:trace contextRef="#ctx0" brushRef="#br0" timeOffset="3141">26246 4884 571 0,'0'0'47'0,"0"0"1"15,0 0-12-15,0 0 15 0,0 0-15 16,0 0-12-16,0 0-5 0,6-50-5 15,9 44-7-15,-3-1-4 16,15-1-3-16,2 1 0 0,2 1 0 0,4 1 0 16,2 5 0-16,-6 1-2 0,-6 8-34 15,-8 3-49-15,-9 6-27 16,-8 2-93 0</inkml:trace>
  <inkml:trace contextRef="#ctx0" brushRef="#br0" timeOffset="3314.51">26308 5154 613 0,'0'0'66'0,"0"0"3"0,0 0-25 15,0 0 2-15,0 0-23 0,0 0-18 16,60-9 1-16,-33-2 0 0,-2 2-5 16,-2 1 1-16,6 2-2 0,-7 4 0 15,1 0-29-15,0 2-22 0,4 5-37 0,-9 4-54 16,1-2-191-16</inkml:trace>
  <inkml:trace contextRef="#ctx0" brushRef="#br0" timeOffset="6603.87">27559 4234 476 0,'0'0'70'0,"0"0"-13"0,0 0-44 16,0 0 24-16,0 0 13 0,0 0-9 15,0 0-29-15,-54-45-4 0,42 45-3 16,-11 9-1-16,0 4-2 0,3 5-1 16,-5 4-1-16,2 8-1 0,2 5 1 15,-1 4-1-15,1 3 1 0,4 2 0 16,5 1 0 0,0 0 0-16,7 1 1 0,5 0-1 0,0-2-1 0,9-4 1 15,5-1 0-15,-1-5-1 0,11-4 1 16,-5-5 2-16,4-3-2 0,6-2-1 0,2-6 1 15,0-8-1-15,2-6 2 0,2-6 0 16,-2-10 2 0,0-8 6-16,0-6 29 0,-2-5-3 0,-2-3-7 0,-6-2-6 15,-3-4-7-15,-1-6-5 0,-9-5 1 16,-10-5-6-16,-2-5-2 0,-18 2 0 16,-9 2-2-16,-13 8 1 0,-7 12-2 15,-13 16 0-15,-8 12-12 0,-9 13-14 16,7 13-13-16,5 12-8 0,8 11-13 15,13 7-40-15,3 5-87 0,5-4-214 16</inkml:trace>
  <inkml:trace contextRef="#ctx0" brushRef="#br0" timeOffset="7336.19">24628 6441 356 0,'0'0'76'0,"0"0"-22"0,0 0 0 0,0 0 0 16,0 0-8-16,0 0-4 16,0 0-6-16,8-30-6 0,-8 30-6 0,2 0-12 15,4 3-9-15,0 4-1 0,1 7-2 16,1 8 1-16,2 4 1 0,-4 9-2 15,-1 4 2-15,1 5 0 0,0 3-1 16,-2 0 1-16,2-3 0 0,-4-4-2 16,2-6-2-16,-1-5 2 0,-3-5 0 15,0-6 1-15,2-5-1 0,-2-4 1 16,2-6-1-16,-2-3 0 0,0 0 2 16,0 0-2-16,0-3 4 0,-2-4 4 0,0-8 12 15,-1-4 12-15,-7-7-15 0,-2-8-5 16,3-8 3-1,-7-7-8-15,1-6-1 0,-1-7-3 0,-1-6 1 0,-3-8-2 16,5-5-2-16,1 2-3 0,3 6 2 31,11 14 1-31,0 14 1 0,3 12 0 0,5 8-1 0,4 6 0 0,-1 6 0 16,9 4-3-16,-3 6 2 0,5 2-1 16,5 9-3-16,-6 10-13 0,2 6-15 15,4 12-9-15,-15 9-17 0,0 8-32 0,-9 4-50 16,-18-4-138-16</inkml:trace>
  <inkml:trace contextRef="#ctx0" brushRef="#br0" timeOffset="7515.84">24367 6736 576 0,'0'0'35'0,"0"0"7"0,0 0-15 0,21-57 19 15,-5 38-13-15,3-2-10 16,8-1 1-16,2-2-2 0,-2 2-8 15,4 1-9-15,8-1-3 0,0 2-1 16,-2 1 0-16,3 4-1 0,-3 2 0 0,-4 4-2 16,0 3-40-1,-6 3-31-15,0-3-42 16,-13 2-94-16</inkml:trace>
  <inkml:trace contextRef="#ctx0" brushRef="#br0" timeOffset="7893.46">25221 6127 132 0,'0'0'147'0,"0"0"-123"16,-8-54 11-16,6 41 15 15,-3 0 1-15,-1 0-9 0,2-1 5 0,0 0-5 16,0 0 2-16,0 6-5 0,0-2-1 16,-1 3 2-16,-3 1 1 0,4 1-5 15,0 1-8-15,0 1-5 0,0 1-3 0,2 2-4 16,2 0-4-16,0 0-6 16,-2 5-4-16,-1 7-2 0,-7 12-2 15,-2 6 0-15,3 7 2 0,1 8 0 16,-2 4-1-16,4 4 1 0,2 1 0 0,1 0 1 15,6 0-1-15,3-1-1 0,10 1 1 16,-3-5 0-16,11-2-1 0,-5-3-17 16,4-4 3-16,4-3-5 0,-7-6-1 15,3-7-22-15,2-6-15 0,0-9-10 16,-9-6-17-16,5-5-37 0,-11-8-38 16</inkml:trace>
  <inkml:trace contextRef="#ctx0" brushRef="#br0" timeOffset="8145.42">25496 6121 592 0,'0'0'64'16,"0"0"-17"-16,0 0 6 0,0 0 7 16,0 0-28-16,0 0-14 0,0 0-2 15,0 0-2-15,0 0-7 0,21-29-4 16,-17 47-2-16,2 4 1 0,0 7-1 15,-2 4 1-15,-2 5-1 0,0 8 0 16,0-2 0-16,0 0-1 0,1-3 0 16,1-8-10-16,4-3-17 0,0-7-20 0,0-3-16 15,-5-5-16-15,3-4-37 0,-6-3-78 16</inkml:trace>
  <inkml:trace contextRef="#ctx0" brushRef="#br0" timeOffset="8443.61">25843 5839 570 0,'0'0'34'0,"0"0"-2"0,0 0 16 0,0 0 16 15,0 0-20-15,0 0-21 0,0 0 2 16,-2-52-2-16,2 50-6 0,2 0-6 15,2 2-4-15,7 1-3 0,7 7-3 16,-1 3 0-16,5 8 0 0,5 6 0 16,-2 7-1-16,-6 10 0 0,-1 6 0 15,-9 9 2-15,-7 9-2 0,-2 7 1 16,-9 1-1-16,-11 0 3 0,3-6-2 16,-6-3-1-16,7-7-4 0,-5-6-17 15,9-5-13-15,-7-7-14 0,9-6-37 16,-11-5-36-16,5-12-130 0</inkml:trace>
  <inkml:trace contextRef="#ctx0" brushRef="#br0" timeOffset="8696.43">26769 6117 649 0,'0'0'29'16,"0"0"6"-16,0 0-22 0,0 0 25 0,0 0 1 0,0-50-19 15,4 37-6-15,5 1-4 0,7-1-7 16,-6 1-2-16,15 1-1 0,0 0 0 16,0 2 0-16,4 0 0 0,-2 5-1 15,0 4-9-15,-9 6-40 0,-1 7-30 16,-13 1-49-16,-4 0-107 0</inkml:trace>
  <inkml:trace contextRef="#ctx0" brushRef="#br0" timeOffset="8869.12">26684 6384 693 0,'0'0'34'0,"0"0"-26"15,0 0-6-15,58-20 21 0,-31 2 3 16,6-4-19-16,0-3-7 0,2-1 0 15,3 0 0-15,-1 1-1 0,-4-1-36 16,0 1-19-16,-2-3-28 0,-2-4-60 16,0 2-120-16</inkml:trace>
  <inkml:trace contextRef="#ctx0" brushRef="#br0" timeOffset="9083.81">27381 5337 756 0,'0'0'56'0,"0"0"-26"16,0 0 10-16,0 0-4 0,0 0-19 16,0 0-10-16,0 0-2 0,0 0-1 15,0 0-2-15,43 14 0 0,-36 18 0 16,-7 8 0-16,0 7 0 0,0 7 0 16,0 7-1-16,-4 7-1 15,-1 0-21-15,1-2-31 0,4-6-69 0,-6-5-79 16,4-12-145-16</inkml:trace>
  <inkml:trace contextRef="#ctx0" brushRef="#br0" timeOffset="9720.33">24750 7987 446 0,'0'0'94'0,"0"0"-34"0,0 0-8 0,4-50 20 0,-4 46-15 15,0 2-19-15,2 2-9 0,0 0-7 16,-2 0-9-16,2 4-9 0,4 4-3 15,5 8 2-15,-3 5-3 0,2 5 0 16,3 8 1-16,-3 4 1 0,0 3-1 16,5 1 0-16,-7 2 1 0,-2 0-2 15,4-4 2-15,3-4-2 0,-7-5 1 16,0-8-1 0,3-3 0-16,-3-11 0 0,-2-2 0 15,-2-4-1-15,-2-2 0 0,0 1-1 16,0-2 1-16,-2-4 1 0,-6-7 3 15,-5-4-1-15,3-8-2 0,-7-8 0 16,1-7 0-16,-7-9 2 0,7-10 0 16,-9-6 1-16,2-11-1 0,6-6-1 15,-3-5 1-15,11 0-1 0,7 5-1 0,2 8 2 16,9 11-1-16,7 11 1 16,5 11-2-16,4 10 0 0,6 8 0 15,0 8-3-15,2 9 1 0,2 4 2 16,-2 7-10-16,-6 14-27 0,-11 5-23 15,-3 10-32-15,-13 7-45 0,-2-2-77 0</inkml:trace>
  <inkml:trace contextRef="#ctx0" brushRef="#br0" timeOffset="9897.16">24611 8104 628 0,'0'0'39'16,"0"0"11"-16,8-53-27 0,7 36 27 15,1-3-7-15,1 0-24 0,6-6-5 16,6 1 1-16,2 3-5 0,2 4-6 0,4 2-2 16,8-4-1-16,5 1 1 0,-2 4-2 15,1 4-9-15,-5 3-37 0,11 1-37 16,-11-3-41-16,7 1-78 0,-17-4-195 16</inkml:trace>
  <inkml:trace contextRef="#ctx0" brushRef="#br0" timeOffset="10175.59">25535 7426 679 0,'0'0'26'0,"-8"-51"1"0,8 39 20 16,-8 0 7-16,1 3-23 0,5 0-12 16,-4 5-3-16,-6 2-5 0,-1 2-5 15,-3 4-2-15,-1 9-3 0,-10 7-1 16,5 7 0-16,-3 6-2 0,0 4 2 15,6 3 0-15,5 4-1 0,8 7 0 16,-9 6 1-16,9 8 0 0,2 0-3 16,4-1 3-16,8-5-1 0,9-8-3 15,1-5-12-15,5-6-4 0,6-9-13 16,2-4-11-16,2-9-4 0,4-5-15 16,1-10 0-16,7-5-11 0,-2-12-27 15,-3-7-51-15,-9-3-119 0</inkml:trace>
  <inkml:trace contextRef="#ctx0" brushRef="#br0" timeOffset="10632.31">25843 7625 538 0,'-4'-54'54'0,"2"37"0"0,2 3 6 16,0 4 12-16,2 5-24 0,0 1-21 16,0 3-6-16,-2 1-7 0,0 0-7 15,4 0-2-15,-2 4-3 16,5 4 1-16,1 3-1 0,-4 4-1 0,-4 2 1 15,0 3-1-15,0-1 0 0,-8 2 0 16,-3 1 0-16,3 2-1 0,-13-5 0 0,7-2-2 16,-9-2-3-16,7-4-3 0,-5-3 0 15,7-2 0-15,-3-6 2 16,9 0 3-16,-1-3 1 0,-1-4 0 0,4-5-1 16,2-4 1-16,2-6 1 0,2-6 2 15,0-2-1-15,0 0 1 0,4 0-1 16,6 5 4-16,5 4 1 0,-3 3-3 15,9 6 2-15,-1 2 1 0,9 5 0 16,4 2-2-16,0 3-2 0,-4 5 3 16,0 8-3-16,-4 6-1 0,-12 6-1 15,-3 8 1-15,-6 9 1 0,-8 5-1 0,-9 6 0 16,1-1 0-16,-9-5-7 0,9-7-8 16,-7-9 5-16,13-6 5 15,-2-7 4-15,-2-4 1 0,5-4 1 0,3-2-1 16,0-4 0-16,2-3 0 0,0-1-1 15,0 0 1-15,4 0-4 0,7-7 4 16,1-6-2-16,3-4 2 0,3-3 0 16,3 1-15-16,-9-2-42 0,1 2-37 15,3-6-37-15,-7 0-121 0</inkml:trace>
  <inkml:trace contextRef="#ctx0" brushRef="#br0" timeOffset="10867.93">26079 7229 656 0,'0'0'76'0,"0"0"-37"15,29-52 11-15,-19 46 3 0,0 3-24 16,3 3-17-16,-3 0-1 0,11 6 1 16,2 6-3-16,-5 9-4 0,9 6 0 15,-13 7-1-15,5 8-2 16,-13 5 0-16,1 6-1 0,-5 7-1 0,-9 9-11 15,-3 8-20-15,-11 3-8 0,1-1-26 16,-3-5-40-16,6-9 11 0,5-8 4 0,6-12 2 16,0-11-81-16</inkml:trace>
  <inkml:trace contextRef="#ctx0" brushRef="#br0" timeOffset="11151.2">26773 7436 324 0,'0'0'223'15,"0"0"-154"-15,0 0-31 0,0 0 19 0,0 0-4 16,0 0-23-16,0 0-17 0,0 0-7 15,0 0-3-15,21-34-1 16,-13 31-2-16,9-2 0 0,1 2 0 16,9 0 0-16,-2 3 1 0,-4 0-1 0,4 1-1 15,-5 7-13-15,-7 3-54 0,-3 6-28 16,-10 2-75-16,-2 1-168 0</inkml:trace>
  <inkml:trace contextRef="#ctx0" brushRef="#br0" timeOffset="11324.41">26736 7771 716 0,'0'0'66'0,"0"0"-54"0,0 0-7 15,0 0 18-15,0 0-3 0,70-20-13 16,-37 7-5-16,3-1-1 0,3 0 0 16,2 7-1-16,-4 1-21 0,1 2-52 15,-7 2-35-15,-4-1-60 16,-11-1-256-16</inkml:trace>
  <inkml:trace contextRef="#ctx0" brushRef="#br0" timeOffset="14246.47">27666 7058 292 0,'0'0'74'0,"0"0"-17"0,7-66 13 16,-5 50 5-16,-2-1-18 0,0 1-10 16,2-2-2-16,0 2-1 0,2 2-5 0,-4 2-6 15,0 4 0-15,2 5-4 0,-2 1-6 16,2 2-5-16,-2 0-6 0,0 1-8 16,0 5-3-16,4 7-1 15,0 4-2-15,0 10 2 0,-2 5 0 0,7 6 1 16,3 6-1-1,-6 3 1-15,-2 4-1 0,-1 2 0 0,1 1 0 16,-2 1-29-16,-4 0-31 0,-9-1-65 0,-5-4-81 16</inkml:trace>
  <inkml:trace contextRef="#ctx0" brushRef="#br0" timeOffset="14924.22">25039 9183 308 0,'0'0'73'16,"0"0"-22"-16,0 0 17 16,0 0-9-16,0 0-9 0,0 0-14 0,0 0-5 15,0 0-5-15,-6-32-4 0,6 32-6 16,0 0-4-16,0 0-2 0,0 0-4 16,0 6-4-16,8 3-2 0,-2 4 0 15,-2 9 1-15,7 2 0 0,-1 7 1 16,-2 3-1-16,-1 1 2 0,1 3-3 15,4-1 2 1,-6-1 0-16,3-3-2 16,-3-6-2-16,4-4 2 0,-4-7 0 0,-3-4 0 15,-1-5 1-15,0-4-1 0,-2-3 1 16,0 0-1-16,0 0 1 0,0 0 2 16,-2-9 3-16,0-3 2 0,-7-3 9 15,-5-6-1-15,3-4-4 0,-5-4-1 16,-1-8 0-16,-5-4 0 0,3-9-2 15,-4-1-3-15,5-8-1 0,1-3-4 0,1-6 0 16,5-4 0-16,7-1-1 16,4 7 0-16,6 9-1 0,7 12 1 15,3 12 1-15,7 10-1 0,-4 9-1 16,5 5-3-16,7 9 2 0,0 4-23 16,-4 14-19-16,-8 10-27 0,-3 8-36 15,-13 3-67-15,-6-1-113 0</inkml:trace>
  <inkml:trace contextRef="#ctx0" brushRef="#br0" timeOffset="15113.34">24785 9364 616 0,'0'0'17'0,"0"0"10"0,0 0 19 16,0 0 9-16,0 0-21 0,0-53-18 0,12 31-1 15,7 0 3-15,6-4-9 0,1 2-6 16,10 0-3-16,5 1 3 0,-4 4-3 15,0 2 0-15,3 3 0 0,-3 1-21 16,2 2-36-16,0-1-34 0,-8 0-64 16,-8-3-186-16</inkml:trace>
  <inkml:trace contextRef="#ctx0" brushRef="#br0" timeOffset="15381.18">25517 8814 565 0,'0'0'87'0,"0"0"-83"16,-5-63 5-16,5 51 48 16,0 4 4-16,-6-1-34 0,0 3-7 0,-4 2 3 15,-1 3-9-15,7 1-7 0,-8 3-4 16,-1 8-2-16,3 6-1 0,-6 7 0 16,5 6-1-16,-5 3 0 0,3 5 0 15,7 5 1-15,2 3-1 0,2 3 1 16,2 0-1-16,4 0 1 0,4-1 0 15,11 1 0-15,-3-3 0 0,5-3-2 16,2-5-18-16,0-9 0 0,8-8-5 0,0-7-19 16,0-8-12-16,2-3 0 0,0-4-27 15,-6-12-72-15,-11-4-133 0</inkml:trace>
  <inkml:trace contextRef="#ctx0" brushRef="#br0" timeOffset="15873.83">25550 8945 475 0,'0'0'20'15,"0"0"-8"-15,0 0 19 16,0 0 29-16,0 0-17 0,-9-52-15 0,9 42-1 16,0-1 0-16,0-1-7 0,4 0-3 15,1-1 0-15,7-2-1 0,5-2-5 16,5 0-2-16,-1 4-3 0,2 3 0 15,6 0-3-15,-5 4 1 0,1 2 0 0,2 4-2 16,-2 0-2-16,-9 7 3 16,3 6-3-16,-13 3 1 0,5 6-1 15,-3 2 0-15,-6 2 1 0,-2 0-1 16,-10 0-1-16,-3-2-7 0,1-5-1 0,-7 2-6 16,5-3-1-16,-7-2 2 0,11-2 5 15,-5-5 5 1,5-1 3-16,6-3 1 0,-2-2 0 0,1-3 0 0,5 0 1 15,0 0-1-15,0-1 4 16,0-4 5-16,0-1 4 0,3-3-3 16,1 3 0-16,2-2 0 0,6-1-2 0,7 0 1 15,-3 3-2-15,9 1 2 0,2 4-3 16,2 1 0-16,-4 4 1 0,-2 6-1 0,-1 2-1 16,-9 4-4-16,3 3-1 15,-10 4 2-15,-1 2-2 0,-5 1 2 16,0 1-1-16,-7-3 1 0,-1 0-2 15,-6-2 0-15,3-5-1 0,-7 0-13 0,3-4-6 16,-8 0-7-16,5-3-13 0,-7-4-25 16,4-3-19-16,3-3-44 0,-3-3-82 15</inkml:trace>
  <inkml:trace contextRef="#ctx0" brushRef="#br0" timeOffset="16138.71">25949 8732 501 0,'0'0'106'0,"0"0"-43"15,0 0 4-15,-7-53 7 0,7 42-32 16,9-1-21-16,3 1-2 0,0 2 4 16,-1 4-6-16,7 2-6 0,1 3-4 0,8 1-3 15,4 10-2-15,2 5-1 0,0 7 1 16,-2 10-2-16,-2 8 1 15,-6 10 0-15,-13 5 1 0,-6 3-1 0,-2 2-1 16,-6-4-8-16,-6 0-5 16,-11-3-6-1,0-5-8-15,3-3-19 0,-5-6-10 0,13-6-19 0,-7-5-30 0,5-10-115 16</inkml:trace>
  <inkml:trace contextRef="#ctx0" brushRef="#br0" timeOffset="16454.08">26846 8762 424 0,'0'0'80'0,"0"0"-36"16,0 0 19 0,-48-13-3-16,46 11-11 0,2 1-20 15,0 0-6-15,0-1-5 0,0 0-8 16,4 2-7-16,0-3-2 16,9-1 1-16,7-4 0 0,11 0-1 0,3-3-1 15,1 0 1-15,2 1-1 0,-4 1 0 16,-2 3 0-16,-4 6-15 0,-9 0-35 15,-1 3-30-15,-11 5-52 0,-6-1-121 16</inkml:trace>
  <inkml:trace contextRef="#ctx0" brushRef="#br0" timeOffset="16627.2">26904 8947 602 0,'0'0'58'0,"0"0"-23"0,0 0-31 0,0 0 9 16,0 0 16-16,0 0-9 0,72-14-5 15,-41-2 1-15,4 0-9 0,-2 1-6 16,-2 0 0-16,-4 2-1 0,0 0 0 16,-11 0-33-16,7-3-31 0,-12-4-44 15,3-1-101-15</inkml:trace>
  <inkml:trace contextRef="#ctx0" brushRef="#br0" timeOffset="17818.66">27753 8182 154 0,'0'0'8'15,"8"-53"4"-15,-1 37 12 0,-3 4 10 0,0 3-2 0,2 2 5 16,-4-2 2-1,0 3 10-15,0 0 2 0,0 1-8 0,3 2 2 0,-5 0-11 16,0 1 1-16,0 2 0 0,0 0-4 16,0 0 2-16,0 0 2 0,0 0-9 15,0 0-4-15,0 0-7 0,0 0-5 16,0 0-4-16,4 3-3 0,-2 2 2 16,2 0 4-16,-2 1-3 0,0 0-2 15,-2 3 0-15,0 0-1 0,-4 1 1 16,-2 2 0-16,-5 3-1 0,-9-2 0 15,3 3-1-15,-6 0 0 0,-6-2 1 16,3 3-1-16,-1-6-1 0,6-1 0 16,-2-3-1-16,11-3 0 0,-1-3 0 15,5-1-3-15,4-2 3 16,0-4 1-16,0-3-1 0,-2-1 1 0,1-7-1 16,5 0 0-16,-2-4 0 0,9 1 0 15,1-2 0-15,-4 5 1 0,6 0 0 0,7 1 0 16,-7 1 1-16,13 0 0 0,-2 4 0 15,3 5 0-15,7 2-2 0,-2 2 0 16,4 2-1-16,1 5 1 0,-6 5 0 16,-3 5 0-16,-6 5 2 15,-1 3-2-15,-9 8 1 0,-5 7 1 0,-4 7 0 16,-10 5 0-16,-11 3-1 0,2-2 0 0,-3-5 1 16,-5-5-2-16,10-7-3 15,-4-5 1 1,11-6-1-16,-4-5 2 0,5-2 1 0,1-3 0 0,4-3 0 0,0-4-1 15,4-4 1 1,0-1 0-16,0-1 0 0,0 0 0 0,8-1 4 0,0-5-3 16,15-5 4-16,8-6 6 0,10-5 5 15,3-1-5 1,10-5-5-16,-9 0-1 0,5 3-2 0,-9 1-1 0,-6 3-1 16,-6 3-1-16,-10 3-1 0,-5 5-34 15,-14-2-37-15,-6 0-86 0,-13-1-150 0</inkml:trace>
  <inkml:trace contextRef="#ctx0" brushRef="#br0" timeOffset="18699.64">25362 10358 285 0,'0'0'81'0,"0"0"-25"16,0 0 10-16,0 0-2 0,0 0-10 16,0 0-14-16,0 0 3 0,0 0-3 15,-17-40-3-15,17 40-9 0,0 2-14 0,2 4-9 16,0 4-5-16,6 5 2 15,1 5 0-15,5 4 3 0,-8 3 1 0,7 2-1 16,1 2-1-16,-8 1-2 0,9-2-1 16,-5 1 1-16,-8-1-1 15,4-3-1-15,1-2 1 0,-5-8-1 0,-2-4 1 16,2-7-1-16,2-4 1 0,-2 0-1 16,-2-2 0-16,0 0 2 0,-8-3 2 15,-1-5 0-15,3-6-2 0,0-4-1 16,-6-3 2-16,-1-1 10 0,5-4-1 15,-13-4-1-15,11-6-2 0,-13-6-1 0,11-5-3 16,-9-5-1-16,9-5-4 16,-5-3 1-16,9-1-1 0,4 3 2 15,2 1-2-15,2 8-3 0,4 6 3 0,8 10 0 16,5 9-2-16,-7 8 2 0,3 7-1 16,1 6-4-16,5 3-19 0,-1 8-9 15,5 7-13-15,-11 6-18 0,7 7-11 16,-11 4-21-16,-8 6-39 0,-4-4-93 15</inkml:trace>
  <inkml:trace contextRef="#ctx0" brushRef="#br0" timeOffset="18873.34">25252 10397 531 0,'0'0'51'0,"0"0"0"0,0 0 4 16,0 0 9-16,0 0-18 0,0 0-25 15,0 0-11-15,0 0 3 0,29-64-4 16,-6 44-1-16,1 1-3 15,14-3-3-15,5 0-1 0,-2-2 0 0,5 4-1 16,1 0 0-16,-5 1-1 0,5-1-32 16,-3 2-48-16,-7-3-57 0,-6 0-127 15</inkml:trace>
  <inkml:trace contextRef="#ctx0" brushRef="#br0" timeOffset="19146.73">26042 9787 389 0,'0'0'282'0,"0"0"-276"0,-9-55-2 16,5 42 41-16,-4 6 11 0,-2 1-32 15,3 3-10-15,-5 3 2 0,-2 1-3 16,1 9-7-16,-8 5-5 0,3 6-1 16,-1 6 0-16,-6 2 2 0,9 6-2 15,-5 2 0-15,13 2 0 0,-4 2 0 16,7-1-2-16,5 1 0 0,0 0 1 0,13 0 0 15,-3 2 2-15,5-1-1 16,3 0 1-16,7-3-1 0,-2-6-11 16,2-3-5-16,6-9-18 0,0-6-18 15,4-9 5-15,0-6-2 0,2-7-21 0,2-13-27 16,-1-6-31-16,-14-1-165 0</inkml:trace>
  <inkml:trace contextRef="#ctx0" brushRef="#br0" timeOffset="19461.12">26339 9797 603 0,'0'0'14'0,"-10"-54"22"0,10 47 19 15,0 3 8-15,-2 4-24 0,2 0-21 0,0 0-6 16,-4 1-2-16,0 8-2 0,-1 7-5 16,-1 5-1-16,0 8 0 0,-8 4-1 15,-1 2 0-15,3 0 1 0,-7 0-1 16,9-3-1-16,-5-2 2 15,5-1-2-15,6-4 0 0,0-4 0 0,0-3 0 16,4-3-2-16,2-3 0 0,-2 0-1 0,4-5 1 16,2-1-1-16,0-4 1 15,9-2 0-15,-1 0 1 0,9-5 0 0,0-7 1 16,6-2 1-16,-1-4-1 16,3 1 0-16,0-1 0 0,0 1 0 15,-8 3 0-15,-4-3 0 16,-1 5-10-16,-11 0-29 0,-3 2-26 0,-4 0-18 15,-4-4-31-15,-5 2-88 0</inkml:trace>
  <inkml:trace contextRef="#ctx0" brushRef="#br0" timeOffset="19646.57">26275 9819 557 0,'0'0'57'0,"0"0"-27"0,0 0-6 15,0 0 7-15,0 0 4 16,0 0 3-16,0 0 2 0,56 47-8 0,-46-26-8 0,3 3-8 15,1 5-7-15,-6 4-6 0,3 2-1 16,1 2-1-16,-6 4 1 0,-1-2-2 16,1 0-7-16,-2-6-33 15,2-6-18-15,0-3-18 0,0-8-7 0,-6-1-61 16,0-8-107-16</inkml:trace>
  <inkml:trace contextRef="#ctx0" brushRef="#br0" timeOffset="19934">26486 9661 542 0,'0'0'52'16,"23"-53"-7"-16,-7 40 20 0,-3 1-5 0,-3 4-22 15,4 2-8-15,-3 2-3 0,-1 4-7 16,7 0-8-16,-7 3-3 15,13 7-4-15,-9 5-1 0,9 10 0 0,-9 5-2 16,5 11 0-16,-9 6-1 0,-3 10 0 16,-1 6 1-16,-6 5-2 0,-13 2-2 15,1 1-37-15,-11-6-9 0,9-6-23 16,-9-8 16-16,11-10 17 0,-7-12-6 0,11-13-73 16,-7-9-141-16</inkml:trace>
  <inkml:trace contextRef="#ctx0" brushRef="#br0" timeOffset="20219.12">27354 9611 506 0,'0'0'38'15,"0"0"24"-15,0 0-17 0,0 0 8 0,0 0-15 16,0 0-19-16,0 0-2 0,0 0-1 16,0 0-6-16,-51-4-5 15,51 4-2-15,0 0 0 0,6 0-2 0,8-1 0 16,5-1 0-16,10-3 1 0,10-2 0 16,9 0-2-16,-3-1 3 0,3 4-3 15,-5 4 0-15,-8 1-10 0,-4 10-43 16,-12-1-45-16,-9 3-87 0,-10-2-182 15</inkml:trace>
  <inkml:trace contextRef="#ctx0" brushRef="#br0" timeOffset="20371.62">27255 9976 415 0,'0'0'250'0,"0"0"-239"0,54-9-11 0,-25-11 3 16,8-1 19-16,6-4-13 15,-1 0-6-15,-1 0-3 0,-2 2 0 0,-2 1-8 16,5-1-47-16,-5 1-33 0,-2-2-59 16,-6-1-136-16</inkml:trace>
  <inkml:trace contextRef="#ctx0" brushRef="#br0" timeOffset="20817.84">27956 9304 628 0,'0'0'10'0,"0"0"-3"0,-6-63-1 15,8 51 37-15,-2-4-2 0,4-1-12 16,0-4-1-16,8-1-9 0,5 1-11 16,-3 4-5-16,9 2 1 0,0 2 2 15,-1 1 0-15,5 6 0 0,6 2 1 0,-2 4-3 16,3 0 0-16,-6 7 0 0,1 4-3 15,-8 3 1-15,-4 2 1 16,-11 4-2-16,0 4 0 0,-8 5 0 0,-8 1-1 16,-3 2-1-16,-7-2-11 15,-7-2-7-15,2-2-2 0,2-5-6 0,-2-3 0 16,1-4 14-16,9-2 7 0,-1-4 6 0,9-3 0 16,3-3 0-16,4-2 0 15,0 1 3-15,0-1 13 0,0 0 3 16,0 0 0-16,6-1-5 0,3-3-1 15,9-2 4-15,-1-2-1 0,3 3-4 16,5 1 0-16,-4 1 2 0,6 3-1 0,0 0 3 16,-3 0-5-16,-7 8 2 0,2 1-2 15,-11 2-6-15,-6 3-2 0,0 4-2 16,-2 0 1-16,-4 3-1 16,-4-2 0-16,-7 1-1 0,3 0-15 0,-5 0-4 15,1 0-9-15,-7 0-16 0,4 0-38 16,-5 0-59-16,1-3-117 0</inkml:trace>
  <inkml:trace contextRef="#ctx0" brushRef="#br0" timeOffset="21334.37">27497 11260 366 0,'0'0'39'0,"0"0"-33"16,0 0-4-16,0 0 0 0,0 0 2 15,54 30-4-15,-46-25-7 0,-4 1-57 16,-2 0-121-16</inkml:trace>
  <inkml:trace contextRef="#ctx0" brushRef="#br0" timeOffset="21506.78">27573 11805 556 0,'0'0'120'16,"0"0"-37"-16,0 0-65 0,0 0-2 15,0 0-2-15,0 0-10 0,0 0-3 16,0 0 1-16,0 0 0 0,2 22-2 16,-2-22-21-16,-6 0-44 0,2 0-47 15,-2 0-95-15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4:43:43.995"/>
    </inkml:context>
    <inkml:brush xml:id="br0">
      <inkml:brushProperty name="width" value="0.05292" units="cm"/>
      <inkml:brushProperty name="height" value="0.05292" units="cm"/>
      <inkml:brushProperty name="color" value="#FF0000"/>
    </inkml:brush>
  </inkml:definitions>
  <inkml:trace contextRef="#ctx0" brushRef="#br0">20250 8890 206 0,'0'0'147'0,"0"0"-103"15,0 0-8-15,0 0 10 16,0 0 8-16,0 0-6 0,0 0-8 16,0 0-11-16,-42 3-2 0,42-3-3 0,0 0-6 15,0 0-4-15,0 0-6 0,0 0-3 0,6 2-1 16,3-1-3-16,5 1 2 15,7 0-1-15,8 1 2 0,2 0-1 0,0-1-2 16,4 1 0-16,-2 0-1 0,-2 2-61 16,-8 0-40-16,-9 2-88 0</inkml:trace>
  <inkml:trace contextRef="#ctx0" brushRef="#br0" timeOffset="174.06">20150 9207 686 0,'0'0'10'32,"0"0"-9"-32,54 13 16 0,-27-17 47 0,4 1-36 0,2-3-18 0,4 2-1 15,0 1-8-15,3-2 1 0,-1 3 0 16,0 0-2-16,5-1-16 0,1-2-45 31,1-2-32-31,1-4-48 0,-8-4-182 0</inkml:trace>
  <inkml:trace contextRef="#ctx0" brushRef="#br0" timeOffset="632.41">21424 8042 460 0,'0'0'35'0,"0"0"22"0,0 0 2 0,0 0-19 16,0 0-19-16,0 0-12 0,0 0-3 16,0 0 8-16,0 0 3 0,0 43-1 15,6-22 7-15,-2 5-2 0,0 5-4 16,-2 7-4-16,2 8-2 0,-4 8-1 15,0 12 1-15,-6 9-5 0,-4 12 2 16,-5 8 0-16,3 10-5 0,-7 5-2 16,7 0 1-16,-1 3 3 0,5-3-1 15,2-1-1-15,2-3-1 0,2-5 2 0,0-1-2 16,2-5-2-16,2-4-2 0,2-5 2 16,4-9 3-16,11-6-1 15,-3-8-1-15,11-5 1 0,0-6-2 16,6-7-1-16,2-4 1 0,5-8 0 0,5-8-1 15,3-11 0-15,-3-11-2 0,7-12-1 16,-3-14-8-16,7-13-8 0,2-12-12 16,-4-16-29-16,0-11-31 0,1-16-66 15,-13 1-161-15</inkml:trace>
  <inkml:trace contextRef="#ctx0" brushRef="#br0" timeOffset="915.93">21426 7990 476 0,'0'0'5'16,"0"0"-2"-16,0 0 41 0,0 0 11 0,0 0-26 15,0 0-14-15,0 0 6 16,0 0 3-16,18-51-7 0,1 45-3 0,2 0-3 16,5-1-4-16,5 2-2 0,5 3-5 15,-1 1 0-15,4 1 0 0,9-1 0 16,-1 1-2-16,7 2-51 0,-7-2-50 16,-5-1-86-16</inkml:trace>
  <inkml:trace contextRef="#ctx0" brushRef="#br0" timeOffset="1278.92">21969 8073 519 0,'0'0'62'0,"0"0"-1"0,0 0 9 16,0 0 1-16,0 0-25 0,0 0-17 15,0 0-10-15,0 0-10 0,0 0-9 16,4-3 0-16,1 18-3 0,1 8 3 15,-2 4 1-15,0 5 2 0,2 6-3 16,-4 0 4-16,2 3-4 0,1-1 2 16,1-3-1-16,2-2-1 0,2-3-3 15,-1-4-32-15,1-3-23 0,2-6-35 0,-3-6-42 16,-5-3-85-16</inkml:trace>
  <inkml:trace contextRef="#ctx0" brushRef="#br0" timeOffset="1577.28">22408 8213 438 0,'0'0'25'16,"0"0"28"-16,0 0 12 0,-54-9-10 15,48 9-20-15,2 0-7 0,1 0-1 16,3 1-8-16,0 2-11 0,0 0-8 16,3 4 0-16,5 0 2 0,2 1 3 15,3 1 3-15,7 1 3 0,1 2 0 16,6-2-3-16,4 2-2 0,2-2-4 16,0-2-1-16,-4 1-1 0,-4-3-34 15,-11-3-46-15,-4 0-13 0,-8-3-70 16,-2 0-123-16</inkml:trace>
  <inkml:trace contextRef="#ctx0" brushRef="#br0" timeOffset="1719.21">22525 8218 260 0,'0'0'251'0,"0"0"-154"15,0 0-18-15,0 0 6 0,0 0-25 16,0 0-20-16,0 0-17 0,0 0-18 16,0 0-5-16,-55 21 0 15,44 8 0-15,-7 3 2 0,5 4-2 0,-3 2 1 16,3 0-1-16,3 1-30 15,4-2-30-15,0-2-34 0,6-4-36 0,-2-7-167 16</inkml:trace>
  <inkml:trace contextRef="#ctx0" brushRef="#br0" timeOffset="2127.04">23063 8082 422 0,'0'0'80'0,"0"0"-49"15,0 0 10-15,0 0 23 0,0 0 0 16,0 0-29-16,8 65-6 16,-6-44-1-16,0 1-11 0,2 6-3 0,1 4-8 0,-1 5-3 15,0 1-1-15,2 0-1 0,-2-1 1 16,6-2-2-16,3-5 2 0,-7-5-1 15,6-5-1-15,-1-4 0 16,-7-7-2-16,0-5 2 0,-4-1-6 0,0-3-3 16,0 0 0-16,-4-6 9 0,-6-5 1 15,-3-6 0-15,3-3-1 0,-11-5 1 16,5-6-1-16,-5-10 0 0,4-5 4 16,1-7 8-16,8-6 4 0,-3-3-5 15,9 4-1-15,2 6-3 0,0 11-2 16,9 8-3-16,-5 11 0 0,2 4-2 0,0 7 0 15,0 3 0-15,5 1 0 0,-1 6-7 32,2 1-33-32,5 9-35 0,-5 7-18 0,-1 0-40 0,-3 1-120 15</inkml:trace>
  <inkml:trace contextRef="#ctx0" brushRef="#br0" timeOffset="2331.44">22856 8315 686 0,'0'0'61'15,"0"0"-41"-15,0 0 27 0,0 0 2 16,0 0-21-16,0 0-14 0,0 0-7 0,50-48-3 16,-23 39 0-16,6 2 0 15,6 1-4-15,6 3 0 0,3 1 0 0,2 1 0 16,-1 1-21-16,-1-1-43 0,-3-3-82 15,-10-1-107-15</inkml:trace>
  <inkml:trace contextRef="#ctx0" brushRef="#br0" timeOffset="2677.77">23567 8047 518 0,'0'0'68'16,"9"-58"-12"-16,-5 47 0 0,0 4 12 16,-2 3-17-16,0 2-25 0,-2-1-1 15,0 2-4-15,0 1-5 0,-2 0-7 16,-6 0-6-16,-3 5-3 0,1 4 0 15,-9 7-2-15,3 1 2 0,-5 7 0 16,5 3 0-16,-5 5 0 0,4 4 0 16,1 1 0-16,5 0 0 0,-3 1 1 15,6 0-1-15,6 2 0 0,0 0 0 0,2 3 0 16,8-2-18-16,4 1-16 16,7-2 2-16,8-3-21 0,4-7-27 0,2-6-22 15,2-10-68-15,-4-7-162 0</inkml:trace>
  <inkml:trace contextRef="#ctx0" brushRef="#br0" timeOffset="3134.95">23658 8203 467 0,'0'0'30'15,"0"0"4"-15,0 0 29 16,0 0-8-16,0 0-17 0,0 0-11 0,0 0 2 15,0 0 1-15,0 0-3 0,-16-45-8 16,20 43-3-16,4-2-5 0,-2 1-1 16,9 0-3-16,3 1-1 0,9 1-1 15,-2 1 0-15,4 4-1 0,-4 5-3 16,2 5 1-16,-9 1-1 0,-3 4-2 16,-5 3 1-16,-6 3-1 0,-2 1 1 15,-2-1-1-15,-6 1-14 0,-2-4 0 16,2-1-5-16,-7-5 0 0,3-2 9 0,4-2 5 15,1-2 5-15,1-2 1 0,-2-3 0 16,0-2 0-16,0-3 1 0,0 0 2 16,-1-2 1-16,-5-3-1 0,2-2 1 15,3-3-3-15,1-4 4 0,-2-3-1 16,6-6 5-16,0-4 3 0,2-6 2 16,0-3 3-16,6-1-4 0,4 4 1 15,-1 5 1-15,3 9-8 0,0 6-3 0,-1 5 0 16,7 5-3-16,-1 1 0 15,8 2-2-15,2 7 0 0,-3 4 1 0,3 7-1 16,-2 0 0-16,0 3 0 16,-13 4-19-16,-1 2-25 0,-3 3-32 0,-8-3-54 15,-2-5-133-15</inkml:trace>
  <inkml:trace contextRef="#ctx0" brushRef="#br0" timeOffset="3360.16">24101 8281 640 0,'0'0'96'0,"0"0"-40"16,0 0-39-16,0 0 30 0,0 0-10 16,0 0-23-16,0 0-8 0,0 0 5 15,6-42-8-15,2 39 1 16,-2 0-4-16,7 0-1 0,9 0-1 0,7 0 1 15,4 0-2-15,0-1-6 0,5 0-27 16,-1-3-31-16,-2 0-56 0,-6 0-79 16</inkml:trace>
  <inkml:trace contextRef="#ctx0" brushRef="#br0" timeOffset="3719.19">24493 8020 344 0,'0'0'75'15,"0"0"-6"-15,0 0 7 0,0 0-8 0,0 0-23 16,0 0 7-16,0 0-3 0,0 0-9 15,0 0-11-15,4-25-9 0,-4 25-4 16,0 1-8-16,3 3-5 16,1 4-2-16,2 3 1 0,-2 3-1 0,0 4 3 15,-2 2-3-15,4 2 2 0,-1 3 1 16,1 3-4-16,2 2 2 0,-4 2-2 16,-2 3 1-16,0-3 0 0,4-1-1 15,1-1 0-15,-1-1-9 0,4-6-21 0,-6-4-25 16,-2-5-38-16,-2-6-30 15,0-2-115-15</inkml:trace>
  <inkml:trace contextRef="#ctx0" brushRef="#br0" timeOffset="4220.42">24642 7782 324 0,'0'0'60'0,"0"0"11"0,0 0 7 15,0 0-3-15,0 0-23 0,0 0-9 16,0 0 0-16,0 0-7 0,-6-18-12 15,12 18-5 1,0 0-8-16,-2 0 2 0,7 1-2 0,3 5 2 16,1 4-4-16,10 6 4 0,1 7-3 0,1 3-5 15,4 7-1-15,-4 0-1 0,-2 4-1 16,-2 3 0-16,-15 2-1 0,-2 3-1 16,-6 1 0-1,-4-3 0-15,0 0 0 0,-8-6-25 0,-3-4-12 0,3-2-12 16,-7-3-14-16,7-3-17 0,-9-3-44 15,9-7-113-15</inkml:trace>
  <inkml:trace contextRef="#ctx0" brushRef="#br0" timeOffset="5085.18">25510 8078 330 0,'0'0'52'0,"0"0"-5"16,0 0 11-16,0 0 1 0,0 0-8 16,0 0-23-16,0 0-13 0,-27-5-3 15,27 5 3-15,0 1-1 0,7 1-2 16,5 1 13-16,-2 1 1 0,7 1-4 0,6-2 1 16,10 0-3-16,8-1-6 0,7-1-5 15,-5 1-4-15,5-2-3 0,-7 1-2 16,-6-1-24-16,-10 0-57 0,-13-3-33 15,-3-3-106-15</inkml:trace>
  <inkml:trace contextRef="#ctx0" brushRef="#br0" timeOffset="5276.74">25587 7915 628 0,'0'0'32'0,"0"0"12"16,0 0 11-16,0 0 4 0,0 0-28 15,0 0-19-15,0 0-3 0,0 0 0 0,0 0-7 16,6 45 2-16,2-15 3 0,1 5 0 16,-1 5-2-16,6 2-3 0,-1 4-1 15,3 1 0-15,1 1-1 0,-7 0-33 16,3-2-48-16,-7-7-38 0,-2-7-97 16</inkml:trace>
  <inkml:trace contextRef="#ctx0" brushRef="#br0" timeOffset="5668.53">26511 7854 358 0,'0'0'107'0,"0"0"-40"0,0 0 1 0,0 0-3 0,0 0 0 16,0 0-11-16,0 0-9 0,0 0-8 15,0 0-8-15,0-16-11 0,0 16-11 16,0 4-7-16,0 3-1 0,0 6-2 15,2 6 3-15,2 3 0 0,-2 5 2 16,0 3-2-16,2 2 0 0,-2 1 2 16,2 2-1-16,1 3-1 0,-3-1 0 15,4 0-1-15,2 1-42 0,5-5-4 16,-7-8-54-16,2-3-45 0,0-10-140 16</inkml:trace>
  <inkml:trace contextRef="#ctx0" brushRef="#br0" timeOffset="5888.69">26835 7917 637 0,'0'0'38'0,"0"0"-20"15,0 0 24-15,0 0 9 0,0 0-21 16,0 0-16-16,0 0-5 0,0 0 3 0,0 0-4 15,35 19-4-15,-16-8 1 0,0 1-3 16,8 1-2-16,-3 3 0 0,-1 2 2 16,-2 1-2-16,4-4-10 15,-13-1-45-15,2-1-73 0,-9-5-46 0,-5-4-136 16</inkml:trace>
  <inkml:trace contextRef="#ctx0" brushRef="#br0" timeOffset="6077.74">26978 7918 562 0,'0'0'79'0,"0"0"1"0,0 0 6 16,0 0-14-16,0 0-33 16,0 0-21-16,0 0-16 0,0 0-2 0,0 0-2 15,-43 21 2 1,32 10 1-16,-7 2 0 0,7 4-1 0,-5 2-1 0,5 2-18 16,1-1-23-16,2 1-25 0,4 0-16 31,0-5-1-31,4-3-55 0,0-10-183 0</inkml:trace>
  <inkml:trace contextRef="#ctx0" brushRef="#br0" timeOffset="6485.73">27518 7749 169 0,'0'0'357'0,"0"0"-357"0,0 0 9 0,0 0 57 0,0 0-16 0,0 0-27 16,16 58-3-16,-6-41 12 0,3 5-5 15,-7 6-3-15,4 4-3 0,3 4-10 16,-7 5-7-16,-2 2-2 0,-2 1 0 16,0-4-1-16,-2-2 0 0,2-7 0 15,0-5 0-15,0-6 0 16,0-6 0-16,1-6-1 0,-3-3 0 15,2-4 2-15,-2-1-2 0,0-2 3 0,0-4 5 16,0-5 0-16,-2-5-5 0,-7-2-2 0,7-7 4 16,-6-1 5-16,-4-7-5 0,1-7 3 15,1-4-1-15,-5-8-2 0,5-6 3 16,0-1 1-16,-3 0-6 16,5 9-1-16,2 10-1 0,4 10-1 15,0 11 1-15,0 4-1 0,2 7 0 16,2 3 0-16,4 4-7 0,6 1-14 0,9 6-8 15,4 5-5-15,2 6-13 0,-5 4-23 16,1 2-7-16,-13 4-85 0,-7-3-132 16</inkml:trace>
  <inkml:trace contextRef="#ctx0" brushRef="#br0" timeOffset="6659.13">27418 7969 693 0,'0'0'46'0,"0"0"-33"0,0 0 21 16,0 0 5-16,0 0-21 0,0 0-12 16,58-35-3-1,-31 30-2-15,4 3 1 0,4 2-1 16,2 0 1-16,3 0-2 16,1 0-16-16,0 0-37 0,-3 0-56 0,-5 0-82 15</inkml:trace>
  <inkml:trace contextRef="#ctx0" brushRef="#br0" timeOffset="7116.06">28098 7602 529 0,'0'0'71'0,"0"0"-19"0,0 0-16 0,0 0 35 16,0 0-17-16,0 0-30 0,0 0-10 15,0 0-6-15,0-24-3 16,-6 34-5-16,2 8-3 0,-8 7 2 16,1 4 2-16,3 5-2 0,-6 5 1 0,3 7 0 15,3 2 0-15,0 6 2 0,-1 0-2 16,7-1 0-16,2 0 1 0,9-6-1 15,3-3 0-15,9-5-5 0,-3-4-20 16,11-6-26-16,2-7-18 0,-6-7-24 16,-10-6-98-16</inkml:trace>
  <inkml:trace contextRef="#ctx0" brushRef="#br0" timeOffset="7557.23">28212 7823 488 0,'0'0'24'16,"0"0"-5"-16,0 0 19 0,0 0 16 15,0 0-16-15,0 0-10 0,0 0-2 0,0 0-1 16,0 0-1-16,-14-34-7 0,18 31-1 16,10 0-9-16,1 2 4 15,9 0 5-15,3 1 1 0,6 4-5 0,0 3-1 16,1 6-6-16,-5 0-3 0,-9 5-1 15,5 1-1-15,-13 1 0 16,3 2 0-16,-9 3-1 0,-6 2 0 0,0-1 0 16,-4-1-5-16,-8-1-13 0,1-5-1 15,1-4-22-15,-3-5 37 0,5-3 4 16,4-1 1-16,0-5 1 0,0-1 0 16,-2 0 4-16,-3 0-1 0,1-3-2 15,2-1 5-15,2-5 10 0,-3 0-5 0,1-2 4 16,2-4-4-16,2-5-1 0,2-3-2 15,0-3 2-15,4-1-3 16,9 0 1-16,-7 3 0 0,6 5 0 0,3 7 0 16,-3 4-8-16,5 3 0 0,-1 5-1 15,9 0 0-15,0 7-2 0,0 4 1 16,1 4-1-16,5 8 1 0,-4 1-1 16,-6 3-13-16,-4 1-16 15,-5 0-16-15,-4 0-41 0,-6-3-43 0,-2-8-153 0</inkml:trace>
  <inkml:trace contextRef="#ctx0" brushRef="#br0" timeOffset="7761.96">28797 7983 678 0,'0'0'59'15,"0"0"4"-15,0 0-33 0,0 0 6 16,0 0-11-16,0 0-14 0,0 0-6 15,68-36 5-15,-41 35-5 16,0 1-2-16,6 0-2 0,0 0-1 0,0 0 0 0,2 0 0 16,1 0-5-16,-1-1-24 15,-2-4-32-15,-6-4-91 0,-7-1-176 16</inkml:trace>
  <inkml:trace contextRef="#ctx0" brushRef="#br0" timeOffset="8233.09">29461 7741 685 0,'0'0'31'15,"0"0"-12"-15,0 0 27 0,62 12 9 16,-54-8-32-16,2 2-15 0,-6-3 0 0,-2 1 2 31,-2 1-7-31,0-1 0 0,0 3-3 0,-4-3-2 0,-8 3 2 0,-1 3 2 16,-7-3-2-16,-1-1 0 15,-4-3-9-15,-4 0-4 0,-2-3-9 16,0 0-3-16,-2 0-12 0,0-4-4 0,2-1 5 16,4-2 13-16,3-2-4 0,1 0 14 15,8-1 13-15,3 1 3 16,6-1-1-16,4-1 2 0,2-1 5 0,0 1 17 16,6-1-3-16,6 2-1 0,-1 2-2 15,3 2-5-15,5 4 0 0,8 1 1 16,-1 4-3-16,3 7 2 0,11 6-2 15,1 4 0-15,0 4-3 16,-6 1-4-16,-4-2-4 0,-8 1 2 0,-15 1-4 0,-3-4 0 16,-5 3-1-16,-9 0 1 15,-7 0-1-15,-1-2 1 16,-3-6-8-16,5-4-5 0,-3-2 9 0,5-1 4 0,7 0 0 16,0-4 1-16,0 0-1 0,3-2-1 15,3-1 1-15,0-1 0 0,5-1 0 16,5-1 1-16,0-5-1 0,3-3-12 15,3-1-37-15,1-5-59 16,-1-5-45-16,-1-2-194 0</inkml:trace>
  <inkml:trace contextRef="#ctx0" brushRef="#br0" timeOffset="8436.74">29740 7448 638 0,'0'0'114'0,"0"0"-49"0,0 0-17 16,0 0-6-16,0 0-21 0,0 0-12 16,0 0 1-16,60 47 0 0,-40-21-2 15,5 8 0-15,0 6-4 0,-7 1-2 16,-1 4-2-16,-11 2 0 0,-6 0-2 16,-2 1-25-1,-10 0-32-15,-7-1-63 0,-10-2-86 0,0-11-147 0</inkml:trace>
  <inkml:trace contextRef="#ctx0" brushRef="#br0" timeOffset="9733.6">21955 9346 80 0,'0'0'157'16,"0"0"-86"-16,0 0-20 0,0 0 15 0,0 0 7 0,0 0-8 15,4-28-7-15,-4 28-14 0,0 0-7 16,0 0 1-16,0 0-11 0,0 0-11 16,6 4-7-1,-4 2-7-15,4 6 3 0,1-1 2 0,-1 6 4 0,0 3 2 16,2-1-5-16,-1 7-3 0,-5 2-1 16,2 2-1-16,2 3 0 0,-4 0-1 15,0 0-1-15,4 3-1 0,-6-2 2 16,0-1-2-16,0-8 1 0,0-3-1 15,2-6-14-15,-2-1-36 16,0-5-25-16,0-3-21 16,-6-1-83-16,-2-4-205 0</inkml:trace>
  <inkml:trace contextRef="#ctx0" brushRef="#br0" timeOffset="11094.98">22263 9459 273 0,'0'0'97'0,"0"0"-24"0,0 0-5 16,0 0-2-16,0 0-14 0,2-13-17 15,0 13-9-15,2 0-4 16,2 3-10-16,5 4-6 16,1 4-1-16,-2 4 2 0,9 1-2 0,-4 2-1 0,3-1-1 15,1 1-2-15,1-1 0 0,-1-3 0 16,-2 0-2-16,-1-3-7 0,-4-1-49 15,-3-5-24 1,-1-1-60-16,-4-4-100 0</inkml:trace>
  <inkml:trace contextRef="#ctx0" brushRef="#br0" timeOffset="11267.91">22430 9472 427 0,'0'0'142'0,"0"0"-65"15,0 0-6-15,0 0 7 0,-27-50-23 16,27 50-22-16,0 0-23 0,3 9-10 15,-3 7-4-15,0 9 2 16,0-1 2-16,0 5 1 0,0 0-1 0,0-1 1 16,-3 1-1-16,1-3-9 0,2-2-43 15,-2-2-40-15,0-7-30 0,-2-4-106 0</inkml:trace>
  <inkml:trace contextRef="#ctx0" brushRef="#br0" timeOffset="11677.37">22773 9298 665 0,'0'0'54'0,"0"0"-26"15,0 0 19-15,0 0-10 0,0 0-21 0,54 28-5 16,-43-14-1-16,-1 6 3 0,2 5-5 15,-1 5-5-15,-1 5-1 0,0 4-1 16,-4 4-1-16,-1 1 0 0,-1 0 0 16,4-3 0-16,2-3-1 0,-5-7-2 15,-1-6 3-15,2-6 0 0,-4-6-2 16,0-6-7-16,0-1 2 0,-2-6 2 16,0 0-3-16,0-3 8 0,0-4 6 15,-6-6 2-15,-2-6-6 0,-1-2-2 16,-7-6 2-16,3-5 1 0,-3-4-1 15,-1-8 4-15,-3-7 0 0,7-5 1 16,-1-1 4-16,3 0-8 0,7 5-3 16,2 8 1-16,0 7-1 0,4 9-1 0,4 8 0 15,5 6 0-15,3 6 0 0,-1 2-1 16,9 3 1-16,5 3 0 0,-4 3-1 16,0 8-9-16,2 6-26 0,-15 3-23 15,-2 4-37-15,-6 3-46 0,-8-5-136 16</inkml:trace>
  <inkml:trace contextRef="#ctx0" brushRef="#br0" timeOffset="11866.11">22732 9538 633 0,'0'0'57'16,"0"0"-11"-16,0 0-23 0,0 0 27 15,31-56-8-15,-16 48-24 0,7-4-10 16,5 0-2-16,6 3-3 0,0-3-3 15,5 5 0-15,-3-1 0 0,-2 1 0 16,0 2-19-16,0-1-31 0,-4 0-51 16,0-2-43-16,-9-2-206 0</inkml:trace>
  <inkml:trace contextRef="#ctx0" brushRef="#br0" timeOffset="12115.82">23340 9200 704 0,'0'0'42'16,"0"0"12"-16,0 0-24 0,0 0 19 16,0 0-14-16,0 0-14 0,0 0-7 0,0 0 0 15,-10-14-4-15,7 20-10 16,-1 3-1-16,-4 9-4 0,0 9 1 16,-3 4 4-16,7 5 1 0,2 1 2 15,-2 4-3-15,4 3 0 0,2-1-1 16,4 1-1-16,5-1-4 0,7-1-10 15,3-2-17-15,4-6 24 0,6-5-8 0,-2-9-32 16,0-7-30-16,0-6-30 0,-11-6-77 16,-1-1-166-16</inkml:trace>
  <inkml:trace contextRef="#ctx0" brushRef="#br0" timeOffset="12560.76">23472 9343 582 0,'0'0'22'0,"0"0"11"0,0 0 15 16,0 0 8-16,0 0-19 0,0 0-8 15,0 0-2-15,0 0-3 0,-12-55-8 16,14 52-6-16,4-1-7 0,4 2 1 16,5 2-3-16,5 0 0 0,7 0 3 15,4 6-2-15,7 2 2 0,-1 5-3 16,-4 2 0-1,-4 4 0-15,-9 6-1 0,-3 0 0 0,-7 7-2 0,-6 3 0 16,-4 3-6-16,-4 2-28 0,-2-3-20 16,-6-4-24-16,1-7 26 0,5-7 32 0,-4-8 1 15,4-5 14-15,-1-6 7 0,1 0 4 16,2-3-1-16,-6-3 5 0,-1-2 4 16,5-5 6-16,0-2 4 15,-2-3 34-15,4-4-18 0,0-3-8 0,4-6-1 16,0 0-1-16,0-2-5 0,4-1-4 15,4 2-6-15,-2 7-2 0,4 6-3 0,3 3-2 16,1 6-3-16,1 4-3 16,3 5 0-16,9 2-2 0,-2 10 1 0,2 5-1 15,4 8 1-15,-4 4-1 16,2 4 0-16,-4 1 2 0,-11 2-10 0,5 1-22 16,-13-2-28-16,-4-6-51 0,-2-5-79 15,-4-10-249 1</inkml:trace>
  <inkml:trace contextRef="#ctx0" brushRef="#br0" timeOffset="12781.54">24121 9422 745 0,'0'0'76'15,"0"0"-37"-15,0 0-3 16,0 0 1-16,0 0-13 0,0 0-16 0,0 0-4 15,0 0 1-15,52-29-2 0,-38 29-3 16,3 0 1-16,2 0-1 0,9 3 0 16,-5 0 0-16,4-2-1 0,4 2 0 15,-2-1-7-15,2 0-28 0,-4 1-23 16,-11-1-66 0,-5-2-95-16</inkml:trace>
  <inkml:trace contextRef="#ctx0" brushRef="#br0" timeOffset="13081.05">24570 9150 473 0,'0'0'86'15,"0"0"-58"-15,0 0 21 0,0 0 13 0,0 0 6 16,0 0-20-16,0 0-13 0,0 0 0 15,0 0-10-15,-13-36-7 0,13 40-8 16,0 3-6-16,5 2-4 0,3 6 1 0,2 4 1 16,-4 4 1-16,1 6-2 0,3 2 2 15,0 3-2-15,-2 3-1 0,3 0 1 16,1 3-1-16,-4-1 0 0,3 2-3 31,1 0-19-31,-1-4-13 0,-7-6-52 0,-4-9-11 0,2-9-56 0,-8-5-299 31</inkml:trace>
  <inkml:trace contextRef="#ctx0" brushRef="#br0" timeOffset="13365.19">24655 9017 6 0,'0'0'527'0,"0"0"-468"0,0 0-14 16,0 0 24-16,0 0 7 0,0 0-31 15,0 0-14-15,57-39-7 0,-44 39-3 16,12 6-7-16,2 6-3 0,-1 7-4 16,7 5-1-16,1 4-2 0,-1 5-3 15,-4 4 2-15,-7 5-2 0,-7 4-1 0,-7 2 0 16,-6 5 0-16,-14 5-2 0,-5 7-7 15,-4 2-11-15,-5-2-26 0,3-7 32 16,-4-10-1-16,8-9-25 0,3-9-34 16,6-8-21-16,-7-7-126 0</inkml:trace>
  <inkml:trace contextRef="#ctx0" brushRef="#br0" timeOffset="13618.04">25428 9335 597 0,'0'0'55'0,"0"0"-22"0,0 0-6 0,0 0 21 16,0 0-2-16,0 0-20 0,0 0-14 15,0 0-4-15,0 0 1 16,51-2 0-16,-22-3-4 0,4 1-2 15,0 1-2-15,0-1-1 0,-2 4 1 0,-2-3-1 16,-6 2-1-16,-2 1-25 0,-9-1-49 16,1 0-42-16,-11-1-93 0</inkml:trace>
  <inkml:trace contextRef="#ctx0" brushRef="#br0" timeOffset="13823.05">25428 9199 717 0,'0'0'35'16,"0"0"21"-16,0 0-19 0,0 0 0 0,0 0-18 16,0 0-13-16,0 0-3 15,0 0 5-15,16 68 0 0,-14-39-1 0,9 4-3 16,-1 5-1-16,0-2-1 0,-4 5-2 16,7 2-1-16,1 1 0 15,-5 3-25-15,7-2-43 0,-6-4-24 0,1-9-64 16,1-13-146-16</inkml:trace>
  <inkml:trace contextRef="#ctx0" brushRef="#br0" timeOffset="14375.21">26769 9062 352 0,'0'0'55'0,"0"0"4"0,0 0 11 15,0 0-5-15,0 0-19 16,0 0-12-16,0 0 3 0,-62-44-3 0,54 41-2 16,-7 1-2-16,3 1-6 0,4 1-6 15,-9 1-1-15,7 5-6 0,-7 6-3 0,3 4-5 16,-1 6-2-16,-3 3 0 0,3 4 0 16,-3-1-1-16,5 3 0 0,-5 0 1 15,7 0-1-15,-1 2 2 0,4-3-2 16,6 0 0-16,2 0 0 0,2-3-1 15,4 1 0-15,4-1 1 0,1-4-2 16,1-1 1-16,9-7 1 0,-5-2-5 16,7-9-3-1,6-4 4-15,2-5 4 0,2-10 0 16,0-6 2-16,0-1 2 0,-4-3-3 0,-4-2 2 0,-11 0 1 0,1-3 5 16,-5-2 0-16,-8-2-5 0,-2-2 0 15,-2-3-1-15,-12 1-1 0,1 3-1 16,-3 6 1-1,-1 10-2-15,-3 6 0 0,5 6-3 0,-1 7-10 0,1 0-12 16,5 9-19-16,-5 6-29 0,7 5-15 16,-2 6-20-16,-5-2-51 0,7-2-227 15</inkml:trace>
  <inkml:trace contextRef="#ctx0" brushRef="#br0" timeOffset="14642.84">27203 9171 636 0,'0'0'37'0,"0"0"20"0,0 0-25 0,0 0 23 0,0-51-11 15,0 47-17-15,2 3-6 0,-2 1-8 16,5 0-7-16,1 4-4 0,6 5-1 15,-2 2-1-15,11 6 1 0,-2 1 0 0,6 4 0 16,-3 0 0-16,-5 1 1 0,3 0-2 16,-5-1-3-1,1-3-23-15,-7-3-26 0,-1-3-44 16,0-7-41-16,-8-3-135 0</inkml:trace>
  <inkml:trace contextRef="#ctx0" brushRef="#br0" timeOffset="14819.42">27365 9175 187 0,'0'0'382'0,"-34"-53"-308"0,24 42-8 32,-4 4 7-32,5 7-13 0,5 0-27 15,-4 10-16-15,-6 5-14 0,7 7-3 16,-9 6 1-16,3-3-1 0,5 4 0 16,-4 2 0-16,6 1-2 0,-1 0-25 0,7 0-20 15,-2-4-29-15,2-5-12 0,2-6-43 16,0-9-84-16</inkml:trace>
  <inkml:trace contextRef="#ctx0" brushRef="#br0" timeOffset="15231.98">27832 8923 635 0,'0'0'73'0,"0"0"-27"15,0 0-22-15,0 0 17 16,0 0 1-16,53 51-22 0,-44-32-9 0,-5 5 1 16,0 0-2-16,0 4-5 0,-2 4 0 15,0 1-4-15,-2 1 1 0,0 5-2 16,0-1 0-16,0 2 1 0,0-2 0 16,0-3-1-16,4-7 0 0,-4-9-3 15,2-7 1-15,1-7-3 0,-3-5 1 16,2 0 0-16,-2 0 0 0,0-4 4 15,-5-5 2-15,-3-1 0 0,0-7-1 0,0-2 0 16,-11-6-1-16,3-5 1 0,-7-4 0 16,4-4 2-16,-1-6 3 0,-1-3-2 15,8-4 4-15,3-3-1 0,4 6 0 16,6 5-6-16,0 11-1 0,10 10 0 16,-4 6-1-16,1 6 1 0,9 5-2 15,-1 4 0-15,7 1-1 0,1 3-8 16,0 6-13-16,6 5-11 0,-4 4-28 15,-11 1-46-15,5 0-36 0,-13-3-167 0</inkml:trace>
  <inkml:trace contextRef="#ctx0" brushRef="#br0" timeOffset="15400.34">27695 9157 597 0,'0'0'102'0,"0"0"-48"15,0 0-35-15,0 0 11 0,0 0 7 16,0 0-20-16,0 0-5 0,46-17-4 16,-21 12-1-16,4-1-5 0,4 2 0 0,0-2-2 15,2 1-1-15,2-1 0 0,0-2-21 16,7-3-33-16,-3-6-67 0,-4 1-104 16</inkml:trace>
  <inkml:trace contextRef="#ctx0" brushRef="#br0" timeOffset="15668.82">28429 8783 709 0,'0'0'43'0,"0"0"-9"16,0 0-6-16,0 0 21 16,0 0-11-16,0 0-24 0,0 0-7 0,0 0 1 15,-56-29-8-15,40 35 0 16,-5 8-3-16,0 7 2 0,-3 4-1 0,-3 3 0 15,10 5 2-15,-6 4-1 0,7 6 1 16,4 2 0-16,3 2 0 0,7 0 0 0,2-2 0 16,6 1-5-16,5-2-16 15,5 0-6-15,-3-5-37 0,7-5 32 16,-3-8-45-16,6-8-44 0,-3-7-57 16,-1-7-189-16</inkml:trace>
  <inkml:trace contextRef="#ctx0" brushRef="#br0" timeOffset="16141.53">28489 8860 501 0,'0'0'29'15,"0"0"3"-15,0 0 20 0,0 0-8 0,0 0-13 0,0 0-8 16,0 0 0-16,0 0 1 15,0 0 1-15,-19-27-5 0,26 27-9 0,3-1-4 16,-2 1-1-16,15 1 4 0,-2 7 2 16,6 4 0-16,1 2 0 0,6 7-7 15,-1-1-1-15,-7 5-1 16,-3 1-3-16,-12-1-3 0,-3 2 2 0,-8 0-1 16,0-1 0-16,0 0-8 0,-6-4-9 15,2-3-7-15,-3-7 6 0,3-4 9 16,-2-3 4-16,2-4 7 0,0-1 0 15,-3 0 4-15,5 0-3 0,-6-1 3 0,0-5 3 16,2 0-4-16,4-3 0 0,-5-1 6 16,5-2 2-16,0-5-2 0,0 0 3 15,2-2 3-15,-2-2-3 0,4-3-3 32,2 1-1-32,0-5 0 0,3 0-1 0,7 6-4 0,-4 2 2 0,1 8-4 15,7 3-1-15,-3 4 0 0,8 1-1 16,1 4 1-16,-1 7-1 0,8 8 1 15,2 5 0-15,2 5-1 0,-4 7 1 16,-2 2 0-16,-4 2 1 0,-12 0-1 16,-5-4-2-16,-6-2-14 15,-4-1-22-15,-11-6-37 0,5-2-50 16,-2-6-104-16</inkml:trace>
  <inkml:trace contextRef="#ctx0" brushRef="#br0" timeOffset="16377.89">29151 9060 141 0,'0'0'509'0,"0"0"-451"0,0 0-15 0,0 0 21 16,0 0-23-16,0 0-24 0,0 0-6 15,0 0 1-15,-27-13 4 0,29 10-3 31,6 2-10-31,9-4-2 0,5 4 1 0,9-1-1 16,2 1-1-16,2 1 2 16,-3 0-2-16,-4 0-7 0,3-1-42 15,-4 1-40-15,2-6-56 0,-4-4-176 16</inkml:trace>
  <inkml:trace contextRef="#ctx0" brushRef="#br0" timeOffset="16883.34">29640 8844 671 0,'0'0'63'0,"0"0"-21"0,0 0-29 16,0 0 21-16,0 0 1 0,0 0-18 16,0 0-9-16,0 0 0 0,0 0-4 15,7 10 1-15,-11-4-5 0,-5 4 1 16,-3 2-1-16,-1-2 2 0,-5 1 1 15,1-1-3-15,-3-2 0 0,1 0-8 16,-2-2-6-16,3-2-5 0,3-3 2 16,-3-1-2-16,3 0 3 0,7-4 2 0,-4-2 4 15,3-3 6-15,3-1 1 0,-2-1 3 16,0-3 2-16,3-1-2 0,5-3 6 16,0-3 5-16,11-3 7 0,-1 1 1 15,0 0-10-15,5 7-2 0,-5 2 2 16,5 7-3-16,1 3-2 0,-1 4-3 15,5 1 1-15,9 11 0 0,0 7 0 16,0 6-1-16,-6 1 1 0,0 2 0 16,-9 1-1-16,-6 3-1 0,-8 3-1 0,-12 0 1 15,-2 2 1-15,-7-3-1 0,2-3-7 16,5-4-9-16,1-6 11 16,1-3 5-16,6-3 2 0,4-4-2 0,2 1 0 15,0-5 0-15,0-1 2 0,8 0 3 16,6-4 2-16,-3-1 2 0,9-1-1 15,-3 0-4-15,6-1-1 0,-1-4-3 16,-5 1 1-16,4-4-1 0,-7-1-20 16,5-4-25-16,-3-1-55 0,5-5-44 15,-11-2-202-15</inkml:trace>
  <inkml:trace contextRef="#ctx0" brushRef="#br0" timeOffset="17182.02">29665 8632 483 0,'0'0'79'0,"0"0"-14"15,0 0 9-15,0 0 3 0,0 0-27 16,0 0-18-16,0 0-7 0,0 0-7 15,48-17-5-15,-34 30-1 0,5 5-2 16,6 4 3-16,-7 7-3 0,5 5-3 16,0 6 0-16,-5 3-4 0,1 0-2 15,-11 1 0-15,-4 0 0 0,-2-3-1 16,-10-2 0-16,-6-3-24 0,-9 0-19 16,-6-5-17-16,0 1-50 0,-4-7-54 0,2-9-4 15</inkml:trace>
  <inkml:trace contextRef="#ctx0" brushRef="#br0" timeOffset="18286.75">30232 7009 272 0,'0'0'61'0,"0"0"-10"16,0 0 32-16,0 0 15 0,0 0-57 15,0 0-11-15,0 0-10 0,-17 2 6 16,17-2-6-16,2 0-8 0,0 0-2 15,9-1 2-15,-1 1 5 0,4-1 6 0,7-1 0 32,0 1-10-32,1-1-2 0,5 2-2 0,0 0-3 0,4 5-1 0,0 1 1 15,2 1 0-15,0 3-2 0,0 1-2 16,-2 1-1 0,-4 4 0-16,-4-1 0 0,-2 0 0 0,-5 1 0 0,1 2-1 31,-7 0 0-31,3 0 2 0,-5 6-1 15,-4 2 2-15,4 5 2 0,-4 2 0 0,0 6-1 16,3 4 3-16,-3 4-3 16,0 6-1-16,-2 3 2 0,-2 7-5 15,2 4-1-15,-2 8 1 0,2 2 1 16,0 7 0-16,2 4-1 0,-2 4 3 0,3 6-3 16,1 2 4-16,0 2-2 0,2 1 0 15,3 0-2-15,1-4-1 0,0-4 1 16,-1-7 1-16,3-10 1 0,-6-8 1 15,-3-11 2-15,-1-11 1 0,-4-9-2 16,-11-7 0-16,-1-4 1 0,-11-3-1 16,-6-3 3-16,-10-3-2 0,-17-2-1 15,-10-2 0-15,-10-3-3 0,-9-2 1 16,-2-1 0-16,-2-3 0 0,-2-1-2 0,11 2-17 16,-3 0-21-16,4-1-25 15,1 1-59-15,3-3-120 0</inkml:trace>
  <inkml:trace contextRef="#ctx0" brushRef="#br0" timeOffset="22965.43">20496 11609 451 0,'0'0'60'15,"0"0"-3"-15,0 0-49 0,0 0-1 16,0 0 19-16,0 0 5 0,0 0-10 16,41-12-5-16,-27 7-6 0,3 2-3 15,1 3-6-15,1-1 0 0,0 5-1 16,1 2 0-16,1 2-19 0,-4 2-45 15,-9 0-73-15,-4 2-72 0</inkml:trace>
  <inkml:trace contextRef="#ctx0" brushRef="#br0" timeOffset="23139.26">20407 12082 567 0,'0'0'44'0,"0"0"-10"16,0 0-33-16,0 0 19 0,72 10 19 15,-33-23-11-15,7-5-9 0,7 1-9 16,5-4-10-16,4 1 1 0,0-2-1 16,5 1-8-16,-8-2-78 0,-3-5-76 15,-14 0-178-15</inkml:trace>
  <inkml:trace contextRef="#ctx0" brushRef="#br0" timeOffset="23548.3">21562 11228 488 0,'0'0'68'0,"0"0"5"16,0 0-3-16,4-55 4 16,-2 49-27-16,-2 1-17 0,2 5-8 0,0 0-5 15,-2 0-4-15,3 0-8 0,1 6-2 0,0 7-3 16,8 2 0-16,1 11 0 0,-3 5 2 15,4 10 2-15,-3 12-1 0,-5 10-3 16,-2 14 2-16,-4 13 1 16,-4 6-3-16,-4 8 1 0,-7 2 1 0,1 4-1 15,3 1 1-15,-1 4 1 0,2 2-2 16,1-5-1-16,1-1-1 0,2-7 1 16,2 13 0-16,2-7 0 15,2-11 3-15,2-13-2 0,6-25 0 16,4-7-1-16,-1-4-1 0,7-6-1 15,3-6 1-15,0-9 0 0,1-7 0 0,-5-8 1 16,8-7-1 0,-4-7-2-16,3-3-1 0,5-11-3 0,0-10 2 15,4-6-5-15,4-9-8 0,3-12-16 0,5-10-30 16,-8-13-34-16,-1-11-86 0</inkml:trace>
  <inkml:trace contextRef="#ctx0" brushRef="#br0" timeOffset="23765.98">21579 11019 330 0,'0'0'151'16,"0"0"-76"-16,49-53-29 0,-20 38 0 0,6 1-6 0,9 1-4 0,3 2-17 15,5 1-9-15,2 3-3 0,-3 0-5 16,-1 4 1-16,-4 3-2 0,-3 0-1 16,-4 8-57-16,-4 1-32 0,-6-1-66 15,-6 0-162-15</inkml:trace>
  <inkml:trace contextRef="#ctx0" brushRef="#br0" timeOffset="24207.12">22550 11342 535 0,'0'0'26'0,"15"-58"8"15,-7 32 29-15,0 6 12 0,-2 6-13 16,1 3-24-16,-5 5-9 0,0 3-7 15,0 3-6-15,0 0-7 0,2 7-6 0,4 6-3 16,3 7-1-16,-5 8 1 16,2 5 0-16,2 5 2 0,1 4 0 15,-7 3-2-15,0 4 0 0,2 4-1 16,-2 0 1-16,3-2 0 0,-5-4 1 0,4-7 0 16,-2-6-1-16,-2-9-3 15,0-11 2-15,-2-5-8 0,0-6 2 0,0-1 0 16,0-2 5-16,0 0 2 0,-4-5 7 15,0-4-3-15,-6-4-3 0,-3-5 2 16,1-7-2-16,-5-4 2 0,3-7-2 16,-5-7 2-16,5-6 0 0,-1-7 0 15,3-6-1-15,6-3-1 0,-1 3-1 0,7 9 1 16,0 11-1-16,7 15 0 16,-1 7 0-16,0 7-2 0,6 1 1 15,5 3-1-15,-1 2 1 0,7 4-3 16,2 2-2-16,2 3-43 0,-6 12-23 15,-3 4-30-15,-10 6-31 0,-3 0-57 0</inkml:trace>
  <inkml:trace contextRef="#ctx0" brushRef="#br0" timeOffset="24396.06">22430 11543 609 0,'0'0'29'16,"0"0"-4"-16,0 0-10 0,23-62 36 15,-6 45-9-15,12-1-20 0,8-2-12 0,8 2-5 16,7 0-2-16,2 3 0 16,-1 5-2-16,1 2 0 0,-4 2 0 0,1 3-1 15,-3 0-45-15,2-1-40 0,-11 0-39 16,-4 0-122-16</inkml:trace>
  <inkml:trace contextRef="#ctx0" brushRef="#br0" timeOffset="24632">23191 11130 651 0,'0'0'23'0,"0"0"19"15,0 0 10-15,-17-53 3 0,15 51-19 16,0 1-7-16,2 1-8 0,0 0-6 16,-2 3-8-16,0 7-7 0,0 10-2 15,2 6 2-15,-4 9 0 16,2 2 0-16,2 4 3 0,2 2-3 0,0 3-1 15,2 1-1-15,4 3 0 0,5-1-16 16,-5 1-27-16,5-5-2 0,3-4-27 16,-1-11-5-16,3-6-29 0,-1-10-57 15,-1-8-184-15</inkml:trace>
  <inkml:trace contextRef="#ctx0" brushRef="#br0" timeOffset="25077.34">23342 11244 528 0,'0'0'22'0,"0"0"51"0,0 0-31 15,-31-58-8-15,29 49-1 0,2 0-8 16,0-1 0-16,2 2 2 0,8 1-15 16,-1-1-4-16,5 2-5 0,7 2-2 15,6 2 0-15,4 2 4 16,0 1 2-16,0 7 1 0,-5 2-2 0,1 5-1 15,-4 7-1-15,0 3-1 0,-13 6-2 16,-4 3 1-16,-2 0-2 0,-4 4-2 0,-6 0-3 16,0 0-23-16,-2-2-11 15,-3-8-6-15,5-4-1 0,0-8 38 16,4-5 2-16,-2-3-33 0,2-5 32 0,-4 0 7 16,-1-3 4-16,-1-3-2 0,2-3 16 15,2-2 13-15,-7-3-13 0,5-4 9 16,-2-1-6-16,6 0-2 0,-2-4-5 15,4-4 0-15,0-1-6 0,-2-6-2 16,8-1-4-16,-2-3-1 0,6 0-1 16,1 3 2-16,-3 7-2 0,2 9 0 0,3 7 0 15,-3 7 0-15,7 3-3 0,1 7 0 16,7 10 1-16,-6 8 0 16,-3 8 1-16,-1 2 0 0,-7 1 1 15,2 1-5-15,-8-1-25 0,2-2-34 0,1-3-11 16,-1-7-60-16,2-7-33 0,4-5-52 15</inkml:trace>
  <inkml:trace contextRef="#ctx0" brushRef="#br0" timeOffset="25310.12">23993 11323 621 0,'0'0'12'0,"0"0"39"15,0 0-1-15,0 0 14 0,0 0-20 0,0 0-21 16,0 0-8-16,0 0-2 0,-6-26-9 16,14 22-3-16,5 1 0 0,3-1 1 15,1 2 0-15,3 0-2 0,7-1 1 0,0-1 0 32,0-2-1-32,2 2-1 0,0-2 0 0,-2 1 1 0,2 1-45 0,0-4-46 15,-7-2-48-15,-3 0-102 0</inkml:trace>
  <inkml:trace contextRef="#ctx0" brushRef="#br0" timeOffset="25578.09">24334 11133 503 0,'0'0'124'0,"0"0"-101"16,0 0-6-16,0 0 48 0,0 0-1 0,0 0-22 15,0 0-11-15,54-46-9 0,-48 45-4 16,0 1-1-16,-2 0-5 16,3 0-6-16,-3 3 0 0,-2 6-4 15,2 5-1-15,0 5 0 0,2 3 2 0,3 5-1 16,-1 7-1-16,-4 5 0 0,0 4-1 16,2 6-2-16,1 3 0 0,1-1-15 15,0 0-15-15,-4-4-20 0,7-5-56 16,-5-8-46-16,-2-10-56 0</inkml:trace>
  <inkml:trace contextRef="#ctx0" brushRef="#br0" timeOffset="25910.1">24783 10967 490 0,'0'0'67'0,"0"0"-3"0,0 0-8 15,0 0 15-15,0 0-9 0,0 0-25 16,0 0-10-16,0 0-8 0,-15-50-5 16,17 49-5-16,7 1-6 0,-3 0-1 0,6 6-2 15,7 5 1-15,6 4 1 0,-3 5 0 16,5 6 0-16,4 7 0 0,-2 7-1 15,-2 4 2 1,-13 5-3-16,1 4 1 0,-13 6-1 0,-2 1-2 0,-12 1-2 16,-3-3 2-16,-6-7-23 0,3-7-3 15,-7-5-13 1,4-5-38-16,5-6-48 0,-3-6-16 0,9-9-121 16</inkml:trace>
  <inkml:trace contextRef="#ctx0" brushRef="#br0" timeOffset="26144.27">25624 11345 682 0,'0'0'31'0,"0"0"20"0,0 0-45 15,0 0 10-15,0 0 19 0,0 0-11 0,0 0-7 16,0 0-9-16,77-15 2 0,-46 10 1 16,2-1-7-16,4 1-3 0,0-1 0 15,0-1 0-15,-4 1-1 0,0-4-31 16,-6 1-93-16,-12-2-41 0,-3-4-169 16</inkml:trace>
  <inkml:trace contextRef="#ctx0" brushRef="#br0" timeOffset="26348.24">25655 11075 672 0,'0'0'26'0,"0"0"36"0,0 0-41 16,0 0 4-16,0 0 6 0,0 0-7 0,0 0-3 16,0 0 0-16,60 65-6 0,-50-40-2 15,3 7-6-15,-7 3-3 16,-4 5-4-16,-2 3-1 0,0-1 1 0,2 2-2 15,-2-5-19-15,0-5-41 0,0-4-51 16,0-12-112-16</inkml:trace>
  <inkml:trace contextRef="#ctx0" brushRef="#br0" timeOffset="26747.81">26412 10972 745 0,'0'0'34'16,"0"0"-11"-16,0 0-18 0,0 0 2 15,0 0 11-15,51 68-3 0,-40-37 4 16,1 5-3-16,0 3-4 0,-5 4-3 16,-5 3-5-16,-2 2-4 0,0-1 1 15,-4-3-2-15,-5-7 2 0,3-6-2 16,0-6-3-16,2-7-6 0,4-8-1 15,0-5 5-15,0-5 6 0,0 0 0 16,0-1 2-16,-4-8 3 0,2-3 4 0,-7-5-8 16,-3-4-1-16,-1-5 1 15,-3-5 0-15,1-2 1 0,1-8 1 16,-5-3-2-16,13-7 1 0,-8-4-2 0,8-5 3 16,6-1-3-16,2 1 0 15,8 3-3-15,0 10 1 0,-1 12 0 0,1 11 1 16,0 13 1-16,-4 6-1 0,-1 5-3 15,1 2-17-15,0 9-22 0,0 8-22 16,-4 6-11-16,-2 3-39 0,-4 2-55 16,-6-4-151-16</inkml:trace>
  <inkml:trace contextRef="#ctx0" brushRef="#br0" timeOffset="26931.6">26317 11206 552 0,'0'0'94'15,"0"0"-36"-15,24-60 2 0,-11 38 1 16,3 4-23-16,-5 1-17 0,7 4-13 16,-3 4-5-16,9 3-3 0,1 3 0 15,6 0 1-15,4-1-1 0,3 4 1 16,-1-1-1-16,-2-2-51 0,2-4-54 0,-4-3-69 16,-6-3-119-16</inkml:trace>
  <inkml:trace contextRef="#ctx0" brushRef="#br0" timeOffset="27166.5">26902 10821 450 0,'0'0'213'0,"0"0"-149"0,0 0-14 0,0 0-4 16,0 0-8-1,0 0-17-15,0 0-11 0,0 0-5 0,0 0-5 0,-19-11 1 16,15 34-1-16,0 6 2 0,-3 5 0 15,1 2-2 1,0 6 2-16,-2 4-2 0,2 2 0 0,6 5 2 0,0 2-2 16,0 2-8-16,10 2-28 15,4-5-21-15,-5-7-9 0,11-7-2 0,-3-11-36 16,4-8-55-16,-11-10-155 0</inkml:trace>
  <inkml:trace contextRef="#ctx0" brushRef="#br0" timeOffset="27611.48">27096 11055 505 0,'0'0'59'0,"-15"-57"-6"0,15 42-10 16,0 3-5-16,0 1-12 0,0 2-9 16,0 2 14-16,0 1-9 0,7 3-8 15,-3 2-1-15,4 1-6 0,0-1-2 0,13 2-2 16,-5 7 2-16,9 3 1 0,4 1 8 15,0 8-2-15,-2 5-5 0,-4 2-2 16,-3 7 1-16,-3-1-3 0,-3 0 0 16,-9 1-3-16,-5 0 0 0,2 2 0 15,-11-4-3-15,-5-1-4 16,1-5-28-16,3-3-13 0,-6-6 33 0,7-5 4 16,-1-5-7-16,-4-1-15 0,5-5 33 0,1 0 5 15,-4-5-1-15,3-4 0 16,-1-2 7-16,-2-5 2 0,3-1-3 15,3-2 16 1,4-1-10-16,-2-1 0 0,4-3-2 0,0-3-2 0,6-3-2 16,4-2-3-16,7-1 0 0,-3-3-3 0,11 6 1 15,-8 4-4-15,3 6 0 0,-3 11 0 16,-5 5 0-16,3 3-1 0,3 8-1 16,-3 4 1-16,4 8 1 0,1 2 0 31,-7 8 0-31,-1 2-1 0,0 3 0 0,-5 0 0 0,-5 0-1 0,-2 0-19 15,0-3-28 1,4-2-26-16,-2-4-26 0,4-4-50 0,4-7-63 16</inkml:trace>
  <inkml:trace contextRef="#ctx0" brushRef="#br0" timeOffset="27816.36">27732 11143 678 0,'0'0'94'0,"0"0"-37"0,0 0-10 16,0 0-9-16,0 0-16 15,34-54-6-15,-24 48-4 0,4 2-3 0,-3 2 1 16,7 1-3-16,-5 1-5 16,7 0-1-16,-5 3-1 0,6 0 0 0,-7-2 0 15,7 1 0-15,-5-2-36 0,5 0-22 16,2-9-66-16,-7-9-76 0,9-3-231 15</inkml:trace>
  <inkml:trace contextRef="#ctx0" brushRef="#br0" timeOffset="28337.39">28187 10915 685 0,'0'0'66'16,"0"0"-33"-16,0 0-10 0,0 0 19 15,0 0-4-15,0 0-19 16,0 0-8-16,0 0 0 0,52-2-1 0,-44 8-3 16,-2 1 0-16,-1 0-5 0,-5 1 2 15,0-1-3-15,-3 2-1 0,-3 2 1 16,-6 0-1-16,-1-1 0 0,1-1 0 16,-7-4-14-16,5-3-10 0,0 0-4 0,1-2-4 15,-1 0 6-15,3 0 4 16,3-4 10-16,-4-1 12 0,3-2 0 0,3-2 1 15,0-1 0-15,2-4 0 16,-4 2-1-16,5-2 2 0,3-1 1 0,0 1 1 16,0 0 2-16,5-3 0 0,1 0 3 15,2 0 0-15,0 0-3 0,7 3-3 16,-3 1 2-16,5 5-2 0,1 3-2 16,5 4 0-16,0 1 1 0,2 7 0 15,4 3 0-15,0 7-1 0,-5 1 0 16,-5 3 2-16,2 4-2 0,-13-3 1 0,-6 3-2 15,-6 1-1-15,-9 2 1 16,-9 0 1-16,-1 2-1 0,0-3-11 0,3-4-6 16,-5 0 7-16,12-2 4 0,-3-3 6 15,8 2 0-15,3-4 3 0,3-3 4 16,2-3 15-16,2-2-14 16,5-3-2-16,7-3 0 0,-2 0 2 15,11-2-1-15,-4 0-3 0,8-1-1 0,4-4-1 16,-7-3-2-16,1-3 0 0,-2-6-42 0,4-8-36 15,2-12-78-15,-11-4-220 0</inkml:trace>
  <inkml:trace contextRef="#ctx0" brushRef="#br0" timeOffset="28541.74">28522 10547 427 0,'0'0'266'16,"0"0"-180"-16,0 0-52 0,0 0 7 15,0 0 1-15,0 0-14 0,66 41-8 16,-41-13-4-16,-6 9 2 0,-1 5-8 16,-14 6-5-16,-4 2-5 0,0 0 2 0,-16-2-2 15,-1-2-1-15,-12-1-18 0,-8 3-27 16,-14 5-20-16,-7 4-32 0,-9-3-3 16,1-6-30-16,8-14-147 0</inkml:trace>
  <inkml:trace contextRef="#ctx0" brushRef="#br0" timeOffset="29422.07">22945 12551 301 0,'0'0'103'0,"0"0"-35"0,0 0-17 16,0 0 4-16,0 0-11 0,0 0-17 15,0 0-4-15,0 0-1 16,33-12 4-16,-18 19 0 0,-9 5-2 16,6 3-2-16,1 5-6 0,-5 8 1 0,-4 2-9 15,2 5 0-15,0 4-4 16,1 0-2-16,-5 1 0 0,-2-2-2 0,0-4 1 15,2-3-1-15,-2-5 1 0,0-3 0 16,0-5-1-16,0-5 0 0,0-4 0 16,0-7 0-1,0-1 0-15,0-1 1 0,0-1 0 0,0-4 3 0,-4-7 1 0,-5-3-2 32,1-4 0-32,-2-8-3 15,-3-3 0-15,-3-3-1 0,1-4 1 0,-3-3 0 0,7-4 0 0,-5-6-1 16,10-8 1-16,2-2 0 15,4 0 0-15,0 6 0 0,6 8 0 0,2 10 0 0,4 8 1 16,-5 10-1-16,-3 7 0 0,4 5 0 16,2 6-1-16,5 2-2 0,-5 12 0 15,7 5 0 1,1 6-15-16,1 4-32 16,-1 3-31-16,-1 0-17 0,-7 1-83 15,-8-5-204-15</inkml:trace>
  <inkml:trace contextRef="#ctx0" brushRef="#br0" timeOffset="29633.54">22790 12729 574 0,'0'0'17'16,"0"0"36"-16,0 0-27 0,0 0-3 15,0 0-6-15,0 0 3 0,62-41 3 16,-29 29-1-16,13 0 0 0,3-3-2 0,9-1-6 15,4 1-5-15,2-1-6 16,2 4-1-16,-2 1 0 0,-2 0-2 16,-4 4-8-16,-6-1-47 0,-7 0-49 0,-9-1-72 15,-14-1-222-15</inkml:trace>
  <inkml:trace contextRef="#ctx0" brushRef="#br0" timeOffset="29914.7">23642 12448 424 0,'0'0'28'0,"0"0"37"16,16-53-4-16,-14 36 8 0,-2 0-15 15,0 0 4-15,-2-1-18 0,-2 5-10 16,-6 1-9-16,-1 5-6 0,1 3 3 16,0 0-4-16,-5 5-6 15,7 1-2-15,-9 6-2 0,3 4-2 16,0 4-1-16,1 6 0 0,5 2-2 0,2 3-1 15,-3 7 2-15,1-1 0 0,8 4 0 16,-2 0 0-16,2 0 0 0,2 3-1 16,2 5 1-16,2 1-2 0,5-2-5 15,-3-2-16-15,7-3 1 0,3-7-5 0,7-3-24 16,-4-5-50-16,1-10 46 0,5-8-96 16,-8-6-200-16</inkml:trace>
  <inkml:trace contextRef="#ctx0" brushRef="#br0" timeOffset="30388.58">23803 12519 525 0,'0'0'44'0,"0"0"8"0,0 0-9 16,-6-62-8-1,10 46-3-15,2 0 7 0,-2 0-2 0,4 4-8 0,-6 4-9 16,3 2-3-16,1 3-2 0,2 1-9 15,7 2-4-15,-5 1-2 16,13 4 2-16,4 4-2 0,-5 2 4 0,5 5-3 16,0 2 0-16,-2 2 0 0,-9 5 0 15,5 2-1-15,-11 2 1 0,1 1-2 16,-3 0 2-16,-4 2-2 0,-4 3 2 16,-2-1-2-16,-8-4-7 0,-1-7 6 15,5-7 1-15,-2-3-19 0,-5-6 13 16,3 0-5-16,2-5 1 0,-9 0 4 0,3-1-1 15,-3-1 3-15,5-3 2 16,6-4 2-16,-5-2 1 0,7-3 0 0,-2-5 0 16,4-3 1-16,2-5 2 0,0-5-3 15,2-2 8-15,6-8-2 0,5-2 3 16,-3 0-2-16,9 5-2 0,-9 9-1 16,4 12-2-1,1 5 1-15,-1 6-1 0,5 0 0 0,-2 5 2 0,3 1 1 16,7 10-4-16,-8 5 1 15,1 5-2-15,3 0 1 0,-8 6-1 16,3 1 1-16,-7 5 0 0,-5 0-1 0,2-1 0 0,0 2-19 16,-2-1-27-16,-1-2-45 0,1-4-14 15,10-7-62-15,-5-7-49 0</inkml:trace>
  <inkml:trace contextRef="#ctx0" brushRef="#br0" timeOffset="30640.5">24624 12562 529 0,'0'0'58'0,"0"0"23"0,0 0-21 16,0 0-5-16,0 0-13 0,0 0-14 16,0 0-6-16,-25-54-5 0,29 48-3 15,6 1-2 1,-4-3-1-16,11 1-6 0,-1 0-2 0,9 1-1 0,-4 1-1 15,4 1-1-15,4 1 2 16,0 0-1-16,-2 2 0 0,-1-1-1 0,-3 1-1 16,4-1-33-16,-4-2-40 0,-7-4-61 15,-3-3-102-15</inkml:trace>
  <inkml:trace contextRef="#ctx0" brushRef="#br0" timeOffset="30891.9">25006 12268 610 0,'0'0'75'0,"0"0"-17"0,0 0-11 16,0 0-10-16,0 0-9 0,0 0-7 0,0 0-4 31,0 0-1-31,0 0-4 0,27-28-1 0,-19 34-3 0,-2 1-1 0,-2 5 3 16,5 5-4-16,-3 1-1 0,4 3-3 15,-4 2 2-15,-1 8-4 16,1 4 1-16,-2 5-1 0,-2-4 0 0,0 2 0 16,-2-1-9-16,4-1-29 15,-2-1-19-15,0-3-52 0,0-7-61 16,-2-6-207-16</inkml:trace>
  <inkml:trace contextRef="#ctx0" brushRef="#br0" timeOffset="31315.46">25380 12057 180 0,'0'0'203'16,"0"0"-134"0,0 0 3-16,0 0-2 0,0 0-14 0,0 0-8 15,0 0-3-15,0 0-11 0,0 0-7 0,2-44-6 16,6 44-5-16,5 1-1 15,-3 6 0-15,11 5-1 0,-5 9 0 0,7 0 0 16,-6 8-3-16,5 3 0 0,-7 6-2 16,1 6-7-16,-11 0 1 0,-1 5 0 15,-4 0-2-15,0 4 0 0,-7 0-1 16,-1-4 0 0,-4-3-4-16,-1-8-36 0,5-8-27 15,-10-11-80-15,9-7-117 16</inkml:trace>
  <inkml:trace contextRef="#ctx0" brushRef="#br0" timeOffset="32324.21">29423 10369 173 0,'0'0'27'0,"0"0"21"0,0 0 16 16,-41-62-18-16,20 47-4 0,5-3-9 15,-7 2 6-15,-4 1-6 0,-2 1 4 16,4 1 2-16,1 1-5 0,-1 4-5 15,12-2 8-15,-1 2 6 0,10-1 4 16,4 2-3-16,-2 0-7 0,6 2-23 16,6-3-2-16,3 0-2 0,9-1-4 15,7 1-4-15,9 2-1 0,3-2 1 0,4 4 2 16,7 4-1-16,-4 0 0 16,5 2 4-16,-7 7 1 0,1 3 1 0,-3 6-3 15,-5 2-2-15,-6 4 3 0,-2 7-4 16,-6 3 1-16,-4 4-4 0,-7 5 1 15,-2 6-1-15,3 6 1 0,-7 5 1 0,-2 11 0 16,-4 6 0-16,-2 8 1 16,-2 5 0-16,-4 4-1 0,-6 6 1 15,-5 3 0-15,-1 5 0 0,-3 8-3 16,-2 4 0-16,3 1-2 0,1-2 2 16,7-2 0-16,-3-3 3 0,9-1-1 0,0 0-1 15,4-4 3-15,0-5-4 0,-3-6-5 16,-1-7 5-1,-4-8 0-15,-2-9 1 0,-7-9 0 0,0-8 2 0,-6-9 3 16,-6-7 17-16,-6-7-19 0,-14-4-4 16,-13-1 0-16,-13-3 0 0,-22-1 0 0,-15-4 0 15,-18-6 0-15,-15-1 0 16,0-8 0-16,-8-5-28 0,-8-9-35 16,-2-13-61-16,-7-11-204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4:49:22.330"/>
    </inkml:context>
    <inkml:brush xml:id="br0">
      <inkml:brushProperty name="width" value="0.05292" units="cm"/>
      <inkml:brushProperty name="height" value="0.05292" units="cm"/>
      <inkml:brushProperty name="color" value="#FF0000"/>
    </inkml:brush>
  </inkml:definitions>
  <inkml:trace contextRef="#ctx0" brushRef="#br0">17969 6987 447 0,'0'0'45'0,"0"0"11"0,-51 15 25 16,45-11-17-16,4-4-17 0,2 0-20 15,0 0-14-15,0 0-7 0,0 0 0 16,6 0-6-16,2 1 3 0,9-2 3 16,9 1 6-16,10-3 1 0,5-3-5 0,11-3-5 15,-1 3 0-15,1 1-1 0,-9 3-2 16,-1 2-29-16,-11 7-36 0,-11 8-34 15,-13 2-64-15,-7 1-112 0</inkml:trace>
  <inkml:trace contextRef="#ctx0" brushRef="#br0" timeOffset="155.72">17910 7534 701 0,'0'0'25'0,"0"0"-16"16,0 0 11-16,0 0-1 0,74-22-1 15,-35 7-9-15,11-5 4 0,4-2-10 16,-5-2-3-16,3-1-10 0,-15-3-80 16,-16 0-51-16,-11 1-191 0</inkml:trace>
  <inkml:trace contextRef="#ctx0" brushRef="#br0" timeOffset="788.43">15603 6395 33 0,'0'0'31'16,"0"0"-15"-16,0 0-5 15,0 0-8-15,0 0-3 0,0 0 0 16,0 0 3-16,0 0-3 0,0 0 0 16,8 0 0-16,-4 0 4 0,-4-2 9 0,0-2 14 15,0 1-2-15,2-2 10 16,-2 0 16-16,0 0 11 0,0-2-10 15,-2-4 11-15,-2-1-14 0,0-2 1 0,2 0 4 16,-2 0-4-16,1 0-10 0,1 2 4 16,0 2 0-16,2 3-6 0,0 1-7 15,0 2-5-15,0 4-4 0,0 0-8 16,0 0-7-16,0 0-5 0,0 2-2 16,0 7-1-16,4 3-4 0,3 10 2 0,3 7 3 15,0 9 1-15,-3 8 2 16,1 8-3-16,0 10 3 0,-2 12-2 0,-2 8 2 15,-1 12-1-15,-1 6 0 0,-2 6-2 16,-2 6-2-16,-7-1 2 16,-3 3 0-16,1 0 3 0,-3 1-3 0,0 0 3 15,3 1-1-15,-3 1-2 16,1-1 0-16,7 2 0 0,-2-1 2 0,2-1-2 16,6-3 3-16,6-2-2 15,6-6 3-15,-3-14-4 0,11-15-4 0,-1-19 4 16,6-17 0-16,2-13 1 0,-1-11-1 15,1-12-2-15,-2-6-1 0,4-9-2 0,0-14-12 16,4-15-20-16,0-19 5 16,-2-18-70-16,-6-19-83 0</inkml:trace>
  <inkml:trace contextRef="#ctx0" brushRef="#br0" timeOffset="1041.25">15607 6217 446 0,'0'0'36'0,"0"0"7"0,0 0 21 0,0 0-17 15,0 0-30-15,25-54-10 0,-13 47-1 16,5 3 0-16,-1-2-1 15,5 2-3-15,8 3-1 0,0 1 0 0,4-1-1 16,4 5 0-16,-4 2-6 0,4 3-55 16,-8-1-63-1,-6-3-104-15</inkml:trace>
  <inkml:trace contextRef="#ctx0" brushRef="#br0" timeOffset="1624.4">15997 6301 497 0,'0'0'55'0,"0"0"-8"0,0 0 5 0,0 0-12 0,0 0-19 32,0 0-13-32,0 0 0 0,0 0 1 15,0 0 0-15,38-47-3 0,-28 50 1 0,-2 6-4 16,3 4 1-16,-5 6-3 0,4 4 1 16,-4 4-2-16,-2 5 1 0,-1 4 0 15,1 1 1-15,-4 2-1 0,0-3 0 16,2-2 2-16,-2-3-2 0,4-5-1 15,-2-3 0-15,4-2 1 0,-6-5-2 16,0-4 0-16,0-5 1 0,0-1 0 16,0-6 0-16,0 0 0 0,0 0 1 15,0 0 1-15,0-2 4 0,0-6 10 16,0-2 30-16,-4-7-21 0,0-7-12 0,2-5-2 16,-2-4-5-16,4-6 0 0,-2-1-4 15,2 3 0-15,-2 3-1 0,6 5 0 16,-2 4-1-16,4 5 0 0,4 2 0 15,-1 5 1-15,-3 3-1 0,2-2 0 16,6 2 0-16,-3 4-1 0,-1 0 1 16,7 3-1-16,-7 1 0 0,9 2 1 15,-7 0 0-15,7 2 0 0,-7 5 0 16,3 3 0-16,-5 4-1 0,-4 5 1 16,0 5 0-16,0 6-1 0,-1 3 3 0,-3 7-1 15,0 3-1-15,-2-1 0 0,0 1 0 16,0-3-4-16,0-4-28 15,2-2-20-15,-4-5-47 0,-7-2-43 0,1-6-109 16</inkml:trace>
  <inkml:trace contextRef="#ctx0" brushRef="#br0" timeOffset="2449.4">15849 6379 259 0,'0'0'82'0,"0"0"-33"15,0 0 16-15,0 0 0 0,0 0-6 0,0 0-15 16,0 0-17-16,-9-24-9 0,9 24-4 16,0 0-3-16,2 2-7 0,5 4-4 15,-1 2 1-15,-2 3 6 0,2 2 4 16,0 4-1-16,3 5 0 0,-5 1 1 16,0 6-4-16,-2 1 0 0,0 3-3 15,0 2-2-15,-2 2 1 0,2-1-1 16,0 0-1-16,-2-3 1 0,0-2-2 0,0-7-1 15,0-4 1-15,0-3 1 16,0-6 0-16,0-1-1 0,0-6 1 16,0-2 0-16,0-1 0 0,-4-1 0 15,2 0 4-15,-6-8 3 0,-3-3-2 16,3-4-2-16,2-4-1 0,-6-4 4 0,1-4 16 16,3-5-3-16,0-5-4 0,-3-6-2 15,5-6-5-15,0-1-4 16,6 0-3-16,0 2-2 0,2 3 0 0,2 9 1 15,0 4-1-15,5 5 0 0,-1 5 0 16,-4 4 0-16,4 4 1 0,-2 8-1 16,3 4 0-16,-1 2-2 0,-2 0-9 15,2 8-24-15,3 8-18 16,-5 3-21-16,-4 7-18 0,-2 3-62 0,-4-2-90 0</inkml:trace>
  <inkml:trace contextRef="#ctx0" brushRef="#br0" timeOffset="2679.04">15743 6679 488 0,'0'0'75'0,"0"0"-17"0,0 0-3 0,0 0 3 0,0 0-20 16,0 0-15-16,0 0-4 0,0 0 1 15,0 0-6-15,11-40-7 0,-1 30-2 0,6 0-3 16,3-3 0-16,8 3 0 0,-4 0-2 15,-1 1 0-15,1 3 0 0,0-1-2 16,-7 4-36-16,3 2-36 16,-7 0-31-16,-10 1-85 0,-2-3-266 0</inkml:trace>
  <inkml:trace contextRef="#ctx0" brushRef="#br0" timeOffset="2964.62">15983 6496 539 0,'0'0'74'15,"0"0"-37"-15,0 0 37 0,0 0-1 0,8-50-34 0,-8 46-11 16,0 1-1-16,0 2-7 16,0 1-9-16,0 0-1 0,-2 0-4 0,0 3-6 15,0 1-2-15,-4 6-4 16,-2 6 1-16,1 8 4 0,3 3 1 0,0 4 0 0,2 2 0 15,0 2 0-15,2 1 0 16,2 0 0-16,4-5-12 0,5-3-6 16,7-3-4-16,-5-5 0 0,9 1-10 0,-1-5-13 31,0-1-10-31,3-3-30 0,-3-5-1 0,-2-4-15 0,-5-3-172 16</inkml:trace>
  <inkml:trace contextRef="#ctx0" brushRef="#br0" timeOffset="3185.73">16520 6217 588 0,'0'0'46'0,"0"0"-4"15,0 0 47-15,0 0-33 0,0 0-30 16,0 0-10-16,0 0-6 0,0 0-3 15,0 0-3-15,58 5-2 0,-45 21-2 16,-1 5 2-16,1 8-1 16,-7 7 2-16,-2 4-2 0,-4 8 1 0,-6 2-2 15,-5 3-30 1,-9 1-54-16,-5-5-53 0,-2-7-105 16</inkml:trace>
  <inkml:trace contextRef="#ctx0" brushRef="#br0" timeOffset="3813.29">15807 7957 539 0,'0'0'74'0,"6"-57"-27"15,1 41 4-15,-5 4 13 0,2 7-19 16,-4 1-24-16,0 3-7 0,0 1 1 16,0 1-4-16,0 3-10 0,2 6-1 15,2 3-7-15,0 9 4 0,2 1 1 16,3 6 2-16,-1 4 1 0,-6 6 0 15,4 7 1-15,-2-1-2 0,0-2-15 16,1-9 14-16,1-10 1 0,-4-6-2 16,2-8 2-16,-4-5-2 0,0-4-1 0,0-1 3 15,0 0 0-15,0-2 5 16,0-3 4-16,-2-2 0 0,-4-7-2 0,-5-3 6 16,5-8 2-16,-2-3-8 15,0-8-1-15,-3-7 4 0,1-7-1 0,6-7-4 16,0-6-4-16,2-3-1 0,2 0 2 15,0 7-1-15,6 13-1 0,0 13 1 16,0 13-1-16,7 11-2 0,-5 5-2 16,4 4-10-16,9 1-12 0,-4 8-11 15,1 9-11-15,1 5-31 0,-11 9-30 16,-8 2-64-16,-2-3-180 0</inkml:trace>
  <inkml:trace contextRef="#ctx0" brushRef="#br0" timeOffset="4002.4">15737 8082 646 0,'0'0'59'15,"0"0"-26"-15,0 0 25 0,0 0-21 16,0 0-23-16,27-53-3 0,-11 38-2 0,3 1 1 16,8-2-8-16,6 1-1 0,-4 0 0 15,4 1-1-15,-2 6-1 16,-4 1-36-16,0 3-33 0,-2 0-40 0,-3-3-72 15,-11 1-232-15</inkml:trace>
  <inkml:trace contextRef="#ctx0" brushRef="#br0" timeOffset="4246.16">16293 7748 518 0,'0'0'142'16,"0"0"-97"-16,0 0-3 0,0 0 28 0,0-53-29 15,0 47-16-15,0 3-7 16,-2 1-1-16,0 2-4 0,-2 0-4 16,0 0-4-16,-7 2-5 0,3 9 0 15,0 3-6-15,-7 7 2 0,5 4 3 0,4 6-1 16,-5 5 2-16,5 4-1 0,2 2-1 16,4 4-15-16,0-1-10 15,8 2-7-15,1-2-5 0,1-6-8 16,4-3-21-16,-1-2-35 0,1-7 46 15,5-3-61-15,-9-9-89 0</inkml:trace>
  <inkml:trace contextRef="#ctx0" brushRef="#br0" timeOffset="4727.24">16454 7942 279 0,'0'0'198'0,"0"0"-171"0,0 0 19 0,-33-56 12 15,29 49-18-15,2 1-14 0,-2 3-5 16,2-2 5-16,2 4-2 0,-4-1-6 16,4-1-1-16,0-1-3 0,0-1-4 15,8 1-1-15,-2-2-4 0,2 1-2 16,3 1 1-16,5 3 1 0,-1 1-1 0,3 2 0 16,-3 6 0-16,3 5-1 15,-9 4-3-15,3 1 0 16,-6 6 0-16,-2 2 0 0,-1 6 0 0,-3 1-3 0,-7-4-6 15,1 0-9-15,-2-2-12 0,2-7 9 16,1-1 6-16,3-6 4 0,-2-3 6 16,0-3 3-16,0-3 2 15,0-4 0-15,2 0 2 0,-2 0 6 16,0-3-4-16,1-8 26 0,-1-1-4 0,4-3-9 16,-2-2 0-16,2-4-5 0,0-4 3 15,0-1-4-15,2-8-1 0,5-1 0 0,-1 0-2 16,8 1-3-16,-6 8-1 15,3 6 0-15,3 6-2 0,-1 4-1 0,1 4 0 16,1 6 0-16,3 0-1 16,-3 6 1-16,-3 6-2 0,3 5 0 0,-5 3 1 31,0 7-2-31,1-1 2 0,-7 8-2 0,-2 1-1 0,-2-1-24 0,0 1-22 16,0-5-20-1,-2-3-27-15,-4-6-13 0,-3-4-53 0,3-5-131 16</inkml:trace>
  <inkml:trace contextRef="#ctx0" brushRef="#br0" timeOffset="4980.89">16839 8019 105 0,'0'0'384'15,"0"0"-298"-15,0 0-36 16,0 0 19-16,0 0-1 0,0 0-22 0,0 0-19 15,0 0-2-15,20-40-4 0,-15 36-4 16,3-1-4-16,-2 0-2 0,0 1-1 16,3 0-3-16,3 0-2 0,0 1-3 15,-1 0-2-15,7 1 1 0,-5 0-1 0,7-1 0 16,-7 3 0-16,3-1-2 16,-5 1-9-1,-3 0-15-15,2 0-23 0,-4 0-36 16,-4 0-38-16,-2-1-97 0</inkml:trace>
  <inkml:trace contextRef="#ctx0" brushRef="#br0" timeOffset="5332.65">17114 7808 513 0,'0'0'72'0,"0"0"-16"0,0 0 7 16,0 0 10-16,2-52-25 0,2 46-21 16,0 1 0-16,-4 2-5 15,2 1-8-15,0 0-2 0,0 2-4 0,2 0-3 16,-2 4-5-16,-2 5-1 15,7 3 0-15,-5 6 1 0,0 2-1 0,0 5 0 16,-2 2 1-16,2 3 1 0,0 2-1 16,0 2-1-16,0-2 0 0,2 2-15 15,2-2-9-15,-3-1-11 0,1-2-18 16,-2-1-38-16,0-5-44 0,-2-6 0 16,-2-6-193-16</inkml:trace>
  <inkml:trace contextRef="#ctx0" brushRef="#br0" timeOffset="5648.28">17178 7643 480 0,'0'0'118'16,"0"0"-66"-16,0 0 2 16,0 0 35-16,0 0-39 0,0 0-21 0,0 0-8 15,0 0-4-15,0 0-3 16,12-36-5-16,-1 35-2 0,-1 3-1 0,0 4-1 16,5 5-3-16,-1 0 0 0,5 6 0 15,-5 2-2-15,3 3 0 0,-7 5 1 16,-4 1-1-16,-6 6 0 0,0 4 0 15,-6 5-5-15,-13 8-20 0,-3 6-28 16,-11 3-20-16,-11 5-61 0,1-5-75 16,4-11-182-16</inkml:trace>
  <inkml:trace contextRef="#ctx0" brushRef="#br0" timeOffset="8255.39">16990 6124 195 0,'0'0'70'0,"0"0"-19"15,0 0-2-15,0 0 3 0,0 0-10 16,0 0-6-16,0 0-2 0,0 0-5 0,0 0-1 16,22-45-7-16,-9 34-6 0,5-1-1 15,-3-1-1-15,8 1-1 0,-3 1 0 16,1 2 0-16,2 4-2 0,-1 0-3 16,-3 1-1-16,4 4 1 0,-7 0 6 15,3 1-7-15,-7 3-1 0,5 1-2 16,-5 2-1-16,3-1 1 0,-3 4-2 15,-2-1 2-15,-3 3-2 0,3 3 0 16,-4 0-1-16,-2 3 1 0,0 4 0 16,-1 3 3-16,-3 4-1 0,0 2 2 15,-3 3 3-15,-1 4 1 0,4 2-1 0,-2 5-2 16,2 2-1-16,0 4-1 0,0 6 1 16,2 6 0-16,5 5-1 15,-1 2 0-15,6 4 1 0,-6 1-2 0,3 1-3 16,1 4 2-16,-2-1 1 0,-2 2 0 15,-6-1 1-15,2-2 1 0,-2 1 1 16,0 0-1-16,0 0-1 0,0 2 1 0,0-3-1 16,0 1-2-16,3-3 0 15,1-3-1-15,6-7 0 0,0-5 2 16,-3-7 1-16,1-5 0 0,2-2-2 16,-4 2 0-16,1-4-2 0,-7 0 3 15,0-5-2-15,0-5 1 0,0-3 0 0,0-3-1 16,-5-2 2-16,-1-2-3 0,2 0 1 15,-2-3 0-15,2-2 0 0,-2-1 1 16,3-1-1-16,-3-5 0 16,0-3 2-16,-2-1 1 0,4-1-1 0,-5-1 0 15,3 0 2-15,-2-1 1 0,-4-1-1 16,1 0-2-16,-5 0-1 0,3 0 0 16,-5 3-2-16,-3 0 2 0,-6 1-2 15,-8 0-1-15,-2 3-3 0,-5-2-9 16,-3 2-5-16,-1-1-14 0,-3 1-22 15,5-5-50-15,-5-2-46 0,8-5-175 16</inkml:trace>
  <inkml:trace contextRef="#ctx0" brushRef="#br0" timeOffset="12126.2">26120 6265 12 0,'0'0'31'15,"0"0"-19"-15,0 0-12 0,0 0-4 16,0 0-46-16</inkml:trace>
  <inkml:trace contextRef="#ctx0" brushRef="#br0" timeOffset="40799.25">19505 5982 422 0,'0'0'56'0,"0"0"-34"15,0 0 19-15,0 0-9 0,0 0 8 16,0 0 15-16,0 0-48 0,0 0-2 16,0 0 8-16,-2-30-7 0,2 32-6 15,0 4 0-15,0 3 0 0,2 4 3 16,-2 0 7-16,0 3 2 0,2 2 0 16,-2 4 0-16,2 1-1 0,1 5-7 15,1-2 2-15,0 5-1 16,-2 2 0-16,0 2-2 0,0-1 1 0,0 7 2 15,-2 2 5-15,0 4-1 0,0 4-2 16,-4-1-1-16,0 6 2 0,0 1-3 16,0-2-2-16,1 5 1 0,-1 3-5 0,4 0-1 15,0 4 1 1,2-2 1-16,-2 1 2 0,0 0 1 0,0 3 0 16,2 0-1-16,-2 0-1 0,0-1 0 0,-2 4 2 15,-2-3-2-15,0 3 2 0,-2 0 0 16,0-2 3-16,-3 3-5 0,5-2 1 15,-4-1-1-15,4-1 1 0,0-1-1 16,0-4-2-16,4-2 3 0,0-4 0 16,0-5-3-16,4-4 2 0,0-5 0 15,6-6-2-15,1-5 1 16,-1-2 0-16,4-5-1 0,1 0-1 0,-5-5 0 16,7-3 1-16,-5-4 0 0,3-3 0 0,-3-2-1 15,-2-6 0-15,3-1 0 0,3-2 1 16,-1-2 1-16,3-5 0 0,7-10-1 15,6-4 0-15,4-8 0 0,7-7-9 16,1-9-16-16,7-10-23 0,-3-13-36 16,-5-13-54-16,-9 2-284 0</inkml:trace>
  <inkml:trace contextRef="#ctx0" brushRef="#br0" timeOffset="41119.42">19454 5886 346 0,'0'0'29'0,"0"0"-28"0,0 0 9 16,-52-16 43-16,46 17 24 16,4-1-63-16,0 0-4 0,2 1 13 0,0-1 6 0,0 0-5 31,0 0-1-31,0 0 2 0,-2-4-5 0,6 1-4 0,0-3-1 0,8-3-6 16,7-2-7-16,12-3-2 0,6 1 0 15,9 1 1-15,3 4-1 0,1-1-47 16,-1 0-60-16,-11 0-95 0</inkml:trace>
  <inkml:trace contextRef="#ctx0" brushRef="#br0" timeOffset="41732.81">19975 6301 327 0,'0'0'75'0,"-21"-58"-44"15,9 39 31-15,5 1 17 0,-1 4-33 0,4 3-18 16,0 2 4-16,0 2-9 16,4 0-4-16,0 1-5 0,2 1-3 15,4-1-5 1,0 1-2-16,7 0-4 0,1 1-1 0,5 1 1 0,-3 3 0 0,7 0 0 15,-5 4 1-15,5 3-1 0,-4 4 0 32,-1 2 0-32,-3 3-1 0,1 1 1 15,-5 4 0-15,-5 2-1 0,-6 3 1 16,0 0 0-16,0 3 1 0,-6-3 2 16,0 1-2-16,-1-2 0 0,-1-6 0 15,2 1-1-15,0-4 1 0,-1 0 0 16,3-1 0-16,0-3-1 0,2-3 0 15,0-2 1-15,2-4-1 0,-2-1 0 0,2-2 0 16,0 0 2-16,0 0 0 16,0-4 2-16,2-4 2 0,4-9 4 15,3-6-4-15,5-4 1 0,0-5-4 0,7-1 3 16,-2-2-1-16,1 0 5 0,-1 2 1 16,-2 2 1-16,-5 4-1 0,0 4-1 15,-3 2-4-15,-3 3-1 0,0 4 0 16,-2 3-1-16,-4 5 1 0,0 2-2 15,0 3 4-15,0 1-5 0,0 0 0 16,0 3-2-16,-2 5-4 0,-2 10-4 16,-2 5 3-16,-2 9 5 0,-3 7 0 15,-1 1 0-15,6 2 0 0,-3-2-1 16,5-4 0-16,4-3-3 0,0-4-1 0,6-2-3 16,1-2-11-16,3-3-10 0,6 0-10 15,-1 0-17-15,1-3-28 0,-3-1-96 16,-3-8 22-16</inkml:trace>
  <inkml:trace contextRef="#ctx0" brushRef="#br0" timeOffset="41985.41">20632 6539 561 0,'0'0'54'0,"0"0"-11"0,0 0 37 16,0 0-12-16,0 0-26 0,0 0-15 15,0 0 0-15,0 0-5 0,10-34-10 0,-8 40-10 16,0 2-2-16,3 5-2 16,-5 4 0-16,2 2 2 0,-2 4 2 15,2 2-2-15,-2 5-6 0,0 0-33 0,-4 2-41 16,-7-2-60-16,1-7-82 0</inkml:trace>
  <inkml:trace contextRef="#ctx0" brushRef="#br0" timeOffset="42822.67">21484 6088 302 0,'0'0'43'15,"0"0"-5"-15,0 0 13 0,0 0 5 0,0 0-7 16,0 0-11-16,0 0-5 0,-13-50-6 16,13 41-4-16,-2 1-5 15,0 1-3-15,2 1-3 0,0-1-3 0,0-1-3 16,0 4 0-16,0-1 0 16,0 1-1-16,2-1-2 0,6-1 0 0,-1 1-1 15,5 1 0-15,2 0-2 0,-1 3 1 16,3 1-1-16,3 2 0 0,-2 7 0 15,1 4-1 1,-1 5 0-16,-3 5 1 0,-1 7-2 0,-9 3 2 0,-2 2 0 16,-4 6 0-16,-7-1 1 0,-5-1 2 15,6-3-3-15,-7-6-1 16,5-1-4-16,4-5-2 0,-1-3 2 0,1-4 5 16,2-4 0-16,2-3 0 0,0-3 0 15,2-4-1-15,0-1 1 0,0-2 0 0,0 0 0 16,2-1 1-1,0-3 0-15,6-4 2 0,1-6 9 0,7-5 4 0,1-5 0 16,-1-5-5-16,3-6 3 0,2-4 1 16,-5-4-1-16,3-2-3 0,-7 0-1 15,5 4-2-15,-7 6-1 0,-6 10-2 0,-2 6 1 16,-2 8-3-16,0 4-1 0,-2 4 0 16,0 3 0-16,-2 0 1 0,2 2-3 15,-4 7-7-15,-3 8-1 16,1 6 5-16,2 10 3 0,-4 4-2 0,-1 5 2 31,1 0 0-31,2 1-1 0,3-5-14 0,1-3 3 0,8-4 3 16,3-5-2-16,3 1 0 0,7-3-2 0,-1-1-27 15,5 0-8-15,2-2-22 16,-3 0-85-16,1-5 22 0</inkml:trace>
  <inkml:trace contextRef="#ctx0" brushRef="#br0" timeOffset="43279.93">22011 6333 616 0,'0'0'31'15,"0"0"26"-15,0 0-1 0,0 0-3 16,29-51-28-16,-23 51-18 0,2 0 2 16,2 2 2-1,-1 2 0-15,1 2-2 0,-2 2-3 16,-1 1-3-16,-3 4 0 15,-2-1-3-15,-2 1 1 0,0 2-1 0,-6-3-1 16,-9 1 1-16,3-2 0 0,-9 1-5 16,2-4-8-16,-5-5-3 0,-3 0-4 15,6-3 2-15,2 1-1 16,3-4 5-16,3-4 7 0,5-2 4 0,2-2 3 16,-2 0 1-16,6-4-1 0,2-3 0 15,0-2 1-15,6-2 7 0,0 3-1 16,2 2 3-16,-1 2 0 0,5 6-2 15,0 1 1-15,3 1-2 0,3 5-5 16,1 2 1-16,4 2-1 0,4 9-1 0,-3 4 2 16,-1 5-1-16,0 2 0 0,-4 5-2 15,-11 1 1-15,-6 1-1 16,-2 0 1-16,0 0-1 0,-8-1 1 16,-3-5 0-16,1-1 1 0,4-5-1 0,0 0 0 15,3-6-1-15,3 2 0 0,0-5-3 16,5 1-5-16,1-3 3 0,8-6 2 15,1 1 0-15,-1-1-2 0,1 0-3 16,-7-2-14-16,2 0-26 0,-4 0-17 16,-3 2-46-16,-3 0-96 0</inkml:trace>
  <inkml:trace contextRef="#ctx0" brushRef="#br0" timeOffset="43948.98">19902 7424 364 0,'0'0'56'0,"0"0"0"0,0 0 10 16,0 0 3-16,0 0-20 0,13-56-9 16,-7 48 5-16,-2 2-4 15,-2 0-10-15,2 2-10 0,0 3-9 0,3 1-4 16,1 0-6-16,0 6-1 0,4 5 0 16,3 4-2-16,-3 2 2 15,5 4-1-15,1 2 1 0,3-1 0 0,0 2 1 16,-1-5-2-16,3-2 1 0,0-1 0 15,4-4 0-15,-4-2-1 0,3-5 0 16,-3-5-5-16,-4-3 3 16,1-9 2-16,-7-5 0 0,-1-5 1 0,-3-2 0 0,-3-1 0 15,-4-1-1-15,-2-2 2 0,0 0-1 16,-4-1 0-16,0 2-1 0,-3 3 1 16,3 6 0-16,0 7 10 0,0 5 1 15,2 3-2-15,2 3-1 0,0 0-5 16,-2 9-4-16,2 7-8 0,-2 10 2 15,0 5 6-15,0 5 1 0,0 3-1 16,-3 4 0-16,1 2 1 0,2 2 0 0,0-2-1 16,2 0-9-16,0-4-10 0,0 0-4 15,2 0-16 1,-2 2-38-16,2-4-30 0,-8-6-159 16</inkml:trace>
  <inkml:trace contextRef="#ctx0" brushRef="#br0" timeOffset="44179.9">20376 7798 731 0,'0'0'25'0,"0"0"19"16,49-33-3-16,-38 33 7 0,-3 0-24 15,-2 1-17-15,-4 4 3 0,0 2-2 16,-2 3-5-16,2 3-2 0,-2 6-1 15,-2 0 0-15,-2 6-1 0,-6 0 0 16,1 3-27-16,-1 0-37 0,0 2-50 16,-1-2-65-16,-1-3-221 0</inkml:trace>
  <inkml:trace contextRef="#ctx0" brushRef="#br0" timeOffset="44834.65">21544 7327 269 0,'0'0'176'0,"0"0"-133"0,0 0 11 0,0 0 11 0,-11-58-5 31,11 49-17-31,0 2-11 0,0 1-6 16,2 0-4-16,2 2-7 0,1 2-3 15,-3 1-4-15,6 1-7 0,4 4-1 0,-3 5 0 16,3 4-1-16,7 2 1 15,-5 6 0-15,7-1 0 0,-5 2 1 16,5-3-1-16,2 0 2 0,-3-3-1 16,3-2 0-16,0-5 0 0,-3-4-1 0,-1-3-1 15,-4-3-1-15,-1-7 2 0,-6-3 0 16,1-3 0-16,-3-4 2 0,-4 0-1 16,-2-2 0-16,0-1 1 0,0 1 0 15,-6 0 2-15,-1 2 5 0,3 4 1 16,2 4 4-16,-2 5 0 0,2 2-3 0,0 3-2 15,2 1-8-15,-2 11-1 16,-2 7-6-16,0 6 2 0,-1 8 4 16,-1 6 0-16,2 5 2 0,0 5-2 15,2 4 1-15,0 3 0 0,2-4-1 0,4-2-13 16,2-1-24-16,5-4-14 0,-1-3-28 16,-4-4-30-16,-4-10-163 0</inkml:trace>
  <inkml:trace contextRef="#ctx0" brushRef="#br0" timeOffset="45312.9">22131 7577 123 0,'0'0'567'0,"0"0"-526"0,0 0-18 15,0 0 16-15,0 0 0 0,0 0-22 0,0 0-4 16,0 0 1-16,24-27-2 0,-26 29-6 15,2 1-4-15,-4 3 0 0,0 1-2 16,-2 2 0-16,2 2 0 0,-7-2 1 16,-1 2 0-16,0-2 0 0,-5-2-2 15,1 0 1-15,-5-4-9 0,0 2-8 16,3-4-8-16,-1-1-6 0,4 0-4 16,1-2 9-16,6-3 16 0,2-1 7 15,1-4 0-15,5-3 2 0,0-2 1 0,0 0 0 16,2-1 1-16,7 4 3 0,-1 1 1 15,4 1 2-15,-1 3-2 16,5 4 3-16,-1 1-3 0,8 2-1 16,-5 5 0-16,3 5 0 0,-1 4 2 0,-5 1 2 15,-1 7 4-15,-5 3-6 0,-7 6-3 16,-2 6-2-16,-13 1 2 0,-1 3-3 16,-5-2 2-16,1-4-1 0,-1-5 2 15,5-4-3-15,-1-4 0 0,5-4 1 16,4-3 0-16,6-1-1 0,0-3-1 15,2-2 1-15,2-1-1 0,6-1 0 16,3-4 1-16,3-4 0 0,7-4 5 16,6-6-2-16,0-5-2 0,2-2-1 15,-4-4-22-15,-3-1-30 0,-1-6-33 16,2-9-63-16,-11-1-210 0</inkml:trace>
  <inkml:trace contextRef="#ctx0" brushRef="#br0" timeOffset="46164.92">22288 5354 341 0,'0'0'42'0,"0"0"4"16,0 0 17-16,0 0-13 15,0 0-5-15,0 0-12 0,0 0-4 16,-2-19-1-16,6 13-4 0,2 1 1 16,-4-1-3-16,4 2-3 0,0-2-4 0,5 0-2 15,5 2-3-15,7-3-2 0,0 1 1 16,8 0-3-16,2 0-1 0,2 0 0 16,-4 0-1-16,-2 2 1 0,-6 0 1 15,-7 0 0-15,-1 3 1 0,-7 1 0 16,2-1-2-16,-4 8-1 0,3 0-2 15,-3 5-1-15,2 4-1 0,3 6 2 16,-5 3-1-16,-2 6 0 0,0 5 1 16,-4 7-1-16,0 4 1 0,0 7 0 15,0 4 0 1,-2 7 0-16,2 2 1 0,0 7-1 0,0 4 0 0,2 4-1 0,4 7 0 16,7 0 7-1,1 1-4-15,9 6-1 0,-2 2 1 0,1 4-2 16,7 5 2-16,2 4-2 0,0 1 1 15,2 0-3-15,0 0-1 0,0 1 1 16,-2-4 5-16,-2-2-2 0,-2-5 3 0,-2-7-3 16,-2-3 2-16,-7-8-5 0,-1-5-1 0,-9-9 1 15,-4-7 1-15,-2-5 2 16,0-3 3-16,-6-4-3 0,-9-4 0 16,1-6-1-16,-7-3 0 0,-6-3-1 15,-4-3 3-15,-6-4-2 0,-8-2 0 16,-5-3 1-16,-4-3-3 0,-6-4 1 0,-2-3-1 15,-2-2 0-15,-6-2-17 0,4-4-16 16,-2 2-12-16,2-1-37 0,1 2-52 31,12-1-79-31</inkml:trace>
  <inkml:trace contextRef="#ctx0" brushRef="#br0" timeOffset="48861.73">23464 5537 23 0,'0'0'10'0,"0"0"-9"0,0 0-1 0,0 0 1 16,0 0-1-16,0 0 2 15,0 0 0-15,2 0 1 0,-2 0-3 0,0 1-5 16,0 1 4-16,0-1 1 0,0 0 0 15,0-1 0-15,0 0 12 0,-2 0 22 16,2 0 6-16,-2 0-12 0,2 0-12 16,0 0-7-16,-2 0-5 0,2 0-4 15,0 0 2-15,0 0-1 0,0 0-1 0,0 0 0 16,0 0 0-16,0 0-1 16,0 0-4-16,0 2-8 0,0 3 1 15,0 0 3-15,2 2-1 0,-2 2-3 0,0 3-6 16,2-1-18-16</inkml:trace>
  <inkml:trace contextRef="#ctx0" brushRef="#br0" timeOffset="49742.73">23476 5695 126 0,'0'0'7'16,"0"0"-5"-16,0 0 4 0,0 0 15 16,0 0 1-16,0 0 2 0,0 0 5 15,-33-50 9-15,31 43 7 16,0 2-9-16,0-2 0 0,0-1 3 0,0 1 3 16,-2-3 0-16,4 0-1 0,-4-2 2 15,2 1 13-15,-1-1-30 0,1-1 9 16,-2 2-8-16,2-1 7 0,2 1-11 15,0 5-10-15,0-1 1 0,0 2 0 16,0 2-1-16,0 2-1 0,0 0-2 16,0 1-4-16,0 0-3 0,0 0-2 15,0 0-1-15,0 3-2 0,6 6-2 0,-1 4 1 16,-1 8 3-16,0 4 0 0,0 3 1 16,4 6 0-16,-4 2 0 0,3 5 2 15,-3 2 0-15,-2 3 0 0,0 4 5 16,-2 2-3-16,0 6-4 0,0 4 1 15,0 3 0 1,0 1 0-16,0-1 1 0,2 0-1 0,-2-5-1 0,6 0 1 16,0-2-2-16,3-2 2 0,-3-2-1 0,-2 0 0 15,2 1 2-15,2 1-3 16,1-1 0-16,-5 0-2 0,-2 1 2 0,2-1 2 16,0 1-2-16,2-2 3 15,-2 0 1-15,1 0 0 0,1-1-1 16,-2 1 0-16,0-1 0 0,0 0-3 0,-2 1 2 15,0 1-1-15,2-2 1 0,-1 0-1 16,-3-1 0-16,2-2-1 0,-2 0-2 16,0 0 2-16,0-2 1 0,2 0-1 15,-2-1 0-15,0 1 1 0,4 0-1 16,-4 4 0-16,2-2 1 0,0 0-1 0,0-4 0 16,0-3 1-16,4-9 0 15,0-6-1-15,-1-3 0 0,-1-7 0 16,4-2 1-16,-6-4-1 0,0-4 2 15,0-1-2-15,-2-2 0 0,2-2 0 0,-2 0 0 16,2 0 0-16,-2-2 1 0,0-1-1 16,2 0-1-16,-2 0 1 0,0 0 0 15,2 0-2 1,5-2 0-16,3-5-4 0,-2-3-2 0,11-5-5 0,2-3-4 16,5-4-6-16,3 1-5 0,2-1-13 15,-6 1-13-15,0 0-4 0,-2-4-16 16,-5-4-62-16,-3 1-137 0</inkml:trace>
  <inkml:trace contextRef="#ctx0" brushRef="#br0" timeOffset="50358.59">23402 5419 218 0,'0'0'75'0,"0"0"-33"16,0 0 27-16,-54 30-4 0,42-23-12 0,3-2-16 15,3-1 0-15,0 0-5 0,4-1-2 16,2-1-4-16,0-1-8 0,0-1-9 16,0 0-2-16,2 0 1 0,6 0 1 15,5-2 11-15,14-6 15 0,6-4-8 16,12-1-7-16,7-3-14 0,6 2-4 16,-7 3-1-16,3 3-1 0,-4 6-36 15,-7-1-59-15,-10 1-51 0,-14-1-216 0</inkml:trace>
  <inkml:trace contextRef="#ctx0" brushRef="#br0" timeOffset="50958.6">24107 5628 241 0,'0'0'94'0,"0"0"-19"0,0 0-1 0,-6-53 6 16,1 39-10-16,3-1-9 0,0 1-4 16,0 0 1-16,0 2-15 15,0 5-8-15,2 0-11 0,0 4-5 16,0 2-1-16,0 1-3 0,0 0-8 0,0 0-5 15,0 1-2-15,0 3-2 16,0 3-2-16,0 5 0 0,2 4 2 0,0 6 2 16,0 4 2-16,2 4-1 0,3 5 0 15,3 1-1-15,-4 2 0 0,0-1 3 16,7-1-3-16,-1-2-5 0,-4 0-26 0,3 1-20 16,-5 3-40-16,-2-1-53 0,-4-4-134 15</inkml:trace>
  <inkml:trace contextRef="#ctx0" brushRef="#br0" timeOffset="51540.08">24216 7229 478 0,'0'0'59'15,"0"0"-5"-15,0 0 0 0,0 0-1 0,-49-58 0 0,38 50-10 16,-5-3-8-16,1 1-3 0,3 2-2 16,-5 2-13-16,9 2-1 15,-4 2-4-15,3 2-5 0,1 0-6 0,2 6-1 16,-4 6-1-16,-5 5 0 16,5 7 0-16,-9 4 1 0,7 4-1 0,-7 2-2 15,7 1 2-15,-3 5 1 16,3 1 0-16,4 3 0 0,-3 0 0 0,7-1 0 15,4 0 1 1,0-3 0-16,13-4-1 0,-5-3 0 0,8-6-2 0,-1-3 2 16,8-6 0-16,-7-5 0 0,9-5 1 15,2-8-1-15,0-3 2 0,6-10-2 16,0-9 2-16,0-4 1 0,-6 0 4 16,-4-4 6-16,-3 0-6 0,-9-3 1 15,-7-3-1-15,-4-6-1 0,-2-5-1 16,-5-2-5-16,-11-1 0 0,1 4 0 0,-7 7-1 15,-1 11-5-15,0 8-10 0,-2 8-7 16,-4 8-9-16,0 4-23 0,4 4-44 16,2 8-31-16,5-2-84 0</inkml:trace>
  <inkml:trace contextRef="#ctx0" brushRef="#br0" timeOffset="52231.14">24543 5299 37 0,'0'0'377'0,"0"0"-318"16,0 0 1-16,0 0 7 0,6-58-11 0,-6 47-17 16,0 1 4-16,2-1-3 15,-2-2-6-15,0-1-8 0,2 1-6 16,0 0-1-16,2 0-4 0,1-1-3 0,1 1-4 15,8 0-1 1,-5-3-2-16,9 2 6 0,-5 3-8 0,7 2-2 0,-5 5-1 16,7 1 0-16,-1 3-1 0,2 2 0 15,4 6 1-15,0 5-1 0,-9 0 0 16,3 7 1-16,-3 1 0 0,-1 4-1 16,-5 6 2-16,3 3-1 0,-11 6 0 15,2 5 2-15,0 3 1 0,-1 8-1 16,1 6 1-16,-4 9-1 0,2 3 2 15,-4 4-1-15,2 3-2 0,0 7 1 16,4 3-2-16,5 7-2 0,3-1 2 0,-2 1 2 16,9-2-2-16,-2 1 1 0,3-3 2 15,3-2-2-15,-4 2 0 0,0 0 0 16,1 3-1-16,-7 2-3 0,1-3 3 31,-7 1 1-31,-3-3 0 0,-2-3 1 0,-4-1 0 0,-6-3 1 0,0-3-2 16,-5-3 1-16,-5-8-2 0,7-6 0 15,-7-12 0-15,1-6 3 0,-1-7 1 16,-3-6 1-16,-6-3-2 0,1-5 1 16,-7-5-3-16,-2-1 1 0,-5-5 0 15,-3-2-2 1,2-3 0-16,0-6-2 0,-3-1-7 0,7-5-6 0,4 0-4 0,6-1-3 16,0-7-7-16,7-1-23 0,1-6-41 15,1-6-43-15,1-5-198 31</inkml:trace>
  <inkml:trace contextRef="#ctx0" brushRef="#br0" timeOffset="52676.2">26306 6520 132 0,'0'0'39'16,"0"0"-4"-16,0 0 12 0,0 0 8 15,0 0-8-15,0 0-6 0,0 0-3 16,-58-27 4-16,54 24-5 0,2 2-6 16,0-1 2-16,2 1 3 15,0 1-6-15,0-1 5 0,0 0 0 0,0 0-7 16,2-1-6-16,8-1-10 0,9-1-6 15,0 0-1-15,12 0-1 0,12-1-2 16,0 2-2-16,13-2 0 0,-4-1 1 16,4 2-1-16,0-1-40 0,-13 1-27 0,-4-2-31 15,-6 2-61-15,-12 1-201 0</inkml:trace>
  <inkml:trace contextRef="#ctx0" brushRef="#br0" timeOffset="52831.42">26486 6747 661 0,'0'0'20'0,"0"0"-19"0,56 14-1 15,-23-14 6-15,2-2 0 0,6-2-4 0,7-1 1 16,-5 0-3-16,13-2-16 0,-4-2-27 16,2-3-21-16,3-3-53 15,-13-2-126-15</inkml:trace>
  <inkml:trace contextRef="#ctx0" brushRef="#br0" timeOffset="53535.85">28264 5363 108 0,'0'0'5'0,"0"0"-4"16,8-63 3-16,-8 51 15 16,0 0 5-16,0 0 3 0,-2 2 4 0,2-2 4 0,-2 2-9 15,2 4-7-15,0-1-4 16,0 2-2-16,0 0-6 0,0 0 0 0,2 1 0 16,0 0 5-16,-2 1 10 0,0 1 3 15,0-3 2-15,2 1 10 0,2-4 6 16,-4-2-2-16,4-1 3 0,0-1 7 15,1 2-27-15,-5 1 3 0,4-1 9 16,-2 4-4-16,-2 0-1 16,0 1-5-16,2 2-5 0,0 2-3 15,-2 1-6-15,0 0-4 0,0 0-5 0,0 0-2 16,2 2-1-16,-2 8-2 0,4 4-1 0,0 8 1 16,0 9 2-16,1 6 1 0,-1 7 0 15,-4 5-1-15,4 5 2 16,-2 7-2-16,-2 5 2 0,2 6-1 15,4 2 1-15,0 2-1 0,1 5 1 0,-3 6 2 16,-2 6-4-16,-2 10-3 0,-2 7 3 16,-9 6 2-1,-3 5 0-15,8 1 3 0,-7-2 1 0,3-2-2 0,6 0 1 16,2-3-5-16,2-1-1 0,0-5 1 16,4-4 2-16,8-2 0 0,1-7 0 15,3-5 1-15,5-9-2 0,2-11-1 16,-3-9-1-16,5-9 1 0,2-10 0 0,-10-10 0 15,3-9 0-15,1-9-1 16,-7-9-13-16,13-6-13 0,-2-12-5 16,6-18-13-16,2-17-33 0,4-17-46 0,-6-7-172 15</inkml:trace>
  <inkml:trace contextRef="#ctx0" brushRef="#br0" timeOffset="53834.86">28557 4927 480 0,'0'0'13'16,"0"0"-2"-16,0 0 36 0,0 0 9 15,0 0-35-15,0 0-18 0,0 0-3 16,0 0-2-16,0 0 2 0,4-26 11 16,21 22 6-16,2-4-2 15,8-1-12-15,7-2 0 0,11-1-3 0,1 2 2 16,10-1-2-16,2 3-2 0,-4 1-40 0,-4-3-63 16,-21 3-71-16</inkml:trace>
  <inkml:trace contextRef="#ctx0" brushRef="#br0" timeOffset="54528.44">29217 5230 370 0,'0'0'49'0,"0"0"-1"0,-38-57 18 16,26 40 1-16,4 1-20 0,2 1-12 15,4 1-5-15,2 3-3 0,0 0-7 16,0 1-7-16,2 3-7 0,2 0-1 16,0 2-2-1,2-1 1-15,6 1-2 0,-3 2-2 0,3 0 1 0,3 3-1 16,-3 0 0-16,7 7 0 0,-3 2 0 15,5 3-1-15,0 5 1 0,-7 4 1 16,5 5-1-16,-7 5 0 0,-6 1 0 16,-2 2 0-16,-2 1 2 0,0 1-1 15,-6-2-1 1,2-5 2-16,-2-2 0 0,0-2-2 16,0-2 1-16,2-5-1 0,0-3 0 0,0-2 1 0,2-4-1 15,-2-2 1-15,2-3-1 0,0-1 1 0,0 0-1 16,0-3 0-16,-5 0 0 0,5 0 3 15,0 0 2-15,0-1-1 0,5-5-3 16,-1-8 7-16,4-4-5 0,0-6-2 31,5-5 1-31,-1-4 2 0,5-7 4 0,-1-2-2 16,5-3 0-16,-9 0 3 0,1 4-3 0,-1 6 1 0,-6 4-3 16,-4 5 1-16,2 4 0 0,-4 2 1 15,0 0 1-15,2 6-2 0,-2 5 0 0,0 1-1 16,0 5 2-16,0 1-1 15,0 2-1-15,-2 0-1 0,2 0-3 16,-2 1-1 0,0 5-3-16,0 6-2 0,-4 8 2 15,-6 6 2-15,5 7 2 0,-1 3 1 16,2 2-1-16,-6 5 0 0,7 0-1 0,1 2 1 16,0-2 0-16,2-1 1 15,0-4-1-15,2-3 1 0,0-3-1 16,2-1 0-16,0-3 0 0,6 3-10 0,-1-2-10 15,5-1 0-15,-2-5-14 0,1-8-19 16,5-5 7-16,-3-9-45 0,7-4-68 16,-7-7-121-16</inkml:trace>
  <inkml:trace contextRef="#ctx0" brushRef="#br0" timeOffset="54748.61">29876 5353 632 0,'0'0'16'0,"0"0"24"0,0 0-4 0,0 0 24 16,0 0-6-16,0 0-22 0,0 0-17 15,0 0-2-15,15 15 1 0,-13 0-5 16,2 4-1-16,-4 0-2 0,0 6-1 16,0-1-1-16,2 3-3 0,-2 0 1 15,0 0-1-15,0-1 0 0,0 0-1 16,0-4-20-16,0-1-23 0,-6-3-41 15,-3-5-30-15,1-3-138 0</inkml:trace>
  <inkml:trace contextRef="#ctx0" brushRef="#br0" timeOffset="56767.75">29117 6788 235 0,'0'0'32'0,"0"0"-22"16,0 0-3-16,9-59 16 0,-18 47 5 16,3-1 2-16,-6-3 3 0,-3-1-9 15,-7 2 16-15,7-3 11 0,-3 3 13 16,7 1-27-16,5 2-8 0,0 2-1 15,-2 2 1-15,6 4 4 0,-1 3-7 0,3-1-4 16,0 2-9-16,3 0-13 16,7 3-2-1,2 4-7-15,5 4 7 16,8 2 2-16,4 2 0 0,-1 2 1 16,6 1-1-16,-3-2 1 0,-3-2 0 0,1-2 0 15,-2-2 1-15,2-4-2 0,2-3 2 16,0-3 1-16,2-2-2 0,-4-6 1 15,0-3 1-15,0-4-1 0,-8-1 2 16,-3-2-2-16,-3-4 1 0,-5-1 15 16,-4-5-3-16,-8-1 4 0,2 1-5 15,-10 0-7-15,-2 5-3 0,3 3-2 16,-3 5 5-16,0 5 1 0,3 5-3 16,3 3 0-16,2 2-2 0,-4 4-3 15,1 11-3-15,1 4-2 0,2 7 4 0,-2 5 0 16,2 5 0-16,0 3 1 0,4-1 0 15,4 4 1-15,0 0-1 0,4-3-1 16,-2 2 1-16,3-3 1 0,7-1 0 16,-5-1 1-16,1-4-2 0,0-2 0 15,-3-7 1-15,-3-4-1 0,0-5 0 16,-4-3 1-16,0-3 0 0,-2-1 0 0,0-3 0 16,-2 0 1-16,-6-1 0 15,0 0 1-15,-7 1 1 0,-6-2 0 0,-3 1-2 16,-1 0-2-16,-2-2 1 0,0 1-1 15,2-1-3-15,5 0 2 0,-1-1-1 16,-2 0-3-16,11 0 2 0,-7-2 1 16,9-2 1-16,4-1 1 15,-3 0 0-15,3-2 0 0,2-3 0 0,2 0 0 16,2-4 0-16,0 2-1 16,4 0 1-16,4-1-1 0,1 1 0 0,1 2 0 0,0 2 1 15,9 3-1-15,4 0 0 0,1 3 0 16,14 2 0-16,-1 0 1 0,2 3 0 15,0 2 0-15,-1-1-28 0,1 1-41 16,-4-6-47-16,-8 1-50 0,-4-6-149 16</inkml:trace>
  <inkml:trace contextRef="#ctx0" brushRef="#br0" timeOffset="57004.6">29922 6962 682 0,'0'0'94'16,"0"0"-56"-16,0 0 4 0,0 0 5 15,0 0-26-15,0 0-11 0,0 0 1 16,0 0 4-16,16-2-5 0,-18 6-9 16,2 5-1-16,0 4-5 0,-2 3 4 15,2 3 1-15,-2 1 0 0,0 2-1 16,-4 1-29-16,-1-1-32 15,-5-1-56-15,-5-8-116 0,3-8-201 0</inkml:trace>
  <inkml:trace contextRef="#ctx0" brushRef="#br0" timeOffset="57729.18">30035 4787 400 0,'0'0'83'0,"0"0"-30"15,9-62 9-15,-1 45 12 0,-2 1-13 16,11 1-25-16,-5-3-9 0,7 2-4 0,-1 1-6 15,9-2-7-15,4 1-4 16,6 0 0-16,0 3 0 0,7 2 0 0,-5 1 1 16,-2 3 0-16,-6 3 0 0,-6 1 2 15,-8 2-2-15,-5 1-6 0,-2 0 0 16,1 6 2-16,-1 1-1 0,2 6-1 16,1 4 1-16,6 3-1 0,-5 8-1 15,3 1 2-15,-3 7 0 0,3 3 0 0,-5 2 0 16,-2 7 2-1,1 4 0-15,-7 5 2 0,-2 6 1 0,0 3 0 16,-2 9-3-16,2 0 0 16,0 2 0-16,2 5 1 0,2 2-1 0,5 6-2 0,-1 7 1 31,2 6 1-31,7 8 2 0,2 6-6 0,-1 6 1 0,3 5-1 0,0 1 2 16,-3-1 0-16,5 0 1 15,-4-6 0-15,-7-3 0 0,-5-5-3 0,-7-5 0 16,-8-2 0-16,-7-7 5 15,-7-9-2-15,-5-7 1 0,2-7 3 0,-8-5-7 0,0-6 0 16,-6-4 0-16,-3-8 0 0,1-6 0 31,-4-7 0-31,1-6 0 0,-5-6 0 0,-1-5 0 0,-7-6 0 0,-7-3-5 32,-5-4-21-32,-3 0-17 0,-11-1-13 0,-9-3-42 0,-14-1-83 0,-5-6-276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4:47:56.974"/>
    </inkml:context>
    <inkml:brush xml:id="br0">
      <inkml:brushProperty name="width" value="0.05292" units="cm"/>
      <inkml:brushProperty name="height" value="0.05292" units="cm"/>
      <inkml:brushProperty name="color" value="#FF0000"/>
    </inkml:brush>
  </inkml:definitions>
  <inkml:trace contextRef="#ctx0" brushRef="#br0">24987 5441 238 0,'0'0'107'0,"0"0"-61"16,0 0 1-16,0 0 15 0,0 0-15 16,0 0-15-16,0 0-7 0,0-7-4 15,0 7-5-15,0 0-5 0,0 0-3 16,0 0-2-16,2 1-1 0,0 1-2 16,3 0 7-16,1-1 7 0,2 1-2 0,-4 0-4 15,4-2 0-15,3 2-1 16,3-2-1-16,-1 3-3 0,7-2-3 15,5 1-2-15,-2-1-1 0,4-1 0 0,0 1-33 16,0 1-80-16,-15-2-143 0</inkml:trace>
  <inkml:trace contextRef="#ctx0" brushRef="#br0" timeOffset="3427.48">24171 7084 350 0,'0'0'50'0,"0"0"17"0,0 0-15 0,0 0-9 16,0 0-3-16,0 0-7 0,0 0-1 15,0 0-3-15,0 0-3 0,0 0-6 16,0 0-3-16,0 0-8 0,2 1 0 15,4 0-3-15,0 5 0 0,-2-2 3 16,3 1-1-16,5 1-3 0,3-2-3 16,-3 2-1-16,9 1 0 0,3 3 0 15,1-1-1-15,6-1-49 0,0-2-90 0,-8-4-189 16</inkml:trace>
  <inkml:trace contextRef="#ctx0" brushRef="#br0" timeOffset="9587.94">22470 8511 201 0,'0'0'59'0,"0"0"-9"0,0 0-10 0,0 0 7 0,0 0-3 16,0 0-10-16,0 0 1 0,0 0-5 15,-9-23-2-15,9 23-4 0,-2 0-3 16,2 0-3-16,0-2-1 16,0 2-4-16,0 0-1 0,-4 0-3 0,4 0-1 15,0 0-1-15,0 0 0 16,0 0-3-16,0 0-1 0,0 0 0 0,0 0 0 15,0 0 0 1,0 0-1-16,0 0 2 0,0 0 0 0,0 0-1 0,0 0 0 16,4 0 4-16,-2 0 1 0,0 0 1 0,5 0-1 31,-3 0 1-31,2 0-3 0,2 0 0 0,0 0-1 0,1 0-2 0,-1 0 1 31,0 0-3-31,1 2 1 0,-3-1 0 0,0 1 1 0,2 0-2 0,3 0-1 16,-5-1 2-16,2 1-2 0,4 0 1 15,1-1 0-15,-1 2 0 0,7 0 2 16,-5 0 1-16,5 0 3 0,-3-2 1 16,3 1-2-16,-2 0-1 0,-1 0 0 31,-3 1-2-31,5-1 0 0,-5 0-1 0,5 0 1 0,-8-2-1 0,5 2 2 16,-1-1-1-1,-1 0 2-15,1 2-1 0,-5-3-1 16,3 0 3-16,0 0-4 0,1 0 0 15,-1 0 0-15,3 0 0 0,-3 0 0 16,3 0 0-16,-7 2-2 16,2-1 1-16,3 0-1 0,-5 2 1 0,0-1-1 15,2-1 0-15,1 1 1 0,-3-2-1 16,0 1 0-16,5 0 0 0,-5-1 0 16,-2 0 3-16,7 0-1 0,-3 1 1 15,0 1-3-15,1-2 3 0,-1 0-1 16,0-1 0-16,3 1-2 0,-1-1 1 15,-2-1 2-15,3 0-2 0,-1 1 0 0,-4 0-1 16,3-1-2-16,-1 2 2 0,3 0-1 16,3 0 2-16,-6 0-1 0,9 0 1 15,0-1-1-15,3 1 0 0,-3 0 0 16,4 0 1-16,4-2-1 16,1 1 1-16,-5 0 0 0,2 1 0 0,4-3-1 15,-4 3 0-15,-7-2 1 0,3 2-1 16,-6 0 0-16,1 0 0 0,-1 0 1 15,-1 0-1-15,-2 0 0 0,5 0 0 16,-3 0 1-16,9 3-1 0,-2-3 0 16,4 2 1-16,4-2-1 0,4 0 2 0,0 0 0 15,4-2-2-15,-2-2 2 0,2 2-1 16,-2-1 1-16,-4 1 0 16,-4 0-2-16,0 0 1 0,-2 2-1 0,-6-1 1 15,1 0-1-15,1 0 0 0,-2-1-1 16,5 1 1-16,-3 0 2 0,2 0 0 15,4 1 2-15,4 0 1 0,0 0-3 16,-5 1 0-16,-1 1-1 0,0 1 0 16,2-2-1-16,0 1 0 0,-6 0 2 15,-1-2-1-15,3 0-1 0,-9 1 1 16,7 0 0-16,-6 1-1 0,5-2 2 0,-5 0 1 16,5 0 1-16,-1 0 0 0,2 0 1 15,3-1-1-15,-5-2-3 0,2 1 0 16,1 0 0-16,-3 2 0 0,2 0-1 15,-9 0 1-15,5 0 0 0,-9 0-1 16,2 2 0-16,3-1 0 0,-7 0 0 16,-2 0 0-16,0-1 0 0,0 0 1 15,-2 0-1-15,2 0 0 0,3 2 0 16,-5-2 0-16,2 1 1 0,-2 0-1 16,0 0 1-16,0-1-1 0,2 0 2 15,0 1-2-15,-2-1 2 0,3 0-2 0,-3 1 1 16,2 0 1-16,-4-1-2 0,0 0 0 15,2 2 0-15,-2-2 1 16,0 1-1-16,0-1 0 0,0 0 0 0,0 0 0 16,0 0 1-16,0 0 0 0,0 0 0 15,0 0 0-15,-6-1 0 0,1-1 1 16,-5 0-1-16,0-2-1 0,-9-1-13 16,5-1-11-16,-9-2-9 0,9-8-11 15,-7-8-31-15,4-13-64 0,-1-6-73 16</inkml:trace>
  <inkml:trace contextRef="#ctx0" brushRef="#br0" timeOffset="25881.75">20564 10243 237 0,'0'0'188'0,"0"0"-135"0,0 0-24 16,0 0-4-16,0 0-4 0,0 0 3 15,0 0-3-15,0 0 3 0,31-4-1 16,-19 2 1-16,3 0 0 0,5-2 1 16,3-1-5-16,8-3 1 0,4-1-3 15,9 0-1-15,3-2-8 0,3 3-6 16,-1-1 1-16,-1 4-3 0,-5 0 1 16,-8 1-1-16,-2 2-1 0,-10 1 1 15,-10 1-1 1,-11 0 1-16,-2 0-1 0,0 0 0 0,-4 4-3 0,-11 5-21 0,-8 4-35 15,-6-2-38-15,-6-2-70 0,2 0-150 16</inkml:trace>
  <inkml:trace contextRef="#ctx0" brushRef="#br0" timeOffset="26386.3">20576 10337 516 0,'0'0'100'0,"0"0"-49"0,0 0 8 16,0 0 14-16,0 0-26 0,0 0-19 15,0 0-5-15,23-52-9 0,-19 52-3 0,-4 0-6 16,0 1-1-16,2 6-4 0,2 1 0 16,2 5 0-16,-1 6-1 0,-3 6 1 15,-2 6 0-15,0 8 0 0,2 7 0 16,-9 10 0-16,-5 5 1 0,0 8-1 15,1 0 2-15,-3 1-2 0,4 0 1 16,-1-1 1-16,3-3 0 0,2-2 0 16,4-1 0-16,2-2 0 0,0 0 0 15,2 2-2-15,-2-3-1 0,0 0 1 16,4-4 0-16,-2-4 1 0,0-2 0 0,0-3 2 16,2-5 6-16,-2-3 0 0,0-4-3 15,2-3-4-15,-1-2 2 0,-1 0-2 16,2-3-1-16,0-3 1 0,0-2-1 15,0-4-1-15,0-6 1 0,0 0-1 16,-2-4 0-16,3-2 0 0,1 0 0 16,-2-1 0-16,2 0 0 0,-2-2 0 0,0 3 0 15,3-2 1-15,-1-2 1 16,2 0-2-16,0-1 0 0,1 0 2 16,1 2-1-16,4-2 3 0,1 1-3 0,6-3 5 15,1 1-1-15,-1 0 0 0,8-2-2 16,0 0 0-16,2-2-3 0,4-2 3 15,0 0-3-15,9-5 0 0,3 0-15 16,3-2-34-16,8-7-39 0,2-12-123 16,-9-11-427-16</inkml:trace>
  <inkml:trace contextRef="#ctx0" brushRef="#br0" timeOffset="38604.37">21281 13051 105 0,'0'0'90'0,"0"0"-24"0,0 0-7 15,0 0-7 1,0 0-17-16,0 0-6 0,0 0-8 0,0 0-1 0,-6 0 1 16,4-3 1-16,2 2-2 0,-4 1-1 15,4-3 7-15,-5 3-2 0,1 0-2 16,0 0 0-16,0 0-4 0,0 0-1 15,0 0-2-15,2 0-1 0,0 0-1 16,2 0-2-16,0-1 3 0,0 1-5 31,0 0 2-31,0 0 1 0,0 0 2 16,0 0-1-16,0 0-2 0,0 0-2 0,0 0-3 16,0 0 2-16,0 0-2 0,0 0-2 15,2 0-1-15,4 0-1 0,0 1 4 16,9 2 0-16,-5-2 2 0,9 1-2 15,1-1 2-15,9-1-4 0,2-1 2 16,6 1 2-16,9-2-1 0,3-2-3 16,11 3 2-16,2-1 0 0,7-1 0 15,-1 1-2-15,-2-1-1 0,-2 1 0 16,-8 1 2-16,-4-2-2 0,-9 2 0 16,-4 0 1-16,-12 0 0 0,-4 0 1 0,-9 1-1 15,-3 0 0-15,-3 0 0 0,-6 0-1 16,2 0-2-16,-2 0 4 0,0 0-1 15,0 0-3-15,0 0 0 16,-2 0 1-16,0 0-2 0,0 0 0 0,0 0 0 16,0 0 1-16,0 0 1 0,0 1-2 15,0-1 1-15,-2 1 0 0,2-1 2 16,0 0-3-16,0 0 1 0,-2 0 0 16,-2 0-1-16,2 0 0 0,-4-2-3 15,-2 0-16-15,-7-3-14 0,3-3-14 16,-5-6-34-16,-1-8-59 0,-3-4-91 0</inkml:trace>
  <inkml:trace contextRef="#ctx0" brushRef="#br0" timeOffset="43728.52">22720 13075 238 0,'0'0'69'0,"0"0"-23"16,0 0-16 0,0 0 11-16,0 0 2 0,0 0-13 0,0 0-3 0,0 0-3 15,-27-10 4-15,25 11-1 0,-6 1-7 0,3-1 0 16,1 1-2-16,0-1 3 0,2 2-3 16,-2-2 3-16,0 1 1 0,4-2 0 15,0 1 5-15,0 1-7 0,0-2-1 16,0 0 0-1,0 0-3-15,0 0-2 0,0 0-5 0,0 0 1 16,0 0-4-16,2 0-2 0,4 0 1 0,6 0 3 31,3 0 3-31,6 0 0 0,1-1 0 0,7-1-2 0,2-1-2 0,-2 1-1 0,4 1-2 16,-4 1-1-16,-4 0 0 0,0 0-2 16,-2 0 1-1,-5 1-1-15,-1 2-1 16,-9 0 2-16,4-1-2 0,-1 0 0 15,-7 0 0-15,2 0 0 0,-2-2 0 16,0 1 0-16,0 0 1 0,1-1-1 16,-3 0 1-16,-2 0-2 0,0 1 2 15,0 0-1-15,0-1 2 0,0 0-2 0,0 0 2 16,0 0-2-16,0 0 1 16,0 0-1-16,0 0-5 0,-7 0-5 0,1 0-3 15,0 2-17-15,-2-1-7 16,0 3-12-16,-5 1-21 0,3 2-42 0,-1 1-46 15,-3-3-80-15</inkml:trace>
  <inkml:trace contextRef="#ctx0" brushRef="#br0" timeOffset="47723.71">23745 13083 45 0,'0'0'19'0,"0"0"-8"16,0 0 0-16,0 0 11 0,0 0-1 15,0 0-6-15,0 0-3 0,0-8-8 16,0 8-2-16,0-2 3 0,0 1 3 16,-2 1 6-16,0 0 0 0,2 0 10 15,-2 0-4-15,0 0 1 0,2 0-1 16,0 0-9-16,0-1-9 0,0 1 0 15,0-2-2-15,0 2-1 0,0 0-2 0,0 0-17 16,-2 3 2-16,2-2 6 0,-2 1-5 16,2 1-9-16,-2-2 7 0,-3 3 9 15,3-3 6-15,0 0 4 16,-2 0 0-16,-2 0 1 0,2 1 0 0,0-2 4 16,0 0 10-16,-1 0 11 0,3 0 0 15,0 0 0-15,0 0 0 0,0 0-5 16,2 0 3-16,-2-1-2 0,2 1 0 15,0-1-2-15,0 0 1 0,-2 1-4 16,2 0 3-16,-4-1-5 0,2 1 4 16,0-1-2-16,0 0 4 0,0-1-2 15,-3 1-1-15,5 0 1 0,-4 0-1 0,4 1-3 16,-2 0-1-16,-2-2-2 0,2 2 2 16,0 0-1-16,0-1 0 15,-2 1 0-15,4-2 1 0,-2 2 0 16,2-1 0-16,0 1-1 0,0 0-4 0,0 0-2 15,0 0-2-15,0 0 2 0,0 0-4 16,0 0 1-16,2 0 0 0,4 1 1 16,-2-1 5-16,2 0 0 0,7-1 2 15,3 0 1-15,1-1 1 0,3-1-1 16,7-1-2-16,0 0 0 0,2-1-4 16,2-1 1-16,2 2-2 0,2-3-2 0,5 2 2 15,-5-1-1-15,0 0 4 16,-4 3-2-16,-2-1-1 0,-6 2-4 0,-3-2 2 15,-1 2-2-15,-5 0-2 16,-3 1-1-16,-5 0 0 0,0-1 1 16,-6 0 0-16,2 2 1 0,-2-2-1 0,0 2 2 15,0 0 0-15,0 0-1 0,-8 0 1 16,0 0-1-16,-3 0-1 0,-3 0-6 16,-3 0-9-16,-1 4-3 0,1-1-4 15,-1 1-5-15,3 1-11 16,1 1-16-16,-3 0-38 0,7 2-31 0,-7-3-99 15</inkml:trace>
  <inkml:trace contextRef="#ctx0" brushRef="#br0" timeOffset="50588.35">24723 13118 180 0,'0'0'28'0,"0"0"3"0,0 0-8 0,0 0 7 16,0 0-13-16,0 0-4 0,0 0 1 16,0 0 0-16,-13-4 9 0,13 4 3 15,-2 0 11-15,-2 0 9 0,2 0-4 16,0 0-1-16,0 0-3 0,2 0-5 15,-2-1-4-15,2 1-3 0,0-1 1 16,0 1 2-16,0 0-1 0,0 0-4 16,0 0-7-16,0 0-1 0,0 0-4 15,0 0-3-15,0 0-1 0,2 2-3 0,2-2 0 16,6 3-1-16,-3 0 3 16,5 0 0-16,7 3 0 0,-1-3-1 0,5-1 1 15,4 1 1-15,4-3 0 16,4 1-3-16,4-1 1 0,7-1 0 0,1 1-1 15,-1 0-1-15,8 0-4 16,-3 0 0-16,3 2 0 0,6 0 0 0,-2-2 4 16,-4 0-1-16,1 0-1 0,5 0 5 15,-10-1 2-15,4-2 2 16,-11 0-3-16,0 1-3 0,-9 0 0 0,-8 1-2 16,-7 1-1-16,2-1 1 0,-11-1 0 15,-6 1-1-15,-2 1 3 0,-2 0-5 16,0-2 0-16,0 2 0 0,0 0 0 0,0 0 0 15,0 0 0-15,0 0 0 0,0 0 0 16,-2 0 0-16,0 2 0 0,-8 2 0 16,-7-1 0-16,7 3 0 0,-11 1 0 15,9 2-4-15,-7-2-8 0,9 0-4 16,-3 1-2 0,-1-1-7-16,8 1-4 0,-7 1-6 0,-1-1-16 0,4 0-32 15,-9-1-23-15,2-4-63 0,-5-3-158 16</inkml:trace>
  <inkml:trace contextRef="#ctx0" brushRef="#br0" timeOffset="55500.65">23809 13058 37 0,'0'0'0'0,"0"0"0"0,0 0-19 0,0 0 12 16,0 0 7-16,0 0 1 0,0 0 4 16,0 0 15-16,-54 17 17 0,48-12-3 15,-2 2-3-15,0-2-4 0,1 0 2 16,3-2-13-16,2 0-2 0,2-2-7 16,-2 0 0-16,2-1-6 0,-2 0-1 15,2 0 0-15,0 0 1 0,0 0 5 16,0 0 28-16,0 0 4 0,0 0 2 15,0 0 8-15,0 0-2 0,0 0-8 16,0-1-11-16,0 1-3 0,0 0-2 0,0-1 2 16,0 1-4-16,0 0-4 0,0 0 0 15,0 0 0-15,0 0 4 0,0 0-1 16,0 0 3-16,0 0-3 16,0 1-1-16,0-1-6 0,0 3-3 0,0 1-4 15,2 2 0-15,0 0 5 16,0 1-2-16,2 0 1 0,3 0 2 0,1-3-1 15,4 2 1-15,-3-2 0 0,5 1-3 16,3-1 2-16,-1-3 0 0,3 3 0 16,1-3-2-16,-3 2-3 0,6 0 3 15,-9-2-3-15,5 1 0 0,-7-1-1 0,3-1-1 16,-9 1-2 0,-2-1 1-16,-2 0-2 0,-2 0 1 0,0 0 0 0,0 0 1 15,0 0-1-15,0 0 1 16,0 0-1-16,-2-1-1 0,-2-2-1 0,-7-1-18 15,3 0-10-15,-2-1-18 0,0-3-26 0,-9 0-34 16,-2-7-84-16</inkml:trace>
  <inkml:trace contextRef="#ctx0" brushRef="#br0" timeOffset="166759.75">22924 13040 31 0,'0'0'24'0,"0"0"-15"16,0 0-6-16,0 0 3 0,0 0 6 15,0-4 3-15,0 3-7 0,0 0 0 16,0 0 4-16,0 1-4 0,0 0-5 15,0-3 0-15,-2 2-2 0,2 0 3 16,-4 0-1-16,4 1 1 0,-2-2-4 16,0 0-7-16,0 0-43 0,2 2-31 15</inkml:trace>
  <inkml:trace contextRef="#ctx0" brushRef="#br0" timeOffset="168746.18">23762 13081 45 0,'0'0'29'0,"0"0"1"0,0 0 4 16,0 0 24-16,-7 2-15 0,3-1-18 16,-6 0-9-16,2 0 2 15,1-1 5-15,3 0-2 0,0 0 9 0,-2 1-8 16,4 0 0-16,0-1 7 0,2 0-8 16,0 0-4-16,0 0 0 0,0 0-4 15,-2 0 2-15,0 0 4 0,0 0-1 16,-3 0-3-16,1 0 1 0,2 1 0 15,-2 0-1-15,2 0 3 0,-4 0-3 16,2 0-2-16,4 0-1 0,0-1 3 0,0 0 0 16,0 0-4-16,0 0-5 0,0 0-2 15,0 0 0-15,8 0-2 16,-2 2 1-16,5-1 9 0,9-1 5 0,-3 0 1 16,3 0-2-16,7 0-6 15,-6 0 3-15,2-3-5 0,6 1 0 0,0 0-5 16,-5 0 1-16,5 1 0 0,0-1 1 15,0 1-2-15,0 1 5 0,-2 0-2 16,-8 0 0-16,-5 0-1 0,-6 1-3 16,-4-1-1-16,-1 0-1 0,-3 1 0 15,0 0 1-15,0 1 1 0,0 1 1 16,-5-1 1-16,1 2 0 0,-2 1-4 16,2-2 2-16,-8 3-1 0,-1-1-1 0,7 0 0 15,-9-1-1-15,3 2-2 0,4 2 2 16,-3-2-13-16,3-1-8 0,4-1-12 15,2 1-20-15,2 0-18 0,0 2-26 16,-2-4-68-16,-2-2-131 0</inkml:trace>
  <inkml:trace contextRef="#ctx0" brushRef="#br0" timeOffset="170832.55">24020 14679 449 0,'0'0'0'0,"-70"23"-33"16,51-9 11-16,15 0 17 0,6 0-1 15,8 0-21-15,5-1-34 0,-1-1-18 32,5 0 42-32,-9 1 16 0,7-1 17 0,-11 2 2 0,0-7 2 0,-4-1-17 15,-2-5-67-15</inkml:trace>
  <inkml:trace contextRef="#ctx0" brushRef="#br0" timeOffset="171338.55">23970 14739 168 0,'0'0'8'0,"0"0"-7"0,0 0 3 15,0 0 17-15,0 0 5 0,0 0-3 16,0 0-9-16,0 0 19 0,-49 1 6 31,49 1-5-31,-2-2-6 0,0 0 7 0,2 0-1 16,0 0 3-16,0 0-6 0,0 0 5 16,0 0-4-16,0 0-7 0,0 0-10 15,0 0-4-15,2 0 2 16,0 0-1-16,2-1 11 0,2 0-2 0,6-2-7 15,-1 3-1-15,-1-1-1 0,9 1 4 16,-5 0-5-16,9 0-2 0,0 0-1 0,6 0-1 16,4 0 1-16,4-2-3 15,6 0-1-15,7-3-3 0,4 1 0 16,8-1 0-16,4 1 0 0,4-2 0 16,9 0 1-16,5 2-2 0,-1-1 4 0,4 1-1 15,4 2 0-15,-4 1 1 0,0 1-1 16,1 0 0-16,-9 4-1 0,-1 2 0 15,-5 3 12-15,-13 0-6 0,-9-1-4 16,-5-1-1-16,-7 0-1 0,-16-3 0 16,0 0 1-16,-13-2-2 0,-4-2 0 15,0 1 0-15,-6-1-1 0,0 0 2 16,0 0 0-16,-2 0 2 0,-6 0-3 16,-2 0 0-16,1 1-1 0,-7-1 0 0,6 0-22 15,-7-2-24-15,3-4-31 0,1-3-46 16,-3-2-91-16</inkml:trace>
  <inkml:trace contextRef="#ctx0" brushRef="#br0" timeOffset="190000.62">6100 6177 97 0,'0'0'131'0,"0"0"-79"16,0 0 5-16,0 0-3 0,0 0-2 0,0 0-9 16,-52-24-3-16,42 20-9 0,2 1 6 15,-3 3-17-15,9 0-3 16,0 0-2-16,0 0 2 0,2 0-3 0,0 0 0 16,0 0 3-16,0 0 1 0,0 0-3 15,0 0-5-15,0 0-2 0,0 0-3 16,0 0-1-16,0 0-2 0,4 3-2 15,-2-3 0-15,11 3 1 0,-3 1 0 16,1 1 2-16,7-1 1 0,-3 0-1 16,7-2 2-16,3-1 1 0,0-1 0 15,4 2 0-15,4-4 2 0,4 4 4 16,0-1-6-16,1-1-3 16,-1 0 0-16,-2 0 1 0,4 0-2 0,0 0 1 0,3 0 6 15,-1 0-1-15,1-3-4 0,-1 2-1 16,8-1-1-16,-7-2 0 0,-1-1 0 15,7-1 0-15,-9 2 2 16,0 0 5-16,-6 3-1 0,-4 0-4 0,0 0-1 16,-6 0-1-16,-4 1-2 0,1 0-2 15,-3 1 2-15,1 2 0 0,-5 0 0 16,1 0 1-16,1 0-1 0,-1 0 0 16,1 0 2-16,-3-2-1 0,7 0 1 0,-5 1 0 15,9-2 9-15,-2 0-1 16,1 0-6-16,5 0 0 0,0-3 3 0,2-1 0 15,-10 1-5-15,3 1 2 16,-3-1-3-16,-1 2 0 0,1-2 1 0,-2 1-2 16,3 2 0-16,-3 0 0 0,4 0 0 15,-5 0 0-15,1 2 1 0,-5-1-1 16,-2 1-1-16,-1-1 1 0,-1 1 0 0,-2-2 1 16,4 1-1-16,-1 0 0 15,-1 1 0-15,2 0 0 16,1 0 0-16,-5 1 0 0,2-1 1 0,0-1-1 0,-4 1 0 15,1-1 0-15,-5-1 1 0,2 0-1 16,0 0 0-16,-2 1 0 16,0 0 0-16,0 0 1 0,0-1-1 15,0 0 0-15,0 2 0 0,0-2 0 16,0 0 0-16,0 0-1 0,0 1 0 0,0-1-1 0,-2 2 1 16,0 0 0-16,2 1 1 15,-5 3 0-15,3 0-1 0,-4-3-10 0,4 3-13 16,-6-2-18-16,0 0-18 0,-7-4-38 15,3-4-60-15,-3-10-277 0</inkml:trace>
  <inkml:trace contextRef="#ctx0" brushRef="#br0" timeOffset="191832.73">10011 6252 215 0,'0'0'66'0,"0"0"-14"0,0 0 2 15,0 0 4-15,0 0-5 0,0 0-12 16,0 0-10-16,-12-10-5 0,12 10-4 16,0 0-3-16,0 0-5 0,0 0-2 0,0 0-3 15,0-2 1-15,0 2-1 0,4 0-1 16,-2 0 2-16,2 1 7 0,0 0-1 15,2 0-4-15,5-1 0 0,-5 1 0 16,4 0-4-16,7-1 2 16,-1 1-1-16,9 0 1 0,4-1 1 0,2 1 1 15,8-2-1-15,1 1-2 0,5 0-2 16,3 0 0-16,1 0 0 0,5-2 0 16,2 1-2-16,0 1-1 0,-1 0 1 15,-1-1-2-15,2 1-3 0,-6 3-2 16,1 1 2-16,1 0 0 0,-5-1 1 15,1-1 1-15,-3 0 1 16,3 0 1-16,-9 0 1 0,3 0 3 0,-3 1-1 16,-2-2 0-16,-4 1-3 0,-2-2-1 15,-4 2 0-15,0 0-1 16,-4-1 0-16,-3-1 0 0,-1 1-1 0,-5-1-1 0,-1 0 2 16,-9 0-2-16,-2 0 0 0,-2 0 0 15,0 2 0-15,0-1 1 0,0-1-1 16,0 0 1-16,0 0-1 0,0 0 1 0,0 0 1 15,0 0 1-15,0 0-2 0,0 0 1 16,0 0 0-16,0 0 2 0,0 0-4 16,-2 0 2-16,-2 0 0 0,4 0-2 15,-2-1 0-15,-4-1 0 0,4 1-2 16,-3 0-17-16,1-1 0 0,-4 1-11 16,4 0-11-16,0 1-24 0,-11 0-36 0,3 0-36 15,-5 0-158-15</inkml:trace>
  <inkml:trace contextRef="#ctx0" brushRef="#br0" timeOffset="193584.02">13875 6247 251 0,'0'0'139'15,"0"0"-54"-15,0 0-3 16,0 0-5-16,-11-9-12 0,11 8-10 0,0 1-12 16,0 0-12-1,0 0-8-15,0 0-5 0,0 0-2 0,0 0-5 0,0 0-1 16,2 0-2-16,2 0-1 0,1 0 0 15,7 0 4-15,7 0 3 16,3 0-2-16,-1 0-4 0,4 0 7 0,4 0-2 16,4-3-5-16,0 1-2 0,4-2-1 15,-2 1-2-15,4 0-3 0,-1 1 0 16,-3-1 0-16,-8 2 0 0,-3 1 0 16,-9 0 0-16,-3 0 0 0,-5 1 0 15,-5-1 0-15,-2 0 0 0,2 0 0 0,-2 0 0 16,0 0 0-16,0 0 0 0,0 0 0 15,0 0 0-15,0 0 0 0,0 0 0 16,0 0 0-16,0 0 0 0,0 0 0 16,0 0 0-16,-2 0 0 0,0 0 0 15,-5 0 0-15,-3-3 0 0,0 2 0 16,3 1-4-16,-3-1-18 0,-4 1-12 16,3 0-5-16,-7-1-18 0,1 1-33 0,-8-1-53 15,5 0-117-15</inkml:trace>
  <inkml:trace contextRef="#ctx0" brushRef="#br0" timeOffset="198399.99">10898 6203 17 0,'0'0'40'0,"0"0"9"0,0 0-14 15,0 0-2-15,0 0 5 0,0 0-2 16,0 0-2-16,-15 0-16 0,13 1-6 16,0-1-3-16,0 2 1 0,0-2 7 15,2 0 1-15,-2 0-3 0,2 0 1 16,-2 1 1-16,2-1 6 0,0 0 3 16,0 0 0-16,0 0 1 0,0 0-3 15,0 0-2 1,0 0-1-16,0 0-3 0,0 0-1 0,0 0 0 15,0 0-1-15,0 0 3 16,0-1-5-16,0 1-2 16,0 0 1-16,0 0-6 0,2 0 0 0,2 0 0 15,2 0-3-15,3 0 6 0,-3-2 10 16,2 1-7-16,2 1-3 0,3 0-4 16,-3-1-4-16,1 1 1 0,1 0 1 15,-6 0-4-15,4 0 0 0,-1 0 3 16,-5 1-2-16,0-1-1 0,-2 1 0 0,-2 1 2 15,0-2-1-15,0 3-1 16,0-1 0-16,0 1 0 0,0 0-2 0,0 1-8 16,0 2-28-16,-2-1-5 0,-2 1-15 15,-6-1-25-15,-1 0-89 16</inkml:trace>
  <inkml:trace contextRef="#ctx0" brushRef="#br0" timeOffset="200861.42">26149 12909 122 0,'0'0'19'15,"0"0"-6"-15,0 0-11 0,0 0-2 16,0 0 1-16,0 0-1 0,0 0 0 0,0 0-7 15,58-30-18-15,-52 24-11 0,2 0 0 16,1 0-16-16</inkml:trace>
  <inkml:trace contextRef="#ctx0" brushRef="#br0" timeOffset="201519.98">26616 12764 92 0,'0'0'100'16,"0"0"-91"-16,0 0 12 16,0 0 9-16,0 0 3 0,0 0-9 0,0 0-9 15,0 0-1-15,0 0-2 16,-14 0 3-16,14 0 3 0,0 0 6 16,-2 0-6-16,0 2-3 0,2 0-4 0,-2-1 4 15,2 0-3 1,0 1-1-16,-2-1-2 0,2 2 3 0,0-1 2 0,0-1 2 15,0 2-2-15,0-1-3 0,0 0-1 16,0-1 0-16,2 2-1 0,0-1-3 16,0 0 2-16,2 1-3 0,-4 0-2 15,6 0 0-15,-2 2 0 0,7-2-1 16,-7-1-1-16,0 0 1 0,0-1 0 16,-4 0 1-16,2-1 0 0,-2 0 0 15,2 0 1-15,0 0-3 0,2 0 1 16,-4 0-1-16,2 0 1 0,-2 1-2 15,0-1 1-15,0 0-1 0,0 1 1 16,0-1-2-16,0 0 0 0,-4-6-53 0,-2-7-58 16,-2-5-106-16</inkml:trace>
  <inkml:trace contextRef="#ctx0" brushRef="#br0" timeOffset="-197439.03">2563 7057 289 0,'0'0'60'0,"0"0"-35"0,0 0 14 0,0 0-2 16,0 0-10-16,0 0-4 0,0 0-7 16,-41-7 1-16,41 5 2 0,0 0-1 15,0 0 0-15,0 1 1 0,0 1-8 16,0 0 4-16,0 0-10 0,0 0-3 16,0 4-1-16,4 0-1 0,2 0 2 15,0 0 2-15,11-2 5 0,-3 0 6 16,7-2 7-16,-2 0-3 0,6-3 0 15,-3 0-2-15,1-1-6 0,0 0-1 16,-3 1-4-16,-5-1-1 0,3 1-2 16,-5 2-1-16,-5-1-1 0,5 1-1 0,-5 1 0 15,-4 0 0-15,-2 0-2 0,-2 1-33 16,0 4-33-16,-2-2-37 0,-4 1-42 16,-11-2-60-16</inkml:trace>
  <inkml:trace contextRef="#ctx0" brushRef="#br0" timeOffset="-196841.32">2472 7098 443 0,'0'0'66'0,"0"0"-8"16,0 0 12-16,0 0-14 0,0 0-18 15,0 0-13-15,0 0 1 0,0 0-5 0,0 0-10 16,31-43-6-16,-29 49-3 0,5 4-1 15,-3 5-1-15,4 2 3 0,-2 3-1 16,-2 5-1-16,-2 5 2 0,2 3-2 16,1 5 0-16,-3-1 3 0,2 2-1 15,0 2-1-15,-2 0 0 0,2 1 0 16,-2-1-1-16,0 1 0 16,0 3 1-16,-2-3-1 0,2 0 1 0,-2 1 1 15,0-2 0-15,0 2-3 0,0-4 2 0,0 1 0 16,-2-1 1-16,2 1-1 15,-2-1 1-15,0-2-1 0,0-2 2 0,-2-2 7 16,4-5-6-16,-2-1-2 0,2 0-2 16,-4 5 0-16,0 1 0 0,4 0 2 15,-2-4-2-15,2-6 1 16,0 2-1-16,2 0 0 0,0 0 1 0,0 3-2 16,2-2 1-16,-4-3-1 0,0-1 0 15,2-4 1-15,-2 1-1 0,0 0 0 0,6 2 1 16,-6-2-2-16,0-1 1 15,0-3 0-15,0-3 0 0,2-4 0 16,-2-2 0-16,0-1 0 0,0-1 0 16,2 0 0-16,-2-1 1 0,0 0 0 0,0-1-1 15,2 0 0-15,-2 2 1 0,2-1-1 16,1 2 0-16,-3-1 0 0,2 0 1 16,-2-1 0-16,2-1-1 0,0-1 2 15,0-1 0-15,0 1 3 16,2-1 0-16,-2 0 1 0,2 0 7 0,0 0-9 15,-2 0 1-15,3-1 1 0,1 0-2 16,0-1-2-16,2 2-1 0,-2 0 0 16,-1 0-1-16,-3 0 0 0,6 0-11 15,2 2-34-15,-1-2-30 0,-7-4-80 0,0-12-251 16</inkml:trace>
  <inkml:trace contextRef="#ctx0" brushRef="#br0" timeOffset="-190983.88">2305 9985 247 0,'0'0'77'0,"0"0"-21"0,0 0-3 16,0 0 7-16,0 0-7 0,0 0-12 15,-37-3-11-15,28 2-5 0,1 0 4 16,6 0 17-16,0 1-37 0,0 0 7 16,2 0-1-16,0 0-7 0,0 0-3 15,0 0-3-15,0 0-1 0,2 1 0 16,4 0-1-16,4 1 0 0,-1 1 5 16,1-3 11-16,13 0 1 0,-2 0-4 15,3 0-7-15,5-4-1 0,2-1-3 16,-2 1 0-16,2-1 1 0,-4 1-2 15,-10 0-1-15,3 1-1 0,-11 1 1 0,-1 0 0 16,-2 2-3-16,-6 0-75 0,0 0-20 16,-10 0-44-16,1 2-52 0</inkml:trace>
  <inkml:trace contextRef="#ctx0" brushRef="#br0" timeOffset="-190040.1">2297 10017 320 0,'0'0'242'16,"0"0"-179"-16,0 0-10 0,0 0 14 15,0 0-10-15,0 0-29 0,0 0-14 16,0 0-2-16,0 0-3 0,0-7-7 16,4 12-2-16,-2 2 0 0,2 6 0 15,0 3 2-15,-2 5 0 0,0 4 1 16,-2 2 3-16,0 4 6 15,0 1-5-15,0 4-3 0,2 5-3 0,0 1 1 16,-2 3 0-16,0 5 1 0,0 0 0 16,4 2-2-16,-4 0 0 0,0-3 0 15,0 2 1-15,0-3 0 0,0-1 1 16,0-3 0-16,-4 0-2 16,2-1 0-16,-2 1 1 0,-2-1 0 0,4-4 3 0,-2 0-1 15,-5 0 1-15,1-2 0 0,2 2-3 16,0 1 1-16,0 1-1 0,-1 0 0 15,-1-1 0-15,4-3 3 0,2-2-2 16,0 0-3-16,2-1 2 0,0-2-1 16,0 1-1-16,0 0 1 0,0-1 0 15,4-1 0-15,-4-2 0 0,2 1-1 16,0 3 1-16,-2 0 0 0,0 0 0 16,0 1-1-16,0 0 1 0,0 4 0 15,0 1-1-15,-2-1 0 0,0-1 0 16,2-1 1-16,-2 0 0 0,2-3-1 0,0 3 1 15,0 0 0-15,0 2-1 0,0 5 1 16,-2-2-1-16,-2 1-2 0,4-4 2 16,-2 1 0-16,0-2 0 0,-1-2 0 15,1 2 0-15,0 3 0 0,0 2 1 16,0 3 0-16,-4-1 1 0,0 2-2 16,2-4 1-16,0-2 0 0,1-5-1 15,1-3 1-15,2 2-1 16,0-5 0-16,0 2 1 0,0 2-1 0,0-2 1 15,0 0 0-15,0 0 0 0,0 0 0 16,0 1 0-16,-2 0 0 0,0 1-1 0,0-1 0 16,0-2 0-16,-2 0 1 0,2-1-2 15,2-1 2-15,0 2 0 0,0 1-1 16,0 1 0-16,0-1 1 0,0 0-1 16,0-2 0-16,0-4 1 0,0-3-1 15,0-2 0-15,0 0 0 0,0-3 2 16,0 1-1-16,2-2 0 15,-2 4 0-15,0 0 0 0,0 0 0 0,0 1 0 16,-4-4 1-16,0-1-2 0,2-4 1 16,0 1-1-16,0-3 0 0,2-1 1 0,0 1-1 15,0-1 0-15,0-1 0 0,0-1 0 16,0 1 1-16,0-1-1 0,0 3 0 16,0 3 0-16,0 3 0 0,0 0 0 15,0 1 0-15,0 0 0 0,2-5 1 16,0-1-1-16,0-2-1 0,0-3 1 15,0 0 0-15,0 1 0 0,0 0 0 16,2 1 0-16,-2 2 0 0,2-1 0 16,-2 4 0-16,0 0 0 0,1-1 0 15,-3 1 0-15,2-2 0 0,0 0 0 16,0 1 0 0,4-3 0-16,2 1-22 0,0-2-12 0,1-4-15 0,9-7-32 15,-5-25-102-15</inkml:trace>
  <inkml:trace contextRef="#ctx0" brushRef="#br0" timeOffset="-160337.68">4845 13725 314 0,'0'0'26'0,"0"0"10"0,0 0 3 0,0 0 16 16,0 0-2-16,0 0-18 0,0 0 1 16,0 0-9-16,-6-18-1 0,6 15-4 15,0 2 2-15,0 1 0 0,0 0-1 16,0 0 0-16,0 0-3 0,0 0-2 15,0 0-4-15,0 0-6 0,0-1-1 16,8 1-2-16,1 0 3 0,3-1-1 16,3 1 1-16,3 0-1 0,3-1 0 15,2 1 0-15,-1 0 0 0,-1-1-2 0,4 1-2 16,-2 2-1-16,-5 0-2 16,3 0 3-16,-7 2-3 0,3-1 0 0,-5 3-1 15,-6-2-1 1,5 0 2-16,-5-1 0 0,-2-2 0 0,-4 2 0 0,2-1 0 15,0 0 0-15,0 1-8 0,0 0-6 16,0 0-8-16,-2 0-10 0,2 1-10 16,1 0-21-16,3 1-15 15,-2 2-35-15,0-1-48 0,0-3-97 0</inkml:trace>
  <inkml:trace contextRef="#ctx0" brushRef="#br0" timeOffset="-159801.6">5943 13879 303 0,'0'0'34'0,"0"0"5"16,0 0 12-16,0 0 14 0,0 0-14 16,0 0-14-16,0 0-3 0,0 0-3 15,-4-17-3-15,4 15-3 0,0 0-1 16,0 1-2-16,0-1-6 0,0 2 0 15,2-1-5-15,-2 1 1 0,0 0-1 16,4 0-4-16,-2 0 1 0,2 0-1 0,-2 0 1 16,0 0 0-16,7 0-2 0,-5 0-1 15,0 0 1-15,0 0-2 0,0 0 1 16,2 1-2-16,5 1 0 16,-3-2 2-16,4 0-3 15,1 0 2-15,-3 0-2 16,3 0 1-16,5 0-2 0,-5 0 0 0,3 0 0 0,-6 0-1 0,5 0 0 15,-5 0 0-15,-4 0 0 0,3 1 1 16,-7 1-1-16,-2-1 0 0,2-1 0 16,-2 0 0-16,0 0-2 0,0 0-14 15,0 1-5-15,-4 2-10 0,0 1-12 16,-5 2-18-16,-7-2-22 16,3-1-58-16,-1 0-127 15</inkml:trace>
  <inkml:trace contextRef="#ctx0" brushRef="#br0" timeOffset="-124181.65">2053 10978 308 0,'0'0'47'0,"0"0"-8"16,0 0 4-16,0 0 15 0,0 0-7 16,0 0-14-16,0 0-7 0,0 0-3 15,0 0-2-15,-4 9 1 0,4-9-4 16,0 0-1-16,0 0-3 0,0 0-1 16,0 0-3-16,0 0-2 0,0 0-4 15,0 0-2-15,0 0-4 0,4 0-1 16,4 2 0-16,2-1 1 0,1 2 6 15,7-1 2-15,-1 1-4 0,3-1 0 0,3 1-1 16,4-2 3-16,4 0-1 16,4 1 1-16,13-1-3 0,-3-1 0 15,9 0 0-15,-2-1 1 0,1 1 1 16,7 0-1-16,-2 0-5 0,-2-3 3 0,4 2 8 16,2-3-8-16,0 0-1 0,-4 0 2 15,0-2 0-15,2 0 1 0,-5 1-1 16,-7 1 0-16,-5 2-2 15,-5-2 0-15,-16 4-1 0,-1-1 0 0,-4 1 0 16,-9 0-1-16,-4 0 2 16,0 0 0-16,-4 0-1 0,0 0 0 15,0 1-1-15,0-1 0 0,0 0-1 0,0 0 1 16,0 0-1-16,0 0 0 0,0 0 0 0,0 0 0 16,0 1 1-16,0-1-1 15,0 0-1-15,0 0 1 0,0 0 0 0,0 0 0 16,0 0 1-16,0 0-1 0,0 0 1 15,0 0 0-15,0 0 0 0,0 0 2 16,0 0-3-16,-4 0 3 16,-2 1-1-16,-9-1-2 0,1 0 1 0,-5 0-1 15,9 0 0-15,-2-1 0 16,-1 1 0-16,7 0 1 0,2-1-1 0,2 1 0 0,0 0 1 16,-5 0-1-16,5 0 0 0,-2 0 0 15,0 0 0-15,2 1 1 0,-2-1-1 16,2 0 0-16,0 0-1 0,0 0 1 15,0 1 0-15,0 1 0 0,2 0 0 16,0-1-1-16,0 0 0 0,0 0 0 16,0 0-2-16,0 1-7 0,0-2-6 15,0 3-7-15,0-2-10 0,0 2-16 16,0 2-13-16,0-2-24 16,0 0-13-16,0 1-42 0,-7-2-81 0</inkml:trace>
  <inkml:trace contextRef="#ctx0" brushRef="#br0" timeOffset="-116497.48">1546 13653 232 0,'0'0'90'0,"0"0"-23"16,0 0-6-16,0 0-7 0,0 0-16 16,0 0-8-16,0 0-2 0,0 0-1 15,-4-6-2-15,4 6-3 0,0 0-1 16,0 0 2-16,-2 0-5 0,2 0 0 16,0 0-1-16,0 0-3 0,0 0-4 15,2 0-3-15,0 0-2 0,8 0 1 16,7-1 6-16,-5 1 0 0,11 0 0 15,-4 0-2-15,6 0-2 0,-1 0-4 0,9 0 0 16,1 0 0-16,-1-3 1 16,10 0 0-16,2 2 0 0,1-4 0 15,8 4 0-15,-5-3-2 0,11 0 1 16,2 1-1-16,4-2 2 0,5 3 1 0,-3 1 1 16,2 1-1-16,0-2 2 15,-3 4-5-15,-5 0-3 0,-2 3 0 16,-11 0 0-16,-7 1 1 0,-11-1 3 0,-17-1-1 15,-2-2-3-15,-5-1 1 0,-7-1 2 16,0 0 0-16,0 0 2 0,0 1 3 16,0-1 1-16,0 0-2 0,0 1-2 15,0-1 0-15,0 1-2 0,0-1 0 16,0 0-2-16,0 0 2 0,-7 0-2 16,-1 0 0-16,2 0 0 0,-4 0-1 15,-3 1 0-15,3 0-4 0,0 0-10 0,-3 0-8 16,3-1-15-16,2 0-5 0,-3 0-30 15,3 1-52-15,2-1-45 0,2 1-211 16</inkml:trace>
  <inkml:trace contextRef="#ctx0" brushRef="#br0" timeOffset="-100495.95">3196 15695 33 0,'0'0'55'0,"0"0"-1"16,0 0-12-16,0 0 1 15,0 0-1-15,0 0-2 0,-4 6-3 0,0-6-4 16,1-1-2-16,1 1-3 0,-2 0 5 15,4 0 6-15,-2 0-7 0,2 0-1 16,-2-2-6-16,2 2-4 0,0 0-1 16,0-1-2-16,0 1 1 0,0 0-4 15,0 0-3-15,0 0 2 0,0 0-3 16,0 0-3-16,0 0-2 0,0 0-3 16,8 1 1-16,1-1 3 0,-3 3 4 15,4-2-1-15,7-1-1 0,-5 3-1 0,9 0-1 16,-5-1-1-16,7 2 0 0,0-1-3 15,-3-1 0-15,5-1-2 0,-2 1-1 16,-4 0 1-16,1-1 3 0,-7 1-4 16,3-2 0-16,-8 2 0 0,-3 0 0 15,-1-1 1-15,0 1 0 0,0 0 0 16,-2-1 1-16,-2-1-1 0,4 0-1 16,-2 0 1-16,2 1-1 0,1-1 0 15,3 1 0-15,6-1 0 0,-3 0-1 16,5 0-19-16,1 0-20 0,10-5-16 15,-3 1-9-15,1-2-39 16,2-3-38-16,-4-1-104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4:54:24.360"/>
    </inkml:context>
    <inkml:brush xml:id="br0">
      <inkml:brushProperty name="width" value="0.05292" units="cm"/>
      <inkml:brushProperty name="height" value="0.05292" units="cm"/>
      <inkml:brushProperty name="color" value="#FF0000"/>
    </inkml:brush>
  </inkml:definitions>
  <inkml:trace contextRef="#ctx0" brushRef="#br0">2447 6107 220 0,'0'0'73'0,"0"0"-36"0,0 0-4 0,0 0 8 15,-66-36 28-15,56 29 59 16,6-1-118-16,-2 0 6 0,4 3 3 0,2 1-1 16,0 1-7-16,0 1-3 15,0-3-2-15,0 1-1 0,8-1 2 0,-4 2 12 16,4 2-12-16,7 1-6 0,-3 0 3 15,7 1 1-15,-3 2-2 0,9 4-2 16,-6 2 0-16,1 6 0 0,7 4-1 16,-8 4 1-1,-1 8-1-15,1 1 0 0,-7 7 2 0,-3 0-1 16,-5 0 0-16,0-3 1 0,2-6-2 0,-6-6 1 0,2-5 0 16,-2-6-1-16,0-2 1 15,0-4-1-15,0-3 1 0,0-1 0 16,-2-2 0-16,-6-1 2 0,4 0-1 15,-4-3 2-15,3-5-2 0,-3-3 1 0,-4-2 19 16,3-7-6-16,3-4-2 16,-2-5-2-16,-4-5-1 15,7-2-3-15,3-4-3 0,2 2-2 0,0 6-1 0,0 5-1 16,2 8-1-16,7 4 0 0,3 4 0 16,-2 2-1-16,9 2-1 0,-2 1 1 15,12 5-1-15,2 1 2 0,-3 7-2 0,1 5 1 31,-2 5 1-31,0 6 0 16,-4 7 0-16,-7 2-1 0,1 5 1 0,-11 1 0 16,0-4-2-16,3-4-6 0,-7-6-16 0,-2-4 18 15,0-6 2-15,0-3 0 16,0-6 3-16,-2-2 0 0,-7 0 2 16,5-2-1-16,-2-1 1 0,-2-1 1 15,-3-4-1-15,1-2-1 0,4-2 2 16,-4-2-2-16,-1-4 1 0,3-7 1 0,2-5 2 15,0-7 3-15,1-7-3 0,1 1 3 16,4 0-3-16,6 9 0 0,1 6-1 16,-1 7-2-16,4 6 0 0,5 0-1 15,-3 4 2-15,13 1-2 0,0 3 0 16,6 3-1-16,2 1 1 0,-8 5 0 16,1 8 0-16,-1 6 0 0,-12 7 0 15,3 9 0-15,-8 4 1 0,-1 0-1 16,-3 1 0-16,0-4-3 0,0-1-20 15,-2-4-9-15,0-2-39 0,4-5-17 16,-1-4-26-16,1-6-35 0,2-3-96 0</inkml:trace>
  <inkml:trace contextRef="#ctx0" brushRef="#br0" timeOffset="346.06">3130 6174 450 0,'0'-50'57'0,"2"30"1"0,0 5-5 15,2 3 6-15,0 3-3 0,0 2-24 16,0 1-4-16,-2 4-3 0,-2 2-9 16,0 0-6-16,4 2-6 0,1 6-2 15,-3 2-1-15,2 5 0 0,2 4 1 16,-2 3 0-16,4 4 1 0,-1 3-1 16,-3 0 1-16,0 3-3 0,2-1 1 0,4-4 0 15,1-2-1-15,-5-7 1 16,6-4-1-16,5-3 0 0,-7-6-1 0,11-4 1 15,-9-2 0-15,7-11 0 0,-3-1 1 16,3-7-1-16,-7-4 0 0,1-6 0 16,-3-5 2-16,-6-4 3 0,-4-4 6 15,0 1-3-15,-2 1-4 0,-4 5 0 16,0 6-3-16,-4 10 1 0,5 5-2 16,1 7 0-16,4 6 0 0,-2 2-2 0,2 0-8 15,0 8-19-15,0 3-26 0,2 5-35 16,-2 4-14-16,4 1-64 15,-4-1-76-15</inkml:trace>
  <inkml:trace contextRef="#ctx0" brushRef="#br0" timeOffset="613.97">3576 5957 507 0,'0'0'64'0,"-4"-59"-17"0,4 40 5 0,0 3 17 15,0 3-10-15,0 3-26 0,4 1-9 16,-4 6 2-16,0 0-5 16,0 3-7-16,4 0-4 0,-4 0-4 15,2 2-5-15,5 3-1 0,-3 6 0 0,0 6 0 16,4 4 0-16,2 11 0 0,-1 5 1 16,-5 5-1-16,-2 7 1 0,0 0-1 15,4 1 1-15,-2-3-1 0,7-3 0 16,-5-6-3-16,-2-4-6 0,6-4-12 15,1-5-9-15,-3-4-15 0,-4-5-32 16,-4-6-47-16,0-5-91 0,0-5-167 0</inkml:trace>
  <inkml:trace contextRef="#ctx0" brushRef="#br0" timeOffset="1149.62">4023 5960 305 0,'0'0'240'0,"0"0"-184"16,0 0-10-16,0 0 37 0,0 0-14 0,16-53-35 15,-16 53-14-15,4 0-1 0,-4 0-6 16,2 0-6-16,-2 3-6 0,4 3-1 16,-1 3 0-16,-1 2 0 15,-2 5 1-15,0 0-1 0,-5 2 0 0,-5 1 2 16,0-3-1-1,2-1-1-15,-11-1-1 0,4-3-2 0,-3-4-2 0,3-1-3 16,-7-4 2-16,11-2-8 0,-5-1 4 16,8-4 6-16,-1-2 1 0,5-2 3 15,-2 0-1-15,-2-3 1 0,6-1-1 16,2-4 0-16,0 0 1 0,0 1 0 16,10 3-1-16,-2 2 1 0,0-1-1 15,5 3 1-15,3 2 0 0,5 2 1 0,-2 3-1 16,5 2 1-16,1 0-1 0,-2 7 0 15,4 3 1-15,-9 0 0 16,-3 6-1-16,-9 7 0 0,-6 9 0 0,0 7 1 16,-6 9 0-16,-9-1-1 15,-3-6 0-15,1-5-6 0,1-8 2 0,1-5 3 16,-1-3 1-16,10-7 0 0,1-4 0 16,3-6 0-16,2 0 0 0,0-1 0 15,0-1 0-15,0 0 0 0,0-1 0 16,0 0 0-16,7 0 0 0,3-1 0 0,13-5 0 15,1-3 1-15,5-1 0 16,5 1-1-16,-1-1 0 0,6 2-5 16,2-1-88-16,1 0-46 15,-1-1-138-15</inkml:trace>
  <inkml:trace contextRef="#ctx0" brushRef="#br0" timeOffset="1751.63">4959 5733 274 0,'0'0'71'0,"0"0"-18"16,0 0 11-16,0 0 12 0,0 0-14 0,0 0-17 16,0 0-4-16,-8-50 4 0,4 47-7 15,-5 0-9-15,1 0-9 16,2 2-7-16,0 1-5 0,-3 0-4 0,-5 2-2 15,4 8 0-15,-7 4-2 16,-2 5 0-16,-1 8 0 0,1 2 0 16,-1 6 0-16,3 3 1 15,-2 4-1-15,5 3 0 0,-3 1-2 0,7 3 2 0,-7 4-1 16,11 1 1-16,4 2 0 0,2 0 0 16,2-1-1-1,11 0 1-15,1-3 0 0,9-2 0 0,0-4 0 0,6-5 1 16,4 0-1-1,2-5 0-15,6-3-20 16,-2-5-35-16,3-7-17 0,-3-6-26 0,-6-8-85 16</inkml:trace>
  <inkml:trace contextRef="#ctx0" brushRef="#br0" timeOffset="3800.68">5449 6023 432 0,'0'0'84'16,"0"0"-25"-16,0-54-34 0,-2 45 20 0,2 1 13 16,-2 1-18-16,2 4-10 0,0 2-6 15,-2 1-3-15,2 0-6 0,0 0-9 16,0 3-5-16,0 4-1 0,0 5 0 15,-2 6-1-15,2 4 1 0,0 2 1 16,0 2-1-16,0 0 0 16,0 3 0-16,2-2 0 0,2-3 0 0,2-4-4 15,4-2-20-15,-1-1-16 0,-3-3-27 0,-2-4-51 16,-2-4-48-16,-2-6-119 16</inkml:trace>
  <inkml:trace contextRef="#ctx0" brushRef="#br0" timeOffset="3958.88">5556 5582 407 0,'0'0'71'0,"0"0"-42"0,0 0 16 0,0 0 17 16,0 0-32-1,0 0-25-15,0 0-5 0,0 0-1 0,0 0-5 16,27 34-44-16,-14-12-35 0,-7 0-76 0</inkml:trace>
  <inkml:trace contextRef="#ctx0" brushRef="#br0" timeOffset="4685.14">5732 6073 483 0,'0'0'67'0,"-2"-74"-22"16,0 50 13-16,-4 1 4 0,6 3-23 16,-2 1-12-16,2 3-2 0,0 3-4 0,0 3-9 15,2 3-1-15,6 2-5 0,2 2-4 16,3 3-2-16,5 0-2 0,-1 8 1 16,8 3 1-1,0 2-1-15,-1 6 1 0,-1 2 1 0,-2 2 0 0,-9 2-1 16,1 3 0-16,-7-2-1 15,-4-1-16-15,-2-3 4 0,-2 0 0 0,-4-3-2 16,-3-1-7-16,3-5 2 16,0-4 4-16,2-1 5 0,0-3-1 0,-3-2 5 15,1-3 4-15,2 0 3 0,4 0 2 16,-4-3-2-16,0-4 3 16,2-3 5-16,0-1 8 0,0-4-2 0,2-3-2 15,0-3 2-15,0-4-3 0,4 0-4 16,2 0-1-16,-2 5 0 0,6 6 3 0,-1 5-4 15,1 6-5-15,2 3 0 0,3 2 0 16,-3 7-1-16,9 3 1 0,-2 8-1 0,-3 2 2 16,1 5-1-16,-3 3 0 15,5 2 1-15,-5-2-1 0,7-1 0 0,-5-6-2 16,3-3 1-16,-5-5 1 16,3-4-2-16,-3-7 2 15,-1-1 0-15,3-3 0 16,-1-6 1-16,6-6-1 0,-3-2 0 0,-1-8 2 15,-1 0 0-15,-1-5 0 0,-3-6 0 16,-2-1 2-16,-1-4 5 0,-7-4 4 0,-2-4-7 0,0-2 2 16,0 0-3-16,0 5 4 0,0 6-1 15,0 12-4-15,-2 9 3 16,2 8 1-16,0 6 2 0,0 1 0 16,0 1-6-16,0 2-4 0,0 7 0 15,0 9-3-15,0 7 2 0,0 7 1 0,0 5 0 16,0-2 0-16,0 3 0 0,0-4 0 0,2 1 0 15,4-3 0-15,-2-3 0 0,6 1 0 16,1-2 0-16,1-3 0 0,3-1 0 31,-3-7 0-31,-2-3-24 0,5-2-11 16,-7-3-11-16,0-5-20 0,-1-4-11 16,-3-1-17-16,0-8-35 0,-4 0-95 15</inkml:trace>
  <inkml:trace contextRef="#ctx0" brushRef="#br0" timeOffset="4874.52">6193 5909 524 0,'0'0'38'0,"0"0"11"0,0 0-2 16,0 0 9-16,0 0-28 0,0 0-11 16,0 0 10-16,0 0 7 0,0-8-6 15,8 7-7-15,1 0-8 0,7-4 4 16,7 2-6-16,6-3-6 0,6 0-1 0,2 2-3 15,7-1-1-15,-3-1 0 0,0 2 0 16,5 3-8-16,-5-2-53 16,-4-3-59-16,-6-1-119 0</inkml:trace>
  <inkml:trace contextRef="#ctx0" brushRef="#br0" timeOffset="6294.48">7353 5733 157 0,'0'0'52'0,"0"0"5"16,0 0 10-16,0 0-13 0,0 0 1 16,0 0-2-16,0 0-4 0,-13-38-3 15,13 36-9-15,0 0-4 0,0 2-8 16,0 0-11-16,0 0-9 0,0 4-4 16,4 2-1-16,3 4 1 0,-1 0 1 15,-2 6 0-15,0 4 1 16,0 2 3-16,-2 6-2 0,-2 3 3 0,0 3 0 0,-2 1-4 15,-2 2-1-15,0 1 0 16,0 0-1-16,-2 0-1 16,-1-3 1-16,3-8 0 0,0-3-1 0,4-3 0 15,-2-5 1-15,0-2-1 0,0-5 0 0,2-2 1 16,-2-3-1-16,2-2 0 16,0-2 2-16,0 0-1 0,0-3 4 0,-2-2 0 0,-2-7 19 15,0-1-2-15,-3-9-17 16,-1-5 8-16,4-4-4 0,0-5-4 0,4-1-1 15,0-5-1-15,0-1-1 0,0 0-1 16,8 1 1-16,0 9-1 0,1 7 0 16,-1 7 0-16,-4 7-2 0,2 2 3 15,0 2-2-15,3 4 0 0,1 0 0 16,2 2 0-16,5 2 0 0,0 4-1 16,1 8 1-1,7 3 0-15,0 6 0 0,-2 6 0 0,1 10 0 0,-5 2 0 16,-3 4 0-16,1 4-1 15,0-1 1-15,-9 0 1 16,6-2-1-16,-3-4 0 0,1-7 1 0,-2-2-1 16,1-6 2-16,-5-6-2 15,-2-5 0-15,0-5 0 0,-2-3-26 16,-2-3-20-16,0-3-18 0,0-1-13 16,-4-7-22-16,-8-5-51 0,1-1-177 15</inkml:trace>
  <inkml:trace contextRef="#ctx0" brushRef="#br0" timeOffset="6483.17">7303 6043 526 0,'0'0'42'16,"0"0"-35"-16,0 0 10 0,0 0 39 16,0 0-16-16,0 0-18 0,58-39 6 15,-37 31-3-15,-1 1-13 0,7 0-7 16,4-2-2-16,2-1-2 0,2 3 0 15,1 0 0-15,-1 1-1 0,-2 4 0 0,-2 2-51 16,-2-3-56-16,-7 0-89 16</inkml:trace>
  <inkml:trace contextRef="#ctx0" brushRef="#br0" timeOffset="6829.2">7903 5768 429 0,'0'0'55'0,"0"0"13"16,4-61 8-16,0 49-14 0,-4 3-10 15,0 3-12-15,2 2-7 0,-2 2-5 16,0 2-9-16,0 0-9 0,2 1-6 16,4 3-4-16,0 5 0 0,5 2 0 0,-1 8 0 15,2 3 0-15,-1 5 1 16,-1 5-1-16,0 3 2 0,-3 5-2 0,1 0 0 15,-2-1 0-15,0-1 0 0,-2-4 0 16,1 1 2-16,-1-2-2 16,4-5 0-16,-2-3 1 0,0-6-1 0,-1-3 0 15,1-6 0-15,0-2 0 0,2-4 1 16,-2-1-1-16,3-3 0 0,3 0 0 16,-2-4-2-16,5-5-13 0,-1-2-8 15,-3-4-31-15,-5-3-27 0,-4-4-26 16,-2-5-86-16</inkml:trace>
  <inkml:trace contextRef="#ctx0" brushRef="#br0" timeOffset="7002.94">7913 5655 544 0,'0'0'17'0,"0"0"-15"15,0 0 29-15,0 0 27 0,0 0-17 16,56-29-25-16,-34 20-4 0,9 1 0 0,1-1-8 15,1 5-4-15,-2 2 1 16,-2 2-1-16,-5 5 0 0,-1 3-48 0,-6-1-84 16,-7-1-177-16</inkml:trace>
  <inkml:trace contextRef="#ctx0" brushRef="#br0" timeOffset="7477.96">8521 5711 175 0,'0'0'450'0,"0"0"-429"0,0 0-4 16,0 0 58-16,0 0-10 0,0 0-40 15,0 0-16-15,0 0 0 16,0 0-2-16,-17-5-6 0,7 15 0 0,-5 4-2 0,-1 2 2 16,1 2-1-1,-1-1 0-15,-1-2-1 0,-1 0-3 16,3-1-5-16,-1-3 3 0,1 0-4 0,1-4-3 0,-1-1 5 15,3 1-4-15,1-4-3 0,1-2 6 16,4-1 2-16,-2 0 7 0,4-4-1 16,-1-4 2-16,1-1 0 0,4 0-1 15,0-4 1-15,0 2 2 0,9-3-1 16,-1 1 4-16,0 2-2 0,4 0 1 0,5 2 1 16,0 2-2-16,3 1-3 15,3 5 0-15,2-1 0 0,0 4-1 0,-3 5 1 16,-3 1 1-16,-3 6-2 0,-9 2 0 15,-3 4 0-15,-4 5 0 0,-2 2 0 16,-9 2 2 0,-5 1-1-16,-1-1 0 0,-1-3 1 0,5-6-2 0,3 0 1 15,4-6-1-15,2-3 0 0,2-2 0 0,2 0 0 16,0-4 0-16,0-2 0 16,0-2 0-16,0-1 0 0,2 0 0 0,6 0 1 15,4-5 0 1,3-3 0-16,5 0 0 0,1-3-1 0,0-1-7 0,2-2-56 15,-1-5-38-15,-1-5-75 0,-2 0-227 16</inkml:trace>
  <inkml:trace contextRef="#ctx0" brushRef="#br0" timeOffset="7949.68">8550 5639 438 0,'0'0'22'15,"0"0"13"-15,0 0 33 0,0 0-4 16,0 0-26-16,-23-51-9 0,23 47 4 16,0-1-4-16,0 3-7 15,4-1-5-15,0 2-3 16,2-1-4-16,5 1-4 0,1 1-4 0,5-1 2 0,1 1-2 16,3-1 2-16,6 2 0 0,0 3 2 15,0-1-2-15,-3 0 0 0,1 3-1 0,-4-3 1 16,-7 0-1-16,1-1-1 15,-7 0-2-15,-2 1-1 0,-2 0 1 16,-2 2 1-16,3 3-1 16,-5 1 1-16,0 4 1 0,0 2-1 0,0 2 0 15,-5 1 2-15,3-1-1 0,0 1-1 0,-2 2-1 16,4 1 1-16,0 5-1 16,0 3 0-16,0 4-1 0,4 1 1 0,0 1-1 15,5 1 0-15,1 1 0 0,0 1 1 16,7 0 0-16,-5-3 0 0,-1-2 0 15,-5-3 0-15,-2-7 0 0,-4-6 1 16,0-6-1-16,-4-3 1 0,-4 1-1 16,-5-5 1-16,-1 0 0 0,-5-2 1 15,-6-2-2-15,0 0 1 16,-6-4-1-16,0 0 0 0,0-1-4 0,0 3-15 16,7-2-13-16,1 1-8 15,8 5-21-15,1-2-5 0,6 0-64 16,-3 3-151-16</inkml:trace>
  <inkml:trace contextRef="#ctx0" brushRef="#br0" timeOffset="8415.65">9213 5682 75 0,'0'0'282'0,"0"0"-239"0,0 0 26 15,0 0 7-15,0 0-9 0,0 0-18 16,0 0-1-16,0 0-7 0,-25-29-8 15,25 28-7-15,0 0-6 0,0 1-4 16,2 0-7-16,-2 0-4 0,2 0-2 0,3 4-3 16,3 5 0-16,-2 3-1 0,0 7 1 15,3 4 1-15,-1 5-1 0,-2 6 1 16,-2 4-1-16,-2 1 3 0,-2 2-3 16,0-4-1-16,0-5 1 0,0 0 0 0,0-1 0 15,0 2 0-15,0-1 1 16,0 0-1-16,0 0 0 0,0 0 0 0,6-2 1 15,5-3-2-15,1-4 2 16,1-3-1-16,3-5 0 0,3-7 0 16,1-3 0-16,-1-5 0 0,4-6 0 0,-1-7-12 15,-5-6-31-15,0-3-32 0,-9-6-29 16,-4 3-114-16</inkml:trace>
  <inkml:trace contextRef="#ctx0" brushRef="#br0" timeOffset="8595.34">9114 5582 421 0,'0'0'69'0,"0"0"-44"0,0 0 19 16,0 0 34-16,66-38-36 0,-37 29-21 16,6 1 2-16,0 2-1 0,3 0-13 15,-3 5-7-15,0 1-2 0,-6 1 0 16,0 7-5-16,-9 3-76 15,-9 0-94-15,-9-2-319 0</inkml:trace>
  <inkml:trace contextRef="#ctx0" brushRef="#br0" timeOffset="9082.85">9577 5730 535 0,'0'0'40'16,"0"0"2"-16,0 0 4 0,0 0 27 15,0 0-19-15,0 0-29 0,0 0-7 16,0 0-4-16,0 0-9 0,33-9-3 16,-35 16-2-16,-4 3 0 0,-2 2 2 15,-3 2-2-15,1-1 3 0,-7 2-3 16,1-2-1-16,-7 0 1 0,4 0-4 16,-1-4-3-16,-1-2-4 0,5-1-3 15,-3-2 1-15,7-1 0 0,-3-2-2 16,3-1 4-16,3 0 6 0,1-4 4 15,2-1 1-15,4-2 0 16,0-3 1-16,2 2-1 0,0-2 1 0,2 0 0 16,6 2 2-16,2-2-1 0,1 1 0 0,5 3 2 15,1 2-2-15,6 1 1 0,-1 2-1 16,5 1-2-16,0 6 1 0,0 1 2 16,-4 6-2-16,-7-1 1 0,-3 2-2 15,-9 4 0-15,-4 2 0 0,0 2 0 16,-8 1 1-16,-5-3 1 0,1 0 0 15,-1 0-1-15,1-2-1 16,-1-3 0-16,5-1 0 0,4-2 0 0,2-4 1 16,2 0-1-16,0 1 0 0,0-4 0 15,0-1 0-15,4-3 0 0,2-1 0 16,7-3 2-16,-1-7-1 0,9 2 1 0,0-5 0 16,-3-1-2-16,5 1-1 15,0-5-37-15,-1-3-45 0,1-6-42 0,-4-2-112 16</inkml:trace>
  <inkml:trace contextRef="#ctx0" brushRef="#br0" timeOffset="9507.19">9736 5444 547 0,'0'0'38'15,"0"0"-5"-15,0 0 16 0,0 0 19 0,0 0-24 0,0 0-20 16,0 0 1-16,0 0 5 15,-16-17-11-15,16 17-4 0,2 0-4 0,2-3-4 16,4 3-4-16,2 0-1 0,9 0-1 16,0 4 0-16,7 0 1 0,5 0-1 15,3 4 0-15,1 0-1 0,-2 1 1 0,-2 2-1 16,-4 1 0-16,-5-1 2 16,-5 0-2-16,-7 2 0 0,-1 0 0 15,-3-2 0-15,-6 3 0 0,0 1 0 16,0 2 1-16,-6 2 0 0,-3 3 0 15,-1-1 0-15,4 1-1 16,4 0 2-16,-7 1-2 0,3 2 0 0,2 0 1 0,-2 2-1 16,6-2-1-16,0 1 0 0,0 0 0 15,-2-3 1-15,2-2-1 0,0-2 1 16,0-3 0-16,-4-1 0 0,2-2 0 16,0-1 0-16,-7 1 1 0,1 0-1 15,-4-2 0-15,-1 2 0 0,1-5 1 16,-5 1 0-16,3 1-1 0,1-2-2 15,-1 3 0-15,4-2-9 0,-5 1-6 16,1 0-15-16,-1-4-32 0,-3 1-50 0,-1-3-84 16</inkml:trace>
  <inkml:trace contextRef="#ctx0" brushRef="#br0" timeOffset="9821.57">10313 6234 552 0,'0'0'44'0,"0"0"11"16,0 0-2-16,0 0 30 0,0 0-26 0,0 0-29 16,23-53-5-16,-23 53-2 0,4 0-9 15,0 9-6-15,0 3-5 0,0 3 1 16,-2 4-2-16,-2 5 3 0,-4 1-3 16,-4 0 3-16,0 1-1 0,-7 5-2 15,-1-2-16-15,-1 3-35 0,-2-4-73 0,-1-4-129 16</inkml:trace>
  <inkml:trace contextRef="#ctx0" brushRef="#br0" timeOffset="11780.64">11353 5635 188 0,'0'0'24'0,"0"0"-14"15,0 0 8-15,0 0 21 0,0 0-6 16,0-27-12-16,0 24-3 0,0 0-3 0,0 0-5 16,0 2-2-16,0-1 0 0,0 2-1 15,0 0 5-15,0 0 2 0,0 0 7 16,0 0 0-16,0 0-4 0,0 0 1 15,0 0 6-15,0 0 0 16,0 0-5-16,0 0 0 0,0-1 0 16,0 0-4-16,0 1-3 0,0 0-3 0,0 0-2 15,0 0-2-15,0 1 0 0,0 1-2 16,0-1-2-16,0 2-1 0,2 2 1 16,-2 0 1-16,4 4 1 0,-2 3-1 15,2 2 3-15,-2 4 1 0,2 6 0 16,0 0 1-16,0 4-2 0,3 2-1 15,-5 0-1-15,2-2-1 0,-2 5-1 16,0-2-1-16,0 0 0 0,2 0 2 0,-2-7-1 16,-2-5 0-16,2-3-1 0,-2-6-2 15,2-4-34-15,1-6-27 0,-3 0-84 16,0-7-68-16</inkml:trace>
  <inkml:trace contextRef="#ctx0" brushRef="#br0" timeOffset="11954.39">11433 5261 456 0,'0'0'88'0,"0"0"-84"16,0 0 5-16,0 0 37 0,0 0-34 15,0 0-11-15,0 0 1 0,0 0-2 16,27 50-49-16,-19-30-55 0,-1-3-75 15</inkml:trace>
  <inkml:trace contextRef="#ctx0" brushRef="#br0" timeOffset="12726.99">11669 5820 306 0,'0'0'133'16,"-13"-56"-105"-16,7 32 17 0,-2-4 28 15,2 1-30-15,4 2-6 0,2 1-8 0,0 6 18 16,0 3-27-16,4 3-3 0,2 3 7 16,4 2-10-16,-3 1-9 0,5 4-3 15,5 1-2-15,-1 1 0 0,3 4 0 16,6 5 0-16,-7 3 0 0,5 4 0 15,0 5 0-15,-7 1 0 0,5 5 2 16,-11 3-2-16,3 3 0 0,-5-1 0 16,-4-2 0-16,-4-3-8 15,0-3-9-15,0-5 0 0,0-5 8 0,0-3 2 0,-2-2 4 16,0-5 2-16,-4-1 1 16,6-3 0-16,-2 0 0 0,-1 0 1 15,1 0 1-15,-2-6 1 0,-2-3-2 16,2-2 4-16,0-1 1 0,-4-4 5 0,3-6-4 15,3-1 3-15,2-7-2 0,0-2 1 16,2 0-5-16,3 1 2 0,5 6-2 16,-6 9-1-16,8 3 3 0,-1 5-3 15,-3 6-2-15,2 2-1 16,9 8-3-16,-5 5 2 0,5 5 1 0,-5 7 0 16,5 4 0-16,-9 3 1 0,3-2-1 15,-1 0 0-15,-1-3 0 0,-1-3-1 16,2-4 1-16,-5-6 0 0,5-5 0 0,0-2 0 15,-5-4 0-15,5-3 1 0,2 0-1 16,-7-3 1-16,5-4 0 0,5-3-1 16,-9-3 2-16,6-6 2 0,-1 0-2 15,-5-4 5-15,0-5 20 0,3-5-11 16,-7-5-7-16,-4-5 2 0,0-1-2 16,0 1-8-16,-7 1-1 15,-5 7 3-15,2 5 0 0,-1 6 1 0,-1 8-1 16,4 6 1-16,6 5-1 0,-2 5 2 15,4 0-4-15,0 3-1 0,-3 8-1 16,-1 8-4-16,0 6 2 0,0 7 3 16,4 3 0-16,0 2 0 0,4-1 0 15,7-2 0-15,-7-3 2 0,10 0-2 16,1-4 0-16,-1 0 0 0,5-4 1 0,-3 2-1 16,3 0-1-16,-5-3 1 0,3 0-22 15,-7-6-2-15,1-3-20 0,-1-4-27 16,-8-6-36-16,0-3-38 0,-2-1-66 15</inkml:trace>
  <inkml:trace contextRef="#ctx0" brushRef="#br0" timeOffset="12900.05">12080 5610 597 0,'0'0'48'0,"0"0"-14"15,0 0-5-15,0 0 24 0,0 0-27 16,0 0-13-16,0 0 2 15,9-16-4-15,3 16-7 0,9 0-2 0,1 1-1 16,1 2 0-16,4 2-1 0,0 1 0 16,2 1-19-16,-9-1-59 0,-3-1-30 15,-5-4-107 1</inkml:trace>
  <inkml:trace contextRef="#ctx0" brushRef="#br0" timeOffset="13764.66">12791 5522 180 0,'0'0'190'0,"0"0"-141"16,0 0 19-16,0 0 22 0,0 0-23 0,0 0-23 15,0 0-1-15,0 0-4 0,0 0-15 16,23-25-12-16,-21 30-9 16,4 2-2-16,3 7-1 0,-1 4 1 0,-2 5 0 15,-2 6 1-15,4 3-1 0,1 4 1 16,-1 1 0-16,-2-3 0 0,-2 2-1 15,7 1 0-15,1-2-1 0,-6 0 0 16,1-7 0-16,1-6 0 0,0-6-1 16,-4-5 0-1,0-6-1-15,-4-3-1 0,2-1-5 0,-2-1 2 0,0 0 6 16,0-6 0-16,-4-4 0 0,-2-3 1 0,-2-5 0 16,-5-4-1-16,7-4 1 15,-10-3 0-15,3-4-1 0,-5-2 2 0,3-4 0 16,-1-1 1-16,1-1 0 0,5 4 4 15,-1 8-5-15,3 4-2 16,4 6 0 0,2 3 1-16,2 4 0 0,0 5 0 15,0-1 1-15,0 3 3 0,0 1-2 16,2-1-2-16,6 2-1 0,7 2 0 16,-3-1-1-16,11 2-1 0,-2 0 1 15,5 2 1-15,6 0 0 0,-4 4 0 0,6 1 0 16,-1 1 0-16,-2 2 1 0,-9 1 0 15,-9 0-1-15,-1 3 0 16,-4 0 0-16,-3 1 0 0,-5 3 0 0,-9 0 1 16,-3 1-1-16,-1-1 1 15,-7-2 0-15,3 1-1 0,-3-5-3 0,3 0-1 16,1-2-1-16,3-4-3 0,-1 0 5 16,5-4 1-16,5-1 1 0,-2-1 1 15,0 0 0-15,4 0 1 0,0-2-1 16,2 1 1-16,0-1-1 0,0 1 1 15,2 1 2-15,2-1-2 0,6-1-1 16,-4 2 1-16,11 0-1 0,2 3-1 16,7 3 1-16,3 3 0 0,0 4 0 0,4 1 1 15,-6 4 2-15,-4 1-2 0,-2-1-1 16,-13 2 1-16,2-2 1 0,-6 1-1 16,-4-1 0-16,0-3-1 0,-6 2 2 15,-2-4 0-15,0 0 1 0,-9-1-2 16,5-2 1-16,-7-1 0 0,3-3-2 15,-11-2 1-15,2-1-1 0,0-3-7 16,0-1-14-16,1-7 15 0,3-3-35 16,6 0-12-16,-1-1 5 0,3 1-18 15,5-2-50-15,-4-2-73 0</inkml:trace>
  <inkml:trace contextRef="#ctx0" brushRef="#br0" timeOffset="14110.92">13285 5456 587 0,'0'0'70'16,"0"0"-18"-16,0 0 22 0,-4-54-11 16,4 50-28-16,0 2-17 0,0 2-2 0,0 0-1 15,0 0-6-15,0 0-7 16,0 6-2-16,2 2-1 0,2 6-2 15,3 6 3-15,-1 4 1 0,2 6-1 16,-4 7 0-16,0 2 0 0,3 5 1 16,-3 2 0-16,2 1 0 0,2 2 0 15,-4-3 0-15,5 1-1 0,3-1 0 0,-2-4-2 16,3-4 0-16,3-11 1 0,-1-4 1 16,10-7 0-16,-5-5 0 0,1-4 0 15,4-7 0-15,0-1-4 0,-7-10-2 16,3-5-6-16,-9-5-20 0,-1-4-7 0,-3-7-7 15,-8-5-36-15,0-8-39 16,-8-1-93-16</inkml:trace>
  <inkml:trace contextRef="#ctx0" brushRef="#br0" timeOffset="14284.32">13225 5335 544 0,'0'0'26'16,"0"0"-24"-16,0 0-1 0,0 0 44 15,0 0 0-15,0 0-21 0,79-24 7 16,-48 15-5-16,8 2-13 0,-2 3-6 16,3 2-7-16,-3 1 0 0,-4 6 0 15,-4 4-7-15,-2 3-54 0,-2-1-44 16,-17-1-129-16</inkml:trace>
  <inkml:trace contextRef="#ctx0" brushRef="#br0" timeOffset="14759.01">13709 5543 654 0,'0'0'22'15,"0"0"15"-15,0 0-26 0,0 0 39 0,0 0-6 16,0 0-21-16,0 0-6 0,0 0-6 16,0 0-6-16,0 4-3 15,0 1-2-15,-4 0-1 0,-8 6 1 0,1 0 1 16,1 1-1-16,-5 2-1 15,1-3-4-15,2-2 1 0,-9 1-3 0,9-2-2 16,-7-1-3-16,4-3-4 0,-5-2 0 16,7-2-6-16,-7 0 2 0,9-4 1 15,-3-3 0-15,6-2 10 0,1 0 7 16,3-4 2-16,2-3 1 0,2-3 0 16,2 0 8-16,4 0 4 0,3 2-5 15,3 2 6-15,5 3-4 16,3 2 0-16,-1 4-2 0,8 2-1 0,-2 4-1 15,4 4-3-15,4 6-1 0,-6 5 0 16,-3 1-1-16,-3 1 1 0,-15 4-2 0,-2 4 1 16,-4 3-1-16,-4 2 3 0,-12 0-2 15,-1-3 2-15,7-3-1 0,-5-2 1 16,7-4-3-16,2-4-2 0,0 0 2 0,2-6-1 16,4 0 1-16,0-3 0 0,0-2 0 15,0-2-1 1,4-1 1-16,2 0 0 0,0-5 2 0,11-2 1 0,-1-1 0 15,11-5-2-15,-6 0 1 0,-1-5-2 16,7-2-24-16,-8-3-53 0,-1-5-42 16,-1 2-120-16</inkml:trace>
  <inkml:trace contextRef="#ctx0" brushRef="#br0" timeOffset="15247.44">13854 5351 330 0,'0'0'187'0,"0"0"-156"16,0 0 12-16,0 0 36 0,0 0-26 15,0 0-23-15,0 0-3 0,0 0 1 16,-13-50-9-16,13 49-1 0,0 1-5 16,0-1-2-16,0 0-3 0,5 1-3 15,1-3-2-15,6 1-1 0,-1 1-2 16,5 1 1-1,3 0 0-15,8 0-1 0,-7 0 2 0,7 1 0 0,2 4-1 16,-2 0-1-16,2 1 2 16,-4 1-2-16,-11 0 0 0,1-1 0 0,-3 2 0 15,-8 0 1-15,2 0-1 0,-2 2 0 0,-1 1-1 16,-3 2 2-16,0 0-1 0,0 4 1 16,-7 1 0-16,1 1 0 15,2 2-1-15,0 2 1 0,0 2-1 0,0 2 0 16,4 0 1-16,0 1-1 0,0-1 1 15,4 0-1 1,-2 0 0-16,2-3 0 0,2-5 1 0,-6 1-1 0,4-5 0 31,-2-2 0-31,0 2-1 0,-2-5 0 16,0-2 1-16,-4 0 1 0,0-1 1 0,-8 2-1 0,-7-4 2 0,5 1-1 0,-7-1-2 31,2-2 1-31,-1 3-1 0,-3-3 0 16,2-2 0-16,5 0-1 15,-9-1-5-15,8 0-8 0,-3-3-12 0,3 1-24 16,-1-1-32-16,7-3-32 0,-3 2-111 16</inkml:trace>
  <inkml:trace contextRef="#ctx0" brushRef="#br0" timeOffset="15657.29">14360 5341 433 0,'0'0'65'0,"0"0"-18"0,0 0 28 15,0 0-11-15,0 0-12 0,0 0-17 16,0 0-3-16,0 0-6 0,11-20-9 15,-9 19-5-15,2 1-4 0,2 0-2 0,2 3-2 16,1 1-2-16,-3 5-1 16,2 1 1-16,2 6-2 0,-1 4 0 0,-3 4 1 15,2 7 0-15,-2 3 0 0,3 5 0 16,-5 3 0-16,0 0 2 0,-2 3-3 16,2 3 2-16,-2-2 0 0,2 1-2 15,-2-3 1-15,0-6-1 0,3-2-2 16,-1-6 2-16,2-5 0 0,-4-7 0 15,2-5 0-15,0-5 0 0,2-5 0 16,7-2 0-16,-5-3-1 0,11-6-7 0,-5-4-3 16,5-7-28-16,-3-4 18 0,1-7-26 15,-5-7-40-15,-10-6-65 0,-2 2-135 16</inkml:trace>
  <inkml:trace contextRef="#ctx0" brushRef="#br0" timeOffset="15830.06">14371 5277 543 0,'0'0'39'0,"0"0"-26"0,0 0 32 15,0 0-6-15,0 0-16 0,0 0 1 16,0 0 15-16,74-26-12 0,-37 20-20 0,5 2-5 16,-1 2-2-16,-4 2 0 0,-4 0-1 15,-4 3-50-15,-8-1-38 0,-3-3-79 16,-3 1-258-16</inkml:trace>
  <inkml:trace contextRef="#ctx0" brushRef="#br0" timeOffset="16382.3">14737 5399 646 0,'0'0'59'15,"0"0"-32"-15,0 0 31 0,0 0-11 16,0 0-26-16,0 0-10 15,0 0 1-15,0 0-6 0,0 0-2 0,33 15-4 16,-33-4 0-16,2 2 0 16,-2 2 0-16,0 0 0 0,-4 1 0 0,-3-1 3 15,-7-3-2-15,4 1-1 0,-9-2-1 16,4-3-1-16,1 0-1 0,-5-3 1 16,5-4-3-16,-1 2-1 0,3-3-1 15,-2 0-3-15,1-3 1 0,5-2 0 16,-2-2 5-16,1 0 3 0,5 1 1 15,2-2 0-15,2-3 0 16,0 0 0-16,0-4 0 0,2 1 2 0,8-2 1 0,5 1 3 16,-3 1 2-16,11 3-5 0,-6 1-1 15,5 5 2-15,5 3-3 0,4 2 1 16,0 7-1 0,2 4-1-16,-8 2 0 0,-4 3 2 0,-5 3-2 0,-7-1 0 15,-9 7 0-15,-5 0 1 16,-9 1-1-16,2-2 2 0,-9-2-2 0,6-4 0 15,-3 0 0-15,3-3 0 0,-1-1-1 16,6-2 1-16,3-3 0 0,-1-2-1 16,2-2 0-16,2-1 1 0,4 0 1 15,-2-3-1-15,2 0 0 0,0-1 0 0,0 0 1 16,0 1 0-16,2-1 2 16,2 1-2-16,6-1 2 0,3-1-2 0,11 1 1 15,5-1 4-15,2-2-1 0,4-1-2 16,1-2-2-16,-3 0 0 0,-2-1-1 15,-7-3 0-15,-1-4-8 0,0-4-30 16,-13-5-36-16,-6-7-54 0,-4 0-131 16</inkml:trace>
  <inkml:trace contextRef="#ctx0" brushRef="#br0" timeOffset="16949.82">15024 5195 275 0,'0'0'51'0,"0"0"-5"0,0 0 24 0,0 0 1 16,0 0-3-16,0 0-7 15,0 0-15-15,-17-45 2 0,17 44-6 0,0 0-9 16,0 1-11-16,0 0-3 0,0 0-4 15,0-1-4-15,0 1 2 0,0-1-5 16,0-1 3-16,4 0-1 0,5-2 2 16,3 1-6-16,1 2-1 0,7-2-2 0,1 3 0 15,4-2 1-15,2 2 0 16,4 2-3 0,-3 1-1-16,-1 1 0 0,-6 2 0 15,-2 2 0-15,-11-1 0 0,4 0 0 0,-6 1 0 0,1-3 0 0,-5 4 0 16,0-1 0-16,-2 0 0 15,2 4 0-15,-2 1 1 0,0-1 0 0,0 2-1 16,0 2 1 0,0 2-1-16,-2 0 1 0,0 2-1 0,0 1 0 15,0 2 1-15,0-1 0 16,-5 1 0-16,1-3-1 0,2 3 2 0,-2 0-1 16,4 4-1-16,-2 0 1 0,-1 0-1 0,-3-1 0 15,2-2 2-15,0-1-2 0,2-2 0 0,0 0 0 16,-1-1 1-16,3 0-1 15,0-2 0-15,-2-2 0 0,4-1-1 16,-4-3 0-16,2 1 1 0,0-2 0 0,0-1 0 16,-2-2 0-16,2-2 1 0,-3 1-1 15,1-4 0-15,-8 2-4 16,0 0-2-16,-1 0-2 0,-8-1-7 0,-1-4-10 16,-1 0-18-16,-2 0-35 0,-4 0-46 15,-2 0-74-15,8-3-219 0</inkml:trace>
  <inkml:trace contextRef="#ctx0" brushRef="#br0" timeOffset="17960.91">15685 4970 166 0,'0'0'26'0,"0"0"-4"0,0 0 29 15,0 0 3-15,0 0-9 0,0 0-22 16,0 0 2-16,-4 0 9 0,4 0 3 0,0-3 4 16,0 2-4-16,0-1-2 15,-4 1-12-15,2 1 3 0,0-2 3 0,2 1-3 16,0 0 3-16,0 0 1 0,0 0-2 16,0 0-3-16,0 0-5 0,0-1-3 15,4 2-3-15,6 0-1 0,-1 0-7 16,5 1 3-16,3 5 1 0,3 1-3 15,1 6 0-15,6 2 0 0,4 6 0 16,-2 6-2-16,6 7 1 0,-4 8-2 0,-2 5 1 16,-8 5-3-16,-5 5 0 15,-10 1 0-15,-6 1 0 0,-2-1 0 16,-10-1 0-16,-3-5-1 0,-3-9-1 0,-3-3 0 16,-4-4-12-1,0-1-12-15,5-1-24 0,-7-4-34 16,-2-4-46-16,0-1-4 0,6-9-284 0</inkml:trace>
  <inkml:trace contextRef="#ctx0" brushRef="#br0" timeOffset="66574.92">4461 7500 427 0,'0'0'13'0,"0"0"-12"16,0 0 0-16,0 0 22 0,-2-52 45 0,-2 47-57 15,2 1 1-15,0 1 17 0,2 0-7 16,-3 2-6-16,3 0-2 0,0 0-6 16,0 1 3-16,0-2 4 0,0 1-3 15,-2 1-1-15,2 0-3 0,0 0-1 16,0 0-3-16,0 0-2 0,0 4-1 0,0 3-1 16,0 2 0-16,2 7 1 0,-2 4 1 15,0 7-2-15,0 3 3 16,0 7-1-16,0 4 1 15,0 5-1-15,0 1-1 0,0 2-1 0,3 1-2 0,-1-1 2 16,4 0 0 0,0-2 0-16,4-5 0 0,1-1 0 0,1-5 0 15,7-3 0-15,-5-8 0 0,9-7 0 16,2-5 1-16,-5-6-1 0,5-3 0 16,2-4 0-16,-6-1-6 0,-3-8-23 0,-1-4-23 15,-7-5-23-15,-4-2-67 0,-6-1-128 16</inkml:trace>
  <inkml:trace contextRef="#ctx0" brushRef="#br0" timeOffset="66779.8">4112 7867 437 0,'0'0'53'0,"0"0"-51"16,0 0 16-16,0 0 42 0,51 23-10 0,-26-23-14 15,4-4 3-15,2-5-5 0,6-1-4 16,2-1-8-16,3 0-5 0,5-1-12 16,-3 2-4-16,-3 0 0 0,5 2-1 15,-7-2-2-15,-4 3-69 0,-4-2-59 16,-10-3-142-16</inkml:trace>
  <inkml:trace contextRef="#ctx0" brushRef="#br0" timeOffset="67159">5052 7539 430 0,'0'0'73'0,"0"0"-12"0,0 0-1 15,0 0-5-15,0 0-16 16,0 0-9-16,0 0-4 0,0 0-8 0,0 0-9 16,6-43-1-16,-4 43-5 15,7 3-1-15,-3 4-2 0,0 4 2 16,0 6-1-16,0 5 1 0,1 7-1 0,-3 5 1 16,-4 5 1-16,0 4 0 0,0 4-3 15,0 0-1-15,0 3 1 0,-2 0 0 16,2-5 0-16,2-2 0 0,6-5 0 15,0-3 1-15,5-6-2 0,1-6 1 16,-1-5-1-16,7-6 1 0,-7-5 0 16,7-4-3-16,-7-3-11 0,5-8-20 0,-5-5-36 15,-1-7 41-15,-2-5-49 16,-3-10-70-16,-5-1-131 0</inkml:trace>
  <inkml:trace contextRef="#ctx0" brushRef="#br0" timeOffset="67347.25">5002 7414 565 0,'0'0'26'0,"0"0"-11"0,0 0-9 15,0 0-1-15,0 0 5 16,0 0-3-16,0 0 26 0,73-26-21 0,-38 23-6 16,2 0-2-16,0 3-2 15,1 0-2-15,-3 0-1 0,0 0 0 0,-4 0-36 16,-2 0-93-16,-9-3-184 15</inkml:trace>
  <inkml:trace contextRef="#ctx0" brushRef="#br0" timeOffset="67867.86">5604 7707 349 0,'0'0'220'0,"0"0"-140"16,0 0-45-16,0 0 12 0,27-54 2 16,-21 47-23-16,-2 1-7 0,-2 3-5 15,-2 0-3-15,2 3-8 0,-2 0-2 16,0 0-1-16,0 0 1 0,0 1-1 16,0 4 0-16,-4 2-1 0,-2 3 2 15,-6 4-1-15,-5 0 0 0,-10 2-3 16,-6 0-6-16,-2-1-9 0,-2 0-9 0,-7-2-7 15,1-2-3-15,6 0 0 16,6-4 22-16,10-2 12 0,4-3 3 0,9-2 0 16,0 0 0-16,2-3 0 15,4-2 1-15,2-4 1 0,0-3 9 16,2 1 4-16,8-1-1 0,0 1-2 0,1 1-2 16,9 1-2-1,3 2-1-15,2 1 3 0,8 0-1 0,6 5-1 0,3 1 0 16,-5 6 0-16,-2 4-5 15,-8 3-2-15,-11 5 0 0,-3 2 1 0,-13 5-2 16,0 3 1-16,-17 5 0 0,1 1-1 16,-7 0-4-16,-2-3-21 0,5-5 20 15,-1-2 0-15,11-6 3 0,-1-6 2 16,9-2 0-16,2-3-1 0,0-2 0 0,2-2 0 16,6-3 0-16,1 0 1 0,3-2 0 15,9-6 0-15,4-2 1 0,6-6-1 16,-2-2 0-16,8-4 0 0,-4-4-26 15,-4-5-65-15,0 0-118 0</inkml:trace>
  <inkml:trace contextRef="#ctx0" brushRef="#br0" timeOffset="68325.53">5804 7454 327 0,'0'0'93'0,"0"0"-53"16,0 0 24-16,0 0 2 15,0 0-29-15,0 0-16 0,0 0-3 0,0 0 7 16,25-24 2-16,-8 18 0 0,8-1 1 16,1 0-5-16,6 1-4 0,-1 0-5 0,-5 2-6 15,5 3-2-15,-10-1-3 16,-4 2 0-16,-3 0-1 0,-6 0-1 15,-4 0 0-15,-1 0 0 0,-1 0-1 16,-2 3 0-16,6 1 1 0,-6 3 0 0,0 2 1 16,0 4-2-16,0 4 3 0,-6 2-2 15,6 3-1-15,-2 6 0 0,2 2 0 16,0 5 1-16,0 5-1 0,8 4 0 16,-2 5-1-1,0 3 0-15,2 2 1 0,1-4-2 0,3 0 2 0,-6-5 0 0,1-4 0 31,-3-8 0-31,-4-6 0 16,0-5 2-16,0-4-2 0,-7-4 5 0,-3-3 8 16,-4-3-4-16,-1-2-3 0,-5-1-2 0,-1-3-2 15,-4-2 0-15,-2 0-2 0,0-2 0 0,-4-3-3 0,9-2-9 16,-1 1-8-16,4 0-1 0,7 2-11 16,-1 1-20-16,1 0 1 15,6 0-8 1,0 1-19-16,1 2-79 0,1 0-143 15</inkml:trace>
  <inkml:trace contextRef="#ctx0" brushRef="#br0" timeOffset="68750.3">6369 7449 341 0,'0'0'163'15,"0"0"-119"-15,0 0 7 0,23-52 8 16,-23 47-3-16,0-1-18 16,0 2 2-16,0 1-4 0,0 2-6 0,0 1-5 15,0-1-4-15,0 1-5 0,2 0-6 16,-2 0-3-16,0 0-3 0,0 0-2 15,0 1-2-15,2 6 1 0,2 5-1 16,-2 5 0-16,2 5 0 0,0 6 1 16,-2 5 0-16,0 7 1 0,0 2-2 15,-2 3 2-15,0 4-1 0,0 3-1 16,0 3-2-16,2 3 2 0,7-1-1 16,1-6 1-16,2-4 0 0,7-11 0 15,-5-6 0-15,7-7 0 0,-2-8 0 0,-5-4 0 16,-1-6-10-16,1-5-13 15,-6-5-12-15,3-6-17 0,-5-7-23 16,2-7-12-16,-4-8-26 0,-4-2-91 0</inkml:trace>
  <inkml:trace contextRef="#ctx0" brushRef="#br0" timeOffset="68908.39">6259 7310 546 0,'0'0'26'0,"0"0"-24"0,0 0 4 16,0 0 25-16,52-7 21 0,-23 4-42 0,8 0 4 16,4 1 3-16,9-2-8 15,-2 2-5-15,3 2-3 0,-3 0 0 0,-5 0-1 16,-8 1-64-16,-12 0-131 16</inkml:trace>
  <inkml:trace contextRef="#ctx0" brushRef="#br0" timeOffset="69380.2">6753 7492 555 0,'0'0'45'0,"0"0"-16"16,0 0 6-16,0 0 24 0,0 0-23 16,0 0-18-16,0 0-8 0,21 53 2 15,-29-40-8-15,-3-1 2 0,-3 1-2 16,-5 1 0-16,-3-4-4 0,-1 3 0 15,0-5-13-15,2-3-11 0,-3 0-5 16,5-2-4-16,0-2 4 0,9-1 9 16,4-2 2-16,0-1 14 0,4-5 2 0,-3 1 2 15,5-3 1-15,0-5 3 16,0-3 12-16,5-2-3 0,3-1 5 0,2 1 6 16,1 2-6-16,5 4 0 15,1 1-3-15,5 4-6 0,3 3-1 0,0 6-1 16,8-1-1-16,2 8-1 0,4 6 0 15,-6 2 0-15,-6 2-2 0,-6 4 0 16,-11 3 0-16,-1 6-1 0,-9 2 0 16,-11-1 1-16,-3 3-2 0,-7-2-1 15,3-4-5-15,-5-4 1 0,4-6-7 16,9-3 10-16,2-5 0 0,1 0 1 16,-3 1 0-16,10-4 0 0,0-1-1 15,-2-3-2-15,2-3 3 0,2 0 0 0,10 0-4 16,3-9 1-16,10-2 2 15,8-6 1-15,0-5-10 0,8-8-21 0,-1-8-10 16,7-6-32-16,-8-10-88 0,-8 5-288 16</inkml:trace>
  <inkml:trace contextRef="#ctx0" brushRef="#br0" timeOffset="69789.89">7061 7203 627 0,'0'0'61'0,"0"0"-25"0,0 0-4 16,0 0 17-16,0 0-15 16,0 0-15-16,0 0-4 0,0 0 1 0,0 0-6 15,31-20-5-15,-14 19-2 0,3 1 1 16,9 0-1-16,5 3 0 0,-1 2-2 16,0 2 0-16,-2 1 0 0,-9 1 0 15,-5 1 0-15,-7 1-1 0,-4 1 2 16,1 2-2-16,-7-3 0 0,0 2 1 15,0-1 0-15,-7 0 1 0,5 2-2 16,-4 0 1-16,2-1 1 16,0 3-2-16,2 3-1 0,-2 3 1 0,2 3 1 0,0 3-1 15,2 1 0-15,2 0 0 0,2 3 1 16,2 3-1-16,6 2 0 0,3 4-1 16,-3-1 1-16,9-5-1 0,-9-3 0 15,-3-6 0-15,-3-5 1 0,-6-2 1 16,0-3-1-1,-6 2 0-15,-3-2 1 0,-3-2 0 0,0 0-1 0,-5-4-1 16,0 2 1-16,1-5-5 0,-3-3-7 16,1 1-8-16,1-5-7 0,5 1-11 0,1-1-24 15,-1 1-10-15,4-1-15 16,2 0-62-16,-1 0-111 0</inkml:trace>
  <inkml:trace contextRef="#ctx0" brushRef="#br0" timeOffset="70592.12">7907 7786 381 0,'0'0'74'0,"0"0"-14"0,0 0-12 16,0 0 13-16,0 0-25 0,0 0-15 15,12 0-3-15,-8 6 3 0,-2 4 1 16,5 1 3-16,-1 2-3 0,-4 4-4 16,6 2-4-16,-4 3-3 0,0-1 0 15,-4 3-4-15,0 0-5 0,-2 1-1 16,-6 1 2-16,-6-2-3 0,-3-2-5 15,0-6-45-15,-1-3-69 0,-3-6-107 16</inkml:trace>
  <inkml:trace contextRef="#ctx0" brushRef="#br0" timeOffset="70817.72">7921 7526 501 0,'0'0'28'0,"0"0"-4"15,0 0 3-15,0 0 5 16,0 0-21-16,0 0-6 0,0 0-4 16,0 0 2-16,0 0-2 0,8 20-1 0,-8-14-2 15,-2-2-57-15,-4-3-103 0</inkml:trace>
  <inkml:trace contextRef="#ctx0" brushRef="#br0" timeOffset="72024.09">2468 8069 480 0,'0'0'44'0,"2"-55"-24"0,0 38 8 15,2 5 20-15,-2 2-3 0,1 4-1 16,-3 2-12-16,0 3 6 0,0 0-8 16,0 1-12-16,2 2-10 0,6 7-6 0,-4 5-1 15,0 4 1-15,0 4 1 0,-2 4 1 16,2 2 1-16,-1 1-2 0,-1 1-2 15,2-1 1 1,0 3-2-16,-2-2 0 0,2-4 0 0,2-7 0 0,3-4-32 16,3-6-35-16,0-7-19 0,-1-2-36 15,-1-7-70-15</inkml:trace>
  <inkml:trace contextRef="#ctx0" brushRef="#br0" timeOffset="72187.83">2743 7688 445 0,'0'0'90'0,"0"0"-46"0,0 0 2 0,0 0-3 15,0 0-41-15,0 0-2 0,0 0 1 16,0 0-2-16,56 37 1 0,-48-11-45 16,-4 5-58-16,0-2-111 0</inkml:trace>
  <inkml:trace contextRef="#ctx0" brushRef="#br0" timeOffset="72794.2">2797 8085 576 0,'0'0'68'0,"-4"-78"-26"0,4 52 6 0,4 5-1 15,-2 7-14 1,0 2-21-16,0 5-4 0,2 1 19 0,4 2-23 0,5 4-3 15,-5 1-1-15,13 8 0 0,-5 3-1 16,7 3 1-16,-4 3 0 0,-1 5 1 16,-5 2-1-16,1 1 1 0,-8 2-1 15,1-2 0-15,-3-4 0 0,4-2-1 16,-4-4-4-16,-2-3-1 0,0-2 0 16,-2-4 0-16,0-4 1 0,0-2 2 0,0-1 2 15,0 0 1-15,0 0 0 16,0-1 1-16,-2-3 0 0,-2-3 0 15,4-4-1-15,-6-2 0 0,4-4 0 0,4-5 1 16,-2-2 0-16,0 1 0 0,6 0-1 16,0 6 2-16,-2 3-2 0,-2 4 2 15,7 6-2-15,3 4 0 0,-2 0 1 16,3 10 0-16,5 3-1 16,-3 8 1-16,6 2 0 0,-9 5 0 0,7 1-1 15,-7-3 2-15,9 0-2 0,-9-4 0 16,9-1 1-16,-7-3-1 0,7-6 0 15,-7-2 0-15,3-5 1 0,-5-5-1 0,5-2 0 16,-7-7 1 0,3-7 3-16,1-4 0 0,-4-8 4 0,5-1-2 0,-7-6 1 15,-4-5 1-15,-4-3-3 0,0-5-1 16,-4-3-2-16,-10-2 0 0,1 3 0 31,1 11 0-31,-3 9 8 0,5 10-3 0,6 12 2 0,-2 2 3 0,4 6-3 16,-3 10-5-16,5 12-4 15,-4 12-5 1,4 7 5-16,0 8-1 0,0 1-1 16,9-3 2-16,1-3 0 0,0-6 0 0,9-6-2 15,-5-4-15-15,5-2-3 16,-9-2-15-16,7-5-17 0,-9-3-58 0,-6-6-44 16,-2-6-125-16</inkml:trace>
  <inkml:trace contextRef="#ctx0" brushRef="#br0" timeOffset="72935.75">3146 8078 655 0,'0'0'79'0,"0"0"-27"15,0 0-19-15,0 0-3 0,0 0-7 16,46-61-12-16,-28 50-6 16,7 1-2-16,6 1 0 0,2 4-1 15,2 1-2-15,9-4-10 0,3-3-84 0,-8-5-135 16</inkml:trace>
  <inkml:trace contextRef="#ctx0" brushRef="#br0" timeOffset="83053.45">2997 9413 186 0,'0'0'193'0,"0"0"-133"0,0 0 4 0,0 0 10 16,13-54-20-16,-13 45-13 0,4 2 32 15,2 1-61-15,-4 1 6 0,0 3 5 16,-2 0-4-16,0 1-6 16,2 1-5-16,-2 0-1 0,0 0-3 0,2 5-2 15,0 3-2-15,3 7 0 0,5 6 1 16,-2 11-1-16,0 6 1 0,-6 5 0 16,3 6 0-16,1 2-1 0,-4 3-2 15,6 0 2-15,2-2 0 0,-3-4 0 16,5-5 0-16,5-4 0 0,-5-4 0 15,7-4 2-15,-7-5-2 0,9-5-1 16,-5-3-5-16,7-5-10 0,-2-3-10 0,-1-7-11 16,1-4 0-16,-9-2 0 0,5-7-8 15,-9-6 4-15,-4-3-1 16,-2-2-6-16,-2-2-14 0,-6-3-14 0,-10-4-77 16</inkml:trace>
  <inkml:trace contextRef="#ctx0" brushRef="#br0" timeOffset="83226.77">2906 9709 74 0,'0'0'356'0,"0"0"-298"0,0 0-6 16,0 0 0-16,0 0-16 0,0 0-16 15,0 0 4-15,0 0 7 0,0 0-8 16,5-22 1-16,19 15 2 0,9-2-4 16,9-2-4-16,11 0-4 15,-3-1-5-15,4 5-5 0,2-1-2 0,-9 5-1 16,5 1-1-16,-9-1-7 0,-1 0-73 0,-1-2-62 15,-12-3-102-15</inkml:trace>
  <inkml:trace contextRef="#ctx0" brushRef="#br0" timeOffset="83636.75">3636 9297 386 0,'0'0'72'0,"0"0"8"0,10-59-9 16,-3 44-6-1,-3 5-7-15,-2 1-9 0,0 5-15 0,0 2-1 0,-2 1-18 0,4 1-3 16,4 4-7-16,3 5-2 15,-1 5-1-15,7 5 4 0,-5 5 0 0,0 6 1 16,3 3-3-16,-5 4 0 0,-4 3-1 16,1 6-1-16,-3 5-1 0,-4 8 0 15,0 5-1-15,-9-1 0 0,3 2 0 16,4-1 1-16,2-1-1 16,0-9 0-16,6-7 0 0,7-8 0 0,-3-8 0 15,-4-8 0 1,9-6 0-16,-7-6-2 0,0-7-5 0,1-4-4 0,1 0-2 15,2-12 0-15,3-4-2 0,3-7-26 16,-3-7-6-16,1-8-21 0,-7-7-58 0,-1-1-72 16</inkml:trace>
  <inkml:trace contextRef="#ctx0" brushRef="#br0" timeOffset="83810.09">3562 9238 555 0,'0'0'39'0,"0"0"-22"16,0 0-12-16,0 0 10 0,0 0 14 15,66-38 11-15,-35 29-13 0,2 3 3 0,4 0-10 16,-4 3-11-16,2 0-6 0,-4 3 0 16,4 0-3-16,-8 0-2 0,0 2-62 15,-10-1-60-15,1-1-136 0</inkml:trace>
  <inkml:trace contextRef="#ctx0" brushRef="#br0" timeOffset="84235.46">4227 9435 517 0,'0'0'52'0,"0"0"8"0,0 0-16 0,0 0 12 16,0 0-7-16,0 0-18 0,0 0-7 16,0 0-8-16,0 0-9 0,-6-42 1 15,4 45-4-15,-6 4-2 0,-3 4-2 16,3 3-1-16,-2 5 0 0,-5-1 1 16,9 4-2-16,-4 2-2 0,2 3-3 15,-5-1 3-15,11 0-1 0,-2 1-7 16,4-2-7-16,0-2 16 0,4-1 2 15,2-5-1-15,13 0 1 0,-7-5 0 0,7-2 1 16,-3-2 1-16,9-5 0 0,-2-3-1 16,-4-3-1-16,-1-8 1 0,-5-1 9 15,3-4 6-15,-10-3 0 0,0-1-2 16,-6-3-3-16,0-2-4 0,0-4-3 16,-4-4 1-16,-6 2-2 0,-7 0-1 15,3 8 1-15,-5 7-2 0,1 7 0 16,-1 5-1-16,5 2-13 0,-3 2-22 15,5 9-21-15,-3 4-18 0,7 3-14 0,0 3-68 16,-5-2-109-16</inkml:trace>
  <inkml:trace contextRef="#ctx0" brushRef="#br0" timeOffset="84850.08">4525 9339 327 0,'0'0'36'0,"0"-56"-11"0,-4 36 20 15,0 1-1-15,-9-1-14 0,1 0-5 16,-5 4 4-16,1 1 18 0,-1 2-34 16,-1 4 6-16,3 1 9 0,-1 0-3 15,7 2-3-15,1 2 4 0,4 4 0 16,0-2-1-16,4 1-12 15,0 1-3-15,0-2-7 0,0 2-1 0,4 0-2 16,0 0 0-16,0 0 0 0,2 0 2 16,1 0 7-16,5 1 2 15,0 1-2-15,-3 0-1 0,3-2-1 0,1 3 2 16,-5 0-2-16,8-2-1 0,-1 2-1 16,3-1 0-16,-1-1 1 0,2-1 1 15,-5 0 2-15,0 1-3 0,-3 0-2 16,-5 0-1-16,-2 1-1 0,-2 0 0 0,2 1-1 15,3 2 0-15,-5 0 0 16,0 3 0-16,2 2-1 0,-2-1 1 0,0 3 0 16,-2 1 0-16,2 4-1 0,-2 0 1 15,0 4 0-15,0 0 0 16,0 4-1-16,0 1 1 0,0 0 0 0,2 2-1 16,-2 3 0-16,2 4 1 0,-2 4-1 15,2 1 0-15,2 4 0 0,3 3-3 16,1 0 2-16,0 1 1 0,2 1 0 0,5-1 0 15,-5 0 0-15,1-4 1 16,5-1-1-16,-10-5 0 0,-2-6 1 0,1-5 0 16,-5-4 0-16,0-5-1 15,-5-2 1-15,-3-3 0 0,-6-1 1 0,-5-1-2 16,-2-5-1-16,-1-1-8 0,-3-5-2 16,-2 1-3-16,2-10-7 0,2-2-12 15,1 0-15-15,3 1-30 0,7 3 25 16,6 1-29-16,-1 1-21 0,-1 4-23 15,6-2-135-15</inkml:trace>
  <inkml:trace contextRef="#ctx0" brushRef="#br0" timeOffset="85263.53">4947 9371 330 0,'0'0'99'0,"0"0"-15"16,0 0-27-16,-2-53 5 0,-1 47-7 16,3-4-8-16,0 5-7 0,0 2-9 15,0 1-6 1,-2 2-2-16,2 0-1 0,0 0-10 0,0 0-6 0,0 3-4 15,7 4-2-15,-3 4 0 0,2 2 1 16,6 7 1-16,-3 2 0 0,1 7 0 16,-4 4 0-16,9 5 0 0,-7 4-1 15,-2 2 0-15,4 4-1 0,-3 1 0 16,-3 0 0-16,0-3 0 16,2-2-1-16,-2-5 1 0,5-3-2 15,-1-2-6-15,-2-7 3 0,4-4-5 16,3-7 2-16,-3-6-8 0,-2-6-8 0,3-4-1 0,-3-2 2 15,-4-9-7-15,2-4 0 16,-2-7-2-16,3-3-6 0,-1-10-39 0,-6-6-42 16,-2-3-59-16</inkml:trace>
  <inkml:trace contextRef="#ctx0" brushRef="#br0" timeOffset="85434.4">4955 9107 619 0,'0'0'6'0,"0"0"4"0,0 0-5 15,0 0 4-15,0 0 3 0,0 0 4 16,66-49 12-16,-39 47 0 16,4 1-7-16,2 1-1 0,2 0-11 0,4 2-6 15,-1 4-3-15,-3 0-3 0,4 1 2 16,-10 5-29-16,-2 0-69 0,-11 1-91 16,-7-1-218-16</inkml:trace>
  <inkml:trace contextRef="#ctx0" brushRef="#br0" timeOffset="85801.98">5335 9453 493 0,'0'0'63'0,"0"0"-6"16,0 0 0-16,0 0 10 0,0 0-18 0,0 0-14 15,0 0-11 1,0 0-5-16,17-19-11 0,-19 23-2 0,-2 5-4 0,-3 5 0 15,1 3-2-15,-2 5 0 0,4-3 0 16,0 4-1-16,-1-1 0 0,3 0-9 16,2 3-4-16,0-1 1 0,5-1-5 15,3 0-3 1,6-4 19-16,1-1 2 0,5-5-2 0,-1-4 1 0,4-2 1 16,0-5 0-16,-5-2 0 0,3-5 0 15,-9-3 4 1,1-4 3-16,-3-6 11 0,-4-2 2 0,-2-4-8 0,-2-2 0 0,-2-3-4 15,0-6-3-15,-6-2-2 0,-6 3-2 16,-7 2 1-16,1 7-1 0,-7 6-1 16,0 5-6-16,0 7-15 0,9 5-8 31,-1 4-21-31,9 11-22 0,2 4-8 0,-5 3-54 0,1-2-53 0</inkml:trace>
  <inkml:trace contextRef="#ctx0" brushRef="#br0" timeOffset="86298.07">5592 9197 515 0,'0'0'27'16,"0"0"34"-16,-5-63-15 0,5 52 11 15,0-1 0-15,0 4-14 0,2-1-13 16,-2 1-5-16,7 0-6 0,-3 2-3 0,2 1-2 16,0 1-5-16,3-1-4 15,3 2 0-15,2 0 0 0,5 0-2 16,4 1 1-16,4-1-2 0,4 3 1 0,2-2-1 16,0 1-1-16,-2 0 2 0,0 1-2 15,-2 0 0-15,-13 0 0 0,3 0-1 16,-13 1 0-16,-4 5 2 0,-2 4-2 15,0 4 0-15,-2 3 2 0,-4 4-1 16,0 2 0-16,-1 5-1 0,1 3 1 16,2 4-1-16,2 3 0 0,0 3 0 15,0 3 1-15,2 3-1 0,-2 1 0 0,2 2 1 16,0 2-1-16,0 1-1 16,0-1 0-16,6-1-1 0,0-4 2 0,5-2 0 15,-5-4 1-15,-2-2-1 0,0-9 0 16,-2-5 1-16,0-6-1 0,-2-9 1 15,0 0 0-15,-4-4-1 0,-2-1 1 16,-11-1 3-16,3-2-3 0,-9 0-1 16,2-2-2-16,-5 0-7 0,-3 0-4 15,0 0-1-15,4 2-4 0,6-1-3 16,1 3-20-16,7-1-25 0,3-1-2 0,-2 2-40 16,4 0-86-16,1-1-149 0</inkml:trace>
  <inkml:trace contextRef="#ctx0" brushRef="#br0" timeOffset="86570.9">6220 9600 665 0,'0'0'55'0,"0"0"-10"0,0 0 10 16,0 0-6-16,0 0-20 0,0 0-11 16,-4-56-3-16,12 50-5 0,-2-1-2 15,3 2-3-15,9 0-2 0,7-1-3 16,8 0-2-16,10 1 1 0,3 2 1 16,-1 1 0-16,-1 0-9 0,-7 2-41 15,-10 2-48-15,-15 2-100 0,-10-1-312 16</inkml:trace>
  <inkml:trace contextRef="#ctx0" brushRef="#br0" timeOffset="86709.9">6429 9811 547 0,'0'0'6'0,"76"8"-5"0,-22-8 2 15,2 0 5-15,16 0-3 0,7-3-5 16,1-5-155-16</inkml:trace>
  <inkml:trace contextRef="#ctx0" brushRef="#br0" timeOffset="105613.13">7760 9231 97 0,'0'0'244'0,"0"0"-219"16,0 0-1-16,0 0 11 0,0 0 6 15,0 0-9-15,-2-55-2 0,0 51-7 16,0-1 9-16,2 1-5 0,-4 3-2 0,4 0 0 15,0 0 1-15,0 1 0 0,0-2-6 16,0 2-8-16,0 2-5 0,0 7-5 16,0 4-1-16,0 5 2 0,2 8 2 15,0 5 1-15,-2 7-1 0,0 5-3 16,-4 4 0-16,-5 4 0 0,1 0-1 16,2 4 0-16,0-3-1 0,-1-3-1 15,1-2 0-15,2-9 1 0,0-4 0 16,2-7 0-16,-2-6 1 0,2-6-1 15,0-6 0-15,2-6 1 0,0-2 0 0,0-1-1 16,0-7 0-16,-2-5 1 0,-5-4-1 16,1-10 1-16,6-8-1 0,-2-8 0 15,2-7 0-15,0-9 0 0,6-4 0 16,3-4-1-16,-1-3 0 0,2 4-1 16,-2 5-5-16,3 11 0 0,-3 11 1 15,-2 10 6-15,1 6 0 0,1 4 0 16,-2 5 0-16,4 3 2 15,1 1-1-15,-1 5 0 0,4-2 1 0,1 6-1 16,1 1 0-16,3 7 0 0,0 7 1 0,1 6 0 16,7 7 2-16,-4 7 4 0,-2 6 0 15,1 3-4-15,-5 2 0 0,1 1 0 16,-1 0-3-16,0-2 0 0,-3-1 1 16,1-5-2-16,-3-2 0 15,2-2 0-15,-1-7 0 0,-3-3-3 0,-2-4-11 16,-1-4-33-16,-5-4-28 0,-2-6-36 15,-4-1-80-15</inkml:trace>
  <inkml:trace contextRef="#ctx0" brushRef="#br0" timeOffset="105770.7">7690 9628 500 0,'0'0'28'0,"0"0"-6"0,60-33 30 15,-36 20 11-15,5 4-19 16,4-3-25-16,3 0-5 0,-1 1-5 0,6-2-7 0,0 1-2 16,1 0 0-16,-1-3-1 15,0 1-52-15,-1-2-91 0,-13 0-196 16</inkml:trace>
  <inkml:trace contextRef="#ctx0" brushRef="#br0" timeOffset="106072.46">8519 9125 448 0,'0'0'64'0,"0"0"-12"16,0 0 1-16,0 0 1 0,0 0-22 0,0 0-14 15,0 0-2-15,0 0-2 0,0 0 4 16,-25 43 0-1,25-20-4-15,0 4-3 0,-2 6 2 16,2 4-3-16,-2 4-2 0,2 8-3 0,-2 3-2 0,0 3-1 16,-3 4-1-16,1 0-1 0,-4-4 0 15,6-2-1-15,-2-8 1 0,4-7 0 16,2-6 0-16,0-8-9 0,4-4-29 16,0-8-16-16,1-6-10 0,1-6-3 15,0-6-7-15,-2-14-32 16,0-4-69-16</inkml:trace>
  <inkml:trace contextRef="#ctx0" brushRef="#br0" timeOffset="106252.92">8442 9068 501 0,'0'0'41'0,"0"0"-18"0,0 0 15 0,58-28 19 15,-39 23-26-15,3 1-19 16,-3 1 2-16,6 1-8 0,-3 2-3 15,1 0-2-15,-2 3 0 0,0 4-1 16,-7 1-31-16,-8 2-115 0,-6 0-237 16</inkml:trace>
  <inkml:trace contextRef="#ctx0" brushRef="#br0" timeOffset="106606.27">8649 9331 458 0,'0'0'75'0,"0"0"-10"0,0 0 4 16,52-31-9-16,-44 23-22 0,-4 4-7 16,-2 2-7-16,-2 2-4 0,0 0-6 15,0 0-5-15,-2 4-6 0,-2 3-1 16,2 4-1-16,-4 2 1 0,1 6-1 0,1 2-1 16,0 2 1-16,4-1-1 0,0 1 0 15,0-1-3-15,2-1-8 0,4-2 3 16,1-4-2-1,3 0-1-15,2-3-3 0,3-2-5 0,-1-5 8 0,5-4 7 16,-5-1 2-16,5-5 1 0,-5-7 1 16,3 0 0-16,-5-7 2 15,1 0-1-15,-3-3-1 0,-8-3 2 0,-2-3 0 16,-2-3 4-16,-8-2 0 0,-3-2-2 16,-5 0-4-16,-5 5 3 15,4 5-2-15,-1 8 0 0,3 6-1 0,5 6 0 0,-3 5-1 16,7 0-10-16,4 9-45 0,-4 1-31 15,1 2-32-15,1 0-54 0</inkml:trace>
  <inkml:trace contextRef="#ctx0" brushRef="#br0" timeOffset="107062.35">8969 9033 453 0,'0'0'54'0,"0"0"-19"16,0 0-10-1,0 0 10-15,0 0 2 16,0 0-4-16,0 0-3 0,0 0 4 16,0 0-1-16,4-37-9 0,5 33-7 15,1 0-5-15,4 1-3 0,3 1-1 16,6 2-3-16,2-2-2 0,-1 2-1 15,3 0-1-15,-2 3 0 0,-2 2 0 16,-5-4-1-16,-3 5 1 0,-5-1 0 16,0 5 0-16,-3 0-1 0,1-1 0 15,-4 4 1-15,0 1 1 0,-4 1 0 16,0 6-2-16,0 1 2 0,0 6-2 0,0 5 1 16,-2 4-1-16,-2 3 0 0,0 5 2 15,-2 3-2-15,2 5 1 0,1-3 0 16,1-2-1-16,2-4 0 0,0 0 0 15,0-6-1-15,5-5 0 0,-1-2 1 16,0-3 0-16,0-6 0 0,-4-2 0 16,2-6 2-16,-2-3-2 0,-2-5 0 15,-6-1 2-15,-5-1-1 0,-1-2-1 16,-5 0-7-16,-1-2-4 0,1 0-11 16,-4 0-14-16,7-4-25 0,-1-1-17 15,5 1-25-15,3-1 2 0,3 2-110 0</inkml:trace>
  <inkml:trace contextRef="#ctx0" brushRef="#br0" timeOffset="107598.58">9531 9085 86 0,'0'0'199'16,"0"0"-125"-16,0 0-18 0,0 0 12 16,0 0-1-16,0 0-7 0,0 0-9 15,0 0-4-15,-8-22-14 0,8 22-5 16,0-1-11-16,0 1-2 0,0 1-6 15,2 7-5-15,4 4-2 0,-3 5 5 16,1 8 3-16,2 7-1 0,-6 5-2 16,0 7-1-16,0 1-2 0,-4 11-3 15,-2 1 1-15,-3 3-2 0,1 0 2 0,4-8-2 16,2-6-1-16,2-9 0 0,0-7-1 16,6-7-8-16,0-6-28 0,2-5-5 15,-3-5-8-15,3-4-12 0,-4-3-13 16,4-6-17-16,1-9-21 0,-1-4-100 15</inkml:trace>
  <inkml:trace contextRef="#ctx0" brushRef="#br0" timeOffset="107770.93">9556 9089 439 0,'0'0'56'16,"0"0"-44"-16,0 0 12 0,0 0 25 0,0 0-14 15,54-13-4-15,-31 11-2 0,4 0-7 16,4 1-9-16,0-1-12 0,2 2 0 16,-2-1 0-16,-2 2-1 0,-2 5-70 15,-11 0-95-15,-3-1-237 0</inkml:trace>
  <inkml:trace contextRef="#ctx0" brushRef="#br0" timeOffset="108118.64">9966 9261 196 0,'0'0'360'0,"0"0"-296"0,0 0-23 15,0 0 4-15,0 0-5 0,0 0-7 0,0 0-11 16,0 0-8 0,0 0-4-16,-42 28-10 0,26-11 1 0,-7 4-1 0,4 3 0 15,1 6-1-15,3 0-2 0,3 1-5 16,2 1-7-16,3-2-1 15,3-5 1-15,4-3-6 0,4-3 17 16,5-4 1-16,3-4-2 0,7-2 0 0,1-6 5 16,3-1-1-16,0-2 1 0,0-8 1 15,-1-6-1-15,-3-2 1 0,4-5 5 0,-11-1 4 16,-2-3-3-16,-6-5 2 0,-4-4 3 16,-4-5-5-16,-10-2-3 0,-7-2-3 15,1 3-1-15,-5 9-1 0,2 8 1 16,4 7-10-16,5 9-23 0,6 3-2 15,6 4-28-15,2 0-29 0,0 0-67 0,0 0-180 16</inkml:trace>
  <inkml:trace contextRef="#ctx0" brushRef="#br0" timeOffset="108544.49">10096 8987 333 0,'0'0'129'16,"0"0"-91"-16,0 0 0 0,0 0 5 15,0 0-5-15,0 0-13 0,0 0 0 0,0 0 6 16,2-23 0-16,4 17-12 16,4 0-3-16,5 1 2 0,-1-3 1 0,9 2-3 15,6 1-1-15,-2 1-5 0,6 2-4 16,-2 2-1-16,-4 1-2 15,-4 6-3-15,1 2 1 0,-13 2 0 0,1 1-1 32,-4 2 1-32,-6 4-1 0,1 1 1 0,-3 3 0 0,0 0 0 0,-3 4-1 15,-3 3 1-15,6 0-1 0,-2 5 2 16,2 4-2-16,0 2 0 0,0 5 0 0,6-1 1 31,-1-1-1-31,1 0 0 0,-2-3 1 16,2-1-1-16,-2-2-2 0,-2-1 2 0,-2-4 0 15,-2-2 0-15,-6-3 1 0,0-4 1 0,-5-6-2 0,3-2-2 16,0-5 0 0,-5-4-2-16,1 0-3 15,3-6-7-15,-3 0-8 0,1-2-15 16,-1-3-19-16,0-5-25 0,5-1-40 16,1 0-40-16,2 0-50 0</inkml:trace>
  <inkml:trace contextRef="#ctx0" brushRef="#br0" timeOffset="108843.53">10664 9223 264 0,'0'0'201'16,"0"0"-110"-16,0 0-34 0,0 0 8 0,0 0-10 16,0 0-13-16,0 0-16 0,0 0-8 15,2-2-5-15,-2 2-6 0,4 0-2 16,3 0-5-16,1 3 1 0,4 2-1 16,1 2 1-16,3 3-2 0,3-1 2 15,2 1-1-15,-3 0 0 0,5-2 0 16,-2 1 0-16,-3-1-11 0,-5 1-58 15,-7-3-37-15,-6-3-127 0</inkml:trace>
  <inkml:trace contextRef="#ctx0" brushRef="#br0" timeOffset="109032.51">10780 9194 565 0,'0'0'66'0,"0"0"3"0,0 0-16 0,0 0-1 16,0 0-24-16,0 0-16 0,0 0-6 15,0 0-4-15,-8 1-2 0,6 20 5 16,-2 2-2-16,-3 2 1 0,-3 3-3 16,0-2 2-16,1 0-3 0,1 2-1 15,-2-3-33-15,2-3-47 0,-3-1-58 16,1-8-134-16</inkml:trace>
  <inkml:trace contextRef="#ctx0" brushRef="#br0" timeOffset="109442.72">11196 9021 504 0,'0'0'83'0,"0"0"-29"15,0 0-10-15,0 0 5 0,0 0-10 16,0 0-20-16,0 0-11 0,0 0-1 0,0 0 2 15,26 26 1-15,-19-1 2 16,-7 4 3-16,4 6-8 16,-2 2-3-16,0 3 0 0,0-1-2 0,2 1-1 15,-2-3 0-15,6-2 0 0,-3-3-1 0,-1-6 0 16,2-4-14-16,-2-4-19 0,0-6-28 16,0-4-27-16,-4-4-34 0,0-4-65 15,0 0-124-15</inkml:trace>
  <inkml:trace contextRef="#ctx0" brushRef="#br0" timeOffset="109931.33">11127 8996 404 0,'0'0'32'16,"0"0"-2"-16,0 0 17 0,21-52 15 15,-13 44-13-15,-6 1-13 0,2-1 0 16,5 1-4-16,1 0-10 0,2-2-4 15,3 3-8-15,4 0-4 0,1 1-1 16,1 2-1-16,2 0-3 0,-5 3 1 16,-1 0-2-16,-5 0 1 0,5 2-1 15,-11 4 1-15,4 3-1 0,-2 1 0 0,1 2-1 16,-9 2-2-16,0 2-12 16,-9 3-8-16,-3 0-1 0,0-1-9 15,-5 3 0-15,1-1 2 0,-3-1 10 16,5-1 13-16,1-2 4 0,-1 2 3 0,7-1 0 15,-1 2 0-15,2-4 1 0,2 1 0 16,2-2-1-16,2-3 1 0,0-2 0 16,2-4 0-16,6-2 1 0,2 1 3 15,1-4 10-15,9 2 8 0,-1 1 4 16,6 0-5-16,6 3 11 0,2-1-13 16,6 2 8-16,-2 3-4 0,1-1-11 15,-3 4-7-15,-8-4-2 0,-5 2 3 16,-9 1-2-16,-7-2-1 0,0 4 2 15,-6-2-1-15,-2 1 3 0,-8 2 1 16,-3-1-3-16,-3 1-1 16,-7-1 1-16,-4-1-5 0,0-1 0 0,-4-2-6 0,0-1-6 15,0 0-7 1,2 1-22-16,5 0-8 0,-1-2-11 0,4-1-17 0,3-2-68 16,-1-2-59-16</inkml:trace>
  <inkml:trace contextRef="#ctx0" brushRef="#br0" timeOffset="110261.69">11570 8917 335 0,'0'0'163'0,"0"0"-89"0,0 0-31 16,0 0 20-16,0 0-9 16,0 0-18-16,0 0-10 0,0 0-7 15,41 18-3-15,-27-5 0 0,3 4-3 0,0 3-5 16,-3 4-2 0,1 6 1-16,-3 3-3 0,-2 5-1 0,-1 2-1 0,-7 5 1 15,0 3-2-15,-2 4 0 0,2 3 0 16,0-5 0-16,4-3-1 0,4-8 0 15,5-5-2-15,-5-9-5 0,7-6-8 16,-5-4-16-16,5-8-9 0,-7-4-25 16,-2-3-14-16,-2-9-33 0,-1-9-69 15,1-2-181-15</inkml:trace>
  <inkml:trace contextRef="#ctx0" brushRef="#br0" timeOffset="110460.67">11688 8894 525 0,'0'0'53'0,"0"0"-18"0,0 0-10 0,0 0 5 0,0 0 21 15,0 0-39-15,0 0-5 0,0 0 18 16,70-12-8-16,-37 12-10 0,0 0-2 16,4 0-3-16,0-1 0 0,-4-2-2 15,-4 2-29-15,-6-2-94 0,-10-1-115 16</inkml:trace>
  <inkml:trace contextRef="#ctx0" brushRef="#br0" timeOffset="110810.87">12018 9051 143 0,'0'0'280'0,"0"0"-219"16,0 0 3-16,0 0 16 0,0 0-21 15,0 0-12-15,0 0-10 0,0 0-12 0,0 0-5 16,-29 34-6-16,19-23-10 16,-2 1-2-16,1 5-2 0,3-1 0 15,-2 3 0-15,1 0 0 0,3 3 0 16,6 0-1-16,0 0-3 0,0 0-5 16,4-3-11-16,7-3 16 0,3-1 3 15,-4-6 0-15,11-2 0 0,-4-3 0 16,3-4 1-16,1-4 0 0,-2-7 0 0,1 0 1 15,-11-3 1-15,1 0 4 0,-6-2 8 16,0-4-5-16,-4-2 0 0,0-2-5 16,-6-4-3-16,-6 2 0 0,-3 2 0 15,3 5-1-15,1 6 0 0,1 5-1 16,2 4-9-16,-1 3-18 0,3 1-29 16,-4 1-16-16,2 7-25 0,-3 1-65 15,1-2-126-15</inkml:trace>
  <inkml:trace contextRef="#ctx0" brushRef="#br0" timeOffset="111284.06">12115 8860 387 0,'0'0'192'16,"0"0"-151"-16,0 0-22 0,0 0 24 15,0 0-6-15,0 0-13 0,0 0-5 16,0 0-1-16,2-42 1 0,3 40-3 16,-1-1-5-16,6 0-1 0,5-3 2 15,-1 2-2-15,9 0 1 0,2 0-1 0,-1 2-4 16,3 0-2-16,2 0 0 0,-2 2-3 16,2 0 0-16,-6 2 1 0,-7 2-2 15,-3-1 0-15,-3 1 0 16,-6 0-2-16,-4 0 2 0,0 4 0 0,0 1 1 15,-2 5 1-15,-6 5 1 0,-3 6-1 16,3 4 1-16,0 5-3 0,-4 4 1 16,1 1-1-16,5 6 1 0,2 3-1 15,-2 0 0-15,4 5 0 0,4 1 0 0,-2 0 0 16,10-1 1-16,-6-2 0 16,13-3 0-16,-1-2-1 0,-1-6-3 0,-1-5 3 15,-10-10-3-15,5-5 2 0,-9-6 1 16,0-6 2-16,0 0-1 0,-9-4 2 15,3-1 1-15,-13-1-2 0,1-2 0 16,-7-1-2-16,-2-7 0 0,-2-2-2 16,2-1-10-16,-2-4-13 0,7 0-22 15,1-1-28-15,9-4-25 0,-1 2-59 16,9 0-13-16</inkml:trace>
  <inkml:trace contextRef="#ctx0" brushRef="#br0" timeOffset="111614.18">12593 8885 591 0,'0'0'69'0,"0"0"-15"0,0 0-9 15,0 0-14-15,0 0-17 0,0 0-6 16,0 0 11-16,0 0 3 0,37 32-4 15,-31-14-5-15,5-2 1 0,-7 5-5 16,4 3-1-16,0 4-3 0,3 3-1 16,-7 5-3-16,-2 4 0 15,4 5-1-15,0 1 1 0,-4-1-1 0,2-3 1 16,3-5 0-16,-3-7-1 16,-2-7 0-16,2-3-1 0,2-6-1 0,2-3-10 15,3-5-4-15,-5 0-19 16,4-6 23-16,5 0-10 0,-7-9-18 0,9-6-18 15,-5-5-13-15,-8-7-38 0,2-2-99 16</inkml:trace>
  <inkml:trace contextRef="#ctx0" brushRef="#br0" timeOffset="111767.99">12618 8824 564 0,'0'0'33'15,"0"0"14"-15,0 0-16 0,0 0-7 16,0 0-11-16,0 0-4 0,0 0 9 15,51-31-2-15,-28 32 2 0,6 2-12 16,6 0-4-16,-2 0-1 16,-2 0-1-16,-2 1 0 0,-8 3-81 0,-9-2-77 15,-8-2-206-15</inkml:trace>
  <inkml:trace contextRef="#ctx0" brushRef="#br0" timeOffset="112102.66">12948 9010 477 0,'0'0'76'16,"0"0"-25"-16,0 0 1 16,0 0 9-16,0 0-3 0,0 0-13 0,0 0-15 15,0 0-7-15,0 0-8 0,-33 22-11 16,21-15-3-16,-7 5-1 0,7 5 0 16,-9 1-1-16,11 2 1 0,-7 2 0 0,9 1 0 15,4 0 0-15,2 0-1 0,2 1-6 16,2-3-13-16,2-2 14 0,11-6 6 15,1-1-3-15,-1-3 3 0,5-4-1 16,5-1 1-16,-6-4 0 0,3-7 0 16,5-1 0-16,-10-5 1 0,1-2-1 15,-5-1 1-15,-1-3 1 16,-6 0 4-16,-8-7 2 0,2-1-2 0,-12-2-5 16,0 3-1-16,-5 2 0 0,1 5 0 15,-3 6 0-15,4 5-16 16,-1 3-20-16,4 3-32 0,3 2-12 0,-3 0-17 15,-1 0-44-15,5 0-138 0</inkml:trace>
  <inkml:trace contextRef="#ctx0" brushRef="#br0" timeOffset="112564.16">13021 8765 558 0,'0'0'69'0,"0"0"-20"0,0 0-7 16,0 0-3-16,20-55-13 0,-15 50-9 16,-3 1-6-16,6 0 4 0,-2-1 2 15,7 0-2 1,-7 2-4-16,10 1-1 0,1 2-2 0,10 0-2 0,-5 0 0 16,5 5-3-16,-2 1 0 0,4 0-1 15,-6 1-1-15,-5 1 0 0,-1-1-1 0,-7 0 0 16,-4-3-1-16,3 3 1 0,-3 1-1 15,0 2 1-15,0 3 0 0,-6 0 0 16,2 4 0-16,3 1 0 16,-5 3 1-16,0 3-1 0,0 2 1 0,0 3-1 15,-5 7 0-15,3 3 1 0,2 1-1 16,0 2 1-16,0 2-1 0,0 0 0 16,0 1 1-16,0 2-1 0,4-4 1 0,5-2 0 15,-1-2-1-15,-4-4 0 16,-4-2 0-16,0-4 0 0,-4-3 1 15,-6-4-1-15,-1-2 2 0,-5-3 1 0,-3-2 2 16,-8-2-2-16,-4 0 0 0,2-3-1 16,2-3-1-16,7-1-1 0,-1-2-4 15,11-2-2-15,4-2-7 0,-3 0-13 16,5 0-23-16,0-6-24 0,4-7-23 16,4-10-59-16,9-3-73 0</inkml:trace>
  <inkml:trace contextRef="#ctx0" brushRef="#br0" timeOffset="112777.62">13616 9125 573 0,'0'0'66'0,"0"0"-35"15,0 0-22-15,0 0 6 0,0 0 23 16,0 0-6-16,0 0 0 0,66 32 2 15,-35-32-1-15,11-3-10 0,3-3-9 16,-1-2-4-16,3-1-4 0,-4-1-4 16,-7 2 0-16,-12 1-2 0,-5-2 0 15,-5 3-42 1,-7-4-42-16,-7-4-52 0,-7 1-108 0</inkml:trace>
  <inkml:trace contextRef="#ctx0" brushRef="#br0" timeOffset="113013.97">13753 8929 561 0,'0'0'72'16,"0"0"0"-1,0 0 8-15,0 0-9 0,0 0-21 16,0 0-14-16,0 0-9 0,0 0-9 16,0 0-8-16,6 21-3 0,4 7 12 0,-4 9-19 15,7 4 0-15,1 4 0 16,-8 2 0-16,5 0 0 0,-1-3 0 15,-4-1 0-15,0-3 0 0,-1 2 0 16,3 3 0-16,0 3 0 0,-2 1-12 0,-4-1-40 16,-2-4-35-16,-4-9-100 0,-10-10-286 15</inkml:trace>
  <inkml:trace contextRef="#ctx0" brushRef="#br0" timeOffset="115090.35">14674 8768 209 0,'0'0'149'15,"0"0"-105"-15,0 0 1 0,3-60 23 0,-3 52-5 0,0 1-13 16,0 0-7-16,2 3-11 0,-2 2-8 0,4 2-10 16,-2 0-8-16,6 6-4 0,-2 7-1 15,-2 4-1-15,3 7 3 16,-3 5 1-16,-2 3 1 0,-2 0 0 0,0 6-1 16,-8-1-1-16,1 5-1 0,-3 1 0 15,-4-1-1-15,3-1 0 0,-3-3 1 16,1-5-2-16,9-6 0 0,-2-6 0 15,4-8-2-15,2-7-8 0,-2-3 0 16,2-2 9-16,0-1 1 0,-2-1 0 16,2-6 3-16,-4-4 4 0,2-3-3 15,0-7 12-15,-1-2-1 0,1-6-6 0,0-5 4 16,2-4 2-16,0-6-2 0,4-4-6 16,3-4-3-1,3 0-2-15,-4 2-1 0,5 2 0 0,3 8-1 0,-4 9 1 16,9 8 0-16,-7 6 0 0,-1 6-1 15,3 7 0 1,-3 4 0-16,1 0-1 0,7 10 0 0,-3 7 1 0,3 10 0 0,8 10 0 16,-7 6 0-16,1 10 1 15,0 5 0 1,-7 5-1-16,0-1 1 0,-1-3-1 0,-5-5 1 0,7-3-1 16,-3-6-2-1,-2-6-11-15,7-10 8 0,-7-7-20 0,1-5-19 0,-1-6-24 16,-8-7-25-16,-2-4-43 15,-2-2-50-15</inkml:trace>
  <inkml:trace contextRef="#ctx0" brushRef="#br0" timeOffset="115270.68">14650 9091 574 0,'0'0'32'16,"0"0"-22"-16,0 0-1 0,0 0 24 15,0 0-8-15,72-33-11 0,-47 24 4 16,6-1 0-16,2 1-9 0,0 0-5 16,4-2-2-16,-2-2-1 0,3 0-1 15,-5-3-25-15,-7-3-79 0,1-3-113 16</inkml:trace>
  <inkml:trace contextRef="#ctx0" brushRef="#br0" timeOffset="115571.65">15367 8638 575 0,'0'0'37'0,"0"0"-7"15,0 0 29-15,0 0-6 0,0 0-23 16,0 0-11-16,0 0-2 0,0 0-7 16,0-10-5-16,0 24-4 0,0 3 0 15,0 8-1-15,0 4 1 0,0 5-1 16,0 8 1-16,-4 4 1 0,-2 5-1 0,-1-1-1 15,1-2 1-15,4-7-1 16,2-6 1-16,0-6-1 0,8-6 0 16,1-2 0-16,-3-5 0 0,2-5 0 0,5-3 0 15,-3-5 0-15,2-3 0 0,5-8-1 16,-1-2-4-16,5-6-8 0,-6-1-7 16,-1-4-13-16,-6-2-12 0,-2-4-17 15,-6-3-32-15,-6-2-74 0,-2 1-234 16</inkml:trace>
  <inkml:trace contextRef="#ctx0" brushRef="#br0" timeOffset="115720.88">15257 8693 577 0,'0'0'30'0,"0"0"0"0,0 0-15 16,0 0 5-16,0 0-11 0,50-34 0 16,-23 26 13-16,6 0 3 0,0 1-8 15,2 0-6-15,-2 2-9 0,-2 1-1 16,-2-1 0-16,-2 5-1 0,-4-2-53 15,-3-1-71-15,1-1-124 0</inkml:trace>
  <inkml:trace contextRef="#ctx0" brushRef="#br0" timeOffset="116099.36">15772 8783 429 0,'0'0'18'15,"0"0"67"-15,0 0-16 0,0 0-1 0,0 0-21 16,0 0-12-16,0 0-5 0,0 0-4 16,0 0-11-16,-8-2-4 0,6 2-3 15,0 2-2-15,-4 5-3 0,-7 4-3 0,3 4 0 16,2 1-1-16,-1 1 1 0,1 2 0 16,2 1 0-16,2 2-2 15,4-2 2-15,0 1-8 0,0-3-16 0,2-1 22 16,6-4 0-16,0-5-2 0,5-2 2 15,-1-4 1-15,5-2 1 16,-5-2 0-16,9-8 0 0,-7-3 1 0,5-3-1 16,-9-1 2-16,5-1 3 0,-9-2 6 15,-4 0 3-15,-2-3-5 0,0-4-5 16,-8 0-3-16,-5-2 1 0,1 2-1 16,-9 4-1-16,9 4 0 0,-7 5-1 15,9 5-6-15,-1 5-19 0,3 4-22 16,2 2-22-16,2 4-7 0,0 3-51 15,-3-1-120-15</inkml:trace>
  <inkml:trace contextRef="#ctx0" brushRef="#br0" timeOffset="116872.84">15989 8502 320 0,'0'0'47'16,"0"0"2"-16,0 0 10 0,0 0-6 15,0 0-12-15,0 0 0 0,0 0-13 16,0 0-5-16,-37-14-5 0,37 14-3 16,0 0 1-1,0 0 0-15,0 0-1 0,0 0-1 0,0 0 0 0,0-2-2 16,2 1-1 0,2-2-7-16,2 0 0 0,9 2 2 0,-3-2 2 0,-3 2 3 15,7-1-7-15,-6 0 3 0,5 0 0 0,-1-1 1 16,-5 1-1-16,5 2-2 0,-6-3-1 15,-1 3-1-15,-1 0 0 16,2 0-1-16,0 0 0 0,-4 0-1 0,1 1-1 16,-5 1 1-16,2-1-1 0,-2 1 0 15,0-2 2-15,0 2-2 0,0-1 0 16,2 0 1-16,0 1-1 0,-2-2 0 16,0 1 2-16,0 1-1 0,0-2 0 15,0 1 1 1,0 1-2-16,0-1 3 0,0 2-3 0,0-2 0 0,0 2 0 0,-2 2 0 15,2 1 0 1,-2 1 0-16,2 0 0 0,0-1 0 0,-2 0 0 0,2-1 0 16,0-1 0-16,0-1 0 0,0 1 0 15,0 0 0-15,0 3 0 16,0 3 0-16,2 2 0 0,2 5-2 0,0 0 2 16,2 6 0-1,0 3 0-15,0 7 0 0,-1 4 0 0,-3 6 0 0,2-1 0 16,-4 2-1-16,0 1 1 0,2-2 1 15,-2 1-1-15,0-5 2 16,0-3-2-16,2-3 0 0,-2-4 0 0,0-5 1 0,0-4-1 16,0-5 0-16,0-5 0 0,0-2 0 15,-4-1 1-15,-2-4 2 16,-3 1 1-16,-9 0-3 0,5-2 1 0,-11 0-1 16,1-2-1-16,4 0-5 0,-6 0-11 15,7 0-5-15,1 0-2 0,1 0-3 16,1 0-16-16,1 3-9 0,-1-3-6 15,5 3-8-15,-2-1-29 0,3-2-53 16</inkml:trace>
  <inkml:trace contextRef="#ctx0" brushRef="#br0" timeOffset="117657.05">16355 8529 257 0,'0'0'56'0,"0"0"3"15,0 0 0-15,0 0 10 0,0 0-8 16,0 0-9-16,-4-13-9 0,4 12-4 15,0 1-5-15,2-1-4 0,0 0-9 16,0 1-5-16,0 0-7 0,0 0-3 0,4 0-4 16,3 6 0-16,3 5-2 15,-6 2 2-15,3 8-1 0,1 1 1 0,-2 6 3 16,-2 5-3-16,-1 3 2 16,-1 3-2-16,2 4-1 0,-4 3-1 15,0 6 1-15,0 2 1 0,0 1-1 16,2-5-1-16,-4-7 2 0,6-8-2 0,1-7 0 15,1-6 1-15,0-7-1 0,-2-4 0 16,3-5 0-16,3-3 0 0,-2-3 0 16,-1 0 0-16,5-12-29 0,-1-4 17 15,-3-9-49-15,2-1-30 0,-8-4-47 16,-4 0-99-16</inkml:trace>
  <inkml:trace contextRef="#ctx0" brushRef="#br0" timeOffset="117830.33">16438 8543 553 0,'0'0'29'16,"0"0"-17"-16,0 0 6 0,0 0 8 15,0 0-12-15,0 0-5 0,0 0 3 16,0 0 5-16,56-32 1 0,-30 28-8 16,8-2-6-16,-3 2-2 0,-3 2 0 15,-1 1-2-15,-8 1-61 0,-9-1-95 16,-4 0-206-16</inkml:trace>
  <inkml:trace contextRef="#ctx0" brushRef="#br0" timeOffset="118066.62">16706 8652 525 0,'0'0'104'15,"0"0"-23"-15,0 0-42 0,0 0 24 16,0 0-22-16,0 0-16 0,0 0-10 15,0 0-3-15,0 0-3 0,0 10-6 16,0-1-2-16,0 4-1 0,0 6 0 16,0 0 0-16,0 3 1 0,0 0-1 15,0 2 0-15,7-1 1 0,-3 2-1 16,0-3 0-16,0 0-8 0,0-6-27 0,-2-6-22 16,-2-4-89-16,0-6-126 0</inkml:trace>
  <inkml:trace contextRef="#ctx0" brushRef="#br0" timeOffset="118666.51">16731 8300 388 0,'0'0'45'0,"0"0"1"0,0 0 10 16,0 0-1-16,0 0-12 0,0 0-9 15,0 0-6-15,0 0-3 0,0 0-2 16,-6-7-6-16,6 7-1 0,0-3 0 16,2 1-7-16,11-1 0 15,-1-1-2-15,0 0 1 0,9 1 0 16,2 3-2-16,-3-3 0 0,5 3-1 0,-2 0-1 16,-4 1 0-16,3 2-2 0,-9 0-2 15,3 2 0-15,-3 0 1 0,-3 0-1 16,-2 5 0-16,-2 1 0 0,-3 2 1 15,3 5 0-15,-6-1 0 16,2 5-1-16,-2 0 1 0,2 5 1 0,-2 5-2 16,2 5 1-16,4 8-1 0,-2 4-1 0,-2 7 1 15,5 4-1-15,-1-3 1 0,0-1 0 16,6-1 0-16,-1-4 0 16,1-2 2-16,3-3-2 0,-3-3 0 0,-2-6 1 15,-4-7-1-15,-1-5 1 0,-5-4-1 16,0-5 0-1,-7-1 3-15,-5-3-2 0,2-1 1 0,-15-1-2 0,4-2-3 16,-4-1-5-16,1-3-4 0,-1 2 0 16,8-4-4-16,-3-1-17 0,7 0-25 15,1-1-10-15,4-1-33 0,5-6-45 0,-1 0-94 32</inkml:trace>
  <inkml:trace contextRef="#ctx0" brushRef="#br0" timeOffset="119107.66">17314 8789 450 0,'0'0'31'0,"0"0"-2"0,0 0 1 15,0 0 41-15,0 0-21 0,0 0-6 16,0 0-1-16,0 0 1 0,0-33-11 15,0 30-10-15,0 3-8 0,0 0-4 16,0-2-5-16,0 2-2 0,0 0-3 16,0 0-1-1,0 0 0-15,4 3 0 0,3 1-1 0,3 1 0 0,2 1 1 16,1 1 0-16,1 1 0 0,-6 0 1 16,3-2-1-16,1 0 0 0,-4-3 0 15,1 1-1 1,-7-1-20-16,0-2-4 0,0-1-4 15,-2 0-1-15,0-2 12 0,0-5 8 0,0-1 2 16,0-1 6-16,-2 1 2 0,2-1 1 0,-2-1 0 0,2 1 7 31,-2-3 16-31,2 2 5 0,-2 1-6 16,0 3 2-16,-1 3-2 0,3 1-5 16,0 2 0-16,-2 0-4 0,2 0-7 15,-4 7-2-15,0 3-5 0,-2 5-2 0,-4 3 2 16,1 3 0-16,1 1 0 15,-6-1 0-15,3 1-1 0,-1 2-5 16,-3 1-27-16,1-2-39 0,-7-3-87 0,3-8-213 16</inkml:trace>
  <inkml:trace contextRef="#ctx0" brushRef="#br0" timeOffset="123235.55">17670 8481 225 0,'0'0'84'0,"0"0"-35"15,0 0 5-15,0 0 7 0,0-38-1 16,2 33-10-16,-2 2-11 16,0 1-10-16,0 1-2 0,0 1-3 15,2 0-5-15,-2 0-7 0,0 0-6 16,0 3-3-16,4 1-2 0,0 4-1 15,2 5 6-15,-2 3-1 16,5 5 0-16,-3 4-3 0,-2 5 1 0,2 3-2 0,-2 3 0 16,1 3 0-16,1-2 0 0,0 1 0 15,0 0-1-15,-2-3 1 0,2-1-1 16,3-2 1 0,-1-5-1-16,-2-3 0 0,0-6 1 0,-1-4-1 0,-1-6-1 0,2-5-11 15,-6-3-18-15,4 0-13 16,-4-8-2-16,0-4-9 15,0-5-26-15,-4-1-43 0,2-2-129 0</inkml:trace>
  <inkml:trace contextRef="#ctx0" brushRef="#br0" timeOffset="123705.01">17734 8490 148 0,'0'0'291'0,"0"0"-238"0,0 0-12 16,0 0 3-16,0 0-5 0,0 0-14 0,0 0-1 31,0 0-2-31,0 0 2 0,35-37-2 0,-29 33-2 16,2 1-2-16,1-3-3 0,5 1 1 15,1-4-5-15,3 2-4 0,1-1 3 16,2 3-5-16,-1 2-5 0,-3 1 1 16,-3 2-1-16,-3 2 0 0,-3 3 1 15,-4 3-1-15,-2 2-3 0,-2 6 3 16,-2 2 0-16,-8 1-2 0,-3 4-4 15,-5 1-13-15,1 1-14 0,-2-2 4 16,-3 0 5-16,7-2 2 0,-1-1 8 0,5-2-3 16,3-3 5-16,0-5 10 15,2 0 2-15,4-4 1 0,2-3-1 0,-2 0 0 16,2-3 0-16,0 0 0 0,0 1 0 16,2-1 1-16,2 0 1 0,6 1 9 15,0 0 9-15,3 0 0 0,5 0-2 16,3 2-2-16,2 2 6 0,6 1-5 15,-2 5-1-15,-3-1-5 0,-5 1 0 16,0 3-3-16,-7 1-3 0,-2 1-4 16,-8 0 1-16,-2 2 2 0,2 1-3 0,-12 0 2 15,0-1-1-15,-3-1 0 0,-7-1-2 16,-1 0 0-16,0-4-14 0,-3 0 5 16,3-6-33-16,2-2 8 0,1-3-12 15,3-1-21-15,-1-5-47 16,3-1-36-16,3-2-79 0</inkml:trace>
  <inkml:trace contextRef="#ctx0" brushRef="#br0" timeOffset="124022.3">18139 8438 458 0,'0'0'55'16,"0"0"7"-16,0 0 11 0,0 0-7 15,0 0-17-15,0 0-11 0,0 0-8 16,10-19-8-16,-8 19-12 0,-2 3-4 0,5 4-5 16,3 3 4-16,-2 4-1 15,-2 7-1-15,2 0 1 0,-4 7-2 16,0 6 1-16,-2 5-2 0,0 8 0 0,3 1 0 16,-8 0 1-1,-1 2-1-15,4-3 1 0,0 0-2 0,2-7 0 0,0-4-2 16,2-7-4-16,4-8-3 0,1-6 3 15,5-6-1-15,-2-4-1 0,1-5-1 16,5-1-6-16,-1-8-1 0,3-2-7 16,-5-4-14-16,-3-1-16 15,0-5-28-15,-6-6-42 0,-2-1-72 0</inkml:trace>
  <inkml:trace contextRef="#ctx0" brushRef="#br0" timeOffset="124198.71">18187 8423 327 0,'0'0'107'16,"0"0"-84"-16,0 0 32 0,0 0 19 15,55-25-32-15,-32 18-10 0,-4 3-10 0,3 0-10 16,1 2-9-16,-4 2-2 16,-5 0-1-16,-3 1-16 0,-5 5-93 15,-6-2-111-15</inkml:trace>
  <inkml:trace contextRef="#ctx0" brushRef="#br0" timeOffset="124416.77">18333 8635 488 0,'0'0'126'0,"0"0"-47"15,0 0-45-15,0 0 28 0,0 0-22 0,0 0-20 16,0 0-11-16,0 0-3 0,0 0-3 0,9 50 6 15,-5-34-1 1,-2 5-1-16,0 1-4 0,-2 3-1 0,2 0-2 0,0-1 3 16,4-1-2-16,-4-4-1 0,2-1-18 15,-2-4-26-15,0-4-30 0,1-4-32 16,-3-1-66-16,0-5-121 0</inkml:trace>
  <inkml:trace contextRef="#ctx0" brushRef="#br0" timeOffset="124905.33">18391 8457 498 0,'0'0'39'0,"0"0"-7"15,0 0 15-15,0 0-3 0,0 0-13 16,0 0-9-16,0 0 3 0,0 0 2 15,0 0 0-15,11-11-11 16,-7 5-4-16,6-2-3 0,2 0 1 0,1 0 0 16,7 0-1-16,-3 0-3 0,4 1-2 15,-5 2 1-15,-3 0-4 0,-5 3 1 0,-2 0-1 16,-2 2-1-16,-2 0 2 16,-2 0-1-16,0 0 0 0,0 0-1 0,0 0 0 15,0 0-1-15,0 2 0 0,0 3-2 16,0 4 3-16,0 2 1 0,-2 6 0 15,2-1 0-15,0 3 0 0,0 5-2 32,0 2 2-32,0 4-1 0,2 2 0 0,2 4 0 0,7 3 0 0,-5 0 1 31,6 3-1-31,3-1 0 0,-3-1 0 0,-1-4 0 16,3-3 1-16,-8-4 0 15,0-6 0-15,-4-2-1 0,-2-2 0 0,0-2 0 16,-2-3 0-16,-4 1 1 0,0-2 1 15,-2 0-1-15,-3-4 0 0,-1 1 2 16,2-4-2-16,-3-2 1 0,3 1-2 16,2-4-9-16,-3-1-16 0,1 0-8 15,2 0-18-15,-7-4-27 0,5 0-26 16,0-2-78-16,-3 0-130 0</inkml:trace>
  <inkml:trace contextRef="#ctx0" brushRef="#br0" timeOffset="125300.06">18873 8490 402 0,'0'0'80'0,"0"0"-30"15,0 0 12-15,0 0-1 0,0 0-15 0,0 0-4 16,0 0-8-16,0 0-3 0,-6-39-7 16,6 38-4-16,0 0-5 0,0 1 1 15,-2 0-3-15,2 0-4 0,0 0-4 16,0 1-1-16,0 0-3 0,0 2-1 16,0 3-3-16,0 5-2 0,0 7 3 15,-3 4 2-15,-1 6 1 0,2 6-1 16,-4 4 1-16,4 4-1 0,0 1 0 15,0 3 1-15,0 0 0 0,2-2-1 16,0-2 0-16,0-5 0 0,4-5-2 0,4-6-6 16,-2-3-9-16,1-6-5 15,-3-5-13-15,6-6-19 0,-2-5-8 16,1-2-8-16,-1-8-29 0,0-6-10 0,-2-1-74 16</inkml:trace>
  <inkml:trace contextRef="#ctx0" brushRef="#br0" timeOffset="125486.38">18844 8408 62 0,'0'0'475'0,"0"0"-393"0,0 0-59 16,0 0 12-16,0 0 7 16,35-50-9-16,-25 45-11 0,1 2 3 0,3 0-5 15,3 3-7-15,5 0-9 16,-1 0-3-16,2 0 0 0,-5 2-1 15,3 2-1-15,-2 1-36 0,-9 2-41 0,-6 0-49 16,-4-3-92-16</inkml:trace>
  <inkml:trace contextRef="#ctx0" brushRef="#br0" timeOffset="125806.02">19003 8570 495 0,'0'0'74'0,"0"0"-15"15,0 0-34-15,0 0 17 0,0 0-11 16,0 0-21-16,0 0-5 0,0 0 0 16,-12 45 3-16,3-32-2 0,3 5-3 15,0-1-1-15,2 3-2 0,0-3 1 16,2 2 0-16,0-3-1 0,2-1 0 0,6-1-1 16,0-4 0-1,4-2-1-15,3 0 1 0,1-3 1 16,5-4 1-16,-1-1 2 0,1-4 4 15,-2-3 2-15,1-2 2 0,-5 0-3 0,-5-2 3 0,-2-1 6 16,-2-3-4-16,-4-2-4 0,0-3-5 16,-4-1-1-1,-6-5-1-15,-3-1-1 0,3-4-1 0,-5 2-1 0,3 7-7 16,4 5-19-16,-3 6-3 0,5 6-12 16,0 3-17-16,2 2-11 15,-4 0-61-15,-3 2-78 0</inkml:trace>
  <inkml:trace contextRef="#ctx0" brushRef="#br0" timeOffset="126736.92">19152 8420 271 0,'0'0'22'15,"0"0"13"1,0 0 15-16,0 0 1 0,0 0-12 0,0 0-3 0,0 0-1 16,0 0-2-1,0 0 3-15,-29-45-8 0,21 42 0 0,6 0-2 16,-3 0 3-16,1 2-2 0,2-1-3 0,2 1-2 16,0 0-6-16,0 0-2 0,0 1-2 15,0-3-5-15,0 2 1 0,2 1-3 31,2-3 0-31,1 3-1 0,5-4 0 0,2 0 0 16,1 1 0-16,3-1 1 0,-1 1-1 16,1 0-1-16,-1 1 1 0,-3 1-2 15,-4-1-1-15,1 2 1 0,-3 0-1 16,-6 0 0-16,2 0 0 0,-2 0 0 16,0 0-1-16,0 0 1 0,0 0 1 0,0 0 0 15,0 0-1-15,0 0 1 16,0 0-2-16,0 0 0 0,0 2 0 15,0 0-1-15,0 2 2 0,-2 1-2 16,2 2 2-16,0-1-1 0,-2 2 1 0,0 0-1 16,2 1 1-16,-2-2-1 0,0 3 0 15,0-1 0-15,2 1 0 0,0 1 0 16,0-3 1-16,0 1-1 0,-3-1 0 16,3-1 0-16,0 1 0 0,0 0 0 15,0 1 0-15,0 0-1 0,0 2 1 0,3 3 0 16,-3 3 1-16,4 4-1 15,-2 1 0-15,2 2 0 0,-2-3 0 0,4 1 0 16,-2 0 0-16,0-2 0 16,-2-4 0-16,1 1 0 0,-1-2-1 15,2-1 1-15,-2-2 2 0,0-1-2 16,0 0 0-16,-2 1 0 0,0-1 1 0,2 0-1 16,-2-1 0-16,0-2 0 0,0 1 0 15,0-1 1-15,0 2-1 0,0-1 1 16,0 0-1-16,-2-1 1 0,0-2-1 15,0-3 0-15,0-1 1 0,2-1 0 16,-2-1 0-16,0 0 0 0,0 0 3 16,-1 0-3-16,-1 0 1 0,0 0 0 15,-4 0-1-15,4 0-1 0,-2 0 0 16,1 0 0-16,1 0 0 0,0 1 0 16,0 0 0-16,-2-1 0 0,2 0 0 0,0 2-1 15,-1 0 1-15,1 1 0 0,2 0-1 16,-2-2 1-16,0 1 0 0,2-1-1 15,-4 2 1-15,4-1 0 0,-2 0-1 16,-1 2 1-16,1 0 0 16,0 0-2-16,0 1 2 0,0-1 0 0,-2 1 0 15,4 0-2-15,-3-2 1 0,1 0 0 16,0 0 0-16,2-1-3 0,0 0-2 0,-2-2 0 16,0 2 0-16,0-1 1 15,2 0-4-15,-3 1 1 0,-1-2-2 16,4 0-4-16,-2 0-1 15,0 0-5-15,-2-2-16 0,0-2-14 0,-3 1-15 0,3-1-46 16,-2 0-56-16,0 2-146 0</inkml:trace>
  <inkml:trace contextRef="#ctx0" brushRef="#br0" timeOffset="131672.54">1850 15262 156 0,'0'0'71'0,"0"0"-17"0,0 0-4 16,0 0-9-16,0 0-6 0,0 0 0 16,0 0-1-16,0 0 1 0,10-55-35 15,-8 51 47-15,-2-1 1 0,0 3-9 16,-2 0-9-16,-2 1-1 0,4 1 7 16,0 0-3-16,-2 0-9 0,2 0-4 15,0 0-6-15,0 0-5 0,0 0-2 16,0 2-6-16,2 8-1 0,4 3 0 0,3 7 0 15,-5 6 0-15,4 4 3 16,2 6 1-16,1 6 0 0,-5 7-1 16,4 1 0-16,3 7-1 0,-7 1-1 15,4 1 1-15,3 6-1 0,-3 1-1 16,-4 2 0-16,5 4 3 0,-1 2-2 0,-4 0-1 16,-2-5 1-16,5-3-1 0,1-8 0 15,-4-8 0-15,-2-7 0 0,7-9 0 16,-1-6-1-16,0-7 1 0,-4-3 0 15,5-6-1-15,1-1 0 0,-4-2 1 16,1-4-2-16,3-4 1 0,-4-1-1 16,-1-2-3-16,3-5 2 0,4-3 1 15,-5-8-5-15,7-4-2 0,-1-6-10 16,-1-7-15-16,5-7-23 0,-5-8-23 0,3-6-48 16,-7 2-86-16</inkml:trace>
  <inkml:trace contextRef="#ctx0" brushRef="#br0" timeOffset="131940.72">1879 15062 366 0,'0'0'38'0,"0"0"23"0,0 0 11 16,0 0-8-16,0 0-21 0,0 0-13 15,0 0 0-15,0 0 1 0,0 0-11 16,-41-12-6-16,41 12-10 0,0 0 0 16,0-1-3-16,2 0-1 0,0-4-2 15,12-1 2-15,3-4 1 0,8-3-1 0,4-4 2 16,4-1-1-16,0-1 1 0,2 2-2 16,4-3 2-16,-2 5-2 0,3 1-31 15,-1-2-46 1,-2 3-55-16,-10 0-100 0</inkml:trace>
  <inkml:trace contextRef="#ctx0" brushRef="#br0" timeOffset="134649.93">2278 15237 281 0,'0'0'67'0,"0"0"-5"0,0 0-5 15,-15-14-6-15,11 13-10 0,2-1-4 0,2 2-9 16,0-1-7-16,0 1-6 0,0 0-4 16,0-3-4-16,0 3-1 0,0-1-3 15,2-2-1-15,5 2 0 0,-3-1 0 16,4 1-2-16,6 1 2 0,-1 4 0 15,-3 6 1-15,5 0-3 0,-7 2 2 16,2 5-1-16,1 1-1 0,-3 4 1 16,-6 0 0-16,0-1 0 0,-2 0-1 15,0-1 3-15,0-3-2 0,0-3-1 16,2-4 0-16,-2-2 0 0,0 0-2 16,0-4 0-16,2-1 2 0,-2-3 0 15,0 1 0-15,0-1 2 0,0 0-1 0,2-1 1 16,-2 1 0-16,0 0 0 0,0 0 1 15,0 0-1-15,0 0-2 16,0 0 2-16,0 0-1 0,0 0-1 16,0-1 1-16,0 1-1 0,0 0 2 0,0 0-2 15,0 0 0-15,0 0 0 16,0 0 0-16,0 0 0 0,0 0-2 0,0 0 1 16,0 0-1-16,0 0 1 0,0 0-2 15,0 0 1-15,0 0 1 0,0 0 1 16,0 0 0-16,0 0 0 0,0 0 1 15,0 0-1-15,0 0 0 0,0 0 0 0,0 0 1 16,0 0-1-16,0 0 0 0,0 0 0 16,0 0 0-16,0 0 0 15,0 0 0-15,0 1-1 0,0-1 0 0,0 0-2 16,0 0 0-16,0 1 1 0,0-1 1 16,0 0 0-16,-2 0 1 0,0 0 0 15,2 1 0-15,0 0 0 16,-2-1 0-16,2 1 0 0,0-1 0 0,0 0 0 15,-2 0 0-15,2 0 0 16,0 0-1-16,0 0 1 0,0 0 0 0,0 0 0 16,0 0 0-16,0 1 0 0,-2 0 0 0,2 0 0 15,-2 0 1-15,0-1-1 16,0 1 0-16,0 0 0 0,2-1 0 0,0 0 0 16,0 0 0-16,0 0-1 15,0 0 1-15,0 0-1 0,0 0 1 16,0 0 0-16,0 0-1 0,0 0 1 0,0-2 0 15,0-3 0-15,4-2 2 0,0-5 1 16,0-4 5-16,4-2 0 0,5-4 2 16,-1-1 1-16,0-5-1 0,5-4 0 15,-5 1-1-15,5 0 0 0,-7-1-4 0,7 0-1 16,-7 1-2-16,-4 3 1 0,1 1-1 16,-3 4 1-16,2 8 0 15,-6 4-1-15,0 3 1 0,0 1 3 0,-4 2 6 16,0 1 1-16,2 2-6 0,-1 2-1 15,1 0 0-15,0 0-4 0,0 3 0 16,-2 4-2-16,-2 6-2 0,-2 6 0 16,-1 2 2-1,3 1 0-15,2 1 0 0,-4-1 0 0,6 0 0 16,-4 2-2-16,3-2 2 0,1 0-1 0,0 1 0 0,2-1 0 16,0-3-1-16,0-1-3 0,2-2-1 15,0-1 1-15,7-4 1 0,-5 2 1 16,2-3 0-16,-2-2 1 15,2 0-1-15,3 1-2 0,5-3-5 0,-8 3-10 16,11-3-31-16,-5-1 28 16,1-3-2-16,3 0-34 0,-8-2-20 0,9 0-26 15,-7-4-37-15</inkml:trace>
  <inkml:trace contextRef="#ctx0" brushRef="#br0" timeOffset="135091.54">2770 15369 442 0,'0'0'33'0,"0"0"18"0,0 0-7 16,0 0 11 0,0 0-7-16,0 0-10 15,-4-10-5-15,4 10 0 0,0 0-9 16,0 1-11-16,2 5-7 0,0 2-3 0,6 2 2 16,0 6-3-16,-1-3 2 0,-3 3-3 15,-2-2 1-15,0 2-1 16,-2-1-1-16,0 1-13 0,0 2-53 0,0 1-42 15,-4-2-85-15</inkml:trace>
  <inkml:trace contextRef="#ctx0" brushRef="#br0" timeOffset="135988.81">3411 14982 97 0,'0'0'104'0,"0"0"-53"0,0 0 5 15,-50-23-12-15,38 21 10 0,-1-1-15 16,5 3-6-16,2-3-6 0,2 2 0 0,-2-4-2 16,1 3-5-16,5 0 2 15,-2-3-4-15,2 2 2 0,-2-1 0 16,2 1-3-16,0 3 0 0,0-3-4 0,0-1-2 15,4 0-2-15,1-1-2 0,3 0 0 16,0-3 0-16,2 2-1 0,9 2 0 16,-2-2-2-16,3 6 1 0,-3 0-2 15,3 2-2-15,-3 9-1 0,-5 2 0 16,1 5 1-16,-3 2 1 0,-2 7 1 16,-1 3-1-16,-7 1-2 0,4 1-2 15,-4-2-8-15,0-3-7 0,0-6 5 0,2-3 8 16,0-6 3-16,2-1 0 15,0-5 0-15,-2-2 0 0,-2-3 0 0,2 0 1 16,0-1-1-16,-2 0 1 0,0 1 0 16,0-1 2-16,0-3-2 0,0-6 0 15,4-5 9-15,-1-2 2 0,1-5-7 16,-4-2-2-16,6-2-1 0,-2-2 0 16,4 0 1-16,-6-1-2 0,5 0 0 15,-5 6 1-15,2 0-1 0,-2 8-1 16,2 5 1-16,-4 3 0 0,2 1 0 0,-2 1 1 15,0 3 1-15,0 1 2 16,0-2-1-16,0 2 2 0,-2 2-3 16,0 2-2-16,-2 5-1 0,4 2 0 15,-2 4 0-15,0 3 2 0,2-1-1 0,0 3 0 16,0-2 1-16,0 2-1 0,0 1-1 16,4 0 1-16,0 1-1 15,4 1 0-15,0-3 0 0,1-1-9 0,-3-1-8 16,8-1-5-16,-1-3-10 0,-3 1-22 15,9-3-26-15,-11-2 17 0,8 0-73 0,-5-7-164 16</inkml:trace>
  <inkml:trace contextRef="#ctx0" brushRef="#br0" timeOffset="136900.68">3923 15009 133 0,'0'0'41'0,"0"0"-9"0,0 0 16 15,0 0 17-15,0 0-26 16,0 0-8-16,0 0 1 0,-10-5 4 0,2 5-2 16,4 0 1-16,0-2 0 0,-1 2 0 15,3-1-6-15,0-1-8 0,2 2-4 16,0-1-6-16,-2 0-2 0,2 1-1 16,0-1-2-16,0 0-2 0,0 1-2 0,0-2 0 15,2 1-1-15,0-2 2 16,0 0-2-16,3 1 1 0,-3 1-2 0,2 1 0 15,0 0 1-15,2 0 0 16,-2 0 0-16,-2 1-1 0,0 2 1 0,-2 0 0 16,0 2 1-16,0 2-1 0,0 0 0 15,0 4-1-15,-6-1-5 0,-4 3-11 16,4-1 0-16,1-2 6 0,1 0 3 16,2-3 3-16,-2-3 1 15,2-1 3-15,0-2 0 0,0-1 0 0,-2 0 0 16,4 0 1-16,-4 0 1 15,4 0 0-15,-2-1 1 0,2-2 2 0,-2-3 0 16,2-1-1-16,0-4 0 0,0-1 1 16,0-2 3-16,2 0 3 0,0 3-1 15,6 1 2-15,-2 4-3 0,0 2-1 16,5 0 0-16,3 2-1 0,-1 2 0 0,-1 0 0 16,2 2 1-16,-5 3 3 0,-1 1-2 15,2 3-4-15,-4 1-2 0,-3 3 1 16,-3-3 0-16,2 1-3 0,-2 0 1 15,0-1-1-15,-2-2 1 0,-1 0 0 16,1 0-1-16,-2 0 0 0,2 0-1 16,-4 2-1-1,2 0 1-15,4 1 0 0,-4-1-1 0,2-1 0 0,2 0-2 0,-4-1 0 16,1 0-2-16,-1-1 0 16,-2-1 2-16,-4 1-3 0,4 1-6 15,-5-1-4-15,-5 2 3 0,7-2 0 0,1 2 1 16,-4-1 3-16,1 0 4 0,7-1 2 15,-2 0-2 1,0 0-2-16,0-1 2 0,2-2 2 0,2 3 2 0,-1-4 1 16,3 0 0-16,0-1 0 0,0-2 0 15,0 0 1-15,0 0 1 0,0 0 4 16,0 0 4-16,0-2 4 0,5 0-4 16,3 1 0-16,-2-3 0 0,0 2 0 15,0 1 0-15,11-1 1 0,-5 1-2 16,7-3 1-16,0-2-4 0,5 0 0 15,1 0-4-15,-4 0 1 0,4-2-1 0,-1 2-2 16,-3-2 0-16,0 2-2 16,0 0-33-16,-7-1-44 0,-8 1-47 0,0 2-122 31</inkml:trace>
  <inkml:trace contextRef="#ctx0" brushRef="#br0" timeOffset="138169">2406 15847 360 0,'0'0'78'0,"0"0"-7"0,0 0-10 16,0 0-15-16,-4-4-11 0,2 4-10 16,2 0-6-16,0 0-5 0,0 0-6 0,0 4-6 15,2 4-2-15,0 2-1 16,4 4 1-16,7 3 0 0,-3 0 1 0,2 3 1 16,7-5-1-16,-5 3 0 15,7-3-1-15,-2-1 0 0,-1 1 0 0,5-5 0 16,-6-1 0-16,3-3 0 0,-7 0 0 15,-1-4-2-15,-2-3-7 16,-5 1-6-16,1-5 6 0,-2-3 5 0,-4-5 2 16,4-3 2-16,-4-2 2 0,0 1 0 15,0-4-1-15,-6 2 0 0,0 2 1 16,2-1 1-16,-7 1 5 0,-1 0 7 16,4 5 5-16,1 4 1 0,1 3 0 15,0 5 9-15,4 0-9 0,0 0-7 16,2 6-8-16,0 4-6 0,0 6-1 15,4 4 0-15,2 4 1 0,2 5 1 0,-3 1 0 16,3 4-1-16,4 0 0 0,-4 1-1 16,-1 2 0-16,1-1-2 15,2-2-24-15,-1-2-4 16,-5-3-17-16,0-4-37 0,2-5-122 0,-4-4-203 0</inkml:trace>
  <inkml:trace contextRef="#ctx0" brushRef="#br0" timeOffset="138367.17">2948 16020 553 0,'0'0'84'16,"0"0"-6"-16,0 0-23 0,0 0-17 16,0 0-11-16,0 0-6 0,0 0-9 15,0 0-4-15,-19 66-3 0,17-41-2 16,-4 6-2-1,0 4 0-15,-3 0-1 0,3 0 0 0,2 1-5 16,-6 0-36-16,-3 0-57 0,7-6-55 0,0-6-135 16</inkml:trace>
  <inkml:trace contextRef="#ctx0" brushRef="#br0" timeOffset="139014.44">3549 15719 302 0,'0'0'26'15,"0"0"29"-15,0 0 3 0,0 0-6 16,0 0-7-16,0 0-6 0,0 0-5 31,0 0-11-31,-22 5-6 0,22-5-4 0,4 1-6 0,0 1-3 0,4 2 6 16,7-1 6-16,-7 3 0 0,8 1-6 15,-3 0-5-15,1 1-2 0,5 1-1 16,-5 1 0-16,5 0-1 0,-1 0-1 16,-3-3 2-16,-1-2-1 15,1-2-1-15,-5-2-3 0,5-1-4 16,-5-3 0-1,-6-3 0-15,4-1 4 0,1-4 2 0,-7 0 1 16,-2-4 1-16,0 0 2 16,0-1 1-16,-6 1 6 0,1-2 5 0,-3 2 1 15,4 1-3-15,-2 1 3 0,2 6-1 16,-5 3-2-16,7 4 1 0,2 0-2 16,0 0-4-16,0 3-5 0,0 4-3 15,0 8-3-15,11 6 1 0,-7 5 2 16,0 5 1-16,0 2 0 0,-2 1-1 0,4 1 1 15,1-1-1-15,3 1-2 0,-6-1-16 16,2-2-6-16,3-3 4 16,-1-5-10-16,0-4-24 0,-2-2-66 15,-4-8-28-15,0-5-159 0</inkml:trace>
  <inkml:trace contextRef="#ctx0" brushRef="#br0" timeOffset="139487.87">4143 15809 137 0,'0'0'504'15,"0"0"-461"-15,0 0-13 0,0 0 5 16,0 0 8-16,0 0-10 16,0 0-12-16,0 0-4 0,0 0-10 0,-34 44-3 15,22-35-3-15,2 2 1 16,-9 2-2-16,7-2-6 0,-9 2-16 0,4-2-9 15,-5 1-8-15,3-4-2 0,-2-2-4 16,3-3-3-16,8-2-8 0,3-1 55 16,3-1-6-16,0-5 7 0,2 0-5 15,-2 1 5-15,2-3 0 0,0-4 3 16,2 0 10-16,0-2 6 0,4-2-2 0,4 1 1 16,0 4-8-16,-1 2 1 15,7 2-3-15,-2 4 2 0,3 1-1 16,6 2 2-16,-1 5 2 0,-1 4-3 15,4 6-5-15,-11 2 9 0,0 3-2 0,-3 2-7 16,-7-2-2-16,-2 6 2 0,0 3-4 16,-11 2 2-16,-3 2-1 15,4-1 0-15,-9-4-2 0,13-3 0 0,0-6 0 16,6-6-1-16,0-8 1 0,0-2-1 16,0-3-2-16,0 0-5 0,6 0 4 0,0-7 0 15,13-6-4-15,-7-4 8 0,7-4 0 16,-3-3 1-16,5-3-1 15,-5-6-8-15,3-3-31 0,-9-6-42 0,5-5-96 16</inkml:trace>
  <inkml:trace contextRef="#ctx0" brushRef="#br0" timeOffset="140148.28">3878 14373 327 0,'0'0'60'0,"0"0"2"16,0 0-1-16,0 0-7 0,0 0-15 15,0 0-15-15,0 0-4 0,-4-29 2 0,14 24-5 16,-2 2-1-16,7-3 2 16,1 0 0-16,7 1 3 0,0 0-4 15,6 0-1-15,2 4-2 0,0 1-6 0,-4 0 3 16,-2 4-7-16,-3 4 2 15,3-1-1-15,-2 3-1 0,-5 3-2 0,1 1 0 16,-5 4 1-16,5 0 0 0,-11 2-2 16,7 3 2-16,-5 2 4 0,-2 2 1 15,-1 1 1-15,1 1-3 0,0 5 2 16,-4 3 0-16,2 5-2 0,-1 1-1 16,3 4-4-16,-4 4 3 15,4 4 0-15,-4 3-2 0,5 2 0 0,1 2 4 16,0 5-1-16,1 3-4 0,3 7-1 15,-3 4 0-15,-1 2 0 0,4-1 0 0,-1-6 1 16,1-5 0-16,-1-5-1 16,-5-7 2-16,4-6-1 0,-3-6 0 0,-1-1 1 15,0-3 4-15,0-2 2 0,1 0-2 16,-5-4-1-16,-2-3 1 0,0-5-1 16,-2-3 1-16,0-5-3 0,-4-1 2 15,-7-2-1-15,-3-2 0 0,-7 2-1 16,-4 0-1-16,-6-1-1 0,-8 1 0 15,-4-3-1-15,1-2-4 0,-1-5-12 16,-5-1-6-16,13-4-11 0,8-3 15 0,13-1-17 16,12-4-3-16,2-1-35 15,6-7-43-15,0-5-76 0,9-6-193 0</inkml:trace>
  <inkml:trace contextRef="#ctx0" brushRef="#br0" timeOffset="141094.14">5133 14471 315 0,'0'0'72'16,"0"0"-14"-16,0 0 1 0,0 0 11 15,0 0-10-15,0 0-18 0,-48-48 2 16,44 47-11-16,4 1-6 0,0-1-5 15,0 1-6-15,0 0-7 0,0 0-4 16,0 2-5-16,0 3 0 0,2 7-2 16,4 7 2-16,5 9 0 0,-1 7 0 0,0 5 0 15,5 5 1-15,-3 3 1 16,1 5 1-16,5 5-2 0,-5 5 1 0,3 8-1 16,-8 2 1-16,-1 6 0 0,-1 3-1 15,2 2 1-15,-4-1-1 0,0 1 0 16,-2 0 1-16,0-2 0 0,3-3 1 15,-3-1 0-15,2-3 0 0,6-2-1 16,-4-2 0-16,-2-8-1 0,1-6 1 0,-1-8-2 16,0-12-2-16,4-6 2 15,-2-9 0-15,-2-8-1 0,3-2 1 0,1-6-1 16,2 0 0-16,1-5 0 16,1-1 0-16,9-5-2 0,-1-7 3 0,3-9-1 15,6-8-1-15,0-9 2 0,6-6-5 16,0-7-16-16,2-6-22 0,-1-3-27 15,3-5-13-15,-4 1-41 0,-10 1-95 16</inkml:trace>
  <inkml:trace contextRef="#ctx0" brushRef="#br0" timeOffset="141565.96">5168 14333 220 0,'0'0'48'0,"0"0"-3"0,0 0-1 0,0 0 1 15,0 0 1-15,0 0-12 16,0 0-5-16,0 0-5 0,0-13 2 0,0 14-1 16,0-1-2-16,0 0-5 0,0 0-6 15,0 0 0-15,0 0-2 0,0 0 0 16,2 0-3-16,6 0-2 0,0 0 0 16,9-1 23-16,2-2-1 0,7-3-9 15,3-3 0-15,4-1-2 0,3-2-5 16,1 0-2-16,0-1-2 0,0 2-3 15,-2 0 0-15,-6 1 0 0,-2 5-3 16,-10 0 0-16,-9 3 1 0,-4 2-1 16,-4 0 1-16,0 1-1 0,0 3-1 15,0 0-1-15,-2 5-7 0,-2-2-20 16,0 5-15-16,0-3-7 16,-7 0-17-16,7 2-28 0,-6-3-43 0,-3 1-106 0</inkml:trace>
  <inkml:trace contextRef="#ctx0" brushRef="#br0" timeOffset="142951.64">5730 14640 277 0,'0'0'82'0,"0"0"-33"15,0 0-8-15,0 0 7 0,0 0-6 16,0 0-9 0,0 0-8-16,0-5-8 0,0 9-4 0,2 2 0 15,4 6-3-15,-4 2 7 0,0 5-7 0,5 2-2 16,-3 4 1-16,-2 0-2 15,4-2-2-15,-2 0 0 0,0 0-3 0,0-3-1 16,-1-1 1-16,-1 0-1 0,2-1 0 16,-2-2-1-16,0-1 1 15,0-4-2-15,-2-2 1 16,0-3-1-16,6 0-1 0,-6-5 0 16,0 2 2-16,0-3 0 0,-6 0 2 15,4 0-1-15,-2-3 2 0,-2-4-2 16,1 1 0-16,-1-4 0 0,-2-3 0 15,4-3 4-15,0-5 4 0,-3-1 1 0,5-6-1 16,-2-5-1-16,0-4-1 16,4-4 0-16,0 1-2 0,0 1-2 0,4-1 0 15,0 5-2-15,-2 4 1 0,5 5-1 16,-3 4 2-16,-2 2 1 0,8 6 0 16,-4 3-1-16,-1 3-2 0,1 3 1 15,0 3-2-15,10 0 1 0,-5 6-1 16,3 3 1-16,1 7 0 0,3 6 1 15,-1 3 0-15,-1 4-1 0,-1 0 2 16,-5 0-3-16,3-1 1 0,-5-1 0 0,-4-1 1 16,-4-2-1-16,0-1 0 0,-6 2 0 15,-11-2-1-15,3-1 0 16,-9-1-11-16,2-1-11 0,-1-4-10 0,1-3 0 16,7-4-9-16,-7-1-15 15,8-5-24-15,5 1 3 0,-2-2 7 0,8-3-36 16,2 0-50-16</inkml:trace>
  <inkml:trace contextRef="#ctx0" brushRef="#br0" timeOffset="143206.57">6117 14869 505 0,'0'0'109'16,"0"0"-37"-16,0 0 2 0,0 0-11 16,0 0-25-16,0 0-15 0,0 0-9 15,0 0-7-15,0 14-6 0,0-2 1 16,0 4-2-16,0-1 3 0,0 2-1 16,0 0 0-16,0 0-2 0,-5 3-10 0,1 0-23 15,0 0-23-15,0 1-48 16,-2 0-52-16,-4-3-174 0</inkml:trace>
  <inkml:trace contextRef="#ctx0" brushRef="#br0" timeOffset="144508.51">7361 14274 305 0,'0'0'14'15,"0"0"39"-15,0 0 7 0,0 0 10 0,0 0-9 16,0 0-6-16,0 0-12 0,-10-45 0 16,8 42-3-16,2 2-5 0,0 1-8 15,0 0-11-15,0 0-9 0,4 4-5 0,4 4 0 16,0 6-1 0,1 1 3-16,3 4-1 0,-2 4 0 0,1 1 0 15,-3 2-1-15,0 0-1 0,-2-1 2 0,1 3-2 16,-3-1-1-16,0 0 1 15,0-3 0-15,-2-3-1 0,0-3 0 16,0-5 0-16,-2-3-2 0,0-5-3 16,0-3 2-16,0-1-1 0,2-1-1 0,-2 0 5 15,0-2 1-15,0-2 1 0,-4-2-1 16,-2-2-1-16,-2-3 1 0,-1-3-1 16,1-3 0-16,-6-3-1 15,-1-3 1-15,1-4 1 0,-3-1-1 0,1-3 0 0,1-2 0 16,1-5-1-16,1-1 1 15,5 5-1-15,4 4 0 0,0 5 1 0,4 9 2 16,0 3-2-16,0 3-2 0,4 1 2 16,2 3 0-16,4 1-2 0,7 3 1 15,-1 2 1-15,9 0 0 0,0 2 1 16,-2 2-1-16,-3 3 0 0,1 0 0 16,-6 2 1-16,-3 3 0 0,-4 3-1 0,-1 2 2 15,-5 3-1 1,-2 1-1-16,-5 5 1 0,-3-1-1 15,-6-2 0-15,-3 1 0 0,1-1-10 0,1-1-11 0,-1-4-15 16,3-4-5-16,5-3-16 0,-4 0-17 16,7-3-44-16,1-2-47 0</inkml:trace>
  <inkml:trace contextRef="#ctx0" brushRef="#br0" timeOffset="145000.59">7719 14334 490 0,'0'0'71'15,"0"0"-38"-15,0 0 10 0,0 0 13 0,0 0-23 16,0 0-11-16,0 0-2 0,0 0-2 16,12 21 0-16,-12-14-6 0,-6 3-5 15,-5 2-1-15,-3 1-1 0,-5 2-3 0,-3 0-2 16,-3 1-1-16,0-1-12 0,0-2-7 31,5 0-5-31,3-3-1 0,5-4-1 16,3-3 7-16,7-3 13 0,2 0 3 0,0 0 2 0,0-3-2 0,0-3 3 15,0-1 1-15,0-2 0 16,0-3 7-16,0-3 6 0,4 3 7 0,3-2-6 31,1 3 1-31,2 3 1 0,3-3-4 16,3 6 0-16,1-1-3 0,1 4-3 15,-1 2-1-15,1 0 2 0,-5 5-2 0,-3 4 0 16,1 2-1-16,-5 3-2 0,-6 5 0 16,0 4 0-16,-4 2 2 0,-5-2-4 15,1 0-3-15,0-3-5 0,4-2 6 16,4-3 2-16,0-4 0 0,0-1-1 16,0-2 0-16,4-1-2 0,4-1 1 0,2-5 1 15,1-1 1-15,5-1-2 16,1-6 2-16,-3-1 0 0,3-1 2 0,-7 2-2 15,-2 3 0-15,1 0-14 16,-9 4-51-16,0 0-37 0,-9 0-75 0</inkml:trace>
  <inkml:trace contextRef="#ctx0" brushRef="#br0" timeOffset="145790.31">6032 15352 364 0,'0'0'78'16,"0"0"-30"-16,0 0 8 0,0 0 1 0,0 0-25 15,0 0-9-15,0 0-3 0,-21-48-5 16,15 44 0-16,0-3-4 0,-5 1 0 15,3 1-3-15,0 0 1 0,-2 0-2 16,-5 3 0-16,-1 1-2 0,-1 1-2 16,0 0-2-16,-3 3-1 0,-3 2-2 15,9 5 1-15,-7 4 1 0,11 1-1 0,-1 2-2 16,1 4-1-16,8 2-8 16,2-1-4-16,0-2 0 0,8 0-1 15,0-2 9-15,-1-2 7 16,3-2 1-16,0-4 0 0,3-4 0 0,-3 0 0 0,7-3 0 15,-5-2 0-15,4-1 1 16,-3 0 2-16,6-8 5 0,-3-4 9 0,3-3 2 16,-5-4 0-16,5 0-5 15,-5 0-3-15,1-1 1 0,-5 3-5 0,-6 4 0 16,-2 1 4-16,-2 0-1 16,0 1-2-16,0 2 5 0,0 4-4 0,0 0-2 15,0 4-1-15,0 1-1 0,0 0 0 16,0 0-5-16,0 6-1 0,0 2-1 0,4 6 1 15,-2 5 1-15,0 4 0 16,3-1 0-16,1 6 0 0,-4 1 1 0,2 2-1 16,0 0 0-16,-2-4 0 0,2-3 0 15,-2-2 0-15,3-3 0 0,-3-2 0 16,4-3-3-16,-4-4-5 0,0-2 8 16,-2-6-1-16,0 0 1 15,0-2 1-15,0 0-1 0,2 0-1 16,0-3 0-16,2-1 1 0,-4-4 0 0,6 1 2 0,1-2-2 15,-3-5 0 1,6 2 0-16,0-2-1 0,-1 1 1 16,-1 4 0-16,0-1 1 0,-4 3-2 0,5-1 1 0,-5 3-14 15,4 2-5-15,-4 1-11 0,4 1-21 16,-3 1-10-16,3-3-34 0,2 1-52 16,-2 2-93-16</inkml:trace>
  <inkml:trace contextRef="#ctx0" brushRef="#br0" timeOffset="146086.87">6493 15639 576 0,'0'0'79'0,"0"0"-22"0,0 0-4 0,0 0 9 16,0 0-19-16,0 0-11 0,0 0-13 16,0 0-7-16,-17-19-3 0,17 21-3 15,0-1-5-15,0 6-1 0,0 5-1 16,2 1 0 0,0 5 1-16,0 0 0 0,-2 1-12 0,0 3-25 0,0 0-28 15,-2-2-57-15,-4-1-67 0,0-7-263 16</inkml:trace>
  <inkml:trace contextRef="#ctx0" brushRef="#br0" timeOffset="146688.84">7673 15044 422 0,'0'0'28'15,"0"0"-10"-15,0 0-2 16,0 0 26-16,0 0-10 15,0 0-5-15,0 0 0 0,-14-51-7 0,12 48-2 16,-3 0 0-16,-1 1 0 0,0-1 1 16,-4 0-1-16,1 0-4 0,1 3-3 15,-4 1 0-15,4-1-4 0,-1 2-7 16,1 4 1-16,0 2-1 0,-1 4-2 16,1 2 2-16,0 4-2 0,0 2-1 15,4 1-6-15,-1 0 1 0,5-5 1 16,0 3-3-16,2-5-3 0,5-1-3 15,1-3 6-15,2-2 4 0,1-2 2 16,1-3 3-16,2-3 1 0,-3 0 0 16,3-4 0-16,-1-5 0 0,1-4 2 0,1-3 4 15,-3-2 8-15,2-1 5 16,-3-2 3-16,-3 2 1 0,-2 0-4 0,-6 2 6 16,0 1-4-16,0 3 1 0,0 2-3 15,-2 4-6-15,0 3-3 0,2 4-2 16,0 0-2-16,0 0-3 0,0 6-3 15,2 8-4-15,4 3 0 0,-1 6 4 16,1 3 1-16,-2 3-1 0,2 3 1 16,2 1-1-16,1-1 0 0,-1 2 0 15,-2 2 0-15,2-2 0 0,1 2-4 0,-1-4-2 16,-4-5 3-16,2-5-6 16,0-4-12-16,1-3-10 0,-3-4-18 15,-2-3-18-15,-2-3 26 0,-2-4-129 0,0-1-110 16</inkml:trace>
  <inkml:trace contextRef="#ctx0" brushRef="#br0" timeOffset="147195.29">8109 15205 512 0,'0'0'56'0,"0"0"7"0,0 0-7 15,0 0 6-15,0 0-13 0,0 0-7 16,0 0-11-16,0 0-11 0,-12 5-7 16,6 1-8-16,0 8-5 0,-7 3-2 15,5 0 1-15,0 3 1 0,-5 0-1 16,1-2-12-16,1-1 0 16,1-2-6-16,2-4-6 0,0-3-3 0,3-2 1 0,1-5-1 15,0 1 2-15,2-2 5 16,0 0 20-16,-2-2 1 0,0-2 2 0,0-4 2 15,4 1 7-15,-2-3 4 0,2-3 1 16,0 0 1-16,0-5-1 0,0 1 2 16,2-3-2-16,6 2-1 0,2 4-5 15,1-1-2-15,1 5-2 0,4 4-3 16,-3 1 1-16,-1 5-1 0,-1 0 1 0,-1 4-1 16,-2 5-1-16,-2 3 1 0,-1 5-3 15,-5 5 1-15,0 1 1 0,-7 3-2 16,-1-1-7-16,2 0-11 15,0-3 1-15,2-1 3 0,4 1 1 0,0-5 3 16,0 0 6 0,0-5 4-16,2-4-3 0,0 1 0 0,4-7 1 0,-2-1 2 0,2-1-3 31,3-6-2-31,-3-2 3 0,4-9 2 0,0-1 2 0,1-4-2 16,-3-4 0-16,-2-4-32 0,-4-10-31 0,-2-11-43 15,0-2-110-15</inkml:trace>
  <inkml:trace contextRef="#ctx0" brushRef="#br0" timeOffset="147698.93">8006 13945 446 0,'0'0'67'0,"0"0"-15"0,0 0-2 0,0 0-11 15,0 0-9-15,0 0 1 0,43-56-3 16,-32 51-6-16,1 1-2 0,5 1 3 16,-1 3-5-16,1-1-2 0,-1 1-4 15,3 1-1 1,-5 4 0-16,3 1-2 0,-3 3-5 0,1 2 2 0,-5 6-6 15,3 1 3-15,-1 6-1 0,-4 3 0 16,3 4-1-16,-1 3 1 0,-2 1-2 16,2 4 0-16,3 5 0 15,1 5 0-15,3 4 0 0,2 7 2 0,3 4 0 16,-1 7 0-16,2 2 1 0,-1 2-2 16,1-2 0-16,-2-4-1 0,2-3 2 15,-7-6-1-15,-1-5 0 0,-7-6 1 0,-4-7-2 16,-4-3 0-16,0-8 2 0,2-4-2 15,-8-6 10 1,0-4-3-16,-5 0 0 0,-3 0 0 0,-9-2-1 0,-2 0-1 16,-8 0-1-16,0 1-2 0,-4 0-2 15,-2 0 0 1,3-2 0-16,5 0-1 0,7 0-4 0,1-3-14 0,6 3-4 0,5 0-16 16,0 1-21-16,1 0-44 0,-1 1-44 15,2-3-95-15</inkml:trace>
  <inkml:trace contextRef="#ctx0" brushRef="#br0" timeOffset="149040.72">4211 17224 370 0,'0'0'53'0,"0"0"-10"16,0 0-3-16,0 0 9 15,0 0-5-15,0 0-15 0,0 0-7 0,0 0-6 16,-17-8-1-16,17 8-3 0,0 0 5 16,0 0-3-16,0 1-4 0,0 0-3 15,0 2 0-15,0 2 0 0,0 0 0 0,4 7 4 16,-2 3-2-16,7 8 5 0,-5 4-6 16,2 5-1-16,-2 5 0 15,0 5-3-15,2 1 0 0,3 4-1 0,-1 2-3 16,-4 2 3-16,2 2-3 0,1-2 1 15,3-2-1 1,0 1 1-16,-4-1-1 0,1-2 1 0,5 0 0 0,-4-3-1 16,-2-3-1-16,3-4-2 0,3-4 3 15,-6-2 0-15,1-5-1 0,-3-4 2 16,4-2-1-16,-4-3 0 16,0-1 0-16,0-2 0 0,-2 1 0 15,5-2 0-15,-3 2 0 0,6-2-2 16,0 1 2-16,-1-4-1 0,3-3 0 0,1-2-1 0,-5-1-1 15,8-2 1-15,-1-1 1 0,-1 0 0 16,1-1 1-16,-1 0-1 0,3 2 1 16,-7-2-4-16,5 0-17 0,-5-2-12 15,-4-2-8-15,0-5-22 0,-6-7-56 16,0-1-62-16</inkml:trace>
  <inkml:trace contextRef="#ctx0" brushRef="#br0" timeOffset="149289.44">4134 17267 421 0,'0'0'122'16,"0"0"-76"-16,0 0-32 0,0 0 0 16,0 0 7-16,0 0-10 0,0 0-8 0,68 10-1 15,-39-10-1-15,4-6-1 0,5-3-3 16,3-3-50-16,0-8-67 0,-8-1-143 16</inkml:trace>
  <inkml:trace contextRef="#ctx0" brushRef="#br0" timeOffset="150926.26">4564 17382 309 0,'0'0'59'0,"0"0"-13"0,0 0 11 16,0 0-12-16,0 0 0 0,-12-16 0 16,12 5-8-16,0 0-5 0,0 0-7 15,0-1-7-15,2 3-5 0,2 1-3 16,0 0-3-16,4 3-2 0,1 1-2 0,-1 1-2 16,2-1 1-16,7 3-1 0,-7 1 0 15,7 0 0-15,-3 4 0 0,-4 3 0 16,7 7-1-16,-7 3 2 0,3 7 0 15,-5 4 1-15,-4 3-2 0,0 3 0 16,-2-2 0-16,-2-1 0 0,0-1-1 16,-2-6-1-16,0-2-6 0,2-5-15 15,0-5 18-15,0-5-1 0,0-2-5 16,0-3 7-16,0-2-2 0,0 0 3 16,0 0 2-16,2-4 0 0,0-1 0 15,5-4 0-15,1-2 6 0,2-6 2 0,-2-5 2 16,5-3 1-16,-3-3-3 15,1-1-2-15,1-2 0 0,-4 1 0 16,-2 2-1-16,-1 1-2 0,-3 4 1 0,0 1 0 16,0 7-2-16,-2 2 3 0,0 4-2 15,0 3 2-15,0 1 1 0,-2 3 6 16,2 1 1-16,-2 1-4 0,2 0-3 16,0 0-2-16,-2 1 1 0,-1 5-4 15,1 1 0-15,-2 2 1 0,2 7-2 16,-2 2-1-16,2 1 1 0,0 5 0 15,2 0 0-15,0 0-1 0,0-2 1 16,2 0 0-16,0 0 0 0,4 0 0 0,0-2 0 16,1-1 0-16,3-1-1 15,0-4 1-15,-1-2-4 0,-1-1-22 0,10-1-10 16,-7 0-45-16,5-3 30 0,-1-2-65 16,1-4-71-16</inkml:trace>
  <inkml:trace contextRef="#ctx0" brushRef="#br0" timeOffset="151184.4">5222 17452 459 0,'0'0'100'0,"0"0"-26"15,0 0-13-15,0 0 14 0,0 0-18 0,0 0-17 16,0 0-13-16,0 0-4 0,-13-13-3 15,13 13-6-15,0 2-5 0,0-1-4 16,0 4-3-16,2 1-2 0,-2 3 0 16,2 2 0-16,2 3 1 0,-2 1-1 15,1 5 0-15,1 2-5 0,-2 1-11 16,4-1-8-16,-4 0-11 0,0-4-25 16,0-4-50-16,-2-2-57 0,0-6-200 15</inkml:trace>
  <inkml:trace contextRef="#ctx0" brushRef="#br0" timeOffset="151948.49">5468 17223 257 0,'0'0'63'0,"0"0"16"0,0 0-28 0,0 0-8 16,0 0 18-16,0 0-9 0,0 0-15 15,0 0-2-15,0 0-1 16,-38-43-1-16,38 43-1 0,0 0-6 16,0 0-4-16,0 0-3 15,0 5-10-15,0 3-7 0,4 4-2 0,5 5 1 0,-3 3 1 16,0 2 0-16,4 1-1 0,1 2 0 15,-3 1 0-15,0 3 0 0,5-2-1 16,-7-2 1-16,-2-5 0 0,0-3-1 16,-2-3 1-16,0-3 0 0,5-2-1 15,-3-2 0-15,-4-5 0 0,0 0-1 16,0-2-1-16,0 0 2 0,0 0 0 0,0-3 0 16,-4 0 1-16,-5-2-1 15,5-1-1-15,-4-1 1 0,0-1 0 0,-7-4 0 16,5 0 0-16,-3-5-1 15,-3 0 1-15,1-6 0 0,-1-4-2 0,1-3 2 16,-1 0 0-16,8 0-1 0,-1 5 0 16,5 2 0-16,-2 2 1 0,6 3 0 15,0 2-1-15,0-1 1 0,6 1 0 16,2 1 0-16,-1-1-2 0,-1 1 1 16,6 2 1-16,-1 2 0 0,-1 2 0 15,-2 1 0-15,9 3 1 0,-7 2 1 0,2 3-2 16,1 0 0-16,-3 0 1 15,5 5 0-15,-5 4 0 16,-4 3 0-16,5 4 0 0,-7 4 0 0,0 1 0 16,-4 5 1-16,-6 2-1 0,-7 1-1 0,3 1 0 15,-7-1-4-15,3-3-2 0,4-4-6 16,-5-2-5-16,7-3-14 0,2-4-14 16,-3-2-9-16,3-3-4 0,2-2-16 15,2 0-18-15,2-3-33 0,0-3-99 16</inkml:trace>
  <inkml:trace contextRef="#ctx0" brushRef="#br0" timeOffset="152231.5">5687 17366 473 0,'0'0'75'0,"0"0"-1"16,0 0-11-16,0 0 0 0,0 0-9 0,0 0-6 16,0 0-12-16,0 0-9 0,0 5-7 15,0-4-4-15,-2 2-6 16,0 0-5-16,2 5-3 0,0 3-2 0,0 2 0 16,0 4 0-1,0 4 0-15,-5 3 0 0,3-1-2 0,0 1-11 16,0 0-9-16,0-3-16 15,-2-1-32-15,4 0-57 0,-10-3-64 16,6-5-296-16</inkml:trace>
  <inkml:trace contextRef="#ctx0" brushRef="#br0" timeOffset="157252.57">6042 17233 93 0,'-2'3'44'15,"0"-3"-15"-15,2 0-6 16,0 0-1-16,-2 0-4 0,0 0-5 15,0 0-2-15,0 0-2 0,0 1 0 0,-4 0 4 16,3 1 3-16,1 0-1 0,-2 0 1 16,4-1 3-16,-4 0 4 0,2-1 8 15,0 0 6-15,0 1 3 0,0-1 3 16,0 0-6-16,0 0-3 0,2 0-8 16,0 0-6-16,0 0-3 0,0 1 2 0,0-1-6 15,0 1-2-15,0-1 1 0,0 0-1 16,0 0-3-16,4 0-4 0,-2 0 1 15,2 0 3-15,6 0 8 0,1-1-3 16,1-2 2-16,1-2-1 0,7 1-4 16,1-5 0-16,0 0 1 0,1 0-2 15,1-1-1-15,-4 0-1 0,3 0-2 16,-5 2-2-16,2 1 0 0,-5-1-2 0,3 3 0 16,-7 2 0-16,-4 0 0 15,4 1-1-15,-5 1 1 0,-1 1 0 16,-4 0 0-16,0-1-1 0,0 1-3 0,0 0-12 15,0 0-9-15,0 0-7 0,0 0-12 16,0 0-7-16,-2 0-14 0,-9 0-58 16,1 0-107-16</inkml:trace>
  <inkml:trace contextRef="#ctx0" brushRef="#br0" timeOffset="158080.26">6141 17038 327 0,'0'0'56'0,"0"0"7"0,0 0 3 16,0 0-6-16,0 0-10 0,0 0-17 16,0 0 0-16,-4-1 5 0,4 1-5 15,0 0-5-15,0 0-6 0,0 0-4 16,0 0-3-16,0 0-2 0,0 1-2 15,0 2-2-15,0 0-3 0,0 3-2 16,4 3 0-16,1 5 1 0,1 6-2 0,4-1-1 16,-2 5 0-16,1 5-1 15,-1 3-1-15,2 4 1 0,-2 2 0 0,1 0-1 16,1-4 1-16,-2-4-1 0,1-5-6 16,1-6-24-16,0-1-11 0,-1-5-35 15,-3-1-32-15,0-2-74 0,-6-4-229 0</inkml:trace>
  <inkml:trace contextRef="#ctx0" brushRef="#br0" timeOffset="159260.84">6669 17107 198 0,'0'0'64'0,"0"0"-11"16,0 0-5-16,0 0 1 0,0 0-13 16,0 0-3-16,-54-14-3 15,48 13-1-15,4 1 0 0,-3-1-7 0,5 1-10 16,-2 0-3-16,2-1 1 0,0 0 1 16,0 0-1-16,0 0-1 0,0-2-1 15,0-2-2-15,0-1-1 0,2-1 3 16,5 0 1-16,-1-3-4 0,4 2 2 0,-2-1 3 15,7 0-2-15,-1 2 0 0,-1 1-1 16,5 1 2-16,-3 4-2 0,1 1-2 16,-1 2-2-16,-1 5-1 15,-1 2 0-15,-1 5-2 0,0 0 2 0,-3 4 0 16,-1 0-1-16,-2 2 0 0,0 1 0 16,-1 0-1-16,-1-1 1 0,0 1 0 15,-2-2-1-15,2 2-1 0,-2-1-5 16,0-3-17-16,0 3 22 15,-2-4-1-15,0-3-18 0,0-3 17 0,0-2 3 16,0-4-1 0,0-4 1-16,0 0 1 0,0 0 0 0,0 0 1 0,0 0-2 15,0-1 5-15,-2-4 0 0,0-6 2 16,0-3 2-16,0-5-2 0,2-6 2 16,0-6-5-16,0-3 4 0,2-4-1 15,4-4-2-15,-2 0-2 0,5 3 0 16,-7 9 3-16,0 8-3 0,-2 6 3 0,0 4 3 15,0 1 5-15,-4 3 1 16,0 2-6-16,-3 2-5 0,7 4 0 0,-6 0-3 16,2 0 2-16,0 0-3 0,0 0 1 15,-3 4-1-15,-1 3 0 0,4 6-2 16,-2-1-2 0,2 4 0-16,2 1 2 0,-2 3 1 0,1 2-2 0,3 3 2 0,0 0 0 31,5 1 0-31,-1 1 0 0,0-1-2 15,4 0 1-15,0-3 2 0,5 0-2 0,-3-4-3 0,5 1-11 0,3-3-21 16,1 0-11 0,-1-3 10-16,5-3-40 0,2 0-36 0,-6-5-50 15</inkml:trace>
  <inkml:trace contextRef="#ctx0" brushRef="#br0" timeOffset="159766.66">7225 17149 562 0,'0'0'20'15,"0"0"6"-15,0 0-11 0,0 0 22 0,0 0 2 0,0 0-4 16,0 0-6-16,0 0 0 0,-5-11-8 31,5 11-5-31,0 1-5 0,0 2-5 16,0 2-2-16,0-1 0 0,0 1-2 15,0 3 0-15,-2 0 0 0,-6 2-1 0,0 3-1 16,-5 0-9-16,-5 3-12 0,-1-2-11 16,-1 1-11-16,-1 1 3 0,2-1 9 15,3-2 13-15,3-4-1 0,3-3 8 16,8-6 10-16,-2-1-1 0,4-5 2 16,-2-2 0-16,2-2 0 0,0-2 6 15,-2-2 4-15,2-3 4 0,0 2 3 16,2-3-8-16,8 4-4 0,2 1-2 15,7 5 2-15,-2 0 3 0,5 4 0 0,-3 4 1 16,4 0 2-16,-3 3-4 0,-1 3-2 16,0 2 1-16,-7 3-3 0,-6 2-2 15,5 2 2-15,-9-1-1 0,0 2 3 16,-2 2-2-16,-4 2-1 16,1 4-2-16,-5 4 0 0,6-1 2 0,-2 0-1 15,4-2-1-15,-2-6-1 0,2-7 1 16,0-3-1-16,0-3-6 0,2-4-3 15,2 0-2-15,-2-1 0 0,6-1 3 16,3-3 1-16,-1-7 0 0,9-2-3 16,1-9-11-16,3-6-45 0,4-12-44 15,-2-1-96-15</inkml:trace>
  <inkml:trace contextRef="#ctx0" brushRef="#br0" timeOffset="160469">7688 16852 101 0,'0'0'389'0,"0"0"-326"0,0 0-29 16,0 0 15-16,0 0 0 0,0 0-8 15,0 0-13-15,-50-61-10 0,33 49-3 16,1 1-6-16,-3-3-3 0,1 5 7 15,1 2-9-15,-1 1-1 0,5 2-2 16,-1 2 1-16,1 1-2 0,5 1 0 16,-4 0 0-16,3 0 1 0,3 2-1 15,-2 3 0-15,0 4-1 0,1-1-9 16,1 5-1-16,4-2 2 0,2 2 1 16,-2 2 3-16,2 4 1 0,0-2 2 15,2 2-1-15,2-2 1 0,2 0 0 16,1-1-1-16,1-2-4 0,0-3-3 0,1 1 2 15,3-4 1-15,0-3 2 0,-3-2-1 16,3-3 4-16,-2 0 1 0,1 0-1 16,-3-7 1-16,0-1 1 0,0 1 2 15,-3-4 0-15,-3 0 9 16,0-1 9-16,0-3-1 0,-2 1-1 16,0-2-2-16,0 2-1 0,-2-1-2 0,0 3-2 15,0 4-1-15,2 5-2 0,0 2-2 16,0 1-1-16,0 0-1 0,0 1-4 15,0 4-1-15,4 4-4 0,2 4 5 16,2 9 0-16,0 4 2 0,-1 2-1 16,1 1-1-16,-4 1 0 0,6-1 0 0,-3 5 1 15,1 3-1-15,0-1 0 16,-2-1 1-16,1-5-1 0,-1-5-1 0,0-4-2 16,-2-6-2-16,0-4 1 0,0-3 2 15,-2-6 2-15,0-1-2 0,-2-1 2 16,3 0 0-16,-1-1 0 0,0-4 8 15,0-3 5-15,-2-3 5 0,2-8-6 16,0-7-1-16,2-5-5 0,2-4-2 16,0-6-1-16,1 0-3 0,-1 2 0 15,0 6 1-15,2 7 0 0,1 8-1 0,-1 9-1 16,-2 3-1 0,0 3-5-16,0 2-9 0,1 1-7 0,1 0-13 0,-4 2-13 15,4 6-30-15,3 6-11 0,-5 3-68 16,0-1-149-16</inkml:trace>
  <inkml:trace contextRef="#ctx0" brushRef="#br0" timeOffset="160701.72">8072 16971 660 0,'0'0'74'0,"0"0"-11"16,0 0-12-16,0 0 2 0,0 0-16 15,0 0-14-15,0 0-12 0,4-34-2 16,-4 40 1-16,4 2-3 0,1 6-1 16,-1 3-3-16,-2 5 1 0,2 5-2 15,-2 4 0-15,-2 2-1 0,0 2-1 16,0-1-1 0,0-1-12-16,0 0-17 0,2-7-18 0,-6-1-30 0,-2-5-80 15,-3-12-181-15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4:58:15.052"/>
    </inkml:context>
    <inkml:brush xml:id="br0">
      <inkml:brushProperty name="width" value="0.05292" units="cm"/>
      <inkml:brushProperty name="height" value="0.05292" units="cm"/>
      <inkml:brushProperty name="color" value="#FF0000"/>
    </inkml:brush>
  </inkml:definitions>
  <inkml:trace contextRef="#ctx0" brushRef="#br0">3483 4496 53 0,'0'0'207'0,"0"0"-158"0,0 0 1 15,0 0 2-15,0 0-1 0,0 0-15 16,0 0-11-16,0 0-6 0,-8 0-6 15,8 0 11-15,0 0-7 0,-2 0-6 16,2 0 0-16,0 0 2 0,0 0-1 0,0 0-3 16,0 0 2-16,0 0-1 0,0 0 2 15,4 0-3-15,2 0 0 16,2 0-2-16,5-1 7 0,7-1 13 0,5-2-11 16,-2 0-2-16,10 1-3 15,0-2-1-15,4 1-2 0,3-1 0 16,1 3-4-16,-6-1 0 0,2 0-3 0,-4 2 2 15,-4-2 0-15,0 1 0 0,-4-1 2 16,-8 1-1-16,-1 2 0 0,-6-1 1 16,-1 1-1-16,-7 0-2 0,0 0 1 15,0 0 0-15,-2 0-2 0,0 0 1 16,0 0 1-16,0 0-2 0,0 0 0 16,0 0 0-16,0 0 0 0,0 0 0 15,0 0-1-15,0 0 0 0,2 0 0 16,-2 0 0-16,0 0 1 0,2 0-1 0,-2 0 0 15,4 0 0-15,-2 0 0 16,-2 0 0-16,4 0 0 0,-2 0 0 0,1 0 0 16,-3 0 1-16,2 1-1 0,-2 0 0 15,2 0 0-15,0 0 0 0,0-1 1 16,-2 1-1-16,0-1 1 0,0 0-1 16,2 0 1-16,-2 0-1 0,0 0 3 15,0 0 1-15,0 0 4 0,0 0 1 16,0 0-3-16,0 1 0 0,0-1-3 15,0 0 1-15,0 0-4 0,0 1 1 16,0 1-1-16,0 1-1 0,2 3 1 16,-2 3 0-16,2 1 1 0,-2 1 0 0,2 2 1 15,0-1 0-15,-2 5 1 0,0-2 0 16,4 2-1-16,-2 2 0 0,2 1-1 16,1 4 0-16,-3 0 0 0,2 4 0 15,0 4 0-15,0 0 0 0,6 3 0 16,-3-1 1-16,-3 0-1 0,2 2 0 15,2-3 1-15,1 1-1 0,-1-2 1 0,-2 2-2 16,-2 1 0-16,4 1 0 16,-1 0 0-16,1-1 2 0,-2 1-2 15,0 0 1-15,5-1 0 0,-5 3 0 0,0-1 0 16,0 1 0-16,-2-1 0 0,3-3 1 16,-1-1-2-16,0-2 0 0,-2-1 2 15,-2-3-1-15,0-4 0 0,0-2-1 16,0-1 0-16,0-5-1 0,0-1 1 15,-2-3 1-15,3-3-1 0,-3-2 0 16,0-3 0-16,0-1 1 0,0-1 0 16,0-1 0-16,0 0 0 15,0 0 3-15,-5-4 0 0,1 1 3 0,-2-3-7 16,2 0-7-16,-4-1-14 0,1 0-10 0,5 1-11 16,0 1-12-16,2-1-15 0,-2 2-23 15,0 1-24-15,-2 3-50 0,0 0-112 16</inkml:trace>
  <inkml:trace contextRef="#ctx0" brushRef="#br0" timeOffset="406.66">4002 5594 135 0,'0'0'298'15,"0"0"-230"-15,0 0-15 0,0 0 17 0,0 0-15 16,0 0-13-16,0 0-8 0,-12-40-2 15,12 40-6-15,0 0-8 0,0 0-7 16,0 0-3-16,0 0-5 0,0 5-3 16,0 0 0-16,2 4 0 0,0 0 6 15,0 1 0-15,2 2 2 0,-2 2-1 16,6-1-1-16,-2 1-1 0,1 1-3 0,-1-1 1 16,4 0 0-16,5-3-1 15,-7 1 0-15,2 0-1 0,5-2 0 0,-7-1 0 16,2-5 0-16,5-1 2 15,-7-3-3-15,7-2 5 0,-1-4 15 0,0-7 2 16,5-2-9-16,2-5 9 0,-3-2-10 16,7-3-5-16,-4-2-3 0,-5-1-1 15,3-3-2-15,-3 0-1 0,-3 4 1 16,-5 6 2-16,-4 6-3 0,-4 2 0 16,0 7-6-16,0 2-11 0,-2 3-5 15,0 1-10-15,-2 0-6 16,0 7-17-16,-2 6-37 0,-1 3-32 0,1 0-54 0,-4 1-178 15</inkml:trace>
  <inkml:trace contextRef="#ctx0" brushRef="#br0" timeOffset="2473.64">3791 6310 194 0,'0'0'55'16,"0"0"-3"-16,0 0 3 0,0 0-6 16,0 0-1-16,0 0-6 0,0 0 0 15,0 0-4-15,-35-25-3 0,31 22-7 16,0 2-2-16,4-1 7 0,0 0-10 15,0 1-2-15,0-2-3 16,0 2-4-16,0-1-2 0,0-1 2 0,0-1-2 16,0 0-3-16,6-1-4 0,-2 1-2 0,2 1-2 15,5 2-1-15,3 1 0 0,-2 0 0 16,9 3 0-16,-6 5 0 0,7 3 0 16,-1 5 1-16,-2 0-1 15,3 5 0-15,-7 1 0 0,3 3 1 0,-9 0-1 16,1 2 1-16,0-4 1 0,-6 0-2 15,-1-5 0-15,1-2 2 0,-4-2-1 0,2-1-1 16,-2-3 1-16,0-1-1 16,0-1 1-16,-4 0-1 0,2-1 0 15,-1-1 0-15,-1-3 0 0,0-2 2 16,-4-1 0-16,4 0 0 0,0-2 2 16,-3-5-1-16,1-4-2 0,-4-2 1 15,2-3-2-15,1-5 1 0,1-2 1 0,0-3 0 16,-2-1 4-16,4 1-3 0,2 0-2 15,2 5 0-15,0 2 1 0,4 4-2 16,4 5 0-16,0 1-1 0,-2 3-1 16,5 1 2-16,5 0-2 0,-1 2 2 15,5 3 0-15,-3-2-1 16,6 2 0-16,-5 5 1 0,1 2 0 0,6 4 0 16,-9 2-1-16,3 4 1 0,-5 4-1 15,3 3 1-15,-9 1 0 0,0-1 1 16,3 0-1-16,-7-4 0 0,-2 0 0 15,-2-2-2-15,0-3 0 0,0-2-1 0,0-3-2 16,0-4 4-16,-2 0-2 0,0-1-5 16,-2-3 7-16,2 1 0 15,-7-3 1-15,3 0 3 0,0-1 0 0,0-4-1 16,-9-2-1-16,7-3-1 0,0-2 0 16,-7-4 0-16,5-4 0 0,0-1-1 15,-5-3 1-15,7 1 0 0,4 0 1 16,2 2 1-16,0 4 3 0,2 3-2 15,0 1 0 1,2 1 0-16,2 3 0 0,2 1-1 0,6 0-1 0,3 3 0 16,-3 0-1-16,7 2 0 0,2 3 0 0,-3 0 1 15,5 5 0-15,0 3-1 0,-5 4 3 16,5 3-3-16,-6-1 0 16,1 2 0-16,-5 5 0 0,3-2 0 0,-8 3 1 15,-1 0-1-15,-3-2 0 16,-2 1 1-16,2-3 0 0,-4-1 1 0,0-1-2 15,-4-1 1-15,2-2 0 0,-2-4-1 16,1 0-6-16,1-2 0 0,0-2-14 16,2-1-2-16,-2-3-29 0,0 1 10 15,2-2-31-15,0 0-62 0,0-5-17 16</inkml:trace>
  <inkml:trace contextRef="#ctx0" brushRef="#br0" timeOffset="2899.79">4490 6355 368 0,'0'0'116'0,"0"0"-33"0,4-55-12 0,-4 43-4 0,0 3-11 16,0 2-19-16,0 2-10 0,0 2-5 15,0 2-3-15,-2 1-6 0,2 0-5 16,0 0-4-16,0 3-4 0,-2 3-6 0,2 4-3 15,0 6 4-15,0 2 5 16,0 2 1-16,0 1 0 0,0 0-1 16,2 1 1-16,0-2 0 0,2-4 0 0,8 1-1 31,-1 0 0-31,-1-2 1 0,9-1-1 0,-7-3 0 0,9 1 0 0,-7-5 0 16,5-1 1-1,-5-2-1-15,5-2 0 0,-11-2 1 0,5 0-1 0,-3-4 2 16,-4-3 0-16,-2-1 0 0,2 0 1 15,3-3 0 1,-7-3 2-16,0-1 2 0,0-5 3 0,-2-5 1 0,-4-5-5 16,0-1-2-16,-9 1 1 0,9 5-2 0,-2 5-2 15,0 6 0-15,-3 4-1 0,5 4-1 16,0 4 1 0,2 1-3-16,0 1-3 15,2 0-6-15,0 0-4 0,-2 0-5 16,2 2-13-16,0 7-31 0,0 5-9 15,0 2-1-15,0-3-39 0,0 1-89 16</inkml:trace>
  <inkml:trace contextRef="#ctx0" brushRef="#br0" timeOffset="3311.31">4854 6127 359 0,'0'0'62'0,"0"0"12"0,0 0-4 15,0 0-7-15,0 0-16 0,2-57-4 0,-2 47-2 16,2 2-5-16,0 1-6 0,6-2-7 16,-4 3-4-16,2 1-5 0,1 0-2 15,-1 5-3-15,0-2-2 16,6 2-2-16,-3 3-2 0,-1 4 0 15,4 4-2-15,-1 3 2 0,-3 3-3 0,2 6 1 16,1 4-1-16,-5 5 1 0,-2 3 0 16,0 0 1-16,0-4-2 15,2-3 1-15,-4-2 1 0,1-2-2 0,-1 0 0 16,0-2 1-16,0 1-1 0,0-3 0 16,-2-2 1-16,2-1-1 0,2-1 1 15,-2-2-1-15,2-2 0 0,2-1-1 0,1-2 1 16,-1-1 0-16,2-2 0 15,0-2-1-15,9-1-5 0,-9-3-24 16,7 0 11-16,-3 0-24 0,-4-4-43 16,-1-2-31-16,1-1-96 0</inkml:trace>
  <inkml:trace contextRef="#ctx0" brushRef="#br0" timeOffset="4145.72">5492 5996 170 0,'0'0'200'0,"0"0"-146"0,0 0 10 16,0 0 13-16,0 0-7 0,-2-52-19 15,-2 47 0-15,4 1-7 0,-2 3-9 16,0-1-9-16,2 2-4 0,-2 0-3 16,2 0-5-1,0 0-3-15,-2 0-2 0,2 0-4 0,-2 3-2 0,-2 3-3 0,0 2 0 16,-7 4 0-16,3 4 0 0,0 1 2 15,-3 6-1-15,-1 2 0 0,0 1 0 16,-3 5 1 0,7 0-1-16,2 2 0 0,1 3 0 0,5-1-1 0,0 2 0 15,7 2 0-15,5-1 0 16,9-1 0-16,-3-2 0 0,3-6-1 0,6-1 1 16,0-5 0-16,2 1 0 0,-5-6-1 15,7-4 1-15,1 0-1 0,-4-3-7 16,-3-2-22-16,-4 0-31 0,-7-5-76 15,-3-1-107-15</inkml:trace>
  <inkml:trace contextRef="#ctx0" brushRef="#br0" timeOffset="28707.96">5662 6225 183 0,'0'0'110'0,"0"0"-53"15,0 0-33-15,0 0 14 0,0 0 1 16,0 0-2-16,-8-59-3 0,10 47-5 15,6 0 0-15,0 0-11 0,0-1 0 16,7 0-2-16,-3 2-3 0,1 2 0 16,5 0-2-16,-3 2-5 0,3 4-2 15,-1 2-2-15,6 1 0 0,-3-1-1 16,1 2 1-16,-4 2-2 0,-5 1 0 16,2 3 0-16,-5-2 1 0,-3 2-1 0,-2 0 0 15,-2 3 1-15,-2 1-1 16,-4 5 0-16,-4 2 2 0,-11 0-2 0,7-1-2 15,-9 2-5-15,0-5 2 0,5 0 0 16,1-3 0-16,1-4-4 0,4-2 3 16,3-1 3-16,3 1 2 0,0-2 1 15,-2-3 0-15,6 0 1 0,-2-1 1 16,2-2 13-16,0-2 3 16,0 1 3-16,0 0 2 0,4-1-5 0,4 0-4 15,-4 0-3 1,5 2-3-16,1 3-1 0,6 0 0 0,-1 0-4 0,6 5-1 0,-5 4 0 15,5 3-1-15,-1 3-1 0,-3 2 1 16,0 1-1-16,-5 2 0 16,-4-1 1-16,-6-1-1 15,-2-1 0-15,0-3-1 0,0-1-2 0,-6-1-3 0,-4-1-2 16,-7-2 2-16,5-2-1 0,-11 1-5 16,7-3-13-16,-7 0 17 0,4-2 2 15,1-2-1-15,7 1-5 0,-1-2 2 16,6 0 3-16,2-3 2 15,-1-1 1-15,1 0-1 0,2-3 3 0,2 0-2 0,0-2-10 16,0-3-5-16,0 1 2 16,8 0-27-16,5-3-79 0,-1 3-157 0</inkml:trace>
  <inkml:trace contextRef="#ctx0" brushRef="#br0" timeOffset="29053.97">6115 6185 240 0,'0'0'301'16,"0"0"-233"-16,0 0-21 16,0 0-14-16,0 0-6 0,0 0-13 0,0 0-5 15,0 0 0-15,-5-22-8 0,1 31 1 16,-2 5-2-16,0 3 0 16,-2 2 0-16,6 2 0 0,-3-1 0 0,5 2-1 15,-2-1-2-15,2-2 2 0,2-2-6 16,3-3-3-16,3 0 2 15,0-4 0-15,0-1 5 0,1-3-1 0,3-1 4 16,0-4 0-16,5-1 0 0,-1-3 3 0,5-6 2 16,-4-5 9-16,5 0 7 0,-7-4 5 15,-3-1 2-15,-1-4-1 16,-5-3-1-16,-2-6-4 0,-4-2-6 16,-4-5-4-16,-4 1-2 0,-5 6-2 15,-5 3-4-15,-5 8-4 16,-2 3-1-16,-4 6-9 0,2 6-22 0,2 3-20 15,1 5-22-15,9 9-5 0,3 4-18 0,-1 5-62 16,5-1-104-16</inkml:trace>
  <inkml:trace contextRef="#ctx0" brushRef="#br0" timeOffset="29605.2">6416 5901 312 0,'0'0'55'0,"0"0"-3"16,0 0 4-16,0 0-5 0,0 0-18 16,0 0-6-16,0 0-3 0,-39-45-3 15,39 45-4-15,0-3-4 0,0 3 6 16,0 0-2-16,0 0-8 0,0 0 2 16,4 0-2-16,7 0-1 0,-1 1 3 15,2 1 7-15,7 1 2 0,4-3-1 16,-3 3-4-16,7 1-3 0,-2 0-4 15,-4 3-2-15,6-2-3 0,-5 1 2 0,-5 1-2 16,1 1 4-16,-3-1-3 16,-5 4 0-16,-2 0-1 0,-1 1 0 0,1 3-2 15,-2 3-1-15,-2 0 1 16,2 5-1-16,-3 2 3 0,1 3-2 0,0 3-1 16,0 3 0-16,0 1 2 0,4 3-2 15,1 1 0-15,-1-1 0 0,6 2 0 16,-3-2 1-16,-3-1-1 0,-2-3 1 15,0-2-2-15,-4-3 1 0,-2-6-2 16,0-2 1-16,0-5-2 0,-8-4-2 16,0 1 0-16,-2-4-1 0,-9 1-3 15,-2-4-5-15,-4-1-3 0,-6-3-9 16,0-2-35-16,-4 0-22 0,0-3-86 0,2-3-154 16</inkml:trace>
  <inkml:trace contextRef="#ctx0" brushRef="#br0" timeOffset="31502.44">4260 4145 272 0,'0'0'84'0,"0"0"-19"0,0 0-21 16,0 0 10-16,0 0 12 0,0 0-15 0,0-29-14 15,0 23 3-15,-4 3-2 0,2 0-7 16,-2 1-6-16,-2-1-9 0,-5 2-3 16,5 0-3-16,-2 0-2 0,-2 1-3 15,-5 0 1-15,7 2-6 0,-11 6-2 16,7-1 2-16,-5 3-1 0,5 2 0 15,2 6 1-15,-7 1 0 0,9 1-3 0,4 2 3 16,0 1-3-16,-1-2 3 0,5 0-4 31,0 2 3-31,9-4-2 0,-3 3-2 0,6-4-2 0,5 2-5 16,-1-2 1-16,5-2-8 0,4-1 12 0,2-7 2 31,0-3 3-31,8-5 0 0,-2-2 0 0,0-8 1 16,-6-5 0-16,4-3-1 0,-4 1 2 15,-5-1 0-15,-9 3 2 0,1-3-2 0,-5 3 1 0,-7-1 1 16,-2-1 1-16,0 2 1 0,0 2 10 16,-9 0 1-16,1 3 0 0,2 2 2 15,0 2-7-15,2 3-6 0,-1 2-3 16,-1 1 1-16,-2 1-2 0,2 5 0 0,2 4-2 16,-3 5-1-16,1 1 1 0,2 0 0 15,-2 3 0-15,6-1 1 16,0 1 0-16,-2-2 0 0,2 0 0 15,2-2 0-15,6-2 0 16,0-3-1-16,1-2-2 0,1 0 1 0,7-1 2 0,-3-4 1 16,5-3-1-16,-5 0 1 0,5-6 0 15,-3-3 1-15,3-4 1 0,-7-3-1 0,3-1 1 32,-5-3 0-32,-4 0 1 0,2-5 6 0,-5 1 1 0,-3-2 1 15,0 3-1-15,-3 1-1 16,-5 7-5-16,4 7 0 0,4 3 2 0,-2 4-3 0,0 1-3 15,0 0 0-15,2 6-3 0,0 7 1 16,0 7-5-16,0 6 5 0,0 3 1 16,4-1 0-16,2-1 1 0,5-4 0 31,-3-2-1-31,2-7 0 0,5-2 0 16,1-2 1-16,3-3 0 0,-3-3 0 15,9-4 0-15,-2-1 0 0,-2-10 1 0,3-3 0 16,-1-4 1-16,-6-4 0 0,-1 1 1 15,-1-3-2-15,-7-2 1 0,6-4 0 16,-7-4 3-16,-5-5 2 0,0-7 0 16,-2-2-3-16,0 3-2 0,-4 3 5 15,-1 9-4-15,-1 9 0 0,-4 9-3 16,6 8 0-16,2 4 2 0,0 3 3 16,0 2-4-16,-1 9-1 0,-1 10-3 15,-2 5-5-15,6 12 5 0,0 5 2 16,0 1 1-16,0-1-1 0,6-1 0 0,1-6 0 15,1-2 1-15,6-2 0 0,-1-5 0 16,5-3 0-16,1-7 0 0,4-2-1 16,-7-7 0-16,7-5 1 15,0-3 0-15,-5-3 1 0,5-6 1 0,0-7 0 16,-7-4 1-16,7-5-1 0,-9-5 1 16,5-6 0-16,-4-7 4 0,1-5 3 15,-6-8 1-15,3-5-5 0,-5-1-1 16,-2 7 5-16,-4 9-4 0,-2 15-5 15,-4 9-1-15,-4 9 8 0,-4 4-1 16,3 5-2-16,1 4-5 0,0 4 0 16,-5 13 0-16,5 10 0 0,0 13 0 15,-3 9 0-15,7 7 0 0,2 4 0 16,2-1 0-16,6 0 0 0,13-4-6 0,-4-2 3 16,9-3-20-16,3-4-11 0,-2-3-28 15,4 0-38-15,-2-4-97 0,-2-7-331 16</inkml:trace>
  <inkml:trace contextRef="#ctx0" brushRef="#br0" timeOffset="33005.01">7163 6304 154 0,'0'0'219'0,"0"0"-162"0,0 0-9 0,0 0 15 0,0 0-1 16,0 0-20-16,0 0-11 0,0 0 3 0,0 0 3 15,0-4-6-15,0 4-5 0,0-1-5 16,0 1-3-16,0 0-2 16,2-1-1-16,0 0-4 0,2-1-4 15,8-1-2-15,3-1-3 0,14-2 3 16,4-2 2-16,10 1-2 0,7 1-1 0,8 2-2 31,0 0 0-31,1 1-1 0,-1 0 1 0,-6 3-1 0,-4 0 1 0,-9 1 0 16,-10 2 1-16,-9 2-1 0,-1-2 0 15,-4 0 0-15,-5 1-1 0,-4 0 0 16,-2 1-1-16,0-2 2 0,-2 0-2 16,0 0 2-16,1-2-1 0,-1 2 1 15,-2-2-2-15,0 1 1 0,0-1 2 16,4-1 0-16,-4 1-2 0,2-1 0 16,-2 1 2-16,0 0-1 0,0-1 1 15,0 1-3-15,2 0 2 0,-2-1-2 0,0 0 2 16,0 0 0-16,0 0-1 0,0 0 1 15,0-1-1-15,4 1 1 16,-2 0-1-16,0 0 0 0,2 0 0 0,0 0 0 16,1 0 0-16,-1 0-1 0,2 0 0 15,0 0 0 1,-2 0 1-16,0 0-1 0,0 0 0 0,5 0 0 0,-1 0 0 16,0 0 0-16,5 0 0 0,5 1 0 15,1-1 0-15,6 0 0 0,2 0 0 16,4 0 0-16,2-1 0 0,-2 0 0 0,-4 0 0 15,-3 0 2-15,-7 0-2 0,-3 1 0 16,-5 0 0 0,-3 0 3-16,-4 0-3 0,-2 0 0 0,0 0 1 15,0 0 0-15,0 0 3 0,0 0-1 0,0-1 1 16,0 1 0-16,0 0-1 0,0 0 0 16,0 0-1-1,0 0-1-15,0 0 1 0,0 0-2 0,0 0 1 0,2 0-1 0,-2 0 1 16,0 0-1-16,0 0 3 15,0-2-3-15,0 2 0 16,2 0 0-16,-2 0 0 0,0 0 0 0,0 2 0 0,0 2 0 16,2 1 0-16,0 2 0 0,0 2 0 15,0 3 0-15,2-1 0 16,-2 0 0-16,-2 0 0 0,5 1 0 0,-1 1 0 16,0-1 0-16,-2 4 0 0,0-2 0 15,0 1 0-15,0 3 0 0,0 3 0 16,0 6 0-16,2 4 0 0,-2 4 0 0,3 3 0 15,-1 3 0 1,2 4 0-16,-2 1 0 16,0 1 0-16,0-2 0 0,5 1 0 15,-5 2 0-15,0 0 0 0,2 1 0 16,-2-2 0-16,2 2 0 0,-1 1 0 16,3-3 0-16,-4 2 0 15,2-5 0-15,0-1 0 0,3-2 0 0,-1-3 0 16,0-4 0-16,-2-2 0 0,1-1 0 15,-1 0 0-15,0-6 0 0,0-1 0 0,0-4 0 16,-1-3 0-16,-3-6 0 0,0-5 0 16,-2-1 0-16,0-4 0 0,0-1 0 15,-4 0-14-15,-5-2 0 16,1-4-10-16,-4 0-15 0,3 0 1 0,1 3-10 16,0-1-20-16,0 3-22 0,-1 1-6 15,-1 0-48-15,0 1-117 0</inkml:trace>
  <inkml:trace contextRef="#ctx0" brushRef="#br0" timeOffset="33340.71">8062 7645 574 0,'0'0'82'0,"0"0"-21"16,0 0 9-16,0 0 5 0,0 0-34 15,0 0-16-15,18-49-5 0,-13 47 0 16,-1 2-5-16,-2 0-8 0,2 2-4 16,4 5-1-16,-2 2-1 0,1 1-1 15,-1 5 1-15,2 0 0 0,4 1 0 16,1 0 0-16,1 0-1 0,5 0 1 16,-3 0-1-16,5-1 0 0,2-1 2 15,0-1-2-15,-3-1 0 0,5-6 1 0,-4-1 1 16,1-3 1-16,-1-2-1 15,-4-3 3-15,1-5 2 0,-1-3-7 0,1-3 0 16,1-3 0-16,0-2 0 16,1-4 0-16,-3-4 0 0,-1-4 0 15,-1-6 0-15,-5-4 0 0,0-1 0 0,-5 2-33 16,-7 2-62-16,-11 7-146 0</inkml:trace>
  <inkml:trace contextRef="#ctx0" brushRef="#br0" timeOffset="39983.01">19385 8726 129 0,'0'0'40'0,"0"0"-10"0,0 0-3 16,0 0 4-16,0 0-7 0,-12-20-11 16,6 19-10-16,4 1-3 0,-2 0 0 15,2 0-2-15,-5 0 2 0,1 0 0 16,-2 0 4-16,2-1-4 0,0 0 6 15,1-2 6-15,-3 0 4 0,4 3 9 0,0-1 17 16,0 1 1-16,0 0-3 0,2-3 2 16,-1 1-4-16,1 0 2 15,2-1-5-15,0 2-9 0,0-1-3 0,0 2-2 16,0 0-6-16,0-1-5 16,0 0-4-16,5 0 0 0,1-1 1 0,4 0 8 15,7 0 2-15,1-2-2 0,9-1-3 16,4-1-1-16,6 2-4 0,0 0-1 15,3 2-1-15,-3 0-1 0,-4 2-1 16,-4 0-1-16,-6 2-1 0,-5-1-1 16,-5 1-2-16,-7-1 1 0,0 0 1 15,-4 0-1-15,-2 0-15 0,0 3-18 0,-8-1-24 16,2 2-3-16,-9 1-21 16,-7-3-79-16,-1 0-161 0</inkml:trace>
  <inkml:trace contextRef="#ctx0" brushRef="#br0" timeOffset="40740.14">19191 8795 273 0,'0'0'123'15,"0"0"-66"-15,0 0 1 0,0 0 8 16,0 0-11-16,0 0-19 0,0 0-8 15,0 0 2-15,6-26 0 0,-4 26-5 16,0 0-8-16,3 0-6 0,1 0-4 16,-4 3 2-16,8 4-3 0,-4 0 3 15,3 6 1-15,-3 3 0 0,4 4 1 16,-4 5 0-16,-4 1-4 0,3 5 1 16,-1 2-1-16,-4 2-4 0,0 2-1 0,0 3 0 15,2 2-1 1,-2 4 1-16,-2-1-2 0,2 4 1 15,0-1 0-15,0 0 0 0,2 2 0 0,0-3-1 16,2 0 0-16,2-2-1 0,-2-1 1 0,1 0 0 16,-3 0 1-16,2 2-1 0,0-3 1 15,-4 1 1-15,0 0 1 0,0 0-3 16,0-2 2-16,0-1 1 16,-2-2-1-16,0-1 1 0,2 0 0 0,-2 0-1 15,0 1-1-15,2-2 0 0,-2 1 0 0,2-3-1 16,0-2 0-16,0-1 0 0,0 0-1 15,0 0 1-15,0-2-1 0,0 0 1 16,2-1 0-16,-2-2 0 0,2 0 1 16,-2-4-1-16,0 3 0 15,2 0 1-15,-2 1 0 16,0-1-1-16,0-4 1 0,0-3 0 0,0 1-1 0,0-1 0 16,0-1 2-16,0 4-2 15,2 0 1-15,-2-1-1 0,0 0 2 0,0-1-2 16,2-2 0-16,-2-1 2 15,0 3-2-15,0 1 2 0,-2 4-2 0,0-1 0 0,-2-1 0 16,4-3 3-16,-2-6-3 0,2-3 0 16,-3 0 0-16,3-1 0 0,-2-2 0 15,0 0 0-15,2 0 0 0,0 0 1 16,-2-1-1-16,2 1 0 0,0-1 0 0,-2 2 0 16,2 3 1-16,-4-1-1 15,2 5 0-15,2 1 0 0,0 4 0 16,-2 4 0-16,0-2-1 15,0 1 1-15,2-6-1 0,0-4 1 0,0-1 0 16,0-5 0-16,0-4 0 0,0-1 0 0,0-2 0 16,0-1 0-16,0 0 0 0,0 0 0 15,0 0-3-15,0-4-7 0,0 1-4 16,0-8-5-16,0-6-16 0,0-5-34 16,-2-14-73-16,-5-7-192 0</inkml:trace>
  <inkml:trace contextRef="#ctx0" brushRef="#br0" timeOffset="50306.73">8860 8161 207 0,'0'0'98'16,"0"0"-67"-16,0 0 15 0,0 0-3 0,0 0 3 15,0 0-5-15,-52-30 0 0,46 28 25 0,4 0-44 16,2 2-6 0,0 0-4-16,0-2 5 0,0 0 1 0,0-2 6 0,0 0-3 15,0 0-6-15,0 0-1 16,2 3-5-16,0-1-2 0,2 1-2 0,-2 1-3 16,2 0-2-16,0 1-2 0,3 6 1 15,1 2 1-15,0 3-1 0,0 2 0 16,-1 4 1-16,-1 3 0 0,-2 2 0 15,0 1 2-15,-2 3-1 0,-2 0 0 16,0-3-1 0,0-2 1-16,0-4 0 0,-4-1-1 0,2-6 1 0,0 0-1 0,0-4 0 31,2 0 0-31,0-4 0 0,-2-2 0 0,2 0 0 16,0-1 1-16,-2 0 1 0,0 0 0 0,-1-5 3 15,-1-3-1-15,2-5 0 0,-4-2-3 0,4-5 2 16,0-3 4-16,0-4-2 0,2-2-1 15,0 0 0-15,2 0-2 0,6 1-2 16,-2 4 0-16,5 4 0 0,-1 1 0 16,0 7 0-16,5 2 0 0,-3 3-2 15,3 2 1-15,1 3 0 0,1 2 0 16,4 2-1-16,-3 8 1 16,3 3 0-16,2 3 0 0,-5 3 1 0,1 2-1 15,-7 0 1-15,1 2 0 16,-5-3 1-16,-4 0-1 0,0 2-1 0,-4-4 0 0,0 0 1 15,0-2-1-15,0-2-1 0,-2-3-2 16,0-1 1-16,-4-3-1 0,2-1 2 16,-3-2 0-16,1-2 1 0,2-2-1 15,-2 0 2-15,4 0 1 0,-4-4-1 16,1-4 2-16,1-3-1 16,-2-4 0-16,2-3 1 15,0-6 0-15,2-1 2 0,0-3 2 16,2-4-1-16,0 4-1 15,4-1-2-15,2 7-2 0,2 3 1 0,3 5-1 16,-1 3 0-16,2 2-1 0,3 2 1 16,-1 2 0-16,5 3-1 0,-5 2 1 15,3 0-1-15,-1 5 1 0,3 1 0 16,-2 4-1-16,1 3 2 0,-3 1-2 16,-1 5 1-16,-1 2 0 0,-5 1 1 15,-2 2-1-15,-2 0 0 0,-2-1 0 0,0-1 2 16,-2 0-2-16,0-3-3 0,0-1-11 15,-2-1-13-15,2-1-27 0,0-1-7 16,0-2-10-16,0-3-92 16,0-4-109-16</inkml:trace>
  <inkml:trace contextRef="#ctx0" brushRef="#br0" timeOffset="50653">9467 8172 35 0,'0'0'427'0,"0"0"-361"15,0 0 5-15,0-53-2 0,0 51 2 16,0 2-26-16,0-1-17 0,0 1-13 16,2 0-7-16,-2 5-4 0,0 4-4 0,0 3 0 15,0 7 4-15,0-1-2 16,0 3 0-16,0 2 0 0,0 1-1 0,3 1-1 16,1-1 2-16,0 0-2 0,4-3 0 15,4-3 0-15,1-2 1 0,5-1 0 16,-3-4-1-16,4-1 0 0,-1-5 1 15,1-4-1-15,-3-2 0 0,1-2 1 16,-1-4 1-16,-3-2-2 0,-1-4 2 16,-6 0-1-16,1-5 0 0,1-3 2 15,-6-6 6-15,-2-4 0 0,0-1-4 0,-2-3-1 16,-4 1-3-16,-1 5 1 0,1 7-2 16,0 6 1-16,2 5-1 15,0 5 0-15,0 5-4 0,2 1-12 0,-3 5-8 16,1 6-17-16,0 5-32 0,2 5-14 15,2 2-45-15,0-2-92 0</inkml:trace>
  <inkml:trace contextRef="#ctx0" brushRef="#br0" timeOffset="50952.83">9864 8078 419 0,'9'-53'146'0,"-5"28"-84"0,4 2-22 0,4 4 11 16,-3 4 3-16,-3 5 4 0,0 4-43 16,-2 3 1-16,-2 3 5 0,-2 0-9 15,4 0-5-15,-2 6-4 0,1 4 0 16,1 4-1-16,0 4-1 0,-2 6 4 16,2 2 2-16,0 5-1 0,-2 4-1 15,0 0-2-15,-2 3-3 16,2 5 2-16,2-2-2 0,-1-2 1 0,-1-2-1 15,4-5 0-15,2-4 1 0,2-5-2 16,3 1-5-16,-3-5-9 0,7 0-5 16,-7-3-15-16,2-4-14 0,-1-3-53 0,-9-6-45 15,2-3-113-15</inkml:trace>
  <inkml:trace contextRef="#ctx0" brushRef="#br0" timeOffset="51368.17">10449 8048 334 0,'0'0'52'0,"0"0"-2"16,0 0 9-16,0 0 7 0,4-55-17 15,-4 47-14-15,-2 1-1 0,-2 1-1 16,0-2 1-16,0 1-2 16,-2 2 3-16,0-1-7 0,-3 2-2 0,3 0-4 0,2 1-4 15,-2 2-4-15,4 0 0 0,-2 1-4 16,-5 1-5-16,1 5-2 0,-2 6-2 16,1 0-1-16,-5 3 0 0,2 3-1 15,-1 1 1-15,1 5 0 16,-1 2 0-16,5 5-1 0,0 4 0 0,0 6 1 15,5 0 0-15,3 3-1 0,0 2 2 16,7 1-1-16,5 0 0 0,3-1 0 16,3-4 0-16,9-3 0 0,0-4-1 15,4-8 0-15,4-2-1 0,0-4 1 16,2-3-1-16,1-1-2 0,-5-5-17 16,-2-4-21-16,-9-5-54 0,-7-3-97 15</inkml:trace>
  <inkml:trace contextRef="#ctx0" brushRef="#br0" timeOffset="53789.81">10584 8101 24 0,'0'0'285'0,"0"0"-222"0,0 0 1 15,0 0 11-15,0 0 2 0,0 0-19 0,0 0-11 16,0 0 0-16,0 0-5 0,-11-34-11 15,11 34-9-15,0 0-9 0,0 0-6 16,0 0-6-16,0 4 1 16,0 6-2-16,0 2 0 0,0 3 0 0,2 4 0 15,-2-1 4 1,2 4-3-16,-2-3 0 0,3 6 1 0,-3-1-2 0,2 1 0 16,2 0 1-1,2-4 0-15,-4-1-1 0,2-5 0 16,-2-3-1-16,2-1-15 0,-2-3-29 15,0-2-30-15,1-3-14 16,-3-3-72-16,0 0-99 0</inkml:trace>
  <inkml:trace contextRef="#ctx0" brushRef="#br0" timeOffset="54041.7">10792 8088 308 0,'0'0'72'0,"0"0"-23"0,0 0 19 16,0 0-19-16,0 0-23 16,0 0-9-16,0 0 1 0,0 0 2 0,0 0-5 15,-26-12-2-15,26 12-1 0,0 0 1 16,0 0 6-16,0 0-3 0,6-1 0 16,2-6-4-16,7 0-4 0,3-3 3 15,7 0 2-15,2 0-9 0,0-2-3 16,2 1 1-16,-9 0-1 0,-1 3-1 15,-9-1-8-15,-6 3-57 0,-4 0-25 16,-10 0-49-16,-4 1-155 0</inkml:trace>
  <inkml:trace contextRef="#ctx0" brushRef="#br0" timeOffset="54453.58">10741 8048 436 0,'0'0'70'16,"0"0"-33"-16,0 0 18 0,0 0-8 15,0 0-27-15,0 0-12 0,0 0 6 16,0 58 1-16,2-42-2 0,2 3-5 0,-2 4-3 16,0-2-1-16,-2 0 1 0,4 0-2 15,-2-2 0-15,0-2 0 0,-2-6-2 16,0-2-1-16,0-4 1 16,0-3 0-16,0 1 0 0,0-3 0 15,0 0 2-15,0 0 3 0,0 0-1 0,0-5 8 16,0-2 2-16,0-3 3 0,0-1-14 15,0-2-2-15,0 0 3 0,0-1 2 16,0 2 2-16,0 1-2 0,7 0 3 16,-3 4-2-16,4 1-3 0,4 3-4 15,-3 3 0-15,5 0-1 0,5 0 0 16,-1 6-1-16,5 4 1 0,2 5-1 16,-2 1 1-16,-5 4 2 0,1 0-2 0,-5 4 0 15,-3-2 0-15,-3-1 0 0,-2-2 1 16,-6-3-1-16,0-4 1 0,-2-1-1 15,-4 0 1-15,-11-1 1 0,1-3 1 16,-9-1-1-16,4-2-1 0,3-3-1 16,-5-1-11-16,4 0-19 0,1-1-32 15,3-3-26-15,1-3-38 0,3 1-89 16</inkml:trace>
  <inkml:trace contextRef="#ctx0" brushRef="#br0" timeOffset="54705.61">11094 7883 448 0,'0'0'202'16,"0"0"-126"-16,0 0-6 0,0 0 1 0,0 0-38 16,0 0-23-16,0 0-6 0,0 0 1 15,17 24 3-15,-13-9-2 0,4 8-1 16,-2 0 1-16,3 6 0 0,-5 5-3 15,0 1-2-15,-2 5 0 0,4-1 1 0,-6-2-2 16,0-5-5-16,-2 0-22 0,-6-4-17 16,-7-3-19-16,5-5-55 0,-13-1-58 15,7-7-198-15</inkml:trace>
  <inkml:trace contextRef="#ctx0" brushRef="#br0" timeOffset="56207.41">11222 8168 158 0,'0'0'130'0,"0"0"-91"0,0 0 1 15,0 0 5-15,0 0 2 0,0 0-11 16,-8 11-3-16,8-11 4 0,4 0 6 16,0 0-5-16,3 0-4 0,1-3 0 15,6-3-1-15,1-1-4 0,8-1-6 16,8 0-5-16,-5-1-6 0,12 1 0 16,-1 1-5-16,-2 0-1 0,2 1-2 0,2 2 0 15,5-2-1-15,1-1-1 0,-1 0 3 16,1-1 0-16,-1 3 2 0,-9 1-3 15,-6 2 0-15,-15 1 1 0,1 0 0 16,-9 0 0-16,-2 1 2 0,-4 0-1 16,0 0 0-16,0 0-3 0,2 0-1 0,-2 0-1 15,2 0 0-15,-2 0 0 16,0 0 1-16,0 0-1 0,0 2-1 0,0 2 3 16,0-1 1-16,0 3 0 0,0 0 2 15,0 3-3-15,0 3 1 0,0 3 1 16,-2 4-2-16,0 5 1 0,2 2-1 15,0 2 1-15,0 3 1 0,0 1-2 16,0 2 0-16,0 2-2 0,0 1 3 16,0 4-2-16,4 3 1 0,0 0 1 0,-2 3-3 15,2 2-1-15,1 5 0 16,1 3 0-16,-4 0 0 16,-2 2 1-16,2-1-1 0,-2-1 2 15,0-3-2-15,0 0 2 0,0 3-1 0,2 1 3 0,-2 3-2 16,0-3-1-1,0-4 3-15,2-2-4 0,2-5 0 0,0 2 0 16,3 1 0-16,-3-1 0 0,6 0 0 0,-8-3 0 16,0-6 0-16,-2-5 0 0,0-3 0 15,2 0 0-15,0-3 0 0,-2-2 0 16,0-4 0-16,0-2 0 0,0-2 0 0,0-2 0 16,0 0 0-16,0-1 0 15,0-3 0-15,0 1 0 0,0 0 0 0,0-3 0 16,0-2 0-16,0 0 0 0,0-3 0 15,-2-2 0-15,2-3 0 0,0 0 0 16,-2-1-10-16,0-1-1 0,-6-5-3 16,-5-5-14-16,1-2-17 0,-2-3-16 15,-3-6-49 1,-4 1-45-16,5 0-134 0</inkml:trace>
  <inkml:trace contextRef="#ctx0" brushRef="#br0" timeOffset="56538.75">11566 9879 636 0,'0'0'55'0,"0"0"-25"0,0 0 13 0,0 0 25 16,0 0-24-16,51-51-17 0,-45 48-6 0,1 3-4 16,3 0-5-16,0 6-6 0,-1 4-3 15,-1 3-1-15,2 2 1 16,1 4-2-16,-7 0 1 0,0 2-1 0,2-1 0 15,2 0 1-15,3-2-1 16,-7 1-1-16,6-4 0 0,2 0 0 0,-1-4 0 16,5-5 0-16,1-6 1 0,1 0 0 15,5-9 2-15,2-2 9 0,0-4 3 16,-5-2-3-16,1-2-8 0,4-2-4 16,-11-2 0-1,7-3 0-15,-6-2 0 0,1 1 0 0,-8 2 0 0,-1 2 0 16,-3 7-3-16,-2 1-27 0,-2 5-19 0,0 1-24 15,0-2-27-15,-2 1-163 0</inkml:trace>
  <inkml:trace contextRef="#ctx0" brushRef="#br0" timeOffset="58743.87">19063 13882 152 0,'0'0'25'0,"0"0"17"0,0 0 5 16,0 0 8-16,0 0-12 0,0 0-10 16,0 0 3-16,-4 3 1 0,2-3-7 15,2 0-2-15,0 0 0 16,0 0 4-16,0 0-8 15,0 0-8-15,0 0 2 16,0 0-1-16,0 0-4 0,0 0-3 16,0 0 0-16,0 0-4 0,0 0 3 0,2 1-4 15,2 0-2-15,0 0 0 0,6 1 1 16,-1 0-3-16,1 0-1 0,5 1 0 16,1 1 1-16,-1 0-1 0,5 1-11 15,-3-2-55-15,1-3-57 0,-7-1-128 16</inkml:trace>
  <inkml:trace contextRef="#ctx0" brushRef="#br0" timeOffset="63594.09">11942 10311 175 0,'0'0'106'0,"0"0"-56"0,0 0-2 15,0 0 16-15,0 0 12 0,0 0-14 16,0 0-10-16,0 0-8 0,0 1-6 16,0-6-5-16,0-1-5 0,0 0-9 15,6 2-4-15,-6 3-3 0,2 0-4 16,0 1-4-16,-2 0-1 0,2 1-2 16,0 7-1-16,2 4-1 0,5 6 1 0,-3 6 0 15,2 2 0-15,-4 5 0 16,-2 3 0-16,2 1 1 0,-1 1-1 0,-1-1 0 15,-2-6 0-15,0-7 0 0,0-4 1 16,0-7-1-16,0-5 0 16,0-5 1-16,0 0-1 0,0-1 1 0,0 1-1 15,0-1 3-15,-2-2 0 0,-1-5 0 16,-1-2 0-16,4-4 0 0,-4-4 2 16,4-1 8-16,-2-4-4 0,2-3-1 15,0-1-4-15,2-2-1 16,2 3-2-16,3 5 0 0,1 2 0 0,0 6-1 15,-2 5 0-15,-2 0 0 0,7 3-1 0,-3 2 1 16,2 2-2 0,3 2 1-16,3 7-1 0,-1 7 1 0,5 2 1 15,-5 3 0-15,3 4 0 0,-11 0 0 0,5-1-1 16,-6-2 1-16,3-4-5 0,-5-1 0 16,-2-6 3-16,0-1 0 0,0-4 2 15,-2-2-1-15,2 0 1 0,-2-4 1 16,0 0-1-16,0 0 0 0,0 0 1 15,-2-1 1-15,-2-6 1 0,2-3-1 16,-2-1-2-16,-5-2 1 0,3-3-1 16,2-3 0-16,0-4 0 0,2-2 1 15,2 0 1-15,0-3-2 0,6 2 1 16,2 3 0-16,5 3 0 0,-7 6 0 16,6 3-1-16,1 5 0 0,-1 4 0 0,7 2 0 31,-5 2-2-31,9 8 1 0,-7 3 1 0,5 1 0 0,-4 5 0 0,-1-1 0 15,-1 3-1-15,-1 1 1 0,-6 2 0 16,1-1 0-16,-3 1-5 0,4-2 5 16,-6-1-24-16,2-1-24 0,5-3-15 15,-1-3-30-15,-6 0-49 0,-2-3-87 0</inkml:trace>
  <inkml:trace contextRef="#ctx0" brushRef="#br0" timeOffset="63946.16">12518 10474 561 0,'0'0'67'0,"0"0"-6"0,0 0 5 15,17-51 0-15,-15 47-29 0,2 3-14 16,-2 1-11-16,-2 0-2 0,2 1-7 16,0 3 0-16,0 4-3 0,1 4 0 15,-3 2 1-15,4 3-1 0,-4 3 1 16,2 0 0-16,-2 1-1 0,0-3 0 15,4 1 1-15,2-3-1 0,2 0 0 0,-1 0-2 32,-1-4 1-32,4-1-2 0,5-4-4 0,-5-3 7 0,9-4 0 0,-7 0 0 15,9-8 0-15,-7-2-1 0,7-2 2 32,-11 0 0-32,7-3-1 0,-5-3 1 15,-6-2 0-15,0-3 1 0,-4-4 0 16,-2-1 1-16,-2-1 2 0,-4 2-3 15,0 1-1-15,4 9-1 0,0 3 0 16,0 8 0-16,2 6 0 0,-2-1-5 16,2 1-14-16,2 4-17 0,2 6-47 15,-2 1-19-15,4 1-43 0,-2-1-102 0</inkml:trace>
  <inkml:trace contextRef="#ctx0" brushRef="#br0" timeOffset="64228.73">13015 10260 555 0,'0'0'58'16,"0"0"-22"-16,0-52 14 0,-2 44 20 16,2 2-17-16,0 3-21 0,0 0-9 0,0 2-2 15,0 1-4-15,-3 0-5 16,3 0-8-16,0 5-4 0,0 4 1 15,3 5-1-15,-1 4 0 0,2 6 1 0,-2 5 0 16,2 6 0-16,-2 1 0 0,0 1-1 16,0 2 0-16,2-1 0 0,0 1 0 15,1-5-1-15,-1 0-3 0,2-9 0 16,4-3-10-16,3-5-10 0,-5-5-9 16,2-3-16-16,1-4-37 0,-5-3-36 15,-6-2-103-15</inkml:trace>
  <inkml:trace contextRef="#ctx0" brushRef="#br0" timeOffset="64574.51">13356 10276 405 0,'0'0'70'0,"0"0"-30"0,0 0 17 16,0-50 13-16,0 41-21 0,0 4-8 15,-2 1-4-15,0 0-6 0,-1 1-6 16,3 1-3-16,-4 0-4 0,4-1-2 16,0 2-3-16,-4 0-3 0,0 0-4 15,-4 1-2-15,0 0-2 0,-1 5-1 16,-1 5-1-16,-7 6 0 0,7 2 0 0,-9 6 0 16,7 3 0-16,-2 3 0 15,1 3 0-15,7-2 0 0,0-1-6 0,2 1 5 16,4-1 1-16,0-1-1 0,4 0 0 15,2-2-1-15,4 1-5 0,7-1-1 16,-9-4-10-16,13-4 7 0,-5-5-26 16,7-4-18-16,-4-6-13 0,1-3-9 15,-5-1-58-15,-1-1-84 0</inkml:trace>
  <inkml:trace contextRef="#ctx0" brushRef="#br0" timeOffset="64999.44">13467 10332 343 0,'0'0'64'16,"0"0"-9"-16,0 0 6 0,0 0 12 15,0 0-27-15,0 0-14 0,0 0-7 16,0 0 2-16,-27-42-5 0,25 41-6 15,0 0-3-15,2 0-1 0,0-1-2 16,0 2 1-16,0-2-1 0,2 1-2 16,2-2 0-16,3-1-1 0,5-1 1 15,5-3 2-15,12 2 2 0,0-3-2 16,-1 2-2-16,-1 1-3 0,0 0-1 0,-2 1-1 16,-11 3 0-16,1 0-1 15,-11 2 1-15,-4 0 0 0,2 1-3 16,-2 3 1-16,0 1 0 0,0 5-2 0,0 5 1 15,0 0 0-15,0 7 2 0,-2 1-2 16,4 5 0-16,-4 0 0 0,2 2 0 16,0 0 0-16,0 0 0 0,0-2-1 15,0-1 1-15,0-4 0 0,0-2 0 16,4-2 2-16,-4-3-2 0,0 0 0 16,0-2-3-16,0-3-10 0,-2-3-14 0,0-3-32 15,0-3-38-15,-4-2-28 16,-2-1-97-16</inkml:trace>
  <inkml:trace contextRef="#ctx0" brushRef="#br0" timeOffset="65172.6">13490 10462 529 0,'0'0'79'16,"0"0"-43"-16,0 0 4 0,0 0 15 15,0 0-7-15,64-52-15 0,-41 45-8 0,0 1-9 16,-3 1-6-16,3-1-6 0,2 3-4 15,-7 1-1-15,3 0 0 0,-9 0-50 16,1-4-54-16,-9-3-75 0,-4-1-260 16</inkml:trace>
  <inkml:trace contextRef="#ctx0" brushRef="#br0" timeOffset="65406.65">13819 10096 430 0,'0'0'296'0,"0"0"-219"0,0 0-26 16,0 0-5-16,0 0-22 0,0 0-17 16,0 0 1-16,0 0-2 0,56 46 0 15,-46-24-4-15,4 6 0 0,-5 4 1 16,-5 2-2-16,0 5 2 0,-2 1-2 16,-4 3-1-16,-6 2-4 0,-3-2-17 15,-7 0-4-15,1-7-14 0,-4-3-7 16,1-3-8-16,3-3-16 0,-3-1-34 15,7-7-96-15</inkml:trace>
  <inkml:trace contextRef="#ctx0" brushRef="#br0" timeOffset="67601.67">14112 10425 245 0,'0'0'103'0,"0"0"-57"0,0 0 6 15,0 0 12-15,-6-4-13 0,6 4-18 16,0 0-12-16,0 0-7 0,-2 0-5 15,-2 0-6-15,0 0-1 0,-3 1-1 16,3-1 0-16,-2 2-1 0,0 0 0 16,6 0 0-16,-4 3 1 0,2-4-1 15,2 0 0-15,0 0 1 0,0-1 5 16,0 0 6-16,0 0 1 0,2 0-2 16,2-1 0-16,-2-1 7 0,6-2 15 15,3 1-5-15,1 1-4 0,-4 1-1 16,9-1-3-16,-5 2-2 0,7 0-5 0,-3 0-1 15,7 0-1-15,-6 0-2 0,3-2-3 16,-3 2-2-16,1 0 1 0,-5 0 1 16,1 2-1-16,-7-1 0 0,-1 3-2 15,0 0 0-15,4 2-1 16,-6 1-1-16,1 1 1 16,-1 2-2-16,4-2 0 0,-4 3 1 0,4 3-1 0,-4-3 0 15,1 3 1-15,-3-1-1 0,0-1 1 16,0 3 0-16,2 1 1 0,-2 1-1 15,0-1 1-15,0 2 2 0,-2 3 0 16,4-1-1-16,-4 5 0 16,0 1 1-16,0 1-1 0,-6 3-1 0,0 3 1 15,0 2 1-15,4 3-1 0,-3 3-1 0,-1 5 0 16,0-2 2-16,2 2-2 0,0 1 1 16,2-1 3-16,0-1-1 0,0 2-2 15,2 2 0-15,-2 6-3 16,-3 3 0-16,1-2 0 0,0 0 0 0,-2-5 0 15,4 3 0 1,0-3 0-16,0 5 0 0,2-2 0 0,0 0 0 0,0-2 0 16,0-5 0-16,0-2 0 0,0-3 0 15,4-2 0-15,-2 0 0 0,4-4 0 16,-2 0 0-16,0-3 0 16,1-4 0-16,-5-2 0 0,2-8 0 0,-2-3 0 0,2-4 0 15,-2-4 0-15,2-4 0 16,-2-2 0-16,0-1 0 15,0 1 0-15,0-2 0 0,0 2 0 0,0-2-8 0,0 0-1 16,0 0-2-16,2 0 0 16,-2 0-4-16,0-1-4 0,0-2-3 0,0-1-6 15,-4-4-14-15,0 0-37 0,-1-1-26 16,-3 2-46-16,-2 2-131 16</inkml:trace>
  <inkml:trace contextRef="#ctx0" brushRef="#br0" timeOffset="67962.66">14174 12265 363 0,'0'0'152'16,"0"0"-90"-16,0 0-11 0,0 0 16 15,2-53 3-15,-2 43-19 0,4 0-11 0,-1 3-11 16,-1-1-4-16,2 2-5 0,0 1-3 16,-2 1-5-16,2 3-1 0,-2 1-3 15,2 0-4-15,-2 5-1 0,7 7-3 16,1 1 1-16,-2 4 0 0,-2 0-1 16,7 1 0-16,1 1 3 0,-3 0-3 15,7-2 0-15,-5-3-2 0,7-4 2 16,-3-3 2-16,6-2-2 0,-5-5 0 15,3 0 0-15,6-6 0 0,-5-8 1 16,-3-2 2-16,4-3-2 0,-7-3 0 0,5-1 0 16,-11-5 1-16,3-4-2 0,-3-3-11 15,-8 0-26-15,4 2-19 0,-4 1-44 16,-4 5-68-16,2 8-184 0</inkml:trace>
  <inkml:trace contextRef="#ctx0" brushRef="#br0" timeOffset="72552.53">14284 12955 297 0,'0'0'56'0,"0"0"-10"15,0 0 2-15,0 0 5 0,0 0-2 0,0 0-6 16,0 0-10-16,4-35-6 0,-4 34-4 15,0 1-5-15,0 0-2 0,4 0-7 0,0 5-5 16,2 2-3-16,1 4 0 16,5 6 3-16,2 1 1 0,-3 5 0 0,5 1-4 15,-5 2 1-15,-3 2-3 16,4 1 0-16,-1-2 0 0,-7 1 0 16,2-4-1-16,0-5 0 0,0-2 0 0,-3-6 0 15,-1-3 1 1,0-4-1-16,-2 1 1 0,0-4-2 0,0-1 1 0,0 0 0 15,0 0 4-15,0-5-1 0,0-5 1 16,0-3-1-16,0-5-1 0,0-5 0 16,0-5 0-16,2-3 0 0,0-4-1 0,2 0 0 15,4-3 0-15,3 5-1 16,-3 4 0-16,-4 5-1 0,6 6 1 16,-1 4-2-16,-1 4 2 0,-2 3 0 0,4 4 0 15,5 3 0-15,-7 3-1 0,4 6-1 16,7 5 2-16,-7 4 0 0,5 7 0 15,-7 4 1-15,5 0-1 0,-7 3 0 16,-2-2 1-16,-2 4 0 0,1-4-1 16,-1-3 0-16,-2-4-1 15,-2-4 1-15,4-5 0 16,-4-1-1-16,0-6 2 0,0-3-2 16,0-2 0-16,0-2 1 0,-4 0 0 0,2-3 1 0,-5-3 2 15,3-1-3-15,0-6 0 16,0 0 1-16,0-5-1 0,-4-4 1 0,4-3-1 15,1-6 2-15,3-1 2 0,0 1 0 16,5 1-1-16,3 8-2 16,0 4 0-16,-4 8-1 0,2 4 0 0,3 4 1 0,1 2-2 15,-2 6 1-15,5 4 0 0,3 5 2 16,-3 3-2-16,3 1 1 0,-3 4 1 16,1 0 0-1,-1 2-2-15,-3-1 0 0,2 1 0 0,-1-1 0 0,-9-1 0 0,6-3 0 16,-2-2-12-16,0-4-5 15,1-2-12-15,-3-3-23 0,-2 0-13 16,-2-3-104-16,2-4 25 0,-2-2-143 16</inkml:trace>
  <inkml:trace contextRef="#ctx0" brushRef="#br0" timeOffset="72893.39">14912 13047 462 0,'0'0'40'0,"0"0"34"15,0 0-15-15,0 0-3 0,-4-54-8 0,4 51-8 16,0 3-12-16,2 0-10 0,0 0-7 16,2 4-3-16,5 5-6 0,-1 3 4 15,-6 1-2-15,4 5 0 0,0-2 1 16,1 4-3-16,-1 1-1 16,0-1 0-16,-2-1-1 0,2-1 1 0,0-2-1 15,7-1-1-15,-7-3 1 0,4-2 0 0,5 0-1 16,-7-5-1-16,5-3 2 0,1-2-1 15,-8-6-1-15,5-2 2 0,1 0 0 16,-4-3 0-16,-4-2 2 0,3-1-2 16,-1-5 1-16,-6-3 0 0,0-4 1 31,-6-2-1-31,-3-7 1 0,-1-1-2 0,-4-2 0 0,3 5-10 0,1 7 3 16,0 6-17-16,3 9-8 0,3 4-20 15,2 4-10-15,-2 3-17 16,2 3-55-16,0 4-96 0</inkml:trace>
  <inkml:trace contextRef="#ctx0" brushRef="#br0" timeOffset="73198.3">15317 12763 10 0,'0'0'386'0,"0"0"-329"16,0 0 6-16,-12-52 10 0,10 45-18 16,0 4-16-16,0-1-1 0,0 1-5 15,2 2-2-15,-2-1-3 0,2 2-4 16,-2 0-3-16,2 0-5 0,0 0-7 0,0 3-6 16,4 6-3-16,-2 3 1 0,0 5 0 15,4 4 2-15,0 2-1 0,2 2 2 16,-3 0-2-16,-1 4-1 0,0 2-1 15,2-1 1-15,-2 3 0 0,2 0 0 16,1 1 0-16,-1 3-1 0,-2 0 0 16,6-1-5-16,5 0-24 0,-7-4-7 15,9-5 1-15,-3-6-61 0,-6-5-19 0,3-2-79 16</inkml:trace>
  <inkml:trace contextRef="#ctx0" brushRef="#br0" timeOffset="73676.23">15704 12763 333 0,'0'0'54'16,"0"0"-1"-16,0 0-13 0,0 0 5 0,0 0-9 15,0 0-9-15,0 0-3 0,0 0 2 16,-10-41 1-16,10 41 1 15,0 0 0-15,0 0-2 0,-2 0 1 0,2 0 3 16,-3 0-12-16,3 0-5 0,0 1-4 16,-2 4-3-16,-4 0-2 0,0 6-4 15,0 5 0-15,0 4 0 0,-1 7 1 16,-1 0-1-16,0 5 0 0,2 2 0 16,4 3 0-16,-1 5 0 0,3-2 0 0,0 4 0 15,3-3 0-15,5-3-6 16,6 2-12-16,-1-6 0 0,7-1-8 0,-3-4-19 15,8-6 26-15,-5-6-18 0,-1-8-34 16,2-6-42-16,-9-4-51 0</inkml:trace>
  <inkml:trace contextRef="#ctx0" brushRef="#br0" timeOffset="74131.56">15770 12925 423 0,'0'0'40'0,"0"0"12"16,0 0-8-16,0 0-3 0,0 0-17 0,0 0-6 16,0 0-2-1,0 0 3-15,0 0-2 0,-43-24 0 16,43 24-6-16,0 0-4 0,6-1-4 0,8-2 2 0,1-1 9 16,8 0 8-16,-1-2-2 0,3 3-2 15,4 3-4-15,-4 0-5 0,-9 0-1 16,3 4-2-16,-9 1 0 0,-4-2-5 0,-1 3 0 15,-1 1 1-15,-4 0-2 16,0 2 1-16,-11 3 2 0,1 0-2 0,-2 2-1 16,-7-4-10-16,9 3-3 15,-3-4 4-15,5 0 4 16,2 0-1-16,0-3-3 0,-3 0 1 0,3-2 2 0,2 0 4 16,2-1 2-16,2-1 0 0,-2 0 0 15,2-1 1 1,0 0-1-16,0 1-1 0,0-1 0 0,4 2-1 0,4 3 2 15,5-2 0-15,-5 3 2 0,11 1 7 16,-5 2 1-16,5 2 2 0,-1-2-3 16,-3 2-6-16,-3 1 10 0,-6-4-9 0,-4 2-3 15,3-3-1-15,-5 2 3 16,-5-1-2-16,-1 0-1 0,-2 2-1 16,-7-3-17-16,3-1-9 0,0 2-13 15,-3-6-15-15,1-2-14 16,-5-1-62-16,7 0-123 0</inkml:trace>
  <inkml:trace contextRef="#ctx0" brushRef="#br0" timeOffset="74429.69">15950 12755 463 0,'0'0'63'16,"0"0"18"-16,0 0-24 0,0 0-5 15,0 0-9-15,0 0-2 0,0 0-13 16,0 0-7-16,33-37-1 0,-33 37-7 16,2-2-3-16,0 2-2 0,2 0-2 15,0 0-2 1,5 0-3-16,3 5 0 0,0 0 1 0,5 3 1 0,0 3 0 16,3 1-2-16,-5 4 0 0,5-1 1 0,-7 2-2 15,-3 4 0-15,0 3 0 0,-10 3 2 16,0 4-1-16,-2 4-1 0,-10 5-7 15,0 0-14-15,-5 3-13 16,3-2-39-16,-7 0 0 16,2 0-38-16,-3-7-192 0</inkml:trace>
  <inkml:trace contextRef="#ctx0" brushRef="#br0" timeOffset="75994.81">16260 13244 79 0,'0'0'31'0,"0"0"-5"0,0 0-11 0,0 0 5 16,0 0-1-16,0 0-8 16,0 0-3-16,4-11-1 0,-4 8-1 15,2 3-1-15,-2-3 1 0,0 1-1 0,0-1 6 16,-2 0 6-16,2 1 6 0,0-2-2 15,-2 0 0-15,2 3 6 0,0 0 5 16,-2-1 3-16,2 2 5 0,-2-1 0 16,2 1 2-16,0-1-9 0,0 1-4 15,0-1-6-15,0 1-5 0,0 0-3 16,0-2-5-16,0 2-4 0,4-1-2 16,-2 1 2-16,4 0 9 0,7 0 7 15,-5-1-3-15,2-1 5 0,7 0 1 0,-7 0-4 16,9-3-4-16,-5 1-4 15,7 3-2-15,-7-3-2 16,7 2-2-16,-6 2 0 0,1 0-3 0,-4 0-1 0,-5 0 0 16,3 2-1-16,-2-1 1 0,-4 2-1 15,1 2-1-15,-1-3 1 16,0 3 0-16,2 0 0 0,-4 1 0 0,0 2 0 16,0 1 0-16,-2 2 1 0,0 1 1 15,2 2-1-15,-4 3 1 0,0 2-1 16,-2 2 0-16,-2 6 1 0,0-2-1 15,1 4 2-15,1 1-1 0,0 0-2 16,0 2 1-16,0 1-1 0,4-1 1 0,-4 3-2 16,0 4 0-16,2-2-1 0,0 3 4 15,-1 3 0-15,-1 6-1 0,2 0 5 16,-2 1 6-16,0-3-4 0,0-1-2 16,4-1-4-1,-4 0-3-15,2 1 3 0,2-2-3 0,2 2 2 16,-2-2-3-16,0 1 0 0,0 0 0 0,4-1 0 15,-4 3 0-15,4-2 0 0,-2 0 0 16,2-2 0-16,-2-1 0 0,0 1 0 0,2 4 0 16,-1 2 0-16,-1 3 0 15,0-4 0-15,0-2 0 16,-2-4 0-16,2-5 0 0,4-3 0 0,-2-4 0 0,-2-2 0 16,2-2 0-16,-4-7 0 15,2-1 0-15,0-6 0 0,-2-3 0 0,3-1 0 16,-3-3 0-16,0-2 0 0,0-1 0 15,0-2 0-15,0 0 0 0,2 0 0 16,-2-1 0-16,0-2 0 0,0 0 0 16,0 0-10-16,0-4-4 0,0-1-15 0,-2-2 7 15,2 0-10-15,-3-2-22 16,1 2-32-16,0 1-29 0,-6 1-55 0,-2 2-139 16</inkml:trace>
  <inkml:trace contextRef="#ctx0" brushRef="#br0" timeOffset="76337.14">16365 15015 429 0,'0'0'100'0,"0"0"-41"16,0 0-10-16,0 0 15 16,0 0-2-16,0 0-12 0,0 0-12 0,0-45-10 15,-2 45-5-15,2 0-7 16,0 0-3-16,0 0-2 0,0 0-4 0,0 6-3 15,0 0-4-15,0 5-1 0,0 4 1 16,4 2 1-16,1 2 1 0,1 1-2 16,0 0 0-16,0 1 0 0,0 0 2 15,7 0-2-15,-1 0 0 0,-1-2 0 16,7-2-2-16,-8 1 4 0,5-8-2 16,-7-1 1-1,-2-6 2-15,-1-2-1 0,-1-1 3 0,2 0 2 16,4-4 0-16,-2-6 1 0,5-5-1 15,3-6-3-15,-1-4 0 16,6-5-1-16,-7-4-2 0,7-4 0 16,-3 0-1-16,-3-3-3 0,3 4-33 15,-5 2-19-15,-5-2-33 0,-2 0-75 16,0 2-139-16</inkml:trace>
  <inkml:trace contextRef="#ctx0" brushRef="#br0" timeOffset="79298.19">16554 15227 458 0,'0'0'1'0,"0"0"10"15,0 0 1-15,0 0-6 0,0 0-6 0,0 0-4 0,0 0-30 16,0 0-51-16,10 58-60 0</inkml:trace>
  <inkml:trace contextRef="#ctx0" brushRef="#br0" timeOffset="80384.89">16593 15586 366 0,'0'0'64'0,"0"0"1"0,0 0-16 0,0 0 4 16,0 0-17-16,0 0-13 16,0 0-8-16,0 0-9 0,-19-52 1 0,15 50-2 15,2 1 2-15,2 1 2 16,-2 0 5-16,2 0-2 0,0 0 1 0,0-1 2 15,0-1-6-15,0 1 1 0,0 1-4 16,0 0-3-16,0 1 0 16,0 2-3-16,4 3 0 0,4 5 0 15,1 4 2-15,-3 4-2 0,-4 2 0 16,2 3 2-16,-2 4-1 0,-2-1 0 0,0 1 0 16,-2-1 1-16,-2-3-1 0,2-5 0 15,2-2-1-15,-4-5 1 0,4-1-1 16,0-5-1-16,0-1 1 0,0-5 0 15,0 0 0-15,0 0 0 0,0 0 0 16,0 0 1-16,0 0-1 0,0-6 1 0,0-5 2 31,4-4 4-31,0-7 3 0,6-7-4 0,3-4-2 16,-5-3-2-16,8-2 0 0,-5 4-2 0,3 2 1 0,3 9 0 16,-7 7-1-16,0 3 0 0,-1 5 0 15,-3 5 0-15,-2 3 0 0,0 0-1 16,7 3 1-16,-5 5-1 15,2 5 1-15,-2 2 1 0,0 4-1 0,3 2 0 0,-3 2 1 16,-4 2-1-16,0-1 1 16,-2-1-1-16,0-2 0 0,0-1 1 15,2-6-1-15,-2-5 0 16,0 0 0-16,0-1 0 0,0-2 0 0,0 0 0 0,0-5 0 16,0 2-1-16,0-3 1 15,0 0 0-15,0 0 0 0,0 0 0 16,0-4 0-16,0-3 0 0,0-9 0 0,0 0 1 15,0-7-1-15,6-4 0 0,-4-5 0 16,9-7 0 0,1 0 1-16,0-1-1 0,5 6 0 0,-2 6 0 0,1 8-1 15,-8 4 0-15,1 7 1 0,-3 2-1 16,0 4 0-16,-2 2 1 0,2 1 0 0,-4 0 1 16,5 3-1-16,1 4 0 0,2 3 0 15,-2 4 0 1,1 4 0-16,1 2 0 15,0 7 0-15,-3 6 0 0,-1 6 0 16,-2 3 0-16,2-1 2 0,-6-3-2 16,0-1 1-16,0-2 0 0,0-4-1 15,0-3 1-15,0-4-1 0,2-6-1 0,0-2 1 16,0-4 0-16,-2-7-2 16,2-1-7-16,-2-3-15 0,2-1 20 0,1-4-40 15,-1-4-13-15,4-7 7 16,6-5-9-16,1-7-49 0,1-2-51 0</inkml:trace>
  <inkml:trace contextRef="#ctx0" brushRef="#br0" timeOffset="80749.14">17205 15575 38 0,'0'0'340'0,"0"0"-270"16,0 0-23-16,0 0 12 0,0 0 1 0,0 0-14 15,0 0-10-15,-11-18 0 0,11 18-4 16,0 0-3-16,0 0-9 15,-2 3-6-15,2 2-5 0,2 5-6 0,-2 3-1 16,2 3 1-16,3 2 0 16,-5-1 1-16,0 3-2 0,0 1-2 0,0 0 1 15,0 1 0-15,2-1-1 0,-2-2 1 16,0-1-1-16,4-5 0 0,0-2 0 16,2-4-1-16,2-1 1 0,5-2-1 15,-3-2 0-15,-2-2 0 0,5 0 1 16,-1-1 0-16,-2-7 0 0,3-2 0 0,-3-2 1 15,-2-4-1-15,-1-5 3 16,3-4-1-16,-2-5 0 0,-4-3 0 0,1-2 0 16,-1 2-1-16,2 6-1 15,-4 9 1-15,-2 4-1 0,0 8 2 16,-6 0-1-16,4 2-1 0,-2 3-7 0,4 1-13 16,-7 0-17-16,5 7-26 0,-2 5-19 15,-4 0-43-15,-5-1-37 0</inkml:trace>
  <inkml:trace contextRef="#ctx0" brushRef="#br0" timeOffset="81092.52">17583 15411 373 0,'0'0'63'0,"0"0"16"0,0 0-7 16,0 0-10-16,0 0-16 0,0 0-3 16,0 0-5-16,0 0-5 0,-23-24-5 15,23 24-4-15,0 0-7 0,0 0-2 16,0 1-3-16,0 2-6 0,0 0-3 16,0 4-2-16,0 3 0 0,6 4 1 15,-6 3 0-15,0 3-2 0,0 2 4 0,0 5-4 16,0 2 1-16,-8 6-1 15,4 0 2-15,-2 2-1 0,2-5-1 16,0 0 1-16,-3-4-1 0,5-3 0 0,2-1-5 16,0-4-15-16,0 0-14 0,0-2-16 15,0-3-34-15,0-3-51 16,-4-5-51-16,0-3-42 0</inkml:trace>
  <inkml:trace contextRef="#ctx0" brushRef="#br0" timeOffset="81580.25">17957 15379 258 0,'0'0'93'0,"0"0"-42"0,0 0-3 0,0 0 3 16,0 0-12-1,0 0-1-15,0 0-3 0,0 0-8 0,-27-49-1 16,21 44 1-16,2 0 0 0,2 1-3 0,0 2 2 16,-2-1-2-16,2 1-5 15,-1 2-4-15,1-1-3 0,0 0 0 0,0 1-1 16,-2 0-1-16,2 0-4 0,-4 0-3 15,2 6 0-15,-2 3-2 0,-1 1-1 16,-1 3 0-16,0 3 0 0,-3 3 1 16,5 1-1-16,-4 0 0 0,0 2 0 15,1-1 1-15,-1 3-1 16,-2 4 0-16,3 1 0 0,-1 3 0 0,0 0 0 16,3 0 0-16,1 1 0 15,4-2 0-15,-2 0 0 0,4-3 0 0,0-2-1 16,4-2-1-16,0-3-2 0,2-1-5 0,5-2-2 15,-1-3-3-15,-2 0 2 0,-1-5-23 16,5-3 4-16,-4-4 21 16,3-3-53-16,-1-6 1 0,-2-8-2 0,1-5-58 15,-3-1-89-15</inkml:trace>
  <inkml:trace contextRef="#ctx0" brushRef="#br0" timeOffset="81851.67">18023 15411 473 0,'0'0'100'16,"0"0"-30"-16,0 0-12 0,0 0-7 16,0 0-13-16,0 0-9 0,0 0-8 15,0 0-2-15,4-6-3 0,-2 10-3 16,3 3-3-16,-1 3 1 0,-4 0-3 15,2 2-1-15,0 5-5 0,0 5 0 16,-2 6 0-16,0 3-1 0,0 1 1 16,-2 2-2-16,0-2 2 15,0 0-2-15,-2-2-8 0,4-3-8 0,0 1-8 16,0-9-14-16,0-2-12 0,0-2-27 0,0-6-17 16,-3-1-78-16</inkml:trace>
  <inkml:trace contextRef="#ctx0" brushRef="#br0" timeOffset="82162.14">18203 15302 411 0,'0'0'57'0,"0"0"17"15,0 0-22-15,0 0 4 0,0 0-11 0,0 0-13 16,0 0 1-16,0 0 0 0,0 0-4 16,41-10-6-16,-30 22-3 0,1 0-2 15,-2 6-5-15,5 5 2 0,-3 3-2 16,-1 5-5-16,-1 1-2 0,-4 2-3 16,-4 1 0-16,-2 0-3 0,-6 1 2 15,-8-2 1-15,-5 2-3 0,-10-2-13 16,-4-3-15-16,-2-4-20 0,-9-6-20 15,3-4-44-15,-4-9-84 16</inkml:trace>
  <inkml:trace contextRef="#ctx0" brushRef="#br0" timeOffset="83343.8">19166 5421 324 0,'0'0'50'16,"0"0"-20"-16,0 0 6 0,0 0 15 16,0 0-12-16,0 0-16 0,21-25-3 0,-13 22 1 15,1-1 0-15,7-1-1 16,-1-1-2-16,11 1 0 0,1-5-3 0,2 1-1 15,0 1-4-15,4 1-2 0,-2 1-4 16,-4 3-2-16,-2 0 0 0,-4 3-2 16,-7 0 1-16,-4 2 0 0,-1 5-1 15,-5 2-2-15,-4 5-47 0,-2 2-34 16,-11 0-51-16,-1-4-48 0</inkml:trace>
  <inkml:trace contextRef="#ctx0" brushRef="#br0" timeOffset="83737.45">19220 5520 462 0,'0'0'60'0,"0"0"-4"15,0 0 8-15,0 0-1 0,0 0-21 0,0 0-16 16,0 0-10-16,0 0-7 0,0 0-5 16,15-9-2-16,-7 27-1 0,0 6 0 15,-2 8-1-15,0 5 2 0,-1 8 1 16,-5 9-1-16,-2 11 1 0,-9 11-1 15,-5 8-2-15,-3 1 1 0,-2 0-1 16,1-2 0-16,3-4 0 0,1-4 1 16,5-7 1-16,5-1 1 15,0-5-3-15,4-1 1 0,0-3-1 0,-2-8 3 16,4-9-3-16,0-8-1 0,0-9 1 0,0-5-1 16,0-6 1-16,0-4 0 0,0-3 0 15,0-2 0-15,0-1 0 0,0-3 2 16,0 0-1-16,0 1 2 0,0-1 31 15,0 0-20-15,0 0-11 16,4 0 2-16,0 0 3 0,2-1-5 0,0-1 1 16,7 0 5-16,5-1 2 0,3 0-5 15,2-3-4-15,6-3 0 0,4 0 0 16,2 0-2-16,4-2 2 0,7-1-2 16,3-4-4-16,5-2-39 0,-9-8-64 0,-9-2-152 15</inkml:trace>
  <inkml:trace contextRef="#ctx0" brushRef="#br0" timeOffset="92564.02">16045 15679 349 0,'0'0'42'0,"0"0"-2"0,0 0 2 16,0 0 2-16,0 0-7 0,0 0-4 15,0 0-1-15,-6 1-6 0,2-1-1 16,2-1-2-16,0 1 1 0,-3 0 0 16,3 0-1-16,0 0-3 0,-2 0-3 15,-2 1-3-15,-6 2-2 0,5-2-1 16,-3 3-1-16,-9 2 0 0,5 1-1 15,-9 2 0-15,-2 0 0 0,-4 2-3 16,-4 0-5-16,-4 2 0 0,0-1 1 16,-2-1-1-16,-1 3 3 0,-5-1 0 15,1-3 2-15,5 4 2 16,-10-1 0-16,3-1 0 0,-1 0-5 0,1-2 5 16,5-1 0-16,1-3-3 0,5-1 1 0,0-3-2 15,4-2 1-15,0 0-2 0,4 1-1 16,-2-1 0-16,7 0-1 15,5 0 0-15,-1-1 0 0,7 0 0 0,3 0 0 16,2 0 0-16,-1 1 0 16,5-1-1-16,2 1 1 0,-2-3-1 15,2 1 0-15,0 2 0 0,0 0 0 0,0 0-1 16,-2 0 0-16,0 0 0 0,2 0 1 16,0 0 0-16,0 0 0 0,-2 0 0 15,0-1 0-15,2 1 1 0,-2-3-1 0,-4 0 1 16,0 2-1-16,-7-2 0 0,7 0 0 15,-2 1-1-15,-7-1 1 0,5 0 1 16,2 2-1-16,-7-2-1 16,5-1 1-16,2 2 1 0,1 0-1 0,-1 0-1 15,4 2 1 1,0-3 0-16,2 0 0 0,2 0 2 16,-2 0-2-16,-2-1-1 0,2-3 1 0,-5-1 1 0,-3-4-1 15,2 0 0 1,4 1 2-16,-3-4-4 0,-1 2 2 0,0-2-1 0,2-3 1 15,4-5 1-15,0-2 1 0,-1-4-1 16,1-3 0-16,-2-8 0 0,4 0 0 0,-2-3-1 16,2-3 1-16,-6-2 0 0,0-4-1 15,0 0 0-15,4 0 2 16,-7-1-2-16,1 1 0 0,2-2 1 0,2 0 0 16,0 0-1-16,1-2 2 0,-1 2-2 15,2 3 1-15,-4-2-1 0,2 6-1 16,0 0 1-16,0 2-1 0,-1 2 2 15,3 0-1-15,2 0 1 0,-2 4-1 16,2-1 0-16,0 3 1 0,0-2-1 16,0 2 0-16,0 4 1 0,2 1 0 15,-2 5-1 1,0 0 1-16,0 2 0 0,0 2 0 0,0 2 0 0,0 0-1 0,0-1 1 16,0 2 0-16,0-1-1 0,0-3 0 15,0 2 1-15,-2 2 0 0,0-1-1 16,0 2 0-16,2-4 0 0,-2 2-1 15,0-1 0-15,2-1 1 0,0-1 0 16,0-1 0-16,4-1-1 16,0 1 1-16,0-1 0 0,3 3 0 0,-1-1 0 15,0 2 0-15,-2 3 0 0,-2 0 1 16,0 1-1-16,0 3 1 0,-2 0-1 16,0 2 1-16,0 1 1 0,0 0 5 0,0 2-7 15,0 3 0-15,0 2 0 0,0 0 0 16,0 1 0-1,0 1 0-15,0 1 0 0,0 0 0 16,0 0 0-16,0 1 0 0,0-2 0 0,0 0 0 0,0 0 0 16,0 1 0-16,0 0 0 0,0 2 0 15,0-1 0-15,0 1 0 0,0 0 0 16,0 0 0-16,0 0 0 0,0 0 0 16,0 0 0-16,0 0 0 0,0 0 0 15,-2 0 0 1,-2 3-7-16,-2 4-7 0,-2 2-3 15,-3 3-8-15,3 0-1 0,-6 1-6 0,3-2-9 0,-3 0-12 16,-3-4-47-16,3 0-32 0,-7-2-55 0</inkml:trace>
  <inkml:trace contextRef="#ctx0" brushRef="#br0" timeOffset="93025.55">14584 13536 392 0,'0'0'54'16,"0"0"-16"-16,0 0 17 0,0 0 1 15,0 0-10-15,24-57-8 0,-22 54-2 16,-2 3-5-16,2 0-1 0,-2 0-4 0,0 0-8 16,0 0-1-16,0 0-2 15,-2 2 0 1,2 2-6-16,-2 4-5 0,-2 2 0 16,0 4-2-16,-6 2 1 0,-7 4 0 15,5 2-1-15,-11 5 0 16,4 4-1-16,3 0 0 0,-7 1-1 0,9-2 1 15,-1-2-1-15,7-3 0 0,4-4 0 16,2-4 1-16,2-2-1 0,0-3 0 16,0-3-1-16,2-5 0 0,-2-1 1 15,0 0 0-15,2-3 0 0,0 0 0 16,0-3 0-16,6-8 0 0,5-5 1 16,-5-8-1-16,9-4 0 0,-1-4 0 0,5-2 1 15,-3 1-1-15,5-4 0 0,-2 4 0 16,-1 3 0-16,5 3 1 15,-10 7 0-15,3 3 0 0,-9 6 1 0,3 4 2 16,-4 2 3-16,-2 2-1 0,3 2-1 16,7 1-2-16,-5 1 0 0,7 3 0 15,-1 3-2-15,5 1 2 0,-1 6-2 16,0 3 3-16,4 2-1 0,-7 9 1 16,3 2-3-16,-3 7 1 0,-3 3-2 15,-5 1 2-15,3 1 0 0,-5 0-2 16,-2 2 0-16,4-2-28 0,3 0-31 15,-7-5-65-15,-2-11-84 0</inkml:trace>
  <inkml:trace contextRef="#ctx0" brushRef="#br0" timeOffset="96707.22">26403 13616 93 0,'0'0'40'0,"0"0"-7"0,0 0-9 16,0 0-3-16,0 0 2 0,0 0-3 15,0 0-5-15,-24-7 1 0,19 6 5 16,1 1-6-16,-2-1-1 0,-4 1 3 15,1-2 4-15,3 1 4 0,0-1-3 16,0 2-3-16,-2-1-3 0,1 1 0 16,1 0 2-16,2 0-3 0,-4 0-2 15,0 0 0-15,-1 0 2 0,5 0-1 16,-4 1 0-16,-5 1-4 0,3 1 1 16,4 1 3-16,-7-1-1 0,3 1 3 15,6-3-2-15,2 1 1 0,-2-2-2 0,2 1 1 16,0-1-2-16,0 0 3 0,2 0-1 15,0 0-1-15,0 0-1 0,0 0 1 16,0 0-1-16,0 0-3 0,0 0-3 16,0 0-3-16,4 0-2 0,2 0 0 15,-2-1 1-15,6 0 3 0,7-3 1 16,-1 0 2-16,5 0-2 0,4 1 0 16,-2 0-1-16,-1-1-1 0,5-1-1 15,-2 1-1-15,-6 1 0 0,3 1-1 16,1-2 0-16,-8 3 0 0,5-1 1 15,-9 0-1-15,1 1 1 0,0 0 2 16,-5 0 0-16,-7 1 1 0,2 0-1 0,-2 0 0 16,0 0 1-16,0-1 0 0,-2 1 2 15,0-2-2-15,-9 2 0 0,-5 0-4 16,-1 0 0-16,-8 4-1 0,-4 2 0 16,-2 1 0-16,-2-1 0 0,4 1 0 15,5-2 0-15,5-1 0 0,0-1 1 16,9 0-1-16,2-3 0 0,0 3 0 15,3-2 0-15,-1 1 0 0,6 0 0 16,-2-2 0-16,2 1 0 0,0-1 0 16,0 0 0-16,0 0 0 0,2 0-2 0,4 0 0 15,9-1 1-15,-3-3 1 0,15 1-2 16,-2-1 2-16,0-2 1 0,0 2-1 16,-1-1 0-16,3 1 1 0,-12 1 0 15,3 0 1-15,-11 3-1 0,-3-3 2 16,-2 2-1-16,-2 1 0 0,0 0 0 15,0 0 0-15,0 0 0 0,0 0 0 16,0 0 0-16,-4 0-2 0,2 0-4 16,-5 0-21-16,1 1-18 0,-4-5-46 15,-1-9-26-15,5-6-179 0</inkml:trace>
  <inkml:trace contextRef="#ctx0" brushRef="#br0" timeOffset="101235.35">18441 5506 13 0,'0'0'53'0,"0"0"-1"16,0 0-10-16,0 0-3 0,0 0 2 16,0 0 13-16,0 1-20 0,-2-1-4 15,0-1 10-15,2-1-4 16,-2 1-1-16,2 1-3 0,0 0-5 0,0-1-5 16,0 1-3-16,0-2 0 0,0 1 1 15,0 1-1-15,0 0 0 0,0 0 4 16,0 0-1-16,0 0 4 0,-2 0 1 15,2 0-6-15,0 0-2 0,0-1 0 16,0 0-6-16,0 0-1 0,0 1-4 16,0-1-2-16,2 1-2 0,-2 0-1 0,2-1-2 15,2 0 1-15,0-3-1 16,2 2 1-16,2-1 2 0,-1 1 0 0,-3 1 0 16,0-1-3-16,-2 2 1 15,0-1 0-15,0 1 0 0,0 0 0 16,-2 0 1-16,2 0-2 0,-2 0 0 15,2 0 0-15,4 0-1 0,-3 0 0 0,1 1 0 16,0 1 1-16,2 1-1 0,2-1 0 16,1 1 0-16,-3 1 0 0,-2 0 1 15,4-2-1-15,-2 1 0 0,1-1-1 16,-1 1-7-16,-2 2-28 0,0 1-28 16,-4 2-24-16,-4-3-34 0,-13-4-77 15</inkml:trace>
  <inkml:trace contextRef="#ctx0" brushRef="#br0" timeOffset="104591.19">14127 16656 269 0,'0'0'71'0,"0"0"-15"16,0 0-16-16,-54 41 4 0,42-39-2 16,5 0-12-16,3-2-3 0,2 0-11 15,0-1-3-15,-2-2-2 0,2-3 1 16,2-1 2-16,-4-4-6 0,0-1-5 0,-1-5 1 15,-1-5-3-15,4-3-1 16,2-6 2-16,0-1 0 0,0 3-2 0,2-2 0 16,4 8 0-16,-3 1 0 0,1-1 0 15,2 5 0-15,-6 0 2 0,6 7-1 16,0-1-1-16,3 4-1 0,-1-1 1 16,-2-2 0-16,4 5 0 0,7-1-1 15,-11-1 1-15,7 4-1 0,1 4-1 16,-6 0 2-16,5 1-2 0,-1 7 2 15,-6 5 0-15,5 1 0 0,-3 6 0 16,-2 3 0-16,-4 2 2 0,-2 2 0 16,-4 0-1-16,-6 1 2 0,-3 1-2 0,5-2 2 15,-9 2-2-15,7-3 1 0,-2-4 0 16,1-2 4-16,1-5 0 0,10 0-2 16,-4-1 3-16,2-5 0 0,0 2-1 15,2-6-1-15,0 0 2 0,0 0 0 16,0-2-1-16,2 1-1 0,2-3-1 15,-2 1-1-15,8-1-2 0,5-1 0 16,-7 0 1-16,13-1-2 0,-7-4 0 16,9-3-1-16,-6-1 1 0,7 2-1 15,-11-3-31-15,3 0-26 0,-5 0-44 16,-1-4-49-16,-2 2-98 0</inkml:trace>
  <inkml:trace contextRef="#ctx0" brushRef="#br0" timeOffset="105017.36">14327 16499 441 0,'0'0'78'0,"0"0"-35"15,0 0 4-15,0 0-14 0,0 0-15 16,0 0-11-16,0 0-4 0,0 0 3 0,11 6 2 16,-5-3 2-16,2 4 5 15,2-2-6-15,-1-1-4 0,-3-1-2 0,2-2-3 16,2-1 2-16,-1 0-1 0,-3-3 0 15,8-5-1-15,-1-7 0 0,-1-1 4 16,5-3-2-16,-7-2-1 0,5 2-1 16,-3 1 0-16,-8 1 0 15,2 1 0-15,-2 0 0 0,-2 3 0 0,-2 1 1 16,0 3 0-16,-6 2 1 0,0 1 0 16,2 5 0-16,-4 0 1 0,-7 1-1 15,5 5 0-15,-7 5-2 0,1 5 0 16,-5 4 1-16,7 1-1 0,-3 4 0 15,5-1-2-15,5-1 2 0,-1 0 0 0,4-3-2 16,2 2 2-16,2-1 1 0,0 2 2 16,2 0 1-16,8-1 0 0,-1 1 2 15,-1-2 7-15,8-1-1 0,-1-3-7 16,6-3-4 0,-1-2 0-16,1-2-1 0,4-3 0 0,0-4 0 15,-3-3-10-15,7-8-47 0,0-5-27 0,-2-4-102 16,-8-3-18-16</inkml:trace>
  <inkml:trace contextRef="#ctx0" brushRef="#br0" timeOffset="105253.26">14784 16240 447 0,'0'0'90'0,"0"0"-48"0,0 0-27 0,0 0 12 15,0 0 4-15,0 0-4 0,0 0-9 16,0 0-7-16,0 0 0 0,-8 0 13 0,10 13 0 15,2-1 6-15,-2 5-8 16,2 3-5-16,-4 3-6 0,2 5-5 0,0 6-3 16,-2 2-1-16,0 3-2 15,2-4 1-15,0-2 1 0,3-5-2 0,-3-5-2 16,0-2-52-16,4-5-23 0,-2-7 3 16,-4-3-49-1,0-5-93-15,0 0 30 0</inkml:trace>
  <inkml:trace contextRef="#ctx0" brushRef="#br0" timeOffset="105441.95">14641 16422 396 0,'0'0'108'0,"0"0"-69"0,0 0-9 16,0 0-9-16,0 0-16 0,0 0 16 15,0 0 13-15,0 0 1 0,62 1-2 16,-47 1-7-16,1-1-9 0,-3-1-8 15,5 0-6-15,-5 0-1 0,8-3-2 16,-5-3-8-16,5-3-81 0,-3-6-34 16,-5-1-144-1</inkml:trace>
  <inkml:trace contextRef="#ctx0" brushRef="#br0" timeOffset="105802.75">14931 16348 432 0,'0'0'106'16,"0"0"-54"-16,0 0-2 0,0 0 8 0,0 0-14 0,0 0-23 16,0 0-9-16,0 0-7 0,0 0-2 15,-4 13-2-15,6-6-1 0,2 2 1 16,-2 3-1-16,-2 1 4 0,0 3-3 16,0 1-1-16,2 0 2 0,-2-5-1 15,2 0 0-15,2-2 0 0,0 0-1 16,3-1-1-16,1-3 1 0,-4 1-1 15,0-3 1-15,4-1 0 0,1-1-1 16,-1-1 1-16,-2-1 0 0,4 0 1 16,1-2-1-16,-1-3 0 0,-6-1 0 15,2-1 1-15,1-4 0 0,-3-2 2 0,0-2 1 16,-2-2 1-16,-2-2-2 0,0-2-3 16,-2-1 2-1,-2 4-2-15,0 4 1 0,0 4 0 0,1 5-1 16,1 3 0-16,2 1 0 0,-2 1-11 0,2 0-3 15,0 0-39-15,0 1-17 0,-2 6-7 16,2 0-124-16</inkml:trace>
  <inkml:trace contextRef="#ctx0" brushRef="#br0" timeOffset="106242.27">15164 16345 386 0,'0'0'81'0,"0"0"-6"0,0 0-14 0,0 0-6 0,0 0-16 0,0 0-12 16,0 0-8-16,-20-54-3 0,20 47-6 16,0 3 2-16,2 0 0 0,0 2-2 15,2 0-5-15,-4 2 0 0,6 0-3 16,0 0 0-16,-1 0-2 0,5 2 0 15,4-1 0-15,-5 2 1 16,7 2-1-16,-3 2 0 0,-1-2 0 0,4 2 0 0,-7 1 0 16,3 0 0-16,1 1-1 0,-9 1 1 15,0 0 0-15,-2 2 0 16,0 4 0-16,-2 1 0 0,-4 6 0 0,-2 4 0 16,-5 3-2-16,1 0-2 0,2-5 0 15,-1-2-1-15,3-2-8 0,0-4 4 16,2 0 9-16,0-7 0 0,4 0 0 15,0-3-26-15,0-3 24 0,0-2 1 16,0-2 1-16,2 0 0 0,4 0 0 16,0 0 1-16,7-4-1 0,-7-4 2 15,8 0-2-15,-1-4 2 0,1-3-2 16,5 0-10-16,-7-2-50 0,5-3-38 16,-9-1-83-1,0 0-156-15</inkml:trace>
  <inkml:trace contextRef="#ctx0" brushRef="#br0" timeOffset="106715.17">15330 16335 340 0,'0'0'20'0,"0"0"31"0,0 0-11 0,0 0-4 16,0 0-5-16,0 0-2 0,0 0-2 15,0 0 6-15,0 0-6 16,-17-2-11-16,23 1-6 0,1-1 0 0,1-1 4 16,0 1 2-16,5 0 3 0,-5 2-5 15,-4 0-4-15,4 2-4 0,5 3-1 16,-5 2-3-16,-4 0-1 0,6 5 1 16,3-2-1-16,-7 2 0 0,2 2-1 15,5-1 0-15,-5 2 1 0,-2-1-1 16,-2 1 0-16,0 2 0 0,1-3 0 15,1 2-1-15,-4-4-1 0,0-1-18 16,-2 0 4-16,0-5 2 0,0 0 0 0,0-4 2 16,0-1 7-16,-4-1 5 15,4 0 0-15,-4 0 2 0,2-3-1 0,-3-2 1 16,3 1 11-16,-2-2 4 0,2-3 2 16,0-5 8-16,2-7 6 0,0-4-8 15,0-6-7-15,4 1-6 0,4 2-3 16,1 4-3-16,-1 11-2 15,-4 7-4-15,-2 6 1 0,0 0-1 0,2 3 0 16,5 5-2-16,1 5 0 0,-4 3 1 0,-2 3 0 16,7 2-2-16,1 5-39 0,-4 2-23 15,3 1 0-15,3 0-15 0,-4-7-26 16,-1 0-34-16,1-6-153 16</inkml:trace>
  <inkml:trace contextRef="#ctx0" brushRef="#br0" timeOffset="107565.58">16090 16426 351 0,'0'0'53'0,"0"0"16"16,0 0-7-16,0 0-12 0,0 0-18 15,0 0-7-15,0 0 1 0,-20-31 0 16,18 30 0-16,0 1-5 0,2 0-6 16,0 0 0-16,0 0 0 0,0 0-6 15,0 1-6-15,0 5-2 0,2 3-1 0,4 4 0 16,-2 1 0-16,2 4 1 0,0 1 1 15,-3 4-2-15,3 1 1 16,-2 4 0-16,4 1 0 0,-4-3 0 0,0-1-1 16,1-4 0-16,-1-5 1 15,-2 0-1-15,2-5-1 0,-2-5-2 0,0-2 1 16,-2-3-9-16,2-1 1 0,-2 0 9 16,0 0 1-16,0 0 1 0,0-4 2 15,-4 1-3-15,0-3 4 0,-2-1-1 16,-1-3-1-16,-5-6-2 15,2-6 0-15,1-8 0 0,-1-7 0 16,-2-3-2-16,5-5 2 0,3-1 0 0,2 1 2 16,2 4-2-16,0 7 0 0,-2 2 0 15,2 5 1-15,0 2 3 0,0 6 0 16,0 5 0-16,0 1 2 0,0 4 5 16,2 1-2-16,-2 3-2 0,0 4-2 0,2 0-3 15,0 1-2-15,0-2 1 0,3-1-1 16,5 2-1-16,4 1 1 0,1 0 1 15,3 1 0-15,-1 2-1 0,8 2 1 16,-2 4-1-16,1 1 1 0,-5 4 0 16,4-2 1-16,-9 3 0 0,1-2 2 15,-7 0-4-15,-6-3 0 0,-2 0 2 16,0 0-1-16,0 1 0 16,-4 1 0-16,-6 1-1 0,-5 4-5 0,5 1-9 15,-11 4-5-15,9 0-1 0,-7-1-11 16,9-3 18-16,-7-6 6 0,9-3-19 15,2-6 22-15,4-1 4 0,-3-1 0 0,1-1 0 16,2 0 0-16,0 0 2 0,2-1-2 16,-4 0 10-16,4-1 6 15,0 0 0-15,-2 0-3 0,2 0-1 0,0 2-1 16,2-2-3-16,2 2 0 0,4 0-5 16,-1 0 1-16,5 2-1 0,7 3 1 15,-7 4-2-15,9 0 1 0,-1 1-1 16,-1 2 1-16,2-2-1 0,-7 4-1 15,5-1 1-15,-7-1-2 0,3 2 0 0,-7-5 2 16,-4-1-2-16,-2-1-34 0,0 0-36 16,-2-4-24-16,-2 0-92 0,-2 0-206 15</inkml:trace>
  <inkml:trace contextRef="#ctx0" brushRef="#br0" timeOffset="107865.6">16554 16397 397 0,'0'0'117'15,"0"0"-62"-15,0 0-13 0,0 0 4 0,0 0-10 16,0 0-12-16,0 0-8 0,-5 1-4 15,5-1-3-15,0 0-6 0,2 2-1 0,1-1-2 16,-1-1 0-16,4 0 0 0,6 0 2 16,1-3 1-16,-3 2 1 15,11-1 0-15,-7 1-4 0,7-2 2 0,-1 1-1 16,-1 1-1-16,-5 0-1 0,-1 1-54 16,-13 0-44-16,0 3-90 0</inkml:trace>
  <inkml:trace contextRef="#ctx0" brushRef="#br0" timeOffset="108070.65">16595 16555 144 0,'0'0'296'0,"0"0"-254"16,0 0-22-16,0 0 29 0,0 0-10 0,0 0-10 0,0 0-3 15,0 0-1-15,0 0-4 0,54 43-3 16,-42-33 0-16,9-6 3 0,-7 0-14 15,11-4-3-15,-2 0-3 0,-1-4-1 16,5-9-44-16,-2-6-52 0,0-2-116 16</inkml:trace>
  <inkml:trace contextRef="#ctx0" brushRef="#br0" timeOffset="108812.42">17126 16247 206 0,'0'0'78'0,"0"0"-42"0,0 0 2 15,0 0 0-15,0 0-7 0,0 0-3 0,0 0-2 16,0 0 9-16,0 0 3 16,-12-21 3-16,10 19-9 0,2 1-5 0,0 1 5 15,-2 0 8-15,-1 0-3 0,3 0-5 16,0 0-6-16,0 0-5 0,0 0-2 16,0 0-5-16,0 0-8 0,0 0-2 15,0 1-3-15,0 5-1 0,0 1-1 16,0 3 1-16,0 5 1 0,0 0 1 15,0 6-2-15,0 3 0 0,0 4 0 0,0-1 0 16,-2-3 3-16,2 1-3 0,-2-3 0 16,2-3 0-16,0 2 1 15,0-4-1-15,2 1-1 0,-4-5 1 0,2-4-9 16,-2-3-11-16,2-5 2 16,0 0 6-16,0-1 3 0,0 0 1 0,-4 0 4 15,4-3 3-15,-2 2 0 0,0-1-1 16,0-2 2-16,0-1 0 0,-2-3 0 15,2-2 1-15,0-2 0 0,0-7 3 0,2-4 2 16,0-7-3-16,0-4 1 0,2 0-2 16,0-1 1-16,2 2 1 0,0 4 7 15,0 4-9-15,-2 8 3 16,2 6 0-16,-4 5 2 0,2 3 3 0,-2 0 3 16,0 1-2-16,2 1-4 0,-2 1-1 15,0 0-1-15,0 0-2 0,2 0-3 16,1 2 0-16,1 2 0 0,-2 0 0 15,6 3 0-15,-4 2 0 0,9 3 2 16,-5 2 2-16,2 6 2 0,7 2-1 16,-5 4 3-16,3 2 4 0,-1-2-2 15,3-2-5-15,-3 0 6 0,1-2-8 0,3-1-3 16,-3 0 1-16,3 1 0 0,-3 0 1 16,3 0-2-16,-7-3 0 0,3-3 1 15,-6-2-1-15,-1-6 0 0,-5-1 0 16,-2-3-14-16,0-2-13 0,0-2-2 15,0 0-4-15,0-3-6 0,-2 1-18 16,-5-2-38-16,5 0-7 0,-8 0-52 16,4-1-99-16</inkml:trace>
  <inkml:trace contextRef="#ctx0" brushRef="#br0" timeOffset="109080.4">17188 16511 351 0,'0'0'124'0,"0"0"-56"0,0 0-5 15,0 0-29-15,0 0-8 0,0 0-2 16,0 0 2-16,-4 0-2 0,4 0-5 16,0 0 1-16,0 0-2 0,0 0-5 15,0 0-6-15,0 0-3 0,4 0-3 0,-2 0-1 16,9 0 0-16,-3 0 0 0,0 0 1 15,4 1 1-15,3 2 1 16,-3-3-2-16,9 0 0 0,-4 0 0 0,5-4-1 16,3-5 0-16,2-12-67 15,0-8-74-15,0-8-299 0</inkml:trace>
  <inkml:trace contextRef="#ctx0" brushRef="#br0" timeOffset="112821.46">13980 13044 110 0,'0'0'96'0,"0"0"-18"0,0 0-20 16,0 0-1-16,0 0-1 0,0 0-5 15,0 0-1-15,0 0-9 0,-12 0-6 0,12-1-3 16,0 1-3-16,0-2 4 0,0 2-3 16,0 0-2-16,0 0-3 0,0 0-5 15,-3 0-2-15,-1 0 1 0,-2 3-1 16,-4-1-5-16,-1 0-2 0,-11 3-1 16,-3 1 1-16,-4 1-3 0,-8 2 1 15,-5 0-1 1,1 3-3-16,-13 0 1 0,3 3 1 0,-9 0-2 0,-2 2 1 15,-7 1 1-15,1-1-1 0,-2 1 0 16,-4-1 0-16,1 0-3 0,1 0 1 16,2 0-4-16,3 0-6 0,7-1 6 15,5-3 1-15,3 1 1 16,2-3-1-16,7-2 2 0,6-1-1 0,4-1-1 16,8-3 3-16,8-3-4 0,5 2 0 0,8-1 0 15,4-1 0-15,-2 0 0 0,2-1 0 16,0 0 0-16,0 0 0 0,0 0 0 15,0 0 0-15,0 0 0 0,0 0 0 16,0 0 0-16,0-1 0 0,0 1 0 16,0 0 0-16,0 0 0 0,0 0 0 15,-2 0 0-15,-2 0 0 0,4 0 0 16,-5 0 0-16,1 0 0 0,-4 0 0 16,2 0 0-16,0 0 0 0,1 0 0 15,1 0 0-15,0 0 0 0,-2 0 0 0,2 0 0 16,0 0 0-16,2 0 0 0,0 0-3 15,0 0 2-15,-1 0 1 0,1-1 0 16,2 1 0 0,-4 0-1-16,-6-1 1 0,2 1 0 0,-3-2 1 0,1 0-1 15,-13-2 0-15,5 0 1 0,-7 1 2 16,-2 2-3-16,-2 1 0 0,10 0 0 16,5-2 0-16,8 2-4 0,-7 0 4 15,-1 0-1-15,10 0 0 0,-11 0 1 16,7 0 0-16,-2 0 0 0,-3 0 0 15,1 0 0-15,2 0-1 0,-3 0 1 32,3 0 0-32,2 0 0 0,-3 0 0 0,5 0 0 0,2 2 0 0,-2-2 0 0,4 0 1 31,0 0-1-31,-1 0 0 16,-1 0 1-16,-4 0-1 0,4 1 0 0,0-1 0 15,0 0 0-15,0 0 0 0,4 0 0 16,0 0-1-16,-3 0 0 0,3 1-1 15,-2 1 0-15,2 2-2 0,2 1-14 16,-2 2 0-16,3 0-1 0,-3 0-2 16,6 1-11-16,0-1-9 0,0-1-18 15,0 0-30-15,-2-5-22 0,-4-1-87 16</inkml:trace>
  <inkml:trace contextRef="#ctx0" brushRef="#br0" timeOffset="113530.46">11985 10972 271 0,'0'0'86'16,"0"0"-20"-16,0 0 6 0,-21-51-8 15,21 45-23-15,0 1-8 0,0 0-9 16,3 1-3-16,-1 3-2 0,0-2 3 15,0 3 2-15,-2 0 2 0,0 0-3 16,2 0-6-16,4 2-1 0,-4 4-2 16,0 3-1-16,2 3 0 0,0 7 0 15,1 2-3-15,-3 7-3 0,2 5-2 16,-2 4 1-16,-2 10-1 0,0 4 1 16,0 6 1-16,-4 5 1 0,0 4 1 15,4 5-4-15,-5 3-5 0,1 3 3 16,4 0-1-16,0-2-1 0,0-2 1 0,0-5-1 15,0 0-1-15,0-5 2 0,0-3-2 16,-2-3 1-16,0-3 1 0,-2-3-1 16,-4-1-1-16,-1-4-1 0,1 1 0 15,-2-1 0-15,-3-3 0 0,3 0-13 16,-4-3 5-16,5-2-3 0,-1-2-4 16,6-3 3-16,-6-1-8 0,5-7 5 15,1-3-4-15,2-8-9 0,0-4-18 16,0-4-12-16,-2-5-7 0,4-1-32 15,-6-5-17-15,-5-6-92 0</inkml:trace>
  <inkml:trace contextRef="#ctx0" brushRef="#br0" timeOffset="114300.93">11894 10906 214 0,'0'0'222'16,"0"0"-144"-16,0 0-24 0,0 0 6 0,0 0-10 15,0 0-9-15,2-17-8 0,-2 16-6 16,0 1-5-16,0 0-5 0,0 0-7 15,0 3-4-15,0 3-3 0,0 3-3 16,-6 7 1-16,2 5 2 0,-8 7-1 16,-5 2-1-16,3 6 1 15,-5-1 0-15,2 1 0 0,1-1-2 0,1-6 1 16,5 0 0-16,2-6-1 0,8-3 0 16,-2-5 0-16,2-5-1 0,0-4 0 15,0-3 1-15,0-2 0 0,2-1 1 16,0-1-1-16,4-8 3 0,4-7 1 0,3-6-1 31,-1-5 1-31,7-6-3 0,-11-3 1 0,7-1-2 0,-1-3-1 0,0-1 1 16,3 3 0-16,-5 4 1 0,3 8-1 15,-9 7 0-15,-2 9 0 0,2 2 0 16,-1 4 1-16,-1 2-2 0,4 2 1 16,-4 3-1-1,4 9 0-15,7 8 0 0,-1 10 1 0,1 8 1 16,3 9 0-16,-1 6 1 0,-1 5-1 15,11 1-1-15,-6 0 0 0,2 1 0 0,2-1-28 16,-9-3-58-16,1-1-31 16,-13-11-109-16</inkml:trace>
  <inkml:trace contextRef="#ctx0" brushRef="#br0" timeOffset="115197.59">11917 12867 137 0,'0'0'29'0,"0"0"10"15,0 0 20-15,0 0-4 0,0 0-18 16,0 0-9-16,0 0 4 0,-29-59 1 31,29 48 0-31,0-2-3 0,2 0-5 16,-2-2-4-16,0 3 8 0,0 1 1 15,0 0-1-15,0 2-2 0,0-1-1 16,-4 3 5-16,4 0 0 0,-4 2-2 16,4 2-6-16,-6 0-5 0,6 2-2 15,0 1-1-15,0 0-5 0,0 0-3 16,0 0-4-16,0 0-1 0,0 3-2 0,0 1 0 16,0 3-1-16,0 5 1 0,0 1 1 15,-5 5 0-15,3 1 1 0,-2 4 0 16,0 5 1-16,0 3 0 15,0 4-2-15,2 0 0 0,0 3 0 0,2 2 0 16,0-2 0-16,0 1-1 0,4-2 2 16,-2-1-2-16,0 0-1 0,4 0 0 15,-2-2 1-15,5-4 0 0,-3-4 0 16,-2-5 0-16,0-3 0 0,2-4 0 16,3-2 0-16,3-3 0 0,-6 1 0 15,4-2 0-15,5-1 0 0,-5-4 0 16,11-2 0-16,-4-1 0 0,9-4 0 0,7-9 2 15,7-3-1-15,3-5 1 0,7-2-2 16,8-1 1-16,-3-1-1 0,7-2-13 16,7-3-22-16,1 2-38 0,-2-4-55 15,-16 5-127-15</inkml:trace>
  <inkml:trace contextRef="#ctx0" brushRef="#br0" timeOffset="122373.5">19896 13937 132 0,'0'0'44'0,"0"0"-14"0,0 0 19 16,0 0 4-16,-58 37-16 0,46-31-3 15,3-2-6-15,1-2-5 0,2-1-3 16,0-1-1-16,2 2 0 0,2-2-1 16,-5 0 2-16,-1 1-6 0,6-1 8 15,-2 0 4-15,-2-1-2 0,2-2-12 16,-1 3 1-16,-1-2 1 0,-2 2-4 0,0 0-4 16,2 2-4-16,-1 1-1 0,3-1 0 15,-2 0 1-15,6-1 0 0,-2-1 5 16,2 0 6-16,0 0 1 0,0 0-3 15,2 0-3-15,2 0-3 0,0 0 0 16,5-1 2-16,1-1 3 0,6 1 0 16,-1-3 1-16,6 2-2 0,-3-3 1 0,3 2-4 15,2 1-1-15,-3 1-2 16,1 1-3-16,-5 0 1 0,3 0 0 16,-4-1 0-16,-1 1 0 0,-6 2 0 15,-2 1 0-15,-3-3 0 0,-1 3 1 16,-2-3-1-16,0 0 0 0,0 3 0 15,0 0 0-15,4 0-1 0,-4-1 1 0,0 0-1 16,0 0 2-16,-4-1 1 16,-3 1 2-16,-5-1 9 0,-7-1-5 0,-3 1-4 15,-5 0-3-15,-4 0-1 0,-2 1 1 16,2 0-1-16,0 1-1 0,8 0 0 16,2-1 0-16,7 1 1 0,6-2-1 15,3-1 0-15,5 0 2 0,0 0-1 16,0 0 0-16,0-1-1 0,0 1 0 15,2 0-1-15,5 0 0 0,3 1 1 16,7 0 0-16,-1 0 0 0,5 0 0 0,6 0 2 16,-3-1-1-16,1-1 1 15,-2 1-1-15,4 0 0 0,-9 0-1 0,3 0 1 16,-8 1 0-16,-3 1-1 0,-6 0 0 16,0 0-11-16,-4-1-34 0,0-1-41 15,0-3-55-15,-6-5-136 0</inkml:trace>
  <inkml:trace contextRef="#ctx0" brushRef="#br0" timeOffset="135884.06">11574 13797 266 0,'0'0'72'15,"0"0"-13"-15,0 0-4 0,0 0 5 0,0 0-5 16,0 0-5-16,0 0-13 0,0 0-6 16,0-26-1-16,0 24-7 0,0 2 1 15,0-3-5-15,0 3-6 16,0 0-3-16,0 0-3 0,2 3-1 0,-2 0-2 16,2 4-2-1,4 2 2-15,-2 5-2 0,-4 5 1 0,4 1 1 16,-4 3 0-16,5 4-2 0,-5 0 0 0,2 4-1 15,-2 0 1 1,2 1-1-16,-2 2-1 0,2-5-1 0,2-2 1 0,0-4 0 0,4-7 0 16,-6-2 0-16,2-7 0 0,-4-1 0 15,3-2 1-15,-1-1-1 0,-2-3 0 16,0 0 1-16,0 0 0 0,2 0 1 16,-2-3 1-16,0-6 0 0,-2-3-2 15,-3-4 2-15,5-3-3 16,-4-6 2-16,2-1-2 0,-6-5 0 0,4-1 0 15,0-3 1-15,2-2-1 0,0-1 0 16,2 0-1-16,0 0 0 0,0 2-4 16,-2 3-4-16,2 7 0 15,-3 5 3-15,1 7 3 0,2 4 2 0,0 2 0 16,0 5 1-16,0 0 0 0,0 0 0 0,7 1-2 16,-3 1 2-16,2 0-2 0,4 1-1 15,-1 0 2-15,5 0 1 0,3 4-2 16,-1 2 2-16,5 0 0 0,4 1 0 15,-3 2 0-15,1-3 1 0,2 3-1 32,-9 1 1-32,-1-3-1 0,-7 3 2 0,-4 2 0 0,-4 2-2 0,-8 4 1 31,-4 3 1-31,-11 1 0 0,-10-1-2 16,0-1 0-16,0 0-5 0,-5 0-3 15,-1-2-1-15,0-3 2 0,2-2 1 16,4-1 4-16,6-3 2 0,8-3 0 15,11 1 0-15,0-5 0 0,6-1 0 0,-1-1 0 16,3 0 1-16,0 0 0 0,0 0 2 16,7 0 0-16,7 0-2 0,1 0 4 15,3 4 5-15,13 1-5 0,-2 0 1 16,6 4-2-16,0 0-2 0,1 1-2 16,1 1 1-16,-2-1-1 0,-4-2-1 15,-2-2-22-15,0-1-44 0,-11-2-37 16,-3-2-67-16,-7-1-180 0</inkml:trace>
  <inkml:trace contextRef="#ctx0" brushRef="#br0" timeOffset="136105.13">12130 13974 402 0,'0'0'47'0,"0"0"14"16,0 0 6-16,0 0-11 0,0 0-22 15,0 0-3-15,0 0-2 0,-29-19 0 16,29 15 0-16,0 0-8 0,0-1-7 16,2 2-4-16,2-2-5 0,6 1-1 15,-1 1-4-15,11-3 1 0,-1 2-1 16,4-3 0-16,6 1 0 0,0 2-1 0,-5-5-44 16,-1 2-39-16,-4-1-39 15,-13-1-106-15</inkml:trace>
  <inkml:trace contextRef="#ctx0" brushRef="#br0" timeOffset="136293.43">12016 14011 492 0,'0'0'60'16,"0"0"-26"-16,0 0-13 0,0 0 32 16,0 0 3-16,0 0-15 0,0 0-5 0,0 0-12 15,56 25-11-15,-39-24-7 0,1-1-4 16,1 0 0-16,6-3-2 0,-5-1-15 15,3-1-45-15,0-4-41 0,-7-1-66 16,1 0-178-16</inkml:trace>
  <inkml:trace contextRef="#ctx0" brushRef="#br0" timeOffset="137004.6">12516 13835 397 0,'0'0'80'0,"0"0"-6"16,0 0-6-16,0 0-16 0,0 0-8 15,0 0-11-15,7-51-7 0,-7 49-2 16,0 0-2-16,0 2-7 0,0 0-5 16,0 0-1-16,0 0 1 0,0 0-4 15,0 4-6-15,0 3 0 0,0 3 0 16,0 4 0-16,0-1 0 0,4 5 0 15,0 1 1-15,0 2-1 0,4 3 0 16,-2-1 0-16,1 2 1 0,1 0-1 16,-2-5 0-16,0-1-1 0,-2-5 0 15,-1-4 1-15,-3 0 1 0,0-5-1 16,0-1 0-16,0-1 0 0,0-3-3 16,0 1 0-16,-3-1 2 0,-1-1-1 15,-4-3 1-15,0-5-1 0,0-3-2 0,-1-4 2 16,-5-2-2-16,3-4-1 0,3-1-1 15,-6-2 2-15,3-3 1 0,5-1-1 16,-2-2 0-16,4-3 2 0,2-3-1 16,2-2 1-16,2 1 2 0,2 4-1 15,2 2 0-15,-2 9 1 0,-4 3 0 16,2 6 0-16,0 7 0 0,-2-1 1 0,5 4-1 16,-1 2 1-16,6 2-1 0,4 0 0 15,5 2 0-15,4 5 0 0,6 4 0 16,0 3 2-16,4 1 1 15,-2 2-1-15,0 0 1 0,-11 0 1 16,-3-1 1-16,-7 0-5 0,-6-1 2 16,-4-2 0-16,-4 1-1 0,-6-3 2 0,-9 3-1 15,-3-1-1-15,-7 0 0 0,-2 0-1 16,0-1-2-16,0-2 1 0,8 0 1 16,6-2 0-16,1 0 0 0,8-3-1 15,3-3 1-15,3 1 0 0,0-3-1 16,2 2 1-16,0-2-1 0,0 1 0 0,0 2 0 15,0-1 1-15,2 2 0 16,0 2 0-16,3 0 0 0,1 3 1 0,2 0-1 16,4 1 0-16,-3 3 0 0,7 0 0 15,-5 3 0-15,5-1 0 0,1-2 0 16,-5 0-1-16,5-1 0 0,-7-5-19 16,2-1-31-16,3-3-23 0,-7-2-25 15,0-2-70-15,-1-6-136 0</inkml:trace>
  <inkml:trace contextRef="#ctx0" brushRef="#br0" timeOffset="137269.26">12849 13819 322 0,'0'0'140'0,"0"0"-59"0,0 0-16 0,0 0-2 0,0 0-3 16,0 0-13-16,0 0-11 0,-2-15-11 15,2 15-2-15,0 0-5 0,0-1-7 16,0 1-7-16,2 0-1 0,2 0-1 16,5 2 0-16,5 3 1 0,1 2 1 0,5 1-4 15,-5 0 2-15,7 1-1 16,-5-1 1-16,0-1-2 0,-7-2 0 0,-4-4-16 16,-2-1-19-16,-4 1-14 15,0 0-28-15,0 1 0 0,-4-2-19 0,0 0-44 16,0 0-82-16</inkml:trace>
  <inkml:trace contextRef="#ctx0" brushRef="#br0" timeOffset="137473.31">12996 13762 391 0,'0'0'79'0,"0"0"13"16,0 0-9-16,0 0-6 0,0 0-13 15,0 0-18-15,0 0-12 16,0 0-12-16,0 0-14 0,-31-19-5 15,29 31 2-15,2 2-2 0,-2-1 1 16,-2 5-3-16,-5 1 1 0,7 3-1 0,-6 2 0 16,-4-2-1-16,1-1-4 0,7 0-25 15,-4-3-20-15,2-4-37 0,4-3-2 16,2-1-42-16,-2-6-45 0</inkml:trace>
  <inkml:trace contextRef="#ctx0" brushRef="#br0" timeOffset="138183.1">13321 13615 433 0,'0'0'100'0,"0"0"-33"16,0 0-9-16,0 0-7 0,0 0-13 0,0 0-13 15,0 0-5-15,0 0-6 0,0 0-3 16,0 27 1-16,0-10-2 0,2 1 0 0,0 3-3 16,0 4-1-16,4-1-3 15,-2 2 0-15,0 1-3 0,0 0 1 16,3 0 0-16,-1-2-1 0,2 0 0 16,0-3 1-16,-4-7-1 0,-4-4 0 0,5-4 0 15,-5-1 0-15,0-4 0 0,0-2 0 16,0 0-1-16,0 0 0 0,0 0-3 15,-3-3 4 1,1-6 0-16,-2 0 0 0,-4-2 0 16,-2-5-1-16,1 1 1 0,7-7 0 15,-6 0 0-15,-2-4 0 0,4-3-1 0,-3-1 0 0,5-4 0 32,-8 1 1-32,1 2-1 0,1 4 0 0,-2 2-5 0,-1 2 0 0,5 7 1 15,-6 2 4-15,5 1-2 0,3 5 3 16,4 2 0-16,2 0 1 0,0 3-1 15,0 0-1-15,2 2 1 16,6-1-2-16,9 2 0 0,-1 0 2 0,9 0 0 0,4 5 0 31,4 0 2-31,0 0 0 0,0 2 3 16,-2-1-3-16,-12 2 2 0,2 1 0 16,-13 0-2-16,-2 2 1 0,0 1-1 15,-6-2-1-15,0 3 2 0,-6-3-2 16,-4 3-1-16,1-1 4 0,-7-3-3 15,4 4 0-15,-7-4-1 0,4 3-1 16,3-1 1-16,-7 0-2 0,7 2-3 16,-4-4 2-16,5 4 1 0,-3-2 0 0,-1 0 1 15,7-1 1-15,-9-2 0 0,9 0 0 16,2-2 0-16,0-3 0 0,2 0 0 16,4-1 0-16,0-1 0 0,0 1 0 15,0 1 0-15,4 1 0 0,4 2 1 16,-2 2 5-16,13 0 1 0,-3 2-1 0,13 1 2 15,2 3-4-15,4-1 0 16,5 3-4-16,3-1 1 0,7 1-2 0,-5 1 1 16,9-6-49-16,-9-13-118 15,-3-13-301-15</inkml:trace>
  <inkml:trace contextRef="#ctx0" brushRef="#br0" timeOffset="145558.67">19718 14450 315 0,'0'0'12'0,"0"0"33"15,0 0-7-15,0 0 17 0,0 0-9 16,0 0-14-16,0 0-5 0,0 0-9 15,-12-4-6-15,14 4-1 0,0 0 2 16,10 3 8-16,-5 2 2 0,5-1-3 16,2 0 2-16,-1-1 0 0,3 1-5 15,3 0-1-15,4-1-6 0,4 0-3 0,4 0 3 16,2-2-3-16,2-1 0 0,2 1-3 16,0 0-1-16,-2 0-1 15,-2 0-1-15,-4 0 0 0,-6-2 0 16,-8 2 0-16,-5-1 0 0,-6 0 0 15,-2 0-1-15,-2 0 0 0,0 0-6 0,-8 0-15 16,-2 0-27-16,-3 1-45 0,-8 0-69 16,3 6-174-16</inkml:trace>
  <inkml:trace contextRef="#ctx0" brushRef="#br0" timeOffset="146142.44">19948 15191 313 0,'0'0'133'0,"0"0"-47"16,0 0-48-16,0 0-1 0,0 0 3 15,0 0-9-15,0 0-5 0,0 0-4 0,39 17-4 16,-27-12-1-16,7 0-5 16,2-1-5-16,1 1-3 0,9 0-2 0,5 0 1 15,3-4-2-15,6 1-1 0,3-4-48 16,10 1-41-16,-2-13-64 15,-7-7-244-15</inkml:trace>
  <inkml:trace contextRef="#ctx0" brushRef="#br0" timeOffset="151666.54">11652 14677 216 0,'0'0'73'0,"0"0"-7"15,0 0-17-15,0 0 15 0,0 0-9 0,0 0-8 16,0 0-8-16,0 0-11 0,-18-11-7 0,18 11-6 16,0 0 1-16,2 0 1 15,2 0-1-15,0 4 6 0,2 1-3 16,-2 3-2-16,1 4-4 0,-5 4 0 0,4 4 3 15,-2 2-5-15,0 4-2 0,-2 2-1 16,0 2-4 0,2 1 0-16,-2-2-3 0,2 2 1 0,0 0-2 0,2-3 0 15,2-2 0 1,-1-5-1-16,-3-3 0 0,0-7 1 0,0-3 0 0,0-3 1 16,0-5-1-16,-2 1 0 15,2-1 0-15,-2 0 0 0,0-3 0 0,0-6 0 16,0-2 1-16,0-6 0 0,0-5-1 15,-2-3 0-15,-4-7-6 0,2-3-14 0,-7-3 0 16,3 0-1-16,0 0 1 0,1-2 1 16,3 3 11-16,-6 3 4 0,6 5-9 15,2 6 8-15,-2 3 5 0,4 3 0 16,-2 3 0-16,-1 1 0 0,3 3 0 16,0 1 2-16,0-1-1 0,5 4 2 15,5-1-1-15,0 2 0 0,-1 0 0 0,5 0-1 16,1 3 0-16,3 1 4 15,1 1 0-15,6 0 1 0,-5 3 2 16,1 3 0-16,8 2-2 0,-11 0-2 0,5 2-3 16,-2 1 1-16,-11 1-1 0,3 1 0 15,-3-2-1-15,-8 0 2 16,-2 1 1 0,-8 3-2-16,-5 1 1 0,-1-1 0 0,-13 2-2 15,-4 2-5-15,-4 1-4 0,0 0-1 16,0-3 4-16,-1-1 3 0,7-2 2 0,0-4 1 0,13-1 1 0,4-6-1 15,7-1 0-15,3-1 0 16,0-1 0-16,2 0 0 0,0 0 2 16,0 0 4-1,0 0 4-15,0 0-2 0,4-3-2 0,9-1-1 16,3-1 0-16,3 1 0 0,8 0 1 0,4 2-1 16,0 1 1-1,2 1-4-15,0 0-1 0,-2 4-1 16,0 3 1-16,-2-1 0 0,-8 1-1 15,1 1 0-15,1-2-6 0,-6 2-25 0,1-2-20 16,-5-2-21-16,1-1-49 16,-6-2-75-16</inkml:trace>
  <inkml:trace contextRef="#ctx0" brushRef="#br0" timeOffset="151917.03">12134 14724 407 0,'0'0'32'0,"0"0"38"15,0 0-24-15,0 0 0 16,0 0-16-16,0 0-6 0,0 0 4 0,-19-10-5 16,26 5-1-16,9 0 0 15,1-1-2-15,12 0-4 0,0-3-4 0,4 3-9 16,2-3 1-16,-2 4-3 0,-4 1 0 15,-4 0-1-15,-7 3-56 0,-3-1-38 16,-11 2-60-16,-4 0-161 0</inkml:trace>
  <inkml:trace contextRef="#ctx0" brushRef="#br0" timeOffset="152106.4">12196 14819 278 0,'0'0'178'0,"0"0"-116"0,0 0-24 0,0 0-8 15,0 0 23-15,0 0-7 0,0 0-5 16,0 0-16-16,58-3-2 0,-42 1-7 16,1-2-7-16,-3-1-6 0,1 1-1 15,-3 1-2-15,-1 0-4 0,1-2-62 16,-6-1-33-16,3 0-85 0,-3-1-203 16</inkml:trace>
  <inkml:trace contextRef="#ctx0" brushRef="#br0" timeOffset="152782.12">12583 14560 378 0,'0'0'64'16,"0"0"11"-16,0 0-17 0,0 0 0 15,0 0-9-15,0 0-1 0,0 0-7 16,0 0-9-16,0 0-8 0,-13-27-8 15,13 27-5-15,0 4-4 0,0 2-3 16,0 2-1-16,6 4 1 0,-2 4 0 16,-1-1-1-16,-1 3-1 0,8-1 0 15,-2 5-1-15,3 1 0 0,-7-2-1 0,4 5 0 16,0-3 1-16,1-2 0 0,-5-2-1 16,0-5 0-16,-4-2-6 15,4-7 4-15,-4-2-10 0,0-1-2 16,0-2-1-16,0 0 2 0,0 0 9 0,0-2 2 15,-4-1 2-15,0-3-7 0,-7-5 1 16,1-1 4-16,0-3 1 0,-5-3-9 16,-1-2-8-16,7-2 2 0,-5 0 6 15,4-1 8-15,3-2 0 0,-1-4 2 16,2-1 0-16,2 4 0 0,2 5 0 16,2 4 2-16,-2 4-2 15,0 5 2-15,2 2 6 0,0 2 4 0,0 1-2 16,0 0-3-16,4 0-3 0,4 0-2 0,4 0-2 15,1-1 1-15,9 1-1 16,-1-1 1-16,4 0 3 0,0 1 1 16,4-1 0-16,-9 4-1 0,1 0 0 0,-4 3-1 15,-7 2-1-15,-4 1 0 0,-4 3 0 16,-2 3 0-16,-2 0 2 0,-6 6-1 16,-11 0 0-16,1-1-1 0,-7 2 0 15,0-1-1-15,2-1-1 0,3 2 0 16,1-1-1-16,5-2-1 0,1-3-4 15,3-1 1-15,2-3 3 0,5 0-3 16,1-4 2-16,2-2 2 0,0-2-2 16,0-1 3-16,0 2 0 15,0-2-2-15,2 0 1 0,1 0 1 16,7 1 2-16,4-1 3 0,-3 2 0 0,5-2 0 0,1 1-3 16,6-1 0-16,-5 2-1 0,5 2-1 15,-5 1 0-15,3 3 1 0,2-2-1 16,-9 2-1-16,7-1-21 0,-7-1-39 15,1-2-23-15,-9-3-45 0,2-1-116 16</inkml:trace>
  <inkml:trace contextRef="#ctx0" brushRef="#br0" timeOffset="153097.25">13013 14498 272 0,'0'0'125'16,"0"0"-21"-16,0 0-26 0,0 0-15 16,0 0-11-16,0 0-5 0,0 0-12 0,31-25-5 15,-27 28-11-15,0 1-7 0,2 2-5 16,4 2-1-16,1 2-2 0,-1 0 0 15,2-1-1-15,1 3-3 0,1 3 1 16,3-1 1-16,-5 2-2 0,5-3 2 16,-9-1-1-16,2 0-1 0,3-3-12 15,-7-3-17-15,-4-4-26 0,2-2-29 16,-4 0-16-16,-4-2-53 0,2-1-62 16</inkml:trace>
  <inkml:trace contextRef="#ctx0" brushRef="#br0" timeOffset="153317.57">13139 14519 282 0,'0'0'139'0,"0"0"-56"0,0 0-18 15,0 0 1-15,0 0-10 0,0 0-1 16,0 0-5-16,0 0-15 0,0 0-8 16,-11-16-9-16,5 27-7 0,-4 1-5 15,-1 6-3-15,-5-1-2 0,3 4 0 16,-5-2-1-16,10 3 0 15,-7 2 0-15,3 1-7 0,3 1-19 16,-5-1-2-16,4-2-9 0,3-4-21 0,5-4-24 16,-4-5-36-16,0-3-78 15</inkml:trace>
  <inkml:trace contextRef="#ctx0" brushRef="#br0" timeOffset="154160.09">13436 14370 294 0,'0'0'66'0,"0"0"-18"0,0 0 3 15,0 0-3-15,0 0-16 16,0 0 0-16,0 0 3 0,0 0-2 16,-4-15 1-1,4 15-3-15,0-2 3 0,0 2-2 16,0 0 1-16,0 0-8 0,0 0-4 16,0 0-4-16,0 1-4 0,0 0-3 15,0 5-6-15,0 3-3 0,2 3 1 16,0 3-1-16,0 3-1 0,-2 1 1 15,0 2-1-15,2 0 1 0,-2 0 0 16,0-2 0-16,0 1-1 0,0-4-1 0,5 1 1 16,-5-4 1-16,0-3-1 0,0-1-1 15,0-3 1-15,4-3-3 0,-4-1-9 16,0 1 5-16,0-2 3 0,0 0-7 16,0-1 7-16,0 0 3 0,0-2 1 15,-4-4 0-15,4 1 0 0,0-4 0 16,0 0 0-16,-5-1 0 0,3-2 0 0,-2-5 0 15,2-3 0-15,-4-3 0 16,2-2 1-16,2-2-1 0,0-1 1 16,2-1 1-16,0 0 0 0,0 2 2 0,0 2-2 15,2 1 1-15,0 7-2 0,2 1 1 16,2 4 0-16,-2 1 0 0,0 3 0 16,1 4-1-16,-5-1 2 0,4 4-1 15,0 1 1-15,0 0-2 0,4 6 1 16,0 2-1-16,-1 5 2 0,5 5 1 15,3 1 0-15,-5 5 0 0,9-1 1 16,-9 0 0-16,8 2-1 0,-5-2-1 16,8 0 0-16,-9 0 1 0,4-2-1 15,-3 0-3-15,-3-2 2 0,1-4-2 16,-1-1 1-16,-4-1 0 0,-2-3-1 0,0-3 1 16,-2-1-1-16,-2 0-5 0,0-3-15 15,0 2 3-15,0-3-18 0,-2 1-12 16,-4 0-41-16,4-1-13 0,-10 1-79 15,-1-2-214-15</inkml:trace>
  <inkml:trace contextRef="#ctx0" brushRef="#br0" timeOffset="154342.31">13372 14527 208 0,'0'0'315'0,"0"0"-251"15,0 0-6-15,0 0 0 0,0 0-11 16,62-20-7-16,-41 18-13 0,2 1-9 16,6 1-6-16,-11 0-8 0,7 3-3 15,0-3-1-15,-2-2-13 0,-3-10-89 16,1-6-129-16</inkml:trace>
  <inkml:trace contextRef="#ctx0" brushRef="#br0" timeOffset="160555.34">11078 15994 70 0,'0'0'24'15,"0"0"-8"-15,0 0-4 16,0 0-1-16,0 0 5 0,0 0-3 0,0 0 2 15,0 0-5-15,33-4 6 0,-33 4 10 16,0 0 7-16,0 0 24 0,0 0-5 16,0 0 7-16,-2 0 4 15,-2-3-2-15,-1 1-13 0,1 0-21 0,-2-1-3 0,-4 1-3 16,1-1-6-16,-1 0 0 16,2-3-2-16,-5 0-6 0,3-4 1 0,0 1 1 15,-5-3-3-15,3-1-2 16,-3-4-1-16,1-1 2 0,0-1 0 15,-1-2 8-15,5 1-9 0,-1-4 7 16,5-1-7-16,4-2-2 0,2 3-2 0,8 1 0 16,5 1-1-16,1 0 1 0,7 3-1 15,0 0 0-15,1 4 0 0,3 4 0 16,2 3 1-16,-2 5 0 0,-2 3 0 16,-1 3 0-16,-3 8 0 0,-5 8 1 15,-7 5-1-15,-3 5 0 0,-2 7 0 16,-8 3-9-1,-5 1-4-15,-11 5-4 0,1-5-4 0,-2 1-2 0,-2-4 13 0,7-5 8 16,1-7 0-16,3-7 2 16,5-7-1-16,5-4 1 0,4-4 1 0,0-2 0 31,0-1 0-31,0 1 3 0,0 0-1 0,6-1 5 0,7 0 4 0,-5-4 4 16,9-2 1-16,1-3-2 15,7 0-4-15,0-1-4 0,0 0-6 0,2-3-1 16,2 2 0-16,-1-1-1 0,3 1-34 15,-6-1-18-15,2 0-27 0,-6-1-105 16</inkml:trace>
  <inkml:trace contextRef="#ctx0" brushRef="#br0" timeOffset="160972.65">11495 15673 484 0,'0'0'59'15,"0"0"7"-15,0 0-30 0,0 0 1 16,0 0-14-16,0 0-7 0,0 0-6 16,0 0-7-16,-6 4 1 0,6-1 0 15,0 1-4-15,0 0 0 0,2-1 1 0,0 0-1 16,4-2 0-16,3-1 0 16,3 0 0-16,-2-1 0 0,5-8 0 0,3-3-1 15,7-1 1-15,-8-2 0 16,1 0 1-16,-3 3-1 0,-5 2 0 0,-4 0 1 15,-6 3-1-15,0 0 2 16,-10-2 1-16,-2-1-1 0,-1 0 1 16,-3 0-3-16,1 2 0 0,-1 4 2 0,1 2-2 15,3 2 4-15,-3 3 5 0,5 4 1 16,-4 6-4-16,5 2-1 0,3 4-3 16,2 1-2-16,4 2-2 0,-2 2 2 15,2-2 2-15,0 0-2 0,0 1 0 0,0-4 1 16,2-1 0-16,4 1-1 15,-2-5 3-15,3 1-1 0,1-2-2 16,6-1 0-16,-1-3 0 0,1-1-1 0,3-1 1 16,3-3-1-16,-1 2-12 15,-3-6-33-15,3 0 20 0,0-6-31 16,-5-7-18-16,3 1-4 0,-1-8-28 16,-1 3-75-16</inkml:trace>
  <inkml:trace contextRef="#ctx0" brushRef="#br0" timeOffset="161170.97">11814 15556 224 0,'0'0'141'0,"0"0"-47"0,-13-56-16 16,11 53-3-16,2 1-18 0,0 2-4 16,0 0-7-16,0 0-10 0,0 0-12 15,0 3-8-15,2 3-8 0,4 2-1 16,3 3 3-16,-3 3 3 16,-2 1-3-16,4 3-2 0,-2 5-3 0,3 0-3 15,-5 4-1-15,0 0 0 0,2 1-1 16,2 4 0-16,5-1-13 0,-7-4-21 15,4-7-8-15,5-4 14 0,-9-4-47 16,0-5-20-16,0-2-78 0,-3-4-82 16</inkml:trace>
  <inkml:trace contextRef="#ctx0" brushRef="#br0" timeOffset="161344.97">11785 15667 557 0,'0'0'47'0,"0"0"-1"15,0 0-24-15,0 0 2 0,0 0-11 16,0 0-3-16,43-59 8 0,-18 51-2 0,-7-1-8 16,1-1-4-16,6 1-4 0,-9 2 1 15,5-3-1-15,-4-1-3 16,1 2-47-16,-3 0-27 0,-1 1-58 16,-8 2-77-16</inkml:trace>
  <inkml:trace contextRef="#ctx0" brushRef="#br0" timeOffset="161708.23">12099 15463 457 0,'0'0'78'0,"0"0"-11"0,0 0-13 15,0 0 3-15,0 0-11 0,0 0-13 0,0 0-13 16,0 0-7-16,0 0-5 0,-15 25-4 16,15-10 0-16,0-2 1 15,2 4-1-15,1-2-1 0,5 3-2 0,-2-1-1 16,6-2 1-16,-5 2 0 0,5 1 1 15,2-1-2-15,-1-1 0 0,-1-3 0 16,3-4 0-16,-1-2-3 16,1-4-1-16,-9 0 0 0,2-3 1 0,-2 0 1 15,-4-3 0-15,5-1 2 0,-7-3 0 16,0-4 1 0,0 0 0-16,0-2-1 0,-7-1 0 0,3-2 1 0,-2-2 0 0,-2-1-1 15,6-1 1-15,0-2-1 0,-2 5 0 16,-3 3-1-16,7 5 1 15,0 3 0-15,7 0-1 0,-3 2-12 0,0 1-19 16,6 1-12-16,3 2-16 0,-3 0-11 16,-4 2-69-16,2 4-48 15</inkml:trace>
  <inkml:trace contextRef="#ctx0" brushRef="#br0" timeOffset="162038.25">12337 15536 350 0,'0'0'70'0,"0"0"-7"16,0 0-2 0,0 0 3-16,0 0-26 0,0 0-10 0,0 0-8 0,0 0-1 15,0 0-2-15,-50-57-1 0,50 46 1 16,0 2 0-16,2-4 0 0,6 1-3 16,7 2 1-16,-5-2-2 0,5 2-1 15,1 3-3-15,-3-2-3 0,3 3 2 16,-4 3-2-16,5 1-4 15,-9 2 1-15,5 2-2 0,1 5-1 0,-8 4 0 16,1 3 1-16,-1 4-1 0,-4 1 0 0,0 1-4 16,-2 2-3-16,0 2-1 0,0-3 2 31,0-1-1-31,2-1 3 0,-2-5-1 0,6 0-3 0,-6-2-3 16,2-4 2-1,0 1 0-15,0 0-3 0,-2-5-20 0,2-1-19 0,-2-3 39 0,0 0-40 16,5 0-62-16,-1-5 44 15,0-6-13-15,0 1-92 16</inkml:trace>
  <inkml:trace contextRef="#ctx0" brushRef="#br0" timeOffset="162462.31">12634 15391 468 0,'0'0'69'0,"0"0"-19"16,0 0 1-16,0 0-9 0,0 0-8 15,0 0-7-15,0 0 5 0,-4-58-4 16,10 52-3-16,1 1-8 0,-3 2-2 16,0-1-6-16,0 4-1 15,4 0-2-15,-2 4-4 0,5 4-2 16,-7 2 1-16,4 4 0 0,-2 2-1 0,3 1 0 16,-3 4-2-16,-2 1-6 0,-2 0-9 0,4-1-2 15,-2-4 5-15,5 0 7 0,-5-6 4 16,0-1 0-16,-2-3-3 0,-2-3 3 15,2-3 2-15,-2 0 1 32,0-1 0-32,0 0 1 0,0 0 0 15,0 0 0-15,-2-1 1 0,0-4 8 0,0-3-4 16,-2-5-2-16,2-3 2 0,-3-4 5 16,5-6-3-16,0 1 0 0,5 0-1 15,-1 3-3-15,2 6-2 0,-4 6-2 16,6 4 0-16,-2 4 1 0,1 1-1 15,-1 1 0-15,0 3 1 0,0 6-1 16,3 4 0-16,-1 4 0 0,-2 6 0 16,-2 2-5-16,4 2-18 0,1 1-13 0,-1-2-24 15,-4-2-8-15,-2-3-12 0,0-3-32 16,-2-6-62-16</inkml:trace>
  <inkml:trace contextRef="#ctx0" brushRef="#br0" timeOffset="163157.57">13411 15244 495 0,'0'0'67'0,"0"0"-11"0,0 0-1 15,0 0 2-15,0 0-10 0,0 0-14 16,0 0-11-16,0 0-5 0,-16-18-8 16,16 25-5-16,4 3-2 0,-2 1-2 15,2 5 2-15,-2-1-1 0,2 5-1 16,1 2 0-16,-1 5 0 0,2 2 0 0,0-3 1 16,-2 1-1-16,-2-2 0 0,0-4 0 15,3-1-5-15,-5-7 1 0,0-1 3 16,0-5-10-16,0-4 4 15,0-2 5-15,0-1 0 0,0 0-1 0,0-1 3 16,-3-4 0-16,-3-2 2 16,-4-2-2-16,0-2 0 0,5-3 0 0,-7-4 1 15,0-3 1-15,1-4 0 0,-3-6 0 16,1-4 0-16,5-4-2 0,-4-6 2 0,4 4 4 16,3 2-6-16,1 5 0 0,4 8 0 15,0 4 0-15,0 5 0 0,6 3 0 16,-1 5 0-16,1 2 0 0,2 1 0 15,0 3 0-15,9 2 0 16,-1 1 0-16,5 0-1 0,0 5 0 0,4 4 0 16,-9 2 1-16,5 2 0 0,-1 3 0 15,-11 1 0-15,3 1 1 16,-4 1-1-16,-6 0 0 0,-2 2 1 0,-2 0 0 16,-10-1-1-16,4 1 0 0,-5-2-3 15,-1-2 1-15,3-3-3 0,-3-2 2 16,6 1 3-16,2-4-1 0,1 1 1 0,1-4 0 15,0-4 0-15,0 0 0 16,4-2-1-16,0 0 1 0,0 0 0 0,0 0 0 16,0 0 3-16,4 0-3 0,2 0 0 15,1 0 0-15,7 1 1 0,5 2 0 16,-3-2 2-16,3 2-1 16,8 1 0-16,-3-2-2 0,-1 1 0 0,0-3 0 15,6 0 1-15,-13 0-1 0,5 0-1 16,-9 0-31-16,-1 0-42 0,-7-4-24 15,-4-2-111-15</inkml:trace>
  <inkml:trace contextRef="#ctx0" brushRef="#br0" timeOffset="163409.84">13841 15137 443 0,'0'0'25'0,"0"0"11"16,0 0 3-16,0 0 37 16,0 0-27-16,0 0-12 0,0 0-2 0,-12-21-3 0,12 21-2 15,0 0-7-15,0 0-11 0,0-1-6 16,6-3-3-16,0-2-2 0,9-2 1 16,4-3 0-16,9 1-2 0,-3-2 1 15,4 3 1-15,-2-1-2 0,-2 3 0 16,-2 2-27-16,-15 2-50 15,-2 2-35-15,-6 1-113 0</inkml:trace>
  <inkml:trace contextRef="#ctx0" brushRef="#br0" timeOffset="163590.81">13937 15225 114 0,'0'0'338'0,"0"0"-309"0,0 0 8 16,0 0 32-16,0 0-13 0,0 0-19 0,0 0-14 0,0 0-3 15,0 0-9-15,0 20-6 0,4-20-3 16,2-5-1 0,8-2 0-16,-3-1-1 0,-1-4-17 0,9-1-46 0,-5-5-47 0,7 1-90 15</inkml:trace>
  <inkml:trace contextRef="#ctx0" brushRef="#br0" timeOffset="164069.91">14346 14841 623 0,'0'0'27'0,"0"0"1"0,0 0 6 15,0 0 22-15,0 0-13 0,0 0-17 16,0 0-9-16,0 0-6 0,0 0-5 16,-8 15-1-16,5 1 0 0,1 6-2 15,-2 0 0-15,0 3-3 0,0 2 2 16,2 1-2-16,0 2-2 0,0-1 2 15,0-1-3-15,0 1-14 0,2-7-10 0,0-2 19 32,0-6 2-32,2-5-10 0,-2-5 0 0,2-3 4 15,-2-1 10-15,0 0 1 0,0 0 0 0,0 0 2 16,0-3 1-16,-4-5 4 0,2-1 2 0,0-4 1 16,-1-2 3-16,-1-4 3 0,0-5-3 15,2-3-1-15,0-3-2 0,2 0 0 16,0 2-3-16,0 3-3 15,6 5-1-15,0 7 1 0,-3 1-1 0,3 6-2 16,0 3 1-16,0 0 1 0,0 3 0 16,1 0-1-16,-1 3 2 0,2 2-2 15,6 3-1-15,-7 2 2 0,5 2 0 16,0 3-1-16,-3 1 0 0,-1 3 1 0,2 1-1 16,1 0 0-16,-7 0 0 0,4-1-1 15,2-1 0-15,-1-2 0 0,-3-2 0 16,0 0-2-16,0-3-14 0,1 0-7 15,-1-2-12-15,-4-4-6 0,2 1-21 16,-4-5-27-16,0-1-64 0,0-1 41 16,-2-3-246-16</inkml:trace>
  <inkml:trace contextRef="#ctx0" brushRef="#br0" timeOffset="164246.31">14325 15058 502 0,'0'0'90'0,"0"0"-58"0,0 0-4 16,0 0 14-16,0 0-3 16,0 0-15-16,0 0-10 0,35-56-3 15,-22 48-6 1,-3-1-2-16,7 0-3 0,-7 3 2 16,6-6-4-16,-3 1-19 0,1-4-40 15,-1-3-35-15,-9-5-100 0</inkml:trace>
  <inkml:trace contextRef="#ctx0" brushRef="#br0" timeOffset="164873.81">14282 14594 316 0,'0'0'58'0,"0"0"1"16,0 0 3-16,0 0-6 0,0 0-4 16,0 0-13-16,0 0-6 15,0 0-2-15,-9-24-6 0,9 19-2 0,0-1-2 16,5-2 1-16,1 1-2 0,2 0 0 15,0 0-1-15,-1 0-6 16,5 0-2-16,4 1 0 0,-3 0-4 0,8-1-1 16,-5 1 0-16,3 3-2 0,-5-2-1 15,5 3-1-15,-11 2 0 0,4 0-2 16,-5 5 1-16,-1 2-1 0,-6 0 0 16,2 3-1-16,-2 3-4 0,0 1-6 0,-2 0-6 15,-2 3-1-15,-5-2-2 0,-1 0 0 16,2 1-2-16,6-1 8 15,-6-1 3-15,-3 1 4 0,5-5 2 0,0-1 4 16,4-2 1-16,2-2-2 0,-4-1 2 16,4-3 0-16,0 1 2 0,0-2-1 15,0 1 0-15,0 0 5 0,0-1 6 16,0 0 2-16,4 0-3 0,-2 0-3 16,6 0 3-16,7 0 4 0,-3-1-6 15,7 1 2-15,-5-1 0 0,7 1-3 16,-5 1-1-16,1 2-1 0,-7 1-3 15,-4-1-2-15,0 1 1 0,-3-1 0 16,1 1 0-16,-4 2 0 0,-4-2 1 16,-3 4 0-16,1 0-1 0,0 1-2 0,-2 2 0 15,-1-3-3-15,1-1-3 0,4 1-3 16,2-2-3-16,-2-3-11 0,0-1-5 16,0-2-12-16,-3 0-23 0,1-3-29 15,0-3-95-15</inkml:trace>
  <inkml:trace contextRef="#ctx0" brushRef="#br0" timeOffset="171723.64">9800 10809 154 0,'0'0'12'0,"0"0"-5"0,0 0 28 15,0 0 29-15,0 0-5 0,0 0-16 16,-62-40 0-16,46 36 2 0,3-2-6 16,-3 2-7-16,1 1 4 0,5 0-6 15,0 2-4-15,3-2-5 0,1 1-1 16,4 1-4-16,0 1-1 15,0 0-1-15,2 0-3 0,-2 0 2 0,2 0 2 0,0 0-4 16,0 0-4 0,0 0 0-16,0 0-3 0,4 0 0 0,2 0-3 0,7 0 2 15,5-3 3-15,9 0 4 0,2-3 3 16,10 2-4-16,3-4-2 0,9 1-2 16,3-3-2-16,6 0 1 0,4-2-2 15,2 0 0-15,5-1 0 0,3 2 0 16,5 0 1-16,-3 0-2 0,7 0 4 15,1 2-2-15,5 1 3 0,2 0 0 0,-2-1-6 16,0 4 1-16,0-2-1 0,-10 2 4 16,-7 2-4-16,-8 2 4 15,-10 1-3-15,-15-1 0 0,-4 4 1 0,-8 0 0 16,-4 0-2-16,-9-1 1 0,1 1-1 16,-3-3 0-16,0 0 0 0,1 1 0 15,-5-1 0-15,-4 0 0 0,2 0 0 16,-1 0 0-16,-5 0 2 0,0 0-2 15,0 0 1-15,0 0 2 0,0-1-1 16,0 1-2-16,0-3 2 0,-2 2-2 16,-3-1 0-16,-1 0-1 0,-2 2-22 15,-11-2-18-15,-1-1-30 0,-5-2-35 16,-8-5-86-16</inkml:trace>
  <inkml:trace contextRef="#ctx0" brushRef="#br0" timeOffset="172495.64">9461 8728 18 0,'0'0'126'15,"0"0"-91"-15,0 0-8 0,0 0 4 0,0 0 7 16,0 0-1-16,0 0-5 16,-2 12-4-16,4-11 3 0,-2 0 5 15,0 0-3-15,4 3 6 0,-4-1-2 0,0 0 1 16,0 0-6-16,0 2-3 0,2 2-4 15,0 1-1-15,-2 5-2 0,3 4-1 16,-1 6-1-16,0 5-5 0,0 8-2 16,0 6-1-16,0 6-3 0,0 7-3 15,0 7-2-15,-2 7-1 0,0 6 1 16,0 4 8-16,0 0-5 0,0-5-4 16,2 1 1-16,-2-6-4 0,2-2-1 15,-2-4 1-15,0-6 0 0,0-3 0 16,0-5 1-16,-4-2 0 0,-2-4 0 15,0-3 0-15,-1-3 0 0,-1-6 0 0,2-1 1 16,0-2-2-16,2-2 0 0,-3-2 0 16,3-4 0-16,0-3 1 15,0-8-1-15,2-3-1 0,0-3-1 0,0-2-14 16,0 0-7-16,-2-1-20 0,-1 0-16 16,1-1-12-16,0-2-19 0,0-3-28 15,0 0-27-15,2-2-34 16</inkml:trace>
  <inkml:trace contextRef="#ctx0" brushRef="#br0" timeOffset="173219.39">9360 8829 212 0,'0'0'62'0,"0"0"-13"0,0 0 6 15,0 0-1-15,0 0-3 0,2-50-5 16,-2 47-1-16,0 1 3 0,-2 2-4 15,0-2-4-15,0 1-6 0,-2-1-5 16,0 0-5-16,1 0-5 0,3 0-5 16,-2 1-5-16,-2 1-3 0,0 0 0 15,-4 3-4-15,-2 7 0 0,-3 6-2 0,-5 7-1 16,1 6 1-16,-4 6-1 16,3 4 1-16,-1 3 0 0,3 0 0 15,1-3 1-15,5-4-1 0,4-4 0 16,1-6 0-16,3-5-1 0,0-5 2 0,2-5 0 15,0-3-1-15,0-4-1 16,0-1 1-16,4-2 0 0,5-5 0 0,1-4 0 16,2-7 1-16,7-5 0 0,0-4 0 15,-1-2-1-15,3-3 0 0,-2-1 0 16,1-1 0-16,-3-1 1 0,-3 2-1 16,3 3 4-16,-3 5-4 0,-1 4 0 15,-1 4 4-15,-2 4-2 16,-1 7 1-16,-5 1 0 0,4 3-2 0,0 0-1 15,5 4 0-15,1 6 0 0,3 3 0 16,1 6 1-16,5 5-1 0,2 7 0 16,0 6 0-16,-1 4 2 0,1 6-2 15,0 6 1-15,-2 6-2 0,-5 7 0 16,1 4-54-16,-5 5-58 0,-9-9-85 0</inkml:trace>
  <inkml:trace contextRef="#ctx0" brushRef="#br0" timeOffset="173831.41">9416 10169 363 0,'0'0'66'0,"0"0"-9"15,0 0-3-15,0 0 9 0,0 0-14 16,0 0-8-16,0 0-3 0,0 0-8 16,-4-23-5-16,4 23-9 0,0 0-9 15,0 3-6 1,2 3-1-16,0 5 0 0,4 5 1 0,0 1 1 0,0 5 1 15,1 2 4-15,-3 5 2 0,0 5-3 16,-2 5-1-16,0 4 0 0,-2 3 5 16,0 3-1-16,0 2-2 0,-4 0-2 15,0 3-3-15,0-1 0 16,-3-2-1-16,1-2 0 0,2-2 0 0,4-7-1 0,0-6 1 16,4-7 0-16,4-8-1 0,3-6 3 15,3-5-2-15,3-2 1 0,3-7 3 16,1 1 2-1,4-9-3-15,8-7 2 0,0-5 2 0,4-7-5 0,7-2-1 16,-1-4-2-16,7 0-4 0,-1 0 4 16,9-2-1-16,2-1-13 0,4-1-45 15,-2-9-68 1,-10-2-176-16</inkml:trace>
  <inkml:trace contextRef="#ctx0" brushRef="#br0" timeOffset="180963.36">9438 11232 277 0,'0'0'91'0,"0"0"-43"0,0 0 6 15,0 0 13-15,0 0 0 0,-2-53-14 16,2 50-17-16,0 1-10 0,0 0-3 0,0 2 4 16,0 0-4-16,0 0-7 15,0 2-4-15,0 4-6 16,0 7-3-16,0 5-2 0,0 6 0 0,0 6 2 15,0 2 0-15,0 6-2 16,0 1 0-16,0-2-1 0,0 5 0 16,0-3 1-16,0-5-1 0,0-1 0 0,0-9 0 0,0-9 1 15,5-5-1-15,-5-6 1 16,2-3-1-16,-2-1 0 0,0 0 0 0,0 0 1 16,0-6 1-16,0-4 2 0,-2-4-2 15,-3-5 0 1,3-5-1-16,0-1-1 0,-2-6 0 0,4-6 1 0,0-3-1 15,0-6 0-15,4-2 0 0,0-1 0 16,5-1 1-16,-1 5-1 0,4 7 0 0,1 8-1 16,-5 6-1-16,0 4 2 0,5 5 0 15,-5 3 0-15,8 0-1 0,-1 4 0 16,4 3 1-16,-5 1-2 0,7 4 2 16,-3 6 0-16,3 7 1 0,-4 3-2 15,-1 2 1 1,-6 4-1-16,-5 2-1 0,-5 3 2 15,-3 3 0-15,-9 0 2 0,-9 2-1 0,-3 2 1 0,-3-3-1 32,-4 0 0-32,-2-4-1 0,0-2-1 0,4-4-5 15,0-5 6-15,8-5-2 16,9-5 2-16,5-3 0 0,3-2 1 0,4-1-1 16,0 0 2-16,0-1-1 0,0-3 0 15,2 0 0-15,7-1-1 0,-1-1 1 16,8-1-1-16,5-1 1 0,4 0-1 15,6-2 2-15,2 0-2 0,6 1 4 16,7-1-4-16,-5 2 1 0,5 1-1 16,-5 1 0-16,-2 3-1 0,-4 0-1 15,-4 3-19-15,-10 0-70 0,-4 0-53 0,-9 0-187 16</inkml:trace>
  <inkml:trace contextRef="#ctx0" brushRef="#br0" timeOffset="181167.57">9899 11251 492 0,'0'0'77'0,"0"0"-13"0,0 0-1 16,19-51 5-16,-13 43-23 0,3-2-18 16,-1 1-9-16,4 1-2 0,-1-1-7 15,1 1-2-15,9 0-5 0,-5-1-2 0,7-2 1 16,4 3-1-16,0 2 0 15,4-3-2-15,0 6-17 0,-7 1-40 0,-3 2-39 16,-11 2-57-16,-5 3-195 0</inkml:trace>
  <inkml:trace contextRef="#ctx0" brushRef="#br0" timeOffset="181356.1">9966 11373 533 0,'0'0'56'0,"0"0"-28"15,0 0 16-15,0 0 12 0,0 0-23 0,0 0-4 16,0 0-1-16,62-16-13 16,-46 7-10-16,5 2-4 0,-5-2 0 0,1 2-1 15,1 1 0-15,3-1-18 16,-6 1-57-16,3-2-38 0,-7-3-105 0</inkml:trace>
  <inkml:trace contextRef="#ctx0" brushRef="#br0" timeOffset="181954.36">10387 10982 536 0,'0'0'81'16,"0"0"-14"-16,0 0 8 0,0 0-22 0,0 0-29 16,0 0-12-16,0 0-5 0,0 0 0 15,0 0-5-15,4 11 1 0,-2 7 2 16,1 1 2-16,3 8 2 0,-6-4-6 15,6 3-2-15,0 0 1 0,0-2-2 16,3 0 2-16,-3-3-2 0,-2-3 0 16,2-1 0-16,-2-6-1 0,0-2-1 15,1-4-2-15,-3-1-1 0,-2-2 2 16,0-2 1-16,0 0 2 0,0-3-1 0,-7-4 1 16,5-2-11-16,-4-4 10 15,0-3 1-15,0 0-1 0,-7-3 1 0,3-1 0 16,0-4-1-16,-5-2 1 15,3-2 0-15,1-4 0 0,3-1 1 0,2-1-1 16,2 2 0-16,4 5 0 0,0 3 0 16,6 6 1-16,4 6-1 0,-3 1 1 15,1 3 0-15,4 2 0 0,3 1-1 16,3 4 0-16,1 1 2 0,4 0-1 16,-5 3-1-16,3 2 1 0,-4 4-1 15,-3 2 0-15,-2 1 0 16,-3 2 0-16,-3 2 0 0,-4 2 0 0,-2 1-2 15,-2 1 2-15,-13-1 1 0,3 2 1 16,-7-1-1-16,1-1-1 0,-1-1 0 16,5-3 0-16,-1 0 0 0,3-1-1 0,4-4 0 15,-3-2 1-15,5-2 0 0,2-2 0 16,2-3 0-16,0 1 0 0,2-2 1 16,0 0-1-16,0 0 0 0,0 0 0 15,0 0 0-15,4 1 0 0,4 2 0 16,5-2 1-16,3 3 0 0,3 0-1 15,6-1 3-15,1 1-2 0,3-1 0 0,0-1 1 16,-2 2-2-16,-2-1 0 16,-9 2-3-16,3 1 0 0,-4-1-51 15,-3 2-48-15,-6-1-108 16,-4-1-147-16</inkml:trace>
  <inkml:trace contextRef="#ctx0" brushRef="#br0" timeOffset="182174.45">10685 11058 603 0,'0'0'52'0,"0"0"-4"0,14-51-22 15,-7 45 27-15,-3 1-10 16,0 2-13-16,0 0-7 0,2 3-6 16,-4 0-7-16,4 2-4 0,3 6 0 0,1-1-3 15,5 3-1-15,1 1 0 0,1 1-2 16,-1 3 1-16,1-1-1 0,1 2 0 15,-3 0-11-15,-1-3-33 0,-5 0-37 16,-7-3-45-16,-2-3-58 0,-9-3-141 16</inkml:trace>
  <inkml:trace contextRef="#ctx0" brushRef="#br0" timeOffset="182362.87">10797 11030 430 0,'0'0'168'0,"0"0"-90"0,-5-54-8 0,5 47-22 15,0 2-31-15,0 4-2 16,3 1 2-16,-1 0-2 0,-2 4-8 0,2 4-4 0,-2 2-2 16,2 4 1-16,-2 5 2 0,2 2 1 15,-2 2-3-15,0 4-2 0,0-2 0 16,0 4 0-16,0-3-22 0,-2-2-27 16,0-5-59-16,2-5-66 0,0-5-195 15</inkml:trace>
  <inkml:trace contextRef="#ctx0" brushRef="#br0" timeOffset="182992.08">11090 10868 600 0,'0'0'73'15,"0"0"-12"-15,0 0-17 0,0 0-19 16,0 0-7-16,0 0-6 0,0 0-5 15,0 0 2-15,0 0 1 0,15 54 3 16,-13-28-4-16,0 2-5 16,2 3-2-16,2 1-2 0,-2 2 1 0,2-2 0 15,1-4 1-15,-1-1-2 0,0-5 0 16,2-4-4-16,-4-5 0 0,-2-5 2 16,1-5-1-16,-1-3 2 0,-2 0-3 15,0 0-2-15,-2-6 6 0,-1 0-1 0,-3-3 1 16,2-1 0-16,-4-2-1 0,0-5 2 15,1-3-1-15,1-4 0 0,-6-3 1 16,1-2 0-16,5-5 5 0,0-3 1 16,-6-1-1-16,3-1-2 0,5 2 0 15,2 4 3-15,-2 6-6 0,4 5 0 16,0 6-1-16,0 4 1 0,2 3 0 16,2 3-1-16,0 1-1 0,3 1 1 15,5 1-1-15,-2 3 0 16,7 0 1-16,1 0-1 0,7 7 0 0,-4 1 1 0,2 2 0 15,-1-1 0-15,-9 4 0 16,3-1 0-16,-7-1 0 0,-7 4 0 0,-2 0 0 16,0 2 0-16,-7 2 0 0,-7 0 0 15,-3 3 0-15,-5-4 0 0,1-1-4 16,0-1 2-16,-1-3-2 16,7 0 2-16,-1-5 1 0,5 0 1 0,5-3 0 15,4-2 0-15,-4-1 0 0,6 0 0 16,-2-2 1-16,2 0 1 15,0 0 3-15,0 0 4 0,2 0-3 0,4-1 0 16,-2 1 1-16,9 0-1 0,5 2 3 16,1 1-1-16,1 2-3 0,7 0-4 15,6 1 1 1,-10 2 0-16,0 1-2 0,-2 1 0 0,-1 2 0 0,-1 0-36 0,4 4-54 16,-5-5-116-16</inkml:trace>
  <inkml:trace contextRef="#ctx0" brushRef="#br0" timeOffset="198720.95">9587 11904 37 0,'0'0'337'0,"0"0"-311"16,0 0 1-16,0 0 18 0,2-53 2 16,-2 50-13-16,-2 0 1 0,-2 0-5 15,2 1-5-15,0 1-3 0,0 1-6 16,2-2 4-16,0 2-7 0,0 0-5 16,0 0-4-16,0 5-4 0,0 7 0 15,2 2 0-15,0 7 0 0,0 1 3 0,0 2 2 16,2 0-2-16,1 1 2 15,1 3 3-15,0-1-1 0,-2 3-1 16,4-5-3-16,-1-1-1 0,1-1 2 0,0-3 0 16,-4 1-2-16,2-5-2 15,-1-2 0-15,-3-5 0 0,0-5 0 16,-2-2 0-16,0-1 0 0,0-1 0 0,0 0 4 16,0-1 1-16,-7-7 3 0,1-1-4 15,-2-7-4-15,-6-3 2 0,-1-6-2 16,-1-5 2-16,-1-3-2 0,0-3 0 0,3-2-3 15,2 0 2-15,1-1 0 0,5 5 2 16,4 3 0 0,2 2-1-16,0 5 1 0,2 4 2 0,4 5-2 0,2 0 0 15,-1 5 0-15,3 3-1 0,2 1 0 16,5 4 1-16,0 1 0 0,-1 1-1 16,5 3 1-16,-3 5 0 0,3 0 0 15,-4 4-1-15,-3 1-3 0,-2 1 3 16,-3 3 0-16,-7 3-1 15,-2 3 1-15,0 0 1 0,-11 2 0 0,-1-1-1 16,-2 0 0-16,-3 0-4 0,-2-4-7 16,1-1-1-16,-1-6 7 0,5-3 3 0,-3-1 0 15,9-2 0-15,-2 0 2 16,3-5 0-16,3-1 0 0,2-1 3 16,0 0-2-16,2 0 3 0,0 0 1 0,0 0 2 15,0-1-4-15,4-2 0 0,2 1-2 16,7 0 6-16,1-3 4 0,5 4 2 15,2-2 1-15,5 0-4 0,3 0 0 16,7-2-5 0,1 2-3-16,0 0-2 0,0 0 0 0,0 3 0 0,1 0-7 15,-9 1-37-15,2 0-60 0,-11-1-25 16,-1-1-176-16</inkml:trace>
  <inkml:trace contextRef="#ctx0" brushRef="#br0" timeOffset="198925">10261 11723 363 0,'0'0'70'0,"0"0"-19"0,0 0 9 16,0 0-2-16,0 0-21 0,0 0-16 15,0 0-6-15,42-44-2 0,-30 44-4 16,2-3-3-16,5-1-1 0,2 2-3 0,-3 2-1 15,1 0-1-15,-5 0-7 16,-3 3-55-16,-9 3-104 0,-2-2-228 16</inkml:trace>
  <inkml:trace contextRef="#ctx0" brushRef="#br0" timeOffset="199114.21">10207 11906 511 0,'0'0'35'0,"0"0"-13"0,0 0 13 16,0 0 20-16,0 0-4 0,0 0-14 0,0 0 1 16,65 1-1-16,-43-5-12 0,-3-3-11 15,4 1-8-15,1-2-6 0,-1 1 0 0,-2 3-8 16,2-2-40-16,-5 1-48 16,3-1-61-16,-9 0-186 0</inkml:trace>
  <inkml:trace contextRef="#ctx0" brushRef="#br0" timeOffset="199728.98">10567 11600 299 0,'0'0'216'0,"0"0"-132"0,0 0-25 16,0 0-5-16,0 0-20 0,0 0-11 15,0 0-7-15,0 0-2 0,0 0-2 0,58 34-2 16,-50-15-4-16,-2 1-2 0,1 4-4 15,3 1 1-15,-6 3 1 16,2 0-2-16,1-1 1 0,1-2-1 0,2-2-1 16,-2-5-2-16,-1-2-1 15,1-3-2-15,2-4 0 0,-6-3-2 0,0-3-7 16,-4-3 4-16,0 0 2 0,0-3-2 16,0-2 2-16,-2-4 7 0,-4-2 1 15,-4-5 1-15,0-1 0 0,-1-5 0 16,-3-2 0-16,1-4 7 0,-3-3 6 15,-1-3 0-15,7-1 0 0,-2 2 6 16,1 2-16-16,11 3 0 0,-2 5-1 0,2 2 3 16,2 4 3-16,2 1-4 0,7 0-1 15,-1 5 0-15,-2-2-1 0,5 6 0 16,1 2-2-16,-1 4 2 16,5 1-1-16,-1 0-1 0,1 1 0 0,1 4 0 15,2-1 1-15,-3 3-1 0,-3 1 0 16,-1 1 0-1,-4 3-1-15,-7 2 0 0,-3 2 0 0,0 4-1 0,-5 1-1 16,-9 2-14-16,2 1-1 16,-5-3-3-16,5-2-4 0,-3-2 5 0,3-3 6 15,3-5 7-15,1 3 6 16,0-3 1-16,0-3 0 16,1 1 2-16,5-4-2 0,0 0 5 15,0-2 5-15,2-1 2 0,0 0-1 16,0 0-2-16,0 0-3 0,0 0 1 15,4 0-2-15,0 0 0 0,7 1 3 16,3 2 9-16,-5 2-4 0,7-2-2 16,3 4-3-16,3-1-1 0,1 1 0 15,0 1-5-15,0 1-2 0,-1 1 0 16,-3 2 0-16,2 0-11 0,-7-1-67 16,-4 0-12-16,-1-2-98 0</inkml:trace>
  <inkml:trace contextRef="#ctx0" brushRef="#br0" timeOffset="199997.81">11096 11550 351 0,'0'0'245'0,"0"0"-190"0,0 0-34 0,0 0 2 16,0 0-4-16,0 0-10 0,0 0-8 15,0-6-1-15,2 14 3 0,5 2 10 16,-1 0 3-16,2 2-4 0,0 1-2 16,1 1-5-16,9 0 1 0,-5 2-3 15,7-1-2-15,-3 2 0 0,1-3 1 16,-1 0-1-16,-1-1-1 0,-5-1-32 0,-1-3-34 16,-6 1-89-16,0-6-18 15,-4-3-197-15</inkml:trace>
  <inkml:trace contextRef="#ctx0" brushRef="#br0" timeOffset="200196.37">11227 11565 450 0,'0'0'108'16,"0"0"-19"-16,0 0-8 0,0 0-12 0,0 0-36 16,0 0-25-16,0 0-5 0,0 0 0 15,0 0 5-15,10 12 2 16,-10 5 0-16,0-1-2 0,-6 3-3 15,2 0-3-15,-1 1-1 0,1-3 0 16,-2 1-1-16,2-3 0 0,2 2-20 0,0-1-24 16,-2 0-39-16,0-3-30 0,-1-3-94 15</inkml:trace>
  <inkml:trace contextRef="#ctx0" brushRef="#br0" timeOffset="200764.24">11355 11540 438 0,'0'0'79'16,"0"0"-10"-16,0 0-15 0,0 0-23 0,0 0-8 16,0 0 4-16,0 0 0 0,0 0-2 15,14-19 0-15,-14 19-2 0,0 0-5 16,0 1-7-16,0 1-1 0,0 3-5 15,2 1-1-15,0 3-2 0,2 0 0 16,-2 3 0-16,7 3 0 0,-7 1-1 16,2 2-1-16,2-1 1 0,0 0-1 0,-1 2 0 15,-3-4 1-15,4 0-1 16,-4-4 0-16,-2 0 2 0,4-1-2 0,-4-4-1 16,2-3 0-16,-2-2-2 0,0-1-3 15,0 1 2 1,0-1 3-16,0-2 1 0,0-4 2 0,0-3-1 15,-2-4 0-15,-2-4 1 0,2-5-2 0,-4-2 5 16,-1-2 4-16,3-3 0 0,0-4-1 16,4-1-1-16,0 1-2 0,0 5 0 15,4 3 4-15,0 7-7 0,-2 5-1 0,3 5 3 16,1 2 0-16,-4 2 2 16,2 2-4-16,-2 1 1 0,6 1-3 15,1 1 2-15,1 3-2 0,-4 4 0 0,7 2 1 16,1 2 2-16,-4 1-1 0,5 2-1 15,-1 4 0-15,-1 1 0 0,3 3 1 16,-3-3 3-16,-3 3-4 0,4 0-1 16,-3 3 2-1,1 2-2-15,-2 0 1 0,3-1-1 16,-1 0 0-16,-3-4 0 0,1-2 0 0,2-1-2 16,-5-5-11-16,1 0-9 0,-2-6-8 15,-2-2-8-15,-2-5-14 0,-2-2-29 0,-6-1-32 0,-2-7-93 16</inkml:trace>
  <inkml:trace contextRef="#ctx0" brushRef="#br0" timeOffset="200942.7">11466 11575 478 0,'0'0'72'0,"0"0"-21"15,0 0 6-15,0 0-5 0,0 0-7 0,0 0-7 16,0 0-6-16,60-14-9 15,-41 12-6-15,-1 1-6 0,5 1-6 16,-6 0-4-16,3 1-1 0,-5 2-43 0,1-1-88 16,-11-2-144-16</inkml:trace>
  <inkml:trace contextRef="#ctx0" brushRef="#br0" timeOffset="206718.5">9097 13010 133 0,'0'0'63'0,"0"0"-18"0,0 0 14 16,0 0-1-16,0 0-4 16,0 0-4-16,0 0-2 0,0 0-10 0,-39 21 4 15,27-18-10-15,-3 1-4 16,-1-1-7-16,-5 0 3 0,5 0-3 15,-5-2-3-15,4 1-3 0,1-1-1 0,1-1-6 16,1 0-2-16,1-3 0 0,-3-4 0 16,-1-1-3-16,5-4 0 0,0-4 1 15,3 0 3-15,1-1-3 16,6 2 3-16,0-1 4 0,2 4-5 0,2-1-2 16,6 0-2-16,3 1-1 0,5-1-1 15,1-1 0-15,7 2 0 0,-1 0 0 16,2 4 0-16,0 0-1 0,2 3 1 15,0 3 0-15,-5 2 1 0,-1 3-1 16,-5 6 0-16,-3 3-1 0,-7 5 1 16,-4 4 0-16,-2 3 1 0,-4 3 0 15,-6 2-1-15,-7-1 0 0,1 0-3 0,-5-2-1 16,4-2 3-16,1-3 1 0,3-1-1 16,3-5 2-16,2-2-1 0,4-2 0 15,2-3-2-15,0-2 2 0,2-1-2 16,0-1 1-16,4 0-1 0,4 0 0 15,0-1 2-15,3 0 0 0,3-3 0 16,7 0 0-16,1-4 1 0,5-5-1 0,6-3 1 16,5-1-1-16,-5-1-22 15,0 1-45-15,-4-3-23 0,-2 1-45 16,-7 1-98-16</inkml:trace>
  <inkml:trace contextRef="#ctx0" brushRef="#br0" timeOffset="207096.43">9259 12934 441 0,'0'0'127'16,"0"0"-66"-16,0 0-18 0,0 0 15 15,0 0-8-15,0 0-23 0,0 0-11 16,0 0-6-16,-11-19-1 0,11 24-4 16,2-1-5-16,5 1 0 0,3 0-1 0,0 0 1 15,1-1 1-15,3-1-1 0,3 0 1 16,-1-3-1-16,1 0 1 0,3-4-1 15,-1-7 1-15,0-2 0 0,-5-1-1 16,-2-2-2-16,-1 1 2 0,-7 0-5 16,-4 1 4-16,0 1 0 0,-6 1 0 15,-3 0 2-15,-3 2-1 16,0 2 0-16,-1 2 0 0,-3 3 0 0,3 3-1 16,1 0 0-16,-1 8-1 0,1 5-1 0,2 3 1 15,1 5-1 1,5 2 1-16,0 2 1 0,2 1 0 15,2-1 1-15,0 0 0 0,8 0 0 16,1-2-1-16,3-3 1 0,0-5 0 0,5-1 0 16,4-3 0-16,-1 1 0 0,3-3 0 0,0-3-18 15,-3-3-5-15,1-3-15 0,0 0-21 16,-5-10-24-16,1-5-33 0,-3-5-32 16,-1 0-147-16</inkml:trace>
  <inkml:trace contextRef="#ctx0" brushRef="#br0" timeOffset="207300.23">9565 12710 99 0,'0'0'419'0,"-21"-51"-346"16,17 44-15-16,0 3 8 0,-1 3-1 0,5 1-24 15,0 1-19-15,0 5-13 0,3 6-3 16,1 4 1-16,2 5 3 0,4 1 2 16,3 4-3-16,-1 6-3 15,0 5-1-15,1 4-4 0,-1 2 0 16,3-1-1-16,-5-1-8 0,0-3-22 0,-1-8-16 15,1-7-18-15,-4-8-24 0,-2-4-26 16,-2-5-70-16,-2-2-166 0</inkml:trace>
  <inkml:trace contextRef="#ctx0" brushRef="#br0" timeOffset="207473.43">9449 12876 504 0,'0'0'65'16,"0"0"11"-16,0 0-28 0,0 0 4 15,0 0-19-15,0 0-17 0,10-53-3 16,9 47 3-16,12 1-4 16,-4 1-1-16,8-3-5 0,-2 3 0 0,2 0-5 15,-6 0-1 1,2 2-5-16,-6 1-36 0,-5 0-35 0,-7 1-33 0,-7 0-89 16</inkml:trace>
  <inkml:trace contextRef="#ctx0" brushRef="#br0" timeOffset="207803.98">9746 12803 489 0,'0'0'99'0,"0"0"-58"15,0 0 11-15,0 0 21 16,0 0-20-16,0 0-26 0,0 0-9 16,0 0-1-16,0 0-5 15,-2-2-8-15,9 10-3 0,-1 4-1 0,2 1 1 0,0 4 0 16,1 0-1-16,-1 1 0 0,2 0-6 15,-2-1-7 1,3-1-2-16,3-3-9 0,-1-1 6 0,5-5 10 0,-5-3 4 0,7-4 4 16,-7-1-1-16,5-9 1 15,-5-1 1-15,1-1 1 0,-5-3-1 16,-7 0 6-16,-2 0 5 0,0 0 6 0,-9-6-3 16,-3-2-5-16,0-4-3 0,-7-5-5 15,2-2-1 1,-1-1 0-16,5 6-1 0,3 11 0 0,6 8 0 0,4 9-1 15,0 1-16-15,4 11-21 0,4 2-46 16,1 7-23-16,3 1-75 0,0-3-145 16</inkml:trace>
  <inkml:trace contextRef="#ctx0" brushRef="#br0" timeOffset="208212.61">10114 12732 447 0,'0'0'71'0,"0"0"-17"16,0 0-26-16,0 0-1 15,-49-54-6 1,38 48-4-16,1 3 1 16,-2 0-1-16,3 2-6 0,-1 1-6 15,4 0-1-15,4 0 2 0,2 0-1 0,0 0 2 16,0 0-3-16,0-2-4 0,8 2 0 15,2 0 1-15,5 1 7 0,4 1 12 16,-1 1 4-16,5 1-7 0,-5 0 0 16,1 0-2-16,-7 1-4 0,3 0-3 15,-7 2 0-15,1 2 0 0,-5 2-4 16,-2 3-1-16,-2 4-2 0,-2 3-1 16,-7 3 1-16,3 1-1 0,0-1-7 15,-2 0 2-15,4 2-13 0,1-4 1 16,3-4 6-16,0-2 10 0,0-7-5 15,5 0-1-15,-3-4-1 0,0-4 5 16,4-1 2-16,-4 0 1 0,4-5 0 0,-4 1 0 16,5-6-3-16,1-2 2 15,0-1-28-15,0-5-31 0,-1 1-16 0,-3-2-54 16,2-2-44-16</inkml:trace>
  <inkml:trace contextRef="#ctx0" brushRef="#br0" timeOffset="208627.9">10220 12718 343 0,'0'0'119'0,"0"0"-20"0,0 0-22 16,0 0-13-16,0 0-10 0,0 0-14 15,0 0-7-15,0 0-3 0,0 0-4 0,-19-53-8 16,21 50-3-16,2 2 1 0,3 1-2 16,1 1-7-16,0 6-5 0,3 2-1 15,-3 4-1-15,4 4 1 16,-6 0-1-16,-1 6 0 0,1-1-1 0,-2 1-3 15,0 1-9-15,-2-2-6 16,2-3 2-16,-2-1-14 0,-2-7 22 0,2-1-14 16,0-5 3-16,0 0 3 0,1-4 11 15,-3-1 3-15,0 0 2 0,0 0 1 16,0 0 1-16,-3-5 2 0,1-2-3 16,0-3 3-16,2-2 3 0,-2-4 5 0,2-1 0 15,-2-3 6-15,-2-1 2 0,2-3-2 16,2 1-3-16,0 5-1 0,0 4-3 15,0 7-2-15,2 3-2 16,4 4-5-16,0 2-1 0,1 7-4 0,1 4 3 16,4 4 0-16,-3 1 1 0,-3 4-1 15,2 1 1-15,2 0-9 0,-1 2-12 16,-3-1-9-16,2-2-8 0,2-5-12 16,-3-2-14-16,-3-5 0 0,-2-1-48 15,-2-3-116-15</inkml:trace>
  <inkml:trace contextRef="#ctx0" brushRef="#br0" timeOffset="209316.66">10726 12485 309 0,'0'0'110'0,"0"0"-34"16,0 0-3-16,0 0-5 0,0 0-16 16,0 0 1-16,0 0-2 0,0 0-11 0,-20-50-5 15,20 50-7-15,0 0-12 0,0 3-8 16,4 6-6-16,4 1-1 16,0 5 4-16,-4 1-2 0,-2 4-1 0,5 1-1 15,-1 3 0-15,-2-1 0 0,4 4-1 16,-6-1 0-16,2 0 0 0,-1-3-9 15,-1-1-8-15,2-3 14 0,-2-6-2 16,0-3-8-16,0-6 1 0,-2-2 3 16,0-2 1-16,0 0 4 0,0 0 4 15,0 0 0-15,-4-5 0 0,-4-1 0 16,3-3-1-16,-1-1 0 0,-6-3 1 16,1 1 0-16,5-2 0 0,-8-3 0 15,1-5 0-15,5-2 0 0,-2-5 5 16,4-4 1-16,1-1 2 0,1 1-4 0,4 6-1 15,0 4 1-15,4 5-1 0,1 4-3 16,1 6 0-16,-2 1 1 0,2 3-1 16,2 2 1-16,1 1-1 0,1 1 1 15,4 0 1-15,5 1-2 0,0 5 0 16,3 2 0-16,-5 3 0 0,2 3 1 0,-5 0-1 16,1 2 0-16,-11 2-1 0,0-2 1 15,-4 2-5-15,0-3 5 16,-6 0-7-16,-3-2-1 0,1-1-1 15,-2-1 5-15,-5-2-1 16,1-2 4-16,3 0 1 0,-5-2 0 0,3-2 1 0,-1 2 0 16,2-3 0-16,5 1 0 0,3-3 2 15,-4 0 1-15,8 0 3 0,0 0 0 16,0 0-1-16,0 0-2 0,0 0-2 16,0 0 0-16,8 0-2 0,-2 2 1 15,3 0 2-15,7 3 1 0,-3-1-1 16,5 2 1-16,-1 0-3 0,4 0 1 0,-3 3-2 15,3 1 0-15,-3 0 0 0,-3-2-1 16,3 0-12-16,-3-2-27 0,-5-3-16 16,5-3-61-16,-9-3-46 0,2-1-218 15</inkml:trace>
  <inkml:trace contextRef="#ctx0" brushRef="#br0" timeOffset="209583.18">11129 12401 445 0,'0'0'96'16,"0"0"-41"-16,0 0-8 0,0 0 3 0,0 0-7 16,0 0-11-16,0 0-4 0,0 0-5 15,-20-34-6-15,20 34-2 0,0-1-5 16,2 1-5-16,2-1-1 0,4-1-3 15,5 0 0-15,7-1 0 0,-5 0 0 16,7 1-1-16,-3-1 0 0,-2 3 0 16,-1-2-7-16,-6 2-44 0,-7 5-60 15,-3 1-49-15,-3 3-184 0</inkml:trace>
  <inkml:trace contextRef="#ctx0" brushRef="#br0" timeOffset="209756.24">11142 12530 439 0,'0'0'120'0,"0"0"-58"0,0 0-13 0,0 0 5 16,0 0-2-16,0 0-22 0,0 0-11 15,0 0-7-15,0 0-6 0,20-8-4 16,-11 4-2-16,7-2 0 0,-7 2-3 16,5 0-30-16,-2-2-45 0,1-2-35 15,-1 3-72-15</inkml:trace>
  <inkml:trace contextRef="#ctx0" brushRef="#br0" timeOffset="210401.99">11543 12251 205 0,'0'0'80'0,"0"0"-27"16,0 0 7-16,0 0-11 0,0 0 8 0,0 0-2 0,0 0-1 15,0 0-7-15,0 0-1 0,-13-34 2 16,13 32 2-16,0 2-15 0,0-3-5 15,0 3-6-15,0 0-7 0,0 0-3 16,0 0-7-16,0 0-3 0,0 6-4 31,0 3-2-31,5 4 1 0,-3 1 1 16,0 3 1-16,0 2 0 0,-2 2 0 16,0-2-1-16,0 4 0 0,0-1 0 15,-2 4-2-15,-2 1-7 0,1-5-1 16,1-3-9-16,0-3 8 0,2-7 0 0,-2-2-7 15,2-4 5-15,0-2 7 0,0-1 5 16,0 0 1-16,0 0 2 0,0-3 0 16,0-1-1-16,-2-2-1 0,0-1-1 15,0-4 1-15,2-3 0 0,0-1 1 16,0-4-1-16,0-3 6 0,0 0 2 16,0-3 0-16,0 0 2 0,0 4 2 15,4 1-5-15,-2 5 0 0,-2 4 3 0,4 5-7 16,1 2 1-16,-1 1 1 15,0 2-1-15,4 1-4 0,-2 0 1 16,0 4 2-16,5 3 0 0,3 4 0 0,-5 4 0 16,3-2 0-16,0 2 0 0,-1 2 0 15,1 0-1-15,-2 0 0 0,-3-3-2 16,3 1 0-16,-4-1 1 0,5-1-1 16,-7 2 1-16,0 1-1 0,0-2 0 15,-2 1-14-15,0-4-16 0,-2-2-1 16,0-4-25-16,0-2-28 0,-2-3-14 15,-2 0-46-15,-2 0-104 0</inkml:trace>
  <inkml:trace contextRef="#ctx0" brushRef="#br0" timeOffset="210590.53">11493 12396 360 0,'0'0'131'0,"0"0"-57"15,0 0 1-15,0 0-12 0,0 0-15 16,0 0-18-16,60-55-10 0,-50 50-8 0,5-2-7 16,-1 1-4-16,3-2 0 15,-5 0-1-15,-1 0-8 0,1-1-45 0,-2 0-42 16,-8-1-74-16,1-3-221 16</inkml:trace>
  <inkml:trace contextRef="#ctx0" brushRef="#br0" timeOffset="211156.28">11644 11987 183 0,'0'0'95'16,"0"0"-33"-16,0 0 5 15,0 0-6-15,0 0-11 0,0 0-12 0,0 0-7 16,0 0-5-16,0 0-2 0,-21-24-6 16,19 22 3-16,2 2-4 0,0-2 4 15,0 0-3-15,0 1-3 0,0 0-3 16,0 1 4-16,0-1 1 0,0 1-7 0,2 0-1 15,0-1-3-15,5 0 5 16,3 0 5-16,2-1-1 0,-1 0 0 0,9-2-1 16,-5 0 0-16,6 0-5 0,-5 1-1 15,3 1-2-15,-7-2-1 0,-4 2-2 16,3 1 3-16,-9 0-3 0,0 1 0 16,-2 0 0-16,0 0-1 0,0 0-1 15,0 0-1-15,0 0 1 0,0 0-1 16,0 1 0-16,0 4 0 0,0 1 2 15,0 1 1-15,0 2-2 0,0-2 1 16,2 2 0-16,0 0-1 0,-2-1-1 16,0 3 2-16,0-1-1 0,0 5 0 15,0-3 1-15,2 5-2 0,-2-1 1 16,4 2-1-16,0 1 1 0,-2 1-1 16,5-1 0-16,-3 1 0 0,-2-6 0 0,2 1-5 15,-4-5-15-15,0-1-1 0,4-2-10 16,-4-3-11-16,0-2-24 0,0 0-25 15,-2-2-21-15,0-3-93 0</inkml:trace>
  <inkml:trace contextRef="#ctx0" brushRef="#br0" timeOffset="211329.69">11694 12139 558 0,'0'0'96'15,"0"0"-13"-15,0 0-6 0,0 0-28 16,0 0-21-16,64-43-16 0,-46 39-8 16,5 1-3-16,2 1-1 0,0 2 0 0,-7-4-45 15,5-1-83-15,-6-3-148 0</inkml:trace>
  <inkml:trace contextRef="#ctx0" brushRef="#br0" timeOffset="-212308.72">8113 8300 49 0,'0'0'10'0,"0"0"-5"16,0 0-5-16,0 0 0 0,0 0-10 15</inkml:trace>
  <inkml:trace contextRef="#ctx0" brushRef="#br0" timeOffset="-211490.92">8113 8300 1 0,'-35'4'205'0,"35"-7"-125"16,0 1-36-16,0-1-1 0,0 3 0 0,0 0-7 16,0-1 5-16,0 1-6 0,0 0-7 15,0-2 2-15,0 2-1 0,0 0 1 16,0 0-5-16,-2 0 2 0,2 0-3 16,-4 0-3-16,2 0-3 0,-6 0 0 15,2-1-4-15,-5-1-5 0,-3 4-1 16,1-2 2-16,-5 1-4 0,-1 5-1 15,-4-1-3-15,3 1 0 0,-5 1 2 0,-4-2-1 16,-2 1 0-16,-6 0 1 16,0 0 3-16,-3 0-3 0,-3 1 1 0,4-2-1 15,-5-1 1-15,-1 3-1 0,3-2 0 16,1-4 0 0,0 2 2-16,3-3-3 0,1 0-1 15,0 0 2-15,0 0 1 0,-2 0-3 0,-7 0 0 0,1 1-1 16,-7-1 1-16,4 0 0 0,1 2-1 15,1 0 1-15,5-2 2 0,0 0 1 16,6 0-2-16,-1 0-2 0,5 1-1 16,-2-1 0-16,0 1 1 0,2 1 0 15,-2 3 0-15,0 2 0 0,-2-3-1 16,0 3 1-16,-2-1 0 0,1-1 0 0,3 0-1 16,2 1 2-16,5 0-1 0,-3 0 0 15,2 0 0-15,0 1 1 0,0 0-1 16,4 1 0-16,-4 2 0 15,-2-2 0-15,-4 2-1 0,-2 1 1 0,-4-3 0 16,-7 3 1-16,5-3 3 0,-4 0-2 16,-1 0 1-16,7-1-4 0,0 2 4 15,1-5 0-15,7 1-2 16,0 0 0-16,7-3 0 0,3-1 0 0,2-1 0 16,-1 0 0-16,7 0 0 0,1 0 0 0,-3 0 0 15,7-2 2-15,-4 2-1 16,3-1 1-16,1 0-2 0,4 0-2 0,2 0 2 15,-4 0-2 1,6 1 0-16,0-1 1 0,-2 1-2 16,2 0 0-16,0 0 0 0,0 0 1 0,0 0-1 0,0 0-2 15,-2 2 3-15,2-1-1 0,-5 1 0 16,3-1 1-16,2-1 0 0,-2 1-1 16,2-1 2-16,0 0 0 0,0 0-1 15,0 0 1-15,0 2 0 0,0-2 0 16,0 0-1-16,0 0 1 0,-2 0 0 15,2 0 1-15,0 0-1 0,0 0-1 0,0-2 0 16,0 2-1-16,0 0 1 0,0 0-1 16,0 0-3-16,0 0-12 0,0 0-6 15,2 0-2-15,2 0 0 0,7 0-9 16,-3 2-3-16,2 0-23 0,1 4-21 16,-5-2-11-1,-4-3-62-15,-2-1-127 0</inkml:trace>
  <inkml:trace contextRef="#ctx0" brushRef="#br0" timeOffset="-210702">5203 7177 169 0,'0'0'283'15,"0"0"-234"-15,0 0-2 0,0 0 17 0,-15-50-1 16,15 45-16-16,0 1-10 15,0 0-2-15,0 3-6 0,0 1-5 0,0-2-4 16,0 2-5-16,0 0-11 0,0 4-4 16,0 5 0-16,5 4-3 0,3 4 3 15,0 1 1-15,-6 3 1 0,2 1-2 16,-2 3 3-16,0-1-3 0,1 6 3 16,-3 2 1-16,2 2 2 0,-2 4-1 15,2 3-2-15,-2 6-1 0,0 7 0 16,2 5-2-16,2 8 1 0,-2 5 0 15,0 4-1-15,2 0-2 0,0-2 2 16,-2-4 0-16,5-3 0 0,-3-4 0 0,4-6 2 16,-4 0-1-16,4-5 1 15,-4-4-1-15,3-3 0 0,3-5-1 0,-4-2 0 16,2-6 1-16,-1-7-1 0,-3-6-1 16,0-3 0-16,4-4 1 15,-4-3 0-15,-2-5 0 0,-2-2 0 0,0-1 0 16,0 0 0-16,0-1-4 0,0-1-6 15,-6-7 0-15,-6-5-10 0,-1-3-19 16,-7-7-31-16,-1-8-25 0,-4-8-45 0,-2 1-154 16</inkml:trace>
  <inkml:trace contextRef="#ctx0" brushRef="#br0" timeOffset="-210042.34">5093 7117 284 0,'0'0'74'0,"0"0"-25"16,0 0 2-16,0 0 6 0,-4-53-21 16,4 39-6-16,0 2 7 0,2-1-1 15,0-1 1-15,-2 4-1 0,0 0 4 16,0 3-2-16,0 0-6 0,0 1-6 16,-4 1-4-16,2 0-6 0,0 1-2 15,0 3-5-15,-2-2-5 0,2 3-1 16,0 0-3-16,-2 0-1 0,-5 3 1 15,3 5-2-15,-2 4 1 0,2 3 0 16,-9 7 0-16,9 0 0 0,-2 4 2 16,-1 3-2-16,-1 4 1 15,6 3 0-15,0 1 0 0,0-4 0 0,2 1 0 0,0-5 0 16,0-2 1-16,-1-5-1 16,1-3 0-16,2-4 1 0,0-4-1 0,0-1 0 15,0-5 0-15,0-3 0 0,0 0 0 16,0-2 1-16,0 0-1 0,0-2 4 15,0-8 0-15,5-5 4 0,-1-6 1 16,2-7-4-16,2-4 2 16,2-6 2-16,1-1-3 0,-3-1 1 0,7 0-1 15,-7 5-1-15,0 3 0 0,5 5-2 16,-5 5 2-16,-2 5-2 0,0 2 0 0,0 5 1 16,3 0-1-16,-7 6-3 0,2 2 0 15,2 2 0-15,0 1 0 0,11 6 0 16,1 4 0-16,9 5 0 0,4 4 0 15,2 7 0-15,5 2-7 0,-1 5 7 16,6 5-1-16,3 4 0 0,-7 3-10 16,-2 3-39-16,-4 0-32 0,-10-4-125 15,-15-12-381-15</inkml:trace>
  <inkml:trace contextRef="#ctx0" brushRef="#br0" timeOffset="-207370.29">5437 9149 234 0,'0'0'85'0,"0"0"-33"0,0 0 11 16,0 0 15-16,0 0-23 16,-25-55-18-16,25 47 5 0,-2 5-8 0,2-1 3 15,0 3-7-15,0-1-3 0,0 2-3 16,0 0-9-16,0 0-6 0,0 0-5 15,0 6-4-15,0 6 1 0,2 4 0 16,2 8 1-16,-2 4 1 0,0 7 1 0,0 1-1 16,0 2 2-16,-2 1-3 15,6-3 0-15,-4-1 0 0,0-5-2 0,5-2 0 16,-3-5 1-16,-2-2 0 0,2-3-1 16,-4-5 0-16,0-4 0 0,0-4 0 15,0-4 0 1,0-1-1-16,0 0 1 0,0 0 2 0,0-3 2 0,0-4 2 15,-4-6 8 1,-2-6-6-16,-3-1-5 0,-3-6 1 16,6-4-3-16,-5-4 0 0,-1-3-1 0,4-2-2 0,2-2 2 15,1-2 0-15,1 4 0 0,4 3 0 0,0 4 0 16,4 8 0-16,1 3 0 0,-1 5 0 16,2 5-2-16,4 2 2 0,1 1 0 15,-1 2 0-15,4 0-3 0,-1 2 2 16,1 0 1-16,5 2-1 15,-7 2-1-15,5 3 1 0,-7 6 0 0,3-1 0 16,-3 4-1-16,-6 6 1 0,-4 0 1 16,0 7 0-16,-4 3 0 0,-13 3 0 15,1 0 1 1,-7 0 0-16,-2-4 0 0,3 1-1 0,-1-4 0 0,2-1 0 0,9-4-2 16,1-4 1-16,5-3 1 15,0-5 0-15,4 0-3 16,0-5 2-16,2 0 1 15,0-1-1-15,0-1 0 0,0 1-2 16,4 0 1-16,8 0 2 0,1 1 0 16,5-3 0-16,3 1 1 0,8 0-1 15,4-2 2-15,0 0-2 0,2-3 1 16,2 4 0-16,5 1 0 0,-7-2-1 16,-2 2-15-16,-2-3-48 0,-6-2-50 15,0-2-74-15,-9-1-172 0</inkml:trace>
  <inkml:trace contextRef="#ctx0" brushRef="#br0" timeOffset="-207171.4">5780 9233 415 0,'0'0'115'15,"0"0"-64"-15,0 0-10 0,0 0 11 16,0 0-10-16,0 0-22 0,0 0-2 15,0 0-2-15,29-51-4 0,-9 43-9 0,3-3-2 16,4 2 2-16,2 2-3 16,0 0 0-16,-6 6 0 0,-7 1-44 0,-6 4-65 15,1 4-98-15</inkml:trace>
  <inkml:trace contextRef="#ctx0" brushRef="#br0" timeOffset="-206997.86">5860 9352 397 0,'0'0'58'0,"0"0"-25"0,0 0 40 16,0 0-12-16,0 0-29 0,0 0-12 15,0 0-1-15,54-3-4 0,-39-2-10 16,-1 1-3-16,5-3-1 0,-3 1-1 16,3 0 0-16,-3 0-29 0,1-5-91 15,-7-1-138-15</inkml:trace>
  <inkml:trace contextRef="#ctx0" brushRef="#br0" timeOffset="-206403.98">6152 8967 528 0,'0'0'76'0,"0"0"-34"0,0 0 11 15,0 0-18-15,0 0-22 0,0 0-10 16,0 0-1-16,0 0 0 0,0 0 1 15,20 64 4-15,-18-37 1 0,3 5-3 16,-1 3-2-16,-2 3-2 0,6-3 0 0,-2-1 0 16,-2-5-1-1,1-2 0-15,1-5 1 0,-4-10-1 0,2-4 0 16,0-4 0-16,-2-2 1 0,0-2-1 0,-2 0 0 16,0 0 0-1,0-4 2-15,0-3 3 0,-4-3-4 0,-2-3 3 0,-2-3-1 16,1-5 10-16,-3-3-3 15,-4-3-3-15,5-5-1 0,-1 0-2 0,-2-5-3 16,3-4 1-16,5 1 0 16,-2 4-1-16,6 5-1 0,0 9 1 0,0 5-1 0,6 5 0 15,-2 2 0-15,3 1 0 0,-1 3-1 16,10-1 0-16,-5 2 0 16,3 3-1-16,1 1 1 0,1 1 0 0,-1 6 0 15,-3 3 1-15,5 3 0 0,-9 2 0 16,0 3 0-16,-2 2 1 0,-4 1 0 15,-2 3-1-15,-8-2 0 0,-2 4 0 16,-3 0 0-16,-3-2 1 0,-1-2-1 16,1-2-1-16,3-4 0 0,-1-1 1 15,6-5 0 1,1-2 0-16,3-2 0 0,0-4 0 16,2 2 0-16,2-3 0 0,0 0 0 0,0 1 0 15,0 1 0-15,0-1 0 0,0-1 1 16,0 0-1-16,6 2 0 0,0-2 0 15,7 1 0-15,5 1 0 0,-1 1 1 0,8 0-1 0,2 0 1 16,2 1-1 0,0 2 0-16,-3 1 1 0,-1 2-1 0,-2-4 0 15,-2 0 0-15,-5-2-21 0,-1 0-57 16,-7-1-39-16,-4-2-122 0</inkml:trace>
  <inkml:trace contextRef="#ctx0" brushRef="#br0" timeOffset="-206159.4">6633 9025 152 0,'0'0'417'0,"0"0"-355"0,0 0-12 0,0 0 16 0,0 0-10 0,0 0-26 16,0 0-11-16,7-45 1 0,-7 45-6 0,-2 0-6 15,2 0-3-15,0 0-5 0,0 1 1 16,0 1-1-16,6 2-3 0,0 5 3 15,8 2-1-15,-1 4 1 0,3 3 1 32,3 0 1-32,0 2-2 0,-5-2 1 15,-2 3-1-15,-1-3-32 0,-7 0-44 16,-4-4-15-16,0-5-47 0,-4 0-116 16</inkml:trace>
  <inkml:trace contextRef="#ctx0" brushRef="#br0" timeOffset="-205938">6739 9012 483 0,'0'0'88'0,"6"-54"-22"0,-6 42-2 15,2 4-2-15,-2 3-19 0,0 3-15 16,0 2-8-16,0 0-5 0,0 2-4 16,0 5-7-16,0 6-4 0,0 3 2 0,0 7 0 15,0 0 1-15,-6 4 0 16,0 0-1-16,2 1-1 0,-5 0-1 0,1 1 0 15,2-4-16-15,2-3-28 0,0-1-34 16,-1-7-36-16,-3 0-89 0</inkml:trace>
  <inkml:trace contextRef="#ctx0" brushRef="#br0" timeOffset="-205118.77">7059 8977 344 0,'0'0'87'0,"0"0"-18"16,0 0 1-16,-8-51-2 15,2 43-13-15,6 1-12 0,0 4-6 0,0 0-5 16,0 3-8-16,0 0-5 16,0 0-9-16,0 1-6 0,0 3-4 15,0 3 0-15,8 8 0 0,-2 1 1 16,0 5-1-16,1 0 0 0,-3 4 2 0,-2 2-2 15,6 0 0-15,-4 0 1 0,2-4 0 16,-1-2-1-16,3-1 1 0,-4-4-1 16,4-3 0-16,-2-2 0 0,-4-5 0 15,-2-2 0-15,0-3 1 0,0-1-1 16,0 0 0-16,0 0 1 0,0-3 2 16,-4-5 1-16,-2-2-4 0,-2-1 1 15,2-2-1-15,-3-3 1 16,-1-5 0-16,-4-2-1 0,1-5 0 0,-1-3 0 0,-1-4 0 15,5-1 3-15,0-1-2 0,1 1 4 16,7 3 1-16,0 6-3 16,2 5 1-16,0 8-3 0,0 3-1 0,4 3 0 15,0 3 0-15,3 1 0 0,3 1 0 16,2-2-1-16,7 3 1 0,0 1-1 16,5 1 1-16,-1 0-1 0,0 3 0 15,-2 2 1-15,-1 0 0 0,-3 4 0 0,-1 0 0 16,-3 2 0-16,-3 1 1 15,-4 2-1-15,3 2 1 0,-9-2 0 0,0 2 2 16,-11 2-1-16,1 0 0 16,-3 3 0-16,-5-4 2 0,-5-1-3 0,7 1 0 15,-3-5 1-15,4 0-2 0,-3-1 0 16,10-4-1-16,-1-1 0 0,1-1 1 16,0-1-1-16,4-1 1 0,0 0 0 15,1 0 0-15,3-3 0 0,0 0 0 16,0 0 0-16,0 0 0 0,0 0 0 15,0 0 3-15,3 0 2 0,3-2 2 16,4 1 2-16,2-2 2 0,7 3 2 16,2 0 0-16,4 0-3 0,8 0 4 0,0 5-6 15,0 1-3-15,2 2-1 0,-2-1-2 16,-2 0 1-16,-4 2-3 16,-4 0 0-16,-1 4 0 0,-5 2 0 0,-5 0-21 15,-3 2-46-15,-9-5-90 0,0-8-354 16</inkml:trace>
  <inkml:trace contextRef="#ctx0" brushRef="#br0" timeOffset="-198313.85">5507 10015 254 0,'0'0'79'0,"0"0"-37"15,0 0 5-15,0 0 18 0,0 0-11 16,0 0-9-16,0 0-7 0,0 0-2 16,-17-21-2-16,15 20-2 0,2 1 1 15,0 0-5-15,0 0-4 0,0 0-6 16,0 0-8-16,0 0-8 0,2 6-2 16,7 5 1-16,-3 4-1 0,2 8 0 15,-2 3 1-15,-2 0-1 0,3 3 2 16,-3-2-2-16,0-2 1 0,-2-2-1 0,2-1 2 15,-4-3-2-15,4-3 0 0,-2-3 0 16,0-5 0-16,-2-5 2 16,2 1-2-16,-2-3 0 0,0-1 0 0,0 0 1 15,0-3 3-15,0-2 1 0,0-5-2 16,0-2-3-16,-2 0 3 0,-2-4-2 16,0 0-1-16,0-6-1 0,-2-3 1 15,-5-1 1-15,7-5-1 0,0-3 0 16,0 0 0-16,2-2 0 0,2 2 0 15,4-1 0-15,2 8 0 0,5 7 0 0,-3 4 0 16,-2 9 0-16,4 0 0 0,5 1 0 16,-1 3 0-16,3 3-1 0,-1 0 0 15,5 1 1-15,-4 4 0 0,1 2-2 16,-3 2 2-16,-3 1 0 0,-2 3 0 16,-5 0 0-16,-5 5-2 0,0 3 2 15,-11 2 0-15,-7 2 1 0,-3 0-1 16,-4-1 1-16,-4-2-1 0,0-1-1 15,-2-1 0-15,0-2-4 0,2 0-6 16,7-7 0-16,-1-1 7 0,8-5 3 16,3-2 1-16,6-2 1 0,4-1-1 0,0 0 0 15,2 0 1-15,0-2 1 16,0 0 1-16,2-1 2 0,0 2 4 0,6 0-7 16,6-1 1-16,3 2-3 15,8-1 3-15,6 1-1 0,4 0 2 0,0 0-1 16,-2 1 1-16,2 3-2 0,0-1-1 15,-4 6 1-15,0-3-2 0,-2 1 0 16,-2 0-10-16,-4-2-22 0,4-3-32 16,0-2-54-16,-5-2-78 0,-1-7-190 15</inkml:trace>
  <inkml:trace contextRef="#ctx0" brushRef="#br0" timeOffset="-198076.82">6063 9975 477 0,'0'0'81'0,"0"0"-18"0,0 0-8 15,0 0-7-15,0 0-15 0,0 0-8 16,0 0-5-16,-17-10-6 0,17 10-4 16,0-1-3-16,7-2-3 0,5 0-1 15,2 1-3-15,11-1 0 0,4-1 1 16,4 2-1-16,2 2 0 0,-8 0-2 0,2 2-12 15,-8 3-65-15,-5-1-42 16,-9 2-73-16,-7-1-145 0</inkml:trace>
  <inkml:trace contextRef="#ctx0" brushRef="#br0" timeOffset="-197904.22">6084 10118 120 0,'0'0'419'0,"0"0"-341"16,0 0-37-16,0 0 12 0,0 0-2 15,0 0-15-15,0 0-14 0,0 0-1 16,62-6-7-16,-38-4-10 0,1 2-3 16,-4 1 1-16,0 1-2 0,3 0-16 0,-5-1-46 15,2 1-46-15,-7-4-59 0,-2 0-165 16</inkml:trace>
  <inkml:trace contextRef="#ctx0" brushRef="#br0" timeOffset="-197306.43">6493 9848 512 0,'0'0'82'0,"0"0"-21"0,0 0 8 0,0 0 13 15,0 0-21-15,0 0-25 0,0 0-7 16,0 0-13 0,0 0-3-16,14-29-5 0,-14 36-6 0,6 5-2 15,-3 6 0-15,5 2 1 0,-4 5 0 0,2 2-1 16,-4-1 1-16,2 1-1 0,1-1 0 15,-1-1 0-15,2-3 0 0,0 0-7 16,0-4-3-16,3 1 1 0,-3-6-2 16,-4-5-14-16,2-3 24 0,-2-5-1 15,-2 0 1-15,0-6 0 0,0-3 1 16,-8-4 0-16,6-5 1 0,-5 0-1 16,-1-2 1-16,-2-1-1 0,-3-5 0 15,1-1 0-15,-5-2 1 0,3-4-1 16,-5-3 0-16,3 0 1 0,1-1-1 0,7 2 0 15,2 4 0-15,6 8 2 16,0 3-2-16,0 8 0 0,2 4 0 0,4 3 1 16,0 0 0-16,5 2-1 0,1 2 0 15,7 1 0-15,1 0-1 0,3 4 1 16,6 5 0-16,-2 1-1 0,-2-1 1 16,2 3 0-16,-5 1 1 0,-5 0-1 15,-3-1 1-15,-9 1-2 0,-1 3 2 0,-4 0-1 16,-4 4 0-16,-9 1 1 15,-5 0-1-15,-3-1 0 0,-2 2 0 0,-2-4-2 16,1-1 0-16,-1-3 2 16,8-1-1-16,-1-4 0 0,3-2 1 0,3-2 0 15,-1-1 0-15,9-3-1 0,2 0 1 16,0-1 1-16,2 0 0 0,0 0 1 16,0 0-2-16,0 0 2 0,4 0 0 15,4 0 0-15,7-1-2 0,1 0-1 16,7 1 1-1,6 0 1-15,2 2-1 0,4 3 1 0,-2 0-1 0,0 0 0 16,-2 0 0-16,-2-1-13 0,-4 2-49 16,2-6-30-16,-2 0-33 0,-11 0-121 15</inkml:trace>
  <inkml:trace contextRef="#ctx0" brushRef="#br0" timeOffset="-197070.51">6890 9890 532 0,'0'0'107'16,"0"0"-55"-16,0 0 3 0,0 0 21 0,0 0-26 16,16-50-21-16,-10 44-10 0,-3 3 1 15,5 1-3-15,-4 2-6 0,2 0-5 0,7 0-2 16,5 3-2-16,-1 2-2 0,5 2 0 16,1-1 0-16,-4 1 0 15,1 2 0-15,3 0 0 0,0 1-10 16,-2 0-21-16,1-1-1 0,-9 2-31 15,-7-1-38-15,-6-3-31 0,0-4-71 0,-6-2-112 16</inkml:trace>
  <inkml:trace contextRef="#ctx0" brushRef="#br0" timeOffset="-196881.15">7063 9849 481 0,'0'0'106'0,"0"0"-25"0,0 0-5 15,-10-55 1-15,8 51-22 0,2 0-16 0,0 3-12 16,0 1-7-1,0 0-8-15,-4 1-6 0,2 5-3 0,2 3-3 16,0 6-1-16,-6 4 1 0,1 2 0 0,1 2 0 16,0 1 0-1,-2-1 0-15,0 2-1 0,4 0-10 0,0-4-17 0,2-1-19 16,0-3-33-16,0-6-42 0,0-4-66 16,2-5-179-1</inkml:trace>
  <inkml:trace contextRef="#ctx0" brushRef="#br0" timeOffset="-196409.68">7406 9622 552 0,'0'0'65'16,"0"0"8"-16,0 0-2 0,0 0 4 0,0 0-24 0,0 0-25 0,0 0-13 15,0 0-5-15,0 0 0 0,-18 22-3 16,16 1 1-16,-2 0-1 0,0 5 0 15,-3 3-2-15,1 2 0 0,2 3-2 16,2 2 0-16,-4-1 0 0,4-1 0 16,2-4 0-16,0-10-1 15,0-1 0-15,2-8-1 0,-2-3-4 0,4-5-6 16,-2-4 1-16,-2-1 1 0,0-3 3 16,0-7 6-16,0-2 0 0,0-4 2 15,0-3-2-15,0-1 0 0,0-4 0 0,0-4 1 16,0-3 2-16,0-4 3 15,2-3 2-15,-2 0-1 0,6 0-3 16,2 9 0 0,-5 6 2-16,3 9-2 0,-4 6 0 15,0 3-2-15,2 2 5 0,-2 3-1 16,2 0-5-16,0 1-1 0,5 7 0 16,5 5-1-16,-4 3 1 0,7 3 2 15,-7 6-1-15,3 0 2 0,-3 4-2 0,0-1 1 16,3-3-1-16,-3 0 2 15,-2 0-2-15,1-4-1 0,-1-2 0 16,0-2 2-16,0-1-2 0,-3-3-1 16,-1-1-2-16,-4-5-20 0,0 2-12 0,0-2-9 15,-6-4-22-15,-1-3-78 0,-7-3-1 16,1-4-180-16</inkml:trace>
  <inkml:trace contextRef="#ctx0" brushRef="#br0" timeOffset="-196267.7">7328 9881 149 0,'0'0'471'16,"0"0"-374"-16,0 0-16 0,0 0-13 16,0 0-14-16,0 0-17 0,0 0-12 0,0 0-9 15,66-44-3-15,-43 38-7 0,2 1 0 16,4 0-6-16,4 2 0 0,-2 3 0 16,0 0 0-16,-4 0-48 15,-3-9-38-15,-3-6-118 0</inkml:trace>
  <inkml:trace contextRef="#ctx0" brushRef="#br0" timeOffset="-191917.76">5379 11033 149 0,'0'0'34'0,"0"0"-8"0,0 0 12 0,0 0 14 16,0 0-11-16,0 0 1 0,0 0 0 15,0 0-6-15,12-37-9 16,-16 34-4-16,2-1-2 0,-2 1 4 0,0-1 2 15,-1 1 1-15,-1-1-2 0,-2-3 3 16,4-1 1-16,2 2 5 0,0-2-9 16,0 1-4-16,2-1-4 0,0 1-5 15,0 1-1-15,2-1-2 16,4 0-4-16,6-1-3 0,1 0-2 0,3 1 2 16,3 1 0-16,6 2-1 0,2 1 2 15,1 3-4-15,-1 0 2 0,4 3 0 16,-2 6-2-16,-2 5 0 0,-4 6 0 0,-2 2 0 15,-5 2 0-15,-6 2 1 16,-3-2 0-16,1 1-2 0,-8 0 1 0,0-6-5 16,0-1-1-16,-6-3 0 0,4-2-1 15,-5-3 6-15,3-3 1 0,0-3 0 16,-4-3 1-16,-2-1 0 16,5 0 1-16,-1-4 0 0,2-2 1 0,-2-4 1 15,2-3 5-15,-2-1-1 0,6-4-1 16,0-3-1-16,6-4-4 0,4-3 1 0,5 2-2 15,5-2-1-15,-3 4-2 16,6 5 2-16,3 4 0 0,-3 1-2 16,0 4-22-16,2 1-12 0,2 3-34 15,-5 3-32-15,-3 0-61 0,-1 1-150 0</inkml:trace>
  <inkml:trace contextRef="#ctx0" brushRef="#br0" timeOffset="-191488.6">6003 10839 502 0,'0'0'61'16,"0"0"-18"-16,0 0-7 0,0 0 8 15,0 0-9-15,0 0-21 0,0 0-8 16,0 0-3-16,-6 0-3 16,6 3 1-16,6 1-1 0,-4-1 1 0,6 0-1 15,-2-1 1-15,9-1 0 0,-7-1 0 16,5 0-1-16,3-3 0 0,-1-3 1 15,3-4-1-15,-5-1 1 16,-1 1-1-16,-4-1 0 0,1 3 0 0,-7-1-1 16,-2-1 1-16,-2 1 0 0,-5-1 0 0,-1 0 0 15,-6-1 0 1,3 4-1-16,1 3 1 0,-2 2-1 0,3 2 1 0,-1 1 0 16,-5 7-1-1,5 3 1-15,0 4 0 0,-3 2 1 0,5 4 0 0,2 0 0 16,-2 2 0-16,-1 1 0 0,7 0 1 15,2 2 0-15,0-2 1 0,0-2-2 16,0 2 3-16,2-4 1 0,9 1-2 16,-3-1-1-16,4-2 0 0,1-4-1 15,-1-3 1-15,1-3-2 0,5-7 0 16,3-1-4-16,-3-5-14 0,7-5-8 16,-2-1-12-16,0-6-22 0,-3-3-43 0,-5-1-38 15,4 1-99-15</inkml:trace>
  <inkml:trace contextRef="#ctx0" brushRef="#br0" timeOffset="-191287.6">6243 10696 429 0,'0'0'99'0,"0"0"-15"0,0 0-19 16,0 0-9-16,0 0-29 16,0 0-10-16,0 0-2 0,0 0-6 0,16 9 13 15,-5 8 0-15,-3 4-3 16,6 1-5-16,-1 6-6 0,-1 0-3 0,5 0-3 0,-7 4 1 15,2-1-2-15,-5 0-1 0,-1-4 0 16,-2-4-27-16,-2-2-20 0,0-5-31 16,-2-3-21-16,0-6-67 15,-2-4-114-15</inkml:trace>
  <inkml:trace contextRef="#ctx0" brushRef="#br0" timeOffset="-191114.41">6212 10915 67 0,'0'0'469'0,"0"0"-403"0,0 0-15 0,0 0 4 0,0 0-10 0,0 0-25 16,37-55 4-16,-12 46-5 0,4-1-4 31,4 1-5-31,2-1-5 0,0 5-4 0,-4 0-1 16,0 1 0-16,-10-1-8 0,-5 3-49 0,-3 0-45 0,-5-1-50 15,-8 0-135-15</inkml:trace>
  <inkml:trace contextRef="#ctx0" brushRef="#br0" timeOffset="-190771.22">6389 10830 561 0,'0'0'70'16,"0"0"-32"-16,0 0 16 0,0 0 9 31,0 0-24-31,0 0-18 0,0 0-4 0,0 0-5 0,0 0-6 0,21 2 1 16,-17 9-3-16,5 2 1 0,-5 5-4 31,2-2 0-31,-2 1 0 0,2 1 1 16,0-3-2-16,3 1 0 0,-1-4 1 15,-2-1-1-15,4-1 0 0,1-1 0 16,1 0 0-16,-1-5-5 0,3-3 4 16,-4-1 0-16,1-2-1 0,5-8 2 15,-7-3 0-15,3 0 0 0,-2-3 0 16,-6-1 1-16,1-2 1 0,-3-3-2 0,-2-2 2 15,0-2-1-15,-2 0 1 0,-5-2 0 16,-1 3-1-16,0 3-1 0,4 6 0 16,-3 6 0-16,5 4 0 0,0 4-1 15,2 2-10-15,0 7-16 0,7 3-21 16,-1 6-35-16,6 3-1 0,1 1-42 16,-5-1-54-16</inkml:trace>
  <inkml:trace contextRef="#ctx0" brushRef="#br0" timeOffset="-190388.94">6788 10807 478 0,'0'0'98'0,"0"0"-35"16,0 0-21-16,0-55 4 15,2 46 0-15,3 2-12 0,-3 1-9 16,0 0-4-16,4-1-3 0,0 1-5 15,-4 2-5-15,9 0-3 0,-3 1 0 16,0 0-2-16,0 3-1 0,7-1-1 16,-3 1 0-16,3 1-1 0,-5 3 1 0,0 3-1 15,-1 2 0-15,-1 1 0 0,-4 2-1 16,-4 4 0-16,0 1 1 0,-2 4-1 16,-6-3 0-16,-5 2-3 15,3 2 0-15,0 0 1 0,-3 0 0 0,5 2 3 16,2-2-1-16,2-1 1 0,0-2-9 15,6-2 9-15,-2-6-2 16,2-1 0-16,4-3 1 0,-2-5 0 0,4 1 1 16,5-3-2-16,-3 0 2 0,2 0 0 15,1-3-1-15,-1-4 0 0,-1-4-22 16,5-3-18-16,-1-5-25 0,-3-4-5 0,0-3-38 16,-1-1-41-16,-3 0-112 15</inkml:trace>
  <inkml:trace contextRef="#ctx0" brushRef="#br0" timeOffset="-189962.8">7003 10708 400 0,'0'0'104'0,"0"0"-20"15,0 0-15-15,0 0-14 0,0 0-12 16,0 0-11-16,0 0-7 0,0 0-4 0,-8-23-4 16,10 18-2-16,2 1-4 15,5 2-2-15,-1 1-1 0,2 0-2 0,1 1-2 16,3 3-1-16,-2 5 0 0,1 1-3 15,-1 4 1-15,-4 3-1 0,-1 2 0 16,-3 4 0-16,-2-1 1 0,-2-2 0 16,0-1-1-16,0-3-3 0,-4-3-4 15,2-1 1-15,2-1 2 0,-2-2 3 16,2-2-2-16,0-1 2 0,0-2-2 16,0-2 2-16,0 1 1 0,0-1 0 0,0-1 1 15,0 0-1-15,0-4 1 16,0-4 1-16,2-1-1 0,-2-5-1 0,6-1 1 15,-6-4 3-15,10-4 0 0,-4-2 3 16,3-1-3-16,-1 3 1 16,6 3-3-16,-7 6 3 0,-1 7-4 0,0 4-1 15,-4 2 1-15,6 1-2 0,-3 8 1 16,-1 5-1 0,-4 6 1-16,2 4 0 0,0 3 0 0,-2 0 0 0,2-1 0 15,0 0-10-15,-2-1-13 0,2-5-10 16,0-2-13-16,0-3-19 0,4-3-13 15,-2-1-69-15,3-5-114 16</inkml:trace>
  <inkml:trace contextRef="#ctx0" brushRef="#br0" timeOffset="-189346.95">7634 10488 519 0,'0'0'100'16,"0"0"-56"-16,0 0-10 16,0 0 25-16,0 0-10 0,0 0-24 0,0 0-13 0,0 0-2 15,25 2 1-15,-21 14 1 0,2 6-4 16,0 1-2-16,0 6-1 0,3 2-3 16,-5 1-1-16,2 1-1 0,2-4 1 15,1-1-1-15,-3-3 1 0,-4-6-1 16,4-2 0-1,-4-6 0-15,0-4 0 0,0-4 0 0,-2 0 0 0,0-3-1 16,0 0 0-16,0 0 0 0,-4-7 1 16,-2-3 2-16,0-1-2 0,-7-4-2 15,5 0-1-15,0-3 2 16,-3-2 1-16,-3-3-1 0,6-4 1 0,-3-4 0 0,1-2 0 16,2-2 0-16,4 1 0 0,-1 2 0 15,5 6 0-15,0 6 0 0,0 5 1 16,5 4-1-16,-1 3 0 0,4 0-1 15,4 3 1-15,-1 1 0 0,3 0-2 16,3 4 1-16,3 0 1 0,-1 2 0 16,0 5 0-16,-3 0-1 0,1 4 1 15,-5 0 0-15,-2 3 1 0,-3 2-1 16,-5 1-1-16,-2 2 1 0,-9 1-2 16,-5 3 1-16,-5 2 1 0,1-3-1 15,-5 0-5-15,4-1-3 16,1-4 0-16,5-1 6 0,1-3 2 15,4-4 0-15,2-2 1 0,1-2 2 16,1-4-2-16,0-1 2 0,4 0-1 0,0 1 3 0,0-1 2 16,0 2 1-16,0-2-2 15,4 1-4-15,0 1-1 0,7-1 0 0,3 3 0 16,3 1 0-16,-1-2 0 0,5 3 1 16,6-3-1-16,-4 0 0 15,1 0 0 1,1-1-22-16,0 0-58 0,-4-2-1 0,1-4-36 15,-3-5-125-15</inkml:trace>
  <inkml:trace contextRef="#ctx0" brushRef="#br0" timeOffset="-189141.97">7938 10546 595 0,'0'0'72'0,"0"0"-50"15,0 0 21-15,0 0 17 0,60-36-25 16,-40 28-13-16,1 2-6 0,2 0-5 16,0-1-5-16,1 2-4 0,-3 2-1 15,2 2 0-15,-5-1-1 0,-1 2 0 16,-5 0-23-16,-3 0-36 0,-5 3-45 16,-4-1-54-16,0 2-126 0</inkml:trace>
  <inkml:trace contextRef="#ctx0" brushRef="#br0" timeOffset="-188985.16">8082 10691 512 0,'0'0'99'15,"0"0"-58"-15,0 0 1 0,0 0 13 0,0 0-7 16,0 0-28-16,0 0-3 0,0 0-2 16,52 14-3-16,-31-20-6 0,-1-2-4 15,1-1-1-15,2 0-1 0,-5-4-6 16,-1-1-41-16,0-2-37 0,-1-4-40 15,-1-1-113-15</inkml:trace>
  <inkml:trace contextRef="#ctx0" brushRef="#br0" timeOffset="-188543.54">8572 10307 606 0,'0'0'67'0,"0"0"-5"16,0 0-7-16,0 0-15 0,0 0-22 15,0 0-13-15,0 0-3 0,0 0 3 16,-4 53 1-16,4-34-1 0,0 4-3 16,0 4-1-16,0 1 0 0,0 3 0 15,0 0-1-15,4-1 0 0,-2-3 0 16,0-3 0-16,1-3 1 0,-1-5 0 16,-2-2-1-16,2-5-1 0,-2-5-4 15,0-3-1-15,0-1 4 0,0 0 2 16,-4-7 2-16,-1-2-1 0,-3-4-1 15,2 2 0-15,-2-3 0 0,1-1 1 0,-1-3-1 16,2-4 0-16,0 0 1 0,0-4 5 16,4-2-1-16,-1-2-1 0,3 1 1 15,0 3-1-15,5 3-1 0,-1 8-1 16,0 6 0-16,2 3 3 0,2 3-4 16,1 3 1-16,-1 0-1 0,6 5 1 15,1 6-2-15,3 3 1 0,1 3-1 16,4 4 2-16,-3 2-2 0,3 1 0 15,2 0 0-15,-6 0 1 0,-1-1 0 0,1-1-2 16,-7-2 1-16,1 0-19 0,-1 0-15 16,-2-1-28-16,-6-4-22 0,-4-6-38 15,-6-2-123-15</inkml:trace>
  <inkml:trace contextRef="#ctx0" brushRef="#br0" timeOffset="-188383.02">8610 10619 366 0,'0'0'192'0,"0"0"-118"16,0 0-13-16,0 0 1 0,0 0-12 16,0 0-27-16,0 0-11 0,8-54-2 0,2 43 3 15,9 0-6-15,-5 1-3 16,7 1-3-16,-2-1 0 0,-3-1-1 16,1 0 0-16,-3-3-18 0,-6 0-48 15,-1-4-49-15,-5-7-86 0</inkml:trace>
  <inkml:trace contextRef="#ctx0" brushRef="#br0" timeOffset="-188133.07">8701 10042 483 0,'0'0'94'0,"0"0"-36"0,0 0-11 0,0 0 11 16,0 0-19-16,0 0-17 0,0 0-10 15,0 0 0-15,0 0 4 0,8 36-1 16,-4-20-4-16,0 2-2 0,2 3-2 0,3-1-4 16,1 2 2-16,-2-1-5 15,0-1 0-15,-1-2 3 0,1-2-3 16,-2-5-19-16,-2-2-24 0,0-1-35 16,0-1-24-16,-4-6-72 0,0-1-237 15</inkml:trace>
  <inkml:trace contextRef="#ctx0" brushRef="#br0" timeOffset="-187912.34">8876 10053 538 0,'0'0'98'16,"0"0"-41"-16,0 0-5 0,0 0 3 15,0 0-18 1,0 0-14-16,0 0-7 0,0 0-7 15,56-21-1-15,-42 19-3 0,-3-2-2 0,5 0-1 16,-5-1 0-16,3-1-2 0,-6 3 0 0,1-1 0 0,-5-1-3 16,-2 0-24-16,-2-2-25 0,0 2-35 15,-6-1-30 1,-5-1-104-16</inkml:trace>
  <inkml:trace contextRef="#ctx0" brushRef="#br0" timeOffset="-187532.06">8808 10003 349 0,'0'0'146'0,"0"0"-83"0,0 0 10 16,0 0-8-16,0 0-7 0,-4 57-20 16,8-43-8-16,2-2-5 0,-2 1-6 15,3 2-5-15,1-2-3 0,0 1-1 16,0-1-3-16,-6-3-4 0,5 0 0 16,-3-3-1-1,-2 0-2-15,0-2 1 0,-2-2 0 16,0-2-1-16,0-1 2 0,2 0-2 15,-2 0 1-15,0 0-1 0,2 0 1 0,-2 0-1 0,0 0 0 32,0-1 0-32,0-2 2 0,0-2 0 15,0-2-1-15,0-3-1 0,2-3 0 0,0-2 1 0,0 0 0 16,2 3-1-16,-2-1 2 16,3 4 1-16,-1 4 2 0,2 0 1 15,0 2 0-15,2 3-3 0,3 0-2 16,3 3 1-16,3 6-2 0,1 0 0 15,1 4 0-15,2 0 3 0,-5 5-2 16,1-4 1-16,-11 2-1 0,0-1 0 0,-6-2 1 16,0 1-2-16,-8-1 1 0,-5 0-1 15,-5 0-5-15,-1-1-19 16,-6 0-23-16,1-4-49 0,-5-3-84 0,0-2-364 16</inkml:trace>
  <inkml:trace contextRef="#ctx0" brushRef="#br0" timeOffset="-184280.76">2187 6601 396 0,'0'0'66'0,"0"0"-18"0,0 0-5 15,0 0 11-15,0 0-13 0,0 0-9 16,0 0-8-16,0 0 1 0,-35-29-3 16,35 29-1-16,0 0-1 0,0 0-5 15,0-1-1-15,6-1-2 0,2 0 1 16,1 0-4-16,11 1 1 0,3-2-2 15,6 1 0-15,8-1 0 0,9 0-2 16,-3 0 0-16,13-1 2 0,-2-1-2 16,10-1 0-16,10-2-1 0,7 0-5 0,10-1 2 15,4 1 2-15,-2 2-2 0,0 1 2 16,-4 1-3-16,-9 0 1 0,-7 3 1 16,-18 1 0-16,-7 0-2 0,-17 1-1 15,-12 1 0-15,-5-2-6 0,-10 1 6 16,-4-1 0-16,0 2 1 0,0-2 0 15,0 0-1-15,0 0 1 0,-2 0 0 16,-6 0-1-16,-5 0-1 0,-1-2-8 16,-9-2-14-16,-6-3-8 0,0 0-18 15,-6-2-23-15,0-4-26 0,-4-1-35 16,4-1-56-16</inkml:trace>
  <inkml:trace contextRef="#ctx0" brushRef="#br0" timeOffset="-183668.02">1800 5388 222 0,'0'0'43'0,"0"0"-8"0,0 0-5 16,0 0 3-16,27-58-5 0,-25 48 2 0,0 1 4 15,1 0-1-15,-3 0-1 16,0 0 0-16,-3-3-4 0,1 1 4 15,0 0-3-15,2-1-4 0,-4 2-3 16,2-2 2-16,2 2 1 0,-2-1 3 16,2 1 0-16,0 1-4 0,0-2-1 15,0 2-2-15,0-2-2 0,0 3-3 0,2 3-4 16,0 1-2-16,-2 3 0 0,0 1-5 16,0 0-4-16,4 0-1 0,0 4-1 15,3 5-1-15,-3 7 0 0,6 5 1 16,5 8 1-16,-7 6-1 0,2 12 1 15,1 10 0-15,-3 6 0 0,-4 10 2 16,2 5-2-16,-2 2 1 0,0 5 0 16,3-4 1-16,-7 1-1 0,2-2 2 15,0-4-3-15,-4 1-3 0,2-6 3 16,0-5 0-16,2-6 1 0,-2-7 0 0,2-5-1 16,0-7 1-16,-2-8 0 0,2-6 0 15,-2-9-1-15,2-3 1 0,-2-8 0 16,0-3 3-16,0-2-3 0,0-2 1 15,0-5-1-15,-2-6-1 0,-4-8-16 16,-5-1-4-16,-3-7-4 0,2-6-28 16,-7-3-52-16,2-11-29 0,-3 2-84 15</inkml:trace>
  <inkml:trace contextRef="#ctx0" brushRef="#br0" timeOffset="-183180.23">1794 5407 245 0,'0'0'158'16,"0"0"-109"-16,13-66-3 0,-9 51 12 15,-2 0-3-15,-2-1-19 0,0-1-5 16,-2 0 2-16,-2-2-7 0,-3 0-9 16,-3 0-3-16,-2 0-3 0,1 0 2 15,-3 2-1-15,2 0-2 0,3 2 1 16,-1 4 5-16,4 2 3 0,2 1-2 15,2 6-3-15,-1 1-5 0,3 1-3 16,0 0-4-16,0 0-2 0,0 4 0 16,0 9-1-16,-4 6-1 0,-2 10 2 0,-2 6 0 15,0 5 0-15,1 1 0 0,-3 1 0 16,0-1 0-16,1-5 0 0,5-5 1 16,-2-5-1-16,2-6 2 0,2-5-2 15,-4-5 0-15,6-4 0 0,0-1 0 16,0-4 1-16,0-1-1 0,0 0 1 15,0 0-1-15,0 0 6 0,0-1 12 16,0-7-1-16,2-5-1 16,4-6-2-16,0-6-11 0,-2-7-1 0,2-4 0 15,5-5 0-15,3 2-2 16,-7 4 1-16,1 7-1 0,2 8 0 0,-6 8 0 0,0 3 1 16,-2 5 0-16,3 0 0 0,-1 2-1 15,4 2-1-15,2 0 0 16,-1 7-1-16,9 5 2 0,1 3-3 0,8 4 3 15,10 4 0-15,15 1 0 0,3 2 0 16,16 3-1-16,11-4-30 0,7-10-46 16,-10-14-135-16</inkml:trace>
  <inkml:trace contextRef="#ctx0" brushRef="#br0" timeOffset="-179000.94">19185 11845 434 0,'0'0'44'0,"0"0"25"0,0 0-6 16,0 0-1-16,0 0-3 0,0 0-12 16,0 0-10-16,0 0-7 0,-27-28 0 15,27 28-13-15,0-3-5 0,2 0-1 16,2 0-4-16,0-3-1 0,7-2 2 15,7 0-2-15,5-4 3 0,4-2-3 16,12 1-3-16,5-2 4 0,3 1-2 0,5 1 2 16,2 4-4-16,-5 1 3 15,3 0-4-15,-9 4 1 0,5 1-2 16,-7 2-1-16,-8 0-4 0,-6 1 2 16,0 0 1-16,-8 1 1 0,-5 3 0 0,-2 0-2 15,-3 1-48-15,-9 0-26 0,-2-5-75 16,-11-2-149-16</inkml:trace>
  <inkml:trace contextRef="#ctx0" brushRef="#br0" timeOffset="-175136.1">1819 7209 372 0,'0'0'61'0,"0"0"-13"0,0 0 6 16,0 0 3-16,0 0-10 0,0 0-9 0,0 0 11 15,0 0 17-15,0 0-47 0,-6-50-2 16,8 50 1-16,-2 0-8 0,2 0-7 16,0 6 0-16,0 0-3 0,4 7-1 15,1 7 0-15,-3 4 1 0,-2 7 2 16,-2 5 3-16,2 2-4 0,-2 7 1 15,0 2 0-15,0 0-1 0,-2-1 1 16,2-7-1-16,0-5 0 0,0-8 0 16,0-1-1-16,4-6 2 15,0-2-2-15,-2-6-1 0,0-4 0 0,-2-3 1 0,0-2 0 16,0-2 1-16,0 0 0 0,0-2 2 16,-2-7 2-16,-4-4 1 15,2-6-4-15,-7-3-1 0,-1-7 1 16,2-4 1-16,-3-2-1 0,-3-6-1 0,7 0 1 15,-3-2-2-15,2 0 1 0,4 2-1 16,3 0 0-16,1 1 0 0,2-1-1 16,5 3 0-16,3 5-1 0,6 9 2 15,-5 6-1-15,-1 7-1 0,6 0 1 16,-1 0 0-16,9 3 0 0,-3 3-1 16,6 3 1-16,-5 2-1 0,-3 7 1 15,4 6 0-15,-9 4-1 0,0 4 2 0,-3 6 0 16,-7 5-2-16,-6 3 2 0,-11 3 0 15,-3-1-1-15,-5-1-3 0,-10-3-5 16,4-3 4-16,-2-4 0 0,2-3 2 16,0-4-2-16,10-3 2 15,-3-3 3-15,11-5-2 16,3-4 2-16,0-1 0 0,6-3 0 0,2 0 1 0,0 0-1 16,0 0 1-16,0-3-1 15,4 0 3-15,4-2-2 0,2-3 1 0,3-3-2 16,8 1 0-16,3 0 0 0,1 1 0 0,4 0 2 15,4 4-1-15,0 3 2 0,0 1-1 16,2 1 0-16,-6 8-2 16,-2 1 0-16,2 4 1 0,-6 0-1 0,-4-1-9 15,1 1-30-15,-7-2-44 16,1-2-21-16,-6-6-64 0,-6-3-199 0</inkml:trace>
  <inkml:trace contextRef="#ctx0" brushRef="#br0" timeOffset="-174738.73">2199 7250 398 0,'0'0'64'0,"0"0"-12"0,0 0-2 16,0 0 2-16,0 0-26 0,0 0-17 0,0 0-2 16,-2 0 3-16,6-3 2 15,3-2-3-15,11-3 7 0,-1-2 2 0,10 1-10 32,2 2-5-32,0 1-2 0,2-1 2 0,-9 4-3 0,3 1 0 0,-2 2-39 15,-13 0-44-15,3 0-64 0,-9 3-74 16</inkml:trace>
  <inkml:trace contextRef="#ctx0" brushRef="#br0" timeOffset="-174580.01">2292 7450 479 0,'0'0'49'0,"0"0"-32"0,0 0 35 0,0 0 2 16,69 3-31-16,-51-9-11 0,5-1-4 15,0 3-5-15,-7-2-2 0,5 0-1 16,-7 0-47-16,1-1-58 0,-5 0-63 0</inkml:trace>
  <inkml:trace contextRef="#ctx0" brushRef="#br0" timeOffset="-173982.29">2646 7100 559 0,'0'0'52'16,"0"0"-12"-16,0 0 12 0,0 0-2 15,0 0-26-15,0 0-16 0,0 0-6 0,0 0-2 16,0 0-1-16,19 26 1 16,-15-5 0-16,2 4 3 0,2 3 0 15,2 2-1-15,-3 3-1 0,-3 0 0 16,2-1-1-16,-4-7 0 0,6-1-7 0,-4-6-8 15,1-6 12-15,-3-4 3 0,-2-4 0 16,0-3-7-16,0-1-5 0,0 0 3 16,0-2 9-16,0-5 4 0,-7-2 0 15,-1-4-3-15,-2-1-1 16,4-3 1-16,-5-3-1 0,-3-3 2 0,4-4 0 16,-1-4 5-16,-1-2 3 0,4-3 5 15,1-3-8-15,3 1-2 0,2 1-3 16,2 4 2-16,2 6-2 0,4 6-1 0,1 6-2 15,-1 4 0-15,8 3-1 16,-1 2 1-16,5 2-1 0,-1 2 0 0,10 2 1 16,-9 1 0-16,1 7-1 0,2 3 1 15,-9 6 0-15,-2 2 1 0,-1 3-1 16,-9 4 1-16,0 3-1 0,-11 0 0 16,1-1-10-16,-11-3-2 0,5-1 2 15,-9-4 4-15,4-2 0 0,5-4-6 16,-3-3 12-16,9-3 1 0,6-3 1 15,-1-2-1-15,3-2 2 0,2-1-1 16,0 0 4-16,0 0 10 0,0 0 6 16,0 0-5-16,2 0-10 0,3 0-3 15,-1 0-2-15,8 0-1 0,5 2 2 0,-1-1 3 16,3 2-1-16,10 3-2 0,-7 1 0 16,1 3-2-16,2 1 1 0,4 3-1 15,-2 2 1-15,-4 2-1 0,-1-1-32 16,1-2-30-16,-8-4-26 0,-3-2-63 15,-4-8-201-15</inkml:trace>
  <inkml:trace contextRef="#ctx0" brushRef="#br0" timeOffset="-173714.58">3008 7162 577 0,'0'0'48'15,"0"0"-16"-15,0 0 11 0,0 0 19 16,0 0-16-16,0 0-28 0,0 0-6 16,0 0 0-16,33-47-3 0,-31 47-5 15,8 2-3-15,0 3-1 16,-1 4-1-16,11 2 1 0,-5 5 0 0,6 0 0 16,-5 2 2-16,7 1-2 0,-5 1 0 15,-3 1 0-15,6-4-27 0,-9-2-22 16,0-3-12-16,3-4-10 0,-9-3-40 15,-6-5-53-15,2 0-156 0</inkml:trace>
  <inkml:trace contextRef="#ctx0" brushRef="#br0" timeOffset="-173525.87">3190 7117 466 0,'0'0'113'15,"0"0"-58"-15,0 0 1 0,0 0 21 0,0 0-22 16,0 0-32-16,0 0-18 0,0 0-5 0,0 0-2 15,-5 10 2-15,5 15 2 16,-6 3-1-16,0 3 1 0,0 3 0 16,2-1 1-16,-3 1-3 15,1 1-23-15,-2-3-26 0,6 0-44 0,0-7 8 0,-2-5-52 16,2-6-116-16</inkml:trace>
  <inkml:trace contextRef="#ctx0" brushRef="#br0" timeOffset="-172910.72">3415 7048 552 0,'0'0'91'16,"0"0"-51"-16,0 0-12 0,0 0 22 16,0 0-8-16,0 0-24 0,0 0-13 15,0 0-2-15,0 0-2 0,25 0-1 16,-17 20 1-16,-6 7 1 0,4 1 0 15,-4 6 0-15,0 2-1 0,2-1 2 16,-4-2-3-16,5-2 0 0,-1-6 1 0,4-4 0 16,-4-7 0-16,0-5-1 15,-2-3-4 1,-2-2 1-16,0-1 1 0,0-3-5 0,0 0 7 0,0-7 1 16,0-3 4-16,-4-3-3 0,0-2-2 15,-6-4 1-15,1 0-1 0,5-5 0 0,-2-4 0 16,-4-1 0-16,2-4 3 0,3-2 0 15,-1-1 1-15,2-4 0 16,0 3 3-16,4-1-4 0,0 6 0 16,4 2 1-16,0 8-4 0,0 8 0 0,3 1 0 15,-1 7 0-15,4 0-1 0,0 2 0 16,3 3 0-16,5 1-2 0,-1 0 0 16,2 7 0-16,1 0 2 0,-1 4-1 15,4 1 1-15,-9 1 0 0,5 3 1 16,-9 3-1-16,-2 4 1 0,-2 0 0 0,-3 5 0 15,-3 3 0 1,-13 0 0-16,1-4 0 0,-9-2-4 0,7-6-1 0,-9-3 2 16,4 0 3-16,-1-4 0 0,1-3 0 15,2-2 3-15,7-1-2 0,-2-3 1 16,5 0-2-16,3-3 2 0,2 0 0 16,2 0 1-16,0 0 8 0,0 0 1 0,0 0 0 31,0 0 0-31,2 0-4 0,7 0-3 0,9 0 0 0,1 0 0 15,10 0-2 1,2 0 0-16,6 0-1 0,2 4-2 16,1 4 0-16,-3 2 1 0,-4 3-1 0,-6 3-10 0,-13 5-45 0,-12 3-55 31,-2-6-155-31</inkml:trace>
  <inkml:trace contextRef="#ctx0" brushRef="#br0" timeOffset="-165361.65">1908 8453 72 0,'0'0'64'0,"0"0"-4"16,0 0-7-16,0 0-1 0,0 0-7 15,4 50-2-15,-4-45 6 0,0 2-9 16,0-2-8-16,0 2-7 0,0-2 2 15,-2-1 7-15,0 0-3 0,0-2-6 16,-4 2 2-16,-5-2-1 0,1-1 3 16,2-1-4-16,-7 1-1 0,1-2-2 15,1-3-5-15,-7-2-5 16,7-2-2-16,-5-2-3 0,1 0-3 0,-3-3 1 0,7-3-2 16,-5 0-1-16,7 0-1 15,-1-2 0-15,4 2 0 0,3 0-1 0,5 0 0 16,0 2-2-16,0-2 1 0,5 3 0 31,1-3 0-31,4 4-1 0,0 2 1 0,3 0-1 0,5 3 2 16,-1 0-2-16,4 3 0 0,3 3 1 0,-3 1 0 15,2 3 1 1,2 8-1-16,-11 1-1 16,1 7 1-16,-7 5 1 0,-6 5 0 0,-2 5-1 15,-10 1 1-15,-11 3-5 16,2-4 0-16,-3-2 0 0,-5-2 1 0,4-3 1 15,2-3 0-15,1-4 2 0,7-6 1 16,3-3-1-16,8-3 0 0,2-3-1 16,0-2 0-16,0-2-2 0,2 0 2 15,6-1-3-15,5-2 1 0,1-7-1 16,7-3 3-16,10-7 2 0,2-1 1 16,2-2-1-16,2 0-13 0,-2 0-30 15,-2 6-18-15,-4-3-30 0,-2 1-68 16,-10 4-85-16</inkml:trace>
  <inkml:trace contextRef="#ctx0" brushRef="#br0" timeOffset="-164950.62">2015 8342 545 0,'0'0'53'16,"0"0"-1"-16,0 0 12 0,0 0-16 15,0 0-27-15,0 0-14 0,0 0-1 16,0 0 0-16,-10 1-6 0,16 1-2 15,3 3 2-15,5-1 0 0,-2 1 0 16,9-1 1-16,-2 1-1 0,1-1 2 0,5-1-1 16,-6-3 0-16,4 0 1 0,1 0-1 15,-7-6-1-15,4-3 0 0,-9-2-1 16,4 0-3-16,-9 0-1 0,-5 0 5 16,-2-2 2-16,-4 0 1 0,-5-3-1 15,-3 1-1-15,2 1 0 0,-3 0-1 16,-3 3 1-16,3 5-1 0,-5 0 0 0,9 3 0 15,-1 3 0-15,-2 3 0 16,5 7 0-16,3 4-1 0,0 3-3 16,0 5 2-16,-2 2 0 0,4 1 2 0,0 1 0 15,2-1 0-15,0-1-2 0,8 0 2 16,2-3 0-16,-3 0-1 0,9-3 1 16,1 2-1-16,5-4 1 0,-1-1 0 15,6-3 3-15,0-4-3 0,0-4 0 16,-3-5-14-16,-3-5-34 0,4-2 2 15,-4-6-1-15,-5 0-13 0,3-4-40 16,-9-3-26-16,-2 0-123 0</inkml:trace>
  <inkml:trace contextRef="#ctx0" brushRef="#br0" timeOffset="-164745.52">2435 8032 449 0,'0'0'51'0,"0"0"14"0,0 0 7 16,0 0-22-16,0 0-23 0,0 0-18 15,0 0-1-15,0 0 5 0,0 0 8 0,23 33-2 16,-13-10-4-16,-2 5-2 16,5 7-3-16,-5 6-3 0,-2 2-5 15,-4 2 1-15,5-3-1 0,-1 0 0 0,4-6-2 16,-4-7-22-16,3-2-18 16,3-7-21-16,-2-3-2 0,-6-6-16 15,-2-7-44-15,-2-2-14 16,0-2-69-16</inkml:trace>
  <inkml:trace contextRef="#ctx0" brushRef="#br0" timeOffset="-164569.89">2361 8315 441 0,'0'0'87'0,"0"0"-9"16,0 0-18-16,0 0 2 0,-23-54-23 16,23 45-17-16,4 0-10 0,6 0 0 15,9-3-3-15,6 0-1 0,4 0-2 16,4 0-3-16,4 5-3 0,-4 0 0 0,0 3-1 15,-10 4-2-15,-2 0-36 0,-3 7-41 16,-7 1-34-16,-7 1-64 0,-4-1-186 16</inkml:trace>
  <inkml:trace contextRef="#ctx0" brushRef="#br0" timeOffset="-164215.68">2534 8290 578 0,'0'0'61'15,"0"0"-19"-15,0 0 8 16,0 0 18-16,0 0-25 0,0 0-23 0,0 0-7 16,0 0-1-16,0 0-6 0,0 0-4 0,13-13-2 15,1 28-2-15,-6 2 2 0,5 1 2 16,3 4-2-16,-5-1 1 16,3 2-1-16,-1-1 0 0,-3-1-9 0,6-3 3 15,-5-3-4-15,5-5 0 0,-3-4 4 16,-1-6 5-16,7 0 1 0,-9-4 0 15,7-4 0-15,-9-2 0 0,-2 0 1 16,-2-3 0-16,0-3 3 0,-4-2 6 16,0-4 2-16,-4-3-3 0,0-1-2 15,-2-6-4-15,2-1 2 0,-5-3-1 16,3-1-2-16,2 3-2 0,2 9 2 0,2 11-2 16,0 9 0-1,0 5 0-15,0 1 0 0,0 6-6 0,0 3-19 0,-2 5-33 16,2 5-14-16,-4 2-36 0,2 0-55 15,2-4-133 1</inkml:trace>
  <inkml:trace contextRef="#ctx0" brushRef="#br0" timeOffset="-163737.58">2782 8222 445 0,'0'0'100'0,"0"0"-31"0,0 0-12 16,-6-55 7-16,6 45-21 15,6-2-20-15,3 2-6 0,-1 0 2 16,0 0-4-16,7 2-6 0,-3 2-2 0,9 4-3 15,-1 2-2 1,3 0-1-16,-2 8 0 0,-5 0-1 0,3 4 0 0,-7 4 0 16,3 1 0-16,-3 3-1 0,-6 0 1 15,-6 3 0-15,0 0 0 0,-2 2 0 16,-4-1-4-16,-8-4-5 0,3 0 5 16,5-2 4-16,-2-3-2 0,-2-2 2 15,3-1 0-15,5-2 2 16,0 0-2-16,0-3 0 0,2-1 0 0,0-3 0 15,0-1 0-15,0-1 0 0,0-1 0 0,0 1 0 16,4-2 0-16,5 1 1 16,7-3 0-16,-6-6 4 0,9-1-1 15,-2 0-2-15,3 0-2 0,-3 1 0 0,5-2-1 32,-5-1-8-32,2 1-22 0,-1-2-30 15,-5 0-22-15,-3-2-2 0,-8 1-54 16,-2 0-128-16</inkml:trace>
  <inkml:trace contextRef="#ctx0" brushRef="#br0" timeOffset="-163312.52">3030 8221 200 0,'0'0'369'16,"0"0"-324"-16,0 0 1 0,-6-57 27 15,6 43-8-15,0 0-31 0,2 2-10 16,0 2 1-16,0 3-7 0,3 1-8 15,-1 4-4-15,0 1-1 0,10 0-1 16,-3 1-4-16,1 4 0 0,7 5 1 16,-1 5-1-16,-3 2 0 0,-1 2 0 15,3 5 1-15,-11 2 0 0,2 5-1 0,0 2 0 16,-3-1 0-16,-3-5-3 16,-2-4-12-16,2-5 3 0,-2-6 8 15,0-3 3-15,0-4 1 0,0-3 0 16,0 0 1-16,0-1-1 0,0 0 3 15,-2 0-1-15,-5-5 3 0,-1 0 0 0,4-3-2 16,-2-1 1-16,2-3 5 0,2-1-4 16,-3-4 1-16,1-4 1 0,2-4 2 15,-2-2 0-15,4 0 0 0,0-1-1 16,6 1-1-16,3 5-1 0,-3 6-2 16,2 4-1-16,2 4-1 0,-1 5-1 15,-3 0 0-15,10 3-1 0,-3 7 0 16,-3 7-1-16,9 4 1 0,-11 9 0 15,4 5 0-15,-1 5 0 0,-7 6 0 0,0 7-15 16,-2 8-40-16,2 1-34 0,-2-9-130 16</inkml:trace>
  <inkml:trace contextRef="#ctx0" brushRef="#br0" timeOffset="-159709.16">3754 8092 126 0,'0'0'55'0,"0"0"-18"0,0 0-3 0,0 0 8 16,0 0-10-16,0 0-5 16,6-53 7-16,-6 47 6 0,0 1 1 0,0-2-3 15,0 1 0-15,0 0 6 0,0 0-7 16,0 0-4-16,0 4 3 16,0 0 4-16,0 2 1 0,0 0-10 0,0 0-9 15,0 0-8-15,0 2-6 0,0 3-5 16,2 4-3-16,2 6 0 0,0 1 2 15,5 6-2-15,-3 1 3 0,0 2-1 16,0 5-1-16,1 2 2 0,3 0-2 16,-4-2 0-16,2 0-1 0,-1-2 1 15,-1-1 0-15,4-1 0 0,-6-6-1 16,4-2 1-16,-5-5 0 0,1-5-1 0,0 0-1 16,0-5-6-16,-4-1-4 15,0-2-6-15,0 0-18 16,-4-4-6-16,-2-5-3 0,-5 0-31 15,1-2-53-15,-2-1-78 0</inkml:trace>
  <inkml:trace contextRef="#ctx0" brushRef="#br0" timeOffset="-158704.81">3795 8100 279 0,'0'0'117'0,"0"0"-62"0,0 0 3 16,0 0 5-16,0 0-12 15,0 0-23-15,0 0-2 0,0 0-3 0,0 0-3 16,4-49-7-16,-4 47-2 0,0 1-4 16,0 1-2-16,0-2-2 0,0 1-1 15,0 0 0-15,0-2-2 0,0 3 0 16,0-1 1-16,0 1 0 0,0-1-1 16,0-1 0-16,0 0 0 0,0-1 0 15,0 0 0-15,0 0 0 0,0-1 0 16,0 2 0-16,0 0 0 0,0-1 1 0,0 1-1 15,0-1-1-15,0 2 0 0,0 0 1 16,0-1-1-16,0 2 0 16,0-2 1-16,0 1 0 0,0 1-1 15,0-3 1-15,0 3-2 0,0 0-1 0,0 0-1 16,0 0-1-16,0 0-2 0,0 0-1 16,0 0 2-16,0 2-4 0,0-2-4 15,0 0 2-15,0 0 1 0,0 0-1 16,0 0 2-16,0 0 2 0,0 0 1 15,0 1 4-15,0-1 2 0,0 0 0 16,0 0 1-16,0 0 0 0,0 0 0 0,0 0 1 16,0 0-1-1,0 0 0-15,0 0 1 0,0 0 0 0,0 0 0 16,-2-3 0-16,0 3 0 0,2-1 0 0,-2-1-1 16,0 0 1-16,2-1-1 0,0 1 0 15,0 1 0 1,0-1 1-16,0 2-1 0,0 0 1 0,0 0 0 0,0 0 0 15,0 0 1-15,0-1 0 16,0-1 0-16,0 0 1 0,0 1-1 16,0-1 2-16,0 2-1 0,0 0-1 0,0 0-1 15,0 0 0-15,0 0-1 0,0 0 0 16,0 0 0-16,0 0 0 0,0 0 0 16,0-2 1-16,2-3 1 0,0 0 5 15,2 0 3-15,1 1 0 0,3-2 3 0,-2 3-3 16,-2-1 0-16,-2 1-2 0,2 1-1 15,-4 0-4-15,0 1-2 0,4 1 0 16,-4-1-1-16,3 1 0 0,-3 0 0 16,2 0 0-16,-2 0 0 0,0 0 0 31,2 0 0-31,4 0 0 0,-6 0 0 16,2 0 0-16,0 0 1 0,0 0-1 0,0 0 0 15,0 0 0-15,-2 0 1 16,2-1-1-16,-2 1 0 0,2 0 1 0,0 0-1 15,0 0 0-15,-2 0 0 16,3 0 0-16,1 0 0 0,4 0 0 0,-6 0 0 16,2 1 0-16,-2-1 0 0,0 1 0 15,-2-1 2-15,2 0-2 0,-2 1 0 16,0-1 1-16,0 1 0 0,0-1 1 16,0 0-1-16,0 0-1 0,0 0 2 15,0 0 0-15,0 0 0 0,0 0-1 16,0 0 1-16,0 0 0 0,0 0-1 15,0 0 0-15,0 0 0 0,0 0-1 0,0 0 1 16,0 0-1-16,0 0 0 0,0 0 1 16,0 0 0-16,0 0-1 15,0 0 0-15,0 0 0 0,0 0 0 0,0 0 0 16,0 0 0-16,0 0 0 0,0 0 0 16,0 0 0-16,0 0-1 0,0 0-1 15,-2 0-4-15,0 4-7 0,-4-1-11 16,4 0-6-16,-6 1-3 0,4 1-3 15,-1-1-27-15,-1 0-18 0,-2-2-17 16,-2 1-61-16</inkml:trace>
  <inkml:trace contextRef="#ctx0" brushRef="#br0" timeOffset="-157869.96">3799 8007 91 0,'0'0'41'0,"0"0"-10"0,0 0 13 16,0 0 11-16,0 0 0 0,0 0-19 16,-4-10 1-16,4 9-2 0,0-1 2 15,0-1-4-15,0 0-3 0,0 1-7 16,0-1 0-16,0 0 0 0,0-2-4 15,0 1-4-15,0 1-3 0,0-1-2 16,4 2 0-16,1-1-1 0,3-1-1 16,0 1 1-16,-2 0 0 0,0-3 0 15,9 2 2-15,-5 0 0 0,-1 2 0 0,-1-1-2 16,2 1-2-16,-4 2-3 0,-4 0-1 16,3 0 0-16,-5 0-1 0,2 0-1 15,0 0 0-15,0 0-1 0,0 1 1 16,4 0 0-16,-4 2-1 0,4 0 1 15,-2 1 0-15,1 2-1 0,-1 0 0 16,0 3 1-16,4 1-1 0,-2-2 1 16,-2 3-1-16,-2-1 1 0,-2 1 0 0,3 0-1 15,-3 1 0-15,0 2 1 16,-3-1-1-16,1 5 1 0,-6-2-1 0,-2-1 2 16,4 1-1-16,-5-4 0 15,-3 2-1-15,6-2 1 0,-3-4 0 0,-5 2 0 16,3 0-1-16,-3-3-2 0,-1 2-8 15,1-2-3-15,3 0-2 0,1-2 3 16,-1-2 3-16,5-1 1 0,2 1-2 16,-2-2 6-16,-3 0 1 0,5-1 3 15,4 0 1-15,0 0-1 16,0 0 1-16,2 0 0 0,0 0 0 0,0 0 0 16,0 0 1-16,2 0 2 0,0-2 0 15,0-1-1-15,6 0 4 0,3 0 3 0,-3 1 4 16,0 0 1-16,7 1 0 0,-3 1 0 15,7 0-4-15,-3 1 0 0,3 3-5 16,0 1-1-16,1 2-2 0,-5 1 0 16,3 0 0-16,-7 1-3 0,-1 2 0 15,2-1 2-15,-3 1-2 0,-5-3 1 16,2 2-1-16,2-2-18 0,-4-1-34 16,0 1-20-16,-4-2-33 0,3-2-165 15</inkml:trace>
  <inkml:trace contextRef="#ctx0" brushRef="#br0" timeOffset="-157647.83">4244 8081 585 0,'0'0'50'0,"0"0"-11"16,0 0 13-16,0 0 2 0,0 0-31 0,0 0-15 15,0 0-2 1,-6-10-1-16,6 10-2 0,0 0-3 0,4 0-3 0,4 0 1 16,2 2 2-16,7-1-2 0,1 1-8 15,9-2-19-15,0 3-16 0,-10-1-29 16,3-1-56-16,-13 3-114 0</inkml:trace>
  <inkml:trace contextRef="#ctx0" brushRef="#br0" timeOffset="-157475.72">4260 8265 571 0,'0'0'53'0,"0"0"-23"16,0 0-3-16,0 0 15 0,0 0-18 0,0 0-9 0,56-2-6 16,-39-1-5-16,3-1-3 0,-1 1-1 15,-3 1-1-15,1-1-60 0,-5 1-47 16,-7-2-100-16</inkml:trace>
  <inkml:trace contextRef="#ctx0" brushRef="#br0" timeOffset="-156797.18">4711 7957 404 0,'0'0'56'0,"0"0"-3"0,0 0 21 0,0 0-15 16,0 0-20-16,0 0-1 0,0 0 1 15,0 0-6-15,0 0-12 0,0-29-7 0,0 29-8 16,0 0-4-16,0 7-2 16,4 4-2-16,-2 0 2 0,0 4 0 0,2 2 0 15,-2 0 1 1,5 2 0-16,1 0 0 0,-2 0-1 0,-2-3 0 0,2 0 1 15,1-1-1-15,3-3 0 0,-4 1 0 32,0 1-4-32,-1-3-7 0,-3-3-24 0,0-2 24 0,0-2 10 0,-2-3-17 31,0-1-1-31,0 0 18 0,0 0 1 16,-4 0 4-16,-1-3 2 0,-1-1-6 15,-2-3 1-15,-4-1 1 0,3-3 0 0,-3-3-1 16,-5-4-1-16,7-2 3 0,-9-5 0 15,7-2-1-15,0 0 2 0,-1 0-1 16,5 2-1-16,2 2-1 0,2 1 0 16,2 6 4-16,2 4-4 0,0 1-1 15,4 2 0-15,2 3 0 0,2 1 1 16,7 0-2-16,-1 3 0 0,5 2 1 16,-1 0 0-16,5 0 2 0,2 2 0 15,-2 2 0-15,-1 1 1 0,-1 0-2 16,-2 3 1-16,-5 0-1 0,-4 4-1 0,-5 0 1 15,-3 2 0-15,-2 7-1 16,-9-1 0-16,-9 2 0 0,-1 0-1 0,-4-1-11 16,1-2-11-16,1-3 7 15,4 0 6-15,1-5 10 0,1 0 1 0,7-2 0 16,2-4-1-16,2-2 1 0,0 1 0 0,0-2 3 16,1-1 5-16,3 0 6 15,0-1 0-15,0 1-3 0,0-1-8 16,9 0 0-16,-1 0-2 0,2 1 2 15,5 2 3-15,-1-2-1 0,7 2-3 16,-2 1 0-16,5 0-3 0,-3 0 2 0,0 0-1 16,-1 0-1-16,-7 1 0 0,1-2-25 15,-5-2-66-15,-9-1-8 0,0 0-118 16</inkml:trace>
  <inkml:trace contextRef="#ctx0" brushRef="#br0" timeOffset="-156178.78">4750 7596 308 0,'0'0'65'0,"0"0"-16"0,0 0 1 0,0 0 2 16,0 0-23-16,0 0-11 16,0 0 2-16,-27-40 11 0,23 36-12 15,2 1-8-15,2 0 8 0,0 0-3 16,0 3 2-16,0 0-5 0,0 0-4 16,0 0-2-16,0-1-3 0,2-1-1 15,4-3-2-15,5 2-1 0,-1 1 1 0,0 0 0 16,5 2 0-16,-1-1 1 0,3 1-1 15,-3 0 1-15,-1 1 0 0,3 2-2 16,-5 1 1-16,-5 1 0 0,4 1 0 16,-6 0-1-16,-2 1 0 0,-2 2 0 15,0 0 0-15,-2 4 0 0,-4-1 1 16,-2 1 2-16,0 0-3 0,1-1 0 16,-3 0 0-16,0-3 0 0,6 1 0 15,-3 0 0-15,3-1 0 0,-2 0 0 16,4-4 0-16,-4 1 0 0,4-3 1 0,0-1 0 15,2 1-1 1,0-3 0-16,0 1 0 0,0 0 0 0,2 0-1 0,4 0 0 16,0 1 1-16,2 1 1 15,1 1 0-15,5-2-1 0,-4 3 1 0,-1-3 1 16,1 2-1-16,-4-1 1 0,-2-2 2 16,-2 0-4-16,-2 2 1 0,0-1-1 15,0 2 1-15,-6 1 0 16,0 0 3-16,-2 0-1 0,2-1-3 0,-1 0 1 15,-1 0-1-15,-2-1-6 0,4 0-15 16,-1-1-15-16,-1 0-12 0,-4 1-12 0,6-2-42 16,-3 1-56-16,3-2-112 15</inkml:trace>
  <inkml:trace contextRef="#ctx0" brushRef="#br0" timeOffset="-155585.78">4980 7549 82 0,'0'0'270'0,"0"0"-197"0,0 0-5 16,0 0 9-16,0 0-13 0,0 0-19 0,0 0-4 15,0 0 2 1,6-31-8-16,-6 31-5 0,0 0-8 0,0 0-8 0,0 0-7 16,0 3-4-16,0 1-3 0,0 3 0 15,0 3 0-15,0 1 0 0,0 1 0 16,-2 3 1-16,0 0 0 0,0 0 1 16,2 0-2-16,0 0 0 0,-2-2 0 15,2 1-1-15,0-2 1 0,0-3 0 16,0 0 0-16,4-2 0 0,0-4 0 15,2 2 1 1,4-2 0-16,1-3-1 0,-1 0 3 0,7 0-1 0,-3-3 0 16,1-3 0-16,-5-2 5 0,0-1 3 0,-6-1 1 15,7 1 0-15,-9-3-1 0,0-3 2 16,-2 0-1-16,0-3-3 16,-6 2-2-16,-7 1-5 0,3 1 0 15,-9 5-2-15,3 3-4 0,-7 2-18 0,2 4-14 16,1 0-15-16,-3 3-26 0,4 4-82 15,-1 2-206-15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5:06:29.407"/>
    </inkml:context>
    <inkml:brush xml:id="br0">
      <inkml:brushProperty name="width" value="0.05292" units="cm"/>
      <inkml:brushProperty name="height" value="0.05292" units="cm"/>
      <inkml:brushProperty name="color" value="#FF0000"/>
    </inkml:brush>
  </inkml:definitions>
  <inkml:trace contextRef="#ctx0" brushRef="#br0">14406 13429 420 0,'0'0'10'0,"0"0"-2"15,0 0 22-15,0 0 9 0,0 0-17 16,0 0-5-16,0 0 2 0,0 0 2 16,0 0-4-16,0-19-5 0,2 17-6 15,-2 1-2-15,2 1 0 0,0 0 5 16,0 0-1-16,0 0 1 0,2 0 1 16,7 0-3-16,-3 0-1 0,4 0 2 15,7 0 1-15,2 0 0 0,5 0 0 16,3-1-5-16,9 1 0 0,7 2-1 15,0 0 1-15,13 2 6 0,6-3-3 16,3-1-3-16,5 0 2 0,-4-1-2 0,-2 1 2 16,3-1 2-16,-3 1-2 0,0 0-3 15,-4-1-3-15,-6 1 0 16,-9 0 1-16,-5 0 0 0,-3-1 1 0,-14 0 2 16,-5 0-2-16,-9 1 2 15,-5 0 3-15,-2-1-3 0,-4-1 1 16,0 2-1-16,0 0 11 0,0 0-1 0,0 0-6 15,0 0-5-15,0 0-1 0,0 0-2 16,0 0 1-16,0 0 0 0,0 0-1 16,0 0 0-16,0 0-2 0,0 0-16 15,0 2-21-15,-4 3-21 0,2 4-17 16,0 2-37-16,2-3-40 0,0-3-72 16</inkml:trace>
  <inkml:trace contextRef="#ctx0" brushRef="#br0" timeOffset="890.08">18836 13346 114 0,'0'0'41'16,"0"0"-8"-16,0 0 7 0,0 0 10 16,0 0-1-16,0 0-11 0,0 0-7 0,-40-18 4 15,38 17 3-15,-2 0 2 16,-2-1-9-16,4 0 2 0,2 1-3 15,0-1-2-15,0 1-7 0,0 1-3 16,0 0-7-16,0 0-6 0,0 0-2 0,0 0 1 16,2 0-2-16,8 0-1 0,1 0 2 15,9 1 10-15,1 1 1 0,4-2-2 16,6 0-3-16,4 0-4 0,6 1 4 16,1-1-1-16,1 0-3 0,-4 0 0 15,5 0-4-15,-3 2 1 0,-4-2-1 16,-6 1-1-16,-8-1 2 0,-2 0-2 15,-7 2 1-15,-4-1 0 0,-7 0-1 16,-3 0 0-16,0-1 2 0,0 0-1 0,0 1 1 16,0-1 1-16,-3 0-2 15,-3 0-1-15,0 1-20 0,-4 4-20 16,-1-2-8-16,-1 5-5 0,6-2-23 0,2-1-28 16,-1-2-39-16,5-3-131 0</inkml:trace>
  <inkml:trace contextRef="#ctx0" brushRef="#br0" timeOffset="2950.88">22236 13352 158 0,'0'0'175'0,"0"0"-118"0,0 0-17 0,0 0 5 15,0 0 89-15,0 0-97 0,0 0-16 16,0 0-4-1,-12 3-2-15,12-3 4 0,0 0 1 0,0 0-1 16,0 0-3-16,0 0-4 0,0 0 1 0,0 0-2 31,4 0-2-31,-2 0-2 0,4 0-5 16,0 0 1-16,5 3 4 0,1 0-2 0,0-2-2 16,7 1-2-16,-5-1 0 15,7-1-1-15,-4 3 0 0,-1 0 0 0,1 0 0 16,-1 3 0-16,-3 0 0 15,3 1 0-15,-5 0 0 0,1 0-21 16,0-1-43-16,-1-1-34 0,-5-5-71 0,0-4-231 16</inkml:trace>
  <inkml:trace contextRef="#ctx0" brushRef="#br0" timeOffset="63014.06">4242 11194 24 0,'0'0'7'16,"0"0"-4"-16,0 0 1 0,0 0 0 16,0 0-3-16,0 0 0 0,0 0-1 15,0 0 0-15,35-1-28 0</inkml:trace>
  <inkml:trace contextRef="#ctx0" brushRef="#br0" timeOffset="63799.95">4242 11194 74 0,'43'14'34'0,"-41"-16"-13"15,-2 0-12-15,0 2-4 0,0-2-3 16,0 0 2-16,0 1 1 15,0-2-4-15,0 0-1 0,-2 0 0 0,0-1 0 16,0 3-3-16,-2-2-6 0,2 1 1 16,-4 1 5-16,4 0-4 0,-3 1-4 15,3 0 5-15,0 0 6 0,0 0 0 16,-2 0-2-16,2 0-3 0,0 0 1 16,-2 0 0-16,-2 0 4 0,1 0 1 15,-1 0-1-15,4 0-2 0,-2-1-4 16,0 1 4-16,-2-1 2 0,-3 0 1 0,3 0 13 15,2-2 10-15,-2 1-2 0,-2-2 13 16,-1 3-4-16,3-3 4 0,2 1 5 16,0 0-3-16,0 0-1 0,-2 0-4 15,-1 2 11-15,3 0 2 0,0-1-13 16,2 1-5-16,2-2-2 0,-2 2 4 16,0-1-1-16,2 2-3 0,0 0 0 15,0-1-4-15,0 1 2 0,0 0-4 16,-2 0-1-16,2 0 0 0,0-1-2 15,0 0-3-15,0 0-2 0,0 0-4 16,0 1-3-16,0 0-1 0,2 0 0 0,2 0-1 16,2 0 3-16,7 0 1 15,-3 1 0-15,4-1-3 0,9 0 7 0,0-1 4 16,4-1-6-16,6-1-3 16,2 0-2-16,4 1 4 0,3 0-3 0,7 2-3 15,1-1 3-15,8 1-1 0,2 0-1 16,4-1 2-16,2 1 0 0,2 0-2 15,4 0 3-15,1 2-3 0,-3 1 3 16,7-1 3-16,-3 0-4 0,-2-1 2 16,3-2-6-16,3 1 1 15,-3 0-1-15,-5-2 2 0,0-1 1 16,-1-2 0-16,-7-1 2 0,0 1 0 0,-5 1 0 0,-7 0-1 16,-2 0 1-16,-11 2-1 0,-4-1-2 15,-4-1 3-15,-11-1-3 0,-1 4-2 16,-9-2 0-16,-2 1 1 0,-6 1 0 15,2 1 0-15,-2 0 1 0,0 0-1 16,0 0 0-16,0 0 1 0,0 0 0 16,0 0-2-16,0 0 1 0,0 0 0 15,0 0-1-15,-2-2-4 0,-2 1-3 16,2 0-5-16,0 1-5 0,-4 0-6 16,4-1-3-16,-6 0-2 0,6-2-15 15,-3 0-11-15,-1 0-19 0,4-1-1 0,-2-2-5 16,0 1-3-16,4-1 1 15,-4 1-14-15,-5-3-50 0</inkml:trace>
  <inkml:trace contextRef="#ctx0" brushRef="#br0" timeOffset="64146.51">5918 10865 162 0,'0'0'64'0,"0"0"-22"0,-39-53 14 15,29 40 2-15,-7 3 0 0,7 1 0 16,-3 1-10-16,1 1 1 15,4 4-4-15,1-1-1 0,1 3 4 0,-2 0-1 0,8 0-9 16,0 0-5-16,0 0-6 16,0 1-10-16,0-1-4 0,2 1-4 15,6 2-4-15,5 4-2 0,3 1 5 16,7-2 7-16,6 2-1 0,4-2-4 0,2 0 0 16,4 2-1-16,9 0-4 0,-7 2 0 15,1 1-1-15,-5 0-4 0,0 1 0 16,-10 2 0-16,-2 0-1 0,-7 2 1 15,-7-2 2-15,-3-1-2 0,-6 1 1 16,-2 0 1-16,0 3-1 0,-10-1 4 16,-11 5-1-16,-4 1 1 15,-10 2-5-15,-6 1 0 16,-5-2 0-16,3-2 0 0,-5-2 0 0,7-4 0 0,2-2-14 0,3-1-24 16,5-1-20-16,5 0-23 15,-3-4-79-15,0-1-141 0</inkml:trace>
  <inkml:trace contextRef="#ctx0" brushRef="#br0" timeOffset="84655.66">26868 10717 375 0,'0'0'7'0,"0"0"-2"16,0 0-4-16,0 0-1 15,0 0 1-15,0 0 6 0,0 0 8 0,0 0 4 16,0 0 2-16,-4-32 6 0,2 32-2 16,0-2 4-16,0 2 0 0,2-1 0 15,-2-1-3-15,2 1-2 0,0-1-1 16,0 2-5-16,0-1-6 0,0 1-6 15,0 0-1-15,2 0-1 0,0 0-3 16,4 4 0-16,-2-1 4 0,7 0 6 16,5 0 2-16,-3-3 2 0,10 1 1 15,1-1-1-15,7 0-1 0,7-1-2 16,5-2-3-16,9-1-3 0,3 0 1 0,7 0-2 16,11 0 0-16,7 2 0 0,-3-4 0 15,-1 1 4-15,3 3-5 0,-7 0-2 16,1 0 2-16,1 2-4 15,3-1-2-15,-3 1 0 0,-8 0 1 0,0-1 0 16,-4 1 1-16,-16 0 0 0,-1 0 2 16,-18-2-1-16,-4-2 0 0,-15 3 0 15,-4 0-1-15,-4 0 2 0,0-2 2 16,-4-2 2-16,-2-1-4 0,-7-1-2 16,-7-1 0-16,-5-2-1 0,-2 1-23 15,-10 1-22-15,2 2-21 0,-7 2-7 16,1 1-23-16,-11 0-46 0,7 1-51 0</inkml:trace>
  <inkml:trace contextRef="#ctx0" brushRef="#br0" timeOffset="85020.77">27236 10402 380 0,'0'0'71'0,"0"0"7"15,0 0-18-15,58-29-1 16,-49 26-6-16,-1 1-4 0,0 2-9 0,-4-1-10 16,-4 1-5-16,2 0-4 0,-2 0-5 15,0 3-3-15,0 1-2 0,0 2 0 16,-2 1 4-16,-6 3-6 16,-2 5-2-16,-1 0-2 0,-14 4-1 0,-1 3-3 15,-5 2 2-15,-9 1-1 0,1 0-2 16,-11-1 1-16,1-1 1 0,-1 1-1 15,3-2-1-15,7-2 0 0,5-2-1 0,8-2 1 16,9-4 0-16,5-1-1 0,11-2-4 16,-2-1-1-16,2-1-1 0,2 1-6 15,4 0 8-15,2 1-2 0,15-2-5 16,2 1-1-16,16-2 1 0,7-2-20 16,14 0-9-16,6-1-18 0,2-2-34 15,2-1-69-15,-12-1-220 0</inkml:trace>
  <inkml:trace contextRef="#ctx0" brushRef="#br0" timeOffset="88158.59">26529 7640 192 0,'0'0'42'0,"0"0"-23"0,0 0-11 0,0 0 9 15,2-11 2-15,-2 10 0 16,3 1 6-16,-3-3 6 0,0 0 7 15,0 0 5-15,0-2-1 0,0-1-1 16,0 0-5-16,-3 1 10 0,1 2 15 0,0-1-38 16,2 3-14-16,0 0-1 0,-2-2 5 15,2 1-1-15,0-2 0 0,0 0 1 16,0 0 0-16,-4-3 1 0,4 1 12 16,0 0-8-16,0 1-8 0,0 0-4 15,0 2 3-15,-2 2-2 0,2 0-1 16,0 0-2-16,0 1-2 0,0 0 0 0,0 0 0 15,0 0 1-15,0 0-3 16,0 0 1-16,0 0-1 0,0 0 0 0,0 0 0 16,0 1 0-16,2 2-1 15,-2 0 1-15,0 1 1 0,4 1-1 0,-4 0 0 16,2 3 1-16,0 1-1 0,3 4 1 16,-3 2 2-16,0 4-2 0,0 3 1 15,2 0-2-15,0 3 2 0,0 2 1 16,4 1-1-16,-3 0-2 0,1 0 2 15,-2 0-1-15,2 2 0 0,4 0-1 16,-3-1 1-16,-1-1-1 0,-4-2 1 0,2-2 0 16,2-3-1-16,-2-3 0 15,3-2 1-15,-5-5-1 0,0 1 0 16,0-3 1-16,0 0-1 0,0-2 0 16,-2-2 0-16,0-1-1 0,0-1 0 15,0-1-2-15,0-1-11 0,-2-1-5 0,-2 0-9 16,-2-3-22-16,-7-4-50 0,5-6-54 15,-9 0-184-15</inkml:trace>
  <inkml:trace contextRef="#ctx0" brushRef="#br0" timeOffset="98344.28">19935 7859 370 0,'0'0'33'0,"0"0"-23"15,0 0 16-15,0 0-6 0,0 0-1 16,-8-11-7-16,8 10 7 0,0 1 10 15,0-1 12-15,0 0-2 0,0-2-9 16,0 1-6-16,-2 1-2 0,2 0 1 0,-2-1-1 16,2 2-4-16,0 0-6 0,0 0-6 15,0 0-2-15,0 0 0 0,0 0-2 16,0 0-2-16,0 0 2 0,0 0-2 16,0 0 2-16,0 2-2 0,2 0 0 15,-2 4 0-15,0 3 0 0,0 1 1 16,0 5-1-16,0 1 0 0,0 1-1 15,0 2 1-15,0 1 0 0,2 2 0 16,-2-3 0-16,0 1 0 0,0-2 1 16,0-3-1-16,0 0 0 0,0-2 0 15,0-2 0-15,0-2 0 0,0-2 2 16,2-4-2-16,-2 0 0 0,0-3 0 0,0 0-2 16,0 0 2-16,0 0 2 0,-2 0-1 15,2 0-1-15,0 0 3 0,0 0 0 16,0 0-1-16,0 0 1 0,0 0-3 15,0 0 3-15,0 0-2 16,0 0-1-16,0 0 0 0,0 0-1 0,0 0-7 16,0 4-35-16,2 1-18 0,2 5-18 15,0 3-42-15,-2-1-47 0</inkml:trace>
  <inkml:trace contextRef="#ctx0" brushRef="#br0" timeOffset="101168.48">16235 7800 316 0,'0'0'44'0,"0"0"-16"16,0 0 9-16,0 0 6 0,0 0-2 15,15-51-10-15,-13 44-6 0,-2 1 8 16,0 1-4-16,0-2-6 0,0 2 0 15,0 1 0-15,-2 0 20 0,2 0 7 16,0 1-46-16,0-1 5 0,0 1 11 16,0 1-6-16,0-2 1 0,0 1-1 15,0 2-2-15,0 0-3 0,0 1 1 16,0 0-4-16,0 0-1 0,0 0-3 16,0 0-1-16,0 2 0 0,0 1-1 0,2 4-1 15,2 5 1-15,2 1 0 0,0 5 0 16,3 4 0-16,-1 4 0 15,-2 3 0-15,-2-1 0 0,2 4 1 0,3-1-1 16,-3-1 0-16,0 1 0 0,-4-4 0 16,2-2 1-16,-2 1-1 0,0-6 0 15,0 1 0-15,-2-6 1 0,2-2-1 16,-2 1 0-16,0-4 1 0,0-1-1 0,0-1 0 16,0-3-1-16,0-1-1 15,0-1-11-15,0-2-13 0,-2 1-14 0,-4-1-23 16,0 0-17-16,-6-1-54 0,-7-4-111 15</inkml:trace>
  <inkml:trace contextRef="#ctx0" brushRef="#br0" timeOffset="101506.77">16016 8144 475 0,'0'0'112'0,"0"0"-65"0,0 0 9 15,0 0 3-15,0 0-22 0,0 0-14 0,0 0-3 16,0 0 3-16,19-31-7 0,-19 31-8 16,2 0-4-16,-2 0-1 0,4 3-2 15,2 2-1-15,0 2 1 0,0 3 0 16,1 1-1-16,5 4 1 0,-2-2-1 16,-1 0 1-16,-1 2-1 0,6-2 0 0,-5 1 1 15,-1-3-2-15,4 1 2 16,-1-3-1-16,-3-2 2 0,6-2-2 0,-3-3 0 15,1-2 0-15,5-1 0 16,-3-9 1-16,9-4 4 0,2-4 9 0,2-4-3 16,-3-3-9-1,3-5 1-15,0 0-2 0,-4 1 0 0,-2 1-1 0,1 3-9 16,3 3-39-16,-4-2-37 0,6 2-103 16,-5-3-343-16</inkml:trace>
  <inkml:trace contextRef="#ctx0" brushRef="#br0" timeOffset="104764.29">29233 11835 152 0,'0'0'122'16,"0"0"-121"-16,0 0 3 0,0 0-3 16,0 0 0-16,0 0 27 0,0 0 29 0,0 0 0 15,0 0-11-15,-10 12-1 16,4-11-9-16,-3 1-7 0,-1 0-7 16,2 1-3-16,2 1-4 0,-7-2-1 15,1 2 3-15,4-1-5 0,-3-2-2 0,-1 1 0 16,1-2 3-1,5-2-1-15,-6-3 2 0,2-3-2 16,-1-4-2-16,-5-1-2 0,3-4-2 0,-5-1 1 0,3-3-3 16,-5-3 1-1,7-5-1-15,-6-4-3 0,7-3 6 0,6 1-2 0,0 3 0 16,2 2-2-16,4 3 1 0,6 3 0 0,4 1-4 31,0 2 3-31,13 3-3 0,-2 3-2 0,2 4 1 0,8-1 1 31,2 7-2-31,0 1 1 0,0 3 1 16,0 0 0-16,0 6-2 0,-4 6 2 0,-2 4 0 16,-15 4 0-16,1 7-1 15,-11 7 1-15,-2 1-1 0,-11 5 0 0,-3 0 1 16,-5-1-4-16,1-1-2 0,-9-2 2 16,0 0 1-16,-2-3 3 0,0-3 0 15,2 1 2-15,0-3-2 0,2-4 0 16,11-6 1-16,0-4-1 0,5-5 1 15,9-1-1-15,0-4-1 0,0 0 0 16,0 1-3-16,9-2 1 0,3-2 0 16,0 1-1-16,11-1 3 0,0-2 1 0,6-3-1 15,4-4 1-15,2-2-2 0,4-3-22 16,5 1-12-16,-1-2-6 0,0-3-21 16,-1 0-39-16,-9-2-28 0,-12 1-240 15</inkml:trace>
  <inkml:trace contextRef="#ctx0" brushRef="#br0" timeOffset="105192.12">29411 11580 493 0,'0'0'33'0,"0"0"-1"0,0 0-15 16,0 0 3-16,0 0 10 0,0 0-1 0,0 0-6 15,0 0-5-15,12-17-7 0,-5 17-2 16,7 3-5-16,-2-1 1 0,9 1 0 15,-4 2-1-15,7-2-1 0,1 1-3 16,4-2 2-16,0 1-1 0,0-2-1 16,6-1 1-16,0 0-1 0,1-5 1 0,-1-1 1 15,-4-1-2-15,-7-3 1 16,1 1-1-16,-6-3 0 0,-7-1 0 16,-6 1 1-16,-3-3-1 0,-1 2 1 0,-2 3 1 15,-5 0-1-15,1 1 2 0,-2 2-1 16,-6 1 3-16,-3 4-3 0,-3 1 0 15,-3 1-2-15,-4 8 0 0,-2 2 0 16,7 5 0-16,-3 2 0 0,4 5 0 16,1 0-1-16,5 1 1 0,1 3-2 0,4-2 2 15,4 1 0-15,-1 1-1 0,7-1 1 16,-2 3 0-16,7-1 3 16,3-2-2-16,7 0 2 0,-1-3-1 0,7 1-1 15,0-5 1-15,-3-3-1 16,7-1-1-16,2-6-1 0,2-4-11 15,0-2-15-15,2-5-11 0,2-5-12 16,0-6-35-16,1-6-14 0,-8-5-23 0</inkml:trace>
  <inkml:trace contextRef="#ctx0" brushRef="#br0" timeOffset="105411.55">30157 11261 550 0,'0'0'54'0,"-29"-50"-2"0,21 44-11 16,8 3 7-16,4 1-4 0,2 2-26 15,-2 1-17-15,3 7 0 0,-5 5-1 16,2 7 3-16,2 3 6 0,9 6 2 16,-7 6-1-16,4 5-2 0,5 6-4 15,-5 6 0-15,3 0-3 0,-1 2 0 16,1 1 0 0,-1-8 0-16,-4-6-1 0,3-4-9 0,-5-10-19 0,-2-3-17 15,-4-9-16-15,-2-3-6 0,0-6-28 0,-8-4-23 16,0-2-54-16</inkml:trace>
  <inkml:trace contextRef="#ctx0" brushRef="#br0" timeOffset="105583.8">30039 11621 483 0,'0'0'54'0,"0"0"16"0,0 0-26 16,0 0 4-16,0 0-16 0,-14-58-17 15,28 50-5-15,1 0 4 0,8-2 2 16,8 1-3-16,2-1-5 0,8 0-3 15,0-2-2-15,9 1-2 0,0-1 0 16,1-3-1-16,1 2-31 0,-7 0-42 16,-5-2-52-16,-13 3-92 0</inkml:trace>
  <inkml:trace contextRef="#ctx0" brushRef="#br0" timeOffset="105945.75">30403 11408 343 0,'0'0'338'16,"0"0"-323"-16,0 0-14 0,0 0 10 0,0 0 19 16,0 0 9-16,0 0-11 0,0 0-7 0,50 18-7 15,-40-5-1-15,0 6-8 0,3 3 1 16,-1 3-4-16,1 3 0 0,1 3 0 16,-1-1-1-16,-1 1-1 15,0-3 1-15,1-2 0 0,-3-1 0 0,7-6-2 16,-5 0-4-16,3-4 1 0,-1-6 1 15,0-3 0-15,-3-6 0 0,-3-1 3 16,0-5-1-16,-1-4 1 0,-1-3 5 16,0-4-3-16,-2-7 3 0,2-1 0 15,0-7-1-15,5-5-1 0,-5-3-2 16,0-3-1-16,0 4 1 16,-4 5-1-16,-2 9 1 0,0 11-2 0,0 10 1 15,0 4-4-15,0 0-2 0,0 0-6 0,-2 0-15 16,-2 3-21-16,0 3-16 15,-2 3-5-15,-4 5-33 0,-3 1-72 16,3-1-186-16</inkml:trace>
  <inkml:trace contextRef="#ctx0" brushRef="#br0" timeOffset="106324.43">30852 11464 430 0,'0'0'71'0,"0"0"-14"15,0 0-3-15,0 0-1 0,-17-56-8 16,19 42-13-16,2-5-13 16,5-2-6-16,-1-4 6 0,2 2-2 0,1 1 1 15,-1 5-1-15,0 1 0 16,-1 6-9-16,1 5 0 0,6 0-2 16,1 5-3-16,4 4-2 0,-3 9 0 0,-1 4 1 15,-1 3-1-15,-5 3 1 0,-1 1-2 16,-4 4 0-1,-2 0 0-15,-4 1 1 0,0 4-2 16,-8 2 1-16,-4 1-10 0,1 1-11 0,-1-5 0 0,0-4 9 16,1-6 10-16,1-3 2 15,4-3 1-15,2-4 0 0,1-1 0 0,3-2-1 16,0-2 0-16,0-3-2 16,3-2 2-16,1-1-1 0,4 0 0 15,2-1 1-15,5 0 1 16,10-4 0-16,1-4 1 0,7-5 0 0,9-4-2 0,5-2 2 0,3-1-2 15,-2-2-15-15,-1 0-44 0,-6-4-26 16,-3 1-58-16,-7 1-40 0</inkml:trace>
  <inkml:trace contextRef="#ctx0" brushRef="#br0" timeOffset="106953.17">31414 11323 132 0,'0'0'60'0,"0"0"-25"0,0 0 15 16,0 0 0-16,0 0-1 0,-56-30 9 0,46 25-8 15,6-2 3-15,0 2-3 0,2 0-9 16,-1-1-9-16,3 0-5 0,-2-3 1 16,2 1-6-16,2-3-3 0,3 2-1 15,-1 4 0-15,0-2-4 0,0 2-3 16,2 2-1-16,0-1-1 0,3 4-3 15,3 0-1-15,0 6-2 0,5 5-1 16,0 1 0-16,-5 7-1 0,0 4 0 0,-3 3-1 16,-5 4-1-16,0-1 1 15,0 2 3-15,-2-2-3 0,-2-1-3 16,0-2-13-16,-2-5 3 0,0-6 2 0,0-4 4 16,-2-4 2-16,4-3 4 0,-2-2 1 15,2-2 0-15,0 0 3 0,-2 0 2 16,2-4 3-16,-2-2-4 0,0-1 0 15,-1-5 2-15,1-3 0 0,2-4-1 16,0-4 1-16,2-5-1 0,5-6 0 16,1-1 0-16,6-2-2 0,-1 0 0 15,1 3-3-15,3 10 1 0,-9 7-1 16,0 8 0-16,-1 8 0 0,-1 1 0 16,0 1 0-16,4 8 0 0,3 4-2 15,-3 5 0-15,0 6 2 0,-6 6 0 16,3 3 0-16,-7 1-2 0,0 4 0 0,-7-2-25 15,7-5-14-15,-4-5-34 0,2-6 3 16,2-5-12-16,2-5-44 16,-2-4-76-16</inkml:trace>
  <inkml:trace contextRef="#ctx0" brushRef="#br0" timeOffset="107520.82">32098 11024 346 0,'0'0'62'0,"0"0"-30"0,0 0-5 0,0 0 25 16,0 0 8-16,-22-54-18 0,22 45-15 15,-5 2-8-15,3 0 1 0,0-1-2 16,2 0 0-16,0 1-4 0,0-3-2 15,2-1-1-15,5-1 0 0,1-1 0 16,0 1 4-16,4-2-1 0,3 4 0 16,-3-1-1-16,7 4-2 0,0 2-2 15,3 4-2-15,1 1-2 0,-2 1 1 0,-3 7-2 16,-5 3-3-16,-3 1 0 0,-4 7 0 16,-6-1-1-16,0 2-1 0,-6 2-1 15,-6 0 2-15,1-1-7 0,-1-2-10 16,-3-3-1-16,5 2 2 0,0-6 2 15,-1 2-1-15,3-4 4 0,0-4 2 16,2-1 5-16,4-2 4 0,0-1 0 0,2 1 2 16,0-3-2-16,0 2 2 15,0-2 2-15,0 0 2 0,0 0 1 16,4 0 0-16,2 1-4 0,2 3 9 16,2 2 2-16,5 4-2 0,1 2-1 0,3 3 0 15,2 4 0-15,-1 1 0 16,3 4-2-16,-2 0-2 0,0 3-1 15,-7 0 4-15,-4 0-6 0,-6 1-1 16,-4-3 1-16,0-3-4 0,-12-2 2 16,-2-2 0-16,-7-3-2 0,-2-2 2 0,0-2-1 15,-3-3-2-15,1-1-2 0,-2-4-3 16,4 0-7-16,0-3-5 0,5 2-12 16,-1-2-9-16,1-2-27 0,5-2-38 15,-1-2-57-15,-1-1-160 0</inkml:trace>
  <inkml:trace contextRef="#ctx0" brushRef="#br0" timeOffset="113004.05">22757 16499 216 0,'0'0'15'0,"0"0"14"0,0 0-3 16,0 0 8-16,0 0 1 0,0 0-9 15,0 0-4-15,0 0 2 0,-21 12-20 16,21-12-2-16,0 0 1 0,0 0 2 15,0 0 0-15,0 0 2 0,0 0 5 16,0 0 5-16,0 1 13 0,-2 0-4 0,2 0-7 16,0 0 3-16,0-1 1 0,0 2 0 15,0-2-2-15,0 0 0 0,0 0-4 16,0 1-6-16,0 2-4 16,4 0 0-16,0 0-2 0,5 0-1 0,5 0-1 15,1-3 2-15,5 0-4 0,7 0 4 16,2 0 0-16,0-6-1 0,2-2 0 15,0 1-2-15,-6 0-1 0,2 3 0 16,-11 0 1-16,-1 2-2 0,-9 1 0 16,0 0 1-16,-4 0-1 0,0-2 0 15,-2 2-20-15,2-1-16 0,5-4-18 0,-5-5-34 16,0-7-37-16,-2-4-237 0</inkml:trace>
  <inkml:trace contextRef="#ctx0" brushRef="#br0" timeOffset="130997.57">25252 14406 73 0,'0'0'12'15,"0"0"-8"-15,0 0 8 0,0 0 6 16,0 0-12-16,0 0-5 0,0 0-1 16,-4-20-27-16,4 15-60 0</inkml:trace>
  <inkml:trace contextRef="#ctx0" brushRef="#br0" timeOffset="131884.06">25479 14135 50 0,'0'0'53'0,"0"0"-19"0,0 0-5 15,0 0-11-15,0 0 4 0,0 0 4 16,0 0-1-16,0 0-2 0,0 0 0 16,-41-45-6-16,33 42-7 0,-1 0 1 0,1 0 11 15,4 2-13-15,-8-2 15 0,1 3-4 16,1 0 2-16,-4 0 3 0,3 0 5 16,7 1 6-16,-2-1-3 0,2-1-3 15,0-1-4-15,4-1-4 0,0 2-5 16,0-2 0-16,0 1-5 0,0 0-1 15,4-1-2-15,0-1-1 16,2-1-3-16,0-1 2 0,15-4 3 0,0 0 2 16,3-2 2-16,7 2 1 0,0 0 3 15,0 3-4-15,2 4-4 0,-8 3-4 16,-10 2-2-16,3 6-3 0,-9 2 1 16,-7 2-1-16,0 6 0 0,-2 1 0 0,-4 2 0 15,-7 1 0-15,-9 0-1 16,1 1 1-16,0 0 0 0,-5 0 1 0,7-4-2 15,-4 0 1-15,11-3-1 16,-4-3 1-16,7-3-1 0,3-3-1 0,4-3 1 16,0-2 0-16,0-2 0 0,0 2-1 15,6-2 0-15,3 3 1 0,7-1 1 16,-1 0 6-16,5 0 4 0,9-1 3 16,-2 1 0-16,0 2-1 15,4 1-4-15,0 3-2 0,-4 1-2 0,0 4-2 0,-4 0 0 16,-13-1 0-16,0 0-1 0,-4 2-1 15,1-2 0-15,-7 3 0 0,-13-4 0 16,1 2 1-16,-17 2 0 0,-4 2 0 16,-2-1-2-1,-9 1 0-15,-1-2 0 0,1-5-2 0,1-2-11 0,0-3-23 16,3-1-28-16,7 0-66 0,13-2-29 16,5-2-114-1</inkml:trace>
  <inkml:trace contextRef="#ctx0" brushRef="#br0" timeOffset="132562.23">25072 15719 386 0,'0'0'102'0,"0"0"-26"15,0 0-15-15,0 0-2 0,0 0-4 0,0 0-10 16,-23-5-9-16,23 4-3 16,0 0-9-16,0 1-9 0,0 0-4 0,0-1-4 15,5 1-3-15,3-1-2 16,8-1 3-16,1 0-1 0,8 1-1 16,6 1 0-16,4 0 0 0,4 0-2 0,2 1-1 15,1 2 0-15,-5 2 1 0,-4 1-1 16,-2-1 0-16,-2-1 0 0,-4 1-28 15,0-2-41-15,-1-3-61 0,-3-2-81 16,-9-8-237-16</inkml:trace>
  <inkml:trace contextRef="#ctx0" brushRef="#br0" timeOffset="132831">25835 15473 669 0,'0'0'63'0,"0"0"32"0,0 0-39 16,0 0-2-16,0 0-10 0,0 0-14 15,0 0-18-15,0 0-12 0,0 0 0 16,-31-17 0-16,31 18 0 0,0 3 0 16,0 4 0-16,0 7 0 0,2 5 0 15,0 9 0-15,-2 11 0 0,2 10 0 0,-6 9 0 16,2 9 0-16,2 4 0 0,2 6 0 15,4 5 0-15,4 2 0 0,7 1 0 16,-7-4-64-16,5-8-59 0,-11-19-178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5:11:33.857"/>
    </inkml:context>
    <inkml:brush xml:id="br0">
      <inkml:brushProperty name="width" value="0.05292" units="cm"/>
      <inkml:brushProperty name="height" value="0.05292" units="cm"/>
      <inkml:brushProperty name="color" value="#FF0000"/>
    </inkml:brush>
  </inkml:definitions>
  <inkml:trace contextRef="#ctx0" brushRef="#br0">5290 8164 212 0,'0'0'32'0,"0"0"4"0,0 0 0 0,0 0-6 16,0 0-13-16,0 0-5 15,0 0 4-15,0 0 6 0,12-4 4 16,-12 4 3-16,0 0 3 0,0 0 0 15,0 0-3-15,0 0 0 0,-2 0-3 0,0 0 0 16,-4 0-3-16,2 0-5 16,2 0 3-16,0-2-2 0,2 2-1 15,0-1 0-15,-3 1-3 0,3-1-3 0,0 1-1 16,0 0-5-16,0 0 0 16,0 0 2-16,0 0-3 0,0 0-1 0,0 0-2 15,0-1-2-15,5-2 2 0,1 2-2 16,10 1 0-16,-3 0 0 0,12-1 3 15,4 0 0-15,4-1 1 16,2 0 5-16,2-2 0 0,2 1-1 0,5 0 2 16,-7-1-1-16,0 1-3 0,-8 1-1 15,-6 0 0-15,2 2-1 0,-11 0 1 16,-4-1-4-16,-6 1 3 0,1-1-1 0,-3 0-1 16,-2 1-1-16,2 0 2 0,-2 0-2 15,0 0 0-15,0 0-1 0,0 0 0 16,0 0 2-16,0 0 0 0,-2 0-2 31,-2 0 4-31,-5 0-4 0,-7 0 2 0,1 0-2 0,-5 0 1 16,1 0-1-16,-4 0 0 0,1 0 0 0,3 0 0 15,-4 2 0-15,-2-1 0 0,7 0 0 16,-3 0 0-16,-2 0 1 0,9 0-1 16,-7-1 1-1,11 0-1-15,4 1 0 0,-1-1 0 0,5 0 0 0,2 0-1 0,0 0 1 16,0 1 0-16,0-1-1 0,2 0 0 15,7 1-1 1,5 0 0-16,9 2 1 0,6-3 1 0,4 0 0 0,2 0 0 16,2-2 2-16,-2 2 1 0,-1 0-1 15,-8 0 0-15,-3 0-1 16,-8 0 0-16,-9 2 0 0,-4-2-1 0,0 0 1 16,-2 0-1-16,0 0 0 0,0 0 2 15,0 0-2-15,-2 1 2 16,-4 2-2-16,-3 0 0 15,-3-1-4-15,-2-1-11 0,-1 0-8 16,-8 1-16-16,3-2-26 0,-1 0-47 0,-6-4-59 0,0-1-236 0</inkml:trace>
  <inkml:trace contextRef="#ctx0" brushRef="#br0" timeOffset="42398.71">7495 7855 112 0,'0'0'122'0,"0"0"-76"0,0 0 38 0,0 0 62 16,0 0-136-16,0 0 14 0,0 0-9 15,-47-13-4-15,43 13 2 16,4 0 2-16,0 1-2 0,0-1-1 0,0 0 3 16,0 0 1-16,0 0-2 0,0 0-2 15,0 0-1-15,0 0 0 0,0 0-2 16,0 0-4-16,12 0-4 0,1 0 0 15,7 0 1-15,7-1 2 0,6-3 6 16,6-1 7-16,3-2-1 0,3-1 0 16,5 3-3-16,-3-2-1 0,1 4-1 15,-5-2 0-15,1 2-2 0,-3-1-2 16,-2 2-4-16,-8 1 0 0,-4 1-2 16,-10 0 2-16,-3 0-1 0,-5 1 1 15,-5 1-1-15,-2 1-1 0,0 0 1 0,0 1-1 16,-2-2-1-16,0 0 1 15,2-1 0-15,-2 0 0 0,0 0 0 16,2-1 0-16,0 0-1 0,0 0 0 0,0 0 0 16,2 0 1-16,-2 0 4 0,5 0 0 15,-3 0 3-15,0 0-2 0,0 0-1 16,2-2 1-16,0 0 0 0,-1 1 0 16,1-2 0-16,-4-1-2 0,4 1 0 15,0 1 2-15,-2-1-5 0,5-2 1 0,1 1 0 16,4-3-1-16,3 0-1 0,2 2 2 15,-1-2-2-15,3 1 0 0,-5 2 1 16,-1-1-1-16,-3 2 0 16,1 0 1-16,-3 2-1 0,-4 1 0 0,-4 0 0 15,-2 0 0-15,0 0 0 16,0 0 1-16,0 0 0 0,0 0 0 0,0-2 0 16,0 2 2-16,0 0 1 0,0 0-1 15,0 0 3-15,0 3-4 0,2 1 0 16,-2 3-2-16,2 1 3 0,0 1 0 15,1-2-1-15,1 3-1 0,-2-1 1 16,0 3 0-16,0 0 2 0,2 3-2 16,0 2 2-16,0 2-3 0,0 3 3 0,1 1-1 15,1 4-2-15,-2 4 1 16,2-1-1-16,-2 5 0 0,0 6 2 16,-2 2-2-16,-2 5-1 0,0 5 2 0,0 1-1 15,0 5 0-15,-4 3 0 0,-2 3 0 16,0 3 2-16,0-1-3 0,-1 4 0 15,3 0 0-15,-4 2-3 0,4 0 1 16,0-1 2-16,4-3 0 0,0-5 0 16,0-4 2-16,8-7-2 0,0-5 3 15,1-5-3-15,-1-5 0 0,0-5 0 0,0-5 0 16,-1-4 0-16,-3-5 0 0,0-5 0 16,-2-6 0-16,0-5 0 15,-2-3 0-15,0 0 0 0,0 0 0 0,0-2 0 16,-2-5-3-16,-4-3-4 0,-3-2-12 15,3-3-10-15,-2 1-6 0,2 2-7 16,0 2-17-16,4 2-15 16,-3 0 4-16,3 3-4 0,-4 4-27 0,-2-2-49 15,-2 3-142-15</inkml:trace>
  <inkml:trace contextRef="#ctx0" brushRef="#br0" timeOffset="42720.28">8171 9365 489 0,'0'0'97'15,"0"0"-40"-15,0 0 10 0,0 0 6 16,0 0-26-16,0 0-14 0,0 0-12 16,21-38-6-16,-19 38-8 0,4 0-2 15,0 7-4-15,5 2-1 0,-3 8 2 0,4 1-1 16,1 3 0-16,-1 2 0 15,1-1 0-15,-1 1 0 0,5-3-1 16,-3 0 0-16,3-2 0 0,1-5 0 0,1-3 0 16,2-4 0-16,-1-6 0 15,3 0 0-15,-4-7 1 0,1-5 1 0,-1-6 0 16,1-2 0-16,-3-3 1 0,-5-2-3 16,-3-3 2-16,-7-1-2 0,0-6 0 15,-2-2-1-15,0-4-36 0,-6-2-49 16,-5-1-38-1,-1 8-159-15</inkml:trace>
  <inkml:trace contextRef="#ctx0" brushRef="#br0" timeOffset="43214.96">8866 7729 188 0,'0'0'145'0,"0"0"-88"0,0 0 21 0,0 0-4 0,0 0-10 16,0 0-14-16,0 0-4 0,0 0 0 16,-25-44-4-16,23 41-12 0,0-1-6 15,-2 1-7-15,2 3-4 0,-4 0-4 16,1 0-4-16,-1 2-2 0,-6 2-3 15,1 5 0-15,-1 3 0 16,-4 6 0-16,1 7-2 0,-6 3 2 0,7 7-1 16,-3 2 1-16,7-1-1 0,6 1-2 0,0-5-1 15,4-1-5-15,6-4-9 0,4-3 0 16,9-3-6-16,2-5-13 0,3-4-2 16,12-5-7-16,3-7-8 0,2 0-27 15,3-6-26-15,1-7-40 0,-10-2-73 16</inkml:trace>
  <inkml:trace contextRef="#ctx0" brushRef="#br0" timeOffset="43971.49">9215 7691 446 0,'0'0'69'0,"0"0"2"16,-23-52-12-16,17 49-13 0,0 3-24 0,0 0-15 16,0 9-4-1,-5 4-3-15,1 6 0 0,0 7-2 0,-3 0 2 0,3 5 0 16,2-1 0-16,4 0-1 0,-3-2 1 15,7-3 0-15,0-1-1 16,0-3 0-16,7 0 2 0,1-4-2 0,0-1 0 16,2-5 1-16,3-3-1 0,1-4 2 15,3-3-1-15,-1-1 1 16,1-9-1-16,-1-3 5 0,1-2 14 0,-5-4 7 16,1-1-7-16,-5-3-3 0,0-3 0 0,-1 0 0 15,-5-1-7-15,0 0-1 16,-2 5-2-16,0 5-3 0,0 4-1 0,-2 6-2 31,0 4 2-31,2 1-2 0,-3 1 0 0,3 8-1 0,-2 5-2 0,2 5 0 31,0 5 0-31,0 2 1 0,0-1 1 0,5-1 0 0,1 0 0 0,4-5 0 16,0-1-1-16,1-5 1 0,1-4 1 16,1-2 1-16,1-4-1 0,3-2 0 15,3-1 0-15,-3-7 1 0,5-5 1 16,-3-2 0-16,0-4 4 0,-3-2 3 15,-1-2-1-15,-3-1 3 16,-4-4-2-16,-1-5 0 16,-1-3-3-16,-4-3 0 0,0-4-2 15,-4 2-3-15,2 3-1 0,-6 7 1 16,1 10 1-16,1 6-2 0,2 7 2 16,0 3 4-16,0 5-3 0,0 0-2 15,-2 8-1-15,0 8 0 0,-7 9-5 16,3 6 3-16,0 3 2 0,2 2 0 0,6 0-2 15,0 0 0-15,0-1 2 16,8-3-1-16,4-1 1 0,3-1 0 0,8-5 0 16,1-1 0-16,3-5 0 15,0-4 0-15,0-2 0 0,-2-7 1 16,-2-2 1-16,-1-5-2 0,-1-5-1 16,-4-4 1-16,-1-7 0 0,-4-2 3 0,3-7 1 15,-5-6 5-15,-1-6 1 0,-3-9-1 16,0-3-3-16,-4-7 0 0,2-3-1 15,-8 5-2-15,4 3 6 0,-4 10-6 16,-2 14-3-16,-1 6 7 0,-1 9 1 16,4 6-1-16,0 4-2 0,4 3-2 15,-4 0-3-15,0 12 0 0,-5 12 0 16,1 11-4-16,-2 11 3 0,-1 2 1 16,7 2 1-16,4 0 3 0,2-1-4 0,11 1-4 15,5-2 0-15,5 0-4 0,4-1-15 16,4-1-9-16,-2-4-12 0,0-2-29 15,-10-4-67-15,-9-3-83 0</inkml:trace>
  <inkml:trace contextRef="#ctx0" brushRef="#br0" timeOffset="44632.64">8271 10037 309 0,'0'0'63'16,"0"0"-6"-16,0 0 2 0,0-52 7 15,4 35-9-15,-2 1-15 0,0-4 2 16,2 0-9-16,0 2-2 0,-4 3-5 16,4 2-8-16,-4 3 0 0,2 3-5 15,0 4-1-15,-2 1-5 0,0 2-2 16,0 0-4-16,0 7-2 0,2 11-1 16,0 6-1-16,1 9 1 0,-3 7 2 15,0 2-1-15,0 5-1 0,0 0 1 0,0 0-1 16,0 0 1-16,6-5-1 0,4-2 0 15,0-6-3-15,7-4-18 0,4-4-14 16,-1-5-20-16,3-2-31 0,0-9-31 16,-3-6-44-16</inkml:trace>
  <inkml:trace contextRef="#ctx0" brushRef="#br0" timeOffset="45010.64">8719 10004 563 0,'0'0'25'0,"0"0"9"0,0 0 15 16,0 0 2-16,0 0-30 0,-37-50-9 15,27 48-1-15,-3 2 1 0,5 0-7 16,0 2-1-16,-5 5-2 0,1 1-1 16,4 4 1-16,-5 1-2 0,3 1-2 15,2 5 2-15,-3-2 0 0,7 3 0 16,-2-2 0-16,4 1-1 0,4-2-1 15,-2 0 2-15,4-2 0 0,2 0 0 16,2-1-1-16,3-1 1 0,3-4 0 16,3 1 0-16,-1 2 0 0,7-3 0 0,2 2 0 15,0-1 1-15,-3-2 1 0,-1 0-2 16,-6-1 3-16,-5-1-3 0,-6-1 2 16,0 0 6-16,-4 0-2 0,0 0 1 15,0 1 3-15,-8 4-5 0,-4 1 0 16,-3 2-2-16,-8-2 0 0,-1 0-3 15,-1-2-8-15,0-1-19 0,4-3-14 16,7-2-18-16,3-2-13 0,5-1-15 0,6 0-2 16,0 0-11-16,0-3-101 15</inkml:trace>
  <inkml:trace contextRef="#ctx0" brushRef="#br0" timeOffset="46761.63">9031 10049 491 0,'0'0'50'0,"0"0"9"15,0 0-1-15,-49-7-11 0,40 7-23 16,3 0-8-16,2 1-5 0,-2 2-4 16,2 2-1-16,0 3-4 0,4 1-2 0,0 2 1 15,0 0-1-15,0 0 0 0,0 1 0 31,6-1-1-31,2 1 1 0,2-2 0 0,5-3 0 0,1-1 0 0,3-2 1 16,6-2-1-16,-5-2 0 0,1 0 1 16,4-6-1-16,-9-3 0 15,1-4 2-15,0 0-2 0,-9-2 1 16,-2-1 0-16,-6 1 2 0,0-1 0 0,-10-4 1 16,-1 0 2-16,-1 2 5 15,-3 1-7-15,-1 5 3 0,-3 2-3 0,-1 6 0 16,-5 3 0-16,2 2-3 0,2 7 0 0,1 6-1 15,5 2 0 1,3 2-1-16,4 5 0 0,1 4 0 0,3 0 0 0,2-3 1 16,0 1 0-16,2-3-2 0,4-2-1 15,5 1-2-15,3-5-4 0,5-1-7 32,1-1 7-32,5-4 3 0,6-3-4 0,0-4 1 15,4-3 2-15,2-1 2 0,-2-7-3 16,0-3-2-16,0-2-3 15,-6-1 3-15,-4-2 5 0,-5 0 3 16,-3 0 2-16,-5-1 0 0,-2 0 1 0,-5-3 1 16,-3 1 5-16,0 0 13 0,0 2 2 15,-3 2 0-15,1 0 0 0,-4 4-3 16,-2 2-1-16,0 3-4 0,-1-2-2 16,3 5-4-16,0 2-2 0,-2 1-4 15,2 3-1-15,-1 5-1 0,-1 3 0 16,-2 5 0-16,1 2 0 0,3 4-1 15,-2 0 1-15,0 0 0 0,6 1 0 0,0-3-2 16,2 1 1-16,0-3-6 16,0 0-4-16,4-5 0 0,2-2 2 15,2-2 4-15,0-3 0 0,7-1 3 0,-3-3 1 16,3-2 1-16,1 0 0 0,1-7 0 16,-1 1 0-16,-3-6 1 0,1-4-1 15,-3-1 0-15,-3-5 1 0,-4 1 1 16,-2-1 2-16,-2-4 4 0,0 1 0 15,-4-1-1-15,-2 1-4 0,0 9 0 16,3 4-1-16,-1 6 1 0,2 5 1 16,2 0 1-16,0 1-3 0,0 9-2 0,0 8-3 15,0 4 3-15,0 5-1 16,6 1 1-16,-3 1 0 0,7-3 0 16,0 0-1-16,3-5-2 0,7-1-1 15,-1-6 2-15,4-3 1 0,1-3 1 0,1-6 0 16,-2-1 0-16,0 0 0 0,-3-4 0 15,-3-3 1-15,-7-3-1 0,1-1 2 16,-5-3-2-16,-4-2 0 0,-2-4 0 16,-2-2 2-16,-6-3-2 0,-5-1 1 15,3-5-1-15,-5 0 0 0,5-4 0 16,-2-1 0-16,1 3-1 0,5 6 1 16,2 3 0-16,4 9 0 0,0 2 0 15,0 8 1-15,0 0 0 0,0 3-1 0,2 2-1 16,6 0 0-16,3 2-1 0,3 5 0 15,7 7 1-15,-1 4 1 0,5 0 0 16,0 3 0-16,-2-2-1 0,-5 1 1 16,-3 2-1-16,-1-1 1 0,-8 4 0 15,-3 0 0-15,-3 0 0 0,0 2 0 16,-3-3 0-16,-1-1 0 0,2-2-10 16,0-6 6-16,2-1 4 0,0-3-1 0,2-3-3 15,0-1 3-15,2-5 1 0,3 0-5 16,-1-2 2-16,6-2 0 0,1-4-2 15,3-5-8-15,3-3-12 0,1-2-6 16,3-4-12-16,-4-1-15 0,8-4-19 16,-2-1-28-16,-1-1 18 0,3-1 3 15,-6 3 41-15,-3 3 43 0,-5 3 0 16,-7 4 33-16,-4 0 51 0,-2 6 7 16,-2-2 4-16,-2 0-22 0,-4 4-23 15,-3-2-4-15,1 3-4 0,-2 1-1 0,-1 3-15 16,1 2-4-1,6 0-9-15,-3 1-2 0,5 5-6 0,-2 3-4 0,0 4-1 16,-2 1 0-16,5 4 1 0,-5 2-2 16,4 1 2-16,2 4-1 0,0-3 0 15,0 2-1-15,4-1 1 0,-2-3 0 16,2-1 1-16,4-4-1 0,2-2-1 16,3-3 0-16,1 0 1 0,7-5 0 15,-1 0-2-15,5-4-1 0,2-1 0 16,0-3-13-16,-7-5 15 0,5-6 1 0,0-4-3 15,-9-3 0-15,1-3 2 0,-1-5-4 16,-3-2 3-16,-3-3 0 0,0-1 2 16,-4-4 1-16,-4-4-1 0,0-2-1 15,-4-2 1-15,-4 2 2 0,-2 5-1 16,1 8 0 0,1 12 3-16,0 6 9 0,4 6 1 0,1 5-4 0,3 3-6 15,0 1-4-15,-2 9 0 16,2 9 0-16,0 9-3 0,0 6 3 0,7 3 0 15,3 3 0-15,-2 0-1 0,3-1 1 16,5-2 0-16,-1 0 0 0,1-2 0 0,-3-3 0 16,-3-1 1-16,0-5-1 15,-4-5 0-15,-4-2 0 0,3-6 0 0,-1-5 1 16,0-4-1-16,-4-2 0 0,2-2-1 16,-2 0 0-16,0 0 0 0,0-1 2 15,0-6-1-15,-4-2 0 0,0-6 1 16,-3-1-1-16,7-4-1 0,-4-2 1 15,2-3 0-15,2 0 1 0,0-1-1 16,2 3 0-16,2 6 0 0,3 5 1 16,-1 5 1-16,0 1-1 0,2 5-1 15,3 1 1-15,3 1-1 0,1 6 0 16,7 5 0-16,-3 6 0 0,0 2 0 0,1 5 1 16,-3 0 1-16,-3 1-1 0,-1 1 0 15,-5 1 1-15,0-2-1 16,-4 0 0-16,0-4-1 15,-4-2 0-15,3-6 0 0,-3 0-5 0,0-2-20 0,4-3-15 16,-2 0-18-16,0-5-30 0,4-4-60 16,-2-2-189-16</inkml:trace>
  <inkml:trace contextRef="#ctx0" brushRef="#br0" timeOffset="47125.34">10976 9727 367 0,'0'0'12'0,"0"0"5"0,0 0 21 0,-55-50-1 0,34 38-10 15,4 0 16-15,-1 2-9 0,-1 2 7 16,5 0-6-16,-3 4-1 0,1 0 3 15,9 3-6-15,-1 0-1 0,4 1-6 0,0 0-11 16,0 0-4 0,-2 6-3-16,3 6-4 0,-1 5-2 15,-6 6 1-15,0 4-1 0,-1 6 0 0,-1 4 0 16,0 4 0-16,1 2 0 0,3-2 1 16,-2 2-1-16,1-1 0 0,9-1 0 0,0-2-1 15,2-2 1-15,11-3-1 0,5-1-22 16,7-7 8-16,-2-5-18 0,10-5-18 15,2-8-4-15,7-4-13 0,-7-4-43 16,0-9-35-16,-4-3-164 0</inkml:trace>
  <inkml:trace contextRef="#ctx0" brushRef="#br0" timeOffset="48177.55">11196 9792 563 0,'0'0'28'15,"-5"-52"20"-15,5 42 15 16,-2-1-6-16,-2 4-20 0,-2 0-12 16,0 3-2-16,-2 1-8 0,-1 1-6 15,-3 2-4-15,-3 2-2 0,1 8-2 16,-5 3-1-16,3 6 0 0,-3 3-1 16,1 5 1-16,-1 1 0 0,4 2-2 0,3-1 2 15,6-1-2-15,4-4-6 0,0-3-4 16,2-4 2-16,4 0-2 15,0-3 3-15,4-1 4 0,1-5 3 0,3-2 0 16,-6-3 2-16,7-2 0 0,1-1-1 16,3-4 1-16,-1-5 0 0,5-1 1 15,-3-5-1-15,1 0 0 0,-5-2 0 16,1-1 1-16,-5 0 1 0,-6-3 1 16,1 1 4-16,-5-1 1 0,2 4 0 0,0 5-2 15,-2 3-3-15,0 5-1 0,0 4 0 16,0 0-2-16,0 4-1 0,0 6 1 15,0 7-3-15,2 4 3 16,-2 3 0-16,2 2 0 0,2 1 0 0,2-3-2 16,2 0-14-16,3-5 3 15,3-1 8-15,1-4 3 0,3-2 2 0,-3-3-1 16,10-5 1-16,-11-1 0 0,7-3 0 16,-11 0 1-16,4-3-1 0,-3-3 1 15,-7 0-1-15,4-4 0 0,-4 0 3 16,-2-3 7-16,-2-5 5 0,0 0-4 15,-6-3-5-15,-2-3-1 0,-7-2-1 16,3-3-4-16,0-2 1 0,-5 0 0 16,7-1-1-16,-1 5 0 0,1 7 1 15,6 5-1-15,0 6 0 0,2 2 0 16,2 4 0-16,0 0 0 0,0 3 0 16,2 0-1-16,4-1-1 0,6 1 0 0,-1 0 1 15,7 1 0-15,3 4 1 0,6 2-1 16,2 6 1-16,2 0 1 0,2 3-1 15,-4 0 0-15,-2 1-2 0,0 3 1 16,-7 2 1-16,-5 2-1 0,-1 2 1 16,-8 2 0-16,-6 1 0 0,0 0 1 15,0-3-1-15,-4-2 1 0,0-3-1 16,-2-1 0-16,2-4-1 0,2-1-1 0,0-5-2 16,2-2 3-16,0-4 1 15,2 1-1-15,0-3-1 0,2-1 2 16,2-1-1-16,-2 0 1 0,3-5 0 15,3-5 0-15,4-3 0 0,-7-4 1 0,9-5-1 16,1-3 1-16,1-2 1 0,-1-5-1 16,3-3-1-16,-5-4 1 0,-1-1-1 15,-3-2 1-15,-7-3 1 0,-4 5-2 16,-2-1 1-16,-11 6 1 0,1 5-1 16,-2 3 0-16,-5 8-1 0,4 4 0 15,-1 5 0-15,8 6 0 0,-1 1 0 16,1 1 0-16,2 2 0 0,4 0 0 15,0 2-1-15,2-2-1 0,0 1 0 16,0 2 2-16,4-2-2 0,4 4-1 16,7 1 2-16,9 4 0 0,1-1 1 0,8 2 0 15,11 1 0-15,-5 3 1 16,2 2 1-16,1 2 2 0,-9 0-3 0,-8 0 1 16,-5 0 0-16,-9 1 2 0,-5 3-2 15,-6 0-1-15,-2 3 2 0,-9 1-1 16,-5-1 1-16,-1-3-3 0,3-2 0 15,1-4-1-15,7 0 0 0,2-1-6 16,4 3-1-16,0-1 3 0,0-2-7 16,0-3 7-16,4-4 1 0,0-3-6 15,5-3-3-15,3-1-13 0,-4-2-6 16,11 0-9-16,2 0-22 0,1 0-41 16,-7 0-69-16</inkml:trace>
  <inkml:trace contextRef="#ctx0" brushRef="#br0" timeOffset="48368.58">12155 9981 586 0,'0'0'83'15,"0"0"-28"-15,0 0 13 0,0 0-6 16,0 0-30-16,0 0-14 0,0 0-9 16,8-20-1-16,-6 23-3 0,2 5-3 15,0 3-2-15,0 5 1 0,-4 4 1 16,0 3 0-16,-8 3-1 0,0 0-1 0,-2 4-3 15,-3-4-24-15,1-1-27 0,3 0-40 16,-1-8-28-16,4-5-106 0</inkml:trace>
  <inkml:trace contextRef="#ctx0" brushRef="#br0" timeOffset="48885.86">12591 9612 279 0,'0'0'64'0,"0"0"-10"16,0 0 16-16,0 0 1 15,0 0-13-15,-4-52-10 0,4 46-1 0,0 3-6 16,0 0 0-16,0-1-9 0,0 3-4 16,0 1-5-16,0 0-5 0,0 0-10 15,0 5-6-15,2 7-1 0,0 5-1 16,4 8 1-16,-4 5 4 0,2 3 0 0,-4 3-1 16,0 0-3-16,0 1 1 15,0-2-2-15,9 1 1 0,-7 0-1 0,0-6-4 16,0-1-5-16,0-5-23 0,4-6 10 15,2-5-43-15,5-5-24 0,-9-6-21 16,6-2-52-16,-2-5-161 0</inkml:trace>
  <inkml:trace contextRef="#ctx0" brushRef="#br0" timeOffset="49359.36">12845 9570 561 0,'0'0'37'0,"0"0"-15"16,0 0 0-1,0 0 27-15,0 0-20 0,0 0-14 0,-14-51-3 0,12 47 3 16,-1-2 10-16,3 1-12 0,0 2-6 0,0-2-4 16,5 1-3-16,3 1 0 15,2 1 0-15,3 0-1 0,5 0 1 16,5 2 0-16,2 1 0 0,2 4 0 15,0 4 0-15,1-1 1 0,-9 5-1 16,-2 1 1 0,-11 3-1-16,-2 2 0 0,-4-1 1 0,-8 3-1 0,-3-2 0 0,-7-1-20 15,1 1-13-15,-3-6 2 0,3 0 4 16,3-2 15-16,7-3 10 0,1-2 1 16,0 0 1-16,2-1 0 0,2-2 1 15,2-1 3 1,0-1 7-16,-2-1 4 0,2 1 3 15,0-1-1-15,0 0-1 16,0 0 2-16,0 0-7 0,2 0-4 0,4 0-2 0,4 3 0 0,-1 1 2 16,9 3 7-16,-3 3-5 0,9 2 1 0,-3 5-5 15,4 1-1-15,2 2 1 0,-2-2 3 16,-11 0 0-16,0-2-3 0,-5 1-1 16,-9-3-1-16,0 1 0 0,-9-2-1 15,-5 0 2 1,0 0-2-16,-9-2-2 15,4-2-11-15,-1-3-17 0,-5-1-21 16,4-1-43-16,2-1-41 0,1-1-102 16</inkml:trace>
  <inkml:trace contextRef="#ctx0" brushRef="#br0" timeOffset="49656.74">13583 9950 400 0,'0'0'142'16,"0"0"-87"-16,0 0 3 0,0 0 16 0,0 0-22 15,0 0-18-15,0 0-4 0,0 0-5 16,15-22-8-16,-15 23-5 15,0 5-5-15,0 5-3 0,-7 3-1 0,3 5 0 16,-6 0 1-16,6 0-3 0,-13 0-1 16,5-3-2-16,-1 3-23 0,-7 0-26 15,7-1-52-15,-3-2-52 0,5-4-136 16</inkml:trace>
  <inkml:trace contextRef="#ctx0" brushRef="#br0" timeOffset="50178.87">14139 9503 400 0,'0'0'45'0,"0"0"5"0,0 0 14 0,0 0-12 16,0 0-16-16,0 0-5 0,0 0 2 15,0 0-4-15,0 0-3 0,-33-34 0 16,33 34-4-16,-2 0-4 0,-2 0-4 16,0 0-2-16,-5 0-5 0,1 6-5 15,2 1-2-15,-6 3 0 0,-3 2 0 16,5 4 1-16,-7 2-2 0,5 0 1 0,1 2 0 15,-1 0 0-15,4 1-1 16,6 1 2-16,-2 4-2 0,4 2 1 0,0 1 0 16,0-1 0-16,2 1-1 15,4-2 1-15,6-2-1 0,3-2 1 0,-3-4-1 16,11-5-1-16,-7-1 2 0,5-5-1 16,4-4 1-16,-9-3 0 0,3-1 2 15,-9-3-1-15,-1-3 0 0,1-1 1 16,-8-2 4-16,2-3 5 0,-4-2-1 15,0-2-6-15,-6-1-2 0,-6 0-1 16,1 4 1-16,-1-1-2 16,-9 3 0-16,7 5 0 0,-9 2 0 0,4 4-1 15,3 0-7-15,-3 4-16 0,7 2-16 16,-1 1-24-16,-1 1-23 0,4 0-56 16,-3-2-94-16</inkml:trace>
  <inkml:trace contextRef="#ctx0" brushRef="#br0" timeOffset="50525.53">14342 9314 427 0,'0'0'70'15,"0"0"1"-15,0 0-2 0,0 0-6 16,0 0-9-16,0 0-5 0,0 0-11 16,0 0-6-16,-11-31-12 0,15 31-4 15,1 6-7-15,7 4 2 0,7 6 4 16,-3 7 0-16,9 4 3 15,4 10-4-15,0 5-3 0,-8 6-5 0,-9 4-5 16,-10 5 2-16,-2 3-3 0,-14 0 3 0,-11-1-3 16,-6-4-8-16,0-5-24 0,-2-9-12 15,0-5-14-15,-5-5-41 0,9-6-100 16</inkml:trace>
  <inkml:trace contextRef="#ctx0" brushRef="#br0" timeOffset="68254.45">12103 10643 327 0,'0'0'47'0,"0"0"1"16,0 0 18-16,0 0-7 0,0 0-12 15,0 0-9-15,4-52-10 16,-4 51-4-16,0 1 1 0,0-2-6 0,0 2-5 16,4 0-6-16,-2 3-4 0,2 5 1 15,-1 0-3-15,1 6 2 0,2 3 2 16,0 5 1-16,-2 4 5 0,0 2-3 15,0 8-1-15,-4 7 1 0,0 5 1 16,0 7-2-16,0 3-2 0,3 4 3 16,-3 4 0-16,0-1-1 0,0 1-4 15,4 0 1-15,-4 0-2 0,4 0-3 16,-2-3-2-16,0-4 2 0,0-7 1 16,0-8-1-16,-2-8 1 0,2-9-1 15,2-6 0-15,-4-5 1 0,9-8 0 16,-9-1-1-16,2-5-2 0,-2-1-14 0,0-1-13 15,2-3-2-15,0-5-15 16,-2-7-8-16,4-3-30 0,-2-6-56 16,0 0-59-16</inkml:trace>
  <inkml:trace contextRef="#ctx0" brushRef="#br0" timeOffset="68634.28">11907 11696 410 0,'0'0'41'16,"0"0"-1"-16,0 0 15 0,0 0 3 15,0 0-21-15,0 0-4 0,0 0-2 16,8-52-3-16,-8 52-4 0,0 0-5 0,0 0-6 15,0 0-5-15,2 0-4 16,0 3-4-16,2 1 1 0,4 5 0 16,3 3-1-16,3 4 1 0,1 3 1 15,1 4 0-15,-1 2 1 0,1 2-3 0,-1-1 1 16,3-5 0-16,-5-1-1 16,7-5 1-16,-3-2-1 0,2-3 1 0,-3-3-1 15,3-2 0-15,-3-6 2 0,1 1-2 16,8-7 0-16,-5-4 0 0,5-4 3 15,4-4-3-15,0 0 1 0,-2-4-1 16,-2-1 0-16,4-1-17 0,-1-1-45 0,6 2-34 16,-1-3-49-16,-7 2-26 15</inkml:trace>
  <inkml:trace contextRef="#ctx0" brushRef="#br0" timeOffset="69797.88">12878 11042 344 0,'0'0'44'16,"0"0"11"-16,0 0 8 0,0 0-8 16,0 0-12-16,0 0-9 0,0 0-5 15,0 0-1-15,-16-41 0 0,7 41-9 16,1 0-9-16,-6 7-7 0,-1 3-3 16,-1 4 0-16,-1 4 0 0,-2 2 0 15,5 6 0-15,2 0 0 0,-3 2 0 16,7 1-2-16,6-3 1 0,0 1 0 0,2-3-8 15,4 0-6 1,6 1-8-16,9-1 5 0,-3-2-1 0,7-2-6 16,6-5 4-16,2-2-9 0,0-4-15 15,2-6-1-15,0-3-2 0,0-3 3 0,0-7 17 16,-4-3 7 0,-2-3 5-16,-6 1 10 0,-1-1 6 15,-9 1 2-15,-7-5 12 0,-4 0 21 0,0-2 27 0,-4-3 3 16,-2 0-14-16,-7 1-3 0,-1 1-9 0,8 5-6 15,-9 4-8-15,7 5 8 16,2 3-3-16,1 4-5 0,-1 2-11 0,-2 6-6 16,2 7-7-16,0 3-1 15,-3 6-1-15,-1 4 1 0,0-2 0 0,6 4 0 16,-1 0 0-16,3-1 0 0,0-2-2 16,2-1 1-16,0-4 1 0,4-2 0 15,1-2-1-15,1-1 1 0,4-3-1 16,5-4-2-16,-7-1 0 0,6-5 3 15,-3-3-1-15,1-2-2 0,7-6 3 16,-7-3 0 0,5-5 0-16,-9-4 2 0,2-1 0 0,0-4-1 0,-5-3 0 15,-1-1 2-15,-2 1-3 0,0 7 1 0,-2 6 0 16,0 6 0-16,0 5-1 16,0 4 0-16,0 1-1 0,0 6 1 15,0 8-6-15,0 6 1 0,4 7 3 0,2 3 0 16,0-3 2-1,3 3 0-15,-3-3 0 0,0-2 0 0,6 0 0 0,3-6 0 16,-5-3-1-16,9-3 1 0,-5-4 0 31,7-3 0-31,-6-5 2 0,5-1-2 0,-5-2-1 0,5-9 1 0,-3-3 3 16,4-7-1-16,3-4 3 0,1-6 3 16,-4-6-1-1,4-7-1-15,-5-4-2 0,-7-5 0 0,3-1-4 0,-1 0 1 16,-11 6-1-16,6 10 0 0,-6 12 0 15,0 12 0-15,-4 6 0 0,0 5 1 16,0 3 8-16,0 5 0 0,-6 9-9 0,-2 8 0 16,2 7-1-16,-2 7 1 0,3 1 0 15,1 1 0-15,4-3 1 0,4 0-1 32,5-3 0-32,-1-3-1 0,11-3 0 15,-3-1 1-15,11-3-3 0,-2-2 3 16,0-8 0-16,1-3 0 0,3-6 0 15,-2-3 1-15,2-4 1 0,-2-8-1 0,-6-4 1 16,1-7 2-16,-1-3 4 16,-6-5 4-16,3-5 0 0,-5-6 0 0,-11-5-4 15,2-11-1-15,-4 0-3 0,-6-2-3 16,1 5 0-16,-7 9 2 0,2 9-3 16,1 11 1-16,-1 10 5 0,4 7 1 15,0 4-1-15,0 5 0 0,3 7-5 16,-9 12-1-16,-2 11-3 0,3 10 1 15,-1 7 1-15,6 7 1 0,4-3-1 16,2-1 1-16,12-4 0 0,0-4-4 16,11-3-4-16,-4-2-9 0,6-6-14 15,-9 1-3-15,1-4-26 0,-7-2-55 16,-6-5-57-16,-6-5-159 0</inkml:trace>
  <inkml:trace contextRef="#ctx0" brushRef="#br0" timeOffset="70285.83">10658 12337 455 0,'0'0'46'0,"6"-51"0"16,-4 39-1-16,2 3 5 0,-1 4-6 15,-1 2-11-15,-2-1-1 0,0 3-6 16,2 0-5-16,-2 1-4 0,2 0-7 16,0 7-8-16,2 8-1 0,2 6 0 15,0 7 2-15,-4 6 1 0,0 3-2 16,1 5 0-16,-3 0-1 0,0 2 0 0,0 2 0 15,0-1-1-15,2-1 1 16,4-6-1-16,6-4 0 16,-4-5-4-16,11-6-25 0,-4-3-14 0,11-5-22 15,-7-4-21-15,2-2-44 0,-3-8-8 16,-3-2-101-16</inkml:trace>
  <inkml:trace contextRef="#ctx0" brushRef="#br0" timeOffset="70636.03">11024 12568 400 0,'0'0'125'0,"0"0"-73"0,2-57-2 0,-2 47 14 16,0 3-9-16,0-1-17 0,-2 2-5 15,-6 0-9-15,1 1-7 0,-5 1-10 16,6 2 0-16,-11 2-2 0,3 0-3 16,-5 6-1-16,3 4-1 0,-1 0 0 15,7 2 0-15,2 3 0 0,-1 1-1 0,3 0 0 16,6 0 1-16,0 0 0 0,0 0-2 15,8 0 0-15,1-1 1 0,3 1 0 16,9-3 1-16,-5 0-1 0,7-2 1 16,6 0 0-16,0-2 0 0,-4 0-1 15,-5 0 2-15,-1-2-1 16,-11 0 0-16,-4-2 0 0,-2-2 0 0,1 3 1 16,-3-1-1-16,-3 1 2 0,-1 3 0 15,-10 1 0-15,-1-1 0 0,-3 1-2 0,-1-1-2 16,-6-1-10-16,9 0-11 15,-7 0-15-15,11-4-31 0,-5-2-13 0,11-1-16 16,0-1-45-16,6-3-99 0</inkml:trace>
  <inkml:trace contextRef="#ctx0" brushRef="#br0" timeOffset="72283.98">11400 12436 543 0,'0'0'21'0,"0"0"13"16,0 0 4 0,0 0 12-16,0 0-21 0,-54-1-16 0,48 6-6 0,0 5 0 15,0 0-4-15,0 3-2 0,4 0 1 16,-5-1-2-16,7 1 0 0,0-2 0 16,9-1 1-16,-3-3-1 0,8 0 0 15,3 1-1-15,-1-3 2 0,3-2-1 16,4-3 0-16,-9-1 2 0,7 0-2 15,-13-7 0-15,7-2 0 0,-5 0-1 16,-8-2 2-16,-2 0 0 0,0-4 1 16,-10 0 0-16,-1 0 1 0,-1 2-3 15,-5 1 1-15,1-1 0 0,-7 5 1 0,4 3-1 16,1 6-1 0,-3 1-3-16,5 10 3 0,-1 3 0 0,5 7 0 0,3 2-1 15,1 3 1-15,4 3-1 0,4 1 1 16,0 1 0-16,4 0-2 0,4-2 1 15,1-1-1-15,3-6 0 0,3-3-3 16,1-7-4-16,5-2 3 0,-1-3 0 16,5-4-5-16,0-3-17 0,6-1-21 15,2-11 19-15,4-4-1 0,3-6-10 0,-1-5-3 16,2-2 22 0,-6 0 3-16,-10-1 16 0,-2-1 3 0,-6 0 1 0,-11 3 17 15,-4 2 22-15,-2 2 1 0,0 2 8 16,-4 4-6-16,0 5 4 0,-7 3-10 15,1 3-14-15,0 3 5 0,-7 4-2 16,3 1-15-16,-3 8-4 0,2 6-5 16,1 4-1-16,-3 5-1 0,9 3 0 15,-4 1 0-15,4-1 0 0,3 0 0 16,1-2-1-16,4-1 1 0,0-6 0 16,0 0-1-16,4-4 0 0,3-1-2 15,1-1-1-15,4-5 1 0,-3 0-1 16,3-3-1-16,2-3 4 0,1-1 0 15,4-6 1-15,-7-5-1 0,7 0 1 16,-7-6 1-16,0 0-1 16,1-3 0-16,-5 0 0 0,-2-1 0 0,-2-3 2 0,-6-2-2 15,2 1 2-15,-2 0 0 0,-4 4-1 16,0 4 1-16,6 9 4 16,-2 4-5-16,0 3 0 0,2 1-1 0,0 8 0 15,0 4-1-15,2 8-1 0,0 2 2 16,6 4-1-16,2-1 0 0,5 0 1 15,-1-1-1-15,5-5-4 0,4-1-1 16,-5-2 0-16,7-2 3 0,-6-3 0 16,-1-4 2-16,-3-2-5 0,-1-5 1 15,-8 0 5-15,3 0-1 0,-5 0-9 16,2-6 6-16,-4-1 4 0,-2-2 0 0,0-2 0 16,0-4 0-16,2-3 1 0,-2-3 0 15,2-5 0-15,2-3-1 0,5-5 1 16,-1-2 0-16,6-2 2 0,-1 0 4 15,3 8-1-15,-3 7-6 0,3 11 0 16,-7 6 0 0,-5 2 0-16,4 3 1 0,-2 2 0 0,4 9 0 0,-1 4-1 15,-1 6 0-15,-2 2 0 0,2 7 0 16,-5-1 1-16,-1 5-1 16,0 0-1-16,-2-2-4 0,0-3-21 0,0-3-5 15,4-2 13-15,-2-6 13 0,2 1 5 0,2-4 0 16,0-3 0-16,1 2 0 0,-3-4 0 15,0 0 0-15,2-5 0 0,2-3 0 16,3-1 0-16,1-1 0 16,7-7 1-16,-5-3 0 0,7-2 1 0,2-5-1 15,-1-1 0-15,3-5 0 0,4-2-1 16,-6-3 1-16,2-3-1 0,-3-2-2 16,-3-1 2-16,-5 0 0 0,-1 0 0 15,-11 3 2-15,-2 2 0 0,-6 4 2 16,-3 4 22-16,1 8 0 0,-4 6-8 15,-1 5 3-15,5 3-3 0,-6 6-7 16,3 10-3 0,3 2-6-16,-6 6-2 0,3 3 0 0,5 1-1 0,-4 2 1 0,3-5 0 15,3 0 0-15,2-2 0 16,2-3 0-16,0 2 0 0,0-6 0 0,4 2 0 16,3-4-1-16,3 0 1 0,-2-3-1 15,0-4 1-15,3-1 0 0,3-3 0 16,1-3-1-16,3-5 0 15,5-5 0-15,0-5 1 0,2-3-3 0,1-3 0 16,-5-4-2-16,2-4-3 0,0-5 2 16,-5-2 4-16,-1-6 1 0,-5 0 1 15,1 0 1-15,-7-2 0 0,-2 0-1 0,2-1 0 16,-4 1 3-16,0 5 0 16,-2 10 2-16,0 8 4 0,0 10 4 0,-4 4 6 31,2 5 3-31,2 2-8 0,-2 9-8 15,-2 7-6-15,4 9 0 0,-4 7 0 16,4 2 0-16,-2 3 0 0,2-1 0 16,0-1 1-16,0 2-1 0,2-2-2 15,-2-1 2-15,2-2 0 0,0-1 0 16,-2-3 0-16,6-3-1 0,0-2-4 16,0-6-12-16,3-5 11 0,-5-4-4 15,-2-7 0-15,2-1 3 0,0-2 5 16,2-7 2-16,1 1 0 0,-3-4 1 15,0-2 0-15,-2-2-1 0,0-4 0 0,0-1 0 16,4-4 1-16,0-2-1 16,5 2 0-16,-3 3 1 0,0 4 0 15,1 7-2-15,3 4 2 0,-6 6 0 0,5 1-1 16,1 4 1-16,-4 6-1 0,5 4 1 16,1 1-1-16,-6 4 2 0,5 0-1 15,1 5 1-15,-10 1-1 0,7 2 1 16,-1 1 0-16,-4-1-1 0,0-1-1 0,-3-4 1 15,3-2-1-15,-2-4 1 0,0-5-1 16,0-1 0-16,0-5 0 0,-4-4 0 16,2-1-2-16,-2 0-37 15,2-5-31-15,-2-7-13 0,0-3-35 0,-4-3-172 16</inkml:trace>
  <inkml:trace contextRef="#ctx0" brushRef="#br0" timeOffset="72647.12">13337 12107 432 0,'0'0'46'0,"0"0"13"16,0 0 0-16,0-54 2 0,0 48-8 15,-4 2-4-15,0 0-15 0,0 4-10 0,0 1-7 16,-1-1-5-16,1 6-6 0,-2 6-4 16,-6 9-2-16,-3 7 0 15,5 6 2-15,-5 3-2 0,5 3 0 0,-4 3 0 16,3 2-1-16,5-1 1 0,2-2-3 15,4-2-7-15,0-1-9 16,4-3-11-16,13-4-7 0,-1-3-5 0,13-4-16 16,-4-3-13-16,-2-7-58 0,3-5-86 15,-1-6 15-15</inkml:trace>
  <inkml:trace contextRef="#ctx0" brushRef="#br0" timeOffset="73688.86">13527 12390 421 0,'0'0'67'0,"-12"-58"-4"16,8 42 8-16,4 2-20 0,-4 5 2 16,-1 0-16-16,1 1-11 0,0 5-7 0,2-1-5 15,-2 3-3-15,-2-2-3 0,2 3-4 16,-3 0-2-16,-5 3 1 0,2 10-3 16,-1 2 0-16,-3 5-1 0,1 5 0 15,1 1 0-15,0 2-4 0,3 2-1 16,9-1-8-16,0 0-5 0,0-4-2 15,0-3-2-15,5-1 3 0,3-5-3 16,4 1 3-16,-4-7 12 0,3-2 1 0,1-4-13 16,-1-4 20-16,-3 0 0 15,4-9 2-15,1-3 1 0,-3-3 1 0,4-3 5 16,-5-1 11-16,-3-3-2 0,2-3 2 16,-2-1 0-16,1-1-2 0,-5-2 1 15,2-2-5-15,-4 5-5 16,4 8 1-16,-2 4 4 0,0 9-10 0,0 5-4 15,0 4 0-15,2 10-5 0,3 5 5 16,-3 9 0-16,0 4 0 0,-2 4-1 16,2 0 1-16,4-1 0 0,5-4 0 15,-1 0-6-15,11-6 3 0,-5-4 3 0,5-3 0 16,8-7-1-16,-6-1 1 16,-2-7 0-16,1-1 0 0,1-2 1 15,-8-4-1-15,-1-5 2 16,-9-4-1-16,-3 0 2 0,-2-5 3 0,-2-2-2 0,-4-5 1 15,-3-3-4-15,-5-4 0 0,0-2-1 16,-1-1 1-16,-1-3-1 0,-1 0 0 16,9 1 0-16,-6 3 0 0,3 3 1 15,3 9 0-15,2 5-1 0,4 7 0 0,-2 5-1 16,2 1 0 0,0 3 1-16,0 1-1 0,2 0 1 0,2 1-5 0,7 5 0 15,7 3 2-15,1 5 2 16,3 2 0-16,3 4 2 0,-10 1-2 0,5 1 1 15,-9 3 0-15,3 0 0 0,-3 3 0 16,-9 1 0-16,2 2 0 16,-2 1 0-16,-2-4 0 0,0 0-1 0,2-2 1 15,-2-3 0-15,0-4 0 16,2-5 0-16,0-4 0 0,4-2 0 0,-6-4 0 16,4-1-1-16,1-3 1 0,-1 0 0 0,0 0 0 15,8-9 1-15,5-4 2 16,-1-5-1-16,1-2 1 0,8-2-3 0,-9-6 3 15,9-4-3-15,-4-3 2 0,-5-5-1 16,3-3 0-16,-9-2 0 0,-6-1 0 16,-4 3 0-1,-4 2 0-15,-2 7 1 0,-13 5-2 0,7 6 0 0,-9 4 0 16,9 6 0-16,-3 5 0 0,3 5-4 16,6 3 4-16,-3 0 0 0,1 6-1 0,2 1 0 31,0 4 1-31,6-3-1 0,0 2 0 0,0-2 1 0,0-1-1 0,4-1 0 15,2 3 0-15,11 0 1 16,-7-1-1 0,11 4 1-16,-1-2 0 0,5 1 1 0,4 3 0 0,4 2 0 0,0 3 0 15,-4-1 0-15,-2 3-1 0,-8-3-3 0,1 0 3 16,-11 0 2 0,-5 0 0-1,-2-1 0-15,-4 5-1 0,-4 1 0 16,-7 1 2-16,-5 1-2 0,1-3 2 15,-2 2-3-15,5-3 1 0,4 0-1 16,3-2-1-16,5-2 1 0,2-1-2 0,0-2-3 16,2-4 3-16,7-3-4 0,3-1 5 15,-2-1 0-15,13-2 0 0,-2-3-2 16,6 0 2-16,2 0-4 0,2-3-14 16,2-2-27-16,-8-4-32 0,-3-2-52 15,-1 0-173-15</inkml:trace>
  <inkml:trace contextRef="#ctx0" brushRef="#br0" timeOffset="73878.09">14670 12542 710 0,'0'0'60'16,"0"0"-5"-16,0 0-10 0,0 0-13 15,0 0-10-15,0 0-11 0,0 0-5 16,-2 9-4-16,-2-1-1 0,-2 4 0 0,-4 2 0 15,-1 3 0-15,-1 2-1 16,-5 1-2-16,5 3-10 0,-5-2-11 16,7-1-15-16,-2 1-34 0,-3-6-51 15,9-2-101-15</inkml:trace>
  <inkml:trace contextRef="#ctx0" brushRef="#br0" timeOffset="74177.84">14972 12125 460 0,'0'0'21'0,"0"0"46"16,0 0-12-16,0 0 2 0,0 0-11 15,0 0 7-15,0 0-11 0,0 0-12 16,0 0-6-16,6-43-10 0,-10 52-6 15,0 7-4-15,0 6-3 0,0 4 0 16,0 5 2-16,0 2-3 0,4 2 0 16,-5 0 0-16,10-2 0 0,-5 2 0 15,0-3 0-15,0 0 0 16,4-5-28-16,0-4 5 0,0-3-48 0,-2-8-32 16,-2-4-35-16,0-5-133 0</inkml:trace>
  <inkml:trace contextRef="#ctx0" brushRef="#br0" timeOffset="74634.62">15040 12164 576 0,'0'0'20'0,"0"0"21"0,0 0-18 16,0 0 14-16,0 0-5 0,9-52-1 15,-3 44 1-15,0 4-6 0,0-2-7 16,3 0-4-16,3 3-5 0,0 0-4 15,3 3-1-15,3 0-3 0,5 0-1 0,-4 5-1 16,3 4 0-16,-5 3 1 0,0 1-1 16,-11 3 0-16,0 5 0 0,-6 1-6 15,-4 1-11-15,-4 1-7 0,-11-1-14 16,4-2-25-16,-3-2 12 0,3-3 15 16,-1 0 8-16,3-3 11 0,3-1 11 15,-2-5 6-15,3-1 3 16,5 0-3-16,2-3 0 0,2 0 2 0,0-3 0 15,0 0 15-15,0 1-3 0,0-1-2 16,0 0 4-16,0 2-2 0,4-2 13 16,5 0-1-16,3 0-11 0,-2 0 10 0,3 3-9 15,5 1 4-15,-1 6-9 0,2-1-3 16,1 3 2-16,-7 1 0 0,-1 2-1 16,-4-1 2-16,-6 3-3 0,-2-2-5 15,-4 5-1-15,-8-2 2 0,-1 0-3 16,-3-2-1-16,3-2-9 0,-5-1-13 15,3-2-11-15,3-3-8 0,-2 1-22 16,7-2-27-16,-3-4-48 0,4-2-28 16</inkml:trace>
  <inkml:trace contextRef="#ctx0" brushRef="#br0" timeOffset="74842.16">15394 12485 643 0,'0'0'66'16,"0"0"-19"-16,0 0 12 0,0 0-10 15,0 0-25-15,0 0-10 0,0 0-5 0,0 0-1 0,27 57-3 16,-31-41-2-16,-7 2-1 16,1 0 0-16,-9 0 0 0,1 1-2 15,-3-1-15-15,9 1-14 0,-5-2-25 0,9-2-57 16,2-7-56-16,1-4-155 0</inkml:trace>
  <inkml:trace contextRef="#ctx0" brushRef="#br0" timeOffset="75183.98">15813 11993 402 0,'0'0'14'0,"0"0"18"0,0 0 9 15,0 0 11-15,0 0-25 0,0 0-7 16,-57-28-5-16,42 28 0 0,5 1 0 16,6 2-5-16,-5 0 1 15,5-2 4-15,0 1 0 0,4-2 1 0,0 0 0 16,0 0-1-16,0 0-2 0,8 0 2 15,1 0 1-15,1-7 9 0,13 2 2 16,2-2-7-16,3 3-11 0,-1 1-4 16,0 0-3-16,-2 0-1 0,-4 1 0 15,-7 2-1 1,-6 0 0-16,-1 0-18 0,-3 0-30 0,-4 3-29 0,-9 0-43 0,-1-1-88 16</inkml:trace>
  <inkml:trace contextRef="#ctx0" brushRef="#br0" timeOffset="75624.42">15694 12072 219 0,'0'0'406'0,"0"0"-346"16,0 0-2-16,0 0-15 0,0 0-24 16,0 0-14-16,0 0-1 0,0 0 0 15,10 50 3-15,-8-32-3 0,0 4-2 16,-2 1 0-16,0 3-1 0,-4 2 0 0,-2 1-1 31,4-1 0-31,0-2 0 0,2-7 0 0,0-5 0 0,0-4 0 16,0-2 0-16,2-3 0 0,0-3-1 0,0-1 1 15,4-1 0-15,2 0 0 0,-4-3 1 16,1-3-1-16,-1 1 1 0,-2-1 0 16,-2-5 0-16,2-1 1 0,2-1-1 15,-2 1-1 1,2-1 2-16,2 3 3 0,-2 3 5 0,1 2-5 0,-1 1 2 15,2 4-4-15,0 0-1 0,7 0-1 16,-3 4 0-16,2 3-2 0,5 4 2 16,-3 0-1-16,7 1 0 0,0 3 1 15,-3 1-1-15,5 1 2 0,-7 4-2 16,1-1 3-16,-7 4-2 0,-1-5 0 16,-3 0-1-16,-6-3 1 0,-6 2 0 15,-7-3 1-15,-1 2 0 0,-7-3-2 0,-6-2-2 16,4-3-5-16,5 0-7 0,-3-4-12 15,7 0-22-15,-3-2-25 0,7-3-11 16,-3 0-23-16,-1-4-39 0,6-3-214 16</inkml:trace>
  <inkml:trace contextRef="#ctx0" brushRef="#br0" timeOffset="75859.98">15983 11915 612 0,'0'0'58'0,"0"0"25"0,0 0-20 15,0 0-3-15,0 0-18 0,50-28-6 16,-42 31-9-16,2 7-9 0,-2 6-7 16,3 6-2-16,1 4-5 0,-4 4-4 15,1 2 0-15,-5 5 0 0,-2 4 0 16,-2 5 0-16,-8 9 0 0,-7 8 0 0,-8 8 0 15,-5 4 0-15,-6 2-8 16,-3 3-36-16,-2-5-35 0,-11-3-91 16,7-15-156-16</inkml:trace>
  <inkml:trace contextRef="#ctx0" brushRef="#br0" timeOffset="80490.03">18207 6238 44 0,'0'0'66'0,"0"0"-50"0,0 0-7 16,0 0 0-16,0 0 9 0,0 0 1 15,2-11-6-15,-2 9-1 0,0 1-5 16,0-1 0-16,0 2 6 0,-2-1 8 16,0 0 11-16,2 0-4 0,-2 0 3 15,2-2 0-15,0 2 0 0,0 1 2 0,0 0-3 16,0 0-5-16,0 0-8 0,0 0-9 15,0 0-4-15,0 0-2 0,0 0 0 16,0 0 1-16,0 0 2 0,0 0 0 16,0 0-2-16,0 0 3 15,-2 0-2-15,0 6 0 0,-2 2 2 0,-4 1 3 16,3 4 4-16,-3-3-5 0,2 2-6 16,-6 2-1-16,-1-1 1 0,3 2-1 15,-5 1 0-15,7-3-1 0,2 0 0 16,-2-2 1-16,1-3 0 0,3-1-2 15,2 0 2-15,2-3-2 0,0 0 1 16,0-1 0-16,0 1-1 0,0-3 1 0,2 0 0 16,2 1 0-1,3 1 0-15,1-1 0 0,-2-2 0 0,4 0 0 16,7-1 2-16,-3-2-1 0,7 0 4 0,-4-1 1 16,5 1-2-16,3 1-2 0,-2 0 0 15,0 0-1-15,-1 1 0 0,1 1-1 16,-4 0 2-16,-3 0-2 0,-5 0 0 15,-3-1-3-15,-6 1-57 0,-2-2-55 16,-8-1-77-16</inkml:trace>
  <inkml:trace contextRef="#ctx0" brushRef="#br0" timeOffset="80709.67">18327 6243 490 0,'0'0'13'0,"0"0"25"15,0 0 28-15,0 0-25 0,0 0-3 16,0 0-5-16,0 0 4 0,0 0-14 16,2-39-10-16,0 39-8 0,0 6-5 15,0 4 0-15,0 4 0 0,3 5 1 16,1 3 0-16,-4 2-1 0,0 1 2 16,0 1-2-16,4 4 1 0,-4 3 0 15,2 3-2-15,0 4-31 0,3-1-19 16,-1-1-47-16,-4-8-111 0</inkml:trace>
  <inkml:trace contextRef="#ctx0" brushRef="#br0" timeOffset="83017.47">4417 6407 365 0,'0'0'91'16,"0"0"-40"-16,0 0 14 0,0 0 21 16,0 0-66-16,-18-57 1 0,12 50 0 15,-1 0 18-15,-3 3-27 0,-2 0-7 16,1 2 1-16,-3 1-1 0,-3 1 0 16,1 3-5-16,-3 5 1 0,-1 1-1 15,5 4 1-15,-1 4 0 0,5 3-1 16,1 1 0-16,-5-2-1 0,9 0 0 0,0-1 1 15,4 2-3-15,2-2 3 0,0 0 0 16,0 0 0-16,4 0-1 0,2-1 1 16,11 0 0-16,-3-1-2 0,7 1 2 15,-2-4 0-15,7-3-1 16,-1-4 0-16,6-5 0 0,-4-1-1 0,2-9 2 16,-4-7 1-16,2 0 0 0,-5-3 1 15,-9 0 9-15,1 2 12 0,-10-1-3 0,-4-1-4 16,-4-2-4-16,-10-2-6 15,-3 1-3-15,-5-2-1 0,-7 2-2 16,-4 3-2-16,-3 5-26 0,1 6-31 16,2 7-37-16,2 2-41 0,8 6-84 15</inkml:trace>
  <inkml:trace contextRef="#ctx0" brushRef="#br0" timeOffset="83583.75">7890 6140 312 0,'0'0'64'0,"0"0"-9"16,0 0 0-16,0 0 6 0,0 0-8 0,0 0-16 15,0 0-7-15,2-6-6 0,2 13-2 16,3 1 8-16,-3 2-3 0,2 6-5 16,-2 2-9-16,2 3 0 0,-6 4-6 15,4 0-3-15,1 4-2 0,-1 3 2 16,0 2-4-16,4-1 1 16,0-1 0-16,5 2-1 0,-1-4-43 15,-4 0-68-15,1-4-77 0,-5-9-306 0</inkml:trace>
  <inkml:trace contextRef="#ctx0" brushRef="#br0" timeOffset="84355.19">11625 6338 312 0,'0'0'75'15,"0"0"-16"-15,0 0 6 0,0 0-2 16,0 0-18-16,0 0-16 16,0 0-9-16,0 0-7 0,0 0-6 0,0-19-5 15,0 19 1-15,0 1-2 0,0 1-1 16,-4 0 0-16,0 2 0 0,-12 4 1 16,1 0 0-16,-10 2 0 0,1 0 0 15,-5 2 0-15,-2-2-1 0,0-1 0 16,4-2-9-16,-4-2-8 0,4-4 0 0,10 0-4 15,5-1 10-15,6-3 9 0,4-1 2 16,2-2 1-16,0-1-1 16,2-1 1-16,0-3 0 0,6 0 6 0,2-1 1 15,5 1 2-15,-1-2 3 0,7 3-5 16,4 1-3-16,0 3 0 0,2 2 1 16,-1 4 0-16,1 0 0 0,0 4-1 15,-6 5 0 1,-5 4-4-16,-5 3 0 0,-3 4 0 0,-8 4 0 0,-2 6 0 15,-13 3 1-15,-7 4 1 0,-5-3-2 16,2-4 0-16,-2-7-1 0,0-5-1 16,5-3 1-16,5-3 0 0,3-3-1 15,5-1 0-15,7-3 0 0,0-1-1 0,2-3 1 16,0 2 0-16,6 0 1 16,9-1-2-16,-3 1 2 0,17-3 1 0,8-1 0 15,17-3 1-15,12-3-1 0,9-2-1 16,18-2-2-16,8-3 1 0,4-5-68 15,7-1-160-15</inkml:trace>
  <inkml:trace contextRef="#ctx0" brushRef="#br0" timeOffset="85063.43">14964 6335 342 0,'0'0'64'0,"0"0"12"0,0 0 4 15,0 0-23-15,0 0-19 0,-31-51-10 16,31 41 1 0,0-2-6-16,0 0 0 0,4 1-4 0,6 0-2 0,5-1-3 15,-3 2-6-15,13 1-5 0,-4 4-1 16,6 4 0-16,2 1-2 16,-1 1 0-16,1 9 0 0,-2 1 0 0,-8 3 0 15,-1 1 0-15,-13 4 0 0,-1 2 0 16,-4 1 0-16,-4 2 0 0,-7 0 3 0,-9 0-3 15,-3 0-11-15,2-3-16 0,-8 0-10 16,4-3 5-16,5-6 6 0,-1 0 8 16,5-4 10-16,3-1 4 0,9-2 4 31,0-2-2-31,4 1 2 0,0-3-3 0,0-1 3 0,0 0 0 0,0 0 4 0,0 0 2 16,0 0 4-16,0 0 5 0,4 0-5 15,4 0-1 1,5 1-1-16,1 2 13 15,5 3-4-15,-1 2-1 16,9 1 1-16,-6 1-5 0,-5 2-6 0,3-1-6 16,-9 1 5-16,-5-4-1 0,-5 3-2 15,0 1 1-15,0 1 0 0,-9 0 0 16,-7 2 1-16,-3-1-1 0,-8 1-3 16,-4-4-15-16,0-1-31 0,2-3-31 15,-2-3-42-15,4-3-114 0</inkml:trace>
  <inkml:trace contextRef="#ctx0" brushRef="#br0" timeOffset="85726.04">21539 6298 297 0,'0'0'99'0,"0"0"-36"16,0 0 6-16,0 0-7 0,0 0-23 16,0 0-17-16,0 0-2 0,-6-21 5 15,14 16-4-15,7-2-7 0,8-1-6 16,8 0-2-16,4 0-2 0,4-1 1 16,9 4-3-16,-3 2-1 0,-1 3-1 15,-7 0 2-15,-10 1-4 0,-7 8-35 16,-11-1-46-16,-3 2-50 0,-6-1-51 15,-6-3-70-15</inkml:trace>
  <inkml:trace contextRef="#ctx0" brushRef="#br0" timeOffset="86104.9">21521 6332 404 0,'0'0'61'15,"0"0"-15"-15,0 0 16 0,0 0-3 16,0 0-23-16,0 0-15 0,0 0 1 15,0 0-7-15,0 0-8 0,-21-2-6 16,9 8-1-16,3 4 1 0,1 2-1 0,0 0 1 16,2 0-1-16,2-2 0 15,-1 0 0-15,3 0 0 16,2-1 0-16,0-1-2 0,0-2 1 0,0 0 1 0,0-1-2 16,0-2 1-16,0 0 1 0,0-3-1 15,2 0 0-15,1 0 0 0,1 0 1 16,0 0 0-16,4-2 0 0,-2-2 0 15,5-1 0-15,1 0 0 0,5 0 0 16,-1 1 0-16,3 1 0 0,1 0 1 16,3 2-1-16,2 1 5 0,0 0 4 15,-1 6 0-15,1 4 4 0,-4 3 1 0,0 2-6 16,-9 4 0-16,-4 0 0 16,-4 1-4-16,-4 3 2 0,0-4-2 0,-6 1-1 15,-2-5 0-15,-6-1 0 0,-3 1-3 16,-4-4 0-16,3 2-5 0,-5-4-23 15,6-1-22-15,-7-2-19 0,-1-3-49 16,4-2-87-16</inkml:trace>
  <inkml:trace contextRef="#ctx0" brushRef="#br0" timeOffset="86987.3">25254 6197 289 0,'0'0'92'0,"0"0"-24"0,0 0 11 16,0 0-12-16,0 0-20 0,0 0-7 15,0 0-4 1,6-5-4-16,-6 5-4 0,0 0-8 15,0 0-10-15,0 0-6 0,-2 0 0 0,-2 2-3 0,-2 4 0 16,-2 3 0-16,-11 1 1 0,7 5-2 31,-9-1 1-31,6 1 0 0,-5 4-1 16,1 2 0-16,3 3 2 0,3-1-2 16,-5 3 0-16,9-1 0 0,-3 0 0 0,4 4 0 15,1-3 0-15,5 0 0 0,0-2 0 16,2-1 0-16,0-2 0 0,7-3-2 15,1-2 2-15,4-3-3 16,-1-6 3-16,5 0 0 0,5-2 0 0,6-3 0 16,-1-2 0-16,-1 0 2 0,0-4 1 15,-4-3 28-15,-7-2-12 0,1-2-6 16,-9-3 6-16,-2-3 2 0,-4-2-10 16,0-1-4-16,-6 0-4 0,-19 0 1 15,0 4-4-15,-10 2-2 0,-10 3-1 16,3 4-11-16,-9 3-10 0,9 4-19 15,1 2-42-15,4 2-17 0,4 5-52 16,6-2-273-16</inkml:trace>
  <inkml:trace contextRef="#ctx0" brushRef="#br0" timeOffset="89454.65">14170 13244 392 0,'0'0'70'0,"0"0"-6"0,0 0-5 16,0 0-11-16,0 0-14 0,0 0-6 15,0 0 3-15,0 0-4 0,-6-36-5 16,6 35-5-16,0 1-3 0,0 0-4 15,0 0-3-15,0 1-3 0,0 3-2 16,2 7 0-16,4 6-2 0,-4 7 0 16,2 5 2-16,-2 5 1 0,1 5-1 0,-1 6 0 15,0 2-1-15,0 3 0 0,2 0-1 16,2 0 1-16,-2-3-1 0,0-5 0 16,0-2 1-16,5-5-1 0,-3-2 0 15,-2-4-5-15,0-4-30 0,-4-2-18 16,2-1-24-16,0-6-24 15,-6 0-41-15,-4-6-114 0</inkml:trace>
  <inkml:trace contextRef="#ctx0" brushRef="#br0" timeOffset="89848.67">13856 13857 515 0,'0'0'29'0,"0"0"17"0,0 0-3 15,12-52-7-15,-5 44-10 0,5-2 0 16,2 4-5-16,-3 1 3 0,5 4-7 16,-3 1-3-16,-3 1-4 0,7 6-3 15,-5 4-1-15,4 4-4 0,-3 3 1 16,5 5-1-16,-5 0 0 0,1 4-2 16,5 3 2-16,-5 1-2 0,5 3 1 15,-11 7 0-15,9-2-1 0,-9 1 0 16,5-8 0-16,1-6-1 0,-6-4-2 0,3-5 3 15,1-6 0-15,-4-4 0 0,-2-5 0 16,1-2 0-16,-3 0 0 16,4-6 1-16,-2-6 0 0,0-4 0 0,7-7 3 15,3-5 1-15,-3-3 5 16,7-1-3-16,-5-6-3 0,4 3-2 0,-3-3-2 16,3 5 1-16,5 6-1 15,-7 5-9-15,6 6-20 0,-7-1-21 0,3 5-14 16,0 2-49-16,-5-1-80 0,-4 4-213 15</inkml:trace>
  <inkml:trace contextRef="#ctx0" brushRef="#br0" timeOffset="90177.79">15071 13654 482 0,'0'0'42'16,"0"0"-11"-16,0 0 12 0,0 0 4 16,-10-52-8-16,6 48-7 0,-4 1-9 0,-1 1-8 15,3 1-4-15,-2 1-5 0,-5 0-2 16,1 3-1-16,2 3-3 0,-7 4 0 16,7 5-1-16,-5 2 1 0,1 5 0 15,4 3 1-15,-7 1-1 0,9 4-1 16,-9 3 1-16,7 0-1 0,4-1 1 15,2-1-3-15,-1-2-2 16,3-6-3-16,2 1 2 0,7-8-1 0,-1 0 1 16,6-6-3-16,7-4-2 0,4-5 1 15,1-3 0-15,7-10-2 0,7-5-10 16,5-8-20-16,-2-3-27 0,5-3-37 16,5-2-28-16,-13 6-137 0</inkml:trace>
  <inkml:trace contextRef="#ctx0" brushRef="#br0" timeOffset="91000.19">15433 13624 360 0,'0'0'102'0,"0"0"-36"0,0 0-12 16,0 0 6-16,0 0-12 15,-56-44-9-15,48 41-8 0,2 0-6 16,2 3-6-16,0 0-9 0,-1 2-3 0,-1 5-5 16,0 3 0-16,0 5-2 15,2 4 0-15,-3 4 0 0,-3 3 0 0,2 1 0 16,2 2-2-16,2-1 2 0,-5-2 0 15,3-2-1-15,4-4-2 0,2-2-3 16,0-5-2-16,2-4 2 0,4-3 1 16,3-3-2-16,-3-3 4 0,4 0 2 15,5-3 1-15,-5-3-1 0,2-3 0 0,5-4 1 16,-5-2 0-16,5-4 0 16,-9-2 1-16,2-1 1 0,3-3 1 15,-7-2 0-15,-2 1 0 0,2 2 0 0,-4 6 0 16,0 1 2-16,-2 11-1 0,3 2-1 15,-3 4 4-15,0 0 0 0,0 5-5 16,0 5-2-16,0 7-2 0,0 6 2 16,0 1 0-16,0 2 0 15,4 2 0-15,4 0-6 0,-4-2 1 0,4 1 0 0,9-4 5 16,-7-4-1-16,5-2 0 16,1-6 1-16,-3-4 0 0,7-5-1 0,-7-2 0 15,9-1 1-15,-1-6 0 0,-2-4 1 16,3 1 1-16,-3-5-1 0,0-1 8 15,-1-8 1-15,-3-3-2 16,3-3 2-16,-5-3 3 0,-5-1-4 0,4-3-3 16,-5-2-2-16,-3 0-1 0,-2 2 1 15,-2 6-2-15,0 6 0 0,-2 8 0 16,-2 6 1-16,2 5 5 0,-3 3-6 16,1 4-1-16,0 5 0 0,-2 8-1 15,0 8-2-15,0 8-1 0,-5 2 1 0,7 1-1 16,0 4-1-16,4-4-2 0,0 2 2 15,2-2 1-15,4-4 2 16,5-2 0-16,-1-4 1 0,2-4 0 0,5-3-1 16,-3-6 0-16,5-1 1 0,-5-3 0 15,5-2 0-15,-7-2 0 0,3-2 0 16,-5-3 0-16,0-8 0 0,5-3 1 16,-5-1 3-16,5-8 1 15,-3 0 1-15,1-7-1 0,1-5 0 0,-6 0-1 16,1-7-1-16,1-4 0 0,-4-1 0 0,-4-3-2 15,-2 0 2-15,0 4-2 0,-2 6 4 16,-4 9-1-16,0 9-1 16,2 9 3-16,-1 6 3 0,5 3-2 15,-4 4-1-15,2 2-4 0,-2 10-1 16,-8 8-1-16,1 7-2 0,5 7 1 0,-2-1 1 16,4 3 0-16,4-5-1 0,2-1 0 15,8 2 1-15,-2-1-2 0,9-3 2 16,-3-3-1-16,1-3-1 0,-3-2-11 15,-1-4-5-15,5-2-9 0,-10 0-15 16,1-3-36-16,-7-3-50 0,-5-1-116 16</inkml:trace>
  <inkml:trace contextRef="#ctx0" brushRef="#br0" timeOffset="92726.9">13788 14935 157 0,'0'0'51'0,"0"0"10"16,-15-17-9-16,11 11 3 15,-2 0-2-15,-4 0-4 0,5-3-1 0,-1 2-15 0,2-2 10 16,0 3-9-16,0-1 6 0,-2 3 4 16,4 0-13-16,2 2-4 0,0 1-4 15,0 0-7-15,0-1-2 0,0 1-2 16,0 1-5-16,0 0-3 0,8 0-2 15,0 9 0-15,-4 3 2 0,9 6-1 16,1 5 0-16,-6 4-2 0,5 4 2 16,-3 3-2-16,-6 2 0 0,0 5 0 15,-2 0-1-15,3 2 1 0,-1-2-1 16,0-3 0-16,6-1 0 0,-2-7 0 16,-3-4 0-16,5-3-4 0,4-8-9 15,-5-2-7-15,3-6-5 0,5-3 3 16,-3-3-20-16,5-1-22 15,-3-9-3-15,1-4 0 0,8-7-60 0,-11 2-92 16</inkml:trace>
  <inkml:trace contextRef="#ctx0" brushRef="#br0" timeOffset="93104.32">14317 15004 160 0,'0'0'360'0,"0"0"-304"16,0 0-15-16,0 0 11 0,0 0-1 15,0 0-12-15,0 0-6 0,0 0-12 16,-50-50-3-16,42 48-3 0,-4 2-6 0,5 0-4 16,-3 0-5-16,-4 6-1 15,3 4 0-15,-5 2 1 0,3 4-2 16,5 0 2-16,0 5-1 0,0 0-1 0,1-2-5 16,5-1 4-1,2-2 0-15,0 0 2 0,4-3 0 0,5 1-2 0,3-2 3 16,-4 1-1-16,9 2 0 0,-3-4 1 15,9 1-1-15,-4 1 0 0,3 2 1 16,-1-2-1-16,-4-2 1 0,-1 0 0 16,-6-2 2-16,-5-1-1 15,-1 0 1-15,-2-4 1 0,0 4-3 0,-2-1 2 0,-4 3 1 16,-7 2-1-16,-7 0 2 16,-1 0-3-16,-6-1-1 0,-6 0-17 15,5-1-19-15,-1-3-26 0,6 1-4 0,2-3-6 16,9-5-24-16,0 0-27 0,4-1-108 15</inkml:trace>
  <inkml:trace contextRef="#ctx0" brushRef="#br0" timeOffset="94254.52">14708 15051 512 0,'0'0'57'0,"0"0"-3"0,0 0-17 0,0 0 16 0,0 0-14 0,0 0-11 16,0 0-7-16,0 0-5 0,0 0-2 16,-29-37-3-16,27 44-11 0,2 2-2 15,-3 3 1-15,3 4 1 0,0 0 0 16,0 1 0-16,3-2 1 0,3-1-1 16,6 0-1-16,-4-3-1 15,3 0-8-15,3-6 0 0,-1-1 7 0,5-4-3 0,-3 0 1 16,5-8 3-16,-3-3 0 0,2-3 2 15,-7-3 2-15,0-3-2 16,-3-1 3-16,-5-1-1 0,-4 2-2 0,0-4 2 16,-9-1 1-16,-5 2-2 15,4 1 2-15,-3 4-2 0,-1 3 1 0,1 4 0 16,-3 7 0-16,1 2 1 0,-3 2-2 16,3 6-1-16,-1 7-1 0,5 7-1 15,1 4-1-15,0 1 0 0,1 1 1 16,5-1 0-16,4 0-1 0,0-1 0 15,0-2 1-15,0 1 1 0,4-1 0 16,7 0 1-16,1 0-1 16,-4-5 0-16,11 1-3 0,-2-3 0 15,5-2 0-15,-1-4-3 0,4-1-2 0,4-7-2 0,2-1 4 16,0-5-6-16,2-7-1 16,0-3 2-16,0-2-5 0,-4-4 5 0,-4-2 1 15,-2-1 0-15,-1-3 2 0,-5-1 6 16,-1 0 2-16,-7-4 1 0,-3-2 0 15,-4 4 1-15,-2 1 3 16,-2 5 23-16,-6 5-11 0,1 6 5 0,-1 6 7 16,-4 2 0-16,1 5-7 0,3 0-10 15,-4 3-7-15,1 7-4 0,7 4 0 16,-2 3-3-16,0 5 3 0,2 4-1 0,4 2-1 16,0 0 1-16,0 0 1 0,8 0-2 15,0 1 2-15,-2-3 0 31,9-1-2-31,-1-2 2 0,1-4 0 0,1-4 0 0,-1-5-1 16,-1-3-1-16,-5-2 2 0,1-2-2 0,-4-3 1 0,2 0 0 31,-4-6 0-31,-4-3 1 0,3-2 4 16,-1-7 0-16,-2 0-2 0,0-2 0 16,2-3 0-16,-2-1 0 0,0-4-2 15,0 2 2-15,0 1 1 0,0 5 7 16,0 8-10-16,0 5 2 0,0 5-2 15,0 2 0-15,0 0 0 0,0 8-2 0,4 6-6 16,-2 8 1-16,0 3 1 0,4 0 2 16,0 0-9-16,1-3 0 0,-1-1 3 15,2-6 9-15,6-2 0 0,-1-1 0 16,5-3 0-16,-3-3 0 0,8-4-4 16,-5-2 2-16,1-6 1 0,4-3 2 15,-11 0 0-15,0-5 1 0,-1 0-1 16,-7-2 2-16,-2-2 0 0,-2-5 0 15,-2-1 1-15,-4-3-2 0,-3-2 1 0,1-1-1 16,0-5 2-16,0 1 1 0,-7-1-1 16,7 2 0-16,-2 2 2 0,-3 3-4 15,7 4 3-15,2 6 0 16,2 0-2-16,2 5-1 0,0 2 2 0,0 4 4 16,2 4-7-16,4 0-4 0,13 2 1 15,-5 1 1-15,13 4 0 0,4 8 0 16,-2 1 2-16,4 3-1 0,-6 6-1 15,-6 0 2-15,1 3 0 0,-13 4 0 16,-3 0 0-16,-4 2 0 0,-4 2 2 16,-9-1-1-16,1-2-1 0,-9-1 2 0,5-2-2 15,-3 0 1-15,7 0-1 0,2-4-1 16,0-1-8-16,3-2 8 0,5-5-5 16,0-4-4-16,5-5 3 0,5-2 5 15,-2-2-4-15,7-2-1 0,3-1 2 16,3-6 3-16,2-3 0 15,1-5 2-15,5-5-2 0,5-2-12 0,-6-3-22 16,6-1-19-16,-3-2-25 0,-5 0-45 16,-3-2-46-16,0 6-76 0</inkml:trace>
  <inkml:trace contextRef="#ctx0" brushRef="#br0" timeOffset="94919.81">15861 14863 209 0,'0'0'185'0,"0"0"-99"16,-14-57-25-16,7 44-5 15,1 2-12-15,2-1-4 0,0 4 0 0,0 0 0 16,-5 4-9-16,5 1-8 0,2 2-4 15,0 1-2-15,0 0-7 0,-2 1-3 16,2 3-5-16,0 4-2 0,0 6 0 16,2 0-1-16,-4 5 1 0,0 1 0 15,-1 2 0-15,5 2 0 0,0-2 0 16,0 3-1-16,0-1 1 0,5-1-3 0,1-3-1 16,0-2-1-16,6 0-2 15,5-3-1-15,-7-4 0 0,11-1 0 0,-5-4-5 16,3-3-4-16,2-3-22 0,-3-1 17 15,1-10-6-15,-3-2-4 0,7-5 11 16,-6-2 1-16,1-8-6 0,-5 2-1 16,1-4 10-16,-6-3 10 0,1-1 7 15,-3-4 0-15,-2 1 3 0,0-2 3 16,-6 0 18-16,2 0 10 0,-2 3 19 16,-2 5-21-16,4 7 0 0,-2 7 3 15,2 9-6-15,-4 5-2 0,2 3-5 0,2 0-10 16,0 2-7-16,2 7-5 15,2 8-5-15,4 7 0 0,-2 4 5 0,1 5 1 16,1 3 1-16,2 4-1 0,-2 0 0 16,1 3-1-16,-1-3 2 0,4 0-1 15,-3-2-1-15,-3-5-1 0,0-5 1 16,2-6-1-16,-6-7 0 0,2-3-1 16,-4-7-6-16,3-1-1 0,-3-3 1 15,0-1 4-15,0 0 4 0,0 0 0 16,0-5 3-16,0-2-1 15,0-6-2-15,0-1 0 0,0-6 0 0,2-4 2 16,2-1 0-16,0-3-1 0,2 0 1 0,2 1 0 16,1 5-1-16,-1 5 0 15,-2 5 0-15,4 4 1 0,-1 2-1 16,-3 3 3-16,2 3-3 0,7-2-1 0,-3 2 1 16,5 8 1-16,-5 2-1 0,0 3 1 15,5 3 1-15,-7 2 2 0,7 1 0 16,-5 3 0-16,-4 0-2 0,5-2 0 15,-5 5-3-15,-4 3 2 0,0 2-2 16,1 0 1-16,-3-2 0 0,-2-4-1 16,0-3 0-16,0-5 0 0,0-1-18 15,0-5-11-15,-2-2-16 0,-1-2-30 16,1-6-50-16,-2 0 26 16,4-8-96-16</inkml:trace>
  <inkml:trace contextRef="#ctx0" brushRef="#br0" timeOffset="95386.8">17070 14561 207 0,'0'0'74'0,"0"0"-29"16,0 0-1-16,0 0 20 15,-29-52 0-15,19 40-12 0,2 5-1 0,2-1-15 0,-5 1-6 16,1 3-3-16,4 2 5 16,-1 1-9-16,-1-1-4 0,-2 2-4 0,4 6-5 15,-3 6-6-15,1 5-4 16,-4 4 0-16,1 2 0 0,3 5 1 0,-4 0-1 16,1 4 0-16,3 1 0 15,0 0-1-15,-2 1-1 0,7-3-1 0,1 0-9 16,2 1 2-16,0 0-4 0,2 2-6 15,11-4-7-15,-1 2-5 0,1 0-20 16,7 0-36-16,1-2 39 0,2-6-43 16,2-3-53-16,-1-6-92 0</inkml:trace>
  <inkml:trace contextRef="#ctx0" brushRef="#br0" timeOffset="96535.93">17542 14672 432 0,'0'0'40'0,"0"0"20"0,0 0-3 0,-9-54 0 16,1 43-16-16,2 2-6 15,-4 0-8-15,-5 0-10 0,3 5-8 0,1-2-3 16,-7 6-4-16,3 0-1 15,-3 3 0-15,-1 8-2 0,-2 5-1 0,3 3-1 16,-1 5 1-16,-2 2-1 0,1 3-8 16,1 1-1-16,5 0 7 0,1-1-2 15,5-2-2-15,4-6-6 0,4-2 2 16,0-4 4-16,4-2 0 0,2-2 6 16,7-4 3-16,-3 0-2 0,2-3 0 15,9-3 0-15,-4-1 1 0,5-4 1 16,5-4 2-1,-2-5 2-15,-2-2 5 0,2-3 4 0,-3-2 4 0,-5-3-2 16,-3-4-3-16,-1 0 1 0,-3 1 3 16,5 0-1-16,-9 3-6 15,2 5-3-15,-4 9 0 0,-4 6 3 0,0 3 3 0,0 0-5 16,0 6-7 0,0 3-1-16,2 10-6 0,4 3 3 0,-1 6 4 15,-1 4 0 1,0 2 0-16,-2 0-5 0,6-4-7 15,2-1-1-15,3-4-3 0,1-6 8 16,5-1 4-16,2-6 3 0,-1-1 1 16,3-4 0-16,-2-3 0 0,-1-3-2 15,-1-1 2-15,-2-3 1 0,1-4 0 0,-8-3-1 16,1-3 1-16,-1-5 6 16,-4 0 2-16,-2-5 0 0,-4-5-4 15,0-1-3-15,-2-4 1 0,-10-1-1 0,0-1 0 16,-1-1-2-16,-3 4 1 0,3 4 0 15,3 3 0-15,0 6 0 0,5 5-1 16,1 3 0-16,2 4 0 0,2 1-1 16,0 3 0-16,0 1-1 0,6 1 1 15,1 1-4-15,7 0 1 0,1 0 4 16,3 2-3-16,5 3 3 0,2 1 0 0,0 0-3 16,6 1 3-16,-5 5 0 15,1 1 0-15,-6 5 0 0,0-1 3 0,-9 5 1 16,-2 2-2-16,-1 3-1 0,-7 3 2 15,-2 1 0-15,0 0-1 0,-9-1-1 16,3-3-1-16,2-1 0 0,0-1-2 16,0 0-14-16,0-3 15 0,4-6 1 15,0-3-17-15,0-7 14 0,4-2 0 16,0-2-9-16,2-2 11 0,4-2-2 16,1-1 3-16,1-7 1 0,5 1 1 15,-3-7 3-15,7-3 5 16,-7-4 2-16,5-5-1 0,-5-5-3 0,1-4-3 0,-7-4 1 15,-2-3-4-15,-4-3-2 0,-2 0 1 16,-2 3 1-16,-8 4 1 16,0 8-2-16,-5 8 2 0,-1 9-1 0,-7 2 2 15,2 2-1-15,3 4-2 0,-1 1-1 16,5 3 0-16,-1 2 0 0,7-2-1 16,2 2-3-16,6 1 2 0,0 0 0 15,0 0 1-15,2 0-3 0,4 0-1 16,0 0 0-16,11 0 3 0,-5 3 2 15,9 0 0-15,-3 4 0 0,7 1 2 0,0 4 0 16,2 5 1-16,-4 0-2 16,-3 3 2-16,1 0 3 0,-9 1-3 15,-3 1-1-15,1 3 0 0,-6 3-1 0,-4 1 2 16,0 1-3-16,-4 0 0 16,-2-2 2-16,2 1 0 0,2-2-2 0,-1-3 0 15,3-3 0-15,0-4-5 0,3 0-24 16,-1-6 22-16,2-2-4 0,6-1-26 15,-4-3 24-15,7 0 10 0,3-1-2 16,1-4-2-16,8 0 2 0,1 0-11 16,8-4-12-16,1-1-16 0,0-5-45 15,-2 3-59-15,-4-2-179 0</inkml:trace>
  <inkml:trace contextRef="#ctx0" brushRef="#br0" timeOffset="96709.26">18540 14944 657 0,'0'0'84'0,"0"0"-44"16,0 0-6-16,0 0 9 0,0 0-17 0,0 0-10 15,0 0-2-15,39-11-1 0,-28 16-4 16,-5 2-1-16,-2 3-2 0,-2 3 1 16,-2 1-3-16,-2 5-2 0,-13-1 1 15,-1 3-3-15,-9-3-14 0,-8 0-30 16,-6-2-41-16,-13-5-89 0,7-2-298 15</inkml:trace>
  <inkml:trace contextRef="#ctx0" brushRef="#br0" timeOffset="97447.93">19069 14505 222 0,'0'0'121'15,"0"0"-60"-15,0 0 3 0,0 0-1 16,0 0 5-16,-14-51-14 0,5 40-11 16,9 5 29-16,-2 2-48 0,2 3-7 15,0 1 0-15,-2 0-2 0,2 0-5 16,0 1-2-16,0 5-6 0,0 4-1 15,4 6 0-15,-1 6 0 0,5 4 0 16,-6 5 1-16,2 2 0 0,-2 2 1 16,-2 2-2-16,0-2-1 0,0 2 3 0,0-2-3 15,0-2-1-15,0-6-4 0,-2-2-15 16,2-4-7-16,-2-5-28 16,0-1-25-16,-2-5-30 0,2-5-70 0,-2-2-217 15</inkml:trace>
  <inkml:trace contextRef="#ctx0" brushRef="#br0" timeOffset="97935.89">19235 14584 440 0,'0'0'65'0,"0"0"-1"0,0 0-22 15,0 0-3-15,0 0-8 0,0 0-8 16,0 0-1-16,-11-51-6 0,11 44-4 15,2 1 0-15,2 1-2 0,5 0-1 16,-1-1-2 0,8 2-4-16,1-2 1 0,4 3 0 0,4 2 0 0,-5 1 1 15,3 0-1-15,0 4 1 0,-7 2-3 16,1 1 0-16,-5 4 0 0,-4 1-1 16,-3 3-1-16,-3 0-1 0,-2 1 1 15,-2 2-5-15,-7-2-7 0,-3 1-6 16,2-3-6-16,-3 0 3 0,1-1 2 15,3 1-3-15,-1-3 10 0,2-2 4 0,4 0 6 16,0-4 2-16,-1-1 2 0,5-2-1 16,-2-2 0-16,2 0 1 15,0 0 6-15,0 0 6 0,0 0 1 0,0-1 2 16,5 0-4-16,-1 1-3 0,0 0 0 16,6 0-3-16,3 0 2 0,-1 3 2 15,7 4 0-15,-1 2 0 16,5 3 0-16,0 5-5 0,-1-1 2 0,-1 3 2 15,-7 1-4-15,-3-2-2 16,-5 2 0-16,-4-4-1 0,-4 1-1 0,-10 0 0 0,-5-1-2 16,-8 2 3-16,-6-4-3 0,0 2-18 15,-2-6-12-15,4-1-14 0,2-3-23 16,7-2-20 0,1-4-57-16,11 0-53 0</inkml:trace>
  <inkml:trace contextRef="#ctx0" brushRef="#br0" timeOffset="98158.48">19985 14795 603 0,'0'0'79'0,"0"0"4"16,0 0-40-16,0 0 10 15,0 0-9-15,0 0-14 0,0 0-6 16,0 0-6-16,-17 35-9 0,5-18-5 15,-5 5-1-15,-3 4-2 0,-5 5 0 0,-4 1-1 32,0 3-1-32,-4-2-3 0,2-1-14 15,2-3-18-15,4-5-24 0,0-7-29 16,9-8-46-16,4-5-88 0</inkml:trace>
  <inkml:trace contextRef="#ctx0" brushRef="#br0" timeOffset="98551.21">20324 14507 535 0,'0'0'86'0,"0"0"-36"16,0 0-12-16,0 0 22 0,0 0-17 15,0 0-17-15,0 0-8 16,0 0-2-16,0 0-4 0,-12-12-4 0,12 17-2 15,-3 3-3-15,-1 6-1 0,-6 3 2 16,-2 5-2-16,-7 3 0 0,0 3 0 16,-3-1-1-16,1 3-1 0,4-2 0 15,-1-2 0-15,7-2-2 0,3-5 0 16,0-3-1-16,4-4 1 0,2-2 2 16,0-2-1-16,2-4 0 0,0 0 0 15,0-2 0-15,2 0-1 0,4 0-1 16,2-2-1-16,0 0 3 15,7-1-1-15,4-1 1 0,5-3 0 0,5-3 1 0,2 1 1 16,4-1 0-16,1 1-1 0,-1 1 2 16,-6 1-2-16,-5 0 1 0,-5 3-1 15,-7-1-3-15,-5 2-25 0,-5-2-13 16,-2-1-7-16,-4-2-4 0,-7-4-21 16,-3 1-68-16,-5 0-151 0</inkml:trace>
  <inkml:trace contextRef="#ctx0" brushRef="#br0" timeOffset="98802.6">20247 14582 556 0,'0'0'78'0,"0"0"-22"0,0 0 9 16,0 0-1-16,0 0-23 0,0 0-15 15,0 0-9-15,0 0-2 0,3 0-4 16,1 12-3-16,2 3 5 0,2 6 0 15,-4 3-3-15,2-1-5 0,1 8-2 16,-5 1-1-16,0 3 0 0,0 4-1 16,-2-3 0-16,0 1-1 0,-4-4 0 15,2-5-16-15,-5-4-14 0,3-7-1 16,0-5-19-16,2-5-18 0,-2-2-45 16,-2-2-71-16,2-3-194 0</inkml:trace>
  <inkml:trace contextRef="#ctx0" brushRef="#br0" timeOffset="99259">20595 14318 388 0,'0'0'84'16,"0"0"1"-16,0 0-13 0,0 0-5 15,0 0-1-15,-13-50-16 0,13 48-15 16,0 2-5-16,0 0-7 0,0 0-6 16,2-1-4-16,0 1-3 0,3 3-3 0,7 1 1 15,0 4 1-15,3 5 0 0,6 3-1 16,1 8-1-16,1 4-1 16,4 2-1-16,0 7-2 0,2 3-1 0,-4 1 1 15,-3 2-2-15,-3 2-1 16,-9 0 2-16,-2 3-1 0,-5 8-1 0,-10 2 3 15,-5 1-2-15,-13 0 0 0,-2-8-1 16,-10-3-22-16,-4-5-9 16,-13-2-17-16,0-6-32 0,-4-4-72 0,3-9-117 15</inkml:trace>
  <inkml:trace contextRef="#ctx0" brushRef="#br0" timeOffset="122044.6">11468 13380 171 0,'0'0'70'0,"0"0"-13"0,0 0-9 15,0 0-12-15,0 0-2 0,0 0-1 16,0 0 7-16,11-50-1 0,-11 47-9 15,0 1 4-15,0 1-3 0,0 0 1 0,0 0-6 16,0 0-2-16,0 1-1 16,0-2-3-16,0-1 2 15,0 3 0-15,0 0-7 0,0 0 0 0,0 0-3 0,0 0-1 16,0 2-4-16,0-1-1 0,0 2 0 16,0 2-2-16,6 2-2 0,-4 3 1 15,-2 8-1-15,6 3 0 0,-2 7 1 16,3 5 0-16,-1 6 0 0,2 4-2 15,-4 2 3-15,0 4-4 0,5 3 2 16,-1 5-1-16,2 2 1 0,-6 1 1 16,2 4-1-16,1 1 3 0,-3 4-1 15,0-1 0-15,-4 0-2 0,4 0-1 16,-4-1 0-16,-4 2 1 0,2 0 0 16,-4-2 2-16,-1 2-2 0,3-3 0 15,-2-2 0-15,2-1 0 0,-4-4 0 0,4-4 0 16,-1-1-1-16,1 1 1 0,2 0-2 15,2-2-1-15,-2-2 1 0,2-4 0 16,0-5 0-16,0-3 0 0,2-8 0 16,2-6-1-16,1-4 2 15,3-8-1-15,2-2 0 0,-4-5 0 0,5-2-1 16,-3-2 1-16,6-4 0 0,1 2 0 0,1 0 0 16,1-5 0-1,4-1 0-15,6-2 1 0,-7 1-1 0,9-2 0 16,2 0 0-16,6-1 1 0,7 1-1 0,1-4-1 15,11 4 1-15,0-4 2 0,8 4-2 16,4-1 1-16,7-2 0 0,-1 3 0 16,7-3 0-16,3 1 1 0,11 2-2 15,-2 0-7-15,5 5 5 0,-3 0 2 16,0 2 0-16,-4 1 1 0,-2-1 2 16,-15 2-2-16,-2 0 1 0,-10 5 1 15,-2 0-3-15,-10 2-3 0,-3 4 1 16,-7-2 1-16,-1 5 0 0,-6-1 1 15,0 2 0-15,0 0 0 0,-4-3 0 16,0-4 0-16,0-2 0 0,-4-4 1 16,-4-2-1-1,3-9 0-15,-7-6-5 0,-1-7-9 0,-1-9-12 0,-1-5-23 16,-9-8-48-16,-8-5-66 0,-13 0-259 0</inkml:trace>
  <inkml:trace contextRef="#ctx0" brushRef="#br0" timeOffset="122831.14">11493 13314 291 0,'0'0'25'0,"0"0"22"0,0 0-5 0,0 0 11 15,0 0-1-15,0 0-10 0,-20-41 0 16,17 37-9-16,1 1 1 0,0 1 2 16,2 2-5-16,-2 0-3 0,2 0-3 15,0 0-7-15,0 0-7 0,-2 7-7 16,0 6-3-16,-4 4-1 0,-4 10 1 15,-3 7 0-15,-5 7 0 0,-3 4 0 16,-6 2 1-16,-2 1-2 0,2-5 0 16,7-4-2-16,-5-6 2 0,16-7 0 15,-1-7 0-15,6-4 0 0,4-6 1 0,0-4-1 16,0-3 0-16,0 0 0 0,4-2 0 16,4-3 0-16,-1-7 0 0,7-9 2 15,5-7 2-15,-1-9 8 0,5-7 3 16,4-7-5-16,0-7-2 0,4 1-3 15,-6-1-2-15,-1 7-2 0,1 9-1 16,-6 9 0-16,-1 11 0 0,-3 8 0 16,-7 4 0-16,0 6 0 0,1 1 3 15,5 1 3-15,-6 6-1 0,11 5-2 16,-2 8 0-16,7 2-1 0,-5 5-1 16,6 6 0-16,0 4 0 0,-3 6-1 15,-1 4 0-15,0 6-5 0,-13 5-37 0,-2 3-55 16,-4-1-52-16,-12-11-161 0</inkml:trace>
  <inkml:trace contextRef="#ctx0" brushRef="#br0" timeOffset="123503.4">10691 16045 367 0,'0'0'14'0,"0"0"16"0,0 0-1 16,0 0 12-16,0 0-11 0,0 0 2 15,0 0 8-15,0 0 0 0,0-3-3 16,-2 1-9-16,-2-3-4 15,4 1-6-15,0-1-7 0,6-3-1 0,0 0 2 16,3-1 0-16,1 2 0 0,4-2-2 16,1 2 0-16,3 2-2 0,-1-2-3 15,2 4 0-15,-1 3-3 0,3 0 1 16,0 6-2-16,-3 7-1 0,3 7 2 16,-3 9-1-16,-3 6 2 0,1 4-1 0,-5 5-1 15,-5-1 1-15,-4-2-2 0,0-6 1 16,0-6 0-16,-2-6 0 15,0-6-1-15,-6-3 1 0,4-3 0 0,-2-4-1 16,-4-1 0-16,-1-4 1 0,-1-1 0 16,4-1 0-16,-7-2 0 0,3-4 0 15,4-6 2-15,0-2 6 0,-7-8 7 16,7-9-7-16,0-6-3 0,6-8 0 16,0-3-2-16,10 1-2 0,7 6-1 15,3 7-1-15,3 7 0 0,4 6-1 16,2 5 1-16,-6 3 0 0,6 3 1 0,2 5-1 15,0 3-1-15,-2 1-15 0,-1 4-32 16,3 5-31-16,-4 2-45 0,-10 0-111 16</inkml:trace>
  <inkml:trace contextRef="#ctx0" brushRef="#br0" timeOffset="124135.69">11322 15961 647 0,'0'0'3'0,"0"0"0"0,0 0 25 16,-56 9 12-16,52-7-9 0,4-2-2 16,0 0-9-16,0 0-7 0,0 3-5 15,0 2-5-15,4 1-1 16,0 1-2-16,4 0 3 0,3 0-2 0,-5-1 0 16,2-2 0-16,6-2-1 15,-3-1 0-15,7-1 0 0,-3 0 1 16,10-2-1-16,-7-5 1 15,5-4-1-15,-4-5 0 0,1-2 1 0,1-3-1 0,-11 2 0 16,-1-1 0-16,-3 0 0 0,-6 4 3 16,0 2-2-16,0 5 1 0,-4 3 0 15,-5 2 1-15,3 1-1 0,-4 3 0 16,-9 0 0-16,1 10 0 0,-1 8-1 0,-10 7 1 16,4 6-2-16,3 2 0 15,-3 4 0-15,8-3-3 0,3-5-1 0,12 1 4 16,2-3-1-16,0-1 0 15,2 1 0-15,8-1 1 0,5-1 1 0,-7-6-1 16,8-4 1-16,1 0-1 0,1-5 0 16,1-2 0-16,4-8-1 0,-2 0 0 15,1-11-10-15,3-6-21 0,-2-3-14 16,2-5-2-16,-3-3-10 0,1-3-4 16,-2-3 8-16,-1 0-10 0,-1-5 6 15,0-4 15-15,3-1-8 0,-7-4 30 16,3-1 21-16,-9 2 1 0,3 6 4 0,-6 8 11 15,1 10 27-15,-7 9 12 16,0 9 20-16,-3 1 22 0,-3 3-9 16,0 0-33-16,4 1-17 15,-2 0-12-15,2 6-6 0,0 2-7 0,2 2-5 0,-2 6-1 16,2 2 2-16,0 2 5 0,0 5-3 16,0 5-1-16,4 5-4 0,4 7-1 15,0 4-3-15,1 3 1 0,-5 4-2 16,-2 1-1-16,0 1 0 0,-2-4 0 15,0-4-1-15,-2-8-13 0,-2-10-42 16,-7-8-36-16,1-10-18 0,2-5-76 16,2-6-181-16</inkml:trace>
  <inkml:trace contextRef="#ctx0" brushRef="#br0" timeOffset="124311.07">11615 16141 506 0,'0'0'16'16,"0"0"40"-16,0 0-19 15,0 0 12-15,0 0-17 0,0 0-12 0,-23-55-1 0,30 49 5 16,3-1-3-16,6 2-4 0,7-6-7 16,2-1 0-16,6-2-5 0,2-2-2 15,4-2-2-15,3-3 0 0,-1 1-1 0,-4 1-1 16,0 1-40-16,-2 1-36 0,-8 2-35 16,-13 2-120-16</inkml:trace>
  <inkml:trace contextRef="#ctx0" brushRef="#br0" timeOffset="124671.68">11919 15911 638 0,'0'0'6'0,"0"0"26"0,0 0-5 16,0 0 29-16,0 0-9 0,0 0-9 16,0 0-8-16,0 0-3 0,0 0-4 15,-17 4-7-15,17 0-12 0,3 5-4 16,1 3 0-16,4 4 0 0,-2 3 1 15,-2 1-1-15,5 4 0 0,-3 0 0 16,4 0-3-16,-6-2-3 0,7 1 3 0,1-5 0 16,-2-5-15-1,1-4 9-15,5-6 6 0,-5-3-12 0,3-4 0 0,-2-5 9 16,-3-3 5-16,-1-1 1 0,2-4 0 16,-6-4 0-16,-2-2 0 0,1-1 1 15,-3-2 1-15,0-5-1 16,0 0 2-16,-3-3 5 0,1-3 0 0,0 4-1 15,2 5-3-15,-2 10 4 0,2 8-8 16,0 7 0-16,0 3 0 0,0 0-1 0,2 5 1 16,2 5-4-16,3 2-10 15,3 9-9 1,4 0-25-16,-3 1-41 0,1 0-40 16,-1-5-86-16</inkml:trace>
  <inkml:trace contextRef="#ctx0" brushRef="#br0" timeOffset="125049.99">12188 15841 645 0,'0'0'5'0,"0"0"8"0,-64-50 7 16,55 39 19-16,-1 3-5 0,8 2-3 15,2-1-4-15,0 3-15 0,0-1-5 16,4-3-3-16,6 4 0 0,-1 0-2 15,5 3-1-15,1 1 0 0,7 0 0 16,-5 0 0-16,6 4-1 0,-7 5 2 16,3 0-2-16,-5 1 0 0,1 4 1 0,-9 4 0 15,0 5-1-15,-2 7 0 16,-4 4 0-16,0 5-2 0,-6 1 1 16,0 0-2-16,-7-3 2 0,-1-5 1 15,6-5 0-15,-5-5-1 0,5-9 1 0,2-1 1 16,4-4-1-16,2-4 0 0,-2 0 2 15,2-2-2-15,0-1 0 0,0-1 0 16,0 0 0-16,6 0-1 0,4-4 1 16,5-5 0-16,1-5 1 0,3-4-1 15,2-2 0-15,1-5 0 0,3 1-5 16,2-1-35-16,-6-1-22 0,3 1-17 16,3 0-31-16,-8 5-73 0</inkml:trace>
  <inkml:trace contextRef="#ctx0" brushRef="#br0" timeOffset="125616.06">12403 15891 522 0,'0'0'21'0,"0"0"18"16,0 0 6-16,0 0 17 0,0 0-11 16,-19-55-9-16,19 46-12 0,-2 3-6 0,2 2-2 15,0 0-8-15,0 2-4 0,0-3-4 16,0 3-2-16,4-1-2 0,-4-1 0 15,6 2-2-15,1 0 1 16,-1 0-2-16,6 2 2 0,-4-2-1 16,5 2 0-16,1 0-1 0,-1 0 1 0,5 0 0 15,-5 1 2-15,3 0-2 0,-5 0-1 16,3 1 1-16,-2 0 1 0,-5 0-1 16,-1 3 0-16,-2 0 1 0,0 2 0 15,2 5-1-15,-4 7 2 0,-2 6 0 16,-8 6 0-16,0 1 1 0,-2-1-2 15,1-4-1-15,-3-2 1 0,-1-1 0 16,9 0-1-16,-6 1 0 0,2-3 0 16,-3-4 0-16,9-5 0 0,-4-5 0 15,0-3 0-15,2-3 0 0,0-2 0 16,2 0 0-16,-3 0 0 0,1-7 1 16,2-1-1-16,-2-5 0 0,2-3-1 15,2-6 0-15,0-7 1 0,2-5-1 0,2-6 0 16,5-1 1-16,1 4-1 0,4 5 1 15,-3 11-1-15,-1 6 0 0,2 5-1 16,-7 4 1-16,1 2 1 0,0 4 0 16,-2 0-1-16,6 0 0 0,-5 7 1 15,1 3 0-15,2 2 1 0,2 4-1 0,-6 4 0 16,-1 7 1-16,-1 3-1 16,-2 9 0-16,0 6-1 0,-2 2-4 15,-3-1 4-15,1-5 1 0,-2-7-2 16,4-6-1-16,0-4-20 0,2-5-2 0,0-5-13 15,0-5-16-15,2-6-6 0,0-3-37 16,0-4-75-16,-2-9-87 16</inkml:trace>
  <inkml:trace contextRef="#ctx0" brushRef="#br0" timeOffset="126183.37">12857 15783 520 0,'0'0'10'0,"0"0"36"16,0 0 5-16,0 0-3 0,-49-31-8 15,41 25-8-15,3 1-5 0,3 3-6 16,0-1-4-16,2 1-4 0,0 1-7 16,0 0-4-16,0-1 1 0,2 1-3 15,3-1 1-15,1 0 0 0,2-2-1 16,-4 2 1-16,2 1-1 0,3 0 2 15,1 1-2-15,-2 0 0 0,-2 2 1 16,1 3 1-16,1 0-2 0,-6 2 1 16,0 0 0-16,-2 2 0 0,0 0 0 15,-4 3-1-15,-6-2-3 0,3 3 0 16,3-4 0-16,0 2 0 16,0-3-1-16,-4-3 0 0,6 0 1 0,-3-2 1 15,3-3 1-15,2 0 1 0,-2 0 0 0,0 0 0 16,2 0 1-16,0 0 1 0,0 0 0 15,-2 0 3-15,2 0 1 0,0 0-2 16,0 0-2-16,6 0 0 0,3 0-2 16,3 0 1-16,3 0 1 15,3 0-1-15,1 0 0 0,-1 0 1 0,9 7-2 16,-8 1 1-16,2 5 0 0,-1 5-1 0,-7 3 3 16,-7 5 10-16,-4 0 7 15,-2 3-8-15,-6 3 1 0,-3 1-4 16,-9-1-3-16,1-2-1 0,-8-1-3 15,1-3-1-15,-1-2 1 0,0-2-2 0,-2-2 1 16,0-4-1-16,5-2 1 0,3-6-1 16,-4-1 0-16,9-3-2 0,-5-1-9 15,7-2-3-15,-5-1-6 0,7-2-9 16,6-5-12-16,-2-2-30 0,1-4-24 0,5-5-54 16,0 4-116-16</inkml:trace>
  <inkml:trace contextRef="#ctx0" brushRef="#br0" timeOffset="170853.37">10414 12527 29 0,'0'0'72'15,"0"0"-17"-15,0 0 9 0,0 0 5 0,0 0 0 0,0 0-22 16,0 0-9-16,0 0-4 0,0 0-4 15,-12 9-6-15,12-9-7 0,0 0 5 16,0 0 5 0,0 0-3-16,0 0 1 0,0 0-3 0,0 0 0 15,0 3 1-15,-2-1-5 0,-2 2-2 16,-1 5-2-16,-7-1-1 16,2 4-1-16,-9 1 0 0,-2 0-4 15,-5 3-3-15,1 1-1 0,-6 0 1 16,0 2 0-16,-4 1-3 0,-3 1-2 15,-1-3 3-15,4 2-1 0,-4-2-1 16,4-5 2-16,-5 2-2 0,7-4 2 16,0-1 1-16,-2 0-1 0,2-3 0 15,0-2 0-15,0 0 0 0,2-2-3 16,4 1 2-16,2-2-1 0,4 1 0 16,5-2 0-16,1-1 3 0,5 0 2 0,0 0-2 15,1 0-3-15,3 0 4 0,0 0 2 16,4 0-3-16,-4-1 0 0,0 0-3 15,-1 0 1-15,-1 0-2 0,0 1 1 16,-7 0-1-16,1-1 1 0,-7 1-1 16,-2-1 0-16,1 0 0 0,-3-2 0 15,2 0-1-15,3 1 1 0,7-4 0 16,-3 1 1-16,7-2-1 0,-5-2 1 16,4-1-1-16,-1-5 1 0,1-3 0 15,0-4 1-15,-1-3 0 0,3-5 4 16,-5-7-3-16,5-4 2 0,-4-4-2 15,1-2-1-15,1-2-2 0,4-7 3 16,0-5 2-16,2 0-1 0,4-3-3 0,0 0 1 16,0 1-1-16,6 0-1 0,0 2 2 15,0-2-2-15,7 1-4 0,-3 4 4 16,0 0 0-16,1 3 1 0,-1 0 1 16,-4 0-1-16,-2 4 0 0,-4 1 1 15,0 4-1-15,0 3-1 0,-8 1 2 16,-2 2-1-16,-3 1 0 0,-1 5-1 15,-5 2 2-15,5 2-2 0,-3 5 0 16,5 4 0-16,-1 3 0 0,5 4 2 16,2 3-2-16,0 1 0 0,4 1 0 15,0 2 0-15,-3 3 0 0,3 1 0 0,0 3 1 16,2 0-2-16,-2 0 1 0,2 0-2 16,-2 3 0-16,0 1-2 0,0 1 4 15,0-2 0-15,0 1 0 16,2-4 0-16,0 0 0 0,0 0 0 0,0-1 2 15,-2-2 0-15,-2-3 2 0,0-2-4 16,-3-2 0-16,1-2 2 0,2-3-2 16,0 0 0-16,2-2 0 0,2-1 0 15,0-2-1-15,0-1 0 0,0-1 1 16,0 1 0-16,2 3 0 0,-2-2 0 16,2 0 0-16,0 2 0 0,2 0 0 0,-2 1 0 15,2 2 0-15,-4 1 0 0,5 3 0 16,-5 1 0-16,0 3 0 0,0 3 0 15,0 1 0-15,0 2 0 0,0 1 0 16,0 0 0-16,0 0 0 0,0 0 0 16,0 1-3-16,0 1 0 0,0 0 1 15,0 4 0-15,-5 0 1 0,3 3 1 16,-2 1 0-16,0 1-1 0,-2 2 2 16,2 1-1-16,-2 1 0 0,-5 3 0 15,-1 2 0-15,1 5 2 0,-7 5-2 16,1 5 0-16,-3 3 0 0,-1 3 1 0,-2 4-1 15,0-1 1-15,5-4 0 0,1 0-1 16,3-5 1-16,1-3-1 0,5-7 0 16,4-4 0-16,0-7-1 15,4-5-1-15,0-4 1 0,0-3-1 0,2-2 1 16,0-2 0-16,6-11 1 0,1-8 3 16,5-7-2-16,-2-10 1 0,3-4-1 15,1-5 0-15,1-3-1 0,0-4-1 16,-1-1 0-16,3 5 0 0,-3 4 1 15,-1 10 0-15,-9 10 1 0,0 6-1 16,-2 7 1-16,0 2 0 0,-2 6 0 16,-2 4-1-16,3 1 0 0,-1 1-1 0,4 5-1 15,4 7-3-15,0 9 4 0,3 7-1 16,-1 9 2-16,5 6 0 0,1 3 1 16,7 4-1-16,2 1 1 0,2 2 0 15,0 0-1-15,2-2-28 0,0-1-20 16,-8-7-36-16,-5-4-66 0,-14-9-114 15</inkml:trace>
  <inkml:trace contextRef="#ctx0" brushRef="#br0" timeOffset="171450.56">8308 13429 368 0,'0'0'42'0,"0"0"20"16,0 0-2-16,2-56-1 0,0 42-14 16,-2-1-6-16,4 0-10 0,0 0 3 15,0 3-8-15,-2 2-1 0,5 4-3 0,-1-2-6 16,4 5-2-16,-4 0-3 0,5 2-5 15,1 1 0-15,5 6 0 0,5 3-2 16,-1 3-1-16,2 6 1 16,-3 3-1-16,-1 3 1 0,-2 2-2 0,-7 2 1 15,0 4-1-15,-4 4 0 16,-6 4 1-16,0 0-1 0,-6-1 1 0,-2-7-1 16,-2-4 0-16,-1-4 0 0,-1-9 0 15,2-1 0-15,3-7-3 16,3-1-2-16,-2-3 1 0,4-2 0 0,-4 1 3 0,4-2-1 15,-2-4 2-15,1-5 2 0,3-5-1 16,0-7 0-16,0-7 4 0,7-7 2 16,3-2 0-1,7-5 0-15,3 2-2 0,3 3-1 0,2 6-3 0,2 10 0 16,-1 6-1-16,1 6 0 0,4 3-1 16,-2 4-18-16,0 1-19 0,-2 5-42 15,-4 3-42 1,-11 0-79-16</inkml:trace>
  <inkml:trace contextRef="#ctx0" brushRef="#br0" timeOffset="171879.06">8796 13448 664 0,'0'0'17'16,"0"0"-7"-16,0 0-5 15,0 0 19-15,0 0 15 0,0 0-15 16,0 0-10-1,0 0-7-15,0 0 0 0,-13 4-4 16,13 4-2-16,0 0-1 0,0 0 0 16,4 0-1-16,5 0 1 0,1 1-1 15,4-3 1-15,7-1 0 0,2-2-1 0,0-2 1 16,1-2-1-16,-3 1 1 0,-4-6 1 16,-3-1 0-16,-4-4-1 0,-1-1 1 15,-7 1 1-15,-4-3 0 0,2 4 0 16,-4-5 0-16,-5 2 1 0,-3 1-3 15,-1 2 2-15,-1 5-1 0,-3 2 0 16,-3 4 0-16,-1 3 0 0,-2 8 0 16,-1 7-1-16,3 7 0 0,0 2-1 15,9 4 0-15,1 1 1 0,5 0 0 16,2 1-1-16,2 0 0 0,2-1 1 0,0-5 0 16,2-2 0-16,6-4-1 0,5-1 0 15,1-2 0-15,7-8-1 0,2-3 1 16,4-4 0-16,1-4-1 0,1-4-13 15,-2-9-26-15,0-3-1 0,2-5-6 16,2-9-6-16,0-4-22 0,2-9-18 16,-8 1-106-16</inkml:trace>
  <inkml:trace contextRef="#ctx0" brushRef="#br0" timeOffset="172050.72">9242 13258 512 0,'0'0'90'15,"0"0"-19"-15,0 0-18 0,0 0-3 0,0 0-23 16,0 0-18-16,0 0-4 0,-39 57-1 15,39-26 6-15,2 3 0 0,6 1-1 16,-2 4-1-16,3 3-4 0,-3 3-4 16,-4 1 1-16,0-1 0 0,2-3-1 15,-2-1-11-15,-2-8-40 0,0-5-25 16,0-7-9-16,-6-4-44 0,-2-8-62 16</inkml:trace>
  <inkml:trace contextRef="#ctx0" brushRef="#br0" timeOffset="172207.68">8980 13634 585 0,'0'0'27'0,"0"0"16"0,-11-58-19 15,15 50 11-15,5-1-8 0,3 4-7 16,9-4-1-16,4 1-4 0,8 3-4 16,4 2-2-16,4 0-4 0,5-1-3 15,1-1 1-15,3-2-3 0,-3-1-10 16,-3 0-72-16,-5-3-54 0,-8 0-144 0</inkml:trace>
  <inkml:trace contextRef="#ctx0" brushRef="#br0" timeOffset="172585.81">9465 13394 548 0,'0'0'105'0,"0"0"-101"0,0 0 5 16,0 0 24-16,0 0 22 0,0 0-13 15,0 0-13-15,0 0-9 16,0 0-1-16,-20-9-4 0,20 12-5 0,0 0-5 16,-2 4-3-16,0 5-2 0,-3 4-1 15,1 1 1-15,4 4 1 0,0 0-1 0,0 2 0 16,0 3-7-16,0-1-7 0,0-1-5 16,6-6 2-16,1-1 5 0,1-5 2 15,0-5-4-15,5-1 3 0,-5-3 4 16,0-3 3-16,2 0 3 0,1-5 0 15,-3-2 2-15,4-4 0 0,-3-4 8 16,-5-2 12-16,2-2-2 0,-2-3-4 16,0-5 2-16,-2-2-5 0,3-3-3 0,-1-3-5 15,0 1-2-15,0 5 0 16,-2 8-2-16,0 9 0 0,0 8 0 16,-2 3-2-16,0 1-13 0,2 0-19 15,2 4-26-15,5 5-35 0,-3 2-4 16,0 3-42-16,-2-1-116 0</inkml:trace>
  <inkml:trace contextRef="#ctx0" brushRef="#br0" timeOffset="172963.37">9649 13365 225 0,'0'0'299'16,"0"0"-249"-16,2-54-3 0,0 43 5 0,-2 1-6 0,0 3-5 15,3-1-9-15,1 1-13 0,0 3-5 16,-2 1-4-16,0 3-3 0,4 0-4 16,0-2-2-16,5 4-1 0,-1 4 0 15,-2 3 0-15,3 2 1 0,-1 1-1 16,2 4 0-16,-5 1 0 0,-1 5 0 16,-4 4 0-16,-2 0-7 0,-2 4-15 15,-7 0-13-15,1-2 0 0,-4-1 17 16,-1-4 14-16,3 0 4 0,0-4 1 15,-1-1-1-15,5-4 0 0,2-2 0 16,0-5 0-16,2-1 1 0,0-4 0 16,2 1 1-16,0-2 10 15,0-1-4-15,0 1-3 0,0-1-2 0,0 0-2 0,6 0 1 16,2-5 2-16,7-1 6 0,-1-7-3 16,3 2-4-1,-1-2-3-15,-1-3-1 0,1 2-18 0,-3-1-19 0,1-5-40 16,-4 1-77-16,-1-1-216 0</inkml:trace>
  <inkml:trace contextRef="#ctx0" brushRef="#br0" timeOffset="173435.81">9866 13296 462 0,'0'0'70'15,"0"0"-11"-15,0 0-5 0,0 0-1 0,0 0-14 0,0 0-5 16,0 0-8-16,0 0-7 0,0 0-8 16,7-46-4-16,-5 46-2 0,2 1-2 15,4 2-1-15,2 4-1 0,-5 3 1 16,1 3 0-16,0 4-1 0,-2 4-1 16,-4 7 0-16,0 3 1 0,-4 3-1 15,-2-1-11-15,4-2-12 0,-2-3-1 16,1-9 5-16,3-2 11 0,0-3 1 15,0-5 0-15,0-1 2 16,0-5-4-16,0 0 6 0,0 0 3 0,0-3 0 0,-2 0 2 16,2 0 8-16,-6-6 6 0,2 1-9 15,2-5 2-15,0-3 4 0,2-3-9 32,0-4 0-32,0-2 2 0,0-5-1 0,4-4 2 0,6 0-4 0,-1 1-1 15,1 5 0-15,-2 7-2 0,1 5 1 16,-5 8-1-16,0 2 1 0,-4 2-1 15,4 1 0-15,0 8 0 0,2 7 1 0,0 4-1 16,-3 6 0-16,-3 6 0 0,0 2 0 16,0 2-3-1,-7 2-26-15,-1-2-18 0,2-3-14 0,4-4-12 0,0-6-11 16,0-4 13-16,2-5-3 0,0-4-18 16,2-3-47-16</inkml:trace>
  <inkml:trace contextRef="#ctx0" brushRef="#br0" timeOffset="173985.75">10309 13160 376 0,'0'0'73'16,"0"0"-11"-1,0 0-4-15,0 0 0 0,0 0-8 0,0 0-11 0,0 0-11 16,-15-56-9-16,7 49-6 0,2 1-7 16,2 1 1-16,0 0 5 0,1 2-6 15,3 3-3-15,0 0 1 0,0 0 0 16,0 0-3-16,0 0-1 0,0 0 0 16,5-2-1-16,3 2 1 0,4-1-1 31,1 1 1-31,1-2 0 0,3 2 1 0,-1 2 0 15,-3 4 0-15,-7 3-1 0,-2 1 1 16,-2 0 0-16,0 3-1 0,-2 2 3 16,-6 1-3-16,-2 1 0 0,-5-1-3 15,1 0-5-15,-3 2-1 0,1-3 1 16,1 1 3-16,1-6 3 0,2 2-2 16,1-2 1-16,1-2 0 0,-2 1-10 15,2-4 10-15,3-3 3 0,3-1 0 16,2-1 0-16,0 0 0 0,0 0 2 15,0 0 1-15,0 0 5 0,0 0 0 16,5 0 0-16,1 3 2 0,2-1-1 16,2 2 0-16,3-1 0 0,3 0 0 0,-1 4 2 15,3 2 3-15,-1 3 1 0,-1-2 0 16,-5 4 0-16,-1 1-3 0,-6-1-3 16,-4 0-2-16,-2 1-4 0,-6 1 0 15,-7 1 0-15,-9-1-2 0,-9 1-1 16,2-3-1-16,-5-2-16 0,3 0-13 15,-6-3-11-15,-6-6-30 0,-3-3-56 16,0 0-137-16</inkml:trace>
  <inkml:trace contextRef="#ctx0" brushRef="#br0" timeOffset="177616.67">7686 10214 272 0,'0'0'63'0,"0"0"-31"0,0 0 13 0,0 0 19 15,0 0-11-15,0 0-14 16,0 0-6-16,6-11-6 0,-6 11-3 16,0 0-2-16,0 0-7 0,0 0-1 15,0 0 2-15,0 0-2 0,0 0 2 0,0 0 1 16,0 0-2-16,0 0-2 15,0 0 0-15,0 0 0 0,0 0-2 0,0 0-3 16,0 0 1-16,-4 0 1 0,-1 0-2 16,-3 0-3-16,-2 0-1 0,-5 0-2 15,-3 3 0-15,-1 1 0 0,-4 2-1 16,-3-1 0-16,-3 0 0 0,0-2 1 16,-6 3-1-16,-1-1 1 0,-1 0 3 15,0 1 0-15,0 0 0 0,-2-2 0 0,-3 3 0 16,3-3-1-16,-2 0 0 0,-1 2-1 15,-3-3 1-15,-1 0-3 0,-5 1 2 16,5 0-1-16,-8-1 0 0,7 0 0 16,-11 0-2-16,6-1-4 0,-1 2 3 15,-1 0 1 1,6-1 0-16,-1 1 1 0,5-2-1 0,5 0 1 16,4-1 1-16,2 0-1 0,2-1 1 0,4 0 0 0,0 0 2 15,2 0-2-15,-2 0 0 16,0 1 1-16,-4 2 0 0,5-2-3 0,-3 2 1 15,-2-3 0-15,8 1 0 16,-6 2 0-16,-2-1-1 0,0 1 0 0,-4 1-1 16,0 2-2-16,-3-1 1 15,-5-1 1-15,4 3 1 0,-3 0 0 0,-1-2 1 16,0 2-1-16,-1-2 0 0,-1 2 2 31,-5-2-2-31,-2-2 0 0,-1 2 1 16,-1-2 1-16,4-2 0 0,-3 3 1 15,3-3 2-15,0-1 1 0,3 1 2 16,-1-1-4-16,3 0-1 0,-1 1-2 16,1 3-1-16,1 0-2 0,1 1 2 0,-2 2 0 15,3-2 0-15,1 1 0 0,-5 2 1 16,7-1-1-16,0 2 1 0,0-3 0 16,5 0 0-16,6 1-1 0,1-2 0 15,4 1 1-15,11-2 0 0,1 0-1 16,1 1 0-16,6-4 0 0,2-1 0 15,2 0 0-15,0 0-1 0,0 0 1 16,0 0 1-16,0 0-1 0,0 0-1 0,0 0 1 16,0 0 0-16,0 0 0 15,0 1 0-15,0 1 1 0,0-2-1 0,0 0 0 16,0 0 0-16,0 0 0 16,0 0 0-16,0 0 1 0,0 0-2 15,0 0 2-15,0 0-1 0,0 0 0 16,0 0 0-16,0 0 1 0,0 0-1 0,0 0 1 15,0 0-1-15,0 0 0 0,0 0 1 16,0 0-2-16,0 0 2 0,0 0 0 16,0 0-1-16,0 0 0 0,-2 0-1 15,2 0 1-15,0 0 0 0,0 0 1 16,0 0-1-16,0 0 0 0,0 0 0 16,0 0-1-16,0 0 1 0,0 0 0 15,0 0 0-15,0 0 0 0,0 0 0 16,0 0 0-16,0 0 0 0,0 0 0 0,0 0 1 15,0 0-2-15,0 0 2 0,0 0-2 16,0 0 0-16,0 0 0 0,0 0 0 16,0 1-1-16,0 0 2 0,0 0-2 15,0-1 2-15,0 0 0 0,0 0 0 16,0 0 0-16,0 0 0 0,0 0 0 16,0 0 1-16,0 0-1 0,0 0 1 15,0 0 0-15,0 0-1 0,0 0 1 16,0 0 0-16,0-1 0 0,0 0-1 0,0 1 0 15,0-1 1-15,0 1-1 16,0 0 0-16,0 0 1 0,0 0-1 16,0 0-1-16,0 0 1 0,0 1 0 0,0-1 0 15,0 0 1-15,0 0-2 0,0 0 3 16,0 0-3-16,-3-1 2 0,1-2-1 16,2 0 0-16,0 0 0 0,-2 0 0 15,2 0 2-15,0-2-2 0,-2 0-1 16,2 1 1-16,-2-2-1 0,2-1 1 15,-4 0 0-15,2-3 2 0,0 1-2 16,-2-2 1-16,2-4 1 0,-2-1 2 16,2-3 1-16,-5-3-1 0,5-4-1 15,-6-5-3-15,0-3 0 0,2 2 0 16,-1 0 0-16,3 0 0 0,2-2 0 0,-4-1 0 16,6-1 0-16,-4-4 0 0,-2-1 0 15,6-5 0-15,-2-2 0 16,2 0 0-16,0-4 0 0,0 1 0 0,0 1 0 15,0-1 0-15,2 1 0 0,6 0 0 16,-4 1 0-16,2 1 0 16,-4-1 0-16,2 1 0 0,-2-1 0 0,1-2 0 15,-3 4 0-15,0 1 0 0,0 0 0 16,0-1 0-16,0 0 0 0,-3 1 0 16,1-1 0-16,-2 2 0 0,2 3 0 15,-4 1 0-15,2 2 0 0,-4 0 0 16,1 6 0-16,3 1 0 0,0 5 0 15,0 2 0-15,-2 6 0 0,4 3 0 0,-4 3 0 16,6 4 0-16,-3 3 0 0,1 1 0 16,2 3 0-16,0 0 0 0,0 2 0 15,0 0 0-15,-2 0 0 0,2 0 0 16,0 0 0-16,0 0 0 0,0 0 0 16,0 2 0-16,0 0 0 0,0 0 0 15,0 2 0-15,0-1 0 0,0-1 0 16,0-2 0-16,0 0 0 0,0 0 0 15,0 0 0-15,0 0 0 0,0 0 0 16,0 0 0-16,0 0 0 0,0 0 0 16,0 0 0-16,0 0 0 0,0 0 0 0,0 0 0 15,0 0 0-15,0 0 0 0,0 0 0 16,0 0 0-16,-2 0 0 0,-2 0 0 16,0 0 0-16,-2 0-26 0,0 0-1 15,1 0 3-15,3-1-3 0,2-3-6 16,0 0-18-16,2-3-19 0,9-2-8 15,-1 1-38-15,0-1 4 0,3 0-10 16,-5 1-42-16</inkml:trace>
  <inkml:trace contextRef="#ctx0" brushRef="#br0" timeOffset="178012.36">4165 8483 237 0,'0'0'96'0,"0"0"-32"0,0 0 12 15,0 0-3-15,0 0-19 16,-10-29-9-16,10 28-9 15,0-1 5-15,0 1-8 0,0 1-1 0,0 0-6 0,0 0-9 16,-2 0-2-16,2 3-7 0,-2 1-3 16,-4 5-5-16,-5 6 0 0,1 7 0 15,-11 5 3-15,1 7-3 0,-7 0 2 0,-2 5-2 16,0 2-1-16,4 0 0 16,6-3 1-16,1-5 0 0,7-4 1 0,5-6-1 15,2-8 0-15,2-2 0 0,2-7 1 16,0-4-1-16,0-1 0 0,0-1 0 15,0 0 2-15,0-4 0 0,2-8 20 16,6-8 5-16,1-10-8 0,5-7-6 16,3-5-4-16,3-8-5 0,-1-1 0 15,6-2-2-15,2 5 0 0,-5 6 1 0,-3 10-3 16,-2 10 0-16,-7 8 0 16,-4 4 0-16,-2 6 4 0,-2 2 0 15,0 2-2-15,7 2-2 0,-1 10-1 0,0 8 0 16,2 8-1-16,5 9 2 0,-3 7 2 15,13 3-1-15,4 3-1 0,10 0-1 16,15 1 0-16,14 0-24 16,5-8-33-16,-1-13-102 0</inkml:trace>
  <inkml:trace contextRef="#ctx0" brushRef="#br0" timeOffset="209689.96">4184 11841 323 0,'0'0'45'0,"0"0"-21"16,0 0 17-16,0 0 4 0,0 0-17 15,0 0-10-15,0 0-6 0,-58-14-3 31,48 13-3-31,-7 1-3 0,7 0-2 16,-7 4 0-16,5 0 0 0,-5 1 0 16,1-2 3-16,1 0 5 0,-1-2 0 15,7-1 2-15,-1-2 4 0,0-6-1 16,6-3 3-16,-3-6-1 0,5 1-9 0,2-5 4 16,0 1-1-16,0-1-1 15,2 1 0-15,5 0-2 0,-1-1 1 0,8-1-1 16,-1 4 0-16,3-1-2 15,1 3 0-15,6 2 0 0,-7 2-2 16,7 2 1-16,2 3-2 0,-5 5-1 0,5 2-1 16,-2 1 0-16,-9 9 0 0,5 2 0 15,-9 8 0-15,-6 6-1 0,3 3 1 16,-7 6 1-16,0-1 1 0,-11 1-1 16,3 0 0-16,-6-4 1 0,-1-1-2 15,1-2 1-15,-3-1 0 0,3-4-1 0,-1-4 1 16,7-2-1-16,4-5 0 15,-2 1-2-15,3-3 2 0,3-3 0 16,0 0 0-16,3 2 0 0,5-5 0 16,-2 1-1-16,2-4 1 0,9-1 0 0,-3-1 0 15,9-8 1-15,4-1-1 16,2-2-1-16,8-2 1 0,0-1-2 0,2-2 2 16,3 1 0-16,5-3-21 0,-7 0-54 15,-7 1 14-15,-6 0-77 0,-15-1-186 16</inkml:trace>
  <inkml:trace contextRef="#ctx0" brushRef="#br0" timeOffset="210193.83">4521 11693 402 0,'0'0'77'15,"0"0"-21"-15,0 0 1 0,0 0-7 16,0 0-22-16,0 0-15 0,0 0-5 15,0 0-2-15,16-15-4 0,-12 20 1 16,7 1-1-16,-3 1 0 16,7 0 2-16,-3 0-2 0,-2-3 0 15,7-1-2-15,-5 0 1 0,9-2 1 16,-9-1 1-16,9 0-1 0,-5-7 0 16,7-3 1-16,-2-2 0 0,-2-4-1 15,1 1 0-15,-9-2 0 0,1 3 0 0,-8 0 3 16,0 1 6-16,-4-2 9 0,0-1-4 15,-4-1-1-15,-8 1-5 0,3-1-4 16,-3 2-4-16,-2 1 0 0,3 3-1 16,-7 2 3-16,7 4 0 0,-1 5-2 15,-5 2 1-15,3 7-1 0,-5 5-2 16,5 4-1-16,-3 4 1 16,9 2 0-16,-2 2-1 0,1 4 0 0,7 0 1 15,0 0 0-15,2 0 0 0,2-4 0 16,9-2-1-16,-5-1 1 0,2-4 0 15,0 1-1-15,9-4 1 0,-3-1 0 0,7-3-1 16,2-4 1-16,2 1 0 0,4-4 0 16,4-1 0-16,0-4 0 0,2 0 1 15,-4 0 0-15,-4-4 0 0,-3 1 0 16,-9-1-1-16,-1 0 0 0,-5 0 0 16,-7 0-38-16,-2-2-43 0,-2-2-45 15,-5 0-120-15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5:15:59.202"/>
    </inkml:context>
    <inkml:brush xml:id="br0">
      <inkml:brushProperty name="width" value="0.05292" units="cm"/>
      <inkml:brushProperty name="height" value="0.05292" units="cm"/>
      <inkml:brushProperty name="color" value="#FF0000"/>
    </inkml:brush>
  </inkml:definitions>
  <inkml:trace contextRef="#ctx0" brushRef="#br0">4955 11405 186 0,'0'0'68'0,"0"0"-14"0,0 0 4 0,0 0 5 16,0 0-2-16,0 0-9 0,0 0-7 0,0 0-8 15,-19-48-4-15,19 44-5 16,0 2-1-16,0-1-1 0,0 2-10 0,0 1-7 15,4 0-6-15,3 1-2 0,1 8-1 16,-2 0 1-16,9 8-1 0,-5 4 1 16,-2 8 3-1,2 7-1-15,-1 9 0 16,-5 7 0-16,0-1-1 0,-2-3-2 0,2-6 0 16,5-8 2-16,-3-6-2 0,0-7 0 15,2-1-2-15,5-4-29 0,-5-2-17 16,-2 1-13-16,-2-5-39 0,-2-1-48 15,-2-2-69-15</inkml:trace>
  <inkml:trace contextRef="#ctx0" brushRef="#br0" timeOffset="173.51">4947 11758 410 0,'0'0'94'0,"0"0"-37"15,0 0-10-15,-9-61-3 0,9 51-13 16,4-1-4-16,-1 2 1 0,1 0-6 15,2-1-5-15,0 2-7 0,13-2-4 16,-5-1-5-16,13-3 0 0,0 0-1 16,4 2 1-16,0-1-1 0,0 4 0 15,-2-2-66-15,-6 0-50 0,-1 0-85 16</inkml:trace>
  <inkml:trace contextRef="#ctx0" brushRef="#br0" timeOffset="566.8">5406 11548 535 0,'0'0'38'0,"0"0"-17"0,0 0 17 0,0 0 11 15,0 0-16-15,-5-51-9 0,3 44 10 16,-6 0-9-16,8 3-10 16,-4 1 0-16,4 1-3 0,-2 2-4 0,2 0-2 15,0 1-1-15,0 2-4 16,0 4-1-16,0 7 0 0,0 5-1 0,0 6 1 15,0 0 0-15,2 4 0 0,4 0-2 16,7-1 2-16,-5-2 0 16,2-2-2-16,7-6-6 0,-5-3 5 0,9-1 3 15,-7-5-1-15,7-5 0 0,-7-3 0 16,9-1 1-16,-4-5-1 0,-7-7 2 16,0-1-1-16,3-1 1 0,-5-2 0 15,-3-3-1-15,-3 2 1 0,0-4 0 0,-4 1 2 16,0-5-1-16,-8-3-1 15,-3-4 0-15,-1 1 0 0,-1 0-1 16,3 5 0-16,4 7 0 0,2 8-2 16,2 5-15-16,-3 4-9 0,5 2-22 15,0 3-18-15,9 7-38 0,-1 4-55 16,-4 0-88-16</inkml:trace>
  <inkml:trace contextRef="#ctx0" brushRef="#br0" timeOffset="948.91">5871 11625 212 0,'0'0'305'0,"0"0"-275"15,-23-64 0-15,15 36 13 0,-5-2-10 16,-1-2-15-16,3 0 9 0,-3 4-22 16,6 5-3-16,-1 3 5 0,3 3 2 15,2 2 5-15,-2 4-4 0,6 1 6 16,0 3 6-16,8 0-18 0,2 3-1 15,3 1-3 1,8 3 0-16,3 1 0 0,-1 5 0 0,4 5 0 0,0 5 0 16,-6 3 2-16,-9 4-2 0,-2 4 0 15,-8 3 0-15,-2 3 0 0,-2-1 0 16,-6-1-2-16,-4 1-1 16,-1 0-1-16,1-3 3 0,-7-4 1 0,11-1 0 0,2-4 0 15,-3-4 0-15,7-2 0 16,0-6 1-16,2-2-1 15,0-2 1-15,0 0 0 0,2 2-1 0,2-4 2 0,3 0-2 16,-1-2 2-16,8-4-1 16,1-4 3-16,3-2-1 0,3-4-2 0,0 1 0 15,-3-5 0-15,3-1-1 0,-6-2-1 16,1-5-57-16,-4-3-59 0,-1 1-102 16</inkml:trace>
  <inkml:trace contextRef="#ctx0" brushRef="#br0" timeOffset="1417.91">6096 11346 506 0,'0'0'55'16,"0"0"-24"-16,0 0 4 0,0-54 18 0,0 41-20 0,0 1-7 16,0-2 5-16,4 4-3 15,-2 0-11-15,0 1-3 0,2 4-8 0,5 1-1 16,-7 3-5-16,8 1 0 15,0 5 0 1,1 4 0-16,1 5 0 0,0 3 0 0,-3 6 0 0,1 4 1 16,-6 3-1-16,-2 4-3 15,-2 1-10-15,-2-1-8 0,-2-4-2 0,4-5-1 0,0-4 14 16,0-3 6-16,2-5 2 0,-2 1 1 16,4-4 1-16,-4-3 1 0,0-3-1 15,0-3 0-15,0 0 1 0,0-1 0 16,0 0 5-16,-2 0 20 0,0-1-9 15,-2-5-8 1,-2-2 8-16,6-6-9 0,-2-3-3 0,2-5 1 0,0-2 5 16,0-6-4-16,8-1-1 0,0 5-2 15,1 1-1 1,1 9-1-16,6 4-1 0,-5 5-1 0,3 3 0 0,1 3-1 0,-3 2 1 16,3 7 0-16,-5 5-1 0,-4 8 1 15,4 5-1-15,-3 6 1 16,-7 7 0-16,0 0-5 0,0-2-27 0,0-2-24 15,2-6-24-15,6-5 0 0,4-4-7 16,3-4 4-16,-1-4 3 16,7-3-43-16,-2-4-44 0</inkml:trace>
  <inkml:trace contextRef="#ctx0" brushRef="#br0" timeOffset="1891.15">6708 11361 528 0,'0'0'24'16,"0"0"19"-16,0 0-13 0,-42-52 18 16,34 44-16-16,-2 3-8 0,4-3-5 15,-1 0-5-15,1 0-5 16,-2-1-4-16,0 0 6 0,4-1 0 0,2 5-8 16,-1-1 2-16,3 2 0 0,0 1-3 0,3 0-1 15,5-1-1-15,2 0 0 16,5-1-1-16,9 1 1 0,3 1 0 0,6 3 0 31,5-1 1-31,-3 6-1 0,-8 5 1 0,-5 3 0 0,-3 1 0 16,-13 8 0-16,-2-2 0 0,-4 3 0 0,-6 3-1 15,-4-6 0-15,-5 1 0 0,1-5-2 16,-3-1 1-16,5-2-2 0,4-1 2 16,1-2 1-16,1 1 0 0,0 0 0 15,2 0 0-15,0-3 0 16,4-1 0-1,0-4 0-15,0-2 0 0,0 0 1 16,0-1-1-16,4 1 1 0,4 1 0 0,0 1 1 16,3 3 0-16,-1-1-1 0,7 2 3 15,-1 3 5-15,1-2 4 0,-1 3 4 16,1-1 1-16,-5 0-5 0,-2 2-2 16,-1 0-5-16,-3 1-1 0,-6-2 2 15,-2 2-6-15,-11 1 2 0,-5 0 1 16,-9 0-1-16,-4 0-3 0,-6-2 0 15,0-1-9-15,-11-2-13 0,0 0-27 0,-7 0-51 16,-7-2-78-16,2 1-292 0</inkml:trace>
  <inkml:trace contextRef="#ctx0" brushRef="#br0" timeOffset="2963.74">1664 8637 152 0,'0'0'59'0,"0"0"15"15,0 0-1-15,10-56-11 0,-8 47 0 16,-2 1-3-16,3 2-11 0,-3 0-13 16,2 3-2-1,-2 2-6-15,2-1 8 0,-2 1-2 0,0 1-4 0,0-2 0 16,0 2-6-16,0 0-5 0,2 0-8 0,-2 0-6 15,4 4-4 1,-2 6 0-16,4 6 0 0,2 6 0 0,-6 8 2 0,5 5 0 16,-1 5 4-16,2 3 2 15,-2 7 0-15,-2 3 2 0,-1 4 0 16,3 5 0-16,2 5-3 0,2 4-2 0,-1 2 2 16,-1 2 1-1,4 0-1-15,-1 0-2 0,-3 2-2 0,0 2 2 0,0 0-1 16,-3 6-4-16,-3 6 2 15,-2 3 2-15,0 3 0 0,0 1-2 0,-7 1 5 16,-1 2 0-16,2-2-2 0,2 1 0 0,0-2 3 16,0 0-7-16,-3-1 0 15,1 1-1-15,0 1 1 0,0 3 0 16,0-1 2-16,-5 0-3 0,-1-4 0 16,1-4 0-16,3-4 0 0,-2 5 0 0,4-3 0 15,2 2 0-15,4-3 0 0,0-8 0 16,2-4 0-16,4 0 0 0,0 3 0 15,4 2 0-15,-6 0 0 16,1 3 0-16,-1-2 0 0,-2-6 0 0,0-2 0 0,-2-7 0 16,2 1 0-16,-2-3 0 0,0-2 0 15,0-5 0 1,2-8 0-16,0-3 0 0,4-4 0 0,-2 0 0 16,1 2 0-16,-3 3 0 0,4 0 0 0,-2 1 0 15,0-5 0-15,-2-1 0 16,2-4 0-16,-2-1 0 15,-2-2 0-15,0-3-8 0,0 1 5 0,-2-8-1 0,-4-2 0 16,2-4-3 0,0-4-4-16,0-6 0 0,2-4 0 0,2-2-4 0,0-4-6 15,-2-2-2-15,-1 0-15 0,-3-9-7 16,-2-4-24-16,-2-5-36 0,3-2-74 16,-1 1-161-16</inkml:trace>
  <inkml:trace contextRef="#ctx0" brushRef="#br0" timeOffset="3322.3">1286 13734 568 0,'0'0'30'0,"0"0"0"0,0 0 3 15,0 0 18-15,0 0-11 0,22-53-18 0,-17 50 6 16,-1 3 2-16,2 0-8 15,2 4-10-15,0 4-4 0,-3 6-4 0,1 0-1 16,2 4 0-16,2 2 0 0,-1 1-2 16,-3 2 0-16,4 4 1 0,3 1-2 15,-7 1 0-15,4-3 1 0,5-3-1 32,-7-1 0-32,6-3 0 0,5-4 0 0,2-1-1 0,-3-3 1 15,7-3 0-15,-2-5-3 16,-5-3 2-16,5-1 1 0,-4-8 1 0,-1-3 2 15,7-7 7-15,-4-4 4 0,0-4-2 16,5-3-5-16,-9-2-4 16,4-2-2-16,-1 2 0 0,-3 3-1 15,1 4-11-15,-1 2-26 0,-1 2-36 16,-5 0-72-16,-7 5-169 0</inkml:trace>
  <inkml:trace contextRef="#ctx0" brushRef="#br0" timeOffset="14643.22">1517 14868 108 0,'0'0'30'15,"0"0"-30"-15,0 0 3 0,0 0 11 0,0 0 25 16,0 0 11-16,0 0-12 15,0 0-12-15,0 0-14 0,-33-6 17 16,27 12 3-16,2-1 0 0,-4 1 1 0,-3-1-3 16,5 1 3-16,0-2-11 0,4-1-3 15,-2 0-8-15,0-3 2 0,1 1-2 16,-1 0-2-16,2 0 5 0,-2 0-3 16,-2-1 1-16,2 1-1 0,-2-1 0 15,-7 0 2-15,1-1-4 0,4-3 2 16,-9-2-4-16,7-4-5 0,-3-2 3 15,-3 0 0-15,5-1 1 0,-3-4-3 0,4-1 0 16,3-1-2-16,-1-1 2 16,0 0 2-16,6 0 0 0,2 1-1 15,0-2-3-15,10 2 0 0,-2 0 0 16,-1 0 0-16,7 2-1 0,3 0 1 16,-3 3-1-16,5 2 0 0,-5 2 0 15,5 5 0-15,-7 2-1 0,5 3 0 0,-9 1 0 16,2 6 0-16,1 6-1 0,-5 6 0 15,-4 5 2-15,-2 4 0 0,0 2 0 16,-2 4 0-16,-6-1 1 0,-1 0 0 16,1-1 0-16,0-4 2 0,-1-2-2 15,1-5-1-15,2-3 2 0,2-1-2 16,2-4 0-16,2 0 1 0,0-6-1 16,0 1 0-16,6-1 0 0,2-1 0 0,5-3 0 15,-5 0 1-15,11-2 1 0,1 1 1 16,5-2-3-16,6-1 0 0,0-3-1 15,0-4 1-15,0-5 0 0,4-3-32 16,0-4-40-16,-2-3-33 0,-8 3-75 16</inkml:trace>
  <inkml:trace contextRef="#ctx0" brushRef="#br0" timeOffset="15084.59">1757 14702 582 0,'0'0'16'0,"0"0"-10"16,0 0-2-16,0 0-4 0,0 0 0 0,0 0 5 16,0 0 2-16,0 0 6 0,50 26 0 15,-36-25-4-15,5-1-3 0,3 0-2 16,-1 0-2-16,2-3-2 0,0-4 2 16,-5-1-1-16,7-1-1 0,-4-2 0 15,-5-3 1-15,5 3 1 0,-9-1-1 16,1 2-1-16,-3 1-3 0,-6-1-4 15,-4 1 0-15,0-3 7 0,-4-1 4 16,-6-1 1-16,-1 0-3 0,3 3 0 0,-8 4 3 16,1 0 6-16,-1 5 5 0,-1 1-2 15,0 2 1-15,1 7-2 0,-5 3-2 16,7 7 0-16,-3 0-8 0,5 5-3 16,4 3 0-16,-3-1-1 0,3 4 1 15,4 2 0-15,2 0 0 0,0 0 0 16,2 0 2-1,0-4-2-15,4 0 0 0,6-4 0 0,5-2-1 0,-1-5 0 16,9-1 0-16,6-5 1 0,-2-3 0 0,-2-5 0 16,6-4 0-16,2-8-1 15,0-8-22-15,0-5-12 0,2-6-9 0,0-4-41 16,-2-4-37-16,-6 2-78 0</inkml:trace>
  <inkml:trace contextRef="#ctx0" brushRef="#br0" timeOffset="15257.8">2367 14387 565 0,'0'0'18'0,"0"0"26"16,0 0 4-16,0 0 14 0,0 0-26 15,0 0-31-15,0 0-5 0,0 0 1 16,0 0 10-16,-10 43 4 0,20-20 3 0,-4 4-7 16,11 3-2-16,-7 4-6 0,0 1 0 15,5 3-2-15,-7 0 1 0,-4 4-2 16,2-3-8-16,1-1-47 0,1-5-24 15,-8-7-13-15,0-11-64 0,-2-5-98 16</inkml:trace>
  <inkml:trace contextRef="#ctx0" brushRef="#br0" timeOffset="15446.37">2206 14759 594 0,'0'0'37'0,"0"0"20"16,0 0-6-16,0 0 0 0,-46-51-23 0,46 43-13 15,4 1-10-15,5 0-3 0,5-2-2 16,9 2 1-16,6-5-1 0,10 0 2 16,6-4-1-16,1 2-1 0,-3-1 1 15,5 1-1-15,-7 0-10 0,-4 1-65 16,-1 0-25-16,-7 5-69 0,-9-2-192 16</inkml:trace>
  <inkml:trace contextRef="#ctx0" brushRef="#br0" timeOffset="15824.17">2605 14556 389 0,'0'0'184'15,"0"0"-158"-15,0 0-3 16,0 0 10-16,0 0 25 0,0 0-16 0,0 0-17 16,0 0-4-16,0 0-6 15,2 7-5-15,4-3-2 0,2 2-4 0,-2 3-2 16,1 2-1-16,-3 1-1 0,4 3 1 15,6 1 0-15,-7 2 0 0,3-1 0 16,2 1-1-16,1-2 0 0,-3 1 1 0,5-3-1 16,-5 1-2-16,6-2-1 15,-3-4-3 1,-1 2 2-16,3-5-19 0,-7-3 21 0,0-2 2 0,3-1 0 0,-5 0 2 16,-2-4 0-16,-2-5 2 0,2-3 0 15,2-6 8-15,-4-2 0 0,7-3 0 16,-7-8-4-16,4-3-2 0,-4-2-1 15,-2-1-4-15,0 4 0 0,0 4-1 16,0 7 1-16,-2 8-1 0,-2 8 0 16,2 5 0-1,0 1 0-15,-3 0-5 0,5 4-23 0,-4 10-7 0,0 9-41 16,-2 4-20-16,4-1-50 0,-4-3-152 16</inkml:trace>
  <inkml:trace contextRef="#ctx0" brushRef="#br0" timeOffset="16233.53">2989 14643 507 0,'0'0'54'0,"0"0"-1"16,0 0-11-16,0 0-1 15,-47-52-11-15,40 38-8 0,5-1-5 16,0 3 7-1,0 1-17-15,2 0 2 0,0 1 0 0,0 1-3 0,2-2-2 0,2 3-4 16,9-1 0-16,3-1 0 0,1 4 0 16,1 1-2-16,7 4 2 0,-4 0 0 15,2 1 0-15,3 5 0 0,-9 3-1 16,2 5 1-16,-11 1-1 0,0 4 1 16,-2 1-2-16,-6 3 0 15,-2 1 1-15,-8 2-2 0,0 0 1 0,-3 0 2 16,-3 0 1-16,3 0 0 0,1-3-1 15,4-5 1-15,6-2 0 0,-1-5-1 32,3 3 0-32,-2-2 0 0,2 1 0 15,2-3 0-15,1-4 0 0,-1-1-2 16,8 0 0-16,4-3 0 0,-5-1 0 0,9-4 1 16,1-8-9-16,4-2-4 0,4-9-31 15,-5-3-26-15,3-4-66 0,-2 1-107 16</inkml:trace>
  <inkml:trace contextRef="#ctx0" brushRef="#br0" timeOffset="16768.56">3303 14466 425 0,'0'0'78'0,"0"0"-19"16,0 0-8-16,0 0 1 0,0 0-12 16,-8-57-13-16,8 46-2 0,4 2-2 15,-2-2-5-15,4 3-7 0,3 2 0 16,-1 0 0-16,0 0-1 0,0 1-3 16,7 3 0-16,-5 2-2 0,7 2-1 15,-5 8-3-15,1 2-1 0,1 3 0 16,-4 4-1-16,-1 3 1 0,1 5-1 15,-4 2 0-15,-4 1-2 0,-2-1-8 0,0-5 4 16,0-4 4-16,0 0 0 0,-4-3 0 16,0 0-1-16,4-4 1 0,-2-2-2 15,-2-2-2-15,2-3 1 16,0-1 1-16,2-3 3 0,-2 0 2 0,0-2 0 16,-3 0 2-16,1-3 0 0,2-5 1 15,-4-2-1-15,2-1 1 0,-6-8 3 16,3-4 3-16,7-3 1 0,0-5 0 15,0-2-3-15,0 0-1 0,9 5-1 16,3 6-2-16,-2 5-1 0,1 7-1 16,3 1-1-16,-4 5 1 0,-1 4 0 15,5 1 2-15,-3 7-1 0,-1 3 0 16,2 4-2-16,-3 4 1 0,-1 2-1 0,-2 5 0 16,4 3 0-16,-5 2-2 0,-3 3-19 15,2-2-8-15,-4 1-7 0,4-2-5 16,0-2 7-16,-2-2-8 0,4-5-13 15,-4-3-66-15,-2-4-45 0,0-7-57 16</inkml:trace>
  <inkml:trace contextRef="#ctx0" brushRef="#br0" timeOffset="17303.71">3990 14403 337 0,'0'0'37'0,"0"0"3"15,0 0 2-15,0 0 12 0,-58-36-13 16,49 31-15-16,3 4-3 0,0-1-2 16,-2-2 0-16,2 0 2 0,3-2 6 15,1 0 3-15,0-3-7 0,2-1-5 16,0-1-6-16,0 0-2 0,2-3-4 15,3 3 0-15,1-2-3 0,8 3-1 0,-1-1-1 16,5 1 1-16,-1 0 1 0,8 1 0 16,-3 4 5-16,-1 2-3 0,0 2 3 15,-7 1-3-15,5 6-4 0,-11 3-3 16,-4 4 0-16,0 2 0 0,-4 3-1 16,-2 4 1-16,-4 3-1 0,-4 2 0 15,-9-1-6-15,7 1-7 0,-3-5 3 16,3-3 4-16,3-3 5 0,1-3 2 15,0-2 0-15,2 1 1 0,6-4-1 0,-6-3 1 16,3-3-1-16,3-1 1 0,0-1-1 16,0 0 0-16,0 0 2 15,0 0-1-15,3-1 0 0,3-1 5 0,0 1-1 16,10 0 1 0,-3-1-2-16,12 2 3 0,-3 0-1 0,1 0-5 0,2 0 2 15,0 6 0-15,-9 1 1 0,3 3-1 16,-11 1 1-16,-2 2-3 0,-6 0-1 15,0 1 0-15,-4 3 0 0,-8-1 3 16,-11 2-1-16,-10 1-1 0,0 1-1 16,-6-3-21-16,-5-2-20 0,-5 0-36 15,-1-3-41-15,-4-5-164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5:17:44.354"/>
    </inkml:context>
    <inkml:brush xml:id="br0">
      <inkml:brushProperty name="width" value="0.05292" units="cm"/>
      <inkml:brushProperty name="height" value="0.05292" units="cm"/>
      <inkml:brushProperty name="color" value="#FF0000"/>
    </inkml:brush>
  </inkml:definitions>
  <inkml:trace contextRef="#ctx0" brushRef="#br0">15847 10525 241 0,'0'0'66'16,"0"0"-10"-16,0 0-7 0,0 0 5 0,0 0-5 15,0 0-13-15,0 0-12 16,0 0 10-16,0 0-7 0,-17-11-3 16,17 11-5-16,0 0 5 0,0 0-1 15,0 0-10-15,2 0-5 16,2 1 1-16,7 2 0 0,-3-2 4 0,2 2 3 0,5-3-3 15,3 3-2-15,5 0-1 16,-2 0 0-16,8 1 0 0,6-1 0 16,6 0 2-16,2 0 0 0,7 0-9 0,2 0-1 15,-1-3 0-15,-5 3 1 16,-7-3 0-16,-6 0 0 0,-6 2-1 16,-12-1 0-16,-5 0-1 0,-8 1 1 0,-2-2-1 15,0 1 1-15,0 0 0 0,0-1 0 0,0 0-1 16,-4 0 2-16,-4 0-2 15,-3 3-1-15,-5 0 0 0,-5 3-12 16,-6-1-6-16,-2 2-5 0,0-1-3 0,-2 2-7 16,-2 0 0-16,4-2 6 0,2 1 10 15,1-1 9-15,-1-3 6 0,8 1 2 16,0-1 1-16,5 0 0 0,4-1 5 16,3-2 11-16,3 0 4 0,4 0 5 15,0 0 1-15,0-2-1 0,0-1-2 16,0 2-2-16,0-1-5 15,0-2-5-15,2 3-2 0,3-3-3 0,3-2-1 16,6 0-2-16,7-2 3 16,8-1-2-16,6-1 4 0,10 0-3 0,1 1-1 15,6-2-1-15,-1 2 0 0,5 2-2 0,-8 1 1 16,-1 2-3-16,-10 3 1 0,-10-1 1 16,-14 1-1-16,-5 1-1 0,-6 0 0 15,-2 0 1-15,0 0-1 0,0 0 0 16,0 0 1-16,-6 1-1 0,-4 5 0 15,-11 1 0-15,-8 3 0 0,-4-1 1 0,-6 2-1 16,-1-2 0-16,-1-1 0 16,4 1-1-16,4-3 2 0,8 0 0 0,4 0-1 15,11-1 0-15,6-1 0 16,0-2 0-16,-1-1 0 0,3-1-1 0,2 1 1 16,-4-1 1-16,4 0 0 0,0 0-2 15,0 0 0 1,4 0 1-16,0 0-1 0,5 0 0 0,-1 0-1 0,13 0 1 15,-3 0 0-15,7 0-16 0,4-1-27 16,-2-2-28-16,-8-3-74 0,-1-3-125 16</inkml:trace>
  <inkml:trace contextRef="#ctx0" brushRef="#br0" timeOffset="1131.74">11834 14162 143 0,'0'0'56'0,"0"0"0"0,0 0 8 16,0 0-11-16,0 0-5 0,0 0 1 16,0 0 0-16,0 0-9 0,-35 7-4 15,35-7-5-15,0 0-1 0,0 0-5 16,0 0 3-16,0 0-1 0,0 0-3 16,0 0-1-16,-2 0-1 0,2 0-4 15,0 0-7-15,0 0-4 0,4 0-2 0,4 0-5 16,7 0 2-16,4 1 2 15,5 1 3-15,7 1 0 0,7-1 2 16,1-1-1-16,8 0-3 0,-1-1-1 0,3 1 0 16,-1-1-1-16,4 0 0 15,-9-1 1-15,3 1-2 0,-1-1-1 0,-6 1-1 16,1-1 0-16,-7 1-4 0,-6 0 3 16,-3 0 1-16,-15 0 0 0,-1 0 0 15,-4 0 1-15,-4 0-1 0,0 0 2 16,0 0 0-16,0 0 2 0,-4-2-2 15,-4-1-1-15,-1-1-1 0,-11-1-18 16,3 1-16-16,-10 3-19 0,-2 1-45 16,0 0-19-16,-4 0-62 0,4 2-201 0</inkml:trace>
  <inkml:trace contextRef="#ctx0" brushRef="#br0" timeOffset="1526.3">11625 14330 321 0,'0'0'108'0,"0"0"-36"16,0 0-29-16,0 0 0 16,0 0-10-16,0 0-5 0,0 0 4 0,0 0-2 15,0 0-3-15,0-5-3 16,0 7 1-16,3-2-3 0,1 2 3 0,0-1-6 15,4 1-2-15,4-1-3 0,3-1-1 16,10 0 1-16,4 0 0 0,12-1-2 16,11-4-4-16,-1 1-1 0,9-1-1 15,7 1-1-15,1-2-2 0,-2 0 0 16,0 3 0-16,-6-1-1 0,-2 1 0 16,-15-1 0-16,-3 3-2 0,-7 1 0 0,-13 0-6 15,-7 0 6-15,-7 1 0 16,-4-1 0-16,-2 0 2 0,0 1 0 15,0-1-1-15,0 0 2 0,0 0-2 0,0 0-1 16,0 0 0-16,-6 4-8 0,2 0-16 16,-5 1-14-16,5 0-12 15,-10-1-40-15,-1-1-48 0,-1-2-129 16</inkml:trace>
  <inkml:trace contextRef="#ctx0" brushRef="#br0" timeOffset="65899.53">15997 8089 147 0,'0'0'42'0,"0"0"15"16,0 0 4-16,0 0-19 0,0 0 5 15,0 0-3-15,-4-20 0 0,4 20-3 16,0 0-11-16,-2 0-11 0,2 0-3 15,0 0 1-15,0 0-6 0,0 0-2 16,0 0 2-16,0 0 0 0,0 2 0 16,2 1-4-16,2 2 9 0,-1-2 6 15,3 1-3-15,2 1-3 0,2 1-1 0,-1 1-1 16,3-1-1-16,0 2 1 0,1 1-8 16,1-3 0-16,-1 4-5 0,-3-3 1 15,2 1-2-15,-5-1 1 0,-3-2-1 16,0 0 1-16,0-3 0 15,-2 0 0-15,-2-1-1 0,0-1-1 0,0 0-30 16,0 0-26-16,0 0-9 0,-2 0-20 0,-4 0-42 16,4-1-32-16,-4-2-76 15</inkml:trace>
  <inkml:trace contextRef="#ctx0" brushRef="#br0" timeOffset="66042.19">16093 8122 281 0,'0'0'97'0,"0"0"-17"15,0 0-1-15,0 0-8 0,0 0-15 16,0 0-10-16,0 0-2 0,0 0-6 15,0 0-12-15,-3-29-6 0,3 29-7 16,0 0-6-16,0 0-6 16,0 5 0-16,0 4-1 0,-4 2 0 0,0 2 1 15,-4 0 1-15,0 3 0 0,-1 1-2 16,-3 2-18-16,-2 3-55 16,1 0-66-16,-5-4-123 0</inkml:trace>
  <inkml:trace contextRef="#ctx0" brushRef="#br0" timeOffset="68515.06">4618 11039 60 0,'0'0'32'0,"0"0"-7"0,0 0-10 16,0 0 0-16,0 0 1 0,0 0 9 16,-60 18 154-16,56-18-150 0,2 1-3 15,2-1 1-15,0 0-8 0,0 0-6 16,-2 0 1-16,2 0 6 0,-2 0-5 15,0-1-3-15,-3 1-1 0,5 0-2 16,-2 0 1-16,-4 0-2 0,4 0 1 16,0 0-4-16,2-2 0 0,0 2 3 15,0 0 2-15,0 0 5 0,0-1-5 0,0-1 3 16,0-1 2-16,0 0-5 16,2-1-1-16,4 1 4 0,-2-1 5 0,-1-1-3 15,1 2-4-15,0 0-1 0,0 0-4 16,0 0-2-16,8 0-1 0,-3 2-1 15,1-2 1-15,7 0-1 0,-1-1 1 16,7 1 0-16,2 2 5 0,-1-2 0 16,8 1-1-16,1-1-1 0,2 0-3 15,6 2 2-15,0-2-1 0,3-2 0 16,3 4 1-16,3 1 1 0,2-1-2 16,3 1 0-16,7 0-1 0,7-2-3 0,11 2 2 15,3 0 0-15,14-1 3 16,4-2 0-16,9 1 0 0,6-2-1 0,8 1 1 15,4 1 0-15,13-1 1 0,-1 2-2 16,9-2-4-16,6 3 0 0,2 0 2 16,2 0 3-16,5 2-1 0,1 1-4 15,2 0-3-15,-1 3 2 0,1 2 1 16,1 2 4-16,-1 0 2 0,0 4-6 16,-1 0-5-16,-3 3 5 0,-4 3 3 15,-4 2 1-15,-4 2 2 0,-4 4-6 16,-13 4 0-16,-6 4 0 0,-14 5 5 0,-6 5 1 15,-11-1 0-15,-6 3-6 16,-4 2-1-16,-11-2 1 0,-10 0 4 16,-6 0-3-16,-10-4 3 0,-5-1-3 0,-8-3 1 15,-3-3-1-15,-3-4 0 0,-5-5 0 16,1-4 0-16,-2-4 0 0,2-4-1 16,-6-3 2-16,-3-3-1 0,1-4 1 15,-9-1-2-15,-6-3 0 0,0 0 0 16,-4-2 0-16,0 0 2 0,-2 0 2 15,-4-7 1-15,-10-3-1 0,-7-5-3 16,-8-2-1-16,-4 0-1 0,2-2-9 0,0 4-5 16,10-2 10-16,8 2 3 0,5-1 2 15,4-4-1-15,6-1 0 16,0 1-1-16,4-2-1 0,4 3 2 16,3-1 0-16,1 1 0 0,5 2 1 0,3-3 0 15,5 3 0-15,4 0 0 16,4-1 0-16,8 4 1 0,3-4 0 0,7 2-1 15,7 0-2-15,6 0 2 0,7 0 1 16,3 1 0-16,13 2-1 0,-4 2 2 16,10 2 0-16,2 1 0 0,4 2 1 15,4 2 0-15,5 1 1 0,3-3-4 0,-3 0-3 16,6-2 1-16,-1 1 2 16,-5 0 0-16,1-1 1 0,1 1 2 0,-5-1 0 15,-3 0-3-15,-3 2 0 16,0-2-6-16,-4 2 5 0,-10 0 1 0,0-1 2 15,-5 1-1-15,-3-3 0 0,-7 2 1 16,-2 0 0-16,-4-2 0 0,-6 2-2 16,-4-4-2-16,-2 1 1 0,-9 0 1 15,3-1 0-15,-5-1 1 0,-4-1 4 16,-4-2-2-16,0-2 2 0,-4 1-2 16,0-1 2-16,-4 2-3 0,-2-2 0 15,4 3 1-15,-7-1 0 0,3 1 0 0,4 0 0 16,-7 0 1-16,1 0-3 15,4 0 3-15,-2 0 0 0,-1 1-1 16,-1-2-1-16,4 3 0 16,-9 0 1-16,5 2 0 0,-8 1-1 0,5 0 3 0,-10 2-1 15,3-1-4 1,3-2 0-16,-8 2 0 0,3-2 0 0,3 0 0 0,-4 0 0 16,-1 0 0-16,-1 1 0 0,0-1 0 15,0 3 0-15,0-1 0 0,-4-2 0 16,0 0 0-16,1-1 0 0,-3 0 0 15,0 2 0-15,0 0 0 0,-3 2 0 16,1 1 0-16,2 1 0 0,-2 2 0 16,2 1 0-16,-2 0 0 0,2-1 0 15,-4 1 0-15,4-1 0 0,-4-1 0 0,2 0 0 16,0 0 0-16,0-1 0 0,-2 1 0 16,2 0 0-16,0 2 0 0,-1 1 0 15,3 0 0-15,-4-1 0 0,4 1 0 16,-4 0 0-1,2 1 0-15,-4 0 0 0,0 0 0 0,-3 4 0 0,5 1 0 0,-10 5 0 16,4 1 0-16,3 2-43 16,-9-4-35-16,1-11-62 15,7-17-183-15</inkml:trace>
  <inkml:trace contextRef="#ctx0" brushRef="#br0" timeOffset="84924.23">9414 10046 42 0,'0'0'12'0,"0"0"-12"16,0 0-6-16,0 0-5 0,0 0-9 0</inkml:trace>
  <inkml:trace contextRef="#ctx0" brushRef="#br0" timeOffset="85423.67">9414 10046 11 0,'0'-3'39'0,"0"3"3"15,0 0-5-15,0-1-5 0,0 1-10 16,0 0-6-16,0 0-8 0,0 0-4 16,0 0-3-16,0-2 0 0,0 1 0 15,0-1-1 1,0 1 1-16,-2-1 4 0,2 0 7 0,0-1 8 0,0 1-3 0,0-1-1 16,0 1-4-16,0 0-6 0,-2 1-1 15,2-1 2 1,-3-1 1-16,3-1 0 0,-2 1 3 0,0 1 2 0,0-1-1 31,2 2-1-31,-2-2-1 0,-2 1-2 0,2 0 3 16,0 0 4-16,2 0 3 15,-2 1-1-15,2-2 1 0,0 3-2 16,-2-3 4-16,2 2-3 0,0 0-4 16,0 0 0-16,0 1 2 0,0 0-4 15,0 0 0-15,0 0-1 0,0-1-1 16,0 1-4-16,0-2-1 0,0 1-1 15,0 1 0-15,0 0-3 0,0 0 2 0,0 0 0 16,0 0 0-16,2 0 0 0,-2 0 4 16,0 0 2-16,0 0 2 0,0 0-1 15,0 0-3-15,0 0 1 0,0 0-3 16,0 0-1-16,0 0 0 0,0 0-1 16,0 0-2-16,0 0 2 0,0 0-2 15,0 0 0-15,0 0 0 0,0 0 0 16,0 0 0-16,0 0 0 0,0 0 1 15,0 0-1-15,0 0 0 0,0 0-1 16,0 0 1-16,0 0 0 0,0 0-4 0,0 1-8 16,0 1-10-16,0 2 4 0,0-1-11 15,-2 0-11-15,0 2-15 0,2 0-24 16,-2 2-17-16,-2-2-44 0</inkml:trace>
  <inkml:trace contextRef="#ctx0" brushRef="#br0" timeOffset="86846.15">9379 10608 41 0,'0'0'224'15,"0"0"-155"-15,0 0-17 0,0 0 3 0,0 0 2 16,0 0-16-16,-9 0-10 15,9 0-3-15,0-1-2 0,0 1-2 16,0 0-1-16,0 0-4 0,0 0-6 16,0 0-3-16,0 0-4 0,0 0 1 15,4 0-4-15,1-2 3 0,5 2 3 16,2 0 4-16,1 0 3 0,5 0 3 0,-3-1-1 16,7-2-1-16,-1 2-2 0,0-1-2 15,4-3-6-15,-3 3 0 0,1-1-1 16,2 3-3-16,-4 0 0 0,-1 0-2 15,-1 1 2-15,-3 2-3 16,-1 0-2-16,-5 2 1 0,-4-2 1 0,3-1 0 16,-5 1 1-16,0-1-1 0,-4 0 0 15,2-1 0-15,-2 0 1 16,0 0 1-16,0 0-1 0,-6 1 0 0,-5 0 2 16,-1 0-3-16,-7 0-15 0,-1-1-15 15,-3 0-9-15,-2-1-1 0,3 0 5 0,-1 3 6 16,0-2-1-16,2 4-2 0,3-1 2 15,-3 0 2-15,2 0 6 0,1 0 5 16,3-1 14-16,-1 0 3 16,-1-3 2-16,5 1 0 0,0-1 10 0,3 0 11 15,1 0 3-15,6 0 0 0,0 0-1 16,2 0 3-16,0 0-3 0,0 0-3 16,0 0-7-1,0 0-5-15,4 0-2 0,2 2-3 0,5-1 6 0,1 1 14 16,4 2-4-16,3-1 0 0,2 1 0 15,6 1-5-15,-3-1-1 0,5-1-3 0,0 2-5 16,0-1-1 0,0 1-1-16,0-3-2 0,-4 0-2 15,0-1-1-15,-5-1 0 0,-1 3 0 0,-9-4 0 16,-3 2 0-16,-3 1 0 0,-2-2 0 0,0 1 0 16,-2 0 1-16,0-1 0 0,0 0-1 15,-2 0 2-15,-2 0-2 0,-3 0-2 16,-3-1-9-16,0 1-4 0,-5 0-4 15,-1 0-4 1,-1 0-3-16,1 1-7 0,-1 1-10 0,-4-2-1 0,5 0-4 0,-5 0 7 16,1 1 0-16,-1 2 0 15,2-1 10-15,1-1 20 0,-3 1 9 0,4 0 2 16,3 0 4-16,4 0 5 0,3-2 24 16,5 0 4-16,2 0 7 15,0-2 2-15,0-1-6 0,5 2-14 0,1 1-2 16,4-1 8-16,7 0-2 0,1 1-3 15,5 0 1 1,6 0-3-16,0 0-4 0,0 0-3 16,2-1 0-16,0 2-1 0,-6 0-7 0,-1 0-7 0,-3-1-2 15,-2 1 1-15,-5 0-1 0,-6 0 0 16,-1 1-1-16,-3-1 0 0,-2 0 0 16,0-1 1-1,-2 0-1-15,0 0 0 0,0 2-5 0,-4 1-24 0,-2-2-6 16,-3 3-14-16,-5-2-32 0,-1-2-54 15,-1 1-116-15</inkml:trace>
  <inkml:trace contextRef="#ctx0" brushRef="#br0" timeOffset="112090.18">4736 10645 357 0,'0'0'57'15,"0"0"2"-15,0 0-21 0,0 0 10 0,0 0-8 16,0 0-7-16,0 0-1 0,0 0 1 16,0 0-2-16,6 6 1 0,0-6-3 15,0 0-5-15,3 0-1 0,3 0-4 16,3-4-6-16,5 1 1 0,-1-3-3 15,10 1-2-15,4 0-3 0,2-1-1 16,6 3-3-16,1-2 0 0,-1 2 0 16,2 2-2-16,5-1 1 0,-7 1 0 15,-1-2-1-15,-7 0-6 16,-2 3 5-16,-11 0 1 0,-7 2 1 16,-7 2-1-16,0-1 0 0,-4 2 0 0,-2 1-16 15,0 1-9-15,-6 0-14 0,2 1-20 0,0 2-24 16,0-3-32-16,-5 0-65 0,1 0-208 15</inkml:trace>
  <inkml:trace contextRef="#ctx0" brushRef="#br0" timeOffset="112577.92">7045 10757 446 0,'0'0'101'0,"0"0"-29"16,0 0-34-16,0 0 5 0,0 0 2 0,0 0-6 16,0 0-12-16,0 0-7 0,53-24 2 15,-24 21-2-15,5-2-10 0,1 0-2 0,6-1-3 16,0 2-5 0,7-3 1-16,-5 0 1 0,9 2-2 0,4-1-3 0,8-3-53 15,-2-7-66-15,-6-5-145 16</inkml:trace>
  <inkml:trace contextRef="#ctx0" brushRef="#br0" timeOffset="131099.91">4895 10580 1 0,'0'0'151'15,"0"0"-123"-15,0 0 1 0,0 0 10 16,0 0 16-16,0 0-3 0,0 0-15 16,0 0 5-16,0 0-1 0,-12-5-11 15,7 5-7-15,-1 1 1 0,2 2 2 16,-2 1 2-16,4-2-9 0,0 0 0 16,0-1-6-16,2 0-2 0,-2 0-1 15,2 0 2-15,0-1 1 0,0 0 2 16,0 0-2-16,0 1-2 0,0 1 0 0,0 0-1 15,0 0-2-15,2-1-1 16,0 0 0-16,2 0 3 0,4 1 0 0,0-1 1 16,1 0-2-16,7 1 0 15,-1-2 2-15,5 3-1 0,3-3 0 0,4 0-3 16,0 0 0-16,-4 0 1 16,-3 0-1-16,3 1-2 0,-11-1 0 0,5 1-2 15,-7 0-1-15,-4-1-2 0,5 1 0 16,-9 0 2-16,0 1-2 0,-2-1 1 15,0-1 0-15,0 1 3 0,0-1-3 16,0 0 3-16,-4 0-1 0,-9 0 0 16,-1 0-1-16,-9 1-2 0,-4 2 0 0,0 2 0 15,3-1-2-15,-1-1-1 0,4 1 2 16,9-1 1-16,-1 1-3 0,3-2 3 16,2 1-1-16,2 0 1 0,1-3 0 15,1 3 0-15,2-3 0 0,0 3 1 16,-2-2-1-16,4-1 0 0,0 0 1 15,0 0 1-15,4 0-2 0,-2 0 2 16,4-1 3-16,5-2-1 0,11-3 0 16,7-1 8-16,9-2-1 0,3-1 1 15,4 0-2-15,5 0-3 0,-7 3 0 0,-5 2-7 16,-5 1-6-16,-6 3 6 0,-11 1 0 16,-6 2 0-16,-3 4 0 0,-5 5-1 15,0-1-23-15,-2 5-23 16,0-3-32-16,-4-2-66 0,-3-4-228 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5:21:09.156"/>
    </inkml:context>
    <inkml:brush xml:id="br0">
      <inkml:brushProperty name="width" value="0.05292" units="cm"/>
      <inkml:brushProperty name="height" value="0.05292" units="cm"/>
      <inkml:brushProperty name="color" value="#FF0000"/>
    </inkml:brush>
  </inkml:definitions>
  <inkml:trace contextRef="#ctx0" brushRef="#br0">15925 9885 95 0,'0'0'105'0,"0"0"-40"0,0 0 0 0,0 0-9 15,0 0-5-15,0 0 0 0,0 0-4 16,0 0-7-16,-23-47 37 16,19 42-54-16,0 0-7 0,2 2 6 15,-2-1 12-15,0 1-14 0,4 1-3 0,0 1-1 16,0 1-1-16,-2 0-4 0,2 0-3 15,-2 0-3-15,2 0 3 0,0 4-5 16,0 5-3-16,0 3 0 0,0 7 0 16,0 3 0-16,0 4 1 0,0 4 0 15,0 3 0 1,4 4 0-16,-4 0 3 0,0 2-4 0,0 0 1 0,0 1 0 16,-2 1 0-16,0-1-1 0,-3-1 1 15,5 2 1-15,0-3-2 16,0-2-1-16,0-2 1 0,0-5-1 0,0-4 1 15,0-4 0-15,0-5 0 0,5-4 0 0,-5-3 1 16,4-3-1-16,-4-4-1 16,0 0-5-16,0-1-15 0,2-1-1 0,0-1-8 15,-2-5-1-15,0-6-7 16,2-4-37-16,0-9-7 16,-2-4-89-16</inkml:trace>
  <inkml:trace contextRef="#ctx0" brushRef="#br0" timeOffset="625.1">15809 9925 275 0,'0'0'104'0,"0"0"-37"16,0 0 13-16,0 0-16 0,0 0-20 0,0 0-10 15,0 0-4 1,0 0-1-16,17-49-6 0,-15 46 1 0,0-1-4 0,4 0-2 15,0-1-3-15,9-2-3 0,-3 1-3 16,11-3-2-16,-2 0 0 16,8-1-2-16,8 0-1 0,8-2 1 0,-1-1-1 15,12 1 0-15,1 1-3 0,-1 0-1 16,4 4 0-16,4-1 1 0,-2 2 0 16,-10 3-1-16,-7 1 2 0,-9 2 0 15,-5 0-2-15,-15 0 3 0,-1 1-1 16,-11 0 2-16,-2 0-1 0,0 1 2 15,0-2-3-15,2 4 1 0,-2-1 0 16,0 1 1-16,-2 3 0 0,4 1-3 16,0 1 2-16,-4 1 1 0,3 0-2 15,-1 3 2 1,2 4 0-16,-4 0-1 0,2 5 1 0,2 1 0 0,-2 4-3 0,0 2 2 16,2 3-1-16,-2 1 1 0,2 3 1 31,3 2-2-31,-1-1-1 0,-2 2 1 15,0 2-2-15,4 0 2 0,1-2-1 16,-3-2-1-16,-2-2 0 0,0-1-1 0,0-2 1 0,0-2 0 16,3-5-1-16,-5-3 1 0,0-6 0 0,0-3 0 0,-2-4 1 31,0-2 1-31,0-4-2 0,-2 1 1 16,-7-1 1-16,-1 0 2 0,-6-1 0 15,-7-1 0-15,-12-1-1 16,-9-1-1-16,-9-3-2 0,-14 1 0 0,-5 1 0 15,-7 0 1-15,1 1-1 0,1 2 2 0,-1-1-2 16,12 4 2-16,8-1 0 16,4 2-1-16,11 1-1 0,-3-2 0 15,9 1-5-15,6 2-10 0,10-1-5 16,3 0 1-16,12 3-17 0,1-1-23 0,1 1-48 16,4-2-52-16,4-2-162 0</inkml:trace>
  <inkml:trace contextRef="#ctx0" brushRef="#br0" timeOffset="16560.53">22296 9903 129 0,'0'0'59'16,"0"0"-2"-16,0 0-2 0,0 0-2 0,0 0-3 15,0 0-2-15,0 0-19 0,0 0-9 16,0-18 35-16,0 16-8 16,0 1-13-1,0 0-10-15,0-1 2 0,0 2 5 0,0 0-3 0,0 0-4 0,0 0-3 16,0 0-2-16,0 0-5 0,0 0-2 16,0 0-5-16,0 2-4 0,2 4-2 15,0 5-1-15,0 1 0 16,0 6 2-16,2 4-1 0,-2 6 0 15,3 4 2-15,-3 3-1 0,0 3 1 16,-2 3 2-16,2-1-1 0,0 0 0 0,2 1-1 16,-2 0 1-16,-2 0-4 15,0-3 0-15,0 0 0 16,2-5 0-16,0-4 1 0,2-2-1 0,-2-7 1 0,0-4-1 0,1-5 0 16,1-4 0-1,-2-3 1-15,-2-4-1 0,2 0 0 16,-2 0 0-16,0-1-9 0,2-7-18 15,-2-7-10-15,0-5-26 16,-2-9-25-16,-6-8-55 0,1 0-150 16</inkml:trace>
  <inkml:trace contextRef="#ctx0" brushRef="#br0" timeOffset="17270.73">22331 9942 334 0,'0'0'78'0,"0"0"-6"16,0 0 1-16,0 0-10 0,0 0-23 15,0 0-7-15,8-51 4 0,-8 47-2 16,0 0-8-16,2 0-13 0,-2 1-1 0,0 2-4 16,3-1-2-16,-1-2-1 0,4 0-2 15,4-4 1-15,3 1-2 0,9-3-2 16,9-1 1-16,2 1 2 0,11-3 0 15,9 0 0-15,1-1-2 0,2 3 0 16,2-1-2-16,-13 5 2 0,3 0 0 16,-9 2 0-16,-12 2-1 0,-4 2 2 15,-5 1-1-15,-5-1 2 0,-1 1-1 16,-1 0 1-16,-3 3-1 0,-2-1-1 16,2 1-2-16,1 3 2 0,-3-2-1 15,0-1 1-15,2 3-1 0,3-1 0 0,-5 0 2 16,-2 2 0-16,2-2 1 15,0 0 1-15,5 0-1 0,-7 0 0 0,0 0 0 16,-2 0 0-16,0-2 1 0,2 2-1 16,2 0-1-16,-1 2-1 0,1 2 1 15,-4 3 0-15,2-1-1 0,-2 3 2 16,2 0-2-16,0 4-1 0,0 1 1 0,-2 2 0 16,1 0-1-16,-3 6 0 15,0 1 1-15,0 4 1 0,0 6-2 16,2 1 0-16,-7 4 0 0,1 3 0 15,2 0 0-15,0 0 0 0,0-2-1 0,2-3-2 16,0-1 2-16,0-4 0 0,2-1 0 16,0-5 0-16,4-5 0 0,-1-5 1 15,-1-6-1-15,-4-5 0 0,2-6 0 16,-2 0 1-16,0-3 1 0,0 0-1 16,0 0 2-16,-6 0 7 0,-3 0 8 15,-1-6-13-15,-11-1-5 16,-6-4 0-16,-12-1 0 0,-8-3 0 0,-15 2 0 15,-9 0 0-15,-11 2 0 0,-5 3 0 16,0 1 0-16,11 5 0 0,5 1 0 0,9 1 0 16,11 4 0-16,7 0 0 0,11 3 0 15,0 2 0-15,6 1 0 0,4 3-5 16,7-1-14-16,-1 3-3 16,5 1-9-16,6 1-6 0,0 4-7 0,6-3-28 15,0 1-43-15,6-2-40 0,2-5-154 16</inkml:trace>
  <inkml:trace contextRef="#ctx0" brushRef="#br0" timeOffset="25148.87">18251 9851 238 0,'0'0'70'15,"0"0"-12"-15,0 0-10 0,0 0 10 0,0 0-7 16,0 0-15-16,0 0-4 0,0 0-8 15,-2-32-3-15,-1 30-3 16,-1 0-1-16,2 0 2 0,0 1 2 0,2 0 0 16,0 1-1-16,0 0-6 0,0 0-8 15,0 0-3-15,0 1-3 0,0 6 0 16,2 6 0-16,0 4 2 0,2 2-1 16,1 4 2-16,3 2 5 0,-2 2-2 15,-2 2 2-15,0 1-1 0,0 1 0 16,1 1-2-16,-3 4-2 0,-2 4-1 15,0-2 0-15,0 1 2 0,-2-3-1 16,-5-4-1-16,5-3 1 0,0-5-3 0,0-3 0 16,0-6 0-16,0-1 0 15,2-2 0-15,0-4 0 0,-2-2 0 16,2 0-16-16,0-6-16 0,-2 0-5 0,2-7-32 16,-6-7-5-16,2-5-27 0,-3-7-41 15,1 0-200-15</inkml:trace>
  <inkml:trace contextRef="#ctx0" brushRef="#br0" timeOffset="25852.99">18170 9860 67 0,'0'0'274'0,"0"0"-226"0,0 0 10 0,0 0 6 16,0 0-19-16,0 0-9 0,0 0-10 15,0 0-3-15,14-41-1 0,-14 39-2 16,0-1-3-16,0 1-2 0,3 0-2 16,3 0-1-16,-2 0-3 0,4-1-2 15,5 0-1-15,5-3 1 0,5 1 1 16,4-3 2-16,8-1 1 0,8-3-2 0,1-1 0 16,7-1-5-16,3-1-1 15,2 0-1-15,4-1 1 0,-6 2-1 0,-3 2 0 16,-3 2-1-16,-5 2-1 15,-6 1-2-15,-3 2 2 0,-16 3 2 0,-1 1 5 16,-11 1-2-16,-6 0-1 0,4 1-1 16,-2 3-2-16,0 2 1 0,-2 2-1 15,0 1 2-15,2-1-1 0,-2 1 0 16,0-1 2-16,0 1 4 0,-2-1 1 16,2 1-2-16,0-1 0 0,0 2-2 0,2 0-1 15,-2 1 0-15,2 0-2 0,4 3 1 16,1-1 0-16,-3 0-1 15,0 4 1-15,4-2-1 16,-4 3-1-16,5 2 2 0,-1 1 0 0,-4 6 0 0,2 0 0 16,0 1 0-16,1 3 1 0,-3-1-1 15,0 1-1-15,-2 0 0 0,-2 0-1 16,0 0-1-16,0-1 3 0,0-2-3 16,2-1 0-16,-2-4 0 0,-2-3 0 15,2-3 0-15,0-6 0 0,-2-2 0 16,2-4 0-16,0-1 0 0,-2-3 0 0,2 1 1 15,-2-2 0-15,2 1 1 0,-2 1 1 16,-2-2 6-16,-5 0 11 16,-1 0-10-16,-4-2-5 0,-7-1 0 0,-6 1-1 15,-4 0-2-15,-10 2-1 0,-5 0 2 16,-8 3-3-16,-3 1 0 0,-6 3 0 16,-1 1 0-1,7 2 0-15,-3-1 0 0,6 1-3 0,8-1 2 0,-1 2 1 16,12-2 0-16,2-1 0 0,4 1 0 15,10-1 1-15,5-2-1 0,9 0-1 16,3 1-10-16,2 2-28 0,0 3-2 16,2 1-20-16,13-3-35 0,-5-3-56 15,3-3-110-15</inkml:trace>
  <inkml:trace contextRef="#ctx0" brushRef="#br0" timeOffset="32025.91">20380 9755 19 0,'0'0'106'0,"0"0"-69"0,0 0 0 15,0 0 12-15,0 0-2 0,0 0-8 16,0 0-8-16,0 0-12 0,0-6-1 16,-2 4 2-16,2 1 4 0,-2 1 1 15,0 0 6-15,-1-2-2 0,1 1-3 16,0 1 4-16,0-3-9 15,0 3-1-15,-2-3-1 0,4 2-2 0,-2-2-1 0,0-1 0 16,2 1 2-16,0 1 1 0,-2-1-3 16,0 1 2-16,2 1-2 0,-2 1 2 15,0 0-5-15,2 0-1 0,-2-1-1 16,2-1-2-16,-2 2 0 16,2 0-3-16,0 0-1 0,0 0-1 0,-3 0-1 15,3 0-3-15,0 3 0 0,-2 3-1 16,0 3 0-16,0 5 0 0,0 4 1 0,-2 2 0 15,2 4 0-15,-2 3 0 16,2 3 0-16,0 3 0 0,2 1 1 16,-4 0 0-16,2 1 0 0,-1-1-1 0,3-2 0 15,0-1 1-15,-2 0-1 16,2-1 1-16,0-1 0 0,0-3 0 16,0 1 0-16,-2-3-1 0,2-3 1 0,-2 2 0 15,2-4-1 1,0-1-2-16,-2-1 2 0,0-2 0 0,0-2 0 0,2-6 0 15,-2 1 1-15,0-1-1 0,2-2 0 0,0 1 0 32,0-4 0-32,0-1 0 0,0-1 1 0,0 0-1 15,0 0 1-15,0 0-1 0,-2-2-7 0,2-5-6 0,-2-4-4 32,0-3-9-32,2-2-17 0,-4-4-16 0,2 2-19 0,-1-3-25 0,1 3-32 15,-2 0-65-15</inkml:trace>
  <inkml:trace contextRef="#ctx0" brushRef="#br0" timeOffset="33175.48">20326 9874 108 0,'0'0'16'15,"0"0"4"-15,0 0 7 0,0 0-3 0,0 0-1 16,-2-52-6-16,2 48 0 0,-2 2-2 16,0-2 2-16,2 2 0 0,-2-2 2 15,0 1-1-15,0 0 3 0,0 0-5 0,-1 3 1 16,1-3-1-16,0 1-3 0,0 1 4 16,2-1-3-16,0 0 6 15,0 2 1 1,-2-3 1-16,2 2-5 0,0-2 1 0,0 0-1 15,0 2-2-15,0-1 0 0,0 2-1 0,2 0-4 0,-2-2-3 16,2 2 0-16,5-3-3 0,-3 2 3 16,2-2 4-16,6-2 2 0,1-1-1 15,3 1 0-15,3-2 0 0,-1-1-3 16,3-1 3-16,4 2-5 16,-2-1 3-16,-1 1-3 0,7 0 2 0,0-2-4 0,0 3-1 15,0-4 3-15,4 3-2 0,-2 1 1 16,2 0-1-16,2 2-1 15,1-1-2-15,-3 1 2 0,0 1-3 16,-2 2 2-16,-2-2-1 0,-2 2 2 16,-5-1 9-16,-3 0 0 0,-3 1-6 15,-1 0-3-15,-5 0 2 0,-2 1-1 0,1 0 0 16,-5 0 1-16,0 0-2 0,-2 0-1 16,0 0 1-1,-2 1-2-15,2-1 0 16,-2 0 0-16,2 0-1 0,-2 1 1 15,2 0-2-15,-2-1 1 0,0 1 0 16,0 1-1-16,2-1 1 0,-2 0-1 16,0 0 1-16,0 1 0 0,0 2 1 15,2-3-2-15,-2 1 2 0,0 2-1 16,0 0 0-16,0 1 1 0,3-2 0 0,-3 0-1 16,0 3 1-16,2-2 0 0,-2 3-2 15,0-1 2-15,0 3 0 0,0 1-2 16,0 1 1-16,0 0 0 0,0 4 0 15,0 0 0-15,0 2 0 0,0 2 1 16,0-1-2-16,0 2 2 0,-2 1-2 16,2 0 1-16,-3-3 0 0,1 4 0 0,2 2 0 15,-2-1 0-15,-2 2 0 0,0-1 1 16,0 1-2-16,0-1 2 16,2-1-1-16,-2 2 1 0,2-3-2 15,-1-1 0-15,1 1 1 0,2 0 1 16,-2 2-2-16,2-1 0 0,0 2 2 0,-2 0-2 15,0-3-1-15,0 1 0 0,0-3 1 16,2 0 0-16,-2-3 0 0,2-1 0 16,-2-4 1-16,2-1-2 0,-2-1 2 15,2-3 0-15,0-2-1 0,-2 0 0 16,2-3 1-16,0 1-1 0,-2-2 1 0,2-1 0 16,0 3-1-16,0-3 1 15,0 0 0-15,0 2 0 0,0-2 0 0,-2 1 7 16,2 0 6-16,-2-1-9 0,-3 2-1 15,1-2-1-15,-2 3 2 0,-2-3-3 16,-2 0 1-16,-1 0-1 16,-3 1-1-16,-1 1 0 0,3 0 2 0,-7-1-3 15,5 0 2-15,-9 0-1 0,-2 1 1 16,-2-1-1-16,-8 1-1 0,-2 0 1 16,-2 1 1-16,-5-1-2 0,-1 3 1 15,-1-2 0-15,5 3 0 0,2-2 0 16,4 0 0-16,-3 1 1 0,1-1-2 15,0 1-2-15,0 2-4 0,0-1 4 16,1 1 1-16,5 1 1 0,0-1 0 16,9 0 0-16,3-3 0 0,5 2 1 0,3-3-1 15,5 0 0-15,-2-1-1 0,8-1 1 16,-2 1-4-16,0 1-6 0,0 0-6 16,-3 2 0-16,3 2-1 0,2 1 0 15,-2-1 2-15,0 2-8 0,2 2-8 16,0 0-6-16,0 1-15 0,2 2-10 15,5-1-8-15,-1 1-46 0,-4-7-72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4:02:28.968"/>
    </inkml:context>
    <inkml:brush xml:id="br0">
      <inkml:brushProperty name="width" value="0.05292" units="cm"/>
      <inkml:brushProperty name="height" value="0.05292" units="cm"/>
      <inkml:brushProperty name="color" value="#FF0000"/>
    </inkml:brush>
  </inkml:definitions>
  <inkml:trace contextRef="#ctx0" brushRef="#br0">5445 14375 100 0,'0'0'93'0,"0"0"-71"16,0 0-2-16,0 0 12 0,0 0 1 0,0 0-7 0,0 0-8 0,0 0-6 15,-6-17 0-15,6 16 0 0,0-1-1 16,0 0 1-16,0 1 0 0,0 0 4 15,0 1 1-15,0-3 0 0,0 3-3 16,-2-2 0-16,-1 2 0 16,1 1-2-16,-6-1 1 0,4 0-1 0,-2 1-1 15,-2 2-3-15,-7 1 0 0,7 2-1 16,-3 2 1-16,-3 2-5 0,8-2-1 0,-2 2-2 16,-5 2 1-16,3-1-1 15,4 3 0-15,-1-3 0 0,1 2 0 16,-4-2 0-1,6 2 2-15,0-1-2 0,-1 3-2 16,3 1 2-16,-2 3 0 0,0 1 2 0,4 3-2 0,-2 0-2 0,2 1 1 16,0 0 1-16,2 4 0 0,2 0 0 15,0-1-1-15,0 1 2 0,3-1-1 16,-1-2 0-16,6 1-1 0,-3-4 1 16,-1 2 0-16,4-4 0 15,3-2 0-15,-1-2 0 0,1-4-1 16,-3-2 1-1,7-2-1-15,-7-3 1 0,9-2-1 16,-9-2 0-16,9-1 1 0,-7-1 0 0,5-7 1 16,-7 1 0-16,7-3 0 15,-7-2 0-15,7 1-1 0,-7-3 0 16,3 1 1-16,-5-3-1 0,0-1 3 16,3 1 1-16,-3-4 5 0,-2 0-2 0,-1 0 3 15,5-4-2-15,-4-1-1 0,-1-3-1 16,-1 2-1-16,2-1-1 0,-6 4-2 15,2 1 0-15,-4 3 4 0,0 1 0 16,0 2 0-16,-4 0 0 0,-6 2 3 16,1 1-4-16,-3 2 0 0,-2 0-2 15,-5 1-1-15,-2 3 1 0,-6-1-3 16,5 1 0-16,-5 3 0 0,-2 1 0 16,-2 2-3-16,2-1 0 0,0 2-4 15,8 0-4-15,-1 0-2 0,-1 0-3 0,4 2-5 16,3 1 0-16,-1 4-5 0,1 2-19 15,1-1-14-15,1 5-33 0,3-2-42 16,-1-4-57-16</inkml:trace>
  <inkml:trace contextRef="#ctx0" brushRef="#br0" timeOffset="2022.6">6367 14519 17 0,'0'0'12'0,"0"0"-5"15,0 0 0-15,0-1 6 0,0 1-6 16,0 0-6-16,0 0-1 0,0 0 0 0,0 0 2 16,0-2-2-16,0 2 6 15,0 0 10-15,0 0 2 0,0 0 4 0,0 0 2 16,0 0 4-16,0 0 4 0,0 0 1 16,0 0-12-16,0 0-3 15,0 0-5-15,0 0 0 0,0-2-1 0,0 2-1 16,0 0-2-16,0 0-2 0,0 0 0 15,0 0 4-15,0 0 5 0,0 0 5 16,0 0 8-16,0-1-7 0,0 0-14 16,0 0 0-16,0 0 2 15,0-2 4-15,0 2 0 0,0-1-3 0,-2 1 4 16,2 1-3-16,-2-2 2 0,0 1-3 0,2 1 4 16,0-2-5-16,-3 2 0 0,3-1 0 15,0 1 0-15,0 0-3 0,0 0 0 16,0 0 1-16,0 0-2 0,0 0 2 15,0 0-1-15,0 0 0 0,0 0 2 16,0 0 1-16,0 0-3 0,0 0 1 16,0 0-1-16,0 0 1 0,0 0-3 15,0 0-2-15,0 0 0 0,0 0-2 16,0 0 0-16,0 3 0 0,0 1-1 16,0 5 1-16,0-3-1 0,0 5 3 15,3 1 0-15,-1 1-1 0,-2 5 1 0,2 0 0 16,-2 3 1-16,0-1-2 15,2 3 2-15,-2-1-3 0,0 0 1 0,2 0-2 16,-2 2 1-16,0-1 0 0,2 2-1 16,-2 0 0-16,0 1 1 15,0-1 0-15,0-3-1 0,2-3 1 0,-2-3-1 16,2-2 0-16,-2-2 0 0,2-4 1 16,-2 1-1-16,2-2 0 0,-2-1-1 15,0-1 1-15,0-2 0 0,0-1 0 16,0 0-2-16,0-2-8 0,0 0-8 15,0 0-5-15,0 0-10 0,-2-3-5 0,-4-3-21 16,0 0-42-16,-7-3-42 0,5-2-170 16</inkml:trace>
  <inkml:trace contextRef="#ctx0" brushRef="#br0" timeOffset="9261.68">7344 14597 86 0,'0'0'39'16,"0"0"-21"-16,0 0-5 0,0 0 4 15,0 0 3-15,0-20 6 0,-2 19-4 16,2 0 3-16,-2-1 0 15,2 1 3-15,0-2-2 0,-4 0-1 0,4 1-3 16,-2 1 1-16,0-1-4 0,0 1-4 16,0-1-4-16,2 0-3 0,0 0-3 0,-2-2 0 15,0 1-2-15,2 1 0 0,-2 0 1 16,0-2-2-16,2-2 1 0,0 2 8 16,0 0 1-16,0 2 3 15,-2 1-1-15,2-5 0 0,0 4 3 0,-2-1 1 16,2 1-1-16,-5 1-1 0,5 0-1 15,0 0-1-15,0 0 1 0,0 0-3 16,0 1 1-16,0 0-3 0,0 0-2 16,0 0 0-16,0 0-4 0,0 0 1 15,0 0-1-15,0 0-3 0,0 3 1 16,0 1-1-16,0 4 0 0,0 2 2 0,5 5 1 16,-3 2 2-16,0-1 2 0,0 4-1 15,0 1 1-15,-2 0-4 0,0 5 0 16,0 1 1-16,0 2-1 15,-4 1-1-15,2-2-1 16,0 0 0-16,2-3-1 0,-5 1 0 0,5-2 0 0,0-3-1 16,0-4 1-1,0-1-1-15,0-4 0 0,0-2 0 0,0-5 0 0,0 0-1 16,0-1 1-16,0-3 0 0,0 2 0 16,0-2 0-16,0 1-1 0,0-2-4 15,0 0-14-15,0 0 0 0,0 0-9 16,-2-2-7-16,-4-2-7 0,4-3-25 0,-2-2-29 15,2-3-53-15,-2 0-130 16</inkml:trace>
  <inkml:trace contextRef="#ctx0" brushRef="#br0" timeOffset="11386.34">8250 14554 89 0,'0'0'55'0,"0"0"-20"16,0 0 7-16,0-6 4 0,0 5 6 16,0 1-14-16,0-2-7 0,0 2 1 15,0-2-6-15,0 0 0 0,0 2-5 16,0 0-2-16,0 0-7 0,0 0-5 16,0 0-2-16,0 0-1 0,0 0 8 0,0 0-9 15,0 0-2-15,0 1 1 0,0 4 1 16,-4 2 4-16,-2 5 0 15,-5-2 4-15,3 1-3 0,-2 0-3 0,-5 1-1 16,1 0-1-16,-5-4-1 0,7 1-1 16,-3-3 1-16,1-2-1 0,1-1-1 15,-1 0 1-15,4 0 0 0,-5 0 0 16,3-3-1-16,1 0 0 0,3 0 0 16,4 0 0-16,-2-2 0 0,4-2 0 15,0 1 0-15,-1-2 0 0,3-1 1 16,-2-1-1-16,0-1 1 0,2 0-1 0,0-3 1 15,4 2-1-15,1 1 0 16,1 0 0-16,0 2-1 0,0 2 1 0,3-1 0 16,-5 2 0-16,2 1 0 15,2 1 1-15,2 1 0 0,1-3-1 0,1 1 1 16,5 1 0 0,-5 1 0-16,5 0 0 0,-7 0-1 0,2 1 1 0,-1 4-1 15,-5 1 1-15,0 3 1 0,0 2-1 16,-4 3 3-16,-2 5-1 0,0 0 2 15,-8 4 0-15,0 2 0 0,-5 0-1 16,-1 2-2-16,2-1-1 0,-1-2 0 16,3-1-1-16,4 0 2 0,-1-2-2 15,-1-4-2-15,4 1 2 0,-2-2 0 0,0 0 2 16,4-5-2-16,-5-1 0 0,5-3 0 16,0-1 0-1,-2-2 0-15,4 2 0 0,0-4 0 0,0-1-2 0,0-1 2 16,0 2-1-16,0-2-1 0,0 0 2 15,4 1 0-15,0 1 0 0,5-2 0 16,-1 1 1-16,8 2 0 0,-3-2 2 16,3 1 0-16,1-1 2 0,-1-2 3 15,-1 1 5-15,-1 0-4 0,1 0-3 0,-5 0-4 16,5-2 1-16,-5 1-2 0,-2 1 0 31,-2 0-1-31,1 0 0 0,-3 0 1 0,-4 0-1 0,0 0 0 0,0 0-4 16,0 0-24-1,0 0-8-15,0 0-18 0,0-2-16 0,-2-2-31 0,-4-1-132 16</inkml:trace>
  <inkml:trace contextRef="#ctx0" brushRef="#br0" timeOffset="12764.05">9006 14586 94 0,'0'0'53'0,"0"0"-13"16,0 0 2-16,0 0 1 0,0 0-3 0,-43-7-14 15,35 7-6-15,2 0-3 16,3 0 4-16,1-2 0 0,0 2-1 16,2 0 2-16,0-1 0 0,0 1-1 0,0-1-7 15,0-1-2-15,0 2-5 0,2-1-4 16,3-3-1-16,1 0 1 0,4-2 4 15,7 0 5-15,-3-1 3 0,1 0-1 16,-1-1-2-16,5 3-3 0,-3-1-3 16,-1 1 1-16,-1 2 1 0,3 1-5 15,-3 2 2-15,1 0-1 0,-3 2-2 16,0 3 1-16,1 1-2 0,-5 2 1 16,4 1-1-16,-3-1 0 0,3 3-1 15,-6 0 1-15,3 2 0 0,-3-1 0 16,-4-1 1-16,0 2-2 0,-2-2 1 15,-4 3 2-15,-9 0-3 0,1 0-1 16,-9 1-11-16,-3-1-7 0,3 0-1 0,-8 3-1 16,6-2 0-16,3 1 5 15,-1-2 9-15,6-1 7 0,-3-2 0 16,7-3 1-16,1-2 2 0,4-2 2 0,4-4 7 16,2 0-1-16,0 0-1 15,0 0-1-15,0 0 1 0,0 0-2 0,4 0-4 16,2 0-3-16,7 0 1 0,-1-2 2 15,5 1 4-15,1 1-3 0,5-3-1 16,0 3-1-16,-1 0 0 0,-1-1 0 0,2 5-2 16,-3 2 0-16,-3 1-1 0,-3 0 1 15,-1 1 0-15,-9-1-1 0,0-2 1 16,-4 4 1-16,0 0 2 0,-4 2 6 16,-8 5 3-16,-5 0-2 0,-6 4-1 15,-6 1-6-15,-2-2-2 0,-2 0-1 16,2-3-1-16,0 2-1 0,4-2-13 15,1-3-16-15,1 1-13 0,4-3-3 16,7 1-38-16,1-3-45 16,5-4-121-16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5:22:23.857"/>
    </inkml:context>
    <inkml:brush xml:id="br0">
      <inkml:brushProperty name="width" value="0.05292" units="cm"/>
      <inkml:brushProperty name="height" value="0.05292" units="cm"/>
      <inkml:brushProperty name="color" value="#FF0000"/>
    </inkml:brush>
  </inkml:definitions>
  <inkml:trace contextRef="#ctx0" brushRef="#br0">7630 7168 125 0,'0'0'64'0,"0"0"-15"0,0 0 13 16,0 0-9-16,0 0-4 0,0 0-8 16,0 0-2-16,0 0-1 15,-48-17-4-15,42 15-2 0,4 0-5 0,0 2-5 16,2-1 0-16,-4 0 4 0,4 1-8 16,0 0-2-16,0 0-3 0,0 0-2 15,0-2 0-15,0 2-4 0,0 0 1 16,0 0-3-16,0 0 2 0,0 0-3 0,6 0-2 15,2 0 0-15,3 0 8 0,3 0-1 16,7 0 1-16,3 0 0 16,7-4 0-16,3 4-1 0,3-3 1 15,0-1-1-15,6-1-1 0,5-1 0 0,-1 0 0 16,5-2 0-16,-2 1-2 0,1 2-3 16,-3-2-1-16,0 3-1 15,-5 1 2-15,-10 0-2 0,0 2 1 0,-12 1-2 16,-9 0 2-16,-2 0-1 0,-3 1 0 15,-3 0 0-15,-2-1 1 0,-2 0-2 16,0 0 1-16,0 0-1 0,0 0 2 16,0 0-2-16,0 0 1 0,0 1 0 15,0-1 2-15,0 0-3 0,0 0 2 16,0 0 1-16,0 0 0 0,0 0 0 16,0 0-2-16,0-1 0 0,0 0 0 0,0 1-1 15,0 0 0-15,0 0 0 0,0 0-1 16,-4 1-8-16,0 2-10 0,-3 0-13 15,-1 1-9-15,2 4-14 0,-2-1-20 16,-3 0-27-16,3 2-76 16,0-5-133-16</inkml:trace>
  <inkml:trace contextRef="#ctx0" brushRef="#br0" timeOffset="1881.51">17887 7124 203 0,'0'0'142'0,"0"0"-81"16,0 0 2-16,0 0 21 0,0 0-19 15,0 0-11-15,-33 1 1 0,33-1-6 16,0 0-7-16,0-1-4 0,0-1-6 15,0 0-8-15,2 2-5 0,0-2 2 16,2 1-6-16,-2-1-2 0,0 1-7 16,4 1-2-16,-2 0 0 0,7 0-1 15,3 0 0-15,1 0 0 0,1 0-1 16,3 0 2-16,2 3-4 0,-5 0 0 0,5 1 1 16,1 1-1-16,-1 2 1 15,-2-1-1-15,-3 3 0 0,3 0 0 0,-7-1 1 16,5-1-2-16,-11 0 1 0,2-2-1 15,-4-2-12-15,3 0-13 0,-3 0-16 16,-4 0-9-16,0-3-52 0,-13-3-69 16,-1-13-226-16</inkml:trace>
  <inkml:trace contextRef="#ctx0" brushRef="#br0" timeOffset="9025.65">6460 10514 222 0,'0'0'63'0,"0"0"-32"0,0 0 5 16,0 0 11-16,0 0-4 0,0 0-7 16,0 0 0-16,-11-17-4 0,11 16 4 15,0-1-3-15,0 2-9 0,-2 0-3 16,2 0 2-16,0 0-4 0,0 0-1 0,0 0-5 15,0 0 3-15,0 0-1 0,0 0 0 16,0-2 1-16,0 2-2 0,0 0-2 16,0 0-4-16,2 0-1 15,5 0-2-15,3 0-3 0,2-3 0 0,9-1 2 16,4-1 3-16,6-1 6 0,8-1 0 16,5 0-7-16,5-4 0 0,5 2 3 15,6 1-2-15,4 0-2 0,2 2-1 16,0-1 3-16,0 0-4 0,0 0-3 15,-1 2-1-15,-5 0 1 0,-3-1 1 16,-3 3 2-16,-8-1-1 0,-3-1 0 16,-8 3 2-16,-10 0-1 0,-6 1 2 15,-9-1-1-15,-2 2-4 0,-8 0 3 0,2-1-1 16,-2 1 1-16,0 0 7 0,0-1-1 16,0 1-2-16,0 0-3 15,0 0-4-15,-2 0 3 0,0-2-2 0,-4 1 0 16,6-1-1-16,0 1-1 0,-2 1 0 15,2-1 0-15,0 1-1 0,-2 0-7 16,-2 0-2-16,2 0-8 0,-5 2-4 16,-1 4-4-16,0 2-14 0,-5 0-10 15,1 2-27-15,2 1-15 0,-1 0-50 16,5 2-51-16</inkml:trace>
  <inkml:trace contextRef="#ctx0" brushRef="#br0" timeOffset="9567.94">8593 10477 452 0,'0'0'77'16,"0"0"-12"-16,0 0-17 0,0 0 9 15,0 0-9-15,0 0-17 0,0 0-7 0,0 0-9 16,-6-2-2-16,12 2-1 0,6 0-1 15,5 0 2-15,4 3-1 0,6 0-2 16,1 0-1-16,8-1 0 0,3 0-3 16,4 0 0-16,3 1-6 0,7 1-1 15,-1-1 1-15,2 1 0 0,-2 1 1 16,-7 2-1-16,1 1-1 0,-5 0-25 16,-8 1-37-16,-10-4-62 0,-9-5-102 15</inkml:trace>
  <inkml:trace contextRef="#ctx0" brushRef="#br0" timeOffset="15523.25">12285 11415 114 0,'0'0'74'0,"0"0"-27"16,0 0 7-16,0 0-13 0,0 0-4 16,0 0 3-16,-27-10 2 0,23 10-7 15,0 0 1-15,4-2-1 0,-4 2-4 0,-3-1-2 16,5 0-4-16,2 0-2 0,-2 0 0 15,0 0-3-15,2 0-2 16,0 1-1-16,-2 0-1 0,2-2-4 16,0 2-5-16,0 0-4 0,4 0-2 0,0 0-1 15,9 0 0-15,-3 0 4 0,9 0 4 16,-5 0 1-16,9 0-1 0,-2-1-1 16,-1 1-1-16,3 0-6 0,-4-1 3 15,-3 1-3-15,-3 1 0 0,1 1 0 16,-8 1 0-16,-4-1 1 0,2 0 0 15,-1-1-1-15,-3 0-4 0,0 2-20 16,0-3-12-16,-7 6-10 0,3-3-10 16,-10 0-31-16,-3-1-93 0</inkml:trace>
  <inkml:trace contextRef="#ctx0" brushRef="#br0" timeOffset="38650.15">8982 12660 315 0,'0'0'18'0,"0"0"14"0,0 0 3 16,0 0 13-16,0 0-6 0,0 0-8 15,0 0-6-15,0 0-1 0,-11 8 3 16,11-8-8-16,0 0-5 0,0 0-2 16,2 0-3-16,3 0-7 0,3-2 0 15,6 2 3-15,3 0 1 16,3 0-1-16,1 0-3 0,2 3-1 16,6 0-1-16,0 0 1 0,0-1-4 0,0 1 2 15,2 0 0-15,-2-1-2 0,-5 0 1 16,1 2 0-16,-6-1-1 0,-3 3 0 15,-3-2 0-15,-5 0 0 0,-2 0 0 16,-4-1-6-16,-2 1-30 0,0-1-17 0,-2 1-7 16,-4 1-27-16,0-4-44 0,2 1-84 15</inkml:trace>
  <inkml:trace contextRef="#ctx0" brushRef="#br0" timeOffset="39075.71">11948 12543 316 0,'0'0'41'0,"0"0"12"16,0 0 15-16,0 0-2 0,0 0-18 15,0 0-11-15,0 0-6 0,0 0-5 16,-17-20-6-16,17 20-4 0,5 0-10 15,1 0-2-15,4 0 6 0,2-1 7 16,5 1-6-16,-5 0 4 0,9 1-2 16,-4 3-4-16,3 1-4 0,1-1-3 15,0 3 1-15,3 0-3 16,-5 2 1-16,4-3 0 16,2 1-1-16,-3 1 0 0,-3-1-8 0,0-3-61 0,-9-4-54 15,-10-11-121-15</inkml:trace>
  <inkml:trace contextRef="#ctx0" brushRef="#br0" timeOffset="44369.68">5633 15684 321 0,'0'0'20'0,"0"0"36"0,0 0-4 16,0 0-13-16,0 0-21 0,0 0-5 15,0 0-3-15,0 0-3 0,6 0 5 0,-2 4 7 16,5 0 0-16,1 2-2 0,2-3 0 15,-1 0-3-15,5 0-4 0,-1 0-1 16,1-1 2-16,5-2-3 0,2 0 1 16,5 0-1-16,6 0-3 0,-3-1 1 15,4 0-1-15,0-1 2 0,0 0-4 16,0 0-1-16,0 2-2 0,-4 0-1 16,-4 0 1-16,-10 0 0 0,1 0 1 15,-9 3-1-15,-5-1 1 0,-4 0 0 16,0 3 0-16,0-3-1 0,0 2-6 15,0-1-27-15,0-1-9 0,0 0-27 16,2-2-34-16,8-4-34 0,-2-6-24 0</inkml:trace>
  <inkml:trace contextRef="#ctx0" brushRef="#br0" timeOffset="45199.12">8982 15737 89 0,'0'0'23'0,"0"0"10"0,0 0-11 16,0 0-3-16,0 0 6 0,0 0 12 15,0 0 1-15,-2 4-11 0,2-4-3 16,0 0 4-16,0 0-2 0,0 0-1 16,0 0 6-16,0 0-2 0,0 0 0 15,0 0-4-15,0 0-7 16,0 0 1-16,0 0-4 0,0 0-3 0,2 0-6 15,2 0-2-15,4 0 10 0,0 1 2 16,5-1-2-16,-1 0-2 0,5 0-4 0,-1-2 0 16,5-1-3-16,0-2-2 0,-1 2-2 15,3 1 0-15,-7 2-1 0,3 0 1 16,-7 0-1-16,1 0 1 0,-5 0-1 16,0 0-2-16,-1 2-13 0,-5 0-12 15,2 0-16-15,-4-1-30 16,0-1-42-16,-4-3-98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4:03:57.626"/>
    </inkml:context>
    <inkml:brush xml:id="br0">
      <inkml:brushProperty name="width" value="0.05292" units="cm"/>
      <inkml:brushProperty name="height" value="0.05292" units="cm"/>
      <inkml:brushProperty name="color" value="#FF0000"/>
    </inkml:brush>
  </inkml:definitions>
  <inkml:trace contextRef="#ctx0" brushRef="#br0">22331 4352 6 0,'-4'0'8'15,"-2"0"-6"-15,2 0-2 0,-1 0 0 0,3 1 0 0,0 1-3 16,0 0 2-16,2-1 0 0,0-1-1 16,0 0 0-16,0 0 2 0,0 0 4 15,0 2 8-15,0-2 2 0,0 0 12 16,0 0 15-16,-2 0-12 0,2 0-7 15,-2 0-4-15,-2 0-8 0,0 1-9 16,-4-1 1-16,3 0-1 0,1 1 4 0,4-1 6 16,-2 0 6-16,2 0 4 15,0 0 3-15,-2 0 6 0,2 0 5 16,-2 0-6-16,2-4-2 0,0 6 2 16,0-2 3-16,0 0-6 15,-2 0 1-15,2 0-9 0,0 0-1 0,-2 0-5 0,2 0 2 16,-2 0-2-1,2 0-3-15,0 0-1 0,0 0-3 0,0-3-3 0,0 3 0 16,0 0-1-16,0 0 0 16,0 3 0-16,0-1-1 0,2-1 1 0,0 1 2 15,2 0 2-15,4 0 3 0,5-2 1 16,-3 0 6-16,9-1-2 0,2 1 1 16,5 0-1-16,5-5-3 15,0 0-2-15,2 2 0 0,1-3-1 0,-3 1 0 0,0 0-2 16,0 1-1-16,-11 1 0 0,1-2-2 15,-7 3 4-15,-1 1-1 0,-5 0 0 32,-2-1-2-32,3 2 0 0,-5 0-1 15,2-3-1-15,-6 3-1 0,2 0 1 16,-2 0 0-16,2 0 0 0,-2 0 1 16,0 0-2-16,0 0 0 0,0 0 1 15,0 0 0-15,0 0-1 0,0 0 1 16,0 0-1-16,0 0 0 0,-2 3 0 0,2 0 1 15,-2 0-1-15,2 2 0 0,0 1 0 16,0 2-3-16,0 1-27 0,-2 2-16 16,2 0-27-16,0-1-36 0,0 0-58 15</inkml:trace>
  <inkml:trace contextRef="#ctx0" brushRef="#br0" timeOffset="9919.69">24960 6043 54 0,'0'0'30'16,"0"0"-19"-16,0 0 0 0,0 0 9 15,0 0 5-15,0 0-5 0,0 0 3 16,0 0-4-16,-45-11 10 0,39 9 8 0,-5 0-1 16,3 1-6-16,2 0-2 15,4 0 3-15,2-1 5 0,0 1-3 0,0 1-3 16,0-1-2-16,0 1-4 0,0-1-2 15,0 1-4-15,0 0-6 0,0 0-5 16,0 0-4-16,0 0-2 0,0 0-1 16,0 2 0-16,2-1 0 15,4 1 0-15,11 0 1 0,-7 1 2 0,9 0 2 16,1-2-1-16,5 0 2 0,4-1 0 16,0 1-2-16,0-1 0 15,8 0 0-15,5-1-1 0,-1-4 2 0,13-3 1 16,-3 3 1-16,5-2-2 0,8 0-1 15,2 1 1-15,7-2-1 0,1 3 0 0,7-2-2 16,-5 3 2-16,11 0-2 16,-4 1 2-16,6 3-1 0,-3-2-2 15,1 2-1-15,4 0-1 0,-10-1 1 0,4 2 0 16,-7 3 1-16,5-2 1 0,-9 2-1 16,5 0 0-16,-3-1 1 0,-5 0 1 15,-3-1-3-15,-2 1-1 0,-6 1 1 16,-8 1 1-16,1 1 0 0,-13 1 1 15,3-1-2-15,-4 0 0 0,-6 1 1 16,-2-1 0-16,-8 0 0 0,0-3-1 16,-9 0 1-16,-1-2-1 0,-9 0 1 15,-2-1 0-15,-2 0-1 0,0 0 2 16,0 0 4-16,0 0 13 0,0 0-8 0,0 0-2 16,0 0-3-16,0 0 1 0,0 0-3 15,0 0 1-15,0 0-3 0,0 0-1 16,0 0 0-16,0 0 0 0,0 0 0 15,0 0-1-15,0 0 0 0,0 0 0 16,0 0 1-16,0 0-1 0,0 0 0 16,0 0 0-16,0 0 0 0,-2 0 0 0,0 0 0 15,-2 0-1-15,-5 0-3 16,1 2-19-16,2 1-12 0,-2 0-8 0,-7-2-10 16,3-1-34-1,-9 0-62-15,7-3-141 0</inkml:trace>
  <inkml:trace contextRef="#ctx0" brushRef="#br0" timeOffset="11090.16">28830 6036 1 0,'0'0'41'15,"0"0"-35"-15,0 0-3 0,0 0 18 0,0 0 1 16,0 0-13-16,-39 2-6 0,35-4 5 16,-2 0 0-16,-1 0-6 0,-1 1 4 15,4 0 5-15,0 0 9 0,0 0 14 16,0 0 5-16,-3 1 0 0,1 0-3 16,0-1-5-16,4 1-5 0,0-1-1 15,0 1 9-15,0 0-2 0,2-2-6 16,0 2-3-16,0 0-5 0,0 0 0 15,0 0 5-15,0 0 0 0,0 0-8 16,0 0-1-16,0 0-4 16,0 0-1-16,0 0-3 0,0 0-2 0,6 0-2 0,6-1-1 15,1 2 0-15,9 2 12 0,3 0 3 16,8 1-2-16,7-3-5 0,1 1 0 16,4-2-4-16,5 3-1 0,0-3-1 15,12 0 0-15,2 0-2 0,8 0 0 16,2 0 1-16,9 0-1 0,0 3 1 15,6-3-1-15,4 1 0 0,0-1-1 16,-2 0-3-16,0 2 2 0,-7-2 1 16,-11 0 2-16,-5 0-2 0,-10 0 1 15,-11 0 0-15,-5 0 1 0,-13 0 2 16,-2 0 7-16,-9 0-2 0,-8-2 1 0,-3 1 2 16,1-2 3-1,-4 2-2-15,2-1-1 0,-4 2-3 0,0-1-5 0,0 1-2 16,1 0-1-16,1 0-1 0,0 1 0 15,2 1-1-15,0 2 0 0,0-1 1 16,1 0-1-16,1 2 1 0,-2-1 0 16,0 1 0-16,0-1 0 15,-3 0 0-15,-1-2 0 0,0-1 0 0,-2 0 1 16,2-1 0-16,-2 0-1 16,0 0 1-16,0 0 0 0,0 0 0 0,0-1-1 0,0-1-3 31,-4 1-5-31,-3-1-10 0,-3-1-17 15,-4-2-18-15,-3-3-10 0,-6-2-31 16,-4-10-70-16,1 0-238 0</inkml:trace>
  <inkml:trace contextRef="#ctx0" brushRef="#br0" timeOffset="29241.56">4411 8116 33 0,'0'0'42'0,"0"0"-10"15,0 0-10-15,0 0 3 0,0 0 0 0,0 0 2 16,0 0 4-16,0 0 3 0,0-2-6 16,0 2-3-16,0 0 7 0,0 0-2 15,0 0 0-15,0-1-1 0,0 1-5 16,0 0-3-16,0-2-2 0,0 2-4 15,0 0-1-15,0 0-5 0,0 0-2 16,0 0-2-16,0 0-3 0,0 0-1 16,0 0 0-16,2 0 0 0,2-1 2 15,1 1-1-15,-1-2-1 0,8 1 3 16,-2 1 0-16,-1 0-1 0,1 0-1 16,7-1 1-16,-5-1-2 0,9 2 0 0,-1 0 1 15,3-1 0-15,8 1 0 0,2 0 1 16,6 0 1-16,9-2 4 0,-3-1 1 15,11-1 2-15,2-1-2 0,2-2-1 16,10 0-4 0,1-3 1-16,1 2-2 0,2-1-1 0,3-1 2 15,8 0-4-15,4-4-3 0,-3 0 3 0,5 1 5 16,0-2 1-16,-6-1 3 0,2 2-2 16,-9 0 1-16,7-1 1 0,-13 1 0 15,1 3 0-15,-7 1-8 0,-6 2 3 16,-4 2-3-16,-11 1 1 0,-6 1 0 15,-5 2 1-15,-8 0-1 16,-3 0 1-16,-12 1-2 0,-5 1 0 0,0-2 1 0,-6 2-2 16,0 0 2-16,0 0 2 0,0 0 12 15,0 0 3 1,0 0-9-16,0 0-2 0,-6 0-1 0,6 0-1 0,-4-1 0 16,-3-1-2-16,-1 1-3 15,-6-2-1-15,10 3 0 0,-1 0-1 16,1-1 1-16,2 1 0 15,2 0 0-15,0 0-2 0,0 0 0 0,0 0-25 0,0 0-8 16,0 0-9-16,-2 1-13 0,0 2-22 0,-2 2-46 16,0 1-47-16</inkml:trace>
  <inkml:trace contextRef="#ctx0" brushRef="#br0" timeOffset="29731.21">6567 7890 110 0,'0'0'164'0,"0"0"-105"0,0 0-17 0,0 0 15 16,0 0-2-16,0 0-16 15,0 0-12-15,0 0-4 0,-4-3 0 0,4 3-2 16,0 0-5-16,0 0-7 16,0 0-5-16,0 5-2 15,2 2-1-15,0 4 5 0,2 3 16 0,1 0-7 0,-1 4-6 16,-2 1 0-16,0 6-3 16,4 1 1-16,-4 7-3 0,-2 5 10 15,4 1-6-15,-2 5-4 0,0 3-1 0,-2 4-1 16,2 1 1-16,0 0 0 0,1 4 1 0,-1 0-1 15,0 1 1-15,0 1-2 0,0-1-2 16,-2-1 0-16,0 0 0 0,8-3 0 16,-6-2 1-16,4-1-1 0,-2-4 2 15,3-2-2-15,-1-3 0 0,0-4 1 16,0-3 0 0,0-2-1-16,-1-2 1 0,1-3-1 15,-2-2 0-15,6-2 1 0,-4-1-1 0,-1-1 2 0,1-5-2 0,0-3 0 31,0-1 0-31,-2-2-3 0,3-4-36 16,-5-6-18-16,0 0-13 0,-2-3-38 16,-2-8-54-16,-5-3-88 0</inkml:trace>
  <inkml:trace contextRef="#ctx0" brushRef="#br0" timeOffset="30125.79">6466 9201 412 0,'0'0'59'0,"0"0"-13"0,0 0-13 16,0 0 15-16,0 0-9 0,0 0-13 15,0 0-4-15,0 0-3 0,-19-44-2 16,19 44-4-16,0 0-4 0,-2 0-5 15,2 0-4-15,0 0 0 0,0 1-1 16,0 4-1-16,0 1-1 0,2 1 2 16,0 2 1-16,0 2 0 0,7 0 0 0,-3 2 0 15,0 0 2-15,4 5-2 0,-1-1 1 16,-1 1 2-16,0 0-2 0,1-1 0 16,1 2-1-16,-2-2 1 0,0 0-1 15,-1-3 1-15,9-2-1 0,-3 0 0 16,3-5 0-16,3-4 1 0,1-3 0 15,7-4 1-15,2-9 1 0,4-5 1 16,2-4-1-16,1-3-1 0,1-2 0 16,-2-5-1-16,-2-3-1 0,-2-5-2 15,-2-5-43-15,-8-3-40 0,-1-5-55 0,-9 6-196 16</inkml:trace>
  <inkml:trace contextRef="#ctx0" brushRef="#br0" timeOffset="30929.21">5848 7472 257 0,'0'0'74'0,"0"0"-30"16,0 0-11-16,0 0 19 0,0 0-1 15,0 0-21-15,0 0-6 0,-2-51 3 16,-2 43 0-16,-3 3-5 0,1 2 0 16,-2-1-10-16,4 1-1 0,-2-1-2 15,2 2-3-15,-7 0-1 0,1 0 0 16,0 2-2-16,-1 0-3 0,-5 0 0 0,5 3 0 16,-5 2 0-16,5 5-1 15,-1 0 0-15,0 5-1 0,-1 2 0 0,-3 2 0 16,5 0 2-16,1 0 0 0,2 0 0 15,0-1 0-15,3 0-2 0,5 0 1 16,0 1-1-16,0-2 2 0,5 2-2 16,3-3 1-16,4-1 0 0,1 2-2 0,5-5 2 15,1 1 1-15,10-5-3 16,0-1-20 0,4-2-17-16,2-5-25 0,2-1-18 0,4-8 0 15,-5-6-19-15,-3 1-56 0</inkml:trace>
  <inkml:trace contextRef="#ctx0" brushRef="#br0" timeOffset="31831.19">6146 7515 152 0,'0'0'194'0,"0"0"-160"0,0 0 23 0,4-58 8 15,-4 45-9-15,0 1-16 0,-4 1-6 16,1 1-2-16,1 6-5 0,-2 0-8 16,0 4-7-16,0 0-2 0,-6 0-3 15,1 5-6-15,-1 6-1 0,-6 6 0 16,1 3-2-16,-1 1 1 0,5 2 1 15,3 0 0-15,0-1 0 0,-1-2 0 16,9-2 0-16,-2-4-1 0,2 2-1 0,0-2 2 16,0-3-3-16,2-2 1 0,0 0 0 15,7-1 1 1,-1-3-3-16,-2 1-2 0,2-3 2 16,5 0 2-16,-1-3 1 0,5 0 1 15,-5-6 0-15,3-3 1 0,3-4 0 0,-3-1-1 16,1-3 2-16,-7 1-2 0,-3-1 2 15,-2-1 1-15,2 3-1 0,-2 1-2 0,-2 5 1 0,-2 2 0 16,0 3 0-16,0 3-1 0,0 0 1 16,0-1 1-16,0 2-2 0,0 0 0 15,0 3-5 1,0 3-1-16,4 4 3 16,-4 2 3-16,5 0 0 0,1 1 0 0,-2-3-1 0,8-1 1 0,-3-2-1 15,-3-1 0-15,6-1 0 0,1-2 1 16,-5-2 0-1,8-1 0-15,-3 0 2 16,3-4-2-16,-1-2 2 0,-3-2 0 0,5-2-1 16,-7-2 0-16,-4-2 2 0,5 0-1 15,-3-2 0-15,-4-2 1 0,0-3 3 16,0-3 5-16,-4-1 2 0,2-3-6 16,-2-1-2-16,7 3 0 0,-5 4-1 15,-2 7-3-15,0 3 1 0,0 4 0 16,0 4 1-16,-2 0 4 0,-3 4-1 0,3 0-2 15,2 0-2-15,-2 1-2 16,2 6-4-16,-4 3-2 0,-2 8 4 0,4-1-1 16,0 0 3-16,2-3 0 15,0 0 0-15,0 1 0 0,0-1-2 0,2 2 1 16,4-2 1-16,0 1 0 0,5-1-2 16,-1 0 2-16,4-1-1 0,1-3 1 15,-3-2-1-15,1 1 1 0,-1-4 1 16,-4 2-1-16,-1-4 1 0,3-1-1 15,-4-1 0-15,-2-1 0 0,0 0 1 16,1-7 3-16,-1-1 0 0,4-5-1 0,-2-5-1 16,-2 0 0-16,0-4-2 0,3-3 3 15,-3-2-2-15,4-3 1 0,0 1 4 16,-4 2-1-16,3 1 0 0,-3 2-2 16,-2 7-1-16,-2 2 0 0,0 4 0 15,0 2 3-15,0 0 5 0,0 2 0 16,-2 0-5-16,2 5-3 0,-4-4-1 15,2 3 1-15,-1 0-1 0,1 0 0 16,0 2 0-16,2-1-1 0,0 1 1 16,0 1-1-16,0 0 0 0,0 0-3 15,0 4-2-15,0 8-3 0,0 4 4 0,0 6 4 16,0 4-1-16,0 5 1 0,0 2 0 16,0 1 0-16,0-2 1 0,0-1 1 15,2-3-2-15,3-6 0 0,1 2-1 16,-4-4-36-16,4 0-37 0,-4-2-39 15,0-2-98-15</inkml:trace>
  <inkml:trace contextRef="#ctx0" brushRef="#br0" timeOffset="32712.68">5699 9521 297 0,'0'0'53'0,"0"0"-16"16,0 0 5-16,0 0 9 0,0 0-8 15,-10-25-12-15,10 24-7 16,0 1-7-16,0 0-5 0,0-1-9 0,0 1 0 16,0 0-3-16,6 0-1 0,4 1-1 15,5 2 2-15,10 0 0 0,6 2 0 16,8-1 2-16,10 1-1 0,5-1 4 0,14-2 1 16,15-2 12-16,8 0 5 0,17-3-13 15,7-5-4-15,18-1 0 0,11-5 0 16,7-4-2-16,6 0 0 15,13-4 0-15,3-1 0 0,9 0-4 0,-6 3-4 16,0 3 4 0,-9 4 1-16,-8 5 4 0,-12 4-5 0,-13 3-5 0,-18 1 5 15,-19 5 2-15,-16 4 0 0,-17 0 4 16,-16-1 28-16,-7 1-29 0,-10-2-4 16,-8 0-1-16,-5 1 0 0,-7 0 0 15,-5-2 1-15,-4 0-1 0,-2-1 0 16,-2 3-1-16,-13 2-15 0,-12 0-47 15,-18-1-42-15,-7-3-100 0</inkml:trace>
  <inkml:trace contextRef="#ctx0" brushRef="#br0" timeOffset="33578.81">5893 9737 330 0,'0'0'56'0,"0"0"-13"15,0 0 8-15,0 0 8 0,0 0-19 16,0 0-10-16,0 0 3 0,4-34 5 15,-4 34-5-15,0 0-7 0,0 1-9 32,0 0-6-32,0 2-8 0,0 4-3 0,0 3-3 0,0 8 1 0,0 3 2 15,5 4 0-15,-1 2 0 0,-4 3 2 16,4 0-1-16,-2 5 3 0,0 3 0 16,-2-1 0-16,2 5-1 0,-2 1-1 0,0 0-1 31,2 1 2-31,-2 1-2 0,0 1 1 15,0 1-2-15,0 1 0 16,0 0 2-16,0-4-2 0,-4-3 0 0,4-1-1 16,-2-3 0-16,2-1 1 0,0-4 1 15,0-3-1-15,2-4 0 0,2-4 1 16,-4-3-1-16,2-3 1 0,4-5-1 16,-1 1 0-16,-5-4 0 0,0-3 1 15,2 1-1-15,0-4 1 0,-2 0-1 16,2-1 0-16,-2 2 0 0,2-1 0 15,-2 2 1-15,2-1 0 0,0 0-1 16,2 1 0-16,0-1 0 0,7 1 0 16,-1 2 0-16,2-1 0 0,7 0 1 0,-3 3-1 15,11-2 1-15,2 2-1 0,4 2-1 16,5 1 0-16,9 1 0 0,3-1 1 16,10-1-1-16,8-2 1 0,8-1 0 15,11-3 0-15,12-2 1 0,7-2 0 16,12 0 2-16,10-8-1 0,6-6 2 15,11-2-4-15,6-6-4 0,6 1 4 16,4-1 0-16,2 2 2 0,3 3 1 0,-3 0-1 16,-2 2-2-16,-4 1-5 0,-8 1 5 15,-6 2 2-15,-7 1 1 16,-10 0-3-16,-8-1-5 0,-10-1 5 0,-9 0 0 16,-14-1 0-16,-15 2 1 0,-14-3 1 15,-15 2-2-15,-16 0-16 0,-15-2-16 16,-10 0-12-16,-16-3-6 0,-13-5-15 15,-15-2-91-15,1-3-289 0</inkml:trace>
  <inkml:trace contextRef="#ctx0" brushRef="#br0" timeOffset="33925.04">9203 9419 297 0,'0'0'59'16,"0"0"-17"-16,0 0 22 0,0 0 5 0,0 0-22 15,-56-16-17-15,56 16-5 0,0 5-8 16,-2 5-10-16,0 3-4 15,0 6 3-15,0 2 6 0,2 4 4 0,0 1 2 16,0 6 7-16,0 3-2 16,0 3-12-16,2 7-2 0,0 4-4 0,0 4-4 15,0 4 2-15,-2 1 0 0,0 2-3 16,0-2 1-16,0 2-1 0,-4-3 0 16,-9-3-63-16,-1-4-29 0,-9-9-86 15,-2-11-281-15</inkml:trace>
  <inkml:trace contextRef="#ctx0" brushRef="#br0" timeOffset="34538.97">6625 10021 334 0,'0'0'62'0,"0"0"-8"0,0 0 2 16,0 0 1-16,0 0-17 0,0 0-14 16,0 0-10-16,0 0-9 0,-2-26-2 15,4 32-5-15,0 3-1 0,2 1 1 16,0 4 0-16,3 2 4 0,-3 3 0 16,-2 5-1-16,4-1 0 0,-2 4 1 15,0 1 0-15,-2 1-2 0,-2 0 0 0,0 0-1 16,0-1-1-16,2-4 1 15,-2-4-1-15,0-1 1 0,0-6-1 0,0-2-1 16,0-4 1-16,0-4 0 0,0 0 1 16,0-3-1-16,0 0 3 0,0 0 3 15,-4-6 0-15,-2-5 4 0,-4-4 16 16,-1-3-14-16,3-5-1 16,-4-2-2-16,1-3 0 0,1-6 6 0,-2-6-7 15,6-6-6-15,-1-5 0 0,5-3 1 16,2-1-3-16,0 3 0 0,2 6 1 15,0 5-1-15,3 6 0 0,-1 4 1 0,4 5-1 16,-4 5 0-16,4 4 0 16,-6 4 1-16,5 5-1 0,-1 2-1 0,0 3 0 15,-2 1-2-15,4 2-3 0,1 6-31 16,3 6-17-16,-2 13-12 0,-3 5-23 16,-7 6-33-16,0 0-116 0</inkml:trace>
  <inkml:trace contextRef="#ctx0" brushRef="#br0" timeOffset="34742.92">6427 10186 447 0,'0'0'48'0,"0"0"-14"15,0 0 14-15,0 0 10 0,47-62-19 16,-30 49-13-16,-1-1 0 0,3 1-2 15,0 3-10-15,1-2-7 0,-3 5-3 16,5 1-2-16,3-1-2 0,-6 2 0 16,4 1-9-16,-1-1-74 0,-1 0-71 15,-2-1-133-15</inkml:trace>
  <inkml:trace contextRef="#ctx0" brushRef="#br0" timeOffset="34979.58">7078 9997 623 0,'0'0'72'16,"0"0"-49"-16,0 0-9 0,0 0 29 0,0 0-7 15,0 0-15-15,0 0-3 0,0 0-4 16,0 0-7-16,0 7-6 16,0 3-1-16,0 3-1 0,-2 4 1 0,-2 4 1 15,-1 4-1-15,5 0 1 16,0 1 0-16,3 0-1 0,1-5 0 0,0-2 0 0,2-2-2 15,-2-5-50-15,0-4-33 0,-4-6-38 16,-6-2-97-16</inkml:trace>
  <inkml:trace contextRef="#ctx0" brushRef="#br0" timeOffset="35152.44">7045 9862 581 0,'0'0'46'0,"0"0"-16"0,0 0-15 0,0 0 17 32,0 0-6-32,0 0-17 0,0 0-6 0,0 0 1 0,0 0-3 0,22-43-1 15,-22 45-3-15,-2-1-35 0,2-1-59 16,-2 0-50-16,0-5-125 0</inkml:trace>
  <inkml:trace contextRef="#ctx0" brushRef="#br0" timeOffset="35595.08">7287 9818 408 0,'0'0'111'0,"0"0"-38"0,0 0-20 0,0 0 7 15,0 0 1-15,0 0-16 0,0 0-15 16,0 0-10-16,0 0-10 0,22-25-5 15,-22 26-2-15,0 4-3 0,0 2 0 16,0 1-1-16,-2 6 1 0,-2 7 0 16,4 2 0-16,-2 1 1 0,2 2 1 15,0 2-2-15,0 2 1 0,0 0 0 16,2-1-2-16,4-3 2 0,1-1 0 16,-1-1-1-16,0-2-2 0,2-2 0 0,0-1-11 15,5 0-6-15,-3-4 2 16,5 0 1-16,-3-5 1 0,5-4 2 0,-5-1 8 15,-4-4 4-15,1-1 1 0,-5-1 0 16,2-3 1-16,-4-2 2 0,4 0 2 16,-4-5-2-16,0-1 2 0,0-4 5 15,-2 0 8-15,2-1-7 0,-2 0-4 16,0 1-2-16,0 4 1 0,-2 1 1 16,-2 6-2-16,2-1-3 0,-6 3-1 15,0 3-1-15,-5 0-1 0,1 0-1 0,-7 6 1 16,-1 7-9-16,1 2-21 15,-4 3-9-15,5 1-12 0,-1 4-15 16,2-3-18-16,3 0-54 0,2-5-116 0</inkml:trace>
  <inkml:trace contextRef="#ctx0" brushRef="#br0" timeOffset="35940.71">7892 9787 568 0,'0'0'31'0,"0"0"10"0,0 0-3 16,0 0 24-16,0 0-15 0,0 0-18 15,-12-50-5-15,10 47-1 16,-2 1-8-16,2 2-4 0,-3 0-5 0,1 0-2 15,-2 3-4-15,0 5 0 0,-4 7-3 16,-3 2 2-16,3 2 0 0,0 4 0 0,1-2 0 16,5 5 0-16,0 1-1 0,0-1 1 15,4 3 1-15,0-1 0 16,4 1 0-16,0 3-2 0,4-2 2 0,1 4-3 16,3 0-30-16,3-4-17 0,1-2-14 15,1-6-6-15,3-4-18 0,3-5-65 16,-6-6-86-16</inkml:trace>
  <inkml:trace contextRef="#ctx0" brushRef="#br0" timeOffset="36475.37">8194 9872 415 0,'0'0'14'0,"0"0"8"16,0 0 32-16,0 0-3 0,0 0-22 15,0 0-8-15,-31-58 2 0,23 50-6 16,0 2-3-16,-1-1-1 0,1 0 0 16,6 2-2-16,0 1 2 0,0-1-3 15,2 4-3-15,0-1-1 0,4-2-5 16,4 1 1-16,3-3-2 0,3 2 0 0,5 1 2 16,-1 0 1-16,5 1-1 0,-4 1-1 15,-3 1 1-15,-1 4-2 16,-7 2 1-16,-2 4-1 0,-4 1 0 15,-2 3 0-15,-2 2-1 0,-10 1 0 0,-1 1-12 16,-1 0-10-16,-3-2 2 0,1-2 6 16,3-3 9-16,5-2 6 0,4-4 1 15,4 1-1-15,-2-1-1 0,0-2 1 16,0 0 0-16,0 0 0 0,2-2 0 16,0 1 0-16,0-2 1 0,0 0 1 15,0 0 4-15,-2 0 9 16,2 0-3-16,0 0 0 0,0 0-7 0,2 0 1 0,2 0-3 15,4 1-2-15,4-1 2 16,5 2 7-16,-1 2-1 0,3 2 3 0,2 3 5 16,-7-1-5-16,1 4-4 15,-5 0 0-15,-4 1-1 0,-2-1-2 0,-4 2-1 16,0-3-2-16,0-1 1 0,-6 0 3 16,-4-1-1-16,-1 2-1 0,-1 0-2 15,-4 2 1-15,-1-1-2 0,3-3-1 16,-1 0 0-16,5-2-32 0,-1 0-4 15,1-3-12-15,2-1-10 16,-3 0-30-16,1-3-60 0,2 0-151 0</inkml:trace>
  <inkml:trace contextRef="#ctx0" brushRef="#br0" timeOffset="36679.67">8382 9744 631 0,'0'0'17'16,"0"0"19"-16,50 32 25 16,-32-15 14-16,-7 0-42 0,-3 4-17 0,-2 1-8 15,-4-1-5-15,-2 4-1 0,0 1 2 0,-10 3-2 16,-2 3-2-16,-1 1-4 16,-8 2-58-16,1-5-63 0,-3-6-122 0</inkml:trace>
  <inkml:trace contextRef="#ctx0" brushRef="#br0" timeOffset="38099.64">25097 6054 18 0,'0'0'1'0,"0"0"2"0,0 0-3 15,0 0 20-15,0 0 5 0,0 0-19 16,0 0-6-16,0 0 0 0,0 0 1 0,2 4 0 15,-2-2-1-15,2 1 0 0,2 0 0 16,0-1 0-16,0-2-3 0,-1 2-20 16,-3 0-17-16</inkml:trace>
  <inkml:trace contextRef="#ctx0" brushRef="#br0" timeOffset="56775.99">9149 9978 149 0,'0'0'41'16,"0"0"3"-16,0 0 9 0,0 0 2 0,0 0-17 0,0 0-2 15,0 0-5-15,-37-25-3 0,33 23 14 16,2 1-11-16,0 0-20 0,2 0-1 16,0 0-2-16,0 1-2 0,0-1-4 15,0 0-2-15,2 1-2 0,2 0 1 16,0 0-1-16,4 1 1 0,7 0 1 0,1-1 3 15,3 0-2-15,6-2 2 16,4-1-1-16,4-1 2 0,2 1-1 16,8-1-1-16,3-1 1 0,5-2-1 0,5-1 2 15,4-2-2-15,2 0 1 16,4-2 1-16,5 1-2 0,5-3 4 0,-2-1-2 16,3 1 6-16,-5 0-4 0,-4 2-2 15,-8 2-2-15,-6 3 0 0,-15 2-1 16,-5 2 1-16,-10 1 0 15,-15 2-1-15,-5 0 0 0,-2-1 2 0,-2 1 4 16,0 0 16-16,0 0-8 0,0 0-10 16,0 0-5-16,2 0 0 0,-2 0 0 15,2 0 0-15,2 0 0 0,0 0 0 16,2 0 1-16,3 0-1 0,-1 0 1 16,6 0 0-16,-1-2 1 0,7 2-1 0,-1-2 3 15,6-2 1-15,0 1 4 16,-3 0-1-16,3 1-4 0,2 0-2 0,-2-1 1 15,-4 2-2-15,1-2-1 0,3 1 1 16,-4 0-1 0,-3 2 0-16,1 0 1 0,-5 0-1 0,5-2 1 0,0 2 0 0,3-1 1 15,3-1-2-15,4 1 1 16,0-1 0-16,2-1 0 0,0 2 0 16,-2 1 0-16,-2 0 1 0,-6 0-1 15,-7 0-1-15,-6 0 1 0,-1 0-1 16,-7 0 0-16,2 0 1 0,-2 0 0 0,2 0 1 15,0 0-1-15,4 0 3 0,-2 0-3 16,0 0 1 0,2 0-2-16,-1 0 2 0,-3 0-2 0,0 0 2 15,-2 1 0-15,0-1-1 0,0 0 1 0,0 0 1 16,0 2-1-16,0 0 14 0,-4 2 0 16,1 0-11-16,-3 6 0 0,2 2 2 15,-2 0-4-15,-6 1 4 0,5 1-2 16,1 0 0-16,0 1-4 0,4 2 2 15,-4 2-2-15,2 3-1 0,1 4 0 0,1 2 0 16,0 3 1 0,0 4-1-16,0 5 0 0,0 5 0 0,0 1 1 0,2 4-1 15,0 4 0-15,0 1 0 0,6 5 2 16,0-2-2-16,1 4 0 0,1 0-3 16,-2-1 3-16,-2-1 0 0,5-1 0 15,3-1 0 1,-4-3 0-16,0-3 1 0,3-2-1 0,1-3 1 0,-1-2-1 0,-1-1 1 15,2-7 0-15,-3-2 0 16,1-5 0-16,0-4-1 0,-4-3 0 16,1-7 0-16,-3-3 0 0,-2-3-8 15,-2-3-25-15,0-3-30 0,-4-4-12 16,-5 0 3-16,3-7-9 16,-10-7-56-16,5-1-49 0</inkml:trace>
  <inkml:trace contextRef="#ctx0" brushRef="#br0" timeOffset="57201.51">10900 11177 411 0,'0'0'75'0,"0"0"-21"16,0 0-8-16,0 0 2 0,0 0-12 16,0 0-8-16,0 0-11 0,12-10-8 15,-8 15-1-15,5 5-1 0,-3 1-1 16,-2 3-2-16,4 1-1 0,-1-1 0 0,1 0 1 16,-2 5-4-16,-2 0 2 15,2 0-2-15,-2 3 1 0,1-1-1 16,1-1 1-16,-4 0-1 0,4-2 1 15,-4-5 0-15,6-4-1 0,-3-3 0 16,3-2 0-16,-4-2 0 0,4-2 0 0,5 0 1 16,-1-3 1-16,7-6 0 0,1-6 10 15,7-3 7-15,-4-5-4 0,2-5-4 16,0-2-8-16,3-4 0 0,-1 2-1 16,-4 1 0-16,-2 5-1 0,-3 8-1 15,-5 4-1-15,-7 3-2 0,0 4-16 16,-6 1-26-16,0 5-9 0,-2 1-29 15,-6 0-22-15,2 1-70 0</inkml:trace>
  <inkml:trace contextRef="#ctx0" brushRef="#br0" timeOffset="58100.16">10214 11682 348 0,'0'0'28'0,"0"0"-17"15,0 0 5-15,0 0-4 0,0 0 2 0,0 0-6 16,0 0 1-16,16 3 15 0,-1-3 21 16,5 0-13-16,3 0-11 15,10 0-4-15,4-3-4 0,3-3-2 0,9 3-1 16,7 1 4-16,12 0-2 0,11-2-1 15,12-1-4-15,14 0 1 0,13-2-7 16,12 0 3-16,5-2-1 0,11-1 2 16,11-2-3-16,3-2 5 0,7 0-7 15,5 0 0-15,-7 3 0 0,-6 1 1 16,-2 2 3-16,-20 0-1 0,-11 3-3 16,-23 3-4-16,-26 2 4 0,-17 1 0 0,-27 6 1 15,-13 0-1-15,-16 0-1 0,-8 2-2 16,-16 2 3-16,-7 1 7 0,-12 2-7 15,-7-2 0-15,-14-2-31 0,-16-3-39 16,-9-3-71-16,-16-3-167 0</inkml:trace>
  <inkml:trace contextRef="#ctx0" brushRef="#br0" timeOffset="58791.92">10321 11789 203 0,'0'0'135'16,"0"0"-44"-16,0 0-4 0,0 0-11 15,0 0-13 1,0 0-5-16,0 0-7 0,0 0-8 0,-2-13-15 0,2 10-11 16,0 3-9-16,0 0-2 0,0 0-4 15,2 7-2-15,2-1 0 0,-2 5 0 16,2 3 1-16,1 6 4 0,-5 6-2 15,0 4 0-15,0 7-2 0,-2 8 1 16,-5 3-1-16,-7 4 0 16,4 2 3-16,1 2-2 0,-1 2-2 0,0 3 0 15,3 1-2-15,1-2 2 0,0 0 2 0,2-4-2 16,0-3 0-16,2-3 0 0,2-5 0 16,0-4 0-16,0-4 1 0,4-4-1 15,2-4 0-15,4-2-1 0,-1 0 1 16,1-1 0-16,4-5 1 0,-1 2-1 15,3-3-1-15,1-1 1 0,1-2 0 16,3-3 0-16,2-1 0 0,6-3 0 16,2-1 0-16,4-3 0 0,6-1 0 15,9 0 0-15,2 0 0 0,10-3 0 16,10 3-6-16,9-1 5 0,10-1 0 16,8 2 1-16,14-3 1 0,5-1 0 0,10-2 1 15,7-2 0 1,10-5 3-16,-3-1-5 0,11-2-5 0,-4 0 5 15,2 0 0-15,0 2 4 0,0 0-2 0,-5-2-2 32,1 2-6-32,-8-1 5 0,-7 1 1 0,-6-1 3 0,-16 0-3 15,-13 2-14-15,-6-1 7 0,-21 1-14 16,-8-1 3-16,-21 1 0 0,-10-3-10 16,-10-1-13-16,-17-7-22 0,-14-9-29 0,-11-4-101 0</inkml:trace>
  <inkml:trace contextRef="#ctx0" brushRef="#br0" timeOffset="59138.31">13114 11691 514 0,'0'0'66'0,"0"0"-7"16,0 0-13-16,0 0 13 0,0 0-9 16,0 0-19-16,0 0-10 0,0 0-6 15,-4-9-4-15,4 15-6 0,0 4-4 16,0 4 0-16,0 9-1 0,0 4 2 15,0 6 2-15,2 5 0 0,-2 5 2 16,2 5-2-16,-2 6-3 0,0 3-1 16,4 3 2-16,-4 0-1 0,2 0 0 15,0-3-1-15,-2-4-3 0,0-6-29 0,0-7-18 16,-6-5-42-16,-2-4-20 0,-13-8-127 16</inkml:trace>
  <inkml:trace contextRef="#ctx0" brushRef="#br0" timeOffset="59783.14">10749 12280 3 0,'0'0'355'16,"0"0"-290"-16,0 0 2 0,0 0-10 16,0 0-9-16,0 0-9 15,0 0-13-15,0 0-1 0,33 1 4 0,-25 9-2 16,-6 2-1-16,5 4-6 0,1-1-4 16,-2 5-8-16,-2 4-1 0,5 2-3 15,-5 5-1-15,-2-3 0 0,0 3-3 16,-2-1 1-16,0-3-1 0,0-3 2 15,0-3-1-15,-2-6-1 0,2-3 1 16,0-1 0-16,0-5-1 0,0-3 0 16,0-2 0-16,-2-1 1 0,2 0 0 0,-4 0 2 15,4-3 2-15,-9-5-2 0,1-6-2 16,-2-7 2-16,1-6-1 16,-3-5 0-16,0-4-1 0,3-6 1 15,-1-7-1-15,0-7-1 0,5-4 1 0,3-3 0 16,2 0-1-16,2 5 1 15,5 8-1-15,3 7-1 0,0 7-2 0,-1 8 3 16,1 9-2-16,0 4 1 0,-3 4 0 16,1 1 1-16,2 1-2 0,3 5 1 15,1 0-2-15,5 4-1 0,-3 0-39 16,3 7-15-16,-7 7-24 0,-6 5-36 0,-4 1-92 16</inkml:trace>
  <inkml:trace contextRef="#ctx0" brushRef="#br0" timeOffset="60004.16">10619 12350 429 0,'0'0'76'0,"0"0"-24"15,0 0 0-15,0 0-1 0,31-54-6 16,-15 41-11-16,3-1-3 0,4 0-5 15,1 0-6-15,3 5-4 16,-2 1-6-16,4 2-8 0,-2 2-2 0,-2 2 1 16,6 2-1-16,-4 0 0 15,-5 0-7-15,1 0-89 0,0 0-52 0,-11 0-158 16</inkml:trace>
  <inkml:trace contextRef="#ctx0" brushRef="#br0" timeOffset="60256.27">11210 12289 528 0,'0'0'165'0,"0"0"-94"15,0 0-41-15,0 0 19 0,0 0-1 0,0 0-19 16,0 0-15-16,0 0-7 0,0 0-2 16,0 7 1-16,0-5-1 0,0 5-5 15,2 1-2-15,-2 4 2 0,0 4 2 16,0 2 0-16,0 3 0 0,0 3-1 15,-2 0-1-15,0-2 0 0,2-3 0 16,0-3-5-16,0-4-38 0,0-4-11 16,0-2-22-16,0-6-43 0,-4 0-51 0,-4 0-173 15</inkml:trace>
  <inkml:trace contextRef="#ctx0" brushRef="#br0" timeOffset="60413.78">11227 12100 475 0,'0'0'77'16,"0"0"-33"-16,0 0-29 0,0 0 9 0,0 0-7 15,0 0-8 1,0 0-6-16,0 0-2 0,0 0-1 0,10-20 0 16,-8 23-5-16,-2 0-60 0,0-2-71 0,0-1-98 15</inkml:trace>
  <inkml:trace contextRef="#ctx0" brushRef="#br0" timeOffset="60876.78">11489 12061 580 0,'0'0'49'0,"0"0"-22"16,0 0 23-16,0 0 10 0,0 0-18 15,0 0-18 1,0 0-10-16,0 0-2 0,0 0-3 0,4-19-3 0,-6 27-5 16,-2 5 0-16,2 4 0 0,-4 7 1 15,0 4-2-15,-1 1 3 0,1 3-1 16,6 4-2-16,-2 1 0 0,2 0 0 16,0 1-1-16,2-4 0 0,2-1 1 15,5-1-1-15,-3-5 0 16,4-1 1-16,-2-2-1 0,5-5-2 15,-3 0-2-15,2-6-10 0,-1-2 8 0,-1-1 3 0,-4-6 1 16,-4-1 0-16,0-2 2 16,1-1 1-16,-1 0 0 0,0-4 1 0,2-6 2 15,0-4 3-15,2-2-3 16,-2 0 1-16,-4-1 2 0,2-1 1 0,0-1 2 16,-2 3-3-16,0 3-3 0,0 2-1 15,0 5 2-15,-4 2-1 0,2 1-2 16,-6 2 2-16,4 0-3 0,-4 1 0 15,-1 0-3-15,-5 1-1 0,-3 5-19 16,3 4-7-16,-3 0-27 0,1 2-10 16,1 1-15-16,3 0-40 0,-5-1-81 15</inkml:trace>
  <inkml:trace contextRef="#ctx0" brushRef="#br0" timeOffset="61247.65">11985 12035 462 0,'0'0'78'0,"0"0"-24"0,0 0-3 16,0 0 6-16,0 0-9 0,0 0-11 0,0 0-17 16,0 0-5-16,-23-35-6 0,17 38-3 15,2 1-3-15,-2 2-2 0,-2 3-1 16,-1 3 1-16,1 4-1 0,2 3 0 16,-4 1 1-16,3 4-1 0,-1 4 0 15,4 3 1-15,-6 3 0 0,3 3-2 16,1-1 0-16,0 1 1 0,6-3 0 15,-2-1 0-15,4-1 0 0,-2-4-2 0,8-2-1 16,3-4-23-16,3-2-19 16,3-5-9-16,1-5-6 0,7-7-8 0,-6-3-34 15,1-9-54-15,-1-4-103 16</inkml:trace>
  <inkml:trace contextRef="#ctx0" brushRef="#br0" timeOffset="61767.09">12190 12196 457 0,'0'0'35'16,"0"0"12"-16,0 0-12 0,0 0 9 0,0 0-10 15,0 0-7-15,0 0-9 16,0 0-1-16,0 0 0 0,0-7 2 16,0 10 0-16,0 0-2 0,0 3-8 0,-2 0-3 15,0 1-2-15,-2-1-2 0,-9 1 0 16,1 1 1-16,1 0-3 15,-11-1-1-15,5-1-36 0,-1-1-7 0,3-2 3 16,1-3 3-16,5 1 2 0,-3-1 0 16,4-7-4-16,-1 1 11 0,5-3 20 15,2 0 9-15,-6 1 5 0,8-3 22 16,0 3 3-16,0-3 5 0,0 1-1 16,4-1-6-16,2 0 0 0,-2-2-8 15,7 1-6-15,5 2-10 0,-1 0-2 0,5 1 0 16,3 3 1-16,4 2 0 15,-2 3 2-15,0 1 2 0,-5 5 1 16,-3 3-1-16,-3 5 1 0,-1-2-3 0,-9 6-2 16,-2 1-1-16,-2 4 1 15,-6 6-2-15,-11 0 0 0,3 3 0 0,-3-3 2 16,1 0-1-16,-1-3-2 0,5-3 2 16,3-1-1-16,-1 0-1 0,4-6 0 15,2-1 0-15,2-4 0 0,0-2 0 16,2-2 0-16,0-2 0 0,0 0 0 15,0-2 0-15,0-1 0 0,0 1-2 16,2-2 1-16,4 0 1 0,0 0 1 16,9-5-1-16,-7-1 1 0,6-1-1 0,1-2 0 15,-1-4-50-15,3 0-45 0,-5-5-105 16</inkml:trace>
  <inkml:trace contextRef="#ctx0" brushRef="#br0" timeOffset="62035.03">12434 12055 394 0,'0'0'112'0,"0"0"-42"16,0 0-11-16,0 0 9 0,0 0-6 0,0 0-13 16,0 0-14-16,0 0-11 15,18-27-5-15,-18 27-5 0,7 3-5 0,1 4-3 16,4 2 1-16,-4 2 1 0,7 4 2 15,-1 3-2-15,-1 4-3 0,3 2-2 16,-5 6 0-16,-1 3-1 0,0 4-2 16,-6 3 1-16,-4 1-1 0,-6-5 0 15,-8-4 0-15,-1-6-35 0,-7-5-13 16,-5-3-47-16,-2-3-74 0,0-6-117 16</inkml:trace>
  <inkml:trace contextRef="#ctx0" brushRef="#br0" timeOffset="71019.12">13118 12369 113 0,'0'0'39'0,"0"0"3"0,0 0 11 0,0 0-2 16,0 0-18-16,0 0 2 0,0 0-5 15,0 0-1-15,25-14-2 0,-25 13-2 16,0 0-5-16,0-1-1 0,2 1-4 16,-2 1-5-16,0-2-3 0,0 2-2 15,0 0-2-15,0 0 2 0,0 0-4 16,0 0 1-16,0 0-1 0,0 0 5 15,0 2-1-15,2-2 4 16,2 0 1-16,2 0 3 0,7 0-3 0,-3 0 0 0,11 0 1 16,3-3 2-16,5 0 1 0,11-2 0 15,7-1-5-15,5-1-1 16,10 0-5-16,6 0 2 0,9-2 1 0,-1-1-2 16,7 1-1-16,-1-2 0 0,14 3 0 15,-6-1 1-15,1 0-2 0,5 2 2 16,1-3 1-16,-2 0-5 0,2 0 0 15,-14 1 0-15,-1 2 0 0,-16 0 1 16,-10 5 0-16,-12 0 0 0,-11-1 1 16,-19 3-1-16,-1 0-1 0,-11 3 0 15,-2-3 2-15,0 2 2 0,0-2 13 16,0 0 8-16,0 0-10 0,-2 0-5 16,-5 0-5-16,1 0-3 15,0 1-2-15,2 0 0 0,2 1 0 0,2-2 0 16,-2 0-2-16,2 0 1 0,0 0-5 0,0 0-5 15,0 0-1-15,0 0-5 16,0 0 0-16,0 0-10 0,-4 0-8 0,4 0-5 16,-2 0-8-16,-1 3-23 0,-1 0-21 15,0 2-24-15,0-2-52 16</inkml:trace>
  <inkml:trace contextRef="#ctx0" brushRef="#br0" timeOffset="71503.34">14904 12232 262 0,'0'0'72'15,"0"0"4"-15,0 0-10 0,0 0 1 16,0 0-8-16,0 0-13 0,0 0-6 16,0 0 0-16,4-26-7 0,-4 26-2 15,0 0-7-15,0 0-10 0,0 0-4 16,0 0-3-16,0 0-1 15,0 0-4-15,0 3-2 0,4 3 0 16,-2 2 3-16,0 5-3 0,2 2 1 0,3 3 1 0,-5 2-1 16,0 4 0-16,0 1 0 0,-2 4-1 15,0 2 1-15,0 3-1 0,0 3 1 16,0 4 1-16,0 4-1 0,2-1-1 16,-2 1 3-16,4 1 1 0,0-3 0 15,0-1-1-15,3-3-3 0,-1 1 3 16,0-2-1-16,-4-1-1 0,2-1-1 15,0-3 2-15,0-2-1 0,5-1-1 16,-5-4 1-16,0-3-1 0,-2-1 0 0,0-1-1 16,2-2 1-16,-2-1 0 15,-2-1 0-15,0 1 0 0,0-2 0 0,0-2 0 32,0-2 0-32,0-3 1 0,0-3-1 0,0-2-1 15,0-2 0-15,0-2-7 0,-2 0-2 0,2 0-2 0,0 0-1 16,0 0 1-16,0 0 1 0,0 0-1 15,0 0 1-15,0-2-4 0,-2-1-3 16,0-1-10 0,-2-2-20-16,-6 1-13 15,-3 0-45-15,1-1-62 0,-3 2-139 0</inkml:trace>
  <inkml:trace contextRef="#ctx0" brushRef="#br0" timeOffset="72052.52">14836 13281 154 0,'0'0'155'0,"0"0"-92"0,0 0-15 16,0 0 5-16,0 0 3 16,0 0-14-16,0 0-10 0,0 0-7 15,-21-38 1-15,19 36-4 0,2 2 0 16,0 0-1-16,0 0-2 0,0 0-2 0,0 0-2 16,0 0-3-16,0 0-5 0,2 0-1 15,4 5-1-15,3 2 4 0,-3 4-1 16,2 1-3-16,4 1-2 0,-1 3-2 15,-5 1 1-15,8 5-1 0,-1 5 0 16,-3-1-1-16,9 2 3 0,-7-3-1 16,9-2 3-16,-7-1-3 15,5-6 1-15,-5-1-2 0,7-3 2 16,-9-3-2-16,5-2 1 0,-9-4-1 0,3-2-1 16,-1-1 1-16,0-1-1 15,-4-4 2-15,9-3 0 0,-1-3 0 0,5-3 4 0,2-8 6 16,6-4-2-16,-1-6-4 15,1-2-4-15,-6 2 1 0,2 3-3 0,-9 7 1 16,-1 5-1-16,-7 4 1 0,-4 5-1 16,-2 5 1-16,0-1-1 0,-2 3-1 0,-2 0-6 15,-5 1-11-15,-3 1-14 0,4-1-20 16,-5 7-23-16,-3 1-8 16,3 7-31-16,-7 1-33 0,3 1-74 0</inkml:trace>
  <inkml:trace contextRef="#ctx0" brushRef="#br0" timeOffset="72570">14499 13848 160 0,'0'0'177'0,"0"0"-134"16,0 0-9-16,0 0 14 0,0 0 6 16,0 0-23-16,0 0-9 0,0 0-4 15,-29-6 3-15,29 6-5 0,0 0-5 16,0-1-4-16,0 1-2 0,0 0 1 15,2 0 1-15,2 1 6 0,4 2 1 0,5 2 0 16,-3-1-2-16,9-1-3 16,-1 0-1-16,9-1 1 0,6-1 0 15,6-1 3-15,7-1-9 0,4 1 1 16,10 0-2-16,6-1 1 0,4 0 0 0,11-1 6 16,5 1 1-1,12-5-4-15,3 1-6 0,4-1 0 0,5-2-2 0,-3 2 2 16,-1-1 0-16,-7 4 2 0,-4-3-1 15,-12 1 2-15,-7 3-2 16,-14-1-1-16,-14 1-5 0,-9 2 5 0,-8 0-4 0,-10 0-3 16,-9 0 2-16,-6 2 3 15,-4 0 1-15,0-1-2 0,3 2 0 16,-5-1-2-16,0 1 3 0,0 1-1 16,0 0-7-16,-9-1-8 0,-1 1-7 0,-4 2-20 15,-9-1-15-15,-10-1-37 0,-11 1-56 16,1-4-138-16</inkml:trace>
  <inkml:trace contextRef="#ctx0" brushRef="#br0" timeOffset="73278.19">14610 14022 274 0,'0'0'49'0,"0"0"-14"16,0 0 1-16,0 0 20 0,0 0 1 15,0 0-17-15,0 0-6 0,0 0 1 16,-6-45-2-16,6 45-3 0,0 0-1 15,0 0-4-15,0 0 1 0,0 0-5 16,0 0-4-16,0 0-6 0,0 0-4 16,0 0-4-16,0 0-3 0,0 6-1 15,2 4 0-15,4 2 1 0,1 3 4 0,-1 5 1 16,0 2-3-16,-2 6 1 0,-2 3-1 16,2 4 1-1,1 7 3-15,-5 3 5 0,2 5-1 0,-2 2-5 0,0 2-1 16,0 2 1-16,-2 1 0 0,-3-1-2 15,3-1-1-15,0 1-1 0,2 1 1 16,0-3 0-16,0 0-2 16,0-3 1-16,0 1 0 0,0-5-1 0,4-3 0 15,3 0-1-15,-3-6 0 0,6-4 1 16,-2-3 0-16,5-5 0 0,1-4-2 16,-1-4 2-16,5-2-2 0,-5-4 1 15,5-2 1-15,-3-4-1 0,5-1 1 0,-5-1-1 16,10-3 2-16,-5-2-1 0,3 1 0 15,4 0 0-15,4 0 1 0,4 0-1 16,6 0 1-16,7-2-1 0,0 1 1 31,9 0-1-31,5-4-1 0,5 3-2 16,5-2 3-16,2-1-1 0,7 0 0 16,0 1 2-16,5 1-1 0,1 1 1 15,4 2 0-15,4-1 1 0,2 0-1 0,-2 3 0 16,3 3-1-16,-3-3-7 0,-4 1 6 15,0 0 0-15,-5 2 1 0,-9-3-1 16,-7 1-5-16,-4-1-1 0,-8 1-4 16,-10-3 0-16,-5 0-2 0,-8 0-11 15,-10 0-4-15,-10 0 2 0,-7-3 5 16,-8-2 1-16,0-2-5 0,-6-1 11 16,-1-6-11-16,-11-4-72 0,3 0-105 15</inkml:trace>
  <inkml:trace contextRef="#ctx0" brushRef="#br0" timeOffset="73765.87">16589 13940 211 0,'0'0'99'0,"0"0"-34"15,0 0-11-15,0 0 21 0,0 0-5 16,0 0-19-16,0 0-18 0,0 0-7 16,2-21 0-16,-2 21-4 0,2 0-8 15,0 4-7-15,2 0-1 0,4 5 2 16,1 5 14-16,-3 5-6 0,4 6-6 16,2 6 0-16,-1 8 3 0,-1 7-1 15,3 6-1-15,-3 6-5 0,-4 5-2 0,6 5-3 16,-3 1 1-16,-1 2 0 15,-2-1-1-15,5-2 0 0,-3-2-1 0,-2-3-1 16,0-9-3-16,2-3-4 0,-3-9-5 16,-1-5-12-16,-4-6-15 0,0-5-12 15,-11-4-10-15,-1-7-31 0,-11-8-85 16</inkml:trace>
  <inkml:trace contextRef="#ctx0" brushRef="#br0" timeOffset="74486.03">15053 14572 224 0,'0'0'83'0,"0"0"-19"0,0 0-20 0,0 0 18 16,0 0 5-16,0 0-13 0,0 0-14 16,0 0-11-16,0-4-6 0,0 4-2 15,0 0-6-15,0 5-9 16,0 4-1-16,0 4-2 0,2 5 7 0,2-1 0 15,-2 5 1-15,2-2-3 0,-2 2-2 16,0 2-1-16,0 1-3 0,0 4-2 16,1 0 2-16,-1-2-1 0,0-1 0 15,0-5 0-15,-2-5-1 0,0-2 1 16,4-4-1-16,-4-2 1 0,0-5-1 0,0 0 0 16,0-1 2-16,0-2 0 0,0 1 1 15,0-1 0-15,-4 0 0 0,0-4 1 16,-3-2-4-1,3-3 0-15,-2-4 0 0,-2-6 2 0,-3-1-1 0,3-6-1 16,2-3 0-16,-2-6 0 0,1-2 0 16,3-1 0-16,2-3 0 0,2-1 0 15,0 1-1-15,2 0 2 0,2 7-2 16,3 3 0-16,-1 5 0 0,0 8 0 0,-4 3 1 16,0 5-1-16,2 3 1 15,1 1-1-15,3 1-2 0,-2-1 2 16,2-3-2-16,7-2 0 0,5-3-13 15,3 2-18-15,-4 1-9 0,1 6-3 0,-3 5-33 16,-3 1-43-16,-12 10-31 0,-2 2-109 16</inkml:trace>
  <inkml:trace contextRef="#ctx0" brushRef="#br0" timeOffset="74734.03">14978 14658 425 0,'0'0'104'0,"0"0"-52"0,0 0-10 16,0 0 1-16,0 0 0 0,0 0-9 16,0 0-8-16,58-48-6 0,-39 42-7 15,-5 0 3-15,9 2-3 0,-8 1-10 16,5-1-2-16,-1 3 0 0,-1 0-1 15,-1 1-2-15,2 0-26 0,-5 3-36 16,5 0-20-16,-5 1-46 0,3-1-72 16</inkml:trace>
  <inkml:trace contextRef="#ctx0" brushRef="#br0" timeOffset="74995.59">15464 14617 416 0,'0'0'120'0,"0"0"-56"0,0 0-24 16,0 0 8-16,0 0 2 0,0 0-9 15,0 0-12-15,0 0-9 0,0 0-4 0,6-32-1 16,-2 34-4-16,1 3-5 0,1 4-4 16,0 1-1-16,0 5 1 15,-2 3-1 1,0 5 0-16,1 5-1 0,-3 3 2 0,2 2-1 0,-4-1 1 0,0 0-2 15,-4-3-2-15,0-5-15 0,-1-5-17 16,1-6-11-16,2-5-27 0,-4-6-15 16,-2-2-52-16,-5-3-129 0</inkml:trace>
  <inkml:trace contextRef="#ctx0" brushRef="#br0" timeOffset="75184.32">15477 14384 507 0,'0'0'81'0,"0"0"-53"0,0 0-12 16,0 0 21-16,0 0 0 0,0 0-12 16,0 0-20-16,0 0-5 0,0 0 0 15,12-20-1-15,-10 20-3 0,-2 0-41 16,0 0-30-16,0 0-59 0,0 0-81 15</inkml:trace>
  <inkml:trace contextRef="#ctx0" brushRef="#br0" timeOffset="75735.42">15789 14361 229 0,'0'0'207'0,"0"0"-127"0,0 0-41 16,0 0 14-16,0 0 6 15,0 0-6-15,0 0-18 0,0 0-9 16,0 0-1-16,-7-21-3 0,5 21-8 16,2 0-5-16,0 3-9 0,0-1 0 15,-4 2-4-15,2 4 0 0,0 1 2 0,0 6 2 16,0-3 0-16,0 4 2 0,-2 0-2 15,2 4 1-15,-7 4-1 0,-1 2 0 16,4 2 2-16,0 1-1 0,4-2 0 16,-2-1 0-16,-1-2-1 0,5-1-1 15,0-2 1-15,2-3-1 0,1-1 1 16,1-1 0-16,2-3-1 0,4 0 0 16,3-5-1-16,-5 0 0 0,2-2-1 15,3-3 3-15,-5-1-2 0,0-2 0 0,2 0 2 16,-1 0 0-16,-5-2 0 0,0-3 1 15,0 1 0-15,0 0 2 0,-2-1-1 16,0 0-1-16,3 2 3 0,-5 0-3 16,2 1 1-16,-2 0-1 0,0-1 1 15,0-2 0-15,0-1 3 0,-2-2 2 16,-5 0 0-16,-1-2-1 0,2 2-3 16,-7 0-1-16,-1 4-1 0,6 1-1 15,-7 1-1-15,5 2 0 0,4 0-6 16,-5 3-3-16,-1 3-5 0,2 2-6 15,1 2-11-15,-5 0-18 0,6 1-7 16,1 0-1-16,-1-1-20 0,0 2-58 0,4-5-109 16</inkml:trace>
  <inkml:trace contextRef="#ctx0" brushRef="#br0" timeOffset="76190.81">16188 14286 237 0,'0'0'60'0,"0"0"-13"0,0 0 8 0,0 0 11 16,0 0-9-16,0 0-17 16,0 0 0-16,-5-10 0 0,3 10 0 15,-2 0-3-15,0 0-11 0,0 0-12 16,0 0-3-16,0 1-1 16,-2 4-3-16,-3 4-4 0,-1 2-1 0,0 5-2 15,3 2-2-15,-5-1 2 0,4 3 0 0,2-2 2 16,-1 0-2-16,3 2 0 0,0-2 0 15,-2 4-2-15,4 3 2 0,2 0 0 16,0 6-1-16,0-2 1 0,0-1 0 16,0 0 1-16,2 0-2 0,4 1 2 15,0-5-1-15,0 3 0 0,1-2-3 16,3-3 2-16,2-1-6 0,-1-5-13 16,-1-2-4-16,2-5-7 0,-1-3-6 15,-3-4-14-15,4-2-18 0,-5-7-26 16,1-3-45-16,-2-3-159 0</inkml:trace>
  <inkml:trace contextRef="#ctx0" brushRef="#br0" timeOffset="76522.89">16394 14437 317 0,'0'0'75'0,"0"0"-24"0,0 0 6 0,0 0 23 16,0 0-17-1,0 0-18-15,0 0-9 0,0 0-1 0,0 0-2 16,-12-25-9-16,12 25-6 0,0 0-8 16,0 3-3-16,0 0-5 0,0 1-2 0,0 5-1 15,2 3 1-15,-2 4 6 0,2 2 0 16,-2 2 2-16,0 3-4 0,2 1-2 15,-2-1 0-15,-2 3-1 0,0 1-1 16,2-1 0-16,0-2 0 0,-2-3-7 16,2-4-15-16,0-3-17 0,2-2-17 15,-2-6-15-15,-2-2-9 0,-4 0-37 16,-3-2-62-16</inkml:trace>
  <inkml:trace contextRef="#ctx0" brushRef="#br0" timeOffset="76917.32">16516 14305 213 0,'0'0'65'0,"0"0"-42"0,0 0 4 16,0 0 41-16,0 0-12 0,0 0-16 16,0 0-8-16,0 0-1 0,0 0 11 15,-16-23-6-15,14 23-4 0,2 0-2 16,0 0-2-16,0-2-1 0,0 2-5 16,0 0-7-16,0 0-4 0,0 0-6 15,0 3-1-15,2 4-2 0,6 2 1 0,0 3 7 16,-2 1 3-1,3 0 0-15,3 5 0 0,-1 0-3 0,-3 2 1 0,0 5-2 16,0 2-4-16,-4 4-1 0,-4 5-1 16,-8 2-1-16,-6 3 1 0,-9 0-3 15,-2-3-4-15,-10 0-20 0,-6-4-18 16,-1-2-26-16,-1-2-30 0,-3-4-44 16,7-5-168-16</inkml:trace>
  <inkml:trace contextRef="#ctx0" brushRef="#br0" timeOffset="86751.13">30248 3988 111 0,'0'0'0'15,"0"0"-66"-15</inkml:trace>
  <inkml:trace contextRef="#ctx0" brushRef="#br0" timeOffset="87300.69">30052 3856 138 0,'0'0'42'16,"0"0"-1"-16,0 0 9 0,0 0-4 0,0 0-20 15,0 0-12-15,0 0-1 0,0 0-2 16,0 0-2-16,12-3 11 0,-6 4 16 16,-1 0-14-16,1 0-1 0,0 1 1 15,6-1-3-15,1-1 6 16,3 0-2-16,1-3 1 0,8-1 1 0,-1-3-5 15,3 1-4-15,4 0-4 16,-2 2-4-16,-2 1-4 0,-2 3-1 0,-6 0-2 16,-1 0 1-16,-5 4-2 0,-1-1 0 15,-4 2 0-15,-2-2 0 0,1 1-2 16,-5 2 2-16,6-1 2 0,-4 3 0 16,2 1 1-16,-2 2 0 0,1 3 0 0,1 2-1 15,-4 0 1-15,0 4 0 0,2 4 0 16,-2 0 0-16,-2 3 2 0,0 4 2 15,2 2-1-15,-2 1-3 0,0 5-1 16,0 2-1-16,2 1 0 0,-2 6 1 16,0 0 0-16,2 0-1 0,-2 0-1 15,0 0 1-15,2-1 2 16,0-2-2-16,5-2 0 0,-3-5 2 0,-2-6 0 16,0-3-2-16,-2-6 1 0,0-3 0 0,0-4 0 15,0-3 0-15,0-3 1 0,-2-4 0 16,0-1 0-16,0 1 0 0,-2-2 0 15,1 1 0-15,1-1 2 0,-6-1-1 16,-2 1 4-16,-5-3 3 0,-3-1-3 16,-3 0-5-16,-6 0 0 0,-4 2-2 15,2-1 0-15,2 2-1 0,-2 1-1 16,7 2 0-16,-3 3-1 0,2 2-21 16,-2-1-35-16,1 0-34 0,-5-3-87 15,-2-4-199-15</inkml:trace>
  <inkml:trace contextRef="#ctx0" brushRef="#br0" timeOffset="89273.95">11820 13123 152 0,'0'0'2'0,"0"0"-2"15,0 0-7-15,0 0 7 0,0 0 0 0,0 0 0 16,33 36 2-16,-33-32 0 0,2-2 5 15,-2-2 8-15,0 1 10 0,0-1 22 16,0 0 6-16,0 0 0 0,0 0-12 16,0 0 3-16,0 0-1 0,2 0 0 15,-2 0-4-15,0 0 2 0,0 0-6 16,0 0-2-16,0 0-4 0,0 0-2 16,0-1-3-16,0 1-2 0,0 0-12 15,0 0-2-15,0 0-4 0,0 0-3 0,0 2 1 16,0 4-2-16,0 3 1 0,0 4 0 15,0 3-1-15,4 6 1 0,-2 3 2 16,2 1-2-16,-2 5 1 0,0 5-1 16,-2 4 1-16,0 4 3 0,0-2 2 15,-6 4-2-15,-2 0 1 0,4 2-1 16,-13 3-1-16,3 2 1 0,-3 2-2 16,1 1-1-16,-3-1 0 15,3-1 0-15,-1-3 1 0,3-2-2 0,-1-1-1 0,3-7-1 16,4-1 1-16,-5-1 0 0,5 0 0 15,0-3 0-15,-1-1 0 16,-3 1 0-16,2-1 0 0,3 0 0 16,-7 0 0-16,4-5 1 0,3-4 1 0,1-2-2 15,0-4 0-15,0-5 1 0,4-3-1 16,2-2 0-16,0-3-1 0,0 1 1 16,0 1 0-16,0-1 0 0,0 1 0 15,2 0 0-15,-2-1 0 0,0-3 0 16,2 0 0-16,-2-1 0 0,0 1-1 15,2-2 1-15,-2 3 0 0,2 0 1 16,2 1-2-16,0-1 1 16,-2 0 0-16,-2 0 0 0,4-2-1 0,-4 1 1 15,5-1 0-15,-3-2 1 0,4 0-1 0,-4 0 0 16,0-1 0-16,0 1 0 0,2 1 1 16,-2-2-1-16,0 1 0 15,0-1 0-15,-2 1-1 0,2-1 1 16,0 0 0-16,-2 1 0 0,3-2 0 0,1 5 0 15,0-3-1-15,0 1 2 0,0 3-2 16,2-3 2-16,0 2-1 0,-1-1 0 0,5 1 0 16,2 0 0-16,-3-2-1 0,3 0 1 15,5 3 0-15,-5-3 0 16,7 4-1-16,-1-1 1 0,3 0 0 0,8 3 0 16,-2-2 0-16,2-1 0 15,10-2 1-15,-2-1-1 0,9-3 1 0,7 0-1 16,3 0 1-16,6-5-1 0,6 1 1 15,11-2 0-15,-3-1 0 0,11-2 0 16,-2 0-1-16,4 0-6 0,6 2 5 16,0-3 1-16,-2 3 0 0,0-1 1 15,-4 1-1-15,4 1 2 0,-8-3 1 0,4-1-2 16,-1 0-1-16,3-2-2 0,-2-1 0 16,0 0 1-1,6 0 1-15,-8 2 0 0,0 0 1 0,0 3 1 16,-7 3-1-16,-3 0 1 0,-3 5-2 0,-6-1 0 15,-5 1-6-15,-10 0 5 0,1-1 1 16,-15 0 0-16,-8-2 1 0,-4 0-1 16,-17-1 1-16,-3-1-1 0,-7-2-9 15,-7-6-2-15,-7-6-10 0,-11-3-46 16,-14-7-74-16,0 1-133 0</inkml:trace>
  <inkml:trace contextRef="#ctx0" brushRef="#br0" timeOffset="90302.93">11824 13082 327 0,'0'0'61'0,"0"0"-20"16,0 0 10-16,0 0 6 0,0 0-11 15,-4-13-9-15,4 13-10 0,0 0-3 16,0 0-1-1,-2 0 1-15,0 0-6 0,0 0-5 16,-3 0-1-16,1 3-5 16,2 5-5-16,-4 1-2 0,0 5 1 15,-2 3-1-15,-7 1 0 0,5 2 0 16,4 2 0-16,-7 1 0 0,3 0 0 16,2 1 0-16,-3-1 0 0,1 0 1 15,2-1-2-15,1-3 1 0,-5-2 0 16,6-3 0-16,-2-4 0 0,8-2-1 0,-3-3-1 15,1-3 0-15,2-2-3 0,0 1 1 16,0-1 2-16,0 2 1 16,0-2-1-16,0 0 1 0,0 0 1 0,0 0 0 15,0-6 0-15,0-5 1 0,5-3 0 16,-1-5 1-16,4-5 4 0,4-3 2 16,-3-2 1-16,5 3 3 0,1 3-5 15,-11 6 0-15,6 4-1 0,-6 6 1 16,0 5-1-16,-4 0 1 0,7 2-1 0,-5-1-3 15,0 1 0-15,2 0-2 16,4 3 1-16,2 1 0 0,3 5 0 0,-1 1 0 16,7 2 0-16,-5 0-1 15,5 2 0-15,-5 2 0 0,5 0 1 0,0 2-2 16,-1 2 1-16,9 4-1 0,-6 3 0 16,-1 4-3-16,-3-3-56 0,-5 0-81 15,-12-9-216-15</inkml:trace>
  <inkml:trace contextRef="#ctx0" brushRef="#br0" timeOffset="91164.24">11721 15118 114 0,'0'0'75'0,"0"0"-5"16,0 0-3-16,0 0-7 0,0 0 0 15,0 0-11-15,-36-52-7 0,34 47-7 0,0-1-7 16,2 5-7-16,0-2-2 0,0 1-5 16,0 2 0-1,0-2 0-15,0 2 1 0,0 0-1 0,4-2-5 0,-1 2-2 16,3-1-2-16,6 1-2 0,3 0 0 16,-1 2 1-16,7 4 1 0,-1 0-4 0,1 2 1 15,2 4-1-15,-3-2 0 16,-1 4-1-16,2 2 0 0,-11 2 1 15,0 4 0-15,-3 1 0 0,1 4 1 16,-6 0 0-16,-2-1-2 0,0 0 1 16,0-6 0-16,-8-1-1 0,4-4 1 15,-3-5 0-15,3-2-1 0,0-4 1 16,2-1 1-16,0-1-2 0,0-1 1 0,0 0 1 16,0-1-1-16,-2 0 0 0,4-3 0 15,-2-3-1-15,-1-1 2 0,1-4 1 0,2-3-1 16,0-1 2-16,0-6 0 15,2 0-1-15,3-3-1 0,5 1-1 16,-4 5-1-16,7 2 1 0,3 4-2 16,-4 4 0-16,7 0 1 0,-4 3-2 15,5-1 1-15,1 0-16 0,2 1-27 0,1-2-16 16,7 3-21-16,0-5-41 0,0 0-55 16</inkml:trace>
  <inkml:trace contextRef="#ctx0" brushRef="#br0" timeOffset="91658.85">12332 15134 476 0,'0'0'1'16,"0"0"4"-16,0 0 17 0,0 0 39 15,0 0-2-15,0 0-9 0,0 0-12 16,0 0-11-16,0-8-10 0,3 8-6 0,-1 0-8 15,0 1-2-15,4 1 0 0,-2 2-1 16,0 0 0-16,6 2 0 0,-1-2 0 16,3 1 0-1,-2 0-1-15,7-3 0 0,-5 1-2 0,11-3-2 0,-6 0 2 16,5-3-7-16,5-3 8 0,-6-4 1 16,2-1 1-1,1-3 0-15,-9 0 0 0,4-2 0 0,-15 0 0 0,4 2 1 16,-8-1 0-1,0 2-1-15,-6-2 1 0,0 2 3 0,-11-1-2 0,3 2 0 16,-7 4 0 0,4 4-1-16,-10 3 0 0,5 1 0 0,-7 10 0 0,-2 2-1 0,-2 8 0 15,0 5 0-15,2 3 0 16,4 1 0-16,2 2 0 0,4-2-2 0,5-1 2 16,1-2-1-16,5-2-2 0,2-1 3 15,4-1-1-15,1-2 1 0,3-2-1 31,0-4 0-31,7-1 1 0,3-1-1 0,7-2-2 0,-1-2 1 0,9-1 2 16,2-3 0-16,0-3 0 0,4-2 0 16,4-7-1-16,-2-3-19 15,8-4-25-15,-4-1-4 16,1-6-14-16,1-2-34 0,-4-2-57 0,-6 3-141 0</inkml:trace>
  <inkml:trace contextRef="#ctx0" brushRef="#br0" timeOffset="91891.75">12777 14942 529 0,'0'0'18'0,"0"0"5"0,0 0 8 0,0 0 35 0,0 0-7 16,0 0-16-16,0 0-10 0,0 0-7 0,-23 15-10 16,19-4-7-16,0 6-4 0,2 5-3 15,-2 4 2-15,2 4 0 0,-3 0 1 16,5 2-2-16,0 2-2 0,0 1 1 15,0 2-2-15,0-1 0 16,0 1 0-16,7-5-1 0,-3-5-5 16,0-6-29-1,-2-6-24-15,2-6-26 0,-2-4-33 16,-2-4-67-16,-6-1-149 0</inkml:trace>
  <inkml:trace contextRef="#ctx0" brushRef="#br0" timeOffset="92076.92">12591 15313 352 0,'0'0'103'16,"0"0"-63"-16,0 0-7 0,0 0-3 15,0 0 2-15,0 0-12 0,0 0-5 16,0 0-1-16,0 0-2 0,12-46-3 16,3 41-3-16,3 2-1 0,5 0 0 15,2-2-3-15,6 1-1 0,0 0 0 16,-2-4-1-16,0-1-2 0,-4-2-52 15,-5-2-67-15,1-1-90 0</inkml:trace>
  <inkml:trace contextRef="#ctx0" brushRef="#br0" timeOffset="92487.68">12909 15063 546 0,'0'0'0'16,"0"0"-4"-16,0 0 4 0,0 0 14 15,0 0 34-15,0 0-3 0,0 0-1 16,0 0-6-16,0 0-2 0,2-14-5 16,-2 15-11-16,0 0-9 0,0 0-5 15,0 2-5-15,0 3 0 0,0 0-1 16,2 2 0-16,-2 4 1 0,2 0-1 0,-2 0 1 16,5 2-1-16,-1-1-1 0,0 3 1 15,4-2-3-15,-2 0 3 0,0-3-1 16,-1-4 1-16,3 0-2 0,4-1 2 15,-3-3-1-15,1 0 0 0,0 1-2 16,-2-2 1-16,-1-2-1 0,1 0 1 16,2 0 1-16,-4-3 1 15,-1-1 0-15,-3-1 0 0,4-1 0 0,-2 0 0 16,2-1 0-16,-2-2 0 0,3-1 1 0,-5-2 1 16,0-1 1-16,0 0-1 15,-2-2 0-15,0 2 0 0,0 1-1 0,-2 3 0 16,0 4 1-16,-3-1-2 0,1 3-3 15,0 2-14-15,2 1-14 0,0 0-15 16,0 6-10-16,0 2-14 0,0 5-38 16,-4 0-28-16,6-2-145 0</inkml:trace>
  <inkml:trace contextRef="#ctx0" brushRef="#br0" timeOffset="92912.25">13234 15171 410 0,'0'0'3'0,"0"0"4"0,0 0 22 15,0 0 36-15,-21-59-24 0,19 47-15 16,0 2-7-16,-2 4-5 0,-5 1-3 16,5 1 2-16,2 1-2 0,-2 0-3 15,4 0-4-15,-2-2 0 0,2 2-2 16,0 0-2-16,0-3 0 0,0 1 0 15,4-1 0-15,4 0-1 0,5 0-1 0,-3-1 2 16,9-1 0-16,-3-1 0 0,7 5-1 16,0 2-2-16,-5 1 3 0,5 1-2 15,-10 9 1-15,3 1 1 0,-8 6 0 16,-3 2 0-16,-3 4 1 0,-2 1 4 16,-7 2-3-16,1 2 1 0,-6-4-2 15,1 2 0-15,3-5 1 0,0-2-1 0,-2-2-1 16,5-4 1-16,3-3-1 15,2-2 0-15,0 0 0 0,0-2-1 16,0-1 1-16,0-2-1 16,2 0 1-16,3-2-1 0,-1 0 1 0,2 0-1 15,2 0 1-15,0-3 1 16,5-6-1-16,3-1 0 0,-1-3-11 0,3-2-43 0,-5-1-62 16,1 0-69-16</inkml:trace>
  <inkml:trace contextRef="#ctx0" brushRef="#br0" timeOffset="93417.17">13492 15058 387 0,'0'0'33'0,"0"0"26"0,0 0 5 0,0 0-4 15,0 0-21-15,0 0-9 0,0 0-7 16,0 0-1-16,-14-49-5 15,14 49-6-15,0 0-6 0,0 0-3 0,0-2-1 16,6 2-1-16,4 0 0 0,3 0 0 16,-5 0 0-16,8 3 1 0,-3 2 1 15,-1 3 1-15,3 1-3 0,-9 2 2 16,4 1-2-16,1 3 1 0,-3 1 3 16,-4 1-1-16,-4 1-2 0,0 1-1 15,0 3 3-15,0-1-3 0,0-2 1 16,4 1-2-16,-4-5 1 0,2-2-3 15,0-4-12-15,-2-5 8 0,0-2 5 0,0-1 2 16,0-1 0-16,0 1 1 16,0-1 0-16,0 0 4 0,0 0-2 0,-2-2-3 15,0-2 0 1,-2 0-1-16,4-2 1 0,0 0-1 16,0-4 1-16,0 0-1 0,0-4 1 0,0-3 0 0,0 3 2 15,0-4-1-15,6 3 0 0,2 4 1 0,1 2-1 16,-1 3-1-16,-4 3-1 15,6 0 1-15,-1 3-2 0,1 0 2 0,-4 4 0 16,2 4 0-16,5 2 0 0,-5 2 2 16,-8 2-2-16,6 2-2 15,-4 2-1-15,0 1-35 16,3 2-14-16,1-5-8 0,-2 1-25 16,0-3 13-16,0-1-4 0,4-5-33 0,-1-5-37 0</inkml:trace>
  <inkml:trace contextRef="#ctx0" brushRef="#br0" timeOffset="93668.85">13965 14994 495 0,'0'0'37'0,"0"0"41"16,0 0-16-16,0 0 2 0,0 0-31 15,0 0-8-15,0 0-7 16,0 0 5-1,-12-3-4-15,16 9-2 0,0 2-3 16,0 4 1-16,1 1 0 0,-5 3-6 16,0 1-2-16,0 3-3 0,0 0-2 15,0 3 0-15,-2 2-1 0,-3 1 0 16,3 0-1-16,-2 1-2 0,2-3-12 16,0-1-19-16,2-5-27 0,-2-2-53 0,-2-5-59 15,0-7-151-15</inkml:trace>
  <inkml:trace contextRef="#ctx0" brushRef="#br0" timeOffset="105741.6">13145 11871 161 0,'0'0'68'0,"0"0"-25"16,0 0 1-1,0 0 3-15,0 0-14 0,0 0-4 0,0 0-5 16,0 0 4-16,0-9 1 0,0 9-4 0,0 0 0 16,0 0-6-16,0 0-2 15,0 0-5-15,2 0-4 16,-2 0 0-16,0 0-1 0,4 0-1 15,0 0-2-15,4 0 0 0,5 3-2 0,-5 0 1 16,9 0 0-16,-1 1 3 0,7-1 2 0,-2 1 1 16,5-3 2-16,5-1-3 15,7 2-4-15,7-2-1 0,1 0 2 0,14 1 3 16,4 0-1-16,6-1-2 0,6 0 3 16,9 0-1-16,2 0-2 0,4 0-1 0,4-2-1 15,6 0 0-15,5-2 0 0,3 1 0 31,5 0-3-31,0-1-4 0,4 0 4 0,8 1 1 0,-7 1 2 0,6-1 0 16,1 0 2-16,4 1 5 0,-6 0-9 16,-4 1 1-16,2 1-2 0,-4 0 3 15,-5 5-1-15,-1 0 0 0,-1 4 3 16,-3-4-5-16,-7 2-6 0,-4 0 6 16,1-3 3-16,-12 1 0 15,-1-3 0-15,-4-1 1 0,-7 2 0 0,-4-1-1 0,-3 0-3 16,-3 0 0-16,-6-2-1 15,-9 1 0-15,-3-1 1 16,-9 1 0-16,-8-1 0 16,-9 1 1-16,-1 0 2 15,-9-1 3-15,-1 2 0 0,-5-1 1 0,2-1-5 16,-4 3-1-16,0-2 2 0,0 1-1 16,0-1 0-16,2 0-1 0,-2 0-1 15,5-1 1-15,5 0 0 0,3 0 2 16,3 0 8-16,5 0-6 0,8-1 3 15,2 0-3-15,4-3-2 0,5-2 1 16,3-1-2-16,-2 1 0 0,3-2-1 0,-3 2-1 16,1 1 1-16,1 0-1 0,-3 3 0 15,3 0-5-15,3 2 4 0,-3 0 1 16,5 0 0-16,-3 0 0 0,3-2 0 16,-5 2 1-16,-1-1-1 0,-9-1 1 15,-10 1-1-15,-7 1 1 0,-9 0 0 16,-7 0-1-16,-2 0 1 0,0 0-1 15,0 1 0-15,0-1-1 0,4 3 2 16,4-1-2-16,4 1 2 0,5-2-1 16,4 2 0-16,-1-1 1 0,9 1-1 0,0 1 1 15,-2-4-1-15,0 0 1 0,-9 0-1 16,-5 0 0-16,-7 0 0 0,-6 0 1 16,0 0-1-16,0 2 4 15,0-2-1-15,-2 0-1 0,0 0-1 0,-2 0-1 16,-4 2 0-16,3 0-1 15,-3 1 0-15,2 1 0 0,2-1 0 0,0 0 1 16,-3-3 0-16,5 2-1 0,0-1 0 16,0 1 0-16,0 2-2 0,0-4 0 15,2 1-1-15,-2 1-3 0,2-2-1 16,0 1 0-16,0 1 0 0,0-2 2 0,0 1 1 16,0-1 3-16,0 0-1 15,0 0 1-15,2 0-1 0,2 1 1 0,0-1 0 16,3 0 2-16,-1 0 0 0,-2 0 0 15,0-1 0-15,0-2 0 16,-2 2 0-16,0 1 0 0,0-2 0 0,-2 2 0 16,0 0 0-16,2 0 1 0,-2 0-1 15,0 0 0-15,0 0 0 0,0 0 0 16,0 0 0-16,0 0 0 0,0 0 0 16,0 0 0-16,0 0 1 0,0 0 1 15,3 0 2-15,1 0-1 0,4-1 3 0,-2 0 0 16,7 1 1-16,3-2 0 0,1-1 1 15,5-1-1-15,3-1-2 0,-4-2 0 16,4 4-3-16,-3 0-2 16,-7 0 0-16,-1 2 0 0,-7-2-1 0,-1 3 1 15,-4 0 0-15,-2 0 1 0,0 0 1 16,0-1 0-16,0 0 2 0,2 1 0 16,-2 0-1-16,4 0-3 15,-4 0 4-15,6-2-2 0,-2 1 0 0,0-1 0 16,1 1 0-16,-1 0-2 0,0-1 1 15,2 2 0-15,-4-1-1 0,2 1 0 16,0 0 0-16,-2 0 0 0,1 0 0 0,1 0 0 16,0 0 0-16,4 0 0 0,4 0 0 15,3-3 1-15,10-1 0 0,0 0 1 16,6-1 0-16,6-2-1 0,2 1 2 16,0-1-2-16,3-1 0 0,1 1 0 15,-4 1 1-15,-3 3-2 0,-8-1 0 16,-1 1 1-16,-8-1-1 15,0 1 0-15,-9 2 1 0,-2 0-1 0,-2 1 0 16,1 0 0-16,1 0 0 0,-4 0 1 16,2 0-1-16,2 0 0 0,1 0 0 15,-3 0 1-15,-2 0-1 0,0 0 0 0,-2 0 0 16,-2 0 0-16,0 0 1 0,0 0-1 16,0 0 1-16,0 0-1 15,0 0 1-15,0 0 0 0,0 0-1 0,0 0 0 16,0 0 0-16,0 0 0 0,0 0 1 15,0 0-1 1,0 0 1-16,0 0 0 0,0 0-1 0,0 0 4 0,0 0 0 16,0 0-1-16,0 0 2 0,0 0-2 15,0 0-2-15,0-2 2 0,0 2 0 16,0 0 1-16,0 0-3 16,0 2 0-16,0 3-1 0,0 3 0 0,0 1 2 0,0 4-1 15,-2 1-1-15,0 5 0 0,0 4 1 16,0 5-1-16,-2 5 1 15,2 6-1-15,2 3 0 0,0 5 1 0,0 3-1 16,2 2 1-16,2 3-1 0,6-2-4 16,1 0 4-16,1-4 0 15,-2-3 0-15,3-3 1 0,-5-2-1 0,-2-5 1 16,2-3 0-16,-3-5-1 0,-1-3 1 16,-2-6-1-16,0-3 1 15,-2-3-1-15,0-4-1 0,0-2-7 0,0-1-7 0,0 1-3 16,0-1 0-16,0-3-3 0,2 0 3 15,-2-3-8-15,0 0-8 16,-4 0 4-16,-7-3-13 0,-3-1-21 0,-7-4-52 16,-6-2-69-16,-1 4-152 0</inkml:trace>
  <inkml:trace contextRef="#ctx0" brushRef="#br0" timeOffset="106134.82">19177 12679 367 0,'0'0'64'0,"0"0"6"0,0 0-29 0,0 0 23 16,2-16-4-16,0 13-12 15,4 1-13-15,2 2-4 0,-2 0-9 0,5 4-6 16,5 3 1-16,-5 2-3 0,5 4-4 15,-3 0-2-15,3 4 0 0,-3 4 3 16,3 1-4-16,-1 6 2 16,-1-2 0-16,1-2-2 0,-1-1-3 0,3-4-2 0,-3-1-1 15,5-6-1-15,-3-1 1 16,1-2-1 0,-1-6 1-16,3 0 0 0,-3-1-1 0,3-2 1 0,0 0 0 0,1 0 0 15,5-5 1-15,-2-2-1 16,4-5 1-16,0-4-1 0,4-6-1 0,2-3-3 15,-2-4 3-15,2-7-1 0,-4-3-8 16,-9 1-18-16,-3-1-1 0,-7 6-49 16,-8 7-41-16,-6 8-33 15,-8 8-57-15</inkml:trace>
  <inkml:trace contextRef="#ctx0" brushRef="#br0" timeOffset="106814.46">18666 13464 238 0,'0'0'82'0,"0"0"-24"0,0 0-6 16,0 0-2-16,0 0-4 0,0 0-8 16,0 0-3-16,0 0-10 0,-6 0-4 15,6 0-3-15,0 0-3 0,0 0 0 16,0 0-4-16,0 0 0 0,0 1-7 16,4 1-2-16,4 1-2 0,11 0 2 0,4 1 4 15,12 0 3-15,14-3-1 16,15-1-2-16,11 2 1 0,18 0-1 0,8 1-3 15,13-3 4-15,8 2-2 0,6 0 0 16,4 1 2-16,1 2-2 0,-3 1-1 16,-8 0-4-16,-9 1-5 0,-11-1 5 15,-11 3 2-15,-21 0 1 0,-16 1 0 16,-13-1-2-16,-18-2 0 0,-11-2-1 16,-10-3 0-16,-2 0-1 0,-8-1-7 15,-13 2-20-15,-12 1-4 0,-12 2-41 0,-19-1-41 16,-15-1-61-16,-8-4-199 15</inkml:trace>
  <inkml:trace contextRef="#ctx0" brushRef="#br0" timeOffset="107442.06">18497 13687 429 0,'0'0'83'16,"0"0"-10"-16,0 0-18 0,0 0-2 0,0 0-8 15,0 0-9-15,0 0-13 0,0 0-6 16,22-17-4-16,-22 18-4 0,4 4-1 15,3 0-3-15,-1 3-2 0,2 3 0 16,-2 5 2-16,3 6 0 0,-1 4-1 16,-4 3 0-16,2 3 8 0,0 3-4 0,-6 6-3 15,0 2-1-15,0 6-2 16,2 2-1-16,-2 1-1 0,-2-1 0 16,2 2 0-16,0-3 0 0,0 1 0 0,0-4 0 15,2 1 1-15,5-3-1 0,1-3 1 16,-4-2 0-16,4-5 0 0,-4-3-1 15,5-2 1-15,-5-5-1 0,0-1 0 16,-2-3 1-16,2 0-1 16,2-3 0-16,-1-3 0 0,3-1 0 0,0-4 0 15,0-2 0-15,3 0 0 0,5-5-1 16,-1 1 1-16,5 0-1 0,3-1 0 0,0 3 1 16,4-3-1-16,6 2 0 0,4-2 1 15,8 0 0-15,9 1-1 16,8-1 1-16,11 1 0 0,13-1 1 15,12-2-1-15,7 1 2 0,13-1-1 0,4-1 1 16,10 0 0-16,7-1-1 0,7-1-1 16,5-1-8-16,-4 2 8 15,0 1 1-15,-3-3 3 0,-7 2-4 0,-7 0 0 16,-12-2-20-16,-11 3-1 0,-11-3-14 16,-16 0-11-16,-12 0-16 0,-8 0-5 15,-16-5 2-15,-11-3-15 0,-13-6-23 0,-15 0-57 16</inkml:trace>
  <inkml:trace contextRef="#ctx0" brushRef="#br0" timeOffset="107819.74">20903 13616 509 0,'0'0'81'0,"0"0"-21"0,0 0-4 0,0 0 10 16,0 0-18-16,0 0-20 0,0 0-12 15,0 0-1-15,0-18-3 0,0 20-6 16,0 5-4-16,0 4-1 0,4 5-1 15,0 9 0-15,0 6 3 0,-2 6-3 16,2 5 1-16,3 6 0 16,-1 2 2-16,2 4-2 0,-2 2-1 0,-2 7 0 15,3 0-1-15,-1 0 1 0,-4 0-2 16,4-6 1-16,-4-6-8 0,0-4-6 16,2-8-10-16,-4-5-18 0,-2-8-27 15,-4-6-13-15,-4-4-47 0,-1-8-94 0</inkml:trace>
  <inkml:trace contextRef="#ctx0" brushRef="#br0" timeOffset="108433.93">18995 14098 251 0,'0'0'198'0,"0"0"-129"16,0 0-8-16,0 0-7 0,0 0-12 15,0 0-15-15,0 0-6 0,0 0-5 16,-4-21-2-16,8 21 3 0,-2-1 2 16,2 1-5-16,2 0-3 0,0 6 1 15,3 3 0-15,-3 3 0 0,-2 4-4 16,0 1-1-16,2 3-1 0,-4 0-4 15,-2 5-1-15,0 3 2 0,-2 0-2 32,0-1 0-32,-2-3 0 0,4-2 0 0,0-2-1 0,0-5-1 0,0-3 0 15,0-2-2-15,0-6 0 0,0-2-1 16,0-2 1-16,0 0 3 0,0 0 0 16,0-1 1-16,0-1 0 0,0-2 2 15,0-8 3 1,-2-5 0-16,-2-7-3 0,0-7-3 0,-2-4 1 0,-3-7-1 15,3-6 1-15,2-6 0 0,2-7-1 0,2 2 0 16,0-2 0-16,6 7 0 0,2 11 0 16,1 7-2-16,-3 12-3 0,-2 8 2 15,0 8 1-15,-4 5 2 0,0 0-1 16,0 3 0-16,4 0-1 0,0 0-18 16,1 6-23-16,5 2-11 0,-4 4-17 0,2 1-44 31,-1-4-80-31</inkml:trace>
  <inkml:trace contextRef="#ctx0" brushRef="#br0" timeOffset="108875.27">18896 14072 405 0,'0'0'113'0,"0"0"-64"15,0 0-21-15,0 0 14 0,0 0 1 16,0 0-12-16,0 0-3 0,0 0 7 0,39-7-13 16,-25 4-1-16,11-3-4 0,2 1-10 15,4 0-4-15,2-1-1 0,0 3 0 16,0 0-2-16,0-1 1 0,0 2 0 16,-4 0-1-16,-2 2 0 0,-6 0-19 15,-5 0-38-15,-5 0-17 0,-5 0-14 16,-4 2-14-16,-2 1-1 0,2-1 33 15,0 1 8-15,-2-2 44 0,6 2 18 0,-4 0 1 16,3-3 12-16,-3 0 40 16,0 0 4-16,-2 0 4 0,0 0 7 0,0 0-6 15,0 0-6-15,2 0-5 16,-2-3-1-16,0 3-5 0,0 0-9 0,0 0-3 16,0 1-6-16,2 1-4 0,-2 2-6 15,6 3-6-15,-2 3 0 16,-2 4 2-16,6 1-6 0,-5 7-2 0,-1 2-3 15,-2 3 0-15,0 2 0 0,0-4-2 16,0 0 1-16,0-6-1 0,-2-4-2 16,2-3-17-16,-3-3-16 0,3-4-25 0,-2-2-43 15,-4-3-43-15,2-3-123 16</inkml:trace>
  <inkml:trace contextRef="#ctx0" brushRef="#br0" timeOffset="109095.62">19379 13804 582 0,'0'0'45'0,"0"0"10"0,0 0-25 16,0 0 8-16,0 0 4 0,0 0-14 0,0 0-11 16,0 0-6-16,0 0-5 15,-4-20-1-15,4 20-4 0,0 2-1 0,0 1-1 16,0 2-8-16,4 5-23 15,5 1-21-15,-1 0-21 0,2-2-28 0,-4 3-71 16,3-5-181-16</inkml:trace>
  <inkml:trace contextRef="#ctx0" brushRef="#br0" timeOffset="109567.97">19536 13921 321 0,'0'0'121'0,"0"0"-13"16,0 0-37-16,0 0-1 0,0 0-4 16,0 0-16-16,0 0-19 0,0 0-9 0,0 0-4 15,9-33-2-15,-9 34-8 0,0 3-5 16,0-1-2-16,0 5-1 16,4 2 0-16,-2 5 0 0,0 5 1 0,2 3 0 15,-2 4-1-15,0 7 0 0,0 4 0 16,-2 2 1-16,0-1-1 0,2-5 0 15,2-2-1-15,-2-5 2 0,3-1-2 16,-3-5 0-16,4-3-5 0,0-1-1 0,-2-6-1 16,-2-3-1-1,0-2 0-15,3-2 4 0,-3-1 2 16,2-3 3-16,2 0 0 0,0-2-1 0,2-5 1 0,5-2 1 16,3-4-1-16,-3-2 2 0,3-1-2 15,-5-2 1 1,5-1-1-16,-3 2 1 0,-5 1 1 0,-2 3-1 0,-4 1-1 15,-2 3 1-15,0 1 3 0,-4 0-1 16,-2 2 0-16,0 0 0 0,-7 2-1 16,1-1-1-16,-5 2-1 0,-1 2 0 15,-1 1 0-15,-2 0-5 0,3 6-9 16,-1 2-9-16,0 1-14 0,3 4-17 16,-3-2-15-16,5 2-19 0,4-3-19 0,1-1-12 15,3-2-95-15</inkml:trace>
  <inkml:trace contextRef="#ctx0" brushRef="#br0" timeOffset="109914.06">20057 13918 448 0,'0'0'83'0,"0"0"-7"16,0 0-27-16,0 0 1 0,0 0-10 0,0 0-13 15,0 0-7-15,-8-45 0 0,8 44 4 16,0 1-3-16,0 0-6 0,0 0-5 16,-2 0 0-16,-4 4-3 0,2 5-3 15,-5 4-2-15,3 2-1 16,-8 6 0-16,5 2-1 0,-3 0 0 0,0-2 0 15,5 3-1-15,-1 3 1 0,0 3 0 16,-2 6-1-16,3-2 1 0,1 1-2 16,4 0-11-1,2-2-4-15,0-1-5 0,6-5-10 0,3-5-17 16,3-3-9-16,0-4-17 0,3-4-21 0,-1-5-33 0,-1-3-51 16</inkml:trace>
  <inkml:trace contextRef="#ctx0" brushRef="#br0" timeOffset="110278.09">20266 14068 396 0,'0'0'50'16,"0"0"10"-16,0 0-1 0,0 0 3 16,0 0-25-16,0 0-8 0,0 0 1 0,0 0 0 15,0 0-4-15,-47-40-6 0,38 44-10 16,-1 4-5-16,0 3-2 0,1 4-3 15,-3 1 1-15,2 3-1 0,1 2 0 16,-1 0 0 0,0 0 0-16,3 1 0 0,1-2-4 0,2 0-12 0,2-3-7 15,2 1-2-15,0-3-11 0,6-2 22 16,0 0 0 0,7-4-3-16,-3-3 11 0,0-1 4 0,1-5 2 0,1 0 0 15,-1-4 4-15,-3-3 8 0,-2-2 7 0,0-2 12 16,-2-1-1-1,-2-7-7-15,-2-1-7 0,3-5-8 16,-3-4-5-16,-3-4-1 0,-5 1-2 16,0 1 1-16,0 9-1 0,1 4-1 0,3 8-13 0,-2 7-11 0,4 0-13 15,-2 3-22 1,-4 0-25 0,3 2-63-16,1-1-116 0</inkml:trace>
  <inkml:trace contextRef="#ctx0" brushRef="#br0" timeOffset="110552.62">20423 13957 511 0,'0'0'107'0,"0"0"-51"15,0 0-11-15,0 0 9 0,0 0-2 0,0 0-18 16,0 0-18-16,0 0-6 0,0 0 3 15,31 8 4-15,-21 7-1 0,3 2-3 16,-3 6-2-16,-1 3-2 0,-1-1-3 16,-6 7 0-16,0 1-3 0,-8 3 1 15,-7 2-2-15,-3 3 0 0,-7-2 1 16,-6-2-3-16,-6-2-12 0,0-3-14 16,0-7-18-16,2-4-26 0,-5-5-64 0,9-9-93 15</inkml:trace>
  <inkml:trace contextRef="#ctx0" brushRef="#br0" timeOffset="116166.99">22286 4337 114 0,'0'0'54'0,"0"0"-22"15,0 0 8-15,0 0-3 0,0 0-6 16,0 0-8-16,-17-7-6 0,13 7-2 16,2-2-2-16,0 1-1 0,-2-1 0 15,2 1 7-15,-3 1 0 0,5-1 1 16,0-1 0-16,0 2 0 0,0 0 0 0,0 0-3 15,0 0-8-15,0 0-3 16,0 0-2-16,0 0-1 0,0 0 1 16,0 0-3-16,0 0 1 15,3 0 4-15,1 0 2 0,2 0 15 0,2 3-8 0,-2-2-6 16,11 1 2-16,-7-2 0 0,13 0-2 16,-6 1 1-16,11-2 1 0,3 1-4 15,3 0-4-15,5 0 1 0,6 0 1 16,1-3-1-16,1-3 2 0,3 3 0 15,2-2 3-15,1 0 0 0,1-1 1 16,-4-1-2-16,-1 2 1 0,-11-1-4 16,-5 4-3-16,-11 0 0 0,-7 2 0 15,-9 0-2-15,-4 0 1 0,-2 0 0 16,0 0 1-16,0 0 2 0,0 0 2 16,0 0 2-16,0 0-3 0,-2 0-2 0,2 0-1 15,0 0-2-15,0 1 0 0,0 0 0 16,-2 1 0-1,2 0 1-15,0 0 0 0,-2-2 1 0,2 0-1 0,0 1 0 16,0-1 1-16,0 1-1 16,-2-1 0-16,0 1 0 0,0 0 0 0,2 0-1 15,-4-1-4-15,-1 2-34 0,1-1-9 0,0 1-8 16,-4-1-22-16,0-1-49 16,-5 3-117-16</inkml:trace>
  <inkml:trace contextRef="#ctx0" brushRef="#br0" timeOffset="124225.22">19766 14922 143 0,'0'0'51'16,"0"0"-6"-16,0 0 2 0,0 0-9 16,0 0-10-16,0 0-8 0,2-2-3 15,-2 2 2-15,0 0-3 0,0-3 0 0,0 3-1 16,0 0-1-16,0 0 0 15,0 0 6-15,0 0 0 0,0 0-2 16,0 0 2-16,0 0-2 0,0 0 1 16,0 0-3-16,0 0-3 0,0-1-1 15,0 0-3-15,0 1-1 0,0 0 1 0,0 0-3 16,0 0 0-16,0 0 0 0,0 0 0 16,2 0 1-16,-2 0 1 0,0 0 3 15,0 0 3-15,0 0 1 0,0 0 0 16,0 0-3-16,0 0 3 0,0 0 0 15,0 0-4-15,0 0-3 0,0 0-1 16,0 0-3-16,2 0 0 0,0 1 0 16,-2 1-2-16,2-2 2 0,2 5-1 15,-2-2-1-15,2 0 2 0,-1 2 0 16,-1-1-1-16,0 1 1 0,0 0 0 16,0-2 1-16,0 3-2 0,0-3 1 0,0 2-1 15,0 0-2-15,0-2 2 16,-2 3 0-16,2-1-3 0,-2 0 0 0,4 3 1 15,-2-1 0-15,0 0-1 0,1 1 0 16,-3 2 1-16,2-1-1 0,0 0 2 16,-2 3-2-16,2 0 0 0,0 0 0 0,0 2 1 15,-2-2-1-15,4 0 1 16,0 1-1-16,-2-1 0 0,0 1 0 16,7 2 0-16,-5 2 0 0,0 0 0 15,0 1 0-15,0 3 0 0,2-1 0 0,-4 2 1 16,2 0-1-16,-1-1 1 0,1-2-1 15,-2-1 1-15,0 0-1 0,0 0 0 16,0-2 0-16,0 2 1 0,2-2-1 16,2 0 1-16,-4 1-1 0,3 0 0 15,1 0 1-15,-2 1-1 16,0 0 0-16,0 1 1 0,2-1 1 16,-1 3-2-16,5-2 0 0,-6 1 4 15,0 1 0-15,2-2 1 0,1 2-1 0,-1 0-3 16,-2 0 1-16,2 1-2 0,-4-1 0 15,2 0 1-15,2 0-1 0,-1-2 1 0,-3 2-1 16,2-3 0-16,2 0 1 0,-4 0-1 16,0-1 1-16,0-1 0 0,0 1-1 15,0-3 1-15,2 1 0 0,-1-2-1 16,1-1 0-16,-2 1 1 0,2 1-1 16,0 1 1-16,-2-2 0 0,0-1-1 15,0 1 1-15,0-4-2 0,-2 0 2 0,2-2-1 16,-2 1 0-16,0-1 1 15,2-3-1-15,-2 1 0 0,0-1 1 16,0-1-1-16,0-1 0 0,0 0 0 16,0 0 1-16,0-1 0 15,0-1-1-15,0 3 0 0,0-3 0 0,0 0 0 0,0 0 0 16,0 2 0-16,0 1 0 16,0-3 1-16,0 1-1 0,0-1 0 0,0 1 1 15,0 0 1-15,0-1-1 0,0 1-1 16,0 0 1-16,0 0 0 0,0 1 1 15,-4 0-1-15,2 1 1 16,0 1-2-16,-4-1 1 0,-2 3 1 0,-1-1-2 16,1 2 2-16,-6 0-2 0,1-1 2 15,-1-1-2-15,-3 2 2 0,1 0 1 0,-3-1 1 16,-2-2 5-16,-1 0-1 0,-3-2-3 16,-2 0-2-16,-2-2 0 0,-4 0 0 15,0 1-2-15,-4-1 0 0,0 0-1 16,-1 0 1-16,1 1 0 0,-4-1-1 15,-5 2 1-15,-1 1-1 0,-3 1-3 16,1 2 1 0,-7-1 0-16,0 2 2 0,-2-3 0 0,-2 1-1 0,-6 0 2 0,-2-2 0 15,-9 3 0-15,3-3-1 16,-5-1 2-16,-5 2 0 16,-1-2-1-16,-4 2-1 0,0 1 0 15,2 1-7-15,-4 3 6 0,4-3 1 0,1 2 0 0,-1 0 1 16,6 1 0-16,5 1 1 0,1-2 1 15,3-1-1-15,-3-1-1 0,3 1-1 16,0-1-6-16,1 0 4 16,1 1 2-16,-8 2 0 0,-1 0 0 0,5 1 1 15,-5-1 0-15,1 1 1 0,1-1 0 16,-4 2-1-16,5-3 0 0,0 0-1 0,1 1-8 16,-3-1 7-16,5-4 1 15,-1 3 0-15,-3-2 0 0,3-1 0 16,2 1 1-16,-3-4 1 0,-6 4 0 0,5-4-1 15,-9 3 1-15,3 0-2 0,-5 0-6 16,4 0 3-16,-6 2 3 0,4-4 0 16,-1 2 0-16,-3 1 1 0,6-2 1 15,-6 0 0-15,9-3 0 0,-7 1-2 16,8-2-1-16,-6-1-8 0,7-3 7 16,-7-1 2-16,9 1 1 0,-9-1-1 0,6 0 2 15,-5 3-1-15,1-3 1 16,-8 0 0-16,2 3-1 0,-4 0-1 15,-2 2-7 1,-2-2 6-16,-2 3 1 0,-5-2 0 0,3 1 2 16,-4-1 0-16,1 1 0 0,1 2 0 0,-1-2-2 0,3 1-9 15,2-2 9-15,0 1-1 0,-1 0 1 16,7 1 3-16,3-3-1 0,1 1 1 16,-2-2-1-16,2-1-2 15,4 0-4-15,-6-1 2 0,6 3 1 16,3-1 1-16,-3 1 0 0,6-1 2 0,7-1-1 15,6-1 0-15,4 0 1 0,6-4 0 0,8 2-2 16,-1 1 0-16,8 0-7 16,3 0 5-16,5 0 2 0,2 0 1 15,0-1 0-15,8 3 0 0,5 1-1 16,-1 1 1-16,9 0-1 0,4 3 0 16,-3-3 0-1,7 3 0-15,2 0-1 0,-2 0 0 0,2 0 1 16,0 0 0-16,0 0 0 0,0 0-1 15,0 0 0-15,0 0 1 0,0 0 0 0,0 0 0 0,0 0-1 16,0 0 0-16,0 0 1 0,0 0-2 16,0 0 2-16,0 0-2 0,0 0 2 31,0 0 0-31,0 0 0 0,0 0-1 16,0 0 1-16,0-1 1 0,0 1 1 0,0 0-2 15,0 0 0-15,-2 0 2 0,0 0-1 16,-2 0-2-16,2-2 3 0,0-1-3 15,2 2 1-15,-2 0 0 0,0-1 1 16,0 0-1-16,2-2-1 16,-4-1 1-16,-1 1 0 0,3-4 0 0,0-2-1 15,-2-7 0-15,-2-6 1 0,2-7 1 0,-2-1-1 16,-7 0 0-16,3-2-1 16,2-1 2-16,1-3 0 0,-1-5-1 0,0 2 0 15,2-3 0-15,6-4 0 0,-4 0 0 16,2-3 0-16,-3-2 1 15,-1 2 0-15,0-1-1 0,0 2-1 0,-5-4 1 16,3 0 1-16,-2-1 2 0,2-3 0 16,1 0-2-16,-5-5-1 0,4-1 0 15,1-2 1-15,5-1-1 0,-2-1 1 16,-4-2-1-16,6 1 1 0,-2 1-1 0,0-1 2 16,0 5-2-16,-1 2-4 0,3 4 4 15,-2 4 0-15,2-1 0 16,-4 4 1-16,2 1-1 0,-2 0 0 15,1 3 1-15,1-2 0 0,4 3-1 0,-2-1 1 16,0 0 0-16,0 3-1 0,2 2 0 16,0 4 0-16,0 4 1 0,0 1-1 15,0 3-1-15,0 5 0 0,0 5 1 16,0 2 0-16,0 0 0 0,0 5 1 16,0 1-1-16,0 1 1 0,0 2 0 15,4-1-1-15,-4 2 0 0,2 2 0 0,-2-2 0 16,0 0 0-1,2-2 0-15,0-1 0 0,1 0 0 0,-1-4 0 16,2 0 0-16,-2 0 0 0,2 0 0 16,-4 1 0-16,6-2 0 0,-6 2 0 0,2 0 0 15,-2 3 1-15,4 1-1 0,-4-3 0 16,0 4 0-16,0 0 0 0,0 1 1 16,0-1 0-16,0 2 0 0,0 1 0 15,-2 2-1-15,0-2 0 0,2 2 0 16,0-1 0-16,0 1 0 0,0-2 0 15,0 0 0-15,0 0 0 0,0 0-1 16,0-3 1-16,0 1 0 0,0-4-1 0,2 0 1 16,0 1 0-16,0-2 0 15,-2 1 1-15,0 0-1 0,0-2 0 16,0 1 0-16,0-3 1 0,0 3-1 0,0-1-1 16,0 3 1-16,0 1 1 0,0-2-1 15,0-2 0-15,0 1 0 0,0 0 0 16,0 0 0-16,0-1 0 15,0 1 0-15,0 1 0 0,0 2 0 0,0 2 0 16,0 1 0-16,0 3 0 0,-2 3 0 16,2-2 0-16,0 2 0 0,0 0 0 15,0 0 0-15,-2 0 0 0,2 0-1 0,-2 0 0 16,2 0-1-16,0 0 0 16,0 0-3-16,0 2-4 0,0 3-3 0,-2 4 1 15,0-2 3-15,-2-2 2 16,2 1 1-16,0-2 3 0,0 2 0 0,0-3 1 15,0 0 1-15,-3 0 0 0,5 1 0 16,-4 0 0-16,4-2 0 16,-2 0 0-16,0 0 0 0,0 2 0 0,0-1 1 15,-4-2-1-15,0 4 0 0,-1 2 1 16,-1 2-1-16,-4 5 0 16,1 2 0-16,1 3 0 0,-2 2 0 15,-1 4 0-15,3 0-1 0,-2 3 1 0,-1 1 0 16,3-1 0-16,2-2 0 0,-3-1 0 0,3-2 0 15,4-2 0-15,0-3 0 0,-2-7 0 16,1 0 0-16,1-5 0 0,2-1 0 16,0-4 0-16,2-1 0 0,0 0 1 15,-2 0-1-15,2-1 2 0,0-3-1 16,-4-2-1-16,4-3-1 0,-2-1 1 16,2-5-1-16,0-1 0 0,0-4 0 15,2-4 1-15,2-3 0 0,6-4 0 16,3 1-1-16,-1 2 1 0,1 4-2 15,-1 9 2-15,-6 3-1 0,0 5-1 0,1 2 2 16,-5 3 0-16,4 0 0 16,-6-1 0-16,0 3 0 15,0 0 0-15,2-2 0 0,0 2 0 0,2 0-1 0,0 2 1 16,5 4-2-16,3 0 2 0,-4 4-1 16,9 2 1-16,-1 4-1 0,9 2 1 15,-2 3 0-15,2 3 0 0,1 4 0 16,5 1 0-16,-2 3 0 0,2 0 0 15,-4 4-1-15,2 0 1 0,-4 1-17 16,0 1-78-16,-11-3-78 0,-1-7-174 0</inkml:trace>
  <inkml:trace contextRef="#ctx0" brushRef="#br0" timeOffset="125216.98">14538 16847 265 0,'0'0'98'0,"0"0"-64"0,0 0-18 0,0 0 27 15,0 0 6-15,0 0-16 0,0 0-10 16,0 0 3-16,0 0-1 0,48 36-2 31,-36-29-6-31,-2 2-1 0,5 1-1 0,-1 0 3 0,-1 2 8 0,5 0-4 16,-3-1-7-16,3 3-4 0,3 0 0 15,-4 0-2-15,5 3-3 0,-7 0-3 16,3 3-1-16,-5 2 0 0,1 1 0 16,-5 0 1-16,-5 0-2 0,-4 1 2 15,0-1 0-15,-4 0 0 16,-9 2-1 0,-1-2-2-16,3-1 1 0,-7-1-1 0,5-6-1 15,-3-3-8-15,5-5-1 0,-1-3 5 16,2-4 3-16,1 0 0 0,5-2-2 15,0-3 3-15,0-6 1 16,-2-2 1-16,4-2 1 0,0-3 1 0,2 0-1 16,0-4 1-16,4-3-2 0,8-3 1 15,-4-1 0-15,9-2-1 0,2 0 0 16,3 2 0-16,-1 4-1 0,4 2 0 16,2 3 0-16,0 5 1 0,-7 3-1 15,3 3 0-15,0 2 0 0,-5 4-1 16,3 1-3-16,-2 1-49 0,-5 1-25 15,1 4-28-15,1 1-73 0,-10-1-145 0</inkml:trace>
  <inkml:trace contextRef="#ctx0" brushRef="#br0" timeOffset="125754.68">15272 17036 406 0,'0'0'47'16,"0"0"28"-16,0 0-30 0,0 0-2 0,0 0-11 15,0 0-10-15,0 0-7 0,0 0 0 16,-19 1 3-16,19-1-9 0,-2 1-7 16,2 1-2-16,0 1 1 0,0 1-1 15,0 1 2-15,-4 3-2 0,2-2 0 16,2 2 2-16,2 0-2 0,-2 1 0 15,4-3 0-15,2-2-1 0,3 1-1 16,-1-1-1-16,8-1 2 0,-1-2 0 16,6-1 1-16,-3 0 0 0,5 0 0 15,2-2 0-15,-7-2 0 0,1 1 0 0,-9 0 0 16,1 2 1-16,-5-1-1 0,-4 1 1 16,-2-2 1-16,0 0 3 0,0-1-1 15,0-3 1-15,-2-1-1 0,-8-2 0 16,-1-1 0-16,1 0 0 0,-7 1-1 15,5 1-3-15,-11 3 4 0,9 3 4 16,-11 3 4-16,2 0-5 0,2 9-2 16,-5 6 1-16,-5 4-3 0,4 2-1 15,2 3-1-15,8-1-1 0,5 0 0 16,-2-1 0-16,9-2-1 0,-1 0 0 16,4-2 0-16,2-3 0 0,0-2 0 15,6-4-2-15,3 0-1 0,7-1 0 0,-1-1 1 16,11-1 1-16,-1 0 1 0,4-2-1 15,0-3 2-15,0-1 0 0,2 0 0 16,-2-4 0-16,2-5-10 0,0 0-33 16,2-6-15-16,0 1-19 0,0-3-47 0,0-4-36 15,-2 1-130-15</inkml:trace>
  <inkml:trace contextRef="#ctx0" brushRef="#br0" timeOffset="126022.69">15731 16804 447 0,'0'0'86'0,"0"0"-11"0,0 0-23 0,0 0 8 0,0 0-10 15,0 0-14-15,0 0-15 16,0 0-5-16,-29-20-5 0,29 22-5 16,0 3-4-16,0 2-2 15,4 5 0-15,0 5 0 0,2 7 2 0,-2 2 0 0,1 1 0 16,-1 0-2-16,0 4 0 0,2 5 1 15,2 2-1-15,-1 0 1 16,-1-1-1-16,0-3 0 0,2-7-1 0,7-3-29 16,-9-5-8-16,2 0-10 0,2-4 1 15,-1-3 4-15,-5-6-16 0,-2-5-29 16,-2-2-30-16,0-5-59 0</inkml:trace>
  <inkml:trace contextRef="#ctx0" brushRef="#br0" timeOffset="126242.33">15623 17081 378 0,'0'0'77'0,"0"0"-4"0,0 0-28 0,0 0-8 16,0 0-2-16,0 0-10 0,0 0-8 16,0 0-7-16,0 0 3 0,0-3-3 15,9-2-3-15,3 0-2 0,9-2-4 16,8-3 1-16,2-1-2 0,4-2 0 15,2-1 1-15,4-2-1 0,9-1-10 16,-5 0-55-16,11-1-44 0,2 0-98 16</inkml:trace>
  <inkml:trace contextRef="#ctx0" brushRef="#br0" timeOffset="126682.69">15964 16953 297 0,'0'0'63'0,"0"0"22"0,0 0-18 15,0 0-18-15,0 0-12 0,0 0-2 16,0 0-5 0,0 0-2-16,0 0-2 0,27-26-4 0,-27 26-1 0,2 0-5 15,-2 1-7-15,0 1-1 0,2 2-3 0,0 0 0 16,-2 4-3-16,5 2 1 0,-1 3-1 15,-2 0 1-15,4 2-1 0,-4 1 0 16,0 1-2-16,0 2 1 0,2 0-2 16,3 2 2-16,-1-1-2 0,2 0 2 15,0-1-2-15,3-3 1 0,3-3 0 16,-2 0-2-16,-1-1 0 0,5-2 0 16,-3 1 2-16,3-7-1 0,-3-1 0 15,1-3 0-15,3-3 1 0,-11 0 0 0,2-5 0 16,0-2 2-16,-1-5 0 0,-3-2 5 15,2-3 3-15,-2-4-2 0,0-1-4 16,2-3-1-16,-6 1-3 0,3 1 1 16,-3 6-1-1,-3 4 0-15,3 7-3 0,-6 2-9 0,0 3-2 0,0 1-15 16,2 3-16-16,-7 0-4 0,-3 6-4 16,4 4-10-16,-3 2-39 0,3 1-39 15,4 0-143-15</inkml:trace>
  <inkml:trace contextRef="#ctx0" brushRef="#br0" timeOffset="127112.43">16376 17077 308 0,'0'0'83'0,"0"0"-9"0,-52-14-14 31,46 7-12-31,4 0-7 0,0-2-21 16,0 0-14-16,2-2-1 0,0-1 1 16,2-2 0-16,2 3 3 0,2-2-2 15,-2 4 0-15,2 0 1 0,3 0 4 16,-1 3-2-16,-2 0 2 0,2 0-1 0,5 3 0 16,-1 0-4-16,1 0-4 0,5 2-1 15,-5 1-1-15,7 0 1 0,-7 4-1 16,3 1-1-16,-3 4 0 0,1-1 3 15,-4 4-2-15,-3 1 0 0,-3 1 0 16,0 1 3-16,-4 0-1 16,-2 1 0-16,-4 1 0 0,1 0 1 0,-3 1 0 15,-2-1-2-15,4-2 1 0,2-2 0 16,-1-1-2-16,3-2 0 0,0-1 0 16,0-1-1-16,2 0 0 0,0-2-1 15,0-2 1-15,0 0-1 0,4 0 0 16,3 1-2-16,3-1 1 0,6 1-2 0,-3-5 2 15,8 0 2-15,-5 0-1 0,7-4-32 16,-3-6-29-16,1-4-20 0,6-6-68 16,0 2-81-16</inkml:trace>
  <inkml:trace contextRef="#ctx0" brushRef="#br0" timeOffset="127658.17">16661 16917 359 0,'0'0'73'0,"0"0"-17"0,0 0-14 0,0 0 7 16,0 0-8-16,-50-25-20 0,48 23-10 16,0 0-3-16,2 0 2 0,0 0-3 15,0 2-3-15,0-1 2 0,0 1 0 16,0 0 5-16,0-2 11 16,0 1-3-16,4-2-2 0,1 0-3 0,1 0-3 15,6-2 3-15,3 0 5 0,-1 2-10 16,5 3-4-16,-3 0 0 0,7 3 0 15,0 2-2-15,-3 3-1 0,3 6 1 16,2 2-1-16,-7 3-1 0,3 2 0 16,-8 3 1-16,-3 2-1 0,-4 0 0 15,-4-1-1-15,-2-1-1 0,-2 0 0 16,-6-5-2-16,2-2 3 0,2-3-5 0,1-5 0 16,-3-1-3-16,4-2 4 0,-4-1 2 15,0-3-4-15,-3-1-2 0,3-1-2 16,0 0-1-16,0 0 4 0,2-1 3 15,-2-2 4-15,3-2-2 0,1-4 2 16,0-2 0-16,2-2 0 0,0-4 0 16,2-5 0-16,3-2 0 0,3-2 2 15,0-1-1-15,-2 4 0 0,0 6 2 16,3 6-1-16,-3 4-2 0,-2 1 2 16,0 1 1-16,2 1 0 0,3-1-3 0,1 4 0 15,-2 1-1-15,5 0 0 0,1 0 1 16,-1 4 0-16,1 3 0 0,-2 1 2 15,-1 4 3-15,3 1-1 16,-5 1 0-16,-1 4 0 0,0 1-1 0,-4 2-1 16,0 1 1-16,-2 1-2 0,0-1 0 15,1 0 0-15,-3-5-1 0,0 1-10 16,-5-4-39-16,1-1-27 0,-2-5-4 16,0-2-38-16,2-1-56 0,4-4-116 15</inkml:trace>
  <inkml:trace contextRef="#ctx0" brushRef="#br0" timeOffset="128145.7">17438 16795 465 0,'0'0'59'0,"0"0"-8"15,0 0-4-15,0 0 6 0,0 0-9 16,0 0-15-16,0 0-9 0,0 0-1 15,-29-27 4-15,27 26-6 0,0 1-7 16,2 0-1-16,0 0-1 0,-2 0 0 0,2 1 0 16,0-1-2-16,0 1-3 0,-2 0 2 15,2 2-4-15,-2 0-1 0,-2 5-1 16,0 3-1-16,2 3 2 0,-3 6-1 16,1 0 1-16,0 5 0 15,-2 1 0-15,-2-1 0 16,4 2 0-16,2-1 1 0,2 1-1 0,0-2 0 0,0 0-1 15,0-1 1-15,10 1 0 0,0 0-1 16,1-5-1-16,3 1 2 0,0-3-2 16,5-2 2-16,0-2-1 0,-1-2 1 15,-1-4 0-15,1-1-1 0,-3-2 1 16,1-3 0-16,-1-2 1 16,-1 0-1-16,1-4 0 0,1-6 5 0,-5-1 8 15,-1-4 1-15,-2-1 3 0,-1-6 1 0,-3-4-3 16,-4-5-3-16,0-4-5 0,-15-3-5 15,5-3 1-15,-13 0-1 0,0 4-2 16,-1 8-8-16,-9 9-8 0,-1 7-2 16,-5 8-4-16,-6 5-11 0,-3 4-10 15,-10 10-27-15,-4 3 6 0,2 2-2 16,-2-1-48-16,9-5-163 0</inkml:trace>
  <inkml:trace contextRef="#ctx0" brushRef="#br0" timeOffset="143264.31">7683 12586 237 0,'0'0'16'0,"0"0"-7"0,0 0 21 16,0 0 11-16,0 0-3 0,0 0-2 15,-55-2 5-15,48 5-10 0,-1 0 6 16,2 0-6-16,0-3 0 0,6 0-6 16,-2 0-3-16,2 0-2 0,0 0-5 0,0 0-9 15,0 0 0-15,2-2 0 0,4 0 0 16,2 2-3-16,3-3 3 0,1-1-1 16,7 1-3-16,3-2 1 0,3-1 5 15,10 2 3-15,5-2 0 0,7-2 4 16,11-2 1-16,12-1 0 0,9 0-4 15,14-2-6-15,6 3 1 0,13-2 0 16,3 3-2-16,9 0 1 0,1 2-1 16,3 3 2-16,0-2-1 0,4 3-3 0,-8 1-2 15,-4 0 12-15,-8 1-8 16,-13 1-2-16,-8 4 0 0,-2 0 0 16,-7 2 0-16,-3 0-3 0,2-3-4 15,-9 2 4-15,2-2 0 0,-5-4 1 16,-7 1 2-16,-9 0 1 0,-13 0-2 0,-7 0 2 15,-15 1-1-15,-12 0-2 0,-3 1-1 16,-6-1 0-16,-15-1 3 0,-11 3-2 16,-14-1-1-16,-17-2-12 0,-13 0-23 15,-7-5-19-15,-11-3-36 0,2 2-18 16,4-1-65-16,17 1-71 0</inkml:trace>
  <inkml:trace contextRef="#ctx0" brushRef="#br0" timeOffset="143982.93">7251 11023 215 0,'0'0'86'0,"0"0"-24"0,0 0-21 15,0 0 7-15,0 0-5 16,0 0-6-16,0 0-5 0,0 0 3 16,3-6-2-16,-3 6-1 0,0-1-7 15,0 1 0-15,0-2-4 0,0 2-1 0,0 0-3 16,0 0-3-16,2 0-2 15,2 7-5-15,0 4-6 0,6 3 2 0,1 7 5 16,1 4 0-16,2 6-4 0,1 10-1 16,-1 8-1-16,1 5-1 0,-3 8 2 15,3 2 0-15,-7 1-3 0,0 6 0 16,-4 3 0-16,-2 2 5 16,0 3 2-16,-2 2 3 0,0 1-3 15,0-5-2-15,-2-2-3 0,0-7 0 16,2-8-1-16,0-10 2 0,0-10-3 0,0-13-3 15,0-11 1-15,0-9-20 0,0-7-20 16,-2-7-38-16,-2-15 22 0,-2-14-24 0,-6-7-99 16</inkml:trace>
  <inkml:trace contextRef="#ctx0" brushRef="#br0" timeOffset="144526.31">7187 11183 370 0,'0'0'37'0,"0"0"-6"0,-12-54 29 0,8 42-4 15,0 4-14-15,0 0-6 0,2 2-8 0,-1 1-3 16,3 2 1-16,-2 1 3 15,2 0-1-15,0-1-3 0,0 3-4 16,0 0-3-16,0 0-2 0,0 0-4 0,0 0-3 16,0 0 0-16,-2 0-4 0,2 0-1 15,0 0-3-15,-2 5-1 0,2 3-2 16,-2 7-1-16,-4 5 3 0,0 6 2 16,-3 3 0-16,1 2-1 15,0-1 2-15,4-1-3 0,-2-4 0 0,-1 0 0 16,3 0 0-16,0-5 0 0,2-1 0 15,0-5 0-15,2-3 0 0,0-3 0 0,0-3-2 32,0-2 2-32,0-2 0 0,0-1 0 0,0 0 0 0,0-3 2 15,0-4-2-15,4-7 4 0,4-5 1 16,1-7-4 0,5-8-1-16,3-4 1 0,1-4-1 0,1-1 0 0,2 5 1 0,-5 6-1 15,1 9-2-15,-9 9 2 0,-2 7-1 16,-4 5 1-16,0 2 0 0,4 0 0 15,1 5-1-15,1 2-3 0,2 6 2 16,7 6 1-16,-1 5 0 0,3 8 1 16,4 3 0-1,4 8-20-15,-1 3-37 0,5 5-35 0,7 6-13 16,-5-3-14-16,0 1-35 0,-10-9-181 0</inkml:trace>
  <inkml:trace contextRef="#ctx0" brushRef="#br0" timeOffset="145250.76">6770 13412 227 0,'0'0'19'15,"-11"-55"-17"-15,5 39-1 0,-4 2 4 16,0 2 10-16,1 1 18 0,-3 1 14 16,0 0-23-16,-5 4 3 0,7 0 5 15,-1-1-6-15,-1 1 5 0,8 2 6 16,0 0-5-16,2 1 1 0,0-2-8 15,2 1-8-15,0-2-4 0,2 0-2 16,0-1 4-16,4 0-2 0,0 2-1 0,2 1 4 16,-1-1 1-16,3 1-1 15,6 2-2-15,3 0-3 0,4 2-1 16,6 2-1-16,0 7-2 0,4 2-4 16,2 6 0-16,-2 3-1 0,-2 2 0 0,-2 3-2 15,-6 2-1-15,-5 4 1 0,-3 2-1 16,-5 0 0-16,-6 0-2 0,-4-1 3 15,0-4 0-15,-12-3 1 0,3-1 1 16,-3-1 0-16,-2-4-1 0,-1-5 1 16,-1-3 2-16,5-4 1 0,1-3-3 15,-5-2 3-15,9-2-2 0,-2-2 0 16,0-5-1-16,-1-2-2 0,7-5 2 16,-4-7 6-16,6-6-3 0,0-7-4 0,0-7 1 15,4-4-1-15,5 2-1 0,1 2 0 16,0 8 0-16,3 4 0 15,-1 9-1-15,3 2-1 0,1 5 1 0,-1 3-2 16,5 3-2-16,-5 1-48 0,5 2-1 16,3 0-13-16,-6 1-42 0,-3-1-61 15,-2-1-168-15</inkml:trace>
  <inkml:trace contextRef="#ctx0" brushRef="#br0" timeOffset="145685.07">7144 13312 528 0,'0'0'30'16,"0"0"-14"-16,0 0-16 0,0 0 16 15,0 0 32-15,0 0-15 0,0 0-10 16,0 0-3-16,21 24 0 0,-17-23 1 16,0 2-7-16,0-3-4 0,4 0-3 15,3 0-1-15,-1-3-5 0,4 0 0 16,3 0 2-16,2-2-2 0,-1 0 0 15,3-1-1-15,4 2 1 0,-3-3-1 16,3 0-1-16,-2 0 1 0,-7-2 1 0,-1 1-1 16,-7 1 0-16,-2-1 0 15,-4 4 1-15,1-2 0 0,-3-1 4 0,-5 0 0 16,1-1-1-16,-2-1-2 0,-2 2-1 16,-7 4 1-16,3 1-1 0,-3 2-1 15,1 3-1-15,-3 7 0 0,1 4-1 16,-1 7-1-16,7 4 1 0,0 4 1 15,-3 4 0-15,9-2 1 0,-2 1 0 0,4-2 0 16,0-2 0-16,2 0 0 16,0-4-1-16,4 2 0 0,2-3 0 15,-2-3 1-15,9-2-1 16,-3-3-2-16,5-1 1 0,-1-4 0 0,5-3 2 0,-1-3-11 16,3-4-24-16,2-3-14 15,-3-10-14-15,1-7-63 0,-4-3-45 0</inkml:trace>
  <inkml:trace contextRef="#ctx0" brushRef="#br0" timeOffset="145903.67">7632 13097 553 0,'0'0'41'0,"0"0"10"0,0 0-5 0,0 0 22 16,0 0-19-16,0 0-24 15,0 0-11-15,0 0-6 0,-11-17-2 0,11 37-3 16,0 3 2-16,0 5 4 0,3 5 1 15,-3 2-4-15,2 4-3 0,-2 1 0 16,0 1-2-16,2 1-1 0,0-1 0 16,0-1 0-16,0-4-3 0,2-5-31 15,0-6-5-15,-4-5-19 0,0-4-14 0,0-6-33 16,-2-5-72-16,-4-2-151 16</inkml:trace>
  <inkml:trace contextRef="#ctx0" brushRef="#br0" timeOffset="146071.34">7423 13468 419 0,'0'0'95'16,"0"0"-48"-16,0 0-20 15,0 0-6-15,4-56 4 0,2 49-9 0,5-1-2 0,5-1-5 16,1 1 4-16,1 1-3 0,5 0-2 16,2 1-4-16,0 1-3 0,2-1 0 15,2 0-1-15,-3 0-1 16,3-3-65-16,-8-3-82 0,-4 0-173 0</inkml:trace>
  <inkml:trace contextRef="#ctx0" brushRef="#br0" timeOffset="146434.71">7774 13259 610 0,'0'0'40'0,"0"0"-16"0,0 0-10 16,0 0 30-16,0 0-11 15,0 0-16-15,0 0-3 0,0 0-3 0,0 0-4 16,-4 27-6-16,6-11 5 0,0 3-2 0,3 3-2 16,1 3-1-1,0 0 0-15,0-2-1 0,5-4 0 16,1-4 1-16,0-3-1 0,3-3-1 0,-3-2 1 0,3-4-1 16,-1-3 1-16,-1 0 0 15,1-5 0 1,-6-3 2-16,5-2 0 0,-3-1-1 0,-2-2 0 15,-4 1 1-15,1-2 0 0,-3 0 1 16,-2-5 1-16,0 1-1 0,0-3 0 16,0-1-3-16,-9 0 2 0,5 1-1 15,-4 5 0-15,4 1-1 0,0 8 0 16,2 6-3-16,0 1-20 0,2 0-12 16,0 4-14-16,0 4-20 0,4 6-31 15,0 4-16-15,0 1-38 0</inkml:trace>
  <inkml:trace contextRef="#ctx0" brushRef="#br0" timeOffset="146802.87">8085 13352 152 0,'0'0'273'0,"0"0"-227"0,0 0 9 0,-48-61-14 16,42 47 4-16,2 2-16 0,2 2-10 15,2 3-3-15,0 2 3 0,0 1-3 16,2-2-4-16,4 1-3 0,0 1-3 16,6 1-2-16,1 0 0 0,3 2 1 15,5 1-3-15,0 0-1 0,1 3 1 16,-1 3-1-16,0 4-1 0,-5 2 0 0,-3 1 0 16,-5 2 0-16,-2 2-1 15,-6 5 0-15,-2 0 0 0,-6 3-10 0,-7 2-6 16,1 0 9-16,-3 3 3 0,-1-3 5 15,5-5 0-15,1-3 1 0,4-6-1 16,4-2 3-16,-1-4-3 0,5-4 0 16,0-2-1-16,0 0 0 0,0-1-3 15,0 0 2-15,5 0-2 0,-1 0-1 16,4-3 4-16,0-5 0 0,3-2-1 16,1-2-40-16,0-5-20 0,3-4-44 15,-7 1-75-15</inkml:trace>
  <inkml:trace contextRef="#ctx0" brushRef="#br0" timeOffset="147190.91">8244 13228 503 0,'0'0'52'0,"0"0"-7"0,0 0-12 16,0 0-6-16,0 0-1 0,0 0-3 15,0 0-8-15,0 0-1 0,0 0-4 16,4-15-3-16,4 19 0 0,4 3-1 15,3 1 4-15,-3 4 5 0,1 5-4 0,-3 1-7 16,-4 3-3-16,0 3 1 0,1 3-1 16,-5 2-1-16,-2 3 0 0,0-3-1 15,0-3-9-15,0-7-23 0,2-5 5 16,-2-6 25-16,0-3 3 0,0-2 2 16,0-3-2-16,0 0 2 0,0 0 3 15,0-2 2-15,0-2 6 0,0-2-6 16,-4-1-1-16,4-4 2 0,0-2 2 15,0-3-3-15,0-2 0 0,4-3-1 16,2-6 2-16,2-3-3 0,5-3-2 16,1 2 0-16,-3 4-1 0,-1 9 1 0,-2 9-2 15,-2 6-1-15,-4 3 3 16,5 0 4-16,3 1-3 0,2 8-2 0,-1 5-1 16,-1 6-1-16,4 8 2 0,-5 4-1 15,1 9-1-15,2 4 0 0,-3 4-3 16,3 6-64-16,1-3-79 15,-7-13-103-15</inkml:trace>
  <inkml:trace contextRef="#ctx0" brushRef="#br0" timeOffset="148604.97">8909 13166 317 0,'0'0'38'0,"0"0"15"16,0 0 9-16,0 0-4 0,0 0-19 15,0 0-12-15,0 0-5 0,0 0 2 16,-4-15-4-16,4 15-3 0,2 0 3 0,2 0-3 16,0 0 5-16,1 2-4 0,-1 2-3 15,4 1 0-15,-2 4-1 0,0 2-1 16,-1 2 3-16,1 4-6 0,0 4-3 16,-2 5 0-16,2 4-3 0,-4 5-1 15,3 3-2-15,-1 2 1 0,-4 1-2 16,2-3 2-16,2-1-2 0,-2-3 0 15,2-6 0-15,0-4-4 0,4-9-43 16,1-4-29-16,-1-5-14 0,0-6-56 16,5-2-129-16</inkml:trace>
  <inkml:trace contextRef="#ctx0" brushRef="#br0" timeOffset="148861.07">9279 13325 286 0,'0'0'62'0,"0"0"22"0,0 0-6 16,0 0-17-16,0 0-13 0,0 0-10 0,0 0-2 16,60 2-3-16,-45-4-6 0,1-2-7 15,5-2-9-15,0 0-2 0,-5 3-7 16,7 2 1-16,-5-2-2 0,-1 2-1 15,0 0 1-15,-5-1-1 0,-4 0-13 16,0 0-60-16,-5-2-24 0,-3 0-64 16,-7 1-128-16</inkml:trace>
  <inkml:trace contextRef="#ctx0" brushRef="#br0" timeOffset="149112.25">9399 13214 503 0,'0'0'53'0,"0"0"6"16,0 0 1-16,0 0 0 0,0 0-9 16,0 0-12-16,0 0-12 0,0 0-4 15,0 0-5-15,-4-19-7 0,4 23-4 16,0 1-7-16,4 6 1 0,0 3 0 16,-2 3 2-16,0 2 0 0,-2 2 0 15,0 1-1-15,0 3-2 0,0 4 0 16,-4 6 0-16,0-2 1 0,0-1-1 15,2-5 0-15,0-4-7 16,2-5-23-16,-2-3-14 0,2-5-44 0,0-4-25 16,0-1-89-16,0-2-221 0</inkml:trace>
  <inkml:trace contextRef="#ctx0" brushRef="#br0" timeOffset="149536.63">9806 13094 440 0,'0'0'89'0,"0"0"-23"0,0 0-10 16,0 0-1-16,0 0-14 0,0 0-22 0,0 0-11 16,0 0-3-16,0 0-3 0,-43 34 0 15,33-19 1-15,-1 1 0 16,3 3-3-16,0 1 0 0,0 5 0 0,-1 1 0 15,5 2 0-15,0 0 0 0,0-1 0 16,4 1 0-16,2-2-2 0,4-2 0 16,0-5 2-16,7-4-1 15,-1-4 0-15,1-5 1 0,3-2-2 16,-1-4 2-16,1-1 0 0,-1-3 0 16,3-5 2-16,-1-1 1 0,3-3 11 0,1-5 6 0,-2-1-2 15,-9-1 4-15,-2-5-7 0,-2 0-3 16,-6-7-1-16,0-2-5 0,-2 1-2 15,-8-2-4-15,0 8 2 16,1 5-1-16,1 7-1 0,2 10 0 0,-2 1 0 16,-1 3-2-16,-5 1-5 15,-3 4-8-15,-7 9-16 0,-5 4-16 0,-4 8-20 16,-7 7-26-16,-3 3-32 0,2 2-105 16</inkml:trace>
  <inkml:trace contextRef="#ctx0" brushRef="#br0" timeOffset="149929.97">8308 14376 315 0,'0'0'52'0,"0"0"8"16,0 0-7-16,0 0 0 0,0 0-16 15,0 0-10-15,0 0-3 0,0 0 2 16,33-36 2-16,-21 36-3 0,5 0-5 16,-1 1-5-16,5 2-3 0,0 0-3 15,3 1-4-15,5-1-2 0,0 1-2 16,0-1 1-16,0 0 0 16,0 1-1-16,-2-2-1 0,0 1-4 0,-2 2-64 15,-9-1-27-15,-3 1-72 0,-9-2-175 16</inkml:trace>
  <inkml:trace contextRef="#ctx0" brushRef="#br0" timeOffset="150134.65">8486 14611 260 0,'0'0'227'0,"0"0"-163"15,0 0-25-15,0 0 7 0,0 0 5 16,0 0-15-16,0 0-17 0,0 0-6 15,0 0 6-15,45 12-8 0,-22-19-4 16,2-1-5-16,1 1 0 0,3-3-1 0,2 2-1 16,-2-2-16-16,2 0-51 15,-2-3-22-15,0-4-65 0,-8-1-150 0</inkml:trace>
  <inkml:trace contextRef="#ctx0" brushRef="#br0" timeOffset="150402.44">9283 13990 578 0,'0'0'24'16,"0"0"38"-16,0 0 1 0,0 0 14 15,0 0-20-15,0 0-17 0,0 0-13 0,0 0-8 16,0 0-3-16,-12-6-3 0,10 19-8 15,2 7-2-15,0 4 0 0,-2 7 2 16,2 6-3-16,-4 4-1 0,0 4-1 31,-3 2 0-31,1-1 0 0,-4 2 0 0,-3-3-8 0,-1-2-48 0,-9-4-37 16,-8-5-121 0,-4-11-405-16</inkml:trace>
  <inkml:trace contextRef="#ctx0" brushRef="#br0" timeOffset="169209.86">9197 9650 99 0,'0'0'4'0,"0"0"-3"0,0 0 0 0,0 0 27 15,0 0 7-15,0 0 8 0,0 0-7 16,0 0-1-16,-13-23 2 0,11 22 2 15,0-1-8-15,2 0-3 0,0 0 1 16,-2 2-4-16,0 0-5 0,2 0-4 16,0 0-4-16,-2 0-12 0,2 0 9 15,0 0-2-15,-2 1-5 0,2-1-1 16,0 1 0-16,0-1-1 0,0 0 1 16,0 0 0-16,0 0 0 0,0 0 2 0,6 1 2 15,-4 0 2-15,6 0 4 0,5-1 2 16,-1 0 3-16,3 0-1 0,3-4-4 15,7 2 0-15,0-2-6 0,6 3 3 16,4-2-2-16,2 0 1 0,9 3-2 16,1-2 1-16,5 1 2 0,6-3-1 15,6 1 1-15,6-3-2 0,5-1 3 16,11-3-5-16,1-1-1 0,10 1 0 0,5 1 1 16,1-4 0-16,7 3 0 15,1-1 1-15,7 1-1 0,-2 2 0 0,6 0-4 16,-2 4-1-16,0 1 1 0,-1 0 1 15,-3 3 0-15,0 0 2 16,2 6-2-16,2 0 1 0,4 1-2 0,-2-1-4 16,2 0 4-16,2 0 1 0,6-2 1 15,2-3 2-15,5 0 1 0,1-1-5 16,5-1-2-16,-8 1 2 0,1-3 3 16,-1 0 2-16,-3 2 1 0,-2 0-2 15,-2 0-4-15,-1 1-5 0,-3 3 5 0,-6 3 2 16,-9 0 1-16,1 3 0 0,-3 1-1 15,1 2-2-15,-9 1-2 0,-2 1 2 16,1-1 3-16,-1-1-1 0,0-1 1 16,0-5 4-16,5-1-4 0,5 0 2 15,7-3-5-15,-2-1-4 0,4-1 4 16,-3 1 1-16,3 2 1 0,0 0 0 16,-2 0 0-16,-1 2-1 0,-1-1-1 15,-2 2-6-15,-3 2 6 0,-1-2 0 16,-7 2 1-16,7-1 1 0,1 0 0 15,5-1 0-15,4-5-2 0,2-1-4 16,4-1 4-16,-2-6 0 0,2 1 1 0,4-5 2 16,2 0-1-16,-2 1-1 0,-2-4-1 15,0 2-6-15,-6-1 6 0,-2 2 1 16,-4 0 2-16,4 3-1 16,-5 0 0-16,5 1-2 0,-4 2-6 0,-3 1 6 15,-1-1 0-15,2 2 1 0,-1 3 1 16,3-1 0-16,2-1-1 15,1 2-1-15,1 0-5 0,-4 2 5 0,4-1 1 16,-7-1 1-16,5 0 2 0,2-1 0 16,2-1-1-16,4 1-1 0,-4-1-2 15,2 2 3-15,-2-1-1 0,-3 1 1 16,-1 1 1-16,-4-1-1 0,-3 3-3 16,-3 0-6-16,-7-2 6 0,-6-1 0 15,-4-1 0-15,2 1 2 0,-8 0 0 0,1 0 0 16,-1 0 0-16,0-1-2 0,-1 1-3 15,1-3 2-15,-6 1 1 0,1 0 0 16,-8 0 1-16,-3 2 1 0,-5-2-2 16,-13 2 2-16,3 0-1 0,-11 0 0 15,-6 2-1-15,-4-3 1 0,2 1-1 16,-6 0-2-16,2 0 2 0,-4-2 2 16,4-1 5-16,2 0-4 0,4 1 0 15,2-1-1-15,5 2-2 0,-3-2 1 0,-2 0 0 16,2 3-1-16,-5-2 1 0,-3 1-1 15,-5-1 0-15,-7 1 1 0,-7 1-1 16,-7 0 1-16,-3 0-1 16,-2 0 0-16,0 0 0 0,0 0 0 0,0 0 1 15,2 0-1-15,-2 0 0 0,0 0-1 16,2 0 1-16,2 0 1 0,0 0-1 16,-2 0 0-16,4 0 0 0,-2 0 0 15,-4 0 0-15,2 0 0 0,-2 0 1 16,0 0-1-16,0 1 2 0,0-1-2 15,0 0 1-15,0 0-1 0,0 0 0 16,5 0 0-16,-3 0 0 0,8-2 0 16,5 2 1-16,-1-1-1 0,7 0 1 0,-5 0-1 15,1-1 1-15,-5 1-1 16,-2-1 0-16,-1 1 0 0,-7 0 0 16,-2 0 1-16,0 1-1 0,0 0 0 15,0 0 1-15,0 0-1 0,0 0 5 0,0 0 2 16,0 0 0-16,0 0-1 0,0 0-1 15,0 0-1-15,0 0-2 0,0 0 0 16,0 0-1-16,0 0-1 0,0 0 1 16,0 0-1-16,0 1 0 0,0 0 0 15,0 2 0-15,0 2-3 0,0 3 2 0,0 4 1 16,2 3 0-16,0 5 0 0,2 2 1 16,0 6-1-16,0 5 0 15,-2 1 0-15,-2 1 0 0,0 5 0 16,0 1 0-16,2 3 0 0,-2 3 1 15,0 4-1-15,7 1 1 0,-1 0 0 0,0 3 0 16,4-3 0-16,5-2-1 0,-7-1 1 16,7-1-1-16,-3-3 0 0,0-3-1 15,5 2 0-15,-7-1 1 0,5-1 0 16,-1 2 0-16,1-3 1 0,1-1-2 16,-5-1 1-16,1-4-2 0,-2-4-2 15,-6-3-12-15,-4-4-1 16,0-2 0-16,0-2-7 0,-2-2-6 0,-4-3-10 15,-6-3-15-15,-1-2-9 0,-3-7-39 16,-3-3-105-16</inkml:trace>
  <inkml:trace contextRef="#ctx0" brushRef="#br0" timeOffset="169650.61">23809 10655 17 0,'0'0'412'16,"0"0"-374"-16,0 0 8 0,0 0 0 0,0 0 3 0,-12-26-15 15,12 26-7-15,0 0-6 0,0 0-3 16,0 0-6-16,0 0-5 0,6 3-4 16,2 3-1-16,5 3 3 0,-5 2 3 15,8 3 1-15,-5 5-1 16,-1-2-2-16,2 5-1 0,-3 1-3 0,-1 2-1 0,0 0 1 16,1-2-2-1,-3-3 1-15,-2 0 0 0,2-3-1 0,4-3 0 0,3-3 1 16,-5-4-1-16,11-3 0 0,-3-4 1 15,11-1 0-15,4-10 1 0,4-2 0 16,0-6 0 0,3-3 1-16,3-4-3 0,-4-2 0 0,-4-4-11 0,-6-2-23 15,-6-3-31-15,-9 2-52 0,-10 7-81 16</inkml:trace>
  <inkml:trace contextRef="#ctx0" brushRef="#br0" timeOffset="170331.45">23195 11073 201 0,'0'0'33'0,"0"0"-10"0,0 0 60 16,0 0-26-16,0 0-13 0,-54-3-9 15,50 2-7-15,4 0-3 0,0 0-2 16,0 1-8-16,0 0-10 0,0 0-2 0,4 2 2 16,9 2 5-16,-3 2 15 15,3-2-1-15,5 2 0 0,9-3-1 0,-2-2-1 16,10-1-4-16,10 0-4 15,3-6-2-15,12-1 0 0,12-5-3 16,15-1 2-16,12-1-2 0,13 3-1 0,12-2-3 16,6 0 0-16,11 2-2 0,10 0 0 15,-2 3-3-15,3 1-2 0,-3 1 1 16,-14 4 1-16,-15 1 3 0,-15 1 0 16,-20 0-2-16,-21 2-1 0,-27 1-7 15,-18-1 7-15,-15 0-3 0,-21-1-24 0,-12 0-12 16,-16 3 15-16,-21 2-70 15,-19 0-61-15,-10-2-42 0</inkml:trace>
  <inkml:trace contextRef="#ctx0" brushRef="#br0" timeOffset="170879.28">23177 11210 467 0,'0'0'59'15,"0"0"-11"-15,0 0-5 0,0 0 6 16,0 0-9-16,0 0-10 0,0 0-7 15,0 0-6-15,20-20 0 0,-14 22-3 16,3 2-5-16,3 2-2 0,-6 2-1 16,5 1 1-16,1 4 0 0,-6 2-1 15,0 5-2-15,-1 6-1 0,1 4 1 16,-4 5-1-16,-2 6 1 0,-8 2 1 16,3 2-2-16,-1-2-1 0,0 2-1 15,-2-1-1-15,0-2 2 0,3 1-2 0,3-2 1 16,2-1 0-16,0-2-1 0,0-3 1 15,4-3-1-15,3-4 0 0,1-6 0 16,2-2 0-16,-4-7 0 0,5-1-1 16,1-3 1-16,-4 0 0 15,9-1 0-15,4-2 0 0,10-3 0 0,6-1 0 0,17-3 0 16,12-2 0-16,6-6 1 16,21-3-1-16,6 0 1 0,9-1-1 0,12 2 1 15,-2 0 2-15,10 1 0 16,2 0-2-16,4-2-1 0,-3 0-7 0,-3 2 7 15,-15-3 0-15,-9 1 0 0,-15 0-6 16,-13 0-19-16,-18 1-17 0,-15-1-30 16,-18 0-19-16,-21-3-34 0,-12 0-104 15</inkml:trace>
  <inkml:trace contextRef="#ctx0" brushRef="#br0" timeOffset="171253.41">25047 10846 635 0,'0'0'65'16,"0"0"-49"-16,0 0-12 0,0 0 4 0,0 0 31 16,0 0-11-16,64-22-12 0,-55 30 1 15,5 3-4-15,1 4-2 0,-5 5-1 16,4 5 3-16,-3 3-2 0,1 5-4 16,1 4-1-16,-7 4-3 0,0 3 0 15,2 4-1-15,3 1-1 0,-5 5 0 16,-4 0-1-16,6-2-1 0,0-2 1 15,7-4 0-15,-11-3-2 16,0-2-15-16,-4-1-17 0,0-3-22 0,-8-9-30 0,-13-5-33 31,-4-6-94-31</inkml:trace>
  <inkml:trace contextRef="#ctx0" brushRef="#br0" timeOffset="171809.48">23741 11380 105 0,'0'0'282'16,"0"0"-188"-1,0 0-35-15,0 0 4 0,0 0-2 0,0 0-11 0,0 0-11 16,0 0-3-16,14-11-13 0,-14 11-5 16,2 3-5-1,3 4-9-15,-1 3 1 0,4 6-2 0,0 2 2 0,-6 3-2 16,2 6-1-16,-4 0 2 0,0 3-2 15,0-1-1-15,-6 1 2 0,-2 0-3 0,0-3 1 32,4-5-1-32,1-3 1 0,3-3-1 0,0-4 0 0,0-4 0 0,0-3 0 15,0-2 0-15,0 0-1 16,0-2-1 0,0-1 2-16,-2 0 0 0,0-3 1 0,0-4 1 0,-8-5-1 0,4-6-1 15,0-2 1 1,1-6-1-16,-1-6-1 0,-2-6 1 0,0-5 1 15,4-7 0-15,-1-6 0 0,5-1-1 0,0 0 0 16,5 8 1-16,3 9-1 0,-4 11 0 0,4 9-1 31,-6 9 1-31,2 4-1 0,-2 2-1 16,1 4 1-16,-1 0-1 0,4 1-4 16,0 0-17-16,4 1-11 0,-6 4-19 15,3 3-16-15,-3 4-23 0,-4 1-50 16,0-2-96-16</inkml:trace>
  <inkml:trace contextRef="#ctx0" brushRef="#br0" timeOffset="171998.66">23557 11518 522 0,'0'0'91'15,"0"0"-61"-15,0 0-3 0,0 0 21 16,0 0-4-16,0 0-7 0,0 0-11 15,54-46-6-15,-40 41-7 0,1-1-8 16,3 0-3-16,1 3-1 0,4 0 0 16,3 1-1-16,1 1 0 0,2 0-2 0,0 1-25 15,2 0-54-15,-2 0-53 0,-10 0-101 16</inkml:trace>
  <inkml:trace contextRef="#ctx0" brushRef="#br0" timeOffset="172235.65">24008 11446 621 0,'0'0'64'0,"0"0"-15"15,0 0-36-15,0 0 21 0,0 0 16 16,0 0-19-16,0 0-14 0,0 0-5 0,0 0-3 16,12-18-4-16,-12 20-2 0,0 4-2 15,0 1 0-15,-2 5 0 16,0 4-1-16,0 0 0 0,-2 4-1 15,4-3 1-15,0 3-9 0,0-1-7 0,0-1-15 16,0-2-27-16,4-2-40 0,-2-3-39 16,0-4-75-16</inkml:trace>
  <inkml:trace contextRef="#ctx0" brushRef="#br0" timeOffset="172432.36">24022 11217 203 0,'0'0'354'16,"0"0"-322"-16,0-52 1 0,2 51-5 16,-2 1 3-16,0 0-8 15,0 0-8-15,0 4-8 0,0 0-5 0,0 3-2 16,0 3 0-16,0 2 0 0,4 2 0 16,-2 0 0-16,4 1 0 0,-1 0-28 15,1 1-24-15,-6-2-55 0,0-5-83 16</inkml:trace>
  <inkml:trace contextRef="#ctx0" brushRef="#br0" timeOffset="172867.25">24223 11296 618 0,'0'0'58'0,"0"0"-23"15,0 0-15-15,0 0 23 0,0 0-5 16,0 0-14-16,0 0-6 0,0 0-5 16,0 0-5-16,4-16-3 0,-4 19-3 15,0 3 1-15,-2 2-2 0,0 6-1 16,-1 1 1-16,1 7-1 0,0 0 0 0,-2 5 0 16,-4 5 0-16,4 0 1 15,-2 2-1-15,1 3 0 0,3-3-1 16,4 0-2-16,-2-5-6 0,5-3 3 15,5-3-2-15,4-4-6 0,-7-3 2 16,3-6 2-16,4-3 5 0,-7-1 2 0,-1-4 2 16,2-2 0-16,0-1 1 15,-1-4 1-15,-3-1 0 0,-2-4 3 0,2-1 6 16,-4-3 1-16,0-1-4 0,0-4-2 0,-4 2-4 16,0-1 2-16,-1 7-3 0,-5 3 0 15,0 2 1-15,4 0-1 16,1 2-1-16,-1 4-10 0,-4 0-11 15,0 3-13-15,3 4-19 0,-9 0-4 16,1 4-19-16,-1-3-17 0,-1 0-50 0,1-1-196 16</inkml:trace>
  <inkml:trace contextRef="#ctx0" brushRef="#br0" timeOffset="173306.39">24559 11269 86 0,'0'0'6'16,"0"0"-6"-16,0 0-7 0,0 0-2 0,0 0-10 15,0 0-20-15</inkml:trace>
  <inkml:trace contextRef="#ctx0" brushRef="#br0" timeOffset="173636.46">24559 11269 188 0,'23'-9'71'0,"-25"2"-9"0,2 4-16 0,0-1 1 0,0 1-3 31,0 0-7-31,-2 1-2 0,2 1-4 15,0-1 4-15,-2 1-6 0,-2 0-2 0,4 0-4 16,0 1-3-16,0 0 1 0,-2 0-6 0,0 0-4 0,0 2-2 16,-5 5-5-16,1 0-2 15,0 6 0 1,-4-1-2-16,1 6 2 0,1-1-1 16,4 4 1-16,-6-2 0 0,1 6 1 15,3-1 0-15,4 1 1 0,0 0-1 0,0 2-3 16,2-1 1-16,0 1-1 15,0 0 0-15,4 0 0 0,4-1 0 0,1-4 0 16,3-3 0-16,-4-1-1 0,5-4-11 16,1 0-16-16,-1-4-13 15,3-4-10-15,-3-6-29 0,5 0-50 0,-12-6-109 16</inkml:trace>
  <inkml:trace contextRef="#ctx0" brushRef="#br0" timeOffset="173877.81">24768 11354 528 0,'0'0'27'15,"0"0"9"-15,0 0 1 0,0 0 25 16,0 0-13-16,0 0-3 0,0 0-14 16,0 0-5-16,17-47-10 0,-17 48-4 15,0 5-5-15,0 2-3 0,0 5 0 16,0 3-1-16,0 3 2 0,0 3-1 15,0-2-2-15,0 4-2 0,0 1 1 16,0-1-2-16,0 2-1 0,0-3-2 0,0-3-10 16,0-2-17-16,4-3-20 15,-2-5-31-15,2-2-18 0,-2-4-57 16,0-1-125-16</inkml:trace>
  <inkml:trace contextRef="#ctx0" brushRef="#br0" timeOffset="174159.66">24979 11186 520 0,'0'0'38'0,"0"0"18"16,0 0-12-16,0 0 13 0,0 0-20 16,0 0-9-16,0 0-7 0,0 0-5 15,0 0-6-15,0-15-2 0,0 19-5 16,2 5 3-16,2 1 8 0,5 3 1 15,3 3-5-15,-4 4-6 0,-2 3 2 16,3 4-3-16,1 2-2 0,-4 3-1 16,-4 1 1-16,-2 5-1 0,-12 1 2 15,-7 1-2-15,-3-4-4 0,-5-2-18 16,-6-4-16-16,-5-1-36 0,-3-5-38 0,2-3-69 16,2-8-164-16</inkml:trace>
  <inkml:trace contextRef="#ctx0" brushRef="#br0" timeOffset="182163.09">23199 11647 241 0,'0'0'102'16,"0"0"-42"-16,0 0-25 0,0 0 10 16,9-8 2-16,-7 5-14 0,-2 0-2 15,2 3-9-15,-2-1-3 0,0 1-3 16,0 0-1-16,0 0 0 0,0 0 1 15,0 0 1-15,0 0-2 0,0 0-2 16,0 0 0-16,0 0 0 16,0 0-3-16,0 0-1 0,0 0 0 0,0 0-3 0,0 0 0 15,0 0-2-15,0 0-1 0,0 0 1 16,0 0-2-16,0 0 0 16,0 0 0-16,0 0-2 0,0 0 1 0,0 0 0 15,0 0-1-15,0 0 1 0,0 0 0 16,0 1 0-16,0-1 0 0,0 0 0 15,0 0 1-15,0 0-1 0,0 0 0 16,0 0 0-16,0 0 0 0,0 0-1 16,0 0 1-16,0 0 0 0,0 0-1 15,0 0 1-15,0 0 0 0,0 0-1 16,0 0 0-16,0 0 1 0,0 0-1 16,0 0 0-16,0 0 1 0,0 0-1 15,0 0 2-15,0 0-2 16,0 1 2-16,0-1-2 0,0 0 3 0,0 0-2 0,0 0 2 15,0 0 0-15,0 0-1 0,0 0 0 16,0 0 0-16,0 0 0 0,-2 0-2 16,2 0 1-16,0 0 1 0,0 0 0 15,0 0 0-15,-2 0 0 0,-1 0 1 16,1 0-1-16,0 1 0 16,0-1-1-16,0 1 1 0,0 0-1 0,0 2 1 0,0-1 1 15,-6-1-3-15,2 0 1 0,-5 2 0 16,3 0-1-16,-4 1 1 0,-3-1-1 15,-1 1 2-15,-1 3-2 16,-4 1-1 0,3-1 1-16,-9 1 1 0,4-1-1 0,-4 2 0 0,0 1 1 15,-4-1 0-15,-4 0 0 0,-2 1 0 16,2-1 2-16,-2-1 1 0,-3 3 2 0,1-1-3 16,4 1 0-16,-2 0-3 0,2-2 1 15,-7 2 3-15,5-1-4 0,-2-1 2 16,4 1-2-16,-3-3 2 0,5 3-1 15,0-2-1-15,0 2 2 0,0-2-2 0,2 0 0 16,0 2 0 0,0-3 0-16,-2 2-4 0,6-2 3 0,0-1 1 0,5 0 0 15,-5 1 0-15,6-2 0 0,0 1 0 16,1-1 1-16,5 2-1 0,-5-1 0 16,7-1 0-16,-1 1 1 0,3-3-1 15,3 0 0-15,-4-1 0 0,3-1 1 16,5 1-1-16,-2-1 0 0,4-1 0 31,2 2 1-31,-2-2-1 0,2 1 0 16,0 0 0-16,0-1 0 0,0 0 0 15,0 0 0-15,0 0 0 0,0 0 0 0,0-1 1 16,0 0-1-16,0 1 1 0,0 0 1 16,0 0 1-16,-4-3 8 0,4-1 0 15,-2-2-2-15,0-1-7 0,-2 2-1 16,-1-5 2-16,1 0-1 0,-2 1-1 15,0-2 1-15,-4 0 0 0,1 1-2 16,5 3 1-16,2-1 1 0,-2-2 1 16,4-3 3-16,0-1-3 0,-2-6 0 15,2 0-2-15,0-6 0 0,2-3 0 16,2-1-1-16,0-3 0 0,-2-2 1 16,2-3-1-16,1-4 0 0,-3-3 1 0,0-2 0 15,0-3-1-15,-2-3 1 0,0 1-1 16,-2 0 2-16,2 4 0 0,0 5-2 15,2 2 0-15,2 2 1 0,-4 2 0 16,0 2-1-16,0 1 0 0,0 3 0 16,-8-1 0-16,1 2 1 0,3 2 0 15,0 4 1-15,-2 4 0 0,2 2 0 16,-2 1 1-16,1 4-3 0,3 1 0 16,-2 0 0-16,0 0 0 0,4 4 0 15,-2 0 0-15,2 1 0 0,-2 1 0 0,2 0 0 16,0 2 0-16,0 0 0 0,0-1 0 15,0 0 0-15,0 1 0 0,0 3 0 16,0-2 0-16,0 0 0 16,-2 2 0-16,2-2 0 0,0 0 0 0,0 1 0 15,0-2 0-15,0 2 0 0,0 0 0 16,0-1 0-16,-2 1 0 0,2-4 0 16,0 3 0-16,2-2 0 0,-2-1 0 15,0 1 0-15,0 1 0 0,0-1 0 16,0 3 0-16,0-3 0 0,0 2 0 0,0 2 0 15,0 1 0-15,0 0 0 0,0 0 0 16,0 0 0-16,0 0 0 0,0 0 0 16,0 0 0-16,0 0 0 0,0 0 0 15,0 0 0-15,0 0 0 0,0 0 0 16,0 0 0-16,0 2 0 0,0-2 0 16,-2 1 0-16,2-1 0 0,0 0 0 15,-4 2 0-15,-5 0 0 0,-3 0 0 16,2 2 0-16,-3 0 0 0,1-1 0 15,2 1 0-15,-5-2 0 0,5 0 0 16,-5 0 0-16,1 0 0 0,-3 1 0 0,1 0 0 16,-3 0 0-16,-2-1 0 0,-3 1 0 15,-7 1 0-15,2 2 0 0,-4-1 0 16,-7 1 0-16,1-2 0 0,-6 0 0 16,-3-1 0-16,1-1 0 0,-3-1 0 15,0-1 0-15,-1 1 0 0,3 1 0 16,-4-1 0-16,3 2 0 15,-3-2 0-15,5 3 0 0,-3-2 0 0,2 1 0 16,-1-1 0-16,5 0 0 0,-3 3 0 16,1-1 0-16,3 0 0 0,-3 2 0 15,1-1 0-15,-3 3 0 16,-1 3 0-16,-1-3 0 0,-1 3 0 0,-3-4 0 0,0 4 0 16,-4-2 0-16,2 2 0 0,-1-2 0 15,3-1 0-15,-4 1 0 0,4-1 0 16,2-1 0-16,1 3 0 0,-1-4 0 15,-4 0 0-15,3 0 0 0,1-2 0 16,-8-1 0-16,4 0 0 0,-2 0 0 16,-2-1 0-16,-4-1 0 0,0 2 0 15,-4-2 0-15,-2 1 0 0,-3-2 0 16,-1 0 0-16,2 1 0 0,-1-1 0 0,-1-3 0 16,-3 1 0-16,-3 0 0 0,3-1 0 15,-1 3 0-15,-1-2 0 0,-4 0 0 16,3 0 0-16,-3 1 0 0,2-1 0 15,-7-2 0-15,5 1 0 0,-4 2 0 16,0-2 0-16,0 3 0 16,-1 1 0-16,1-1 0 0,-2 1 0 0,-2-1 0 15,0 1 0-15,6-1 0 0,-2 1 0 16,1 0 0-16,-3 0 0 0,-2 0 0 16,6 2 0-16,-2-2 0 0,-4 4 0 15,4-3 0-15,1 4 0 0,-1-1 0 16,4 1 0-16,-6 0 0 0,4-1 0 15,1 0 0-15,-1 1 0 0,4-1 0 0,1 0 0 16,-5 0 0-16,8 0 0 0,-3 0 0 16,5-1 0-16,3-1 0 0,-2-1 0 15,1-1 0-15,1-1 0 0,2 0 0 16,1 1 0-16,1-1 0 0,-2 0 0 16,-4 0 0-16,1 0 0 0,3-1 0 15,0 0 0-15,-1-2 0 0,3-1 0 16,-6 0 0-16,-3-1 0 0,1 1 0 15,1-1 0-15,-3 0 0 0,-3 0 0 16,5 0 0-16,-9 2 0 0,6 1 0 0,-1-2 0 16,1 2 0-16,1-1 0 15,-7 1 0-15,6-1 0 16,-7 2 0-16,5 0 0 0,-8 1 0 0,0 0 0 0,-2 1 0 16,2-1 0-16,-4 0 0 0,0 1 0 15,4-1 0-15,3 1 0 0,-10-2 0 16,12 2 0-16,-1-1 0 0,-6 1 0 15,6-1 0-15,0 1 0 0,11-1 0 16,-7 0 0-16,5 3 0 0,2 0 0 16,-3-1 0-16,1 1 0 0,3-2 0 15,3 1 0-15,-9 1 0 0,5 0 0 16,2 1 0-16,-1 1 0 0,3-3 0 0,-4 3 0 16,3-2 0-16,1 2 0 0,2 0 0 15,-2-1 0-15,5 1 0 0,3-3 0 16,2 2 0-16,1 0 0 0,1 2 0 31,2 0 0-31,0 0 0 0,0 0 0 0,0 3 0 0,3-1 0 0,-1 1 0 16,-4-1 0-16,0 1 0 0,0-1 0 15,0 1 0-15,1 0 0 0,1-1 0 16,0 0 0-16,2 2 0 0,5-3 0 16,1-1 0-16,5 0 0 0,-1 0 0 15,7-2 0-15,0-2 0 16,2-1 0-16,4 4 0 0,-2-4 0 15,2 2 0-15,2-2 0 0,0 1 0 0,0 2 0 0,0-2 0 16,0 1 0-16,0-1 0 16,4 0 0-16,4 1 0 0,5-3 0 0,6 0 0 15,1 0 0-15,5 2 0 0,0 0 0 16,2-2 0-16,2 0 0 0,0 2 0 16,0-2 0-16,0 0 0 0,0 0 0 15,0 0 0-15,0 0 0 0,0 0 0 16,0 0 0-16,-2 0 0 15,0 0 0-15,-2 0 0 0,0 0 0 0,-5 0 0 0,1 0 0 16,2 1 0-16,0 0 0 0,-5-1 0 16,3 1 0-16,2-1 0 0,-2 2 0 31,-1 0 0-31,1-2 0 0,-2 2 0 16,-1 0 0-16,-1-1 0 0,2 1 0 15,-1 0 0-15,-1 0 0 0,2 0 0 16,3 0 0-16,-1 1 0 0,4-2 0 15,-2-1 0-15,0 2 0 0,-1 0 0 16,1-1 0-16,0 1 0 0,-2-2 0 0,-1 0 0 16,1 0 0-16,0 0 0 0,-3 0 0 15,1 0 0-15,6 0 0 0,-4 0 0 16,4 0 0-16,2 0 0 0,2 0 0 16,0 0 0-16,0 0 0 0,0 0 0 15,0-2 0-15,0-3 0 0,0 0 0 16,0-4 0-16,0-2 0 0,0 0 0 0,0-3 0 15,-3-2 0-15,1 0 0 16,0-4 0-16,0 1 0 0,2-2 0 16,-2-1 0-16,2 0 0 0,0-2 0 15,0 2 0-15,0 1 0 0,0 1 0 0,6-1 0 16,-1 0 0-16,1 1 0 0,0 0 0 16,-2 0 0-16,4 1 0 0,-4-1 0 15,1 2 0-15,-1 0 0 0,-2 3 0 16,-2 3 0-16,0 0 0 0,0 4 0 15,-4 1 0-15,2 3 0 0,0 0 0 16,-1 2 0-16,-1 1 0 0,4 1 0 16,0-2 0-16,0 2 0 0,0 0 0 15,0 0 0-15,0 0 0 0,0 0 0 16,0 0 0-16,-2 0 0 0,2 0 0 16,0 2 0-16,0-2 0 0,0 0 0 0,-2 1 0 15,2-1 0-15,-2 0 0 0,0 0 0 16,2 0 0-16,-2 2 0 0,0-1 0 15,-2-1 0-15,4 1 0 0,-2-1 0 16,2 0 0-16,0 0 0 0,-2 0 0 16,0 0 0-16,0 2 0 0,-1-1 0 15,1-1 0-15,-2 0 0 16,2 2 0-16,-2-2 0 0,2 1 0 0,0 1 0 16,-2-1 0-16,0 2 0 0,-3-1 0 15,-1 4 0-15,0 1 0 0,-2 4 0 16,-5 4 0-16,3-1 0 0,-7 4 0 15,5 2 0-15,-7 1 0 0,2 1 0 16,-1-1 0-16,1-1 0 0,5 4 0 0,1-1 0 16,1-2 0-16,4-1 0 0,1-2 0 15,3 0 0-15,0-5 0 0,0-2-3 16,2-5 1-16,2 0 2 0,0-3-1 16,0-3 1-16,0 0 0 0,0 0-1 15,0 0 0-15,0 0 1 0,0 0 0 16,0 0 0-16,0 0-1 0,0-3 1 15,2 0 0-15,4-4-1 0,0-3 1 16,1 1 0-16,1-1 0 0,-2-2 0 16,6 1-1-16,-3-2 1 0,1-2 0 0,0 0-1 15,1 0 1-15,3-1 0 0,-1 1 0 16,-5-1-1-16,4 0 1 0,-1 5 0 16,-1 1 0-16,0 2 0 15,-1 2 0-15,1-1 0 0,-2 1-1 0,2 0 0 16,3 0 0-16,-3 3 0 0,7 0 0 0,-3 3 0 15,5 0-1-15,-3 3 2 16,5 6-1-16,-2 3-1 0,-1 4 2 16,5 6 0-16,-6 0-1 0,3 3 0 0,3 0 1 15,-2 0-11-15,8-1-20 0,2-5-8 16,4-3-21-16,2-3-36 16,0-11-48-16,-4-2-171 15</inkml:trace>
  <inkml:trace contextRef="#ctx0" brushRef="#br0" timeOffset="183358.13">15886 10645 176 0,'0'0'57'0,"0"0"-25"16,0 0-4-16,0 0-5 0,0 0-2 0,0 0 0 16,0 0 3-16,0 0-8 0,-31-50-2 15,29 47 3-15,0 1 6 16,-2 1-2-16,4-1 7 0,-5 1-1 0,5-2-1 16,0-1 1-16,0 3-6 15,0-2-3-15,5-1-5 0,1 0 1 0,-2-1 3 16,2 0-1-16,2 1-2 0,7-2 1 15,-3-2 2-15,3 3 0 0,-3 2-6 16,0 0 0-16,5 3-3 0,-5 0-3 16,7 7-2-16,-4 2-1 0,5 4-2 15,-3 4-1-15,3 2 1 0,-3 4 0 16,2 3 1-16,-7 1-1 0,2 1 1 16,-7 0-1-16,-3-1 0 0,-4-1 1 0,0-5-1 15,0-2 1-15,-4-2 2 0,-1-2-3 16,-5-2 0-16,0-2 0 0,2-2 3 15,1-2-3-15,-7-3-3 0,6-1-2 16,-3 0 1-16,-1-3-1 0,4 0 5 16,-1-1 0-16,5-5 0 0,-2-2 0 15,0-3 0-15,4-4 0 0,0-4 3 16,2-6 1-16,0-3 7 0,2-4-3 16,10-3-2-16,1-2-1 0,7 4-2 15,-1 4 0-15,4 5-2 0,1 5 0 0,-3 4 0 16,6 3-1-16,0 5 0 0,4 2-1 15,2 5 1-15,0 0-1 0,0 8-1 16,0 5-22-16,0-1-60 16,-8 1-28-16,-9-1-86 0</inkml:trace>
  <inkml:trace contextRef="#ctx0" brushRef="#br0" timeOffset="183881.28">16599 10660 445 0,'0'0'33'0,"0"0"0"15,0 0 8-15,0 0 7 0,0 0-12 16,0 0-12-16,0 0-5 0,0 0 1 16,-12-35-4-16,12 35-5 0,-2 0-7 15,2 1-3-15,0 3-1 0,0 1 0 16,0 3 0-16,0 0 0 0,4-1 0 15,0 2 0-15,4-1 0 0,4 0 0 16,-5-1 0-16,3-3 0 0,7-1 0 16,-5-2 0-16,2-1 0 0,1 0 2 15,6-8-2-15,-3 1 1 0,3 0-1 16,-7-3 1-16,5 2 0 0,-9-1-1 16,-6 0 2-16,0-2-1 0,-4 2 2 15,0-3 0-15,-4-3 13 0,-4 0-6 16,-4 1-7-16,-3-3-2 0,-3 4 1 0,-5 1-2 15,-2 3 0-15,-4 2-1 16,0 2 0-16,2 3 1 0,-2 2 0 0,3 1 0 16,-1 7 1-16,8 3 0 0,0 3-1 0,7 6-1 15,-2-1 1-15,5 4 0 16,1-1 0-16,-2-2-1 0,1 1 1 0,5 0 0 16,4-1 0-16,0-2 0 0,0-2 0 15,4-1 0-15,3-2 0 0,5-1 0 16,0-1 1-16,7 1-1 0,2-1 0 15,6-1 0-15,4-3 2 0,2-3-1 16,4-5-1-16,4 1 1 0,7-3-1 16,-5-6-13-16,5-1-31 15,-3-3-32-15,-3-2-38 0,-7-3-48 0,-4-1-125 16</inkml:trace>
  <inkml:trace contextRef="#ctx0" brushRef="#br0" timeOffset="184147.76">17087 10507 400 0,'0'0'57'0,"0"0"-4"0,0 0 9 16,4-51 1-16,-4 44-10 0,0 1-5 15,0 0-3-15,0 2-6 0,0 0-3 16,0 2-7-16,0-1-6 0,0 2-6 16,0 1-7-16,-2-1-5 0,2 1-3 15,0 0-2-15,0 4-1 0,0 6-1 0,0 3 0 16,0 3 1-16,0 3 0 0,2 4 1 15,-2 1 0-15,0 2 0 16,2 2 0-16,2-1 0 0,0 0-1 0,0 1-13 16,3-5-17-16,-3 1 4 15,2-5-24-15,0-2-17 0,0-2-26 16,-2-4-27-16,-1-1-64 0</inkml:trace>
  <inkml:trace contextRef="#ctx0" brushRef="#br0" timeOffset="184335.64">16913 10682 462 0,'0'0'88'0,"0"0"-46"0,0 0-2 15,0 0 3-15,-6-56-1 0,10 47-9 16,2 0-4-16,1 2-1 16,1-1-7-16,10-1-8 0,-3 4-7 0,10 1-4 15,2 2-1-15,1 1-2 0,6-1 2 16,-1 1-2-16,4 0-18 0,-4-2-54 15,0 0-53-15,-10-1-113 0</inkml:trace>
  <inkml:trace contextRef="#ctx0" brushRef="#br0" timeOffset="184713.34">17382 10530 541 0,'0'0'39'0,"0"0"-10"15,0 0 14-15,0 0 18 0,0 0-14 0,0 0-15 16,0 0-14-16,0 0-3 0,0 0-5 0,-6 9-5 16,6-2-3-16,0 0-2 0,4 5 3 15,-2-2-2-15,3 4 0 0,-3 4 0 16,2-3-1-16,4 4 0 0,-2-3 1 16,0-1-1-16,1 2 0 0,-1-1 0 15,2-4 0-15,2 1 0 0,1-4-1 16,-1-2 1-16,3-2 0 0,-3 0-9 0,0-2 1 15,1-2 5-15,-5-1 3 16,0 0 0-16,0-4 0 0,0-4 2 16,1-4-1-16,-5-1 2 0,2-3-2 0,-2-5 2 15,-2-2-1-15,2-4 0 0,2-2-2 16,-2-3 1-16,2 1-1 0,2 6 0 16,-4 5 0-1,1 8-3-15,-1 6-14 0,-2 2-7 0,2 4-14 0,-2 0-8 16,4 6-21-16,2 3-36 0,-2 3-30 15,-2 2-76-15</inkml:trace>
  <inkml:trace contextRef="#ctx0" brushRef="#br0" timeOffset="185264.24">17630 10611 241 0,'0'0'216'0,"0"0"-166"15,0 0 4-15,-8-51-1 0,8 38-1 16,0 1-7-16,0 1-21 0,0 3-2 16,0 2 5-1,4-1-6-15,3 3-6 0,1-1-4 0,-2 1-4 0,2 4-1 0,7-1-1 16,-3 1-1-16,9 1-2 16,-3 3-1-16,3 1-1 0,0-1 2 0,-5 3-2 15,3 2 0-15,-5 4 0 16,-1 2 0-16,-1-2 0 0,-6 3-2 15,-4 2 2-15,-2-1-2 0,0 1 1 16,0 0-1 0,0-2-1-16,0 0-2 0,0-3 1 15,0-1-5-15,0-2 7 0,0-1-4 16,0-2 0-16,0-2 5 0,0-3-1 16,0 0 2-16,0 1 0 0,0-3 0 15,0 0-2-15,-2 0 2 0,2 0 0 16,-2 0 1-16,0 0-1 0,2 0 1 15,0 0 0-15,0 0-1 0,-2 0 0 16,2 0 1-16,-2-2-1 0,0-1 1 16,0 1-1-16,-4-5 1 0,2-1-1 0,0-1 0 15,-1 1 1-15,3-2-1 0,-2-3 1 16,0-1-1-16,2-2 0 0,0-2 1 16,2 0 0-16,0 0 1 0,4 3 0 15,0 4 0-15,0-2 0 0,0 3-1 16,3 2-1-16,7-1 1 0,1 0-1 15,3 0-1-15,3-2 1 0,8 0-1 16,2 1 0-16,-2 2 1 0,-2 1-1 16,-3 4-1-16,-3 3-26 0,-2 0-43 0,-5 2-27 15,-3 2-46-15,-5 0-132 16</inkml:trace>
  <inkml:trace contextRef="#ctx0" brushRef="#br0" timeOffset="185769.84">18137 10550 469 0,'0'0'69'0,"0"0"-33"16,0 0 6-16,0 0 11 0,0 0-13 0,0 0-15 16,0 0-8-16,0 0 0 15,-17-36-1-15,15 36-2 0,2 0-4 0,0 0 0 16,0 0-3-16,0 0-2 0,0 0-2 15,0 0-2-15,2 0-1 0,5 0 0 16,-1 4 0-16,2 0 0 0,2 2 0 16,1 3 0-16,-1 3-1 0,-6 0 1 15,4 1 0-15,1 1 0 0,-5 2 0 16,-2-2-1-16,-2 0 1 0,0-1 1 16,0 0-1-16,-2 1 0 0,-6 0 1 15,3-2-1-15,-3-3-2 0,4-1 1 16,-2-3-5-16,0-1-4 0,-1-1 6 15,5-2 0-15,2 0 2 0,0-1 1 0,0 0 1 16,0-1 0-16,-2-1 1 0,0-2 2 16,-2-1-2-16,4-4 4 0,0-3 4 15,0-2 0-15,4-3-1 0,0-4 4 16,5-3 4-16,1 1 0 16,-2 1-4-16,3 3-3 0,3 6-5 0,-6 3-3 15,3 3 0-15,3 2-1 0,-1 2 0 0,1 3 1 16,-2 0-1-16,1 4-1 15,1 4 1-15,-8 2-2 16,3 4 1-16,-1 0 0 0,-2 3 0 0,-6 2-4 16,0 0-10-16,0-1-11 0,0-1-13 0,0 1-18 15,0-2-27-15,0 0-34 0,4-4-68 16,0-2-146-16</inkml:trace>
  <inkml:trace contextRef="#ctx0" brushRef="#br0" timeOffset="186069.09">18825 10375 497 0,'0'0'72'0,"0"0"-10"0,0 0 0 15,0 0 7-15,0 0-18 0,0 0-16 16,0 0-8-16,0 0-7 0,-2-21-11 15,2 22-3-15,0 5-6 0,2 5 1 16,2 3-1-16,1 2 0 0,-1 3 1 0,0 0 2 16,2 3 1-16,-4-1-3 0,4 4 1 15,-4 0-2-15,0 2 2 16,0 1-2-16,-2 0 1 0,3-2-1 0,-3-4 0 16,0-3 0-16,0-3-18 15,0-4-19-15,-5-4-31 0,-1-2-34 16,-2-4-30-16,0-2-102 15</inkml:trace>
  <inkml:trace contextRef="#ctx0" brushRef="#br0" timeOffset="186262.36">18772 10525 427 0,'0'0'102'16,"-11"-72"-7"-16,7 52-21 0,-2 5 13 0,4 4-20 16,-2 2-22-16,2 4-14 0,2-1-2 15,0 4-5-15,0 2-7 0,-5 0-7 16,5 1-8-16,0 2-2 0,0 4-3 15,0 4-3-15,-4 3 1 0,0 7 5 16,-2-3 0-16,-2 3 0 0,4 2 0 16,-5-2-1-16,3 4-23 0,0-1-23 15,-2 2-17-15,-3 0-69 16,-3-1-89-16</inkml:trace>
  <inkml:trace contextRef="#ctx0" brushRef="#br0" timeOffset="186430.19">18608 10819 516 0,'0'0'193'0,"0"0"-89"0,0 0-45 15,0 0-7-15,52-32-26 0,-38 23-9 0,9 2-10 16,-4 0-5-16,-1 5 0 0,-3 0-2 16,1 2-3-16,1 2-21 0,6 3-33 15,6 3-41-15,-3-2-110 0,-5-5-326 16</inkml:trace>
  <inkml:trace contextRef="#ctx0" brushRef="#br0" timeOffset="197958.05">2749 10313 336 0,'0'0'27'0,"0"0"-1"0,0 0 12 16,0 0 1-16,0 0-15 0,0 0-14 15,0 0-6-15,0 0 32 16,0 0-35-16,42 2 21 0,-22-2-8 15,7 0 3-15,6-1 1 0,7-3 1 0,5 1-5 16,0-3-3-16,17 1-2 0,7-3 3 16,7 2 1-16,11-6 1 0,8 0-3 15,8 1-4-15,9-1-1 0,10 0-5 0,6-3 4 16,4 1 1-16,3 1 0 16,3 1-1-16,7 1 1 0,0 3-1 15,-5 0-5-15,5 2 2 0,-11 0 0 0,-12 2 0 16,-6 2 2-16,-17-1-2 15,-16 3-2-15,-13-2-4 0,-14 1 4 0,-17 1 0 16,-10 0 1-16,-12 0 0 0,-9-3-1 16,-4 3 0-16,-2 0 1 0,5 0 1 15,-3 0 3-15,8 0 1 0,-2 0 0 16,7 0-3-16,-3 1 0 0,-3-1-2 16,1 0 0-16,-6 0 0 0,-6 0 1 0,0 0 0 15,-2 0 2-15,-8-2 1 16,-11-2-5-16,-12-2-32 0,-21-4-61 0,-12-3-45 15,-2-3-133-15</inkml:trace>
  <inkml:trace contextRef="#ctx0" brushRef="#br0" timeOffset="198730.84">2753 8846 271 0,'0'0'120'16,"0"0"-64"-16,0 0 1 0,0 0-3 0,0 0-5 16,0 0-12-16,0 0-9 0,-4-24 1 0,4 22-3 15,0 0-3-15,-2 2 21 0,2 0-27 0,0 0-10 16,0 0-4-16,0 1-3 15,0 6-3-15,-2 5-2 0,6 8 3 16,2 8 2-16,-1 6-1 0,-3 10 0 16,-2 4 1-16,2 4 0 0,-2 3 1 15,0 5-1-15,0 5 0 0,-2 4 1 0,0 3 0 16,-3-1 0-16,3-1 0 0,2 0-1 16,-4-4 0-16,4 1-1 0,-2-4 0 15,0-2 2-15,2-6-1 0,-4-7 1 16,0-8 0-16,2-8-1 0,-2-9 0 15,2-7-35-15,0-9-32 0,-1-6-30 32,1-1-37-32,2-10-14 0,-2-4-70 0</inkml:trace>
  <inkml:trace contextRef="#ctx0" brushRef="#br0" timeOffset="199248.79">2801 8717 335 0,'0'0'102'16,"0"0"-62"-16,0 0 14 0,0 0-10 15,0 0-15-15,0 0-14 0,0 0-6 0,0 0 3 16,-21-21-2-16,17 21-3 0,0 1 1 15,2 2 2-15,-2 6-2 0,0 2-3 16,-3 3-3-16,-3 5 1 0,2 1-1 16,4 2 0-16,-2 4 1 0,-7 2-1 15,3 5 0-15,2 2 3 0,-9 3-1 16,5 3-2 0,-11 2 0-16,6 1 1 15,-7 1-2-15,-1-3 1 0,8-4-1 16,-6-4 1-16,13-3-2 0,-4-5 0 15,3-6 1-15,7-3-1 0,0-7 0 0,0-5 0 16,4-4 0-16,0-1 0 0,0 0 0 16,0 0 2-16,0-6 2 0,2-6 11 15,4-10 16-15,0-8-11 0,7-9-9 16,3-7-9-16,5-7-1 0,-5-2 0 16,13-2-1-16,-6 6 0 0,0 6 2 15,0 12-2-15,-5 7 0 0,-3 9 0 16,-5 7 0-16,5 4 2 0,-7 6-2 15,2 10-2-15,9 5-1 0,-1 5 0 16,3 8 3-16,8 8-1 0,-6 5 1 16,4 9 0-16,-3 7 0 0,3 5-4 15,0 3-79-15,-6-5-51 0,-3-12-172 0</inkml:trace>
  <inkml:trace contextRef="#ctx0" brushRef="#br0" timeOffset="199942.52">1815 11001 399 0,'0'0'56'16,"0"0"11"-16,0 0-18 0,0 0 2 15,0 0-9-15,0 0-13 0,-6-57-6 16,10 47-3-16,0 1 1 0,6 0 5 15,1-2-17-15,-1 3-7 0,2 3 1 16,-1 3 0-16,-1 2 0 0,9 0-3 16,-9 4 0-16,9 6 0 0,-5 4 0 15,5 5 0-15,-9 2 0 0,-2 4 0 0,-1 2 0 16,1 3 0-16,-6-1 1 16,0 1 0-16,-2-4-1 0,0-3 0 0,0-6 0 15,0-4 0-15,0-5-1 0,0-4 1 0,0-1-1 16,0 0-1-16,0-3 2 15,0 0 0-15,0 0 1 0,0-3 1 16,-4-1 1-16,-2-5-1 0,-1-4 1 16,1-4-2-16,2-4 0 0,4-5 3 0,-2-7 3 15,2-4 1-15,2-4 0 0,6 0-5 16,7 3-3-16,-3 3 0 0,11 8 0 16,-2 4-1-16,1 7 0 0,7 3-6 15,-4 6-32-15,2 1-24 0,-2 3-20 16,2 0-58-16,-9 1-136 0</inkml:trace>
  <inkml:trace contextRef="#ctx0" brushRef="#br0" timeOffset="200384.17">2201 10985 503 0,'0'0'25'0,"0"0"19"0,0 0-8 15,0 0 10-15,0 0 5 0,0 0-17 16,0 0-14-16,0 0-11 0,0 0-6 0,-16 1-2 16,16-1-1-16,6 0 0 0,4-1 1 15,1-2-1-15,7 0 1 16,-3 2-1-16,8-2 0 0,-1 1 0 0,-1-1 1 16,6 1 0-16,-4 0-1 0,-3-1 0 15,1-1-1-15,0-1-4 0,-7-4-11 16,-4-2 5-16,5 2 6 0,-9-1 4 15,-4-2 1-15,-2 3 1 0,0-1 0 16,-4-2 1 0,-4 1-1-16,-5 1 0 0,1 2 0 15,-7 7-1-15,3 1-1 0,-11 7-1 0,0 6 1 0,2 3 0 0,5 3 0 32,-5 3-3-32,10 5 3 0,3-2 1 0,4 0 0 0,6 1 0 15,0-2 0-15,2-1 0 0,0 0-1 0,2-1 1 16,2-3-1-16,2 0 0 15,6-4 1-15,-1-3-1 0,1-1 0 0,7-2 1 16,-1 0 0-16,3-3 0 0,4-2 0 16,-5-4-11-16,1-6-40 0,8-9-15 15,-6-8-56-15,-5-2-56 0</inkml:trace>
  <inkml:trace contextRef="#ctx0" brushRef="#br0" timeOffset="200604.57">2656 10638 558 0,'0'0'36'16,"0"0"30"-16,0 0-2 0,0 0-18 16,0 0-32-1,0 0-14-15,0 0-1 0,0 0 1 0,0 60 18 0,6-28 8 16,1 3-17-16,-1 2-3 16,-2 5-2-16,0 4-3 15,2 0 1-15,-4-2-1 0,3-1-1 0,-3-6 0 0,0-8 0 16,0-6-16-16,2-6-41 0,0-6-27 0,-4-3-30 15,0-6-54-15,0-1-76 16</inkml:trace>
  <inkml:trace contextRef="#ctx0" brushRef="#br0" timeOffset="200793.8">2481 10928 207 0,'0'0'313'0,"0"0"-278"15,0 0-14-15,0 0 14 0,0 0 10 0,0 0-11 0,53-45-9 32,-30 40 1-32,0-1-5 0,6-2-3 0,0 2-6 15,4-1-5-15,0-1-6 16,0 0 0-16,-2 1-1 0,0 1-29 16,-8 2-64-16,-7-2-66 0,-1 2-169 0</inkml:trace>
  <inkml:trace contextRef="#ctx0" brushRef="#br0" timeOffset="201118.83">2755 10844 581 0,'0'0'39'0,"0"0"15"0,0 0-4 16,0 0 2-16,0 0-15 16,0 0-11-16,0 0-12 0,0 0-7 15,0 0-6-15,0 0 1 0,0 38-2 16,9-19 1-16,-5 4 0 0,0 1-1 15,2 3 0-15,2 1 1 0,1-2-1 0,-3-2 1 16,2-7 0-16,5-2-1 16,-5-5 0-16,2-4 0 0,5-2-1 0,-3-4 1 15,-2-1 0-15,9-6 0 0,-7-4 1 16,3-2-1-16,-5-2 1 0,1-1-1 16,1 1 1-16,-6-2 1 0,-4-4-1 15,-2 1 1-15,0-5-1 0,0-2 0 16,0 0-1-16,-4 4 0 0,2 6 0 0,-2 8-12 15,2 4-5-15,-2 5-3 16,4 0-14-16,4 0-24 0,0 10-26 16,2 4-26-16,-2 5-33 0,0-1-36 0</inkml:trace>
  <inkml:trace contextRef="#ctx0" brushRef="#br0" timeOffset="201501.39">3020 11028 447 0,'0'0'76'0,"0"0"-11"0,0 0-19 15,-25-56-6-15,17 37-10 0,2-1-3 0,2 0-6 16,4 0-1-16,-2 5-9 0,0 5 20 16,2 0-20-16,0 3-2 0,4 2 2 15,6 0-3-15,0 2-3 0,3 0-2 16,9 2 0-16,5 1-2 0,-2 7-1 15,0 4 0-15,0 2 1 0,4 0-1 16,-7 3 1-16,-5 4-1 0,2-2 1 16,-11 4-1-16,-4 0 0 0,-4-1-1 15,0 1-8-15,-2 0 1 0,-10 1 4 0,-5-2 1 16,7 1-1-16,-7-3 3 16,7-2 1-16,4-4 0 0,-1-4 0 15,1 0 0-15,6-5 1 0,-2-2-1 16,2 0-1-16,0-1 0 0,0 0-1 0,0-1 0 15,0 0-2-15,8 0-4 0,-1-3 4 16,1-4 0-16,10-3-2 0,-3-3 5 16,10-4-21-16,-7-3-43 0,5-2-36 15,-4-5-68-15,-9 2-126 0</inkml:trace>
  <inkml:trace contextRef="#ctx0" brushRef="#br0" timeOffset="201974.5">3328 10830 415 0,'0'0'96'16,"0"0"-29"-16,0 0-14 16,0 0-12-16,0 0-7 0,0 0-11 0,0 0-5 15,0 0 4-15,0 0-6 0,-25-5-4 16,25 5-2-16,0 0-4 0,0 0-2 16,0 0 0-16,0 0-2 0,2 0 0 15,5 0-2-15,7 4 0 0,-4 0 0 0,9 3 0 16,-3 0 1-16,3 3 0 15,-11 2-1-15,5 1 1 0,-1 2 0 16,-6 1-1-16,-4-1 0 0,3 3 1 16,-5 1 0-16,0 1-1 0,0-1 0 0,0-4-3 15,-3-2-4-15,1-5-1 0,2 0 1 16,0-5 4-16,0-2 1 0,0 0 2 16,0-1 1-16,0 0 0 15,-2-1 3-15,0-2 0 0,0-1 0 0,-2-3 0 16,0-1 2-16,2 0 3 0,-2-4-1 15,2-3 1-15,2-2-2 0,-2-7 1 16,2-1 0-16,2-1-3 0,6-3-1 16,0-1-4-16,-2 5 1 0,3 7-1 15,1 4 0-15,-2 8 0 0,-2 3-1 16,3 3 1-16,9 0-1 0,-3 9 0 16,3 3-1-16,1 4 0 0,-2 8 1 15,-5 3 1-15,2 3-1 0,-5 2 1 16,-7 3 0-16,4 1 0 0,-4-2-8 0,6 0-24 15,-6-4-3-15,3-2-24 0,-3-4-31 16,0-5-66-16,-2-6-55 0</inkml:trace>
  <inkml:trace contextRef="#ctx0" brushRef="#br0" timeOffset="202272.75">4145 10615 449 0,'0'0'73'0,"0"0"-13"0,0 0 4 16,0 0 3-16,0 0-17 0,0 0-7 15,0 0-10-15,0 0-3 0,-13-24-8 16,13 24-5-16,0 0-7 0,0 0-4 15,2 3-6-15,2 7 0 0,3 7-3 16,1 4 3-16,-4 5 0 0,2 2 0 16,-2 6 1-16,5 1-1 0,-1 2 0 0,-2 0 2 15,2-2-2-15,5-4-21 0,-5-3-15 16,0-4-24-16,-2-5-36 0,5-6-58 16,-5-6-152-16</inkml:trace>
  <inkml:trace contextRef="#ctx0" brushRef="#br0" timeOffset="202511.8">4492 10840 569 0,'0'0'64'0,"0"0"-17"16,0 0-37-16,0 0 17 0,0 0 15 15,0 0-9 1,0 0-13-16,0 0-2 0,0 0-3 15,29-9-7-15,-13 4-3 0,3 0-2 0,6-1-1 0,0 0-2 16,-3 1 1-16,5-3-1 0,-2 4 0 16,-9-1-26-16,3 0-41 0,-9 1-39 15,-5-1-49-15,-5 1-126 0</inkml:trace>
  <inkml:trace contextRef="#ctx0" brushRef="#br0" timeOffset="202714.12">4517 10680 600 0,'0'0'61'0,"0"0"-8"16,0 0-1-16,0 0 4 0,0 0-17 31,0 0-11-31,0 0-11 0,0 0-4 0,0 0-5 0,0-25-3 0,4 38-5 16,0 5 1-16,2 4-1 0,4 5 0 15,-3 3 0-15,-3 2 1 0,2 3-1 0,0 2-1 16,5-2-28-16,-3-3-13 0,-2-7-31 15,0-6-50-15,2-7-107 0</inkml:trace>
  <inkml:trace contextRef="#ctx0" brushRef="#br0" timeOffset="202935.04">4961 10440 711 0,'0'0'68'0,"0"0"-45"16,0 0-17-16,0 0 11 15,0 0 2-15,0 0-4 0,0 0-3 0,0 0-2 16,54 68-4-16,-52-44-2 0,0 1-3 16,-2 3-1-16,0 3-1 0,-6 4-28 15,-7 5-60-15,-5 2-57 0,-5-5-166 16</inkml:trace>
  <inkml:trace contextRef="#ctx0" brushRef="#br0" timeOffset="203313.29">3733 11647 447 0,'0'0'104'16,"0"0"-51"-16,0 0-18 0,0 0 3 16,0 0-10-16,0 0-15 0,0 0-8 0,0 0-2 15,15-16-1-15,-7 14-1 16,0 1 0-16,13-1 1 0,-5 1-1 16,7 1 0-16,2 0 1 0,-4 0-2 15,6 0 0-15,-1 3-3 0,-5 1-58 16,-4 3-48-16,-11-2-104 0</inkml:trace>
  <inkml:trace contextRef="#ctx0" brushRef="#br0" timeOffset="203501.24">3795 11854 543 0,'0'0'44'0,"0"0"29"0,0 0-39 15,0 0-6-15,0 0 9 0,0 0-6 16,0 0-12-16,0 0-10 0,0 0-4 15,19 12-2-15,-7-13-2 0,9-2 0 16,0-3 0-16,8-1-1 0,-3-3-7 16,7-2-47-16,-2-3-50 0,3-1-74 15,-10-1-147-15</inkml:trace>
  <inkml:trace contextRef="#ctx0" brushRef="#br0" timeOffset="203988.22">4603 11460 632 0,'0'0'28'0,"0"0"-2"0,0 0-23 15,0 0 13-15,0 0 21 0,0 0-11 16,0 0-9-16,0 0 0 0,0 0 0 0,0 30-2 16,-6-20-5-16,2 2-3 0,-2 0-3 15,-6 0-1-15,-3 1-1 0,1-2 0 16,-9 0-2-16,-2 0-2 0,2-3-10 15,-1-1-2-15,-3-1-7 0,0-6-2 16,6 0-8-16,-2 0 0 0,3-5 6 16,5 0 10-16,-3-5 6 0,9 2 8 15,3-1 1-15,-2-2 3 0,6 2 13 16,-4-6 6-16,4 1 0 0,2-3-3 16,6 0 2-16,-2 1-4 0,4 2-5 15,0 4-4-15,5 3-5 0,1 3-3 16,1 4 1-16,10 0 0 0,-1 4 2 15,1 6 3-15,4 4-1 0,-6-1 0 0,2 1 1 16,-3 3 0-16,-5 2-2 16,-5 1-3-16,-5 4 1 0,-7 2-1 0,-3 4 2 15,-13 6-3-15,-3 1 0 16,-3-1-4-16,-7-1-5 0,0-1 7 0,2-1 2 16,8-5 0-16,-1-1 0 0,7-6 1 15,1-5-1-15,8-1 2 16,4-5 0-16,0-2 1 0,8-1-3 0,6-4 1 15,11-3 2-15,10-7 2 0,13-9 3 16,16-12-3-16,14-10-3 0,9-9-2 16,13-15-23-16,-1-20-114 0</inkml:trace>
  <inkml:trace contextRef="#ctx0" brushRef="#br0" timeOffset="-204999.52">4326 7696 85 0,'0'0'38'16,"0"0"-18"-16,0 0 5 15,-66-15-4-15,56 9-12 0,-7 2-8 0,5 3 0 0,2 0 2 16,-7 1 6-16,9 0-5 15,-2 1 5-15,-1 1 4 0,7-1 11 0,2-1 15 16,2 0 3-16,0 0-18 16,0 1-15-16,0-1-4 0,0 0-3 0,0 0 4 15,0 1 1-15,0-1-3 0,2 2 8 32,0-1 5-32,2-1 7 0,5 1 0 15,-3 1-6-15,0-2-1 0,6 1-9 16,3 1-8-16,-5-2 12 0,-2 1 30 15,7-1-35-15,-5 0-5 0,7 0 6 16,-3 0 2-16,7-1 0 0,0-2-5 16,5 0-1-16,3 2 0 0,2-3 1 15,0 1-1-15,3 2-2 0,1-2-1 0,-2 3 1 16,0-1-1-16,0 0 0 0,2 0 0 16,2-1 0-16,-2-1 0 0,3-1 1 15,3 0-1-15,-2 1 0 0,3-4 1 16,-1 2-2-16,2-2 2 0,1 0 0 15,-1 1-1-15,-4-2 0 0,7 0-1 16,-5 1 1-16,3-3-1 0,3 2-3 16,-3-3 3-16,5 2 0 0,-1 1 0 15,3 0 1-15,-1 1-1 0,4-1 1 16,0 3 0-16,1-3 1 0,1 1 0 16,0-1-2-16,8-1 3 0,-2-1-3 0,-2 1 1 15,4-2 1-15,-2 1-1 0,0 0-1 16,2-1 0-16,0 0-1 0,-4 2 0 15,6-1 1-15,0 3 0 0,-1 0 0 16,1 0 2-16,0-1 0 0,2 2 1 16,-2-1 0-16,9 1 0 0,-1 0 0 15,0 1-2-15,1 3-1 0,8-1-1 16,-7 1 1-16,7 1 0 0,-5 1 0 16,1 0 1-16,4 0-1 0,-5 1 1 15,1 1 1-15,1 1 0 0,1 1-1 0,4 0 0 16,-1-1-1-16,7-1-2 0,0 0 0 15,0-1 2-15,0-1 1 0,2 0-1 16,2-1 1-16,0 1 1 0,3-2-1 16,1-1 2-16,0 0-3 0,0 2-6 15,0-1 6-15,1-1 0 0,-1 1 0 16,0 0 1-16,0 2 0 0,3-2 1 16,3 1 0-16,3-2-2 0,1 1-2 15,5-1 1-15,-3 0 1 0,1 1 0 16,4 0 3-16,-3-1-3 0,5-1 1 15,2 1 0-15,2-3-1 0,0 1-5 16,0-1 5-16,0 1 0 0,0 1 1 0,4 2 2 16,-2-1-1-16,6 2-2 15,1-1-3-15,3-1 3 0,-4 1 0 0,2 1 0 16,3-1 3-16,-1 2 0 0,5-1-3 16,-3 0-6-16,1 0 6 0,-1 0 1 15,2 0 1-15,9 1 0 0,-2-1 1 16,4-2-3-16,2 0-5 0,6-3 5 15,-4 1 1-15,2 0 2 0,6 0-1 16,-4 2-2-16,-2 0-5 0,2 2 5 16,2 1 1-16,3-1 2 0,1 2-3 15,2 2-2-15,1 1 2 0,1 0 0 0,3 1 3 16,-3 0-1-16,5 0-2 0,1-2-4 16,1 4 4-16,0-1 1 15,-1 3 2-15,5 0-3 0,0-3-3 0,-3 0 3 16,3-2 2-1,0 5 0-15,-2-4-2 0,6 0-3 0,-11 2 3 16,5-1 0-16,2 1 3 0,-7 1-3 0,9-2-2 16,-4 1 2-16,-1-1 1 0,5-3 4 15,0 0-2-15,2-2-3 0,0-2-4 16,-4 1 4-16,2-1 3 0,-5 1 1 16,3-1-4-16,0 0-5 0,-7 2 5 0,-1-2 3 15,-3 1 0-15,-1-1-3 0,-7-3-6 16,-4 0 6-16,-8 1 3 0,-3 1-1 15,-1 0-2-15,-7 1-4 0,-1 0 4 16,-3 0 3-16,0 3 2 0,-1 0 2 16,1 0-4-16,-4-1-3 0,0 1-3 0,-4-1 3 15,-4 2 0-15,0-2 3 16,-6 3-1-16,4-2-1 0,-7 3-1 16,3 1-3-16,-3-2 2 0,-3 3 1 15,-7 0 1-15,-4 0 1 16,-1 1-1-16,-3 0 1 0,-11 3-2 0,1-1-1 15,-11 0-4-15,-1 3 5 0,-5-2 0 0,-6 3 1 16,2 0-1-16,-11-1 0 0,1-2 1 16,-4 1 1-16,-1-3 0 15,-12 1-1-15,-4-3 1 0,-10 0-1 0,-5-4-1 16,-9 0 0-16,-3-1 0 0,-4-1 1 16,0 0 0-16,0 0 4 0,0-1 6 15,0 0-1-15,0 0-3 0,0 0-2 0,0 0-2 16,0 0 1-16,0 0-2 0,0 0-2 15,0 0 3 1,0 0-3-16,0 0 0 0,0 0 0 0,0 0 0 0,0 1 0 16,0 2 0-16,0-2 2 0,0 1 0 15,-2 1 4-15,0 1-1 0,2 2 0 16,0-1-1-16,0 2-1 0,0 4 0 16,0-3 0-16,0 3-1 0,0-2-2 15,0 1 2 1,0 5 0-16,0 0-1 0,0 6 2 15,2 0 0-15,-4 7 0 0,-5 1 1 0,7 5-3 16,-6 3 1-16,0 2 0 0,-2-1-1 16,4 3 2-16,2 0-3 0,2-1 1 0,0 2 1 15,4 0-1-15,2 1 1 0,2 2 0 16,-4-1 0-16,0 0 2 0,3 0 1 16,1-1 2-16,-2-1-2 0,-2-2-2 15,-2 1-2-15,-2-3 1 0,2-1 0 0,-2-1-2 16,0-1 2-16,2-1-1 0,-2 0-1 15,3-2 2-15,-3 0-1 0,2-1-1 16,2-1 2-16,2-1-1 0,-2-1-1 0,4-3 2 16,-4 0-2-1,1-4 0 1,-5-5 0-16,0-3 1 0,0-5 0 0,0-4 0 0,2-2-1 0,-2-2 2 0,0 0 0 31,0 0 0-31,0-2 0 0,0-1 2 16,0-4-1-16,-2 1-3 0,2 0 0 15,0-2-7-15,0 3-1 0,0 1-5 0,0 0-4 16,2 1-8-16,-2-1 0 16,0 2-5-16,0-2-16 0,-2-1-28 0,-17-3-48 15,0-5-129-15</inkml:trace>
  <inkml:trace contextRef="#ctx0" brushRef="#br0" timeOffset="-204573.13">25843 8781 379 0,'0'0'71'0,"0"0"-16"0,0 0-14 15,0-23 7-15,0 21-15 0,0 2-10 16,0 0-6-16,0 0-5 0,0 0-3 16,0 2-3-16,0 2-6 0,2 3 1 15,2 3-1-15,3 1 2 0,1 5 3 16,0 0 1-16,-4 0 0 0,2 3 4 16,9 2-3-16,-7 0-3 0,-2 2 0 15,5-1 1-15,1-3-1 0,-4-4 0 0,-1-4 1 16,7-3-1-16,-6-4 9 15,-4-2 0-15,7-2-3 0,1 0 0 0,-1-1 4 16,3-4-1-16,5-2-2 0,5 0-6 16,-3-5-2-16,2 0-1 0,4-1-1 15,-7-3 1-15,-1 0-1 0,2-3 0 16,-9 2-1-16,-6 2-7 16,-4 3-23-16,-2 5-17 0,-4 2-9 0,-4 4-26 15,-13 1-58-15,7 0-83 0</inkml:trace>
  <inkml:trace contextRef="#ctx0" brushRef="#br0" timeOffset="-204095.14">25386 9134 225 0,'0'0'47'0,"0"0"-5"0,0 0-3 15,0 0 6-15,0 0-11 16,0 0-8-16,0 0-4 0,0 0 14 0,2-5-5 15,9 7 1-15,1-1 0 0,1 1-3 16,9 0-1-16,3-1-9 0,6 0-2 0,8 1-3 16,3-2 1-16,18-1-3 0,4 1-2 15,8 0 1-15,13-1-3 16,4 1-3-16,10 3 0 0,15 3-2 0,3 0-3 16,10-1-1-16,5 2 1 0,-2-1 0 15,0 1 3-15,-6-3 0 0,-12 2 0 16,-13 0-3-16,-8-2-6 0,-19 2 6 15,-10-3-2 1,-20 3 0-16,-9-4-5 0,-6 1 0 0,-15 0-1 0,-1-2-4 16,-9 0 0-16,-2 0-3 0,0 0-6 0,-5 3-3 15,-9 0-9-15,2 1-16 0,-15-1-56 16,-8 0-52 0</inkml:trace>
  <inkml:trace contextRef="#ctx0" brushRef="#br0" timeOffset="-203295.39">25641 9308 232 0,'0'0'33'0,"0"0"14"0,0 0 4 16,0 0 9-16,-23-58-6 0,21 50-5 16,0 1-2-16,0 4-6 0,2 0-6 15,0 2 0-15,0 1-3 0,0 0-10 0,0 0-11 16,0 0-4-16,0 0 2 0,0 5-9 15,0 2-1-15,4 7 1 0,2 4 5 16,0 4 4-16,0 5 0 0,1 1 3 16,-3 3-3-16,-4 4-1 15,0 3-1-15,0 5-5 0,2 3 1 0,-4 7-2 16,2 6 1 0,-2 1-1-16,-5 1 1 0,3 0-1 0,-2-1 1 0,4 0-2 0,2-2 2 15,0-4-2-15,0-5 2 16,2-5-1-16,6-5 0 0,-1-5 0 15,-3-5-1-15,-2-5 0 0,2-4-1 16,0-6 1-16,-2-3 0 0,0-4 0 16,0-4 0-1,4 1-1-15,-1-2 0 0,-1-2 1 0,-2 0 0 0,8 0 3 0,9-2 0 32,-1-2 0-32,7-8 6 0,8 1-3 0,6-3-2 0,7 0-2 0,-3-1 0 31,15-1-2-31,-2 1 0 0,8 1 0 15,8 3-2-15,7 3 1 0,4 3 0 16,12 1 0-16,6 1 1 0,11 2 0 16,-3-1 0-16,11 2 1 0,-8 0-1 15,6 0-4-15,-11 0-8 0,-6 3-8 0,-6 0 9 16,-10 1 1-16,-6 3 3 0,-15-2 0 16,-12 1-1-16,-13-2-2 0,-10-2-7 15,-9-1-4-15,-18-1-11 16,-4-1-5-16,-14-8-3 0,-7-4 1 15,-14-2-104-15,-9 2-184 0</inkml:trace>
  <inkml:trace contextRef="#ctx0" brushRef="#br0" timeOffset="-202869.52">27420 9252 278 0,'0'0'89'16,"0"0"-32"-16,0 0-2 0,0 0 11 16,0 0-4-16,0 0-19 0,0 0-7 15,0 0 2-15,11-49 0 0,-11 49-6 16,0 0-10-16,0 0-8 0,0 1-9 16,0 5-5-16,4 6-4 0,-2 5 4 15,4 7 0-15,-2 3 3 0,4 5 1 16,-1 6 3-16,-5 3-2 0,2 5-4 15,2 4 1-15,-2 4-1 0,2 3-1 16,-1 3 1-16,-3 3 0 0,2 0 1 0,-2-1-2 16,-2-2-25-16,0-8-18 0,0-6-29 15,-8-11-30-15,-11-12-80 0,9-11-238 16</inkml:trace>
  <inkml:trace contextRef="#ctx0" brushRef="#br0" timeOffset="-202256.06">25909 9468 297 0,'0'0'15'15,"0"0"0"-15,0 0 13 0,0 0 14 0,0 0-9 16,0 0-7-16,-4-50 2 0,4 48 5 0,0 1 4 15,0-1 3-15,0 2-13 0,0 0-11 16,0 0-8-16,0 6-7 0,2 3 0 16,2 5 4-16,5 4 11 0,3 0 0 15,-2 5 1-15,1 0 0 0,1 0-5 16,-2 4-3-16,-7-2-2 0,1 1-1 16,-4 0-3-16,0-3 1 0,0 1-4 15,-4-4 3-15,1-1-2 0,1-4 0 16,-2-2 0-16,2-4 2 0,2-5-3 15,-2-1 1-15,2-2-1 0,0 0 0 16,0 0-2-16,0-1 0 16,-2 0-2-16,-2-4 4 0,0-4 1 0,2-2-1 15,-5-6-1-15,3-3 1 0,2-5 0 0,-4-5 1 16,2-5-1-16,-4-5 1 16,6-5 0-16,-3-5 0 0,5-5-1 0,0 2 1 15,7 2-1-15,1 7 0 0,-2 10 0 16,-2 15 1-16,-2 10-1 0,-2 8-2 15,0 3-1-15,0 4-4 16,7 1 1-16,3 4 2 0,6 3 1 0,-7 5 0 16,7 0-34-16,-7 2-22 0,-5-2-46 0,-4-1-68 15</inkml:trace>
  <inkml:trace contextRef="#ctx0" brushRef="#br0" timeOffset="-202035.14">25847 9605 473 0,'0'0'65'0,"0"0"-11"0,0 0-4 15,54-20 3-15,-44 14-6 0,5 4-17 16,1-2-3 0,-3 3-12-16,7 1-4 0,-5 0-8 0,4 0-2 0,5 3 0 15,-5 1-1-15,4 2 0 0,-1-2 0 16,-5 3-10-16,4 0-38 0,-9 0-27 15,2 0-31-15,-7-4-82 0,-3-2-185 16</inkml:trace>
  <inkml:trace contextRef="#ctx0" brushRef="#br0" timeOffset="-201813.28">26203 9581 424 0,'0'0'147'0,"0"0"-72"0,0 0-15 0,0 0 9 16,0 0-17-16,0 0-29 0,0 0-6 15,0 0-5-15,0 0-4 0,14-20-3 16,-14 31-3 0,0 3-1-16,0 5 0 0,0 2 1 0,-4 3 1 0,2 1-3 15,0 1 0-15,0 1 1 0,0 0-1 16,0 1-7-16,-2-1-20 0,0-4-21 31,4-3-26-31,-5-7-12 0,3-7 14 0,0-6-48 0,-4 0-66 0</inkml:trace>
  <inkml:trace contextRef="#ctx0" brushRef="#br0" timeOffset="-201641.67">26128 9412 541 0,'0'0'37'0,"0"-50"-2"0,9 46-10 0,-3-1 5 16,4 1-5-16,3 4-17 15,-5 0-5-15,-2 5-3 0,4 3 0 16,3 2 0-16,-9 4-1 0,2 1-2 15,0 1-22-15,-4 1-28 0,-2-4-39 16,-2-2-58-16,-6-4-125 0</inkml:trace>
  <inkml:trace contextRef="#ctx0" brushRef="#br0" timeOffset="-201215.84">26333 9400 503 0,'0'0'4'0,"0"0"31"16,0 0 41-16,0 0-8 0,0 0-23 15,0 0-10-15,0 0-12 0,0 0-8 0,0 0-9 16,31-40-4-16,-27 48-1 0,-2 2-1 16,0 4 0-16,-2 3 2 0,0 2-1 15,-2 3 0-15,-2 3 2 0,0 1-3 16,-4 5 1-16,-1 0-1 15,5 3 1-15,2 2 0 0,2-4 1 0,0 0-2 16,0-4 0-16,2-4 0 0,5-1 0 16,5-2-7-16,-2-3 1 0,-4-5 2 15,3-4 1-15,3-2 0 0,-4-4-1 16,-6-2 3-16,5-1 1 0,-1-3 0 16,2-3 3-16,-2-4 1 0,-2 1 0 15,-4-4 2-15,3-2-1 0,-3-2 1 0,-3-3-2 16,1 1-2-16,-4 2 0 15,-4 3-1-15,4 6 1 0,-1 1-2 0,5 3 0 16,0 3-1-16,-2 1-2 0,-6 0-2 16,0 5-1-16,1 1-4 0,-5 1-18 15,-1 3-5-15,5 2-14 0,-7-1-14 16,9 0-20-16,-10 3-37 0,5-6-67 16</inkml:trace>
  <inkml:trace contextRef="#ctx0" brushRef="#br0" timeOffset="-200916.52">26705 9456 476 0,'0'0'40'15,"0"0"17"-15,0 0-1 16,0 0 9-16,0 0-16 0,0 0-14 15,0 0-6-15,0 0-6 0,0 0-12 16,-4-40-8-16,-6 46-3 0,-5 6-5 0,5 4 1 16,-7 3 4-16,5 4-1 15,4 2 1-15,-7 1 0 0,5 1-1 0,6 4 1 16,0-2 0-16,4-1 0 0,0 0 0 16,2-3-1-16,4-2 0 0,0-1-4 15,4-4-14-15,3-4-11 0,-5-3-14 16,4-4-12-16,1-4-19 0,-5-3-54 15,2-6-76-15</inkml:trace>
  <inkml:trace contextRef="#ctx0" brushRef="#br0" timeOffset="-200444.53">26945 9481 577 0,'0'0'35'0,"0"0"24"16,0 0-17-16,0 0-16 0,0 0-10 15,0 0-10-15,0 0-3 0,0 0 1 16,0 0 0-16,-31 17 0 0,21-14 0 16,1 2-2-16,-3-3 1 0,-1 1-2 15,5 0 0-15,-6-1-1 0,1 1 0 16,5-2-1-16,-6-1-12 0,7 0 0 16,3 0 3-16,4-1 0 0,-2-3-1 15,0-1-3-15,0-2 0 0,2-3 7 0,0 0 6 16,0-1 1-16,0-1 0 15,2 3 1-15,2 2 8 0,-4 4 2 0,2 1-1 16,2 1-3-16,1 1-3 0,5-1-1 16,-2 1 0-16,-2 0-1 0,7 2 2 15,1 5-2-15,-3 0 2 0,3 0 2 16,-4 4-3-16,-5-1 0 16,-5 1-2-16,0 1 1 0,-2 3-1 0,-11 4 0 15,-6-1 0-15,-3 4-1 0,-3 2-1 16,-4 0-3-16,0 1 4 0,2-1 0 15,7-3 0-15,7-2-2 0,9-5 1 0,-2 0 0 16,4-4 0-16,2-1 1 0,0-2-1 16,0-2 0-16,4 1 1 0,2-2-4 15,0-1 4-15,9-3 2 16,-3 0 0-16,-2 0-2 0,7-5-7 0,-7-3-23 16,9-6-28-16,-9-7-38 15,3-1-74-15</inkml:trace>
  <inkml:trace contextRef="#ctx0" brushRef="#br0" timeOffset="-200271.52">26945 9441 540 0,'0'0'49'0,"0"0"5"16,0 0-37-16,0 0 25 0,0 0 10 16,27 53-11-16,-11-38-5 0,-3 0-6 15,-1 3-8-15,1 2-5 0,-7 1-6 16,-4 4-6-16,-2 0-2 0,-2 2-1 15,-15 0 1-15,-3-2-3 0,-20 3-14 16,-13-1-37-16,-12 0-52 16,-9-2-32-16,4-5-108 0</inkml:trace>
  <inkml:trace contextRef="#ctx0" brushRef="#br0" timeOffset="-199073.9">15865 6854 165 0,'0'0'25'16,"0"0"3"-16,0 0 34 0,0 0-16 0,0 0-13 15,0 0-5-15,0 0-8 0,0 0-2 16,0 0 10-16,2-20 0 0,0 15 5 16,-2 1 0-16,0 0-5 0,0 1-2 15,0 0 0-15,0 0-6 0,0-1-6 16,-4 2 1-16,0 0-3 16,-2 2-3-16,-9 0-6 0,3 3-2 0,-3 5-1 15,-1 4-1-15,4 1 1 0,-7 3 0 16,9 2 0-16,-7 3 0 0,7-2 0 15,-1 3 0-15,-1 1 0 0,4-1 0 16,4 0 0-16,2-3 1 0,-1-1-1 16,3 0 0-16,0-3-2 0,5 1 1 15,-1-4-3-15,8 1-2 0,7-2-6 0,6-2 1 16,1-3-7-16,10-3-5 16,3-3-4-16,6 0-9 0,9-7-19 0,-4-3-29 15,3-3-59-15</inkml:trace>
  <inkml:trace contextRef="#ctx0" brushRef="#br0" timeOffset="-198190.49">16343 6938 410 0,'0'0'73'15,"0"0"-10"-15,0 0 11 0,-38-56-14 0,28 48-22 16,4 3-10-16,0 2-10 0,0-1-6 16,-3 3-5-16,3 2-3 0,-4 0-1 15,-3 5-3-15,-1 2-5 0,-5 3 3 16,3 4 1-16,-1 2 0 15,3 2 1-15,3-2 0 0,-1 1 0 0,4-1 0 16,4-2 0-16,-1-1-2 16,1-2 2-16,4-2-1 0,0 3 0 0,2-4-1 15,2 1-1-15,1-1 0 0,-1-2-3 16,4 2 2-16,0-1-4 0,3-4 4 16,-5 0 1-16,4-2 0 0,3-2 0 15,-1 0 2-15,7-7 1 0,-5-1 0 16,9-2 2-16,-9-3-1 0,7-2 2 0,-9-1 0 15,5-3-2-15,-7 1 2 0,1-2 0 16,-1 2 3-16,-6 1-1 0,-2 4 2 16,0 4-2-16,0 3 0 0,0 3 0 15,-2 3-2-15,0 0-3 16,0 0-2-16,0 3-2 0,0 3-3 0,0 4-2 16,0 3 7-16,0 3 2 0,0-1 1 15,0 1-1-15,0-2 1 16,0 0 0-16,2-3-1 0,2-1 0 0,5 0 0 15,-1-5-2-15,2 0 0 0,1-2 0 0,7-2 2 16,5-1 1 0,0-4 2-16,4-4 0 0,2 0-1 15,0-2 1-15,-3 1-2 0,-9-2 2 0,-1-3 2 16,-7-2 9-16,-3-4 2 0,0-7 3 16,-4-2-3-16,2-6-6 0,-4 1-7 0,0-3-1 15,0 4 0-15,-4 8 0 0,2 6 0 16,0 8-1-16,0 4 4 0,0 4-3 15,0 3 0-15,2 0-2 0,0 0-1 16,-4 2-4-16,2 9-3 0,-7 6 2 16,-3 7 5-16,6 5 1 0,0 0 0 15,-1 0 0-15,5 0 0 16,2-4 0-16,0-1 0 0,2-1-2 0,5-3 1 0,3 1 0 16,4-4 0-16,-1-2 1 0,3 0 0 15,3-3-1-15,-3-3 1 0,1-3 1 16,-3-1 0-16,-1-6 1 0,-5 1 0 15,5 0 0-15,-5-5-1 0,-2-4 2 16,2-3 2 0,5-5-1-16,-3-3-2 0,-2-5 5 0,5-5 0 0,-1-3 0 15,-4-6-1-15,5-3-1 0,-5-2-1 16,-2 2-2-16,0 2 0 0,-6 5-1 16,0 7 0-16,0 9-1 15,0 6 1-15,0 5 1 0,-2 4 2 0,-2 2 0 0,2 2-3 16,0 0-1-16,-4 8-3 15,-7 5 1-15,3 8-7 16,-4 7 8-16,-5 4-1 0,9 2 1 0,-5 2 0 0,9 1 0 16,2 0 1-16,4-2-1 15,0 0 1-15,2-2 0 0,6-1 0 0,7 2 1 16,-1-3-1-16,7 0 0 16,-7-2-23-16,5 0-33 0,-11-1-53 0,-6-9-75 15,-2-5-305 1</inkml:trace>
  <inkml:trace contextRef="#ctx0" brushRef="#br0" timeOffset="-194492.44">27621 9636 188 0,'0'0'43'0,"0"0"5"16,0 0-5-16,0 0 5 0,0 0 25 0,-25-13-38 0,19 10-9 16,2 2-8-16,-5 0-1 0,1 1 0 15,2 0 5-15,4 0-2 0,-4 0-11 16,2 1-1-16,-3-1-2 0,5 0 4 15,2 0-3-15,0 0-1 0,0 0-1 16,0 0-1-16,0 0-1 0,0 0 2 16,0 0 1-16,0-1 0 0,0-2-1 15,0 3-2-15,0 0 1 0,4 0-1 0,5 0 5 16,-1 0 7-16,2-1-10 16,9-2 5-16,0 0 0 0,5-2-1 15,7-2-3-15,2 0-2 0,7 1 0 16,7-1 0-16,-1 1-3 0,5 0 1 0,-1 2-1 15,4 1 0-15,-7 0 1 16,7 0 0-16,-11 3-1 0,7 0 0 0,-7 0 1 16,-3 0 0-16,-7 0 0 0,0 0 3 15,-6 0-1-15,-5 0-1 0,-5 2 0 16,2-2 1-16,-7 0 0 0,0 0 3 16,1 0-1-16,-7 0 0 0,-2 0-2 15,0 0 0-15,-2-2-2 0,-2 2 2 16,0 0-3-16,0 0 1 0,0 0 0 15,0 0-2-15,0 0 1 0,0 0-1 0,0 0-1 16,0 0 0-16,0 0 2 0,0 0-2 16,2 0 1-16,1 0 0 0,-3 0 0 15,4 0 1-15,-2 0-1 16,0 0 0-16,0 0-1 0,2 0 0 0,-2 2 0 16,0-2-6-1,0 0-9-15,0 0-7 0,-2 0-1 0,4 0 0 0,-2 1-3 16,3 1-5-16,1-2 1 0,-4 1 0 15,2-1-3-15,-2 0-5 0,0 0-7 16,2 0 0-16,-2 0-2 16,2 3-17-16,1-3-9 0,1 2 5 0,0-1 8 0,0 0-13 15</inkml:trace>
  <inkml:trace contextRef="#ctx0" brushRef="#br0" timeOffset="-194078.46">28628 9566 30 0,'0'0'32'0,"0"0"19"16,0 0 28-16,0 0-6 0,0 0-22 15,0 0-8-15,0 0 10 0,0 0 1 16,4-8 3-16,-4 6-2 0,0 0-6 16,0 2-8-16,0 0 0 0,0 0-4 15,0 0-4-15,0 0-7 0,0 0-6 0,0-1-9 16,0 1-4-16,0-2-1 0,0 2-5 16,0 0 0-16,0 6-1 15,2 3-1-15,-2 4 1 0,0 4 2 0,0 2-2 16,0 5 4-1,2 4-2-15,-2 3 0 0,2 7-1 16,-2 4 0-16,0 5 0 0,0 3-1 0,4 4 0 0,-4 0 2 16,0 3 0-1,0 2 0-15,0-1-2 0,0 2 2 0,2 4-1 0,0 1 1 16,-2 3 0-16,2 0-1 0,2 0 1 31,-2 3 3-31,5 1-2 0,-1-1-1 0,4 1 0 0,-4-3 0 0,-2 0-1 16,3-4 0-16,1-4 1 0,4-4 0 0,-5-4-2 15,1-4 1-15,6-2-1 0,-5-8-3 16,-1-4 2-16,-2-4 1 16,6-6-1-1,-5-7-3-15,-5-8-4 0,2-3-6 0,-4-4-10 0,2-1-18 0,-2-2-18 16,0-5 10-16,-2-5 5 0,-4-5-56 31,-9-5-83-31</inkml:trace>
  <inkml:trace contextRef="#ctx0" brushRef="#br0" timeOffset="-193641.01">28518 11303 420 0,'0'0'50'0,"0"0"5"16,0 0-17-16,0 0 24 0,-8-52-8 16,4 42-10-16,4-1-7 0,-5 2-8 15,5 2 0-15,0 1-7 0,0 4-4 0,0 1-5 16,0 1-4-16,0 0-5 0,0 0-1 16,0 3-3-16,0 5-2 0,11 3-3 15,-3 6 1-15,0 2 4 0,3 0 2 16,3 3-2-16,-6 3 1 0,13 0-1 15,-9-1-1-15,11 0 1 0,-6-1-2 16,5-4 2-16,1-2 0 0,-4-5 1 16,6-5-1-16,-1-3 0 0,-3-4 1 15,4-6 0-15,2-8-1 0,4-2 2 16,0-6 1-16,-2-4-1 0,0-2 0 0,-5-1-1 16,5-1 1-16,-4 0-1 0,-4 0-1 15,-5 2 1-15,-7 5 1 0,-1 5-2 16,-8 5-2-16,0 4-6 0,-6 3-8 15,-2 5-10-15,-5 1-20 0,-5 6-30 16,-1 8-25-16,-6 4-61 0,2 2-89 16</inkml:trace>
  <inkml:trace contextRef="#ctx0" brushRef="#br0" timeOffset="-193180.08">28117 11690 330 0,'0'0'43'0,"0"0"9"16,0 0 5-16,0 0-3 0,0 0-15 16,0 0-4-16,0 0-9 15,0 0-7-15,-52-22-5 0,52 22-5 0,0 0-2 16,2 0 1-16,5 0-3 0,3 3 0 16,0 1 4-16,11 0 1 0,0 2 4 15,8 0 4-15,12-3 1 0,11-3 0 0,7-1-5 16,14-6-2-16,7-4-2 15,20-5-2-15,11-2 0 0,5-2 3 16,12-1-8-16,-2-2-3 0,-4 4 0 16,-10 1 1-16,-7 4 0 0,-10 3 3 15,-8 1-1-15,-12 3-2 0,-9 1-1 16,-19 1-7-16,-7 3-2 0,-22-1-6 0,-12 3-8 16,-6 0-14-16,-12 2 6 0,-13 4 7 15,-12-1-47-15,-15 0-97 0,-1-1-157 16</inkml:trace>
  <inkml:trace contextRef="#ctx0" brushRef="#br0" timeOffset="-192630.36">28009 11710 308 0,'0'0'172'0,"0"0"-96"15,0 0-26-15,0 0-10 0,0 0 1 0,0 0-8 16,0 0-7-16,0 0-8 16,21-20-5-16,-17 27-4 0,5 3 0 15,1 4-2-15,-4 5 0 0,0 5 2 16,-6 6 1-16,2 7 1 0,-2 1 1 0,0 5-4 15,-2 6-4-15,-4 2-2 16,0 4 0-16,0 2 0 0,-5 1-1 0,5-1-1 16,2-3-2-1,0-3 2-15,4-9 0 0,0-5 0 0,0-6 0 0,2-6 0 16,0-4 0-16,2-5 0 0,2-2 0 16,5-4 0-16,1-2 0 0,-2-2-1 15,11-3 1-15,2-2 0 0,2-1 0 16,10-2 1-16,10-5 0 0,3-3 1 15,14-1 0-15,6 0 0 0,9 2 1 16,5 2 0-16,11 0 0 0,2 3-1 16,9 1-2-16,1-1-5 0,3 1 5 15,7 1 1-15,-7-1 1 0,1 0-1 0,1-2 2 16,-5-2 1-16,-3 0-4 16,-5-7-3-16,-2 1 1 0,-8-4-4 0,-7 1-6 15,-7 1-8-15,-9 1-3 16,-15 3-3-16,-3-1-3 0,-13 2-3 0,-14 2 1 15,-7 1 0-15,-8-1 5 0,-6 0 4 16,-12-3 5-16,1-3-32 0,-16-5-85 16,2 0-185-16</inkml:trace>
  <inkml:trace contextRef="#ctx0" brushRef="#br0" timeOffset="-192348.4">29733 11576 187 0,'0'0'441'15,"0"0"-431"-15,0 0 12 0,0 0 12 16,0 0 15-16,0 0-7 0,0 0-9 16,0 0-8-16,-12-28-16 0,14 28-5 15,0 9-2-15,9 5-2 0,-3 9 3 16,2 2 5-16,-4 6 0 0,7 5 0 15,-7 4-2-15,2 9-3 0,3 3-2 0,-3 3 1 16,-2 0 0-16,2-4 0 16,-2-1-2-16,5-3 0 15,-3-7-23-15,-6-4-36 0,0-7-34 0,-4-7-36 16,-8-9-109-16</inkml:trace>
  <inkml:trace contextRef="#ctx0" brushRef="#br0" timeOffset="-191795.91">28413 11940 348 0,'0'0'90'0,"0"0"-27"15,0 0-3-15,0 0 10 0,0 0-14 16,0 0-1-16,0 0-11 0,0 0-10 0,0 0-12 16,6-21-6-1,-2 26-10-15,-2 3-3 16,2 4 1-16,6 3 0 0,3 4 4 0,-9 0-2 0,2 3-1 15,2-2-4-15,-1 3 1 0,-3 4-1 16,-2 3 1-16,-2 1-2 0,0-1 0 16,0-3 0-16,-2-6 0 15,0-2 0-15,0-6-1 0,-2-5 0 0,1-1-4 16,3-5-5-16,0-1 4 0,0-1 4 0,0 0 2 31,-4 0 4-31,0-3-1 0,0-3 0 0,-2-5-1 0,-2-1-2 0,-7-6 0 16,9-3 0-16,-6-7 1 0,-3-1 0 15,5-6-1-15,-7-7 0 0,9-3 0 0,4-8 4 16,0 1-4-16,4 6-2 16,2 10 2-1,0 10-2-15,4 10 1 0,0 3 0 16,4 3 1-16,-1-1 0 0,-3 4-1 16,0 0 0-16,9 2-1 0,-5 2 1 15,2 1-1-15,7 2-4 0,-2 0-32 16,-1 5-24-16,5 4-24 0,-9 2-29 15,-8 5-60-15,-2-1-211 0</inkml:trace>
  <inkml:trace contextRef="#ctx0" brushRef="#br0" timeOffset="-191574.96">28332 12040 480 0,'0'0'77'0,"0"0"-35"0,0 0-18 15,0 0 29-15,0 0 12 0,-2-54-20 16,6 47-16-16,2 0-7 0,5 1-6 16,-1 0-9-16,8-2-3 0,3 0-2 0,8-1 0 15,2-2 1-15,2 2 0 0,2 4-2 16,-2 1-1-16,0 1 0 0,1 1-1 16,-6 2-40-16,1 0-52 0,-14 0-32 15,1-2-125-15</inkml:trace>
  <inkml:trace contextRef="#ctx0" brushRef="#br0" timeOffset="-191369.33">28787 11921 363 0,'0'0'321'0,"0"0"-238"0,0 0-48 16,0 0-4-16,0 0 6 0,0 0-10 15,0 0-9-15,0 0-6 0,0 0-3 16,-4-3-2-16,4 10-4 0,0 6-3 15,-2 5-2-15,2 2 2 0,-3 4 2 16,1 1-2-16,0 3 2 0,-2 1-2 16,4-4-7-16,-2-2-17 15,2-2-24-15,0-7-25 0,0-1-27 0,0-8-28 16,-2-2-82-16</inkml:trace>
  <inkml:trace contextRef="#ctx0" brushRef="#br0" timeOffset="-191180.53">28834 11744 502 0,'0'0'52'0,"0"0"-28"16,0 0-7-16,0 0 9 0,0 0-12 16,0 0-8-16,0 0-4 0,0 0-2 15,0 0-2-15,21-21-14 0,-19 28-54 0,-2 1-48 16,0-1-103-16</inkml:trace>
  <inkml:trace contextRef="#ctx0" brushRef="#br0" timeOffset="-190740.26">29024 11793 516 0,'0'0'95'16,"0"0"-34"-16,0 0 2 15,0 0 8-15,0 0-19 0,0 0-15 0,0 0-12 16,0 0-9-16,0 0-4 0,15-46-6 0,-15 47-3 16,-4 3-3-16,2 4-4 0,0 4-2 15,2 5 2-15,-2 2 4 16,0 4 0-16,-1 2 1 0,1 3-1 0,0 2 1 16,0 3 0-16,0 2-1 0,0 1-1 15,2-1-5-15,0-3-5 0,0-4 7 16,4-6-2-16,2-3-2 0,-3-7 1 15,3-1-4-15,2-3 3 0,-2-4 2 16,-2-2 0-16,-2-1 4 0,0 0 1 16,-2 0 1-16,3-1 3 15,-3-2-1-15,0-4 0 0,-3-3 3 0,3-2-2 0,0-4 2 16,0 0-1-16,0-4 4 0,-4 1-3 16,2 2 0-16,-2 3-3 0,2 6 3 15,0 4-1-15,0 0-2 0,2 3-2 16,-4-2 0-16,4 2-2 0,-2 0-2 15,0 2 0-15,-2 5-4 0,-3 5-6 16,1 0-7 0,-6 3-7-16,1-1-11 0,1 1-16 0,-7 0-7 0,7-1-14 15,2-1-34-15,-5-4-64 0,7-3-150 16</inkml:trace>
  <inkml:trace contextRef="#ctx0" brushRef="#br0" timeOffset="-190393.67">29287 11815 442 0,'0'0'39'0,"0"0"27"0,0 0-17 15,0 0 12-15,0 0 1 0,0 0-5 0,0 0-12 16,4-53-13-16,-4 51-10 0,-2 0-5 15,-2 2-3-15,2 0-6 0,-6 0-5 16,-1 3-3-16,1 1 0 0,2 4-1 16,0 2-1-16,-1 0-2 15,-3 5 2-15,6 0 1 0,-2 3 1 0,4 0 0 16,-5 2 1-16,5 2-1 0,-2 2 0 16,-2 1 0-16,4 4-1 15,2-2-5-15,0-1-13 0,0-3-18 0,4-2 1 16,2-2-1-16,1-6-20 0,-3 2-11 15,2-6-26-15,-2-2-59 0,-2-3-119 16</inkml:trace>
  <inkml:trace contextRef="#ctx0" brushRef="#br0" timeOffset="-190173.03">29388 11948 389 0,'0'0'83'16,"0"0"-2"-16,0 0-14 0,0 0-18 15,0 0-16-15,0 0-5 0,0 0 2 16,0 0-8-16,0 0-4 0,0-26-5 16,0 30-6-16,-2 4 0 0,0 2 1 15,0 4 0-15,0 0-3 0,-2 1-1 0,2 1-2 16,0 0 2-16,0 0-4 0,2 0 0 16,0 0-3-16,2-3-32 0,-2 3-28 15,4-2-14-15,-2-4-26 16,-2-1-54-16,0-5-122 15</inkml:trace>
  <inkml:trace contextRef="#ctx0" brushRef="#br0" timeOffset="-189884.97">29585 11721 420 0,'0'0'58'0,"0"0"35"16,0 0-28-16,0 0 0 0,0 0 6 16,0 0-12-16,0 0-17 0,0 0-10 15,0 0-7-15,2-32-3 0,-2 32-3 16,0 0-4-16,0 0-5 0,0 0-4 16,0 0-3-16,2 4-3 0,0 1 0 15,8 2-1-15,1 5-1 0,-3 6 2 16,-2 5 1-16,2 8-1 0,-4 0 0 15,-4 5 0-15,-4 4 0 0,-6 2-1 16,-2 1-26-16,-11-2-18 0,2-2-24 0,-8 1-39 16,-2-6-26-16,0-8-106 0</inkml:trace>
  <inkml:trace contextRef="#ctx0" brushRef="#br0" timeOffset="-186378.12">26531 10517 181 0,'0'0'0'0,"0"0"-2"15,19-55 0-15,-9 42 2 0,-3 1 2 16,-3 2-1-16,-4-2 9 0,0 0 16 16,0 1 24-16,-4-3-3 0,-5 1-11 15,-1 0-1-15,0 0 2 0,3-1 0 0,1 0-4 32,0 3 2-32,2 0 0 0,4 1 11 15,-2 4-29-15,2 0 3 0,0 4 0 16,0 1-5-16,0 0-1 0,0 1-3 15,0 0-3-15,2 1 3 0,2 4-4 16,4 2-6-16,-1 2-1 0,-3 4 1 16,2 1 7-16,2 7 2 0,5 3 0 15,-7 6-2-15,2 1 4 0,4 5 6 16,-3 4-9-16,-3 5-4 0,0 3-1 16,2 5 1-16,3 4-1 0,-5 4 2 0,-2 2-2 15,2 4 1-15,5-1 0 0,-5 4-1 16,0 2 0-16,-4 0 1 0,2 1 2 15,-4 0-2-15,2 2-1 0,0 1-4 16,-2 1 1-16,-4-2 0 0,4-4 1 16,-2-1 0-16,2-1-1 0,-2-3 1 15,4-3 1-15,-2-5-3 16,2-4 1-16,4-4 0 0,3-4-1 0,-1-3 0 16,0-4-1-16,5-3 1 0,3-5 1 15,-6-9-1-15,7-4 1 0,-9-7 1 16,3-3-1-16,-1-4 2 0,-4-2-1 15,-2 0 0-15,-2-2 0 0,2 0-1 16,1 0-1-16,-1-2 4 0,4-1-2 0,2 0 0 16,-6-2-1-16,9-1-1 0,3 0 0 15,-1 1 0-15,6-4-1 0,5-1 1 16,1 2 0-16,6-3 0 0,3 1-1 16,3-1 1-16,0-1 0 0,7-2 1 15,3 1-1-15,1 0 0 0,-1-2 0 16,5 1 0-16,-2-1 2 0,4 0-2 15,-5 0 0-15,1 2-15 0,-2 0-19 16,-3 2-15-16,-8 4-28 0,-3-1-9 0,-5 5-41 16,-2 1-8-16,-17 2-41 0</inkml:trace>
  <inkml:trace contextRef="#ctx0" brushRef="#br0" timeOffset="-185362.42">26223 10493 216 0,'0'0'65'0,"0"0"-22"0,0 0 5 16,0 0-3-16,0 0-4 15,0 0-6-15,0 0 0 0,5-47 0 0,-3 43 0 16,2-2-5-16,0-1-7 0,-2 0-3 16,2 0-2-16,2 1-6 0,5-2 0 15,-5 1-2-15,0 2-1 16,-2 2-4-16,-2 0 1 0,2 0 0 0,1 0 4 16,-3 0-2-1,2 0-1-15,-2 1 1 0,-2-2-4 0,4 0 2 0,-2 1-5 16,2-1 1-16,-4 1-2 0,6-2 1 15,1 2-1-15,1-1-2 0,-2 1 2 16,0 0-1-16,-4 0-2 0,2 1-5 16,1 1-6-16,-1-2-3 0,-4 2 5 0,2 0 3 15,2 0 5-15,-2-2 4 0,-2-2 0 16,2-1 0-16,0 1 0 0,-2 0 0 16,0 1 0-16,2 1 1 0,-2 2-1 15,0 1 1-15,0 0-1 0,0 0 6 16,0 0 0-16,0 2-3 0,0 7-2 15,0 1 1-15,0 2 6 0,4 3 5 16,-4 3-4-16,2 2-4 0,0 2 4 16,1 3-3-16,-3 2-1 0,0 3-2 15,0 1 0-15,0-1-1 16,-5-1 0-16,3-2 0 0,-4-3-1 16,0-2 0-16,0-4-1 0,2-4 0 15,-1-5 2-15,3-3-2 0,0-4 1 0,2 0 0 16,0-1 0-16,0-1 2 0,0 0 2 15,0 0 0-15,0-2 8 0,2-7-1 0,3-3-3 16,3-5-4-16,2-2-4 0,-2-5 0 16,3 0 0-16,3-4-1 0,-3-2 1 15,5-2 1-15,-4 0-1 0,3 2 0 16,-1 5-1-16,-3 4 1 0,-1 6 0 16,2 6 0-16,-5 2-1 0,1 4 0 0,4 2 1 15,1 1-2-15,1 7 0 0,3 4 0 16,3 7 0-16,-1 4 0 15,8 6 0-15,-2 4 2 0,4 5-1 0,0 4 0 16,8 6-1-16,0 3-18 0,2 4-33 16,-4 0-38-16,-1-3-80 0,-12-10-171 0</inkml:trace>
  <inkml:trace contextRef="#ctx0" brushRef="#br0" timeOffset="-184684.45">25926 12784 310 0,'0'0'28'0,"-17"-54"36"15,15 43-3-15,-2 4-6 0,2 0-16 16,2 3-6-16,-2-1-3 0,2 0-4 16,0 2-1-16,0 0-3 0,0 0 1 15,0 0-2-15,4-2-3 0,2 0-1 16,3-1-10-16,7 0-1 0,-1 1 1 15,5 2 1-15,-1 3 0 0,2 0-1 16,5 2-3-16,-7 9-1 0,2 1 0 16,-1 5-2-16,-5 4 1 0,-5 2-1 15,3 4-1-15,-7 2 2 0,-6 0 0 16,0 1 0-16,2 0 0 0,-4-1-2 16,0-1 1-16,2-6-1 0,0-5 0 0,0-3-1 15,0-2 0-15,0-3-5 0,2-2 1 16,-2-4 3-16,0-3 1 0,0 2 1 15,0-2 0-15,0 0 3 0,0-4 2 16,0-5-2-16,0-5 1 0,0-6-2 16,2-3 1-16,0-6-1 0,8-5-2 0,3-4-1 15,-3-7 1-15,9 1 0 16,-3 3-1-16,7 8 1 0,-3 10-2 16,1 6-16-16,4 5-17 0,-8 3-15 15,5 2-7-15,-9 4-27 0,1 0-75 0,-8-1-162 16</inkml:trace>
  <inkml:trace contextRef="#ctx0" brushRef="#br0" timeOffset="-184260.02">26343 12748 639 0,'0'0'17'0,"0"0"-12"16,0 0-1-16,0 0 10 0,0 0 8 0,0 0-5 0,0 0-2 15,0 0-1-15,58 3-4 0,-52-3-4 16,5 4-3-16,1-1-2 0,-4 1 0 16,3 0 1-16,5-2-1 0,-3 1-1 15,7-3 1-15,-5 0 1 0,10-3-2 16,-3-2-1-16,1-4 0 0,4 0 0 16,2-2-1-16,2-1 1 0,-4-3 1 15,-9 2 1-15,1 1-1 0,-13-1-1 0,-2 1 1 16,-4-5 0-16,-4 1 4 15,-2-4-1-15,-10 1-1 0,1 0-1 16,3 0 0-16,-9 7 0 0,9 3 4 16,-7 3 2-16,5 6 0 0,-3 0 0 15,5 6-4-15,-7 9-3 0,9 6-2 16,-9 8-1-16,9 5 1 0,1 5 2 0,-3 1 2 16,6 1-2-16,2 0 0 0,4-3 1 15,0-3-1-15,4-3 1 0,10-1-1 16,-1-4 1-16,1-5-1 0,7-3 0 15,2-7 0-15,-1-5-1 0,3-4-11 16,6-3-17-16,4-13-10 0,2-3-9 16,3-8-36-16,1-7-41 0,-8-1-57 0</inkml:trace>
  <inkml:trace contextRef="#ctx0" brushRef="#br0" timeOffset="-184039.26">27005 12453 578 0,'0'0'22'0,"0"0"25"15,0 0-3-15,0 0 17 0,0 0-21 16,0 0-26-16,0 0-8 0,0 0-6 16,-25 0 9-16,27 21 7 0,6 4 1 15,-1 4 1-15,-3 4-2 0,-2 4-6 16,-2 4-2-16,2 4-5 0,-2 2-2 16,2 2 1-16,-2 3-1 0,0-4 1 15,-4 1-2-15,4-7-10 0,-2-7-21 16,2-9-22-16,0-11-26 0,0-5-18 15,0-8-73-15,-2-2-123 0</inkml:trace>
  <inkml:trace contextRef="#ctx0" brushRef="#br0" timeOffset="-183865.78">26852 12773 199 0,'0'0'287'0,"0"0"-222"0,0 0-5 15,0 0-11-15,0 0-8 0,-17-51-15 0,17 51-14 16,4 0-12-16,5-1 1 15,7 1 3-15,-1 0 4 0,8 0 5 16,-3 1-1-16,1-1-2 0,6 1-5 16,2-1-5-16,-7 0 1 0,1 0-1 0,0 0-24 15,-9-2-48-15,1-6-38 16,-11-1-81-16</inkml:trace>
  <inkml:trace contextRef="#ctx0" brushRef="#br0" timeOffset="-183519.46">27102 12684 53 0,'0'0'557'0,"0"0"-512"16,0 0-35-16,0 0 10 0,0 0 23 0,0 0-6 15,0 0-17-15,0 0-6 0,-2 9-4 0,6-5 3 16,-4 5 3-16,2 4-3 0,0 2-5 16,2 4 0-16,0 3-3 0,1 1-1 15,-3 2-2-15,4-2-1 0,-2-1 0 16,0-1-1-16,2-6 2 15,7 0-2-15,-3-4 0 16,3-4-1-16,7-2-2 0,-5-3 1 0,3-2-2 0,5-3 1 16,-6-4 0-1,7-1 3-15,-11-1 1 0,3 3-1 0,-10-4 1 0,1 0 0 16,-3-1 0-16,-4-7 4 0,0-2-2 16,0-5-1-16,0-2-1 0,-4 3-1 15,2 0 2-15,2 5-2 16,-5 8-3-16,5 5-11 0,0 6-1 15,0 0-8-15,0 0-18 0,0 4-22 0,0 5-4 0,5 5-44 16,3-1-5-16,2-2-77 16</inkml:trace>
  <inkml:trace contextRef="#ctx0" brushRef="#br0" timeOffset="-183125.93">27429 12846 452 0,'0'0'64'16,"0"0"-13"-16,0 0-8 0,0 0 1 16,-42-50-7-16,36 36-4 0,2-3-9 15,2 2-3 1,2 0-3-16,0 2 0 0,0 2-2 0,0 3-2 0,4-1-8 16,2 4-4-16,-2 1-2 0,3 1 0 15,-1 3 0-15,4-1-1 0,7 1-1 16,-5 3 1-16,9 3 1 0,-5 1 0 15,3 2 0-15,-3 3-1 0,1 2 1 16,-11 1-2-16,4 2 0 0,-5 3 0 16,-5 3-7-16,0 4-10 0,-11 3-2 0,1-2-1 15,0-1 9-15,-5-5 1 0,7-1 12 16,6-7 2-16,0-1-1 0,0-3-1 16,2-2 0-16,0-2-1 0,0-3 2 15,0 0-1-15,0-3 0 0,4 0 1 16,-2 0 0-16,4-1-1 0,4-5 1 15,5-2 0 1,-3-3-1-16,5-4 0 16,-3-4-26-16,9-6-43 0,-4-4-42 0,1-1-95 0</inkml:trace>
  <inkml:trace contextRef="#ctx0" brushRef="#br0" timeOffset="-182685.66">27716 12647 520 0,'0'0'59'0,"0"0"-20"0,0 0-6 0,0 0 2 16,0 0-3-16,0 0-8 0,0 0-2 15,0 0-4-15,-12-1-8 16,12 2-6-16,2 5-4 0,2 3-3 16,4 2 3-16,0 5 4 0,-2 2-1 15,3 3 1-15,3 4-2 0,-4 0-1 0,-3 1-1 16,-5 2 0-16,0 4-1 0,2 0 1 15,-4-2 2-15,-3-2-2 0,-1-1-6 16,0-5-4-16,0-6-11 0,2-3 4 16,0-5 7-16,4-5 3 0,0-2 7 15,0-1 1-15,0 0-1 0,0-1 3 16,0-1 3-16,0-3-2 0,0 0 9 16,4-5 1-16,0-2 0 0,2-4 2 15,0-3-3-15,0-2-4 0,1-2 0 16,9-3-4-16,-5-3-2 0,3-2-1 15,5 1-1-15,-9 6-1 0,4 7 1 16,-7 9 0-16,-5 6-1 0,2 2-1 0,-2 0-1 16,0 2 1-16,2 5-3 0,4 3 0 15,-1 5 1-15,-3 4 2 0,-2 1 1 16,0 8 0-16,0-1-1 0,-2 4-18 16,0 0-22-16,-2-6-5 0,0-3-10 15,2-6-3-15,0-2-36 0,-2-4-44 16,0-6-72-16</inkml:trace>
  <inkml:trace contextRef="#ctx0" brushRef="#br0" timeOffset="-182497.79">28063 12798 509 0,'0'0'91'0,"0"0"-34"16,11-54 9-16,-11 52 10 0,0 2-20 15,0 0-20-15,0 1-18 0,0 4-15 16,6 5-3-16,-4 7-2 0,0 5 2 15,-2 5 0-15,0 4 1 0,-8 1 1 16,3-1-2-16,-1 1-2 0,4-4-25 16,-2-1-27-16,-2 0-35 0,-9-6-37 15,3-6-110-15</inkml:trace>
  <inkml:trace contextRef="#ctx0" brushRef="#br0" timeOffset="-180967.49">27431 9308 132 0,'0'0'22'0,"0"0"-18"0,0 0 12 15,0 0 18-15,0 0 7 0,0 0-6 16,0 0-5-16,0 0 2 15,-33 13 4-15,33-13 3 0,0 0 2 0,0 0 0 16,0 0-14-16,0 0-11 0,0 0 5 16,0 0-2-16,0-1 2 0,0 0-5 0,4 0-1 15,2 1-6-15,0-1-2 16,4-1-1-16,-3 2 1 0,1 0-2 16,4 0 0-16,1 0-2 15,-1 0 2-15,9 0 3 0,4 0-1 0,4 0 4 0,6-1-1 16,6-1-2-16,0-1-1 0,13-1-3 15,0 1-1 1,10 0-3-16,10-2-1 0,3 1 1 0,3 0 2 0,11-1 3 16,5 1 2-16,3 1-1 0,0-1-1 15,6 1-1-15,9 0-1 0,-2 0 2 16,3 0-5-16,7 0-4 0,0 1 4 16,-2 1 0-16,2 0 3 0,0 1-1 15,-2 2 1-15,4 3 0 0,0 0-3 16,-2 1-6-1,-2 0 6-15,-2 2 0 0,-4 1 3 0,-3-2-2 0,-3 2 2 0,-1-3 2 16,-1 1-5-16,-1 1 2 0,-4 0 3 16,-4-1-1-16,-4 0 1 15,-4-1 1-15,0-1-2 0,-4-2 3 16,-2 0-6-16,-5-2-1 0,-3 1-3 0,-11 1 3 31,-8-1 0-31,-11 1 2 0,-12 0-2 0,-12 0 0 0,-9-1 0 0,-8-1 0 0,-2 0 1 16,0-1 1-16,-2 0 3 15,2 0 3-15,1-1-2 16,-1 1-2-16,0-1-1 0,-2 0 1 0,2 1-3 0,0 0 0 16,2 0 0-16,0 0-1 0,0 0 0 15,4 0 0 1,-1 0 0-16,-1 0 0 0,0 0 0 0,0 0 1 0,0 0-1 16,-1 0 0-16,-3 0 0 0,0 0 0 15,-2 0 0-15,0 0 0 0,0 0 0 16,0 0 0-16,0 0 0 0,0 0 0 15,0 0-1-15,0 0 0 0,0 0-1 16,0 1-2-16,0 2-1 0,0 0 0 16,-2 3 5-16,0-3 0 0,-3 0 1 15,5-1 0-15,-2-1 1 16,2 0-1-16,-4-1 1 0,4 0 0 0,0 1 1 16,-2 0 5-16,2 2 5 0,0-3-3 0,0 1-4 15,0 1-3-15,0 2-2 0,0 0-1 16,0 3 0-1,0 4 0-15,0 2 0 16,0 3 0-16,0 6 1 0,0 3 0 0,2 5 0 0,-6 3 0 0,0 5-1 16,2 3 1-16,0 4 2 0,0 1 1 15,2 3 1-15,-2 1-2 0,4 3-1 16,-2 1 0-16,2 0-1 0,-2 1 1 16,4-5-1-16,2-3 0 0,0-5 0 15,1-3 0-15,-1-5-1 16,-4-3-1-1,2-2 0-15,0-7 0 0,0 0 1 0,-2-2 0 16,5-4 0-16,-5-5 0 0,0-2-1 16,-2-5-7-16,0-4-16 0,2 0-7 15,-2-6 2-15,0-4-7 0,-4-7-21 16,-5-4-38-16,1-3-87 0,-2 2-105 16</inkml:trace>
  <inkml:trace contextRef="#ctx0" brushRef="#br0" timeOffset="-180566.52">31627 10276 373 0,'0'0'189'15,"0"0"-96"-15,0 0-55 0,0 0 18 16,0 0-7-16,56-22-20 0,-44 22-10 15,-4 0-4-15,1 0-2 0,3 7-5 16,-6 4-3-16,3 3-3 0,-3 5 0 16,4 4 0-16,-4 4 0 0,-4 4 0 15,0 4 0-15,-2 2 0 0,-2 4-2 16,0 4 2-16,2-2-1 0,0-2 0 16,4-6-1-16,7-7 1 0,3-7 0 0,1-8-1 15,3-5 0-15,1-5 1 0,2-3 2 16,5 0 0-16,1-8 4 0,0-2 0 15,4-1-1-15,0-3-2 0,4 0-1 16,5-4-1-16,1 1 0 0,2-1-1 16,3-1 0-16,-1 2 1 0,-7 5-2 15,-5 2 2-15,-6 5-2 0,-9 1-1 16,-8 3-7-16,-7 1-14 0,-3 0-9 16,-3 0 10-16,-7 0-24 0,-4 2-45 15,-17 2-68-15,0 2-218 0</inkml:trace>
  <inkml:trace contextRef="#ctx0" brushRef="#br0" timeOffset="-180066.29">31027 11217 264 0,'0'0'34'0,"0"0"1"0,0 0 12 16,0 0-10-16,0 0-4 0,0 0-11 15,0 0-3-15,0 0 5 0,21-52-1 0,-11 49 1 16,-1 2 4-16,1 1-4 0,5 0-6 16,-1 0 1-16,9 0-2 0,4 0 5 15,4-1-3-15,8-1-7 0,8-1 2 16,11-2 6-16,8-2-4 0,13 1-4 16,14-1-5-16,10 0-4 0,9 1 0 15,2 1 1-15,6 2-1 0,-3 0-1 16,3 3 2-16,-2 0 1 0,-4 5 1 15,-11 1-5-15,-8 2-1 0,-16 0-1 16,-19 1 0-16,-15-3 1 0,-18 1 0 16,-10-3-1-16,-11-1 1 0,-6-1-3 15,0-2-18-15,0 0 3 0,-2 0 8 16,-4 1-15-16,-5 5-27 16,-3 0-14-16,-13-1-26 0,-10-1-60 0,-3-4-197 0</inkml:trace>
  <inkml:trace contextRef="#ctx0" brushRef="#br0" timeOffset="-179560.91">31280 11154 190 0,'0'0'225'15,"0"0"-145"-15,0 0-27 0,0 0 6 16,53-58-2-16,-44 51-7 0,1 0-8 0,-2 1-9 16,-4 2-14-16,1 2-5 15,-3 2-3-15,2 0-1 0,0 8-1 16,2 7-3-16,-2 6-4 0,4 7 3 16,-3 5 0-16,-1 4 0 0,-2 5-4 0,0 4 2 15,-2 7-2-15,2 8 1 16,-4 2-1-16,-2 4 0 0,-2 0 0 0,3-2 0 15,-1-2 1-15,0-3-2 0,0-3 3 16,4-5-3-16,0-6 2 16,4-3-2-16,4-10 0 15,3-5 0-15,3-7 0 0,1-7-2 0,3-3 0 0,1-4 1 16,4-3 1-16,-1-5 0 0,5 1 0 16,4-3 3-16,2-4-2 0,7-2 3 15,5 0-1-15,5-1-1 0,12 1 1 0,4-3 0 16,10 4-2-16,5-1 1 0,8 1-1 15,6 4 2 1,6 1-2-16,5 2 3 0,-3 1-3 0,0-1-1 0,-7 1 0 16,-12-1-2-16,-13 4-6 0,-18 0-11 15,-11-1-8-15,-15 0-4 0,-11-1-3 16,-12-1-8-16,-4 0 5 0,0-6 11 16,-8-4 1-16,-11-4-56 0,-1-1-113 15</inkml:trace>
  <inkml:trace contextRef="#ctx0" brushRef="#br0" timeOffset="-179250.02">32776 11162 595 0,'0'0'6'0,"0"0"21"0,-33-50 18 0,33 43 14 0,0 2-1 16,0 3-23-16,0 0-15 0,0 2 0 16,0 0-7-16,0 2-5 0,6 10-8 0,1 5 0 15,3 5 3-15,2 8 1 16,1 2 3 0,3 4-4-16,-3 6 0 0,5 5-2 15,-3 7 1-15,3 3-1 0,-1 5-1 16,-1 1 1-16,-1-1-1 0,-1 2 2 15,1-4-2-15,-5-4 0 0,3-8-1 16,-5-6-13-16,-2-6-17 0,-6-7-19 16,-8-4-41-16,-15-13-60 0,-4-8-215 0</inkml:trace>
  <inkml:trace contextRef="#ctx0" brushRef="#br0" timeOffset="-178675.6">31540 11396 211 0,'0'0'99'0,"0"0"-34"16,0 0 0-16,0 0 0 0,0 0-5 16,0 0-12-16,0 0-14 0,0 0-8 15,0 0-4-15,6-29 1 0,-2 27 1 16,3 0 11-16,-3 2-7 16,0-1-3-16,2 5-8 0,-2 2-6 0,0 5-3 15,5 6-2-15,-3 3-2 0,-2 4 1 16,2 3-1-16,-4 2-1 0,0 3 0 15,-2 1-1-15,2 2 0 0,-6 1-1 16,-4 1 0-16,6 0 1 0,-6-5-1 16,4-5-1-16,-1-4 1 0,3-7 0 15,2-4-1-15,0-6 0 0,0-3 1 0,0-2-1 16,0-1 1-16,0 0 0 0,-2 0 0 16,2 0 4-16,-2-7 1 0,-4-5-2 15,0-7-1-15,-2-2-3 0,-5-6 1 16,3-3 0-16,2-5 0 0,-3-3-1 15,3-6 0-15,4-4 1 0,2-3 0 16,2-4-1-16,0-1-1 0,6 5 1 16,2 8 0-16,0 10 0 0,3 9-1 15,-5 7 1-15,0 5-2 0,-2 5 1 16,3 3-3-16,-1 2 1 0,-2 2-1 0,6 0-3 16,3 3-8-16,-1 4-6 0,2 3-11 15,3 0-24-15,-7 7-21 0,-6 1-16 16,-1 3-67-16,-14 2-137 0</inkml:trace>
  <inkml:trace contextRef="#ctx0" brushRef="#br0" timeOffset="-178479.5">31431 11534 302 0,'0'0'217'0,"0"0"-158"0,0 0-16 0,0 0 12 16,60-42 10-16,-46 36-14 15,7-2-17-15,-3 1-10 0,1 1-7 0,2-1-6 16,-1 3-6-16,1-3-3 0,-5 4-1 16,3 1-1-16,-5-1 0 0,5 3-22 15,-2 0-30-15,1 3-36 0,-1 1-13 16,-1-3-35-16,-3 1-148 0</inkml:trace>
  <inkml:trace contextRef="#ctx0" brushRef="#br0" timeOffset="-178258.19">31908 11472 528 0,'0'0'83'0,"0"0"-34"0,0 0-5 16,0 0 29-16,0 0-14 0,0 0-22 15,0 0-14-15,0 0-7 0,0 0-7 16,19-33-5-16,-19 39-2 16,2 4-1-16,-2 2 0 0,0 5 2 15,-2 0-2-15,-2 0 1 0,-1 1-1 0,-3 1 0 16,4 1 0-16,0-1-1 0,0-3-1 15,4-1-12-15,-2-3-20 0,2-2-24 16,0-3-7-16,0-5-2 0,0-2-30 16,-2-6-64-16,2-5-102 15</inkml:trace>
  <inkml:trace contextRef="#ctx0" brushRef="#br0" timeOffset="-178085.1">31976 11201 466 0,'0'0'140'0,"0"0"-110"0,0 0-14 16,0 0-4 0,0 0-3-16,0 0-4 0,0 0-2 0,0 0-2 15,0 0-1-15,40-1 0 0,-38 13 0 0,2 1-1 16,-4-1-11-16,0-2-36 0,0 2-35 16,-2-4-43-16,-5-3-104 0</inkml:trace>
  <inkml:trace contextRef="#ctx0" brushRef="#br0" timeOffset="-177691.23">32185 11320 229 0,'0'0'348'16,"0"0"-312"-16,0 0 0 0,0 0 23 16,0 0 14-16,0 0-25 15,0 0-19-15,0 0-9 0,0 0-7 0,12-28-7 16,-12 33-4-16,0 2-2 0,0 6-2 15,-2 3 2-15,-2 2 1 0,2 3 0 0,-6 0 0 16,2 2 0-16,0 3 0 0,-3 3 0 16,1 4-1-16,2 3 0 15,0-4 0-15,6-1-1 0,0-4-3 0,8-2-3 16,4-2 3 0,3-3 3-16,1-3 1 0,3-3 0 15,-5-4-2-15,3-3 2 0,-5-2 0 0,-6-4 2 0,1-2-2 16,-3-3 2-16,-2-4 1 15,0-1 1-15,0-1-1 16,-2-2 0-16,0-1-2 0,0-3 1 0,-2-2-1 0,0 1 0 0,-2 1 0 16,2 6-1-1,0 1 0-15,-3 4 0 0,3 2 0 0,-2 2-3 0,-2-1-13 16,-2 2-11-16,-3 0-18 0,1 2-20 16,-4 4-1-16,-1 1-2 0,-3 1-23 15,-1-1-41-15,0-2-95 16</inkml:trace>
  <inkml:trace contextRef="#ctx0" brushRef="#br0" timeOffset="-177327.18">32489 11442 378 0,'0'0'123'16,"0"0"-78"-16,0 0-9 0,0 0 18 16,0 0 0-16,0 0-4 0,0 0-5 15,8-52-5-15,-8 49-13 16,-2 1-3-16,0-1-8 0,-2 3-5 0,4 0-4 0,-2 0-3 16,-2 0-2-1,0 0-2-15,-3 4-1 0,-1 3-2 0,0 2 2 0,0 3 0 16,-3 4 0-16,1 2 1 0,2 1 0 31,-1 1-1-31,3 2 1 0,0 0-1 16,2 2 1-16,2 0-10 0,2-3-29 15,-2 1 12-15,2-4-5 0,2 2-20 16,2-4 3-16,2-2-1 0,0-1 9 16,5-6-19-16,-1-2-7 0,4-2-17 15,1-3-53-15,1 0-27 0</inkml:trace>
  <inkml:trace contextRef="#ctx0" brushRef="#br0" timeOffset="-176996.09">32625 11607 272 0,'0'0'96'0,"0"0"-8"0,4-64-20 15,-4 51-1-15,-2 4-8 0,-2 0-8 16,2 5-2-16,0 0-12 0,0 0-9 0,0 4-8 16,2 0-6-16,-2 0-3 15,-2 1-7-15,0 1-4 0,-5 7-3 0,1 1 0 16,-2 5 3-16,-3-2 0 15,3 0 0-15,-2 2 0 0,1-2 1 0,3-1-1 16,4 0 0-16,-2-2-1 0,4-1-5 16,2-3-8-16,0 0 1 0,4-2 6 15,2-1 3-15,-2 1 3 16,4-3-1-16,3-1 2 0,-1 0 0 0,0 0 2 16,3-5 1-16,-5-1 0 0,-2-2 3 15,3-1-1-15,-3-2 0 0,0-2-1 16,-2-2-2-16,0-4-1 0,-4 0-1 15,2-1 0-15,-2 2 0 0,0 4-17 0,-4 2-16 16,0 3-22-16,0-2-9 0,0 3-30 16,-2 2-62-16,-1 1-135 0</inkml:trace>
  <inkml:trace contextRef="#ctx0" brushRef="#br0" timeOffset="-176775.26">32640 11436 510 0,'0'0'99'0,"0"0"-44"16,0 0 12-16,0 0 8 0,0 0-25 15,0 0-15-15,0 0-13 0,52-32-8 16,-46 32-4-16,0 4-6 0,0 2 0 0,0 4-2 16,-2 2 0-16,3 6 2 0,-5 1-3 15,-2 3 2-15,0 1-3 16,-9 2 0-16,-3 0-3 0,-7 1-2 0,-3 5-26 15,-7-1-24-15,-6-1-42 0,-9-2-30 16,-3-6-50-16,1-9-172 0</inkml:trace>
  <inkml:trace contextRef="#ctx0" brushRef="#br0" timeOffset="-171168.75">32307 12054 6 0,'0'0'162'16,"0"0"-97"-16,0 0-32 0,0 0 3 0,0 0 3 16,0 0-5-16,0 0-9 0,0 0-5 15,-8-38 2-15,6 37 1 0,0-2 4 16,2 2 1-16,0 1-6 0,-2-1-1 16,2 0 3-16,0 0-5 0,0 0-5 15,0 1 7-15,0 0-4 16,0 0 4-16,0 0-3 0,0-1 0 0,0 1-2 15,0 0 1-15,0 0-3 0,0 3-7 16,2 0-2-16,0 3 1 0,2-1-1 16,-2 5 2-16,0 4-3 0,0 1 2 15,2 5 1-15,0 1-1 0,-2 3 0 16,0 2 0-16,3 1-2 0,-5 5-1 16,4 2 1-16,-2-1-1 0,4 3 3 0,-2 0 1 15,2 1-2-15,1 1-2 0,-3 1-1 16,-2 1 0-16,4 1 0 0,0-2 0 15,-2-3-2-15,5-1 1 0,-3 0 1 16,-2-1-1-16,2-1-1 0,0 1 2 16,0-2-1-16,1-2 1 0,-3-5-2 15,4-2 2-15,-2-4 0 0,-2-1-1 16,3-5-1-16,-5-4-1 0,2-1-1 16,-2 0 2-16,-2-2 1 0,2 1 0 15,0-1-1-15,0-1 1 0,0 0-1 16,0-2 1-16,-2 1-1 0,0-3 0 15,2 1 2-15,-2 0-2 0,0-2 0 16,0 0 1-16,0 0-1 0,0 1 3 0,0 1-3 16,0-2 1-16,0 0 0 0,0 0-1 15,0 0 2-15,0 1-2 0,0-1 0 16,-2 2 0-16,2 1 0 0,-4-1 1 16,2 3-1-16,-2-2 0 0,2 1 1 15,-2 2-1-15,-3 0 1 0,-1-2-1 16,0 0 0-16,-2 1 2 0,-3 1-2 15,-1 0 1-15,-9 1 0 0,0 2 0 0,-4 2-1 16,-2 2 0-16,-4-2-1 0,0 1 1 16,-6 0 1-16,-4-2-1 0,-3 2 0 15,-1-3 2-15,-7 2 0 16,-4-3-2-16,-8 1 1 0,-7 1 0 0,-1-2 3 16,-7 1-3-16,3 0 1 0,-5-3 1 15,0-1-2-15,5 0 4 0,-3-1-1 16,1-2-2-16,-5 1-2 0,-4-1-5 15,6 1 5-15,-8-1 0 0,5-1 3 16,-1 0-1-16,-2-1 0 0,4 0 1 16,-6-1-1-16,2-1 1 0,-6 1-2 15,2 0-1-15,-6 2-7 0,-4-2 6 0,-1 2 1 16,3 0 1-16,2 3 0 0,0 0 2 16,3 1 0-16,6 0 1 0,-4 0-4 15,4 1 1-15,-1 0 0 16,6-2 2-16,-4 2-1 0,2 1 0 0,4 2 0 15,-3-1 0-15,5 1 0 0,-4 2-1 16,9-1-1-16,-7-1-3 16,7 1 1-16,3-1 0 0,3 0 2 0,-2 1 0 15,-1-4 2-15,5 2-2 0,4-3 2 16,4-1 0-16,2 0 0 0,-4-1-1 0,2 1-1 16,2 0 0-16,2 2-7 0,-3 1 5 15,-1-2 2-15,8 4 0 16,-4-2 2-16,-4 3-2 0,2-2 0 0,5 2 0 15,-5 0 0-15,-2 2 1 0,8-1 0 16,-2-1 0-16,3-2 0 0,3-1 0 16,3-1-1-16,-5-1-3 0,9 1 1 15,-1-2 2-15,-1-1 0 0,4-2-2 16,3 0 2-16,1-1 0 0,2-1 0 16,0-2 0-16,2 0 0 0,2-2 2 15,4 1-4-15,5 0 2 16,-7-1 0-16,4 1 2 0,7 1-2 0,-9 0 0 0,6 0-2 15,3-1 2-15,-5 0 0 0,4-1-2 16,-1 1 1-16,8 0 1 0,-7-2-1 16,7 2 1-16,3-1-1 0,-1-1-1 15,0 0 1-15,2-1 0 0,-1 1 0 16,3 0 1-16,2-1 0 16,-4-1-1-16,2-2 0 0,-4-2 1 0,1 1 0 15,1-1 0-15,0 0 1 0,-6-1-1 16,-1 3-1-16,5 1 1 0,-6-3 0 15,1 2 0-15,7-2 0 0,-4 0-2 16,3-3 0-16,1-3 2 0,4-3 0 16,0-2 0-16,2-6 0 0,-2 0 0 0,2-5 1 15,-2-3-1 1,2 0 0-16,-2-6 1 0,0-4 0 0,0-3-1 16,0-1 1-16,-2-1-1 0,-1-1-2 0,1-2 1 15,0-2 1-15,0-6 1 0,4 0 0 16,-2-2 0-16,2 1 1 0,0 1-1 15,0 0-1-15,2 5 3 0,-2-1-2 16,6 1 4-16,2 2 0 16,5-1-2-16,-7 4 0 0,4 0-3 0,1 2 1 15,-5 1-1-15,0-1 1 0,-6 1 0 0,2 0-1 16,-2 2 3-16,0-2-1 16,-2-1 0-16,-6 2 0 0,-5 0 0 0,3-1-2 31,6 4 0-31,-4 1 2 0,-3 1 0 0,5 1-1 0,2-1 1 0,2 4 1 15,2 2-3-15,0 4 0 0,0 4-2 16,0 2 1-16,0 1 1 0,0 1 1 16,0 1 1-16,0 3-2 0,0 2 1 15,2 2 0-15,-2 5 0 0,2-2 0 16,0 2-1-16,-2 1 1 0,4 2-1 0,-2 1 0 16,3 1 0-16,1 1-1 0,-2 0 1 15,2-3-1 1,-6 4 1-16,6 0-1 0,-2 1 1 0,1 0 0 15,1-4 2-15,-4 3-2 0,2-1 1 16,-2-3-1-16,0-1 2 0,0-5 3 0,-2 0 0 31,2-3-1-31,0-2-3 0,0 1-1 0,-2 2 1 0,0 1-1 0,4 4-1 16,-1 1 0-16,-3-1 1 16,2 1 0-16,0 2 1 0,2-1-1 0,-4-2 0 15,0 5 0-15,0-1 0 0,0 1 0 16,0 3 0-16,0-2 0 15,0 2 0-15,0 1 0 0,0 0 0 0,0 2 0 0,0-3-1 16,0 4 1-16,0-3 1 0,0 0-1 16,0-1 0-16,0-1-1 0,0 0 1 15,-4 0 0-15,4-1 1 0,0 2-2 16,-2-1 1-16,2 1 0 0,-2 0-2 16,2-1-2-16,-3 3-5 0,3 0-2 15,-4 2-2-15,0 1-7 0,2-3 4 16,-2 3 0-16,-2 0-4 0,-2 0-4 0,-1 0 6 15,7 0-2-15,0 0 9 0,2 0 4 16,0 0 2 0,0 0-5-16,0 0 0 15,0 0-2-15,0 0 7 16,0 0 0-16,0 0 5 0,0 0 0 0,0 0 0 16,0 0 1-16,0 0 0 0,0 0 2 15,0 0 4-15,0 0 2 0,0 0 1 16,0 0-1-16,0 0 3 0,0 0-3 15,0 0 1-15,-2 0 0 0,2 1 1 16,0 4-9-16,-4 5-1 0,-2-1-1 16,-3 5 1-16,-1 3-1 0,6 2 1 0,-8 2-1 15,-3 0 0-15,7 0 0 0,-9-1 1 16,7-3-1-16,4-2 1 0,-2-1-1 16,-1-4 0-16,3-2 0 0,2-2 0 15,2 1 1-15,0-4-1 0,2-1 0 16,0 1 1-16,0-2-1 0,-2 1 1 15,-2 0-1-15,2 1 2 0,-7 1-2 16,5 0 0-16,-2 2 0 0,0-2 0 16,4 1 0-16,-3-2-1 0,3-1 0 15,0-1 1-15,2-1 0 0,0 0 0 16,0 0-1-16,0-2 1 0,0-4 0 0,2-2-1 16,5-8 1-16,-5 1 1 15,6-5-1-15,4-1 1 0,-1 0 0 0,-3-3 0 16,6 2 3-16,-1 0-1 0,-9 1 2 15,6 5 0-15,1 3-2 16,-3 3 0-16,-4 1-1 0,6 3 2 0,3 2-2 16,-1-1-2-16,5 3 0 0,-3 0 1 15,7 1-1-15,-9 1 1 0,9 5-1 16,-7 4 1-16,5 3-1 0,-5 2-2 16,7 7 0-16,-4 2 0 0,5 5 2 15,3 4 0-15,4 3 0 0,6 5 0 0,7 2-7 16,-1 1-33-16,9-4-54 0,-11-11-107 15</inkml:trace>
  <inkml:trace contextRef="#ctx0" brushRef="#br0" timeOffset="-170248.99">28702 13599 309 0,'0'0'39'0,"0"0"15"0,0 0-20 16,0 0-1-16,0 0-2 0,0 0-3 15,0 0-2-15,0 0-1 0,0 0 8 16,27-16-1-16,-19 9-10 0,2 2-3 16,-3 2 2-16,1 1-6 0,-4 2-6 0,6 1-5 15,-1 6-2-15,1 2-1 16,2 4 1-16,1 3-1 0,-1 5 1 16,5 0 0-16,-7 4-2 0,-4 1 1 15,5 0-1-15,-5 3 0 0,-2 0 1 16,0 0 0-16,0-4 2 0,-2-4-3 0,2-3 0 15,-4-6 1-15,0-4-1 0,0-3-1 16,0-4 1-16,-2 3 1 16,-2-2 2-16,-4 2 2 0,0-3-4 0,-7 0 0 15,5-1-1-15,-7 0 0 0,7-4 0 16,2-1 0-16,-3-2 0 0,3-1 0 16,6-4 0-16,0 0 4 0,2-8 5 15,0-6-1-15,12-3 2 0,5-9-6 0,4 0 1 16,1 3-4-16,5 4 0 15,4 6-1-15,-2 4 0 0,2 2 0 0,2 2-1 16,0 1-3-16,7-1-37 0,-5 0-35 16,2-1-48-16,-6 1-133 0</inkml:trace>
  <inkml:trace contextRef="#ctx0" brushRef="#br0" timeOffset="-169747.92">29260 13675 482 0,'0'0'85'0,"0"0"-84"0,0 0 3 15,0 0 25-15,0 0 18 0,0 0-4 16,0 0-3-16,0 0-2 0,-14-1-8 16,14 1-7-16,-2 0-5 0,2 0-8 15,0 1-8-15,0 1-2 0,4 1-4 16,2 3 0-16,4-1 2 0,5 4 2 15,-3-1 0-15,3 2 0 0,-3 0 1 0,2-1-1 16,3 0-1-16,-7-2-13 16,9 0-2-16,-9-1-4 0,5 0-18 0,-3-3 27 15,-4-3 11-15,5 0-2 16,-5 0 1-16,-4 0 1 0,2-3 1 0,-4-4 0 16,1-3 1-16,1-4 3 0,-6 0 2 15,2-2-2 1,0-1-4-16,-5 1 0 0,-1 0 0 0,0-2 1 0,-8 3-1 15,3 3 0-15,1 3 0 0,-2 6 1 16,3-1 1-16,3 3 6 0,-4 1-9 16,-1 8-1-16,1 10-3 0,0 3-1 15,-3 6 4-15,5 2 1 0,2 1 1 16,0-1 1-16,-3-2-1 0,5-2 3 16,4 1-1-1,0-4-1-15,0-2 0 0,11 0 3 0,-1-3-4 0,-2-2 0 16,11-1-1-16,-5-3 0 0,7 0 2 0,-2-4-2 15,5 0 0-15,3-7-7 0,2-2-16 16,4-11-5-16,2-6-21 0,0-6-36 16,-1-7-106-16,-8-1-149 0</inkml:trace>
  <inkml:trace contextRef="#ctx0" brushRef="#br0" timeOffset="-169531.56">29818 13376 556 0,'0'0'95'0,"0"0"-69"0,0 0 1 0,0 0 22 16,0 0-10-16,0 0-16 16,0 0-8-1,0 0-4-15,-6-14-5 0,12 30 0 16,-2 6 5-16,5 3 0 0,-5 7-1 16,2 3-4-16,-4 3-4 0,0 6-1 15,-2 3 0-15,0 2 0 0,-6 0-1 16,4-2 0-16,-2-6-23 0,4-8-10 15,-2-5-15-15,-3-7-22 0,3-6-17 16,-2-6-70-16,-2-6-103 0</inkml:trace>
  <inkml:trace contextRef="#ctx0" brushRef="#br0" timeOffset="-169325.18">29647 13639 535 0,'0'0'39'0,"0"0"-9"15,0 0-26-15,0 0 8 0,0 0 10 0,0 0 6 16,53-20-5-16,-40 17 3 16,7 1-4-16,-1-1-4 0,6 0-3 0,0 0-7 15,-3 2-4-15,5-2-1 0,0 1-3 16,-2 0 0-16,-4 0-12 0,1 0-44 16,-1-2-11-16,-2 1-40 0,-3 0-38 15,-8 0-95-15</inkml:trace>
  <inkml:trace contextRef="#ctx0" brushRef="#br0" timeOffset="-168946.29">29986 13584 501 0,'0'0'41'0,"0"0"-14"0,0 0 1 16,0 0 6-16,0 0 0 16,0 0-5-16,0 0 1 0,0 0-6 15,0 0-5-15,-7 15-6 0,10-9 4 0,1 1 2 16,-2 4-4-16,-2 0-5 0,2 4-5 15,0 0 0-15,-2 1-1 0,0 0-4 16,0 0 3-16,0-1-3 0,4-1 0 16,0 1 0-16,2-2 0 0,1 0 0 15,1 2 0-15,6-3-2 0,-3-4 2 16,1-3-3-16,5-2 0 0,-7-3-1 16,4 0 4-16,-1-3-1 0,-3-2 1 0,5-4 1 15,-7 1 0-15,0-2 2 16,0-4 1-16,-1-1 5 0,-3-5-1 0,-2-3 1 15,-2-5-4-15,-2 0-4 16,-2-4-1-16,-7 3 0 0,7-3 0 16,-2 6-2-16,2 6-8 0,2 7-2 15,2 7 2-15,0 3-4 0,0 2-12 0,0 1-15 16,4 0-8-16,2 7-2 0,0 1-8 16,9 6-31-16,-9 2-28 0,2-2-73 15</inkml:trace>
  <inkml:trace contextRef="#ctx0" brushRef="#br0" timeOffset="-168571.87">30403 13689 495 0,'0'0'7'0,"0"0"13"0,-10-53 19 15,10 37 12-15,0 1-10 0,0 1-13 16,2 3-3-16,2 3-9 0,0 0 4 15,0 1 0-15,7 2-5 0,1 0-6 16,3 0-3-16,3 1-3 0,-1 2-2 16,5 2 1-16,1 0 1 0,-4 0-2 15,1 5 0-15,-7 1-1 0,1 1 0 16,-5 1 0-16,-5 4-1 0,-4 0-2 16,0 4 1-16,-4 4-1 0,-11 3 2 15,-3 3-8-15,-7 0-11 0,0-2 1 16,2-2 9-16,2-1 10 0,3-1 3 15,5-2-1-15,7-1-1 0,-2 0-1 0,6-2-2 16,-2 0 2-16,4-1 0 0,0-3 1 16,0 0-1-16,8-2 1 0,0-2 1 15,3-2-1-15,5-1-1 0,-1-1 2 16,5-3-1-16,5 0 0 0,0-6-1 16,2-4-1-16,4-4-8 0,2-4-31 15,0-4-25-15,-4-2-73 0,-6-1-105 16</inkml:trace>
  <inkml:trace contextRef="#ctx0" brushRef="#br0" timeOffset="-168076.85">30668 13500 570 0,'0'0'4'0,"0"0"0"15,0 0 10-15,0 0 31 0,0 0 0 16,0 0-8-16,0 0-4 0,0 0-4 15,39-17-6-15,-29 14-5 0,5 1-6 16,-3 1-3-16,5 1-3 0,-1 0-2 16,-1 0-2-16,-5 4-2 0,0 3 0 15,-3 1 0-15,1 4-2 0,-6 5-3 0,-2 6-11 16,0 6 0-16,0 3 6 0,-4 1 0 16,-2-1-7-16,4-2-1 0,-3-4-1 15,3-7 8-15,0-2-6 0,0-5 17 16,0-3 3-16,2-3-3 0,0-3 2 15,0-3-2-15,0 0 1 0,0 0 5 16,0 0 4-16,0 0-3 0,0-2 21 16,0-1-3-16,0-4-12 0,4-2 8 15,-2-7-15-15,5 0-3 16,1-6-1-16,2-3-1 0,5-3 1 0,1 1-1 0,-1 2 1 16,1 5-1-16,-5 4 0 0,-3 7-1 15,2 4 0-15,-4 1 2 0,-1 4 0 16,1 0-1-16,0 3-1 0,6 7-3 15,-3 1 3-15,-1 5-2 16,-2 5 2-16,2 1-2 0,-4 4-1 0,-1 3-4 16,-3 4-8-16,2 0-2 0,-4 1-5 15,-1-2-6-15,6-4-5 0,-3-3-19 16,0-3-9-16,4-5-26 0,0-7-33 16,0-5-103-16</inkml:trace>
  <inkml:trace contextRef="#ctx0" brushRef="#br0" timeOffset="-167703.76">31497 13537 657 0,'0'0'14'16,"0"0"-6"-16,0 0 12 0,0 0 24 0,0 0-11 15,0 0-12-15,0 0-5 0,0 0-1 16,-13-21-2-16,9 21-6 0,-2 3-6 0,-2 5-1 15,-3 4-2-15,-3 4 2 0,-3 6-1 16,-1 3 1-16,1 3 0 0,1 4 1 16,3 2-1-16,1 5 0 0,-1 2-1 15,7 0-1-15,2-4-8 0,6-6 5 32,-2-5 3-32,2-4 1 0,4-5 0 0,3-3 1 0,-1-2-2 0,0-2 2 15,1-4-1-15,1-4 1 0,0-2-1 16,-2-1 1-16,3-8 0 0,3-3 2 15,-3-8 9-15,1-2 8 0,0-7-6 16,-5-5-2-16,-3-4 0 0,-4-8-2 0,-6-6-4 16,-13-6-3-1,-6-1-2-15,-8 5-6 0,-6 13-23 16,0 14-11-16,-1 12-3 0,5 8-2 0,0 6 9 0,-2 5-5 16,-7 8-72-16,5 4-116 0</inkml:trace>
  <inkml:trace contextRef="#ctx0" brushRef="#br0" timeOffset="-154642.65">25523 9492 35 0,'0'0'90'0,"0"0"-36"16,0 0-12-16,0 0 15 0,0 0-11 15,12-10-5-15,-10 7-2 0,0 2-2 16,-2-1-1-16,2 1 0 0,-2 1-4 16,2 0 1-16,0-3-4 0,-2 3-3 15,0-1-7-15,0 1 1 0,0-2-4 16,0 2 1-16,0 0 0 0,0 0-5 15,0 0-1-15,0 0-4 0,0 0-2 0,0 0 1 16,0 2-2-16,0-1 0 0,0-1 2 16,-2 0-1-16,0 3 3 0,0-3-2 15,0 3 1-15,-2 1 1 0,-2-2 1 16,2 3 0-16,-2-3-3 0,1 1 2 16,-5 0-4-16,-2 0 1 0,1 0-1 0,-5-2 0 15,-1 1 1-15,-1-2 0 16,3 0 1-16,-5 1-1 0,5-1-2 15,-10 0-1-15,9 2-1 0,-9-1-1 16,-4 0 0-16,-2 0 1 0,-4 0-1 16,0 2 0-16,0 0 1 0,-5 1-1 0,-3-1 2 15,1 2-2-15,7-1 0 16,0 0 1-16,4 0-1 0,4 2-1 0,3-4-1 16,3 1 2-16,-4 0 0 0,9 0 0 15,-7-1 0-15,6 2 2 0,1 0-2 16,5-3 0-16,-3 2 0 0,6-1 1 15,3 0 0 1,-5 0-1-16,4-2 0 0,0 0 1 0,0 1 0 0,3-1-1 0,-3 0 1 16,0 0 0-16,2 0 0 0,2 1-1 15,2-1 0-15,-2 1 0 0,-2 1 1 16,4-1-1 0,-2 0 0-16,2-1 0 0,0 0 0 0,-2 0 0 0,2 0 0 15,0 0 1-15,0 0-1 0,0 0 1 16,-3 0 2-16,3 0 1 0,0 0 3 15,-2-2-2-15,2-1 0 16,-2 2-3-16,0-5 1 0,2 2-1 0,-4-2 0 16,4-1-2-16,-4 2 0 0,2-3 1 15,0-1 1-15,2-1 0 0,-2-3-2 0,2-1 0 16,-2-6 2 0,-2 1 0-16,4-3 0 0,-2-1 1 0,-1-2 2 0,-1-1-1 15,2-3-2-15,-4-1 3 0,-4-2-2 16,4 3-1-16,-1-1-2 0,3 4 0 15,-2-2 0-15,0-1 2 0,-2 4-1 16,3 0 0-16,1 2 1 0,2 3-1 0,0 0-1 16,0 2 0-16,0 2 1 15,0-4 0-15,-4-1 0 0,2 1 0 16,2 0 0-16,-3 2 0 16,5-1-1-16,-4 2 1 0,4 3 0 0,-2-1 0 0,2 5-1 15,0 1 1-15,0 2 0 0,-2 0-1 16,2 1 1-1,0 1 1-15,0 1-2 0,0-2 0 0,0 1 0 0,0 0 0 16,0 2 0-16,0-3 0 0,0 1 0 16,2 1 1-16,-2 0-1 15,0 1 1-15,0 0 0 0,0 0-1 16,0 0 1-16,0 2 0 0,0-2 0 0,0 2-1 0,0 0 0 16,0 1 0-16,0-1 0 15,0 1 0 1,0 0 0-16,0 0 0 0,0 0 0 0,0 0 0 0,0-1 0 15,0 0 1-15,0-1-1 0,0 0 0 0,0 1 0 16,0 1 0-16,0 0 1 0,0 0-1 16,0 0 1-16,0 0-1 0,0 0 0 15,0 0 0-15,0 0-1 0,0 0 1 16,0 0-1 0,0 0-1-16,0 0 1 15,0 0 0-15,0 0-1 0,0 0 1 16,-2 1 1-16,0 1-2 0,-4 3 2 15,-7-1 0-15,3-2 0 0,0 1 2 16,-7 0-2-16,1 0 0 0,-7-1 1 0,0 2-1 16,-4-2 1-16,-6 1 0 0,0-1-1 15,-2 0 2-15,-2 1-2 0,0-2 1 16,-3-1 0-16,1 4-1 0,-6-2 1 16,-3 1-1-16,5 0 0 0,-11 2-2 15,8 0-4-15,-9-1 6 0,7 1 0 16,-4 0 0-16,3-1 1 0,1 2-1 0,7-5 1 15,-5 1 0-15,3 2-1 0,0-3 1 16,-1 2 0-16,1-3-1 16,1 1 1-16,1-1 1 0,-8 0-1 15,5 2-1-15,-8-2 1 0,3 0-1 16,-7 0 0-16,2 0-4 0,1 0 2 0,-5 1 2 16,4-1-1-16,-2 0 1 0,-2 2 0 15,2-2 1-15,3 0-1 0,-3 0 1 16,2 0 0-16,4 0 0 0,-3 0 0 15,1-3 1-15,0 0-2 0,5 3 2 16,-9-4-2-16,4-1-1 0,1 1-3 16,-3-2 3-16,2 1 1 0,-6 1-1 15,5-1 1-15,-3-1 1 0,-6-3 0 0,4 0-1 16,-6 1 0-16,2 0 2 0,0 2-1 16,-4-3 0-16,-1 0 1 15,-3 2-1-15,-2-2-1 0,0-1 0 0,-1 0-5 16,-3 0 3-16,-1 0 2 0,1-1 0 15,-5 1 1-15,3 1 0 0,-1 0 1 16,0 0 0-16,1 1-1 0,-3 0 1 16,3 0-2-16,-5 0-2 0,2 1-5 15,-3-3 7-15,-3 0 0 0,-4 2 0 16,2 2 1-16,0 0 1 0,0-2 0 16,0 2 0-16,3 1 0 0,-1-1-2 15,0 1-6-15,4 1 5 0,-2 1 0 16,3-1 1-16,-1 0 1 0,5 1 0 15,1 0-1-15,3 1 3 0,-1 3-2 0,3-2 0 16,4 0-1-16,-1 0-6 0,3-1 4 16,2 1 2-16,-2-2 0 0,6 2 0 15,0 1 1-15,4-2-1 0,1 2 2 16,3 0 0-16,4 1-2 0,1-1 1 16,3 1-1-16,5 2 1 0,-4 0 0 15,3-2-1-15,3 1-3 0,-2-2 1 16,2 0 0-16,0 1 2 0,1-1 0 15,-1 1 0-15,0-1 0 0,-2 0 0 0,1 2 0 16,-3-2 1-16,2 0 0 16,0 0-1-16,-7 0 0 0,7-2 2 15,0 1-1-15,-5-1 0 0,1 0-1 0,1-1 1 16,-3 2 0-16,-1-3-1 0,1 1 1 16,-7 1-1-16,5 1 0 0,-5-3-6 15,5-1 5-15,-9 1 0 0,4-1 1 16,-2 2 0-16,-8 2 0 0,0-3 0 15,2-1 1-15,-4 2 0 0,2-1 0 16,0 0 0-16,-4-1 1 0,-4 1-1 16,-3 1 0-16,-1-1 0 0,-2 1-1 15,-5-1-7-15,0 3 5 0,-3 1 2 16,1-2 0-16,-6 1 0 0,4 0 1 16,0 0 1-16,5 2 2 0,-5-2-3 0,9 2-1 15,-9-1 0-15,6 0-8 0,-8 3 8 16,7-2-1-16,-11 2 1 0,10-2 2 15,-3 0-1-15,-1 1 0 0,2-2 3 16,0 1-3-16,1-1 1 0,-1 0-2 16,0 1-8-16,7-1 7 0,-7 0 1 15,7 3 0-15,-9-2 1 0,8 1-1 0,1-1 3 16,0 1-1-16,-1-1 0 16,5-1-2-16,-3 1 0 0,-1-1-8 0,-1 0 8 15,3 1-1-15,-7-1 1 16,3 0 1-16,-1 1 0 0,1 0 0 0,1 0 1 15,1-1 0-15,-5 0 1 0,7 1-3 16,-7-1 0-16,2 0-5 0,5 1 2 16,-5-2 3-16,1 1 0 0,6 0 0 15,-7 0 1-15,5-1 1 0,3 0-1 16,1 0 1-16,-2-1 0 0,3 2-2 16,-7 0-2-16,2-1-4 0,-3 2 5 15,-4-1 0-15,1 0 1 0,-7 5 1 16,2-3 0-16,1 2 0 0,1-2 2 15,-6 3-1-15,4-2 0 0,0 1-2 16,-3 2-5-16,5 1 2 16,-8 1 2-16,2 2 1 0,4-1 1 15,-6 3 0-15,5-1 0 0,-1 1 2 0,0 0-1 16,2-2-2-16,0 0-2 0,-1 1-6 16,1-4 7-16,-4 2 1 0,2 0 1 15,2 1 0-15,-1-1 1 0,3-1 0 0,0 0 0 16,0-1 1-16,-1 1-3 15,3 1-6-15,-4-2 4 0,3 1 2 16,-5-1 0-16,2 0 1 0,2 1-1 0,1-2 1 0,-1 2 1 16,0-2 1-16,1-1-2 15,-3 0-1-15,0 2-7 0,-4-3 5 0,0 2 1 16,7-4 2-16,-5 2 0 0,4-1 1 16,1 2-1-16,-3-1 1 0,0-1 0 15,2-1-1-15,-1 2-1 0,-1-3-6 16,-2 2 4-16,0 0 2 0,2-2 0 15,-1 1 2-15,1-1-1 0,2 2 1 16,1-2 0-16,-1 2 0 0,0-1-2 0,0 0-2 31,5-1-8-31,-1-1 10 0,5 1 1 16,0-1-1-16,-5-3 2 0,7 2 0 0,1-1 0 16,1 2-1-16,0 1 1 0,-3-1 0 0,-1 0-2 0,4 2-4 15,4 0 2-15,-1-1 1 0,5 0 0 16,5 0 1-1,-1 0 1-15,0 1 0 0,10 1-1 0,1-3 1 0,5 3 0 16,5 0 0-16,4-3-1 16,0 1 0-16,4-1 1 0,0 1 0 15,2 0-1-15,5 0 0 0,-3-1-2 0,0 1-2 16,8-1 4-16,1 1-1 0,3 0 2 0,-1-1-1 16,6 0 0-16,1 0 1 15,1 0 0-15,-2-1 0 0,4-1 0 16,-2 0 0-16,4 0-1 0,-3 1 0 0,3 1 0 15,0 0 0-15,0 0 0 16,0 0-1 0,0 0 1-16,0 0-1 0,-2 0-1 0,0 0 1 0,0 0 0 0,2 0-1 15,-3 0 0-15,1 1 2 0,-4 4-1 16,-2-3 1 0,4 3-1-16,-5 0 1 0,-5 1 0 15,5 0 0-15,-1 1-1 0,-5-2 0 16,9 0 1-16,0 0-1 0,2-1 0 0,-1 2 0 15,3-3 1-15,2 0-2 16,0 0 1-16,0-2 0 0,0 1 1 16,2-1 0-16,-2-1 0 0,0 0 1 15,2 0 0-15,0 0 1 0,-2 0-1 16,2 0 0-16,0 0-1 0,0 0 1 16,0 0-1-16,0 0 1 0,0 0-1 0,0 0 0 15,0 0-1-15,0-1 1 16,0-2 0-16,0-2 0 0,0-1 0 0,-2-4 0 15,2 3-1-15,0-3 0 0,0-1 1 16,0-1 0-16,0-2 0 0,4 0 0 16,-2-3 0-16,0 1-1 0,0-1 2 15,0-1 0-15,-2 0-1 0,2 0 0 16,-2 0 1-16,0 0 0 0,0 2-1 16,0 3 0-16,0 3 1 0,0-1-2 15,0 3 2-15,0-1-2 0,0 4 2 0,0 1-1 16,0 1 0-16,0 3 0 0,0-1-1 15,0 1 0-15,0 0 1 16,0 0-1-16,0 0-1 0,0 0 0 0,0 0-2 16,0 0-1-16,0 1-3 0,0 3 2 15,0 1 1-15,0 4 3 0,0-1 1 16,0 2 1-16,0-3 0 0,0 3 0 16,0-1 0-16,0 2 0 0,-2-1 0 15,0 1 0-15,0 0 0 0,0 3-2 16,0-1 2-16,-2 2 0 0,-5-1 0 15,5 0 0-15,0-1-1 0,2-3 0 0,-2-1 0 16,2 1-1-16,2-2 2 16,-2-1-1-16,0-1-1 0,2 2 1 15,-2 0 0-15,0-1 0 0,2 0 1 16,-2-1 0-16,-3 0-3 0,1 0-2 0,4-2 0 16,0-3 3-16,-2-1 0 0,2 0 1 15,0 0 1-15,0 0 1 0,0-2 1 16,0-4-1-16,-4 0 0 0,2-3-1 15,-2-1 0-15,2-4-1 0,-2-1 1 16,0-1 0-16,-3-3 0 0,3 4 0 0,0-1 0 16,0 3 1-16,4 4-1 0,0 1 1 15,-2 1-1-15,2 6 3 0,0-2-1 16,0 3 1-16,0 0-1 0,0 0-2 16,0 0 0-16,2 3-4 0,17 5 0 15,-5 4 2-15,11 4 2 0,2 6 0 16,-2 2-3-16,6 4-15 0,2 1-30 15,12-2-34-15,1-6-35 0,5-7-69 16,-5-8-285-16</inkml:trace>
  <inkml:trace contextRef="#ctx0" brushRef="#br0" timeOffset="-153071.16">14627 8299 430 0,'0'0'27'0,"0"0"14"15,0 0 35-15,0 0-17 16,0 0-19-16,0 0-11 0,4-59-1 15,2 53-5-15,3-2-5 0,5-1-5 0,-4 0-2 16,11 1-1-16,-2 0-1 0,5 1-4 16,5 2-2-16,-4 2 0 15,2 1-3-15,2 2 0 0,0-1 0 0,-2 5 0 16,-2 3-2-16,-7 0-31 0,5 2-26 16,-11 0-11-16,5 1-36 0,-11-2-52 15,-2-4-151-15</inkml:trace>
  <inkml:trace contextRef="#ctx0" brushRef="#br0" timeOffset="-148503.15">16607 8088 315 0,'0'0'44'0,"0"0"-3"0,0 0 15 15,0 0-3-15,0 0-6 0,0 0-13 16,19-52-5-16,-13 44-7 0,2-1-3 15,1 0-4-15,-5 3-5 16,2 2-2-16,0 3-3 0,2-1-3 0,-1 2-1 16,-1 0 0-1,0 2-1-15,4 5 0 0,5 2 0 0,-3 2 0 0,7 5 0 16,-5 2 1-16,5 4 0 16,-5 2-1-16,5 3 0 0,-9 3 0 0,-4 0 0 15,3 0 1-15,-5-2 2 0,-4-2-2 16,0-6 0-16,0-2-1 0,0-5-1 15,0-1-2-15,-4-2 1 0,4-2 0 16,-4-5 0-16,4-2 2 0,-2-1 0 0,-1 0 1 16,1 0 3-16,0-5 2 0,0-2-2 15,-2 0 3-15,2-7 8 0,2 2 1 16,0-4-2-16,0-4-1 0,0-1-6 16,6-6-1-1,3-3-4-15,5-3 0 0,-2 1-2 0,9 2 0 0,-4 7 0 16,3 5-1-16,-5 7-2 0,1 5 2 0,-3 3 1 15,5 2-5-15,5 1-26 16,-2 1-29-16,1 3-19 16,-7-1-67-16,-3 1-131 0</inkml:trace>
  <inkml:trace contextRef="#ctx0" brushRef="#br0" timeOffset="-148030.65">17184 8179 449 0,'0'0'28'16,"0"0"-21"-1,0 0 26-15,0 0 31 0,0 0-23 0,0 0-21 0,0 0-7 0,0 0 5 16,-14-30-2-16,14 30-8 0,0 0-3 16,0 0-5-16,-3 4 0 0,3 3-5 15,3 1 5-15,-3 1-1 0,6 2 1 16,2-1-1-16,2 0 1 0,7 0-1 15,-3-3 0 1,5-4 1-16,-5-2 0 0,7-1 0 0,-6-4 0 0,5-6 2 16,1 0 1-1,-3-2-1-15,1-1 0 0,-9 1-1 0,-1 1 0 0,-1-2 0 16,-6 1 4-16,-2-1-2 0,0-2 4 16,-8 0 2-16,-1-1-4 0,-1 0-4 15,-6 2-1-15,5 3 4 0,-3 7-4 16,-3 2 0-1,1 4 0-15,-3 5 0 0,1 9-1 16,1 2-1-16,-4 5-1 0,7 1 3 16,-1 3 0-16,3 0-2 0,4 2 2 15,-1-5 0-15,3 1 0 0,4-2-1 16,2-1 0-16,2-2 0 0,9-1 1 16,1-1-2-16,5-4 2 0,3-2-3 15,3-1 0-15,0-6 2 0,-1-1-1 16,7-3-7-16,0-2-15 0,4-1-8 15,0-6-8-15,0-2-21 0,3-3-20 16,-5-3-39-16,-9 0-89 0</inkml:trace>
  <inkml:trace contextRef="#ctx0" brushRef="#br0" timeOffset="-147826.1">17587 8064 452 0,'0'0'59'0,"-12"-61"-11"15,12 49 9-15,-2 4-8 0,2 4 1 16,0 2-21-16,0 2-8 0,0 0-9 15,2 0-4-15,-2 5-6 0,6 3 0 16,0 5-1-16,-2 4 2 0,4 6 2 16,-1 2 1-16,-3 8-3 0,-2 2-2 15,-2 4 1-15,0 0-1 0,0-5 2 16,0-3-3-16,2-5-1 0,2-2-15 16,0-3-14-16,0-6-11 0,7-2-15 0,-5-2-7 15,-2-4-26-15,0-3-21 0,-2-3-47 16</inkml:trace>
  <inkml:trace contextRef="#ctx0" brushRef="#br0" timeOffset="-147637.28">17471 8258 564 0,'0'0'33'16,"0"0"-8"-16,0 0 13 0,0 0 1 0,33-59-19 15,-18 50-5-15,3 1 0 0,-1 2-4 16,10 0-6-16,0 0-4 0,-2 3 0 15,-1 2 0-15,3 1-1 0,-6 1-19 16,-5 6-54-16,-1 2-46 0,-7 3-58 16,-8-4-189-16</inkml:trace>
  <inkml:trace contextRef="#ctx0" brushRef="#br0" timeOffset="-147288.96">17645 8230 577 0,'0'0'20'0,"0"0"-5"0,0 0 33 16,0 0 16-16,0 0-24 0,0 0-14 16,0 0-6-16,0 0-4 0,0 0-9 15,8-44-6-15,-4 44-1 0,5 6-2 16,-1 1 2-16,-2 2-2 0,4 6 2 16,3 2 1-16,-5 4-1 0,0 0 0 15,3 1 1-15,1-2 1 0,-2-2 0 16,7-3-2-16,-3-1 0 0,5-4-1 15,-2-4-3-15,1-2 2 0,-1-4-2 16,1 0-1-16,-3-6 5 0,1-4 0 16,-5 0 1-16,-1-4 3 0,0-1-3 15,-3 0 0-15,-3-4 1 0,0 2 0 0,0-4 1 16,-4-3-2-16,2-2 0 0,-2-2 1 16,0 3-1-16,2 4-1 15,-2 6 0-15,0 8 0 0,0 4-1 0,0 2-7 16,0 1-14-16,0 2-27 0,0 9-29 15,0 3-21-15,0 5-60 0,0-3-80 16</inkml:trace>
  <inkml:trace contextRef="#ctx0" brushRef="#br0" timeOffset="-146811.39">18246 8307 460 0,'0'0'21'0,"0"0"-9"16,0 0 23-16,0 0 10 0,0 0-22 15,0 0-10-15,-41-54 9 0,33 44-8 16,-5 1-1-16,3-3-1 0,2 1 2 16,-5 0 5-16,7 0 4 0,0-1-9 15,2-1-4-15,2-1 0 16,2-1-1-16,0-1-1 0,4 1-5 0,6-3-1 15,3 4-2-15,-3 1 0 0,5 2-1 16,3 2 1-16,-1 4-1 0,3 2-2 0,5 1 2 16,0 1 1-16,0 2 0 0,-3 6 0 15,3 4-1-15,-6 2 1 0,-3 2 0 16,-5 1 0-16,-5 3-1 0,-2 3 0 16,-4 4-1-16,-6 1-4 0,-4-2 0 15,-3-1-3-15,-3-4 3 0,5 0 1 16,-3-6 4-16,6-2 1 0,3 0 0 0,3-2 0 15,0-1 0-15,2 3-1 0,0-2-2 16,0-3 1-16,0 0 2 0,0-2 0 16,2-1 0-1,-2 1 0-15,2-1 0 0,3-2 0 0,3 0-3 0,6-2 3 16,1 0 1-16,8-4 1 0,-1-2-2 16,3-1 0-16,0 0-30 0,2-4-31 15,-5 2-44-15,-5-4-48 0,-5 1-142 16</inkml:trace>
  <inkml:trace contextRef="#ctx0" brushRef="#br0" timeOffset="-146344.35">18445 8167 462 0,'0'0'130'16,"0"0"-113"-16,0 0 10 0,0 0 30 15,0 0-18-15,0 0-14 16,4-54-3-16,-2 44 3 0,0 1-9 0,4 3-6 15,1 0-3-15,-3 3-3 0,6-1-4 16,2 2-1-16,3 0-1 0,10 2 0 16,-5 5 0-16,7 5 0 0,-2 5 2 15,2 1-1-15,-8 2 1 0,-1 2 0 0,-3 0 0 16,-1 3 0-16,-6-1 0 0,-3 4-2 16,-5-1-11-1,0 0-11-15,-7-2-5 0,3-6-10 16,-2-6 20-16,-2-4 16 0,2-3 3 0,-1-1 3 0,1-3 2 15,2 0-2-15,-2 0 0 0,0-7 3 16,3 2 7-16,-1-1 6 0,0-1 3 16,4-1-3-16,-2-2-5 0,2-4-5 15,0 0 3-15,0-2-1 0,6-3-3 16,1 0-3-16,3-3 1 0,-2 3-3 0,3 0 0 16,-1 6 0-16,0 0 0 0,-4 6-3 15,5 3-1-15,3 1-1 0,-3 3-1 16,5 2 2-16,3 5-1 0,1 4 0 15,-1 1 1-15,4 6 1 0,-3 2 0 16,-3 4 0-16,-1 2 0 0,-5 1-7 16,-5-1-14-1,-2 2-11-15,-2 0-16 0,-2-2-13 0,0-3-36 0,0-4-56 16,2-2-80-16</inkml:trace>
  <inkml:trace contextRef="#ctx0" brushRef="#br0" timeOffset="-146045.58">19631 8129 495 0,'0'0'59'15,"0"0"-56"-15,0 0 4 0,42-51 51 16,-34 40-3-16,-2 2-17 0,-4 2 0 15,0 0 7-15,-2 4-13 0,2 1-10 16,-2 2-4-16,0 0-6 0,0 0-3 16,0 0-5-16,0 1-3 0,0 2-1 15,0 4-3-15,0 3-3 0,0 6 2 0,0 6 4 16,3 0 1-16,-3 5 1 0,0 1-2 16,2 5 0-16,-2 5 0 0,-2-2-3 15,-1 3-20-15,3-1-22 0,0 0-9 16,0-3-29-16,0-6-18 0,3-4-30 15,-3-9-80-15</inkml:trace>
  <inkml:trace contextRef="#ctx0" brushRef="#br0" timeOffset="-145635.65">19956 8253 470 0,'0'0'82'0,"0"0"-30"16,0 0-9-16,0 0 3 0,0 0-22 16,0 0-13-16,0 0-2 0,0 0 2 15,27-10 3-15,-15 3-5 0,9-1-1 16,4 1-3-16,2 0-2 0,2 0 0 15,2 2-1-15,-3 0-1 0,-3 3-1 0,-10-1-3 16,-3 3-49-16,-6-3-40 0,-4 0-53 16,-2 0-65-16</inkml:trace>
  <inkml:trace contextRef="#ctx0" brushRef="#br0" timeOffset="-145430.89">20103 8050 476 0,'0'0'169'0,"0"0"-124"15,0 0 7-15,0 0 22 0,0 0-37 0,0 0-25 16,0 0-10-16,0 0-2 0,0 0-2 16,-2 1 1-16,6 16 1 0,-2 3 3 15,-2 0 1-15,0 7-1 0,-2 1 1 16,-2 2-2-16,-3 1-1 0,3-1 1 16,2 0-2-16,2-3-1 0,0 1-36 15,0-3-32-15,0-2-37 0,0-2-36 16,2-6-77-16</inkml:trace>
  <inkml:trace contextRef="#ctx0" brushRef="#br0" timeOffset="-144958.65">20828 8107 341 0,'0'0'42'0,"0"0"9"15,0 0-2-15,0 0 14 0,0 0-17 16,-39-53-11-16,35 48-1 0,2 1-2 16,-2 1-9-16,4 1-6 0,-2 2-5 0,-3 4-10 15,1 3-2-15,-2 3-2 0,-2 3 1 16,4 2 1-1,-7 2 0-15,1 1 0 0,0 0 0 0,-1-2 1 0,1 4-1 16,0-2 1-16,1 3-1 0,1 2 0 16,4-2 0-16,0 1 0 0,4-2-1 15,0 1-1-15,6-5-5 0,2-2-7 16,3-2 6-16,1-3 6 0,5-3 0 16,-1-2 1-16,1-4 1 0,3-3 0 15,-1-4 5-15,6-5 3 16,-7-2 14-16,-1-2 3 0,-3-2 2 0,-1-1-3 15,-7-6-4-15,-2 1-7 0,-2-2-1 0,-2-5-5 16,-2 2-4-16,-6-1 0 0,-4 0-2 16,-1 10-1-16,1 4-8 0,-1 5-9 15,1 7-2-15,2 5-15 0,-3 2-11 16,3 6-20-16,-3 6-27 0,-1 2-52 16,6-2-72-16</inkml:trace>
  <inkml:trace contextRef="#ctx0" brushRef="#br0" timeOffset="-144706.43">21360 8341 585 0,'0'0'30'0,"0"0"7"16,0 0-3-16,0 0 4 0,0 0-6 15,0 0-17-15,0 0-3 0,0 0 3 16,-3-44-2-16,6 44-5 0,-1 0-2 16,4 0-6-16,6 0 0 0,3 0-2 15,5-1 1-15,7 1 0 0,2 5 0 16,2 2-3-16,0 2-17 0,-8-2-39 0,0 3-46 16,-3-1-47-16,-11-2-109 0</inkml:trace>
  <inkml:trace contextRef="#ctx0" brushRef="#br0" timeOffset="-144532.52">21378 8473 543 0,'0'0'130'0,"0"0"-89"16,0 0-25-16,0 0 11 0,0 0-2 0,0 0-15 31,0 0-1-31,0 0 18 0,56 21-15 0,-39-19-9 0,3-2-2 0,-3 0-1 16,3 1-7-16,-3 1-38 0,2 1-39 15,-5-2-9-15,3 0-40 0,-5-2-67 16</inkml:trace>
  <inkml:trace contextRef="#ctx0" brushRef="#br0" timeOffset="-144311.78">21920 8185 693 0,'0'0'28'0,"0"0"48"16,0 0-26-16,0 0 7 0,0 0-24 15,0 0-19-15,0 0-8 0,0 0-6 32,0 0-2-32,4 23 2 0,-2 3 0 15,2 3 2-15,-4 7 0 0,-4 6 0 16,-2 4-2-16,-3 3 0 0,1 5-20 16,-4 2-24-16,1 5-34 0,-3 3-48 15,-3 0-51-15,7-10-138 0</inkml:trace>
  <inkml:trace contextRef="#ctx0" brushRef="#br0" timeOffset="-132348.58">2338 6467 302 0,'0'0'94'0,"0"0"-77"15,0 0 22-15,0 0 20 0,0 0-16 16,0 0-16-16,0 0-5 0,0 0 7 16,0 0-1-16,8-50 0 0,-8 50-1 15,0 0-10-15,0 0-8 0,0 0-4 16,0 3 0-16,0 1-5 0,2 5-2 15,0 4 0-15,5 7 2 0,-1 5 0 16,-2 5 2-16,-2 5 1 0,-2 6 0 16,0 3 1-16,0 6 0 0,0 4 0 15,0 1 2-15,0 0 1 0,0 2-2 0,-2 0 2 16,2 1-2-16,0-1-3 0,0-2 0 16,2-1 0-16,-2-3 0 15,0-5 0-15,0-4 1 0,0-5-2 0,2-4-1 16,-2-5 1-16,4-6 0 0,0-4 0 15,-2-6 0-15,-2-4-1 0,2-3 0 16,-2-4-5-16,2-1-21 0,-2 0-6 16,0-4 7-16,7-2-4 0,-5-5 1 15,4-3-15-15,-2-5-5 0,8-4-15 16,1-7-38-16,-7-3-103 0</inkml:trace>
  <inkml:trace contextRef="#ctx0" brushRef="#br0" timeOffset="-131863">2305 6395 363 0,'0'0'120'0,"0"0"-117"0,10-56-1 15,-6 42 5-15,-4 2 41 0,0 3-11 16,0 2-4-16,0 3 0 0,-2 2 0 15,0 2-7-15,2 0 0 0,-2 0-10 16,0 4-15-16,-2 5-1 16,2 8-7-16,-4 6 7 0,-3 4 0 0,-3 3 3 15,4 0-1-15,-1 2-1 0,-1 4 0 16,0 0 0-16,1 3-1 0,-5 0 0 16,2 1 1-16,-1-3-1 0,-1-6 0 15,3-4 0-15,5-5 1 0,-2-7-1 16,4-4 0-16,2-5 1 0,2-2-1 15,-2-2 0-15,2-1 1 0,0-1 0 0,0 0 2 16,0 0 1-16,0-5 1 0,0-4-1 16,2-7 8-16,2-6 6 15,4-8-12-15,0-4-4 0,-1-6 0 0,5-3-2 16,2 0 0-16,-1 3-1 0,5 5 1 16,-7 7 0-16,5 10-1 0,-3 7 0 15,1 6-1-15,3 5-1 16,-5 4 0-16,11 8 2 0,0 6-2 0,-3 4 2 15,3 5 1-15,4 1 0 0,-8 2 2 16,3 1-2-16,5-4 1 0,-2 4 0 16,0-2-2-16,2 2-31 0,0-1-37 0,1-5-42 15,-13-5-78-15</inkml:trace>
  <inkml:trace contextRef="#ctx0" brushRef="#br0" timeOffset="-131146.78">1666 6139 357 0,'0'0'46'0,"-21"-64"0"0,17 41 7 16,0-1 6-16,2 3-13 0,-2-3-21 16,4 0-7-16,0 0 4 0,0-2-1 15,0 2 23-15,4 0-28 0,0 4 4 16,-2-1 2-16,2 3-6 0,3-1-2 15,-1 3-7-15,4 2 0 0,-4 4-4 0,-1 2-1 16,5 3-2-16,6 1 0 0,1 2 0 16,2 2-1-16,9 3-2 0,-1 7 3 15,-4 5-3-15,4 3 1 0,0 5 1 16,-7 4 0-16,-5 5 0 0,-1 1 1 16,-3 2-1-16,-7 2 0 0,-2-2 1 15,-2-2 0-15,-2-4 0 0,0-4 0 16,-4-2 0-16,-3-7-4 0,1 0 3 15,2-4-7-15,2-2 8 0,-2-2 0 16,-1-4 0-16,3-1 1 0,0-3 4 0,2 0-2 16,-2-1 1-16,2-6 1 0,2-3-1 15,-2-5 0-15,2-9-1 0,0-7 0 16,2-7-3-16,8-9 2 0,11-1-1 16,-3-1 0-16,5 4-1 0,4 11 0 15,-4 7-2-15,-5 9 1 0,7 6-1 16,-8 5-3-16,3 4-21 0,5 3-22 15,-8 0-15-15,3 6-9 0,-5 0-57 16,-1 1-73-16</inkml:trace>
  <inkml:trace contextRef="#ctx0" brushRef="#br0" timeOffset="-130680.7">2154 5911 459 0,'0'0'39'16,"0"0"-5"-16,0 0 23 0,0 0 5 16,0 0-22-16,0 0-10 0,0 0-7 0,0 0-6 15,0 0-10-15,0-19-7 16,4 22-2-16,2 2-1 0,0 4 0 16,3 0 2-16,5 0 1 0,1 2 1 0,7-4 0 15,-3-1 0-15,4-5 0 0,6-2 0 16,-4 1 1-16,-3-8-1 0,1 0 0 15,4-4 1-15,-13-1-1 0,5 2 1 16,-13-3-1-16,2 2 1 0,-1-1-1 16,-3-3 1-16,-4 0 0 0,-4-3 0 15,-3 2 0-15,-3 0-1 16,-6 1-1-16,-1 4 0 0,-8 3-2 0,0 2-1 16,5 6-3-16,-7 1 2 0,4 3 1 15,4 7 0-15,-5 4 0 0,9 4 0 0,-1 2 3 16,5 4-3-16,-3 0 6 0,6 1-3 15,3 1 0-15,3-3-2 0,0-1 1 16,2-1 1-16,0 1-1 0,4-2 1 16,3-1-1-16,7-1 1 0,1-1 0 15,9-2 0-15,-3-1-1 0,8-6 1 16,0-5 0-16,2-3 0 0,2 0-2 16,0-10-13-16,0-4-4 0,0-4-5 15,-2-3-15-15,2-6-36 0,-4-3-41 16,-6 0-86-16</inkml:trace>
  <inkml:trace contextRef="#ctx0" brushRef="#br0" timeOffset="-130444.96">2621 5482 459 0,'0'0'39'16,"0"0"11"-16,0 0 10 0,0 0-15 16,0 0-16-16,0 0-16 0,0 0 0 15,0 0 0-15,2-25-4 0,6 36-8 16,-1 5 3-16,1 4 9 0,6 7 0 15,-5 5 0-15,3 6-3 16,3 6-5-16,-7 0-1 0,2 4-2 0,5 0-1 16,-9-2 1-16,4 0 0 0,0-6-2 15,-3-2 0-15,-1-7-5 0,0-4-23 16,2-7-6-16,1-4-6 0,-3-4-8 0,-2-6-5 16,-2-6-16-16,-2 0-24 15,-2-6-35-15,-4-2-131 0</inkml:trace>
  <inkml:trace contextRef="#ctx0" brushRef="#br0" timeOffset="-130287.9">2530 5835 136 0,'0'0'304'0,"0"0"-255"0,0 0-8 16,0 0-9-16,0 0 1 0,19-57-13 16,-1 47-3-16,-1 2 2 0,6-3-3 15,8 1-10-15,2 1-2 0,4 0-4 0,0 3 0 16,0 1 0-16,-6 3 0 0,-8 1-26 15,-4 3-61-15,-13 7-79 0,-6-4-208 16</inkml:trace>
  <inkml:trace contextRef="#ctx0" brushRef="#br0" timeOffset="-129878.35">2731 5871 492 0,'0'0'30'0,"0"0"-7"15,0 0 24-15,33-62 18 0,-29 49-25 16,4 2-7-16,-2 3 1 0,1 3 1 0,-5 4-9 16,2 0-15-16,-2 1-4 15,0 0-4-15,0 5-3 0,4 3-1 0,7 5-2 16,-3 2 2-16,-2 3 1 0,7 6 0 16,-5 0 1-16,-2 3-1 0,9 1 0 15,-7-3 1-15,3 0-1 0,5-4 0 16,-3-1 0-16,5-4-1 0,-3-5 1 15,-1-2 0 1,1-3 0-16,-1-3 0 0,-5-3 1 0,5-1-1 0,-5-7 1 16,1-3 1-16,0-3 0 0,-3-2 1 0,-5-2-1 15,0-2 1 1,0-3 2-16,-4 0 2 0,0-4 4 0,-4-5-4 0,-4-4-2 16,-3-4-4-16,-3-4 0 0,1 3-1 15,7 4-2-15,0 11-2 16,-2 11-3-16,8 8-3 0,0 5-2 0,0 2-7 15,0 1-16-15,0 7-30 0,8 7-19 16,-2 5 6-16,-2 2-24 0,1 1-46 16</inkml:trace>
  <inkml:trace contextRef="#ctx0" brushRef="#br0" timeOffset="-129469.33">3163 5778 466 0,'0'0'36'0,"0"0"-1"0,0 0-15 15,-13-52 26-15,9 44-7 16,0 2-15-16,4 0-5 0,0-2 4 0,0-1 0 16,0 2-4-16,0-2-4 0,8 2 0 0,-2-2-3 15,3 1-3-15,5 0-4 0,7-1-2 16,4 2-2-16,4 0 0 0,2 3 0 15,2 3-1-15,0 1 0 0,-2 0 2 16,-8 5-2-16,-3 4-2 16,-7 2-3-16,-3 4 3 15,-8 5-1-15,-2 5 1 0,-8 2 1 0,-3 5-1 0,-1 0-1 16,-7 0-4-16,7 0 2 0,-7-3 5 31,9-1 0-31,-4-6-1 0,5-2 1 0,3-3 0 16,2-4 1-16,2-1-1 0,0 0 0 0,0-4 0 0,2-2 0 15,0-3 0 1,0 0 0-16,4-3 0 0,0 0 2 16,6 0 1-16,9-9 0 0,-2-2 0 15,7-2 1-15,5-1-3 0,-2 2-1 0,-8-1-13 0,6-2-46 0,-5 2-23 32,-3-4-92-32,-3 0-149 0</inkml:trace>
  <inkml:trace contextRef="#ctx0" brushRef="#br0" timeOffset="-128964.96">3498 5630 411 0,'0'0'29'0,"0"0"12"0,0 0 13 0,0 0 12 15,0-52-20-15,0 47-19 0,0 1-6 16,0 1 5-16,0 3-6 0,0 0-9 15,0 0-4-15,2 0-5 0,4 0-2 16,4 0-1-16,3 0 1 0,5 4-1 16,-1 2 2-16,5 0-1 0,-3 6 0 15,6 1 0-15,0 3-1 0,-5 6 1 16,-1 0 0-16,-7 6 0 0,1 2 0 0,-9 4 0 16,-4 2 0-16,0-3 0 0,-2-2-11 15,-6-5 5-15,-3-4 3 0,5-3 3 16,2-7 0-16,2-3 0 0,-6-2 1 15,5-4-1-15,-3 0 2 0,4-2-1 16,-2-1 0-16,0 0 2 16,4 0 0-16,-2-2 3 0,-2-4 0 0,-5-3 1 15,1-3 1-15,2-1 4 0,2-5-2 16,0-4 0-16,2-4 1 0,-2-5 1 16,4-5-5-16,0-1 0 0,4 2-1 15,0 1 0-15,4 6-3 0,4 4 0 16,-3 7-1-16,-1 3-2 0,9 3 3 15,-5 4-2-15,2 1-1 0,5 4 1 16,0 1-2-16,-3 2 1 0,5 9 0 0,-9 3-1 16,7 6-1-16,-5 7 2 15,-3 3 0-15,3 7 0 0,-6 5 1 0,-1 1 0 16,3 5-1-16,0 1-27 0,-1 1-46 16,-1-4-53-16,4-10-90 0</inkml:trace>
  <inkml:trace contextRef="#ctx0" brushRef="#br0" timeOffset="-127719.38">4744 5471 343 0,'0'0'59'0,"0"0"-27"0,0 0 13 0,0 0 6 15,0 0-12-15,0 0-9 0,0 0-2 16,0 0-3-16,0 0 0 16,12-33-5-16,-12 33-3 0,0 0-2 0,0 0-6 15,0 0-5-15,0 3-4 0,0 1-3 16,-4 7 2-16,-2 0 1 0,-8 4 0 16,1 3 3-16,-7 1-1 0,3-1-2 15,-10-3 1-15,0 0-1 16,-4-3 2-16,4 0-1 0,-2-1-2 0,3-4-6 0,-1-2 6 15,4-3 1 1,11-2-2-16,-1 0 1 0,1-3 0 0,6-2 1 0,-1-4 0 16,1-2 0-1,2-3 0-15,-2-3 2 0,6-2 3 0,0 2 0 0,0-4 1 16,6 7 1-16,0 0 0 0,3 3-1 16,-1 3-3-16,8 2-3 0,-1 0 0 15,10 2 0-15,-1 3-1 0,5 1 1 16,-2 4-2-16,4 5 2 0,-2 3-1 15,0 5 0-15,-6 5 1 0,-7 7-1 16,-1 5 1-16,-9 8 2 0,-6-1-1 0,-10 1 0 16,-7-6 2-16,-6-1-1 0,3-4 0 15,-5-4-1-15,0-4 0 16,7-4 0-16,-1-4 1 0,7-3-1 0,-1-5 0 16,7-1-1-1,0-3 2-15,2-2-1 0,2 0 1 0,2-1 1 0,0 0-1 16,0-2 2-16,0-3 7 0,4-1 7 15,0-4-7-15,4 1-5 0,11-1-1 16,-1 1-4-16,9-1-1 0,6 1 0 16,4 2-1-16,7 1 1 0,-1 2 0 0,3 4 1 15,3 0-1-15,-5 0-2 16,3-1-42 0,-3 1-34-16,-5-2-20 0,-8-7-100 0</inkml:trace>
  <inkml:trace contextRef="#ctx0" brushRef="#br0" timeOffset="-127482.71">5176 5560 536 0,'0'0'50'0,"0"0"-36"15,0 0 22-15,0 0 27 0,0 0-13 16,0 0-29-16,0 0-9 15,0 0 1-15,52-44-6 0,-27 37-4 0,8-4-2 16,-2 1 1-16,4 0-2 0,-2 1 0 16,-4 3 1-16,-4 2-1 0,-13 2-11 15,-4 2-48-15,-2 2-29 0,-6 3-48 16,-8-2-121-16</inkml:trace>
  <inkml:trace contextRef="#ctx0" brushRef="#br0" timeOffset="-127293.27">5284 5391 531 0,'0'0'59'16,"0"0"5"-16,0 0 4 0,0 0 2 16,0 0-31-16,0 0-17 0,0 0-6 15,0 0-3-15,0 0-8 0,-25-35-5 16,25 50-5-16,6 5-3 0,-2 10 7 16,4 8 1-16,1 1 1 0,5 5 0 15,-2 2 1-15,-3-1-1 0,7-2-1 16,-5-1-13-16,-3-1-50 0,2-5-31 0,-8-6-42 15,0-10-84-15</inkml:trace>
  <inkml:trace contextRef="#ctx0" brushRef="#br0" timeOffset="-127010.2">5835 5238 526 0,'0'0'65'0,"0"0"-16"0,0 0 7 15,0 0 27-15,0 0-34 0,0 0-26 0,0 0-11 16,0 0-2 0,0 0-7-16,5-22-3 0,-3 36-6 0,4 8 4 0,0 6 2 15,4 8 1-15,-3 1 1 0,-3 6-1 16,0 5 1-16,2 1 0 0,-4-1 0 15,8-3-1-15,1-2-1 0,1-5-21 16,5-4-17-16,-3-2-17 0,3-4-22 16,-5-5-63-16,1-5-133 0</inkml:trace>
  <inkml:trace contextRef="#ctx0" brushRef="#br0" timeOffset="-126775.1">6588 5230 155 0,'0'0'373'0,"0"0"-339"16,0 0-4-16,0 0 23 0,0 0-4 16,0 0-15-16,0 0-8 0,0 0 1 15,0 0-1-15,4 5-6 0,4-10-6 0,7-2-9 16,10-3-4-16,6 3-1 15,6-1 0-15,2 2 0 0,2 5-1 0,-1 1-28 16,-7 3-52-16,-6 3-26 16,-13 1-106-16</inkml:trace>
  <inkml:trace contextRef="#ctx0" brushRef="#br0" timeOffset="-126586.42">6573 5572 501 0,'0'0'91'0,"0"0"-40"16,0 0-43-16,0 0 39 0,60 16 9 0,-27-27-18 16,9-6-12-1,7-4-8-15,1 0-11 0,2 1-4 0,-7 0-3 16,-3 5-3-16,-7 2-47 0,2 4-41 16,-10-1-13-16,0 0-90 0</inkml:trace>
  <inkml:trace contextRef="#ctx0" brushRef="#br0" timeOffset="-126051.2">7437 5073 324 0,'0'0'31'0,"0"0"-10"16,0 0 30-16,0 0 6 15,0 0-19-15,-51-24-15 0,43 24 0 0,3 0 0 16,1-3-2-16,2 2 4 0,2-1-2 16,0 2 2-16,0-2-6 0,2-1-7 15,7-2-5-15,-1 0-4 0,8 1 0 16,5-3-1-16,4 2 2 0,4 0 4 16,0 2 4-16,4 2 0 15,0 1-3-15,2 0-3 0,-2 4-1 0,-6 1 0 0,-2 3-2 16,-11 0-1-16,-3 2-2 15,-7 4-1-15,-4 1-3 0,0 2 4 0,-13 3 0 16,-1 1 0-16,-5 2 1 0,1-5-1 16,-5 1 0-16,6-4 0 0,1-2 0 15,5-1 0-15,1-2 1 0,0-4 0 16,4 1-1-16,1-3 1 0,-1-1-1 16,4-2 1-16,2-1 1 0,0 0 7 15,0 0 3-15,0 0-3 0,0 0 2 16,4 1-2-16,0 2 0 0,5 1-3 15,5 1 2-15,3 3 0 0,8 1-2 16,-3 1 2-16,-1 3 0 0,4 1-1 0,-9-1-1 31,1 0-3-31,-13 3 3 0,-2 0-5 0,-2 2 2 0,-8 2 0 0,-9 0 2 16,-8 1 0-16,-6 1 0 0,-6 2-3 16,-2 1-2-16,0-2 0 0,1 0-30 15,1 1-39-15,-4 0-69 0,0-4-114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4:10:08.047"/>
    </inkml:context>
    <inkml:brush xml:id="br0">
      <inkml:brushProperty name="width" value="0.05292" units="cm"/>
      <inkml:brushProperty name="height" value="0.05292" units="cm"/>
      <inkml:brushProperty name="color" value="#FF0000"/>
    </inkml:brush>
  </inkml:definitions>
  <inkml:trace contextRef="#ctx0" brushRef="#br0">9068 8421 273 0,'0'0'21'0,"0"0"2"16,0 0 27-16,-24-55 14 0,7 47-9 0,1 0-13 0,-7 2-12 15,0 1-14-15,-2 1-3 0,0 3-5 16,3-1-1 0,3 2 0-16,3-1 5 0,5 1 2 0,1 0-4 0,2 0-4 15,1 0-2-15,1 0-2 0,-4 4-1 16,-5 5-1-16,5 3 0 0,-6 1 2 16,-1 5-2-16,-4 1 0 0,3 7 0 15,-5-1 0-15,2 7 0 0,-1 4 0 16,-3 2 0-16,2 3-2 0,0 1 0 15,3 0 2-15,3 3-1 0,5-2 1 16,3-1 0-16,3 0 0 0,0 1-1 0,6-2 1 31,0-2-1-31,8-1 0 0,3-1-1 0,7 2 1 0,-1 0 1 32,6-2 0-32,3 0 1 0,3-3 0 0,4 1 0 15,3-2 1-15,1-1-1 16,4-2 0-16,3-1 0 0,5-3-1 0,3 1-2 15,4-5 2-15,6-2 0 0,0-5 0 16,8-3 0-16,0-6 2 0,7-6 1 16,3-5-2-16,3-9 3 0,4-7 0 15,-2-3 4-15,-1-6 4 0,-1-3 0 16,-9-3 0-16,-5-4 3 0,-7-2 1 16,-11-4 3-16,-3-2 0 0,-11-6 2 0,-6-3-6 15,-10-5-2-15,-9-2-3 16,-8-3-2-16,-8-3 1 0,-12-1 0 0,-9 0-3 15,-12 4-4-15,-11 0-1 0,-4 8-1 16,-5 7-2-16,-8 8 2 0,-1 7-1 16,-2 6-3-16,2 7-2 0,-4 5-12 15,-5 6-4-15,1 9-9 0,-9 4-16 16,3 9-5-16,-1 9 9 0,-2 3-5 16,9 6-6-16,1 5-14 0,7 2-18 15,10-2-67-15</inkml:trace>
  <inkml:trace contextRef="#ctx0" brushRef="#br0" timeOffset="869.27">14315 8123 309 0,'0'0'7'0,"0"0"17"0,-64-42 25 0,45 33 7 0,-4 2-20 16,7 2-1-16,-1 3-8 0,5 2-2 15,-5 0-13-15,5 6-4 0,-2 2-4 16,-1 5-2-16,-6 3-1 0,5 5-1 15,-7 5 0-15,4 3 0 0,-1 5 1 16,-7 2-1-16,4 5 1 0,3 2 0 16,-9 2 0-16,8 4 0 0,0 0-1 15,-4 4 0-15,9 1 1 0,-1 3-1 16,1 2-1-16,1 1 1 0,9 2 0 0,-2 1 0 16,4-2 0-16,4-2 0 15,4-4 1-15,8 0 2 0,3-4 1 0,5-1 2 16,11-5 0-16,3-2 2 15,-1-2 0-15,16-6-2 0,1-3-2 0,6-2 1 16,2-6-2 0,6-3 0-16,10-4 5 0,5-7 2 0,7-5 5 0,1-5-8 15,6-10-2-15,-2-5-1 16,-6-7 8-16,2-3 4 0,-9-6 3 0,1-5-3 16,-9-4 2-16,-6-5 1 0,-4-6 0 15,-8-5-6-15,-5-5-5 16,-5-7 0-16,-11-5 2 0,-15-5-2 0,-1-4-4 15,-13-2-1-15,-4 3 0 0,-19 4-1 0,-8 7 1 16,-10 9-1-16,-9 5 0 0,-10 9-1 16,-8 7-1-16,-6 12-1 0,-5 10-2 15,1 5 0-15,6 8-8 0,-1 5-5 16,5 4-8-16,2 9-8 0,2 6-13 16,0 6-9-16,6 7-20 0,5 0-45 15,1-3-97-15</inkml:trace>
  <inkml:trace contextRef="#ctx0" brushRef="#br0" timeOffset="1831.58">22507 8474 384 0,'0'0'3'15,"0"0"0"-15,14-54 5 0,-8 37 17 16,1 2 9-16,-5 2 6 0,-2 2 0 16,0 1-5-16,0 5 2 0,0-3-7 15,-9 3-9-15,-1 1-5 0,-4 0-3 16,-1 3-5-16,-3 1-5 0,-5 0-1 16,2 4-1-16,-4 2 0 0,-4 4-1 15,1 6 1-15,1 3-1 0,-6 7 0 16,-3 3 0-16,-1 3 0 0,-2 6 0 15,-2 3-2-15,-3 1 0 0,5 2 2 0,4 0-1 16,6 0 1-16,4 0 0 0,6 0 0 16,11 0 0-16,0 0 0 0,8 2 0 15,0 0 0-15,8 1 0 0,5 0 0 16,7-2 1-16,-1 0 0 0,4-5-1 16,8 2 1-16,2-2-1 0,0-1 1 15,2 0-1-15,8-6 0 0,3-2 0 0,-3-5 0 16,9-3 0-16,0-4 1 15,3-6-1-15,1-4-1 0,4-6 1 0,0-3 1 16,0-5 4-16,2-7 6 16,-4-5 7-16,2-5 7 0,-4-7 3 15,2-6-1-15,-3-8-6 0,-5-6-2 0,2-6 0 16,-7-5-5-16,-8-7-4 0,-4-3-5 16,-6-7-2-16,-12-2-3 0,-9-4-1 15,-8-2 1-15,-15 1 1 0,-14 6 0 16,-8 8 0-16,-11 10-1 0,-3 13-3 15,-9 12-3-15,-4 8-6 0,-1 11-2 16,1 12 0-16,-4 4-12 0,-2 8-13 0,3 11-12 16,3 6 4-16,4 8-9 15,2 6-34-15,2 3-43 0,7-7-145 0</inkml:trace>
  <inkml:trace contextRef="#ctx0" brushRef="#br0" timeOffset="4376.59">15557 5849 242 0,'0'0'4'0,"0"0"-3"0,0 0 4 0,0 0 12 16,27-56 19-16,-27 48 16 0,-6 0 3 15,-2-1-8-15,-1 0-16 0,1 2-3 16,-6 0-3-16,3 2-1 0,1 1-2 16,-3 3 0-16,5 1-10 0,0 0-6 0,-7 5-3 15,5 4-2 1,-4 4-1-16,-5 4 0 0,-4 4 0 0,3 1 0 16,-9 5 0-16,0 3 0 0,-4 1 0 15,2 3 1 1,0 2 0-16,6 1-1 0,2 2 0 0,0 2 0 15,-3 2 0-15,7 1 0 0,-2 3 0 0,-4 0 0 0,11-3 0 32,-5-2 0-32,11-5 0 0,-4 1-1 15,3-3 0-15,7 1 0 0,-2-2 1 16,2-1 0-16,2-1 0 0,0-3 1 16,4 1-1-16,9-3-1 0,-5 1 1 15,4-1-1-15,9-3 1 0,-2-1-2 16,8-2 2-16,6-1 0 0,6-2 0 0,6-3 0 15,3 1 0-15,6 0 0 0,4-2 0 16,1 0 2-16,6-5 0 0,1-3-1 16,2-3-1-16,0-3 2 0,-2-3-1 15,5-9 3-15,-1-5 2 0,0-5 5 16,-4-6 5-16,5-6-1 0,-5-2-2 16,0-3 0-16,-4-4 6 0,-10-5 2 15,-1-5-6-15,-5-2 1 0,-5-4 5 0,-12 0-8 16,-2-3-7-16,-6 1 1 15,-13-3 1-15,-4-2-3 0,-6-1-2 0,-8-2-1 16,-13 3 0-16,-8 5 0 0,-9 3 1 16,-9 7-3-16,-9 6 0 0,-12 11 0 15,-15 10-4-15,-4 7-10 0,-6 12-7 16,-8 5-5-16,1 7-6 0,3 9-3 16,10 8-24-16,2 8-1 0,17 5-37 15,4 3-50-15,10-3-181 0</inkml:trace>
  <inkml:trace contextRef="#ctx0" brushRef="#br0" timeOffset="5403.13">24303 6029 420 0,'0'0'3'0,"0"0"-1"16,0 0 22-16,-10-50 18 0,8 43-8 15,0 1-8-15,-2-1 3 0,-1 0-8 16,-3 1-2-16,0 1-1 0,2-1-3 16,-1 3-7-16,-9 0-3 0,1 3-2 15,-9 0-3-15,1 9 1 0,-2 4-1 16,-6 5 0-16,-2 4 0 0,-2 4 0 15,-6 2 0-15,-1 4 0 16,1 2-3-16,0 0 3 0,-3 2 0 0,5 3 0 16,4 1 0-16,2 0 0 0,0 1 0 15,6 2 1-15,0 0 0 0,4 1-1 16,-2-1 1-16,13-1 0 0,-5-1-1 0,9 0 0 16,2-2 0-16,6-1-1 0,2 0 0 15,4-1 0-15,11 0 1 0,1 0-1 16,11-1 1-16,2 0 0 0,4 0 0 15,7-2 0-15,7-2 0 0,-3-1 0 16,5-3 1-16,-1-4 1 16,6-3-2-16,0-2 1 15,8-5 0-15,4-2 0 0,8-6 1 0,3-3-2 0,8-4 0 0,-2-5 0 16,1-4 1 0,9-4 2-16,-8 0 0 0,2-6 3 15,0-2 4-15,-6-4 1 0,2-5 2 0,-7-4 1 0,3-4-2 16,-9-7-5-16,-4-3 2 0,-4-5 4 15,-8-3-3-15,-12 0-2 0,-9-2-2 16,-11-1 3-16,-17-3 1 0,-7-2 1 16,-23-4-5-16,-14 1-6 0,-11 2 0 15,-20 4-1-15,-11 8 0 0,3 7 1 0,-5 6 0 16,9 9 1-16,2 11 0 16,6 8-1-16,2 10-12 15,-5 3-11-15,-5 8-32 0,-2 9-23 0,-9-1-46 16,-6-4-75-16</inkml:trace>
  <inkml:trace contextRef="#ctx0" brushRef="#br0" timeOffset="8301.31">27015 3574 380 0,'0'0'1'16,"0"0"-1"-16,0 0 0 0,0 0 1 16,-33-58 7-16,19 46-2 0,-5 0 2 15,3-3 3-15,-5 2 14 0,8 1 21 16,-5 1-27-16,5 3 1 0,5 4-7 15,-6 1 6-15,3 3 1 0,3 0-12 0,-11 5-6 16,3 5-1-16,-7 6 0 0,-8 4 0 16,0 6-1-16,-2 4 0 0,-2 5 0 15,2 3-2-15,-2 5 2 16,2 3 0-16,0 4 0 0,-3 4 0 0,3 3 1 16,0 5-1-16,2 4 1 0,-2 3-1 15,4 4 0-15,-2 1-2 0,9-3 2 16,5 0 0-16,0-4 0 0,7-4 0 15,10-2 0-15,0-3 0 0,17-3 0 16,-5-3-1-16,15-2 1 0,-2-7 1 16,2-3-1-16,8-5 0 0,4-6 2 15,2-3-1-15,3-8 0 0,12-3 4 0,4-7-3 16,8-6 2-16,6-2 3 0,13-5-1 16,2-9 0-16,4-2-1 15,8-8-5-15,1-5 0 0,-1-6 1 0,-2-8 6 16,-2-5 1-16,-4-4 1 0,-4-6 0 15,-10-4-3-15,-5-6 2 0,-8 3 0 16,-10-5 0-16,-15 0 7 0,-14 0 2 16,-8-2-1-16,-17 1 1 0,-12 2 0 15,-13 1-5-15,-21 0 0 0,-5 0-5 16,-11 4-3-16,-6 2-2 0,-3 7-2 0,-5 10 0 16,-4 5 0-16,1 12-1 0,9 7-2 15,2 9-11-15,8 8-3 0,6 7 2 16,-2 15-12-16,7 13-13 0,-11 9-17 15,-8 10-49-15,0 1-79 0,0-5-159 16</inkml:trace>
  <inkml:trace contextRef="#ctx0" brushRef="#br0" timeOffset="9467.75">6218 5859 310 0,'0'0'72'0,"0"0"-70"15,-19-55 0-15,15 43 1 0,-6 0 7 0,4 3 11 16,-3 0 8-16,-7 0 5 0,3 2-5 16,-1 3-8-16,-7 1-2 15,1 3 2-15,-1 0 3 0,-6 7-14 16,2 3-7-16,-4 5 0 0,0 2-1 0,5 5-2 16,-7 4-2-16,4 5 2 0,-4 4 0 15,0 2-1-15,0 8 1 16,-2 3 0-16,2 3 0 15,-2 5 0-15,-1 0 0 0,6 2 1 0,-4 0-1 0,6 2 0 0,3-2-1 32,0 1 1-32,9-3 0 0,-1 0 1 0,11-4 0 0,4 0-1 0,0-4 0 15,6 0 0-15,9-2 0 16,-1-3 0-16,9-1-3 0,0-6 2 0,1 0 1 16,12-4-1-16,5-3 0 0,9-1 1 15,5-7 0-15,5-3 0 0,6-3 0 16,7-4 1-16,-1-4 1 15,5-6-1-15,7-2-1 16,-1-11 0-16,4-9-1 0,-2-7 1 0,-3-5 1 0,1-8 2 16,-2 0 2-16,-5-6 2 0,1-1 3 15,-7-5-1 1,-8 1 3-16,-6-3 0 0,-5-1-4 0,-11-1 0 0,-11 1 3 0,-11-5 9 16,-14 0 6-16,-6-5 8 0,-16-6-9 31,-13-1-9-31,-11-4-9 0,-18 3-2 15,-10 7-2-15,-17 6-1 0,-12 15-1 16,-13 11-1-16,-12 13-28 0,-8 12-29 16,-6 9-13-16,-1 8-15 0,3 11-6 15,12 5-11-15,14 4-34 0,25-9-37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4:12:46.502"/>
    </inkml:context>
    <inkml:brush xml:id="br0">
      <inkml:brushProperty name="width" value="0.05292" units="cm"/>
      <inkml:brushProperty name="height" value="0.05292" units="cm"/>
      <inkml:brushProperty name="color" value="#FF0000"/>
    </inkml:brush>
  </inkml:definitions>
  <inkml:trace contextRef="#ctx0" brushRef="#br0">21264 1717 105 0,'0'0'31'0,"0"0"-6"16,0 0 10-16,0 0 6 0,0 0-16 0,0 0-2 16,-18-12-5-16,16 12 3 0,2 0-1 15,0-2-6-15,-2 2-5 0,0 0 3 16,2 0 0-16,-2-1 2 16,0 0 2-16,2 1 0 0,0 0-1 0,-5-2 0 0,3 2 0 15,2 0 1 1,-2 0-2-16,2 0-7 0,0 0 0 0,0 0-1 0,0 0 0 31,0 0-2-31,0 0 0 0,0 0 0 0,0 0-2 0,0 0 0 0,0 0 0 16,0 2 1-16,4-2 2 0,1 2 6 15,-1 0 1-15,2-2-1 0,-2 1 0 16,4-1-1-16,3 0-1 0,-1 2 0 31,-2-1-3-31,7 0-1 0,-5-1 2 16,2 0 1-16,3 2 0 0,-1-2-1 15,5 1-3-15,-3-1 1 0,7-1-2 0,0 1 0 16,-2 0 1-16,3 1 0 0,3 0 0 16,0-1 1-16,-4 2-2 0,4-2 1 15,2 1-1-15,0-1 1 0,-2 0 1 16,4 2 2-16,-5-4 1 0,8 2-3 16,-1 0-1-16,2 0 2 0,2 2 0 15,-2-2-3-15,0 0 1 0,0 0-1 16,0-2-1-16,3 4 1 0,-1-2-1 15,0 0 1-15,4 0-1 0,1 0 3 16,-1 1-3-16,7-1 2 0,1 0-1 16,3 1-3-16,2 1 1 0,2 1-1 15,-1-1 0-15,3 0 0 0,2-1 1 16,2 1 0-16,0-1-1 0,2 1 1 0,-2-1 0 16,0 2 0-16,2 0 0 0,-2 2 1 15,-2-2 0-15,4-2 2 16,-2 0 1-16,5 1-5 0,-1-2 1 0,2 0-1 15,-2 1 1-15,0-1 1 0,-2 2-1 16,-4 0 0-16,-6 1 0 0,0-1 0 16,2 1 0-16,-9 0 0 0,7 0 1 15,-9 0-2-15,5-2 1 0,-2 1-1 16,-1-1 0-16,-1 1-2 0,-3-2 2 0,-2 0 0 16,3 0 1-16,-5 0 1 0,0 0 1 15,5 0 3-15,1 0-1 0,-4 0-2 16,5-2 0-16,-1 1 0 0,-3-2-3 15,1 2 1-15,1-1 1 16,-5 2-1-16,2-3 0 0,-2 3-1 0,1 0 2 16,-1 0-1-16,-2 0 0 0,-4 0-1 0,2 0-1 15,-1-1 1-15,1 1 4 16,2 0 0-16,-2 0 0 0,4 0-3 16,-2 1 1-16,-3 1 0 0,-3-1-2 0,-7 1 2 15,1-4-1-15,-12 4 1 0,1-2 1 16,-8 0 1-16,-4 0 4 0,-2 0-2 15,2 0 0-15,-2 0 3 0,0 0-5 16,0 0-1-16,0 0 0 0,0 0-1 16,2 0-1-16,-2 0 1 0,0 0-1 15,0 0 0-15,0 0 0 0,0 0 0 16,3 0-1-16,-3 0 0 0,0 0 0 16,0 0 0-16,0 0 1 0,0 0-1 15,0 0 0-15,0 0 0 0,0 0-1 16,0 0 1-16,0 0 0 0,0 0 0 15,0 0-1-15,0 0 1 0,-3 0-1 0,3 0-6 16,-2 0-13-16,0 0-9 0,-2 0-9 16,-8 0-19-16,-5 0-39 0,1-9-37 15,-1-3-97-15</inkml:trace>
  <inkml:trace contextRef="#ctx0" brushRef="#br0" timeOffset="7745.11">21252 11247 183 0,'0'0'68'0,"0"0"-16"16,0 0-4-16,0 0-7 0,0 0 1 15,0 0-3-15,0 0-7 0,0 0-6 16,-6-10-4-16,6 10-2 0,0 0-11 15,2 0-2-15,0 0-1 0,2-1 5 16,4 0 8-16,3-1 1 0,-1-1-2 16,9 1-2-16,-3-1 1 0,9 0 3 15,6 0-4-15,6 0-3 0,5-2 1 0,5 1-2 16,1 1-7-16,3 0-4 0,-3 1-1 16,-3 2 0-16,-5-1 0 15,-13 1 1-15,-9 3-1 0,-8-2 1 0,-5 0 0 16,-5 0-1-16,0-1 2 15,0 0 1-15,0 0 2 0,-2 0-3 0,-3 0 0 16,-3-2-2-16,-4 1-15 0,-5 0-36 16,1 0-13-16,-7 2-14 0,0-3-50 15,2 1-82-15</inkml:trace>
  <inkml:trace contextRef="#ctx0" brushRef="#br0" timeOffset="8409.11">21260 11244 376 0,'0'0'62'0,"0"0"3"15,0 0-10-15,0 0 4 0,0 0-18 16,0 0-10-16,0 0-12 0,0 0-1 16,21 14-6-16,-17-3 1 0,0 3 0 15,2 4 1-15,1 3 2 0,1 2-1 16,-4 3-2-16,4 4 0 0,-1 5-3 15,-1 1-2-15,0 6-2 0,-4 2-2 16,0 5-3-16,-2 5 2 0,-4 3-2 16,-2 2 1-16,-3 0-2 0,3-1 2 0,0 1 0 15,-2-2 0-15,0 1 0 16,-1-3-1-16,1-2 1 0,4-3-2 0,0-5-2 16,0-6 2-16,-1-3 0 0,3-7 0 15,0-3 1-15,2-8-1 0,-2-4 0 16,2-1 1-16,0-5 0 0,0 1-1 15,0-4 1-15,0 1 0 0,0-1 0 16,0-1-1-16,0-1 1 0,0-1-1 16,2-1 1-16,0 1 1 0,-2-1 0 15,0 1-1-15,2 0 1 0,-2-1 1 0,0 3 1 16,0-2-1-16,0 0 0 16,5 4 1-16,-5-2 0 0,0 3-1 15,2 0-2-15,2 4 0 0,-2 3-1 0,2 0 1 16,0 3 0-16,0-3-1 0,2 1 2 15,1-3 1-15,-3-1 3 0,0 0 1 16,0-3-1-16,0-2-1 0,0-2-1 16,3-1 0-16,-1 0 0 15,-2-1-2-15,2 1 2 0,-2 2 1 16,4-2 0-16,3 0-3 0,-5 0 1 0,0 0-2 0,-2 3 1 16,0-3-2-16,1 1 0 15,3 1 0-15,-6 1 0 0,2 1 0 0,0-1 0 16,-2 2-2-16,2 1 2 15,1-4 1-15,1 1-1 0,0-1 0 0,4-1 0 16,3-1 0-16,5-3 0 0,3 1 0 16,4 0 0-16,6-1-3 0,4-1-19 15,4-14-21-15,0-19-64 0,-12-16-221 16</inkml:trace>
  <inkml:trace contextRef="#ctx0" brushRef="#br0" timeOffset="52469.43">22058 7344 124 0,'0'0'38'0,"0"0"-11"0,0 0 6 0,0 0 0 16,0 0-10-16,0 0-9 15,0 0 3-15,0 0 7 0,4-8 6 0,-2 6-6 16,-2 0 4-16,0 1 0 0,3-2 1 16,-1 0-3-16,-2-1-1 0,2 2-6 15,-2 0 1-15,0-1 0 0,0 2-2 16,0-2 1-16,0 1 0 0,0 0-5 16,-2-2-2-16,0 1-4 0,-1-2 0 15,-5 0-3-15,2 0-1 0,2 2 0 16,-2-1-3-16,4-1 0 0,-5 3 3 15,1-1-2-15,0 0 0 0,-2 1 4 16,1 0-1-16,-1 0 0 0,-2 0 2 16,0 0 16-16,3 2-20 0,3 0-3 0,-6 0 1 15,2 4-1-15,-1 1 0 0,-3 2 0 16,-3 1-1-16,3 1 0 0,-4 1 1 16,3 0 0-16,-1 2 0 0,1 0-1 15,5 0 1-15,-2 1 0 0,3 0 0 0,1 0 0 16,2 0-1-16,0 2 1 15,-2-2 0-15,2 0-1 0,2-1 1 0,0 1 0 16,2-4 0-16,0 2-1 16,0-3 1-16,0 2-1 0,4 1 0 15,2-1 0-15,0 0 0 0,0 0-1 0,5-1 1 16,1 0-1-16,2-3 2 0,3 0 0 16,-3-1 1-16,7 0-1 0,-2 0 0 15,1-2 1-15,5 0-1 0,-4-2-1 16,2-1-7-16,-1-2-12 0,1-5-7 15,-2 1-13-15,2-1-17 0,-9-2-35 16,3 0-22-16,-7 2-83 0</inkml:trace>
  <inkml:trace contextRef="#ctx0" brushRef="#br0" timeOffset="53116.56">22354 7368 278 0,'0'0'71'0,"0"0"-14"0,0 0 3 16,0 0-6-16,0 0-11 0,0 0 1 0,0 0-10 16,0 0-7-16,8-37-6 15,-8 35-2-15,0-1-4 0,0 1-1 0,-6 0 1 16,4 0-7-16,0 1-1 0,-2 0-3 15,0 1 0-15,-1-1-3 0,1 1-1 16,-2 0 1-16,-4 0-1 0,-1 2 0 16,1 2-1-16,-2 2 1 0,-1 0-1 15,3 1 1-15,0 0-1 0,-1-2 1 16,7 4-1-16,-4 1 0 0,2-1-1 16,-1 3 0-16,1 1-2 0,2-2 3 15,2 2 0-15,2-1 0 0,-2 1 0 16,2-2 0-16,0 1 1 0,0-1-2 15,0-1 2-15,0-1-1 0,2-1-1 0,0-1 2 16,2 0-2 0,0-1 1-16,0-3-1 0,1-3 2 0,3 2 1 15,-2-2-1-15,0 0 1 0,7-6-1 16,-1 0 1-16,0-3 0 0,3 0 1 0,-7-5-2 16,3 2 1-16,-3-4 0 0,2-2 1 15,-6-1-1-15,3-1 1 0,1 2-1 16,-4 2 3-16,2 1 1 0,-2 5 0 15,-2 2 0-15,0 5-1 0,-2 2-1 0,0-1 1 16,0 2 1-16,0 0-2 16,0 0-3-16,0 0-1 0,0 2-1 0,0 5-1 15,0 1 0-15,0 4 1 0,0 1 2 16,0 1 0-16,0 1 0 0,0 0 0 16,0-1 0-16,0 0 0 0,5-1 0 15,1-1 0-15,-2-2 0 0,4-1 0 16,-6-1 0-1,4-1 0-15,-4 0-1 0,5-1-2 0,-3 1-21 0,0-1-10 0,6-2 4 32,-8-2-25-32,5-2-21 0,-1-2-10 0,4-2-3 0,0-5-23 15,-3 0-111-15</inkml:trace>
  <inkml:trace contextRef="#ctx0" brushRef="#br0" timeOffset="53542.48">22751 7318 312 0,'0'0'72'15,"0"0"-20"-15,0 0 4 16,0 0-1-16,0 0-8 0,0 0-16 0,0 0-2 16,0 0-2-16,-4-25-8 0,2 24-3 31,-3 0-8-31,-1-2-3 0,4 2-2 0,-4-1-1 0,0 1-1 0,-3 1 0 15,3 0-1-15,0 0 1 0,-2 0-1 16,-5 0-1-16,3 1 1 0,-4 2 0 16,1 2 1-1,1-1-1-15,-1 5 0 0,-1-1 0 0,6 0 0 0,-5 2-2 16,3 2 2-16,4-2 0 0,2 2 0 16,1 1-1-16,-3 0 0 15,4 1 1-15,2-1 0 16,0 3 0-16,0-2-1 0,0 1 1 0,0 3-1 0,4-3 1 0,3-1-1 15,-1-2 1-15,2 0 0 16,2-1-1 0,5-4 0-16,-1 1 1 0,5-4 0 15,-3-1 0-15,3 0 0 0,6-3-14 16,-9-3-18-16,3-1-23 0,-7-3-33 16,5-4-55-16,-11 2-79 0</inkml:trace>
  <inkml:trace contextRef="#ctx0" brushRef="#br0" timeOffset="54138.97">22995 7213 112 0,'0'0'174'0,"0"0"-107"15,0 0 0-15,0 0 2 0,0 0-13 16,0 0-16-16,0 0-9 0,0 0-6 16,-2-33-6-16,2 33-5 0,0 0-7 15,0 0-4-15,0 3-2 0,0 2-1 16,0 3-2-16,0-1 1 0,4 4 1 0,-2 2 1 16,0 4 1-16,2 2 1 0,-4 2-1 15,4 2 1-15,-2 1-2 0,-2 2 0 16,2-2 0-16,-2-2-1 0,0-3 2 15,0-2-2-15,2-2 0 0,0-2 1 16,-2 1-1-16,0-5 0 0,5 0 0 16,-5-3 0-16,2-2 0 0,-2 1-1 15,0-4 1-15,0 2-1 0,0-3-3 0,0 0-8 16,0 0 6-16,-7 0 5 16,3-1 1-16,0-4 1 0,-2-2-1 15,2 0 0-15,0-1 0 0,0 0 0 16,-5-3 0-16,5-2 0 0,-2 1 0 0,4-2-1 15,0 1 1-15,0 1 3 0,2 3-2 16,0 2 0-16,0 1 0 0,0 2 3 16,4 1 1-16,0-1-1 0,2-1-2 15,2 1 1-15,-3 2 3 0,3 0 0 16,2-1-2-16,5 3 1 0,-3 0 2 16,9 0 0-16,-5 3 0 0,5 2 1 15,-7 2-2-15,1 1-1 0,-7-1-3 16,-2 2-2-16,1 1 1 0,-5 0-1 15,-2 2 0-15,0-2 0 0,0 5 0 16,0-4 2-16,-2 3-2 0,4 0-4 16,-2 0-27-16,0-1-11 0,2-1 15 0,4-4-27 15,-4 2-29-15,2-5-34 0,-2-3-49 16</inkml:trace>
  <inkml:trace contextRef="#ctx0" brushRef="#br0" timeOffset="54704.62">23340 7406 166 0,'0'0'244'0,"0"0"-192"0,0 0 2 16,0 0 7-16,0 0-10 0,0 0-22 15,0 0-9-15,-4-14-4 0,2 13-5 16,-2 0-6-16,-3 1-5 0,3 0 2 15,-2 0-2-15,0 1-1 0,2 3 1 16,0 0-2-16,1 1 0 0,3-2 1 16,0 1-1-16,0-1 0 0,0 0 2 15,0 0-1-15,0 0-2 0,7 1 2 16,1 0 0-16,4-2 1 0,-3 4 0 16,5-3 0-16,3 0 1 0,-3-2-1 15,5-1 0-15,-5 0 0 0,5-4 1 0,-5-2 0 16,-1 0 0-16,-5-2 1 0,0 2 1 15,-4-2 3-15,-2 1 7 0,-2-1 3 16,0-3-4-16,0-2 3 0,-2 1-5 16,-2 0-3-16,-2-1 0 0,0 3-2 15,2 0-2-15,-5 2 4 0,1 1-4 16,0 5-2-16,2-1 0 0,-1 2-1 16,-5 1 0-16,4 0-1 0,-1 4 0 15,-5 1 0-15,2 4 0 0,1 3 1 16,-5-2-1-16,5 4 1 0,-1-1-1 15,2 2 0-15,3 0 0 0,1 1 0 16,2-2 0-16,0 0 0 0,8 1 0 0,-4-1-1 16,0 0 1-16,4 3-1 0,0 0 1 15,5 0 1-15,1 2 0 16,4-3 0-16,-1-2-3 0,8 1 3 16,-5-3 0-16,5-1-2 0,4-2 2 15,-5-4 2-15,1-1-2 0,4-4 0 0,-11 0-19 16,5 0-29-16,-3-6-17 0,-1-1-25 15,-7-5-65-15,-2 0-158 0</inkml:trace>
  <inkml:trace contextRef="#ctx0" brushRef="#br0" timeOffset="55130.42">23720 7260 410 0,'0'0'90'0,"0"0"-26"0,0 0-5 0,0 0-3 16,0 0-17-16,0 0-16 0,0 0-1 15,0 0-2-15,11-28-5 0,-9 28-6 16,-2 0-3-16,2 1-3 0,0 3 0 15,2 1-1-15,-2 0 0 0,4 4 0 16,-2 1-1-16,-2 2 1 0,-2 0-1 16,2 4-1-16,-2 0 2 0,0 2-2 15,2 2 1-15,-2 2 0 0,0 1 1 16,-4 1-1-16,2 2-1 0,-2-3 0 16,-2 2 2-16,0 0-2 0,2-1 0 15,2-2-2-15,-1-5 2 0,3-3 0 0,0-2 1 16,0-4-2-16,5-1 1 15,-5-3 0-15,4-1 0 0,0-1 0 0,0-2 0 16,0 0 0-16,2-3-1 16,-2-2-9-16,3-1-7 0,-1-4-21 0,4-1-10 15,-4-3-20-15,-1-3-15 0,-3-1-67 16,0-3-138-16</inkml:trace>
  <inkml:trace contextRef="#ctx0" brushRef="#br0" timeOffset="55367.21">23716 7190 295 0,'0'0'83'16,"0"0"-46"-16,0 0 10 0,0 0 2 0,0 0-24 0,0 0-16 15,0 0 1-15,0 0-2 0,0 0 0 16,-12-6-3-16,14 6-1 0,4 0-1 15,4 0 11-15,7-2 33 0,6-1-13 16,5-1-14-16,3-4-14 0,1 1-4 16,-4-3-2-16,1 0-3 15,0 0-83-15,-2-3-88 0</inkml:trace>
  <inkml:trace contextRef="#ctx0" brushRef="#br0" timeOffset="56451.25">24297 7208 202 0,'0'0'31'0,"0"0"0"32,0 0 12-32,0 0 2 0,0 0-17 15,0 0-1-15,0 0-1 0,-39-3 1 16,39 3-4-16,0 0 1 0,0 0-1 16,0 0-3-16,2-1-1 0,0-1 0 15,4 2 4-15,4-5 10 0,1 4-2 0,1-2-4 16,9 2 5-16,1 1-7 15,-3-2-10-15,6 2-4 0,2 0 0 0,-4 0-1 16,-1 3-3-16,3-3 0 16,-13 0-2-16,3 0 2 0,-9 0 1 0,-4 0 1 15,0 0-4-15,0 0-1 0,-2 0-2 16,0 3-1-16,2-3 0 0,-2 1-2 16,0 1 1-16,2 1 0 0,1 0 0 15,-1 1 0-15,-2 2 1 0,2 0-1 16,-2 4 1-16,0-2-1 0,0 0 0 15,0 2 0-15,0 0 0 0,0 1 2 16,0-1-2-16,2 2-1 0,-2 0 1 16,0 2 0-16,0 2 0 0,0 2 0 15,0 3 1-15,0 2-1 0,0 1 1 16,2 2-1-16,6 0 0 0,-4-1 1 0,0-1-1 16,3-4-1-16,-1-1 1 0,2-3-1 15,-4-3 1-15,0-1 0 0,-2-5-1 16,-2-2 1-16,0-4 1 15,0 1 0-15,0-1-1 0,0-1 0 0,0 0 1 16,0 0 1-16,0 0 0 0,-2 3-2 16,-2-3 1-16,-6 3 4 0,-1-1-2 15,3-1-2-15,-8 2 0 0,3 0 0 0,3 0-1 16,-9 0-1-16,7-2 1 16,-9 1 0-16,1-1 0 0,-3 2-4 15,-4 2-34-15,-2-3-20 0,4 1-14 0,0-1-16 16,-1 0-17-16,1 2-46 0,12-3-126 15</inkml:trace>
  <inkml:trace contextRef="#ctx0" brushRef="#br0" timeOffset="56866.98">25085 7407 132 0,'0'0'127'0,"0"0"-84"0,0 0-1 16,0 0-3-16,0 0-5 16,0 0-15-16,0 0-7 0,0 0-1 0,-19 0 2 15,17 0 1-15,0 0 4 0,0 0-2 16,2 0 5-16,0 0-3 0,0 0-5 16,0 0-5-16,0 0-2 0,0 0-4 15,0 0 2-15,2 0 0 0,4 0 2 16,6 0 5-16,1-1 12 0,10-3-9 15,3 0-8-15,-1 2-5 0,2-2 0 16,-2 2-1-16,0 1-21 0,-13 0-49 16,-2 1-95-16,-5 0-214 0</inkml:trace>
  <inkml:trace contextRef="#ctx0" brushRef="#br0" timeOffset="57067.39">25109 7554 63 0,'0'0'349'0,"0"0"-338"16,0 0 7-16,0 0 57 0,0 0-15 0,0 0-18 0,0 0-11 15,0 0-4-15,-2 25 0 16,6-23-7-16,1-1 0 0,9-1-2 16,5-1-5-16,3 1-6 0,1-4-5 15,2-2-1-15,4 0-1 0,2-3-32 16,-2 0-60-16,0 1-91 0,-7-4-252 15</inkml:trace>
  <inkml:trace contextRef="#ctx0" brushRef="#br0" timeOffset="57700.04">25643 7321 334 0,'0'0'73'0,"0"0"-7"0,0 0-14 16,0 0-5-16,0 0-11 0,0 0-8 0,0 0-4 15,0 0 3-15,18-29 3 0,-12 28-1 16,3 0-3-16,-7 1-4 0,8 0-3 16,3 0-4-16,-3 4 0 0,11 2 0 15,-5 4-3-15,7 2 1 0,0 0-1 16,-3 4-3-16,9 1-3 0,-6 1-3 15,-5 2 0-15,7 1-2 0,-10-1 0 16,3 1-1-16,-11-2 0 16,-1-3 0-16,-4-1 0 0,-2-1-1 0,-2-2 1 15,-4-1 0-15,3-2 1 0,-1-2 0 16,2-3-1-16,-4-1 0 0,-2-3 1 16,0 1 1-16,-1-1 0 0,3 0 0 15,-8 0-2-15,3 0-1 0,5-3-3 0,-6-1 1 16,1-2 3-16,5 0-1 0,-4-3 1 15,-1-1 1-15,5-4 0 0,0-1-1 16,4-1 1-16,0-4-1 0,2-1 1 16,2-5 2-16,4 0 6 0,7 2 6 15,1 3-4-15,-6 5-1 0,11 4-2 16,-7 1-1-16,7 3-4 0,-3 4 0 16,7 1-3-16,-2 3 0 0,2 0 0 15,4 5-4 1,6-2-25-16,-4-2-32 0,-5-3-65 0,-5-8-160 0</inkml:trace>
  <inkml:trace contextRef="#ctx0" brushRef="#br0" timeOffset="59290.39">26205 7561 97 0,'0'0'209'0,"0"0"-151"0,0 0-16 16,0 0 23-16,0 0-1 0,0 0-21 16,0 0-8-16,0 0-3 0,31 7-4 0,-27-3-6 15,-2 2-4-15,4 0-5 16,-2 2-1-16,1 0-4 0,-1 3 0 0,-2 2-1 15,-2 0-1-15,0 0-2 0,0 2-1 16,-2-2-1-16,-5-1 0 0,3-1-1 16,-2-2 0-16,2 0 1 0,2-3-1 15,-2-2 1-15,-2-2-2 0,-1-1-19 0,1-1-11 16,2-1-19-16,2-6-19 16,0-3-23-16,0-2-54 15,-2 1-72-15</inkml:trace>
  <inkml:trace contextRef="#ctx0" brushRef="#br0" timeOffset="59505.3">26240 7419 366 0,'0'0'81'0,"0"0"-14"16,0 0-24-16,0 0 17 0,0 0-12 15,0 0-15-15,0 0-2 0,0 0 3 16,0 0-2-16,4-5-11 0,-4 5-6 15,0 0-4-15,0 0-4 0,0 0-4 16,0 0-3-16,0 0 1 0,0 0 0 16,0 0-1-16,0 0-1 0,2 0-17 0,2 2-33 15,0-2-40-15,3-2-41 0,-3-5-211 16</inkml:trace>
  <inkml:trace contextRef="#ctx0" brushRef="#br0" timeOffset="70572.45">23929 7351 139 0,'0'0'53'16,"0"0"1"-16,0 0 3 0,0 0-2 0,0 0-19 15,0 0 1-15,0 0 4 0,2-16-3 16,-2 14-7-16,0 1-11 0,0 0 6 16,0 1-7-16,0-2-2 0,0 2-2 15,0 0-2-15,0-1-1 0,0 1 1 16,0-1-6-16,0 1 0 0,0 0-3 16,0 0-1-16,0 0 0 0,2 0 1 15,0 0-2-15,0 0 2 0,0 0-1 16,2 0 1-16,1 0 3 0,1 1-3 15,-4 2-2-15,0 0 1 0,2 2-1 16,2 4 0-16,-2-1-2 0,1 0 0 0,1 2 2 16,-2-1-2-16,-2 3 1 0,0-2-1 15,2 2 0-15,0 2 0 16,0 1 1-16,1 2-1 0,-3-3 0 0,4 1 0 16,-4-2 0-1,0-3 0-15,-2 0 0 0,2-3 0 0,0 1 0 0,-2-2-1 0,0-3 1 16,0 1 1-1,0-2-1-15,0 0 1 0,0 0-1 16,0-2 1-16,0 1 0 0,0-1 1 0,0 0-1 16,0 0 3-16,0-2-1 0,-2-2 2 0,-2-1 9 15,0-1-1-15,-2 0-9 16,-1-4-2-16,3 3-2 0,0-2 0 0,2 1 0 16,0 1 1-16,0 1 0 0,0 1-1 15,0-1 0-15,2 1 0 0,-2 3-1 16,2-2 2-16,0 1-2 0,0 2 1 15,0-5 0-15,0 3 0 0,0-1 0 16,0-1 0-16,0 1 0 0,2-3-1 16,0 1 2-16,0 1-2 0,2 0 2 15,-2 1-2-15,2-1 1 0,2 2 0 0,-1-1 2 16,3-1-1-16,-4 0-1 0,0 2 3 16,0-1 0-16,2 1 0 15,1 1-1-15,-1-1 0 0,0 1 0 16,-4 2 0-16,2-1-1 0,0 0-1 0,3 0 2 15,-1 0 0-15,2 0-2 0,-6-1 3 16,2 0 3-16,-2-1 0 0,0 2 0 16,2-1 0-16,1 1 0 15,-3-1-2-15,2 1 0 0,0 1-3 0,-2 0-1 16,0 0 1-16,0 0 0 0,-2 0-1 16,2 0-1-16,0 0 1 0,-2 0 1 0,2 0-1 15,0 0 0-15,0 0 0 0,1 0 0 16,-1 0 1-16,0 0 0 0,0 0 0 15,0 1 0-15,-2-1 1 0,2 0-1 16,2 0 1-16,-2 0 0 0,0 2-1 16,0-1 2-16,-2 2-3 15,4 1 0-15,-2-2 0 0,1 1 1 0,1 0-1 16,0 0 0-16,-2 0 0 0,2 1 1 16,0-2-1-16,-2 2 0 15,2-1 1-15,-4 1 0 0,2-1 0 16,0 0 1-16,-2-1 0 0,3-1 1 15,-1 2 0-15,0-1-1 0,-2 0 0 16,2 1 0-16,0-2 1 0,0 2-1 0,0 1 1 0,0 1-2 16,-2 3 0-16,2-3 1 15,-2 1-1-15,0 1-1 0,0-1 1 0,0 1 0 16,0-4 0-16,0 2-1 0,0 0 0 16,0 1 0-16,0 1 0 15,0 0 0-15,-4 0 1 0,2 1-1 0,0-2 1 16,-2 1-1-16,4-3 0 0,0 0 1 0,0 0-1 15,-2-2 0-15,2-1 0 0,0 2 0 16,0-3 1-16,-2 3 0 0,2-3-1 31,0 1 0-31,0-1 1 0,0 1 0 0,0-1 0 0,0 0 0 0,0 0 1 16,-3 0-2-16,3 0 1 0,0 0 1 16,0 0 1-16,-2 0-3 0,0 0 0 15,0-2-13-15,-6-3-13 0,4 0-17 0,2-3-27 16,-4-1-38-16,4-6-62 0,-3 0-294 15</inkml:trace>
  <inkml:trace contextRef="#ctx0" brushRef="#br0" timeOffset="84493.04">22176 3835 167 0,'0'0'44'0,"0"0"10"16,0 0 17-16,0 0-20 0,0 0-13 16,0 0-10-16,0 0 3 0,0 0-4 15,-2-34-2-15,2 33-2 0,0-1 7 16,0 0 0-16,0 0-3 16,0 1-9-16,0 0-1 0,0 0 0 0,0 1-2 15,0 0 1-15,0 0 1 0,0 0-8 16,0 0-3-16,0 0-5 15,-2 1 1-15,2 2-1 0,0 3-1 16,-2 2 0-16,0 1 0 0,0 4 2 0,0 1-2 16,2 3 0-16,-2-2 0 0,-3 3 1 15,3 1-1-15,2-2 0 0,0 0 1 0,2-1-1 16,-2-2-1-16,0-1 1 0,0-2 0 16,0-3 0-16,0-1 0 0,0 0 0 15,0-3 0-15,0-1 0 0,0-3 0 16,0 0 0-16,0 0-2 0,0 0-24 15,0 0-18-15,5-6-5 0,-5-2-15 16,0-3-26 0,0-2-46-16,0-3-217 0</inkml:trace>
  <inkml:trace contextRef="#ctx0" brushRef="#br0" timeOffset="84703.67">22174 3653 365 0,'0'0'74'0,"0"0"-26"16,0 0 7-16,0 0-2 0,0 0-21 15,0 0-18-15,0 0-7 0,0 0-2 16,0 0-4-16,0-23-1 0,0 23 0 16,0 2 0-16,2 3-2 0,2 2 2 15,2 2-17 1,3 0-48-16,-3-2-28 0,-2 1-34 0,2-1-101 0</inkml:trace>
  <inkml:trace contextRef="#ctx0" brushRef="#br0" timeOffset="85169.93">22403 3720 501 0,'0'0'38'0,"0"0"-8"0,0 0 15 0,0 0-10 16,0 0-16-16,0 0-12 0,0 0-4 15,0 0-1-15,25 10 0 0,-25 7-2 16,2 4 3-16,-2 2-2 0,0 0 2 16,0 1-1-16,0-1 0 0,2 1-2 15,0-5 0-15,1 0 1 0,1-5-1 16,0-1 0-16,2-1 0 0,-4-4-1 15,4 0 1-15,-4-1 0 0,-2-2 1 16,4 0-1-16,-4-3 0 0,3-1 1 16,-3-1-1-16,0 0 0 0,0 0 3 15,0 0 0-15,0-2 0 0,0-1 1 16,-3-3 5-16,-1 0 14 0,2-5-16 0,-4-1 0 16,0-3 4-16,0-7 0 0,2-6-2 15,-1-6-1-15,3 0 2 16,0-2-10-16,2 4 1 0,0 3-1 0,2 4 1 15,0 3-1-15,0 5 1 0,1 3-1 16,-1 2 1-16,0 4-1 0,2-1 0 16,2 0 0-16,4 2 0 0,-1-2 0 15,-1 1-1-15,8 2 1 0,-5 2-1 16,5 3-1-16,-1 1 2 0,1 0-1 16,1 5-11-16,-5 3-57 0,3 1-19 15,-9 3-53-15,-4-1-89 0</inkml:trace>
  <inkml:trace contextRef="#ctx0" brushRef="#br0" timeOffset="85392.06">22362 3814 492 0,'0'0'51'0,"0"0"2"0,0 0 11 16,0 0-9-16,0 0-20 0,0 0-14 15,0 0 0-15,0 0-9 0,8-21-7 16,3 19-4-16,5-1 0 0,3 0-1 16,4 0 0-16,8 1 0 0,-5 1 0 15,5 1 0-15,-4-1 0 16,2 3 0-16,0 5-54 0,-2-1-54 0,-2-1-85 16</inkml:trace>
  <inkml:trace contextRef="#ctx0" brushRef="#br0" timeOffset="87074.93">22991 3701 142 0,'0'0'56'0,"0"0"-6"0,0 0 8 0,0 0-1 0,0 0-18 0,0 0-4 16,0 0-3-16,0 0 0 0,-3-12-8 15,3 10-7-15,0-1-2 0,0 1 5 16,0 1-5-16,0 0-1 0,-4-1-3 16,4-1-1-16,0 3-2 0,0-2-1 15,0 1 1-15,-2 0 2 0,2-1-3 16,0 2-1-16,0-2 0 0,0 2 1 0,0 0 1 15,0 0 2-15,-2 0-1 16,2 0-1-16,-2 0-1 0,0 0-3 0,-2 0-2 16,2 2 0-16,-2 0-1 15,2 1-1 1,-2 3 0-16,-1 1 0 0,-5 2 0 0,4 1 0 0,0 1 0 0,2 2 0 16,-1-2 0-16,-1 4 0 0,0-1 0 15,2 3 0-15,0 1-1 16,0-2 2-16,1 4-1 0,1-2 0 0,0 2 0 15,2 0 0-15,2-1 0 0,0 1 0 16,3-3 0-16,1-1 0 16,2 2-2-16,2-5 2 0,1-2 0 0,1 1 0 15,1-3 0-15,-3-1 0 0,6-3 1 16,-5-2 0-16,3-3 0 0,-1 0 1 31,-1 0-2-31,0 0-4 0,-1 0-60 16,-7 0-70-16,0 0-116 0</inkml:trace>
  <inkml:trace contextRef="#ctx0" brushRef="#br0" timeOffset="96466.31">23381 3762 88 0,'0'0'38'0,"0"0"2"0,0 0 10 15,0 0 9-15,0 0-15 0,0 0 0 16,0 0 3-16,19-9 3 0,-17 4-6 15,-2 2-11-15,0 1 3 0,0 0-9 16,0 2-7-16,0-3-2 0,0 0-5 16,-2 2-1-16,0-2 0 0,0 1-3 15,-2-2 0-15,1 0-3 0,-1 3 0 16,-2-2-2-16,0 2 1 0,0-1-3 0,2 1 0 16,-3 1-1-16,-1-1-1 15,0 1 2-15,0 0-2 0,-1 2 0 16,-3 5-1-16,0-1 1 0,3 1 0 0,-3 0 0 15,4 1 0-15,1 0 0 0,1 1-1 16,-2-2 1-16,2 2 0 0,0 0 0 16,-1 1-2-16,5 1 2 0,0-2-1 15,2 1 0-15,-2 0-1 0,2 1 0 16,0-1 1-16,2 1-1 0,2 0 0 16,0-2 1-16,3-1 1 0,-1 0 0 15,4-1-1-15,1-2 1 0,1-1 0 16,0 1-1-16,3-1-3 0,3 2-19 15,-1-1-30-15,4-2-39 0,-5-2-50 0,-1 2-99 16</inkml:trace>
  <inkml:trace contextRef="#ctx0" brushRef="#br0" timeOffset="97034.12">23700 3834 190 0,'0'0'199'0,"0"0"-159"16,0 0 12-16,0 0 19 0,0 0-16 0,6-55-24 15,-6 50-3-15,-6 0-6 0,3 0-6 16,-1 1-3-16,0-1-4 0,-2 1-1 16,-4-1-1-16,1 1-1 0,5 1 0 15,-2 2-2-15,-2-2-2 0,2 3-2 16,-1 0-2-16,1 0 2 0,-2 3 0 15,-7 2 0-15,5 1-1 0,-4 1 1 0,1 1-1 16,3 3 1-16,0-2-1 16,1 1-1-16,3 2 0 0,2-1 0 15,0 2 1-15,0-2-2 0,2 0 2 16,-3 3-1-16,3-1 1 0,2 0 0 0,2-2-1 16,-2 0 2-16,5 0-3 0,-1-2 2 15,-2-1 0-15,2-2-1 16,2-2 1-16,0-1 0 0,1-1 0 0,1-2 1 15,-2 0 1-15,0-2 0 0,7-4 1 16,-1-2 0-16,-2-2 0 0,5 0 0 16,-5-2-1-16,1-2 1 0,1-3 1 15,-2-2 2-15,1 2-2 0,1-2 2 0,-6 5-1 16,-2 1-2-16,3 5-1 16,-7 2 1-16,4 3 0 0,-4 3-1 15,0 0 1-15,0 0-1 0,0 0-1 0,0 1 0 16,2 4-4-16,0 2-2 0,0 4 5 15,0 0 1-15,2-2 0 0,-2 3 0 16,-2-1 1-16,2 2-1 0,-2-2 1 16,0 1-1-16,2-1 0 15,-2 0 0-15,2-2-12 0,0 2-9 0,3-4-7 0,-1 1-10 16,2-1-26-16,-2-3 0 0,6 1-54 16,-6-3-84-16</inkml:trace>
  <inkml:trace contextRef="#ctx0" brushRef="#br0" timeOffset="97395.34">23993 3770 378 0,'0'0'97'0,"0"0"-32"16,0 0 7-16,0 0-20 0,0 0-20 0,-6-50-5 15,6 45 2-15,-2 2-6 16,0-2-6-16,2 1-5 0,-6 2-2 0,3-1 1 15,1 0-4-15,0 2-2 16,0 0-1-16,-2 1-2 0,0 0-2 16,0 0 1-16,0 0-1 0,-7 4 0 0,1 2-1 15,4 1-1-15,0 2 0 0,-7 3 1 16,5 0 1-16,2 1-1 0,0 1 1 16,-3 1-2-16,5-2 1 0,-2 2 0 15,2-4 1-15,2 2 0 16,2-2-2-16,0 0 1 0,0 1 0 0,4-2-1 15,0 2 0-15,8-3 0 16,-3-1-5-16,-1 0 0 0,11-3 2 0,-7-3-2 16,9-2-8-16,-7 0-14 0,9-1-8 15,-9-5-16-15,5 0-29 0,-9 0-53 0,3-1-97 16</inkml:trace>
  <inkml:trace contextRef="#ctx0" brushRef="#br0" timeOffset="97900.36">24098 3646 403 0,'0'0'59'0,"0"0"2"16,0 0 22-16,17-53-32 0,-15 45-14 0,0 3-4 16,2 2 29-16,-4 1-53 0,0 2 2 15,0 0-4-15,0 0-3 16,2 2-4-16,2 4-4 0,3 4 1 0,-3 2 0 0,4 7 3 15,-4-1 1-15,0 2-1 0,-2 2 0 16,1 0 1-16,-1 4 0 16,-2-1 0-16,2 2-1 0,-2 0 1 0,0-2 0 15,2 2 0-15,-2-4-1 0,0-2-9 16,2-1 2-16,0-4-9 0,0-1-3 16,4-4 4-16,-6-6 0 15,2-1 5-15,-2-4-2 0,0 0 9 0,0 0 3 16,-2-1 3-16,-2-5 0 0,0 0-3 15,0-4 2-15,-2 1 0 0,1-3-1 0,3-2 3 16,0-4 0-16,-2-4 4 0,-2 0-1 16,6 0 5-16,0 5-7 0,0 6-5 15,0 3 1-15,4 4 1 0,0 0-2 16,-2 1 0-16,2 1 0 0,1-3 0 16,5 5-1-1,4-2 1-15,-5 1 0 0,5 1 1 16,1 0-1-16,1 3 1 0,1 3 0 0,1 0-1 0,-3 2 0 0,-1 0 0 15,1 1 0-15,-11 0 1 16,4 1-1 0,-4 1 0-16,-2-1 1 0,-2 4-1 0,-2 1 0 0,-4-1 0 0,0 2-6 15,2-2-40-15,-3-1-21 0,-1-2-38 16,4-1-60-16,4-2-158 16</inkml:trace>
  <inkml:trace contextRef="#ctx0" brushRef="#br0" timeOffset="98435.18">24553 3794 391 0,'0'0'88'0,"0"0"-21"0,0 0 2 0,0 0-14 16,0 0-12-16,0 0-12 0,0 0-8 15,0 0-4-15,-16-44-8 0,14 44-7 16,0 1-4-1,-3 5 0-15,-1 0-1 0,2 2 0 0,0 0 1 0,-4 1 0 16,4 2 0-16,-1 1-1 16,1-2 0-1,2 0 1-15,2-2 0 0,0 1-1 0,0-3 0 16,0 2 1-16,2-3 0 16,5 1-1-16,-1-1 0 0,4-3 0 15,-4 0 1-15,5-2 0 0,3 0-2 16,-4 0 2-16,5-4 0 0,-1-4 0 0,-1 1 2 15,3-3-2-15,-10 0 0 0,3-1 0 16,-3-2 1-16,-4 4 2 0,2-4-2 16,-4 3 3-16,-4-4 1 0,4 1 1 15,-6 1 0-15,0-1 1 0,-1 1 3 16,1 1 0-16,-8 2-8 0,3 5-1 16,7 0 0-16,-8 3-1 0,-1 1 0 15,7 4 0-15,-4 7-1 0,-2 0-1 16,1 3 0-16,1 3 0 0,-3-2 1 15,3-1-1-15,6-1-1 0,-6-1 1 16,6 0 1-16,-1-3 1 0,5 3-1 0,-2-2 0 16,2 3-1-16,2 0 1 0,5 1 1 15,3-1-1-15,-4 3 1 0,7-5 0 16,1 1-2-16,-4-3 0 0,9-2 1 16,-7 0 0-16,11 0-1 0,-8-2-19 15,9-3-18-15,1-2-11 0,0 0-13 16,6-6-33-16,0 0-68 0</inkml:trace>
  <inkml:trace contextRef="#ctx0" brushRef="#br0" timeOffset="98844.22">24989 3627 196 0,'0'0'195'0,"0"0"-123"16,0 0-6-16,0 0 1 0,0 0-16 16,0 0-19-16,0 0-8 0,0 0-1 0,-6-20-9 15,6 20-8-15,0 4-6 0,2 1 0 16,-2 2 0-16,2 2 5 0,0 2-1 15,-2 1 1-15,2 0 0 0,1 5-1 16,-1-1 0-16,0 1-2 0,0 3-2 16,0 2 1-16,-2-1 0 0,0 2-1 15,4-3 3-15,-4 0-3 0,0 0 1 16,0-3 0-16,2-2-1 0,2-1 0 0,-2-2-1 16,0-3-3-16,4-2-3 15,3-5 0-15,1-1 1 0,-2-1 0 16,5-1 0-16,3-4 0 0,-5-2-12 15,5-2-16-15,-5 1-26 0,1-4-37 0,0-3-36 16,-5-1-125-16</inkml:trace>
  <inkml:trace contextRef="#ctx0" brushRef="#br0" timeOffset="99032.99">24950 3596 218 0,'0'0'156'0,"0"0"-101"0,0 0-5 0,0 0-3 16,0 0-23-16,0 0-13 0,0 0-1 15,66-13-4-15,-39 18-5 16,-6 3 0-16,2 2-1 0,-1 1 0 0,-9-1-64 16,-1 1-115-16</inkml:trace>
  <inkml:trace contextRef="#ctx0" brushRef="#br0" timeOffset="99599.74">25206 3756 368 0,'0'0'66'0,"0"0"-13"15,0 0 0-15,0 0-7 0,0 0-15 16,0 0-6-16,0 0-1 0,0 0-4 15,-2-53-2-15,9 49-1 16,-3 1-1-16,2 1-4 0,4 1-2 0,5 1-3 16,-7 0 1-16,9 4-2 0,-7 2-1 15,6 5-3-15,1 0 3 0,-3 2-5 16,5 0 0-16,-11 2 0 16,7-1 1-16,-7 4 0 0,-4 0 0 0,0 0-1 0,0 0 1 15,-1 0-1-15,-3-1 0 16,0-3-14-16,-3-1 3 0,-1-4-7 0,2-4-3 15,0-2 6-15,0 0 8 0,0-3 6 16,-4 0 1-16,-2-3 1 0,1-3 0 16,1 2 1-16,2-4 1 0,2 0-1 15,-2-2 6-15,-4 0 3 0,1-4-2 16,1-3-2-16,4 0 4 0,-2-2 0 16,4-4-2-16,0 2-1 0,0 1 0 15,0 1 3-15,4 7-9 0,-2 1 0 16,6 5 0-16,1-1 1 0,-3 2-2 15,-2 2-1-15,6-1 0 0,5 1 0 16,-5 3 0-16,5-2-1 0,1 2 1 0,5 5-1 16,-9 2 1-16,5 2-1 0,-1 0 1 15,-9 1 0-15,3 0-1 16,0 4 1-16,-6 0 0 0,-2-1 0 0,0 2 0 16,1 0 1-16,-1-1 0 15,-2 0-1-15,0-2 1 0,0 0-1 0,0-1-8 16,0-4-10-16,0 1-14 0,0-3-28 15,-2 0-7-15,-3-3-49 0,5-2-45 16,-4 0-184-16</inkml:trace>
  <inkml:trace contextRef="#ctx0" brushRef="#br0" timeOffset="100136.48">25607 3608 357 0,'0'0'49'0,"0"0"11"15,0 0-1 1,0 0-8-16,0 0-6 0,0 0-11 0,0 0-6 0,-12-17-3 0,10 14-6 16,0 2-3-16,0 1-2 0,2 0-4 15,0 0-1-15,0-2-1 16,0 2-5-16,0 0 0 0,0 0-1 0,0 0-2 15,2-1 0-15,2 0 0 0,4 1-2 16,1 0 2-16,1 0 3 0,6 0 1 16,-3 1 1-1,6 2 1-15,-5 1-2 0,7 1-2 0,-9 1-1 0,7-1 0 16,-11 3-1-16,2-1 1 0,1 1-1 16,-3-1 0-16,-4 0 0 15,-4-1 0-15,2 3 0 0,0-2 1 0,0 2-1 16,-2 0 1-16,4 3-1 0,-4-1 0 0,2 4 0 15,-2 2 2-15,0 3-2 0,0-2 0 32,0 0 2-32,0 1 0 0,-2-2-2 0,0 0 0 0,0-1 0 0,2-1 0 15,0 1 1 1,0-1-1-16,2-2-1 0,-4-2 1 0,2-2 0 0,0-2 0 16,-2-2 0-1,-2-1 2-15,4 0 0 0,-8-1-1 16,-3-2 3-16,-1-1 0 0,2 0-2 0,-9 0-1 0,5 0 1 15,-7-2-2-15,6-1 0 16,-1 2 0-16,3 0-12 0,1 1-17 16,2 0-24-16,4 0-15 15,-3 0-16-15,1 0-68 0,0 2-231 16</inkml:trace>
  <inkml:trace contextRef="#ctx0" brushRef="#br0" timeOffset="101019.78">26370 3669 130 0,'0'0'94'0,"0"0"-34"15,0 0-17-15,0 0 5 0,0 0 1 16,0 0-8-16,-8-22-6 0,6 21-3 16,-2 1 0-16,4-1-1 0,0 0-4 15,0 0 0-15,0 1-4 0,0-1 0 16,0 0 2-16,0 1-2 0,0 0-4 16,-2 0-6-16,2 0-5 0,0 0-5 15,0 3-3-15,0 3-1 0,0 1-5 16,0 3 6-16,0 3 2 0,0 0-1 15,2 1 1-15,-2 1-1 0,0 0 1 16,0 1 0-16,4 1-1 16,-4 0 1-16,4-1-2 0,-2 0 0 15,0 1 0-15,0-2 1 0,0 0-1 0,-2 0-31 16,2-1-52-16,-2 3-40 16,0-2-102-16</inkml:trace>
  <inkml:trace contextRef="#ctx0" brushRef="#br0" timeOffset="101303.03">26383 4053 357 0,'0'0'124'0,"0"0"-35"0,0 0-14 15,0 0-10 1,0 0-13-16,0 0-22 0,0 0-6 0,0 0-3 0,0 0-9 16,0-5-3-16,0 5-5 0,0 0 1 15,0 0-2-15,0 0-2 0,0 0-1 0,0 0 0 16,0 0 0-16,-2 0-5 16,2 2-31-16,-2-2-33 0,-1 0-25 15,-1 0-58-15,0 0-182 0</inkml:trace>
  <inkml:trace contextRef="#ctx0" brushRef="#br0" timeOffset="101886.34">26658 3722 156 0,'0'0'106'0,"0"0"-42"0,0 0-11 0,0 0 2 0,0 0-7 16,0 0-13-16,0 0-6 0,0 0 1 0,-11-7-8 15,11 8-4-15,-2 0-9 16,2 0 0-16,0-1-1 0,0 1-1 16,0-1 0-16,0 0 0 0,0 1 2 0,4-1 3 15,0 0-1 1,7 1 4-16,-5-1 1 15,6 0-3-15,5 0-6 0,-5-1-4 16,11-1-2-16,-6 0 1 0,1 1-1 16,-1 1-1-16,-3 0-2 0,-8 5-52 15,-1 0-53-15,-5 2-84 0,0-1-197 16</inkml:trace>
  <inkml:trace contextRef="#ctx0" brushRef="#br0" timeOffset="102090.62">26684 3887 399 0,'0'0'120'0,"0"0"-41"0,0 0-13 16,0 0-10-16,0 0-17 0,0 0-16 16,0 0-6-16,0 0-4 0,0 0 2 0,34-5-3 15,-20 5-9-15,-4 0-3 16,13 0 2-16,-8 0-1 0,5 0-1 0,-7 0-2 15,5-1-31-15,-7 1-48 16,3 0-35-16,-4 0-101 0</inkml:trace>
  <inkml:trace contextRef="#ctx0" brushRef="#br0" timeOffset="102594.33">27046 3723 1 0,'0'0'401'0,"0"0"-343"0,0 0 4 16,0 0 13-16,0 0-18 0,0 0-21 16,0 0-3-16,0 0 0 0,0 0-10 15,-2-38-9-15,2 38-5 0,-4 0 2 16,4 0-6-16,-2 2-2 0,2 0-3 15,-4 2-1-15,0 2-1 0,-3 1 1 16,1 1 0-16,2 3 0 0,0-2 0 16,2 0 1-16,-2 1 0 0,4 0-1 15,-2 0 1-15,2 1-1 0,0 0 0 0,0 1 0 16,0 0 0-16,2 5 1 16,2-3-1-16,4 0 0 0,3 0 1 15,-3-3-1-15,-2-2-1 0,4 0 1 0,5-4-1 16,-7-2-1-16,9-3 3 0,-3 0 0 15,3-2 0-15,-1-3 1 0,3-1 0 16,-5-1 1-16,-1-3 0 0,1-1 0 16,-8 0 3-16,1-3 16 0,-3 0 0 15,2-4-2-15,-6-2-3 0,0-6-4 16,-4-2-4-16,-2 0-4 0,-5 0-1 16,3 7-2-16,-11 3 0 0,3 2-1 15,-3 8-2-15,3 2-3 0,-3 4-13 16,5 2-13-16,-3 2-8 0,5 10-29 0,-7 0-34 15,5 3-72-15,-5-1-108 0</inkml:trace>
  <inkml:trace contextRef="#ctx0" brushRef="#br0" timeOffset="103255.8">27476 3533 207 0,'0'0'120'16,"0"0"-60"-16,0 0 4 15,0 0-1-15,0 0-10 0,0 0-6 0,0 0-9 16,-2-24-4-16,2 23-5 0,2-1-5 16,0 2-6-16,0 0-3 0,7 0-6 15,-3 3-1-15,0 0-4 0,2 5 1 16,7-2 3-16,-5 5 6 0,2 1-1 16,5 2-2-16,-3 3-3 0,5 1-2 15,-7 2 0-15,7 2-3 0,-7 0 1 16,3 0-3-16,-5 1 1 0,-4-1-2 15,-1-1 1-15,-1 0 0 16,-4-1 0-16,0 2 0 0,-2-5 2 0,-5 2-2 0,3 0 0 16,-2-1-1-16,-8 0-14 0,1 1-39 15,-3-4-64-15,-5-3-113 0</inkml:trace>
  <inkml:trace contextRef="#ctx0" brushRef="#br0" timeOffset="110083.15">23309 4373 180 0,'0'0'28'0,"0"0"9"0,0 0 24 0,0 0-15 16,0 0-12-16,0 0-6 16,0 0 8-16,0 0 3 0,-27 2 3 0,27-2-4 15,-2 0-6-15,2 0-4 0,0 0-1 16,0-2-3-16,2-1 1 0,2-2-9 16,-2 1-6-16,0-1 1 0,0 4-1 15,2-2-3-15,1 1-1 0,3 2-3 16,4 0-1-16,-3 0-2 0,3 0 0 15,4 3 0-15,1 2-1 0,2 5 1 16,-1 0 0-16,-1 3 0 0,5 2 0 0,-9 2 0 16,3 2 0-16,-1 2 0 0,-7-2 0 15,0-2 0-15,1 0 1 16,-7-3-1-16,2-2 0 0,-4-4 1 0,0-2 0 16,0-2-1-16,0 0 1 0,0-1 0 15,-2 0 1-15,0-2 0 16,-7 1 0-16,5-2 1 0,0 0-2 0,0 0 1 0,-2-2-1 15,2-2 2-15,0 1-1 16,-7-2-2-16,3-4 2 0,2 3-1 0,2-4 0 16,0-4 1-16,-3-1-1 15,3-2 4-15,4 0 8 0,0 0-1 16,4-1-3-16,5 1-4 0,1 0-2 16,2 1-2-16,3 4 0 0,1 1-1 0,3 0 0 15,0 3-1-15,-1 1 1 0,7 1-1 16,-4 2 1-16,1 2 0 0,5 1-3 15,2 1-39-15,-2 1-40 16,-8 6-38-16,1 1-73 0</inkml:trace>
  <inkml:trace contextRef="#ctx0" brushRef="#br0" timeOffset="110633.78">23778 4442 447 0,'0'0'57'16,"0"0"-11"-16,0 0 20 0,0 0-17 0,0 0-17 15,0 0-9-15,0 0 0 0,0 0-2 0,4-37-7 16,-4 37-9-16,0 0-4 16,0 0-1-16,0 1-2 0,2 0-2 15,2 5-3-15,-2 1 5 0,3 0 2 0,1 0 1 16,4 1-1-16,0 0 0 15,1 2-1-15,10-2 1 0,-5 0 0 0,3 1 1 16,1-5 0-16,1 0-1 0,4-4 2 16,-5 0-1-16,1 0 1 0,2-2-1 15,-9-1 0-15,5-3 0 0,-11 1 0 16,3-2 1-16,-1 0 0 0,-6-2 0 16,-2-2 1-16,0 0 0 0,-2-1 0 15,-2-2 3 1,-8 3 4-16,-3-2-4 0,3 1-3 0,-13 2-3 0,9 2 0 15,-11 0 0-15,6 7-2 0,5-1 1 0,-3 2 0 16,3 2 1-16,4 5-1 0,-9 3-1 16,9 2 0-16,-9 2 1 0,5 2 0 15,-1-1 1-15,3 2-1 0,5-1 0 16,1 0 1 0,-2-2-1-16,6-2 0 0,4 0-1 15,-2-3 0-15,8 1 0 0,-2 1 0 0,3-2 1 0,5 4 0 16,3-2 1-16,8-2 0 0,-7 0 1 15,7-2 0-15,4-3 0 16,0-1-1-16,-2 0-4 0,-2-1-30 0,-1-2-8 16,1 1-13-16,-4-1-14 15,-5-4-46-15,-1-1-49 0</inkml:trace>
  <inkml:trace contextRef="#ctx0" brushRef="#br0" timeOffset="110911.64">24307 4234 432 0,'0'0'63'0,"0"0"10"16,0 0 4-16,0 0-20 0,0 0-19 0,0 0-12 16,0 0-5-16,0 0-7 0,15-25-13 15,-11 33 0-15,0 5-1 0,4 5 3 31,-2 5 1-31,-1 6-1 0,-3 3-1 16,-2 4 0-16,0-4 0 0,2 0-2 16,0-3 2-16,4-2-1 0,0-2 0 15,5-2-1-15,-5-2 2 0,-2-2-2 16,0-3-32-16,-2-3-18 0,2-2-10 16,-2-4-21-16,-2-4-58 0,0-1-67 0</inkml:trace>
  <inkml:trace contextRef="#ctx0" brushRef="#br0" timeOffset="111091.14">24169 4457 363 0,'0'0'77'16,"0"0"-4"-16,0 0-6 0,0 0-7 16,0 0-15-16,0 0-11 0,0 0-11 15,6-51-5-15,6 48-9 0,1-1-4 16,5 0-2-16,5 2-2 0,2 1-1 15,4 1 0-15,-2 0 0 0,2 0 0 16,-7 1-39-16,3 1-53 0,-4 2-64 0,-7-4-142 16</inkml:trace>
  <inkml:trace contextRef="#ctx0" brushRef="#br0" timeOffset="111484.66">24526 4407 467 0,'0'0'61'16,"0"0"3"-16,0 0-2 15,0 0-5-15,0 0-14 0,0 0-18 16,0 0-2-16,0 0-5 0,0 0-11 0,13-39-6 16,-9 46-1-16,-2-1-2 0,0 4 2 15,0 2 1-15,0 3 0 0,-2 1 0 16,2 2 0-16,2 2-1 0,3 0 1 15,-1-2-1-15,2 1 0 0,-2-2 1 16,3-2 0-16,3 1 0 0,0-4-1 16,1-3 2-16,3-3-2 0,-5-2 1 15,3-3-1-15,-2-1 0 0,-1-3 1 16,3-4 0-16,-5 0 0 0,-5-1-1 16,0-2 1-16,2-3 1 0,-4-1-1 15,-2-3 0-15,0-3 2 0,0-2-1 16,0-2 1-16,0 1-2 0,-2 3 0 0,-2 5 0 15,-2 4-1-15,2 4 0 0,-3 3 0 16,-3 1-4-16,2 3-14 0,4 0-24 16,-1 5-22-16,-1 4-13 0,-4 2-52 15,2-2-65-15</inkml:trace>
  <inkml:trace contextRef="#ctx0" brushRef="#br0" timeOffset="111956.37">24977 4510 327 0,'0'0'37'0,"0"0"-22"16,0 0 14-16,0 0 19 0,-56-25-16 16,48 22-11-16,2-2-1 0,-5 0 4 15,5-1-3-15,0-3 9 0,4 2-17 16,0-2 5-16,-2-1-3 0,4-3 2 15,-2 1-3-15,2 1 2 0,2 1 3 16,4 0-2-16,-4-1-4 0,6 2 0 16,3 2-4-16,1 0 2 0,-4 0-4 0,9 3 0 15,-5 4-3-15,5 0-2 0,1 4-1 16,5 4 0-16,-6 2-1 0,3 1 0 16,-7 3-2-16,-1 0 2 0,-6 1 0 15,-4 5 0-15,-4 1 1 0,-8 0 0 16,-2 2 0-16,1-4 1 0,-7 3-2 15,5-4-2-15,1-1-2 0,-1-5 4 16,7-2 0-16,2-3 0 0,0 1-1 0,-2-2 1 16,2 1 0-16,2-1 0 15,2-3-1-15,-3 2 1 0,3-4 0 16,0 0 0-16,3-1 0 0,3 0 0 16,4 0 0-16,-2 0 0 0,7-3 1 0,-1-1-1 15,9-2 0-15,-6 1-1 16,3-1 0-16,-5 1-1 0,5 0-41 0,-9-3-33 15,7-4-52-15,-9 1-67 0</inkml:trace>
  <inkml:trace contextRef="#ctx0" brushRef="#br0" timeOffset="112555.53">25078 4488 294 0,'0'0'77'0,"0"0"-12"15,0 0 4-15,2-54-5 16,0 42-8-16,-2 2-21 0,3 3-1 0,-1 0-10 16,0 3-2-16,-2-1-1 0,4 3-3 15,-2 0-2-15,2-1-4 0,2 2-3 16,0 0 0-16,-1-1-5 0,1 2 0 0,4-1 0 16,5 1 0-16,-3-2 0 15,7 4-1-15,-7 2 0 0,7-1-2 16,-7 4 0-16,7 1 0 0,-9 0 0 15,4 2-1-15,1 0 0 0,-9 2 0 16,2 1 1-16,3 2-1 0,-5 2 2 16,-4 0-2-16,-2 2 0 0,0 0 0 0,0-1 1 15,0 0-1-15,-4-2 1 0,2-2-1 16,-5-2 0-16,5-3 0 0,0-2 0 16,0-3 0-16,0-2 0 0,0-1 0 15,0-1 1-15,-2 0 1 0,2-1 0 16,-2-4 1-16,-2-1-3 0,-3-2 0 15,5-4 1-15,-2 2 0 0,2-5-1 16,2 0 0-16,2-3 1 0,-4-1 0 16,2-2-1-16,2-3 1 0,0 1 0 0,2-1 0 15,2 4 0-15,-2 4 1 0,4 2-1 16,0 6 0-16,0 2 2 0,5 0-1 16,-5 3-1-16,6 0 1 0,5 2-2 15,-5 1 0 1,9 1 0-16,-9 4 0 0,9 1 0 0,-6 1 0 0,1 1 0 15,-6 2 0-15,7 1-1 0,-7 1 1 16,-8 0 0-16,2 4 0 0,3-2 0 16,-3 1 0-16,-4 1 0 0,0-1 1 15,0-2-1-15,-4-2 0 0,0 0-2 16,-1 0-6-16,1-3-12 0,-2 2-27 16,-6-2-21-16,-3-1-10 0,1 0-84 0,-1-4-46 15</inkml:trace>
  <inkml:trace contextRef="#ctx0" brushRef="#br0" timeOffset="113186.66">26174 4459 237 0,'0'0'61'15,"0"0"-10"-15,0 0 10 0,0 0 4 16,0 0-16-16,0 0-2 0,0 0-2 15,0-40-5-15,2 33-6 0,-2 1-4 16,-2-2-2-16,2 1-4 0,0 0-2 16,-4 1-6-16,-2-2-1 0,-3 2-11 0,1-1-1 15,2 2-1-15,-5 2-1 0,-5 0 0 16,6 3 0-16,-9 0-1 0,5 0 0 16,-7 2-1-16,6 2 2 0,-3 2-1 15,7-1 0-15,-3 1 0 0,2 3-1 16,5 2-1-16,-1 3 2 0,0 0-3 15,2 1 1-15,1 4 2 0,1-2-1 0,4 1 0 16,0 2 1-16,0-4-1 16,0 1 0-16,7-4 1 0,1 1 0 15,4 0-2-15,-3-2 2 0,9 5-2 16,-3-6 2-16,7-2-1 0,-5-2-7 0,8-3-17 16,2-3-3-16,-1-1-9 0,1-4-21 15,0-1-30-15,0-3-28 0,-2 2-52 16</inkml:trace>
  <inkml:trace contextRef="#ctx0" brushRef="#br0" timeOffset="113972.58">26472 4477 340 0,'0'0'65'0,"0"0"6"0,0 0 3 0,0 0 4 16,0 0-31-16,-5-54-14 0,3 45 3 15,-2 2-6-15,-2 2-9 0,2 0-4 16,-2 2-7-16,2 0-6 0,-1 1 0 15,-3 1-2-15,-2 1-1 0,-3 1-1 16,3 5 0-16,-6 2-2 0,5 4 1 16,-7 4 0-16,7-1 0 0,-5 2 0 15,3-1 1-15,7 1-1 0,0 0 0 0,-2-2 1 16,4-1-2-16,4-1-1 16,0 0 0-16,0-2-1 0,4-1 1 15,6 0 0-15,-4 0 1 0,-2-2 2 16,7-5-2-16,3 0 2 0,-4-3 0 0,9 0 1 15,-4-3-1-15,3-4 1 0,-3-1 0 16,3-2 0-16,-5 0 0 0,-1-1 1 16,2-2 0-16,-5-1 3 0,1 0 4 15,0-2 1-15,-3 2 2 0,-5 0-5 16,0 5-2-16,0 4 0 0,-2 0-1 16,0 3 0-16,0 1 0 0,0 1-1 15,0 0-1-15,-2 2-2 0,0 3-1 16,0 3-2-16,0 5 0 0,-5 2 2 15,3 4 0-15,-2-1 1 0,4 2 0 16,0-3-1-16,2-2-4 0,0 1-13 16,0-5 4-16,4 3-4 0,6-5-5 15,-1 0-9-15,-3 0-4 0,10-2 1 16,-3-3-16-16,1-4 8 0,3 0 16 0,6-4-12 16,-7-4 28-16,9 0 11 0,-11-1 0 15,7-4 0-15,-4 0 3 0,-1-1-3 16,-8-3 5-16,5-1 14 0,-5-2 2 15,-2-2 2-15,-2-3 3 0,3 3 2 16,-3 4 1-16,0 3 8 0,-2 2-14 16,-2 2 8-16,0 2 0 0,0 1-2 15,0 2-11-15,0 1-2 0,0 0-3 16,-2 2 0-16,-2 2-6 0,2-2-2 16,0 2 0-16,-1-1-2 0,-1 1 1 15,2 1-4-15,-2 0 2 0,2 0-2 0,-4 1-1 16,-2 3 0-16,-1 1 0 0,3 1-1 15,4 3 1-15,-6 2 0 0,0 3 0 16,1 0 0-16,1 1 1 0,4 2-1 16,0 0 1-16,0 2-1 0,2-2 1 15,0 2 0-15,0-1-1 0,0 3 1 16,2-5 0-16,2 1 0 0,4-2 1 16,3-1-2-16,-3-2-1 0,0-3-6 15,7-3-4-15,-3-5-5 16,5-1-2-16,-1 0-7 0,5-6-19 0,-5-3-5 15,7-2-13-15,-10-3-14 0,7-3-32 16,-12-4-14-16,5 1-65 0</inkml:trace>
  <inkml:trace contextRef="#ctx0" brushRef="#br0" timeOffset="114425.03">26918 4384 235 0,'0'0'101'16,"4"-57"-17"-16,-4 43-13 0,0 6-3 16,0 1-9-16,0 2-13 0,0 3-9 15,0 2 0-15,-4 0-7 0,4 0-4 16,0 0-9-16,0 0-11 0,0 2-6 15,0 4-1-15,0 2-1 0,4 6 2 16,-2 1 5-16,0 1 1 0,0 1-2 16,0 3 0-16,1 0-1 0,-1 5-1 0,0-2-2 15,0 2 2 1,2 0-2-16,0-1 1 0,0-1 0 0,4-4 0 0,-3-1 0 16,-1-2-1-16,-2-5 0 15,2-3-1-15,-4-2-6 0,0-4-3 16,0-2 4-16,0 0-8 0,0 0 2 0,0 0 7 15,0 0 2-15,0 0 3 0,0-2 0 16,-2-4 6-16,0-2-3 0,0-1-2 16,0-2 0-16,0-5-1 0,-1 0 2 15,3-4-1-15,0 1 1 0,0 5 0 16,3 3-1-16,1 3 1 0,-4 2-1 0,2 2 1 16,2 0-1-16,2-1 1 0,6 1-1 15,-3 1-1-15,3 1 0 0,7 2 0 16,-7 0 1-16,9 4-1 0,-9 2 0 15,7 0 0-15,-11 3-1 0,4 0 1 16,-5 1 0-16,-3 2-1 16,-4 2 1-16,0-2 1 0,0 1-1 0,-6-1 0 15,1 1 2-15,1-1-2 0,4-1-14 16,0 0-16-16,0-1-26 0,9-1 5 16,-3-2-25-16,0-3-57 0,2-2 4 15,7-2-186 1</inkml:trace>
  <inkml:trace contextRef="#ctx0" brushRef="#br0" timeOffset="114885.34">27286 4468 441 0,'0'0'63'0,"0"0"-6"16,0 0 7-16,0 0-9 0,0 0-16 15,0 0-13-15,0 0-8 0,0 0-3 16,0 0-8-16,-6-13-7 0,8 18-2 15,4-1 0-15,0 4 2 0,-4-1 1 0,0-1-1 16,3 3 0-16,-3 0 0 0,4 1 0 16,4 0 1-16,-2 0-1 0,-1-1 0 15,1-1 1 1,4 0-1-16,-3-5 0 0,1-1 1 0,4-2-1 0,-1 0 0 16,-1-2 1-16,5-4 0 0,-11-2 2 15,4 2-3-15,1-4 3 0,-7 0-2 16,-2-1 2-16,-2-3-1 0,0-2 1 15,0-3 2-15,-2 1 1 0,-2 1 1 16,-3 1 1-16,-1 4-1 16,0 2-1-16,2 3-4 0,-3 3-1 0,-1 2-1 0,2 2 0 15,-3 5 0-15,-5 3-3 0,6 4 1 16,-9 2 1-16,4 0 0 0,3 2 0 16,-4 1 1-16,7 0 0 0,1-3 0 15,-2 1-1-15,3-1 1 0,7 0-1 16,0-1-1-16,0 0 1 0,0 1-1 15,7 0 1-15,3-2 0 0,0 2 1 16,1-6-4-16,9-1-13 0,-1-1-5 16,6-3-9-16,2-3-16 0,6-1-17 15,0-1-41-15,0-6-57 0</inkml:trace>
  <inkml:trace contextRef="#ctx0" brushRef="#br0" timeOffset="115231.85">27728 4331 158 0,'0'0'272'16,"0"0"-193"-16,0 0-1 0,0 0-8 16,-2-52-12-16,4 47-13 0,0-3-6 15,0 4-5-15,-2 1-6 0,0 2-10 16,3 0-6-16,-3 1-4 0,0 0-3 15,0 0-5-15,2 3 0 0,0 5-4 0,4 5 1 16,-2 4 2-16,0 3 1 0,-4 7 1 16,2 0-1-16,-2 4 1 15,0 0-1-15,-2 2 1 0,0-3-1 16,0-3 0-16,2-4 1 0,0 0 0 0,0-5-1 16,0-2 1-16,0 0-1 0,4-3 0 15,0-1 0-15,0-2 0 0,-2-3-1 16,5-3 1-16,5-2 0 0,1-2-1 15,-1 0 0-15,9-2 1 0,-5-3-1 16,5 0-4-16,-5-2-15 0,-3-2-17 16,-3-3-21-16,2-1-20 0,-5-4-28 0,-3-7-80 15</inkml:trace>
  <inkml:trace contextRef="#ctx0" brushRef="#br0" timeOffset="115404.31">27716 4279 389 0,'0'0'34'16,"0"0"5"-16,0 0 9 0,0 0 11 15,0 0-25-15,0 0-22 0,0 0-8 0,0 0-1 16,50-34-3-16,-34 39 1 0,-3 2-1 16,3 0-12-16,1 0-89 0,-7 0-81 15</inkml:trace>
  <inkml:trace contextRef="#ctx0" brushRef="#br0" timeOffset="116002.35">27999 4442 334 0,'0'0'52'0,"0"0"-7"15,0 0 6-15,0 0-7 0,0 0-3 16,0 0 0-16,0 0-7 0,-18-50-3 16,18 43-6-16,0 0 1 0,0 1-2 15,0 3-6-15,2 2-2 0,0 0-6 16,2-2-6-16,0 1-3 0,2 0 0 0,0 0 0 16,7 2 0-16,-5 0-1 0,6 3 0 15,3 3-1-15,-5 1 1 0,7 3 1 16,-4 1-1-16,5 3 0 0,-9 1 1 15,3-5-1-15,-4 4 0 0,-3-3 0 16,-5-1 0-16,0 2 1 0,0-4-1 16,-2 1 1-16,0-1-1 0,0-1 1 15,-2 0 0-15,-2-2 0 0,4 0 0 0,-7-2 0 16,5 0 1-16,-2-1-2 16,0-2 1-16,-4 0 0 0,-1 0-1 15,5-5 1-15,0 0-1 0,-2 0 0 0,-2-2 0 16,4 1 0-16,-3-2 0 0,5-2 0 15,-2-2 0-15,4-2 0 16,0-5 1-16,0 0-1 0,6-2 0 0,1 0 1 16,5 1 2-16,-4 2 2 0,3 3 0 15,3 5 4-15,-6 4 1 0,1 2-9 16,5 2 0-16,-2 2 0 0,7 1-1 16,-2 5 0-16,3 4 0 0,-5 2 0 15,7 1 0-15,-7 4 0 0,4-1 1 16,-9 3-1-16,-4-3 0 0,4-1 0 0,-5 0 0 15,-5 0 1-15,2-3-1 0,-2-1 0 16,0 1 0-16,0-3-10 0,-5 2-21 16,3-4 0-16,-4 0-35 0,0-3-5 15,2-1-33-15,-2-2-51 0</inkml:trace>
  <inkml:trace contextRef="#ctx0" brushRef="#br0" timeOffset="116491.07">28363 4198 457 0,'0'0'85'0,"0"0"-28"16,0 0 5-16,0 0-9 0,0 0-12 0,0 0-14 16,0 0-6-16,6-35-4 0,-6 35-4 15,0 0-5-15,2 0-2 0,-2 0-1 16,6 0-2-16,-1 0 0 0,3 0-2 15,-2 0 0-15,2 0 0 16,9 0 2-16,-5 3 0 0,11 0 2 0,-6 3 2 16,5 0-2-16,3 1 2 0,-8 0-7 0,1-1 0 15,-12 0 2-15,9-2-2 0,-7 1 0 16,-4-1 0-16,-2 1 0 0,2 3-1 16,-4 1 0-16,0 4 1 0,0 0 0 15,0 0 1-15,0 4-1 0,0 1 0 16,-4 2 1-16,2 2-1 0,-4 1 0 15,0-1 0-15,0 1 1 16,-1-3-1-16,5 0 0 0,2-4 0 0,-2 0 1 16,2-1-1-16,0-2 0 15,0-3 0-15,0 0 0 0,2-2 0 0,-2-2 0 16,0 0 1-16,0-2-1 0,0-1 0 0,0 1 0 16,-6 0 1-16,2-1 1 0,-10-1 1 15,3 1-1-15,-3-3-1 16,-3 2-1-16,9-1 0 0,-6 2-1 0,3 0-6 15,5-1-6-15,-2 2-4 0,-3-1-8 16,3 1-15-16,2 0-32 0,-4-2-12 16,-3-1-67-16,7 1-77 0</inkml:trace>
  <inkml:trace contextRef="#ctx0" brushRef="#br0" timeOffset="116759.95">28787 4586 423 0,'0'0'88'0,"0"0"-7"0,0 0-13 16,0 0 3-16,0 0-15 15,0 0-26-15,0 0-9 0,0 0-1 16,29 18-2-16,-29-7-9 0,0-2-3 0,0 2-4 15,-2 0 1-15,-3 0-1 0,-1-1 0 16,0 0 0-16,0-3-1 16,2 0-1-16,-7-4-24 0,-3-1-33 0,6 0-44 15,-9-2-64-15,7-2-207 0</inkml:trace>
  <inkml:trace contextRef="#ctx0" brushRef="#br0" timeOffset="116933.88">28878 4345 590 0,'0'0'14'16,"0"0"-8"-16,0 0 11 0,0 0 17 16,0 0-18-16,0 0-16 0,0 0 0 15,0 0-2-15,0 16-6 0,-2-3-62 16,-5-1-78-16,7-4-131 0</inkml:trace>
  <inkml:trace contextRef="#ctx0" brushRef="#br0" timeOffset="-207318.83">2865 5440 9 0,'0'0'72'15,"0"0"-49"-15,0 0-4 0,0 0 3 0,0 0 4 16,0 0-1-16,0-12 4 0,-2 11 4 16,0-2-4-16,-4 0-6 0,-1 3-3 15,1 0-6-15,0-2-3 0,4 1-1 16,-2-1 3-16,2 1 5 0,0-1 7 15,0 0-1-15,0 1-11 0,2 0-1 16,0 1 0-16,0-1-1 0,0 0-1 16,0 1-1-16,0 0-3 0,0 0-1 15,0 0 0-15,0 0-3 0,0 0-2 0,0 0 0 16,0 0 0-16,0 0 0 16,4 0 0-16,-2 2 1 0,0-1-1 0,0 0 5 15,2 1-1-15,6-1 8 0,5 0-1 16,-5-1 0-16,11 0-4 0,-2 0 1 15,3 0-2-15,7-3-1 0,2 0 1 16,-2-1-1-16,6 1-1 0,0 0 0 16,3 0-1-16,3 0 2 0,7 0-1 15,-3 0 1-15,3-1-1 0,3-1 2 16,3 1-1-16,0 0 1 0,6-1 2 16,4-2 3-16,0-1-7 0,2-1 2 0,0-1 1 15,0 0-3-15,-2 2 0 0,0-1 3 16,-4 3-2-16,-8-3-2 0,0 5 1 15,-13 1-1-15,-4 1 0 0,-6 2-1 16,-8 0-2-16,-5 0 1 0,-5 2-1 16,-1 1 0-16,-2-3 0 0,-4 1 1 15,0-1-1-15,3 2 0 0,1-2 1 16,-2 0-1-16,-2 0 1 16,0 0 1-16,1 0-1 0,-3 0 1 0,0 0 2 0,0 0 16 15,-2 0 0-15,0 0-7 0,0 0-3 16,0-2-3-16,0 2 0 15,0 0-4-15,0 0 1 16,0 0-4-16,0 0 1 0,0 0-1 0,0 0 1 0,0 0-1 16,0 0 0-16,0 0-1 0,0 0 0 15,0 3-3-15,0 0 1 0,0 3-2 0,0-2-32 16,0 3-5 0,0-2-15-16,0 1-14 0,0 1-38 0,0-2-54 0,-4-2-145 15</inkml:trace>
  <inkml:trace contextRef="#ctx0" brushRef="#br0" timeOffset="-206674.72">4409 5310 312 0,'0'0'93'0,"0"0"-33"0,0 0 3 16,0 0-4-16,0 0-11 0,0 0-16 15,0 0-5-15,2-34 2 16,-2 34-7-16,0 0-8 0,0 0-7 0,0 0-1 16,0 0-2-16,0 3-4 0,0 1-1 15,0 4-1-15,2 0 2 0,-2 4 1 16,2 2 0-16,3 2 1 0,-5 1 2 16,2 3 2-16,0 1 0 0,0 4-3 15,-2 5-1-15,0 2 0 0,2 4-1 16,-2-4 1-16,2 3 0 0,-2-1-1 15,2 0 2 1,-2 1-2-16,6-1 0 0,-4 4 2 0,4 1-2 0,-1 2-1 16,-3 2 2-16,4 1-2 0,-4 2-2 15,2 2 2-15,-4-1 0 0,6 1 0 16,-4-3 1-16,-2-1 0 0,0-3 0 16,0-3-1-16,2-1 2 0,-2-1-1 15,0 0 1-15,0 0 3 0,4-3 4 16,-1-2-4-16,-1-1-3 0,2-1 0 0,0-4-2 15,-2-2 1-15,2-2-1 0,4-4 0 32,-6-2 1-32,3-3 0 0,-3-4-1 0,0-1 0 0,-2-3 1 0,2-2-1 15,-2 1 1 1,0-3 0-16,0 0 0 0,0 0 0 0,0 0 0 0,-2 0 2 16,0 0-3-16,-7 0-19 0,-3-2-20 0,4-3-37 15,-1 1-15-15,-3-3-50 16,4 1-105-16</inkml:trace>
  <inkml:trace contextRef="#ctx0" brushRef="#br0" timeOffset="-206202.84">4343 6610 398 0,'0'0'51'15,"0"0"-12"-15,0 0 23 0,0 0-2 32,0 0-21-32,0 0-11 0,0 0 1 0,-8-28 2 0,8 28-11 0,-2 0-8 15,2 0-5-15,0 0-6 0,0 0-1 16,6 3-2-16,-4 2 0 0,4 3 2 15,-2 0 2 1,-2 0 2-16,5 3 2 0,-5 0 1 16,2 3-3-16,4 0-2 15,-2 3 0-15,-2 1 0 0,0-2 1 16,1 4-3-16,-1-4 0 0,-2 0 0 16,4 0 0-16,-2-4 1 0,0-3-1 15,-2 1 0-15,3-4 0 0,-5-2 0 0,2-4 0 16,0 0 1-16,-2 0 0 0,2 0 0 15,2 0 12-15,6-3 31 0,-2-5-15 16,3-1-15-16,5-5 13 0,1-4-13 16,4-3-6-16,-5-6-2 0,7-2-2 15,0-3-1-15,-3 0-1 0,3 3-2 16,-9 5-1-16,3 7 0 0,-11 5 0 0,-4 3-24 16,2 4-17-16,-4 0-33 15,0 2-54-15,-4 0-101 0</inkml:trace>
  <inkml:trace contextRef="#ctx0" brushRef="#br0" timeOffset="-170222.32">4254 7052 175 0,'0'0'40'15,"0"0"-8"-15,0 0 9 0,0 0 70 16,-54-25-78-16,48 21-25 0,0 4 10 16,4 0 3-16,-2 0-2 0,0 0 0 15,-3 0-5-15,3 1-4 0,0 1-1 0,4-1 3 16,-2 0 6 0,2-1-9-16,0 1-4 0,2 2-5 0,2 0 0 0,5 3 1 15,1 0-1-15,0 2 1 16,11 0 0-16,0-3 2 0,5-1-1 0,5-1 2 15,7-4-3-15,7 1 1 16,3-2 1-16,10-3 3 16,6-2 26-16,6-2-22 0,4-1-1 15,15-2 0-15,2 1 7 0,8-3-5 0,1-1-3 0,3 1-3 16,2-2 0-16,1 2 0 0,-1-2-5 16,1 2-1-16,-13 3 1 0,-2 3 2 15,-15 1-1-15,-3 3 1 0,-18-1-1 0,-3 3 1 16,-17 1-2-16,-10 1 1 15,-9 0-1-15,-9 0 0 0,1 0-2 16,-8 0 2-16,0 0 0 0,0 0-1 0,-8 0-1 16,-3 5 2-16,-3 3-1 0,-9-1-14 31,-4 2-44-31,-4-3-11 0,-2 1-39 0,-6-1-60 0,4-2-138 0</inkml:trace>
  <inkml:trace contextRef="#ctx0" brushRef="#br0" timeOffset="-169529.68">4295 7171 147 0,'0'0'126'16,"0"0"-112"-16,0 0-2 0,0 0 32 16,0 0 9-16,0 0-24 0,0 0-7 15,0 0 12-15,7-23 13 0,-7 21-6 0,0-1 2 16,0 2-5-16,-2 1-6 0,2 0 2 16,0 0-5-16,0 0-12 0,0 0-9 15,0 0-7-15,0 3-1 0,2 4-4 16,4 6 1-16,-4 0 3 0,2 5 2 15,0 7-1-15,-2 3 0 0,-2 5 0 32,0 6 1-32,0 4-1 0,0 3 1 15,0 4 0-15,-2 1-1 0,-2-1 0 16,0 3 1-16,0-1-1 0,-4 3 0 16,3-1-1-16,-1-3 0 0,0-6 0 0,2-2 0 15,2-5 1-15,0-6-1 0,2-6 0 16,0-4 0-16,2-4 0 15,2-2 0-15,2-3 0 0,-4-3 1 0,2-1-1 16,0-4 1-16,1-1 0 0,3-1 0 16,0-2 1-16,2-1-2 0,5 0 3 15,-1-1-1-15,7-5 1 0,8-2 0 16,-2-2 0-16,14 0-1 0,5 0-1 16,5-2-1-16,5 3 0 0,12-3 0 15,9 0 1-15,6-1-1 0,10-2 0 16,4 0 2-16,4 1-1 0,7-1 1 0,-1 3-2 15,7-1 0-15,-7 0-6 0,-1 1 6 16,-7 0 0-16,0 1 1 0,-10 0 1 16,-4 1 0-16,-9 0 0 0,-10-2-2 15,-10 2-1-15,-12 1-1 0,-15 3 2 16,-13 0-1-16,-12 3 1 0,-2 0 0 16,-2-1 0-16,0 0-3 0,-2-1-6 15,2 0 1-15,-2 1-22 0,2-3-6 16,0 1 0-16,-2-1 1 0,2-1-10 15,2 0-19-15,6-5-33 0,1-2-9 16,-5 0-124-16</inkml:trace>
  <inkml:trace contextRef="#ctx0" brushRef="#br0" timeOffset="-169183.44">5986 6890 371 0,'0'0'31'0,"0"0"-10"0,0 0 21 0,0 0 26 16,0-54-19-16,0 50-13 15,2 1-7-15,3 2-1 0,-5 0-5 16,0 1-5-16,0 0-8 0,2 3-9 0,0 7-1 15,0 5 0-15,2 4 1 0,2 9 11 16,2-1-1-16,3 7-5 0,-3 2-1 16,0 5 0-16,-2 8-2 0,5 5-2 15,-3 5 1-15,-2-4 0 0,0 0 1 16,-1-3-2-16,1-2 1 0,-2-3-2 16,4-3 1-16,-2-3 1 0,3-5-1 15,7-4 0-15,-8-4 0 0,1-7-1 16,-3-3-4-16,-2-5-30 0,-4-5-26 15,-8-3-38-15,0-5-101 0</inkml:trace>
  <inkml:trace contextRef="#ctx0" brushRef="#br0" timeOffset="-168790.12">4221 7504 349 0,'0'0'71'0,"0"0"-28"0,0 0-3 0,0 0 9 15,0 0-11-15,0 0-24 16,41-52-4-16,-36 47-3 0,5 3-1 0,-6 2-4 16,0 0 1-16,-2 0-3 15,4 1 0-15,-4 1 0 0,3 2 0 0,1 0 0 16,-4 1-3-16,-2 1-17 0,0 2-30 15,0-2-23-15,-8-2-17 0,1-1-77 16</inkml:trace>
  <inkml:trace contextRef="#ctx0" brushRef="#br0" timeOffset="-168190.85">4608 7456 368 0,'0'0'54'0,"0"0"-13"16,0 0 6-16,0 0 15 0,0 0-10 15,0 0-21-15,0 0-4 0,0 0 1 16,0 0-4-16,-11-48-13 0,11 50-11 16,0 2 0-16,0 5-7 0,-2 3 2 15,6 5 5-15,3 1 0 0,-5 1 1 16,2 5 0-16,-2 2 0 15,-2 0 1-15,0 4-2 0,0-3 4 0,0-2-3 0,0-2-1 16,0-2 1 0,0-5 0-16,0-4-1 0,0-2 0 0,0-3 0 0,0-3 0 15,0 0 1-15,0-3-1 16,0 0 2-16,0-1 0 0,0 0 1 0,0 0 3 16,0-3-1-16,-2-5 4 0,-4-5-2 15,-3-5 23-15,3-5-13 0,-2-5-2 16,0-6-1-16,-5-4-5 0,5-5-2 15,2-3 0-15,-3-1-5 0,1 1 2 16,4 4-3-16,4 3-1 0,0 7 0 0,0 5 0 16,2 6 0-16,6 5 0 15,-4 5-1-15,3 3 1 0,-3 2-2 0,2 2-1 16,6 4 0-16,-1 0-1 16,1 0-21-16,5 3-20 0,-3 6-19 15,-1 4-7-15,-7 3-39 16,-4-3-93-16</inkml:trace>
  <inkml:trace contextRef="#ctx0" brushRef="#br0" timeOffset="-167954.78">4459 7550 414 0,'0'0'70'16,"0"0"-10"-16,0 0-10 0,0 0 13 15,0 0-11-15,0 0-17 0,25-55-4 16,-17 48-4-16,6-1-9 0,3-2-4 16,8 1-5-16,2 1-5 0,4-2 0 15,4 3-3-15,-2 2-1 0,2-1 1 16,-2 4-1-16,-4-1 0 0,-2 3-16 0,0 0-67 16,0 0-34-16,-9 0-97 0,-8 1-208 15</inkml:trace>
  <inkml:trace contextRef="#ctx0" brushRef="#br0" timeOffset="-167718.97">4883 7475 613 0,'0'0'57'0,"0"0"-19"0,0 0 8 15,0 0 23-15,0 0-25 0,0 0-24 16,0 0-5-16,0 0 1 0,0 0-5 15,10-39-8-15,-10 45-3 0,0 2-5 0,0 3-2 16,2 4 5-16,4 1 2 0,0 2 0 16,1 1 1-16,-1-1 0 15,0 0 1-15,4-1-2 0,-1-2-17 0,-3-3-43 16,-2-3-14-16,-2-3-29 0,-2-3-45 16,-2-3-118-16</inkml:trace>
  <inkml:trace contextRef="#ctx0" brushRef="#br0" timeOffset="-167545.38">4990 7192 503 0,'0'0'124'0,"0"0"-88"0,19-50-9 0,-15 45 20 16,-4 3-13-16,0 2-20 0,0 0-9 15,0 0-3-15,0 4-2 0,0 4-5 16,0 2-6-16,0 4-2 0,0 1-44 15,2 1-22-15,-2 0-45 0,0-5-90 16</inkml:trace>
  <inkml:trace contextRef="#ctx0" brushRef="#br0" timeOffset="-167011.08">5232 7261 581 0,'0'0'46'0,"0"0"-17"16,0 0 11-16,0 0 20 0,0 0-23 16,0 0-19-16,0 0-3 0,0 0-2 15,0 0-8-15,10-25-5 0,-12 30-3 16,-2 3-1-16,0 2 3 0,-2 3 1 16,2 3 0-16,1-1 0 0,3 3 1 15,-2-2-1-15,2 0 1 0,0 0-1 16,2 0 0-16,1 5-1 0,-1-2 1 0,6 0 0 15,-4 1 1-15,2-1-1 16,-2 0 0-16,0-3 0 0,1 1 1 0,1-3-2 16,6-1-1-16,-8-1-2 15,3-7-2-15,-3-1 1 0,0-1 0 0,2-1 2 16,-4 1 0-16,0-3 3 0,4 1-1 16,-4-1 1-16,3 0 0 0,-1-5 2 15,2-3-1-15,4-1 2 0,-1 0-1 16,-5-2-1-16,0 1 0 15,0 2 2-15,-2 1 8 0,0 3 0 0,2-2-1 16,-2 1 0-16,-2 0 0 0,0-1-1 0,0 0 0 16,0 1-1-16,0-3-2 15,-2 1-1-15,-4-2 0 0,0-1-3 16,0 0-1-16,-1 2 0 0,-1 1-1 16,-4 0 0-16,5 1 0 0,-1 1 0 0,-2 1 0 15,4 1 0-15,-3-1-1 0,3 4 1 16,-2 0-3-16,-2 4-3 0,3 5-13 15,-1 2-16-15,0 3-12 0,0 2-15 16,1 0-8-16,1 0-37 0,-2-4-53 16,-2-2-120-16</inkml:trace>
  <inkml:trace contextRef="#ctx0" brushRef="#br0" timeOffset="-166554.95">5544 7189 298 0,'0'0'60'0,"0"0"-2"0,0 0 14 16,0 0 1-16,0 0-22 0,0 0-9 15,0 0-2-15,0-41-6 0,0 38-3 16,0 3-7-16,0 0-1 0,0 0-6 16,0 0-5-16,0 0-3 0,0 0-4 15,0 0-5-15,0 0-1 16,0 2-2-16,0 6-4 0,-2 2 4 0,2 7 3 15,-2 0 0-15,2 5 0 0,-2 0 0 16,2 3 0-16,0 3 1 0,0 3-1 16,4 0 0-16,-2 3 1 0,0-2 0 15,2-4-1-15,0-1 2 0,5-2-2 16,-1-2 0-16,0-1 0 0,2-3 0 16,7-2-23-16,-5-5-9 0,3 0 1 15,-1-3-3-15,1-5-25 0,-3-2-17 0,-3-4-47 16,-3-4-80-16</inkml:trace>
  <inkml:trace contextRef="#ctx0" brushRef="#br0" timeOffset="-166178.12">5755 7257 493 0,'0'0'88'0,"0"0"-33"0,0 0-19 0,0 0 29 16,8-51-15-16,-8 50-19 0,0 1-12 15,0 0 0-15,0 0-4 0,0 0-9 16,-2 1-6-16,-4 7-4 16,4 2-2-16,-2 3 1 0,0 3 5 0,-1 2 1 15,1 0 0-15,-2 0 1 0,-2 2-2 16,2-4 1-16,-1 1 0 0,3-2-1 16,-2-2 1-16,-4-3-1 0,8-1-2 15,-2-1-5-15,-1-1 2 0,1 0 4 16,0-1-1-16,0-1 2 0,2 0 0 15,2-1 0-15,-2-2 0 0,2 1-1 16,0-2 0-16,2 1 0 0,2-1-1 16,2-1 1-16,5 0 1 0,7-2 1 0,-1-3 1 15,8-2-1-15,3 1 1 0,-3-1 1 16,-2 0 0-16,-2 1-1 0,-9 4-1 16,3-1 0-16,-11 3 0 0,-2-2-1 15,0 1-18-15,-2-1-50 16,-2 0-32-16,-2-2-75 0,-5 1-190 15</inkml:trace>
  <inkml:trace contextRef="#ctx0" brushRef="#br0" timeOffset="-165910.09">5802 7212 453 0,'0'0'104'16,"0"0"-25"-16,0 0-20 0,0 0 25 0,0 0-27 0,0 0-20 15,0 0-11-15,0 0-7 0,0 0-7 16,7-38-8-16,-7 47-4 0,2 1-4 16,2 5 2-16,0 2 2 0,-4 4 0 15,2 3 2 1,-2 1 1-16,6 5-1 0,-2 2 0 0,-4-1-1 0,4-1 0 16,1-4 1-16,-3-3 0 0,0-7-2 15,2-4 0 1,-4-3-15-16,0-2-21 0,0-3-38 0,0 1-53 15,-6-5-57-15,2 0-275 0</inkml:trace>
  <inkml:trace contextRef="#ctx0" brushRef="#br0" timeOffset="-165641.95">5821 7186 535 0,'0'0'79'15,"0"0"-28"1,0 0-5-16,0 0 20 0,0 0-16 0,31-53-19 0,-27 49-9 0,4 1-1 16,-1 2-7-16,-1 1-5 0,2 0-2 15,4 3 0-15,3 5 1 0,2 2-2 16,-1 2 0-16,7 4-2 0,-5 3 1 16,1 3-2-1,2 0 1-15,-9 6-1 16,-2 0-1-16,-5 4-1 0,-5 3 0 15,0-1-1-15,-11 2 1 0,-5-1-1 16,-5 0 0-16,-4-1-34 0,0-4-20 16,3-1-88-16,-1-7-103 0</inkml:trace>
  <inkml:trace contextRef="#ctx0" brushRef="#br0" timeOffset="-160750.47">6146 7610 104 0,'0'0'47'16,"0"0"-16"-16,0 0-4 0,0 0 13 15,0 0 4-15,0 0-11 0,0 0-6 16,0 0-2-16,4-21-3 0,-4 18 2 15,0 2-3-15,0 0-3 0,0-1-5 16,0 0-9-16,-4-1-1 0,4 1 2 16,0 1-1-16,0-1 1 0,-3 2 1 15,1-1 1-15,2 1-2 0,-2 0 0 16,0 0-2-16,2 0 0 0,-2 0 2 16,0 0-1-16,-2 0 2 0,2 0 4 0,0 0 1 15,-4 0 4-15,4-1-2 0,2 1-1 16,-5 0 0-16,5 0-2 15,-2 0 1-15,2 0 2 0,0 0-1 0,0 0-5 16,0 0-4-16,0 0-1 16,0-2 0-16,0 2-2 0,7 0 0 0,-5 0 1 15,12 0-1-15,-1 2 1 0,9-1 0 16,1 2 0-16,6 0 1 0,8-3 0 16,5 0 1-16,1 0-1 0,7 0 0 15,1-2 0-15,7 1 0 16,2-2 1-16,4-1 2 0,4-1 5 0,5-2-3 15,-3-1-3-15,2 1 1 0,-1-3-3 0,-5 1 1 16,0-1-2-16,-2-1 0 0,-8 1 1 16,-11 3 4-16,-5 1 0 15,-16 2-1-15,-9 3-2 0,-9 1 0 16,-6 0-1-16,0 0 1 0,0 0 7 0,0 0-1 16,0 0-6-16,0-1-3 0,0 1 3 15,0 0-3-15,0 0-2 16,0 1 2-16,0 2 0 0,-2 0 0 0,2-1-2 15,0 0-8-15,0-1-10 0,0-1-5 0,0 2-8 16,2-1-9-16,-2 1-9 16,2 2-20-16,-2-3-30 0,0 2-40 0,-2-1-100 15</inkml:trace>
  <inkml:trace contextRef="#ctx0" brushRef="#br0" timeOffset="-160287.33">7363 7460 188 0,'0'0'134'0,"0"0"-74"16,0 0-9-16,0 0 20 0,0 0-10 15,0 0-16-15,0 0-17 0,0 0-6 0,-2-14 4 16,2 14-4-16,0 0-7 0,0 0-5 16,0 6-5-16,0 5-2 0,2 1 6 15,0 2 10-15,0 5-4 0,0-1-5 16,2 6-1-16,-2 0 0 0,1 6 0 15,3 4 1-15,0 3-3 0,-2 4-4 16,0 0-1-16,0 2 0 0,3-1 0 16,1 0 1-16,0 1-1 0,0-1-1 15,1 2 1-15,1 1 1 0,-4 1-2 16,0 1 0-16,-1-2 0 0,1 2-1 0,0 0 2 16,-2-2-1-1,2-2 0-15,-4-2 0 0,5-3 0 16,-1-1 0-16,-2-5 0 0,2-2-1 0,0-5-1 0,-2-4 0 15,-4-5 1-15,2-6 0 0,-2-2 0 16,0-5 1-16,0-2 0 0,0-1 0 16,0 0 0-16,0 0 2 15,0 0 0-15,0 0 0 0,0 0 0 0,0 0-3 16,0 0 2-16,3 0-2 0,-3 0 0 16,0 0-2-16,0 0-6 0,0 0-8 15,0 0-4-15,0 0-8 0,0 0-17 0,0 0-4 16,0 0-15-16,-5 0-17 0,-1 0-49 15,-4-4-79-15</inkml:trace>
  <inkml:trace contextRef="#ctx0" brushRef="#br0" timeOffset="-159845.4">7311 8546 349 0,'0'0'68'16,"0"0"-14"-16,0 0 11 0,0 0 1 16,0 0-20-16,0 0-6 0,-16-50-5 15,16 48-4-15,0 2-5 0,0 0-7 16,0 0-10-16,-2 0-3 0,2 1-5 15,0 3-1-15,2 1-1 0,2 4-2 16,0 4 3-16,4 0 0 0,5 3 0 16,-3 0 0-16,0 2 0 0,5 1 0 15,-5-2 0-15,5 1 1 0,-5-2-1 16,5-1 0-16,-3 1 0 0,0-3 0 0,5 0 1 16,-3-4-1-1,-1-2 0-15,5-3 0 0,5-4 1 0,0-3-1 0,2-8 1 16,6-6 2-16,-2-2 5 0,4-5 2 15,-9-1 1-15,1-1 0 0,0-3-4 16,-4 3-2-16,-9 1-2 0,1 4-1 16,-5 6-2-16,-6 5 1 0,-2 1-1 15,-2 6 0-15,-6-1-18 0,-5 2-26 16,1 2-13-16,-5 2-51 0,-1 8-69 16,-1 0-109-16</inkml:trace>
  <inkml:trace contextRef="#ctx0" brushRef="#br0" timeOffset="-159341.72">6747 8984 323 0,'0'0'49'16,"0"0"-7"-16,0 0 21 0,0 0 6 16,0 0-17-16,0 0-18 0,0 0-8 15,-25-16-6-15,25 15-7 0,2-1-1 16,5 2-3-16,-1-3-2 0,10-1-4 15,5-3 1-15,6 1-3 0,8 0 5 16,6 0 0-16,7 1 0 0,6-2 0 0,12-1-1 16,14-1 0-16,7-2-4 0,12 1 4 15,9-2-2-15,4 2-1 0,5 0-1 16,1 0 1-16,2 4 0 16,0 3 3-16,-4 0-4 0,-1 2-1 0,-5-3-5 15,-9-1 5-15,-12 3 0 0,-8-2 2 16,-15 1-1-16,-10-1 1 0,-11 2-1 15,-8 2 0-15,-10 0-1 0,-2 3 0 16,-10 0-5-16,-5 0 4 0,-2 3 1 16,-2-2 1-16,-4-1 0 0,-2 3-1 15,0-3-2-15,0 4-10 0,0-3-28 0,-10 1-13 16,-4 0-12-16,-7-1-47 0,-4-1-96 16</inkml:trace>
  <inkml:trace contextRef="#ctx0" brushRef="#br0" timeOffset="-158711.08">7088 9035 226 0,'0'0'215'0,"0"0"-186"15,-8-59-8-15,6 47 32 0,0 3 11 16,-2 1-29-16,2 3-9 0,-1 2 0 16,3 2 0-16,0 1-4 0,-2 0-5 15,2 0-4-15,0 0-8 0,0 0-3 16,0 2-2-16,0 10 0 0,2 7-1 15,3 3 1-15,-1 6 3 0,-2 3 0 0,-2 4 1 16,2 3 2-16,-2 3 7 16,0 1-9-16,0 1 0 0,-2 1-2 15,0 1 0-15,-2 3-1 0,-1-2 0 0,3-1 0 16,0-1-1-16,2-4-1 0,0-2 1 16,0-4 0-16,7-2 0 15,1-3 0-15,6-1 0 0,-1-5 0 16,1 1 0-16,-1-3 0 0,5-2 0 0,-3-2 0 15,-3 0 0-15,7-3 1 0,-5-1-1 16,5 0 0-16,-5-3 2 0,3 1-2 0,-3-4 0 16,1 1 0-16,-1-3 0 0,9-2 0 15,0-1 1-15,6-2-1 0,10-2 1 16,6-6-1-16,9-1 1 16,6-2 0-16,12-1 0 0,5-1 1 0,6 3-2 15,5-2 2-15,10 2-1 0,7 2-1 16,7-3-1-16,1 0 0 0,3 1 1 15,-2 2 0-15,-5 2 1 0,-3-1 1 16,-9 2 0-16,-6 1-1 0,-8-2-1 16,-13 1-7-16,-12-1 7 15,-17 3-4-15,-14 0-19 0,-15 1-12 0,-8-1-15 0,-4-1-12 16,-4-1 7-16,0 2-36 16,-2-3-5-16,-2 2-74 0</inkml:trace>
  <inkml:trace contextRef="#ctx0" brushRef="#br0" timeOffset="-158395.25">8822 8794 446 0,'0'0'134'16,"0"0"-92"-16,0 0-19 0,0 0 17 16,0 0-2-16,0 0-24 0,0 0-10 15,0 0-3 1,23-13 1-16,-17 32 5 0,3 5 7 0,-1 8 7 0,-2 2-3 16,2 7-6-16,-3 5-2 15,-1 7-5-15,2 5-2 0,-2 5-1 0,0 1 1 0,2 1-2 16,-2-3 1-16,5-8-1 0,-1-6 0 15,0-4-1-15,1-3-18 0,-5-6-41 16,-2-4-24-16,-2-7-65 16,-6-8-160-16</inkml:trace>
  <inkml:trace contextRef="#ctx0" brushRef="#br0" timeOffset="-157704.04">7320 9200 336 0,'0'0'75'16,"0"0"4"-16,0 0-13 0,0 0 5 16,0 0-15-16,0 0-6 0,0 0-15 15,0 0-5-15,6-30-16 0,-6 35-12 0,2 5-2 16,2 4 0-16,0 7 0 16,4 1 1-16,-1 4 2 15,-1 2 4-15,-2 1-4 0,-2 3 1 0,2 4-3 0,2 6 1 16,-1 1-1-16,3-1-1 15,-2-5 0-15,0-7 0 0,0-6-1 0,-1-9 1 16,-3-5 0-16,2-4 1 0,-2-6-1 16,-2 1 0-16,0-1 0 0,0 0 1 15,0-1 3-15,-2-5-2 16,-2-7 3-16,-5-2-3 0,3-4 7 0,0-3 3 16,-2-5 0-16,-1-4-2 0,-1-3-2 15,6-7-4-15,-4-5-3 0,1-6 2 16,1-7-3-16,2-1 0 0,0 1-2 0,2 7 1 15,2 11 0-15,-2 8 1 16,2 11 0 0,0 8 0-16,0 6 0 0,2 5-3 15,-2 1-6-15,2 2-14 16,4 2-11-16,0 7-34 0,5 7-21 0,-5 6-23 16,-4 6-72-16,-2-3-155 0</inkml:trace>
  <inkml:trace contextRef="#ctx0" brushRef="#br0" timeOffset="-157499.28">7243 9416 506 0,'0'0'42'0,"0"0"-22"16,0 0 18-16,13-51 29 0,-11 42-19 15,0 3-22-15,0 0-3 0,0 0-1 16,4 2-11-16,0-1-7 0,9 1-2 15,-3 1-2-15,11 0 0 0,4 1 0 16,-2 0 0-16,1 2 1 0,1 0-2 16,-2 2-5-16,-4 2-71 0,-5 0-36 15,-3 0-75-15,-9 0-225 0</inkml:trace>
  <inkml:trace contextRef="#ctx0" brushRef="#br0" timeOffset="-157293.08">7576 9342 12 0,'0'0'600'16,"0"0"-546"-16,0 0-21 0,0 0 33 0,27-50-8 16,-23 44-23-16,-2 6-18 15,2 0-3-15,-4 0-3 0,2 3-5 16,2 3-3-16,1 4-2 0,-3 2 0 16,0 6 0-16,2-1 0 0,-2 3 2 0,2 1-2 15,0-1 0-15,0 0 0 0,0 0-1 16,1-2-12-16,-1-3-19 0,0-1-23 15,0-4-28-15,0-2-38 0,-2-6-95 16</inkml:trace>
  <inkml:trace contextRef="#ctx0" brushRef="#br0" timeOffset="-157087.75">7634 9126 602 0,'0'0'10'0,"0"0"11"0,0 0 23 0,0 0 1 16,0 0-28-16,0 0-12 0,0 0-4 16,0 0-1-16,0 0 0 15,14-20 0-15,-14 33-2 0,0-1-42 0,0-2-40 0,0 0-72 16,0-4-160-16</inkml:trace>
  <inkml:trace contextRef="#ctx0" brushRef="#br0" timeOffset="-156693.25">7870 9123 611 0,'0'0'17'0,"0"0"22"0,0 0 8 16,20-51 18-16,-20 48-24 0,0 3-17 16,0 0-2-16,0 3-8 0,0-1-7 15,0 5-3-15,-4 3-4 16,0 5 0-16,0 4 1 0,0 3 0 0,2 4-1 15,0 1 0-15,-3 5 1 0,5 3-1 16,-2 4 1-16,2 4-1 0,0-5 1 16,2-1-1-16,5-5-2 15,1-6-1-15,4-2-5 0,1-4 4 0,1 1-2 0,-1-5-6 16,3-3 0 0,-4-3 5-16,-1-6-3 0,-5-2-1 0,2-2 5 0,-4-2 6 15,1-6 0-15,-1-2 1 0,0-2 1 16,0-1 1-16,-4-2 1 0,0-1 11 15,0-2-2-15,0-1-4 0,0 0-2 0,-6 1-3 16,0 1 0-16,-1 2-2 16,-1 4-1-1,-2 0 0-15,-1 3 0 0,-1 4-1 0,-2 2 0 0,1 2 0 16,-3 5-1-16,-1 4-5 0,1 2-15 0,1 4-7 16,1 1-19-16,-1 3-16 0,3-2-28 15,-3 2-51-15,7-3-94 0</inkml:trace>
  <inkml:trace contextRef="#ctx0" brushRef="#br0" timeOffset="-156330.86">8202 9103 126 0,'0'0'319'15,"0"0"-249"-15,0 0-17 0,0 0 4 0,0 0-14 16,-27-54-9-16,25 52-8 0,2 2-4 0,-2 0-4 16,2 0-5-16,0 0-7 15,-2 10-6-15,-2 2 0 0,0 7-1 0,-2 2 1 16,4 3 1-16,-4 3 1 0,3 2-2 15,1 2 0-15,-2 2 0 0,4 0 1 16,0 3-1-16,0-1 2 16,6-3-2-16,1-2-2 0,-1-5 2 0,4-4-20 15,1-2-16-15,-1-4-3 16,2-6-9-16,3-3-30 16,-3-7-39-16,1 1-26 0,-1-6-90 0</inkml:trace>
  <inkml:trace contextRef="#ctx0" brushRef="#br0" timeOffset="-155843.72">8310 9261 406 0,'0'0'49'0,"0"0"-12"0,0 0 15 16,0 0-1-16,0 0-19 0,0 0-9 15,0 0-2-15,-17-51-4 0,17 48 1 16,0-1 0-16,0-2-5 0,2 0 1 15,7 0-3-15,-1-1-4 0,2 0 0 0,5 2-2 16,1 2-2-16,1 1 2 16,-1 2-2-16,-1 0-1 0,-1 3-2 15,-5 3 1 1,-5 3-1-16,0 3 1 0,-4 1-2 0,-2 4 1 16,-7 1-12-16,-1 0-19 0,0-1-9 0,-1-1-6 0,-1-2 5 15,4-1 11-15,2-5 15 0,1-2 12 16,5-3 3-1,-2-2 0-15,0 0 2 0,2-1 2 0,0 0 5 16,0 0 8 0,-2 1 1-16,2 0-3 0,0-1-1 15,0 0-3-15,0 0-7 0,0 0-1 16,0 0-2-16,0 0 0 0,0 0-1 16,6 0 0-16,3 0 2 0,1 2 5 15,5 2 7-15,-1 2 0 0,0 1-5 16,1 3 0-16,1-1 0 0,-7 2 0 15,-1 2-4-15,-2 2-2 0,-4-1 0 0,-2 3 0 16,-2-2 0-16,-4 0 0 0,-2 0 0 16,-1-5-1-16,-1-4-2 15,0 0 0-15,-3-1-8 0,5-2-11 0,0-3-10 16,0 0-8-16,-1 0-17 0,5 0-37 16,-2-2-57-16,-2-1-121 0</inkml:trace>
  <inkml:trace contextRef="#ctx0" brushRef="#br0" timeOffset="-155604.22">8492 9153 602 0,'0'0'69'0,"0"0"-13"0,0 0 10 16,51-25-18-16,-42 25-24 0,-1 3-12 15,-2 2 0-15,2 4 0 0,1 3-5 16,-3 7-4-16,-2 4 1 0,0 6-1 15,-4 6 1-15,0 1-2 0,-6 7 0 16,-2-1-1-16,-3 3-1 0,-5 2-12 16,3 2-18-16,-5 3-23 0,1-1-39 15,-3-1 0-15,1-4-8 0,2-6-45 0,1-10 35 16</inkml:trace>
  <inkml:trace contextRef="#ctx0" brushRef="#br0" timeOffset="-154393">8980 9403 119 0,'0'0'58'15,"0"0"-2"-15,0 0 8 0,0 0-10 0,0 0-15 16,0 0-9-16,0 0-1 0,-2-4 0 16,-1 2 2-16,3 2-3 0,0 0-3 15,0 0-1 1,0 0-4-16,0 0-7 0,0 0-4 0,0 0 0 0,0 0-4 15,0 0-4-15,0 2-1 0,7 1 0 16,-1 0 0-16,8 2 1 0,5-2 0 16,8 1 2-16,8-2 12 0,10-2 5 15,7 0-9-15,4-7-1 0,8-2-1 16,2-1-2-16,0-3-3 0,2 2 0 16,-1 1-2-16,-9 0 0 0,-7 4 0 0,-9 2-2 15,-7-1 0-15,-6 3-1 0,-7 0 1 16,-7 1 0-16,-1 1 0 0,-5 0 1 15,3 0 0-15,-2 0-1 0,1 0 1 16,-1 0-1-16,2 2 0 0,-1 0 0 16,3-1 2-16,-1-1-2 0,-1 0 0 15,2-1 1-15,-5 1-1 0,-1 0 1 16,-2-2-1-16,0 2 0 0,1-2 2 16,-1 0 0-16,2 0 22 0,9-2-15 15,-5 2-7-15,9-3 0 0,-5 1-2 0,5 0 1 16,-5 0-1-16,-1 1 1 0,-7 1-1 15,0 0 0-15,-3 1 0 0,-3 1 0 16,-2 0 2 0,0 0-2-16,0 0 25 0,0 0-12 0,0 0-5 15,0 0 5-15,0 0 1 0,0 0 0 0,0 0-5 16,0-2-2-16,0 2-3 0,0 0 0 0,0 0-4 16,2 0 0-16,-2 4 0 15,6 3 0-15,-4 4 0 0,2 2 0 16,0 6 2-16,-4-1 3 0,4 4-1 15,1 2 1-15,1 5-1 0,-2 4 0 16,2 5-3-16,-4 6-1 0,2 3 0 0,-2 3 1 31,-2 2 1-31,0 1-2 0,0 1 0 0,0-1 1 0,0 0 0 0,2 0-1 16,3-2 1 0,1 0 0-16,0-6 0 0,6-5 0 0,-3-4-1 0,3-6 0 31,2-4 1-31,-3-2 0 0,-3-8-1 0,0 1-1 0,-4-5-11 0,-1-1-21 15,-3-3-12-15,0-2-13 0,-5-2-15 0,1-2-4 16,-4-2-44 0,0 0-57-16</inkml:trace>
  <inkml:trace contextRef="#ctx0" brushRef="#br0" timeOffset="-154046.05">10073 10111 562 0,'0'0'28'15,"0"0"-1"-15,0 0 19 0,0 0 18 0,0 0-6 16,0 0-26-16,0 0-5 0,12-29-7 16,-12 31-8-16,0 0-9 0,0 2-2 15,0 2-1-15,5 3-1 0,1 7 1 16,0 1 1-16,-4 5 1 0,6 0 0 15,1 3-1-15,-1 0 0 0,0 0-1 16,2-3 0-16,3-2 0 0,-5-5 1 16,0-5-1-16,3-4-1 0,-1-6 1 15,-4 0 0-15,5 0 1 0,3-5 3 16,-4-4-4-16,13-3 2 0,-8-4 5 0,5 0-3 16,-1-3-1-16,0-1-2 0,-5-1-1 15,-2-1 1-15,1 1 0 0,-5 2-1 16,-2 5 0-16,0 3-23 0,-6 5-22 15,-6 3-33-15,0 2-26 0,-6 1-75 16,3 0-62-16</inkml:trace>
  <inkml:trace contextRef="#ctx0" brushRef="#br0" timeOffset="-153432.78">9796 10601 174 0,'0'0'83'0,"0"0"-26"15,0 0-1-15,0 0 5 0,0 0 1 16,0 0-19-16,0 0-14 0,0 0-3 16,-33-5-5-16,33 5-5 0,0 0 0 15,0 0-4-15,0 0-2 0,0 0-2 16,4 0-3-16,4 0-2 0,7 1 2 16,6 1 13-16,10-1 3 0,4-1-7 0,12 0 0 15,7-1-1-15,10-2 0 0,8-2-4 16,11 0-2-16,8-2-2 0,8 1-1 15,11-1 0-15,4 2 0 0,1 0-1 16,1 2-2-16,-2-1-1 0,-11 2-5 16,-6-1 5-16,-12 3 1 0,-9 0 0 15,-14 0 2-15,-12 0-3 0,-9 3 2 16,-12-3-2-16,-8 3 1 0,-15 0-1 16,0-3-2-16,-6 4 2 0,0-1-1 15,-6 2-6-15,0 0-18 0,-13 0-28 16,-5 0-25-16,-14-2-53 0,-1-2-111 0</inkml:trace>
  <inkml:trace contextRef="#ctx0" brushRef="#br0" timeOffset="-152756.16">9839 10711 286 0,'0'0'94'0,"0"0"-26"0,0 0-5 16,0 0-4-16,0 0-4 0,0 0-11 15,0 0-8-15,0 0-10 0,-18-36-4 0,18 36-4 16,0 0-10-16,0 0-5 0,4 5-3 16,4 4 2-16,1 4-1 0,-1 5 4 15,0 4 1-15,0 3 7 16,1 5-2-16,-3 5-3 0,0 5-1 0,-2 2-3 15,0 1-1-15,-2 0-1 0,0-1-1 16,5 3 1-16,-5 3-2 0,0-5 1 16,2 1-1-16,0-7 2 0,2-5-2 15,0-3 0-15,-3-7-2 0,3-2 2 16,-4-2 0-16,4 2 0 0,-2-2 0 16,2 0 0-16,3-3 0 0,-3-4-1 15,-2 0 1-15,4-2 1 16,-2-4-1-16,5 1 0 0,-3-1 0 0,6-1 0 0,1-2 1 15,10-1-1-15,-3-1 0 0,7 0 1 16,9 0-1-16,5-1 0 0,0 0 0 16,13 0 1-16,4 1 0 0,6-1 0 15,9 2 0-15,5 4 1 0,11-2 0 16,6 2-2-16,9-5 0 0,8 2-6 16,-1-1 6-16,5 0 0 0,-4 1 1 15,-3-2 1-15,-7 0 1 0,-7-4-1 16,-6-4-2-16,-6-2-2 0,-15 0-1 0,-14-1 2 15,-11 1-7-15,-14 0-10 0,-18 2-9 16,-11-2-20-16,-8-2-14 0,-15-2-7 16,-10-7-73-16,-4 0-193 15</inkml:trace>
  <inkml:trace contextRef="#ctx0" brushRef="#br0" timeOffset="-152425.22">11561 10607 378 0,'0'0'157'16,"0"0"-104"-16,0 0-17 0,0 0 12 0,0 0-2 0,0 0-20 15,0 0-11-15,0 0-8 0,-2-3-2 16,6 14-4-16,3 6 6 0,1 6 10 0,2 5-2 16,-6 1-5-16,3 3 8 15,-1 2-10-15,-2 0-2 0,-2 1-3 0,4 2-1 16,-4 3-1-16,-2 0-1 0,2 3 2 16,-2-1-2-16,0-2-1 0,0-4-7 15,-2-6-25 1,-2-3-31-16,-4-5-23 15,0-4-53-15,-3-4-127 0</inkml:trace>
  <inkml:trace contextRef="#ctx0" brushRef="#br0" timeOffset="-151826.53">10414 11015 322 0,'0'0'59'0,"0"0"-9"16,0 0-2 0,0 0 15-16,0 0-5 15,0 0-12-15,0 0-9 0,0 0-1 16,-21-51-12-16,21 51-2 16,0 0-7-16,0 0-8 0,0 4-4 0,5 4-3 15,-1 6 0-15,4 3 2 0,-2 5 6 16,2 0 0-16,-3 2-5 0,1 2-1 15,-4 1 0-15,2 1-1 0,-2-2 1 16,-2-1-1-16,2-4 0 0,0-3 0 16,-2-6-1-16,2-3 0 0,-2-4 0 15,0-1 0-15,0-4 0 0,0 0 0 16,0 0 1-16,0 0 0 0,0 0 4 0,0-1-1 16,-4-6-3-16,-2-4 3 15,2-3 8-15,-4-5-6 0,-3-3-2 16,1-5 5-16,0-2 0 0,-3-3-7 0,-1-2-2 15,-1-3 1-15,1-2-1 0,3 0 0 16,3 3 0-16,2 7 0 0,4 5 0 16,2 8 0-16,0 2 0 0,0 3 0 15,4 1 0-15,0 4-1 0,6 1-1 16,-1 3-2-16,5 1-10 0,1 1-11 16,1 0-20-16,-1 7-22 0,-7 5-21 0,-2 4-51 15,-6-2-64-15</inkml:trace>
  <inkml:trace contextRef="#ctx0" brushRef="#br0" timeOffset="-151607.1">10263 11124 459 0,'0'0'59'0,"0"0"-18"0,0 0 13 15,0 0 6-15,0 0-15 0,0 0-16 0,0 0 0 16,0 0-5-16,-10-24-4 0,18 19-5 15,-2-1-1-15,5 0-2 0,5 1-5 16,5-1-2-16,2-2-3 0,6 4-1 16,0 2 0-16,-5 1-1 15,3 1 0-15,-4-2 0 0,0 4-47 0,-5 1-52 16,-3-2-55-16,-7 0-135 0</inkml:trace>
  <inkml:trace contextRef="#ctx0" brushRef="#br0" timeOffset="-151386.99">10637 11078 557 0,'0'0'50'0,"0"0"-23"0,0 0 18 0,0 0 11 15,0 0-4-15,0 0-14 16,29-50-1-16,-29 50-5 0,0 0-8 0,0 0-8 16,0 1-9-16,0 2-6 0,0 4-1 15,0 6 0-15,0 5 0 0,0-1 0 16,0 4 0-16,0 0 0 0,0-2-2 15,2 2-4-15,0-3-8 0,3-1-10 16,-3-2-23-16,2-3-37 0,-2-2-21 16,-2-7-45-16,0 0-114 15</inkml:trace>
  <inkml:trace contextRef="#ctx0" brushRef="#br0" timeOffset="-151212.8">10648 10806 613 0,'0'0'12'0,"0"0"0"0,0 0 1 16,0 0 7-16,0 0-14 0,0 0-4 15,0 0-1-15,0 0 0 0,0 0-2 16,18 15 0-16,-18 1-11 0,0 2-33 16,0-4-53-16,0 2-69 0,0-7-188 0</inkml:trace>
  <inkml:trace contextRef="#ctx0" brushRef="#br0" timeOffset="-150787.43">10803 10937 423 0,'0'0'59'0,"0"0"1"0,23-52-1 16,-23 42 10-16,4 7-13 0,-4 0-14 15,0 2-2-15,0 1-11 0,0 0-10 16,0 0-7-16,0 0-6 0,-2 4-4 15,2 4-2-15,-2 5-1 16,2 4 1-16,0 2 0 0,0 2 0 0,0 2 0 16,0 1 1-16,6 0-1 0,-6 0 0 0,6 0 0 15,0 0-1-15,-2 1 2 16,-2 0-1-16,7 0 1 0,-7-1-1 0,2-2 0 16,-4-3-2-16,6-4-1 15,0-2-4-15,0-5 4 0,3-1-1 0,-5-3 1 16,0-4 2-16,4 0-1 0,0-1 2 15,1 0 0-15,-9-2 1 16,6-3 0-16,-6-1 0 0,2-2 2 0,0-2-2 16,-2 0 1-16,0-2 0 0,-4-2 2 15,2 1-1-15,-2 0-2 0,-7 3 0 0,3 2 0 16,0 4 1-16,2 1-2 16,-3 1 1-16,1 2-1 0,-2-1-1 0,4 2-1 15,-9 3-8-15,3 3-8 16,3 6-12-16,-5 0-15 0,4 2-12 0,1 1-17 15,-1-3-53-15,2-1-80 0</inkml:trace>
  <inkml:trace contextRef="#ctx0" brushRef="#br0" timeOffset="-150453.62">11036 10903 336 0,'0'0'130'15,"0"0"-84"-15,0 0 4 0,0 0 15 16,0 0-21-16,0 0-16 0,0 0 1 0,-45-42 0 16,45 40-6-16,0 2-5 0,0 0-8 15,0 0-5-15,0 7-4 16,0 3-1-16,-2 5 0 0,2 3 0 0,0 1 0 15,0 3 0 1,0 1 1-16,0 3-1 0,0 3 1 0,2-2-1 0,2 1 0 16,2-3 0-16,2-3 0 0,3 0-2 15,-1-2-34-15,3-3-25 0,1-3 21 16,-2-5-50-16,5-4-39 0,-7-5-60 16</inkml:trace>
  <inkml:trace contextRef="#ctx0" brushRef="#br0" timeOffset="-149955.72">11214 10976 511 0,'0'0'41'16,"0"0"5"0,0 0-20-16,0 0 29 0,0 0-8 0,0 0-12 0,0 0 0 15,0 0-9-15,0 0-7 0,0 0-7 16,0-8-4-16,-4 13-4 15,-2 0 0 1,-2 2-2-16,1-2-2 0,-1 2 0 0,0-1 0 16,-3-1-2-16,5 2-2 0,4-3-3 15,-6-1-4-15,2 0 2 0,2-2 2 16,-3-1 3-16,5-1 2 0,-2-3-1 16,-4-1 0-16,2-1-3 0,0-1 1 15,1 0 0-15,3-2 2 0,0 1 1 16,2 0 1-16,0-3-1 0,0 2 2 15,2 1-1-15,-2 1 1 0,7 1 1 16,-1 1-1-16,0 2 0 0,4-1 0 16,1 2-1-16,-1 2 1 0,4 0 0 0,-5 3 1 15,-1 3-1-15,-4 3 1 0,2 1-1 16,-4 1 0-16,-2 5 1 0,0-2 0 16,-4 2 0-16,-2 5 1 0,0-1-2 15,4 0 0-15,-2-2 1 16,2-1-1-16,-1-2 0 0,3-4 0 0,0 0 0 0,0-3 0 15,3 0 0-15,-1-1 0 16,2-3 0-16,-2 0 0 0,0-1 0 16,0-3 0-16,-2 3 0 0,2-3 0 15,0 0 0-15,2 0 0 0,0-2 0 0,0-2-2 16,-1-5-25-16,3-1-24 16,0-4-20-16,4-4-34 0,-1-1-95 0</inkml:trace>
  <inkml:trace contextRef="#ctx0" brushRef="#br0" timeOffset="-149714.15">11338 10799 568 0,'0'0'41'16,"0"0"-9"-16,0 0 43 15,0 0-1-15,0 0-29 0,0 0-15 0,0 0-3 16,0 0-4-16,19-49-5 0,-17 49-8 15,-2 0-5-15,2 0-4 0,2 4 0 16,2 7-1-16,2 1 1 0,1 5 1 16,-3 4 0-16,6 4 1 0,1 1-1 15,-5 2-2-15,2 3 2 0,-1 0-2 16,-1 4 1-16,-4 4-1 0,-4 3-17 16,-4 1-25-16,-13 0-56 0,-1-7-68 15,-7-11-317-15</inkml:trace>
  <inkml:trace contextRef="#ctx0" brushRef="#br0" timeOffset="-148405.83">11758 11190 120 0,'0'0'51'16,"0"0"-14"-1,0 0 14-15,0 0 2 0,0 0-17 0,0 0-12 0,0 0-5 16,0 0-2-16,-11-4 5 0,11 3 3 31,0 1 3-31,-4 0-5 0,4 0-5 0,0 0-3 0,0 0 1 0,0 0 2 16,0 0-1-16,0 0 2 0,0-1-3 15,0 1-1-15,0-1-3 0,0 1-1 16,0 0-4-16,0 0-2 0,0 0-2 16,0 0-2-16,0 0 0 0,0 0 0 0,0 0-1 15,0 0 1 1,0 0 0-16,0 0-1 0,0-1 0 0,0 0 1 0,0 1 0 16,0 0 2-16,0 0 2 0,0 0-3 15,0 0 0 1,7 0-1-16,-3-1-1 0,0 1 1 0,4 0-1 0,2 1 1 15,3 2-1-15,-3-1 0 0,7 1 1 32,-7 0-1-32,11-1 1 0,-3 1-1 0,7-2 1 0,4 1 2 0,4-2 5 15,4 0 2-15,9 0-1 0,5-3-4 16,3-1-1-16,2 3-1 16,2-2-1-16,2 1 0 15,-8 2-1-15,-3-1 1 0,-3 0-2 16,-7 1 0-16,-6 0-4 0,-10 0 4 15,-9-1 0-15,-4 1 0 0,-7 0 0 16,-3 0 1-16,0 0 0 0,0 0 0 16,0 0-1-16,0 0 2 0,0 0-1 15,0 0 0-15,2 0 0 0,-2 0 0 16,0 0 1-16,0-1 0 0,0 1 0 0,0 0-1 16,0 0-1-16,0 0-3 15,0 0-11-15,0 0-5 0,4-2-3 0,-2-1-8 16,2 1 1-16,2-1-16 0,2 2-25 15,-5 1-43-15,-1 0-67 0</inkml:trace>
  <inkml:trace contextRef="#ctx0" brushRef="#br0" timeOffset="-148074.6">12630 11178 355 0,'0'0'91'0,"0"0"-23"15,0 0 0-15,0 0-6 0,0 0-17 16,0 0-7-16,0 0-5 0,0 0-4 16,-12-13-11-16,12 13-7 0,0 4-8 15,0 4-1-15,0 5-2 0,0 5 2 16,0 2 1-16,4 7 3 0,-2 1 1 16,2 4-1-16,0 4 0 0,0 4 0 15,-4 5-3-15,7 2-1 0,-7 5 0 16,0 5 0-16,2 4-1 0,0 2 0 0,0-3 0 15,0-4 0-15,2-1 0 16,4-6 0-16,-4-4 0 0,3-6 0 16,-1-5-1-16,-6-6 1 0,2-6-1 15,-2-4 1-15,0-5-1 0,0-5 0 0,0-1-2 16,0-4-21-16,0-2-31 0,-2-1-30 16,-9 0-17-16,3-6-79 0,-2-2-198 15</inkml:trace>
  <inkml:trace contextRef="#ctx0" brushRef="#br0" timeOffset="-147680.68">12452 12068 448 0,'0'0'80'16,"0"0"-22"-16,0 0-6 0,0-54 14 15,0 47-7-15,2 3-17 0,0 1-10 16,1 1-11-16,-3 0-6 0,2 2-4 16,2 0-4-16,0 4-7 0,8 5 0 0,-6 4 0 15,9 3 2-15,1 3 0 16,-3 2 0-16,5 0 1 0,-7-1-2 16,5 1 0-16,-5 1 0 0,1-1-1 15,3 2 0-15,-7-5 0 0,2-1 1 16,3 0-2-16,-7-4 1 0,0-4 0 0,0-3 1 15,-2-6-1-15,5 0 0 0,-3-2 0 16,0-5 2-16,6-5-1 16,5-3 0-16,8-6 0 0,0-7 1 0,3-4-1 15,3-4 1-15,3 1-1 0,-6-2 0 16,-1 4-1-16,2 8 0 0,-10 6 0 16,-5 7 0-16,-9 6-1 15,-3 5 1-15,-2 1-10 0,0 1-18 0,-2 6-6 16,-3 6-32-16,-3 2-18 0,-8 3-53 15,5-2-76-15</inkml:trace>
  <inkml:trace contextRef="#ctx0" brushRef="#br0" timeOffset="-147193.15">11952 12541 352 0,'0'0'80'16,"0"0"-17"-16,0 0-5 0,0 0-5 16,0 0-31-16,0 0-3 0,0 0-3 15,0 0-2-15,23 3 8 0,-7-4 1 0,11 0-7 16,4-1 0-16,4-2 2 16,7 0-1-16,14-3 0 15,1-1-3-15,16 1-2 0,3 1 1 0,17-2 0 0,11 1-5 16,11 0-7-16,14 1 1 0,11 0-1 15,5 0 1-15,16 0 1 0,-4-1 1 16,-2-3 1-16,-2-2-5 0,-12-1-4 16,-11 1 4-16,-18 5 1 0,-24 1 1 0,-17 5 1 15,-20 1-3-15,-22 2-5 16,-18 4 4-16,-11 0 1 0,-2 3-1 16,-25 1-24-16,-8 4-2 0,-7-1-44 15,-20 0-35-15,-10-1-64 0,-21-4-173 16</inkml:trace>
  <inkml:trace contextRef="#ctx0" brushRef="#br0" timeOffset="-146609.65">12095 12605 373 0,'0'0'63'0,"0"0"-9"0,0 0 9 15,0 0 2-15,0 0-16 0,0 0-6 16,0 0-8-16,0 0-5 0,0 0-8 16,45-12-8-16,-37 13 0 0,-3 6-6 15,1 4-1-15,2 1 1 0,-2 4-1 16,5 5-1-16,-7 1-2 0,0 2-1 15,2 2-1-15,0 2 0 0,3 2-1 16,-5 1 1 0,-2 2-1-16,0 1 0 0,-2 2 0 0,0 1 0 15,2 0-1-15,-2-2 1 0,0-1 0 0,0-5-1 0,0-1 0 16,2-6 0-16,0-2 0 0,2 0-1 16,0-2 1-1,7 0 0-15,-7-4 0 0,4 1 0 0,2-2 0 0,3-4 0 16,-3-1 0-16,3-1 1 0,1-3-1 15,0 2 1-15,7 0 0 0,2 0 0 32,2-2-1-32,4 0-1 0,4 0 1 15,2-3 2-15,10-1 4 0,1 0-4 16,12-2 4-16,8-2-1 0,4-5 0 0,11-1 0 16,8 0 0-16,10-1 0 0,6 1-3 15,9 0 1-15,-5 2 0 0,9-1 0 16,-6 1-3-16,-7 0-7 0,-1 0 7 15,-11 1-1-15,-4 5-1 0,-17-1-12 16,-10 2-5-16,-19 1-2 0,-7 1-14 16,-12 4-9-16,-9-2-10 0,-5 0 2 15,-6 0 16-15,-4-1 1 0,-2-1-42 0,-4-1-47 16,-4-3-62-16</inkml:trace>
  <inkml:trace contextRef="#ctx0" brushRef="#br0" timeOffset="-146310.83">13968 12539 501 0,'0'0'45'15,"0"0"13"-15,0 0-23 0,0 0 17 16,0 0 2-16,0 0-3 0,0 0-16 15,0 0-11-15,4-40-6 0,-2 48-7 16,8 6-4-16,5 8 2 0,-7 6 3 16,4 7-3-16,3 3-1 0,-9 2-4 0,6 2-2 15,3 3 0-15,-9 1-1 16,8-1 0-16,1 4 0 0,-7 2 0 0,5-3 0 16,-3 1 0-16,-4-5-1 0,-2-5-8 15,0-6-8-15,1-7-27 0,-5-8-25 16,-5-8-57-16,-3-5-93 0</inkml:trace>
  <inkml:trace contextRef="#ctx0" brushRef="#br0" timeOffset="-145775.95">12583 12858 133 0,'0'0'63'16,"0"0"-14"-16,0 0 16 0,0 0 5 16,0 0-2-16,0 0-2 0,0 0-11 15,0 0-10-15,0 0-4 0,2-32 3 0,-2 30 6 16,6 2-7-16,-2 0-12 0,2 1-8 15,2 4-5-15,-1 2-5 0,-3 2-5 16,4 6-2-16,0 0-3 0,1 5-1 16,-5 2 0-16,0 4 0 0,0 3 0 15,0-1-1-15,-2 1 0 0,0-3 0 16,0 1 0-16,-2-2-1 0,0-5 0 16,0-3 0-16,0-5 0 0,0-6 0 15,0-1 0-15,0-5 0 0,0 0 0 16,0 0 1-16,0 0 0 0,0 0 0 15,0 0 0-15,0-3 1 0,-2-5 0 16,-2-1-2-16,0-3 1 0,-2-6-1 16,4-2 0-16,-2-6 1 0,-7-7 0 0,1-4-1 15,2-6 0-15,-5-5-1 0,5-2 1 16,2-3-1-16,2 7 1 0,4 7-1 16,4 10-1-16,0 8 2 0,2 5-1 15,4 2 1-15,-3 4-1 0,-3 1-4 16,6 3-9-16,0 3-12 0,-1 3-7 15,-3-1-16-15,4 5-23 0,1 5-19 16,-7 3-52-16,-4 0-68 0</inkml:trace>
  <inkml:trace contextRef="#ctx0" brushRef="#br0" timeOffset="-145555.36">12500 12908 585 0,'0'0'61'0,"0"0"-35"0,0 0 17 16,0 0 13-16,0 0-10 15,0 0-15-15,31-53-7 0,-19 48-4 0,-3 0-3 16,3 0-2-16,4 1-8 0,1 0-2 0,4 4-3 16,1 0-1-16,-3-2-1 0,6 2 0 15,-2 3-2-15,-3 2-27 0,3 1-32 16,-2-2-49-16,-9-2-58 0,5-2-167 15</inkml:trace>
  <inkml:trace contextRef="#ctx0" brushRef="#br0" timeOffset="-145318.3">12965 12801 553 0,'0'0'92'15,"0"0"-66"-15,0 0-6 0,0 0 35 0,0 0 2 16,0 0-21-1,0 0-9-15,0 0-1 0,0 0-8 0,17-19-1 0,-17 25-9 16,-3 2-3-16,1 6-2 0,0 5-1 16,-4 5 0-16,2 0 0 0,0 0-1 15,4 0-1-15,0-2 0 16,0-1-3-16,0-2-9 0,0-7-9 0,2 0 2 16,0-2-27-16,-2-5-30 15,0 0-28-15,0-4-43 0,-4-1-130 0</inkml:trace>
  <inkml:trace contextRef="#ctx0" brushRef="#br0" timeOffset="-145137.12">12982 12564 627 0,'0'0'48'0,"0"0"-21"15,0 0-24 1,0 0 4-16,0 0 7 0,0 0-10 0,0 0-3 0,0 0 1 15,0 0-2-15,28 14 0 0,-25-5 0 16,-1 2-32-16,-2 2-40 0,0-2-75 16,-2-1-127-16</inkml:trace>
  <inkml:trace contextRef="#ctx0" brushRef="#br0" timeOffset="-144687.75">13168 12696 475 0,'0'0'60'0,"0"0"13"16,0 0-21-16,16-52 9 0,-14 45-14 15,-2 4-13-15,0 2-9 0,0 0-8 16,0 1-3-16,0 0-4 0,-2 2-6 0,2 4-1 16,-4 3-1-16,4 3-2 15,0 4-1-15,0 1 1 0,0 5-1 0,0-2 1 31,0 5 1-31,0 0-1 0,2 1 0 0,0 5 0 0,-2 2 0 0,2 2 0 16,-2 2-3 0,0-1 1-16,4-2 0 0,0-5-13 0,3-4 14 0,1-3 1 15,-4-7-4-15,4-3-2 0,1-4 2 16,-1-4 2-16,-2-2 1 0,-4-2 0 16,2 0 1-16,0-2 0 15,3-5 1-15,-1 1 1 16,0-6 7-16,-4-2 6 0,0 1-2 15,0-4-4-15,-2 1-2 0,0-2-2 16,-4 2-2-16,-4 0-2 0,2 5-1 16,-1 2 1-16,1 2-1 0,4 4 0 15,0 0 0-15,0 0 0 0,0 3 0 16,-2 0-3-16,-2 0-4 0,1 4-8 16,-1 3-7-16,0 1-7 0,-2 4-18 15,-5 0-14-15,3 1-20 0,2-2-55 16,-5-2-55-16</inkml:trace>
  <inkml:trace contextRef="#ctx0" brushRef="#br0" timeOffset="-144309.25">13438 12725 187 0,'0'0'177'0,"0"0"-112"0,0 0-13 0,0 0 9 16,0 0-3-16,0 0-8 0,0 0-5 15,0 0-1-15,7-29 0 0,-7 27-7 16,0 2-9-16,0 0-6 0,0-1-6 16,0 1-6-16,0 0-3 0,0 0-2 15,0 0-2-15,0 0-2 0,0 0-1 16,0 1 0-16,-3 5-1 0,1 4 1 15,0 5 0-15,-4 1 0 0,0 5 1 16,0 1-1-16,0 4 0 0,3 1 0 16,1 1 0-16,0 2-1 0,2-2 1 15,0 2-1-15,2-1-2 0,0-1-2 0,7 0 1 16,3-4 1-16,-4-1-5 0,1-5 0 16,1-3-2-16,2-3-40 0,-5-5 23 15,3-1-32-15,0-5-14 0,1-1-20 16,-7 0-25-16,4-5-43 0</inkml:trace>
  <inkml:trace contextRef="#ctx0" brushRef="#br0" timeOffset="-144056.78">13635 12798 133 0,'0'0'317'16,"0"0"-250"-16,0 0 15 0,0 0-3 0,6-51-12 15,-6 47-10-15,0 1-15 0,0 1-10 16,0 2-9-16,0 0-6 0,0 0-5 16,0 1-4-16,0 2-4 0,0 5-4 15,0 3 0-15,0 4 0 0,0 5 0 0,0-1 0 16,0 2 1-16,2-2-1 16,-2 2 0-16,4-1-2 0,-2 1-5 15,0 1-10-15,0-4-13 0,-2-2-32 16,0-2-39-16,0-4-34 0,-2-3-70 0</inkml:trace>
  <inkml:trace contextRef="#ctx0" brushRef="#br0" timeOffset="-143735.78">13757 12597 358 0,'0'0'58'0,"0"0"4"16,0 0 14-16,0 0-11 0,0 0-17 0,0 0-3 16,0 0-4-16,0 0-1 0,0 0-10 15,-2-6-10-15,2 6-8 0,2 0-5 16,4 3-2-16,2 0-1 0,-4 3 8 16,9 0-2-16,3 6-1 0,-5 1 0 15,7 2-2-15,-5 5-1 0,3 1-4 16,-3 4 2-16,-1 2-2 0,0 0 1 15,-5 2-2-15,-5 2 2 0,-2 1-2 16,0 1-1-16,-7-3-4 16,-9-2-18-16,1-2-31 0,-7-6-49 0,3-3-39 15,-2-8-66-15</inkml:trace>
  <inkml:trace contextRef="#ctx0" brushRef="#br0" timeOffset="-139104.12">10681 11732 158 0,'0'0'120'0,"0"0"-65"16,0 0-12-16,0 0 4 0,0 0-2 16,0 0-2-16,0 0-12 0,0-18 2 15,2 15-1-15,-2 2-4 0,0 1-2 16,0 0-2-16,0 0-3 0,0 0-1 16,0 0-7-16,0 0-4 0,2 4-2 15,-2 4-3-15,6 0-2 0,-6 6 1 16,4 0 1-16,0 3 1 0,1 5-2 0,1 5 0 15,0 5 0-15,2 1 0 16,-4 2 5-16,5 3-3 0,-3-2-1 16,2 2-1-16,0-1-1 0,-1 1 0 15,-1 3 0-15,0 2 0 0,-2 3 0 16,-2 0-1-16,2 0 0 0,0 1 1 0,-4 1-2 16,0-2 0-16,3 0 2 0,1-2-1 15,-2-1-1-15,4-4 0 0,-2-3 1 16,2-4 1-16,0-3-2 0,-3-1 1 15,3-5 0-15,-4-1-1 0,2-2 0 16,2-1 1-16,-4-1 0 0,2-2-1 16,0-1 1-16,-1-2 0 0,-1-2-1 15,-2-2 1-15,0-3 0 0,0-2-1 16,0-1 0-16,0-2 0 0,0 0 1 16,0-1 0-16,0 0 0 0,0 0-1 0,0 0 1 15,0-2 1-15,2 1 0 0,-2 1 0 16,2 0 10-16,-2 0-2 0,2 0-5 15,-2 0 1-15,0 0 0 0,0-1-3 16,0 0-2-16,0-1 1 16,0 1 1-16,0 0-1 0,0 0-1 0,0 1 0 15,0 0 0-15,0 0 0 0,0 0-1 0,0 0 0 16,0 0 0-16,0 0 0 16,0 0 0-16,0 0 0 0,0 0-1 15,0 0 1-15,0 0 0 0,0 0-1 16,2 0 1-16,0 0 0 0,0 0 0 0,-2 0 0 15,0 0 0-15,0 0 1 0,0 0-1 16,2 0 0-16,-2-1 1 0,0 1-1 16,2 0 0-16,0 0 1 0,0 0-1 15,2-1 0-15,5 4 0 0,-3-3-1 16,8 1 2-16,1 0-2 0,1-1 2 16,5 0-1-16,4 0 0 0,-2 0 0 15,3 0 1-15,3 0-1 16,4 0 0-16,3 0 0 0,5 0 0 0,6 0 1 15,5-1 0-15,10-1 1 0,4 0 0 0,3-1 0 16,1 3 0-16,2 0-2 0,-6 0-2 16,-8 0 1-16,-6 0 0 0,-11 2 0 15,-12-1 1-15,-8 0 0 0,-15 0 1 16,-4-1-1-16,-2 0 0 0,0 0 0 16,0 0 1-16,4 0-2 0,0 0 1 15,3 1-1-15,5-1-2 16,-6 0 0-16,13-1-1 0,3-4-1 0,3 0 0 15,8 0-1-15,-4 0-1 0,2 0-4 16,-8 3 4-16,0 1 3 0,-5 1 2 16,-9-2-3-16,-1 1-8 0,-4-1-16 15,-2 1-29-15,-4-6-29 0,-8-5-53 0,1-3-194 16</inkml:trace>
  <inkml:trace contextRef="#ctx0" brushRef="#br0" timeOffset="-138269.72">10606 11619 55 0,'0'0'36'15,"0"0"-13"-15,0 0 2 16,0 0 10-16,0 0-2 0,0 0 1 0,7-6 4 15,-7 5-3-15,0 1 2 0,0 0-1 16,0 0-3-16,0 0-3 0,-2-1 3 16,2 1 0-16,0-1-3 0,0 1-3 0,0 0-5 15,0-2-1-15,0 2-2 16,0 0-4-16,0 0 1 0,-3 3-5 0,1 4-4 16,2 3-2-16,-2 2-1 0,0 5-3 15,0 2 0-15,0 3 0 16,-2 3 0-16,-4-1 0 0,2 3 0 0,-3 1-1 15,3 0 0 1,0 0 1-16,-4-2-1 0,1-3 0 0,3-3 1 16,2-4-1-16,2-2 0 15,0-2 0-15,2-5 0 0,0-2 0 0,0-2 0 0,0 0 0 16,0-2 0-16,0-1 0 16,0 0 1-16,0 0 2 0,0-5 12 0,2-2-5 0,4-4 16 15,-2-5 11-15,7-1-19 0,1-3-12 16,-2-3-3-16,5-1-2 15,-1-4 1-15,1 2 0 0,-3 0-2 0,3 1 1 16,-5 4 0-16,0 5-1 0,-6 8 1 16,3 3-1-16,-5 5 1 0,0-2 0 15,-2 1 2-15,2 1 0 0,2 0-2 16,4 1-1-16,-2 4 0 0,1 1 0 16,5 4 0-16,0-1 0 0,1 5 0 15,3 2 0-15,-3 5 0 16,1 0 0-16,3 4 0 0,5 1 0 0,-7 3 0 0,6 0-24 15,-1 1-53-15,-3 0-42 0,-5-3-132 32</inkml:trace>
  <inkml:trace contextRef="#ctx0" brushRef="#br0" timeOffset="-137561.22">10168 13425 388 0,'0'0'53'0,"0"0"10"16,0 0-16-16,-23-54 6 0,21 42-18 16,2 1-8-16,-2 2-4 0,2 0 4 0,0 0-10 15,2 0 2-15,0 2-1 0,3 0-5 16,1 2-2-16,6 1-3 0,1 4-3 15,7-3-2-15,5 3-1 16,0 8 1-16,4 6-1 0,2 1 0 0,-6 5-1 16,1 5 1-16,-7 1-2 0,-2 5 0 15,-7 4 3-15,-6 0-3 0,-2 2 0 16,-2 2 0-16,-8-2 0 0,2-2-7 16,-1-6 2-16,-1-5 2 0,4-11 1 15,2-3 0-15,2-5 2 0,0-4 0 16,0-1 0-16,0 0 1 0,-2-2 1 15,0 0 3-15,0-4 2 0,-2-2-3 0,4-2 14 16,-2-5-3-16,0-6-4 0,-1-7-1 16,3-3-1-16,0-3-2 15,5-2-2-15,-1 0-3 0,6 2-2 0,2 5 1 16,-3 5-2-16,5 5 1 0,1 5-4 16,-3 3-20-16,5 4-12 0,-7 4-13 15,2 3-21-15,1 0-10 0,-7 5-31 16,-4-1-52-16</inkml:trace>
  <inkml:trace contextRef="#ctx0" brushRef="#br0" timeOffset="-137105.41">10549 13426 504 0,'0'0'61'0,"0"0"-19"0,0 0-16 16,0 0 7-16,0 0-11 0,0 0-11 15,0 0-7-15,0 0-1 0,0 18 2 16,4-10 1-16,2 0 0 0,-2 0-2 16,0 0-1-16,6-1-1 0,-1 0 0 15,1-1-2-15,2-4 1 0,5 1-1 16,-5 0 1-16,9-3 1 0,-4-2-2 0,1-2 2 16,-1-2-2-16,3-3 1 15,-5-2 0-15,1-1-1 0,-3-1 2 0,-3 1 0 16,-2-1-1-16,-1 2 3 15,-7 0 2-15,0-2 9 0,0-1-3 0,-7-1 0 16,5 1-4-16,-6 3-2 0,0 0 2 16,0 4 1-16,3 4 0 0,-5 3-1 15,2 0-5-15,-3 7-1 0,3 4-2 16,-6 3 0-16,1 6 0 0,-1 0-1 16,-1 3 1-16,7-1-1 0,-2 2 2 15,-1 0-2-15,5 0 1 0,4-2 0 16,0-1 0-16,2 0-1 0,2-3 0 15,4 0 0-15,5-4 0 0,1-3-1 0,1-3 1 16,3 1-4-16,-1-5-9 16,5-1-33-16,-7-3 2 0,7-8 3 0,-5-5-48 15,5-7-38-15,-9 0-99 16</inkml:trace>
  <inkml:trace contextRef="#ctx0" brushRef="#br0" timeOffset="-136901.42">10931 13255 490 0,'0'0'38'16,"0"0"43"-16,0 0-30 0,0 0 8 16,0 0-17-16,0 0-13 0,0 0-11 0,0 0-9 15,0 0-1-15,8-10 2 16,-2 27 6-16,3 3-1 0,-5 2 1 16,2 4-5-16,-2 0-5 0,4 5-3 0,-1 0-2 15,1 2 0-15,-6 2 0 0,2 0 0 16,-2-2-1-16,2-5-20 0,-2-6-21 15,-2-7-28-15,0-4-18 0,0-5-5 16,-2-3-39-16,-4-2-37 0</inkml:trace>
  <inkml:trace contextRef="#ctx0" brushRef="#br0" timeOffset="-136713.45">10879 13467 398 0,'0'0'77'0,"0"0"-16"15,0 0-25-15,0 0 7 0,0 0-6 0,0 0-13 16,0 0-7-16,0 0-2 0,0 0 3 16,52-45-3-16,-38 42-2 0,3 2-8 15,-1 1-5-15,1 0 0 0,-5 0-2 16,3 0-44-16,-7 0-38 0,0-2-78 16,-3-2-110-16</inkml:trace>
  <inkml:trace contextRef="#ctx0" brushRef="#br0" timeOffset="-136350.78">11088 13400 489 0,'0'0'98'0,"0"0"-56"15,0 0-19-15,0 0 15 16,0 0 3-16,0 0-6 0,0 0-7 0,0 0-5 16,0 0-4-16,2-14-5 0,-2 21-6 15,0 2-8-15,0 5 0 0,0 0 2 16,2 3 0-16,0 2-1 0,0 0-1 15,2 1 0-15,1-2 1 0,1 1-1 16,4 1 0-16,-2-2 0 0,-1-2 0 0,1-1 0 16,4-7 0-16,-6-1-1 15,7-5 1-15,1-2-1 16,-3 0-1-16,3-4 2 0,1 1 1 0,-5-4-1 0,-2-2 0 16,0 1 0-16,-1-2 2 0,-7-3 0 15,4-2 0-15,-4-3 0 0,0 0-1 16,0-1 0-1,0-1 1-15,0 0-2 0,-4 0 0 16,0 3 0-16,-1 5 0 0,-3 1 0 0,4 7-11 0,0 1-9 16,0 3-6-16,0-1-20 0,4 1-6 15,-2 4-9-15,2 5-27 0,0 1-61 16,2-3-129-16</inkml:trace>
  <inkml:trace contextRef="#ctx0" brushRef="#br0" timeOffset="-135921.92">11394 13368 320 0,'0'0'171'0,"0"0"-142"16,0 0 8-16,0 0-14 0,0 0-3 16,0 0-5-16,-56-3-9 0,48 0 1 0,4 0 3 15,0-1 1-15,-5 1 6 16,7 0-1-16,-2 0 6 15,4 0-6-15,-2-1 0 0,2-1-3 0,0 0-3 16,4-2-5-16,0 0 3 0,5 1-3 16,-1 1 1-16,8 0 1 0,-1 0-3 0,-1 4 2 15,3 1-1 1,-3 2 0-16,1 4-1 0,-5 1-2 0,1 3-1 0,-1-1 0 16,-8 3 1-16,0 1-2 0,0 1 0 15,-2 6 0-15,0 1-2 0,-4 4-6 16,-4 1-2-16,1 2 4 0,1-2 1 15,0-3 1-15,6-3 4 0,-2-3 0 16,2-3 0-16,0-5 1 0,0-2-1 16,2-2 0-1,-2 0 0-15,0-2 0 0,4 1 1 0,0-2 1 0,-2-1 1 0,5 0 0 16,-1 0-2-16,-2-1 1 0,2 0 0 16,4-3-1-1,5-2 0-15,-7-2-1 0,5 0-2 0,1-5-42 0,-2-1-36 16,-1-3-56-16,-1 0-149 0</inkml:trace>
  <inkml:trace contextRef="#ctx0" brushRef="#br0" timeOffset="-134902.56">11756 13289 350 0,'0'0'69'16,"0"0"0"-16,0 0-10 0,0 0 5 16,0 0-18-16,0 0-7 0,0 0-3 15,0 0-6-15,2-28 1 0,-2 28-5 16,0-2-7-16,0 2-2 0,0-1-1 16,0 1-1-1,0 0-2-15,4 1-4 0,-2 4-4 16,0-3-1-16,0 4-1 0,2-1 1 15,0 2-3-15,1 0 0 0,-1 1 2 16,-2 5-2-16,-2 0 0 0,4 1 1 16,-4 3 0-16,4-1-1 0,-2 5-1 15,4 0 1-15,-2 2 0 0,5 4-1 16,-1 2 1-16,2 1-1 0,5-2 0 0,-7-5 0 16,6-3 0-16,-1-6 0 15,-7-2 1-15,-6-2-1 0,4-6 0 16,-2-1 1-16,-2-1-1 0,0-2-2 15,0 0 0-15,0 0 1 0,0-2 1 16,0-1 2-16,0-1-1 0,0-2 0 16,0-1-1-16,0-2-1 0,0-2 1 0,-2-6 0 15,0 1 0-15,0-6 0 0,2-2 0 16,-2-1 1-16,-2-3-1 0,0 6 0 16,-2 2 1-16,-3 4 0 0,1 6 0 15,2-1-1-15,-9 0 2 0,3 4-2 16,6-1 1-16,-5 2-1 0,5 1 0 15,2 2 0-15,-2 0 1 0,6-1-1 16,-2 2 0-16,2 2 0 0,0 0 1 0,-2 0-1 16,2-1 1-16,0-1-1 0,0 2 1 15,0 0 1-15,0-1-1 16,0-1-1-16,0 2 1 0,0 0-1 0,0 0 0 16,0 0 0-16,0 0 1 0,0 0-2 15,0 0 2-15,0 0-1 16,0 0 2-16,0 0-2 0,0 0 0 0,0-1 0 15,0-2 0-15,0 1 0 0,0 0 0 16,-2 0 0-16,2-1 0 0,-2 0 1 16,0-3-1-16,-3 1 0 0,3 0 0 0,0 1 0 15,0-1 0-15,0 2-1 16,2 2 1-16,-2-2 0 0,0 3-2 16,2 0 0-16,0 0 1 0,0 0-1 15,0 0 0-15,0 0-3 0,-2 0-3 0,2 0-1 16,0 0-3-16,0-3-4 0,0 3-6 15,-2-1-3-15,2-1-6 0,-2 2-3 16,2-1 3-16,0-1 8 0,0-1 9 16,-4-1 8-16,2-1 5 0,-7 0 1 15,7-1 0-15,-2 1 2 0,0-1 6 16,2 5 4-16,0-4 3 0,2 3 4 16,0 0 0-16,0-1-1 0,0 1-4 15,0-1 0-15,0 1-1 0,0 0 2 16,0 0-1-16,0 2 0 0,-2 0-2 0,2 0-3 15,-2 0-2-15,2 0-1 0,0 2 2 16,0 0-1-16,0-1-2 0,0 0-2 16,0 0 0-16,0 2-2 0,0 4-1 15,0 2-1-15,0 4 1 0,0 4 0 16,0-2 0-16,0 6 1 0,0-3-1 16,0 2 0-16,0-1 0 0,0 1 0 15,0-1 0-15,0-2 1 0,0-2-1 16,0-3 0-16,0-1 0 0,0-1-3 15,0-3-17-15,0-1-9 0,0-1-24 16,0-2-26-16,-4-1-21 0,4-2-56 16,-7-2-100-16</inkml:trace>
  <inkml:trace contextRef="#ctx0" brushRef="#br0" timeOffset="-134550.54">11708 13684 319 0,'0'0'71'0,"0"0"9"0,0 0-27 15,0 0 20-15,0 0-5 0,0 0-13 16,13 3-8-16,-9-3-5 0,-4 0-9 16,6 0-6-16,-2 0-9 0,2 0-6 0,5 0-4 15,-5 0-3-15,0 0-3 16,6 0 0-16,1 0-2 0,-1 0 1 16,3 0-1-16,-7 0 0 0,2 0-4 15,-1 0-20-15,-3 2-18 0,-2-1-26 0,-4 0-15 16,0 1-31-16,-2 1-87 0</inkml:trace>
  <inkml:trace contextRef="#ctx0" brushRef="#br0" timeOffset="-133658.34">11510 13555 37 0,'0'0'29'0,"0"0"-6"0,0 0 2 16,0 0-4-1,0 0 1-15,0 0 11 0,0 0 6 0,0 0 11 0,-17-26-12 16,13 23-6-16,2 0 0 0,2 2-2 15,-2-1-2-15,-4-1 5 0,6 0 0 16,-2-1-5-16,0 2-5 0,0-1-3 16,2 0-1-16,0 2-2 0,-3-2-2 15,3 2 0-15,0-4-2 0,0 1 3 16,0 2-1-16,0-2 4 0,0 3 2 0,3-2-5 16,-3 1 1-16,2-1-3 0,2 2-1 15,2-1-1-15,-4 0-4 0,2 1-3 16,-2 1-3-16,-2 0-1 0,6 0 0 15,-1 2-1-15,-1 2 0 0,0 2 0 16,4 0-1-16,-4 3 1 0,-2 1 1 16,7 0 0-16,-1 2 0 0,0-1 0 15,-4 1 0-15,0 0 1 0,5 2-2 16,-5 0-1-16,2-2 1 16,-2 1-1-16,-4-1 1 0,0 1-4 0,0-1-4 15,-4-1-1-15,4-1 0 0,-2 1 4 0,0-4 4 16,0 0 1-1,2-1 0-15,0-3 0 16,0 0 1-16,-2-3 0 0,2 0-1 0,0 0 1 0,0 0 3 0,-2-2-2 16,2-2 0-16,-2-2-1 0,2 0-1 15,0-1 0-15,0-2 0 0,0-4 4 16,0 0 1-16,-3-2 0 0,3-5-1 16,3-1 0-16,1 1 0 0,0-1 0 15,0 4-4-15,4 5 1 0,-6 4 0 16,2 4 0-16,-4 2-2 0,5 2 2 15,-3-1 0-15,4 1 1 0,0-1 0 0,2 1 0 16,-4 6 1-16,3-1 0 0,-1 0 1 16,2 4 2-16,0-3 1 0,-4 3 1 15,-1 1 1-15,3-1-1 16,-2 2 0-16,0 1-3 0,-2 0 1 16,0 1-1-16,-2 1-2 15,0 1-1-15,0 1 0 0,-4 0-2 0,-2 2 0 0,0-3-4 31,1 3-36-31,-1-5-36 0,-4-1-79 0,0-4-139 0</inkml:trace>
  <inkml:trace contextRef="#ctx0" brushRef="#br0" timeOffset="-124778.95">11675 10773 16 0,'0'0'87'0,"0"0"-38"0,0 0-8 0,0 0 10 15,0 0-3-15,0 0-13 0,0 0-3 16,0 0 1-16,-2-13-10 0,-2 12-1 16,2 1-6-16,-2-1-3 15,0 0-4-15,1 1-1 0,1 0 4 0,0 0 6 16,0-2-3-16,2 0-2 0,-2 2 1 16,2 0-2-16,0 0-2 0,0 0-1 15,0 0-1-15,0 0-1 0,0 0 2 16,0 0-2-16,0 0-2 0,0 0 0 15,0 0 0-15,0 0-1 0,0 0-2 32,0 0 1-32,0 0 0 0,0 0-1 0,0 0 0 0,0 0 0 0,0 1 0 0,0-1-1 15,0 1 0-15,0-1-1 0,4 1 3 16,-2 1 1-16,3 1 3 0,7 0 2 31,0-2 0-31,1 2 4 0,10-1-3 0,-5 1 0 16,5-1 0-16,6 0 1 0,2-1-3 15,2 2-2-15,2-2-1 0,0 0-2 0,11 0 0 0,3 0 2 16,5 0 2-16,6-1 1 0,4-1-1 16,6 1-1-16,3 0 0 0,5-1-1 15,3 0 0-15,6-2-3 16,6 2-1-16,0-1-1 0,2 1 3 0,4-2-1 16,4 2 1-16,3 0 0 0,-3 1 2 15,3-2-1 1,3 0 3-16,5 0-7 0,-1-1-1 15,3-3 1-15,-4 0 2 0,6 1 2 16,-5 0-2-16,5 4 2 0,-8-2-1 0,8 0-3 16,-11 2-7-16,-4-3 7 15,-3 2 1-15,-3 0 0 0,-8 2 2 16,-5-1-1-16,3 3 0 0,-6 2-2 16,2-1-2-16,-9 2 2 0,-6 3 0 15,-2 0 1-15,-2 1 1 0,-6-2 2 16,-8 2 1-16,2-2-1 0,-11 0-3 0,-4 0 2 15,-8-1-2-15,-6 1 0 0,-9-1 0 16,-5-3-1-16,-3-2 0 0,-2 1 1 16,-4-2 0-16,0 0 1 0,0 0 4 15,0 0 0-15,0 0-1 0,0 0 0 16,0 0-2-16,-4 0-1 0,4 0 0 16,-6-2 0-16,1-1-2 0,1 2 1 15,-2-2-1-15,2 0-1 0,-2 0-1 16,4 1-6-16,-5 0-9 0,5 1-10 15,-2 1-10-15,2 0-29 0,-4 0-16 0,0-1-48 16,-5-1-129-16</inkml:trace>
  <inkml:trace contextRef="#ctx0" brushRef="#br0" timeOffset="-123015.47">26639 6900 132 0,'0'0'177'16,"0"0"-116"-16,0 0-10 0,0 0-10 15,0 0 1-15,0 0-20 0,0 0-7 16,0 0 1-16,0 3 3 16,0-2-4-16,0 1-7 0,0-2 1 0,0 0-2 0,0 0 2 15,0 0 3-15,0 0 1 0,2 0 2 16,2 0-5-16,4 0-3 0,5 0 13 15,-5 0 3-15,11 1-9 16,-7 1-3-16,11-2-1 0,-7 2-3 0,9-1 0 16,0 2-2-16,4-1 1 15,0 1-1-15,10-1 1 0,0-2-3 16,3 0 2-16,9 0 0 0,-1 0-1 16,8 2-1-16,0-4 1 0,-2 2 0 0,2 2 0 15,1 1-1-15,-1-1-1 0,-6 0-1 16,6-1 0-16,-4 1 0 0,-5-1 1 15,-3 0 0-15,-3-1 0 0,-4 0 0 0,-5 0-1 16,-1 0 0 0,-2 0 0-16,-5-2 3 0,-3-1-1 15,-4 1 2-15,-3 0-4 0,-1 0 1 0,-9-1 0 0,-4 3 0 16,4 0-1-16,3-1 0 0,-5 1-1 16,4 0 0-16,-4 0-1 0,4 1-1 15,3 2 2 1,-1 0-1-16,-4 1 1 0,9 0 0 0,-7 0 1 15,-4 0-1-15,2-1 0 0,-2-1 0 16,1-2 0-16,-3 0 0 0,-2 0 0 0,0 0 1 0,0 1 1 16,0-1-1-1,0 0 1 1,0 0-1-16,0 0 1 0,0 0-2 16,0 0 4-16,0 0-3 0,0 0 1 0,0 0-1 15,0 0-1-15,0 0 0 0,-2 0-1 16,-1 0-1-16,-1 0 1 0,0 0-1 15,0 0-6-15,-4 0-9 0,-5 0-7 16,3 0-16-16,0 0-14 0,-5-1 1 16,5 0-15-16,-7-1-55 0,1-2-62 0</inkml:trace>
  <inkml:trace contextRef="#ctx0" brushRef="#br0" timeOffset="-121201.95">16088 10951 43 0,'0'0'45'16,"0"0"-1"-16,0 0-3 0,0 0-6 16,0 0 9-16,0 0-5 15,0 0-9-15,0 0-8 0,-37-43-1 0,35 39 4 16,-2 1-2-16,4 1 6 16,-4-3 2-16,0 4 6 0,2 0-6 0,-2 0 2 15,1 1-2-15,1-1-1 0,0 0-9 16,2-2 2-16,-4 2-4 0,4-1 1 15,0 2-3-15,0-1-2 16,0 1-2-16,0 0-2 0,0 0-6 0,0 3-5 16,0 6-1-16,0 7 1 0,4 0 2 0,-2 6 5 15,3 0 0-15,1 4-2 16,-2 2 4-16,6-1-2 0,-4 5-2 0,-1 2-1 16,1 3-2-16,4 6 0 0,-4 4-1 15,0 7 2-15,-3 5 0 0,-1 1-3 16,0 2 1-16,-2-5 0 15,0-3-1-15,0-7 0 0,2-5 1 0,2-5 0 16,-2-6-1-16,4-6 0 16,0-5 1-16,-4-8-1 0,3-2-1 0,-3-7-1 15,-2-1-1-15,0-2-23 0,2 0-12 0,-2-4-3 16,0-6 6-16,0-3-8 0,-2-4-43 16,-9-3-53-16,-3 5-144 0</inkml:trace>
  <inkml:trace contextRef="#ctx0" brushRef="#br0" timeOffset="-120842.45">15888 11643 91 0,'0'0'371'0,"0"0"-340"0,0 0 0 16,0 0-1 0,0 0 8-16,0 0-7 0,0 0-9 0,0 0-3 0,-4 0-3 31,6 0 4-31,0 0 2 0,2 0 0 15,0 3-1-15,2 4-4 0,5 2-5 16,-3 1-5-16,2 3 1 0,-1 3-2 16,5 3-2-16,-4 1-3 0,5 3 0 15,-3 3-1-15,-1-1 0 0,3 1 0 16,1-1 1-16,-5-3 0 0,6-3 1 16,-5-7-2-16,5-4 0 0,-3-5 1 0,3-3-1 15,3-6 4-15,8-8-2 0,0-5 1 16,6-3 1-16,-2-1-2 0,-2 1 1 15,-5 0-1-15,1 3-1 0,-2-2-1 16,-7 4 1-16,5 3 1 0,-11 4-2 16,5 2 0-16,-7 4 0 0,-4 1 0 15,-2 3 0-15,-2 0-3 16,0 2-1-16,0 7-42 0,0 3-21 0,-6 1-21 16,-10 7-36-16,-1-3-110 0</inkml:trace>
  <inkml:trace contextRef="#ctx0" brushRef="#br0" timeOffset="-120374.89">15698 12260 92 0,'0'0'174'0,"0"0"-162"16,0 0-8-16,0 0 1 0,0 0 10 16,-37-54-2-16,28 49 0 0,-1 2 7 15,0 0 2-15,1 0 0 0,1 1 0 16,-6-1 7-16,7 2-1 0,-5-2 4 16,-3 2 2-16,7-2-1 0,-2 0-8 15,2 2 3-15,-1 0-4 0,7 1-10 16,0 0 2-16,2 0 1 0,0 0-2 15,0 0-11-15,2 0-4 0,0 0-2 0,9 2 1 16,3 0 1-16,7 0 1 16,4 0 4-16,8 1 0 0,4-5 2 15,10 2-1-15,-1 0 1 0,10 0-2 0,4 0 0 16,4-3 0-16,6-3 0 0,4 1 0 16,7-3-1-1,10-1-4-15,2 2 3 0,6-2-3 0,1 1 3 0,-1-3-1 16,-6 4 1-16,-9 0-1 0,-3 2 2 15,-15 4-2-15,-16 0-2 0,-9 1-5 16,-22 2 1-16,-13 1-40 0,-10 6-14 16,-21-2-16-16,-10 5-15 0,-11 0-69 15,-3-2-58-15</inkml:trace>
  <inkml:trace contextRef="#ctx0" brushRef="#br0" timeOffset="-119864.45">15534 12391 285 0,'0'0'139'0,"0"0"-94"0,0 0 3 0,0 0 25 0,0 0-14 16,0 0-14-1,0 0-3-15,0 0-7 0,-22-40-9 0,22 40-9 0,0 0-6 16,0 3-7-16,6 6-4 0,0 3 0 16,0 5 11-16,5 1 5 0,1 5-4 15,-4 4-4-15,1 1-1 0,3 7-4 16,-2 4-1-16,-6 8 1 16,3 3-3-16,-3 2 0 0,0 0 2 0,2-3-2 15,0 0 0-15,-2-5 2 16,-2-2-1-16,3-3-1 0,1-7 1 0,2-4 0 15,0-5-1-15,-3-7 0 0,3-4 0 0,0 1 0 16,4-5-2-16,-1-3 2 0,7-2 0 16,1-3 0-16,6 0 0 0,8-3 1 15,2-4-1-15,8-4 1 0,9-3 1 16,4 1-1-16,4-6 1 0,6 1-2 16,6 1-4-16,5-1 2 0,-3 2 1 15,13 2 1-15,-4 2 0 0,4 0 1 16,-1 4 0-16,-3 3 1 0,0 0-1 15,-9 5 1-15,-6-1-2 0,-6-2-23 0,-12 1-10 16,-2-2-7 0,-13-1-15-16,-8 1-9 0,-7-3-11 0,-7-3-36 0,-7-2-61 15,-4 0-157 1</inkml:trace>
  <inkml:trace contextRef="#ctx0" brushRef="#br0" timeOffset="-119573.5">17070 12265 294 0,'0'0'172'0,"0"0"-158"16,0 0 31-16,0-57 11 0,2 52-4 16,0-1-11-16,0 3-5 0,-2 0-9 15,3 2 0-15,-3 1 1 0,0 1-8 16,0 7-9-16,4 5-9 0,-2 8 3 15,4 8 17-15,-2 5-3 0,4 3-6 16,1 1-6-16,-3 5-4 0,2 6-2 16,7 3 0-16,-7 8-1 15,-2 2 2-15,0 2-1 0,5 1 1 0,-1-3-1 0,-2-7-1 16,-2-8-5-16,1-9-55 16,-7-10-50-16,-9-10-27 0,-3-8-141 15</inkml:trace>
  <inkml:trace contextRef="#ctx0" brushRef="#br0" timeOffset="-119015.23">15830 12561 145 0,'0'0'38'0,"0"0"27"15,0 0 2-15,0 0 4 0,0 0-7 16,0 0 8-16,0 0-17 0,0 0-9 15,0 0-5-15,6-47 1 0,-6 45-5 16,0 1-6-16,2 1-8 16,2 0-10-1,3 6-11-15,3 4 0 0,-4 3 0 16,4 7 2-16,3 3 4 0,-3 2 11 0,-4 3-5 16,3 0-4-16,-3-2-7 15,0 2-1-15,-6-1-2 0,2 1 0 0,2-1 1 16,-4-3-1-16,2-4 0 0,0-6-1 15,3-7 0-15,-5-3 0 0,2-4-2 16,-2 0-7-16,0 0 2 0,0 0 6 16,0-1 2-16,0-3 2 0,-7-5 0 15,-1-3-1-15,2-5 1 0,-9-5-2 16,3-6 0-16,0-3 0 0,-3-4 0 16,3-9 0-16,4-3 0 0,-1-5 0 15,7 4 1-15,2 9-1 0,11 9 0 16,-3 6-1-16,-2 8 1 0,4 1 0 0,5 2-2 15,-5 3 1-15,3 5 0 0,1 5-6 16,-4 0-24-16,3 6-13 0,-5 2-18 16,-2 4-20-16,-6 0-62 0,0 0-125 15</inkml:trace>
  <inkml:trace contextRef="#ctx0" brushRef="#br0" timeOffset="-118795.02">15803 12679 523 0,'0'0'45'0,"0"0"3"0,0 0 23 15,0 0-9-15,0 0-16 0,0 0-19 16,27-51-9-16,-10 46-4 0,-3 1-5 16,5 1-1-16,1 2-6 0,5 0 1 15,-4 1-2-15,-3 2-1 0,3 3 0 16,-6-3-10-16,5 1-62 0,-9-1-55 15,-3 0-86-15</inkml:trace>
  <inkml:trace contextRef="#ctx0" brushRef="#br0" timeOffset="-118583.03">16124 12587 633 0,'0'0'37'0,"0"0"7"16,0 0 24-16,0-51-11 0,0 51-16 0,0 0-13 15,0 0-12-15,0 0-5 16,-3 7-8-16,1 4-3 0,2 7-7 16,0 6 7-16,0-1 1 0,0 2-1 15,0 2-1-15,2-5 0 0,3 1 1 16,1 2-21-16,0-4-19 0,2 0-31 0,-4-3-27 16,-2-3-1-16,-2-5-139 0</inkml:trace>
  <inkml:trace contextRef="#ctx0" brushRef="#br0" timeOffset="-118400.15">16115 12469 241 0,'0'0'219'0,"0"0"-189"0,0-50 16 16,0 46 13-16,0 2-11 0,0 1-17 15,0 0-15-15,0 1-7 16,0 1-9-16,0 4-3 0,0 1-3 0,0 1 5 15,4 2 1-15,-4 0-14 0,5 1-43 16,-5-2-46-16,0-3-91 0</inkml:trace>
  <inkml:trace contextRef="#ctx0" brushRef="#br0" timeOffset="-117925.47">16229 12388 466 0,'0'0'37'16,"0"0"17"-16,0 0 5 0,0 0-7 15,0 0-5-15,0 0-12 0,0 0-9 16,0 0-4-16,0 0-8 0,4-31-9 16,-4 34-5-16,0 1-2 0,0 4 1 15,4-1 2-15,2 3-1 16,1 2 1-16,-1 0 0 0,-4 1-1 0,2-1 1 15,0 1-1-15,2 0 0 16,-1 2 0-16,-1 1-1 0,-4-1 1 0,0 2-1 16,2 0 2-16,-2 4 0 0,2 3-1 15,2 1 3-15,-2 1-3 0,2 0 0 0,0-4 0 16,2-1 1-16,3-4-1 0,-3 1 0 16,-2-4 0-16,2-2 0 0,3-2 0 0,1-1-1 15,-2-2 1-15,0-3-1 16,3-4 1-16,1 0 0 0,-6-2 0 15,1-2 2-15,1-4 1 0,0 0-1 16,-4 0 1-16,-2-2 2 16,2-2-1-16,-4 1 2 0,0-3-2 0,0 0 0 0,-4-1-3 15,2 1 1-15,-4 3 0 0,-4 4-2 16,-1 2 0-16,5 2 0 0,-10 1 0 16,5 2-7-16,-1 3-14 0,-3 5-13 15,3 2-19-15,0 0-5 0,-1 1-12 16,5 0-34-16,-4-2-58 0,1-4-136 15</inkml:trace>
  <inkml:trace contextRef="#ctx0" brushRef="#br0" timeOffset="-117594.88">16522 12413 389 0,'0'0'25'16,"0"0"37"-16,0 0 2 0,0 0-4 15,0 0-10-15,0 0-7 0,0 0-1 0,0 0-3 16,-18-49-1-16,18 48-7 16,-2 1-7-16,2 0-4 0,0 0-11 0,-2 2-3 15,2 2-6-15,-2 3 0 0,-2 6-4 16,-1 2 3-16,3 4 0 0,-4 2 1 31,4 5-1-31,-2 1 1 0,4 3 0 0,0 2 0 0,0-1 0 0,6 0-20 16,2 1-13-16,1-2-2 15,1-3-10 1,2-8-31-16,-3-1 43 0,5-8-25 16,-3-5-40-16,3-3-13 0,0-2-61 0</inkml:trace>
  <inkml:trace contextRef="#ctx0" brushRef="#br0" timeOffset="-117248.99">16740 12451 402 0,'0'0'55'0,"0"0"4"16,0 0 1-16,0 0 4 0,0 0-8 16,0 0-12-16,0 0-20 0,0 0-12 15,0 0-10-15,-58 10-1 0,41 9 2 0,7 3-1 16,2-2-2-16,-3-3 0 15,3 3-2-15,2-3 0 0,2 0 2 0,2-1 0 16,-1-4 0-16,3-2 0 16,0-2 0-16,3-3 0 0,3 0 0 0,0-5 0 15,6 0 0-15,1 0 0 0,-1-2 0 16,7-1 1-16,-7-4-1 0,7 1 2 16,-11 0-2-16,0-1 1 0,1-2 2 15,-5-3 5-15,-2-1 8 0,0-4-6 16,-2-2-6-16,0-3-1 0,-8-1-1 15,-1-1-2-15,1 3 0 0,0 1 0 16,-5 8 0-16,3 4-9 0,4 3-16 16,2 5-12-16,0 1-3 0,-5 0-13 0,5 7-26 15,-2 1-55-15,2 0-82 16</inkml:trace>
  <inkml:trace contextRef="#ctx0" brushRef="#br0" timeOffset="-116969.45">16874 12269 541 0,'0'0'36'0,"0"0"0"0,0 0 5 0,0 0 17 16,0 0-13-16,0 0-10 15,0 0-12-15,0 0-7 0,-8-20-3 0,8 22-5 16,0 7-4-16,6 0-4 0,0 6 4 15,0 2 5-15,3 5 2 0,3 2-3 16,0 5-4-16,-1 2-3 0,-1 3 0 16,-2-1-1-16,-6-2 0 0,-4 0-3 15,-14-3-39-15,-1 1-28 0,-10-1-29 16,-2 0-59-16,0-4-107 0</inkml:trace>
  <inkml:trace contextRef="#ctx0" brushRef="#br0" timeOffset="-114788.73">16334 13078 213 0,'0'0'47'0,"0"0"5"15,0 0-5-15,0 0-2 0,0 0-3 0,-10-52-4 16,8 47 4-16,2 0-10 0,-2-1 4 15,2 2-7-15,-2 2 1 0,2 0 0 16,0 2 3-16,0 0-1 0,0 0-6 16,0 1-8-16,0 3-12 15,2 4-6-15,0 0 3 0,4 3 4 0,0 5 5 0,5 0 8 16,-5 7-2-16,0 4-5 16,2 4-2-16,-1 4 2 15,-1 0-2-15,0 6-3 0,-2 1-6 0,0 7 1 0,0 6-1 16,-2 2-1-16,1 2 2 15,1-3 0-15,-4-2 1 0,4-3 0 16,0-1-1-16,-4-2-3 0,2-2 1 0,0-2 0 16,-2-3 1-16,2-3 0 15,-2-3-2-15,0-7 1 0,0-5-1 0,-2-6-1 16,2-2 1-16,-2-4 0 0,0-1 1 0,-2-4-1 16,0-3 1-16,2-1 0 15,-3 1 1-15,1-1 0 0,2-1-1 0,-2 0 1 16,0-1 0-16,-2 1-1 0,-5 2-1 15,3-1 0-15,-2 1 1 0,-7 1-1 16,3-1 0-16,-5 1 1 0,1 0-1 16,-7 2 0-1,-2 3 0-15,-4 0 0 0,-2 3 1 16,-2-1-2-16,-2 1 2 0,-3 1 0 0,-5-2-1 0,-5 3 2 16,-8 0-1-16,-6 3 0 15,-8 0-1-15,-7 0 0 0,-12 1-6 0,-6 0 5 0,-8 2 1 16,-15-1 1-1,0 2 0-15,-12 0 2 0,-9 1 0 0,-4 2-2 16,-10 2-1-16,0-1-9 16,-2 3 9-16,-4 0 2 0,6-4 2 0,4 1 1 0,-6-3-5 15,8-2-8-15,0 1 8 16,5-3 4-16,-3-4-1 0,4-3 0 16,-4 0-3-16,5 1-8 0,3-1 8 0,1 1 1 0,-1-2 2 15,13 0 1-15,-2 1-4 16,0-1-4-1,10 1 1-15,2 0 3 0,9 0 1 0,3 0 3 0,5 0-2 0,8 0-1 32,-2 2-1-32,13-4-8 0,1 3 7 15,7-4 1-15,-1-3 1 0,7 1 0 16,-2-2 1-16,2-1-1 0,0 3-1 16,2-2 2-16,-2 2 0 0,1-6-1 15,1 6-1-15,0-3-5 0,4 4 1 16,2 1 4-16,3-2-1 0,1-2 2 15,8 1-1-15,1-2 0 0,10-3 1 16,8 0 0-16,4-1-1 0,7-3 0 0,5-2 0 16,3 2-1-16,2-3 1 0,0 0 0 15,2 1 0-15,-1-2 1 0,3 1-1 16,0 0 0-16,2 0 0 0,0 1 0 16,0-3 0-16,0 2-2 0,0 0 1 15,0-3 1-15,2 3-1 0,5-4 0 16,1-2-1-16,2 1 1 0,-2-2 0 15,3-1 1-15,1-1 0 0,-2 0-1 16,3-2 1-16,3-1 0 0,-5 2 0 16,-1-1 0-16,3-1 0 0,-5 0 1 15,2-4-1-15,0-6 1 0,1-3-1 0,-1-4 1 16,0-2-1-16,-1-5 0 0,-3-3 0 16,0-2 0-16,0-8 1 0,-2-3 0 15,-1-8 0-15,-3-7 0 16,0-5 1-16,0-3-1 0,-3-3 0 0,-3-3-1 15,2-1-4-15,2 2 4 0,0-2 0 16,0 1 1-16,0 4 0 0,2 0 0 16,-2 5 1-16,2 2 1 0,0 1 0 15,-4 6-1-15,-3 0-2 0,1 4-1 16,0 3 1-16,-4 1 2 0,1 4-1 16,1 1 0-16,-2 4 1 0,4 5 0 0,-1 0 0 15,5 4 2-15,0-1-2 16,2 5 0-16,0 3-1 0,0 3 0 0,2 2 0 15,5 3 1-15,-3 3-1 0,2 3-1 16,0 0-1-16,2 7 1 0,-6 3 0 16,3 3 1-16,-3 5 0 0,-2 2 1 15,0 1 1-15,0 2-2 0,0-1 0 16,2 1-1-16,-2 0 0 0,0 0 0 16,0-1-2-16,0-1 1 0,0 2 1 15,0-1-1-15,0 1 1 0,0-2 0 16,2-1 0-16,0-3 1 0,0-2 0 0,2-2 0 15,-2-4 0-15,0 1 0 0,-2-3 0 16,0 4 1-16,0 0-2 0,0 1 2 16,0 0 1-16,-2 1 3 15,0 0-6-15,0 1 0 0,0-1 0 0,2 1 0 16,-2-3 0-16,2 2 0 0,0 0 0 0,0 0 0 16,0-1 0-16,0-2 0 15,0 2 0-15,2-3 0 0,-2 3 0 16,2 2 0-16,-2-3 0 0,2 4 0 15,-2-2 0-15,0 0 0 0,0 3 0 0,0 0 0 16,0 2 0-16,0 1 0 16,0-2 0-16,0 5 0 0,0-4 0 15,0 3 0-15,0 1 0 0,0 0 0 0,0 1 0 16,0-1 0-16,0 1 0 0,0 0-9 16,-2 0-9-16,2 0-6 0,0 0-6 15,0 2-4-15,0 0-14 0,0-2-3 16,-2 0-12-16,2 0 16 0,-2 0 18 15,-2 0 10-15,2-3 8 16,-5 1-5-16,5-1 6 0,-6-1 6 0,4 2 3 0,2-2 1 16,0 1 0-16,2 0 1 0,0 0 0 15,0-1 3-15,-2 0 1 0,0-2 17 16,2 4 7-16,0-1 6 16,-2 2-1-16,2-1 8 0,-2 1-21 0,0 1 3 15,-3 0-3-15,3 0-4 0,-4 3-3 16,-2 6-1-16,0 7-9 0,-5 3-4 15,1 4 0-15,-1 4 0 0,1 2 1 0,0 3-1 16,3 0 1-16,1 0-1 16,-2 0 2-16,3-3-2 0,3-3 0 15,2-4 0-15,-2-3 0 16,2-5 0-16,2-2 0 0,-2-3 0 0,2-3 0 0,0-3 0 16,-2-1 0-16,2-2 0 15,0 0 1-15,0 0-1 16,0-4 2-16,2-4-2 0,0-5 0 0,4-5 1 0,-4-3-1 15,7-2 0-15,-3-2 1 0,2-3 0 16,2 2 1-16,-1 4 1 16,-1 4 0-16,4 7-1 0,-5 2 1 0,1 3 2 15,2 0-2-15,0 2 0 0,3 2-1 16,3 2-2-16,1 1 0 0,4 9-1 16,-3 0 1-16,1 4 0 0,4 4 1 0,-1 1-1 15,3 4 0-15,4 1 0 16,0 2-7-16,-2 6-39 0,-2 6-39 0,-11 8-58 15,-4-5-121-15</inkml:trace>
  <inkml:trace contextRef="#ctx0" brushRef="#br0" timeOffset="-113859.95">12425 15008 403 0,'0'0'34'0,"0"0"30"15,0 0-14 1,0 0-5-16,0 0-19 0,0 0-4 0,0 0 3 0,0 0 0 16,25-13 2-16,-12 12-2 0,5 1-3 15,-1 3 2-15,3 4-7 0,7 2-5 0,-4 3-3 32,2-1-3-32,0 4-3 0,0 6-3 0,-7 2 1 0,3 7 0 0,-9 4-1 15,3 1 0 1,-7 5 1-16,-4-2 0 0,-2-2-1 0,0-3 2 15,-2-4-2-15,0-9-2 0,0-5-7 16,-4-6-2 0,0-2 4-16,4-2 6 0,-4-4 1 15,-2-1 2-15,-3 0 3 0,3 0-4 16,0 0 2-16,2-4 0 0,0-3 2 16,-5-2 3-16,3-4 0 0,-2-5 2 15,4-3 0-15,2-2 2 0,0-7-3 16,2-3-3-16,0-8-3 0,0 0-1 15,4 3 0-15,8 7-2 0,5 7-1 0,-5 10 1 16,7 2-1-16,-5 3-1 0,9 0 0 16,0 0-25-16,-1 1-14 15,3 2-19-15,4 0-46 0,0-2-75 0,-10-1-153 16</inkml:trace>
  <inkml:trace contextRef="#ctx0" brushRef="#br0" timeOffset="-113405.13">13002 15057 465 0,'0'0'18'0,"0"0"10"15,0 0 12-15,0 0-1 0,0 0-14 16,0 0-3-16,0 0 5 16,0 0-5-16,-29 15 0 0,27-13-3 0,2 1 1 15,-2-1-8-15,2 2-6 16,2 2-4-16,2 0 0 0,3 2 0 0,1-2 1 15,8 1-2-15,-3 0-1 0,3-4 0 16,-1 0-1-16,5-1 1 0,-5-2 0 16,6 0 0-16,-7-1 1 0,3-4-1 15,-7-2 0-15,-2 1 0 0,-2-2 0 16,-4 0 0-16,-2-1 0 0,0 2 4 16,0-4 1-16,-4 3 0 0,-2-2-2 15,0 2-2-15,0 1 1 0,-7 0 0 16,3 1 2-16,4 1 2 0,-5 6 0 15,1-1 0-15,0 1-3 0,4 6-2 16,-7 5-1-16,3 4-2 0,4 5-1 0,-1-1 3 16,-1 5-2-16,2 5 1 0,-2 5 0 15,4 1 0-15,1 2 0 0,-1-4 1 16,4-5 1-16,0-7 0 0,0-1 0 16,9-5-1-16,-1-1 0 0,6-3-1 15,-3-4-1-15,11-2-1 0,-5-6 1 16,8-1-3-16,-7-9-7 0,3-9-35 15,8-6-16-15,-2-4-10 0,-4-3-50 16,3-3-26-16,-5 4-124 0</inkml:trace>
  <inkml:trace contextRef="#ctx0" brushRef="#br0" timeOffset="-113184.45">13360 14950 490 0,'0'0'61'0,"0"0"-12"0,0 0-13 16,0 0 13-16,0 0-4 0,0 0-9 15,0 0-8-15,0 0-10 0,-11-11-16 16,16 29 0-16,1 7 3 0,4 0 9 16,-2 5 2-16,1 3-4 0,-1 5-6 15,2 3-4-15,-4 0 0 0,1-1-1 16,3-1 0-16,0-1-1 0,-3-2-2 16,3-3-24-16,4-4-35 0,-5-8-20 15,-1-8-7-15,0-7-45 0,-4-6-72 16</inkml:trace>
  <inkml:trace contextRef="#ctx0" brushRef="#br0" timeOffset="-113012.7">13290 15257 139 0,'0'0'324'0,"0"0"-284"16,0 0 1-16,0 0-20 0,0 0-8 0,0 0-2 15,0 0 9-15,0 0 2 16,0 0-4-16,31-35-2 0,-11 32 1 15,-1-3-4-15,6 2-3 0,1-3-5 16,5 0-4-16,-2 0-1 0,-2-1-6 0,0-1-60 16,-2-4-76-16,-2 2-96 0</inkml:trace>
  <inkml:trace contextRef="#ctx0" brushRef="#br0" timeOffset="-112651.35">13676 15144 473 0,'0'0'121'0,"0"0"-94"16,0 0 2-16,0 0 0 0,0 0 8 16,0 0 3-16,0 0-7 0,0 0-2 15,0 0-6-15,-33-17-4 0,33 19-1 16,0 1-7-16,0 1-10 0,0 3-3 0,4 7-2 16,2 3 2-16,5 3 0 0,-1 2 0 15,-2 0 0-15,7 3 1 0,-3-2-1 16,9 2 0-16,-7-3 0 0,9-3-2 15,-6-1-1-15,1-6-2 0,-3-6-7 16,-1-5 6-16,-4-1 2 0,-3 0 4 16,3-6-2-16,0-4 2 0,-3-4 1 15,-5-3 2-15,6-2-1 0,2-6 0 16,-4-1 0-16,1-3 0 0,-5-3 1 16,4 0-1-16,-6 1-1 0,2 3 0 15,-2 5-1-15,0 6 1 0,0 9-1 0,0 4 0 16,-4 4-3-1,2 0-15-15,-2 0-13 0,4 2-38 0,0 2-19 0,0 5 10 16,0 2-60-16,-5 2-122 0</inkml:trace>
  <inkml:trace contextRef="#ctx0" brushRef="#br0" timeOffset="-112227.05">14046 15140 438 0,'0'0'85'0,"0"0"-45"0,0 0-12 16,0 0 6-16,0 0 1 0,0 0-8 15,0 0-3-15,-10-62-1 0,10 50 3 16,0 1-4-16,0 1 3 16,4 2-3-16,-4 1-5 0,6 2-4 0,0-1-5 15,5 3-4-15,-1 2-2 0,2 1-1 16,5 0 1-16,-1 2-2 0,5 3 1 15,2 2-1-15,-2-3 0 16,3 3 0-16,-1 3-3 0,-2 1 3 0,-1 7 0 16,1 0-2-16,-6 4 1 0,-9 3 1 15,0 1-2-15,-6 1-2 0,0-1-8 16,-8 2-1-16,1-1 3 0,-9 2-3 16,1-1 9-16,7-4 4 0,-2-6 0 0,4-2 2 15,4-7 0-15,0-3-2 16,2-3 0-16,0-3 1 0,0 0-1 0,0-2 1 15,2 0-1-15,4-1-2 0,4-3 2 16,0 1 1-16,3-6 2 0,3-2-2 16,-3 1-1-16,5-3 0 15,-5-1-29-15,7-1-41 0,-7-3-31 0,8-3-89 16,-13 1-209 0</inkml:trace>
  <inkml:trace contextRef="#ctx0" brushRef="#br0" timeOffset="-111722.48">14480 15014 550 0,'0'0'21'0,"0"0"-4"15,0 0 2-15,0 0 7 0,-51-22-7 16,40 21-5-16,3-1-4 0,4 2-2 16,2-1 3-16,-2 1 4 0,4 0-6 15,0 0 1-15,0 0 3 0,0-3-5 16,0 2-4-16,4 1-4 15,0-2-1-15,8 0 0 0,5-1 1 0,-5 2 1 0,5 0 1 16,-5 1 2-16,5 5-1 16,-9 5 2-16,-2 2-5 0,0 1 0 0,-2 5-1 15,-4 0 0-15,0 5 1 0,0 4-11 16,-4 0-6-16,0-2 0 0,0-3 0 16,2-2 7-16,0-4 7 15,2-7-1-15,-2-2 4 0,0-5 1 0,2-1 1 16,0-1 2-16,-2 0 1 0,0 0 12 15,0-1 12-15,0 0-13 0,2-2 8 16,-5-3-4-16,3 0-11 0,2-4-1 0,-2-2 2 16,2-6 1-16,0-1-1 15,2-3-3-15,5-1-2 0,1 5-1 16,-4 1-2-16,2 6 0 0,4 3-2 0,3 2 0 16,-5 3-1-16,5 1 1 0,1 2 0 15,-4 0 2-15,7 6-1 0,-7 3-1 16,1 8 1-16,3 1-2 0,-6 7 1 15,-2 4 0-15,-1 5 0 0,-1 6-7 16,0 5-23-16,-4 2-11 0,2-4-9 16,-2 1 7-16,0-8-8 15,2-5-33-15,-2-12-18 0,0-7 43 0,-4-8-219 16</inkml:trace>
  <inkml:trace contextRef="#ctx0" brushRef="#br0" timeOffset="-111343.95">14945 14940 516 0,'0'0'70'0,"0"0"-25"0,0 0-19 0,0 0 27 0,0 0 0 0,0 0-7 16,0 0-14-16,0 0-10 0,-10-14-2 15,8 14-4-15,2 2-6 0,-4 6-8 31,0 1-2-31,-5 8-2 0,1 4 1 0,2 6 1 0,0 0 0 0,-3 1-1 16,1 0 0-16,0-2 1 0,6 1-3 16,0-1-3-16,2 1-4 0,0-3-2 15,0-6-1-15,2-4 1 0,4-6-5 16,2-3 17-16,3-3 0 0,-5-2 1 16,2-5-1-16,4-5 2 15,1-5 4 1,-3-3 6-16,5-2 3 0,-7-1 1 15,-4-3 1-15,0-2-4 0,-4-3-1 0,0-3-3 16,-6 0-3-16,-8-2-3 0,-5-1-1 16,-6 3-2-16,2 4 0 15,3 8-1-15,-5 9-17 0,10 5-19 0,-5 6-12 16,9 0-25-16,-7 0-37 0,3 0-83 16</inkml:trace>
  <inkml:trace contextRef="#ctx0" brushRef="#br0" timeOffset="-110210.33">7626 11217 257 0,'0'0'21'0,"0"0"-17"0,0 0 1 0,0 0 7 15,0 0 20-15,0 0 21 16,4 0 26-16,-4 0-2 0,0 0-28 0,0 0-13 16,0 0-9-16,0 0-7 15,0 0-5-15,2 0-9 0,2 1-5 0,2 3 0 16,9-2 0-16,-1 1 3 15,7 0 5-15,8-2-1 0,6-1 1 0,6-1-2 16,13-4 2-16,10-1 3 0,10-2 7 16,15 1-11-16,8-3 0 0,5 0-2 15,5 0-1-15,3 1-1 0,-3 0 0 16,3 1 2-16,-9 2 2 0,-4 4-1 16,-8-2-7-16,-6 4 0 0,-11-1 0 15,-6 2 5-15,-10 2 0 0,-17-2-2 0,-8-1-1 16,-14 2 0-16,-9-2-1 15,-4 0 0-15,-4 0 1 0,0 0 3 0,0 0 23 16,0 0-15-16,0 0-6 0,0 0-7 16,2 0-1-16,1 1-1 15,7-1 2-15,4 0 0 0,7 0 0 0,0-3-1 16,3 2 1 0,-3-2 1-16,0 3-1 0,-5-1 0 0,1 1 0 0,-1 1 0 15,-3 2-1-15,-3 0 0 0,-2-1 1 16,-1 0 0-16,-5-1 0 0,-2 0-2 0,0-1-6 15,0 2-32-15,0-1 9 16,-2 1-6-16,-5 1-4 0,3 0 0 16,4 3-5-16,0-3 12 0,2 2 7 15,3 0 0-15,3 0 9 0,0-2 4 0,-2-3 2 16,0 1-13-16,-1 2-22 0,-1-1-45 16,-4-2-80-16</inkml:trace>
  <inkml:trace contextRef="#ctx0" brushRef="#br0" timeOffset="-109439.49">7572 10017 126 0,'0'0'40'0,"0"0"-25"0,0 0 2 15,0 0 1-15,0 0-8 0,23-52-4 0,-21 51 2 16,-2 1 23-16,0-2 0 0,0 2-11 16,0 0-1-16,0 0-5 0,0 0 2 15,0 0 5-15,0 0 2 0,-2-1 8 16,0-3 11-16,-1 1-11 0,1 0-6 15,-2 0 8-15,4-1 2 0,-2 1-1 16,2 1-4-16,0 0-3 0,0 0 0 16,0 0-3-16,0 1-6 15,0 0-1-15,0 1-3 0,0 0 0 0,0 0-2 16,0 0-4-16,0 5-4 0,2 3-4 0,7 8-2 16,-5 4 2-16,2 8 6 0,0 7 4 15,2 7-4-15,-4 6 0 0,-1 8 0 16,-1 5-5-1,2 4 2-15,0 3-2 0,0 2 0 0,0-1-1 0,0 0-2 16,0-6 2-16,1-2 0 0,-1-4 1 16,0-7-1-16,4-4 1 0,-4-6-1 0,2-5 1 15,-1-4-1-15,-1-4 0 32,-2-7-2-32,-2-3-12 0,2-7-2 0,-2-4-20 0,0-5-17 0,0-1-5 15,0-3-6-15,-2-7 7 0,2-3-45 16,-2-3-41-16</inkml:trace>
  <inkml:trace contextRef="#ctx0" brushRef="#br0" timeOffset="-108810.35">7429 10068 145 0,'0'0'213'0,"0"0"-189"0,0 0 23 0,0 0 25 15,0 0-9-15,0 0-15 16,0 0-10-16,0 0-3 0,25-43-7 16,-25 43-8-16,0 3-7 0,0 4-6 15,0 5-4-15,2 2 4 0,-2 2 4 0,2 1 5 16,-2 1-5-16,0 1-3 0,2 1-1 16,-2 1-2-16,0 1-1 0,0 0-2 15,-2 1-1-15,0-1 1 0,-2 0-1 16,0 1-1-16,0-6 1 0,0 2 1 15,1-6-2-15,1-3 0 0,0-1-1 16,0-5 1-16,2-2 0 0,0-1 0 16,0-1-1-16,0 0 1 0,0 0 4 15,0-5 2-15,0-4-3 0,0-6 1 16,2-4 2-16,0-4-3 0,3-2-1 16,-3-3 0-16,0-1 0 0,-2-3 2 15,8-1 0-15,-4 2-2 0,0 3-2 0,0 5 0 16,1 4 2-16,-1 6-2 0,0 1 3 15,0 4 0-15,0 1 3 0,0 3-2 16,0 3-2-16,-2-1 0 0,5 1-1 16,1 1-1-16,4 3 0 0,1 5 0 15,5 1 0-15,1 2 1 0,2 4-1 16,3 5 1-16,1 3 0 0,4 5 0 16,-2 5 0-16,0 3-1 0,-4 8 0 15,-1 0-43-15,-1 0-57 0,-9-2-71 16,-3-8-249-16</inkml:trace>
  <inkml:trace contextRef="#ctx0" brushRef="#br0" timeOffset="-107678.68">6956 12110 305 0,'0'0'67'0,"0"0"-18"15,0 0-14-15,0 0 25 0,0 0-15 16,0 0-19-16,0 0-2 0,0 0 2 16,0-21-6-16,0 20-1 0,0-1 0 15,2 1-3-15,0-2-7 0,0 3-6 16,2 0 0-16,2 1-3 0,3 3 0 15,5 3 2-15,-4 3 2 16,7 3 0-16,-5 3 0 0,1 2-3 0,3 4 1 16,-7 5-1-16,3-1 3 0,-8 6-3 0,2 1 3 15,-4 1-3-15,-2 3-1 16,0-3 2-16,0-4 1 0,0-2-3 16,0-3 0-16,0-8 1 0,0-3-1 15,0-7 0-15,0-2 1 0,0-2 0 0,0-2 0 16,0-1-1-16,0 0 6 0,0 0 1 15,-4-6 3-15,0-2 18 0,0-1-17 16,-2-5-2-16,6-1-2 0,0-6-4 16,0-3 0-16,0-1-3 0,2-3 1 15,6 2 0-15,-2-2-1 0,1 0 0 16,1 6-1-16,2 3 1 0,0 3 0 16,-1 4-1-16,3 3 1 0,1 4-2 15,-3-1-1-15,4 4-11 0,1 2-62 0,-1 0-11 16,-1 5-47-16,-5-1-85 0</inkml:trace>
  <inkml:trace contextRef="#ctx0" brushRef="#br0" timeOffset="-107154.8">7386 12268 359 0,'0'0'31'0,"0"0"3"16,0 0 23-16,0 0 13 0,0 0-24 0,0 0-14 16,0 0-5-16,0 0-7 15,-8-41-6-15,8 41-7 0,0 3-5 0,4-1-2 16,2 2 3-16,0 0-3 16,2 2 1-16,1-1-1 0,1 2 2 0,-2-3-2 15,0 2 0-15,-1-3 1 0,1-1-1 16,0-2 2-16,1 0-1 0,-1-2 1 15,6-5-1-15,-1-2 3 0,1-2-4 16,3-4 1-16,-3 2 1 0,-1-1-2 16,1 1 0-16,-2 4 1 15,-7 0-1-15,-1 0 0 0,-4 0 3 0,-2-2 0 0,-5-1-1 16,-5-1-1 0,4 1 2-16,-5 4-3 0,1 2 1 0,-5 3 0 0,5 1 2 15,-2 2 2-15,-1 0 2 0,-1 5-4 16,3 5-3-1,1-1 2-15,-1 4-2 0,5 0-2 0,-4 0 2 0,3 4 0 16,3 3 1-16,2-1-1 0,0 3-1 16,2-2 1-16,2 1-1 0,0 2 1 15,2 0 0-15,4 0 0 0,2-2-1 16,5-1 1 0,-1 0 1-16,5-3-1 0,1 0 0 0,3-5-1 0,-2-5 1 0,5-3-6 15,-1-4-25-15,0-2-9 16,0-11-16-16,3-2-25 0,-5-5-39 0,4-6-22 15,-4 2-37-15</inkml:trace>
  <inkml:trace contextRef="#ctx0" brushRef="#br0" timeOffset="-106937.71">7733 12111 360 0,'0'0'67'16,"-8"-67"-1"0,6 51 0-16,0 4-14 0,2 6 4 0,-2 1-23 0,2 0-5 15,0 2-2-15,-2 0-1 0,2 3 0 16,0 0-8-1,0 2-9-15,0 5-8 0,2 3 0 16,4 3 0-16,-2 6 2 0,4-2 6 16,1 4-3-16,-1 3 0 0,-2-1-2 15,0 0-1-15,2-1-1 0,-1 1 0 16,-5 1-1-16,4-2-1 0,-4 0-20 16,-2-3-27-16,4-3-21 0,-2-2-5 15,-2-4-27-15,0-4-47 0,-4-3-111 16</inkml:trace>
  <inkml:trace contextRef="#ctx0" brushRef="#br0" timeOffset="-106780.08">7648 12286 352 0,'0'0'138'16,"0"0"-83"-16,0 0-10 0,0 0 1 16,0 0-7-16,9-56-12 0,-1 44-8 15,8 0-3-15,1-1-4 0,4 5-5 16,-1-2-4-16,1 3-2 0,-2 3 0 15,-3 1-1-15,-3 3-34 0,3 0-61 16,-6-3-87-16,1-1-267 0</inkml:trace>
  <inkml:trace contextRef="#ctx0" brushRef="#br0" timeOffset="-106448.31">7967 12133 328 0,'0'0'220'0,"0"0"-193"0,0 0 16 15,0 0 19-15,0 0-11 0,0 0-26 16,0 0-10-16,0 0 3 0,0 0-3 16,-33-12-6-16,31 13-3 0,2 3-6 15,0 3-2-15,0 4 2 0,0 0 0 0,4 3 1 16,4 0 0-16,2-1-1 0,-1 2-1 16,7-1 1-16,-4-2 0 0,3-1 0 15,1-2 0-15,-1 2 1 0,-5-6-1 16,1 0 0-16,-3-4 1 0,-2-1-1 15,2 0 1-15,-1-4 0 0,-5-3 2 16,2-3-1-16,-2-1 1 0,0-1-1 16,-2-2 2-16,0-1-3 0,0-2 2 15,0-1 6-15,0 0-3 0,0-5-3 16,0 3-3-16,-2-3 0 0,2 2-2 0,0 6-3 16,0 4-37-16,-2 6-6 15,-2 5-15-15,4 0-23 0,0 3-39 16,0 2-124-16</inkml:trace>
  <inkml:trace contextRef="#ctx0" brushRef="#br0" timeOffset="-106054.48">8262 12133 348 0,'0'0'48'0,"0"0"-14"16,0 0 13-16,0 0 4 0,0 0-18 15,-58-29 0-15,50 17-11 0,2-1 0 16,4 1 4-16,0 2-7 16,2-2 10-16,0 4-1 0,2 0-5 0,2 1-8 15,6 1-3-15,3 1-3 0,1 2-1 16,3 3-2-16,-3 0-2 16,1 2-1-16,-3 3-1 0,-6 3-2 0,0 2-1 15,-3 4 1-15,-1 2 0 0,-2 3-1 16,0 0 0-16,-2 1 1 0,-1-2-2 15,3-2 1-15,0-5 0 0,0 2 1 16,3-1 0-16,-1-1 0 0,2 2-1 16,0-4 1-16,-2 0-1 0,0-2-3 0,0-1-20 15,-2-3 3-15,0 2-7 0,0-4-10 16,0 1 4-16,2-2 2 0,-2 0 3 16,0-2 9-16,2-2-49 0,2-3 31 15,3-2-49-15,-3-4-65 0,0 0-80 16</inkml:trace>
  <inkml:trace contextRef="#ctx0" brushRef="#br0" timeOffset="-105393.59">8424 12062 209 0,'0'0'43'0,"0"0"-3"0,0 0 1 16,0 0 4-16,0 0-19 0,0 0-8 15,0 0 9-15,0 0 7 0,-29-1 6 16,29 1-10-16,-2 0 3 0,2-1-3 16,-3-2-4-16,3 1-5 0,-2 2-8 15,2-1 1-15,-2 0 0 0,2-1-4 0,0 1 2 16,0-1-6-16,0-2 2 0,0 1-2 15,0-1 0-15,0 1 3 16,0 1-2-16,4-2-1 0,1 1 0 0,3 1 4 16,-2-1-5-16,0 1-1 0,0 2-2 15,5 0-1-15,-1 0 0 0,0 0 0 16,1 1 0-16,-1 3-1 0,0 2 3 16,-3 4-3-16,3-3 1 0,-4 1 0 15,-2 0-1-15,5 1 1 0,-7 2 0 16,0-2-1-16,0 1-1 0,0 2 1 15,-2 1 0-15,0 0 1 0,0 0-1 0,0-3 1 16,0 2 0 0,0-3-1-16,0-2 0 0,0 0 0 0,0-3 0 0,0-2 0 15,0-2 0-15,0 0 0 16,0 0 1-16,0 0 0 0,0 1 1 16,0-1-1-16,0 0 5 0,0-1-4 0,0-2 1 15,0-4-2-15,0 0 0 0,-2-5-1 16,2-1 3-16,0-2 6 0,-2-2 1 15,2-5 0-15,0 2-3 0,0-3-3 16,0-2 1-16,2 4-1 0,2 3-1 16,2 7-1-16,-2 4 0 0,0 3-2 15,1 1 0-15,1 3 0 0,4 0 0 16,-2 8-3-16,5-1 2 0,-7 1 1 16,2 3 0-16,0 3 1 15,-1-1-1-15,-3 2 0 16,-4 2 0-16,2 0-1 0,-2 2-1 0,0 0-23 15,0 0-15-15,0 1-32 0,-2-2 2 0,2-2-34 0,-2-3-59 16,0-6-122-16</inkml:trace>
  <inkml:trace contextRef="#ctx0" brushRef="#br0" timeOffset="-105078.8">8965 11814 429 0,'0'0'48'0,"0"0"8"0,0 0-1 0,0 0 2 0,0 0-15 0,0 0-10 15,0 0 0-15,0 0-4 0,-33-40-2 0,31 40-4 16,2 0-4-16,0 0-4 15,0 1-6-15,0 6-4 0,0 3-4 16,0 3-1-16,0 3 0 16,2 0 1-16,-2 3 1 15,4 3-1-15,-2 0 0 0,0 3 1 16,0 1-1-16,2-4 0 0,-1 2 0 16,-1 0-27-16,0-3-47 0,0-2-8 15,0-7-12-15,2-3-90 0,-2-2-169 16</inkml:trace>
  <inkml:trace contextRef="#ctx0" brushRef="#br0" timeOffset="-104852.93">9058 11978 108 0,'0'0'442'0,"0"0"-388"0,0 0-5 16,0 0 9-16,0 0-9 0,50-54-15 15,-44 49-10-15,2 0-4 0,0-1-3 16,3 2-6-16,1 0-7 0,3-2-3 16,-3 2 0-16,3-1 0 0,-5 2-2 0,-2 2 1 15,-4-1-33-15,0 1-34 0,-4-1-34 16,-4 0-40-16,-2 1-145 0</inkml:trace>
  <inkml:trace contextRef="#ctx0" brushRef="#br0" timeOffset="-104621.39">9130 11861 322 0,'0'0'149'0,"0"0"-78"0,0 0 2 15,0 0-3-15,0 0-4 0,7-50-18 16,-5 47-14-16,-2 2-8 0,2-1-6 16,0 2-7-16,2 2-6 15,-2 3-4-15,6 4-2 0,-1 3 1 0,-1 0-1 16,0 4 1-16,-2-2-1 15,-2 2 0-15,0 0 0 0,0 0 0 0,0-1-1 16,0-1 0-16,-2 0-1 0,2-2-30 16,-2 0-24-16,3-2-44 0,-3-3-35 15,-5-2-114-15</inkml:trace>
  <inkml:trace contextRef="#ctx0" brushRef="#br0" timeOffset="-104242.3">9445 11700 563 0,'0'0'54'0,"0"0"10"0,0 0 3 0,0 0 2 16,0 0-27-16,0 0-18 0,0 0-13 16,0 0-7-16,0 0-2 0,-9-21 0 15,5 31-2-15,-4 1 1 0,2-1-1 16,2 5 1-16,0-2-1 0,-1 2 0 0,1-1 0 15,2 1 0-15,-2 3 0 0,0 1-1 16,0-1 1-16,2 1-1 16,2-4 0-16,0-3-6 0,0-2-18 15,6-4 21-15,-2-1-1 0,4-4 3 0,1-1 2 16,1 0 0-16,2-8 0 0,-1-2 1 16,1-1 1-16,-4 0-1 0,1 0 1 15,-5-2 0-15,0 0 0 0,0-1 3 16,-4-4 0-16,0 2-1 0,-2-3-3 15,-4 3 1-15,-3 0-2 16,-3 3 1-16,0 4-2 0,-5 2-1 0,1 3-19 0,-1 4-11 16,1 1-27-16,-5 9-21 15,0 4-39-15,3 1-103 0</inkml:trace>
  <inkml:trace contextRef="#ctx0" brushRef="#br0" timeOffset="-103912.2">8552 12542 392 0,'0'0'133'16,"0"0"-71"-16,0 0-4 0,0 0 16 16,0 0-10-16,0 0-21 0,0 0-19 15,0 0-10-15,-9-13-4 0,9 13-4 16,5 0-3-16,-1 0-3 0,6 0 2 0,4-1-2 16,-1-1 1-16,3 1 1 0,-1 0-2 15,1 0 1 1,-1 0-1-16,-1 1 0 0,-1 0 0 0,-1 0-44 0,-4 0-38 15,1 0-48-15,-7 1-101 0</inkml:trace>
  <inkml:trace contextRef="#ctx0" brushRef="#br0" timeOffset="-103707.34">8649 12656 542 0,'0'0'89'0,"0"0"-60"0,0 0 7 0,0 0 27 15,0 0-15-15,0 0-29 0,0 0 1 16,0 0-8-16,0 0-7 0,14-3-1 16,-5 2-2-16,1 0-2 15,-2 1 1-15,3-2-1 16,1 1-21-16,-2 0-33 0,7-5-26 0,-3-3-50 0,-1-5-119 16</inkml:trace>
  <inkml:trace contextRef="#ctx0" brushRef="#br0" timeOffset="-103486.53">9234 12243 574 0,'0'0'49'0,"0"0"21"15,0 0 18-15,0 0-16 0,0 0-29 0,0 0-15 0,0 0-9 0,0 0-5 16,0 0-4-16,0 9-4 15,0 1-3-15,0 4-1 0,0 3 0 16,0 4-1-16,2-2 1 0,-2 3-2 16,2-2 0-16,-2 0-7 0,0 0-33 0,0 0-12 15,-4 2-42-15,-7 1-56 0,-1-4-225 16</inkml:trace>
  <inkml:trace contextRef="#ctx0" brushRef="#br0" timeOffset="-95802.52">7268 11539 112 0,'0'0'44'0,"0"0"-25"0,0 0 2 16,0 0 9-16,0 0-3 0,0 0-3 0,0 0-4 15,0-2-3-15,0 1 4 0,0 1 17 16,0 0 5-16,0 0 6 0,0-1 14 16,0-1-28-16,0 0-12 15,0-1-8-15,-2-1 4 0,2 1-1 0,-2 0-4 16,2 0 0 0,-2 0-1-16,0-1-1 0,0 0 0 0,-2 2-1 0,-5 0-3 15,5 1-1-15,-4 0-2 0,-2 1-1 16,-3 1-2-16,1 1-2 0,-3 3-1 15,-1 3 1-15,1-1 2 0,1 3-1 16,3-1-1-16,-3-2 1 0,6 3-1 16,-1-1 1-16,1-1-1 0,-2 2 0 15,4-1-1-15,-1 1 1 0,3 1-1 16,-2-3 0-16,2 3 0 0,-2 0 0 0,4 3 1 16,0 1-1-16,0-1 1 0,2 0-1 15,0-1 1-15,0-1-1 0,0 1 1 16,4 0 0-16,-2-3-1 15,8 1 0-15,-2-1 1 0,3 0-1 16,1-2 1-16,3 1 0 0,-5-4-1 0,8-1 1 16,-3-3-1-16,6-1 2 15,-1 0 0-15,-1-3 0 0,4-4 1 0,-7 1-1 16,7 0 0-16,-4 1-1 0,-7 1 0 0,-2-2 0 16,-1 1-18-16,-3-2-16 0,0 0-11 15,-4-2-29-15,2 2-68 0,-2 0-108 16</inkml:trace>
  <inkml:trace contextRef="#ctx0" brushRef="#br0" timeOffset="-95125.92">7510 11640 193 0,'0'0'68'0,"0"0"1"0,0 0-3 0,0 0 0 16,0 0-4-16,0 0-9 0,0 0-9 16,10-51-5-16,-10 40-5 0,0 1-7 15,0 0-2-15,0-2-6 0,0 3-4 16,0-1-2-16,-2 1-3 0,2 2-4 0,-2 1 0 15,0 0 0-15,-4 1-2 0,0 1 0 32,1 0 0-32,1 0-1 0,-2 1 1 0,-4 0-3 0,2 2-1 0,-1 1 0 15,1 2-3-15,0 3-1 16,-1 2 1-16,5-1 2 0,0 5-1 0,-4 0 1 16,0 2-1-16,3 4 0 0,1 1 1 15,-2 2 1-15,4 0 0 0,-2-2 0 31,0 2 0-31,4-3 0 0,0-1 0 0,2-2 0 0,2-3-2 0,-2 1 0 16,4-4 1-16,3-3-1 0,-1-1 0 16,-2-1 1-16,2-1 0 15,5-2 1-15,-1 0 1 0,-2-3-1 0,5-6 1 16,-3 1 2-16,3-3-2 0,-3 0 0 0,-1-2 0 16,-3 1 0-16,0-1 1 15,-4 1 1-15,0-3-2 0,-2 0 1 0,0-1 0 16,-2-3 1-16,0 3 0 0,0-2 0 15,0 4-1-15,0 2 2 0,0 3-1 16,0 5 0-16,0 2 0 0,0 2 1 16,0 0 0-16,0 0-4 0,0 4-2 15,0 3-4 1,0 4 0-16,0 1 5 0,3 4 1 16,-1 3 0-16,0 0 0 0,-2 2 1 0,2 1-1 15,-2-2 1-15,4 2-1 16,0-2 0-16,-4-2 1 15,8-3-1-15,-2 0-1 0,3-2-4 0,-1-4-13 16,2 0-2-16,-1-1-44 0,-3-4 38 16,4-1-25-16,-2-3-20 0,1 0-11 15,-5-5-31-15,0-1-111 0</inkml:trace>
  <inkml:trace contextRef="#ctx0" brushRef="#br0" timeOffset="-94763.41">7822 11547 277 0,'0'0'99'15,"0"0"-32"-15,0 0 3 0,0 0-11 16,0 0-17-16,0 0-9 0,0 0-3 16,0 0 3-16,0-51-6 0,-2 48-2 15,-2-1-2-15,0 0-1 0,0 1-4 16,-5 1-7-16,3 0-1 0,0 0-4 15,-2 1-3-15,1 1-2 0,1 0 1 0,2 0-2 16,0 0 0-16,0 3-3 0,-4 5 1 16,-1 2-1-16,1 2 2 0,0 4-1 15,-1 0 2-15,1 0 0 0,2-1 0 16,2 3 0-16,2-1 0 0,2 0-1 16,0 1 1-16,2-1-1 0,4-2 0 15,2 2 0-15,1-3 1 0,-1-2-2 16,4 0-2-16,1-3-4 0,1 0-1 15,5-5-2-15,-3 1-13 0,1-2-2 16,-1 0-14-16,1-1-52 0,-7-2 26 16,1-3-58-16,-7-2-104 0</inkml:trace>
  <inkml:trace contextRef="#ctx0" brushRef="#br0" timeOffset="-94290.31">7859 11464 335 0,'0'0'76'16,"0"0"-14"-16,0 0-7 0,0-54-12 16,2 47-3-16,0 3-4 0,0 1-1 15,-2 1 1-15,5 1-16 0,-3 0-5 0,0 1-1 16,-2 0 3-16,6 4 1 0,-4 3-9 16,4 1-3-16,-2 4-3 0,2 2 4 15,3 6-4-15,-3 2 0 0,0 2-1 16,-2 3-1-16,0 3 0 0,1-3 2 15,-5 1-2-15,4-4 1 0,-2-3-2 16,-2-2 0-16,0-4 0 16,0-2 0-16,2-5 0 0,-2-2-2 0,0-4 1 15,0-2-1-15,0 0-3 0,0 0-1 16,0 0 2-16,0 2-3 0,0-2 2 16,0 0 4-16,0-4 0 0,-4-3-4 15,0 0 2-15,1-4 3 0,-1-3 0 16,2 0 0-16,2-6 0 0,0 0 0 0,0-3 3 15,0 2 2-15,0 6 1 0,4 5 0 16,-2 1-1-16,3 6-2 0,-1 0 1 16,4 3-1-16,0 0-2 0,1 2-1 15,1 8-1-15,4 3 1 0,-7 2 1 16,1 1 0-16,0 0 0 0,-4-1-1 16,2 1 1-16,-4 1 0 0,3-2-1 15,-3-2 1-15,2 0-1 0,0 0-2 0,-2-2-23 16,6 0-11-16,1 3-12 0,-1-2-14 15,0-1-15-15,0-2-57 0,-1-1-147 16</inkml:trace>
  <inkml:trace contextRef="#ctx0" brushRef="#br0" timeOffset="-93724.56">8155 11650 370 0,'0'0'67'16,"0"0"0"-16,0 0-2 0,0 0-12 0,0 0-23 16,0 0-5-16,0 0-4 0,0 0-2 15,8-33-6-15,-8 33-4 0,0 0-5 16,0 2-3-16,4 1 1 0,-2 3-2 16,0 1 2-16,2-1-1 0,1 1 0 15,1 1 0-15,-2-1-1 0,0 1 0 16,2-3 1-16,-2 1-1 0,5-2 0 15,-1-1 1-15,0-1 0 0,5 0 1 16,-3-2-2-16,-2 1 3 16,3-1-3-16,-3-1 3 0,0-1-3 0,-4-3 0 15,4 1 2-15,-3-5-1 0,3 1 3 0,-4-4-3 16,0 2-1-16,-4-3 1 0,2-3 0 16,2 2 2-16,-4-3 0 0,0 3 17 15,0 4-7-15,0-2 4 16,-4 2-1-16,2 2-5 0,-4 0-2 15,0 2-3-15,-3 1-2 16,1 2-1-16,4 2 0 0,-4-2-3 0,0 3 0 0,-1 2-2 16,3 4 1-16,0 2-4 0,0 0 1 15,-1 4 3-15,3 1 1 0,0 3 0 16,0 3-1-16,0-1 1 0,2 3 0 16,0-1 1-16,-2-3 0 0,2 2-1 15,2 0 0-15,0 0 0 16,0-3 0-16,2 0 0 0,4-3-2 15,0-1 2-15,6 0-1 0,3 0 1 0,-5-2-1 0,9 0 1 16,-1-1-1-16,1-3-1 0,-2-2-16 16,1-3-19-16,3-2-3 0,-5 1-18 15,3-5-21-15,-4-2-34 0,-3-3-69 16</inkml:trace>
  <inkml:trace contextRef="#ctx0" brushRef="#br0" timeOffset="-93282.84">8527 11440 165 0,'0'0'239'0,"0"0"-159"16,0 0-10-16,0 0-2 16,0 0-11-16,0 0-14 0,0 0-9 0,-4-36-5 0,4 32-1 15,-2 2-6-15,2-3-5 0,0 2-5 16,0 1-3-16,0 1 0 0,0 1 0 16,0 0-3-16,0 1-1 0,0 4-5 15,0 1-2-15,0 3-1 0,4 1 2 16,0 2 1-16,0 3 0 15,-2 2 0-15,4 4 0 0,-4 1 0 0,3 1 0 16,-1-1 0-16,-4 0 1 0,6-1-1 16,-2-1 1-16,2-1-1 0,0 2 0 15,1-1 0-15,-3-2 0 16,2-4 1-16,2-1 0 0,-2-2-1 0,1-4 0 0,-1-1-1 16,-2-1 1-16,2-3 0 0,0-2 0 15,3 0-6 1,-1-6-8-16,-2-2 1 0,2-1-8 0,1-3-27 0,-3-2-27 15,-2-2-16-15,-2-2-25 0,-2-4-56 16</inkml:trace>
  <inkml:trace contextRef="#ctx0" brushRef="#br0" timeOffset="-93093.94">8550 11376 335 0,'0'0'69'0,"0"0"-25"16,0 0 14-16,0 0-12 0,0 0-18 15,0 0-14-15,64-25-7 0,-50 21-5 16,1 1-2-16,-3-2 0 0,0-1-22 16,-5 2-146-16,-5 1-233 0</inkml:trace>
  <inkml:trace contextRef="#ctx0" brushRef="#br0" timeOffset="-92482.3">8729 11479 364 0,'0'0'93'0,"0"0"3"16,0 0-28-16,0 0-15 0,0 0-12 15,0 0-8-15,0 0-9 0,0 0-6 16,0 0-7-16,25-5-4 0,-25 5-2 16,0 0-3-16,0 0-1 0,0 0 1 15,0 0-2-15,0 0 1 0,0 0-1 16,0 2 0-16,-4 1 0 0,0 0 0 0,-2 2 3 16,-2-2-3-16,-3 1-11 0,3-1-18 15,0 1-5-15,-5 2 2 16,7-1-1-16,0 1 6 0,0-5 0 0,-1 1 2 15,1-1 4-15,0-1 10 0,4 0 7 16,0-1 4-16,0-3 0 0,2-1 2 16,0-2 2-16,0 0 4 0,0-1 5 15,2 0 7-15,0 2 4 0,2-2-2 16,2 4-4-16,3-2 3 0,1 2-3 16,0 0-5-16,5-2 0 0,1 2-2 0,7 3 1 15,-6 1-3-15,1 0-3 16,-5 0-3-16,-1 4 1 0,-2 1-1 0,-4 1 0 15,1 1-1-15,-5 2-1 16,-2 2-1-16,0 1 1 0,0 3 0 0,-6-1 0 16,-1 1 0-16,1 2 0 15,0-2 2-15,0-1-2 0,2-3 1 0,-1 1-2 16,1-3 0-16,2-3-3 0,0-5 1 16,2 0 2-16,-2 1 0 0,2-2 2 15,0 0 1-15,0 0-1 0,0 0 0 16,0 0 0-16,0 0 0 0,2-3 1 15,0 0-1-15,4-1-1 0,3-1 1 16,1-2-2-16,2 1 0 0,5-1-2 16,-3 1 2-16,1 0 0 0,-1 0-1 15,-1 1-16-15,-5-1-58 0,-4 1-26 16,0-2-81-16</inkml:trace>
  <inkml:trace contextRef="#ctx0" brushRef="#br0" timeOffset="-91914.1">8841 11337 308 0,'0'0'80'15,"0"0"-27"-15,0 0 15 0,0 0-8 16,0 0-23-16,0 0-10 0,0 0-4 16,0 0-2-16,2-14-3 0,-2 13 1 15,2 0-9-15,0 0-4 0,0-1-2 16,5-1-1-16,-1 1 2 0,2 1 2 16,0 1 7-16,1 0 2 0,3 0 0 0,2-1-1 15,3-1-5-15,-3 1 0 16,-3 0-3-16,-1 0-3 0,-4 1-2 15,-4 0 1-15,3 0-1 0,-5 0-1 0,0 0-1 16,2 2 3-16,0 2-3 0,-2 0 0 16,2 2 2-16,0 1 2 0,2 2 1 15,-2 0 1-15,2-2 0 16,-2 4-1-16,0-1 0 0,0 1 1 0,0 4 1 16,0-2 0-16,-2 1-2 0,3 0-2 15,-1 2 0-15,0 1-1 0,0 0 0 16,2 2-2-16,0-1 1 0,0 0 0 15,0 2-1-15,2-1 0 0,-3 0 0 16,1-2 2-16,-4-3-2 0,0-3 0 0,0 1 1 16,0-3-1-16,-4-1 1 0,1 1-1 15,-3 1 1-15,0 0 1 0,0 2-1 16,0-1-1-16,-5-4 1 0,1 1 0 16,0-2-1-16,-3 0 0 0,1-1-3 15,-1-3-11 1,-1 1-7-16,-1-1-6 0,1-2-1 0,0 0-7 0,3 0-12 15,-1-1-21-15,1-2-17 0,3 0-43 0,0 0-102 16</inkml:trace>
  <inkml:trace contextRef="#ctx0" brushRef="#br0" timeOffset="-91518.99">9149 11482 168 0,'0'0'140'0,"0"0"-62"0,0 0-12 16,0 0 2-16,0 0-10 15,0 0-19-15,0 0-7 16,0 0-6-16,-4-9-2 0,6 8-4 0,0-2-5 0,2 1-4 16,4-3-2-16,1 1 0 0,3 1 0 15,3 0-1-15,3-1-1 0,3 0-2 16,0-1-3-16,-3 2 0 0,-1 2-1 15,-5-1-1-15,1 2-2 0,-3-1-64 0,-4-1-43 16,-6 2-71-16,0 0-212 16</inkml:trace>
  <inkml:trace contextRef="#ctx0" brushRef="#br0" timeOffset="-91315.4">9234 11559 406 0,'0'0'94'15,"0"0"-56"-15,0 0 0 0,0 0 10 0,0 0-17 16,0 0-15-16,0 0-3 16,0 0 4-16,0 0-2 0,8 30-4 15,-4-28-1-15,4-1 2 0,1-1 0 0,5 0-6 16,-1-4-2-16,1 0-1 0,1-1-2 16,-1-2-1-16,1 1-59 0,-1-6-81 15,0 2-155 1</inkml:trace>
  <inkml:trace contextRef="#ctx0" brushRef="#br0" timeOffset="-90954.44">9546 11338 280 0,'0'0'65'0,"0"0"-5"0,0 0-14 15,0 0 15-15,0 0-2 0,0 0-7 16,0 0-7-16,0 0 4 0,0 0 0 16,-21-12 0-16,21 11-9 0,0 1-9 31,0 0-6-31,0-2-4 0,0 2-3 0,0-1-3 0,0 1-1 0,0 0-3 16,0 0-3-16,0 0-1 0,0 0-3 15,0 0-2-15,0 4-2 0,0-1-1 16,2 4-2-16,5 1 3 0,-5 2 1 0,4 4 0 15,-2 0 1-15,2 6-1 16,0-2 1-16,1 2-1 16,-1 2-1-16,0 1 0 15,-2 1 0-15,2-3 1 0,-2-1-1 16,3-2 0-16,-7-1-21 0,0-2-19 16,0-1-10-16,-4-2-57 0,-3 2-54 15,-1-4-205-15</inkml:trace>
  <inkml:trace contextRef="#ctx0" brushRef="#br0" timeOffset="-61696.03">8882 9042 219 0,'0'0'80'0,"0"0"-42"15,0 0 7-15,0 0 9 0,0 0-11 16,0 0-12-16,0 0-5 0,0 0-7 15,0-35 3-15,0 31-1 0,0 0-2 16,-2 2 8-16,2 1-7 16,0 1-10-16,-2 0 2 0,2 0-2 0,0 0-1 15,0-2-1-15,0 2-3 16,0 0-4-16,0 0-1 0,0 0 0 0,2 0-1 16,0 0-1-16,7 3 2 0,-1-1-1 15,4 2 0-15,1-1 1 0,7 0 0 16,-1 1 1-16,4-2 1 0,6 0-1 15,0-1 1-15,8-1-1 0,2 1 1 16,9-1 1-16,3 0-1 0,9 0 1 16,6 0 1-16,9-1 0 0,8-2 1 15,-1 0 0-15,9 1-1 0,4 0 0 0,5-1-1 16,1 1-3-16,10-2-4 16,1 4 4-16,0-3 0 0,1 0 3 0,1 3-2 15,-2-3 1-15,3 3 0 0,-1 0-2 16,2 0-2-16,-7-1 2 0,1 1 2 15,2-1 1-15,-11 3 3 0,2-2 1 16,-1 3-3-16,1 0 1 0,0-3-4 16,1 0-2-16,-1 0 2 0,4 0 1 15,-3 1-1-15,1 2 1 0,5 2 1 0,-1 1-2 16,-1 1-1-16,3-1-5 0,3 1 5 16,-8-1 2-16,5 0 0 15,-1 1 1-15,-5 1-1 0,-1 0 0 16,-5 1-2-16,2-3 2 0,0-3 5 0,-1 1 4 15,-1-1-6-15,-2 0-1 0,0-1-2 16,0-1 1-16,-4 1-1 0,-8-4-1 16,0 4-1-16,-11-2-6 0,-4-2 6 15,-8 2 1-15,-4 0-1 0,-12-1 1 16,-1 1 0-16,-5 0 0 0,-5 0 0 16,-2 0 0-16,0 0 0 0,-4-2-1 15,2 0 1-15,0 0-1 0,2-3 0 16,4-1 1-16,2 2-1 0,3-3-1 0,1 2 0 15,3-2 1-15,-5 1-1 0,0 0 1 16,1 2 0-16,-7 0 0 0,-4-1 0 16,-8 0 0-16,-1 3 0 0,-9-1 2 15,1 3-2-15,-8 0 1 16,-6-2 0-16,0 2 0 0,2 0-1 0,-2 0 2 16,0 0 0-16,0 0-2 0,0 0 0 15,0 0 0-15,0 0 1 0,2-1-2 16,-2 1 2-16,3 0-2 0,1 0 2 0,0 0-1 15,2 0 1-15,0-1 1 16,-2-1 3-16,-2 1 3 0,0-2-1 0,3 2-1 16,-1-1-1-16,0 1-3 15,2 0 1-15,0 0-3 0,3 1 0 0,1-1 0 16,4 0 0-16,-3 0 0 16,5-1 0-16,-1 1 0 0,-1-2 0 0,3 1 0 15,-5 1 0-15,3 1 1 0,-7 0-1 16,-4 0 0-16,-2 0 0 0,0 0 0 15,-2 0 0-15,0 0 0 0,0 0 0 16,0 0 0-16,0 0-1 0,0 0 1 16,0 0 0-16,0 0 0 0,0 0 0 15,-2 0 0-15,2 0-2 0,-4 3 1 16,0 0 1-16,0 0-1 0,-5 1-6 16,-1-2-7-16,2 0-7 0,0 0-15 15,-7-1-25-15,3-1-17 0,-7 0-47 16,5-4-76-16</inkml:trace>
  <inkml:trace contextRef="#ctx0" brushRef="#br0" timeOffset="-57656.54">15725 8969 220 0,'0'0'31'0,"0"0"-10"0,0 0 14 15,0 0-4-15,0 0 2 0,0 0 1 16,0 0 1-16,-19-30-6 0,19 30 6 16,0-1-7-16,0 1-13 0,-2 0-8 15,2 0-3 1,-2 2 1-16,2 1 0 0,0 2 0 0,0 0-1 0,-2-1 1 15,2 0 2-15,0 2 0 0,0-2-2 16,2 2-2-16,2 0 1 0,8 1 0 16,-3 2 0-16,7-3 1 15,5 0 3-15,8-2 4 0,4-1 2 0,2-2 0 16,13-2-5-16,3 1 1 0,9 0 1 16,2 0-4-1,6-4-2-15,5 0-4 0,3-1 1 0,9 0 1 0,-2-1 3 0,4 2 1 16,-7-3-1-16,5 3-2 0,-11 0 0 15,-3 2 0-15,-1 1 0 0,-6 1 1 16,-2 0-3-16,2 0-2 0,-6 1 3 16,-4 2 0-16,-7-1 0 0,-1-1 3 15,-7 0-2-15,-6-2 0 16,-6 1-1-16,-4 0 1 0,-7 0-1 0,-3 2-1 16,-9-2-2-16,0 0 2 0,6 1-1 15,-4-1 0-15,5 1 0 0,5-1 0 16,5 0 0-16,6 0 1 0,2-1-1 15,4 1 0-15,0-2-1 0,0 0 1 0,0 1 0 16,0 0 0-16,0-1-1 0,0 1 0 31,-2-1 0-31,-2 0-2 0,0 0 0 16,-4-2 2-16,0 2 0 0,-5 0 0 16,-3 2 1-16,-3-1-1 0,-1 0 1 15,-1 1 2-15,3 0 0 0,-7-1 2 16,2 0-3-16,5 0 0 0,-3 1-1 15,3-1 2-15,-1-1-3 0,7 1 0 16,2-1 0-16,5 0 2 0,1-1 0 16,0-1 0-16,0 1-1 0,-2 0 2 15,-4 1-2-15,-2-2 0 0,-7 1 1 0,-2 2 0 16,-7 0-1-16,-5 1-1 0,0 0 3 16,0 0 0-16,0 0 0 15,-5 0-3-15,-9 4-1 0,-1 3-3 0,-5 0-17 16,1 2-26-16,-6 0-2 0,5-2-2 15,3 1-6-15,-1-1-39 0,5 3-31 16,5-4-104-16</inkml:trace>
  <inkml:trace contextRef="#ctx0" brushRef="#br0" timeOffset="-57292.24">18381 8959 317 0,'0'0'135'0,"0"0"-81"0,0 0 2 16,0 0 9-16,0 0-22 0,0 0-13 0,0 0 5 15,2-12-13-15,-4 13-8 16,0 6-5-16,-2 3-4 0,-1 4 5 0,-1 0 1 15,2 5 2-15,-2-1-2 0,4 3-2 16,0 0-1-16,2 3-3 16,0 1-1-16,0 5-2 0,2 1 0 0,-2 3-1 15,2 2 0-15,2-2 0 16,-2 3 1-16,0-3 0 0,2-1-2 0,0-1 0 16,-1-4 0-16,3 0 0 0,-2-2 0 15,-2-4 0-15,4 0-4 0,-2-4-20 16,-4 1-11-16,0-9-35 0,-2 0-24 0,-8-4-75 15,2 0-167-15</inkml:trace>
  <inkml:trace contextRef="#ctx0" brushRef="#br0" timeOffset="-56866.14">18131 9706 429 0,'0'0'68'0,"0"0"-8"16,0 0 4-16,0 0-15 0,0 0-11 16,0 0-12-16,0 0-9 0,0 0-8 15,0 0-2-15,-2-17-2 0,8 24-3 0,0 0 7 16,2 4 5-16,3 0-2 15,-1 3-3-15,0 0-1 0,3-1-4 16,1 3 2-16,-1-1-4 16,3-1 0-16,-1 1-2 0,3 0 1 0,-5-3 0 15,3 0-1-15,-6-1 0 0,3-2 2 0,1-4-2 16,-3-2 1-16,-5-1-1 0,8-2 2 16,-5-1-2-16,1-6 1 0,7-1 1 15,-3-3 1-15,7-6 6 16,-5 0-2-16,5-6-3 0,4-1-3 0,-9-2 0 15,3-2 0-15,-3 2-1 0,-3 3 0 16,-3 4-14-16,-2 8 8 0,-6 4-25 16,0 6-10-16,-2 1-7 15,-2 5-13-15,-4 4-36 0,-4 2-67 0</inkml:trace>
  <inkml:trace contextRef="#ctx0" brushRef="#br0" timeOffset="-56489.29">17546 10147 479 0,'0'0'62'16,"0"0"-17"-16,0 0-16 0,0 0-3 0,0 0-4 16,0 0-3-16,0 0-1 15,51-25 5-15,-24 21 3 0,19 3-1 0,1-4-4 16,13 2-6-16,6 0-2 0,9-3 1 16,10-1-9-16,6-1-3 15,4-2-2-15,8 2 3 0,0 0-3 0,1 1 3 16,-3 4-1-16,-2 1 1 0,-4 1 0 15,-6 1-3-15,-6 0 0 0,-11 3-5 0,-10 2-13 16,-10 2-14-16,-17 0-14 0,-12-1-7 16,-13-2-12-16,-10-1-54 0,-10 0-44 15,-7-2-177-15</inkml:trace>
  <inkml:trace contextRef="#ctx0" brushRef="#br0" timeOffset="-56015.71">17591 10233 439 0,'0'0'75'16,"0"0"-17"-16,0 0-2 15,0 0-5-15,0 0-10 0,0 0-13 16,0 0-8-16,0 0-7 0,0 0-2 0,17-2 3 16,-11 14 1-16,2 7-2 0,3 4-4 15,-1 3 0-15,-6 7-2 0,4 5-3 16,-6 3-3-16,5 4 1 0,-7-1 0 16,2 1-1-16,0 2-1 0,2-3 1 15,-2-1 0-15,2-4 0 0,2-4-1 0,-2-3 0 16,0-5 1-1,3-4 0-15,-1-4-1 0,-2-5 0 16,0 3 1-16,2-6-1 16,1 0 0-16,5 2 0 0,-2-2-1 0,7-3 1 0,4-5-1 0,3-1 0 15,9-2 0-15,11-5 1 16,7-3 0 0,14-6 1-16,7 1-1 0,9 1 0 15,12-2 1-15,4 0 0 0,8 0-1 0,7-1 1 16,1 3 2-16,3-2 0 0,0 3 0 15,-4 0-3-15,-3-1-32 0,-8 4-5 16,-8-3-21-16,-10 5-14 0,-11 2-24 16,-7 2-17-16,-16 2 1 0,-16 0-54 15</inkml:trace>
  <inkml:trace contextRef="#ctx0" brushRef="#br0" timeOffset="-55715.01">19125 9961 543 0,'0'0'70'0,"0"0"-22"0,0 0-16 0,0 0 7 16,0 0 0-16,0 0-9 15,50 47-4-15,-34-18-5 0,-3 8-1 0,1 2-6 16,-2 6-5-16,-3 7-3 0,-3 8-3 16,2 6-1-16,-4 5 1 0,-4 3-3 15,4 0-2-15,1-5-2 16,3-10-34-16,2-9-20 0,-2-8-35 16,-3-7-15-16,-5-10-119 0</inkml:trace>
  <inkml:trace contextRef="#ctx0" brushRef="#br0" timeOffset="-55176.36">17897 10376 391 0,'0'0'80'0,"0"0"-37"16,0 0 30-16,0 0-3 0,0 0-17 15,0 0-11-15,0 0-2 0,56 2-7 16,-46 5-13-16,1 3-2 15,1 4-7-15,-2 2-1 0,1 6-3 16,1-1-3-16,-4 5-2 0,1 2 1 0,-3 3-1 16,0 1-1-16,-2 1 1 15,4-2-2-15,-6-6 1 0,5-5-1 0,-5-4 2 16,-2-5-2-16,0-2-5 0,0-3-7 0,2-6 1 16,-2 0 4-16,0 0 7 15,0-3 3-15,-6-3 0 0,-1-6 0 0,-1 1-2 16,-4-4 2-16,1-6-2 0,1-2 3 15,-4-7 2-15,-3-4-3 0,3-4 1 16,1-5-4-16,1-2 3 0,4-2-1 16,1 1-1-16,7 6-1 0,-2 7 0 0,2 11-1 15,4 6 0-15,-2 7-1 0,3 2 0 16,1 1 0-16,2 3 0 0,7 2-1 16,-1 1-7-16,5 4-19 0,-5 7-16 15,5 6-40-15,-11 2-30 0,-2 6-66 31,-6-4-214-31</inkml:trace>
  <inkml:trace contextRef="#ctx0" brushRef="#br0" timeOffset="-54974.23">17788 10581 340 0,'0'0'161'0,"0"0"-94"0,0 0 1 0,0 0 12 0,37-53-16 15,-23 41-17-15,-3 0-15 16,3 0-10-16,-2 1-7 0,7 1-7 0,-2-1-4 0,1 3-4 0,5-1 1 16,-2 2-1-16,5 3-11 15,1 0-36-15,-2 1-52 0,-4-1-53 16,-5-5-176 0</inkml:trace>
  <inkml:trace contextRef="#ctx0" brushRef="#br0" timeOffset="-54780.58">18284 10383 695 0,'0'0'104'0,"0"0"-62"0,0 0-19 16,0 0 8-16,0 0-15 16,0 0-7-16,0 0-2 0,0 0-1 0,0 0 0 15,16 32-5-15,-16-13 2 0,0 1 0 16,0 3-2-16,0 0-1 0,-2 2-25 15,0-3-19-15,0-2-25 0,-4-4-59 16,2-3-22-16,2-6-134 0</inkml:trace>
  <inkml:trace contextRef="#ctx0" brushRef="#br0" timeOffset="-54607.36">18236 10213 511 0,'0'0'56'0,"0"0"-32"0,0 0-14 16,0 0 22-16,0 0-19 0,0 0-8 15,0 0-2-15,0 0-3 0,0 0-2 16,17-17-6-16,-9 22-44 0,-4-2-70 16,-4 0-127-16</inkml:trace>
  <inkml:trace contextRef="#ctx0" brushRef="#br0" timeOffset="-54212.03">18501 10244 590 0,'0'0'50'0,"0"0"-8"0,0 0 5 15,0 0 14-15,0 0-24 0,0 0-12 16,0 0-12-16,0 0-4 0,0 0-2 15,0-3-7-15,-4 13 1 0,-1 4-1 0,-3 6 0 16,4 2 2-16,-2 4-2 16,2 2 0-16,-2 1 0 0,1 5-2 15,3-2-17-15,2-3 10 0,2-3-5 0,5-6 10 16,-1-1 3-16,4-4 1 0,0-2 0 16,1-3-1-16,1-4 1 0,1-1 1 15,-3-3-1-15,2-2 2 0,-1 0 5 16,-3-3 2-16,-4-4 4 0,4-3 3 15,-6 0-3-15,5-6-4 0,-7 1-3 0,0-1-2 16,-5-5 0-16,1 4-3 16,-4 2 0-16,4 6-1 0,0 4 0 0,-2 2-1 15,-3 2-1-15,1 1-4 0,0 4-16 16,-3 4-14-16,-1 3-21 0,0 1-25 16,-3 1-1-16,3 0-53 0,-1-2-101 15</inkml:trace>
  <inkml:trace contextRef="#ctx0" brushRef="#br0" timeOffset="-53879.23">18798 10194 524 0,'0'0'70'15,"0"0"-24"-15,0 0 8 0,0 0 0 16,0 0-16-16,0 0-16 0,0 0-12 0,0 0-3 16,-57-22-6-16,46 28-1 0,-3 3 0 15,3 4-1-15,3 4 1 16,-4 3 0-16,6-1 0 0,-1 3-2 0,3 0 1 16,4 3 0-16,0 3 0 0,0 0 0 15,0 1-1-15,4 0 1 0,3-3 0 16,3-1 1-16,-2-4-1 0,0-3-8 15,3-1-19-15,1-6-9 0,-4-1-16 16,5-4 0-16,-3-4-26 0,-2-1-44 16,1-1-70-16</inkml:trace>
  <inkml:trace contextRef="#ctx0" brushRef="#br0" timeOffset="-53634.13">18838 10327 397 0,'0'0'96'0,"0"0"-13"0,0 0-9 15,0 0-6-15,0 0-12 0,0 0-13 16,0 0-12 0,0 0-8-16,0 0-9 0,16-16-5 15,-10 26-3-15,-1 2-3 0,-3 5 1 0,0 2-2 0,0 4-1 0,2 0 0 31,-2-1 0-31,0 1 0 0,0-4-1 0,0-1-29 16,2-1-15-16,0-6-32 0,1 2-25 0,-3-4-42 0,-2-3-65 31</inkml:trace>
  <inkml:trace contextRef="#ctx0" brushRef="#br0" timeOffset="-53310.49">18999 10144 416 0,'0'0'63'0,"0"0"-5"15,0 0 19-15,0 0-20 0,0 0-7 16,0 0-6-16,0 0-5 0,0 0-6 15,0 0-5-15,-2-15-4 0,4 14-7 0,2 1-4 16,4 0-1-16,1 3 1 0,-1 5-4 16,0 0 0-16,2 6 3 0,7 3 0 15,-3 2-4-15,1 4-1 0,1 4-1 16,-3 4-3-16,-3 1-2 0,-2 0 0 16,-3 2 0-16,-5-2-2 0,-7-3-2 15,-3 1-16-15,-9-5-21 0,1-1-15 16,-7-2-34-16,-4-3-57 0,6-3-102 15</inkml:trace>
  <inkml:trace contextRef="#ctx0" brushRef="#br0" timeOffset="-47318.02">18271 10917 59 0,'0'0'32'0,"0"0"-9"0,0 0-7 0,0 0 5 16,2-11 1-16,-2 11-8 0,0 0-2 16,0-1-5-16,0 0 1 15,0 1-3-15,0 0 0 0,0 0 3 0,0 0 7 16,0 0 6-16,0 0 5 0,0 0-6 16,0-1-1-16,0-1-2 0,0 1 0 15,0 1 2-15,0 0 2 0,0 0-1 16,0 0-5-16,0 0 1 0,0-1-3 15,0-1 2-15,0 1 1 0,0-2-1 16,0 2 3-16,0 0 2 0,0-1-3 16,0 1 1-16,0 1 1 0,0 0-3 0,0 0 0 15,0 0-5-15,0 0 0 0,0 0-3 16,0 0 0-16,0 0-3 0,0 0 0 16,0 0 0-16,0 0-1 0,0 1-3 15,0 2-1-15,2-1 0 0,-2 4 1 16,0-2 1-16,5 1 1 0,-5 1 2 15,2 1 1-15,0 0 4 0,-2 2-2 16,2 0 0-16,0 4-2 0,2 0 1 16,-2 1 1-16,2 3-2 0,-4-2-1 0,2 2 0 15,0 1-1-15,0 0 2 0,0 2-2 16,0-3 0-16,3 2 0 0,-3-1 0 16,0 1-2-16,0 2 1 15,4 0-2-15,-2-1 0 0,0 0 0 0,-2-5-1 16,2-2 0-16,-1-4 1 0,-1-1-1 15,0-2 0-15,-2-1 1 0,2 1 0 16,-2-2 0-16,0 0-1 0,0 0 0 16,0-2 1-16,0 1 0 0,2-3 0 15,-2 0-1-15,0 0 1 0,0 0 0 16,0 0 0-16,0 0 1 0,0 0 0 16,0 0 1-16,-2-1 8 0,-4-2 6 15,-1-1-8-15,-3-2-7 0,-2-1 0 16,-3-1-2-16,-3 1 1 0,-1 1-1 0,-2 0 1 15,-1 3-1-15,3 0 0 0,-2 2 0 16,3 1 1-16,-3 1-1 0,2-1 1 16,3 0-1-16,-7 0 0 0,-4 0 1 15,2-1-1-15,-8-1 0 16,0 1 1-16,-2-3-1 0,-2 4 0 0,0-4 1 16,2 0 0-16,-5 1 0 0,5-3-1 15,-2 1 2-15,2-1-2 0,-2-2 0 0,1 1 0 16,1-3 1-16,2-1 1 15,-4 1-1-15,2-2 1 0,0-1 1 0,0 0-2 16,2 0 2-16,-7-3-2 0,5 0 1 16,-2-2 0-16,-4 1-2 0,-1 0 1 15,5 1 0-15,-4-1 0 0,1 3 1 16,1 2-1-16,-2 1-1 0,6 2 1 16,2-1 0-16,2 1 0 0,2 1 0 15,4-2-1-15,0 2-1 0,0 1 0 16,9 0 1-16,-3 0 1 0,7 0 3 15,-3 1-1-15,9 3 2 0,0-1 1 0,4 1-1 16,0-1 2-16,0-1-3 16,2 1-2-16,-2-1 0 0,2 3 1 0,0-2 2 15,-3 2-1-15,3 0-2 0,0 1 1 16,-2 1 0-16,2 0 0 16,0 0-2-16,0-1-1 0,-4 0 2 0,4 0-2 15,0 1 0-15,0-1 0 0,0 1 0 16,0 0 0-16,0 0 1 0,0 0-1 15,0 0 0-15,0 0 0 0,0 0 0 16,0 0 0-16,0 0 0 0,0 0 1 16,0 0-1-16,0 0 1 0,0 0-1 15,0 0 1-15,0 0 0 0,0 0 0 0,0 0-1 16,0 0-1-16,0 0 1 0,0 0 0 16,0 0 0-16,0 0 0 0,0 0 0 15,0-1 0 1,0-2 1-16,0 0 0 0,0-1 3 0,-2-4-2 0,2 1 3 15,-2-2-2-15,2-2-1 0,0-4 0 16,0-2 1-16,0-5 0 0,0-3 0 16,0-4-3-16,2-2 3 0,4-3-2 15,-1 0 6-15,-1-3-5 0,0-2 1 16,-4 0-3-16,2-3 0 0,2 0 0 16,-2 1 0-16,2 3 0 0,0 4 0 0,3 5 0 15,-3 6 0-15,-2 4 0 0,2 2 0 16,-2 5 0-16,-2 4 0 0,4 2 0 15,-4 3 0-15,2 2 0 0,-2-1 0 16,0 2 0-16,0-1 0 0,0 1 0 16,0 0 0-1,0 0 0-15,0 0 0 0,0 0 0 0,0 0 0 0,0 0 0 16,0 0 0-16,0 0 0 0,0 0 0 16,0 0 0-16,0 0 0 0,0 0 0 0,0-1 0 15,0-3 0-15,0 3 0 0,0-3 0 16,0 1 0-16,0 1 0 0,0-2 0 15,0 1 0-15,0-1 0 0,-2 2 0 16,2 0 0-16,0 1 0 16,0 0 0-16,0 1 0 0,-2 0 0 0,2 0 0 15,0 0 0-15,0 0 0 0,0 1 0 16,0 0 0-16,0-1 0 0,-2 0 0 16,2 0 0-16,0 0 0 0,0 0 0 15,0 0 0-15,0 0 0 16,0 0 0-16,0 0 0 0,0 1 0 0,0-1 0 15,0 0 0-15,-2 1 0 0,2-1 0 16,-4 1 0-16,-5 0 0 0,3 1 0 0,-2 0 0 16,2 1 0-16,2-2 0 0,-11 0 0 15,5 2 0-15,0-2 0 0,-7 1 0 16,5-2 0-16,-9 0 0 0,6 2 0 16,-5-1 0-16,3 2 0 0,-8 0 0 15,-1 0 0 1,1 0 0-16,-2 3 0 0,-6-1 0 0,0 2 0 0,0-1 0 15,-7 1 0-15,1-3 0 0,0 1 0 16,0 3 0-16,-7-2 0 0,5 1 0 16,1 0 0-16,5-2 0 0,-2 0 0 15,4-1 0-15,0-1 0 0,0-2 0 16,4 1 0-16,-4 2 0 0,2-3 0 16,-2 0 0-16,0 1 0 0,2-2 0 0,0 2 0 15,0-1 0-15,-2-1 0 0,2 0 0 16,-5 0 0-16,1 0 0 0,0-4 0 15,-2 1 0-15,-4 2 0 0,-5-1 0 16,3 2 0-16,1-1 0 0,-3-1 0 16,2 4 0-16,1-5 0 0,1 3 0 31,-5 0 0-31,5 0 0 0,0 1 0 0,-7-1 0 0,7 0 0 0,-5 2 0 16,-1 1 0-16,3 1 0 0,-5-1 0 0,1 1 0 15,-1-2 0-15,1 1 0 0,1 0 0 16,-5-2 0-16,4 1 0 0,-3 0 0 15,5 0 0-15,-1 1 0 0,3-1 0 16,-3 0 0 0,1 1 0-16,5-1 0 0,-5-1 0 0,5 3 0 0,0-3 0 15,6-1 0-15,-5 0 0 0,-1 0 0 16,0 0 0-16,-1 0 0 0,5 0 0 16,-11 0 0-16,1 1 0 0,6-1 0 15,-11 0 0-15,6 2 0 0,-5-1 0 16,3 1 0-16,-6 0 0 0,7-1 0 15,-5 3 0-15,5-1 0 0,-5 0 0 0,7 1 0 32,-5-1 0-32,4 0 0 0,-1 0 0 15,3 0 0-15,1-2 0 0,-7-1 0 16,5 1 0-16,-3 0 0 0,3 0 0 16,2 2 0-16,-7-2 0 0,2 0 0 15,1 1 0-15,-3 0 0 0,3 0 0 16,-1-1 0-16,5 1 0 0,-5-1 0 15,3-1 0-15,3 3 0 0,-5-3 0 16,3 4 0-16,5-1 0 0,-4-2 0 16,3 0 0-16,1-1 0 0,2 0 0 0,0 0 0 15,0-1 0-15,-9-1 0 0,3 3 0 16,3-1 0-16,-7 0 0 0,-1 0 0 16,9 2 0-16,-4-1 0 0,1 0 0 15,1 0 0-15,2 0 0 0,-3 1 0 16,-1-1 0-16,2-1 0 0,-3 1 0 15,-1 1 0-15,1 1 0 0,-3 0 0 16,1 0 0-16,1 0 0 0,-11-1 0 16,4 1 0-16,-3-1 0 0,-3 0 0 15,-2 1 0-15,2 0 0 0,-2 1 0 16,0 0 0-16,-4-1 0 0,6 3 0 16,0-2 0-16,2 0 0 0,0 1 0 0,3-1 0 15,3 1 0-15,-4-1 0 0,5-2 0 16,-1 1 0-16,3 0 0 0,-1 0 0 15,3 1 0-15,1-3 0 0,3 1 0 16,2-1 0-16,-1 1 0 0,3 0 0 16,4-2 0-16,-4 2 0 0,0 0 0 15,-1 0 0-15,-1 1 0 0,2 0 0 16,-2 1 0-16,1 1 0 0,3-2 0 16,-4 1 0-16,6 1 0 0,0-2 0 0,2 1 0 15,2-3 0-15,0 3 0 0,2-3 0 16,6 1 0-16,1 0 0 0,-1-2 0 15,7 2 0-15,-3-2 0 0,3 0 0 16,1 0 0-16,3 0 0 16,-1 0 0-16,3 0 0 0,0-2 0 0,0 1 0 15,1 1 0-15,-1 0 0 0,0 0 0 16,-2 0 0-16,1 0 0 0,3 0 0 16,-2-3 0-16,2 3 0 0,-3-3 0 15,1 3 0-15,0-1 0 0,-5 0 0 16,5 1 0-16,-2-1 0 0,0 1 0 15,-3-1 0-15,5 0 0 0,-5 0 0 16,3 0 0-16,0 0 0 0,-1 0 0 0,-1-3 0 16,2 1 0-16,-1 0 0 15,3 0 0-15,4 2 0 0,4-4 0 0,-2 0 0 16,2-2 0-16,0-1 0 0,0 1 0 16,0-4 0-16,0 1-3 0,0-4 1 15,0-1 2-15,0 0 1 0,2-1 3 16,-2 2-4-16,0-2 0 0,0-1 0 15,0-3 0-15,0-2 0 0,0 0 0 16,0-2 0-16,-2 0 0 0,0 0 0 0,-4-1 0 16,4 0 0-16,-3 0 0 0,3 1 0 15,-2 2 0-15,0 2 0 16,0 3 0-16,0-1 0 0,2 4 0 16,0 1 0-16,-2 1 0 0,1 1 0 15,1 2 0-15,-2 1 0 0,4 0 0 0,-2 3 0 16,0-1 0-16,2 3 0 0,-2-3 0 15,0 3 0-15,2-1 0 0,0 1 0 16,-2 0 0-16,2-1 0 0,-2 0 0 16,2 2 0-16,-2-3 0 0,0 4 0 15,2-2 0-15,0-2 0 0,-2 0 0 16,2 0 0-16,-2-3 0 0,-3 2 0 0,5-2 0 16,0 2 0-16,0 1 0 0,0-1 0 15,-2 2 0-15,2-2 0 16,0 4 0-16,-2-1 0 0,0 1 0 0,0 2 0 15,2 0 0-15,0 0 0 0,0 0 0 16,0 2 0-16,-2 3-5 16,0 6 0-16,-2 2 1 0,0 5 2 0,0-3 1 15,-3 1-2-15,3-2 1 0,-2-2 0 16,-2 2 1-16,2-2-1 0,2 1 1 16,-5 2 1-16,3-2-1 0,0 2-1 0,0-3 1 15,2 2 0-15,-3 1 1 16,1-2-4-16,0 1 1 0,0-4 1 0,4-2-1 15,-2 1 1-15,1-2 1 16,1-2 0-16,0 0 1 0,2-2 0 0,-2-1 0 16,2-1 0-16,0-1 0 0,0 0 1 15,0 0 0-15,0 0 0 0,0-2 0 16,0-2-1-16,0-3 1 0,0-2-1 16,2-2-1-16,2-2 0 0,-4-4 1 15,7 1-1-15,-1-5 0 0,4 0 1 16,1-1-1-16,-3 2 1 0,0 5-1 15,2 1 0-15,-1 3 0 0,1 4 1 0,-2 1-1 16,1 3-1-16,-5 2 1 0,2 1-1 16,2 1 1-16,0 6-1 0,3 2 1 15,3 4 1-15,1 3 0 16,-3 2 0-16,7 1 2 0,-1 4-1 0,3-1-1 16,2-2 1-16,4-2-1 0,4-6-22 15,0-3-24-15,2-7-38 0,-9-9-83 16,-5-12-276-16</inkml:trace>
  <inkml:trace contextRef="#ctx0" brushRef="#br0" timeOffset="-46420.65">12680 9993 222 0,'0'0'106'0,"0"0"-64"0,0 0 4 16,0 0 18-16,0 0-4 0,0 0-18 16,0 0-3-16,0 0-14 0,0 0-1 15,-15-11 0-15,15 9-1 0,0 2-3 16,0 0 0-16,0-1-5 0,0 0-2 15,2 0-4-15,0 0-2 0,5-1-2 0,-1 2-3 16,0 0-1-16,8 6-1 0,3 3 2 16,8 4-1-16,-5 2 0 15,1 3 1-15,4 3 0 0,-9 2-2 0,3 1 1 16,-9 0 1-16,1 3 1 0,-3-3-3 16,-6-2 2-16,-2-2 0 0,0-7-2 15,0-2 0-15,0-5-1 0,0-3 1 16,0-2 0-16,-2-1 1 0,-2 0-1 15,0 0 2-15,0-3 0 0,-3-1 2 16,1-4-1-16,4 1-2 0,-4-2 3 0,2-3 2 16,-4-3 3-16,3-3 2 0,1-6-1 15,0-1-4-15,4-1-5 16,0 1 0-16,4 2-1 0,5 3 0 0,1 5-1 16,0 3-1-16,1 5 1 15,7 1-1-15,-3 3 1 0,7 0-10 0,3 3-32 16,0 0-16-16,2 0-40 0,-4 0-53 15,-3 0-158-15</inkml:trace>
  <inkml:trace contextRef="#ctx0" brushRef="#br0" timeOffset="-45949.07">13170 10076 595 0,'0'0'23'0,"0"0"-2"0,0 0 30 15,0 0-1-15,0 0-19 0,0 0-10 16,0 0-1-16,0 0-2 0,-29-31-5 16,29 30-6-16,-2 1 1 0,2 0-3 15,0 0-2-15,0 0-2 0,0 0-1 16,0 0-3-16,0 3-2 0,4 2-1 16,2 1 4-16,8 1 1 0,3-3-1 15,4 1 2-15,-3-1 0 0,7-3 1 0,-2-1 0 16,-5-1 0-16,5-3-1 15,-8-2-2-15,3-2-1 0,-12-1-1 16,5-2 4-16,-7-2 1 0,0 0-1 16,-4-1 4-16,-6 0-1 0,-2-1 1 15,-3 2-3-15,-5-1-1 0,3 3 0 0,-7 4-1 16,5 2 0-16,-3 1 1 0,3 3 1 16,-4 1-1-16,5 1 0 0,-5 7-1 15,3 4-2-15,-1 3-2 0,5 1 2 16,-1 2 2-16,-1 1 0 0,6 0-1 15,2 2 1-15,-3-2 0 0,5-3 0 16,2 0 0-16,2 1-1 0,2-2 0 16,11 0 2-16,-5-4-1 0,12 1 0 15,-3-4 0-15,8-1 0 0,2-1 1 16,-5-1 0-16,5-3-9 0,-2-2-15 16,2-5-17-16,-6-9-13 0,3 1-20 0,5-5-27 15,-4-1-33-15,-6 1-104 0</inkml:trace>
  <inkml:trace contextRef="#ctx0" brushRef="#br0" timeOffset="-45720.99">13519 9901 406 0,'0'0'60'0,"0"0"6"15,0 0 0-15,0 0 4 0,0 0-11 16,0 0-17-16,0 0-4 0,0 0-12 16,0-47-7-16,0 47-8 0,2 4-4 15,0 3-7-15,6 3 1 0,-3 2 6 0,1 4-1 16,-4 3 1-16,2 2-7 0,0 5 2 15,0 2-2-15,4 2 3 0,-1-2-3 16,-3-2 1-16,-2-5-1 0,6-2-20 16,-2-4-4-16,7-4-18 0,-7-1-22 15,0-3-13-15,-2-4-24 0,-2-3-48 16,-2 0-143-16</inkml:trace>
  <inkml:trace contextRef="#ctx0" brushRef="#br0" timeOffset="-45555.9">13391 10020 548 0,'0'0'49'0,"0"0"-7"16,0 0-4-16,0 0 13 0,0 0-24 15,0 0-18-15,0 0-2 0,54-34 9 0,-28 31-5 16,-3 1-4-16,2 1-5 0,0 1 1 16,0 0-2-16,-9 0-1 0,5 0-19 15,-7 0-41-15,5 1-32 0,-9-1-39 16,-2-3-146-16</inkml:trace>
  <inkml:trace contextRef="#ctx0" brushRef="#br0" timeOffset="-45209.37">13784 9947 506 0,'0'0'129'16,"0"0"-111"-16,0 0 20 0,0 0 27 15,0 0-11-15,0 0-20 0,0 0-13 16,0 0 0-16,0 0-8 0,-9-3-6 15,9 6-6-15,0 3-1 0,0 5-5 16,0 0 0-16,0 4 5 0,0 3 0 16,0 0 1-16,4 4 1 0,1-2-2 15,1 1 2-15,4-4-2 16,-2-1-1-16,3-2 1 0,5-3-2 0,-5-3 0 16,5-3-1-16,-3-2 3 15,-3-3-1-15,2 0 1 0,-1-5 1 0,-5-3 0 0,4-5 3 16,3-2-2-16,-9-2 1 0,6-3 2 15,-4 0 0-15,-2-3 0 0,3 0-3 16,-7-3-1-16,2 0 1 0,-2 3-1 16,2 4-1-16,0 5 0 0,-2 7-4 0,0 3-9 15,0 4-4-15,0 0-16 16,2 1-26-16,8 8-32 0,11 5-15 0,-1 1-1 16,1-1-66-16</inkml:trace>
  <inkml:trace contextRef="#ctx0" brushRef="#br0" timeOffset="-44770.44">14309 10028 389 0,'0'0'38'16,"0"0"1"-16,0 0 10 0,-48-22 3 15,34 16-16-15,5-2-10 0,3 2 2 16,-6-1-10-16,3-2 3 0,3 1-2 15,-4-1-5-15,0 1 2 0,3 2 4 0,3 0-2 16,2 2 2-16,2 1 2 0,0 0-5 16,0 2-3-16,0-3-9 0,2-1-4 15,4 2-1-15,7 0-2 0,-1 2-3 16,5-4 5-16,8 5 1 0,1 0 1 16,5 0-2-16,-2 6 1 0,-8 2-1 15,-2 1 0-15,-11-1 1 0,-2 2 2 0,-2 2-2 16,-4 3 0-16,-6 1 1 15,-6 3-2-15,-1 0-2 0,-7 0 0 16,5 1 0-16,-3-5 2 0,7-2 0 16,1 0 0-16,4-2 0 0,2 0 0 0,1 0-2 15,3 0 1 1,3-4-2-16,-1-1 1 0,2 1 1 0,0-2 0 0,2-2 0 16,2 0 0-16,-1 0 1 0,1-3-2 15,6 0 2-15,-3 0 0 0,1-5 0 16,5 1-2-16,-3-1-39 0,5-5-25 15,-3-3-19-15,3-2-46 0,-5-3-102 16</inkml:trace>
  <inkml:trace contextRef="#ctx0" brushRef="#br0" timeOffset="-44326.08">14507 9950 484 0,'0'0'49'0,"0"0"1"16,0 0 8-16,0 0-16 0,0 0-11 15,0 0-10 1,0 0 0-16,0 0 0 16,-31-30-3-16,31 26-4 0,0 0-1 15,0 2-1-15,0-1-3 0,4 2-4 0,0 1-5 16,9-2 0-16,-5 2 0 16,11 0 2-16,-1 2-2 0,9 3 1 15,-4 2 4-15,-3 1-3 0,3 3-1 16,-8 2 0-16,-1 1-1 0,-8 2 1 0,1-1 1 15,-3 2-2-15,-4 1 0 0,0-2 0 16,-2-1-9-16,-3-4 4 0,3-2-3 16,0-3 1-16,2-3 7 0,0 0 0 15,0 0 1-15,-2 0 0 0,-2-2 0 16,0 0-1-16,-4-1 3 0,4 0 0 16,-3-2 0-16,3-4 0 0,0 0 1 15,2-1 1-15,-2-2 2 0,2-1-1 16,2-2 1-16,0-3 1 0,0 0-3 15,4-1 0-15,2-2-2 0,-4 2 5 16,9 1-3-16,1 5-5 0,-4 3-1 0,1 5 0 16,7 2-1-16,-6 4 1 0,5 5 1 15,1 1-1-15,-7 4 1 0,5 1-2 16,-3 2 2-16,-9-1-17 0,4 1-16 16,-2-1-14-16,-4 2-38 0,2-6-19 15,0-2-85-15,2-6-179 0</inkml:trace>
  <inkml:trace contextRef="#ctx0" brushRef="#br0" timeOffset="-43881.68">15233 9731 676 0,'0'0'51'0,"0"0"-7"16,0 0 13-16,0 0-9 0,0 0-19 15,0 0-16-15,0 0-5 0,0 0 0 16,4-23-2-16,-4 27-6 0,0 6 1 16,0 5-1-16,0 2 2 0,0 3 1 15,0 0-2-15,0 3 2 0,2-1-1 16,-2 3-2-16,4-1 1 0,0-4 0 16,6 0 0-16,-3-4-1 0,-5-2-1 0,2-3-4 15,0-4-7-15,-2-3-5 0,-2-3-6 16,0 0-2-16,0-1-8 0,0-1 4 15,0-4 6-15,-2-2-2 0,-4-4-1 16,2 1 9-16,-3-2 10 0,-5-1 6 16,4-3 1-16,2-4 2 15,-3-5 13-15,-1-3 22 0,4 0-8 16,2-1-1-16,-1 2 2 0,5 12-3 0,-2 7-1 0,2 5-3 16,0 3-7-1,0 0-3-15,0 1-8 0,0 2-2 0,0 3-3 16,0 3-4-16,0 2 2 0,0 4 0 15,-2 0 2-15,0 1 2 0,0 0-2 0,-2 1-10 16,4 3-17-16,-6 3-15 0,2-2-19 16,-2 3-42-16,-3-2-75 15,-5-3-291-15</inkml:trace>
  <inkml:trace contextRef="#ctx0" brushRef="#br0" timeOffset="-43712.5">15113 10077 561 0,'0'0'179'0,"0"0"-100"0,0 0-18 16,0 0-5-1,0 0-31-15,0 0-12 0,58-37-6 0,-48 34-2 0,2 2-5 16,-3 0 0-16,7 1-2 0,-1-1-30 16,-1 2-40-16,-2-1-41 0,-7 0-159 15</inkml:trace>
  <inkml:trace contextRef="#ctx0" brushRef="#br0" timeOffset="-36293.69">5013 9673 157 0,'0'0'166'0,"0"0"-118"16,0 0-12-16,0 0 12 0,0 0 3 16,0 0-16-16,0 0-5 0,-33 9-4 0,33-9-6 15,0 0 40-15,0 0-49 16,0 0-9-16,0 0 1 0,0 0-1 16,6-1 14-16,2 3-13 0,11 1 0 15,1 0 2-15,5-2 3 0,8 1 2 0,11-2-1 16,3-2 4-16,11-1-3 0,8-3-4 15,9-1 0-15,12-2 2 0,1-2 2 16,12-1 1-16,9-3-3 0,1 0-1 16,-3 1-1-16,5 1 0 0,-3 1 0 15,-3 1-4-15,-5 3-1 0,-4 3-1 16,-6 1 1-16,-14 4 2 0,-5-1 0 0,-6 1-1 16,-14 0 2-16,-11 3-2 15,-6 1 0-15,-12-4-2 0,-8 0 0 0,-3 3-1 16,-6-3 1-16,-6 0 0 15,0 0 0-15,2 0 1 0,0 0-1 0,0 0 1 16,0 0 0-16,3 0 0 0,5-3 2 16,0-1-3-16,5-1 0 0,5-1 0 15,3 2 1-15,-2 1-1 0,-1 2-1 16,-7-1 1-16,-1 1 0 0,-3 0 0 16,-9 1-1-16,2 0 1 0,-2 0 0 15,0 0 0-15,0 0-1 0,-2 0-10 16,-17 0-6-16,0 4-18 0,-18 0-40 15,-10 2-42-15,-15-6-87 0</inkml:trace>
  <inkml:trace contextRef="#ctx0" brushRef="#br0" timeOffset="-35566.1">4783 8256 186 0,'0'0'46'0,"0"0"4"15,0 0-1-15,0 0 1 0,0 0-7 16,0 0-4-16,0 0-4 0,4-13 0 15,-4 13 3-15,0 0 3 0,0-3-3 0,0 3-2 16,0-1 2-16,0 1-1 0,0 0-5 16,0 0-10-16,0 0-8 15,0 0-9-15,0 1-5 0,0 4 1 0,3 3-1 16,-1 6 0-16,2 3 0 16,-2 4 2-16,4 3 0 0,-2 7 1 0,0 5 1 15,0 6 0-15,-2 3-1 0,3 3-1 16,1 3 1-16,2 1-3 0,-2 3 0 15,-2 2 0-15,-2 4 0 0,-2 0 0 16,0 1 1-16,0-3 0 0,0-6 0 16,0-6 0-16,-2-5 0 0,2-5-1 15,-2-4 1-15,-2-6-1 0,2-6 0 0,-2-2 0 16,-2-5-6-16,6-3-18 0,-2-2-20 16,0-1-17-16,2-3 5 0,0-1-6 15,-2-3-31-15,2-1-41 0,0-2-75 16</inkml:trace>
  <inkml:trace contextRef="#ctx0" brushRef="#br0" timeOffset="-34986.54">4730 8065 255 0,'0'0'165'0,"0"0"-117"0,0 0-4 0,0 0 14 0,0 0-3 16,0 0-22-16,0 0-8 0,0 0-7 15,6-39-2-15,-6 39-7 0,0 5-6 31,0 1-3-31,-4 8 0 0,2 7 1 0,0 5 0 0,-1 2 0 0,1 3 2 16,-4 2-1-16,2 3 0 0,-2 3-1 16,-7 0 3-16,7-1-2 0,0-1-2 15,-2-3 2 1,-3-4-1-16,7-2-1 0,0-7 1 0,0 0 0 16,2-4-1-16,0-4 0 0,2-4 0 0,-2-4 0 15,0-2 0 1,0-2 0-16,2-1 1 0,0 0 0 0,0 0 5 0,0-1 16 15,0-3 8-15,0-6-6 0,0-5 4 0,0-5-22 16,0-6-3-16,4-3-2 0,0-4-1 16,0-2 0-1,0 1 0-15,4 1 0 0,3 2 0 0,-3 4 0 0,0 7 0 16,-1 6 0-16,1 5-1 0,-2 3 1 16,-2 3-1-16,0 0 1 15,0 3-1-15,9 0 0 0,-1 0 0 0,1 5-1 16,7 4 2-16,1 3-1 0,0 3 0 15,3 7 1-15,1 3 0 16,2 5 0 0,0 7 0-16,2 1 0 0,0 9-15 0,-2 4-65 0,-11 1-73 0,-1-5-218 15</inkml:trace>
  <inkml:trace contextRef="#ctx0" brushRef="#br0" timeOffset="-34153.94">3682 10669 372 0,'0'0'81'0,"0"0"-21"0,0 0-15 16,0 0 8-16,0 0-7 0,0 0-15 15,0 0-7-15,-19-53 1 0,19 45 2 16,4 3 1-16,0-2-10 15,4 3-6-15,1 1-3 0,-3 2-5 0,2 1-2 16,9 0-1-16,-3 3 0 0,9 4 0 16,-4 2-1-16,5 2 0 0,1 4 1 15,4 3 0-15,-8 3-1 0,2-1 0 16,-1 3 2-16,-7-1-1 0,1 0 0 16,-3-3 0-16,-9-4 0 0,2-4 0 15,-2-3-1-15,-2-2 2 0,-2-2-1 16,0 1 0-16,0-1 1 0,-6 0 1 0,2-1-2 15,0-2 1-15,0-1 1 16,-1-2 0-16,-1-5-1 0,0-4 0 0,-2-3-1 16,2-5 0-16,-1-6 0 0,1-6-1 15,2-6 2-15,2-3 0 0,2-3-2 16,2 4 0-16,4 7 0 0,0 5 0 16,3 9 0-16,5 4-2 0,1 2 2 15,5 5-1-15,-1 1-1 0,8 4 1 16,0 1 0-16,6 6 0 0,0 7 0 0,0 6-12 15,0 4-35-15,-2 8-28 0,-8 5-34 16,-11-2-121-16</inkml:trace>
  <inkml:trace contextRef="#ctx0" brushRef="#br0" timeOffset="-33683.25">4360 10780 360 0,'0'0'53'16,"0"0"0"-16,0 0-5 0,0 0-4 15,0 0 0-15,0 0-8 0,0 0-11 16,-50-38-2-16,50 38-5 0,0 0-4 16,0 0-5-16,0 0-5 0,0 0-4 0,0 5 0 15,0 0-2-15,0 4 2 16,6-1 1-16,0 1 0 0,1 0-1 0,5-3 1 15,0-2-1-15,1-2 1 0,5-2 0 16,-1-2 0-16,2-5 1 0,1-1 0 16,-5-2 0-16,-5-1 0 0,4-2 0 15,-7-2 0-15,-5 0 0 0,-2-1 0 16,0-1 1-16,-6-2 0 0,-9 0 2 16,1-2 2-16,-7 2-4 0,6 1 0 15,-7 5 0-15,3 5 0 0,0 4 9 16,3 4 0-16,-1 0-2 0,7 10-8 0,-6 3 0 15,5 7-2-15,1 8-2 16,0 1 1-16,3 6 0 0,3 5 1 0,2-2-2 16,2 3 1-16,0-3 1 15,4-3 0-15,2-4-1 0,7-4-1 0,-1-5 0 16,5-5 0-16,1-4 0 0,7-4-3 16,2-7-12-16,4-2 0 0,2-5-15 15,0-9-20-15,2-4-9 0,3-6-39 16,-5-6-19-16,-4 1-70 0</inkml:trace>
  <inkml:trace contextRef="#ctx0" brushRef="#br0" timeOffset="-33478.76">4719 10482 500 0,'0'0'48'0,"0"0"15"0,0 0-8 0,0 0 7 16,0 0-18-16,0 0-17 0,0 0-17 15,0 0-4-15,-12 6 4 0,16 14 4 16,-2 0 3-16,2 5-5 0,0 0-3 15,0 4-6-15,1 4 0 0,5 1-2 16,-2 0 0-16,0 0 0 0,-1-4-1 16,5 0-2-16,-2-7-24 0,-3-2-22 15,3-6-32-15,-6-4-9 0,-2-5-70 16,-2-2-108-16</inkml:trace>
  <inkml:trace contextRef="#ctx0" brushRef="#br0" timeOffset="-33318.79">4541 10708 520 0,'0'0'45'0,"0"0"8"16,0 0-28-16,11-57 12 0,7 47-7 15,1 1-7-15,8-3 1 0,0 3 0 16,4 5-8-16,-2 0-9 0,-4 2-4 16,1 2-1-16,-7 3-2 0,-2 3 0 15,-3-1-50-15,-4 2-42 16,-3-4-72-16,-5-2-173 0</inkml:trace>
  <inkml:trace contextRef="#ctx0" brushRef="#br0" timeOffset="-32991.22">4883 10576 554 0,'0'0'56'0,"0"0"-6"16,0 0 13-16,0 0-7 15,0 0-23-15,0 0-11 16,0 0-4-16,0 0-6 0,0 0-8 0,0-2-4 15,0 15 0-15,4 4 1 0,0 4 0 0,0 1 0 16,6-2-1-16,-4 2 0 0,1-7 1 0,1-1-1 16,4-4 0-16,-1-3 0 0,-1-3 0 15,4-1 1 1,-1-3-1-16,-5 0 0 0,9-6 1 0,-9 0 0 0,-4-3-1 16,0-1 1-16,2 2 2 15,-6-4-1-15,0 0 0 0,0-4-2 0,-6-2 3 16,0-1 0-16,0-3-3 0,-5 0 2 15,-1 2-2-15,8 2 0 0,-2 8 0 16,4 4-2-16,2 6-10 0,0 0-17 16,0 0-17-16,4 7-37 0,2 1-45 15,6 5-58-15,-5-2-157 0</inkml:trace>
  <inkml:trace contextRef="#ctx0" brushRef="#br0" timeOffset="-32594.87">5151 10607 403 0,'0'0'47'0,"0"0"-6"0,0 0 7 15,0 0-8-15,-39-51-5 16,31 42-2-16,-3 1-13 0,5-1-2 0,2 1 3 16,0 0 4-16,2 0-2 15,0 2-2-15,2 0-3 16,2 1-6-16,4 2-4 0,2 2-5 0,9 1 0 0,-3 2 1 15,7 3 1-15,-4 2 4 0,5 1-1 16,-1 3-2-16,-7-1-2 0,3 1-3 16,-9 3 1-16,-4 2-2 0,-4 1 2 15,0 2 0-15,-2-1-1 0,-6 2 1 16,-6-1-2-16,5-1-2 0,1 0-1 16,2-2 1-16,0-1-1 15,4-5 3-15,-1-1-1 0,3 1 0 0,0-3 1 16,0-1-1-16,0-3 1 0,0-1-1 0,0-1 1 15,3-1-1-15,-1 0 1 0,6-4 0 16,0-2 0 0,-2-1 1-16,5-1 0 0,1-1-1 0,-2-4 0 0,-1 0-2 31,3-1-22-31,0-3-33 0,-5-2-24 0,-3 2-50 0,2-1-102 0</inkml:trace>
  <inkml:trace contextRef="#ctx0" brushRef="#br0" timeOffset="-32138.69">5257 10597 462 0,'0'0'58'15,"0"0"-7"-15,0 0 13 0,0 0-6 16,0 0-10-16,2-55-9 0,4 45-3 16,-2 0-8-16,4 2-10 0,-1 3-2 15,-1 3-5-15,6 2-3 0,1 3-3 16,3 5-3-16,1 2-1 0,1 5 1 15,-3 2-1-15,1 2 0 0,-1 5 0 16,-5 1 0-16,2 1-1 0,-1 2 1 0,-5 1-1 16,-4-4-1-16,0-1-10 15,-2-3 0-15,0-6 0 0,-4-3 4 0,0-5-3 16,0 0-5-16,-5-4-6 0,5-2 15 16,-6-1 2-16,8 0 4 0,-4-2 0 15,4-4 0-15,-5-2 0 0,5-2 0 16,-2-3 1-16,0-1 5 0,2-4 6 15,2-1 0-15,0-5 0 0,0 2-1 16,0-5 0-16,0 3 0 0,0 5-2 16,10 3-1-16,-3 8-5 0,-3 1 2 0,2 2-2 15,6 3-1-15,-1 2 1 0,1 2-3 16,5 5 0-16,-3 3 1 16,3 3 0-16,-5 2 0 0,-2 4-1 0,5 1 0 15,-9 2 1-15,-2 0 0 16,-2 2-1-16,0-3 0 0,0-1-8 0,-2-1-10 15,4 0-18-15,3-3-9 0,-3-3-9 16,2 0-21-16,-6-3-30 0,2-3-68 16</inkml:trace>
  <inkml:trace contextRef="#ctx0" brushRef="#br0" timeOffset="-31807.69">6003 10547 201 0,'0'0'163'0,"0"0"-91"15,0 0 17-15,0 0-20 16,0 0-25-16,0 0-19 0,0 0-2 0,0 0 2 16,-41-17-5-16,30 18-6 0,5 1 1 15,0 1 0-15,0-1-1 0,2 0 0 0,-5 1-2 16,7-2-2-16,2-1-3 15,0 0 1-15,0 0-2 0,0 0 2 0,0 0-3 16,2 0-1-16,9 0-1 16,-1 0 1-16,2 0 3 0,11-4 4 0,4 0-1 15,0 0-2-15,-2 0-3 0,1 1-5 16,-3 0 0-16,-8 2-1 0,1 1 1 16,-8 0-24-16,-1 0-24 0,-7 0-37 15,0 0-29-15,-7 0-86 0,-3 0-180 16</inkml:trace>
  <inkml:trace contextRef="#ctx0" brushRef="#br0" timeOffset="-31020.42">5716 10446 53 0,'0'0'150'0,"0"0"-71"16,0 0-19-16,0 0 3 0,0 0 2 0,0 0-9 15,0 0-7-15,0-37-1 0,2 34-7 16,0 0-3-16,0-1 0 0,-2 2-3 15,6-1-1-15,-4 1-7 16,0 0-5-16,4 2-5 0,-4 0-4 0,0 0-3 16,3 2-2-16,-3 4-1 0,2 1-1 15,-2 3 0-15,4 2 0 16,-2 4 1-16,0 0-2 0,0 1-1 0,1 3-1 16,-1 3-2-16,0 0 0 0,-2 6 0 15,0-2-1-15,4-1 1 0,-4-2-1 0,2-2 0 16,1 0 0-16,-3-2-6 0,2 0-15 15,0-4-4-15,-2-5-25 0,-2-2-30 16,0-3-37-16,-4-1-76 16</inkml:trace>
  <inkml:trace contextRef="#ctx0" brushRef="#br0" timeOffset="-30596.27">6048 10370 307 0,'0'0'68'0,"0"0"-4"0,0 0-5 0,0 0-1 16,0 0-8-16,0 0-12 0,0 0-2 15,0 0-1-15,0-21 0 0,0 21-6 16,0 0-4-16,0 0-4 0,0 1-10 16,0 4-3-16,2 1-4 0,-2 4 4 15,3 2 4 1,3 1-4-16,-4 0-2 0,0 3 0 0,0 2-1 0,0 1-1 15,0 4 0-15,-2 1-2 0,2 2-1 16,-2-1 0-16,2-4-1 0,0 1 0 16,0-4 0-16,0-2-14 0,-2-2-29 15,5-4-36 1,-5 3-29-16,0-2-73 0,0-3-149 0</inkml:trace>
  <inkml:trace contextRef="#ctx0" brushRef="#br0" timeOffset="-30155.88">6503 10313 373 0,'0'0'93'0,"0"0"-16"0,0 0-3 16,0 0-8-16,0 0-9 0,0 0-12 16,0 0-8-16,0 0-11 0,2-20-8 15,2 22-6-15,0 4-4 0,-1 1 4 16,5 5-2-16,-4 0-2 0,2 2 0 16,-4 5-3-16,4 2-1 0,-1 3-2 15,-3 3-1-15,4-2 0 0,-4 2 0 16,0 1-2-16,-2-1-12 0,0 1-30 15,0-1-45-15,-4-2-54 0,-2-5-98 16</inkml:trace>
  <inkml:trace contextRef="#ctx0" brushRef="#br0" timeOffset="-29695.95">5815 11234 183 0,'0'0'182'0,"0"0"-118"0,0 0 2 16,0 0 7-16,0 0-12 0,0 0-15 15,0 0-11-15,0 0-8 0,-25-2-11 16,25 1-2-16,8 0 2 0,-2-2 2 16,5 1 1-16,5-1-4 0,5-3-5 15,2 0-3-15,6-1-3 0,-4 1 1 16,-1 1-3-16,3 0-2 0,-2 3 0 16,-8 0-27-16,-1 2-50 0,-8 1-47 15,-4 2-113-15</inkml:trace>
  <inkml:trace contextRef="#ctx0" brushRef="#br0" timeOffset="-29521.05">5846 11427 344 0,'0'0'269'0,"0"0"-239"0,0 0-28 16,0 0 37-16,0 0 28 0,0 0-29 15,0 0-17-15,0 0-5 0,0 0-6 16,56-2-8-16,-46-1 1 0,4-3-3 15,-1 1-3-15,1-2-39 0,5-2-30 16,-7-4-54-16,7-2-115 0</inkml:trace>
  <inkml:trace contextRef="#ctx0" brushRef="#br0" timeOffset="-29006.76">6516 10985 606 0,'0'0'44'0,"0"0"-36"0,0 0 32 0,0 0 8 16,0 0-22-16,0 0-14 0,0 0 0 15,0 0-3-15,0 0-5 0,-27 27-1 16,14-20-2-16,3-1-1 0,-7 2 1 16,5-3-1-16,2 0-1 0,-5 0-3 15,5-3-6-15,0 0-3 0,-1-2-3 16,3 0 2-16,4-3 7 0,-4-2 1 0,5 2 2 15,-5-3 2-15,6-2 1 0,0 0 1 16,0-3 1-16,2 2 3 0,0-2 10 16,0 2 7-16,0 3-2 0,4-1-9 15,-2 1 1-15,9 1-1 0,-3 1-2 16,2 4 0-16,5-1 3 0,-1 1 4 16,3 0-1-1,1 4-3-15,7 2-1 0,-4 2-3 0,-3 3 0 0,-7 4-5 16,-1 1 0-16,-8 4-1 15,-2 3 2-15,-4 2-2 0,-9 5-1 0,1-1-4 0,-7 3-12 16,5 3-20-16,-5-2 15 0,1-1 17 16,1-4 4-16,7-7 1 15,4-4-1-15,2-2 7 0,-1-5 3 16,1-3 7-16,2-2-3 0,2-3 0 0,0-1-1 16,0-1 0-16,0 0 1 0,0-4 0 15,11-2-1-15,-3-2-2 16,4-3 0-16,9 0-2 0,4-2-7 0,-3 1 0 15,3 2-2-15,2 3-2 0,-4 1-40 16,0 1-31-16,-7-4-96 0,-5-3-342 16</inkml:trace>
  <inkml:trace contextRef="#ctx0" brushRef="#br0" timeOffset="-24121.19">4054 9965 218 0,'0'0'68'0,"0"0"-24"15,0 0-2-15,0 0 15 0,0 0-4 16,0 0-18-16,0 0-6 0,0 0-1 16,-5-18-6-16,1 18-4 0,-6 0-4 15,4 0-1-15,0 0-4 16,1 0 1-16,-1 1 2 0,-4-2 1 0,4-1-2 16,0-1 2-16,-5 1-2 0,1 0 2 15,0 2-5-15,1-1-3 0,-5 1 1 16,1 0-2-16,3 0-1 0,-2 3-3 15,3 1 0-15,-3 1 0 0,-2 3 0 16,5 0 0-16,-3 2 0 0,-3 1 0 16,7 5-2-16,0 1 2 0,-2 3 0 0,1-1-1 15,5 1 1-15,2 1-1 0,2-2 0 16,0-1 1-16,0-1-1 0,2 2 0 16,2-2 1-16,0 0 0 0,5-2 0 15,1-3 0-15,-2 2 0 0,3-4-1 16,3-2 0-16,-2-2 0 0,7-2 1 15,-2-3-1-15,5-1 0 0,-3-3-1 16,4-3-5-16,-3-1-20 0,-1 1-10 16,2-1-37-16,-1-3-15 0,-3 4-59 15,-5-1-156-15</inkml:trace>
  <inkml:trace contextRef="#ctx0" brushRef="#br0" timeOffset="-23605.56">4217 10096 312 0,'0'0'76'0,"0"0"-1"16,0 0-13-16,0 0 5 0,0 0-14 15,0 0-15-15,0 0-3 0,6-54-3 16,-8 49-6-16,0 0-4 0,-2 0-5 16,0 2-4-16,-7 0-5 0,7 0-1 0,0 2-3 15,-2 1-3-15,-2 0 1 0,-5 0 0 16,5 0-2-16,0 2 0 0,-5 5-3 15,5 3 3-15,4 3 0 0,0 0-1 16,-2 3 1-16,1 2 0 16,1 1-1-16,0-1 1 0,4 2 0 0,0-4-1 15,0 1 0-15,0-6-3 16,4 2-3-16,3-1 0 0,1-2 2 0,-4 0 1 16,2-3 0-16,2-2-3 0,3-1 6 15,-1-2 0-15,2-4 0 0,5-2 1 0,-5-5 1 16,9-1-1-16,-9-4 1 15,7 1-1-15,-11-1 1 0,5 2 1 0,-9-1 2 16,0-1 6-16,-2-1 3 0,-2-1-3 16,0-1-2-16,0 2 0 0,-2 1-3 15,0 4 0-15,0 4-2 0,2 4 1 16,0 2-2-16,0 0-2 0,0 0 0 0,0 0 0 16,0 4-1-1,0 6-2-15,0 3 0 0,4 4 3 16,0 1 0-16,-2 1 0 0,2-2 0 15,-2 0 0-15,3-2 1 0,-1 1-2 0,2-3 0 16,0-1-10-16,-2-4-15 0,0 0-10 0,3-4-24 16,3 1-8-16,0-4-26 15,-4-2-48-15,1 1-107 0</inkml:trace>
  <inkml:trace contextRef="#ctx0" brushRef="#br0" timeOffset="-23304.88">4583 10072 364 0,'0'0'73'0,"0"0"-22"16,0 0 12-16,0 0 2 0,0-52-18 16,-2 46-16-16,-2 0 5 0,-1 3-3 15,-5-1-6-15,6 2-9 0,-4 1-6 16,-5 0-3-16,1 1-4 0,4 2-2 16,-5 3-1-16,-1 3-2 0,1 1 0 15,-1 3-1-15,6 1 1 16,-1 3 0-16,-5 1 0 0,8 0 0 0,-3 1 0 15,3 1 0-15,2-2-1 0,-2 1 1 16,4-2 0-16,2 0-1 16,0-1 1-16,0-1 0 0,0 1-1 0,8-1 0 15,-2 2-1-15,3-2-1 0,-1-1-1 0,6-2-11 16,1-2-12-16,3-1 0 16,-3-4-6-16,8-2-19 15,-9-2-37-15,7 0-25 0,-9-5-38 0,3-1-150 0</inkml:trace>
  <inkml:trace contextRef="#ctx0" brushRef="#br0" timeOffset="-22841.07">4608 10039 340 0,'0'0'57'0,"0"0"9"16,0 0-1-16,0 0-12 0,6-53-1 31,-6 50-16-31,2 3-3 0,-2-1 4 0,0 1-7 0,0 0-4 0,2 0-4 15,-2 0-6 1,2 0-6-16,2-1-1 0,-2 5-5 16,2 1-1-16,7 4 0 0,-5 3 1 15,-2 1-2-15,2 3 0 0,-4 1 0 16,2 4-1-16,3 3-1 0,-5 0 1 16,0 1 0-16,-2 2 0 15,0-5-1-15,0-1 0 0,4-4-9 0,-2-1-2 16,-2-3 0-16,2-4-5 0,-2 0-4 15,0-6 5-15,0-2 8 0,0 0 3 16,0-1 4-16,2 0 0 0,-2 0 1 16,0-1 2-16,0-1 2 0,0-3-2 15,-2-3-2-15,2-2 1 0,-2-3 0 16,0-3 2-16,2-3 2 0,0-3 2 16,0 0 3-16,0 0-3 0,4 4-1 15,0 5-1-15,0 7-2 0,2 2-3 0,5 2 0 16,-3 2 1-16,0 2-2 15,5 6 0-15,-1 3-3 0,-4 3 3 16,-1 3 0-16,3 0 3 0,-4 1-2 0,-2 2 0 16,-2-1-1-16,0-1 0 0,-2-3-2 15,3-2-22-15,-1-1-4 0,0-1 0 16,0-3-42-16,8-1 35 0,-4-2-44 0,-2-1-84 16,3-4-167-16</inkml:trace>
  <inkml:trace contextRef="#ctx0" brushRef="#br0" timeOffset="-22287.26">5122 10077 379 0,'0'0'86'0,"0"0"-44"0,0 0 8 15,0 0 15-15,0 0-27 16,0 0-20-16,0 0-7 0,0 0-1 0,-22-25-4 0,15 26-1 15,3 2-3 1,2 3-1-16,-2 0 0 0,2 3 0 0,-2 0 0 0,0-1-2 16,0 3 1-16,2-2 0 0,-5 1 0 15,7-1 0-15,0-2 0 0,0 0 0 16,0-1 0-16,0 0 0 0,9-1-1 16,-3-2 0-16,0-1 1 0,2 1 0 15,3-3 0-15,1 0 0 0,-2 0 1 16,5-6-1-16,-5 0-1 0,-2-1 1 15,5-2 3-15,-5 2-1 0,-4-2 1 0,-4 0 2 16,0-2 7-16,0 0 1 0,-2-1 2 16,-4-2 0-16,0 1-4 0,-7-3-3 15,5 1 0-15,-4 2-1 0,-3 1-1 16,1 4 5-16,-1 0-5 0,5 5-2 16,-2 3-1-16,-1 0-1 0,3 6-2 15,-5 0 0-15,5 4-1 0,-5 3 1 16,-1 2-1-1,1 2 2-15,-1 0-1 0,8 1 0 0,-3 1-1 0,1 1 1 16,6 0 0-16,2 2 1 16,2-1-1-16,2 0 0 0,2 0 1 0,6 1-1 0,1 2 0 15,-1 0 0-15,7-1-1 0,-3-3 2 16,5-2-1-16,-3-6 0 0,5-2 0 16,0-6 0-16,-1-3 0 0,3-2-1 15,-7-3-2-15,7-6-34 0,-2-1-30 16,-5-2-24-16,-3-5-90 0,-3 3-222 15</inkml:trace>
  <inkml:trace contextRef="#ctx0" brushRef="#br0" timeOffset="-21802.23">5424 9937 189 0,'0'0'66'0,"0"0"3"15,0 0-11-15,0 0 12 0,0 0-9 16,0 0-10-16,0 0-2 0,0 0-7 15,-2-22 1-15,0 20 6 0,2-1-3 16,0 3-10-16,0-3-10 0,0 0-6 16,0 2-4-16,0 1-5 0,0 0-4 15,0 0-2-15,0 4-4 0,4 1-1 16,2 4 1-16,-2 3-1 0,5 3 0 16,-5 3 1-16,0 5 0 0,0 2 0 15,-2 3-1-15,4-2 0 0,-1 0 1 0,-1 1 0 31,0 1 0-31,-4-2 1 0,2-1-2 0,0 0 0 0,-2-2 0 16,0-5 0-16,0 1 1 16,0-2-1-16,0-2 0 0,2 0-5 0,0-5 1 0,0 0-7 15,2-2-2-15,5-3 1 0,-1-1-10 16,-4-4 19-16,2 0 0 16,0-2-6-16,5-5-19 0,-5-1-25 0,-2-2-21 0,-4 0-28 15,0-5-74 1,0 3-206-16</inkml:trace>
  <inkml:trace contextRef="#ctx0" brushRef="#br0" timeOffset="-21601.65">5372 9929 380 0,'0'0'151'0,"0"0"-103"0,0 0 7 15,0 0 7 1,0 0-11-16,0 0-21 15,0 0-8-15,0 0-4 0,0 0-4 16,21-50-4-16,-4 46-4 0,-5 1 1 16,11-1-6-16,0-1 2 0,-1 2-3 15,7-1 0-15,-4 1 0 0,-2 0-24 0,-7 1-62 16,-1-2-53-16,-7-2-168 0</inkml:trace>
  <inkml:trace contextRef="#ctx0" brushRef="#br0" timeOffset="-20159.75">5678 10006 193 0,'0'0'52'0,"0"0"-15"0,0 0-5 0,0 0 4 0,0 0-7 16,0 0-6-16,0 0-3 15,0 0 3-15,0 0 2 0,-26-21-6 0,21 21 2 16,-1 0 0-16,2 0 4 0,0 0-1 16,0-2 2-16,4 2-5 0,-4 0-2 15,4 0-1-15,0 0-6 0,0-2-1 16,4 0 0-16,-2-4 2 0,4 0 2 15,0 0 0-15,5-1 3 0,1-1 2 16,5 1 1-16,1 3-7 0,-1 0-5 16,3 2-4-16,-5 2 0 0,1-1-3 15,-3 1-1-15,-7 1 0 16,6 5-1-16,-5 1 1 0,-3 2-1 0,-2 1 0 16,-2 1 0-16,0 2 1 0,0-2-1 15,-4 0-2-15,-1-1-2 0,-1-1 3 16,-2-2-1-16,4 0-3 15,0 0-2-15,-2 0 1 0,-1 1 1 0,-1-2-4 16,0 1-5-16,0 1 0 0,1-4 3 0,-3 2-9 16,2-3 16-16,4-3 4 15,2 0-1-15,-1 0 2 0,1 0-1 0,2 0 0 16,0 0 1-16,0 0-1 0,0 0 0 16,5 0 0-16,1 3-1 0,2-2 1 15,4 2 1-15,-1 0 2 0,3 5 4 16,-1 2-2-16,5 2-1 0,-1 3 5 0,1 2-1 15,-1-3-4-15,-5 3 1 0,1-5-3 16,-11-1 0 0,0-1 0-16,-2 0 1 0,-2-1 0 0,-2-3 0 0,-5 2-1 31,-1-1 2-31,0-1-3 0,-1-1 0 0,-1-2-1 0,2-1 0 0,-1-1 0 16,1-1-2-16,2 0 1 0,1-3-2 15,-1-1-3 1,-2-2-5-16,2 2-9 0,1-1-14 0,-3-2-22 0,0-2-30 0,4-1-18 15,1 1-34-15,-1 3-187 16</inkml:trace>
  <inkml:trace contextRef="#ctx0" brushRef="#br0" timeOffset="-19563.13">5848 9850 143 0,'0'0'68'15,"0"0"-20"-15,0 0 17 0,0 0-9 16,0 0-20-16,0 0-4 0,0 0-7 15,-27 13 3-15,27-13 2 0,0-1 3 16,8-1-1-16,1 0-4 16,-1 0 15-16,0-1-2 0,7-1-9 0,-3 0 0 15,4-1-5-15,5 1-5 0,0 0-6 16,2 1-3-16,-1 0-2 0,-1 2-3 16,2-2-1-16,-7 0 1 15,3 3-4-15,-7 0-1 0,-1 0-1 0,-1 0 0 16,-4 0-1-16,-2 2 1 0,0-1 0 0,-2 2-1 31,1 1 0-31,-1 1 0 0,0 2 0 0,-2 2 1 0,2 2 0 0,-2 1-1 16,0 4 1-16,0 3-1 0,0 2 0 15,-2 5-1-15,0-1 0 16,2 2 0-16,0 2 1 0,0-4-1 16,0 4 0-16,0 0 0 0,-5 1 1 0,1-1-1 15,0-3 1-15,0-1 0 16,-4-5 0-16,0-4-1 15,-1-3-1-15,3-5 0 16,-4-2 0-16,1-1 1 0,-1-3 0 16,0 1 1-16,-3-3 0 0,1 0 0 15,0 1-1-15,-3-1 0 0,1 0-1 16,-1 0 0-16,3-1-7 0,-5-1-4 0,9-1-5 16,2 3-4-16,0 0-12 0,3 0-15 15,1 0-1-15,0 0 10 0,2 3-56 16,0-1-30-16,-6 1-99 0</inkml:trace>
  <inkml:trace contextRef="#ctx0" brushRef="#br0" timeOffset="-19264.63">6249 10020 441 0,'0'0'62'0,"0"0"-10"0,0 0 5 15,0 0 1-15,0 0-25 0,0 0-10 0,0 0-3 16,-52-6-3-16,50 6-3 16,0 0-1-16,2 0-2 0,0 0-2 15,2 0-4-15,4 0-2 0,1-2-3 16,5-2 0-16,7 0 2 0,3-1 1 15,-1-1-1-15,8 3-2 0,-4-1 0 16,0 4 0-16,-5 0-24 0,-3 1-40 0,-7 4-36 16,-4 0-106-16</inkml:trace>
  <inkml:trace contextRef="#ctx0" brushRef="#br0" timeOffset="-19075.34">6270 10144 570 0,'0'0'71'16,"0"0"-23"-16,0 0 24 0,0 0-6 0,0 0-32 16,0 0-17-16,0 0-4 0,0 0-2 15,0 0-9-15,10-1-2 0,2-1-1 16,1 0 1-16,5 1-1 16,-1 0 1-16,4-1-11 0,-1 1-37 15,1-1-32-15,-7-2-33 0,5 0-97 0</inkml:trace>
  <inkml:trace contextRef="#ctx0" brushRef="#br0" timeOffset="-18445.72">6697 9882 374 0,'0'0'71'0,"0"0"-2"0,0 0-5 16,0 0 3-16,0 0-21 0,0 0-9 15,0 0-8-15,0 0-9 0,0 0-1 16,0-11-1-16,3 13-3 16,-3 1-3-16,4 0-1 0,0 0 0 0,-2 1-4 15,0 0-3-15,0 1-1 0,-2 1-2 16,0 0 2-16,0-2-1 0,-6 3 0 16,2-3 1-16,-5 0 0 0,-3 1-2 15,2-3 1-15,-5 0-2 0,-1 0-1 16,1 0 0-16,1-2-4 0,1 0 2 0,1 0 0 15,2-1 2-15,1-2-1 16,3-4 1-16,0-1-1 0,-2 0 1 0,4-3 0 16,1 0 1-16,1-3-2 15,2 1 2-15,0 3 0 0,2-1 0 0,5 2 0 16,1 1 0-16,2 2 1 0,3 0 1 16,1 2 1-16,3 2 3 0,3 2 2 15,3 0-2-15,-2 4 1 0,4 4-1 16,-3 4-3-16,-3 2 0 0,-3 1 0 15,-7 4-3-15,-3 3 1 0,-4 3 1 16,-2 5 0-16,-8 0-2 0,-1-1-3 0,-3-1-5 16,0-6-8-16,5-4 11 0,1-5 4 15,-2-2 1-15,4 0 0 16,0-3 0-16,2 0 0 0,0-2 3 0,-1-2 1 16,3-1 10-16,-2 0-2 0,2 0-2 15,0-3 4-15,0 1 0 0,0 1-2 16,2-1-1-16,3 0-1 0,1 1 0 15,6-2 2-15,3 0-6 0,5-2-6 16,5-3 0-16,2-1 0 0,4 2 0 16,-2-1 0-16,4 0 0 0,-2 1 0 15,-6 2 0-15,-7 0 0 0,-3 2 0 16,-7 0 0-16,-8 0 0 0,0 0 0 16,0 0 0-16,-8 0-4 15,-9 3-68-15,-1 3-50 0,-7 2-202 0</inkml:trace>
  <inkml:trace contextRef="#ctx0" brushRef="#br0" timeOffset="-7800.57">6131 7150 207 0,'0'0'60'0,"0"0"-19"0,0 0-5 16,0 0 19-16,0 0-11 0,0 0-18 15,0 0-3-15,0 0 4 16,-45-49-4-16,43 45 0 0,2 2-2 0,0-1-3 16,0 3-3-16,0 0-1 0,0 0-2 15,0 0-5-15,0 0-1 16,0 0 0-16,-3 0-3 0,3 0-2 0,-2 0-1 15,2 1 0-15,0 1-1 0,0-1 0 16,5 0 1-16,-3 2 1 0,6 0-1 16,2 1 1-16,-2 0 0 0,11-1-1 15,2-2 2-15,6 1 1 0,8-2 0 16,2 0 1-16,13 0 2 0,-1-3 0 16,15-2-1-16,0-1 1 0,7-2 1 15,11 1-4-15,3-3-2 0,12 0 3 16,11-1-1-16,3-2 1 0,18 0 1 15,5-2-2-15,11-1-2 0,5-2-1 0,6 1 3 16,5 1 0-16,4-2 0 0,7-1 1 16,3 1-4-16,1 1-4 0,4 0 4 15,0 0 3-15,0 2 0 16,-3 0-3-16,-5 0-6 0,-3 5 6 0,-1-2 2 16,-7 6 3-16,-6 0-5 0,2 3 0 15,-8 3 1-15,-8 0 6 0,-7 2 1 16,-4 0-3-16,-6 0-5 0,-6 1 2 0,-4-2-2 15,-7 2 2-15,-5-2 0 16,-7-1 0-16,-9 1 3 0,1-1-1 16,-10 2-4-16,-3 0-2 0,-6-3 2 0,-6 1 0 15,-2 0 2-15,-8 0-1 0,2-2 1 16,0-1-2-16,-9 0 0 16,5 0 1-16,-7-1 0 0,0 1 0 0,-1 0 0 15,-3-1-1-15,0-1 0 0,-4 1 0 16,9-2 0-16,-3 1 4 0,7-1-1 15,3 1-1-15,1-3-1 0,2 4 1 16,-13-1-1-16,-2 0 0 0,-12 4 0 0,-6-2 0 16,-11 1-1-16,-10 1 2 15,0 1 1-15,0-1 9 0,0 1 18 16,0-1-16-16,0 1-9 0,0 0-1 0,0 0-4 16,0 0 1-16,0 0-1 0,0 0 0 15,0 0 0-15,0 0-2 0,0 0 1 16,0 0 0-16,0 0 1 0,0-1 0 15,0 1-1-15,0 0 0 0,0 0 1 16,0 0-1-16,0 0 0 0,0 0 0 16,0 0 0-16,0 0 1 0,0 0 0 15,0 0 0-15,0 0 0 0,0 0 1 16,0 0 0-16,0 0 0 0,0 0-1 16,0 0 1-16,0 0 1 0,0 0-1 15,0 0 0-15,2 0 0 0,-2 0 0 0,0-1 0 16,0 0 0-1,0 0 1-15,0 1 2 0,0 0-1 0,0 0 0 0,0 0 1 16,0 0-3-16,0 0 1 0,0 0-2 16,3 1-1-16,-1 3 1 0,2 2 0 15,0 2 0-15,0 2 0 0,4 5 0 16,-4 4 0-16,1 6 0 16,1 4 0-16,-2 2 0 0,0 4 1 0,2 0-1 15,-2 4 0-15,0 0 1 0,-4 0-1 16,3-1 1-16,-3-2-1 0,2-1 1 15,0-3 0-15,0-6-1 0,0-1 0 0,2-5 2 16,-2-3-2-16,-2-4 0 0,2-3 1 16,-2-1-1-16,0 0 1 0,0-3-1 15,0 1 1-15,0-3-1 0,2 1 0 16,2-1 0 0,-2-1-3-16,2 0-3 0,-1-2-7 0,-3-1-6 15,2 1 2-15,0-1-8 0,-2 0-16 0,0-4-12 16,0-3 0-16,-4-1-17 0,-9-3-83 0,-3-1-175 15</inkml:trace>
  <inkml:trace contextRef="#ctx0" brushRef="#br0" timeOffset="-7437.7">12777 7270 145 0,'0'0'405'0,"0"0"-354"15,0 0-14-15,0 0 25 0,23-52-1 0,-17 49-25 0,-2 0-13 32,-2 2-6-32,-2 1-4 0,2 0-5 0,0 0-7 0,0 4-1 0,6 5-1 15,3 4-1-15,-3 3 2 0,2 2 0 16,5 1 0 0,-3 1 2-16,-1-1-2 0,7-2 0 0,-7-2 1 0,3-1 0 0,-2-4-1 15,3-1 1-15,1-4-1 0,-7-3 0 16,7-2 3-1,-1-7-1-15,10-6 3 16,-5-5 3-16,3-2 12 0,2-1-9 16,4-4-3-16,-7 3-4 0,5-3-1 15,0-1-1-15,2 1-2 0,-4 3 1 16,-11 2-1-16,1 8 0 0,-11 5 0 0,-4 4-8 16,-2 0-13-16,-6 3-3 15,-5 0-45-15,3 7-55 0,-11 8-40 16,5-1-77-16</inkml:trace>
  <inkml:trace contextRef="#ctx0" brushRef="#br0" timeOffset="-7028.13">12204 7559 489 0,'0'0'26'0,"0"0"-2"0,0 0 28 16,0 0-7-16,0 0-23 0,0 0-11 16,0 0 2-16,0 0 6 0,-39-27 2 15,45 25-8-15,7 2-5 0,5-1 1 16,7 0-1-16,10 0 2 0,9-2-1 15,9 0 4-15,7 0-2 0,6-2-2 16,13 0-3-16,8-1-4 0,12 1 3 16,11-2-3-16,12 2 0 0,8 1 5 15,4-3-3-15,7 0-1 0,3-2 2 0,1-1-5 16,-11 0-4-16,-1-4 4 0,-13 1 1 16,-15 3 1-16,-20 1 1 0,-11 2 0 15,-20 0-3-15,-15 1-6 0,-14 3 6 16,-8 2 0-16,-15 1 1 0,-2-2-1 15,-7 1-4-15,-7 1-5 0,-5 0-25 16,-18 1-54-16,-10 4-33 0,-7-1-108 0</inkml:trace>
  <inkml:trace contextRef="#ctx0" brushRef="#br0" timeOffset="-6429.39">12380 7617 478 0,'0'0'15'16,"0"0"3"-16,0 0 25 0,-21-50 22 0,19 45-16 15,0 1-12-15,0 3 0 0,2 1-2 16,0 0-4-16,0 0-16 0,0 2-13 16,0 6-2-16,0 3-8 0,4 7 8 15,2 3 0-15,1 6 2 0,3 3 1 16,-8 3 0-16,0 5-3 0,-2 5 0 16,-2 4 0-16,-10 1 2 0,1-4 0 15,5-2-2-15,2-7 4 0,0-2-2 16,-2-5 2-16,6-2-4 0,0-1 1 0,0-3-1 15,0 1 2-15,8-5-2 16,-6-2 1-16,2-3-1 16,4-3 1-16,1 0-1 0,1-6 0 0,-4 0 0 0,7-1 0 15,3-2 2-15,1 2-1 0,3-3 0 16,11 0 1-16,0 0 0 0,2 0-2 16,5 0 1-16,3-4-1 0,9 3 1 15,-3 0-1-15,11-1 0 0,6 2 1 16,4-3-1-16,7 1 1 0,9-1 1 15,-1-3-2-15,12 2 3 0,4-5 0 0,7 2-1 16,10-2-2-16,-3 0-4 16,7 1 4-1,-4 0 0-15,0 1 1 0,-7 1 1 0,-1 1 0 0,-3 0 0 0,-10-1-2 16,-4 0-7-16,-4-2 6 0,-15-2-1 16,-7 0-9-16,-18-2-15 0,-14-2-16 15,-14 0-18-15,-19-3-22 0,-17-2-70 16,-6-2-81-16</inkml:trace>
  <inkml:trace contextRef="#ctx0" brushRef="#br0" timeOffset="-6146.34">14273 7316 601 0,'0'0'57'0,"0"0"-38"0,0 0 7 16,0 0 33-16,0 0-20 0,0 0-19 16,0 0-12-16,0 0 2 0,13-42-5 15,-7 51-5-15,0 8 0 0,-2 8 0 16,1 4 4-16,-1 8 0 0,2 4 2 16,-2 7-3-16,2 5 1 0,-2 3-2 15,-2 2-1-15,3 2-1 0,-3-6-1 16,6-4 1-16,2-11-4 0,1-7-15 15,-7-9-6-15,2-3-20 0,-4-5-21 0,-2-6-29 16,-6-3-95 0</inkml:trace>
  <inkml:trace contextRef="#ctx0" brushRef="#br0" timeOffset="-5580.25">12545 7745 337 0,'0'0'90'16,"0"0"-14"-16,0 0 4 0,0 0-13 0,0 0-24 15,0 0-10-15,0 0-9 0,0 0-10 16,13 2-7 0,-1 9 17-16,1 5-9 0,-5 5-5 0,4 1 0 0,-1 1-3 15,-7 4-3-15,0 1-2 0,-2 1-1 16,0-1 1-16,0 1-2 0,0-4 2 15,0-3-1-15,2-3 1 0,0-7-1 16,-1-5 0-16,-1-2 0 0,-2-4-1 16,0-1 1-16,0 0 3 0,0-1 1 15,0-2 1-15,0-3-2 0,-2-3 2 0,-7-4-1 16,5-1-3-16,0-1-2 16,-4-4 2-16,6-4-2 0,-5-6 2 15,-5-6-2-15,6-6 2 0,0-6 0 16,1-4 0-16,1 4 2 0,4 5-2 0,0 10-1 15,0 8-1-15,4 6 0 0,1 7-1 32,-1 0 1-32,6 4-3 0,5 4 1 0,-1 0 1 0,7 3-3 0,-3 3-14 15,3 6-18-15,0 6-17 0,-13 6-17 16,2 2-19-16,-10 1-100 16,0-3-189-16</inkml:trace>
  <inkml:trace contextRef="#ctx0" brushRef="#br0" timeOffset="-5389.67">12463 7921 415 0,'0'0'135'0,"0"0"-109"16,0 0 7-16,0 0 36 0,0 0-15 15,41-54-21-15,-27 45-8 0,5 0-1 0,6 2-8 16,4 0-10-16,4 1-4 15,-2 3-2-15,2 3 0 0,0 1 0 0,-4 4-16 16,2 2-49-16,-4 0-27 16,-11 0-55-16,3-3-140 0</inkml:trace>
  <inkml:trace contextRef="#ctx0" brushRef="#br0" timeOffset="-5199.88">12920 7865 678 0,'0'0'61'0,"0"0"-26"0,0 0 31 0,0 0-22 16,0 0-21-16,0 0-12 0,0 0-2 16,0 0-1-16,0 0-8 0,-5-3-1 15,5 15-3-15,-2 4 2 0,0 2 2 16,2-1 0-16,0 0 0 16,0-2-4-16,2 0-21 0,0-2-15 0,0-1-19 15,3-3-48-15,-3-6 23 0,2-3-83 16,0-1-176-16</inkml:trace>
  <inkml:trace contextRef="#ctx0" brushRef="#br0" timeOffset="-5018.75">12946 7615 609 0,'0'0'35'0,"0"0"-9"0,0 0-6 15,0 0 11-15,0 0-21 0,0 0-10 16,0 0 0-16,0 0-1 0,0 0-3 15,13 3 4-15,-9 12-2 0,2 1-29 16,-4 2-27-16,0-1-61 0,-2-3-97 16</inkml:trace>
  <inkml:trace contextRef="#ctx0" brushRef="#br0" timeOffset="-4630.66">13095 7697 644 0,'0'0'24'0,"0"0"-1"16,0 0 31-16,0 0 2 0,0 0-28 0,0 0-18 15,0 0 0-15,0 0 3 0,0 0-7 16,17-27-6-16,-23 41-2 0,-5 6-1 16,1 5 2-16,2 2 1 0,-1 3 0 0,-1 4-2 15,4 2 2-15,2 1 1 16,4-2 0-16,0-1-1 0,8-6-4 15,4-2 2-15,1-4 1 16,-1-4 1-16,7-2 0 0,-5-3-1 0,5-3 2 0,-5-1-1 16,5-6 0-16,-7 0 1 0,3-3 1 15,-9 0-2-15,-2-6 1 0,2-1 1 16,1-2 1-16,-1-4 0 0,-4-2-1 16,0 1 4-16,-2-4 3 0,0-2-5 15,-4 0-1-15,-5 1-1 16,1 3-2-16,2 2 1 0,-4 4-1 0,-3 5-1 0,5 1-1 15,0 2-2-15,-7 2-13 16,5 6-9-16,-3 2-26 16,-3 5-18-16,6 0-12 0,-7 3-46 0,5-5-93 0</inkml:trace>
  <inkml:trace contextRef="#ctx0" brushRef="#br0" timeOffset="-4301.46">13554 7684 504 0,'0'0'46'0,"0"0"-16"0,4-51 27 16,-4 40 3-16,0 3-13 0,-2-2-5 15,-2 1-6 1,-4 1-7-16,6 1-3 0,-9 4-9 0,-1-2-7 0,4 4-5 15,-5 1-2-15,-5 3-3 0,7 7-3 16,-5 3-1-16,3 1 3 0,1 6-3 16,2-1 4-16,3 8-1 0,1 2 0 15,0 0 1-15,2 4 1 0,4 3-1 0,0 0 0 16,4 3-2 0,2-3-4-16,0-4-11 0,3-2-28 0,3-7 11 15,1-3-30-15,-1-6-14 0,7-2-24 0,-7-7-36 16,7-3-96-16</inkml:trace>
  <inkml:trace contextRef="#ctx0" brushRef="#br0" timeOffset="-3844.55">13796 7757 307 0,'0'0'291'0,"0"0"-232"0,0 0-23 15,0 0 19-15,0 0-13 16,0 0-17-16,0 0-5 0,0 0-1 0,0 0-1 15,10-35-3-15,-10 36-8 16,0 1-3-16,-2 2-3 16,0 0-1-16,-2 2-3 0,-2 3-2 0,-2 3 3 0,-1 1 1 15,-7 0-1-15,-1-1-5 0,-1 1-9 16,3-4 0-16,-6-4-4 0,9 0 2 16,0-3 6-16,-1-2 5 0,5 0 7 15,6-3 2-15,-4-1-1 0,2-3 0 16,-1 0 0-16,3-1 0 0,2-3-1 15,0-2 0-15,0-2 2 0,2 2 0 0,7 1 0 16,-1 2-1-16,-4 4-1 0,9 2 0 16,3 1 1-16,-4 3 2 0,9 0-2 15,-6 6 4-15,3 4-1 0,3 3 2 16,-9 0-1-16,-1 5 3 0,-9-1-6 16,0 4-2-16,-13 1 0 0,-1 5-1 31,-9 0 0-31,1-2 0 0,3 0-18 0,1-3-3 0,5-7 22 0,5-5 2 15,6-2-2-15,0-3 1 0,0-5-1 16,0 3 0-16,0-3 1 0,8 1 2 16,5-1 3-16,-3 0 0 15,-2-1-1-15,9-5 0 16,-7-1-5-16,1-2-44 16,3-3-48-16,-6-4-59 0,-4 0-156 0</inkml:trace>
  <inkml:trace contextRef="#ctx0" brushRef="#br0" timeOffset="-3608.88">13889 7603 574 0,'0'0'74'0,"0"0"-29"16,0 0 44-16,0 0-16 0,25-53-30 15,-19 49-19-15,4 4-5 0,-3 0-1 16,1 0-5-16,4 7-8 0,5 5 0 15,-5 5-4-15,7 7 2 0,-7 3 2 16,5 8-2-16,-9 1-2 0,-2 2-1 16,-4 3 0-16,-2 0 0 0,-4 2-1 15,-2-4-32-15,-7-2-22 0,-1-2-43 16,4-6-47-16,-7-4-84 0</inkml:trace>
  <inkml:trace contextRef="#ctx0" brushRef="#br0" timeOffset="17242.29">5728 8448 123 0,'0'0'2'0,"0"0"111"0,0 0-107 16,0 0-6-16,0 0 3 0,0 0 1 15,0 0 16-15,-52-5 16 0,50 4-10 16,2 0-4-16,-4-1 7 0,0 1 1 16,2 0 2-16,-6-1-6 0,6 2 7 15,-5-2-5-15,3 2-8 0,0 0-3 16,2-1 23-16,0 1-31 0,2-1-5 16,0-1 1-16,0 2 2 0,0 0-4 15,0-1-1-15,0 1 0 0,2-2-2 16,0 2 0-16,0 0 0 0,6 0 1 15,1 0 3-15,9 0 2 0,3 0 4 16,2 0-2-16,6 0-1 0,4-1 2 16,6-2-1-16,4 2 0 0,3-3-1 0,6 2-2 15,3 0 0-15,7-3-2 0,7 0 1 16,7-2 2-16,9-2-3 0,8 0-2 16,4-5 1-16,4 1 1 0,5 0-2 15,1-3 1-15,11-1-1 0,4 0 3 16,0 0-2-16,4-2-2 0,4-3-3 15,5-1 3-15,3-1 1 0,-1 1 3 0,5-1-1 16,3 2 5-16,2 0-6 16,2 0 0-16,1 0-2 0,-1 0 2 15,2 2 3-15,0 0-1 0,2 1-4 16,-6-1-4-16,-5 4 4 0,-5 0 1 16,-5 0 1-16,-4 3 2 0,-2-1-4 0,-4 4-2 15,2 2 0-15,-6 1 2 16,-4 2 2-16,0 2 1 0,-5 0-1 0,-5 3 1 15,-1-1-3-15,-6 2-5 0,-2 1 5 16,-4 0 0-16,-8 1 1 0,-3-4 0 16,-3 2 5-16,-11-1-3 0,-2 0 2 15,-10 0 0-15,0 0-2 0,6 0-2 16,-11-4 2-16,5 1 2 0,-2 0 0 16,-3-3-2-16,3 4 1 0,-5 0-4 15,-1 1 2-15,-7 0-1 0,2 1 0 0,-5 2-1 16,-5 2 1-16,-7 0 0 0,-1 1 0 15,0-1 0-15,-4 1 1 0,-3 2 1 16,1-2-2-16,-1 2-1 0,-1-1 0 16,-1-2 0-16,-6 0 2 0,1-1-1 15,-7-2 0-15,0-1 0 0,-2 0 0 16,0 0 2-16,-4 0 1 0,-5-4 0 16,1-1 1-16,-8-1-5 0,1 0-1 0,3 2-4 15,5 3-3-15,3 1 5 16,4 0 2-16,0 0-15 0,0 0-16 15,0 0-1-15,0 1 5 0,0 1-6 0,2 3 7 16,0 2-6-16,-2-1-28 16,-2 1-36-16,-8-3-53 15</inkml:trace>
  <inkml:trace contextRef="#ctx0" brushRef="#br0" timeOffset="17985.09">5674 7991 194 0,'0'0'86'0,"0"0"-36"16,0 0-1-16,0 0 19 0,0 0-5 0,0 0-14 15,0 0-4 1,0 0-3-16,0-21-8 0,0 19 5 0,0 2-5 0,0 0-4 16,0 0-11-1,0 1-15-15,0 7-4 0,0 8-10 0,0 5 7 0,0 8 3 16,0 4 3-16,0 4 0 0,0 4-3 16,2 2 1-16,-2 2-1 0,4-1 0 15,-1-3 1 1,1-2 0-16,-4-5 0 0,0-3 0 0,2-4 0 0,-2-3-1 31,6-1-28-31,-6-5-29 0,2-3-23 0,-2-5-19 0,0-4-46 0,0-4-95 0</inkml:trace>
  <inkml:trace contextRef="#ctx0" brushRef="#br0" timeOffset="18426.26">5621 8051 477 0,'0'0'94'0,"0"0"-54"16,4-52 10-16,0 43 18 0,-4 3-22 15,0 1-20 1,0 4-5-16,0 1-2 0,0 0-7 0,0 1-6 0,0 4-3 0,-4 0-3 16,2 5-4-16,0 6 0 0,-1 6 2 15,-3 4 2-15,0-1 1 0,-4 0 1 16,1-2 1-16,3-2-3 15,0-3 0 1,2-4 0-16,2-1 0 0,0-1-2 16,2-3-3-16,0-1-4 0,-2-2 4 15,2-3 2-15,0 0-6 0,0-3 3 16,0 0 6-16,0 0 0 0,0 0 1 16,0-4 4-16,0-6 1 0,0-2-1 15,0-4-3-15,0-2-1 0,6-1 0 0,0-2-1 16,4 2 1-16,7 3-1 0,-5 3 0 15,9 3 0-15,-4 0 1 0,3 1 1 16,-5 2-2-16,5 2 2 0,-7 2 2 16,1 2-3-16,-5 1 0 0,1 1 1 15,0 4-2-15,1 3 0 0,-1 3 0 16,0 4-1-16,-2 3 0 0,1 4 0 16,1 5-16-16,5 2-57 0,-7 0-50 15,-2-4-95-15</inkml:trace>
  <inkml:trace contextRef="#ctx0" brushRef="#br0" timeOffset="19243.24">8585 8164 295 0,'0'0'124'0,"0"0"-59"0,0 0-1 15,0 0 4-15,0 0-15 0,0 0-13 16,0 0-9-16,0 0-12 0,0-18-7 16,0 18-6-16,0 0-5 0,6 0-1 15,2 4 0-15,3 1 0 0,1 4 1 16,2 2-1-16,1 3 0 0,1 5 1 0,1 2-1 16,0 1 1-1,-3 2-2-15,-4 1 2 0,-1-3-1 0,-1 2 0 16,0-6 1-16,-6-1 1 0,-2-4-2 0,0-3-6 15,-2 0-2 1,-2-1 2-16,-4-3-1 0,-1 0-5 0,-3-2-3 0,4-1 4 16,0-3 4-16,3 0 1 0,-1 0 6 15,2-4 4-15,0-2-2 16,-2-3 3-16,2-2 8 0,-3-5 5 0,1-2-4 0,4-4 1 16,2-3 0-16,0 0-3 0,0 2-5 15,6 5-3-15,3 3-2 16,3 3-2-16,2 5 0 0,5 2-1 15,0 3-1-15,3 1-4 0,3 1-37 16,-2 2-29-16,-4 4-20 16,-3 0-86-16,-10 0-153 0</inkml:trace>
  <inkml:trace contextRef="#ctx0" brushRef="#br0" timeOffset="19652.62">8878 8297 455 0,'0'0'135'15,"0"0"-87"-15,0 0-13 16,0 0 26-16,0 0-15 0,-12-51-23 0,10 51-10 0,0 0-1 16,-2 0-3-16,4 0-4 0,0 3-5 15,-2 2-6-15,2 1-4 0,0 2 3 16,0 0 7-16,2 3 1 0,6-2-1 16,2-2 2-16,1 1-2 0,5-3-1 15,1-3-1-15,3-1 1 16,1-1 1-16,-2-4 1 0,-3-2 0 0,1-2-1 15,-7 2 0-15,-2-5 0 0,-2 2 1 16,-3-1 0-16,-3-2-1 0,0 1 3 16,-9-3-1-16,-1 0-1 0,-5 2 0 15,5 0-1-15,-2 3 1 0,1 3 0 16,3 2-1-16,0 3 0 16,2 1 3-16,-1 0-2 0,1 5-1 0,0 6-5 0,2 6-3 15,0 2 5-15,0 2 2 0,2 4 1 16,-1-3 1-16,3 2 0 0,0-2-1 15,0-2 0 1,3 0 1-16,3-4-2 0,6-2-7 0,-2-2-9 16,1-4-10-16,5 1-10 0,-3-4-5 0,3 0-5 0,-3-3-47 31,1-2 25-31,1-6-51 0,-5-6-107 0</inkml:trace>
  <inkml:trace contextRef="#ctx0" brushRef="#br0" timeOffset="19858.77">9073 8160 483 0,'0'0'88'0,"0"0"-32"16,0 0 2-16,0 0 0 0,0 0-31 0,0 0-19 15,0 0-3-15,0 0 2 0,8-13 0 16,-6 24 4-16,4 2-1 0,-2 4-2 16,0 0-3-16,3 4-2 0,-3 4-2 0,2 2-1 31,-2 3 2-31,4 0 0 0,1-3-2 15,1-1-27-15,0-5-29 0,-1-1-4 16,5-6-11-16,-6-3-37 0,-2-3-46 16,-1-5-115-16</inkml:trace>
  <inkml:trace contextRef="#ctx0" brushRef="#br0" timeOffset="20031.82">9021 8347 467 0,'0'0'73'15,"0"0"-32"-15,0 0-19 0,0 0 19 16,0 0-14-16,0 0-8 16,0 0 0-16,58-51 2 0,-42 45-8 0,5 1-9 15,0 1-3-15,-5 2-1 0,1 2 0 16,-5 0-21-16,-4 0-50 0,-3 2-73 16,-5 0-141-16</inkml:trace>
  <inkml:trace contextRef="#ctx0" brushRef="#br0" timeOffset="20394.4">9186 8305 477 0,'0'0'115'0,"0"0"-68"0,0 0 0 0,0 0 33 16,0 0-27-16,0 0-28 0,0 0-4 16,0 0 1-16,0 0-6 0,4-46-7 15,-4 46-5-15,0 2-4 0,2 2-2 16,7 6-3-16,-1 3 0 0,-2 3 3 15,5 4 2-15,-1 0 0 0,0 1 0 16,1-1 0-16,1 1-18 0,-2-5 11 16,-1-2-5-16,3-2 2 0,-4-3 1 15,-2-6 2-15,3 0 4 0,-3-2 0 16,2-1 2-16,0-1 1 0,-1-8 1 16,1-2 2-16,-2-1 0 0,-2-2 0 0,2-3 9 15,-3 0 0-15,-3-3-1 0,0-2-1 16,0-3-3-16,-9-2-3 0,5-3-2 15,-4 1-2-15,2 5 1 16,4 7-1-16,0 10-2 0,2 4 1 0,0 2-6 16,0 1-10-16,0 3-15 0,2 5-43 15,4 9-19-15,0 2 1 0,0 1-50 16,0-3-120-16</inkml:trace>
  <inkml:trace contextRef="#ctx0" brushRef="#br0" timeOffset="20788.42">9511 8290 313 0,'0'0'132'0,"0"0"-80"16,0 0-5-16,-25-51 3 0,19 41-11 16,2 2-15-16,-3 1-6 0,3 1 0 15,0 0-2-15,0 3-2 0,4 0-1 16,0 2 1-16,0 1-1 0,0 0-1 15,0-3-2-15,2 0-3 0,4-1-4 16,3 0-1-16,-1-2-2 0,4 2 0 0,3 1 1 16,-3 2 0-16,5-1-1 0,-1 2 0 15,-1 5 0-15,-7 3 0 16,-2 0 0-16,-4 1-1 0,-2 2-3 0,-2 4-3 16,-4 3-1-16,-2 0 8 0,-3 0 2 15,3 2-2-15,2-3-2 0,4 2 1 16,-2-3 1-16,2-2 0 0,2-1 0 15,0-4 0-15,0 0 0 0,0-4-1 16,0-2 1-16,4-2-1 16,-2-1-1-16,0 2 0 0,2-1-2 0,2-1 2 0,0 0-8 15,3-1 5-15,3-5-14 16,-2-2-23-16,3-2-6 0,-5 1-18 0,2-3-24 16,-1 0-41-16,-5-1-101 0</inkml:trace>
  <inkml:trace contextRef="#ctx0" brushRef="#br0" timeOffset="21529.6">9622 8208 397 0,'0'0'81'0,"0"0"-23"15,0 0-8-15,0 0 3 0,0 0-19 16,19-55-8-16,-15 47 3 0,0 2 4 16,0 2-5-16,3 2-9 0,-1 2-7 15,0 0-5-15,0 3-4 0,3 5-3 16,-3 5 0-16,2 2-2 0,0 3 1 15,-4 5 0-15,1-2 0 0,-3 4 1 16,2 0-2-16,-2-1 0 0,-2 1-17 16,4-5-11-16,-4-2 6 0,2-8 22 15,0-2-2-15,-2-3 2 0,0-5 1 16,0 0 1-16,0 0 0 0,0 0 2 0,0 0 6 16,0 0-4-16,-4-4 3 0,0-3-7 15,2-1 1-15,-2-2 0 16,2-5 1-16,-1 0 0 0,-1-3 5 0,4-4 4 15,0-2 2-15,0-1-2 16,0-1-2-16,4 1-1 0,3 7-3 16,-3 6 4-16,2 5-8 0,-2 4 0 0,2 1-1 15,-2 1 0-15,5 1 0 16,-1 4-1-16,2 4-3 16,-1 5 1-16,-1 2 2 0,-2 3-2 0,-2 3 1 0,-2-2 1 15,0 3 0-15,-2-4-2 0,2 0 3 0,-2-2 0 16,2-5-10-16,-2-2 3 0,0-2 5 15,3-2 1-15,1 1 1 0,0-4 0 16,0 1 1-16,2 0-1 0,-2-3 2 31,5 0-2-31,-1 0 0 0,0-8 3 0,5 0 0 0,-3-4-1 0,4-1 2 16,-1-2 1-16,-1-6 1 0,1 0 2 16,-1-3 0-16,-2-2-1 0,1-1 0 15,-7-1-1-15,-2 1 1 0,-2 3 1 16,0 7 0-1,0 3-3-15,-4 5 5 0,2 5-1 16,0 1-5-16,-5 3-2 0,5 0-2 16,-4 6-5-16,0 7-4 0,0 3 4 0,-1 5 2 0,1 0 3 15,2 0 1-15,2-2 0 16,0-2-2-16,2-2 1 0,0 0 0 0,0-1-2 0,0-1 2 16,8 1 0-16,1 0 0 15,1 0-1-15,4 1 2 16,1 0-1-16,3 0 0 15,-3-1 0-15,-1 1 1 0,-1-3-1 0,-7-2 0 16,-4-1 1-16,0 0-1 0,-2 0-1 16,-2-2 0-16,-2-1 0 0,-2 1 0 0,-7-3 0 0,5 1-19 0,-2-1-8 15,-1-1-9-15,-1 0-22 0,0-3-22 16,-7 0-38-16,7 0-71 16</inkml:trace>
  <inkml:trace contextRef="#ctx0" brushRef="#br0" timeOffset="23010.49">10526 8156 310 0,'0'0'61'0,"0"0"7"16,0 0 6-16,0 0-8 0,0 0-17 15,0 0-10-15,0 0 6 0,-48-55 2 16,44 49-8-16,2 2-11 0,2 1-6 16,-2 0-2-16,2 0-3 0,0 2-5 15,-2-1-3-15,2 1-2 0,0-1 0 0,-2 2-2 16,-2 0-3-16,-5 3-2 0,-1 0-3 15,-2 5-2-15,-5 2 2 16,1 3 1-16,-1 1 2 0,3-1-1 0,1 3 1 16,3-1-3-16,2 2-2 0,6 1-2 15,-3-1 2-15,3 3-3 0,2-2 3 16,0 1-1-16,2 0 1 0,5-1-4 16,1-1-2-16,2 0-6 0,3 0-2 15,-3-1-25-15,0-1 4 0,5-1-3 16,1-2-30-16,1-5-28 0,6-4 5 15,-5-3-10-15,1-3-21 0,-1-4 13 0,1-6 46 16,-5 1 68-16,-1 0 50 0,-5-1 43 16,0 1 27-16,-3-4-13 15,-3 0-15-15,-2-2-7 0,0 0-13 16,-2-2-20-16,2 3-5 0,0 1 0 0,0 1-6 16,-3 2-12-16,1 6-7 15,0 2-4-15,2 3-8 0,-2 2-4 0,0 0-1 16,0 0-2-16,2 0-3 0,-4 3-1 15,0 5-6-15,-2 3-2 0,-1 5 5 16,1 0 4-16,0 1-1 0,6 1 1 16,-2-2-7-16,0 1-2 0,2-2 0 15,0-2 4-15,0-1-3 0,4-2-2 0,2-1 0 16,3-2 1-16,1-1 3 0,-2-1 2 16,0-3-8-16,1 0 9 0,-1-2 3 15,0 0-2-15,3-5 2 0,-3-2 1 16,0-2 1-16,-2-1 3 0,0-2-3 15,1-1 4-15,-3-1 9 0,-2-3-1 16,-2 0-4-16,4 0-2 0,-4 3-1 16,-4 3-2-16,8 1-2 0,-4 6-2 15,2 1 0-15,-2 3-1 0,0 0-1 16,0 3-2-16,0 5-4 0,2 6-3 0,2 1 4 16,-2 4 5-16,2-1 0 0,3-3-2 15,-1 0-10-15,2-3 6 16,-2-1 1-16,3 0 2 0,3-4 0 0,2-2 3 15,-1-3-1-15,1-1 2 16,-1-1 1-16,-1 0-1 0,1 0 1 0,-5-7 0 16,2 0 2-16,1-1-2 0,-7-2 5 15,-2-1 4-15,2-2 4 0,-2-2 5 16,0-4-5-16,0-2-6 0,-2-3-3 16,0-1-1-16,0-1 0 0,0 2-3 15,0 2 0-15,-2 5 2 0,0 5-3 16,0 6 2-16,-2 3 0 0,4 1 2 0,0 2-2 15,-6 0-2-15,3 8-2 0,-7 3-9 16,0 7 3-16,4 1 5 0,-1 1 3 16,-1 0 2-16,2-1-1 0,4-3-2 15,0 0 1-15,2-1 0 0,0-4 0 16,0 1 1-16,4-1-2 0,4-3 0 16,0 2 0-16,3-3-1 15,-1-2 2-15,3-2-1 0,-3 0-2 0,4-3 2 16,-1-3-1-16,-1-3-2 0,5-1-1 15,-7-4-2-15,2 0 0 0,3-4-1 0,-7-1-10 16,2-3 1-16,-1-1 0 0,-7-2-4 16,2-3 7-16,-4-3 11 0,0-3 2 15,0-1 1-15,-2-2 0 16,0 4 4-16,-2 4 5 0,-3 6 3 0,5 4 9 16,-2 4 0-16,2 6-3 0,2 2-5 15,-2 4-5-15,2 0-2 0,0 6-6 16,0 6-8-16,0 4 0 0,0 5 6 15,0 2 2-15,4 2 1 0,0 1 0 16,1 0 0 0,3 0-1-16,-2 1 0 0,-2-1 1 0,2-2-1 0,-2-1 0 0,1-1 1 15,3-2 0-15,-8-4-1 0,4 0 1 16,-2-8-1-16,-2-1 0 0,0-4-2 16,0-1-8-16,0-2 5 0,0 0 5 15,0 0 0 1,0-2 4-16,0-3 2 0,0 1 0 0,0-3-3 0,0-2-2 15,-2-1 1-15,-2-2-2 16,4-2 1-16,0-4 1 0,0 0 1 0,0-2-2 16,6 3-1-16,-2 4 1 0,2 3 0 15,1 3-1-15,1 4 0 0,-6 0 1 0,4 2-1 16,4 1-1-16,-1 0 1 0,5 1-1 16,-3 4 1-16,5 1-1 0,-8 1 0 15,5 2 1-15,-1 2 0 0,-8 3 0 16,-2 0 0-16,-2 1 0 0,0 1-4 15,0-2 2-15,0-1 1 0,-4-1-8 16,2-1-20 0,2-3-9-16,0-2-8 0,0 0-8 0,0-1-6 0,6-3-37 15,1-2-51-15,3-2-117 0</inkml:trace>
  <inkml:trace contextRef="#ctx0" brushRef="#br0" timeOffset="23468.16">11311 8073 518 0,'0'0'95'0,"0"0"-55"16,0 0-13-16,0 0 41 0,0 0-22 15,0 0-26-15,-2-35-7 16,2 35 1-16,-4 0-5 0,2 0-7 0,0 3-2 16,0 3-8-16,-2 1-1 0,0 1 7 0,2 2 2 15,-3 3 0-15,1-3 0 0,4 2 0 16,0-1-1-16,0 0 0 0,6-2-4 15,1-2 1-15,1-1 0 0,0 0 0 16,5-3 4-16,-7 0-1 0,0-2 0 16,2-1 0-16,5 0 1 0,-7-3 1 15,2-2 0-15,0-5 0 0,1-1-1 16,-7 0 3-16,0-3-1 0,-2-1 1 16,0 2 0-1,-2-2-3-15,0 4 3 16,-7 1-3-16,1 2 3 0,0 3-1 0,2 1 2 0,-3 1-3 0,3 3 2 15,-2 0-3-15,2 7-2 16,0 4-5-16,-7 6 0 16,3 1 5-16,2 4 1 0,-1 1 1 15,3-2 1-15,-2 1-1 0,4-1 0 16,-3-1-4-16,7-1-1 0,-2-1-3 16,2-2 1-16,2-1 2 0,5 1 1 15,-1-1-1-15,6-2-1 0,-1-1-14 16,1-2 12-16,7-5-12 0,-7-2-18 15,7-3 0-15,-5 0-32 0,5-6-56 16,-11-3-106-16</inkml:trace>
  <inkml:trace contextRef="#ctx0" brushRef="#br0" timeOffset="23752.5">11607 8016 12 0,'0'0'495'0,"0"0"-440"0,0 0-13 15,0 0 31-15,0 0-12 0,0 0-17 16,0 0-9-16,0 0-8 0,10-44-8 0,-10 44-4 16,0 0-6-16,0 5-9 15,0 2-2-15,0 4-3 0,0 1 5 16,0 3 1-16,0 3 0 0,0 3-1 16,0 4 2-16,-2 3-2 0,-2 2 3 0,4 1-3 15,0 0 2-15,4 0 0 0,0-3-2 16,2-3 2-16,1-1-2 0,3-8 0 15,2-1 0-15,-7-4-5 0,3-3-11 16,-2-3-10-16,-2-5-14 16,2 0-24-16,-1-5-4 0,-5-5-18 0,4-1-43 15,-4-2-76-15</inkml:trace>
  <inkml:trace contextRef="#ctx0" brushRef="#br0" timeOffset="23893.69">11640 8035 412 0,'0'0'63'0,"0"0"13"15,0 0-3-15,-19-52-12 0,19 48-20 16,0 2-16-16,0 0-12 0,2 2-1 16,0 0-6-16,5-1-6 0,3 1-1 15,4 0-1-15,1 0-2 0,2 1-22 16,-7 6-35-16,-2 0-44 0,-6 1-82 16</inkml:trace>
  <inkml:trace contextRef="#ctx0" brushRef="#br0" timeOffset="24413.01">11710 8130 429 0,'0'0'106'15,"0"0"-27"-15,0 0-39 16,0 0 22-16,0 0-9 0,0 0-18 0,0 0-10 16,0 0-11-16,0 0-6 0,44-14-6 15,-42 15-2-15,0 3 0 16,-2 2-1-16,0 2-1 0,2-1 0 0,-2 0 1 15,0 1 1-15,-2-1-4 0,-2 0 0 16,-3-1 1-16,-5-1-4 0,2-1 3 16,-5-1-6-16,3-3-2 0,2 0-8 0,-5 0 3 15,3 1 17-15,5-1 1 0,-3 2-1 16,6-4 0-16,0-2 0 0,0 1 1 16,2-1 1-16,-3-2-2 0,5 0 0 15,0-3 0-15,0-5 3 0,7 3-1 16,3 0 2-16,2 0-2 0,-1 1 3 15,7 2 1-15,-5 3 0 0,10 0-1 16,-5 4-3-16,3 1 0 0,4 3-1 16,-9 2 0-16,3 4 1 15,-13 2-1-15,-4 0-1 0,-2 1 0 0,-2 4 0 16,-6 0-3-16,-11 2 3 16,7-2 2-16,-7 0 0 0,7 0 0 15,-3-2-2-15,5-2 1 0,4-1 0 0,2 1-1 0,-5 1 0 16,9-3-2-16,-2-3 2 0,2-3-1 15,0-3 2-15,0 0-1 16,0-1 1-16,0 0 1 0,6 0 0 16,1 0 0-16,3-1 1 0,2-2-1 0,3-2 1 15,3 1-3-15,-3-3 1 0,1 1-2 16,-1 0-7-16,-3-2-48 0,5-1-24 16,-7-2-50-16,5-2-120 0</inkml:trace>
  <inkml:trace contextRef="#ctx0" brushRef="#br0" timeOffset="24790.52">11915 8025 457 0,'0'0'57'16,"0"0"-10"-16,0 0 16 0,0 0 0 0,0 0-15 16,0 0-14-1,0 0-5-15,0 0-7 0,-21-43-7 0,21 43-2 16,0-1-1-16,0 1-2 0,0 0-5 15,0 0-1-15,0 0-3 0,2 0-1 16,4 0 0-16,1 0-1 0,5 0 1 0,0 2 1 16,7 1 1-16,-7 0 0 0,9 1 3 15,-10-1-3-15,5 1 1 0,-6-1-3 16,1 0 1-16,-5 1 1 0,0 1-1 16,-2 2-1-16,-2 2-1 0,-2 0 1 15,0 1 0-15,0 3 0 0,0 0-1 16,-2 3 1-16,-6 0 0 0,6 2 1 15,-2 1 0-15,-2 0 1 0,-1 2-2 16,7-2 1-16,-4 1-1 0,4-1 1 16,-2-3-1-16,0-1 0 15,-4-4 1-15,4 0-2 16,-6-1-10-16,-1-2-9 0,1-1-9 0,-11-3-18 0,5-1-27 0,-11 0-9 16,7-2-43-1,-1 0-86-15</inkml:trace>
  <inkml:trace contextRef="#ctx0" brushRef="#br0" timeOffset="25105.03">11156 8668 416 0,'0'0'145'0,"0"0"-94"0,0 0-25 15,0 0 19-15,0 0-11 0,0 0-18 16,0 0-9-16,0 0-1 0,6-30-1 16,-1 30-3-16,-1 0-2 15,2-1 0-15,6 1 0 0,-1 0 0 0,9-1 2 16,-1 1-2-16,4-1 0 0,4 1 0 15,-5 1 0-15,-1 2-38 16,-7 1-37-16,-5 2-79 0,-5-2-138 0</inkml:trace>
  <inkml:trace contextRef="#ctx0" brushRef="#br0" timeOffset="25294.43">11276 8762 563 0,'0'0'68'0,"0"0"-52"15,0 0 42-15,0 0 4 0,0 0-23 16,0 0-18 0,0 0-2-16,0 0-5 0,0 0-8 0,19-6-5 15,-11 4-1-15,2-1 0 16,3-1-9-16,-1 2-28 0,5-2-34 0,-5-2-16 0,7 0-56 0,-11-2-151 16</inkml:trace>
  <inkml:trace contextRef="#ctx0" brushRef="#br0" timeOffset="25482.59">11599 8479 514 0,'0'0'176'0,"0"0"-81"15,0 0-31-15,0 0 2 0,0 0-18 0,0 0-17 16,0 0-15-16,0 0-9 0,0 0-1 16,18-3-6-16,-14 15 0 0,-4 2 0 15,2 6 0-15,-2 1 0 0,0 3 0 31,0 2 0-31,0-1 0 0,0 3-25 0,-2 0-20 0,0-1-27 0,-8-2-71 16,0-4-118-16</inkml:trace>
  <inkml:trace contextRef="#ctx0" brushRef="#br0" timeOffset="34234.54">2065 7647 284 0,'0'0'69'16,"0"0"-23"-1,0 0-4-15,0 0 9 0,0 0 37 16,0 0-49-16,-14-15-19 0,12 14-6 0,2 1 1 0,0 0-6 0,0-3 3 16,0 3-2-16,0 0-4 0,0 0-2 31,0 0-1-31,0 0-1 0,0 0-2 15,0 3 0-15,2 0-3 0,6 1 1 16,0 1 1-16,2 1 1 0,11-1 1 16,-4 0 0-16,10 2 3 0,4-3-2 15,8 0 3-15,12 0-3 0,5-4 4 16,10 0 2-16,13 0 2 0,0-4-1 16,12-2 0-16,6-4-6 0,2 2-2 15,2 0 1-15,0-2 1 0,-1 6-1 0,-1-3 0 16,-4 1 1-16,0 2 1 15,-10-1-3-15,6 2-1 0,0-1-4 0,-11 2 4 16,5-1 1-16,-10-1 1 0,-7 1 0 16,-2 0 0-16,-8 1 1 0,-13 1-3 15,-1-1 3-15,-11 0-3 0,-8-1 3 16,-1 0 1-16,-3 0 2 0,-7 0 0 16,3 0 1-16,-7 0-3 0,-3 0-3 15,-1 3 0-15,2-1 0 0,-4 1 1 16,-2 0-1-16,0 0 1 0,-2 0-1 15,0-1 0-15,0 1 1 0,-2 0-2 16,-4 0 0-16,-8-2-17 0,-7-3-20 0,-10-2-41 16,-19-5-54-16,1-3-120 0</inkml:trace>
  <inkml:trace contextRef="#ctx0" brushRef="#br0" timeOffset="34926.11">1885 6206 200 0,'0'0'94'0,"0"0"-39"15,0 0 19-15,0 0 5 0,0 0-7 16,0 0-14-16,0 0-11 0,0-10-2 15,0 10-7-15,0 0-13 0,0 0-11 0,2 0-8 16,-2 0-1-16,0 0-1 16,0 1-3-16,2 6-1 0,2 6-1 0,-1 4 1 15,1 6 13-15,0 5-4 16,-4 5-2-16,2 9-1 0,-2 6-1 16,0 8-2-16,0 7 0 0,-2 3-1 0,-2 4 1 15,-3-3-1-15,3 0 1 0,2 1-2 16,2-2-1-16,0 1-2 0,6 0 2 15,-3-2 0-15,3 0 0 0,-2-7 1 16,-2-4 0-16,0-4 0 0,2-7-1 16,-2-5 1-16,0-9 1 0,0-7-2 0,-2-4 0 15,2-10 0-15,-2-2-11 16,0-5-5-16,5-1 0 0,-5 0 0 16,0-1-1-16,0-9-7 0,2-6-16 0,-2-12-36 15,0-9-38-15,0-4-82 0</inkml:trace>
  <inkml:trace contextRef="#ctx0" brushRef="#br0" timeOffset="35431.88">1873 6096 141 0,'0'0'276'0,"0"0"-216"0,0 0 4 16,0 0-1-16,0 0-11 0,0 0-17 0,0 0-4 15,0 0-2-15,-8-30-3 0,5 30-5 16,1-1-5-16,-2 1-4 0,4 0-2 16,-2 0-3-16,2 1-6 0,-4 3-1 0,2 9-3 15,-2 3 1-15,0 7 2 16,2 4 0-16,-7 5 0 0,1 4 0 15,0 1 0-15,2 2 2 0,-5 1-2 0,-1-1 0 16,2-1 1-16,-1-5 0 0,-1-2 0 16,2-8 0-1,5-2-1-15,-1-7 0 0,4-6 0 0,-2-3 1 0,4-3 0 16,0-2-1-16,0 0 0 0,0 0 3 16,0-2 2-16,0-5-2 0,0-6 6 0,4-7 3 15,-2-4-8 1,4-8 1-16,-1-3-4 0,5-5-1 0,2-2 2 0,-1 1-2 15,-1 3 0 1,2 7 1-16,-3 9-1 0,-5 7 1 0,0 7-1 0,0 2 1 16,0 5 1-16,-2 1-2 0,4 0-2 15,3 8-1-15,-1 6-2 16,6 8 3-16,-1 6 1 0,10 9 1 0,-3 7 0 16,3 4 0-16,6 7-12 0,-8 4-47 15,1 0-78-15,-1-8-109 16</inkml:trace>
  <inkml:trace contextRef="#ctx0" brushRef="#br0" timeOffset="36393.71">1354 8527 252 0,'0'0'88'0,"0"0"-28"16,0 0-1-16,0 0 7 0,0 0-8 16,0 0-8-16,0 0-16 0,0 0 2 15,-12-22 11-15,12 21-17 0,0 1-13 16,0 0-8-16,0 0-7 0,0 1-2 16,2 2-3-16,2 4-4 0,6 2 6 15,5 3 1-15,-5 7 0 0,9 1 1 16,-7 6 0-16,7 2 0 0,-9 2 0 15,0 0 0-15,1-3 0 0,-5-4 1 16,-2-5 0-16,-4-2-2 0,0-3 1 0,2-4-1 16,-2-3 1-16,0-3-1 15,0 0 0-15,0-2 0 0,0 1 2 0,-2-2 2 16,-2 0 0-16,0-2 0 16,-3-3-1-16,1-4 0 0,0-3 2 15,2-2 2-15,0-4 1 0,-5-4-2 0,1-3-1 16,4-4-2-16,2-2-2 0,2 2-1 15,0 3 0-15,8 3-1 0,5 7-2 16,-3 5 1-16,9 0-1 0,-1 1-1 16,7 4-24-16,4 1-29 0,-2 3-14 15,-7-1-44-15,3 2-45 0,-10 1-103 16</inkml:trace>
  <inkml:trace contextRef="#ctx0" brushRef="#br0" timeOffset="36803.04">1664 8567 379 0,'0'0'109'0,"0"0"-47"0,0 0 1 15,0 0-3-15,0 0-4 0,0 0-22 16,0 0-11-16,0 0-1 0,-19-24-8 0,19 24-7 16,0 0-3-16,0 0-4 0,0 0-3 15,0 5-4-15,5 2 2 16,1-1 4-16,6 1 0 0,-4-2 0 0,7 1 1 15,1-3-1-15,7-1 1 16,-4 0 0-16,4-2 0 0,-5 0 0 0,-1-1-1 16,-3-5 2-16,-1 1-1 0,-7-1 0 15,-6-1 3-15,0 1-1 0,0-4 4 16,0 1-3-16,-11 0 0 0,-1 0 0 16,0 1 0-16,-5 1-2 0,1 2-1 15,-1-1-1-15,3 4 1 0,-3 3 3 16,0-1-3-16,7 7 0 0,-6 2-3 15,7 5 3-15,-1 4-2 0,0 1 2 0,3 4-1 16,3 2 1-16,4 0 0 16,0 0-2-16,0-1 1 0,0-1-4 15,9-2-18-15,3-2-9 0,0-4 9 0,3-3 1 16,3-3-4-16,5 0-13 0,-2-4-16 16,2-3-4-16,-1-5-7 15,1-8-2-15,-2-6-7 0,8-3-36 0,-13-2-41 16</inkml:trace>
  <inkml:trace contextRef="#ctx0" brushRef="#br0" timeOffset="37006.57">1966 8490 219 0,'-6'-53'188'0,"-3"26"-129"0,5 7 17 0,0 8-6 15,0 0 0-15,2 6-19 0,2 3-6 16,-2 2-13-16,2 1-12 16,0 0-3-16,0 3-13 0,0 7-4 0,0 4-7 15,0 6 7-15,0 5 2 0,0 3 0 16,2 4 1-16,0 0-1 0,4 4-1 15,2 0 1-15,3-1-2 0,-3 1 0 16,-2-5-26-16,5-3-29 0,-3-6-2 16,-2-3-34-1,-4-4-27-15,0-8-38 0,-2-2-67 0</inkml:trace>
  <inkml:trace contextRef="#ctx0" brushRef="#br0" timeOffset="37164.71">1904 8678 6 0,'0'0'417'15,"0"0"-331"-15,-37-58-7 0,32 47-28 16,5 1-11-16,0 0-11 0,0 0-9 0,9 1-6 16,-3-3-2-16,13 1-3 15,-5 3-7-15,13-2-2 0,-4 4-1 0,-3 2 1 16,5 4-1-16,-4 0-8 0,-7 1-39 16,5 3-29-1,-7-1-47-15,-8 0-53 0</inkml:trace>
  <inkml:trace contextRef="#ctx0" brushRef="#br0" timeOffset="37496.34">2104 8491 481 0,'0'0'73'0,"0"0"-4"15,0 0-1-15,0 0-3 0,0 0-24 16,0 0-15-16,0 0-3 0,0 0-2 16,0 0-7-1,-16-23-10-15,16 28-4 0,4 5-6 0,2 6-3 0,0 4 9 16,1 6 1-1,3 2-1-15,2 1 3 0,-3-1-3 0,1-3-2 0,4-6-14 16,-7-5 3-16,5-5 5 0,-2-6 5 0,-1-3 3 16,-3 0 0-16,2-7 1 0,0-3 0 15,3-1 2-15,-9-3 0 16,4-1 1-16,0-1 2 0,-4 0 3 0,2 0-4 16,-4-4-3-16,0 1 1 15,-4-4-2-15,-2-2 2 0,2 0-3 0,0 5 0 16,2 8-1-16,0 5-5 0,2 5-10 15,-3 2-9-15,3 1-27 0,0 7-28 16,-2 5-58-16,2 1-34 0,0-2-104 0</inkml:trace>
  <inkml:trace contextRef="#ctx0" brushRef="#br0" timeOffset="37859.15">2346 8536 145 0,'0'0'334'0,"0"0"-281"16,0 0 1-16,0 0 4 0,-43-50-22 0,35 37-20 0,-5 0-7 16,5-1 13-16,2 3-12 0,1 1 2 15,-1 5 0-15,2 1 0 16,4 2-1-16,0 0-2 0,4 0-9 0,2 1-1 0,3 0-6 16,1 1 6-16,9 2-1 15,-5 6 1-15,5 3 0 0,-7-1 0 16,5 5 1-16,-9 1 0 0,-4 6 0 0,-2 3 0 15,-2 3 0-15,0 0-2 16,-2-3-9 0,-2-2-19-16,2-4 11 0,0-4 13 15,2-2 6-15,-2-2 1 0,0-4-1 16,2-3 0-16,0-3 1 0,0-1-1 16,0 0 1-16,0 0 2 0,0 0 7 15,0-2 5-15,0 0-9 0,2-4 2 0,0-4-5 16,2 1 1-16,2-3-4 15,0 0 2-15,5-2-2 0,-3-4-9 0,0-2-25 16,1-3-12-16,-1-2-31 0,-2 0-22 16,-4 2-45-16,0 5-46 0</inkml:trace>
  <inkml:trace contextRef="#ctx0" brushRef="#br0" timeOffset="38299.95">2398 8432 327 0,'0'0'60'0,"0"0"29"16,0 0-7-16,0 0-13 0,0 0-27 0,0 0-12 15,0 0-3-15,0 0-1 0,0 0-6 16,-27-31-3-16,29 30-6 0,2 1-3 16,0 0-5-16,9 1-3 0,-3 1 0 15,5 1 0-15,3 1 0 0,-3 3 0 16,3 2 1-16,1 5-1 0,-5 3 1 16,-1 5 0-16,-1 2 2 0,-6 1-1 15,-4-1 0-15,-2-1-2 0,0-3-5 16,0-5-16-16,0-4-3 0,-2-1 4 15,0-3-1-15,0-3 8 0,0-3 13 16,-2 1 1-16,2-2 1 0,-6 0 4 16,6-2-2-16,-5-4 17 0,3-2 4 0,2-1-4 15,-4-1-7-15,2-3-3 16,-4-1 1-16,3-2-3 0,-1-4-1 0,4 0 0 16,0-2-2-16,-2-4-2 0,4 0-1 15,0 2 0-15,2 1 3 0,4 5-3 16,0 5-3-16,7 2 1 0,-1 1-1 15,1 3 1-15,5 4-1 0,-1 2 2 16,3 1-2-16,-1 4 1 0,-4 5 1 16,3 2-2-16,-5 3 1 0,-5 3 1 15,0 2 0-15,-2 4 1 0,-4 3-2 16,-2 0 3-16,0 3-1 0,-4-2-1 0,-4 1-2 16,4-2-26-16,-2 0-23 0,1 0-36 15,-9-4-46-15,2-2-137 0</inkml:trace>
  <inkml:trace contextRef="#ctx0" brushRef="#br0" timeOffset="42139.33">2952 8366 278 0,'0'0'81'15,"0"0"-25"-15,0 0-9 0,0 0 10 0,0 0-12 0,0 0-17 16,0 0-13-16,0 0-3 0,41-35-3 16,-39 36-3-16,-2 0-3 0,2 2 3 15,-2 2-3-15,2-1 1 0,-2 2 0 16,0 0-3-16,0 0 1 0,0 2 1 16,0-1 0-16,-4-1-1 0,2 1 1 15,-4 0 0-15,-4-1 0 0,-1-1 2 16,5 0-2-1,-6-1 0-15,-1-2-1 0,9 1-1 0,-2-3 2 0,0 0 0 0,-2-2 0 16,3-4-1-16,1 1-2 16,2-2 1-16,0-2-1 0,0 0 1 0,2-1 6 15,0 2-3-15,0-2 0 16,4 2-2 0,2 1 1-16,7 0-3 0,-3 2 3 0,3 3-3 0,7 0 0 0,-5 1 0 15,7 2 0-15,-1 6 0 16,-2 5 3-16,3 2-3 0,-7 6 0 0,-1 5-1 15,-5 6 1-15,-7 0 1 0,-2 3 0 16,0 1 1-16,-4-3-1 0,-7-2-1 16,-3-2 1-16,3-4-1 15,-3-3 0-15,2-4 1 16,7-4-1-16,-1-3 0 0,-4-1 1 0,6-6-1 0,2 0 3 16,0-3 0-1,2 0 21-15,0 0 10 0,0 0-6 0,0-3-4 16,0 3-6-16,0 0-5 0,0-3-5 0,2 1-3 0,8-3-4 15,2-1-1-15,1 0-1 0,12-1 1 16,4-1 0 0,-3 2 0-16,3-1 0 0,-4 5 0 0,2-3-21 0,0 2-44 15,0 1-22-15,-11-2-18 16,5 0-106-16</inkml:trace>
  <inkml:trace contextRef="#ctx0" brushRef="#br0" timeOffset="42374.8">3324 8478 506 0,'0'0'56'16,"0"0"-8"-16,0 0-2 0,0 0 11 16,0 0-17-16,0 0-20 0,0 0-6 15,0 0 4-15,-17-5-6 0,17 5-6 16,0 0-2-16,0 0-2 0,9 0 1 15,1-3-2-15,4-4 0 0,11-2 2 16,8-1 0-16,0-1-3 0,0 1 0 0,1 2 1 16,-5 3-2-16,-9 3-24 0,-5 2-36 15,-11 0-33-15,-4-1-49 0,-2 0-65 16</inkml:trace>
  <inkml:trace contextRef="#ctx0" brushRef="#br0" timeOffset="42564.16">3361 8324 503 0,'0'0'92'0,"0"0"-19"0,0 0-4 0,0 0-8 16,0 0-29-16,0 0-19 0,0 0-12 15,0 0-1-15,0 0 0 0,-4 35 1 0,8-15 3 16,0 4 1-16,5 4 0 0,1 2-1 16,0 3-3-16,-2 2 2 0,7 0-2 15,-5-2-1-15,-4-2-10 0,5-3-62 16,-1-4-30-16,-4-7-47 0,-4-4-120 15</inkml:trace>
  <inkml:trace contextRef="#ctx0" brushRef="#br0" timeOffset="42816.68">3762 8262 639 0,'0'0'85'0,"0"0"-16"0,0 0 1 16,19-54-14-16,-19 52-18 0,2 2-15 16,-2 0-9-16,0 1-3 0,0 3-8 15,0 2-3-15,2 5-3 0,2 7-2 16,-2 4 1-16,2 5 4 0,2 3 0 16,-1 3 1-16,3 0 0 0,-2 2-1 0,0-3-8 15,0 0-27-15,3-3-15 0,1-3-20 16,-4-3-46-16,-6-2-57 15,-2-4-234-15</inkml:trace>
  <inkml:trace contextRef="#ctx0" brushRef="#br0" timeOffset="43367.82">2712 9241 383 0,'0'0'80'15,"0"0"-15"-15,0 0 2 16,0 0-6-16,0 0-15 0,0 0-12 0,0 0-6 16,0 0-3-16,-33-15-14 0,33 14-5 15,0 0-3-15,2 0 1 0,6-1-1 16,5 0-2-16,5-3 2 0,3 1-2 15,6-2 0-15,4 1 0 0,0 0 1 16,-2 0-2-16,-2 2-43 0,-7 3-30 16,1 0-26-16,-15 0-80 0,-4 2-174 15</inkml:trace>
  <inkml:trace contextRef="#ctx0" brushRef="#br0" timeOffset="43556.45">2776 9369 537 0,'0'0'45'0,"0"0"0"0,0 0 1 0,0 0 9 16,0 0-12-16,0 0-13 15,0 0-11-15,0 0-7 0,0 0-10 0,15 12-1 16,-1-19 0-16,11 0 0 0,0-2-1 16,-3 2-3-16,1 2-52 0,4-1-29 15,-10 1-35-15,1-3-105 0</inkml:trace>
  <inkml:trace contextRef="#ctx0" brushRef="#br0" timeOffset="44094.25">3299 9074 372 0,'0'0'24'16,"0"0"-3"-16,0 0 18 15,0 0-3-15,-60-11-10 0,52 10-7 0,0-1 5 16,-7-1 4-16,11 1 1 16,0 0 9-16,4-1-12 0,0 0 8 0,0 0-9 15,0-3-9-15,4 0-9 0,8-2-4 16,1 1 3-16,1-2 4 0,9 1 4 0,0 2-3 16,-3 1 1-16,5 2-5 0,2 3-6 15,-6 0-1-15,-7 4 0 0,-3 3 0 16,-3 5 0-1,-6 3-1-15,-2-2-5 0,-6 3 4 0,-3 2 1 0,1 0-10 16,-8-3-2-16,3-2 4 0,5-2 9 0,0-5 1 16,-3 0 2-16,7-2 0 15,2-1-3-15,2-1 5 16,-4 0 7-16,2-2 2 0,2 2 0 16,-2-2 1-16,2 1-2 0,-2 1-3 0,2-2-3 15,0 0-2-15,0 1-3 0,0-1 0 0,4 0-2 16,2 3 0-16,11 0 1 0,-3 4 2 15,5 1-1-15,-1 2 3 0,7-2-1 32,0 3 2-32,-8 1-2 0,5 2-1 0,-13 0 2 15,3 0-3-15,-4-3-1 0,-6 3-1 0,-2-5 3 0,-14 3-1 16,1-2 4 0,-9 2-1-16,-1-1 0 0,-2-2-2 15,-4-1-2-15,0-2-1 16,2 0-13-16,5 0-21 0,-1-2-16 15,-4 3-56-15,13-1-42 0,-1-1-193 0</inkml:trace>
  <inkml:trace contextRef="#ctx0" brushRef="#br0" timeOffset="46856.28">1619 8035 30 0,'0'0'162'0,"0"0"-125"0,0 0 6 15,0 0 1-15,0 0 3 0,0 0 3 16,0 0-7-16,0 0-8 0,-5-20 2 15,3 16-9-15,0 0-1 0,0-1 2 16,2 0-8-16,-2-1-1 0,-4 2 1 16,-2-1-2-16,1 1-3 0,-1-2 1 15,2 1-8-15,-8 1-2 0,-1 0-1 16,3 0-1-16,-5 1-2 0,5 3 0 16,-5 0-3-16,7 0 0 0,-7 2 0 15,3 7-4-15,-3 3-2 0,1 6 3 16,-1 2 2-16,3 0 1 0,3 1-1 15,-1 0 0-15,2-1 2 16,3 0-2-16,-1 3 1 0,2-1-1 0,2-1 1 0,0-2 0 16,4-2 0-16,0 0-3 0,2-3 2 15,2 2-1-15,6-2 1 0,-1 1 0 16,-1 1 0 0,6 0-2-16,1 0 3 0,5-4 0 0,-1-1-2 0,6-4 2 15,8-4 0-15,-2-5-1 16,4 2 0-16,-2-9-7 15,0-3-17-15,-2-3-5 0,2-1-22 0,-4-1-40 0,-8 1-19 16,-2 5-72-16</inkml:trace>
  <inkml:trace contextRef="#ctx0" brushRef="#br0" timeOffset="47375.97">1883 8066 343 0,'0'0'80'0,"0"0"-20"16,0 0 13-16,0 0-6 0,0 0-22 16,0 0-18-16,0 0-2 0,0 0-4 15,-14-25-9-15,1 24-10 16,3 1-2-16,0 1 0 0,-5 4 0 0,1 3 0 0,1-1-1 16,-7 6-1-16,3 3 0 0,1 2 1 15,-5 2 1-15,8-2 0 0,1 3 0 16,-2-2 0-16,7 1-2 0,1-1 0 15,2-2 0 1,-2 0-4-16,4-4-2 0,2-2 3 0,0-1 2 0,0-3 0 16,6 0 1-1,0-1 0-15,0-1 0 16,1-1 1-16,7-4 0 0,-2 0 0 16,1-1 1-16,5-8 1 0,1-3 1 15,-2-1 3-15,5-3 2 0,-7 2-2 16,1-1 3-16,-5 2 0 0,-7 1 6 0,0-1 0 15,-2 1 5-15,-2-3-2 0,0-1-4 16,-2 5-6-16,-2 0-3 0,2 4-1 16,2 2 1-16,-2 3 0 0,2 1 0 15,0 0-2-15,0 1-2 0,0 0-3 16,0 5-4-16,0 5-3 0,-2 1 9 16,2 3 1-16,0 0 1 0,0 1 0 15,2 1-1-15,-2-4 0 0,2 3 0 16,2-3 0-16,2 0 0 0,4 0-4 0,1-3-5 15,-3 0-6-15,9-2-9 0,-5-4-10 16,7-3-5-16,-7-3-11 0,4-3-20 16,1-2-30-16,4-4-11 0,-7 1-23 15,5 0-40-15</inkml:trace>
  <inkml:trace contextRef="#ctx0" brushRef="#br0" timeOffset="47663.86">2094 8176 97 0,'0'0'104'0,"0"0"-2"0,6-56-21 15,-6 42-3-15,0 0-1 0,0 3-24 0,0 2-8 16,-2-1-12-16,0 2-1 15,0 1 0-15,2 1-7 0,-2 0-5 16,-4 2-1-16,4-1-1 0,-2 3-2 16,1-2-3-16,-1 2 0 0,2 1-6 15,0 1-7-15,-4 2 0 0,-4 1-2 0,1 6-2 16,3 1 3-16,-2 3-3 0,-2 2 3 16,-1 1 0-16,5 0-1 15,2 2 2-15,-2-1-1 0,-3 2 0 0,5-3 1 16,0-1-3-16,2 0-3 0,2-2 1 15,0-1 2-15,0 2 0 0,6-5 0 16,3 2 0-16,3-3-2 0,-4-1 0 16,11-2-2-16,-7-1-5 0,9-1-14 15,-7-3-8-15,7-1-13 0,-6 1-19 16,1-4-66-16,-6-4 60 0,3-6-70 16,1 0-98-16</inkml:trace>
  <inkml:trace contextRef="#ctx0" brushRef="#br0" timeOffset="48398.31">2175 8028 294 0,'0'0'26'16,"-9"-75"34"-16,3 54 5 0,6 4 12 16,-2 5-48-16,2 2 24 0,-4 5-21 15,4-1 3-15,-2 1-12 0,2 3 5 16,0 1 0-16,0 1-9 0,0 0-7 16,0 0-3-16,2 3-7 0,4 7-2 15,4 2 0-15,-3 6 0 0,7 3 2 16,-4 3 3-16,-3 5-1 0,1 2-2 15,2 4-1-15,-6-1 1 0,-2 0-1 16,-2-5-1-16,0-3 2 0,0-2-2 0,0-8 2 16,-2-3-2-16,2-1-9 0,0-7 3 15,0-1 1-15,0-2-4 0,0-1 7 16,0-1 2-16,0 0 0 0,0-1-1 16,-2-2 1-16,0-1 6 0,0-2-3 15,-2-4-1-15,0-3-2 0,-2-1 0 0,2-3 0 16,2-4 0-16,-1-2 0 15,1 0 2-15,2 1 0 0,0 3 1 0,2 4 1 16,1 3-4-16,1 6 0 0,2 1 0 16,6 3-1-16,-1 2 0 0,-1 1 0 15,6 8-2-15,-5 2 2 16,5 2 1-16,-3 1-2 0,-5 7 1 0,0-1 1 16,1 4-1-16,-5-4 1 0,-2-1 2 15,0-2-2-15,0-2 2 0,-2-3-2 16,2-3 0-16,-2-3-2 0,4-2 2 15,0-4-1-15,0 1 0 0,3-1-1 16,-1 0 2-16,0-2 0 0,2-2 4 16,5-1-1-16,-5-1 1 0,-4-1-1 15,4-4 2-15,-1-1-1 0,1-2 3 0,-2-3 4 16,-2-1 1-16,0-4-1 0,2-4-1 16,3 1-1-16,-5 0-2 0,2 2-1 15,-4 5-1-15,-2 3-1 0,0 5 0 16,0 3 4-16,0 0 2 15,0 3-1-15,-2 3-3 0,-2 1-3 0,2 0-3 16,-2 0-3-16,-5 5 0 0,5 3-1 16,-2 4 1-16,2 1 3 0,-2 2-1 15,-2-1 1-15,3 1 0 0,3 0 0 16,-2 1 0-16,2-1 0 0,0 0 0 16,2 2 0-16,0 0-1 0,0 0 1 15,0 0 0-15,4 1 0 0,2-4-1 16,3 1 1-16,-3-3 0 0,0 1 0 0,-2 1 0 15,7-3-1-15,1-4 0 0,-4-3 0 16,3-2 0-16,3-2-1 0,-6 0 1 16,5-3-2-16,1-3-10 0,-6 0-15 15,-1-3-13-15,-3 2-35 0,-4-4-23 16,-2 1-98-16</inkml:trace>
  <inkml:trace contextRef="#ctx0" brushRef="#br0" timeOffset="58003.74">2605 7952 186 0,'0'0'82'0,"0"0"-20"15,0 0 2-15,0 0-2 0,0 0-6 16,0 0-14-16,2-56-4 0,-2 48-8 16,0 3-2-16,0-1-4 15,0 2 5-15,0 2-5 0,0 1-18 0,0 1-1 16,0 0 4-16,0 0-1 16,0 0 3-16,0 0-1 0,0 0-2 15,0 0 2-15,0-2 0 0,0 2-4 0,0 0-2 16,0 0-2-16,0 2 1 0,0 0-3 15,2 2-1-15,2 1-1 0,0 4 2 16,2 1 0-16,0 1 0 0,-1 5 2 16,-3 0-2-16,4 2 1 0,0 3 1 15,2 3-2-15,-2 1 0 0,-1 2-1 16,-3 1 2-16,4-1-1 0,0 0 0 16,2 0 1-16,-4-1-1 0,1-1 0 15,-3 0 3-15,0-3-3 0,2 0 0 0,2-4 0 16,-2-1 0-16,2-6 0 0,1-2 0 15,-3-4-5-15,-2-1 1 0,0-2-1 16,4-2-1-16,-2 0-4 0,7 0-6 16,-3-7-10-16,2-4-18 15,3-5-16-15,-5-3-59 0,-4-1-108 0</inkml:trace>
  <inkml:trace contextRef="#ctx0" brushRef="#br0" timeOffset="58240.5">2708 7836 323 0,'0'0'113'0,"0"0"-71"0,0 0 21 0,0 0-3 15,0 0-21-15,0 0-22 0,0 0-4 16,54-48-7-16,-42 45-3 0,11-1-3 0,-11 3 0 15,7 1 0-15,-5 0-7 0,1 2-53 16,-7 2-69-16,-6 1-113 16</inkml:trace>
  <inkml:trace contextRef="#ctx0" brushRef="#br0" timeOffset="58634.17">2886 7895 438 0,'0'0'78'0,"0"0"-16"0,0 0 0 0,0 0-15 16,0 0-14-16,0 0-11 0,0 0-5 16,0 0 3-16,0 0-4 0,2-24-5 15,-2 27-4-15,-6 2-7 0,-1 4-1 16,-1 3 1-16,2 2 0 0,-7 3 0 15,3-1 1-15,4 3 0 0,-2 0 0 16,-3 0 0 0,5 1-1-16,-2 1 1 0,4-3-2 0,-5 1 1 15,1-5-5-15,4-2 0 0,0-2 1 0,4-2 1 0,0-2 1 16,0-3 0 0,0 2 2-16,0-3 0 0,0 1-2 15,0-1 2-15,4-2 0 0,0 0-1 0,4 0 1 0,1-3 1 16,-1-2 5-16,11-1-4 0,-1 0 8 15,7-2-1-15,-2-1-4 0,0 0-2 16,-1 3-3-16,1-1 1 0,-6 2 0 16,1 0-1-16,-10 2 0 0,-3 1-20 15,-1 1-43-15,-4 1-24 16,-7 0-78-16,1 0-189 0</inkml:trace>
  <inkml:trace contextRef="#ctx0" brushRef="#br0" timeOffset="58902.12">2900 7956 412 0,'0'0'113'0,"0"0"-43"16,0 0-7-16,0 0 3 0,0 0-19 16,0 0-18-16,0 0-10 0,0 0-7 15,0 0-5-15,0-19-6 0,0 25-1 0,4 5-3 16,0 2 3-16,3 2 3 15,-1 3-3-15,0 2 3 16,-2 1-3-16,-2 0 1 0,0-1-1 0,5 2 3 0,-3-4-3 16,4-1 0-16,-2-2-3 0,-2-2-31 15,0-2-18-15,5-3-15 0,-1-2-14 16,-6-1-52 0,-2-2-110-16</inkml:trace>
  <inkml:trace contextRef="#ctx0" brushRef="#br0" timeOffset="59550.62">2964 7815 259 0,'0'0'65'0,"0"0"-9"16,0 0-4-16,0 0 0 16,0 0-8-16,0 0-10 0,0 0 1 15,0 0-1-15,-10-20-5 0,10 20-7 16,0 0 2-16,0 0-3 0,0-1-4 15,4-2-6-15,0 1-4 0,0-1-2 16,5 0 0-16,3 2-2 0,-2-1 1 16,3 1 2-16,5 0 2 0,-1 0-1 0,4 0 1 15,1-1-2-15,-5 0-2 0,1 1-1 16,-7 1 3-16,1 0-1 0,-2 0-2 16,-5 0-1-16,-3 2-2 0,2 0 1 15,-4 1 0-15,4 2-1 0,-2-2 0 16,0 2 0-16,-2-1 1 0,2 2 1 15,0 1 0-15,-2 0 0 0,0 3 0 16,0 3 0-16,0-1 1 0,0 5-1 16,0-1-2-16,0 1 0 0,-2 3 0 15,2-1 1-15,0 2 1 0,0-2-2 16,2 2 0-16,4-2 0 0,1-2 0 0,-3-2 0 16,0 1 1-16,2-2-1 15,0-3 0-15,1-2 1 0,-7 0-1 0,2-5 0 16,-2 0 1-16,0 1-1 0,0-2 0 15,0 2 1-15,-2-1-1 0,-1-1-3 16,-5 4 3-16,0-1 3 0,4 0-1 16,-7 0 0-16,1-2-1 0,2 1-1 15,2-2-1-15,-5-1-7 0,-1 1-7 16,4-2-6-16,1 1-4 0,-7 0-7 16,6-1-4-16,1 1-13 0,-1-2-20 15,-2 0-35-15,4 0-39 0,2 1-136 0</inkml:trace>
  <inkml:trace contextRef="#ctx0" brushRef="#br0" timeOffset="59897.44">3334 7982 379 0,'0'0'79'16,"0"0"-20"-16,0 0 2 0,0 0 1 16,0 0-19-16,0 0-13 0,0 0-8 15,0 0-1-15,-14-18-7 0,14 17-5 16,0 0-1-16,0 0-1 0,2 0-2 15,2-3-2-15,2 1 0 16,2-4 5-16,9 1-4 0,-5-3-1 0,11 2-2 0,-4 1-1 16,1 0-2-16,5 1 2 15,0 3-22-15,-2 1-38 0,2 1 2 16,-11 2-48-16,-4 3-77 0</inkml:trace>
  <inkml:trace contextRef="#ctx0" brushRef="#br0" timeOffset="60087.39">3421 8076 390 0,'0'0'53'0,"0"0"6"0,0 0 4 16,0 0-9-16,0 0-28 0,0 0-13 0,0 0 0 0,0 0-6 16,19 9 6-1,-3-9-1-15,-3 0-7 0,7-3-3 0,-3 2-1 0,6-2-1 16,-3 1-46-16,-1-1-64 0,4-3-70 15,-11-1-171-15</inkml:trace>
  <inkml:trace contextRef="#ctx0" brushRef="#br0" timeOffset="60671.35">3624 7845 200 0,'0'0'149'0,"0"0"-65"16,0 0-7-16,0 0-10 16,0 0-16-16,0 0-18 0,0 0-6 0,0 0 5 15,-19-54-6-15,23 49-4 0,7-1-1 16,-5 1-6-1,4 1 3-15,7 2-3 0,-5 1-4 16,9 1-1-16,-3 0-4 0,7 0 2 0,0-1-4 0,2 5-1 16,-9 1 2-16,5-1-4 15,-10 2 0-15,3 1 1 0,-8 1-2 0,-1-1-1 16,-3 2 0-16,-4 0 1 0,0 3 0 16,-2-1 0-16,-3 1 0 15,-5 0 1-15,-6-2 1 0,3 0-2 16,-5-1-6-16,3-2-3 0,-4 1-2 0,9-4-5 0,0 2 4 15,-3-3 6-15,5-1 0 0,2 0-1 16,2 0 4-16,2 1 3 0,-2-2 1 16,4-1 0-16,0 0-1 0,0 0 3 15,0 0-2-15,0 0 1 0,4 0 2 16,2 0-3 0,2 0 4-16,7 0 3 0,-1 0 1 15,3 5-1-15,-1 3-3 0,7 1 6 0,-9 1-2 0,9 2-4 16,-8-1 2-16,-1 1 1 15,-4-2-5-15,-5 2 0 16,-1 0-1-16,-2 0-2 0,-2 0 2 16,-2-1 2-16,-4-2 1 0,-3-1-1 15,-9-1 0-15,5 1 2 0,-9-3-3 16,5-1 1-16,-6 0-4 0,-2 0 0 16,7-2-20-16,-7 0-29 0,2 1-43 15,9 0-75-15,-7 0-201 0</inkml:trace>
  <inkml:trace contextRef="#ctx0" brushRef="#br0" timeOffset="64665.21">2741 5060 190 0,'0'0'41'0,"0"0"-12"0,0 0 20 16,0 0-8-16,0 0 0 0,0 0-11 16,0 0-3-16,0 0 2 0,-29-8-2 0,27 6-3 15,0 1-1-15,2 1 3 16,0 0-5-16,0 0-1 0,0 0-7 0,0 0-3 16,0 0-5-16,0 0 0 0,0 1-4 15,6 1 1-15,7 0-1 0,-3 0 1 16,11-2 6-16,-1 2 1 0,5-1 1 15,6 1-5-15,2-1 1 0,0-1-3 16,9 0 2-16,1-1 2 0,2-3 0 16,5 1 3-16,4-1 2 0,8-1-4 15,-2 0-3-15,2 0 0 0,4-2-1 16,4 2 2-16,5-2-6 0,3 1 1 16,9-3-1-16,8 1 2 0,-2-2 1 0,6 0 2 15,3 0-1-15,-1-3 1 0,2 4 0 16,3-1-1-16,5 0-4 15,1 3 0-15,-3-1-2 0,5 0 2 0,-4 1 1 16,-5 0 0-16,1 1 1 0,3-2 0 16,-1 1 0-16,-3 0-2 0,0-1-6 15,-3 2 6-15,-3-1 5 0,0 2 4 16,-6 0 0-16,2 1-1 16,-2 0-3-16,-2 0 1 0,-2 1-6 0,4 0-1 15,-2-1 1-15,-6 0 0 0,0 2 0 0,-5-2 2 16,1 1-1-16,-5 0 0 0,-3 0 1 15,-1-1-1-15,-2-1-1 0,1 0-3 16,-3 1 3-16,0-1-1 0,-2 3 1 16,-2-1 0-16,-2 3 1 0,0 0-1 15,-2 0 1-15,2 0 0 0,-2 1 0 16,2 1 0-16,2-2 1 0,4 1-1 16,5 0-1-16,1-2-5 0,9 1 4 15,0-4 1-15,1-2 0 0,3 0 1 16,2-3-1-16,2 2 1 0,4 0 1 15,0-2-1-15,2 2 2 16,3-2-3-16,-1 1 0 0,-2 1-7 0,-6 0 7 16,2 1 0-16,-4 1 1 0,-2 0 2 0,-1 2-2 15,3 1 3-15,2-2-1 0,0 3-3 16,4-2 0-16,2 1 0 0,1 0 3 16,-5 2-2-16,0 0 0 0,-11-1 1 15,-1 1 0-15,-9 1 1 0,-10 1-2 16,-6-2-1-16,-6 2-5 0,-3-1 5 15,-3 2 0-15,-7 0 0 0,2 0 3 16,0 1-1-16,1 2 1 0,3 0-2 16,-6 0 0-16,1 1 1 0,1 1-1 15,-6-1-1-15,0-1 1 0,-4 0-1 0,-2-1 0 16,-2-2 2-16,-9 0-1 16,3-1-1-16,-11-1 0 0,0 1 0 0,-1-1 0 15,-3-1 0-15,2 2 0 16,-4-2 2-16,4 1-1 0,2-1 1 15,3-1 2-15,1 2-2 0,1-1 0 0,3 1-2 16,-6 1 0-16,3-2 0 16,-3 2 0-16,-4-1 0 0,3 1 0 0,-3 0 0 15,4-1 0-15,-6-1 0 0,0 0 1 16,3 0-1-16,1 0 1 0,2 0 1 0,-2 0 2 16,1 0 0-1,7 3-3-15,-3-1 2 0,7-1-1 0,-5 0-1 0,6 0-1 16,-5 2 1-16,3 0-1 0,-5-2 1 15,-1 1-1-15,-7-1 0 0,-4 0 0 16,-2 1 0-16,0-2 1 0,0 1 0 16,0 0 1-16,0-1-1 0,-2 0-1 15,-11 0 1-15,-3 0-1 0,-7-4-2 16,-8-1-21-16,-6-1-26 0,-5-5-38 16,-5-9-45-16,6-6-210 0</inkml:trace>
  <inkml:trace contextRef="#ctx0" brushRef="#br0" timeOffset="70515.56">11659 4709 175 0,'0'0'27'0,"0"0"-11"0,0 0 21 15,0 0 18-15,0 0-10 0,0 0 3 0,0 0-14 16,0 0-8-16,0 0-5 0,-17-19-2 16,11 21-5-16,-2 2-6 0,1-1-2 15,-5 4 4 1,6 0-1-16,0 0 3 0,1 0 2 0,5 0-8 0,-2-1-2 16,2 0-1-16,0 1-2 0,0-3 3 15,2 0-1-15,0-2 0 0,9 0 5 16,1-1 1-16,-4 1 7 0,11 0 1 15,0 0-3-15,10 0-3 0,4-1-3 16,6 2-2-16,11 1 0 16,1 1-1-16,9 0 0 0,8-1-2 0,7 1-1 15,12-4-1-15,8 1 2 0,4-1 0 0,4-1 0 16,11 0 1-16,4-1 1 0,10-2 1 16,4-3 4-1,3-2-1-15,-1 2-1 0,-2-3 0 0,7 0-1 16,-1 2-6-16,-3-2-1 0,-3 1 0 0,-6 0 1 15,-4 2 0-15,-10 3 2 0,-3 0-1 16,-3-1-2-16,-7 4-4 0,-4-1 3 16,-6-2 0-16,0 1 2 0,2-2 1 15,-7 2-1-15,5-1 1 0,2-1 0 0,2 0 0 16,2-3-2-16,5 2-5 0,-1-4 5 16,-6 1 0-16,-4 0 0 0,-13-2 1 15,-6 0 0 1,-12-1 2-16,-4 1-3 0,-15 2 3 0,1 0-3 0,-7 1 0 15,4 0-6-15,6 2 6 0,-1 0 0 16,-1 4-1-16,-4-2 1 16,-6 0 0-16,-2 0 2 0,-8 3-2 0,-7 0 0 15,-3 0 2-15,-1 0-1 0,-4 0-1 16,-2 0 0-16,5 0 0 16,5 0 2-16,-4 0-2 0,5 0 0 0,3 0 0 15,7 0 0 1,-2 0 0-16,2 0 0 0,4 0 0 0,2 0 0 0,0-3 1 0,0 1-1 15,0-1 1-15,0 1 0 0,-2 0-1 16,-4 0 0-16,-1 1 1 0,-3 1 3 16,-6 0-1-16,-3 0 2 0,-2 0-2 15,-6 1 0-15,3 2-2 0,-5-2 0 16,2 1 1-16,-2 0-1 0,2-1-1 16,-4 0 2-16,2-1-1 0,0 0 2 15,-2 1-3-15,2 2 0 0,0 3 1 16,-2-3 1-16,4 2-1 0,-2 1 0 0,1-1 1 15,1 1-1-15,-4 1 1 0,2 0-2 16,6 2 1 0,-4 2-1-16,2 3 1 0,1 1 0 0,-1 7-1 15,0 3 2-15,4 4 0 0,-1 4-1 0,-1 4 2 16,2 3 3-16,0 2-2 0,-3-2-2 16,-1 4-2-16,4 2 0 0,-2-2 1 15,-1 2 1-15,-3-3-1 0,0-1 0 16,2-5 0-16,7-4 0 0,-7-2 0 15,0-9-1-15,-2-1 1 0,4-6 1 16,-4-4 0-16,-1-1-2 0,-3-4 0 0,0 0-1 16,-5-2-31-16,-3-3-30 15,-4-1-8-15,-7-3-12 0,1-4-95 0,-3-1-194 32</inkml:trace>
  <inkml:trace contextRef="#ctx0" brushRef="#br0" timeOffset="70860.89">16818 5249 531 0,'0'0'57'0,"0"0"-25"16,0 0 8-16,0 0 26 16,0 0-14-16,0 0-24 0,0-14-13 0,0 15-4 15,0 4-10-15,2 5-1 0,6 6-2 16,7 2 2-16,-5 4 1 0,1 3 1 15,5 0-1-15,-1 3 1 0,3-1 1 16,-1 2-2-16,3 1-1 0,-5 1 0 16,3-4 0-16,-5-3 1 0,8-7-1 15,-7-5 1-15,5-6 1 16,-1-6 0-16,-1 0 1 0,5-9 0 0,-5-4 0 16,8-2 1-16,-7-2 1 0,1-6 5 15,2-1 2-15,-5-2-5 0,3-5-3 16,-5-1-3-16,3-2 0 0,-5-1-1 15,-3 5 0-15,-1 7-5 0,-4 8-11 0,-6 9-13 16,-11 6-13-16,1 4-47 0,-11 7-50 16,3 5-97-16</inkml:trace>
  <inkml:trace contextRef="#ctx0" brushRef="#br0" timeOffset="71270">16355 5878 383 0,'0'0'63'0,"0"0"-58"16,-64-32 0-16,50 27 26 0,-1 1 18 15,5 1-14-15,-3 3-7 0,5-3 2 16,6 0-1-16,-2 3-1 0,2-1-5 16,2 1-3-16,0-2-4 0,0 2-2 15,2 0-7-15,-2-1-2 0,6 1-5 16,6 0-2-16,7 0 2 0,10-2 6 0,10 2 11 16,19 0 1-16,8-3-5 0,9-5-4 15,16 0-4-15,8-4-3 0,10 1 1 16,13 2 0-16,13-1 1 0,7 3-4 15,11-1-3-15,-8 3 1 0,-4 1 2 16,-19 2 2-16,-21 2-2 0,-16 0-6 16,-21-1-27-16,-27 1-20 0,-16 0 0 15,-21 0-12-15,-19 0-41 16,-16 0 3-16,-2 2-83 0</inkml:trace>
  <inkml:trace contextRef="#ctx0" brushRef="#br0" timeOffset="71773.45">16169 5918 564 0,'0'0'69'0,"0"0"-38"16,0 0-6-16,17-52 29 0,-13 47-11 16,-4 3-15-16,2 2-12 0,-2 0-3 15,0 0-6-15,2 1-4 0,0 6-3 16,2 3-2-16,2 6 1 0,5 5 0 16,-5 6 2-16,2 9 0 15,0 5 0-15,3 7 1 0,-5 1-2 0,-6 2 1 16,2 2 2-16,2 0-2 0,-4 3 0 15,0-1 2-15,0-1-2 0,0-2 0 16,0-6-1-16,4-4 2 0,7-8 0 16,-3-7-2-16,-2-4 1 0,2-7 0 15,5-5-1-15,-3-3-1 0,4-2 1 0,7-2 2 16,10-5 0-16,8 1 1 16,13-9-2-16,10-5 2 0,13 1-1 0,3-5 1 15,13 1-1-15,4 0 1 16,4 2-3-16,5-1 2 0,3 2-2 0,5 1-5 15,-5 3 2-15,-1-3 3 0,-3 2 1 16,-4 5-1-16,-4-1 0 0,-4 3-9 16,-10-1-16-16,-9 2-14 0,-6-1-15 15,-12 1-3-15,-10 2 1 16,-13-4-23-16,-13-1-30 0,-12-1-36 16,-6 0-117-16</inkml:trace>
  <inkml:trace contextRef="#ctx0" brushRef="#br0" timeOffset="72071.78">17990 5685 513 0,'0'0'17'0,"0"0"3"0,0 0 24 0,0 0 17 16,0 0-4-16,0 0-13 15,0 0-7-15,0 0-8 0,13-47-12 0,-13 54-17 16,2 6 0-16,0 9-5 16,2 7 5-16,4 5 3 0,-4 7 1 15,9 6 1-15,-5 6-4 0,0 5-1 0,7 8 3 16,-9 2-2-16,6 2 1 0,1-4 0 16,-5-9-2-1,4-6-9-15,-3-10-34 0,-9-9-43 0,-7-8-49 16,-5-13-128-16</inkml:trace>
  <inkml:trace contextRef="#ctx0" brushRef="#br0" timeOffset="72606.5">16471 6088 103 0,'0'0'377'0,"0"0"-284"16,0 0-30-1,0 0 7-15,0 0-6 0,0 0-29 0,0 0-20 0,0 0-5 16,43-14-4-16,-35 26-1 16,1 2-1-16,3 6 1 0,-1 4 3 0,-3 4-2 15,4 6-3-15,-4 2-1 0,1 6-2 16,-3 1 2-16,-2 0 0 0,6-3-1 16,-5-7 0-16,1-8 1 0,-2-4 0 0,0-11-1 15,-2-1-1-15,0-5 1 16,0-2-1-16,-2 0 2 15,0-2 1-15,0 0 2 16,-2-4 2-16,-2-4-1 0,0-4 14 0,-2-6-14 0,-3-3-4 0,-5-4 0 16,4-5 1-16,-3-4-1 0,-3-7 1 15,5-4-2-15,-3-8 0 0,8-4-1 16,-1 1 2-16,7 5-2 0,0 10 0 16,0 12 0-16,0 7 0 0,0 9 0 15,7 3-1 1,-3 3-1-16,6 4 0 0,3 1 0 0,-3 2-5 0,8 1-16 15,-1 6-19-15,4 7-5 0,-11 5-29 16,0 7-34-16,-10 2-83 0,-4-2-198 0</inkml:trace>
  <inkml:trace contextRef="#ctx0" brushRef="#br0" timeOffset="72811.11">16421 6282 588 0,'0'0'43'0,"0"0"-21"0,0 0 43 0,0 0 0 0,33-58-27 31,-24 50-19-31,9 1-1 0,-5-2-8 0,9 3-5 16,-3-1-2-16,6 4-3 16,2 1 0-16,-3 2 0 0,1 0 0 0,-2 2-2 15,2 2-36-15,-9 3-43 0,1-2-32 16,-9 1-98-16</inkml:trace>
  <inkml:trace contextRef="#ctx0" brushRef="#br0" timeOffset="72984.16">16762 6203 645 0,'0'0'98'0,"0"0"-75"0,0 0 44 0,0 0-22 16,0 0-27-16,0 0-14 15,0 0-2-15,0 0 0 0,0 0 0 16,35 35-1-16,-30-14 0 0,-1-1-1 15,0 4 0-15,0 1 2 0,-2 1-2 16,0-3-3-16,-2 2-40 0,2-7-8 0,2-2-25 16,-4-5-26-16,0-8-58 0,0-3-133 15</inkml:trace>
  <inkml:trace contextRef="#ctx0" brushRef="#br0" timeOffset="73157.34">16833 5956 617 0,'0'0'32'0,"0"0"-26"16,0 0 16-16,0 0 5 0,0 0-19 15,0 0-8-15,0 0-1 0,0 0-2 0,0 0-6 16,20 44-35-16,-20-23-32 0,0 1-55 16,-4-5-84-16</inkml:trace>
  <inkml:trace contextRef="#ctx0" brushRef="#br0" timeOffset="73579.28">16983 5981 602 0,'0'0'51'0,"0"0"-9"0,13-50 35 15,-11 47-20-15,-2 3-28 0,0 0-11 16,0 0 0-16,0 0-9 0,-2 7-9 15,0 3-2-15,0 8-6 0,-4 5 6 16,3 7 2-16,-3 3 1 0,0 6 0 16,0 3 0-16,2 2 1 0,2-1-2 15,2-3 1-15,0-4 0 0,4-4 0 16,4-5-1-16,0-3 2 0,3-4-2 16,-3-4-1-16,4-6 1 0,-1 0 0 15,3-5-1-15,-4-3 0 0,3-2 0 16,-1-2 2-16,1-5-1 0,-3-2 0 0,4-1 1 15,-5-6 1-15,-1 0-2 16,-4-2 3-16,4-5 0 0,-8 1-2 0,0-2 1 16,0 2-2-16,0 1 2 0,-6 3 0 15,0 6-1-15,-2 3 0 0,2 5 0 16,-3 2-1-16,-1 1-2 0,2 1-1 16,-5 8-3-16,1 3-1 0,-3 2-7 15,-3 4-11-15,3-1-17 0,-1 4-22 16,1-4-22-16,-3 1-42 0,5-4-127 15</inkml:trace>
  <inkml:trace contextRef="#ctx0" brushRef="#br0" timeOffset="74243.39">17362 5929 23 0,'0'0'292'0,"0"0"-262"16,0 0 0-16,0 0 27 0,10-50-1 15,-8 46-8-15,-2-1-7 0,0 2-4 16,0 1-1-16,0-1-5 0,0 1 4 15,-2 1 4-15,-2-1 0 0,2 2-10 0,-4-1-13 16,2 1-8-16,-1 0-2 0,1 4-6 16,-4 4 0-16,-2 3-4 0,3 6 1 15,-1 1 1-15,0 4 1 16,-2 2 1-16,3 2-1 0,1 4 0 0,4 0 1 16,0 3 1-16,2 4 0 15,0-1-1-15,2 5 1 0,6-3-1 0,3-3 0 16,-1-3 1-16,2-5-1 0,9-3-2 15,-6-2-15-15,3-7-16 0,-1-4-9 16,1-4-11 0,-5-4-12-16,3-3-39 0,-7-8-53 0,1-3-129 15</inkml:trace>
  <inkml:trace contextRef="#ctx0" brushRef="#br0" timeOffset="74717.59">17500 6064 492 0,'0'0'36'0,"0"0"-12"0,0 0 19 16,0-57 12-16,-2 43-19 0,2 1-10 0,2-1 0 15,2 4 0-15,1 1-3 0,-1 0-8 16,0 3 0-16,2 2-5 0,4 1-3 16,3 3-4-16,-1-1-2 0,5 1 0 15,-3 0 0-15,9 4-1 0,-5 2 0 16,-1 1 2-16,-5 1-2 0,1 3 0 15,-7 0-1-15,-6 4-1 16,-2-1-2-16,-8 3-5 0,-5 1 5 0,-1-2-7 16,-3-1-5-16,2-5-5 0,5 1 8 15,0-5 12-15,3 0 1 0,1-1 0 16,4-1 1 0,2-1 1-16,-2-1-2 0,4 0 1 0,-2-2 1 0,2 0 2 15,0 0 1-15,0 0 2 0,0 0 7 16,0-1 1-16,0 0-4 0,0-1-5 0,2 2-1 15,4 0-4-15,0 0 1 0,7 0 0 16,-1 3-1-16,7 3 3 0,-1 1-2 16,5 4 4-16,-2 0 2 0,-5 4-3 15,-1-1 0-15,-7 0 2 0,-4 0-3 16,-2-2-4-16,-2-1 2 0,-6 3-2 16,-9-3 2-1,5-3 0-15,-4 0 4 0,-1-2-4 0,3-3-2 0,-3-1-19 16,3-2-16-16,-1 0-9 0,3 0-21 0,2-2-22 15,0-2-35-15,1-2-65 0</inkml:trace>
  <inkml:trace contextRef="#ctx0" brushRef="#br0" timeOffset="74936.62">17688 5831 675 0,'0'0'70'0,"0"0"-16"0,0 0 9 16,66-2-10-16,-47 9-35 0,-4 0-5 0,-1 3 2 15,-4 5-4-15,-1 1-6 0,5 9-5 16,-8 1 0-16,-4 5-1 0,-2 7 1 16,-4 4-2-16,-10 5 1 0,-5 5 1 15,-8-1-20-15,0-3-22 0,-2-4-40 16,3-7-66-16,1-6-38 0,0-9-96 15</inkml:trace>
  <inkml:trace contextRef="#ctx0" brushRef="#br0" timeOffset="81841.17">16556 6679 169 0,'0'0'52'0,"0"0"6"0,0 0-16 16,0 0-12-16,0 0-2 15,0 0-13-15,0 0 2 0,0 0 3 0,0-5 2 16,0 5 4-16,0 0 9 0,0 0-3 15,0 0 2-15,0 0-2 0,0 0-2 16,0 0-4-16,0 0-4 0,0 0-3 16,0 5-7-16,0 2-10 0,0 6 1 15,-2 2 3-15,2 1 0 0,0 3 0 16,0-1-3-16,0 2 1 0,0-1-1 16,0 2-1-16,0 1 1 0,0-2 0 15,0 2 0-15,2-1 1 16,-2 1-1-16,4 1 0 0,-4 2 0 0,2-3-1 15,0 0 0-15,0-2-1 0,0-1 0 0,0-2 0 16,2-2-1-16,-4-2 1 16,0-3-1-16,0 0 1 0,2-2 1 0,-2-1-2 15,0 0 1 1,0-2-1-16,0 1 0 0,0-4 2 0,0 3-2 16,0-1 0-16,0-3 1 0,0 1 0 0,0-2 0 15,0 0 0-15,0 0 0 0,0 0 1 16,0 0 2-16,0 0-1 15,0 0 1-15,0 0-1 0,0 0 2 0,-2 0 9 0,-4 0-4 16,0 0-6-16,2 0-4 0,0 0 0 16,-3 0 0-1,1 0 0-15,-2 0 0 0,2 0 0 0,-1 0 1 16,3 0 0-16,-4 0-1 0,0 0 1 0,2 0 0 16,-1 0 0-16,-3 0 0 15,0-3-1-15,-1 0 1 0,1 2 0 0,-7-2 0 16,3 0-1-16,-11 2 0 0,0-3 1 15,-4 2-1-15,-4-1 0 0,0-1 2 16,-6 1-2-16,0-2 1 16,-3 0 0-16,-3-1 0 0,4-3 2 0,3 1-1 15,5-3 5-15,4 0 5 0,2 0 0 16,7 1-4-16,-3 2-2 0,2-1-2 16,3-1-1-16,-7 1 3 0,0-1-2 0,0 0-3 15,-1 4 1-15,-1-2-1 0,-2 4-1 16,2 0 1-16,6 1-1 15,-2 1 0-15,1 0 1 0,5 1-1 0,-1 1 1 16,9 0-1-16,-3 0 0 0,-1 0 0 16,5 0 0-16,-4 0 0 0,-3 0-1 15,9 0 1-15,-6 2 0 0,3 0-1 16,3-1 1-16,4 0 0 0,0-1 0 16,0 0 0-16,2 0 0 0,0 0 1 0,0 0-1 15,0 0 0 1,0 0 2-16,0 0 0 0,0 0 2 0,0 0 3 0,0 0 1 15,0 0-1 1,0-1 2-16,0-3 0 16,-2-3 1-16,-2 0-5 0,2-4-2 0,-2 0 0 0,4 0 0 0,-4-4 1 15,-1-2-2-15,3-2 0 0,2-4 0 16,-2-3 2-16,-2-7-1 16,2-3-3-16,-4-5 0 15,-2-3 0-15,-7-1 0 0,5 0 0 0,-5 0 0 0,7 5 0 16,2 4 0-16,0 3 0 0,-1 5 0 0,1 1 0 31,4-1 0-31,2 2 0 0,0-2 0 16,0 2 0-16,-2 2 0 0,2 1 0 15,0 1 0-15,0 2 0 0,-2 3 0 0,0 1 0 0,0 0 0 0,0 0 0 16,0 2 0 0,0-1 0-16,0 1 0 15,0 1 0-15,2 5 0 0,-3 0 0 16,3 4 0-16,0 1 0 0,0 1 0 15,0 2 0-15,0 0 0 0,0 0 0 16,-2 0 0-16,2 0 0 0,0 0 0 16,0 0 0-16,0 0 0 0,0 0 0 15,-2 0 0-15,2 0 0 0,0 0 0 0,0 0 0 16,0 0 0-16,0 0 0 16,0 0 0-16,0 0 0 0,0 0 0 0,0 0 0 15,0-1 0-15,0 1 0 16,0 0 0-16,0 0 0 0,0 0 0 0,0 0 0 15,0 0 0-15,0 0 0 0,0 0 0 16,0 0 0-16,0 0 0 0,0 0 0 16,0 0 0-16,0 0 0 0,0 0 0 15,0 0 0-15,0 0 0 0,0 0 0 16,0 0 0-16,0 0 0 0,0 0 0 0,0 0 0 16,0 0 0-16,0 0 0 0,0 0 0 15,0 0 0-15,0 0 0 16,0 1 0-16,-6 1 0 0,-4-1 0 0,-1 4 0 15,-7-1 0-15,3-1 0 0,-5-2 0 16,3 2 0-16,-3 0 0 0,1 2 0 16,0 1 0-16,-3-2 0 0,1 1 0 15,0 0 0-15,-8 0 0 0,-2 0 0 16,-2-1 0-16,-4 0 0 0,2 1 0 16,-6 0 0-16,-5-2 0 0,3 0 0 15,1 0 0-15,-5 0 0 0,5 0 0 0,1-1 0 16,-4 1 0-16,-1 1 0 15,3-2 0-15,-9-1 0 0,2 0 0 16,-5 3 0-16,-3-1 0 0,-2 1 0 16,-2 0 0-16,-4-1 0 0,-7 0 0 15,1 1 0-15,-2-1 0 0,3 1 0 16,-9-1 0-16,1 0 0 0,3-1 0 0,-7-1 0 16,8 1 0-16,-7 0 0 0,-1 0 0 15,5-1 0-15,-9-1 0 0,4 0 0 16,-4 1 0-16,-6-1 0 0,0-4 0 15,0 2 0-15,-2-2 0 0,4 0 0 16,-4 0 0-16,-2-1 0 0,0 1 0 16,0 0 0-16,-1-1 0 0,-1-1 0 15,2-1 0-15,0 1 0 0,4-3 0 16,0-1 0-16,-2 1 0 0,0 2 0 0,-2-1 0 16,-3 2 0-16,1-2 0 0,-2 1 0 15,-3 1 0-15,3 0 0 0,-4 0 0 16,-1 2 0-16,-1 1 0 0,-3 1 0 15,-3-2 0-15,1 2 0 0,-2 1 0 16,-2 1 0-16,1 1 0 0,1-1 0 16,0 2 0-16,-1-1 0 0,1 4 0 15,-2-2 0-15,2 0 0 0,3 2 0 0,3-1 0 16,5 0 0-16,-5 2 0 16,7 0 0-16,-6 1 0 0,1 0 0 15,1-1 0-15,2-1 0 0,-3 1 0 16,5-3 0-16,0 1 0 0,-3-3 0 0,3 2 0 15,0 0 0-15,-3 0 0 0,1 0 0 16,2-1 0-16,-1 1 0 16,3 0 0-16,2 1 0 0,2 0 0 0,-2 0 0 15,4 3 0-15,-5 0 0 16,5 0 0-16,-4 0 0 0,6 1 0 0,-4 0 0 16,4 1 0-16,0-2 0 0,-2 1 0 15,-2-1 0-15,-2 0 0 0,-2 2 0 16,0-1 0-16,-3-1 0 0,5 2 0 15,-2 0 0-15,2 0 0 0,-2 0 0 0,-1 0 0 16,-1 0 0-16,2 0 0 0,2 0 0 16,0-1 0-16,6 2 0 0,2-1 0 15,0-1 0-15,-2 0 0 16,6 1 0-16,0 0 0 0,5 0 0 0,-3 0 0 16,9-3 0-16,1-2 0 0,1 2 0 15,10-2 0-15,-2 1 0 0,4 1 0 16,0-1 0-16,4 3 0 0,7-2 0 0,-1 0 0 15,9-1 0-15,5-2 0 16,5 0 0-16,7-3 0 0,9 2 0 16,-1-2 0-16,5 0 0 0,7 0 0 15,2 0 0-15,0 0 0 0,2 0 0 16,-2 0 0-16,2 0 0 0,0-1 0 0,0 0 0 16,0 1 0-16,0 0 0 0,0-2 0 15,0 2 0-15,0 0 0 0,0 0 0 16,0 0 0-16,-4 0 0 0,4-1 0 15,-6 1 0-15,2-2 0 0,-3 1 0 16,3-2 0-16,-2-1 0 0,-2 1 0 16,-3-2 0-16,3 1 0 0,0-1 0 15,-3 0 0-15,1-2 0 0,4-2 0 0,2 0 0 16,-4-3 0-16,-1-1 0 0,1 0 0 16,4-2 0-16,2-1 0 0,-6-1 0 15,5-3 0-15,-5 2 0 16,6-2 0-16,-2 1 0 0,0-1 0 0,2 2 0 15,0 2 0-15,0-2 0 0,-5 4 0 16,5-1 0-16,-4 0 0 0,4 4 0 16,-2-2 0-16,0 1 0 0,2 2 0 15,0 0 0-15,0 3 0 0,0 2 0 0,0 1 0 16,-1 2 0-16,3 1 0 16,0 0 0-16,-2 0 0 0,2 0 0 15,0 1 0-15,0 0 0 0,0 0 0 0,0 0 0 16,0 1 0-16,0 0 0 0,0 0 0 15,0-1-4-15,0 0 0 0,0 0 0 16,0 0 0-16,0 0 1 0,0 0 2 16,0 0-1-16,0 0 1 0,0 0 0 15,0 0 0-15,0 0 1 16,0 0-1-16,0 0 0 0,0 0 1 0,0 0 0 16,0-1-2-16,0 1 2 0,0-1-4 15,0 1-2-15,0 0-1 0,0 0 2 16,0 0 3-16,0 0-1 0,0 0 1 15,0 0-1-15,0-2-1 0,0 1-1 0,0-1-1 16,0-1-1-16,0 2 1 16,0-2 1-16,0 0 0 0,-2 0 1 0,-2-1 1 15,4 1 1-15,-2-1 2 0,2 2 0 16,-2 1-1-16,2 1 1 0,0 0 0 16,0 0-2-16,0 1-2 15,0 4-1-15,0 2-2 0,-2 5 2 0,-4 4 5 0,2 0 0 16,0 1 1-16,-5 0 0 15,-3 0-1 1,4 2 2-16,-3-3-2 0,1 5 0 0,0-4 1 16,3 1 0-16,-5-1-1 0,4-1 0 15,-1-3 1-15,7-2-1 0,-2-4 0 0,0-3 0 0,4-1 1 16,0-2-1-16,0 0-1 0,0-1 1 16,0 0 0-16,0 0 0 0,0 0 0 15,0 0 0-15,0 0 1 16,0-1-1-16,0-3 1 0,4-4-1 0,0-1 1 15,1-3 1-15,1-5 0 0,-2-2 0 16,6-5 0-16,-2 4-1 0,-3 1-1 16,-1 4 1-16,2 5-1 0,2 0 0 15,0 4 1-15,-3 0 1 0,3 3-1 16,6 3-1-16,-1 0-1 0,7 3 0 16,-3 4 1-16,8 5-1 0,0 3 1 0,1 5 0 15,7 2 0-15,7 1 1 0,-1-1-1 16,0-1-2-16,3 1-48 0,-9-5-90 15,-8-8-78-15</inkml:trace>
  <inkml:trace contextRef="#ctx0" brushRef="#br0" timeOffset="82582.19">9093 5860 302 0,'0'0'43'0,"0"0"10"0,0 0 5 16,0 0 12-16,0 0-13 0,0 0-11 15,0 0-8-15,0 0-3 0,0 0-2 16,-10-52-8-16,10 47-6 0,4-2-4 15,0-1-1-15,2 1-5 0,7 1-1 16,-1 2-4-16,5-1 0 0,3 3-3 16,9 2-1-16,0 0 0 0,2 8 0 15,2 4 0-15,-2 4 0 0,0 2 0 0,-6 1 0 16,-4 4 0-16,-7 1-2 0,-3 2-1 16,-5-1 0-16,-2-3 3 0,-4-2 0 15,0-4 0-15,-6-3-1 0,0-2 1 16,-3-3 0-16,-3-3 0 0,0-2 4 15,-1-1-1-15,-5-2-1 0,5-4 0 16,1-5 3-16,1 0-2 0,7-5 0 16,-2 1 6-16,0-3 7 0,4-3-3 15,0-1-3-15,2-7-6 0,2-2-2 16,6-6 0-16,2-1-1 0,11 2 0 0,-4 1 0 16,7 9-1-16,3 6-2 15,4 7 0-15,2 6-1 0,5 4 2 0,-1 1-30 16,0 8-11-16,2 4-28 0,-6 2-27 15,-6 2-55-15,-10-2-152 16</inkml:trace>
  <inkml:trace contextRef="#ctx0" brushRef="#br0" timeOffset="83039.92">9742 5824 539 0,'0'0'44'0,"0"0"-15"16,-16-56 24-16,12 40 14 15,-3 2-28-15,1 2-9 0,4 2-9 0,-2 4-2 16,2 2-5-16,2 3 0 0,-2 1-2 16,2 0-4-16,0 0-6 0,0 1-2 15,0 4-5-15,2 2-1 16,6 3 0-16,-2 2 6 0,9 1 0 0,-3 0 0 16,9 0 0-16,0-1 0 0,6-1 0 15,4-4 0-15,0-2 0 0,0-1 1 16,-2-4-1-16,-1 0 0 0,-7-2 0 15,-4-6 1-15,-5 2 0 0,-2-1-1 16,-8-2 0-16,-2 1 3 0,0-3-1 0,-8-1 0 16,-2-2 0-16,-11-3-2 0,1 0-1 15,-9-1-1-15,0 3 0 16,-2 1 2-16,0 2-2 0,4 5 2 0,2 4-1 16,6 3-2-16,1 5 0 0,3 6-2 15,-1 3 1-15,1 6 0 0,3 0 4 16,-1 2 1-16,5 0-1 0,0 0 0 15,8-2 0-15,0-1 0 16,4-1-2-16,6-2 0 0,7-1 0 0,4-3 0 0,10-2-1 16,6-5-2-16,6-3 3 0,7-2-3 15,2-2-4-15,10-8-14 0,-3-3-23 16,6-3-20-16,-5-3-7 16,-7-4-71-16,-13 2-40 0</inkml:trace>
  <inkml:trace contextRef="#ctx0" brushRef="#br0" timeOffset="83260.92">10327 5537 412 0,'0'0'50'0,"0"0"0"0,-62-48 17 16,50 44-1-16,2 3-26 0,5 1-6 0,3-3-2 15,2 3-10-15,-2 5-6 0,-2 5-9 16,2 5-4-16,2 3 3 16,0 5 0-16,0 4 3 0,4 4-2 0,0 4 3 15,9 1-4-15,-1 4-1 0,-4-2-3 16,9-2-1-16,-5-3 2 0,1-4-3 15,3-5-1-15,-3-2-19 0,-1-8-13 0,-2-2-20 16,-3-5-12-16,1-4-11 16,-4-3-38-16,-4-1 2 0,0-8-114 15</inkml:trace>
  <inkml:trace contextRef="#ctx0" brushRef="#br0" timeOffset="83418.25">10141 5721 404 0,'0'0'99'0,"0"0"-38"0,0 0 10 15,0 0-6-15,0 0-18 0,0 0-15 16,-4-54-8-16,12 50-5 0,11-3-7 16,4 1-7-16,6 1-2 0,4-1-2 15,4 3 0-15,-2 3 0 16,-4 0-1-16,-2 7-1 0,-4 2-45 0,-2 2-32 16,-3-1-35-16,-3-2-53 0,-7-2-115 15</inkml:trace>
  <inkml:trace contextRef="#ctx0" brushRef="#br0" timeOffset="83750.23">10495 5676 568 0,'0'0'49'0,"0"0"-3"0,0 0 25 0,0 0 2 0,0 0-36 16,0 0-13-16,0 0-3 0,0 0 0 16,0 0-7-16,-33-33-12 0,33 38-2 15,6 4-5-15,2 4 0 0,3 5 4 16,3 3 1-1,9 2 1-15,-9 3 0 0,7 0 1 16,-3 0-2-16,-1-5 0 0,2-2-2 0,-1-3 0 0,-3-4 0 0,3-4-1 31,-3-4 2-31,-1-3-1 0,1-1 0 16,-5-2 1-16,2-3 2 0,-5-5 1 16,-1-3 0-16,-2 1 2 0,-2-5-2 15,-2 0 3-15,0-2-1 0,0-3-1 16,-4-2 1-16,-2-5-1 0,-1 0-2 15,1-3-1-15,-2 4 0 0,6 7-2 0,-2 6 1 16,2 10-7-16,0 2-3 16,2 3-9-16,0 9-18 0,0 5-51 15,0 6-31-15,6 6-20 0,4-4-80 0</inkml:trace>
  <inkml:trace contextRef="#ctx0" brushRef="#br0" timeOffset="84192.05">11082 5749 360 0,'0'0'36'0,"0"0"-3"0,0 0 19 16,-54-21-8-16,40 14-17 0,-3 3 12 16,9-2-14-16,-5 0 0 15,1 2-5-15,6-1-4 0,-2 1 1 0,1 0 4 16,3-3 2-16,-4 1-4 0,8 1-1 15,-2-1 6-15,2 1-3 0,0-2-2 16,0 0-4-16,2 1-6 0,2-3-5 16,4 4 0-16,5-1-3 0,-5 3 0 0,9 1 1 15,-1 2-2-15,9 0 0 16,-4 4-2-16,-1 5 2 0,7 3-1 0,-12 1 0 16,1 5 1-16,-10 1 0 15,-4 4 1-15,-2 2 0 0,-6-3 2 16,-6 2 0-16,-3-1-2 0,-3-1-1 15,-1 0-1-15,0-4-2 0,7-2 2 0,4-4 0 16,0-1 0-16,5-4 0 0,1-1-1 16,0-2 1-16,2-1 0 0,0-2 0 15,0 0-2-15,4-1 2 0,7-1-3 16,-1-3-9-16,15-3 13 0,-6 0-1 0,3-2 2 16,5-1-2-16,-2 1-15 15,-4 2-46-15,3 0-20 0,-3-1-11 16,-2 4-40-16,-5-2-49 0</inkml:trace>
  <inkml:trace contextRef="#ctx0" brushRef="#br0" timeOffset="84697.78">11220 5777 327 0,'0'0'160'16,"0"0"-86"-16,0 0-7 0,0 0-6 15,0 0-17-15,-27-53-9 0,27 44 0 0,0-1-4 16,0 3-7-16,0 1-6 0,3 3-6 15,-3 0-5-15,8 2-4 0,0 0-3 16,2 1-1-16,3 2 1 16,5 3-1-16,-1 2 0 0,8 4 1 0,0 1 0 15,-5 2 1-15,1 1-1 0,-3 3 0 16,-3 1 0-16,-5 2-2 0,-1 2 2 16,-1-1-1-16,-8 1-1 0,0-4-1 15,0-1 3-15,0-8-5 0,0-1-1 16,0-3 4-16,-2-2-1 0,-6 1-2 0,-1-2 2 15,1-1 2-15,0-2-3 16,-3 0 4-16,1-4 2 16,4-3-1-16,0-2 1 0,-5 0 1 0,3-4-2 0,2 1 0 15,0-5 2-15,-3 1 1 0,5-2 4 16,-2-7-3-16,4 0 0 0,2-1 1 16,0-2-1-1,0 6 1-15,8 0-2 0,3 7-1 0,-3 4-1 0,4-1-1 16,3 8 0-16,1 1 2 0,7 3-3 15,-4 5 1-15,3 3-1 0,3 4 0 16,-2 5 2-16,-5 0-1 0,1 2-1 16,0 2 1-16,-5 0-1 0,-4 2 0 15,-1 2 0-15,-5-3 0 0,-2-2 0 16,-2-3 0-16,-2-1 0 0,-2-3 0 0,-2-3 0 16,-1-1-20-16,5 1-17 15,-2-4-18-15,-8-1-34 0,-1-2-13 0,5-2-105 16</inkml:trace>
  <inkml:trace contextRef="#ctx0" brushRef="#br0" timeOffset="86688.09">12287 5747 331 0,'0'0'44'0,"0"0"17"0,0 0 16 15,0 0-11-15,0 0-18 0,0 0-12 16,0-52-3-16,-2 42 1 0,-2-2-10 15,-7 0-1-15,-1-1 1 0,2 1-10 0,-13 1-3 16,4 0-2-16,-3 2-5 0,-3 2-4 16,2 4 1-16,4 2-1 0,-3 1 0 15,7 4-5-15,-5 4 2 0,9 3 0 16,-5 4 1-16,3 3 2 0,1 5-1 16,2-3 0-16,3 5 1 0,5 0-2 15,2-1 2-15,0 3 0 0,2-3 0 16,9-1 0-16,1-1 0 0,3-3 0 15,5 2 0-15,1-6 2 0,8 1-2 16,4-3-6-16,2-1-7 0,2-2-18 16,5-5-3-16,-5-4-3 0,-2-1 3 15,0-5-2-15,-2-4 3 0,2-4 1 0,0 0-5 16,-4-2 18-16,-2 1 4 0,-12 0 1 16,-3-1 12-16,-9-2 2 0,-3 1 4 15,0-3 16-15,-2 2 30 0,-4-2 6 16,1 1-16-16,-1 0 1 0,-4 2 4 15,0 2-3-15,0 2-4 0,3 1-8 16,1 6-9-16,-4 2-8 0,4 2-3 16,-2 1-1-16,-1 0-8 0,3 1-1 15,-8 5-1-15,2 4-3 0,-1 6-1 0,-3 1 4 16,1 2 1-16,7 3 0 0,0-1-2 16,-2 1 1-16,4-1-1 0,2-2 1 15,2-3-6-15,0-3-3 16,4-1 4-16,0-5-1 0,6-2 3 0,-4-1 0 15,5-3 2-15,3 0 1 0,-4-1 1 16,5-6 1-16,-1-2 0 0,5-4 1 16,-5-2-1-16,5-3 1 0,-4-3-1 15,-3 2 0-15,2-4 1 0,-7 2 1 16,-3 1-1-16,0-3 2 0,0 5 3 16,-4 3 1-16,0 6-1 0,0 4-5 0,0 4 2 15,0 0-1-15,0 0-3 0,0 0-2 16,-2 9 0-16,0 5-10 15,0 7 4-15,-2 4 8 0,2 0 2 0,2 0-2 16,0-4 0-16,4-2-7 0,2-5-3 16,0-3 6-16,7-2 2 0,-7-4 0 15,6-2 0-15,5-3 1 16,-3 0 1-16,7-3 1 0,-3-5 1 0,5-1-1 16,0-3-1-16,0-1 1 0,-5 0-1 15,3-1 1-15,-9-1 0 0,3-2 0 16,-5-2 1-16,-6-1 1 0,0-2 5 0,-2-2 5 15,-2 2-1-15,-4 2-5 0,0 6-1 16,-2 3 2-16,-4 2 4 0,1 2-5 16,1 0 0-16,6 3-2 15,-4 4-5-15,-4 0-3 0,1 6-3 0,3 3 2 16,-2 3-1-16,-5 6 4 0,1-2-2 16,10 1 3-16,-2 2 1 0,0-2-1 15,6 1 0-15,-2 0 0 0,4 0-1 16,-2 0 1-16,4 0-1 0,7-2 1 15,1-1 0-15,0-2 0 0,5-1 0 16,-2-2 0-16,1-3 0 0,3-4-2 0,-5-3 2 16,7-2-4-16,-6-5 0 15,5-3 0-15,-5-4-6 0,0-4-3 16,3-3-5-16,-5-3 3 0,3-4 2 0,-7-6-3 16,-3 0-1-16,-2-2 9 0,-2-5 7 15,0-2 0-15,-4-1 1 0,0 1 0 16,-6 6 0-16,0 6 3 0,0 10 11 15,4 8 4-15,2 5 0 0,-2 6-1 16,2 1-3-16,0 1-5 0,0 0-5 16,0 7-4-16,0 8-9 0,0 8-1 0,0 8 10 15,2 7 1-15,-2 0 1 0,6 0-2 16,-2-1 2-16,0-1-1 0,4-1 0 16,-1-4 0-16,-3 0 0 0,0-3 0 15,2-3-1-15,0-2 0 0,3-8 0 16,-5-3 0-16,-2-5 0 0,0-5 0 0,-2 1 0 15,0-3 0-15,0 0-2 16,0 0 2 0,0-2 1-16,0-3 0 0,-2 0 3 0,0-4-3 0,-7 0 0 0,3-3-1 15,2-4-1-15,0 0 0 0,0-3 1 16,2 0 1-16,2 0 0 0,0 4-1 16,0 4 0-16,6 3 0 15,2 5 0-15,3-1-1 0,-3 4 0 0,4 0 0 16,7 6 0-16,-3 3-1 0,1 2 1 15,-3 3 1-15,3 1 0 0,-7-1-1 16,-1 2 0-16,1-1-1 0,-4 0 2 16,-4-2 0-16,4-2 1 15,-4-3-1-15,3 0 0 0,-1-2 0 0,4-2 0 16,-2-1 0-16,-2-1 1 0,7-1-1 16,3-1 0-16,-6 0 0 0,7 0 0 0,1-4-1 15,-9-1 0-15,3-2 1 0,0 0 1 16,-4-4-1-16,-1-1 1 0,3 0 0 15,0-4 1-15,0-2-1 0,-4-1 0 0,1-5 1 16,-1 2 4-16,2-2 0 16,-4 3 1-1,2 3 1-15,0 3 3 0,-4 3-1 0,0 0 0 0,0 4-6 16,-2 4 3-16,0 3 1 0,-4-1-2 16,4 2-1-16,-4 0-5 0,-1 2 0 0,1 4-2 15,-8 5-5-15,1 1 4 0,1 4 3 16,-2 1 0-16,3 0 0 0,-3 0 0 15,3 0-1 1,7 3 2-16,-2-3 0 16,2-2-1-16,2 1 0 0,2-2-2 15,0 0 0-15,6 1 1 0,0-2 0 16,7 2-2-16,5-2 1 0,-3 1-1 0,5-2-6 16,-3-2-7-16,-1-3-2 15,11-2-16-15,-4-5 8 0,4 0-7 0,4-4-34 16,0-5-24-16,-2-3-57 0,-2-5-117 15</inkml:trace>
  <inkml:trace contextRef="#ctx0" brushRef="#br0" timeOffset="87065.45">13808 5424 394 0,'0'0'75'16,"0"0"-2"-16,0 0 18 0,0 0-27 15,-2-31-9-15,2 29-4 0,0 2-17 16,2 0-13-16,-2 0-7 0,0 2-10 16,0 4-4-16,4 5-3 0,1 2 2 15,-1 4 1-15,0 4 1 0,0 2 0 16,-2 7 1-16,0 4 1 0,-2 3-1 0,-4 5-1 15,-4 1 0-15,2-3 0 16,-1-4 1-16,7-1-1 0,-2-2 0 16,2-6-1-16,2-1-1 0,-2-5 1 0,4-7 0 15,3 0 0-15,5-7-2 16,-2-3-6-16,5-2-1 0,4-2 1 0,5-8-1 16,-5-3 0-16,4-3-3 0,-7-3-25 15,1 0-19-15,-11-4-13 0,2-1-38 16,-6-7-57-16,-2 2-161 0</inkml:trace>
  <inkml:trace contextRef="#ctx0" brushRef="#br0" timeOffset="87245.84">13788 5470 367 0,'0'0'106'0,"0"0"-26"0,0 0 3 0,0 0-22 16,0 0-23-16,0 0-6 0,0 0-1 15,0 0-8-15,0 0-13 0,0-43-10 16,20 43-3-16,13 0 0 15,1 3 1-15,-1 5 2 0,0 3-13 0,-2 1-43 16,-7 5-21-16,-3-1-39 0,-4-4-104 16</inkml:trace>
  <inkml:trace contextRef="#ctx0" brushRef="#br0" timeOffset="87697.9">13994 5623 538 0,'0'0'43'0,"0"0"8"16,0 0 10-16,0 0-7 0,0 0-23 16,-12-60-3-16,12 50-4 0,2 0-7 15,4 3-6-15,5 2-5 0,-5-1-2 0,4 3-3 16,9 2 0-16,-7 1-1 0,13 0 0 16,-4 1-1-16,-1 2 1 0,5 1 0 15,-4 1 0-15,-7 0 2 16,-3 1-2-16,-3-1-2 0,-6-1 2 0,-2 1-1 15,-2-1-3-15,-6 1-5 0,-3 1-2 16,1-1 4-16,-7-2-5 0,7 3-1 16,0-2 8-1,-3-1 4-15,5 4 0 0,8-3-1 0,-4-1 0 0,2-1 1 16,0 0 1-16,2-1 0 0,0-1 0 16,0 0 1-16,0 0-1 0,0 2 0 15,4 2-1-15,0 2 2 0,2 3-1 0,5 2 0 16,5 0 1-1,-1 2 4-15,5-1 4 0,3 1 8 0,-6 0-1 0,3-1-4 16,-7-3-4-16,-1 1-2 0,-4-3 4 16,-4-1-2-16,-4-1-4 0,0-1-2 15,-4 2 0-15,-4-2 1 0,-4 0 4 16,1-2-1-16,-7-1-1 0,5 0-1 16,-5-1-4-16,3 0-1 0,-3 0-16 15,3-2-13-15,-1-1-14 0,3 0-19 0,7 0-19 16,0 0 1-1,-3-1-59-15,3 0-89 0</inkml:trace>
  <inkml:trace contextRef="#ctx0" brushRef="#br0" timeOffset="88091.39">14180 5424 484 0,'0'0'96'0,"0"0"-23"0,0 0 3 0,0 0-1 15,-16-51-37-15,14 45-16 0,2 2 0 16,0 0-6-16,0 1-4 0,0 1-5 16,4 0-2-16,2 1-2 0,0 1-3 15,9 0 1-15,-3 0-1 0,9 6 0 16,-5 1 0-16,9 3-2 0,4 0 1 16,-6 4 1-16,4-1 0 0,0 0 0 15,-3 0 0-15,-5 0 0 0,2-1 0 16,-7-2 1-16,1 0-1 0,-9 0 0 15,0-2 0-15,-2 4 0 0,-2 1-1 16,0 0 1 0,-2 1 0-16,0-2 0 0,0 1 0 0,-2-1 1 15,-2 1-1-15,0-1 1 0,0 0 0 0,2-2 0 0,-2 2-1 16,-2-2 0-16,-3 2 1 0,-1-3 0 16,2 1 0-16,-9-1-1 0,5 0 2 15,-9 0 0-15,2-2-2 0,-3 0-6 16,1 3-20-16,4-3-28 0,-7 3-33 15,3 0-42 1,-2-3-143-16</inkml:trace>
  <inkml:trace contextRef="#ctx0" brushRef="#br0" timeOffset="88656.55">13502 6384 371 0,'0'0'63'0,"0"0"-35"15,0 0 20-15,0 0 15 0,0 0-19 0,0 0-18 16,0 0-9-16,-41-4-4 0,41 5-3 15,0 0-5-15,0-1 0 0,0 0 1 16,0 0 0-16,6 0 2 0,3 0 0 16,1 1 0-16,11 0-1 0,-1-1 0 15,11 0-4-15,2 0 0 0,-2 0-2 16,0 1-1-16,-4 0-38 0,-4 1-53 0,-17-1-73 16,-2-1-206-16</inkml:trace>
  <inkml:trace contextRef="#ctx0" brushRef="#br0" timeOffset="88829.2">13517 6575 619 0,'0'0'52'16,"0"0"-50"-16,0 0 25 0,0 0 40 16,0 0-36-16,0 0-23 0,56-21-4 15,-42 20-3-15,9 0-1 0,-2-1 0 16,-7 2-2-16,11 0-35 0,-11 0-47 15,7 0-52-15,-11-5-73 0</inkml:trace>
  <inkml:trace contextRef="#ctx0" brushRef="#br0" timeOffset="89363.93">14017 6420 457 0,'0'0'83'0,"0"0"-34"0,0 0 18 0,0 0-1 16,0 0-15-16,0 0-20 0,0 0-2 16,0 0-4-16,0 0-6 0,39-34-5 15,-30 34-5-15,-5 0-4 16,0 0-2-16,2 0-1 0,-2 3-1 16,0 0-1-16,-4 1 0 0,0 1 0 15,0 1-1-15,0 0-1 0,-6-1 1 0,-2 1-1 16,-4-1 2-16,-9-1 2 0,4-1-2 15,1-1-2-15,-5-1-5 0,9-1 0 16,1 0 3-16,3 0 1 0,2-2 3 16,2-1 1-16,0-1-1 0,4 0 0 15,0-2 0-15,0-1 0 0,0 0 0 16,0-1 0-16,0-1 0 0,8 0-1 16,4-3 1-16,1 3-1 0,-1 2 1 15,5 1 0-15,-3 2 1 0,9 1 1 16,-7 3 1-16,1 0 1 0,6 0-1 15,-7 6 1-15,1 2 0 0,-7 0-3 0,-10 6-1 16,0 2-1-16,0 4 1 16,-12 5-2-16,-9 0 2 0,4 0 0 0,1-3 2 15,-1-3-2-15,5-2 1 0,4-5-1 16,-1-1 1-16,1 0 0 0,4-4 0 16,0 0-1-16,0-2 1 0,4-1 0 15,0-1 0-15,0-1 1 0,0 2-1 16,0-2-1-16,4 2 1 0,8 0-1 15,5 1 0-15,12 1 2 0,4-2-2 16,4 1-5-16,17 1-19 0,-5-5-27 16,13-3-83-16,-12-15-206 0</inkml:trace>
  <inkml:trace contextRef="#ctx0" brushRef="#br0" timeOffset="91695.33">1542 3830 215 0,'0'0'98'15,"0"0"-45"-15,0 0-3 0,0 0 12 16,0 0 11-16,0 0-12 0,0 0-12 16,0 0-7-16,6-11-2 0,-6 11-9 15,0 0-8-15,0 0-11 0,0 0-5 16,0 2-5-16,2 2-2 0,0 9-3 16,0 5 3-16,-2 9 0 0,3 7 5 0,-1 6 0 15,-2 6 1-15,0 7 0 0,0 4 0 16,0 6 3-16,0 6-3 0,0 1-4 15,0 4-1-15,0 1 1 0,4-1 1 16,0-1-1-16,2-6-2 0,-2-9 3 16,7-10-2-16,-1-7 0 0,-2-11-1 15,-4-4 1-15,2-10-1 0,-1-3 1 16,-3-6-1-16,0-6 0 0,-2 1-6 16,0-2-9-16,0 0-4 0,0-3 0 0,-2-6-16 15,-2-8-23-15,-1-6 28 0,-1-7-36 16,-2-5-101-16,-4-2-84 15</inkml:trace>
  <inkml:trace contextRef="#ctx0" brushRef="#br0" timeOffset="92228.64">1674 3893 301 0,'0'0'51'15,"0"0"-4"-15,0 0 12 0,0 0 0 16,-27-52-17-16,21 44-7 0,4 1-2 16,-2 0 0-16,-2 2-3 0,0 0 1 15,2 0 0-15,-1 0-5 0,1 0-2 16,2 2-4-16,2 0-5 0,0 3-5 16,-2-1-1-16,2 1-7 0,-2 1-2 15,-4 4 0-15,-4 8-4 0,-3 6-2 16,3 9 6-16,-11 2 0 0,9 1 2 15,-7 1 0-15,5 2-2 0,-1-1 1 0,5-1-1 16,-7-5 0-16,3-2-1 0,8-5 1 16,-7-2-3-16,7-3 3 0,0-3 0 15,4-2 0-15,0-4 0 16,0-1 0-16,2-3 0 0,0 0 0 0,0-1 1 16,0-1-1-16,0 0 0 0,0 0 2 15,0-1 0 1,0-4 2-16,0-5 0 0,0-6 0 0,2-3 0 0,-2-8-3 15,2-1 3-15,0-6-1 0,4-3 2 16,0 4-3-16,3 4-2 16,-1 5 1-16,-4 5-1 0,4 4 2 0,3 5 1 0,-5 3-3 15,-2 6 1 1,2 1-1-16,4 1-1 0,7 10-2 0,-1 2 2 0,5 7 1 16,6 2-1-16,-8 0 1 0,3 2-1 15,7-4 1-15,-2 2 0 0,4 0 1 16,6-1-1-16,1-2 0 0,5 0-28 15,2-7-58-15,-9-6-71 0,-7-7-255 16</inkml:trace>
  <inkml:trace contextRef="#ctx0" brushRef="#br0" timeOffset="93674.08">723 3445 179 0,'0'0'62'16,"0"0"-25"-16,0 0-8 15,0 0-2-15,0 0 2 0,0 0-6 0,0 0 13 16,0 0 20-16,0 0-3 15,-10-4-9-15,2 6-2 0,-7 3-8 0,1 3-12 16,-9 0-18-16,7-1-1 0,-7-1 3 16,4-1-4-16,7-1 3 0,0-2-3 15,-5-2 1-15,5 0-1 0,-5 0 0 16,5-4-1-16,-7-3 0 0,7-3 1 16,-5-5 0-16,5-2 0 0,3-2-1 15,-1-2 1-15,6-1-1 0,2 1 0 0,2 1 1 16,0 3 2-16,4 1 1 0,4 3-5 15,3 0 1-15,-1 1 0 16,9 1 0-16,-5-2 0 0,7 3-1 16,1 2 0-16,-5 4 1 0,6 4-1 0,-9 0 0 15,5 6 0-15,-9 4-1 0,7 5 0 16,-7 9-1-16,-6 4 2 0,-2 8 0 16,-2 4 0-16,-6 3 1 0,-8 2 0 15,-1-7-1-15,3-4 0 0,-3-5-5 16,5-5 2-16,2 1 1 0,1-2 1 0,1-5-1 15,4-1 0-15,2-6-3 16,0-4 1-16,2 1 1 0,4-3 2 0,5 1-2 16,-3-1 3-16,6-5-3 15,5 0 3-15,6-9-2 0,2-3 2 16,6-8 0-16,6-2 0 0,0-4 0 0,3-1-13 16,-1 2-39-16,2 2-31 0,-7-4-32 15,-10 4-73-15</inkml:trace>
  <inkml:trace contextRef="#ctx0" brushRef="#br0" timeOffset="94067.87">854 3438 306 0,'0'0'133'0,"0"0"-91"0,0 0 24 16,0 0-11-16,0 0-12 0,0 0-16 15,0 0-8-15,0 0 0 16,-2 7-7-16,10-7-12 0,11 0 0 0,-3-3 0 15,7 0 0-15,4-1 1 0,-3-1-1 16,-1-1 1-16,0-2 1 0,0 1-1 16,-7-6-1-16,5 5 1 0,-11-5 1 15,5 2 0-15,-5 1 1 0,-6-3-1 16,0 2-1-16,-4-2 2 0,0-1 2 16,-4-2-2-16,0 0 2 0,-4 0 0 0,-7 2-1 15,5 3 1-15,0 2 4 16,-5 5 6-16,7 1-7 0,-2 3-3 0,-5 0-2 15,9 0-3-15,0 5 0 0,-5 8-3 16,-1 8-1-16,4 7-1 0,-5 4 4 16,5 5 0-16,4 1 1 0,4 2 0 15,2-1-2-15,6-6 2 0,9-6-7 16,-5-4-9-16,9-6-8 0,4-7 1 16,-3-4-1-16,5-6 2 0,0-3-11 15,4-10-14-15,0-5-14 0,-4-3-6 0,-4-2-23 16,-1-4-47-16</inkml:trace>
  <inkml:trace contextRef="#ctx0" brushRef="#br0" timeOffset="94272.33">1337 3070 448 0,'0'0'19'16,"-26"-60"44"-16,15 52-1 0,3 4 1 16,4 1-24-16,2 3-10 0,0 3-11 15,0 9-18-15,0 5 0 0,2 8 0 16,0 5 0-16,0 5 1 0,8 5 2 0,2 5-3 15,0-1 2-15,1 3-1 16,7 0-1-16,-3-5 2 0,6-1-2 0,-3-7-5 16,1-8-8-16,1-4-8 15,-7-4-20-15,1-7-25 0,-1-3-29 0,-9-2-47 16,-4-5-155-16</inkml:trace>
  <inkml:trace contextRef="#ctx0" brushRef="#br0" timeOffset="94460.79">1249 3359 463 0,'0'0'40'0,"0"0"2"0,-5-50-8 0,12 39 6 15,1-1-16-15,6-2-9 16,-1-1 2-16,12 2-8 0,-1-1-5 16,5 5-4-16,-2 5 2 0,4 0-2 0,0 2 0 15,2 2 0-15,-2 0-36 0,-4 2-36 16,-2 3-48-16,-17-2-107 0</inkml:trace>
  <inkml:trace contextRef="#ctx0" brushRef="#br0" timeOffset="94775.79">1511 3287 463 0,'0'0'67'0,"0"0"-15"0,0 0 4 15,0 0-14-15,0 0-16 16,0 0-12-16,0 0-11 15,0 0-3-15,0 0-9 0,0 0 9 0,25 65 1 0,-17-47-1 16,5 0 0-16,3-3 0 16,-10-4 1-16,5-2-1 0,1-3 0 15,-6-5 0-15,0-1 1 0,3 0-1 0,3-6 2 16,-6-2 2-16,-2-3 3 0,3-3 15 16,-3 1-4-16,2-3 2 0,-4-1-4 15,-2 0-2-15,0-4-5 0,-2 0-4 16,-4-2-2-16,-3-2-1 0,3 5 0 15,2 0-2-15,-2 4 1 0,0 5-1 16,4 5-2-16,0 5-22 0,0 1-8 16,2 0 1-16,0 4-12 0,2 7-28 15,2 8-85-15,0 3 25 0,-2-1-83 0</inkml:trace>
  <inkml:trace contextRef="#ctx0" brushRef="#br0" timeOffset="95089.29">1757 3316 404 0,'0'0'112'16,"0"0"-33"-16,0 0-10 0,-27-58-9 0,19 41-19 15,2 0-23-15,2-4-7 0,2 3-3 16,-1 3 3-16,3 2 1 0,3 4-2 16,1 3-4-16,2 3-5 0,8 1-1 0,-7 1-1 15,7 1-2-15,5 8 0 0,-7 2 1 16,7 6 0-16,-9 2 1 0,4 5-2 15,-5 6 1-15,-7 4 0 16,-2 3 2-16,0 2 0 16,0-4 0-16,-2-8-13 0,0-4-13 0,0-8 6 0,-1-3 8 15,1-2 12 1,2-1-2-16,0-4 0 0,5-3-6 0,-3 0-10 0,-2-1 5 16,2-3 6-16,0-7 4 0,4 1-3 15,2-3-4-15,0 1-22 0,1-1-12 16,-5-3-30-16,4-1-20 0,5-3-19 15,-7 3-42-15</inkml:trace>
  <inkml:trace contextRef="#ctx0" brushRef="#br0" timeOffset="95475.61">1893 3253 261 0,'0'0'73'15,"0"0"18"-15,0 0-4 0,0 0-3 16,0 0-22-16,0 0-15 0,0 0-12 16,0 0-12-16,0 0-8 0,-20-42-1 0,20 42-5 15,0 0-4-15,4 1-5 16,4 4-2-16,5 2 1 0,-5 5-1 15,2 5-1-15,1 4 1 0,-3 1 0 16,-4 1 2-16,-2-2 2 0,2 1 2 16,0-4-3-16,0-3-1 0,3-3 0 15,-5-5-9-15,-2-4 3 0,0-1 3 16,0-2 3-16,0 0 1 0,0 0 4 0,0-3 4 16,0-3 3-16,0 0 16 0,0-4-19 15,-2-2-3 1,-3-3 1-16,5-4-1 15,0-2 1-15,0-6-2 0,0-1-1 0,5-3-2 0,-3-1 0 0,4 4-1 16,-2 6 1-16,-4 7 0 0,6 6-2 16,0-1 1-16,5 5 0 0,-3 2-1 15,-2 3 0-15,5 0-1 16,3 4 1-16,-6 5 0 0,5 6-1 0,1 0 1 16,-10 5 1-16,3 5 0 15,-1 1 0-15,-4 4 0 16,2-2 0-16,-2-1-1 0,-2-2 0 15,0-2-1-15,4-2-32 0,2-3-16 16,-2-2-29-16,3 0-30 0,-1-7-79 16</inkml:trace>
  <inkml:trace contextRef="#ctx0" brushRef="#br0" timeOffset="97356.19">2433 3512 193 0,'0'0'36'16,"0"0"9"-16,0 0 9 0,0 0-2 16,0 0-5-16,0 0-4 0,0 0-6 15,-31-3 3-15,31 3 2 0,0-1-7 16,0-3-8-16,0-1-4 0,0 1-2 15,0-3 1 1,0 1-2-16,0-3 5 0,2 0 14 0,8-1-37 0,5-2 0 16,-5 1-1-16,9 0-2 0,-1 3 2 15,5 1-1-15,0 2 0 16,0 4 0-16,1 1 0 0,1 1 0 0,-6 5-1 0,2 1 1 16,-9 1-1-16,2 4-2 0,-9-1 3 15,-3 1-3-15,-2 0 3 0,-2 5 0 16,-7 0 1-16,-5 2 1 0,1 2 1 15,-7-4-2-15,7-1 1 0,-5-1-2 16,5-3-5-16,-1-2 1 16,6-3 1-16,1-3 0 0,5-2 3 0,0 0 0 15,0-2 0-15,2 0 0 0,0 0 1 16,0 0 2-16,0 0 0 0,0-2 0 16,0 2-2-16,0-3 0 0,2-1 0 15,2-2 0-15,3 0 0 0,7 2 0 0,-2 1 0 16,9 0 1-16,-2 3 0 0,6 0 0 15,-5 2 0 1,-3 3 0-16,5 3-1 0,-11 3 0 0,1 0-1 16,-1 1 0-16,-7-1 0 0,-2 2 2 0,-2-1 0 15,-2 2-2-15,-13 0 1 0,1 1 4 16,-5-2-1-16,3-1 1 0,-7-1-1 16,2-2-3-16,1-2 3 0,1-3-4 15,4 3-17-15,9-6-14 16,0 0-4-16,0-1 5 0,4 0-4 15,2 0-11-15,0-2-23 0,0-6-26 0,6-2-68 16,-4 0-57-16</inkml:trace>
  <inkml:trace contextRef="#ctx0" brushRef="#br0" timeOffset="97582.33">2797 3595 319 0,'0'0'103'0,"0"0"4"0,0 0-12 0,0 0-28 16,0 0-5-16,0 0-13 0,0 0-12 0,0 0-15 16,-27-28-6-16,33 23-9 0,7 0-6 15,-1-1-1 1,13-2-1-16,2 1 1 0,6 1-1 0,0 1 1 16,2 3 1-16,-4 0-1 0,-8 2-19 0,1 3-28 15,-5 5-32-15,-7 3-7 16,-5-3-41-16,-5-3-42 15,-2-1-183-15</inkml:trace>
  <inkml:trace contextRef="#ctx0" brushRef="#br0" timeOffset="97796.96">2865 3445 476 0,'0'0'91'0,"0"0"-9"0,0 0-8 15,-31-54-5-15,29 50-23 0,0 2-13 16,0 1-6-16,2 1-5 15,0 0-6-15,0 1-10 0,0 5-6 0,4 4-2 16,0 8-1-16,13 4 1 0,-5 8 2 16,-2 4 2-16,9 6 0 0,-7 0 0 15,7 2 0-15,-9 1-1 0,3-6 2 16,1-1-3-16,-3-1 0 0,1-3-5 16,-4-4-35-16,-4 0-35 0,-4-6-49 15,0-2-75-15,-2-5-286 0</inkml:trace>
  <inkml:trace contextRef="#ctx0" brushRef="#br0" timeOffset="98552.24">3620 3330 161 0,'0'0'85'0,"0"0"-43"15,0 0 7-15,0 0 17 0,0 0-9 16,0 0-14-16,0 0-8 0,-36-14 0 16,34 14-1-16,-4 0-8 15,4 1-1-15,0 1-1 0,-2-1-3 16,0 4-7-16,-2 2-4 0,-3 3-6 0,-5 4-1 15,3 0-1-15,-5 1-1 16,4 3 1-16,-3-4-1 0,-2 2 1 0,3-2-1 16,-5-2 0-16,5 2 0 0,-5-4-1 15,3 0-5-15,-5 2-13 0,-4-5-5 16,7 1-4-16,-3-5 1 0,7-1 0 16,-3-1 18-16,11-1 7 0,-2-3 1 15,1-3 1-15,1 0 3 0,4-2-3 16,-2-2 13-16,4 2 5 0,0-3-1 0,0 1 0 15,2 0-3-15,4 1-2 0,3 2-1 16,1-1-1-16,0 1 2 0,5 1-3 16,-1 1 3-16,9 3-4 15,0 1 2-15,-1-1-7 0,5 2-1 0,-4 6 1 16,-9 5 1-16,3 4-5 0,-7 5-1 16,-8 7 0-16,-2 3 1 15,-4 3 3-15,-10 1-1 0,1-5 2 0,1-6-1 16,-7-2 0-16,11-6-3 0,0-2 1 15,-5-3 1-15,9-1-2 0,2-3 0 16,0-3 0-16,2-1 0 16,0-2 0-16,0 0 0 0,0 0 0 0,0 0 1 15,4 0-1-15,5-2-1 0,9-4 1 0,5 1 0 16,2-3 0-16,2 2 0 0,4 3-6 16,-5 3-49-16,-3 0-36 0,-6 5-92 15,-9 3-182-15</inkml:trace>
  <inkml:trace contextRef="#ctx0" brushRef="#br0" timeOffset="98805.45">3349 3974 516 0,'0'0'69'0,"0"0"-1"0,0 0-9 0,0 0-2 16,0 0-26-16,0 0-19 0,0 0-12 15,0 0 0-15,16-11-4 0,5 10 4 16,0-4 0-16,8 1 0 0,-1 0 0 16,4 3 0-16,-6 1-5 0,-9-2-60 0,2 11-12 15,-13 1-65-15,-6 0-164 16</inkml:trace>
  <inkml:trace contextRef="#ctx0" brushRef="#br0" timeOffset="98996.95">3402 4178 302 0,'0'0'340'16,"0"0"-256"-16,0 0-7 15,0 0-19-15,0 0-18 0,0 0-20 0,0 0-12 0,0 0-8 16,0 0-2-16,36-27 2 0,-12 17 0 15,-3 1 0-15,0 4-3 16,4 2-4-16,-3 2-29 0,1 1-26 16,4 0-42-16,0 0-16 0,-7 0-145 0</inkml:trace>
  <inkml:trace contextRef="#ctx0" brushRef="#br0" timeOffset="99228.7">3760 3898 495 0,'0'0'38'0,"0"0"-9"0,0 0 26 15,0 0-16-15,0 0-17 0,0 0-9 0,0 0 12 16,0 0 4-16,0 0-10 0,-35-3 0 16,35 3-5-16,4-3-9 0,4-2-5 15,9-1-2-15,4-2 1 0,3-1 0 16,7-2 1-16,2 3 0 0,-2 1 0 15,-4 3-6-15,-12 3-62 16,-1 1-10-16,-10 2-54 0,-4 5-52 0</inkml:trace>
  <inkml:trace contextRef="#ctx0" brushRef="#br0" timeOffset="99607.27">3779 3871 467 0,'0'0'97'0,"0"0"-22"0,0 0 5 0,0 0-4 15,0 0-36-15,0 0-21 0,0 0-7 0,0 0-3 0,0 0-9 16,-19 22-1-16,19-6 1 16,0 2-1-16,0 0 2 0,2 0-1 0,-2-3 1 15,4 1 0-15,0-4-1 0,1-2 1 16,-1-2-2-16,-2-1 1 16,-2-3-1-16,0 2-2 15,0-3 1-15,0-1-3 0,0-2-1 0,0 0-3 0,-2 0 7 16,-7-1 2-16,7-2-1 0,-2-1 0 0,2-2 0 15,0 2 1-15,-2-3-2 0,4-1-1 16,-2 1 1-16,2-2 1 0,0 1 0 16,2-1 0-16,4 3 1 0,2 0 0 15,7 1 0-15,-5 3 0 16,9 1 0-16,-5 1 1 0,11 1 2 0,-8 5 0 16,3 2 2-1,1 4 0-15,-9 1 1 0,-3 3-3 0,-5-1-3 0,-4-3 1 0,0 0 2 16,-6-1 1-16,-3 3-3 0,-9-4-1 15,1 2-8 1,-6-4-41-16,-5 0-66 0,5-2-101 16</inkml:trace>
  <inkml:trace contextRef="#ctx0" brushRef="#br0" timeOffset="101145.08">649 2313 60 0,'0'0'37'0,"0"0"-2"0,0 0 19 16,0 0 6-16,0 0-8 0,0 0-16 15,0 0 5-15,0 0 5 0,-29-28-4 16,29 25-3-16,0 0-4 0,-2 0-8 0,2 3-3 16,0-2-4-16,0-1-3 0,0 3-1 15,0-1-1-15,0 1 2 0,0 0-5 16,0 0 1-16,0 0 1 0,0-2 1 16,0 2-1-16,0 0-8 0,0 0-1 15,0 1-1-15,0 1-4 0,0 2-1 16,2 3-3-16,4 2 4 0,1 3 0 15,-1 1 1-15,2 5 0 0,-4 0-1 16,4 2 1-16,5 6 0 0,-5 0 0 16,-2 2-1-16,5 1 0 0,1-3 1 15,-6-2-1-15,5-3 0 0,-1-2 2 0,-2-3-2 16,-4-2 0-16,0-2 0 16,3-2 1-16,-3 1-1 0,-2-3 0 0,4 1 2 15,-4-3-2-15,0 1 0 16,0-1 1-16,-2-3 0 0,2-2-1 0,-2 0 1 15,0-1-1-15,0 0 1 0,0 0 1 16,0 0-1-16,0 0 1 0,0 0 2 16,0 0-1-16,0 0 2 0,0 0 5 15,0 0 11-15,0 0-4 0,0-2-6 16,0 0-4-16,-2 0-3 0,0-1-4 16,-2 3 1-16,4 0-1 0,0 0 0 15,0 0 0-15,-2 0 0 0,2 0 0 16,0 0-2-16,0-2 1 0,0 2-1 0,0-1 2 15,0 1-1-15,0 0-1 16,0 0 2-16,0 0 0 0,0 0 0 0,0 0-2 16,0 0 2-16,0 0 0 15,0 0-2-15,0 0 1 0,0 0 0 0,0 0 1 16,0 0-1-16,-4 0 1 0,4 0 0 16,-2-1 0-16,2 1 0 0,-2 0 0 15,0 0-1-15,2 0 1 0,-2 0 0 16,2 0 0-16,0-2-1 0,0 2 0 15,0 0 1-15,0 0-3 0,0 0 2 16,0 0-3-16,0 0-1 0,0 0-3 16,0 0 3-16,0 0-3 0,0 0 3 15,0 0 0-15,0 0-2 0,0 0 7 16,0 0-4-16,0-1 0 0,0 1 1 16,0 0-1-16,0 0 2 0,0 0 2 15,0 0-1-15,0 0 1 0,0 0-1 0,0-2 2 16,0 2-1-16,0 0 0 0,0 0 1 15,0 0-1-15,0 0 0 0,0 0 0 16,0 0-11-16,0 0-8 0,0 0-7 16,0 0 1-16,0 0 3 0,0 0 0 15,0 0-6-15,-5-3-59 0,1-1-35 16,2 0-102-16</inkml:trace>
  <inkml:trace contextRef="#ctx0" brushRef="#br0" timeOffset="101634.76">779 2350 177 0,'0'0'175'0,"0"0"-121"0,0 0-3 16,0 0 20-16,-31-56-12 0,25 47-21 16,-4 0-8-16,1 4 1 0,3-1-3 15,2 4-4-15,0-1-5 0,0 2-2 16,2 1-1-16,-4 0-3 0,4 0-3 16,-3 0-4-16,1 0-3 0,2 0-3 15,0 0 1-15,-2 0-1 0,-2 4 0 16,-5 7-3-16,1 4 0 0,4 3 1 15,-9 5 0-15,5 1 2 0,4 1-1 16,2 1 1-16,0 0 0 0,2 1 0 16,2 3 0-16,0-1 0 0,4 0 0 15,2-2 1-15,2-4-1 16,7-1 0-16,-5-5-1 0,2 0 0 0,7 0 1 0,-2-4 1 16,3 1-1-16,11-5 0 15,0-1-2-15,2-2 2 0,5-5 2 0,-3-1 0 16,4 0 2-16,-4-7-1 15,-4-1 6-15,-4-1 1 0,-2 1-6 16,-13-1-3-16,3 1 2 0,-7 1-2 0,-4 2-1 16,-2-3-11-16,0-1-40 15,-2-1-30-15,-2-1-31 0,-2 2-96 0</inkml:trace>
  <inkml:trace contextRef="#ctx0" brushRef="#br0" timeOffset="103362.4">1172 2305 371 0,'0'0'87'0,"0"0"-20"16,0 0 6-16,0-50-4 0,-4 37-24 15,-2 2-8-15,0 1-8 0,1-1-3 16,-1 3-8-16,2 1-5 0,-2 2-3 0,-4 3-4 15,1 1-1-15,3 1-5 0,-4 6-1 16,-7 4-4-16,7 6 2 16,-5 2 2-1,5 1 0-15,2 1-1 0,-3 1 2 0,1 1-1 0,4 0 0 0,2 0-1 16,0-2 2-16,2 1-1 16,2-2 0-16,0-2 0 0,2-1 0 0,4-4 0 31,-4 0 0-31,8 0 0 0,1-5 0 0,-1 1 0 0,-4-2 1 0,11 1 0 15,-5-3 0-15,0-1 0 16,7-3 1-16,-7 0 0 0,7-4 0 0,-11-4 0 0,9-2 1 31,-7 0 0-31,-4-1 1 16,5-2 0-16,-3 0 2 0,-4 0 4 16,0-1 0-16,-2-1 0 0,-2-3 2 0,0-2-3 15,0-1-1-15,0 1-2 16,0-1-4-16,0 4 3 0,0 5-4 0,0 3 2 15,-2 3-1-15,2 5-1 0,0 1 1 16,0 0-1-16,0 0 0 0,0 2-3 16,0 7-5-16,0 7-4 0,0 5 10 15,2 4 2-15,0 0 0 0,0 0 0 16,3-5 0-16,1-3-2 0,2 0-5 16,0-6 2-16,-4-2 0 0,7-3 0 15,-1-3-2-15,-2-3 0 0,3-3 3 16,1-7 3-16,-2-2 1 0,1-3 0 15,3 1 0-15,-3 1 0 0,-3-2 0 0,0 1 0 16,5 0 0-16,-9-4 2 0,0 1-1 16,0-2-1-16,-2-3 1 0,-2-1 1 15,0-3-2-15,0 4 2 0,-2 2 0 16,-2 6-2-16,0 3 6 0,2 2 6 16,0 3-2-16,0 1-3 0,-3 3-3 15,3 1-2-15,-4 1-1 0,2 1-1 0,-2 8-7 16,0 9 3-16,-1 5-1 15,3 2 4-15,-2 3 0 0,4-2 1 16,2 2-1-16,0-3 1 0,0 4-1 16,2-4 1-16,6-1 0 0,1-6 0 15,-5 0 0-15,4-5-1 0,4-1 0 0,-1-6 1 16,-1-2 0-16,7-1-1 0,-7-3 1 16,2 0 3-16,5-5-3 0,-5-6 0 15,7-4 1-15,-9-4 3 0,5 2-3 16,-5 0 2-16,0-1-1 0,1 0-2 15,-7-4 1-15,0-2 0 0,-2 0-1 16,-2-5 1-16,0-4 1 0,0-3-1 16,-2-4 0-16,-4 1-1 0,0-1-2 15,-3 6 2-15,1 5 1 0,6 6 2 16,-2 9 0-16,0 5-1 0,4 7-1 0,-2 2 4 16,2 0 0-16,0 0-5 0,0 4-3 15,0 10-7-15,2 2 2 0,6 6 8 16,-6 5-1-16,4 0 2 15,5 2-1-15,3 2 1 0,-8-1 0 0,7 0-1 16,-3-3 0-16,-4 0 0 0,0-4 0 16,1-1-2-16,1-3 2 0,-4-1 0 15,0-3 0-15,-2-2-1 0,0-5-2 0,-2-3-4 16,0-2 6-16,2-2-3 16,-2-1 0-16,0 0 3 0,0 0 1 15,0 0 1-15,0-4 2 0,0-1-1 16,0-3 2-16,0-5-2 0,0-2 0 0,-2-1-2 15,2-3 3-15,0-3 0 0,0-3 0 16,0 3-1-16,2 1-1 0,2 8-1 16,1 4 0-16,-3 4-1 0,2 5-1 15,2 0 0-15,2 3-1 0,-2 5-1 16,7 4 0-16,-1 3 1 0,-6 1 1 16,7 0 0-16,-3 2 2 0,-2-4 0 15,-1-1 0-15,-1-4 0 0,2-2 1 16,0 0-1-16,-3-4 0 0,3-1 1 15,4-2-1-15,1-5 1 0,1 0 0 0,5-4 0 16,-3-1 1-16,1-2-1 0,-1 0-1 16,-1 1 2-16,-9-1-1 0,4-1 0 15,-1-3 2-15,-5 0 0 0,-2-4 0 16,0-2-1-16,-2-2 1 0,0-1 5 16,0-2-4-16,-2 6-1 0,-4 0 3 15,-5 4 0-15,5 6 5 0,0 2-4 16,4 2 2-16,-2 5-3 0,-1 1-2 15,5 1 0-15,-2 0-4 0,-2 3-3 16,0 7-4-16,0 6-3 0,-2 8 8 0,4-2 2 16,0 6 0-16,-2-1 1 0,-1 3-1 15,-1 0 1-15,6-4 1 0,0-3-2 16,0-3 1-16,4-3-1 0,0-3 0 16,3-2-2-16,-3-2 1 0,4-1 0 15,4-3-5-15,-1-1-4 0,5-3-3 16,3-2-3-16,4 0-10 15,-5-4-6-15,5-4-16 0,0-2-17 0,-7 0-8 16,5-1-32-16,-9-3-63 0,3-2-191 0</inkml:trace>
  <inkml:trace contextRef="#ctx0" brushRef="#br0" timeOffset="103698.36">2113 1887 397 0,'0'0'75'16,"0"0"-5"-16,0 0 11 0,0 0-4 0,0 0-10 15,8-40-25-15,-8 38-11 16,4 2-6 0,-4 0-7-16,0 0-12 0,2 4-6 0,2 3-2 0,0 4-6 0,-2 6 5 15,5 5 2-15,-1 3 1 0,2 7 1 16,-4 5 0-16,0 2 2 0,-4 5-2 15,2-1 2-15,0 0-2 0,3-3 1 16,1-4-2-16,0-2 4 16,4-7-4-16,-1-6 0 0,-3-4 0 15,6-4 0-15,-1-3 0 0,-5-5 0 0,2 0-2 16,2-4-2-16,-1-1-4 0,-3-5-1 16,2-4-1-16,7-4-4 15,-7-1-12-15,-4-6-13 0,2-1-18 0,5-2-12 16,-7-8-34-16,-2-1-33 0,-2 2-95 15</inkml:trace>
  <inkml:trace contextRef="#ctx0" brushRef="#br0" timeOffset="103871.32">2185 1835 359 0,'0'0'33'0,"0"0"24"0,0 0 20 0,0 0-11 0,0 0-30 15,0 0-10-15,0 0-12 0,0 0 0 0,45-52-12 16,-16 40-2-1,4-1 0-15,3 4 0 0,-1 5 1 0,-4 4-1 0,-6 1-1 16,-5 9-43-16,3 2-64 0,-17 0-61 16</inkml:trace>
  <inkml:trace contextRef="#ctx0" brushRef="#br0" timeOffset="104114.87">2286 2023 356 0,'0'0'201'0,"0"0"-145"16,0 0 4-16,0 0 22 0,0 0-34 0,0 0-24 31,0 0-12-31,19-52 1 0,-7 44-4 16,7-2-5-16,2-1-4 0,-3-2 3 0,11 3-3 0,-2 0 0 0,-6 2 1 15,3-1 0-15,-1 4-1 16,-10-1 0-16,-1 5-1 0,-4 1-4 0,-6 0-32 15,-2 0-26-15,0 1-16 0,-10 5-7 16,-2 1-2-16,1-1-73 0,-1 0-127 16</inkml:trace>
  <inkml:trace contextRef="#ctx0" brushRef="#br0" timeOffset="104563.83">2369 1938 284 0,'0'0'67'0,"0"0"14"0,0 0 13 0,0 0-21 15,0 0-19-15,0 0-14 0,0 0-7 16,0 0-11-16,0 0-11 0,-31 9-11 15,31-1 1-15,0 1 2 0,0 1 1 32,2 4 0-32,4-2-1 0,-2 2 0 15,5 0-2-15,-3-1 1 0,-2-2-1 16,0 0 1-16,0-1-1 0,-2-3-1 16,0 0 3-16,2 1-3 0,-4-1 3 0,5-1-1 15,-3 0-1-15,-2-2 3 16,0-4-3-16,0 1 0 0,0-1 0 15,0 0 3-15,0 0 0 0,0 0 1 16,-2 0 2-16,-3 0-1 0,1-1-4 0,2-1-2 16,0 0 2-16,0-2 0 0,0-1-1 15,0-1-1-15,2 0 0 0,0-4-3 16,0 1-2-16,0 2 1 0,6-1 3 16,-2 2-2-16,7-1 2 0,-3 3 1 15,0-1 1-15,7 2 1 0,-3 2-1 16,5-1-1-16,1 1 5 0,5 0-5 0,-4 1 1 15,1 0-1-15,-5 0 1 16,1 4 3-16,-10 2 0 0,3 3 0 16,-5 0-3-16,2 3 1 0,-6 2 1 15,-4 2 2-15,-4 0 1 0,-1 1 2 0,-3-3-1 16,-3 0-5-16,7 0 2 0,-2-2-1 16,-5-1-2-16,9 1-1 0,-4-5-2 15,-3 0 1-15,5-4-19 0,0-2-29 16,-7-1-31-16,5 0-26 0,2 0-121 15</inkml:trace>
  <inkml:trace contextRef="#ctx0" brushRef="#br0" timeOffset="105051.93">2536 1802 416 0,'0'0'113'15,"0"0"-55"-15,0 0 12 16,0 0 8-16,0 0-9 0,0 0-32 0,0 0-11 16,0 0 0-16,-8-49-10 0,8 49-7 15,0 0-1-15,0 0-1 0,0 0-2 16,0 0-4-16,0-1-1 0,2 1 0 16,2 0-3-16,0 3 1 0,9-2 1 15,3 3 0-15,7-1 1 0,-4-1 0 16,6-2 0-16,-3 0 0 0,-3 0 1 15,4 0-1-15,-11 0 0 0,2 0-1 0,-5 0 1 16,-7 0 0-16,2 3 0 0,0-1 0 16,2 2 0-16,0 2-1 15,1 0 1-15,-5 4-1 0,2 3 0 0,-2 0 1 16,0 4 0-16,0 3 1 0,0 1 0 16,0 1 0-16,-2 3 0 0,4-1 0 15,0-1-1-15,-1 1 1 0,-3 1-1 16,0 0 0-16,0 3 2 0,2-2-2 0,0-1 1 15,0-3-1-15,0 0 1 16,0-4 0-16,-2-2-1 0,2-4 2 16,-2-2-2-16,0-3 0 0,-4-2 0 15,-4 1 1-15,-7 2 1 0,5-2 2 0,-5-1-2 16,1-2 0-16,6 0-2 16,-7 2-19-16,1-1-27 0,-5-1-49 0,7 2-65 15,-5-5-261-15</inkml:trace>
  <inkml:trace contextRef="#ctx0" brushRef="#br0" timeOffset="106139.29">2993 1862 103 0,'0'0'291'0,"0"0"-251"0,0 0-26 0,0 0 13 0,0 0 27 15,0 0-8 1,0 0-14-16,0 0-5 0,-4 9 6 0,6-10-4 0,0 0-4 15,2 0-9 1,5-1-10-16,11-2-3 0,1 0 6 0,6-4-5 0,2 3-3 0,2 2-1 16,-4 3 0-1,-9 1-47-15,1 5-28 0,-11 3-53 16,-4 0-69 0</inkml:trace>
  <inkml:trace contextRef="#ctx0" brushRef="#br0" timeOffset="106318.69">3088 2214 126 0,'0'0'473'15,"0"0"-394"-15,0 0-16 0,0 0-2 16,0 0-18-16,0 0-37 0,0 0-5 0,0 0-1 16,73-17 1-16,-38 8 1 15,2-3-2-15,2 4-7 0,-2 3-66 0,-3 2-23 16,-8 3-44-16,-3 2-117 15</inkml:trace>
  <inkml:trace contextRef="#ctx0" brushRef="#br0" timeOffset="106957.73">3405 1845 214 0,'0'0'61'16,"0"0"-39"-16,0 0-3 0,0 0 3 15,0 0-7-15,0 0-5 0,0 0-9 16,0 0 0-16,0 0 0 0,12-19-1 16,-12 18 4-16,0-2 5 0,2 2 9 15,-2-1 8-15,0 1 9 0,0-1 4 0,0-1 1 16,0 3-2-16,0-1 2 0,0 0-1 15,0 0-5-15,0 0 5 0,2 1-13 16,-2 0-11-16,2 0-6 0,-2-1-3 16,2 1-2-16,0-3-2 0,9-1-1 15,7-2-1-15,-1-3 2 0,12-3-2 16,0-1 1-16,4 0 0 0,0-1-1 16,-4 3 1-16,2 4 0 0,-9 2 0 0,-5 2-1 15,0 3-1-15,-7 3-1 16,-6 6-66-16,-4 2-23 0,0 0-49 15,-4-1-33-15</inkml:trace>
  <inkml:trace contextRef="#ctx0" brushRef="#br0" timeOffset="107430.84">3549 1773 520 0,'0'0'86'16,"0"0"-16"-16,0 0 7 0,0 0-15 15,0 0-26-15,0 0-13 0,0 0-5 16,0 0-7-16,0 0-6 0,-10-36-5 16,10 39-2-16,0 5-3 0,0 3 0 15,2 4 4-15,4 4 0 0,-4 1 1 0,0 3 1 16,0 3-1-16,0-1 1 0,1-2-1 16,-1-1 0-16,0-2 0 0,0-3-8 15,2-4-4-15,0-4 4 0,-2 0 0 16,0-4 3-16,2-2 3 15,-4-3 2-15,0 0 0 0,0 0 0 0,0 0 3 16,0 0 0-16,0 0 1 16,0-3 2-16,0 0 1 0,-6-4-2 15,4 0-4-15,0 1 2 0,-2-2 0 0,2 3 1 16,2-2-1-16,0 0 0 0,0 1 0 16,2 1 0-16,2-1-3 0,6 2 0 15,-1-1-1-15,-1 4 0 0,10-1 0 0,-3 2 0 16,12 0 1-16,0 3 1 0,4 3-1 15,0 0 1-15,-7 3-1 16,1 1 1-16,0 1-1 0,-17 1 2 0,3-1-2 16,-3-2 0-16,-4 2 2 0,-4-1-1 15,-6 4-1-15,-9 0 2 0,-1 1 4 16,-7 2-2-16,-6-2 0 0,2-1-2 16,5-3-2-16,1 0-10 0,2-1-30 0,5-3-42 15,-3 4-54-15,3-2-91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4:23:30.645"/>
    </inkml:context>
    <inkml:brush xml:id="br0">
      <inkml:brushProperty name="width" value="0.05292" units="cm"/>
      <inkml:brushProperty name="height" value="0.05292" units="cm"/>
      <inkml:brushProperty name="color" value="#FF0000"/>
    </inkml:brush>
  </inkml:definitions>
  <inkml:trace contextRef="#ctx0" brushRef="#br0">9434 7331 122 0,'0'0'46'0,"0"0"-16"0,0 0 5 0,0 0 9 15,0 0-1-15,0 0-7 0,0 0-8 16,-8-12 7-16,6 10 4 0,2 0-2 16,-2 0-2-16,2 1-4 0,0 1-3 15,0-2-3-15,0 2-4 0,0 0-8 16,0 0-7-16,0 0 0 15,0 0-3-15,0 0-1 0,0 0-1 0,0 0 0 16,2 0-1-16,2 0 1 0,2 1-1 16,3 2 2-16,1-1 0 0,6 3 4 15,3-1 10-15,4 0-1 0,2 1-5 16,6-1-1-16,2 1-1 0,2-2 0 16,6-1 0-16,1 1-3 0,7-4 2 0,7 1 0 15,6 0-3-15,2-4 4 0,8 1-2 16,3-1-2-16,3-1 0 0,9 0-1 15,-2-1 2-15,4 0 1 0,4 0-1 16,-2 1 0-16,-2 1 1 0,-5-1-3 16,-9 3-3-16,-7 1-4 0,-8 1 4 0,-17-1 1 15,-10 1 0-15,-14 2 0 16,-9-2 0-16,-7 0-1 0,-1 0 1 16,-2 0 0-16,0 0 3 0,0 0 0 15,0 0-3-15,0 0 0 0,0 0 0 16,0 0 0-16,0 1 0 0,0 0-1 0,0 2 1 15,0 0-1-15,0 0 0 0,-2 3 0 16,2-2 0-16,0 3-3 0,-3-1-13 16,3 1-12-16,-4 1-22 15,4-1-6-15,0 0-13 0,0-1-26 0,0-1-27 16,0-2-74-16</inkml:trace>
  <inkml:trace contextRef="#ctx0" brushRef="#br0" timeOffset="756.5">13114 7335 327 0,'0'0'55'0,"0"0"0"15,0 0 25-15,0 0-7 0,0 0-20 0,0 0-20 16,0 0-11-16,-11-6-5 0,11 6-4 16,-2 0 1-16,2 0-1 0,0 0 1 15,0 0 0-15,7 0-4 0,-1 0 1 16,6 0 0-16,7 2 3 0,8 0-3 0,2 0 2 15,10-1 0-15,0 2-2 16,15-3 1-16,4 0-1 0,10 0-5 0,11-1-3 16,-3 1-1-16,7 0 2 0,-5-4-2 15,-12 1 0-15,1-3 1 0,-7 4-1 16,-17-2 1-16,-4 2-1 0,-8-1-1 16,-6 2 3-16,-15 1-4 0,-3-1 2 15,-3 1-2-15,-4 0 0 0,0 0 0 16,0 0 0-16,-4 0 0 15,-1 5 0-15,-1 3 1 0,0-2-1 0,4 1 0 0,-4 1-1 16,-3 0-1-16,3 1-2 0,0-3-4 16,2 1-7-16,0-1-4 0,2 2-6 15,-2 1-6 1,2-2-12-16,-3-2-15 0,5 1-15 0,0-3-20 16,-4-3-90-16</inkml:trace>
  <inkml:trace contextRef="#ctx0" brushRef="#br0" timeOffset="4703.01">9480 8392 211 0,'0'0'63'0,"0"0"-18"0,-15 1 2 0,9-1-3 16,2 0-1-16,0 0-6 0,2 0-3 15,-2-1 29-15,4 1-50 0,0 0-2 16,0-2-2-16,0 2-2 0,0 0-1 16,0 0-1-16,0 0-1 0,0 0-1 15,0 0-1-15,0 0 2 0,2 1 0 16,2 0 1-16,4 0 3 0,2-1 8 15,5 0-4-15,4 0 1 0,3 0 1 0,1-1-1 16,8 0-5-16,2 0-3 0,4-2 2 16,7-1 2-16,5-1 0 0,7 1-1 15,12-4 2-15,7-2-2 0,3 1-2 16,7 1-1-16,-2-1 0 0,-1 3-2 16,1-2-1-16,-4 1 2 0,-7 1 1 15,-4 0 2-15,-6 2-1 0,-10 1-3 0,-11 1-3 16,-8 0-1-16,-18 1 1 15,-5 1 0-15,-4 0 2 0,-4 0-1 16,-2 0 2-16,0 0 0 0,0 0 2 16,0 0 2-16,0 0 5 0,0 0 1 0,0-1-6 15,0 0-1-15,0 0 0 0,0 0-3 16,0 1-2-16,0 0-1 0,0 0 0 16,0 0 1-16,0 0-1 15,-2 1-1-15,-4 2 1 0,2 0 0 0,0 1 0 16,0 0-3-16,0 0-25 15,2 2-12-15,-1 2-20 0,-1-1-23 0,4-4-28 16,-2 0-58-16,2-3-151 0</inkml:trace>
  <inkml:trace contextRef="#ctx0" brushRef="#br0" timeOffset="5483.55">13221 8353 195 0,'0'0'78'0,"0"0"-18"0,0 0-4 16,0 0 6-16,-53 4-6 0,42-4-20 0,7 0-11 16,2 1-4-16,0 0-3 0,2 0-7 15,0 0-4-15,0-1-1 0,0 0 1 16,0 0 5-16,0 0 2 0,0 0 0 16,2 0 3-16,4 0 5 0,5 0-3 15,1-1 11 1,11 0-2-16,-1-1-8 0,12 1-3 0,7-2-4 0,4 0-4 15,9 0-2-15,4-2 2 0,4 1-6 16,2 0-1-16,4 0 0 0,-2 0 2 16,-4 2 1-16,-4 0 1 0,-10 0-2 15,-9 1 1-15,-12 1-2 0,-8-1 0 16,-15 0-2-16,-4 1 1 0,0-1 0 16,0 0-1-16,0 1 2 0,0 0-3 15,0 0 1-15,0 0 1 16,0 0-1-16,0 0 0 0,0 2 0 0,-4 0 0 0,-1-2-1 15,1 0 0-15,-2 1-1 0,2-1-6 16,0 1-16-16,-2-1-14 16,6 0-22-16,-4 1-28 0,1-1-18 0,-1 0-73 15</inkml:trace>
  <inkml:trace contextRef="#ctx0" brushRef="#br0" timeOffset="7347.12">9651 9538 141 0,'0'0'55'0,"0"0"-9"15,0 0 7-15,0 0 10 16,0 0-17-16,0 0 1 0,0 0-3 0,-6 1-4 16,6-1-8-16,0-1-2 0,0 1-10 0,0 0-4 15,0 0-3-15,0 0 1 0,0 0-4 16,0 0-5-16,0 0 0 0,0 0 0 15,0 0-3-15,2 0 1 0,4 0 0 16,1 0-2-16,7 0 7 16,3 0 5-16,1 0 2 0,7 0 2 0,8 1-4 15,2 0-3-15,5-1 2 0,9 0-1 16,3 0 4-16,8-1-5 0,2-2-3 16,2 2-2-16,2-2 3 0,-2 0 2 15,-2 0-2-15,0-2 0 0,-8 2-1 16,-4-1 0-16,-5 0-1 0,-10 3-2 15,-6-1 4-15,-8 2 0 16,-7 0-4-16,-8 0-3 0,-1 0 0 16,-5 0 0-16,0 0 1 0,0 0 0 0,0 0 0 0,0 0 0 15,0 0-1-15,0 0 1 16,-3 0 1-16,1 0-2 0,-2 2 0 0,2 0 0 16,-2-1 0-16,2 1 0 0,-4-1-1 15,6-1 0-15,-4 0 1 16,2 0-1-16,0 1-3 0,-1-1-11 0,1 0-6 15,0 0-7-15,2 0-17 0,-2 1-18 16,2-1-16-16,2-2-38 0,5-3-70 16</inkml:trace>
  <inkml:trace contextRef="#ctx0" brushRef="#br0" timeOffset="8268.94">13387 9442 272 0,'0'0'52'0,"0"0"-3"0,0 0 7 16,0 0 1-16,0 0-8 0,0 0-15 15,0 0 0 1,-42 2-4-16,42-2-6 0,-4 0-3 0,0-1-4 0,4 1-2 16,0-1-9-16,0 1-1 0,0 0-2 15,0 0 0-15,0 0 0 0,2 0 5 16,0 0 4-16,2 1-1 0,9 2-4 0,7-2 29 15,5 1-15-15,4-1-5 0,10-1 4 16,1 0 0-16,1 0-9 16,5 0-8-16,-5 0 4 0,-4 3 0 0,-4 0-3 15,2-1-3-15,-4 0 1 0,2-1 0 16,-6 0 1 0,-8-1 1-16,2 1-2 0,-13 0 1 0,-2 0-2 0,0 1 1 15,-6-2 0-15,0 0-1 0,0 1 0 16,0-1 1-16,0 0-2 0,0 0 1 15,0 0 0-15,0 0 0 16,0-1 0-16,0 1-1 0,0 0 2 0,0 0-1 16,0 0 0-16,0 0 0 0,-4 0-1 15,0 0 0-15,0 0-12 16,0 0-22-16,0 0-29 0,-3 0-28 0,-5-2-38 0,0-4-102 31</inkml:trace>
  <inkml:trace contextRef="#ctx0" brushRef="#br0" timeOffset="9945.11">9873 10657 334 0,'0'0'66'0,"0"0"-14"0,0 0 2 16,0 0-1-16,0 0-12 0,0 0-13 15,0 0-7-15,-15-10-4 16,15 10-5-16,0 0-3 0,0 0 1 0,0 0-3 15,0 0 2 1,0 0 1-16,0 0-1 0,6 0-2 0,1 0-3 0,7 2 1 0,9 2 12 16,8-2 8-16,2 0-4 0,10-1-1 15,5-1-7-15,-1-1-2 16,7 2-1-16,-4-1-2 0,3 0 1 0,-7-1-4 16,1 1 1-16,-5 0-3 0,-7 0 1 15,-4 1-1-15,-4 1 0 16,-7 0-2-16,-3 0 2 0,-7 0-1 0,1 0-1 15,-3 0 1-15,-4-2-1 0,-2 1-1 16,-2 0 1-16,0 0 0 0,0 3 1 16,0-4-1-16,0 0 0 0,0 0 1 15,0 0 0-15,0 0-1 0,0 0 0 0,0 0 0 16,-2 0 1-16,0 0-1 0,0 1 0 31,0 0-1-31,-4 0 0 0,-1 2 0 0,3-1-12 0,-2-1-11 0,4 2-10 16,-4-2-16-1,4 1-25-15,-6-2-20 0,-1 2-41 0,1-1-87 0</inkml:trace>
  <inkml:trace contextRef="#ctx0" brushRef="#br0" timeOffset="10874.91">13327 10570 114 0,'0'0'57'0,"0"0"-53"15,0 0 5-15,0 0 32 0,0 0-1 16,0 0-8-16,0 0 16 0,-23 5-6 16,15-4-6-16,4 1-2 0,-1-2 12 15,1 0-11-15,2 0 2 0,0 0 6 16,2 0-8-16,0 1-5 0,0-1-10 16,0 0-4-16,0 0 16 0,0 0-21 0,4 0 4 15,3 0 8-15,3-1-8 0,2 1 5 16,5-2 1-16,6 1-5 15,3 0-9-15,7 0 14 0,5-2-12 0,3 2-2 16,0 0 1-16,3 1-5 0,-9-1 1 16,4 1-2-16,-2 3-1 0,-8 1 0 15,-2-2 0-15,-2 2 0 0,-13 0 0 16,1-2-1-16,-5 1 1 0,-4-2 0 16,-2-1-1-16,0 0 0 0,-2 0 1 15,0 0 1-15,0 0-2 0,0 0 2 0,0 0-1 16,0 0 1-16,0 0 0 0,-2 0 0 15,0 0 0-15,-2 0-1 16,-4 0 1-16,2-1-2 0,-3 0-13 0,7 0-11 16,-4 1-17-16,0 0-20 0,0 0-21 15,-3 0-15-15,3 0-58 0,-4 0-135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4:24:09.196"/>
    </inkml:context>
    <inkml:brush xml:id="br0">
      <inkml:brushProperty name="width" value="0.05292" units="cm"/>
      <inkml:brushProperty name="height" value="0.05292" units="cm"/>
      <inkml:brushProperty name="color" value="#FF0000"/>
    </inkml:brush>
  </inkml:definitions>
  <inkml:trace contextRef="#ctx0" brushRef="#br0">4909 5428 105 0,'0'0'36'16,"0"0"-15"-16,0 0 3 15,0 0 3-15,0 0 1 0,-20-5-8 16,14 5-4-16,1 0-2 0,-1 0 2 0,-6 0-8 15,6 0-1-15,-1 1 1 0,1-1 0 16,2 0 7-16,-4 0 4 0,2 0-7 16,1 0 2-16,-1 0 0 0,0 0-3 15,-4 0-1-15,6 0 0 0,-1 0 2 16,1 0-2-16,0 0-5 0,2 0 2 16,-2 0 2-16,2 0 0 0,2 0 1 15,-2 0-1-15,2 0 1 0,-4 0-5 16,2 0 3-16,2 0-1 0,0 0 0 15,0 0-1-15,0 0 1 0,0 0 4 0,0 0 0 16,0 0-2-16,0 0-4 0,0 0-3 16,0 0-1-16,0 0-1 0,6 0 1 15,-2 0 1-15,4 0 0 0,1 0 3 16,5 1-2-16,5 1 2 16,5-2 1-16,1 0 3 0,4 0-4 0,-2 0-1 15,8 0-2-15,6 0 1 0,-1 0-1 16,1-2 0-16,0 1 0 0,9 0 2 15,-2-1-1-15,5-1-1 0,-5-1-1 0,8-2 1 16,-3 2 0-16,3 0 2 16,2 2 0-16,2-1 0 0,-2-3 1 15,-2 2-2-15,4-1 1 0,2 0-1 16,2 1 0-16,-2-1 1 0,-2-1 2 0,2 1-3 16,-4-2 0-16,4 2 0 0,-4 0-3 15,-1 0 0-15,-3 1 0 0,0-1 1 16,2 1 1-16,-7-2-2 0,1 3 2 15,-2 0 0-15,-5-3-2 16,-2 2 0-16,-6-1 2 0,-4 3 1 0,-6-3-3 16,-6 3 4-16,-11 1-1 0,-2-1 10 15,1 1 4-15,-5 0-7 0,0-1-1 16,2 1 1-16,0 0-3 0,-2-2-4 16,2 3-1-16,-4 0-1 0,2 0 0 15,-2 0-1-15,0 0 0 0,4 0 0 16,-4 0 0-16,0 0 0 0,0 0-1 0,0 0 0 15,0 0 1-15,0 0 0 0,0 0 0 16,0 0 1-16,0 0-1 16,0 0 1-16,0 0 0 0,0 0-1 0,0 0 1 15,0 0-1-15,0 0 0 0,0 0 0 16,0-1 0-16,0 1-1 0,0 0-3 0,0 2-37 31,2 2 15-31,-2 0-12 0,0 0-5 0,2 0-13 0,-2 2-30 16,0-2-25-16,0 2-41 0</inkml:trace>
  <inkml:trace contextRef="#ctx0" brushRef="#br0" timeOffset="470.8">6906 5299 330 0,'0'0'56'15,"0"0"-6"-15,0 0 11 0,0 0 6 0,0 0-21 16,0 0-13-16,0 0-4 0,0-31-3 16,0 31-2-16,-2 0-5 0,2 0-7 15,0 0-4-15,0 0-7 0,0 0-1 16,0 6-3-16,0 3-2 0,2 3 5 16,0 3 0-16,2 0 2 0,-4 5 1 15,7 2-2-15,-5 3 1 0,0 6 0 16,-2 2 0-16,2 3 0 0,0 1 0 15,2 2-1-15,0 0 0 16,0 0 1-16,3 0 1 0,3 0 2 0,-2 0-2 16,-2 1 2-16,3 2-3 0,-1-1-1 15,0 2-1-15,-2-1 0 0,-2 0 1 16,1-2 0-16,-3 0 0 0,-2-2 0 0,2-1 0 16,-2-2 0-16,6-4 0 0,-4-1 0 15,2 0-1-15,0-1 1 0,-2-2 0 16,5-4-1-16,-1-1 0 0,0-3 0 15,-2-2 1-15,-2-2-1 0,2-3 1 16,-2-3-1-16,-2-2 1 0,2-4-1 16,-2 0 2-16,0-1-1 15,0-1-1-15,0 0 2 0,0-1-2 0,-2-1-1 16,-6-3-35-16,-2-3-15 16,4-2-22-16,-3-4-29 15,1 0-89-15</inkml:trace>
  <inkml:trace contextRef="#ctx0" brushRef="#br0" timeOffset="974.65">6890 6483 12 0,'0'0'368'0,"0"0"-344"15,0 0-4-15,0 0 29 0,0 0 8 16,0 0-25-16,0 0-6 16,0 0-2-16,-23-37-2 0,21 37-4 15,2 0-4-15,0 0-4 0,0 0-6 0,0 0-2 31,0 0-2-31,0 3-1 0,2 0 0 0,0 0 1 16,2 3 1-16,2 3 1 16,-6 1 2-16,9 3 2 0,-5 0-2 15,0 3-2-15,-2-2-1 0,0 2 0 16,2-2 1-16,-2-2-1 0,2 0-1 0,-2 0 1 16,7-4 0-16,-3 2-1 0,0-3 0 15,0-2 0-15,3 1 0 0,3-6 2 16,-4 0-1-16,3-3 2 0,7-5 8 15,-3-4 22-15,7-3-11 0,1-1-6 16,-2-1-1-16,2 0-4 0,-3 0-3 16,-3 2-5-16,-1 0-1 0,-3 5-2 15,-3 2 0-15,0 1 1 0,-1 3 0 16,-7 2-1-16,0 2-1 0,-2 0-8 16,0 0-47-16,2 3-11 0,-8 5 21 15,-3 1-88-15,-1-2-104 0</inkml:trace>
  <inkml:trace contextRef="#ctx0" brushRef="#br0" timeOffset="1542.46">6208 6959 356 0,'0'0'25'0,"0"0"-3"0,0 0 2 0,0 0 30 16,0 0-11-16,0 0-20 0,0 0 0 15,0 0 1-15,-5-25-9 16,5 25-3-16,0 0-2 0,0 0-5 0,0 0-3 16,0 0-1-16,2 0-1 0,5 0-1 15,-1 0 1-15,10 0 0 0,1 0 1 16,14-5 2-16,2 3 3 0,13-3 6 15,1-1-1-15,9 0-2 0,6-1-1 16,12-3-2-16,7-2 1 0,12 1 1 16,12-3-1-16,9 1-2 0,4 0-2 0,14 1 0 15,7 1-3-15,-1-1-3 0,1 2 3 16,-5 2 2-16,-4 1-1 0,-6 1 2 16,-10 1-3-16,-4-1-3 15,-13 1 3-15,-13 3 0 0,-11-2 0 0,-13 4 0 16,-13 0 0-16,-12 0 2 15,-10 5-1-15,-10-2-1 0,-9 1 0 0,-6 0 0 16,0 1-2-16,-8 2 1 0,-5-2 0 16,-3 2-27-16,-9-1-62 0,-8-2-103 15</inkml:trace>
  <inkml:trace contextRef="#ctx0" brushRef="#br0" timeOffset="2461.96">6232 7016 12 0,'0'0'257'0,"0"0"-200"15,0 0-2-15,0 0 2 0,0 0 3 0,0 0-5 16,0 0-11-16,-16-30-14 0,16 30-9 0,0 0-9 15,0-1-7-15,0 1-3 16,2 2-2-16,0 6-1 0,4 4 1 16,-4 3 2-16,2 1 3 0,-2 4 3 0,1-1 0 15,-1 5-3-15,0 1 2 16,0 5 0-16,0 3 5 0,-2 2-2 0,0 1-3 16,0 3-3-16,0 0 1 0,4 2-3 15,-4 2 0-15,2-1 0 0,0-4 0 16,6-1-2-16,-4-2 1 0,1-1 0 15,-1-1 0 1,0-1-1-16,0-1-1 0,4-2 1 0,1-4 0 0,-3-1-1 16,4-2 1-1,2-2 0-15,-3-1 1 0,1-4-1 0,5-3 0 0,1 3 0 16,1-1 0-16,1-1 0 0,5-1 0 0,-7-1 0 16,9-4 1-16,0-3 1 15,4-3-2-15,2-2 1 0,4 1 1 0,4-3 0 16,5-2 0-16,3-2-1 0,5 1-1 15,4 2 1-15,6 0 1 16,4 0-1-16,2-1 0 0,7-1-1 0,9 0-2 16,3 0 0-16,6-1 2 0,11 2 0 0,-1-1 1 15,9-1 0-15,-1 1 0 16,5-5 2 0,4-1-1-16,0 0-2 0,-4-1-3 15,-1 2 2-15,-7 0 1 0,-7 4 1 0,-4 1 0 0,-6-1 0 16,-4 4 2-16,-8 1-3 15,-9 2 0-15,-8 0-7 0,-8-1 7 0,-17 1 0 0,-8 0 1 16,-17 0-1-16,-8 0 1 0,-4 0-1 16,0 0 0-16,-4 0 0 0,-6-5-8 15,-9 0-49-15,-4-4-44 0,-3-6-77 16,-5-2-184-16</inkml:trace>
  <inkml:trace contextRef="#ctx0" brushRef="#br0" timeOffset="2850.95">8833 6768 324 0,'0'0'39'0,"0"0"-5"0,0 0 1 16,0 0 28-16,0 0-6 16,0 0-20-16,0 0-7 0,0 0 0 0,-8-20-3 15,8 20 2-15,0 0-3 0,0-1-8 16,0 1-8-16,0 1-8 0,0 7-2 15,0 7-2-15,0 3 2 0,4 5 3 16,-2 4 1-16,6 4 0 0,-4 3-2 16,2 3 0-16,3 4-1 0,-1 4 2 15,0 1-3-15,2 1 1 0,1 1 1 0,-1 1-1 16,0-2 0-16,-1-1 1 0,1-3-2 16,-2-6-47-16,-4-3-22 0,-4-7-58 15,-6-7-150-15</inkml:trace>
  <inkml:trace contextRef="#ctx0" brushRef="#br0" timeOffset="3638.27">6700 7278 55 0,'0'0'202'0,"0"0"-132"0,0 0-13 0,0 0 0 16,0 0 8-16,0 0-14 0,0 0-9 16,0 0-1-16,-3-21-12 0,3 21-9 15,0 1-10-15,0 4-10 0,0 4-2 16,3 1 2-16,-3 5 2 15,2 5 5-15,0 2 1 0,0 5-2 0,0 2-2 16,-2 3-1-16,0 2-1 0,2 2-2 16,-2 0 2-16,0-2 0 0,2-7 0 15,0-7-1-15,-2-6-1 0,0-4-1 0,2-4 1 16,2-3 0-16,-4-1 0 16,0-2 0-16,0 0 1 0,0 0 2 0,0 0 3 15,-4-2 2-15,2-6-2 0,0-3-5 16,-4-3 0-16,0-4 0 0,-1-4 1 15,-3-3 3-15,2-6 9 0,-3-4-7 16,-3-8-2-16,4-3-1 0,-1-4-1 16,3 0 1-16,2 5-3 0,0 4 0 15,1 8-1-15,3 8 0 0,2 5 2 0,0 4-2 16,0 6 0-16,2 4 0 16,3 0 0-16,1 2-1 15,10 0 1-15,1-1-3 0,1 4 3 0,5 2-1 0,-4 6-2 16,4 10-20-16,-9 5-45 0,-4 9-16 15,-8 8-43-15,-4-3-89 0</inkml:trace>
  <inkml:trace contextRef="#ctx0" brushRef="#br0" timeOffset="3864.79">6545 7476 451 0,'0'0'58'0,"0"0"-19"0,12-51 10 0,-10 41 17 0,4 1-24 16,-4 2-21-16,9-2-8 0,1 4-2 15,5-1-7-15,3 2-3 0,7 3 0 16,2-1-1-16,4 2 0 0,-2 0 0 16,2 4-1-16,-6 2-46 0,0 0-61 15,-13-2-98-15</inkml:trace>
  <inkml:trace contextRef="#ctx0" brushRef="#br0" timeOffset="4079.08">6960 7397 589 0,'0'0'15'16,"0"0"-1"-16,0 0 44 15,0 0 18-15,0 0-30 0,0 0-21 0,0 0-3 16,0 0-8-16,0 0-12 0,6-28-2 15,-4 40-6-15,2 4 3 0,1 2 3 16,-3 3 1 0,4 0 0-16,-2 1 1 0,4-3 0 0,0 1-2 0,-1-2-29 15,3-2-34 1,-4 0-20-16,-4-3-54 0,-2-5-56 0,-2-4-53 0</inkml:trace>
  <inkml:trace contextRef="#ctx0" brushRef="#br0" timeOffset="4283.68">7012 7187 547 0,'0'0'24'0,"0"0"-9"16,0 0 20-16,0 0 18 0,0 0-22 16,0 0-18-16,0 0-7 0,0 0 1 15,0 0-7-15,8-34-3 0,-8 43-3 16,0 3 2-16,6 1-11 0,0 2-57 15,1-2-57-15,-5-1-111 0</inkml:trace>
  <inkml:trace contextRef="#ctx0" brushRef="#br0" timeOffset="4740.51">7272 7247 456 0,'0'0'49'0,"0"0"-15"0,4-54 15 16,-4 46 16-16,0 2-6 16,0 4-29-16,0 2-4 0,0-3 0 15,0 3-8-15,0 0-4 0,-2 0-6 0,0 0-5 0,0 1-3 16,2 4-1-16,-4 5-3 0,0 5 4 31,2 0-1-31,0 0 1 0,-2 0 0 16,4 2 0-16,-5 2 0 0,1-2 0 15,4 2 0-15,0-2 1 0,0 1-1 0,0 1-1 16,6 2 1-16,-1 0 0 16,1 3 0-16,-4-2 0 0,2-3 0 15,4 0 1-15,1-3-1 0,1 0-1 0,-2-3 1 16,5-3-3-16,-3-3 1 0,-2-1-2 16,2-2 3-16,-1-6 0 0,-1 2 1 15,4-2 0-15,-1-5 2 0,-1-3 1 16,-2-3-2-16,1 1 0 0,-1-2 1 15,-4-3 0-15,-2 0 2 0,-2-2-2 16,0 2 1-16,-2 3-1 0,-6 0 0 16,-3 2-1-16,1 0 3 0,-2 1 0 15,-3 0-2-15,1 4 1 0,-3 2-3 16,5 3 0-16,-5 2 0 0,3 0-3 16,-5 4 2-16,3 4-8 0,-5 3-35 0,4 7-16 15,-3-2-14-15,3 1-36 0,3-4-92 16</inkml:trace>
  <inkml:trace contextRef="#ctx0" brushRef="#br0" timeOffset="5701.99">7679 7126 224 0,'0'0'104'0,"0"0"-51"15,0 0-13-15,0 0 18 0,0 0 4 16,0 0-25-16,0 0-7 0,2-46-5 16,-8 44-2-16,6 0-1 0,-2 0-1 15,0 1-5-15,2 0-7 0,0 1-3 16,-2 0-2-16,0 0-1 0,2 3-3 15,-4 0 1-15,2 2-1 0,0 0-1 0,-2 2 1 16,-3 5 0-16,1-1 0 0,2 4 0 16,-2 0 1-16,2 1-1 0,2 1 1 15,-3-1 0-15,3 4-1 0,0-1 0 16,-2 3 0-16,0 1 0 16,4 2 1-16,0-3-1 0,0 1 0 15,0-1 1-15,4 2 0 0,4 0 1 16,-1 0-2-16,3 1 1 0,2-3 0 15,-1 0-1-15,3-4 2 0,3-1-2 0,-1-1 1 0,3-3 1 16,2 0-1-16,-5-2-1 0,1-1 3 16,-5-2-3-16,0-4 0 15,-1-3-19-15,-1-1-53 0,0 0-51 0,-5-5-110 16</inkml:trace>
  <inkml:trace contextRef="#ctx0" brushRef="#br0" timeOffset="6330.04">7890 7181 139 0,'0'0'30'0,"0"0"21"0,0 0 13 0,0 0-3 16,0 0-18-16,0 0-1 0,0 0-3 16,-33-10 1-16,31 10-10 15,0-1-4-15,0-1-6 0,0 2-4 0,2 0-3 16,0 0 2-16,0 0-3 16,0 0-4-16,0 0-1 0,2 0-2 0,0 0 2 15,2 0-3-15,4-3-2 0,9 1 4 16,-1-4 27-16,11-1-5 0,4-3-16 15,2 2-8-15,0-1-1 0,-8 3-2 16,-8 2 0 0,-1 1 0-16,-7 2 0 0,-7 1-1 0,-2 0-7 0,0 0-62 15,-6 2-21 1,-9 2-13-16,1 2-48 0</inkml:trace>
  <inkml:trace contextRef="#ctx0" brushRef="#br0" timeOffset="6828.06">7818 7168 341 0,'0'0'175'0,"0"0"-140"16,0 0-8-1,0 0 28-15,0 0-9 0,0 0-26 0,0 0-9 0,0 0 0 16,0 0 1-16,14-6-5 0,-10 15-2 0,1 4-2 16,3 2 0-1,-4 1-1-15,0 1 0 16,-2 0-1-16,2-1 0 0,0 0-1 15,1-2 2-15,-3-3-2 0,-2-1 1 16,0-1-1-16,0-3 1 0,0-1 1 16,0-2-2-16,0-1 1 0,4 2 0 15,-4-3 1-15,0 0 0 0,0-1 0 16,0 0 0-16,0 0 1 0,0 0 1 16,0-4 1-16,-4 0-1 0,2-2-1 0,0-1-3 15,-3-1 1-15,5 0 0 16,-4 2-1-16,4 1 0 0,0 1 0 0,0-1 0 15,0 1 0-15,4 0 0 0,3 0 0 16,1 1 0-16,2 0 0 0,-2 2-2 16,7 0 2-16,4 0 0 15,3 1 0-15,5 1 1 0,2 4 3 0,-2 1 4 16,0 1-3-16,-4 2-3 0,-7 3 2 16,-1 2-3-16,-7 1 0 0,-2 3-1 15,-4 0 2-15,-2 2 0 0,0-3-1 16,-6 1 1-16,0-4 0 0,-3-2 0 15,1-3 1-15,0-1-2 0,0-2 1 16,-3-2 0-16,-3-3 0 0,1 2 0 16,-5-3-2-16,-1 0-18 0,3 0-12 15,-1 0-23-15,1-3-17 0,5-3-11 0,-3 0-70 16,6-1-142-16</inkml:trace>
  <inkml:trace contextRef="#ctx0" brushRef="#br0" timeOffset="7165.52">8155 7049 234 0,'0'0'199'0,"0"0"-159"16,0 0 12-16,0 0 22 0,0 0-16 15,0 0-17-15,0 0-4 0,0 0 2 16,-17-34-4-16,17 34-6 0,0 0-8 16,0 0-6-16,0 0-4 0,4 0-3 15,1 0-4-15,5 0 0 0,4 4-1 16,3 3 0-16,6 3 0 0,3 4-1 16,-1 0 1-16,8 7 2 0,-4 2-4 15,0 3 2-15,-8 4-2 0,-7-1 1 0,-1 2-1 16,-7 0 0-16,-6 2 0 0,0-2 1 15,-8-4-2-15,-5-2 3 0,1-3-3 16,-7-2-8-16,1 0-34 0,-1-3-27 16,-6-2-50-16,3-4-98 0</inkml:trace>
  <inkml:trace contextRef="#ctx0" brushRef="#br0" timeOffset="16753.14">8965 7234 61 0,'0'0'18'0,"0"0"-2"15,0 0 11-15,0 0-1 0,0 0 1 16,0 0-1-16,-16 0 6 0,16 0 12 16,0 0-4-16,0-1-4 0,0 0-7 15,0 0-4-15,0 1-3 0,0 0 6 0,0 0 6 16,0 0-3-16,0 0-11 15,0 0-1-15,0 0-4 0,0 0-2 0,0 0-4 16,0 0-3-16,0 0 0 16,0 0-4-16,0 0-1 0,0 0-1 15,0 0 0-15,0 1-2 0,4 1 1 0,4 2 1 16,2-1 0-16,1 1 1 0,3-2 1 16,1 1-1-16,1 0 1 0,5-1 0 15,-1 1 0-15,3-1 1 16,2 0 1-16,6-1 0 0,0-1 0 0,4 0 0 15,0-1 2-15,9 1 1 0,1-1-1 16,1-2 1-16,7 1-1 0,3-1 0 16,2 0-1-16,4 0 0 0,2-1 2 15,4 0-1-15,3-2-1 0,1 1 0 0,2-2-1 16,-3 1 0-16,1 0 0 0,3 1 1 16,-3 0-1-16,-2-1-1 15,-4 0-1-15,7 0 1 0,-13 0 1 0,6 1-2 16,-6-1 1-16,-2 1-1 0,-1-2-2 15,-3 0-1-15,-4-2 1 0,-9 2 3 16,-2 0 0-16,-8 2 3 0,-8 2 0 0,-2 2 4 16,-13-1-5-16,-4 0-1 15,0 2 2-15,-4 0-3 0,0-1 1 0,0 1 0 16,0 0-2-16,0 0-1 16,0 0 0-16,0 0-1 15,0 0 0-15,0 0 2 0,0 0-2 0,0 0 1 0,0 0 0 16,0 0 0-16,0 0 0 0,0-1 1 15,0 0-2-15,0 0 2 0,0 1 1 16,2 0 0-16,-2 0-1 0,0 0-2 16,0 0 0-1,0 0 0-15,0 0 0 0,0 0-2 0,2 0 2 0,-2 0-1 16,3 0 1-16,-1 0 0 0,0 0 0 16,0 0 0-16,-2 0 1 0,6 0-1 15,-6 0 0-15,2 0 0 0,-2 0 0 16,0 0 0-16,4 0 0 0,-2 0-1 0,0 0 1 15,2 0 0-15,1 0 0 16,1 0 0-16,-4 0 0 0,6 0 0 0,-6 0 1 16,2 0-1-16,0 0 2 0,1 0-2 15,-3 0 1-15,4 0-1 0,-4 0 0 16,4 0 0-16,-4-1 1 0,0 4-1 16,0-3 0-16,0 0 0 0,-2-1 0 15,5 1 0-15,-1 0 0 16,-2 0 0-16,0 0 0 0,2 1 1 0,4-1-1 0,-6 0 1 15,4 0 0-15,-6 0 0 16,7 1 1-16,-7-1 0 16,0 0-1-16,0 0-1 0,0 0 2 0,0 0-1 0,0 0 1 15,0 0 0-15,0 0-1 16,0 0 2-16,0 0-1 0,-2 1-2 0,0-1-1 16,-1 0-7-1,3 0-7-15,-4 0-13 0,2 0-19 0,-2 0-9 0,-2 1-13 16,0-1-45-16,0 0-73 0</inkml:trace>
  <inkml:trace contextRef="#ctx0" brushRef="#br0" timeOffset="17353.66">11078 7196 267 0,'0'0'39'15,"0"0"1"-15,0 0 29 0,0 0-5 16,0 0-15-16,0 0-6 0,0-26 0 15,0 26-10-15,0 0-4 0,0 0-3 16,-2 0 4-16,2 0-3 0,0 0-6 16,0 0-4-16,0 0-6 0,0 0-7 0,0 1-2 15,0 2-2-15,0 4-1 0,2 1 1 16,0 0 3-16,0 2-1 0,4 1 2 16,-4 1 1-16,0 2 0 0,2 2 0 15,-4 2 0-15,7 4-2 0,-1 2 3 16,0 0-4-16,2 4 3 15,-4 1-5-15,0-1 1 0,3 3 3 0,1-3-4 16,-6 1 0-16,6-3 1 0,-4 2 0 16,-2-1 0-16,1 2-1 0,1 0 0 0,2-1 0 15,-2 0 1-15,2 0-1 0,-2-2 0 16,0 1 0-16,-1-3 1 0,1 0-1 16,2-1 1-16,-2-3-1 15,-2-2 0-15,0-2 1 0,6-2-1 0,-8 2 0 16,7-1 1-16,-7-2 0 0,4-1-1 15,0-4 0-15,-2-2 0 0,0-5 0 16,-2 1 2-16,0-1-2 16,0 0 0-16,2 0 2 0,-2 0-1 0,0-1 0 15,0 0 0-15,0 0 1 16,0 0-2-16,0 0-11 0,-2-3 5 0,0-3-3 16,-2-1-27-16,-2-4-28 0,-1 0-6 0,-3-2-24 15,2 3-59-15,0 1-120 0</inkml:trace>
  <inkml:trace contextRef="#ctx0" brushRef="#br0" timeOffset="17965.59">11040 8036 259 0,'0'0'60'0,"0"0"-24"0,0 0 8 15,0 0 13-15,-18-50-6 0,10 39-8 16,1 1-3-16,3 1-5 0,0 0-6 16,2 4-2-16,2 0-4 0,-2 2 6 15,2 1-2-15,0 0-3 0,0 1-1 16,0 1-5-16,0 0-5 0,0 0-2 16,-2 0-5-16,2 2-3 0,0 1-3 15,2 3-5-15,0 4 1 0,6 3 4 0,1 1 1 16,1 3 0-16,-4 1 1 15,2 1 0-15,1 3 1 0,1-1-3 0,-4 3 1 16,2-1 0-16,3 0-1 0,-1 0 0 16,-2-1 2-16,3-4-2 0,-1-4 1 15,-2-1-1-15,1-4 0 0,-1-3 1 16,2-1-1-16,-4-5 0 0,-1 0 1 16,5 0 1-16,2-3 5 0,-1-5 1 15,7-4 12-15,-3-2-5 0,7-4-5 0,-5-5 0 16,4-2-5-16,-1 0 2 15,1 0-5-15,0 3-2 0,-3 3 1 0,-3 5 1 16,-9 3-2-16,2 7 0 0,-4-1 0 16,-4 1 0-16,0 4-1 15,0 0-7-15,0 0-26 0,0 4-17 16,-4 1-23-16,-4 1-37 0,-7 3-106 0,-3-2-240 16</inkml:trace>
  <inkml:trace contextRef="#ctx0" brushRef="#br0" timeOffset="24237.76">10615 8558 190 0,'0'0'48'16,"0"0"-15"-16,0 0 15 0,0 0 11 0,0 0-8 0,0 0-8 16,0 0-2-16,-23-16-6 0,21 13-3 15,-2 2-5-15,4-1-5 0,-2 2-5 16,2 0-6-16,0-1 0 0,0 1-4 15,0 0-3-15,0-2-3 0,0 2 0 16,0 0 0-16,2 0-1 0,4 2-3 16,2-1 1-16,11 2 2 0,4-2 0 0,10 1 7 15,6 1 6-15,8-2-1 0,7 2-5 16,8-1 3-16,11-1-2 0,7 1 3 16,5-1 1-16,12 1-6 0,11-2 0 15,3 1-1 1,15-1 2-16,9 2-2 0,11-4 2 0,9 2-7 0,7-6 4 15,3-1 1 1,-2 0 1-16,-3 0 0 0,-14 1-6 0,-9-1 1 0,-17 3-1 16,-23 3 1-16,-19-1 2 0,-20 2 0 0,-19 3-3 15,-12 1 1-15,-20 0-1 16,-7 0-2-16,-3 2-1 0,-9 1-2 16,-13 6-3-16,-14-1-53 0,-19-1-26 15,-10-2-45-15,-17-4-127 16</inkml:trace>
  <inkml:trace contextRef="#ctx0" brushRef="#br0" timeOffset="25055.89">10670 8759 35 0,'0'0'31'0,"0"0"-16"0,0 0 18 0,0 0 0 16,0 0-9-16,0 0 3 15,0 0 3-15,0 0 1 0,21-14-3 0,-21 12 1 16,2-1 1-16,-2-1-1 0,0-1 2 16,0-1 8-16,0 0 0 0,0-1 1 15,-2-1 0-15,2 3 5 0,0-1-3 16,-6 1-12-16,6 3 2 0,-2 0-3 16,2 2-1-16,0 0-1 0,0 0-11 15,0 0-7-15,0 0-8 0,0 1-1 16,2 7-2-16,4-1 0 0,0 6 2 15,-4 2-1-15,5 4 1 0,-3 3 0 16,-2 4 0-16,0 3 1 0,0 2 0 16,0 3-1-16,-2 3 1 0,4 2-1 0,0 2 0 15,-4 0 1-15,0 3-1 0,0 0 0 16,0 0 0-16,0-1 1 0,2-1-1 16,0-2 2-16,0-2-2 0,5-4 1 15,-3 0-1-15,2-2 0 0,2-3 0 16,-4 0-1-16,5-3-1 0,-1-2 2 15,4-1 0-15,-5-3 0 0,3-2 0 16,0-3 0-16,5-4 2 0,-3 1-2 16,3-3 0-16,1 1 0 0,1-3 0 0,3-2 2 15,3-2 0-15,6-2 3 16,4-1 7-16,0 0-3 0,13-1-5 16,3-1 0-16,5-1-1 0,8-3 0 0,6 1-2 15,9-1 2-15,3-1-1 0,7-3 1 16,12-1-1-16,3 2-2 0,1-3 0 15,9-1 0-15,3 0 0 0,-5 1 1 16,2 0 1-16,3 1 1 0,1 1-1 16,-2 0-2-16,6 0 0 0,-11 1-7 15,-3 0 7-15,-5 1 1 0,-6 0 0 16,-4 2 2-16,-19 0-1 0,-6 0 1 0,-8 0-3 16,-16 2-4-16,-13 2 3 15,-15 1 0-15,-4-1 0 0,-10 2 2 16,0 0-1-16,0 0 4 0,0 0-2 0,0 0-1 15,0 0-1-15,-6 2 1 0,2-5-1 16,-4 0-2-16,0 2-19 0,-7-2-10 16,3 0-8-16,-1-2-16 0,-1-1-10 15,6-1-5-15,-9-5-40 0,3-1-76 16</inkml:trace>
  <inkml:trace contextRef="#ctx0" brushRef="#br0" timeOffset="25433.46">13277 8782 337 0,'0'0'18'15,"0"0"8"-15,0 0 15 0,2-57 18 16,-4 50-7-16,0 2-17 0,0-1-2 15,2 2 0-15,-2 2-1 0,-2 1-2 16,4 1 1-16,-4 0-1 0,4 0-8 16,0 0-2-16,0 5-9 0,-2 4-4 15,2 3 3-15,0 5 4 0,0 1 3 16,2 3-2-16,6 4-3 0,-2 3 0 0,-4 2-2 16,9 5-2-16,-1-2-1 0,0 3-3 15,-4 5 0-15,3 1-4 0,-1 3 1 16,0 0 0-16,-4-4-1 0,0-2 3 15,5-6-2-15,-1-3 0 0,0-2-1 16,-4-5-10-16,1-1-29 0,-5-6-33 16,-5-3-56-16,-7-8-111 0</inkml:trace>
  <inkml:trace contextRef="#ctx0" brushRef="#br0" timeOffset="27764.06">11088 9091 224 0,'0'0'63'15,"0"0"-13"-15,0 0-4 0,0 0 11 16,0 0 4-16,2-50-11 0,-2 45-6 16,0 1-4-16,0 0-7 0,0 2 0 15,0 0 2-15,-2-1-5 0,2 1-4 0,0 1-10 16,0 1-3-16,0 0-7 16,0 0-4-16,0 1-2 0,0 5-2 15,2 5-2-15,-2 4 2 0,6 2 2 16,-6 4 0-16,7 2 0 0,-5 2-1 15,2 6 1-15,-2 1 1 16,0 1-1-16,0 1 1 0,4-3 0 0,-4-2-1 0,2-4 0 16,-2 0 2-16,3-3-2 0,-1-7 0 15,0-3 0-15,-2-2-3 0,-2-5 3 16,0-2 0-16,0-3 0 16,0 0 1-16,0 0 1 0,0 0 1 0,0 0 4 15,-2-8 20-15,-2-3 4 16,-5-4-19-16,3-5-4 0,-4-2-1 0,-3-6-3 15,3-4-2-15,-2-3-1 0,-1-5 0 16,5-4-1-16,6-3 0 0,-6 2 0 0,8 3-1 16,-2 8 1-16,2 7 0 0,2 7 0 15,0 5 1-15,4 4-1 0,-4 3 0 16,4 4-2-16,0 3 1 0,3-1-3 16,3 2-2-16,5 2-5 0,1 5-4 15,1 2-10-15,-1 2-6 0,5 1-27 16,-8 4-22-16,-5 2-21 0,-10 3-76 0,-4-3-121 15</inkml:trace>
  <inkml:trace contextRef="#ctx0" brushRef="#br0" timeOffset="27969.01">10850 9352 249 0,'0'0'203'0,"0"0"-133"15,0 0-12-15,0 0-1 0,0 0-14 0,62-58-10 16,-43 47-5-16,12 0-2 16,-2 0-4-16,4 2-6 0,0 1-7 15,0 3-5-15,6-2-3 0,-6 4-1 16,1 1 0-16,-1 1-19 0,-4 1-59 0,-1-1-50 16,-9 1-88-16</inkml:trace>
  <inkml:trace contextRef="#ctx0" brushRef="#br0" timeOffset="28205.99">11363 9251 398 0,'0'0'130'0,"0"0"-78"0,0 0 7 16,0 0 13-16,0 0-20 0,0 0-12 16,0 0-12-16,29-51 0 0,-29 51-8 15,0 0-7-15,0 4-7 0,2-1-5 16,2 4 0-16,0 1 0 0,0 2 0 15,1 1-1 1,3 4 2-16,-6-1-2 0,2 4 0 0,-2 0 1 0,2-1 1 16,2 1-2-16,-1-4-1 15,-1-2-13-15,-4 1-20 0,6-6-19 0,-6-3-26 16,-2-4-44-16,-6 0-75 0</inkml:trace>
  <inkml:trace contextRef="#ctx0" brushRef="#br0" timeOffset="28394.68">11427 8951 586 0,'0'0'55'0,"0"0"-24"16,0 0 14-16,0 0-19 0,0 0-13 0,0 0-8 31,0 0-3-31,0 0-2 0,0 0 2 0,15 2-2 0,-15 10 0 16,0 1-8-16,0 3-34 0,0-2-36 0,-9-1-66 15,3-2-170-15</inkml:trace>
  <inkml:trace contextRef="#ctx0" brushRef="#br0" timeOffset="28819.79">11617 9042 483 0,'0'0'59'0,"0"0"6"16,0 0-3-16,0 0 1 0,42-52-17 0,-40 52-16 16,0 0-2-16,-2 0-1 15,0 0-9-15,0 0-7 0,-4 0-5 16,4 3-1-16,0-2-4 0,0 5-1 0,-3 3-1 16,1 3 1-16,-2 6 0 0,-2-1 2 15,0 3-2-15,-2 3 0 0,3 0 0 16,3 1 1-16,2-1-1 0,0 1 0 15,0 2-1-15,0-2 1 0,2 0 0 16,5-2-1-16,3 1 1 0,2-3-1 0,-3-1 0 16,5-1-3-16,1-1 0 0,7-3-1 15,-9-2 0-15,1-5-1 0,-1-4 4 16,-9 0 0-16,2-2 2 16,-2-1 0-16,-2 0 0 0,-2-1 2 15,0-5-1-15,0 1 3 0,0-4-1 0,-6-4 2 16,0-1 1-16,0-1-1 0,-7-2 0 15,3 2-1-15,2 2 0 0,-7 5-3 16,3 1 0-16,6 2-1 0,-7 3-1 16,3 2-2-16,-1 0-6 0,-1 2-8 15,2 3-10-15,-1 4-20 0,1 2-26 16,0 4-22-16,1-1-43 0,3-2-72 16</inkml:trace>
  <inkml:trace contextRef="#ctx0" brushRef="#br0" timeOffset="29198.28">12060 8980 384 0,'0'0'89'15,"0"0"-37"-15,0 0 10 16,-5-51 7-16,1 45-17 0,0 2-17 16,-2 0-7-16,4 2-4 0,0 0-6 15,-2-1-3-15,4 3-6 0,-2 0-3 0,2 0-3 16,-2 6-2-16,-5 3-1 0,3 4-2 16,0 5 1-16,-6 1 1 15,2 1 0-15,1 2 0 0,1 2 0 0,-4 1 0 16,6-2 0-16,2 1 0 0,-1 1 0 15,3 3 0-15,3 1-1 0,3 0 1 16,4-1 0-16,-2-4 0 0,9-1 0 16,-3-3-33-16,5-6-2 0,2-2-9 15,1-6-2-15,-5-2-18 0,4-4-19 16,-7-1-25-16,1-7-61 0</inkml:trace>
  <inkml:trace contextRef="#ctx0" brushRef="#br0" timeOffset="29545.79">12283 8975 501 0,'0'0'74'0,"0"0"-4"0,0 0 0 0,0 0-18 15,0 0-20-15,0 0-16 16,0 0-4-16,0 0-4 0,0 0-5 0,10-22-1 16,-10 34 0-16,0 3 1 15,-2 2-1-15,-4 1 0 0,-7 4 0 0,1 1 1 16,2-1-3-16,-9-1 2 0,9-2-2 15,-1-2 0-15,1-2-1 0,2-2-1 16,4-4-2-16,4-2-4 16,-2-1 5-16,2-3 2 0,0 0-1 0,0 0 1 15,2-1-2-15,-2 1 2 0,6 0 1 16,2-2 0-16,7-1 0 0,-1 0 0 0,7-1 2 16,6-5 0-16,-2-1 2 15,3-1 4-15,1 2-5 0,-2-1-1 0,0-2-1 16,-10 3-1-16,-1 0 0 15,-12 1-3-15,3 0-16 0,-7-1-35 16,0-1-28-16,-7 1-39 0,-3-1-95 0</inkml:trace>
  <inkml:trace contextRef="#ctx0" brushRef="#br0" timeOffset="29736.53">12287 8954 459 0,'0'0'105'16,"0"0"-41"-16,0 0 10 15,0 0 6-15,0 0-35 0,0 0-22 16,0 0-10-16,0 0-9 0,17 2 1 0,-7 14 4 16,-6 6 1-16,2 2-5 0,2 4 1 15,-1 1-2-15,1 2 0 0,-2 3-2 16,0-2-1-16,3 0 0 0,3-4 0 16,-6-3-1-16,0-5-4 0,3-5-32 15,-5-5-30-15,0-5-44 0,-4-4-54 16,-6-1-139-16</inkml:trace>
  <inkml:trace contextRef="#ctx0" brushRef="#br0" timeOffset="29971.62">12415 8903 530 0,'0'0'66'0,"0"0"9"0,0 0-9 16,29-52-7-16,-25 52-28 0,-2 0-14 15,4 1-3-15,7 7-2 0,-1 6-3 16,3 4-2-16,3 4 4 0,-1 3 0 16,1 1-3-16,-5 6-5 0,-5 2 0 15,2 3-1-15,-5 1-1 0,-5 2 0 16,0-1-1-16,-9 1-17 0,-7-4-33 0,1-2-38 16,-3-4-42-16,1-6-100 0</inkml:trace>
  <inkml:trace contextRef="#ctx0" brushRef="#br0" timeOffset="31057.81">13399 9078 186 0,'0'0'68'0,"0"0"-8"15,0 0 4-15,0 0-13 0,0 0-10 16,0 0-11-16,0 0-4 0,0 0-2 16,-47 9-3-16,42-9-4 0,3 0-3 15,2 1 1-15,0 1-4 0,-2-1 1 16,0 0 1-16,2-1-2 0,0 0 0 0,0 0-3 16,0 0-1-16,0 0 1 15,2 0 0-15,0 0 1 0,7 1 7 0,9-1 10 16,3 0 1-16,18 0-3 0,7-5-3 15,16-4-4-15,8-1-4 16,8 0-5-16,13-2-2 0,9 0-3 0,5 2 0 16,5 0-1-16,-5 3 0 0,-4 3 2 15,-8-1-3-15,-8 0-1 0,-6 3-6 16,-9 0 6-16,-14 2 0 0,-9 0 1 16,-12 0 1-16,-16 4 0 0,-7 1-1 15,-7-2 0-15,-3 0-1 0,-2 0-1 16,0 2 1-16,0 0 0 0,0-1 3 15,0 1-2-15,0-3-1 0,0 0 1 16,0-2 0-16,0 0-1 0,0 0 0 0,0 0 1 16,0 0-1-16,0 0 0 0,0 0-2 15,0 0 2-15,2-1 0 0,-2-1 0 16,2-1 1-16,-2 0-1 0,0 0 1 16,2-1-1-16,-2 3 2 0,0 0 0 15,0 0 0-15,0 1 5 0,0 0 4 16,0 0 0-16,0 0-2 0,0 0 1 15,0 0-2-15,0 0 0 0,0 1-4 16,2 5-3-16,0 3-1 0,2 5 0 16,0 3 0-16,0 5 1 0,1 3 1 15,-5 3 0-15,4 7 0 0,-4 4-2 16,0 9 1-16,2 8 1 0,-2 3 0 0,6 6 0 16,2 6-1-16,5 1-1 0,-5 3-3 15,4-3 3-15,5-2 0 0,-5-6 0 16,7-1 2-16,-7-5-2 0,7-5 0 15,-5-4 1-15,5-5 2 0,-9-3-1 0,9-6-2 16,-9-7 0 0,1-6-7-16,-3-8-19 0,-2-3-11 0,-4-4-20 15,-2-7-30-15,-8 0-28 0,-7-9-8 0,5-4-160 16</inkml:trace>
  <inkml:trace contextRef="#ctx0" brushRef="#br0" timeOffset="31440.51">14670 10053 381 0,'0'0'86'0,"0"0"-23"16,0 0 5-16,0 0 12 0,0 0-17 16,0 0-12-16,0 0-15 0,23-36-8 15,-19 36-11-15,2 0-5 0,5 5-3 16,5 4-2-16,-3 3-2 15,7 5-1-15,-1 3 3 0,0 2 1 0,-3 2-2 16,3 0-5-16,1 1 2 0,-5 0-2 16,6 0 1-16,-7-1-2 0,5-6 1 15,-7-2 0-15,5-3-2 0,-5-3 1 16,-2-5 0-16,9-4 0 0,-7-1 1 16,13-5 0-16,-2-8-1 15,4-5 4-15,6-4-1 0,6-4 0 0,0-5-3 16,1 0 0-16,3-4-3 0,-2 0 3 0,-5 4 0 15,-12 6 0-15,-5 6 0 0,-13 10 0 16,-4 5-16-16,-2 1-10 16,-6 3-14-16,-4 0-23 0,-13 2-24 15,-2 6-111-15,2 2-194 0</inkml:trace>
  <inkml:trace contextRef="#ctx0" brushRef="#br0" timeOffset="31866.1">14205 10531 141 0,'0'0'199'0,"0"0"-148"0,0 0 10 0,0 0 15 16,0 0-10 0,0 0-14-16,0 0-13 0,0 0-5 0,0 0-8 0,-20-42-8 15,24 41-8-15,4 5-4 16,2-2-1-16,15 0 10 0,6 1 1 16,6-1 2-16,15-2-1 0,10 0 0 0,15-4-2 15,9-3-6-15,14-2-5 0,17-1-2 16,9 3 1-1,15-1 2-15,6 1-2 0,12 2 3 0,2 0-6 16,-2-1-5-16,-8 2 5 0,-2-1 1 0,-17 2 4 16,-16-3-3-16,-17 3-2 0,-18-1-7 15,-27 0 7-15,-21 1 1 0,-17 1-1 16,-16 0-1-16,-8-1-16 0,-13-2 4 16,-12 2-24-16,-20-1-71 0,-22-2-73 15,-22 0-213-15</inkml:trace>
  <inkml:trace contextRef="#ctx0" brushRef="#br0" timeOffset="32395.43">14282 10611 402 0,'0'0'101'0,"0"0"-33"16,0 0 3-16,0 0 4 15,0 0-16-15,0 0-17 0,0 0-16 0,0 0-11 0,10-47-6 16,-2 51-4-16,-1 3-1 0,3 8 2 16,4 2 0-16,-3 8 0 0,-1 1 0 15,0 7-2-15,-3 2-1 0,-3 1-1 16,-2 2-1-16,-2 5 0 0,0 6 1 15,-2 4-1-15,0 2-1 0,-5-1 1 16,1-4 2 0,0-5-3-16,4-5 1 0,2-10 0 0,2-2-1 15,4-6 0-15,0-1-3 0,1-2 3 0,-1-3 0 0,4-1 0 16,3-1-1-16,-3-1 1 0,9-1 0 16,-5-2 0-16,9-3 1 0,4-3-1 15,8-5 1 1,6 1-1-16,13-1 1 0,6-6 0 15,12 1 0-15,9-5 1 0,12 1-2 0,8 1 3 0,4 1-1 16,15 1 0-16,0 2-2 0,8-1-3 16,3 3 1-16,-1 0 2 0,0 3 0 15,2 0 4 1,-1 0-2-16,-3-1-2 16,-8-1 0-16,-3-7-7 0,-11-1 7 15,-9-1 0-15,-16 0-11 0,-19-1-3 16,-13-1-15-16,-16 3-6 0,-18-1-9 15,-9 0-13-15,-6 1-3 0,-14-2 3 0,-5-3-23 16,-2-1-95-16</inkml:trace>
  <inkml:trace contextRef="#ctx0" brushRef="#br0" timeOffset="32678.76">16479 10447 578 0,'0'0'23'0,"0"0"17"0,0 0 21 15,0 0 7-15,0 0-20 0,0 0-22 16,0 0-3-16,0 0-2 0,0-19-8 16,0 28-7-16,2 6-4 0,2 7 1 15,0 5 3-15,1 4 2 0,-1 8-3 16,6 3-1-16,-6 9-1 0,0 7-3 0,-4 3 1 15,0 2 0-15,-2 4 1 16,-4-2-2-16,0-4-11 0,4-10-14 16,2-6-17-16,-6-11-43 0,-1-5-50 15,-11-8-139-15</inkml:trace>
  <inkml:trace contextRef="#ctx0" brushRef="#br0" timeOffset="33372.94">14342 10989 142 0,'0'0'53'0,"0"0"-27"16,0 0 13-16,0 0 37 0,18-53-52 0,-16 49-2 16,2 0 15-16,-1 2-8 15,-1 1-11-15,0-2-11 0,2 2-3 0,-2-1-2 16,2 1 0-16,0-1-2 16,0 0 5-16,0-1 2 0,1 1 6 15,-5 1 7-15,4 0-2 16,-4 1 2-16,0-1 7 0,2 0 3 0,-2 0 3 0,0 0-1 15,0 1 1-15,0 0-2 0,0-3-4 16,2 3-5-16,0 0-9 0,2 0-3 16,0 5 1-16,2-1-2 0,3 3 1 15,-3-1-4-15,4 3-3 0,3 2-1 16,-5 1 0-16,-2 3-2 0,0 2 0 16,3 2 2-16,-3 3-2 0,-2-1 1 15,-2 2 0-15,0-2 0 0,4-1-1 16,-2-1 1-16,9-2 0 0,-5-3-1 15,-4 0 1-15,4-3-2 0,1-2 1 16,-3-3 0-16,0-2 0 0,-6-1-1 0,0-2 2 16,0-1 0-16,2 0 0 0,-2 0 0 15,0-2 2-15,0-5 0 16,0-4 7-16,0-1 3 0,-2-4-3 0,0-2-4 16,-2-3-2-16,-2-5-1 0,-1-4 0 15,3-5-1-15,2-7 0 0,2-4-1 0,0-4-1 16,6-2 0-16,7 3 0 15,-7 7 0-15,-2 6 0 0,0 7 0 16,0 6 0-16,5 7 1 0,-5 4-1 16,-2 7 0-16,0 1-1 0,2 4 0 15,-2-2 1-15,11 1-1 0,-1 1-1 0,-2 2 1 16,7 5 0-16,-3 2 0 0,5 3-7 16,-5 3-21-16,1 3-10 15,1 1-20-15,-9 6-28 0,-1 0-29 16,-6 1-76-16,0-5-173 0</inkml:trace>
  <inkml:trace contextRef="#ctx0" brushRef="#br0" timeOffset="33601.37">14472 10996 495 0,'0'0'41'0,"0"0"10"16,0 0 10-16,0 0-4 0,-2-54-13 15,2 46-14-15,2 2-7 0,-2 2-5 16,4-1-2-16,0 0-4 0,7 0-6 0,1 0-2 16,4 2-4-16,7 2 0 15,6 1 0-15,4 0 0 0,-2 5 0 0,0 6 0 16,-8-2-16-16,0 1-57 16,-1 0-44-16,-9-4-83 15,-3-1-228-15</inkml:trace>
  <inkml:trace contextRef="#ctx0" brushRef="#br0" timeOffset="33814.41">14863 10937 561 0,'0'0'84'0,"0"0"-26"15,0 0-2-15,0 0 13 16,0 0-26-16,0 0-13 0,0 0-10 0,0 0-7 16,0 0-5-16,20-32-1 0,-16 43-4 15,3 5-1-15,-5 6 1 16,2 3-1-16,-2 0-1 0,-2-1 1 0,2-1-2 15,0-3 0-15,-2-2-1 0,2-4-13 0,0-2-15 16,0-4-12-16,-2-5-22 0,0-3-40 16,-2-1-63-1,-4-7-186-15</inkml:trace>
  <inkml:trace contextRef="#ctx0" brushRef="#br0" timeOffset="33972.28">14914 10689 665 0,'0'0'44'0,"0"0"-9"16,0 0-3-16,0 0-5 0,0 0-19 16,0 0-6-16,0 0-2 0,0 0 0 15,0 0 1-15,19-10-1 0,-17 22-14 16,-2 4-48 0,0-5-32-16,0-1-90 0,0-6-187 0</inkml:trace>
  <inkml:trace contextRef="#ctx0" brushRef="#br0" timeOffset="34367.64">15288 10667 691 0,'0'0'54'0,"0"0"-16"0,0 0 2 15,0 0 3-15,0 0-14 0,0 0-17 16,0 0-5-16,0 0-1 0,0 0-2 15,-14-6-3-15,6 24-1 0,-1 5 1 0,-3 3-1 16,4 1 0-16,4 0 0 0,-3 3 0 16,3 2 2-16,0 2-2 0,4 3 0 15,4-4-1-15,5-2 1 16,1 0-1-16,4-5 0 0,-1-2 0 0,3-6-1 16,-1-4 0-16,-1-4-2 0,-1-1 0 15,-5-5-1-15,-2-2 1 0,4-2 3 16,-3 0 0-16,-1-5 0 0,-4-1 1 15,2-3 2-15,-2-1-2 0,0-1 1 16,-2-1 1-16,0-2 2 0,0-1 0 16,-2 4 1-16,-4 0-3 0,0 1 0 0,-7 3 0 15,5 1-1-15,2 2 0 0,-2 3-1 16,-7-1 0-16,3 2-1 0,-7 2-4 16,5 5-10-16,-9 1-10 15,4 0-17-15,-1 6-20 0,-1-1-25 16,6-2-40-16,1-2-65 0</inkml:trace>
  <inkml:trace contextRef="#ctx0" brushRef="#br0" timeOffset="34665.9">15539 10647 575 0,'0'0'40'0,"0"0"20"0,0 0-11 16,0 0 17-16,0 0-22 0,0 0-16 16,0 0-10-16,0 0-5 0,-11-39-5 15,7 50-4-15,-4 5-2 0,-3 0-1 16,3 5 0-16,2 1-1 0,-2 2 0 16,2 4 1-16,1 5-1 0,3 0 0 15,2 5 0-15,0 1 0 0,9-2-3 0,3-1-18 16,-2-7-7-16,9-2 14 15,-5-6-23-15,9-5-16 0,-4-4-5 16,3-7-1-16,3-4-1 0,-6-3-39 16,-3-7-80-16</inkml:trace>
  <inkml:trace contextRef="#ctx0" brushRef="#br0" timeOffset="35147.87">15689 10787 434 0,'0'0'53'0,"0"0"12"0,0 0-15 0,0 0-4 16,0 0-9-16,0 0-5 16,0 0-6-16,-28-51 0 0,28 47-1 0,0-1-8 15,2-1-5-15,2 2 0 16,4-1-1-16,6 3 1 0,-1 0-3 0,8 2-2 16,-1 0-2-16,7-1-2 0,0 5 1 15,2 2-4-15,-8 0 1 0,-5 1 1 16,-6 0-2-16,1 2 0 0,-9 1-1 15,-2 2 0-15,-6 2-15 0,-5-3-4 16,1 3-6-16,-2-3-15 0,-5 0 7 16,7 0 6-16,-5-4 2 0,5 0 11 15,4-2 11-15,2-1 3 0,-1 0 1 0,-1-2 1 16,2-2 0-16,2 2 2 16,0-2 9-16,0 0 6 0,2 0 1 15,0-2-4-15,0 0 1 0,0 0-1 0,4 0-1 16,2 1-6-16,7 1 2 0,-5-1 7 15,4 2 2-15,7 4 2 0,-5 3-6 16,7 4 0-16,2 1-3 0,-5 2-2 16,1 1-3-16,-9 0-5 0,-8-2 2 15,0 3-2-15,-2-5 0 0,-4 2-1 16,-6-2 1-16,-7-3-1 16,5 1-1-16,0-4-12 0,-3-1-9 15,5-1-15-15,2-2-11 0,-1 1-20 0,5 0 8 16,-2-3 4-16,4 0-21 0,-4-7-51 0,-1-1-74 15</inkml:trace>
  <inkml:trace contextRef="#ctx0" brushRef="#br0" timeOffset="35347.94">15847 10604 565 0,'0'0'48'0,"0"0"18"16,22-57 0-16,-7 53-2 0,-7 2-26 0,0 2-13 0,7 2 0 15,-3 8-4-15,1 3-7 0,5 5-1 16,-5 6-3-16,5 6-1 0,-7 4-1 16,1 2-3-16,-4 5-5 0,-4 0 0 15,-4 1 0-15,-4 0 0 0,-8-3-1 16,-3 1-22-16,1-4-28 0,-3-5-54 16,1-6-39-16,1-9-86 0</inkml:trace>
  <inkml:trace contextRef="#ctx0" brushRef="#br0" timeOffset="36435.06">16698 11005 137 0,'0'0'21'0,"0"0"-2"15,-49 0 13-15,30-2 5 0,5 0 3 16,-5 0 2-16,2-1-10 0,-3 1-6 16,-7-1 1-16,6 2-4 15,-4 1-10-15,-2 0 47 0,9 0-44 16,3 0-6-16,7 0 9 0,2 1-3 16,2-1 0-16,4 0 1 15,0 0-2-15,0 0-2 0,0 0-6 16,0 0 2-16,0 0-2 0,2 0 2 15,4 0-2-15,0 0 2 0,7 1 12 16,5 0 6-16,9 0-3 0,8-2-1 16,5 1-3-16,11-4-6 0,7-3-4 15,10 1-2-15,11-4-4 0,2 1 0 16,9 3-2-16,8-1-2 0,3 2-1 16,6-2 0-16,-1 3 0 0,3 0 1 15,-1-1 1-15,-9 2 0 0,2 0 2 16,-3-2-1-16,-3 1 0 0,-11-1-2 0,-3-1-2 15,-13 3 2-15,-12 1 7 0,-15 0-2 16,-10 2-3-16,-14-1 5 0,-5 1 0 16,-8 0-1-16,-1 0 0 0,-3 0 2 15,0-2 1-15,0 2-1 0,0-1-2 16,0 1-2-16,0 0 1 0,0 1-1 16,0 3-1-16,0 3-2 0,-5 0-1 15,1 4 1-15,2-2 1 0,-2 0-1 16,2 3 1-16,0 1-2 0,0 5 1 15,0 3 1-15,-2 1 2 0,4 2-1 0,-2 5-1 16,2 7 0-16,-3 5 1 0,3 2-1 16,0 2 3-16,5 6-1 0,-5 3-2 15,6 5-2-15,-4 4 2 16,8 2-2-16,-1 3 1 0,-3-3 1 0,2-1 0 16,6-1-1-16,-3-5-1 0,-1-2 0 15,0-3 3-15,1-1-3 16,-1-3 2-16,-2-4-2 0,1-3 2 0,-3-3-2 15,2-4 0-15,-2-6-4 0,5-5 2 16,-5-5-20-16,-2-4-1 0,2-7-9 16,-6-3-21-16,0-5-41 0,-10-3-18 15,-9-10-41-15,5-6-183 0</inkml:trace>
  <inkml:trace contextRef="#ctx0" brushRef="#br0" timeOffset="36776.98">18302 12032 550 0,'0'0'58'0,"0"0"-9"16,0 0-27-16,0 0 19 15,0 0 7-15,0 0-4 0,0 0-16 16,2-1-9-16,-2 1-3 0,4 0 0 16,1 0-7-16,-1 3-3 0,4 8 0 0,0 1-2 15,-2 3 0-15,5 5 0 16,-1 2-2-16,0 4-1 0,-1 2-1 0,-3 3 2 15,4-2-2-15,-1-1-1 0,1-2 1 16,-4-5 0-16,7-2 0 0,-5-7 1 16,2-5-1-16,-2-2 0 0,3-4 0 0,-3-1 0 15,4-6 1-15,3-7 0 16,10-6 2-16,4-5 6 0,6-8 3 16,6-2-6-16,3-5-2 0,3 0-2 15,-4 2-2-15,3 3-1 0,-3 5 0 0,-5 8-2 16,-12 5 1-16,-9 9 0 0,-9 1-5 15,-8 4-22-15,-2 2-9 0,-6 1-3 16,-2 6-8-16,-9 4-92 0,0 0-98 16</inkml:trace>
  <inkml:trace contextRef="#ctx0" brushRef="#br0" timeOffset="37171.74">17874 12491 519 0,'0'0'29'0,"0"0"17"0,0 0-15 15,0 0 17-15,0 0-16 16,0 0-11-16,0 0-7 0,0 0-4 0,0 0-6 15,-31-8-1-15,40 11-1 16,7 0 3-16,11-2 9 0,10-1 6 0,15-3 0 16,12-6-1-16,8-2-4 0,15-2-3 15,10 1-5-15,7 2 1 16,5 3-4-16,13 5 2 0,6 2 5 0,7-1-2 16,5 5-9-16,-1 5-2 0,1-3 1 15,-3 1 1-15,-7-1 3 16,-8 1 0-16,-4-2-2 0,-11 1-1 15,-14-5-7-15,-10-1 7 0,-17 0 0 0,-20-1-1 16,-17 0-19-16,-19-1-13 16,-10-2-9-16,-12-1-14 0,-17-4 2 0,-17-2-50 15,-6 1-173-15</inkml:trace>
  <inkml:trace contextRef="#ctx0" brushRef="#br0" timeOffset="37723.21">18011 12634 69 0,'0'0'442'16,"0"0"-378"-16,0 0-14 0,0 0-3 0,0 0-1 0,0 0-4 15,0 0-8-15,0 0-9 0,-6-31-3 16,6 31-4-16,2 0-5 16,0 5 1-16,4 2-8 0,-2 7 1 0,6 4 1 15,1 8-2-15,1 5 1 0,-2 6-2 0,-1 5 1 16,-7 3-1-16,2 4-1 16,-4 4 0-16,0 1-2 0,-2 2 0 15,-2-3 1-15,-5 2 0 0,1-3-3 16,4-1-2-16,-2-5 2 0,4-6 0 0,2-8 0 15,0-4 0-15,4-9 0 0,2-3-1 16,4-2 1-16,1-5 0 0,3-1 0 16,5-3-1-16,-3-2 1 0,9-3 0 15,2 0 0-15,8-3 0 0,7-3 0 16,11-4 0-16,7-1 0 0,6-2 1 16,9 1 1-16,14-1-1 0,2 4-1 15,18-1 3-15,7-2-2 0,10 1-1 16,8-4-7-16,5 1 6 0,-3 0 1 15,1-1 2-15,-5 1 3 16,-8 1-4-16,-6-1-1 0,-17 2-8 16,-18-1 7-16,-17 4 0 0,-18 0-8 0,-21 1-6 0,-17 2-5 15,-10-3-1 1,-4 0 2-16,-13-2 4 16,-1-6-20-16,-11 5-43 0,0-2-23 15,-4 2-50-15,4 2-92 0</inkml:trace>
  <inkml:trace contextRef="#ctx0" brushRef="#br0" timeOffset="37976.15">20175 12485 480 0,'0'0'89'0,"0"0"-33"16,0 0-15-16,0 0 27 0,0 0-4 15,0 0-23-15,0 0-20 0,0 0-8 16,0-21-7-16,6 42-2 0,3 8 12 0,1 8 3 16,0 5-6-16,-1 4-2 0,-1 1-3 15,0 5-3-15,-2-2-1 0,0-1-3 16,-1 3 0-16,-5 0 2 0,2-2-3 16,-6 0 0-16,-7-8-17 0,1-3-35 15,-3-4-47-15,-5-12-43 0,-1-5-85 16</inkml:trace>
  <inkml:trace contextRef="#ctx0" brushRef="#br0" timeOffset="38512.01">18548 12964 246 0,'0'0'59'0,"0"0"-14"15,0 0 2-15,0 0 16 0,0 0 2 0,0 0-12 16,0 0 0-16,0 0-8 0,0 0 3 16,0-41 3-16,0 40-8 0,0 0-8 15,0 0-7-15,0 1-15 0,0-1-5 16,0 1-7-16,2 0 1 0,5 5-1 15,-1 5 1-15,0 1-1 0,-2 5 2 16,4 1-1-16,-4 3 0 0,3 1-1 16,-5 3 1-16,0-1-2 0,0 2 2 15,-2-1-2-15,0-1 0 0,0-4-1 16,0-4-2-16,0-5-1 0,-2-4-3 16,2-3 1-16,0-2-1 0,0-1 3 0,0 0 3 15,0-2 1-15,-4-3 1 16,-3-1-1-16,5-2 2 0,-4-1-4 0,0-3 4 15,2-1-4-15,-4-2 4 0,-1-7-2 16,-1-3 0-16,4-6 0 16,0-7 0-16,-3-6 3 0,7-10-2 0,0-7-1 15,2-4-1-15,4-1 1 0,9 10 0 16,-1 8 0-16,1 14 1 0,-3 12-1 16,-4 6-1-16,4 6 1 0,-1 5 0 15,-3 1 0-15,-2 4-6 0,2 9-27 16,-2 9-11-16,0 5-28 0,-4 3-15 15,-2 5-37-15,-4-5-74 0</inkml:trace>
  <inkml:trace contextRef="#ctx0" brushRef="#br0" timeOffset="38747.37">18391 12919 440 0,'0'0'105'0,"0"0"-63"15,0 0-10-15,0 0 9 0,0 0-3 0,0 0-13 16,0 0-12-16,0 0-2 0,-10-18 2 16,14 13 1-16,6 0 2 0,3 3 0 0,5-4-2 15,3 1-2-15,6 1-2 0,6 0-2 16,2 0-3-16,2 2-2 0,-4-1-1 16,0 3-2-16,-4 0 0 15,-2 0-18-15,-6 0-64 0,-7 3-43 0,-7 2-76 16,-7-1-151-16</inkml:trace>
  <inkml:trace contextRef="#ctx0" brushRef="#br0" timeOffset="38952.11">18763 12882 44 0,'0'0'506'16,"0"0"-444"-16,0 0-25 0,0 0 24 0,13-52 2 16,-13 49-10-16,2 1-15 0,-2 2-11 15,0 0-5 1,0 2-9-16,0 3-7 0,-2 4-5 0,0 7 0 0,0 2 0 15,-1 4 1-15,1 2-1 0,0 4 1 16,0-2-2-16,0 4 0 0,2-3-9 16,0-2-6-16,0-2-14 0,2-3-26 15,0-5-33-15,-2-7-22 0,2-2-74 16,-2-6-167-16</inkml:trace>
  <inkml:trace contextRef="#ctx0" brushRef="#br0" timeOffset="39124.98">18805 12633 624 0,'0'0'36'0,"0"0"-2"16,0 0-24-16,0 0 0 0,0 0-5 0,0 0-4 0,0 0 2 16,0 0-3-16,0 0 3 0,-5 27-3 15,3-13-20-15,2 1-40 0,-4-4-51 16,0 0-74-16</inkml:trace>
  <inkml:trace contextRef="#ctx0" brushRef="#br0" timeOffset="39535.33">19001 12618 515 0,'0'0'22'16,"0"0"53"-16,12-52-30 0,-10 47 14 15,-2 5-6-15,0 0-19 0,0 3-18 16,0-1-4-16,0 7-6 0,0 1-2 16,0 3 4-16,0 5 3 0,-2 0 1 15,-4 3-5-15,0 0-3 0,2 0-1 0,0 4-2 16,-2 1 1-16,-1 4-2 16,1 0 0-16,0 3 0 0,2 2 2 0,2 0-2 15,-2-1 0 1,1-2 0-16,3-6-2 0,0-3-5 15,5-3 6-15,-1-5 0 0,0-3-3 0,0-5 3 16,4-2-1-16,-6-3 0 0,7-2 1 0,-7 0 1 16,2-2 0-16,-2-5 0 0,0-2 1 15,2-6 0-15,0 2 2 0,-2-4-1 16,-2 1-1-16,0-2 0 16,0-1 0-16,-4 4-1 0,0 3 0 0,0 5 0 15,2 6 1-15,-2-2-1 0,-2 3 0 16,-3 1-1-16,-1 5-3 0,0 6-22 15,-5 0-10 1,1 0-13-16,-1 3-13 0,1-3-13 0,-3 1-39 0,3-4-48 0</inkml:trace>
  <inkml:trace contextRef="#ctx0" brushRef="#br0" timeOffset="39834.83">19189 12714 535 0,'0'0'26'0,"0"0"33"16,0 0-15-16,0 0 8 0,0 0-5 16,0 0-18-16,0 0-8 0,0 0-4 15,0 0-6-15,2-32 0 0,-2 34-7 16,-2 4 0-16,0 5-2 0,-4 6 0 15,2 3-2-15,-3 3 1 0,1-1-1 16,4 2 2-16,-2 2-2 0,0 3 0 16,-2 2 0-16,4 0 0 0,2 0 0 15,0-2-6-15,6 0-7 0,0 2-12 16,4-6-24-16,3-1-16 0,3-5-28 0,1-8-9 16,1-6-103-16</inkml:trace>
  <inkml:trace contextRef="#ctx0" brushRef="#br0" timeOffset="40305.96">19520 12728 570 0,'0'0'33'16,"0"0"22"-16,0 0-20 0,0 0 12 16,0 0-12-16,0 0-13 0,0 0-11 15,0 0-3-15,0 0 1 0,-11 15 4 16,1-3-6-16,0 1-4 0,-5-1 0 15,1-2-3-15,-1 1-1 0,-1-3-2 16,-1-2-5-16,3-1 1 0,4-1-6 16,-3-4-3-16,5 1-3 0,4-1 8 15,0 0 3-15,-1-4-6 0,5-2-1 16,0-2 6-16,0-1 8 0,-2-2 1 16,2-3 0-16,5-2 1 0,-1 2 3 15,0 0 7-15,2 4-2 0,-2 4-1 0,0 1-2 16,7 3-5-16,-5 1 3 0,6 1-2 15,1 1 0-15,-3 4 1 16,0 2 2-16,1 4 0 0,-5 0 0 0,-4 3-4 16,-2 4 0-16,0-1 2 0,-8 5-1 15,-3 0-1-15,-1 2-1 0,-1-1-3 16,-3-2-10-16,1-1 6 0,-1-1 6 16,4 0 1-16,-1-4 0 0,5 0 1 15,4-4-1-15,2-2 0 0,2-3 0 16,0 0 2-16,0-3-2 0,0 0-1 0,4-2 1 15,2-1 0-15,4 0 0 16,1-3 1-16,1 0 0 0,7-5 0 16,-3-4-1-16,5-6 0 0,4-7-31 0,-3-8-59 15,1-6-95-15</inkml:trace>
  <inkml:trace contextRef="#ctx0" brushRef="#br0" timeOffset="40525.53">19611 12585 375 0,'0'0'266'16,"0"0"-212"-16,0 0-12 0,0 0 13 16,0 0-16-16,0 0-11 0,0 0-4 15,0 0-4-15,-4-35-4 0,8 34-6 0,0 1-6 16,6 6-2-16,-4 3-1 16,7 10 2-16,-1 2 1 0,-3 6-1 15,-3 5-2-15,-4 2 0 0,0 1 1 0,-12 1-2 16,-1 1-8-16,-7 5-19 15,-3 0-23-15,-2 2-26 0,2-5-29 0,7-5-26 16,0-8-135-16</inkml:trace>
  <inkml:trace contextRef="#ctx0" brushRef="#br0" timeOffset="41075.15">20140 12767 302 0,'0'0'57'0,"0"0"-9"0,0 0 10 16,0 0 5-16,0 0-22 15,0 0-2-15,0 0-11 0,0 0-9 0,-21 5-4 16,25-6-5-16,5-1-2 15,3-1 10-15,9 0 7 0,8 0-7 0,12-1 1 16,7 1-1-16,7-2-4 0,9 0-1 16,7 2-6-16,9-3-1 0,5 2 0 15,6 4-5-15,4-1-1 16,2 1 0-16,3 1 0 0,5 2 1 0,-4 1 0 16,-2-1 1-16,-8 0 1 0,-2-3 0 15,-14 1-3-15,-9-1 0 0,-12 0-6 16,-13 0 5-16,-14 0 1 0,-9 0 0 0,-7 0 1 15,-9 0 0-15,0 0 0 0,-2-2-1 16,2-2 1-16,0-2 0 0,0-4-1 16,-2 1-7-16,0-3-27 0,0 2-28 15,-6-2-19-15,-6-2-28 16,-3 0-49-16,-4 3-175 0</inkml:trace>
  <inkml:trace contextRef="#ctx0" brushRef="#br0" timeOffset="41327.57">21649 12626 316 0,'0'0'186'0,"0"0"-94"16,0 0-49-16,0 0 23 0,0 0-2 15,0 0-17-15,0 0-12 0,35 52 0 16,-27-33-7-16,-1 3-10 0,-3 6-4 16,2 1-3-16,-2 2-1 0,2 3-5 15,-2 7 0-15,1 5-1 0,1 6 0 16,-2 3 0-16,0 4 1 0,2 4-5 15,0 7-2-15,-1 3 2 16,1 0 0-16,4 1 0 0,-4-4 0 0,11-4 0 16,-7-8-9-16,3-6-13 0,1-8-12 15,-2-9-23-15,-3-5-41 0,-5-9-32 16,0-8-97-16</inkml:trace>
  <inkml:trace contextRef="#ctx0" brushRef="#br0" timeOffset="41847.55">21484 13706 482 0,'0'0'81'0,"0"0"-42"0,0 0 3 0,0 0-2 0,0 0-21 16,0 0-11-16,0 0-4 0,0 0 0 0,0 0 0 15,2-16-1 1,-2 15 1-16,0 1-2 0,0 0-1 0,0 0 2 16,0 0 3-16,2 1-1 0,2 2-1 15,0 0 4-15,4 2 4 0,1 3 0 0,-1-1-3 16,4 5-5-16,1 1 0 0,1 3-3 15,1 3 1-15,-3-1 0 0,2 1 0 16,-1-1 0 0,-1-1-2-16,1-1 2 0,-3-4-2 0,2-1 1 0,1-1 0 15,-3-3-1-15,7-1 0 0,-5-2 0 16,7-2 1-16,1-2 0 0,3 0 0 16,0-7 2-16,-3-1 3 0,5-4-3 15,-2-2 0-15,-4-3 0 16,-1 0 2-16,-3-3 0 0,1-3 1 0,-1 0 2 0,1-4-5 31,-1 0 0-31,3 2-2 0,-5 5-1 0,1 3 0 0,-3 7 0 0,-7 3 0 16,0 4 0-16,-2 1 0 0,-2 2 0 15,0 0-1-15,0 3-15 0,2 6-24 16,-2 0-18-16,-6 1-40 16,-5 1-61-1,-7-3-138-15</inkml:trace>
  <inkml:trace contextRef="#ctx0" brushRef="#br0" timeOffset="42241.33">21223 14026 429 0,'0'0'44'0,"0"0"26"15,0 0-18-15,0 0-6 0,0 0-11 16,0 0-10-16,0 0-6 0,0 0-6 16,-33-7-6-16,33 10-5 0,6 1-1 15,5 3 0-15,1 1 2 0,15 2 1 0,4-2 6 16,10-2 5-16,15-3 6 0,10 0-5 15,13-3-2-15,14-2-4 0,14-2-7 16,15-4 5-16,13 1-1 0,11-2-4 16,3 2 1-16,10 4-1 0,3-1 2 15,-9 2-5-15,2 0-4 0,-17 0 4 16,-12 0 1-16,-12-2 2 0,-13 0-3 16,-16-4-8-16,-15-3-23 0,-14 2 1 15,-21-4-7-15,-22 2-15 0,-13 1-23 16,-11-3-6-16,-14 3-32 0,-4-3-114 15</inkml:trace>
  <inkml:trace contextRef="#ctx0" brushRef="#br0" timeOffset="42948.31">21690 14166 420 0,'0'0'27'0,"0"0"21"16,0 0-3-16,0 0 3 0,0 0-5 15,0 0-11-15,0 0-13 0,0 0-5 16,-16-27 1-16,12 26 0 0,-1 0-6 16,5 0-1-16,-6 1 0 0,2 0 4 15,2 0 4-15,0 0-1 0,0 0-5 16,2 2 0-16,0 1-1 0,-2 6-3 16,2 5-2-16,0 2 1 0,0 6 5 15,0 1 1-15,0 3-1 0,6 5-3 0,0 1-1 16,0 6-2-16,1 1-1 15,1 6-1-15,-2 4-2 0,-2 1 0 0,-2 3 2 16,0-1-1-16,-2 0 0 16,0-2 0-16,0-2 0 0,0-3 0 0,0-5-1 15,0-3 1-15,0-6-1 0,0-7-1 16,5-3 0-16,-1-5 1 0,0-5 0 16,0-1 0-16,-2-5-1 0,4-2 1 15,-2 0 1-15,5-3-1 0,-1 0 0 16,0 0-1-16,9 0 1 0,-3-3 1 15,9-3-1-15,6 2 0 0,6-4 0 16,6 0 0-16,7 0 0 0,10-1 0 0,8-1 0 16,12 0 1-16,9 2 2 15,8 0-1-15,9-2-2 0,3 3 0 16,3 2-5-16,-3 4 4 0,1 0 0 0,-1 5 1 16,1 2 1-16,-7 2 2 0,-2-2 0 15,0-1-3-15,-1-1 0 0,-12-2-7 16,1 0 6-16,-6-3 1 0,-3 1 0 15,-9-7 0-15,-7-2-3 0,-13-5-9 16,-7-2-10-16,-13 0-14 0,-9-3-12 16,-16-2-6-16,-4-5-10 0,-8-4-13 0,-15-5-79 15,1 1-222-15</inkml:trace>
  <inkml:trace contextRef="#ctx0" brushRef="#br0" timeOffset="43231.62">23838 14121 295 0,'0'0'297'0,"0"0"-232"15,0 0-27-15,0 0 9 0,0 0 12 0,0 0-23 16,0 0-5-16,0 0-14 0,0 15-2 15,-6 8 0-15,2 7-5 0,0 4-2 16,1 8-2-16,3 4-1 0,0 4-2 16,5 1-1-16,5 3-2 0,4 2 1 15,-3 1 0-15,5 0 0 16,1-4 0-16,-3-6 0 0,1-9-1 0,-9-8-15 16,-2-5-42-16,-4-7-54 0,-10-10-75 15,-7-7-203-15</inkml:trace>
  <inkml:trace contextRef="#ctx0" brushRef="#br0" timeOffset="43846.18">22098 14439 495 0,'0'0'70'16,"0"0"-24"-16,0 0-17 0,0 0 24 16,0 0-11-16,0 0-14 0,0 0-13 0,0 0-7 15,0 0-2 1,10 1-1-16,-8 12 4 0,-2 7 2 0,0 5-1 16,-2 4-3-16,0 6 4 0,-4 1-3 0,1-1-2 15,-1 1-3-15,2-4-2 0,0-5 0 16,2-6-1-16,0-4 0 0,2-4 0 15,0-8 0 1,0 2 1-16,0-3 0 0,0-3-1 0,0 2-1 0,0-3 1 16,0 1 0-16,0-1 0 0,0 0 1 15,0 0-1-15,0-4 2 0,0-5 0 16,0-3 0-16,0-6-1 0,0-3-1 16,-2-7 1-16,0-3-2 0,2-4 2 15,-2-6-1-15,0-3 1 0,2-3-1 0,2-2 0 16,4 0 0-16,6 2 0 0,1 6 0 15,-3 6 0 1,2 5 0-16,-1 8 0 0,-5 7 1 0,-2 4 0 0,0 6-1 16,-2 3-1-16,0 1 0 0,0 1-2 15,0 2-18-15,5 5-9 0,-1 1-25 16,-2 4-21-16,0 0-47 0,-4-2-74 16</inkml:trace>
  <inkml:trace contextRef="#ctx0" brushRef="#br0" timeOffset="44083.15">21976 14582 481 0,'0'0'98'15,"0"0"-58"-15,0 0 11 0,0 0 1 0,0 0-9 0,0 0-12 0,0 0-10 31,0 0-2-31,60-22-5 0,-40 20-2 16,5 1-7-16,4 0-2 16,2 0 0-16,4 0-2 0,0 1 1 0,-2 0-1 15,2-1 0-15,1 0-1 0,-5 1-4 16,-2 0-40-16,-1 0-13 0,-5 1-23 16,-6 0-32-16,-5-2-62 0,-6 0-196 15</inkml:trace>
  <inkml:trace contextRef="#ctx0" brushRef="#br0" timeOffset="44303.65">22356 14530 591 0,'0'0'98'16,"0"0"-31"-16,0 0-45 0,0 0-5 15,0 0 15-15,0 0 0 0,0 0-18 16,0 0-6-16,0 0 3 0,14 32-1 15,-12-17-5-15,3 5-2 0,1 1-1 16,-2 2-1-16,-2 2 0 0,2 0 0 16,-2-2-1-16,0-3 0 0,2-2-10 15,-2-2-40-15,-2-5-34 0,0-3-52 16,-6-5-102-16</inkml:trace>
  <inkml:trace contextRef="#ctx0" brushRef="#br0" timeOffset="44508.25">22428 14298 132 0,'0'0'468'0,"0"0"-415"0,0 0-20 16,0 0-29-16,0 0 4 0,0 0 10 0,0 0-6 15,0 0-9-15,0 0-2 0,2 16 1 16,5-8-2-16,3 0 0 15,2 1-8-15,-1-2-80 0,-1-3-81 0,2-4-151 16</inkml:trace>
  <inkml:trace contextRef="#ctx0" brushRef="#br0" timeOffset="44996.09">22674 14364 447 0,'0'0'114'16,"0"0"-53"-16,0 0-37 0,0 0 21 15,0 0 2-15,0 0-12 0,0 0-13 0,0 0-5 16,0 0-3-16,17-25-5 0,-17 26-5 16,0 4-2-16,0 3 0 0,0-2 0 15,-6 8 1-15,4 3 1 0,-3 4-2 16,-1 5 0-16,0-1 0 0,0 0-2 15,-2 2 0-15,1 2 1 0,3 1-1 16,0 1 0-16,2 0 0 0,0-1 0 16,0-4 0-16,2-1 0 0,0-5 0 0,2-3-1 15,2-2 1-15,0-3-2 16,7-2 2-16,-1-4-3 0,0 1 3 0,9-4-1 16,-9-2 0-16,9 1 1 15,-5-2 0-15,1 0 0 0,-3-3 0 0,-4-4 0 16,1-2 0-16,-1-3 1 0,0-1 0 15,-6-2-1-15,2-2 2 0,-4-1-2 16,0 1 0-16,0-1 0 0,0 6 0 16,-6 1 0-16,-2 3 3 0,-5 3-3 15,1 2 0-15,-13 2 0 0,0 2 0 16,1-1-2-16,-3 5-2 0,0-1-8 16,-2 4-10-16,4 0-11 0,4 2-11 15,-1 1-4-15,5 0-10 0,5 0-29 16,6-2-34-16,-1-2-68 0</inkml:trace>
  <inkml:trace contextRef="#ctx0" brushRef="#br0" timeOffset="45375.11">23032 14349 375 0,'0'0'46'0,"0"0"10"15,0 0 0-15,0 0 24 0,0 0-26 0,0 0-13 16,0 0-8-16,0 0 3 0,0-35-4 16,-2 35-9-16,0 0-8 0,0 5-7 15,-7 3-5-15,3 2-1 0,-4 5 0 16,2 4-1-16,-5 3 0 0,-1 0 0 15,3 3 0-15,-5 3 0 0,3 1 0 16,1 2-1-16,4 1 0 0,2-1 1 16,1-2-1-16,3-1 0 0,2-4 0 0,2-2 0 15,3-2 0-15,3-2 1 16,2-5-1-16,3 1-2 0,1-4-8 0,5-4-5 16,-1-1-5-1,5-5-16-15,4-2-6 0,4-7-17 0,-2-2-16 0,2-5-53 16,-11 0-101-16</inkml:trace>
  <inkml:trace contextRef="#ctx0" brushRef="#br0" timeOffset="45662.85">23243 14355 371 0,'0'0'91'16,"0"0"-1"-16,0 0-29 0,0 0 4 15,0 0-11-15,0 0-10 0,0 0-14 16,0 0-8-16,0 0-3 0,14-12-5 16,-14 21-3-16,0 5-3 0,-2 4 1 15,0 7-2-15,-6 2-2 0,2 2-1 16,-1 1-2-16,3 1-2 0,0 0 1 0,0-1-1 16,-4-4 1-16,1-2 0 0,3-6-1 15,2-3-3-15,2-3-13 0,0-5-10 16,0-1-6-16,6-5-19 0,3-1-18 15,3-7-11-15,1-10-38 0,3-3-102 16</inkml:trace>
  <inkml:trace contextRef="#ctx0" brushRef="#br0" timeOffset="45973.25">23389 14193 382 0,'0'0'63'0,"0"0"-7"0,0 0-10 0,0 0 25 16,0 0-17-16,0 0-14 0,0 0-9 16,0 0-1-16,5-32-5 0,-5 32-10 15,0 0-9-15,2 0-3 0,2 3 0 16,2 3 2-1,6 4 12-15,-1 5-2 0,1 3-2 0,7 4 1 0,-1 5 0 16,3 3-3-16,2 5-4 0,-5 5-2 0,-1 2-1 16,-11 4-3-16,-4-3 0 15,-2-1 0-15,-6-2-1 0,-11-2 1 16,-1-1-1-16,-11-3-9 16,-4 0-22-16,-6-1-30 0,-11-6-45 15,0-3-64-15,-1-10-214 16</inkml:trace>
  <inkml:trace contextRef="#ctx0" brushRef="#br0" timeOffset="53900.5">19268 13456 246 0,'0'0'75'16,"0"0"-37"-16,0 0 8 0,0 0 8 0,0 0 5 15,0 0-16-15,0 0 2 16,0 0-12-16,4-21-4 0,-4 21-4 0,0 0-3 16,0 0-6-16,0 0-5 0,0 0 1 15,0 0-2-15,0 0-2 0,0 0-3 16,0 0 0-16,0 2 3 15,0 1-5-15,0 3 3 0,0 2 4 16,0 2-5-16,0 4 0 0,0 2 1 0,0 3-5 16,2 6 2-16,-2 1 2 0,0 6-2 0,0 4 4 15,0 1-2-15,2 6 1 16,-2-1-3-16,0 1 1 0,0 1 0 16,0-2 0-16,0-1 0 0,2-6 1 0,-2 2-2 15,0-2-1-15,-2-2-2 0,0-1 3 16,2-2-2-16,-2-1 0 0,-2-1 1 15,4-1-2 1,-2-1 0-16,2-2 0 0,0-2 0 0,-3 1 1 0,3-2-1 16,0-2 1-1,0 2-1-15,0-1 1 0,0 1-1 0,3-2 0 0,-1-4 0 16,-2-1 2-16,4-3-2 0,-4-3 0 16,2-4 1-16,-2 1-1 0,2-1 0 0,-2 0 0 15,0 2 2-15,0-3-1 16,2 0-1-16,-2 2 0 0,0 1 1 0,0 0-1 15,0 3 0 1,0 0 0-16,0 0 0 0,2-3 0 0,2 0 0 0,-2 1 0 16,2-3-1-16,1 2-2 0,-3-3 2 15,6 1 1-15,0 1 1 0,7 0 0 16,-3 0-1-16,7-1 1 0,-3 1-1 0,9 0 2 16,2-1-2-16,6 1 1 15,2-3 0-15,4 2-1 0,11 1 1 0,4 0 0 16,4 0-1-16,10-1 0 15,8 2-3-15,7-1 1 0,8-2 2 0,2 4 0 16,8 3 0-16,0 2 0 0,3 1 2 31,-5 1 0-31,2 2 0 0,1-1 0 0,-1 0-2 16,2-1-6-16,-4-3 6 0,-1 0-1 0,-1-1 1 0,-6-3 2 16,-11-3 0-16,-7-1-1 0,-13-1 2 15,-11-3-3 1,-20 1-7-16,-12-5-1 0,-11-3-10 0,-10-6-11 0,-15-4-6 15,-10-8-27 1,-16-2-98-16,1 1-256 0</inkml:trace>
  <inkml:trace contextRef="#ctx0" brushRef="#br0" timeOffset="54776.14">19332 13447 355 0,'0'0'83'16,"0"0"-19"-16,0 0-11 0,0 0 1 16,0 0-10-16,0 0-10 0,0-16-4 0,0 16-2 15,0 0 0-15,0 0-4 0,-2 0-8 16,0 0-3-16,0 0-6 0,-5 4-1 16,1 4-1-16,-6 0-4 0,3 6 1 15,-7 5-2-15,-3 5-1 0,-3 5 1 16,-1 3 0-16,2 4 2 0,-4 0-2 15,5-1 2-15,-1 0-2 0,4-5 2 16,3-2-2-16,0-4 1 0,9-5-1 16,-1-6 0-16,2-4 0 0,4-3 0 15,0-3-1-15,0-3 1 0,0 0 0 16,0 0 1-16,0-1 0 0,0-6 4 0,8-3-2 16,1-7 1-16,7-4-4 15,-1-6 1-15,5-2-1 0,3-5 0 0,0-2 0 16,-1-3 1-16,5-1-1 0,-2 3 0 15,-2 4 0-15,-2 7 0 0,-7 9 1 16,-4 4 0-16,-3 7-1 0,-5 0 1 16,0 2 9-16,0 3 5 0,-2 0-8 0,4 1-5 15,-2 0-2-15,4 3 0 16,0 6-2-16,5 3 2 0,1 5 1 16,3 6-1-16,1 4 2 0,5 1 1 15,4 4-2-15,-1 2 1 0,5 2 0 0,-2-1 0 16,2 5-2-16,-2 1-1 0,-6 1-42 15,-3-1-48-15,-7-3-69 0,-5-8-223 16</inkml:trace>
  <inkml:trace contextRef="#ctx0" brushRef="#br0" timeOffset="55359.32">19650 14784 278 0,'0'0'38'0,"0"0"42"15,0 0-11 1,0 0 8-16,0 0-13 0,0 0-15 0,0 0-2 0,2-34 10 16,-2 34-12-1,0 0-14-15,0 0-8 0,0 3-11 0,0 3-1 0,0 3-1 16,2 0 4-16,2 1-2 0,-2 0-1 0,0 3-2 15,1-1 0-15,3 3-1 16,-4 0-2-16,2 1 0 0,0 3-4 0,0 2 1 16,0 1-2-16,0 2-1 15,1-2 0-15,1 0 1 0,-4 0-2 16,2-1 0-16,0-1-15 16,-2-1-10-16,2-2-17 0,-2 1-28 15,-2-5-39-15,0-1-58 0,2-4-162 0</inkml:trace>
  <inkml:trace contextRef="#ctx0" brushRef="#br0" timeOffset="55974.07">19927 15171 308 0,'0'0'92'0,"0"0"-37"0,0 0-9 16,0 0 14-16,0 0-12 0,0 0-12 0,0 0-13 15,0 0 2-15,6-35 2 16,-6 33 4-16,0 2-2 0,0-1-5 0,0 0-3 16,2 0-2-16,-2 0 1 0,0 0-1 15,2 1-3 1,-2 0-1-16,2 1-7 0,1 3 0 0,-3-1-2 0,4 1-1 15,-2 1-1-15,0 4 1 0,0-1 0 16,-2 1 0-16,0 3-2 0,0 3 0 16,-2 1-3-1,-6 3 2-15,-5 1-2 16,1 1 0-16,-7-1-2 0,0 1-21 16,-3-2-19-16,-1-4-36 0,-2-5-57 0,7-5-105 15</inkml:trace>
  <inkml:trace contextRef="#ctx0" brushRef="#br0" timeOffset="56589.44">20241 14934 399 0,'0'0'81'0,"0"0"-16"0,0 0-10 16,0 0 5-16,0 0-11 0,0 0-9 15,0 0-9-15,0 0 0 0,-16-23-6 16,16 22-1-16,0-2-3 0,0 2-3 16,-2-1-1-16,2 1-5 0,-2 1 1 15,2 0-6-15,-2 2-3 0,-1 1-2 16,-1 0-2-16,0 2 0 0,-2 2-4 15,-2 2 2-15,2 4 0 0,-1 1 0 16,-1 2 2-16,2-3 0 0,0 3 0 16,1-1 0-16,3 2 0 0,-2 2 0 15,2 1 0-15,2-1-2 0,0-1 1 0,0 0 0 16,6-4 0-16,1 1-2 16,1-4 1-16,6 0 0 0,-3-2 1 0,3-5 0 15,3 1 0-15,1-3 0 0,1-2 1 16,4 0 1-16,-5-4-1 0,-1-3 2 15,-5-4-1-15,1 0 1 0,-7-6 2 0,-4-2 4 16,-2-8 1-16,0-5-4 0,-10-2-2 16,-3 2-1-16,-5 1-2 15,-3 6 0-15,-4 4-1 0,0 8-3 0,-2 5-7 16,3 4-3-16,-3 4-8 0,2 8-25 16,-2 7-42-16,-2 5-52 15,4-2-162-15</inkml:trace>
  <inkml:trace contextRef="#ctx0" brushRef="#br0" timeOffset="106477.12">15464 12916 174 0,'0'0'59'0,"0"0"-19"0,0 0-5 15,0 0 5-15,0 0-16 16,0 0-4-16,0 0 8 0,0 0-3 0,0 0-5 16,-35 23-6-16,35-22 2 0,0-1 0 15,0 0-2-15,0 0-3 0,0 2-1 32,0-1 2-32,0 3 0 0,0 0-2 15,4 1 1-15,2 1-1 0,7-3 4 0,-1 3-1 16,9-4 7-16,2 1 2 15,8 1-4-15,6-5 0 0,10 3-3 0,3-2-2 16,10 0-2-16,12-1-2 0,15 1-2 16,8-3-1-16,15-2 0 0,16 1 4 15,14-3-1-15,15-3-8 0,7-1 3 16,3 2-2-16,-2-2 2 0,-8 5 0 16,-4 0-4-16,-16 3-4 0,-18 3 4 15,-19 2 2-15,-22 2-2 0,-16 2 3 16,-21 0-1-16,-14-1-2 0,-15-3 0 15,-8 1-3-15,-2 1 2 0,-4-1 0 16,-4 3 1-16,-2 0-2 0,6 0 1 16,-3-2-2-16,7-2-2 0,0-1-8 0,-2-1-4 15,2 0-4-15,0 3-2 0,2-2-1 16,5 3 5-16,-3 0-7 16,0 1-6-16,2 0-15 0,-2-1-20 0,-4-2-38 15,0 1-80-15</inkml:trace>
  <inkml:trace contextRef="#ctx0" brushRef="#br0" timeOffset="107214.55">15270 11517 337 0,'0'0'80'0,"0"0"-16"15,0 0 5-15,0 0-10 0,0 0-17 0,0 0-11 16,0 0 4-16,18-21-7 0,-18 21-7 16,2 0-6-16,1 0 1 0,-1 0-3 15,0 3-2-15,0 3-2 0,0 1-2 16,0 2 0-16,0 5-1 0,2 3-2 0,-2 4 2 16,4 6-2-16,-2 5-1 15,1 8-1-15,-1 6-2 0,-2 11 1 0,2 7-1 16,2 7 2-16,-4 8-1 0,0 1-1 15,2-1 3-15,-4-1-2 0,0-7-1 16,0-6-2-16,3-8 1 0,3-9 1 16,-2-4 0-16,-2-9 0 15,2-6-1-15,0-8-16 0,0-8-40 0,-2-4-38 16,-2-4-34-16,0-4-58 0,-4-1-122 16</inkml:trace>
  <inkml:trace contextRef="#ctx0" brushRef="#br0" timeOffset="107689.43">15233 11518 326 0,'0'0'216'0,"0"0"-166"16,0 0 3-16,0 0 2 15,0 0-16-15,0-54-11 0,-2 50-10 0,-1-1-4 16,-1 5-3-16,-2-2-4 0,0 1-5 16,2 1 1-16,-2 6-3 0,-1 4 0 15,-3 4 0-15,-2 6 0 0,3 7 0 0,-3 4 0 16,-2 5 0-16,3 3 0 0,-5 1 0 15,3-1 1-15,3-3-1 0,-2-1 2 16,3-2-2-16,3-3 0 16,2-3 0-16,0-9 0 15,4-7 0-15,0-3-3 0,0-5 3 0,0-2-1 0,4-1 1 16,0-4 0-16,2-5 0 0,3-8 4 16,9-7 0-1,1-6 12-15,6-10-3 0,6-3-4 0,2-8-4 0,0 4-1 16,0 4-2-16,-4 6 0 15,-2 8-2-15,-11 6 0 0,1 8 2 0,-9 8-2 16,-4 5 0-16,4 2 0 0,-1 6 0 0,3 5-1 16,-4 9 0-16,4 4-4 15,3 8-30-15,-3 5-36 0,-2 4-35 16,5 0-94-16</inkml:trace>
  <inkml:trace contextRef="#ctx0" brushRef="#br0" timeOffset="108398.64">14774 13329 12 0,'0'0'386'0,"0"0"-317"0,0 0-3 0,0 0-2 16,0 0-13-16,0 0-13 0,0 0-8 15,10-17-7-15,-2 17 2 0,-4-1 0 16,3 1-6-16,5 0-4 0,3 0-2 16,1 5-1-16,5 5-2 0,-1 4-4 15,1 8-4-15,4 4 3 0,-9 5-2 16,1 4-1-16,-7 3 0 0,1 0 0 0,-11 0-1 16,0 1-1-16,-7-4-2 15,1-1-6-15,0-4 1 0,0-6 1 16,0-7 2-16,-1-2-2 0,3-6-6 15,2-5-2-15,0-2 10 0,0-2 4 0,-2-1 1 16,4-6 0-16,-2 0 1 0,-2-2-1 16,0-4 4-16,-1-1 11 15,5-8-8-15,-4-5 1 0,4-4 0 0,4-6 0 16,3 0-5-16,1 1-3 0,4 5-1 16,7 6 1-16,-7 7 0 0,7 6-1 15,-9 5-3-15,9 3-12 0,-7 4-8 16,9 0-12-16,-2-1-23 15,5-2-31-15,3 0-43 0,-8-2-119 0</inkml:trace>
  <inkml:trace contextRef="#ctx0" brushRef="#br0" timeOffset="108807.99">15321 13419 424 0,'0'0'35'15,"0"0"11"-15,0 0-4 0,0 0 8 0,0 0-9 16,0 0-14-16,0 0-9 16,0 0-5-16,0 0-4 0,-18 15 0 15,18-12-1-15,4 1-2 0,6 1 2 0,-1 0 0 16,1-2-2-16,9 1-1 0,-3 1 0 16,5 0-5-16,-5 0 1 15,5-2 1-15,-9-3-2 0,5 0 1 0,-11 0-1 16,0-4-1-16,-4-2-11 0,0-3 9 15,-2 2 0-15,0-4 3 0,-6 0 0 16,0 2 0-16,0-1 0 0,-4 1 0 16,-3 3 0-16,5 0 1 0,-9 4-1 15,5 2 2-15,-7 0 0 0,3 5 0 16,-5 4 0-16,7 7-1 0,-3 2-1 16,7 6-1-16,1 2 1 0,-1 1 0 15,4 2 0-15,2-1 0 0,2 0 0 0,2-1 1 16,0-2-1-16,2-1 0 15,4-3 0-15,6 1 0 0,-3-4 0 0,-1-1 0 16,8-1-1-16,-5-6-24 0,1-4-24 16,5-5-16-16,-7-2-24 0,7-9-3 15,-5-8 9-15,5-5-50 16</inkml:trace>
  <inkml:trace contextRef="#ctx0" brushRef="#br0" timeOffset="108996.81">15557 13294 33 0,'0'0'476'0,"0"0"-407"0,0 0-12 16,0 0-10-16,0 0-13 0,0 0-18 16,0 0-8-16,0 0-1 0,13 1 21 15,-7 16 1-15,4 1-12 0,-4 3-3 16,-2 3-9-16,3 3-3 0,1 1-1 16,2 1 0-16,-4 1-1 0,-1 2-1 15,1-1-41-15,-2 0-17 0,-2-6-39 16,-2-4-79-16,0-6-77 0</inkml:trace>
  <inkml:trace contextRef="#ctx0" brushRef="#br0" timeOffset="109186.76">15510 13511 391 0,'0'0'189'15,"0"0"-151"-15,0 0-6 0,0 0-4 16,0 0 0-16,0 0-7 15,0 0-4-15,0 0 0 0,0 0-6 0,53-44-4 0,-32 44-6 16,-4 2 1 0,9-2-2-16,-5 0-43 0,-4 0-48 0,1-5-82 15,-7-1-211-15</inkml:trace>
  <inkml:trace contextRef="#ctx0" brushRef="#br0" timeOffset="109520.05">15826 13318 588 0,'0'0'35'16,"0"0"10"-16,0 0-8 0,0 0 10 15,0 0-10-15,0 0-20 16,0 0-9-16,0 0 0 0,0 0-5 0,-29 42-3 0,27-27 0 0,2 1 1 16,0 3 0-16,0 1-1 15,0 0 1-15,0 5-1 0,6 1 0 0,0 3-1 16,9 1-10-1,-7-4 1-15,11-7-10 0,-3-2-2 0,3-7 11 0,-5-5 2 16,1-5 3-16,-3 0 6 16,-6-3 0-16,3-5 1 0,-3-2 2 15,-2-2 19-15,-2-3 6 16,-2-2-6-16,0-3-3 0,0-5-10 16,0-1-5-16,-4-4-3 0,-2 0 0 15,1 3 0-15,3 9-1 0,2 8 0 0,0 7-5 0,0 3-14 0,0 0-12 16,0 4-18-16,0 5-19 0,0 4-41 15,5 3-36-15,-3-1-58 0</inkml:trace>
  <inkml:trace contextRef="#ctx0" brushRef="#br0" timeOffset="109897.61">16024 13511 450 0,'0'0'55'0,"0"0"19"16,0 0-24-16,0 0-9 0,-24-58-10 16,24 52-5-16,-3 2-9 0,3 0-2 15,0 0-1-15,0 0-5 0,3 1 2 16,3 0-4-16,2 0 3 0,2 0-3 16,-1 0 2-16,7 3 0 0,-1 0-2 15,7 0-1-15,-1 6-4 0,2 0 0 0,-3 2-1 16,-7 0-1-16,3-1 0 15,-3 3 0-15,-7 0 1 0,2 2-1 0,-4 2 0 16,-4-2-7-16,0 5-6 16,-6-2 1-16,0 2 5 0,0 2 1 0,0-3 3 15,-3 2-3-15,3-4-2 0,0 0 0 16,4 0 3-16,2-5 0 0,-4-1-21 16,4-2 23-16,0-4-10 0,0 0 5 15,0-2 2-15,0-1-6 0,4-4-12 16,6-5 5-16,3-3-1 0,-3-5-36 0,6-6-48 15,-3 1-53-15</inkml:trace>
  <inkml:trace contextRef="#ctx0" brushRef="#br0" timeOffset="110275.99">16248 13394 445 0,'0'0'69'0,"0"0"0"0,0 0-3 0,0 0-18 15,0 0-9-15,0 0-3 0,0 0-3 16,0 0-9-16,0 0-5 0,-11-19-4 15,11 17-7-15,9 2-3 0,-3 0 1 16,4 1-2-16,-2 5 1 0,7 3-2 0,-9 0-1 16,2 3-1-16,-2 0 0 0,3 5-1 15,-5-2 0-15,-2 4-1 16,0 0-15-16,-2-1-7 0,0 1-10 16,0-3-8-16,0-4 6 0,0-1 7 0,0-6 13 15,0-1 5-15,0-4 7 0,0 2 3 16,0-2 0-16,0 0 0 0,-2 0 3 15,0-2 4-15,2-3 12 0,0 1-4 16,0-3 2-16,0-2-1 0,0 0 3 16,4-7-2-16,2-2-3 0,2-7 0 15,7-3 0-15,-5-1-2 0,11 2-2 16,-7 7-5-16,5 5-2 0,-7 6-3 16,-5 6 0-16,1 3 0 0,-2 2 0 15,-4 7 0-15,2 2 0 0,-4 5 0 16,0 3 1-16,0 2-1 0,0 5-10 15,-4 2-17-15,0 4-32 0,0-2-31 0,-2-3-89 16,2-4-172-16</inkml:trace>
  <inkml:trace contextRef="#ctx0" brushRef="#br0" timeOffset="110857.74">16785 13236 3 0,'0'0'292'15,"0"0"-235"-15,0 0 20 16,0 0-13-16,0 0 4 16,0 0-10-16,0 0-16 0,0 0-4 0,-25-14 1 15,25 14-2-15,0 0-4 0,0 0-6 16,0 0-4-16,0 0-4 0,0 2-5 15,0 3-2-15,0 3-7 0,0 5-3 0,0 1 2 16,0 4-2-16,0 3-1 0,0 4 0 16,0 2 0-16,-2 1-1 0,-2 1 1 15,4-1-1-15,0 3-1 0,0-1-3 16,0 1-18-16,0-4-9 16,2-3 15-16,2-8-33 0,0-4-27 0,5-3-27 15,-1-3-68-15,-4-2-95 0</inkml:trace>
  <inkml:trace contextRef="#ctx0" brushRef="#br0" timeOffset="111093.5">16895 13396 384 0,'0'0'68'15,"0"0"-18"-15,0 0 9 0,0 0 7 16,0 0-18-16,0 0-15 0,0 0-6 0,0 0-2 15,0 0 0-15,10 18-5 16,-2-16-2-16,3 0 2 0,-1-1-2 16,6 1-4-16,3-2-6 0,0 0-4 15,1-3-4-15,-3 1 1 0,-3-1-1 0,-1 1-6 16,-5 0-27 0,2 1-18-16,-6-1-25 0,1 0-11 0,-5-1-47 0,0 0-61 15</inkml:trace>
  <inkml:trace contextRef="#ctx0" brushRef="#br0" timeOffset="111329.73">16986 13290 450 0,'0'0'63'0,"0"0"13"0,0 0-5 0,0 0-3 16,0 0-6-16,0 0-19 0,0 0-12 15,0 0-11-15,0 0-9 0,0-6-5 16,4 19-1-16,-2 2 3 15,-2 4-4-15,0-1-1 0,0 2-2 0,2 2 1 16,-2-3-1-16,-2 1-1 0,2 0-1 16,-2-2-14-16,-2 0-10 0,4-3-21 15,0-4-35-15,0 0-4 0,6-5-24 0,-4-3-47 16,6-3-129-16</inkml:trace>
  <inkml:trace contextRef="#ctx0" brushRef="#br0" timeOffset="111745.81">17203 13226 411 0,'0'0'105'0,"0"0"-27"0,0 0-32 15,0 0 7-15,0 0-7 0,0 0-17 0,0 0-10 16,0 0-5-16,0 0-5 0,-25-12-5 0,21 19-2 15,0 2-2-15,-3 3 0 0,3 1 0 16,2 2 1-16,0 4-2 0,2 0 2 16,-2 2-2-16,0-2 2 15,2 1-1-15,0 0 0 0,0-4 0 0,2-1 0 16,2-3 0-16,-4-3-4 0,6-2-7 16,1-1-8-16,-3-1 3 0,0-3 11 15,0-1-4 1,-2-1 4-16,4 0 3 0,-4-4 2 15,7-3 1-15,-3 0-1 16,-2-3 9-16,0-2 8 0,0-2 0 16,0-3-3-16,-4-2-3 0,0-4 0 0,0-4-6 15,-6-1-2-15,0-1-1 0,-4 2 0 16,-1 8-1-16,1 6 0 0,0 6-1 16,-1 3 1-16,3 3-1 0,0 1 0 15,-7 6-14-15,5 7-19 0,2 4-20 16,-7 1-23-16,5 5-52 0,4-4-82 15</inkml:trace>
  <inkml:trace contextRef="#ctx0" brushRef="#br0" timeOffset="112007.53">17434 13501 573 0,'0'0'99'0,"0"0"-15"0,0 0-28 15,0 0 5-15,0 0-22 0,0 0-13 0,0 0-9 16,0 0-6-16,0 0-4 16,-2-1-4-16,-2 5-1 0,0 5-1 15,0 1 1-15,-3 5 1 0,-7 1-3 16,-3 3 0-16,1 2-14 0,-3 0-12 0,-6 1-12 15,9 2-31-15,-7-5-59 0,9-3-92 16</inkml:trace>
  <inkml:trace contextRef="#ctx0" brushRef="#br0" timeOffset="112321.95">17558 13262 529 0,'0'0'62'0,"0"0"7"0,0 0-12 16,0 0 1-16,0 0-10 0,0 0-12 16,0 0-7-16,0 0-5 0,0 0-5 15,2-16-2-15,4 18-5 0,-6 3-4 16,7 1-3-16,-5 1-3 0,-2 2 1 15,4 0 0-15,-4 0-1 0,0 4 0 16,2-1-2-16,4 4 0 0,-2 0 0 16,4 2 0-16,1 0-1 0,-3-1-8 15,4 1-8-15,3 1-9 0,-5-2-8 16,2 2-39-16,-8-7-31 0,-2 1-58 16,-2-2-281-16</inkml:trace>
  <inkml:trace contextRef="#ctx0" brushRef="#br0" timeOffset="114165.59">16450 14098 173 0,'0'0'135'15,"0"0"-59"-15,0 0-26 0,0 0 13 16,0 0-1-16,0 0-7 0,0 0-18 0,0 0-3 15,0-15 3-15,0 13-3 0,0 1 4 16,0-1-10-16,0 1-6 16,0 0-3-16,0 0-2 0,0 1-4 0,0 0-3 15,0 0-3-15,0 1-3 0,0 3-2 16,2 2 0-16,0 4-1 0,0 3 0 16,2 4 0-16,-1 4 0 0,-1 0 1 15,0 1 0-15,0 0-2 0,-2 1 1 16,6-1 0-16,-2 1-1 0,0 1 0 15,0-6 0-15,-2-4-1 0,3-5-9 16,-3-4-21-16,0-1-24 0,4-4-42 16,2 0-34-16,-4 0-88 0</inkml:trace>
  <inkml:trace contextRef="#ctx0" brushRef="#br0" timeOffset="114685.18">16820 14325 214 0,'0'0'135'16,"0"0"-79"-16,0 0 9 0,0 0 11 16,0 0-7-16,0 0-26 0,0 0-7 15,0 0-1-15,-10-14-4 0,10 14 2 16,0 0-8-16,0 0-8 0,0 0-5 16,2 4-4-16,2 3 5 15,-2 1 2-15,2 1 0 0,0 1-4 0,-4-1-2 16,0 3-3-16,0-3 1 0,-2 2-1 15,-4 2-2-15,-6-1-1 0,-3 1-1 0,1-4-2 16,-3 0-1-16,1 0-17 16,-3-3-15-16,0-3-36 0,3-2-60 0,4-1-60 15,-3 0-231-15</inkml:trace>
  <inkml:trace contextRef="#ctx0" brushRef="#br0" timeOffset="115016.66">17256 14040 414 0,'0'0'111'0,"0"0"-16"15,0 0-26-15,0 0 10 0,0 0-14 16,0 0-22-16,0 0-14 0,0 0-8 16,-2-8-4-16,2 8-2 0,0 2-7 15,0 5-5-15,2 6 0 0,-2 2 1 0,0 6 1 16,0 5-3-16,0 3 0 0,0 4 0 16,-2 0-1-16,-2 3 1 0,0-1-2 15,-4 1-2-15,-3-2-36 16,-1 0-7-16,-9-5-73 15,1-7-169-15</inkml:trace>
  <inkml:trace contextRef="#ctx0" brushRef="#br0" timeOffset="163615.28">12585 10953 145 0,'0'0'38'16,"0"0"-10"-16,0 0 14 0,0 0 13 15,0 0-10-15,0 0-8 0,0 0-2 16,0 0 0-16,0 0 2 16,-7 7-3-16,7-6-8 0,0-1-5 0,0 0 3 15,0 0-6-15,0 0 1 0,2 0-8 16,1 0 0-16,3 0-2 0,6 0 4 0,5 1 3 16,1 0 0-16,11 0 0 0,6 0-1 15,13-1-5-15,2-1-2 0,9 0 1 16,8-4-2-16,3 2-4 15,4-1 0-15,1 2 0 0,-5 0-2 0,4-1 2 16,1 3-2 0,1-1 0-16,-3 0-1 0,3-2 0 0,1 0 1 0,-7 1 0 15,-6-1 1-15,-6 0 0 0,-6 0-1 16,1-1 1-16,-11 1 0 0,-7 0-1 16,-6 1 1-16,-7-1-2 15,-5 2 1-15,6 0-1 0,-11-1 1 16,7 1-1-16,-7 1 0 0,5 0 0 0,3 0 0 0,9 1 0 15,-2 2-1-15,2 2-1 0,-4-1 0 16,-2 0 2-16,1-1 0 0,-7 0 0 16,2 1 0-16,-11-1 1 0,0 0-1 15,-2-1 0-15,-6 1 0 0,0-2 0 16,-4 0-4-16,-6-1-26 16,-5 0-6-16,-14 0-34 0,-12-8-56 0,-4-3-163 15</inkml:trace>
  <inkml:trace contextRef="#ctx0" brushRef="#br0" timeOffset="164382.51">12233 9828 281 0,'0'0'77'16,"0"0"-24"-16,0 0 9 0,0 0-2 15,0 0-11-15,19-54-6 0,-19 48-8 0,0-1 0 16,0 1-4-16,0 0-8 0,0 0-2 15,0-1-1-15,0 1-2 0,0 0-1 16,0 0-3-16,0-1-1 0,0 2-2 16,0 1-2-16,0 2-1 0,0 0-1 15,0 0-2-15,0 2 1 16,0 0-5-16,0 0 1 0,0 0-2 0,2 0-1 16,4 2-1-16,4 6 2 0,3 4-2 15,1 7 2-15,3 7 0 0,-7 7 1 16,5 6-1-16,-3 5 2 0,-4 6 1 15,5 3-2-15,-3 4 1 0,-6 4 0 16,2 3-2-16,1 1 0 0,-1 0 1 16,0-1 0-16,-2-4 0 0,0-6-1 0,2-2-4 15,1-7 4-15,-1-4 1 0,2-3-1 16,-4-7 0-16,-2-5 0 0,-2-6 0 16,4-5-4-16,-1-3-31 0,-3-5-7 15,0-4-14-15,0-1-6 0,0-2 3 16,0-3-19-16,-7-4-23 0,3-3-63 15</inkml:trace>
  <inkml:trace contextRef="#ctx0" brushRef="#br0" timeOffset="164877.16">12277 9702 388 0,'0'0'118'16,"0"0"-68"-16,0 0-2 0,0 0 12 16,0 0-21-16,0 0-14 0,0 0-4 0,0 0 1 15,0-45-1-15,0 45-9 0,-5 0-10 16,5 4-2-16,0 3-4 0,-2 8 3 15,-2 2 1-15,0 7 1 0,0 2 0 16,-2 4-1-16,-2 5 2 16,-5-1 0-16,3-1-1 0,6-1 0 15,-7-1 0-15,3-1-1 0,2-4 0 16,2-2 1-16,2-4 0 0,0-4-1 0,2-3 0 16,0-5 0-16,0-3 0 0,0-3 0 15,0-2 0-15,0 0 1 0,2-2 0 16,0-5 2-16,6-4 1 0,2-6 1 15,3-6 16-15,-3-9-3 0,9-7-6 16,-9-4-4-16,4-3-4 0,1 5 1 0,-1 7-5 16,-1 12 1-16,-9 6-1 0,-2 7 2 15,2 5-2-15,0 4-2 16,3 0 2-16,3 6-3 0,-2 7-1 0,9 8-1 16,-1 8 5-16,3 8-2 0,1 6 1 15,7 7-32-15,2 5-38 0,-6 4-50 16,-2 0-58-16,-5-9-277 15</inkml:trace>
  <inkml:trace contextRef="#ctx0" brushRef="#br0" timeOffset="166082.91">11289 11457 232 0,'0'0'65'0,"0"0"-12"0,0 0 12 16,0 0-12-16,0 0-2 0,0 0-5 16,6-21-8-16,-2 13-3 0,4-6 3 0,5 3 2 15,-5-3-1-15,6 1-5 0,1 4-7 16,-1-1-6-16,3 4-4 0,-5 3-5 16,7 2-5-16,-7 1-1 0,11 0-3 15,-4 7 0-15,1 4-2 0,5 2-1 16,-11 8 0-16,5 3-2 0,-11 7 1 15,-4 5 0-15,-1 3 2 16,-6 3-1-16,-3 2 0 0,-6-6 0 0,-1-4-3 16,5-7-2-16,-4-5-8 0,6-3 2 15,-3-5-1-15,3-3-4 0,2-4 12 16,0-2 4-16,0-5 3 0,0 0 0 0,2-2 0 16,-3-6 4-16,3-5 16 0,0-2-4 15,2-7-2 1,2-3-1-16,5-9-2 0,5-8-4 0,0-5-2 0,9-4-5 15,0 2-3-15,3 5 1 0,3 9-1 16,0 12-1-16,-6 5-2 0,0 11 2 16,-3 4-1-1,5 3-2-15,2 3-33 16,0 3-9-16,-7 6-46 0,1 2-36 16,-11 0-81-16</inkml:trace>
  <inkml:trace contextRef="#ctx0" brushRef="#br0" timeOffset="166479.87">11719 11628 555 0,'0'0'43'0,"0"0"-23"16,0 0 10-16,0 0 19 0,0 0-9 16,0 0-20-16,0 0-7 0,0 0 0 0,0 0-3 15,-15-23-9-15,17 23-1 16,2 0-2-16,7 0-1 0,-5-1 1 0,10 1 0 15,5-1 2-15,6-1-1 0,2 1 1 16,0-5 1-16,-4 2-1 0,1-2 0 16,-3 0 0-16,-6-1 1 0,-3 1-1 15,-6-3 3-15,-1 0 0 0,-5-2-1 16,-4-1 0-16,0 0 1 0,-5-4 0 16,1 1-1-16,-6-4 1 0,1 4-2 15,-1 1 0-15,-2 2 0 0,-1 7 0 0,11 1 19 16,-8 3-4-16,5 1-9 15,3 3-5-15,-2 5-2 0,4 6-5 16,-2 7 1-16,-4 5 4 0,1 5 0 0,3 1-1 16,4 0 1-16,0-1 0 0,2-1 0 15,2-2-1-15,7-5 0 0,-3-2-17 16,4-4 4-16,5-3-2 0,-5-4 0 16,7-4-16-16,-7-1-27 0,1-4 30 15,-1-1-62-15,-6-6-53 0,1-8-94 16</inkml:trace>
  <inkml:trace contextRef="#ctx0" brushRef="#br0" timeOffset="166698">12016 11385 526 0,'0'0'56'0,"0"0"-4"0,0 0-18 16,0 0 10-16,0 0-30 0,0 0-9 15,0 0 6-15,0 0 22 0,25 15-4 16,-15-1-5-16,-1 5-5 0,1 1-7 15,0 6-5-15,-1 4-2 0,-5 4-3 16,2 2-1-16,2-2 0 0,0 0-1 16,-1-5-1-16,-3-2-33 0,4-4-30 0,-4-4-18 15,-2-4-21-15,-2-8-67 16,0-3-128-16</inkml:trace>
  <inkml:trace contextRef="#ctx0" brushRef="#br0" timeOffset="166871.46">11971 11562 561 0,'0'0'41'16,"0"0"-6"-16,0 0-12 0,0 0 18 0,37-55-15 15,-18 51-3-15,5 1-1 0,-3 1-2 16,2 2-9-16,2-1-7 16,-5 5-2-16,3 3-2 0,0-3 1 0,-3 2-1 15,-1-2-68-15,-7-2-49 16,-3 0-133-16</inkml:trace>
  <inkml:trace contextRef="#ctx0" brushRef="#br0" timeOffset="167201.94">12256 11512 554 0,'0'0'52'16,"0"0"-26"-16,0 0 20 0,0 0 31 0,8-51-15 15,-8 48-23-15,0 0-12 16,0 1-6-16,0 2-6 0,0 0-8 0,0 7-7 15,0 2-1-15,2 6-2 0,4 5 1 16,-1 3 2-16,-1 4 0 0,-2 1 0 16,0-2 0-16,0-1-3 0,6-5-11 15,1-4-2-15,3-2-1 0,-4-3 6 16,5-4 8-16,1-5 1 0,-4-2 2 16,9-5 0-16,-9-6 0 0,5-3 0 15,-3-3 0-15,-6 0 0 0,1-3 4 0,-3-1 3 16,-4-4 9-16,0-5-6 0,-4-3-7 15,-5-3 0-15,5 4-1 16,0 4-1-16,-4 10-1 0,6 9 0 0,-4 7-1 16,3 0-4-16,1 2-27 15,2 11-23-15,0 6-50 0,0 5-3 16,0 2-67-16,0-5-149 0</inkml:trace>
  <inkml:trace contextRef="#ctx0" brushRef="#br0" timeOffset="167611.04">12483 11568 336 0,'0'0'27'0,"0"0"25"16,0 0 9-16,0 0 5 0,0 0-22 15,0 0-8-15,0 0-7 0,-31-53-5 16,31 53-2-16,0 0 0 0,-2 0-5 15,2-3-1 1,0 3-6-16,0 0-6 0,2-2-1 0,5 1-3 0,3 1 2 16,4-1-1-16,-3 1 2 0,7 0 2 15,-3 1 2-15,5 2 2 0,-3 0-5 0,2 1-1 16,-9 1-2-16,-2-1 0 0,-2 3 0 16,-4 0 0-16,-2 2-1 15,-6 4 0-15,-2 2-2 0,-2 2 1 16,1-3-11-16,-3 1 10 0,6-4 2 15,0 0 2-15,6 0-2 0,0-1 0 0,-3-2 0 16,3-1 0-16,0-1 0 0,0-1 0 16,3-3 0-16,1 0-3 0,2 0 3 15,-2-2 3-15,4 0-2 0,-2 0-1 16,-1-4 1-16,5-4-2 0,-2-2-7 16,5-2-40-16,-7-3-25 0,2 1-55 15,-2-1-84-15</inkml:trace>
  <inkml:trace contextRef="#ctx0" brushRef="#br0" timeOffset="168005.86">12640 11531 473 0,'0'0'77'0,"0"0"-29"16,0 0 8-16,0 0 0 0,3-60-9 0,1 53-8 0,0 0-6 15,-2 0-6-15,2 4-6 0,0 2-4 16,2 1-6-16,5 0-8 0,-3 6-2 15,6 3-1-15,1 5-1 0,-3 3 1 16,3 3 0-16,-9 1 0 0,-4 3 0 16,2 0 0-16,-2-2 0 0,-2 0-4 15,0-3-21-15,0-2-3 0,-2-3-4 0,-2-5 3 16,4 0-16-16,-2-5 37 0,0-1-9 16,0-3 15-16,0 0 2 0,-2 0 6 15,-3-4 0-15,3-3 3 0,0-3-4 16,2-1 7-1,-2-4 14-15,4-4-11 0,0 1 1 16,0-6 3-16,0-2 3 16,4 0-8-16,6-2 4 0,3 5-5 15,-3 5-5-15,0 8-2 0,1 4-3 16,-5 6-3-16,0 0 0 0,2 2 0 0,7 5-2 16,-11 6 0-16,0 6 0 15,-2 4 0-15,0 4 1 0,0 1-1 0,-2 2-8 16,0-2-35-16,0-2-25 0,0-1-28 15,0-4-54-15,0-8-107 0</inkml:trace>
  <inkml:trace contextRef="#ctx0" brushRef="#br0" timeOffset="168321.17">13062 11387 161 0,'0'0'253'0,"0"0"-199"16,0 0 17-16,0 0-4 0,0 0-17 15,0 0-10-15,0 0-3 0,0 0-5 16,10-11-5-16,-10 11-6 0,-2 0-2 16,2 0-6-16,0 0-5 0,0 0-6 15,2 3 1-15,3-2-3 0,-1 2 0 0,6-3 0 16,9 0 2-16,-5 0 1 15,9 0 3-15,6-1 0 0,-4-2-2 0,-5 0-1 16,1 1-2-16,-9 0 0 16,-3 1-1-16,-5 0 0 0,-4 0-29 0,0-1-33 15,-6-1-41-15,-9 0-54 0,5 0-184 16</inkml:trace>
  <inkml:trace contextRef="#ctx0" brushRef="#br0" timeOffset="168635.86">13101 11329 135 0,'0'0'151'0,"0"0"-145"0,0 0 1 16,0 0-5-16,0 0-1 0,0 0-1 15,-33-57-57-15,25 53-46 0</inkml:trace>
  <inkml:trace contextRef="#ctx0" brushRef="#br0" timeOffset="169029.74">12926 11265 35 0,'0'0'253'16,"0"0"-184"-16,0 0-5 0,0 0 18 16,0 0-21-16,0 0-13 0,0 0-8 0,0 0-4 15,0 0 2-15,-13-28-5 16,13 28-6-16,0 0 3 0,0 0-5 0,0 0-1 15,0-1-4-15,0 0-3 16,0 1-4-16,0 0-6 0,0 0-3 0,2 3-2 16,-2 3 1-16,5 3-3 0,-3 1 4 15,0 2 0-15,2 3-1 0,-2 0 0 16,0 3-2-16,2 3 0 16,-2 1 0-16,0 4-1 0,2 2 0 0,-4 1 1 15,0-1 0-15,2-2-1 0,0 0 0 16,-2-3-1-16,5-4-2 0,-1-1-32 15,0-6-14-15,0 0-27 16,0-4-23-16,-4-4-43 0,0-3-117 0</inkml:trace>
  <inkml:trace contextRef="#ctx0" brushRef="#br0" timeOffset="169454.76">13157 11221 433 0,'0'0'71'0,"0"0"-17"15,0 0 15-15,0 0-12 0,0 0-8 16,0 0-9-16,0 0-5 0,0 0-6 0,-6-17-8 16,6 17-8-16,0 2 2 15,0 1-5-15,0 2-4 0,0 3 0 0,2-1 2 16,2 4 3-16,0 0-2 15,3 5 0-15,-3 2-1 16,0 3-2-16,-2 2-1 0,-2 2-5 0,2 0 1 0,-2 1 0 16,0-1-1-16,0 0 0 15,0-1-3-15,0-5-45 0,0 1-30 16,0-2-60-16,0-2-47 0,0-2-203 0</inkml:trace>
  <inkml:trace contextRef="#ctx0" brushRef="#br0" timeOffset="169927.24">13457 11248 331 0,'0'0'114'0,"0"0"-39"15,0 0-1-15,0 0-5 0,0 0-16 16,0 0-7-16,0 0-9 0,0 0-5 16,-6-26-3-1,6 26-7-15,0 0-2 0,0 0-5 16,0 0-3-16,0 0-1 16,-2 1-4-16,2 2-2 0,-2 1-5 0,0 2 0 15,2 4 0-15,0 0 0 0,0 3 2 16,0 3-1-16,0 2-1 15,0 2-1-15,0 3 1 0,0 2 1 0,0 2-1 16,0-1 0-16,0-1 0 0,0-2 0 16,0-1-4-16,0-2-46 0,0-4-28 15,0 0-56-15,0-3-96 0</inkml:trace>
  <inkml:trace contextRef="#ctx0" brushRef="#br0" timeOffset="170224.72">13769 11664 441 0,'0'0'101'16,"0"0"-34"-16,0 0 6 0,0 0 1 0,0 0-21 15,0 0-9-15,0 0-6 16,0 0-11-16,0 0-5 0,8-35-3 0,-8 35-7 16,0 0-7-16,0 3-4 15,0 4-1-15,-2 2 0 0,-2 4-1 16,-8-1 1-16,1-1 2 0,1 3-1 0,-9-2-1 16,5 0-20-16,-7-1-15 0,7 0-26 15,-7-1-42-15,9-4-43 0,-7-3-155 16</inkml:trace>
  <inkml:trace contextRef="#ctx0" brushRef="#br0" timeOffset="170571.81">14046 11115 228 0,'0'0'143'0,"0"0"-82"0,0 0 25 16,0 0-10-16,0 0-23 0,0 0-3 0,0 0-3 16,0 0-4-16,0 0-5 15,-6-20-9-15,6 21-5 0,0 1-5 16,0 4-8-16,0 1-2 0,0 4 1 15,0 2 1-15,2 3-1 0,4 4-1 16,-2 1-5-16,0 5 0 0,5 0-2 0,-7 3-2 16,0 3 0-16,0-1-1 0,0 0 1 15,-2-1-37-15,0 0-44 0,-6-2-83 16,-7-3-197-16</inkml:trace>
  <inkml:trace contextRef="#ctx0" brushRef="#br0" timeOffset="171975.81">12857 12220 415 0,'0'0'52'0,"0"0"9"0,0 0-26 15,0 0 21-15,0 0-15 0,0 0-6 16,0 0-4-16,0 0-5 0,31-31-4 16,-31 31-4-1,0 0-9-15,0 0-2 0,-2 3-2 0,-2 3-2 0,-4 4-2 16,-9 3 1-16,3 1 1 0,-9-1-2 15,3 0-1-15,1-5-4 0,-4-1-12 16,9-3-1-16,-7-2 6 0,11-2 3 16,-3-2 5-16,5-4 3 0,0-2 1 15,4 0-1-15,0-2 2 0,-5-3-1 16,5-3 2-16,2-2 1 0,0-3 11 0,2 1-6 16,0-1-1-16,0 1 1 0,6 4 1 15,-2-1-2-15,7 7-2 0,-5 1-2 16,6 2 0-16,3 4 1 0,1 0 0 15,5 3-2-15,10 1-2 0,0 8 3 32,0 5-1-32,-2 3 0 0,-4 5 0 15,0 4 0-15,-7 1-2 0,-10 5-1 0,-8 1 0 16,0 0 0-16,-8-3 0 16,-10-2 1-16,-1-1-1 0,-2-7 3 15,-4 0-3-15,9-2-1 0,-9-6 1 0,13 2 1 16,-3-3-1-16,7-4 0 15,6 0 0-15,0-2-1 0,0-3 1 0,2-2 0 16,0 0 0-16,0 0 0 0,0 0-1 16,2 0 0-16,2-1 1 0,6-4 1 15,9 2 1-15,-3 0-1 0,5 1-1 16,2 1 0-16,-5 1 0 0,7-1 0 16,-6-1-56-16,2 1-53 0,-5-1-79 15,-6-2-309-15</inkml:trace>
  <inkml:trace contextRef="#ctx0" brushRef="#br0" timeOffset="172196.24">13215 12415 522 0,'0'0'72'0,"0"0"12"0,0 0-3 15,0 0-6-15,0 0-26 0,0 0-13 16,0 0-8-16,0 0-2 0,27-11-7 15,-27 14-5-15,2 4-2 0,-2-1-7 0,2 0-5 16,-2 5 0-16,0 0 0 16,-2 4 0-16,-4 2 0 0,-9-2 0 0,5 1 0 15,-2-3-15-15,-1-1-32 0,3-1-9 16,-5-3-32-16,1-2-64 0,8-3-121 16</inkml:trace>
  <inkml:trace contextRef="#ctx0" brushRef="#br0" timeOffset="172533.87">13589 12090 466 0,'0'0'152'0,"0"0"-95"0,0 0 23 0,0 0 7 16,0 0-30-16,0 0-20 16,0 0-7-16,0 0-9 0,0 0-4 0,2-17-7 15,5 23-5-15,-3 0-1 16,0 4-4-16,0 3 0 0,2 4 0 0,0 4 0 16,3 1 0-16,-3 1 0 0,-2 3 0 15,-2 0 0-15,-2-1 0 0,2 3 0 16,0-3 0-16,-2-2-10 15,2 1-44-15,-2-1-33 0,-6 3-85 0,-2-6-187 16</inkml:trace>
  <inkml:trace contextRef="#ctx0" brushRef="#br0" timeOffset="183463.37">8004 9186 29 0,'0'0'297'0,"0"0"-259"16,0 0-11-16,0 0 3 0,0 0-4 16,0 0-5-16,-4 2-9 0,4-2-2 15,0 0 2-15,0 0 3 0,0 0-2 16,0 0 0-16,-2 0 2 0,2 0 4 0,0 0-2 15,0 0 1-15,0 0-3 16,0 0-2-16,0 0-4 0,0 0-3 0,0 0-3 16,0 0-1-16,4 0-2 15,0 3 0-15,4 0 4 0,3 0 4 16,1 0-1-16,2 1 7 0,-1-1 2 0,3-2-4 16,-1 1-5-16,3-1 0 0,3 2 1 15,2-1 0-15,6 0 0 0,2-2-4 16,6-1 1-16,4 1 1 0,9 0 2 15,0 0 2-15,7 0-3 0,5-1-3 16,5 1 3-16,3-1 1 0,0-1-4 16,3 0 4-16,1 1-1 0,2 1-4 15,1 0-3-15,4-3 0 0,-3 0 0 16,3-1 4-16,1 2 0 0,1-3 1 16,4 2 0-16,6-2-2 0,2-1 2 15,2 1 1-15,2-3-5 0,1 2-1 0,-7 0-2 16,-2 2 2-16,-5-1 0 0,-7 1 0 15,-5 1 2-15,-7 2 0 0,-12-1-1 16,-3 1 0-16,-13 1 0 0,-6 1-1 16,-6 1-1-16,-6 0 1 0,-7 0 0 15,-5 0 2-15,-1-1 2 0,-2 1 1 16,0-2-2-16,-4 0-3 0,-2 1 1 16,0-1 1-16,0 0-2 0,2 0 0 0,3 0 2 15,-5 1-2 1,8-1 1-16,0 0 0 0,7 0 0 0,-1 0-1 15,7-2 2-15,8-2-2 0,-2 2 2 0,-7 0-1 16,-3 1 0-16,-13 1-1 0,-2 0 0 16,-2 0 1-16,0 0 1 0,-6 0-2 15,-5-1-4-15,-7-2-22 0,-13-2-31 16,-17-1-48-16,-10-7-46 0,-4-2-157 16</inkml:trace>
  <inkml:trace contextRef="#ctx0" brushRef="#br0" timeOffset="184173.84">7717 8056 221 0,'0'0'57'16,"0"0"0"-16,0 0-10 0,0 0 0 0,0 0-3 0,0 0 1 15,0 0-5-15,8-18 0 0,-8 18-4 16,0-1-2-16,0 0-2 16,0-1 3-16,0-1 2 0,2 1-2 15,-2 1-8-15,0-2-7 0,0 3-4 0,2 0-7 16,-2 0-4-16,0 0-3 16,0 3-2-16,4 2 0 0,0 4-3 0,5 5 3 15,-1 5-1-15,-2 4 1 0,0 7 1 16,2 3 0-16,-3 8 0 0,-1 6-1 0,2 4 2 15,-4 5-2-15,0 3 0 16,0 0 1-16,-2 3 2 16,0-3-1-16,0 0-2 0,0-2 0 0,0-1 0 0,2-4 0 15,-2-3 1-15,2 0 0 0,0-6-1 16,0-3 1 0,0-4-1-16,-2-7 2 0,3-7-1 0,-3-3-1 0,6-7 0 0,-4-2 1 15,2-3-2-15,-2-3 2 16,0 1-2-16,-2-3 1 15,2-2 0-15,-2 0-7 0,2-2-9 0,-2-8-6 0,2-3-3 16,0-5-36 0,-2-4-10-16,-4-5-27 0,-2-2-82 0,-4 1-200 0</inkml:trace>
  <inkml:trace contextRef="#ctx0" brushRef="#br0" timeOffset="184749.81">7655 8111 288 0,'0'0'87'0,"0"0"-37"0,0 0 13 0,0 0 5 0,0 0-12 0,0 0-16 15,0-52-3-15,0 47-5 0,2 0-1 0,-2 1 0 16,0 1-3-16,0 0-4 16,0 2-4-16,2 0-3 0,-2 0-2 15,0 1-4-15,0 0-2 0,0 0-2 0,0 0-2 16,0 0-3 0,-2 0-1-16,2 3-1 15,-5 5 0-15,1 3-2 0,-4 9 1 16,0 6 1-16,2 1 0 0,-3 5-1 15,1 0 1-15,4-1 0 0,-2-1 0 16,4-5-1-16,-2-2 2 0,4-3-2 16,0-5 2-16,-3-4-1 0,3-5 0 0,0-1 0 15,0-3 0-15,0-2 0 0,0 0 0 16,0 0 1-16,0 0 1 16,0-4 1-16,0-5-1 0,5-7 0 15,1-5-1-15,2-6 0 0,7-4-1 16,-5-3 0-16,2-4 0 0,1 3 2 15,-3 0 0-15,4 4-1 0,-3 5 1 0,-1 3 0 16,0 8 1-16,-1 3 1 0,-3 6-1 16,-2 2 0-16,0 2 0 0,0 2-1 15,7 1 0-15,-5 7-2 0,2 9 0 16,5 5 0-16,-1 9 0 0,0 3 0 16,3 6 1-16,-1 3-1 0,11 1 1 15,-2 0-1-15,2-1-1 0,2-3-33 16,1-4-44-16,-3-9-88 0,-8-12-297 15</inkml:trace>
  <inkml:trace contextRef="#ctx0" brushRef="#br0" timeOffset="206009.61">7301 9751 234 0,'0'0'45'0,"0"0"-5"16,0 0 5-16,0 0 14 0,0 0-9 16,0 0-11-16,0 0-10 0,0 0-6 15,0 0 7-15,-6-15-8 0,6 14-4 0,0 0-5 16,4-2-3-16,0 1 0 0,2 0-2 15,1-1 1-15,1 1 3 0,2 2-3 16,0 0-2-16,5 4-2 0,-1 2-1 16,7 5-2-16,-4 1-2 0,5 4 1 15,1 4 1-15,-4 2-2 0,-1 5 0 16,-3 0 0-16,-5 4 1 0,-4-1-1 16,-4-2 1-16,-2-3 0 0,0-3-1 15,0-4-1-15,-4-3 1 0,0-6 1 16,2-1-1-16,-4-4-1 0,6-3 1 15,0-1 0-15,-4-1 0 0,0-5 4 16,-1-3-1-16,1-3 6 0,0-3 7 16,0-2 2-16,4-3-1 0,-2-4-5 15,2-5-1-15,2-4-4 0,6-2 0 0,5 2-3 16,-3 6 2-16,2 5-4 0,1 8-1 16,-1 5-1-16,3 3 0 15,1 3-1-15,1 3 1 0,6 1-3 0,-1 5-34 16,-3 3-40-16,2 1-44 0,-11 1-74 15</inkml:trace>
  <inkml:trace contextRef="#ctx0" brushRef="#br0" timeOffset="206451.84">7706 9896 501 0,'0'0'21'0,"0"0"12"15,0 0 9-15,0 0 11 0,0 0-18 16,0 0-18-16,0 0-10 0,0 0-4 16,-6-17-3-16,10 19 1 0,4 0-1 15,5 2 0-15,1 0 1 0,5 2-1 16,4 0 1-16,4-1-1 0,-3 2 1 16,7-1-1-16,-2-2 1 0,2-1-1 15,0-3 0-15,-4 0 0 0,-4-8-1 0,-5 0-2 16,-5 0-6-16,-5-3-2 0,-4-1 1 15,-4-2 9-15,-8-2 1 0,0 1 2 16,-5-2-2-16,-1-1 1 16,-1 2-1-16,-3 0 1 0,3 3 6 0,-1 3-4 15,1 6 9-15,3 4-2 0,2 0 0 0,-1 8-2 16,5 6-5 0,-2 4-3-16,2 6 0 0,-1-1 0 0,1 2 0 15,4 0 0-15,-4 0 0 0,2 0 1 16,4-2-1-16,0 0 0 0,0-2 0 0,2 0 0 15,4 1 0-15,0-2 0 0,5-1 1 16,-1-1-1-16,6-5 0 0,5-4 0 16,0-5 0-16,6-4-2 0,2 0-5 15,4-8-16-15,-2-7-11 0,2-6-20 16,-2-3-23-16,-4-4-60 0,-9 1-116 16</inkml:trace>
  <inkml:trace contextRef="#ctx0" brushRef="#br0" timeOffset="206656.74">8202 9660 31 0,'0'0'493'0,"0"0"-425"0,0 0-12 0,0 0-10 0,0 0-9 15,0 0-17-15,0 0-7 0,0 0-3 16,15 4 9-16,-9 9 0 0,2 3-6 16,3 5-3-16,-1 4-1 0,-4 4-3 15,4 6-3-15,-1 4 0 0,-1 0-3 16,-4-2 2-16,2-6-1 0,3-4-1 15,-3-7-12-15,0-4-35 0,-2-3-27 16,0-4-29-16,-4-4-65 0,0-2-117 16</inkml:trace>
  <inkml:trace contextRef="#ctx0" brushRef="#br0" timeOffset="206845.6">8151 9848 457 0,'0'0'69'15,"0"0"-21"-15,0 0-25 0,0 0 5 16,0 0-4-16,0 0 1 0,0 0-3 16,0 0-8-16,53-23-5 0,-28 20-2 15,6-4-4-15,4-2-1 0,5 0-1 16,-5 1-1-16,-2 0-1 16,-8 1-59-16,-7 4-86 15,-9 1-221-15</inkml:trace>
  <inkml:trace contextRef="#ctx0" brushRef="#br0" timeOffset="207193.75">8399 9847 556 0,'0'0'26'0,"0"0"-12"16,0 0 25-16,0 0 22 16,0 0-15-16,0 0-13 0,0 0-15 15,0 0-7-15,0 0-8 0,4 3-1 16,0 7-2-16,0 5 0 0,4 4 1 15,-1 3 0-15,3 2-1 0,-2 1 2 0,3 0-2 16,1-3 0 0,2-1 0-16,1-6-1 0,6-3 0 0,-3-4-4 0,5-5-1 15,2-3 2-15,-7 0 2 0,-1-10 2 32,-1-2 0-32,-3-4 0 0,-7-2 0 15,0-1 1-15,-2-3 0 0,-4-3 0 16,0-7 1-16,0-6 0 0,-4-3 0 15,0 0 9-15,0 6-5 0,0 8-5 16,0 11 0-16,2 11-1 0,-1 2 0 0,3 3 0 16,-2 4-1-16,0 8-22 0,2 8-29 15,0 4-15-15,7 2-13 0,-5 3-47 16,4-2-108-16</inkml:trace>
  <inkml:trace contextRef="#ctx0" brushRef="#br0" timeOffset="207589.66">8818 9908 511 0,'0'0'44'0,"0"0"4"0,0 0-24 16,0 0 13-16,0 0-7 0,-12-50 2 15,12 42-14-15,0 0-5 0,0 1 7 16,0 1-2-16,0 2-8 0,4-2-5 15,2 1 0-15,3-3-3 0,7 2-1 16,-1 2 2-16,5 2-3 0,1 2 0 16,2 0 0-16,-3 3 0 0,-3 1 0 15,-3 3 0-15,-3 2 0 0,-7 0 0 0,-2 5 1 16,-2 2 0-16,0 1-1 0,-6 1 2 16,-3 1-1-16,1 2-1 0,0 0 1 15,0 0-1-15,-1 0 0 0,-1 0-2 16,4-2-1-16,2-1 2 0,4-5 1 15,0 0-2-15,0-2 2 16,0-4-1-16,4-2 0 0,0-2 1 0,4-3-1 16,5 0 0-16,-1-5-1 0,7-5 2 0,-1-3 0 15,-1-6-4-15,-5-1-20 16,1-6-26-16,-3 1-17 0,0 3-27 0,-2 2-42 16,-3 7-95-16</inkml:trace>
  <inkml:trace contextRef="#ctx0" brushRef="#br0" timeOffset="207984.99">8973 9869 466 0,'0'0'62'0,"0"0"-20"15,0 0 7-15,0 0 4 16,0 0-13-16,-4-60-9 0,4 51 4 0,4 0 1 16,1 2-19-16,-1 1 1 15,4 2-1-15,0 2-7 16,7-1-5-16,1 3-2 0,3 5-2 15,6 3 0-15,4 4-1 0,-7 2 1 0,3 2-1 0,-2 3 1 16,-7-2-1-16,3 2 0 0,-7-2 1 16,-1 0-1-16,-3-1 0 0,-4-3-4 15,-4-1-6-15,0-2 0 0,0 0 3 0,-4-2-4 16,2-3 4-16,-4 0 0 16,2-1-10-16,-5-4 17 15,5 0 0-15,-4 0 0 0,0-6 1 0,1-1 2 0,1-3-1 16,-2 1 7-16,2-6 1 0,0-2 0 15,-1-3 4-15,3-6 0 0,2-4-2 16,2-4 3-16,0-3-1 0,4 2-4 16,5 6 1-16,-1 9-2 15,0 9-7-15,0 6-2 0,5 5 0 0,1 0-2 16,9 11 1-16,6 5 0 0,0 4 0 16,0 6 0-16,0 4 1 15,-4 4 1-15,-5 6-1 0,-7-1 0 16,-9 5-46-16,-4-3-106 0,-2-8-190 0</inkml:trace>
  <inkml:trace contextRef="#ctx0" brushRef="#br0" timeOffset="210879.02">9740 9651 211 0,'0'0'94'0,"0"0"-40"0,0 0-3 0,0 0 12 0,0 0-7 0,0 0-7 16,0 0-8-16,0 0-12 0,0 0-7 16,9 0-3-16,-5 2 6 0,2 1-2 15,0-1-5 1,0 2-1-16,-2 3 0 0,3 2-7 0,-3 3-2 0,-2-1-4 16,0 0-2-16,-2 4 1 0,-2-2-3 15,-2-1 3-15,-5 1-1 0,1-3 2 16,-2 1-3-16,-1-3-1 0,3 1 0 15,-4-4 0-15,1 0-3 0,3-2 0 0,-2-3 0 32,4 1 3-32,-1-6 0 0,1-3-2 0,2-2 2 0,-2-2 0 0,2-3 0 15,0 0 0-15,0 0 0 0,1 0 1 16,3-3 1-16,0 1 2 0,0-1 2 16,0 1 2-16,5 4-5 15,1 2 0-15,2 1 1 0,-2 4 3 0,3 2-4 16,1 4-1-16,0 0-2 0,1 3 0 15,3 7-2-15,0 4 2 0,3 3 0 16,-5 1-1-16,5 5 2 0,-9 1-1 16,0 2 0-16,-5 2 0 15,-3 1 0-15,-3 0 2 0,-1-2-2 0,-4-1 0 0,0-4 2 16,-3 0-1-16,1-1-1 16,2-4 1-16,-2-2 0 0,3-4-1 15,-3-1 0-15,2-4-1 0,2-1 0 16,-3-1 1-16,7 0 0 0,-4-1 0 0,4-2 0 15,0 0 1-15,2-1-1 0,0 0 0 16,0 0 0-16,0 0 0 0,0 0 0 16,2 0-1-16,4-1 1 0,0 1-1 15,7-1 0-15,5 0 1 0,3-1 0 16,6-2 0-16,4 1 0 0,2-1 0 16,0 3 0-1,-2-4-1-15,-2-1-8 0,-4 2-53 0,-7-2-40 0,-5 1-76 0,-11 1-226 16</inkml:trace>
  <inkml:trace contextRef="#ctx0" brushRef="#br0" timeOffset="211105.1">9955 9837 447 0,'0'0'90'0,"0"0"-37"16,0 0 7-16,0 0 9 0,0 0-17 15,0 0-23-15,0 0-10 0,0 0-4 16,-2-5-2-16,2 5-1 0,4-1-2 16,5-1-4-16,3 1 1 0,7-2 3 0,3 0-1 15,5 0-5-15,0-1-3 16,4 0 1-16,-6 2-2 0,-9 1-1 0,-5 1-20 16,-5 0-33-16,-6-1-32 15,0 0-23-15,-8-2-72 0,-3 0-186 0</inkml:trace>
  <inkml:trace contextRef="#ctx0" brushRef="#br0" timeOffset="211306.9">10013 9684 277 0,'0'0'211'15,"0"0"-113"-15,0 0-24 0,0 0-4 16,0 0-4-16,0 0-24 0,0 0-14 16,0 0-7-16,0 0-7 0,2-1-6 0,4 16 5 15,3 4 4-15,-1 4-3 0,-4 5-5 16,0-2-4-16,0 4-1 15,0-3-2-15,-1 0-1 0,3-1 0 0,-4-5-1 16,2-3-3-16,0-3-20 0,2-2-7 16,-2-3-25-16,1-5-29 0,1-1-38 15,-4-2-89-15</inkml:trace>
  <inkml:trace contextRef="#ctx0" brushRef="#br0" timeOffset="211543.72">10282 9600 631 0,'0'0'98'0,"0"0"-16"16,0 0-11-16,0 0-27 0,0 0-15 0,0 0-13 16,0 0-8-16,0 0-3 0,0 0-4 15,-2 20-1-15,2 5 0 0,0 5 1 16,-2 3-1-16,2 2 0 0,0-3 1 15,0-1-1-15,4-1-1 0,2-3-22 0,0 1-22 16,0-4-26-16,-3-2-74 0,-3-4-82 16</inkml:trace>
  <inkml:trace contextRef="#ctx0" brushRef="#br0" timeOffset="211810.6">10484 10047 572 0,'0'0'104'16,"0"0"-26"-16,0 0 5 0,0 0-29 0,0 0-26 15,0 0-7-15,0 0-7 16,0 0-9-16,0 0-4 0,-6-3-1 0,2 16 1 15,-2 1-3-15,-2 1 4 0,-3 0-4 16,1 0 0-16,4-1-15 0,-7-1-11 16,5-3-18-16,-2-3-43 0,1-2-60 15,1-2-162-15</inkml:trace>
  <inkml:trace contextRef="#ctx0" brushRef="#br0" timeOffset="212393.52">10815 9679 412 0,'0'0'92'0,"0"0"-28"0,0 0 1 0,0 0-12 16,0 0-16-16,0 0-14 0,0 0-7 15,0 0-5-15,0 0-1 0,-31 14-6 16,27-6 4-16,0-2-2 0,0 1-1 16,-2 0 3-16,3 0-2 0,-1 0-3 15,0-2 2-15,-4 1-1 0,2-1-1 16,-3-2-2-16,3 0 1 0,-6-1 0 16,-3-2 0-16,5 0-1 0,-6-1 0 15,3-3-1-15,1-1-2 0,1 0-1 16,5 3-1-16,0-4 3 15,0 0 1-15,2-2 0 16,2 0 0-16,0-1 0 0,2 0 0 0,0 0 1 0,0 1 0 0,4 0 2 16,0 4-1-16,4-1-2 0,0 3 2 15,5 2-2-15,1 0 2 0,1 0 1 16,-1 4 9-16,1 3 6 0,3 3-5 16,-7-1-3-16,3 1-4 0,-4 5-1 15,-3 1-2-15,-7 3-1 16,0-1-1-16,0 1 1 0,-7 0 0 0,-3 0 0 15,0-1-1-15,-3 0-1 0,-1-3-4 16,-1 2 2 0,3-3 2-16,2 0 0 0,1-3 1 0,3-1-2 0,2 2 1 0,-2-4 0 31,2-1 1-31,2-3-1 0,2-2 0 0,0-2 0 0,0 0 0 0,0 0 4 16,6-1 1-16,4-2 0 15,7 0 0-15,5-1-3 0,3-2-1 0,-2 4-1 16,4-1 0-16,-2 2-9 0,-7 1-51 15,-3 0-83-15,-7 0-204 0</inkml:trace>
  <inkml:trace contextRef="#ctx0" brushRef="#br0" timeOffset="214172.15">8715 10595 107 0,'0'0'60'16,"0"0"-1"-16,0 0-7 0,0 0 4 0,0 0-4 16,-25-4 0-16,17 5 10 0,0-1-1 15,-3 0-12-15,3 0-16 0,2 0 5 16,-2 0-6-16,3 0-4 0,3-2-2 15,2 1-3-15,0 1-5 0,0-2-6 16,0 1-5-16,0-1 0 0,2 1 2 16,3-1 4-16,1-1-3 0,4-2-1 15,7 0-2-15,1-2 0 0,9-1-2 16,4 2-2-16,2 2 0 0,2 2-2 0,-2 2-1 16,0 3 0-16,-2 2 0 15,-6 1 1-15,-8 4-1 0,-1 1 1 16,-5 2 0-16,-3 2-1 0,-2-1 0 0,-6 3 1 15,0-2 0-15,-4 1 0 0,-6 1 0 16,-3 0 1-16,-1 0 0 16,-3-4-1-16,1-1 1 0,1-1-2 0,3-3 0 15,2-2-1-15,1-2 1 0,3-1-3 16,0-2 3-16,-2 0 0 0,6-1-1 0,-3 0 2 16,3 0-1-16,2 0 0 0,0-2 0 15,0-1 0-15,0 1 0 0,2 0 1 16,7-3-1-16,1 2-2 0,2 1 1 15,7 2 1-15,2 1 1 0,1 8-1 16,3 0 1-16,-4 2 0 0,2 6 0 16,-5-2 1-16,-5 2-1 0,-3-2 0 15,-4 1-1-15,-2 2 0 0,0-2 2 16,-4 2-2-16,0-5 2 16,-8 2-2-16,-2-1 3 0,-3-2-1 0,-5 0 1 15,-3-2-1-15,3-4 0 0,-5 0-2 0,2-5 0 16,0-1-7-16,5 0-5 0,-1 0-8 15,5 0-8-15,0-4-15 16,3 1-17-16,-1-3-13 0,2-1-25 0,-1-1-56 16,3 3-104-16</inkml:trace>
  <inkml:trace contextRef="#ctx0" brushRef="#br0" timeOffset="214407.76">9416 11004 509 0,'0'0'138'16,"0"0"-53"-16,0 0-2 0,0 0-14 15,0 0-29-15,0 0-15 0,0 0-6 16,0 0-9-16,10-18-2 0,-10 18-4 16,0 3-1-1,-2 2-3-15,-2 2 0 0,0 5 0 0,-2 3 0 0,-5 0 1 16,-3 0-1-16,3-1-6 0,-1 0-12 15,-2-4-8-15,3-1-16 0,3-4-28 16,-2-4-60-16,3-1-94 0</inkml:trace>
  <inkml:trace contextRef="#ctx0" brushRef="#br0" timeOffset="-214554.18">9808 10582 174 0,'0'0'505'0,"0"0"-419"0,0 0-28 31,0 0 1-31,0 0-25 0,0 0-9 0,0 0-9 0,0 0-7 0,0 0-2 16,21-28-2-16,-21 28-2 0,0 2-2 16,0 0 0-16,0 1 1 0,0-1-2 15,0 3 1-15,-4 1 1 0,-2 2 0 16,-5 1-1-16,1 0 1 0,-8-1 1 0,-3-1-3 15,2-1-2 1,-1-1-2-16,-1-2-3 0,2 0-5 16,7-3-2-16,0 0-2 0,1 0 4 0,7 0 4 0,-2-3 3 15,2-2 1-15,0-5 2 0,-1 1 1 16,3-1 0-16,2 0-1 0,0 0 1 16,5 0 2-16,1 3-2 0,4 2 2 15,0 3 0-15,7 2 0 0,4-1 0 16,1 7 0-16,7 4-1 0,-2 3 4 15,-2 4 1-15,-2 3 1 0,-5 2-2 0,-5 3 1 16,-5 2-3-16,-6 3 0 0,-2 1 0 16,-6 1 1-16,-5-1-1 0,-3-3-1 15,0-1 0-15,-1-5 1 0,3 0-1 16,1-3 0-16,1-4 0 0,4-2 0 16,0 0-1-1,1-1 0-15,1-1 0 16,2-2 0-16,0-2 0 0,0-5 0 15,2-2 0-15,0 0 11 0,2-2 4 16,6-5 0-16,9-4-1 0,2-3 1 16,10-1-15-16,2 0 0 0,4 0 0 15,2 2 0-15,0 1 0 0,0 2-3 16,-4-2-63-16,-8-1-68 0,-6-6-278 0</inkml:trace>
  <inkml:trace contextRef="#ctx0" brushRef="#br0" timeOffset="-203985.62">3001 7622 161 0,'0'0'66'16,"0"0"-11"-16,0 0-6 0,0 0 3 15,0 0-2-15,0 0-2 0,0 0-10 16,0 0-14-16,-47-27-6 0,41 27-3 16,4 0 4-16,0 0-4 0,2-1-4 15,0 1-4-15,0 0 0 0,0 0-4 0,2 0 0 16,4 0-2-16,0 3-1 15,2 0 2-15,5 2 3 0,5 0 6 16,5-2-1-16,4 1 1 0,4 1 2 16,10-3-4-16,3-1 0 0,5 1 0 15,9-2 0-15,4 1 0 0,8-1 1 0,9 0 0 16,0 0-9-16,3-1 0 0,5 2-1 16,6-1 2-16,2 0-1 0,4 0 1 15,3-1 2-15,-1 1 0 0,6-7 1 16,7-1-2-16,-2-1-3 0,-1-4 0 15,7-2 0-15,-10 1 1 0,-5-2 0 16,-6 2-1-16,-6 1 3 0,-12 1 0 16,-3 1-3-16,-10 2 0 0,-10 0-7 15,-2 2 7-15,-9 1 0 0,-1 0 0 0,-11 3 2 16,-4 1-2-16,-11-1 1 0,-3 3 0 16,-3 0-1-16,-8-1 2 0,3 1-2 15,-1 0 0-15,6 3 0 0,1 1 0 16,7-2 0-16,-3 3 0 0,8-3 1 15,-1 1 1-15,-5 1-2 0,2-3 0 16,-7 2 1-16,-1-1-1 0,-11 0-1 16,0-1 1-16,-2 0 0 0,0 0 0 0,0-1 0 15,0 0 0-15,0 0 2 16,0 0 0-16,0 0 0 0,2 0-1 0,-2 0-1 16,6 0 0-16,-2 0 1 0,4 2 0 15,1 1 1-15,-1-2 0 0,2 2-2 16,5-3 1-16,-5 3-1 15,5-3 0-15,3 2 2 0,5 1-1 0,2-1-1 16,2 2 1-16,8 3 0 0,4-2-1 16,-4 0 0-16,0 1-1 0,-4-2-1 15,-10-1 2-15,-4-2 0 0,-11 1 0 16,-6-1 0-16,0-1 0 0,-2 0 0 16,-9 3 0-16,-5 0 1 0,-9 0 0 15,0-3-1-15,-10 0-7 0,-4-6-26 0,4 0-24 16,-3-2-4-16,5-1-30 0,6 0-29 15,5-1 3-15,5 1-77 16</inkml:trace>
  <inkml:trace contextRef="#ctx0" brushRef="#br0" timeOffset="-203072.02">2902 6216 104 0,'0'0'70'0,"0"0"-12"0,0 0 10 15,-8-54-16-15,8 45 2 0,-2 2-7 16,0 2 4-16,2 3-4 0,-2 0-9 16,2 2-4-16,0 0-9 15,0 0-8-15,0 0-4 0,0 0-2 0,0 0 1 16,0 0 3-16,0 1-5 0,0 2-7 16,0 2 1-16,0 3 0 0,0 4 3 15,0 4 3-15,0 4-3 0,0 5 1 16,0 5 1-16,-2 10 0 0,-2 6 1 15,1 7-4-15,1 8 2 0,0 4-2 16,2 4 2-16,0-3-6 0,7 0 1 0,1-2-1 16,0-2-2-16,-4-2 0 0,5-5 0 15,-1-3 0 1,0-4 0-16,-4-4 0 0,0-3 0 0,5-5 1 0,-1-4 0 16,-2-2 0-16,-2-8 0 0,-2-2 0 15,0-5 0 1,-2-4-1-16,0-1-3 15,0-6-14-15,0-2-23 0,0-2-12 0,0 0 2 0,-2-5 19 0,-4-7-18 16,-4-2-63-16,-3-4-36 0,7-1-181 0</inkml:trace>
  <inkml:trace contextRef="#ctx0" brushRef="#br0" timeOffset="-202456.13">2797 6264 295 0,'0'0'93'0,"0"0"-39"0,0 0 2 16,0-55 7-16,0 43-11 0,0 4-21 16,0 0-3-1,-2-1 5-15,0 3 2 16,-2 1-11-16,4 0-9 0,-3 2 3 16,3 2-6-16,0 1-4 0,0 0-3 15,-4 0-4-15,2 3-1 0,0 6-1 16,-4 4 0-16,2 2-1 0,0 4 2 15,-5 1 1-15,-1 2-1 0,0 2 0 0,2-1 0 16,-7 4 0-16,7 3 0 0,2 1 0 16,-1 1 0-16,3-3 0 0,-4-1 0 15,6-6 1-15,2-2-1 0,0-7-1 16,0-4 1-16,0-3 0 0,0-4 0 16,0-1 0-16,0-1 0 0,0 0 0 0,0-1 2 15,0-5 2-15,2-4 1 16,0-5-1-16,6-6-2 0,1-2 0 15,-3-6 1-15,6-6-1 0,3 1-1 16,-3 0-1-16,7 1 3 0,-9 2-3 16,9 2 0-16,-9 1 1 0,4 4 0 15,1 5 0-15,-9 3 2 0,2 6 1 16,-4 4 1-16,3 2 4 0,-3 2-2 0,0 2-3 16,0 0-4-16,4 9-1 0,9 3 0 15,-3 4 1-15,9 4 1 0,-4 5 0 16,8 6-1-16,-1 7 1 0,8 1-1 15,3 6 1-15,4 3 0 0,7 4-1 16,-1 3-2-16,3-1-64 0,-11-9-88 16,-8-11-270-16</inkml:trace>
  <inkml:trace contextRef="#ctx0" brushRef="#br0" timeOffset="-192200.94">2605 8031 233 0,'0'0'87'0,"0"0"-37"0,0 0 3 15,0 0 6-15,0 0-8 0,0 0-10 16,0 0-7-16,0 0-10 0,-11-25-6 15,11 25-3-15,0 0-5 0,0 0-3 16,0 0-3-16,4 0-1 0,-2 0-1 16,3 0 0-16,3 0-2 0,2 4 1 15,1 4-1-15,-1 0 0 0,8 3 0 16,-5 5 0-16,5 0 0 0,-7 1 1 16,1 4-1-16,3-2 1 0,-11 3 0 15,2-2-1-15,-2 1 1 0,-2-2 0 16,-2 0-1-16,0-3 3 0,-4-3-3 0,-4-2 3 15,6-3-2-15,-4-1 1 0,-1 0 0 16,1-4-1-16,4-2 1 0,0-1 0 16,0 0-1-16,-2 0 2 0,2-3-1 15,0-3 3-15,-2-4 2 0,-3-2 9 16,1-4-4-16,2-2 0 0,4-2-2 16,0 1-1-16,0-2-2 15,4 2-4-15,6 2-3 0,-1 3 0 0,1 3-2 16,9 0 0-16,-5 0-1 0,11 1 1 0,6-2-12 15,2 2-33-15,2-2-9 16,2 0-38-16,-1 1-58 0,-5-1-94 0</inkml:trace>
  <inkml:trace contextRef="#ctx0" brushRef="#br0" timeOffset="-191757.26">2987 8003 245 0,'0'0'88'15,"0"0"-42"-15,0 0-6 0,0 0-1 0,0 0-7 0,0 0-13 16,0 0-9-16,0 0-4 0,0 15-3 16,4-8 4-16,2 0 2 0,-4 2 5 15,7 0-2-15,3 1-3 0,-2 2 1 16,5-2-4-16,3-2 0 0,5-2 0 0,0-2-1 15,2-4-1 1,0 0-1-16,-9-3 0 0,3-4-1 0,-9 2 2 16,2-4 0-16,-7-1 1 0,-5 0-1 0,0-1 2 15,-9-3 0-15,-3 0 1 16,4 0-2-16,-11 2-4 16,5 0-1-16,-11 3 0 15,8 1 0-15,-3 6 1 0,-1 2-1 0,6 4-1 0,-3 6 1 0,7 3 1 31,-1 6 0-31,0 1-1 0,3 4 2 0,5 2-1 16,-4-2 1-16,-2 0-2 0,8-1 0 16,0-6 1-16,2 2-1 0,0-4 1 0,4 0-1 15,6 0 0-15,0-1 0 0,5-3 0 0,5 1 0 16,5-6 1-16,-2-3 0 0,4-5-1 0,0 1-2 31,6-7-26-31,-4-8-23 0,-2-1-34 16,-7-5-58-16,-1 3-180 0</inkml:trace>
  <inkml:trace contextRef="#ctx0" brushRef="#br0" timeOffset="-191551.3">3299 7938 51 0,'0'0'298'0,"0"0"-223"16,0 0 15-16,0 0-5 0,0 0-26 16,0 0-20-16,0 0-10 0,0 0-12 15,0 0-7-15,0-32-7 0,4 41-2 0,0 7-1 16,5 2 6-16,-3 5 1 15,-2 4 0-15,2 2-3 0,-2 5-1 0,0 2 0 16,5 1 0-16,-3-2-1 16,0-7-2-16,-2-2-6 0,5-3-37 15,1-5-27-15,-6-3-29 0,-2-3-70 0,-2-5-175 16</inkml:trace>
  <inkml:trace contextRef="#ctx0" brushRef="#br0" timeOffset="-191376.83">3250 8100 343 0,'0'0'144'0,"0"0"-59"15,0 0-49-15,0 0-5 0,0 0-2 0,0 0-14 16,0 0-5-16,0 0-4 16,0 0 1-16,49-34-2 0,-26 32-4 0,-5-1-1 15,7 1 0-15,2-1 0 0,-8 1-19 16,-1-2-41-16,-5 3-70 15,-5 0-96-15</inkml:trace>
  <inkml:trace contextRef="#ctx0" brushRef="#br0" timeOffset="-190978.26">3407 8053 337 0,'0'0'92'0,"0"0"-24"16,0 0-9-16,0 0 8 0,0 0-21 15,0 0-13-15,0 0-4 0,0 0 1 16,0 0-5-16,14-28-5 0,-14 28-9 16,0 0-6-16,2 0-1 0,0 0-4 15,2 3 0-15,-2 3-1 0,7 3-1 0,-1 4 1 16,0 1 1-16,-2 4-1 16,1-2 1-16,1 5 2 15,0-1 0-15,0 0-2 0,-3 1 0 16,3-2 1-16,4-4-1 0,-3-1 0 0,-1-5 0 0,6-1-1 15,-3-3-2-15,1-2 3 0,7-3-1 16,-11 0 1-16,8-6 0 0,-3-2 2 16,-5-1 0-16,2-1-2 15,-3-2 3-15,-3 0-1 0,-4-4 2 0,0-3-1 16,0-5 0-16,-4-4-2 0,-3-2 0 16,-1 2 2-16,2 6-3 0,2 5 0 0,0 6-1 15,-5 6-16-15,3 3-10 16,-2 2-27-16,4 8-22 0,-2 4-35 0,-5 1-57 15,3 2-153-15</inkml:trace>
  <inkml:trace contextRef="#ctx0" brushRef="#br0" timeOffset="-190604.19">3696 8100 352 0,'0'0'67'0,"0"0"2"0,0 0-33 0,0 0 4 16,0 0-3-16,-29-51-3 0,25 42-19 15,4 0 3-15,0 0-4 0,0 0 3 16,2 0 1-16,6 2 0 0,5-1-3 16,-3 3-3-16,2 2 0 0,7 3-4 15,2 0-1-15,-5 2-3 0,9 4-1 16,-6 2-3-16,-1 1 2 0,-3 0-2 15,1 4 2-15,-7-2-2 0,-1 1 0 16,-2 3 0-16,-6 1 0 0,0 1 3 0,0 0 0 31,-10 0 0-31,3 2-2 0,3-3-1 0,0 1 2 16,0-5-2-16,2-1-5 0,0 1 0 0,2-4-5 0,0-1-3 16,0-3-6-16,4-3 15 0,2 1 1 15,0-2-9 1,1 0 1-16,9-2 4 0,-5-4 2 0,5-1-19 0,-1-6-26 15,-3 0-37-15,4-5-46 0,-3 2-67 16</inkml:trace>
  <inkml:trace contextRef="#ctx0" brushRef="#br0" timeOffset="-190114.29">3946 7999 99 0,'0'0'261'16,"0"0"-197"-16,0 0-8 0,0 0-10 15,0 0-13-15,0 0 11 0,0 0-29 16,0 0 5-16,0 0 0 0,-27-27-5 16,29 24-4-16,0 0-1 0,5 0-3 15,3 1 1-15,4 0 5 0,-3 2 1 0,3 1-1 16,-1 7-3-16,-3 2-4 31,6 1-1-31,-3 3-3 0,1 3 0 0,-3 1 0 0,-5 2 0 0,-2 1 0 16,-2 4 0-1,-2 1-1-15,0 0-1 0,-4-3-18 0,2-5 7 0,2-4-2 0,-2-3 9 16,0-3 4-16,0-3 1 0,2-1-1 16,0-3 0-1,0-1 0-15,-2 0 2 16,2 0 1-16,-2-2 4 0,-1-2-1 16,-1 1 5-16,2-6 5 0,-2-2-7 15,0-5-5-15,2-1 2 0,0-4 4 0,0-3 0 16,2-2-2-16,0 4 1 0,2 1-1 15,2 3 3-15,0 4-2 0,2 4-6 16,1 2-2-16,-3 3-1 0,2 2 0 16,0 3-1-16,4 0 1 0,1 2-2 15,-3 6-2-15,7 5 2 0,-5 5-1 16,-4 5 3-16,4 4 0 0,-1 2 1 16,-3 1-1-16,-4 0-2 0,0-2-24 15,-2 1-20-15,2-2-14 0,-2-4-30 16,0-2 29-16,0-7-84 0,0-2-122 0</inkml:trace>
  <inkml:trace contextRef="#ctx0" brushRef="#br0" timeOffset="-189416.48">4479 7933 280 0,'0'0'106'16,"0"0"-34"-16,0 0-16 0,0 0-3 0,0 0-11 16,0 0-13-16,0 0-6 15,0 0-4-15,-8-26-5 0,8 25-3 0,0 0 2 16,0-1-4-16,2 1-2 15,0-2 0-15,7-3-2 0,-5 3 1 0,4-1 2 16,4 1 0-16,-1 1-1 0,1 0-2 16,5 2-2-16,-1 0-1 0,5 4-2 15,-7 3 4-15,5-1-3 0,-13 2 2 16,2 0-3-16,-1 1 0 16,-7 4 0-16,0-1 1 0,-2 1 0 0,-7 3 2 15,1-3-1-15,-4 2-2 0,-1-1-4 0,3 0-5 16,0 1 2-16,-3-3-3 0,3 2-7 15,2-4 16-15,-5-1-3 16,7-2-12-16,0-1-5 0,0 0 16 0,-1-3-3 16,5 0-11-16,-4 0 19 0,6-3 1 15,0 0-1-15,0 0 1 0,0 0-1 16,6 0-1-16,0 0 0 0,3 1 1 16,-1 3 3-16,6-1 4 0,3 5 6 15,0 1 5-15,-1 4 2 0,5 0 1 16,-7-3-1-16,1-1-6 0,-7-2-5 0,-4 1-2 15,-2-4-1-15,-2 2-1 0,0 0-1 16,-6 0 0-16,-2 0 1 0,-3 2-2 16,3-2-3-16,-2-1-8 15,-5 0-30-15,7-1-27 0,0 1-9 0,-1-5-16 16,1 2-34-16,2-1-83 0</inkml:trace>
  <inkml:trace contextRef="#ctx0" brushRef="#br0" timeOffset="-189169.42">4746 8031 490 0,'0'0'90'0,"0"0"-24"15,0 0-6-15,0 0-9 0,0 0-26 16,0 0-10-1,0 0-4-15,0 0 0 0,17-9-5 0,-7 9-5 0,4 0 1 16,5 0-1-16,2 0 0 0,4-1 0 16,-1-2 0-16,-5 0 0 0,2-2-1 0,-9 1-29 15,2 1-43-15,-9 0-19 0,-5-1-72 16,0 0-134 0</inkml:trace>
  <inkml:trace contextRef="#ctx0" brushRef="#br0" timeOffset="-188963.83">4854 7903 397 0,'0'0'120'0,"0"0"-37"0,0 0-15 16,0 0-2-16,0 0-17 15,0 0-18-15,0 0-14 0,0 0-7 0,0 0-8 16,-15 2-2-16,15 17 0 0,0 3 2 0,0 4 1 16,0 4-1-16,4 0 0 15,-2 4-2-15,0 0 1 0,0 1 1 0,5-5-2 16,-1-3 0-16,4-2-32 0,-2-7-36 15,-1-1-19-15,-3-4-30 0,0-6-93 16</inkml:trace>
  <inkml:trace contextRef="#ctx0" brushRef="#br0" timeOffset="-188492.63">5143 7904 516 0,'0'0'85'16,"0"0"-26"-16,0 0 11 0,0 0-18 16,0 0-27-16,0 0-13 0,0 0-4 15,0 0 0-15,0 0-2 0,10-9-3 16,-10 16-2-16,-2 0 0 0,-4 2 0 16,-4 1 3-16,-3 0-1 15,3-2-1-15,-2-4 0 0,-3-1 0 0,5 0-2 16,-5-2-7-16,5 2-4 0,0-3-1 15,-3 0 4-15,7-4-1 0,0-3-5 16,0-2 1-16,-1-1 4 0,5-3 1 16,-4-2 2-16,6-1 4 0,0 3 2 0,2 0 1 15,6 3-1-15,1 5 0 0,-1-1 1 32,7 2 1-32,-3 2-1 0,0 2 0 0,9 0 3 0,-2 3 0 0,-3 6 2 15,1 2 2 1,-3 0 2-16,-4 7 0 0,1 2-4 0,-9 5-5 0,-2 6 0 15,-4 3 2-15,-9-1 0 0,-1-3 0 16,-3-3-3-16,5-5 0 0,2-4 0 16,-1-3 0-16,7-2 0 15,0-2-1-15,4-1 1 0,0-3 0 0,0-2-2 0,0-2 1 32,0-2 0-32,0 1 1 0,4-2 0 0,0 0 2 0,9-3 0 0,-3 0 1 15,0 2-1-15,9-2-2 0,-7 0-33 16,5-1-58-16,-1-1-72 0,-3 0-173 15</inkml:trace>
  <inkml:trace contextRef="#ctx0" brushRef="#br0" timeOffset="-188283.76">5356 8181 727 0,'0'0'79'0,"0"0"-32"16,0 0 9-16,0 0-18 0,0 0-23 0,0 0-9 16,0 0-1-16,0 0-2 0,16 7-3 15,-16 3-1-15,0 6-2 0,-4 0 3 16,0 2-12-16,-6 2-34 0,4 1-49 16,-5 0-78-16,-3-1-110 0</inkml:trace>
  <inkml:trace contextRef="#ctx0" brushRef="#br0" timeOffset="-186073.65">5718 7829 88 0,'0'0'51'16,"0"0"-7"-16,0 0 8 0,0 0 14 15,0 0-18-15,0 0 8 0,0 0-5 16,0 0-5-16,-44-25-6 16,40 25-12-16,0-1-4 0,0 1-2 0,-2 0 0 0,4-1-2 15,2 0 2-15,-2-1 0 16,-1 0 2-16,3 1-5 0,-2-1 1 0,2 1-4 16,0-1-4-16,0 0-1 15,0-1-5-15,0 0-2 0,2-1 0 16,3 0-2-16,-1-1 0 15,4 2-2-15,2 1 1 0,1 2-1 0,5 0-1 0,-3 6-1 16,3 3 1-16,1 0 1 0,-1 3-1 16,-5 1 1-16,-5 1-1 0,-2 0 0 15,-2-1 0-15,-2-1 1 0,-2 0-1 16,-4-1 1-16,-3 2 2 0,-9-2 0 16,3 0 1-16,-3 0-2 0,1-1-1 15,-3 0-4-15,7-2-5 0,-1 0 2 16,5-2-3-16,3-2 1 0,-2 1 2 15,4-2 5-15,0-2 2 0,2 1-1 16,2-2 1-16,0 0 1 0,0 0 3 16,6 0 4-16,-2-2 5 0,4-1-6 0,-2-1 2 15,3 1 2-15,9 3-2 0,-3 0 0 16,5 3-2 0,3 5 0-16,-2 6-1 0,4 0 3 0,-3 3-3 0,-3 3 3 15,0-1-6-15,-11 0 1 0,-2-1-4 16,-6-5 0-1,0 1 0-15,-6-2 2 0,-5 0-1 0,-7-2 2 0,-1-1-3 16,-3 0-6-16,-1-4-22 0,2 0-22 16,0-2-28-16,-1-1-30 0,9-1-103 15</inkml:trace>
  <inkml:trace contextRef="#ctx0" brushRef="#br0" timeOffset="-185178.35">4494 8800 388 0,'0'0'74'0,"0"0"-8"16,0 0-5-16,0 0-3 0,0 0-17 16,-12-19-10-16,12 19-9 0,0 0-6 15,0 0-3-15,2-2-3 0,2-1 2 16,4 1-10-16,9-3 5 0,-3 0 0 15,11-3 2-15,6-1-3 0,0-1-2 16,2-1-2-16,0 5-2 0,-4 2 1 16,-8 2 0-16,-1 2-1 0,-7 1-10 0,-5 4-40 15,-6 0-22-15,-2 1-21 16,-12 0-84-16,3-2-144 0</inkml:trace>
  <inkml:trace contextRef="#ctx0" brushRef="#br0" timeOffset="-184737.67">4523 8781 447 0,'0'0'62'0,"0"0"6"16,0 0-13-16,0 0 1 0,0 0-5 15,0 0-13-15,0 0-9 0,0 0-7 0,0 0-7 16,-15-16-9-16,15 22-5 0,0 7-1 16,0 4-3-16,0 5 3 15,0 3 2-15,0 1 0 0,0 3-1 16,2-4 1-16,1 0-2 0,-3-3 1 0,4-4-1 15,-4-3 0-15,4-1 3 0,-2-3-3 16,0-1 0-16,-2-4 0 16,0-2 0-16,0-3 0 0,0-1 0 0,0 0 1 15,0 0 2-15,0-1-1 0,0 0 2 16,0-2-1-16,0-2 1 0,0 0-2 16,0-2-1-16,0-1-1 0,2-1 4 15,2-1 2-15,4-1 0 0,1 2-2 0,1-1 0 16,4 0-2-16,5 6 0 15,6 0-1-15,2 2 0 0,2 2-1 0,2 6 1 16,-6 2 0-16,3 4 1 0,-7 0-1 16,-6 2 1-16,3 0-1 0,-10 3 0 15,-3-1-1-15,-5 1 0 0,0-1 0 16,-7 1 2-16,-3 1-1 0,-6-1-1 16,-3 0-4-16,-4-2-10 0,0-3-10 15,3 0-4-15,-3-3-9 0,2-3-19 16,9 0-23-16,-7-2-1 0,13-3-56 0,-2 1-2 15,6-2-74-15</inkml:trace>
  <inkml:trace contextRef="#ctx0" brushRef="#br0" timeOffset="-184471.03">4945 9222 672 0,'0'0'114'16,"0"0"-51"-16,0 0-3 0,0 0-15 0,0 0-19 15,0 0-10-15,0 0-3 0,0 0-4 16,37-34-4-16,-37 36-5 16,2 3 0-16,0 4 0 0,-2 3 0 15,0 1 0-15,0 4-3 0,-6 1 3 0,-3 1 0 16,-3 0-13-16,2-3-23 0,3-2-11 15,-1-3-14-15,-2-5-43 0,4-2-39 16,2-3-105-16</inkml:trace>
  <inkml:trace contextRef="#ctx0" brushRef="#br0" timeOffset="-183809.96">5288 8829 275 0,'0'0'60'0,"0"0"-13"16,0 0 7-16,0 0 0 0,0 0-1 15,0 0-7-15,0 0-10 16,0 0-6-16,-52-50 0 0,50 46-15 0,0 0 7 0,-2-1 0 16,2 2-3-16,2-1 0 0,0-1-1 15,0 2-5-15,8-2-1 0,-2-1-2 16,0-1-2-16,5-1 1 0,7 0 3 15,-5-2 1-15,11 2-1 0,3 0-2 16,2 3-1-16,2 4-3 0,0 1-3 16,-6 4 4-16,-2 6-6 0,-5 0 0 15,-5 3-1-15,-5 4 0 16,-6 0-1-16,-2 3 1 0,-2-3-1 0,-8 0 1 16,-7-3 1-16,7 0 2 0,-5-2-1 15,-1-4-2-15,1-1-1 0,3-1 1 16,4-2 0-16,2-1 0 0,-3-1 2 0,1 0-2 15,4-1-1-15,2-1 1 0,2 0 3 16,-2 0-2-16,2 0 2 0,0 0 2 16,0 0 0-16,-2 0 3 0,2 0-1 15,0 0-3-15,4 2-4 0,2-2 0 16,11 0 1-16,-3 1 0 16,9 6 1-16,0 3 2 0,1 2 3 0,3 4-2 15,2-1 4-15,-2 1-2 0,-13 0-1 16,3-2 0-16,-9-1-4 0,-4 0 0 15,-4-1-1-15,0-1 3 0,-8-2-4 0,-2 2 0 16,-9-3 0-16,-6-2 0 0,1 0 0 16,-5-3 0-16,0-1 0 15,-2-2-19-15,2 0-26 0,0-4-23 0,2 1-70 16,8 3-114-16</inkml:trace>
  <inkml:trace contextRef="#ctx0" brushRef="#br0" timeOffset="-181110.8">1947 4330 101 0,'0'0'61'15,"0"0"-23"-15,0 0 10 0,0 0 20 16,0 0-3-16,0 0-6 0,0 0-4 16,0 0 4-16,0 0-10 0,4-40-12 15,-4 39-8-15,0-1 2 0,0 2 3 16,0-1-1-16,0 0-6 0,0 1-8 0,0 0-3 16,0 0-4-16,0 0-4 0,0 0-1 15,0 0-4-15,2 2-3 0,0 2 0 16,3 4-1-16,-1 6-1 0,2 5 0 15,-4 7 2-15,6 6 0 0,-1 8 2 16,1 3 0-16,-4 4-1 0,0 0 1 16,-2-5 1-16,2-2-1 0,-2-6-2 15,0-2 0-15,0-5 2 0,1-1-2 16,-1-5 1-16,0-3 0 0,-2-6-1 16,4-2-1-16,-4-4-7 15,0-3-12-15,0 0-15 0,2-3-15 0,-2 0-5 16,0 0-2-16,0-2-17 0,-2-2-69 15,-6-4 52-15,1-2-189 0</inkml:trace>
  <inkml:trace contextRef="#ctx0" brushRef="#br0" timeOffset="-180607.18">1931 4224 152 0,'0'0'261'16,"0"0"-214"-16,0 0 18 0,0 0 4 16,0 0-10-16,0 0-16 0,0 0-3 15,0 0 1-15,0 0-7 0,-9-32-9 16,9 32-5-16,-2 0-7 0,2 0-6 16,0 3-2-16,-2 0-5 0,2 2-1 15,-2 6-5-15,-4 8 4 0,0 4 2 16,-2 4 1-16,-7 4 1 0,5-1-1 15,-7 1 0-15,5 0 0 16,4-3-1-16,-5 1 1 0,3-8-1 0,6-2 1 16,2-6-1-16,0-1 1 0,-1-1-2 0,3-5 1 15,0-2 0-15,0-3 1 16,0-1-1-16,0 0 0 0,0 0 2 0,0-1 0 16,0-6 1-16,5-6 2 15,-3-6 6-15,4-9 0 0,4-5-1 0,5-6-4 16,-3-1-2-16,7 0-1 0,-5 6-2 15,3 5 0-15,-7 7 1 0,7 4-2 16,-7 5 3-16,-4 2-1 0,4 6 0 16,-1 0-2-16,-1 4 0 0,-4 1-2 15,6 0 2-15,5 3 1 0,-5 5-1 0,7 3-2 16,-5 1 2-16,5 4 1 16,-1 1 1-16,5 2-2 15,-7 1 1-15,11 0 0 0,-8 6 0 0,8-1 0 16,1 3-1-16,-1-1-22 0,-4-1-40 0,4-2-86 15,-13-9-158-15</inkml:trace>
  <inkml:trace contextRef="#ctx0" brushRef="#br0" timeOffset="-177836.6">914 3637 192 0,'0'0'59'0,"0"0"-16"16,-54 12-4-16,42-9 16 15,5-2-2-15,-3 1-8 0,8-2-3 0,2 0-2 16,0-2-6-16,0-1-4 0,2 3-4 15,2-3-1-15,-4 1-3 0,6-1 0 16,-2-1-7-16,3-1-3 0,3-1 0 16,7 3-4-16,-3 1-5 0,7 2-2 15,1 1 0-15,1 7-1 0,0 5-1 16,6 6 1-16,-4 3 0 0,-9 8-2 16,5 4 2-16,-11 2 0 0,-2 2 0 0,-3-2 2 15,-1-3 2-15,-4-4-4 0,0-4 4 16,-4-3-3-16,-1-7 1 0,3-4-1 15,0-2-1-15,-2-4 2 0,2-3 0 16,0-1-1-16,2-1 2 0,-2-1 1 31,-6-4 3-31,1-3 1 0,1-3 3 0,0-4 10 0,2-4 0 0,2-3-15 16,0-8-3 0,2-3 0-16,0-4-3 0,4-2 0 0,6 1 0 0,9 2-1 0,-5 7-2 15,7 5 2-15,-2 9-1 0,-1 5 2 16,3 7-17-16,-2 3-25 0,3 4-10 15,-5 6-17-15,1 3-24 16,3 1-40-16,-9-3-65 0</inkml:trace>
  <inkml:trace contextRef="#ctx0" brushRef="#br0" timeOffset="-177415.99">1319 3741 453 0,'0'0'67'0,"0"0"-9"16,0 0 1-16,0 0-7 0,0 0-14 16,0 0-14-16,0 0-2 0,0 0-8 15,-6-18-6-15,6 19-8 0,4 3-3 16,2 2-4-16,8 1 6 0,-1 1 1 16,10 0 0-16,-5-1 0 0,3 0 0 15,6-4 1-15,-7-2 0 0,1-2-1 16,6 1 1-16,-8-3 1 0,-3-4-1 15,1 0-1-15,-5-1 2 0,-10 0-2 16,0-1 2-16,-2 0 2 0,-4-4 0 16,-10 1 0-16,-1-4-1 0,-1 1-3 15,-1 4 2-15,-6 1-2 0,3 4-1 16,-3 3-3-16,4 3 2 0,3 1-1 16,-5 8 0-16,9 4-1 0,-3 5 0 0,1 4-3 15,5 6 7-15,-3 1 0 0,6 2-1 16,2-2 2-16,2-1-1 0,2-3 0 15,8-3-1-15,4-5-2 0,3-3-2 16,10-5 0-16,1 0 0 0,8-5 2 16,-1-3-2-16,6-1-11 0,-4-3-1 15,0-5 3-15,-2-6-16 0,0-3-10 16,-6-3-28-16,0 0-32 0,-10-2-14 16,-1 3-55-16</inkml:trace>
  <inkml:trace contextRef="#ctx0" brushRef="#br0" timeOffset="-177239.65">1714 3613 340 0,'0'0'59'15,"-17"-59"34"-15,11 50-18 0,2 4 5 16,2-1-28-16,0 5-14 16,2 1-5-16,0 0-10 0,0 4-19 0,0 4-4 15,0 7-11-15,0 5 11 0,4 6 0 16,-2 5 4-16,4 2-2 0,0 3-1 16,-2 3 2-16,3-2-1 0,1 0-2 15,6-4 2-15,-5-2-1 0,1-4-1 16,0-5-28-16,-1-5-9 0,-5-6-21 15,2-2-29-15,-2-7-25 0,-4-2-37 16,0 0-131-16</inkml:trace>
  <inkml:trace contextRef="#ctx0" brushRef="#br0" timeOffset="-177066.62">1633 3799 406 0,'0'0'71'0,"0"0"3"15,-12-53-21-15,12 42-4 0,4 2-27 16,2-2-10-16,4-1-2 0,1 6 5 15,9-3-8-15,9 2-6 0,4 1 0 16,2 5-1-16,3 1 0 0,-5 6 0 16,-2 4-3-16,-13 3-35 0,-1 2-38 15,-9-1-71-15,-6-3-97 0</inkml:trace>
  <inkml:trace contextRef="#ctx0" brushRef="#br0" timeOffset="-176764.68">1879 3752 101 0,'0'0'434'0,"0"0"-378"0,0 0 5 16,0 0 11-16,0 0-18 0,0 0-27 16,0 0-6-16,0 0-1 0,0 0-6 15,-35-33-12-15,35 42-2 0,2 4-12 16,4 9 8-16,2 0 4 0,3 5 1 16,-1-2 0-16,5-1-1 0,-3-4 0 0,2-2 2 15,1-5-2-15,-5-4 0 16,5-6 0-16,-7-2 0 0,-2-1 0 0,5-5 0 15,-1-3 2-15,-2-5 1 0,-4 1 1 16,0-2-1-16,1-3 0 0,-3-1 3 16,0-4-1-16,-2-2-1 0,4 0-2 15,-4-2-1-15,0 2-1 0,0 4-2 0,-4 3 2 16,2 9-10-16,0 2-17 0,-1 6-9 16,1 0-16-16,2 5-18 0,0 7-45 15,0 1-97-15</inkml:trace>
  <inkml:trace contextRef="#ctx0" brushRef="#br0" timeOffset="-176414.2">2127 3784 437 0,'0'0'78'16,"0"0"3"-16,0 0-13 15,0 0-21-15,-43-54-17 0,41 42-10 0,-3-3-3 0,3 5-3 16,2-1-7-16,0 1 2 0,0 1-2 15,5 1 0-15,1 0-4 0,4 2-3 16,-2 2-3-16,5 4 1 16,3 0 0-16,-3 3 0 15,5 6 1-15,-3 2 0 0,-1 7-1 0,-3 1-1 0,-7 5 3 16,-2 3-2 0,-2 2 0-16,-4-2 1 0,-1-2-1 0,-3-4-8 0,0-1-3 15,2-7 3-15,2-1 4 0,2-1 6 16,2-5-1-16,0 0 1 0,0-3 1 15,0-3-1-15,0 0-1 0,0 0 1 16,0 0 0-16,2-1-1 0,2-1-1 0,8-3 2 16,-2-3-21-16,-1 1 4 15,7-4-31-15,-5-2-18 0,1-3-35 0,2-3-7 16,-5 3-81-16</inkml:trace>
  <inkml:trace contextRef="#ctx0" brushRef="#br0" timeOffset="-176040.14">2268 3715 89 0,'0'0'289'0,"0"0"-220"0,0 0 12 16,0 0 5-16,0 0-25 0,0 0-18 16,-29-52-15-16,29 45-8 0,0-1-6 0,0 2 3 15,0 1-2-15,2 1-2 0,4 1-7 16,4 0-5-16,1 3-1 0,1 3-1 16,5 4 0-16,-3 6-1 15,3 1 0-15,-7 4 2 0,0 3-1 0,1 2 1 16,-5 4 0-16,-4 0 0 15,-2 2 2-15,0-5-1 0,0-5-1 0,0-7-16 16,0-5 6-16,0-3 8 0,-2-1 1 16,0-2 1-1,-2 2 2-15,-3-3 3 0,1 0 0 16,0-1 2-16,4-4-4 0,0-1 1 0,0-2 1 0,0-2 0 16,2-1 1-16,0-6 0 15,0 0-1-15,2-6 2 0,2-4-1 16,2-2 0-16,2 2 0 0,7 3-4 0,-9 6 1 0,2 7 3 15,3 4 3-15,-3 4-5 0,-2 3-2 16,4 3-2-16,5 11 0 0,-7 9-3 16,0 6 0-16,-5 9 2 0,-1 6 1 15,-2 6-9-15,-5-1-46 16,5-3-84 0,0-11-139-16</inkml:trace>
  <inkml:trace contextRef="#ctx0" brushRef="#br0" timeOffset="-174921.64">3144 3648 365 0,'0'0'76'0,"0"0"-12"0,0 0-5 16,0 0-1-16,0 0-12 0,0 0-18 0,0 0-10 15,0 0-10-15,0 0-2 16,-10-18-1-16,10 18-1 0,0 0-4 15,4 0-2-15,8 0-1 0,1 3 3 0,1-2 0 16,9-1 1-16,6 0-1 0,2 0 3 16,4-1-1-16,-2-5 3 0,0 4-3 15,-8 1-1-15,-9 1-1 0,-1 3-4 16,-7 3-45-16,-8 1-26 16,0 1-75-16,-8-1-71 0</inkml:trace>
  <inkml:trace contextRef="#ctx0" brushRef="#br0" timeOffset="-174511.8">3161 3671 422 0,'0'0'89'0,"0"0"-24"0,0 0-2 0,0 0-21 15,0 0-21-15,0 0-8 0,0 0 0 16,0 0-2-16,0 0-11 0,-7 29 0 16,7-14 1-16,5 2 3 0,-3 2-3 15,0-4 1-15,2-1-1 0,-4 0 0 16,0-1 0-16,2-1-1 0,0-1 0 15,-2-3 2-15,0-1 0 0,0-2-1 16,0-1-1-16,0-2 1 0,-2 0 2 0,0-1-3 16,2-1 1-16,0 0 0 15,0 0 3-15,0 0-2 0,-2-1 4 16,2-2-1-16,-2-1-3 0,2 1 2 16,0-3-2-16,0 0 1 15,4-2 2-15,0 2-4 0,4 1 1 0,5 2-2 16,-1 3 1-16,9 0-1 0,4 2 1 0,-1 4 0 15,7 5 2-15,0 4 1 16,-2 1-1-16,-2 2 2 0,-12 2-5 0,3 2 1 16,-12 0 1-16,3 2-2 0,-9-3 2 0,0-3-2 15,-4-2 2-15,-5-4 2 0,1-1-4 16,-6-2 0 0,1 2-10-16,-8-4-34 0,7-1-41 0,-3-5 35 0,7-1-76 15,2-5-39-15,2-4-106 0</inkml:trace>
  <inkml:trace contextRef="#ctx0" brushRef="#br0" timeOffset="-174290.33">3539 3863 469 0,'0'0'112'0,"0"0"-37"31,0 0 14-31,0 0-16 0,0 0-42 0,0 0-15 0,0 0-3 0,0 0 0 15,4-12-7-15,0 12-3 0,-2-1-3 32,7 0-1-32,5 0-3 0,11-2 4 0,4-1-1 15,2 2 0-15,0 0 1 0,-2 2 0 0,-9 2-21 0,1 4-26 16,-9 0-49-16,-1 2-17 0,-11 0-84 16</inkml:trace>
  <inkml:trace contextRef="#ctx0" brushRef="#br0" timeOffset="-174085.61">3576 3782 582 0,'0'0'56'0,"0"0"-9"16,0 0 16-16,0 0 4 0,0 0-34 16,-12-50-11-16,12 50 2 0,0 0-8 15,0 0-8-15,0 6-8 0,0 3-2 16,6 6-3-16,6 7 1 0,-1 5 4 15,-3 4 0-15,4 1 1 0,-1 0 1 0,-5 1-2 16,2-2-10-16,2-2-48 0,-1-4-50 16,-3-4 6-16,-4-7-105 15</inkml:trace>
  <inkml:trace contextRef="#ctx0" brushRef="#br0" timeOffset="-173567.08">3907 3714 363 0,'0'0'47'0,"0"0"5"0,0 0 18 16,0 0-5-16,0 0-26 15,0 0-8-15,0 0 6 0,0 0 4 0,0 0-11 16,-23-40-9-16,25 33-9 15,4-1-7-15,1-1-1 0,7 3-2 0,-4 2 2 16,3 4-2-16,7 0 0 0,-3 0 0 16,4 4-2-16,-3 2 0 0,-1 1-1 15,3 3 0-15,-7 4 1 0,-7-1-1 16,2 2-2-16,-6 2 1 0,-2 0 1 16,-10 0 0-16,4 2-2 0,-7-4-4 0,-3-1-2 15,4-3-1-15,1-3-1 16,1-1 9-16,6-3 1 0,0-3 1 15,2 2 0-15,-1 0 1 0,1-3 0 0,2 1 1 16,0-1 1-16,0 0 6 0,0 0 5 16,0 0 1-16,0 0-7 15,2 0-4-15,3 0-4 0,1-1 1 0,8 2 0 16,1 6 0-16,3 1 0 0,-1 1 0 16,4 4 4-16,-7-1 0 0,7 3-3 15,-11 0 0-15,-4 1 1 0,3-1-2 16,-9-1 1-16,0-2-1 0,-9-1 2 0,1-2-1 15,-2 0 1-15,-9-1 0 16,7-3-3-16,-9 1-22 0,9-4-26 0,-7-2-44 16,9 0-35-16,5-1-101 15</inkml:trace>
  <inkml:trace contextRef="#ctx0" brushRef="#br0" timeOffset="-173362.73">4384 3985 520 0,'0'0'144'0,"0"0"-47"0,0 0-6 15,0 0-18-15,0 0-25 0,0 0-31 0,0 0-5 16,0 0-2-16,0 0-5 0,-6 4-5 16,-4 7-2-16,2 5-3 0,-1 2 3 15,1 4 1-15,-4-2-6 0,3-1-39 16,3-1-15-16,-2-4-40 0,-5-2-76 15,7-6-203-15</inkml:trace>
  <inkml:trace contextRef="#ctx0" brushRef="#br0" timeOffset="-173078.76">4792 3685 422 0,'0'0'71'0,"0"0"-10"16,0 0 10-16,0 0-11 0,0 0-22 15,0 0-9-15,0 0 4 0,0 0-2 16,0 0-10-16,-46-23-6 0,46 23-2 16,0 0-6-16,0 0-5 0,2 0-2 0,0-2 0 15,7 1-5 1,11-2 4-16,-1 0 1 0,12-3 2 0,2-1-2 15,8-2 1-15,-4 1 0 0,-4 0 0 0,-4 0-1 16,-12 1-9-16,-9 3-41 0,1 3-22 16,-9-1-5-16,-9-1-37 0,-1-2-63 15</inkml:trace>
  <inkml:trace contextRef="#ctx0" brushRef="#br0" timeOffset="-172684.19">4796 3588 463 0,'0'0'87'0,"0"0"-1"15,0 0 0-15,0 0-16 0,0 0-31 0,0 0-15 16,0 0-7-16,0 0-11 16,0 0-6-16,-17 22-5 0,21-1 5 0,0 3 1 15,1 1-1-15,-1-2 1 0,4 0 0 16,-2-2-1 0,-2-1 1-16,-4-5 1 0,2-3-2 0,-2-5 0 0,2-2 2 15,-2-4-2 1,0-1 0-16,0 0 1 0,0 0 3 15,0 0-4-15,0-6 6 0,0 0 1 0,-2 0-5 0,2-1 0 16,0 2-2-16,-2-3 1 16,2 1-1-16,0 0-1 0,0 0 1 0,0 2 0 15,2 1 0-15,3 2 0 0,-1-1-1 16,2 0 0-16,8 3 0 0,-3 0 1 0,3 4-3 16,3 4 2-16,3 4 1 0,-1 1 0 15,2 6 1-15,-7-1 0 0,-2 2-1 16,-5 0 1-16,-7-3-1 0,-4-2 2 15,-11 1-1-15,3-3 1 0,-9-2 1 16,2-1-3-16,-5-2-16 0,-1-2-24 16,4-4-45-1,-4 3-65-15,3-5-168 0</inkml:trace>
  <inkml:trace contextRef="#ctx0" brushRef="#br0" timeOffset="-171721.72">3481 4426 158 0,'0'0'43'0,"0"0"7"0,0 0 14 0,0 0-4 16,0 0-5-16,0 0-7 31,0 0 3-31,-4-34-1 0,4 30-2 0,0 2-12 0,0 0-2 0,0 2-1 16,0-2-3-16,-2 1-9 0,2 1-4 0,0 0-5 31,0-3-4-31,-2 3 0 0,2 0-6 16,-2 0 0-16,-5 4-2 15,3 3-4-15,-4 2-1 0,-4 2 1 0,3 1 1 16,5 1 3-16,2 1 0 0,-2-2 0 16,2 2-1-16,2-3 0 0,0-1 0 15,2-1 0-15,2 0-2 0,2 0 3 16,1-1-1-16,5-2-1 0,2 0-1 0,5 0 3 16,0 0 0-16,6-1-1 15,3 0 2-15,-1 1 0 0,0-1 2 16,-2 1 4-16,-2 1 0 0,-7 0-3 0,3 1-2 15,-11 2 0-15,5 0-1 0,-7-2 0 16,-2 2-1-16,-2 1 0 0,-2 2 1 16,-2 2 0-16,-6-2 1 0,-5 0 0 15,3 0 0-15,-9-4-2 0,5-2-9 16,-3-1 1-16,1-2-2 0,-3 0-2 16,5-3 0-16,1-1 4 0,-3 0 6 0,10 0 2 15,-9-3 0-15,7-3 0 0,2-1 0 16,1-3 3-16,-1-2-3 0,4-4 6 15,2-3 8-15,0-2 0 0,6 0-2 16,1-3 2-16,3 1 1 0,9-2 1 0,-7-2 0 16,11 4-3-16,-7-4-4 15,1 5 0-15,-7 3-1 0,-4 4 2 16,-2 1-1-16,-4 3-4 0,0 0 3 16,-10 1-3-16,0 1-2 0,-3 0-3 15,-7 1-1-15,3 3-2 0,-1 4-16 0,-5 1-3 16,4 6-15-16,1 7-18 0,3 5-16 15,-1 6-11-15,7 1-28 16,1 3-79-16</inkml:trace>
  <inkml:trace contextRef="#ctx0" brushRef="#br0" timeOffset="-171391.39">3851 4677 193 0,'0'0'282'0,"0"0"-192"0,0 0-27 0,0 0 12 16,0 0-4-16,21-52-25 0,-15 47-10 15,-4 1-3-15,2 2-6 0,-4 2-10 16,0 0-4-16,0 0-5 0,0 1-5 16,2 1-3-16,-2-1 0 0,0 2-4 15,0 1 3-15,0 4-2 0,0 2 1 0,-8 3 1 16,-4 1 1-16,3 1-4 16,-3 0-27-16,-5-1-28 15,3 0-49-15,-7-3-51 0,7-3-201 0</inkml:trace>
  <inkml:trace contextRef="#ctx0" brushRef="#br0" timeOffset="-170793.13">4287 4400 268 0,'0'0'74'0,"0"0"-11"0,0 0 3 0,0 0 3 16,0 0-20-16,0 0-18 0,0 0-5 0,0 0 0 31,-14-5-7-31,14 5-5 0,0 0 0 0,0 0-4 0,0 0 0 0,0 0-2 16,2 0 0-16,2-2 0 15,4 1-1-15,0 0 15 0,11-1 4 0,0 0-7 16,5-1-6-16,5-3-3 0,0 0-6 15,-2 1-2-15,-2 1-1 0,0-1 0 16,-4 4-1-16,-9 0 2 16,0 0-2-16,-5 1-1 0,-3 0-1 0,-4 0-15 15,0 0-14-15,0 2-19 0,-7 1-3 16,-3 2 2-16,2 0-41 0,-2 0-52 0,-5-2-69 16</inkml:trace>
  <inkml:trace contextRef="#ctx0" brushRef="#br0" timeOffset="-170256.28">4293 4437 379 0,'0'0'66'0,"0"0"-16"16,0 0 27-16,0 0-11 0,0 0-21 0,0 0-6 0,0 0 3 15,0 0-6-15,-2-34-13 0,2 34-8 16,0 0-8-16,0 0-6 0,0 3-1 16,0 2-2-16,0 4-1 0,2 2 1 15,-2 2 0-15,0 2 2 0,0-3 2 16,0 2-2 0,2 2 1-16,-2-1-1 0,3 0 0 0,-1-2 1 0,-2 1-1 15,6-2 1-15,-4-3-1 0,0 0 0 16,-2-4 0-16,2 0 0 0,0-1 0 15,-2-2 1-15,0-1-1 0,0 1 0 0,0-2 0 32,0 1 1-32,0-1 0 0,0 0 1 0,2 0 0 0,-2-2 0 0,2-2 1 31,0 0 1-31,0-3-3 0,2-1 0 0,1 1 4 0,-1 1-1 0,4 2 2 16,-2-1-1-16,0 4-2 0,1-2-1 15,3 0 0-15,2 2-2 0,-1 1 1 16,3-1-1-16,3 3 1 0,-1 5-1 15,3 0-1 1,2 2 1-16,-7 2 1 0,5 0-1 0,-9 1 2 16,2 1 1-1,-8-1-2-15,1 1-1 0,-5-2 1 0,-2 3 2 16,-9-4-1-16,1 0 1 0,-5 1 0 16,-3-3-1-16,1-1 1 0,-3 0-3 15,-1-3-4-15,6-1-30 0,-5-1-23 16,5-1-43-16,-5 0-59 0,7 0-183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4:31:27.734"/>
    </inkml:context>
    <inkml:brush xml:id="br0">
      <inkml:brushProperty name="width" value="0.05292" units="cm"/>
      <inkml:brushProperty name="height" value="0.05292" units="cm"/>
      <inkml:brushProperty name="color" value="#FF0000"/>
    </inkml:brush>
  </inkml:definitions>
  <inkml:trace contextRef="#ctx0" brushRef="#br0">1910 4533 177 0,'0'0'77'0,"0"0"-31"0,0 0 2 0,0 0-9 16,0 0 6-16,0 0-9 0,0 0-6 15,-2-4-6-15,2 4-6 0,0 0-3 16,4-1-3-16,0 0-6 0,2 1-1 16,9 0-1-16,-7-3 5 0,11 2 6 15,-3-2 0-15,7 0 1 0,2 0 0 16,0-1 2-16,6-2-4 0,2 1-4 0,-2 0-4 16,0 2-1-16,-4 0-2 15,-1 1-3-15,-9 1 2 0,2 1-2 0,-13 1 1 16,2 1-1-16,-6-1 1 15,0 1-1-15,-2 1-3 0,0 1-42 0,-4 1-21 16,-4-2-35-16,2 0-39 0,-11-2-199 16</inkml:trace>
  <inkml:trace contextRef="#ctx0" brushRef="#br0" timeOffset="726.63">1987 4507 390 0,'0'0'140'16,"0"0"-92"-16,0 0 1 0,0 0 12 0,0 0-17 15,0 0-17-15,0 0-10 0,0 0 4 16,0 0-7-16,0-31-8 0,0 32-5 16,0 2 0-16,0 2-1 0,2 6-2 15,2 3 1-15,0 6 1 0,0 4 1 16,-2 2 0-16,0 3-1 0,-2 4 0 15,0 3 0-15,0 5 1 0,0-1 0 16,0 3-1-16,0 1 1 0,0 1-1 16,0 3 2-16,0 2 0 0,0 1-2 0,0 1-2 15,0 4 2-15,2 0 0 0,2 1 2 16,0 2-1-16,1-2 0 0,1 0 1 16,-2 0 2-16,0-2-1 15,-2-1 4-15,0-2-3 0,-2 1-1 0,0-2-1 16,4-2 0-16,-2 2 0 0,0 0 0 15,3-1-2-15,-3 0 0 0,0-3 0 16,2 1 0-16,-2-3 0 0,4 0 0 16,-4-3 0-16,0-3 0 0,2-2 0 0,-2 0 0 15,3-2 0-15,-3 3 0 0,0-1 1 16,-2 2-1-16,0-1 1 0,2-5 0 16,-2-1 0-16,0-4 0 0,0-2-1 15,0-3 0-15,0-1 1 0,0-3-1 16,-2 2 1-16,2-4-1 0,-2 1 0 15,0-3 0-15,0-3 0 0,2 0-1 16,-3-4 2-16,3-1-1 0,0-4 0 0,0-1 1 16,0 0-1-1,0-1 0-15,0 0 0 0,0-1 1 0,0 1-1 0,0 1 0 16,0-1 1-16,0-1 1 0,0 3 0 16,0-3 17-16,0 0-13 15,0 0-5-15,3 2 1 0,1 2 0 16,-2 0 0-16,4 2 0 0,-4-1 2 0,2 0 0 15,-2 0-3-15,0-2 0 0,0 1 1 16,0-1-1-16,0 1 1 0,3 0 1 16,-3-1-2-16,0 2 2 0,0-2-2 15,0 1 0-15,4 0 0 0,-4-1 0 16,2 0-1-16,0 0 1 0,1-2 0 16,3 0 0-16,2-1 0 0,3 0 1 0,-3 0-1 15,6-2-1-15,-5 2 1 0,5-4 0 16,-3 1-1-16,9-1 0 0,-3-2-35 15,4-11-60-15,-7-9-144 0</inkml:trace>
  <inkml:trace contextRef="#ctx0" brushRef="#br0" timeOffset="41855.37">7758 8713 203 0,'0'0'61'0,"0"0"-22"0,0 0 11 0,0 0-3 16,0 0-4-16,0 0-11 0,0 0-1 15,0 0 0-15,0 2-9 0,0-2 0 16,0 0-2-16,0 0-2 0,0 0 0 15,0 0-2-15,0 0 1 0,0 0-1 16,0 0-3-16,0 0 3 0,0 0-1 16,0 0 2-16,0 0-5 0,0 0-1 15,0 0 0-15,0 0-3 16,2 0-4-16,2 0-3 0,4 0 1 0,3 1 0 0,5 2 3 16,1-1 1-16,6-1 0 0,-1 2-1 15,7-3 1-15,4 3 0 0,7-2 1 16,7-1 0-16,5 0 2 0,4-1-4 15,-5 1-3-15,-3-3-1 0,-11 0 1 16,-12 3-1 0,-11 0-1-16,-8 0 1 0,-3 0-1 0,-3 0 1 0,0 0-1 15,0 2 0-15,0-2 1 0,0 1-1 0,0-1 0 16,0 0 0-16,0 0 0 0,0 0 0 16,0 0 0-1,0 0 0-15,0 0 0 0,0 0-4 0,2 0-28 0,-2 0 0 16,0 0-20-16,0 1-13 0,0 1-29 15,-9-2-45-15,1 0-100 0</inkml:trace>
  <inkml:trace contextRef="#ctx0" brushRef="#br0" timeOffset="44017.77">2629 8839 174 0,'0'0'98'0,"0"0"-33"16,0 0-5-16,0 0-6 0,0 0-8 15,-6-3-17-15,6 2-13 0,0 1 1 0,0 0-3 16,0 0-5-16,0 0-5 0,0 0-3 15,0 1-1-15,0 1-1 0,4 0 1 16,0 1 1-16,-1-1 2 16,-1-1 4-16,2 2 8 0,2 0 1 0,-2 0-2 15,2 0-2-15,0-1-1 0,-3 1-1 0,1-2 0 16,2 0-1-16,2 1 3 16,5-1 2-16,-5 1 2 0,4 0 3 0,3 0-5 15,-3 0-4-15,9 0 0 0,-7 1-2 16,7-1 2-16,-5 0 0 15,3 1-4-15,6-2-2 0,-7 0-1 0,5 3-1 16,4-3 1-16,-8 3-1 16,3-1 0-16,7 0-1 0,-6 0 1 0,8 0 1 15,-6 1-1-15,8-1 2 16,0-1 3-16,4-1-1 0,3 0 0 0,1 0 0 0,-2 0 0 16,0-1-2-16,1 0 1 0,3-1-2 15,-4 1-2-15,-1 0 1 0,1 0 3 16,6-2-1-16,-3-2 0 0,-3 1-1 15,6 0-1-15,3-2 3 0,-7 2 0 16,3-1-3-16,1 0 0 0,-8 1 0 16,3 0 0-16,1 0 0 0,0-2 0 15,1 0 0-15,-3 1 1 0,-4-2-2 16,4 3 2-16,-3 0-1 0,1-1 1 16,0 1-2-1,-2 1-1-15,2 0-1 0,1-1 0 0,-3-1 1 16,2 1 1-16,-2-1 0 0,0 2 0 0,-2-2 1 0,0 1 0 15,0 2-1 1,-2-2 1-16,0-1 0 0,0 2 0 0,-2 0 1 16,2 1 1-16,2-1-3 0,0-1 1 0,1 2-1 15,1 0 0-15,4-1 0 0,-4 2 0 16,2-1-1-16,5 1 1 0,-7 0-1 16,-2 1 2-16,-2 2-2 0,2 0-2 15,-8-2-1-15,8 1 2 16,-4-1 1-16,4-1 0 15,-2 0 0-15,2 0 1 0,-2 0 0 0,2 0-1 0,2 1 0 0,-2-1 1 32,4-1 0-32,-1 1 0 0,7 0-1 0,-4-1 2 0,-2-2-2 0,3 0 2 15,-3 0-1-15,4 0 0 0,-4 1 0 16,3-1 0-16,-3 0 1 0,0 2-2 16,2-1 3-16,-3 0 0 15,3 1-1-15,-2 0-1 0,-2 1-1 0,2-1-1 16,-3 0 0-16,1 1 0 15,-2 0 0-15,0 0 1 16,0 1 0-16,0 1 1 0,0 0-1 0,-2-2 0 0,2 1 0 0,-2-1 1 16,2 0-1-1,-2 1 1-15,4-1 0 16,-4 0 0-16,0-1 0 0,0 1 1 16,-6 0-1-16,2 1 1 0,-6 0 0 15,-3 2-1-15,-1-1 0 0,-7-1 1 0,-2 0-2 16,5 0 2-16,-5 0-1 15,2-1-1-15,1 3 0 0,-1-3 3 16,3 2 2-16,3-1-5 0,-6 2 0 0,5-3 0 16,-5 1 0-16,3 1 0 0,-1-2 0 15,-4 0 0-15,-2 0 0 0,-3 0 0 16,1-3 0-16,-4 3 0 0,2 0 0 16,-2 0 0-16,0 0 0 0,0 0 0 15,0 0 0-15,6 0 0 0,-2 0 0 16,2-2 0-16,0 1 0 0,3 1 0 15,-1 0 0-15,-4-1 0 0,2 1 0 16,-4 0 0-16,-2 0 0 0,0 0 0 0,0 0 0 16,0 0 0-16,0 0 0 15,0 0 0-15,0 0 0 0,0 0 0 16,0 0 0-16,0 0 0 0,0 0 0 0,0 0 0 16,0 0 0-16,0 0 0 0,0 0 0 15,0 0 0-15,0 0 0 0,0 0 0 16,0 0 0-16,0 0 0 0,0 0 0 15,0 0 0-15,0 0 0 0,0 0 0 16,-2 0 0-16,-2 0 0 0,-8 0 0 0,1 0 0 16,-3 1 0-16,-9-1-7 15,-6 1-47-15,-6-2-27 0,-6-10-104 0,2-6-244 16</inkml:trace>
  <inkml:trace contextRef="#ctx0" brushRef="#br0" timeOffset="62234.75">21174 1651 220 0,'0'0'158'15,"0"0"-119"-15,0 0-8 0,0 0 11 0,0-32 6 16,-5 26-15-16,-1 3 0 0,-2-2-18 16,2-1-3-16,-7 3-5 15,1-1-3-15,-5 3-1 0,-1 1-1 0,1 0-2 16,-1 0 1-16,3 0 1 0,-3 4-2 15,3 2 0-15,1 1 0 0,1 1-1 16,-1 0 1-16,1 1-1 0,3 0 2 0,0 1-1 16,3 2 0-16,1-3-1 0,4 0 0 15,0 0 1-15,2-1-1 16,2-1 0-16,2 2-1 0,5-1 1 0,3 1 0 16,0 1 1-1,11 0 0-15,0-1 2 0,4 1 1 16,6-1 0-16,-2 1-1 0,-2 1 1 0,2-2-2 0,-4 0 0 15,-9 0 1 1,-1-2 0-16,-9 0-2 0,0 0 0 0,-1 0 1 16,-7 0 3-16,0 1 0 0,0-1-1 15,-9 3 0-15,-3 0-1 16,-1 1 2-16,-9-1-2 0,-5 0 2 16,2-1-2-16,-2-3-1 0,0 2-1 15,0-3-1-15,7-3-13 0,5 1-1 16,3-3 3-16,4 0-5 0,3 0-20 15,3 0-19-15,0-2-4 0,0-2-14 16,0-3-30-16,0-1-63 0</inkml:trace>
  <inkml:trace contextRef="#ctx0" brushRef="#br0" timeOffset="62486.86">21632 1579 307 0,'0'0'219'0,"0"0"-165"0,0 0 14 0,0 0 2 16,0 0-11-16,0 0-23 15,0 0-14-15,0 0-5 0,-8-45-7 0,6 46-8 16,2 4-2-16,-4 8-6 0,2 5 2 16,0 8 4-16,2 7 1 0,-2 4 0 15,0 4 1-15,2 0-2 0,0-2 0 16,0-1-14-16,2-6-34 0,2-3-12 15,2-3-4-15,-2-4-10 0,2-2-40 16,-1-6-35-16,-5-4-127 0</inkml:trace>
  <inkml:trace contextRef="#ctx0" brushRef="#br0" timeOffset="62692.17">21434 1852 493 0,'0'0'43'15,"0"0"21"-15,0 0 4 0,0 0-16 16,0 0-18-16,0 0-9 0,0 0-2 16,0 0-10-16,0 0-10 0,33-53-3 15,-12 45 0-15,8 1 0 0,8 1-1 0,2-1 1 16,0 3-18-16,-1-2-45 0,-3 2-22 16,0 0-60-16,-10 2-110 15</inkml:trace>
  <inkml:trace contextRef="#ctx0" brushRef="#br0" timeOffset="63087.81">21775 1749 539 0,'0'0'25'16,"0"0"18"-16,0 0 7 0,0 0-6 15,0 0-15-15,0 0-9 0,10-54 7 16,-3 47-9-16,1 1-10 15,0 1-5-15,2 1 4 0,5 2-4 0,-1 2 0 16,5 0-3-16,2 2 0 0,1 6-1 16,3 3 1-16,-2 3-1 0,0 3 1 15,-3 3 1-15,-3 2 0 0,-3 0 0 16,-7-1 0-16,-3-1-1 0,-2-4-2 16,-2-1-5-16,-2-5-3 0,-2-1 3 15,-3-2-4-15,-5 0 2 0,2-1 3 16,-1 1 3-16,-1-3-1 0,-1-3 3 0,7 1 1 15,-2-2 2-15,0 0 0 16,2-4 0-16,1-2 0 16,1-2 1-16,2-5 2 0,2-3 10 15,0-5-3-15,2-7-3 0,4-4-2 0,5-1-1 0,1-2-4 16,3 2-1 0,5 5-2-16,-1 5 0 0,2 7 0 0,1 3 0 0,3 6-5 15,6 3-42-15,6 4-13 0,-1 0-25 0,-3 6-68 16,-9 1-134-16</inkml:trace>
  <inkml:trace contextRef="#ctx0" brushRef="#br0" timeOffset="63432.78">22286 1717 484 0,'0'0'87'0,"0"0"-47"15,0 0 2-15,0 0 31 0,0 0-25 16,0 0-24-16,0 0-3 0,0 0-6 0,10-38-10 16,-10 38-5-16,2 4-3 0,0 4-2 15,0 3-1-15,0 4 3 0,2 5 3 16,3 0 3-16,1 1-2 0,0 0-1 16,2-4 0-16,3 1-3 15,1-5-2-15,3-4 3 16,-1-3 0-16,1-4 0 0,2-2 2 15,3-2 1-15,-5-5 1 0,1-2 1 0,-3-3-1 0,3 0 3 16,-9-2 0-16,1-4 2 0,2-3 3 16,-5-5 1-16,-1-4-5 0,-2 4-5 15,0 3 0-15,-2 7-1 0,-2 6-1 16,0 4-14-16,0 4-12 0,0 2-22 0,0 4-34 16,4 3-45-16,5 3-67 15,-3 0-161-15</inkml:trace>
  <inkml:trace contextRef="#ctx0" brushRef="#br0" timeOffset="63993.18">22962 1673 504 0,'0'0'100'0,"0"0"-41"0,-2-60 13 0,-1 47 3 15,-3 2-40-15,2 4-20 0,0 0-5 0,0 3 1 16,-2-1-4-16,-1 2-6 0,-1 3-1 15,-2 0-1-15,-1 0-2 0,-5 4 0 16,-1 4 1-16,-1 2 0 16,3 5 1-16,-3-1 1 15,5 2-1-15,3 1 1 0,-2 0-1 0,3-1-2 0,7-1-5 16,-2 3 2-16,4-3 1 0,0 0 2 16,4-1 0-16,2 2 0 0,5-3 0 15,5 0 0-15,1-3 1 0,4-1 1 16,5-2 1-16,3-4 0 0,4-1 0 15,1-2 2-15,-1-3-1 0,0-5 0 16,2-5 2-16,-2 0-2 0,0-2 1 16,0-4 0-16,-2-3-1 0,0-4 0 15,-4-9-1-15,-6-7 0 0,1-7 2 16,-7-1 1-16,-1 4-1 0,-8 5 1 16,-6 5 1-16,0 10 2 0,-2 4 0 15,0 7-1-15,-6 5 0 0,4 3 1 0,2 3-3 16,0 2-1-1,2 2 1-15,-2 0-3 16,-2 6-3-16,-1 6-6 0,-1 5 5 16,-4 6 3-16,4 5 1 0,0 5 0 15,1 0-1-15,5 3 1 0,0 4-1 16,5 1 0-16,5 2 1 0,4-2 0 0,3-1 0 16,4-4 2-16,3-3-2 15,-1-2 2-15,0-2 0 0,0-6-2 0,-7-5-6 16,1-1-15-16,-9-9-16 0,-4-2-23 15,0-5-18-15,-4-1-30 0,-2-7-22 16,-6-3-88-16</inkml:trace>
  <inkml:trace contextRef="#ctx0" brushRef="#br0" timeOffset="64142.68">23191 1671 357 0,'0'0'119'0,"0"0"-62"0,0 0-3 16,0 0-6-16,0 0-30 0,0 0-4 15,0 0-2-15,50-15 6 0,-15 13 2 16,12 0-16-16,9 0-2 0,6-3-2 16,6 1 0-16,3-1-63 0,-5-5-105 15,-12 0-176-15</inkml:trace>
  <inkml:trace contextRef="#ctx0" brushRef="#br0" timeOffset="64676.25">24171 1484 118 0,'0'0'327'0,"0"0"-272"15,0 0-1-15,0 0 15 0,27-60-15 16,-11 44-16-16,-5 1-5 0,9-1 3 0,-5 4-9 16,10-1-11-16,1 5-6 0,-1-1-4 15,4 5-2-15,2 4-2 0,0 0-1 16,6 7-1-16,-8 4-1 0,0 2 1 15,0 5-1-15,-10 3 0 0,-3 1 1 16,-9 2-1-16,-1 3 1 0,-6 2-1 16,-9 2 0-16,3-2-3 15,-2-1-13-15,-6-9 2 0,5-3 1 0,1-4 9 16,-6-4 2-16,3-1 3 0,5-4 3 16,-6-1 0-16,3-2 0 0,3 0 0 15,2-3 1-15,0-4 2 0,-6-2 8 16,5-6 7-16,3-2-3 0,2-8-5 0,2-6-4 15,7-7-5-15,3-4 0 0,3 1-1 16,3 6-1-16,-1 8-1 0,1 7-1 16,-1 8-1-16,1 2 0 0,7 4-3 15,-4 3-21-15,8 3-30 0,0 2-22 16,4 5-21-16,0 1-89 0,-2 0-183 16</inkml:trace>
  <inkml:trace contextRef="#ctx0" brushRef="#br0" timeOffset="65290.85">24870 1498 603 0,'0'0'38'16,"0"0"8"0,0 0 24-16,0 0-28 0,0 0-28 0,0 0-7 0,0 0 5 15,0 0-5-15,-13-14-7 0,13 14 0 16,0 3-2-16,0-2-3 0,2 2 1 15,6 1 2-15,5 0 1 0,-3-1 1 16,13 1-2-16,-2-4 2 0,5 0 2 16,3 0 0-16,0-4-1 0,2-5 0 15,-4 0 1-15,-10-3-2 0,1 1 2 16,-11-2 0-16,-3 0 2 0,0-1-1 0,-4-1 2 16,-4 1-2-16,0-2-1 0,-1 2 0 15,-1 5-1-15,-6 2-1 0,-1 3-1 16,3 1-2-16,-6 3 0 0,3 2 1 15,-3 6 0-15,3 5 0 0,-3 3 0 16,1 2 1-16,5 3 0 0,-7 0 0 16,9-1 1-16,-4 0 0 0,5 0-2 15,3-1 0-15,6-2-2 0,-2 2 0 16,9-4-2-16,3-1 2 16,5-2 1-16,7-3 2 0,5-4-2 0,7-3 1 15,3-2 1-15,8-4 1 0,-5-7 2 0,5-5 0 16,1-1 0-16,-9-6 0 0,-2 1 0 15,-4-3 0 1,-2-2 0-16,-4-3 0 0,-10-4 2 0,-1-5-2 0,-10-3 1 16,1 2 1-16,-7 6-2 0,0 9 2 15,0 5 5-15,-4 9 4 0,-3 4 0 16,3 4-4-16,0 1-6 0,0 2-2 16,-4 3-1-16,1 5-3 0,1 7-2 15,-2 3 2-15,-4 5 1 0,1 6 2 16,5 1-1-16,0 4 0 0,0-1 1 0,6-1-3 15,12 0 3-15,-2 1 0 0,13-5 1 16,-6-1 0 0,3-3 0-16,-5-4 0 0,3-3-1 0,-5-5-15 0,1-2-18 15,-3-3-25 1,-1-4-24-16,0-5-21 0,-6 1-31 16,-4-5-80-16</inkml:trace>
  <inkml:trace contextRef="#ctx0" brushRef="#br0" timeOffset="65464.25">25353 1465 237 0,'0'0'209'0,"0"0"-135"0,0 0 3 16,0 0-4-16,0 0-39 0,0 0-17 15,0 0-6-15,0 0-2 0,11-9-3 16,9 8 1-16,9-3 12 0,8 1 0 16,5-2-15-16,3-1-2 0,-3-1-2 31,5-2-5-31,-1 0-69 0,-7-2-41 0,-8-1-105 0</inkml:trace>
  <inkml:trace contextRef="#ctx0" brushRef="#br0" timeOffset="65997.92">25835 1320 326 0,'0'0'77'16,"0"0"7"-16,0 0-6 0,0 0-6 0,0 0-24 0,0 0-9 15,0 0-4-15,0 0-10 0,0 0-6 16,-2-24-5-16,6 24-10 0,0 2-4 16,0 3-2-16,4 5 0 0,7 3 0 15,-5 3 2-15,5 6 0 0,-1 1 0 16,-6 2 0-16,9-2 1 15,-7 0 0-15,-3-6 0 0,3-4 0 16,2-4 0-16,-8-3-1 0,1 0 1 0,1-3 1 0,-2-3-2 16,4 0 3-16,-4-3 0 0,3-3 1 15,-3-4 0-15,4-2-1 0,0-3 7 16,0-6 11-16,-3-5-5 0,1-6-4 16,4-2-4-16,0-2-4 0,-3 4-2 31,-1 4-1-31,0 8-1 0,-4 8 0 15,0 4 0-15,-2 4-4 0,4 4-13 16,-4 0-20-16,2 4-27 0,0 5-54 16,1 2-61-16,-1 0-11 0</inkml:trace>
  <inkml:trace contextRef="#ctx0" brushRef="#br0" timeOffset="66738.47">26546 1314 660 0,'0'0'27'0,"-10"-51"5"15,1 39 9-15,-3 2 1 0,4 4-28 16,-3 1-11-16,-7 0-3 0,3 2-1 16,-5 3 0-16,-1 1 0 0,2 8-1 15,-5 0 1-15,5 5-1 0,-2 2 2 0,-4 2-1 16,9-1 0-16,-3 1 0 0,7 0-4 15,-3-1-13-15,5-2-4 0,6 1 15 16,0-1 3-16,2-4 2 0,2 0 0 16,0-3-1-16,0 2 0 0,4-3 1 15,0-1 0-15,6-1-1 0,5-2 2 16,-3 0-1-16,15-1 2 0,-2-2 1 16,0 0 0-16,4-6 4 0,0-1-2 15,0-2 4-15,-1-3 5 0,-5-2 4 16,-6-1 0-16,3-3-4 0,-9-2 2 15,1-4-4-15,1 2-4 0,-9 2 1 16,-2 7-4-16,0 5 0 0,-2 5-2 0,0 2 0 16,0 1-1-16,0 0-4 0,0 4 0 15,-2 5-6-15,-2 6 3 0,-3 4 7 16,-3 1 0-16,6 3 0 0,2-2 0 16,2 0 0-16,4-2-2 0,2-2 0 15,5-1 2-15,-3-4 0 16,2 0-1-16,9-6 1 0,-9-3 1 0,11-2 0 15,-7-1 2-15,9-5 2 0,2-3 9 0,-5-7 3 16,1-1 4-16,2-2-6 16,-9-5 0-16,5-3-3 0,-9-5-2 0,1-5-1 15,-1-6-3-15,-6-3 2 0,-2 2-2 16,0 5-4-16,-2 6-1 0,-2 11-1 16,-2 4-2-16,-4 7 2 0,4 4 1 15,-1 1 0-15,3 3 0 0,0 2-1 16,0 0-1-16,-2 2-3 0,-8 6-3 15,-1 4 1-15,5 5 4 0,-6 2 2 16,5 2-1-16,5 4 0 0,2-2 0 16,2 4 0-16,0 2 1 0,0 0 1 15,6 2-1-15,3 0-1 0,5 2 0 16,-6-2 1-16,5 1 0 0,3-1 0 0,1-2 1 16,-1-3-1-16,5-1-1 0,-7-2 1 15,5-6 1-15,-4-1-1 0,-1-4-1 16,-2-5-17-16,-5-2-19 0,-3-5-31 15,-4 0-48-15,-4-3-58 0,0-6-287 16</inkml:trace>
  <inkml:trace contextRef="#ctx0" brushRef="#br0" timeOffset="67462.84">27728 1173 288 0,'0'0'129'16,"0"0"-51"-16,0 0-5 0,0 0-3 0,-29-57-18 16,27 47-6-16,0 1-4 0,2 0-5 31,0 2-11-31,4 0-7 0,-2-1-5 0,7 2-3 0,-1 1-1 0,0 2-4 16,-2 0-2-16,5 3-4 0,3 0 0 15,1 4 0-15,5 4-1 0,3 5 0 16,0 1 1-16,2 4 1 0,2 1-1 15,-7 1 0-15,-1 4 1 0,-1 1-1 16,-5 2 1-16,-7 4-1 16,-6-3 1-16,0 1 0 0,2-6-1 0,-4-6 0 15,2-4 0-15,-2-2 0 0,0-6 1 16,0-2 0-16,2-2-1 0,0-1 0 0,-4 0 0 16,0 0 4-16,-7 0 0 0,3 0 0 15,2-4-2-15,-2 0 0 0,-1-4 1 16,-1-2-2-16,8-4 0 0,-2-2 0 15,0-6 0-15,2-6 0 0,2-4-1 16,6-5 1 0,0 2 2-16,8 5-1 0,-1 6-2 0,-1 5 0 0,5 4 0 15,-7 5 1-15,7 4 0 0,-5 2-1 0,7 4-2 16,-3 0-1-16,7 6-1 16,-5 4-11-16,3 3-27 0,4 2-24 15,-11 2-45-15,9 2-66 16,-12-1-124-16</inkml:trace>
  <inkml:trace contextRef="#ctx0" brushRef="#br0" timeOffset="67739.92">28429 1431 198 0,'0'0'445'16,"0"0"-408"-16,31-55 13 0,-25 46 35 0,1 3-20 16,-3 1-33-16,-2 2-11 0,0 1 0 15,-2 2-5 1,0 0-9-16,0 0-7 0,0 1-3 0,2 6-3 16,-2 4 0-16,0 3 3 0,-2 3 3 0,-6 3 0 15,-1 0 0-15,3 3 1 0,-2 1-1 16,-5 0-18-16,5-2-18 0,0-2-15 15,-2-5-41-15,-3-5-39 16,5-7-80-16</inkml:trace>
  <inkml:trace contextRef="#ctx0" brushRef="#br0" timeOffset="67949.57">28504 1141 596 0,'0'0'155'0,"0"0"-103"16,0 0-21-16,0 0 20 0,0 0-29 16,0 0-18-16,0 0-4 0,0 0 0 15,0 0 0-15,0 0 0 0,0 1 0 16,0 0 0-16,0 1-11 0,0 1-27 16,0-1-12-16,-3 1-23 0,-3-1-37 15,0-1-99-15</inkml:trace>
  <inkml:trace contextRef="#ctx0" brushRef="#br0" timeOffset="69287.89">27658 1743 57 0,'0'0'135'0,"0"0"-88"16,0 0 14-16,0 0 5 0,0 0 0 0,0 0-8 16,0 0-10-16,0 0-7 0,-8 5 1 15,8-5-10-15,0 0-1 16,0 0-4-16,0 0 0 0,2 0 3 16,-2 0 1-16,2 0-1 0,0-2-1 0,2 1-9 15,0-1 1-15,9-1 4 0,3-1-6 16,1-2-4-16,3-1-4 0,5 1-2 15,2-2-2-15,-4 2-2 0,4 2-4 16,2 0 2-16,0 3-3 0,-9 1 1 16,1 0-1-16,0 2 0 0,-9 5-2 15,-2 2-26-15,1 2-18 0,-5 3-29 16,-6 2-46-16,-6-1-91 0</inkml:trace>
  <inkml:trace contextRef="#ctx0" brushRef="#br0" timeOffset="72841.37">30498 1151 419 0,'0'0'79'0,"0"0"-14"0,21-63 22 16,-13 49-37-1,-2 4-2-15,-1 1-3 0,-5 3-11 0,2 3-2 0,0 0-8 16,-2 3-7-16,2 0-6 0,-2 0-7 0,0 3-2 15,2 3-2-15,2 5-4 0,-2 6 2 16,6 6 2-16,-1 5 0 0,-3 3 0 31,0 2 2-31,0 1-1 0,2-3 0 0,0-2 1 16,-4-4-2-16,3-6-1 0,-3-4 0 0,-2-4-5 0,0-3-21 16,0-4-10-16,0-1-23 0,-2-3-13 15,-9 0-20-15,3-5-40 0,-2-5-185 16</inkml:trace>
  <inkml:trace contextRef="#ctx0" brushRef="#br0" timeOffset="72983.59">30540 860 462 0,'0'0'44'0,"0"0"-32"0,0 0 25 16,0 0 21-16,0 0-44 0,0 0-14 15,0 0-3-15,0 0 1 0,55-3-7 16,-36 19-48-16,0 2-40 0,-7-1-45 16,-6-3-170-16</inkml:trace>
  <inkml:trace contextRef="#ctx0" brushRef="#br0" timeOffset="73628.72">30761 1146 419 0,'0'0'124'0,"0"0"-75"16,-2-50-9-16,2 37 11 0,6-1-5 15,-2 0-10-15,4 4-4 0,-1 0-7 16,5 2-6-16,-4 2-7 0,3 4-6 16,1 1-2-16,-2 1-2 0,3 1-2 15,3 4-1-15,-3 6 1 0,3 3 0 0,-5 2-2 16,1 4 1-16,-2 3 0 0,-4 2 1 15,-3 0 0-15,-1-2 2 0,0-3-2 16,0-1 2-16,0-2-2 0,0-3-2 16,0-5-2-16,-2-5 0 0,0-1 3 15,0-3 1-15,0 0 0 0,0 0 5 16,2-3-2-16,2-3 4 0,-4-6 2 0,2-2-5 16,2-2 0-16,0-5 3 15,1 1-3-15,5-2-3 0,4 3-1 0,-3 2-3 16,-1 6 3-16,2 5-1 15,-5 2 1-15,3 4-1 0,0 0-3 16,1 2 2-16,-1 6 1 0,2 4-2 16,1 1 1-16,-1 6 1 0,5 0 0 0,-5 0 1 15,3 0 0-15,1-1 0 0,-1-2 1 16,-3-3 0-16,3-3-1 0,-5-3-1 16,0-2 1-16,-2-4 0 0,-1-1 1 15,3-3 0-15,-4-5 1 0,5-5 3 0,1-3 0 16,-2-5 4-16,1-3 1 15,-1-4 0-15,0-2-2 0,-4-3-8 16,3-4 1-16,-5-1-1 0,4 0 1 0,-2 5-1 16,-4 8 1-16,-2 7-1 0,-2 5 1 15,-2 8 0-15,2 1 2 16,0 4-2-16,0 0-1 0,-2 6-5 0,0 11-2 16,-5 6 1-16,5 5 4 0,-2 4 2 15,2 2 0-15,4-1 1 0,0-3 0 16,8-1-1-16,1-1 0 0,1-6 0 15,4-1 0-15,-1-2 0 0,1-6-4 16,-1 0-13-16,-1-6-12 0,-4-2-15 16,1-2-34-16,-3-3-6 0,-2-1-39 0,-2-5-63 15</inkml:trace>
  <inkml:trace contextRef="#ctx0" brushRef="#br0" timeOffset="73801.03">31245 1099 358 0,'0'0'175'0,"0"0"-111"16,0 0 7-16,0 0 4 0,0 0-16 16,0 0-25-16,2-53-16 0,10 45-6 15,7-2-8-15,7 3-3 0,10 1-1 16,5 0-3-16,4 5 0 0,1-1-26 16,-1 4-33-16,1 2-25 0,1 1-43 15,-11-1-107-15</inkml:trace>
  <inkml:trace contextRef="#ctx0" brushRef="#br0" timeOffset="74240.67">31776 1008 434 0,'0'0'48'16,"0"0"6"-16,0 0 2 15,0 0 0-15,0 0-19 0,0 0-9 16,25-52-1-16,-15 47-5 0,2 0-1 16,1 3-5-16,3 0-2 0,1 2 0 15,8 0-4-15,-1 4-3 0,1 4-1 0,4 4-4 16,0 0 1-16,2 5-2 0,-4 2 1 16,0 4-1-16,-9 2 0 0,-1 3 0 15,-11 1 0-15,-4 0-2 0,-2-4 2 16,-4-4-1-16,0-6 0 0,-4-4 0 15,2-4-1-15,-3-2-2 0,3-3 3 16,-4-1 1-16,1-1 0 0,-1-3 0 16,2-5 3-16,-5 0-1 0,7-4 2 15,-4-2-2-15,4-2 1 0,-1-5 5 16,3-2 0-16,2-4-1 0,2-3-3 16,6-3-3-16,5 4 0 15,1 1-1-15,5 7-1 0,-7 5 1 0,7 3-1 0,-5 4-1 16,5 6 0-16,1 2-9 0,5 1-29 15,0 10-14-15,-3 2-37 16,1 6-27-16,-11-1-106 0</inkml:trace>
  <inkml:trace contextRef="#ctx0" brushRef="#br0" timeOffset="74491.64">32373 1258 363 0,'0'0'235'16,"0"0"-187"-16,0 0-1 15,0 0 39-15,0 0-18 0,0 0-40 0,0 0-15 16,0 0-5-16,39-33-5 16,-34 41-3-16,-3 4 0 0,0 1 0 0,-2 2 0 15,0 1 0-15,-2-1 1 0,-2 1 0 16,-3-2-1-16,1-2-16 0,0-2-16 15,0-4-26-15,-7 0-31 16,-1-3-43-16,-1-3-161 0</inkml:trace>
  <inkml:trace contextRef="#ctx0" brushRef="#br0" timeOffset="74664.08">32423 1030 609 0,'0'0'85'0,"0"0"-41"15,0 0-2-15,0 0 14 0,0 0-21 16,0 0-27-16,0 0-7 0,0 0-1 16,0 0-2-16,4-18-7 0,-6 26-12 15,2 2-19-15,-2 3-32 0,2-1-21 16,-8-1-58-16,-3-1-141 0</inkml:trace>
  <inkml:trace contextRef="#ctx0" brushRef="#br0" timeOffset="78729.34">27629 1815 85 0,'0'0'97'0,"0"0"-42"0,0 0-10 16,0 0 13-16,0 0-15 15,0 0 3-15,0 0-7 0,0 0-4 0,-23-23-5 16,23 22-7-16,-2 0-4 0,0 0 0 16,2 0 0-16,-2 1-5 0,0-1-3 0,0 1-1 15,2 0 0-15,-6 0 2 16,2 0-4-16,-5 3-5 0,1 1-1 15,6 1 0-15,-2-1 0 0,4 1 2 16,-2-3 3-16,2 1 3 0,0-3 1 0,0 2 5 16,0-1 8-16,2-1 4 0,2 2-1 15,-2-1-2-15,9-1 0 0,3 0-3 16,-2 0-1-16,11 0-4 0,0-3-5 16,0 0-1-16,1 2-5 0,5-1-2 15,-4 0-3-15,-4 2 0 0,0 0-1 16,-1 0 0-16,-7 0 1 15,-7 0-1-15,0 0 0 16,-4 0 2-16,0 0-2 0,-2 0 0 0,0 0 1 0,4 0-1 16,-4 0 0-16,0 0 0 0,0 0 0 15,0 0 1-15,0 0-2 0,0 0 1 16,0 0 0-16,0 0 1 0,0 0-1 0,0 0-1 16,0 0-2-1,0 0-9-15,0 0-7 16,-6 0-5-16,4 0-6 0,-4 0-29 15,0 2-20-15,-3 0-20 0,-5 1-66 16,4-2-164-16</inkml:trace>
  <inkml:trace contextRef="#ctx0" brushRef="#br0" timeOffset="82361.64">5157 5628 396 0,'0'0'0'16,"0"0"-14"-16,0 0 5 0,0 0 9 0,13-51 0 15,-11 45 0-15,0-1 0 0,0 3-1 16,-2 0 0-16,0 1 0 0,0 2 1 15,-2-1 0-15,0 2-6 0,0 0-7 16,0-1-24-16,-6 1-29 0,3 0-54 16</inkml:trace>
  <inkml:trace contextRef="#ctx0" brushRef="#br0" timeOffset="85124.02">21403 2755 157 0,'0'0'97'0,"0"0"-57"16,0 0 18-16,0 0 2 0,0 0 3 15,0 0-10-15,0 0-11 0,0 0 2 16,-25-36-12-16,25 34-5 0,0 1-7 16,0-2-2-16,0 0 0 0,0-2 2 15,4-1-1 1,-2 3-1-16,7-2-4 15,-1 2-4-15,-4 0-3 0,4 0-3 0,7 3 0 0,1 0-3 0,7 5 0 16,-2 2-1-16,6 6 2 0,-1 1-1 16,1 4-1-16,-4 4 0 0,-2 0 1 0,-7 2-1 15,1 1 0 1,-9 0 1-16,0 2-1 0,-4-5 1 0,-2 0 1 16,0-5-1-16,0-3 0 0,-2-5-1 15,-2-2 1-15,2-1 0 0,-2 0 0 0,0-4-1 31,-3 1 1-31,1-3 0 0,0 0 1 0,0 0 1 0,0-4 0 0,-3-3-1 16,-1-5 0-16,4-1-1 16,0-5 2-1,-1-4 1-15,3-3 9 0,0-4-2 16,4-2 0-16,0 0-3 0,6-2-4 0,5 3-2 16,1 5-2-16,5 1 1 0,-3 8 0 15,1 4-1-15,1 1 0 0,5 1-1 16,4 5 0-16,-1 0 1 0,7 5 0 15,0 0 0-15,5 5-12 0,-1 3-36 16,-4 3-19-16,-4 2-36 0,-9 0-42 16,-10-1-120-16</inkml:trace>
  <inkml:trace contextRef="#ctx0" brushRef="#br0" timeOffset="85378.59">21945 2824 531 0,'0'0'86'0,"0"0"-14"0,0 0 3 15,0 0 10-15,12-54-25 0,-12 50-24 0,2 0-4 16,2 1 1-16,-4 2-20 16,0 0-13-16,0 0 0 0,0 1 0 15,0-2 0-15,0 1 0 0,0 1 0 16,0 0 0-16,0 0 0 0,0 0 0 0,-4 0 0 15,4 0 0-15,-2 2 0 0,2-1-38 16,0 0-13-16,0 1-25 0,-4 2-49 16,-2 3-51-16,-1 0-295 0</inkml:trace>
  <inkml:trace contextRef="#ctx0" brushRef="#br0" timeOffset="85836.49">22277 2631 292 0,'0'0'48'0,"0"0"0"16,0 0 24-16,0 0 3 0,0 0-20 0,0 0-7 16,0 0-7-16,0 0 0 0,-12-28-2 15,12 26-8-15,0 0-7 0,2 1-4 16,2-1-3-16,0 1-4 0,2 1-3 0,7 0-2 15,-3 0-2-15,5 5-2 0,3 4 0 16,7 3-2-16,-4 5 1 0,4 1-1 16,1 0 1-16,-1 3-2 0,-6 1 0 15,-1 0 0 1,-1-1 1-16,-3-3-2 0,-3-1 1 16,-3-3-1-16,0-2-7 0,-1-2-29 15,-7-1-18-15,2-1-39 0,-2-4-22 0,-2-4-75 16,-7 0-120-16</inkml:trace>
  <inkml:trace contextRef="#ctx0" brushRef="#br0" timeOffset="86041.11">22453 2553 600 0,'0'0'51'16,"0"0"21"-16,0 0 19 15,0 0-33-15,0 0-20 0,0 0-14 16,0 0-1-16,0 0-10 0,0 0-5 15,-6-22-8-15,0 38 0 0,2 4-1 16,-5 7 1-16,-5 2 1 0,1 5 0 16,-1 0 0-16,-3 2-2 0,7-1 1 15,-2-2-19-15,1-4-17 0,5-1-17 0,-4 0-39 16,-5-2-53-16,5-5-118 0</inkml:trace>
  <inkml:trace contextRef="#ctx0" brushRef="#br0" timeOffset="86355.46">23104 2566 358 0,'0'0'173'0,"0"0"-133"0,0 0 11 15,0 0 22-15,0 0-23 0,0 0-23 16,0 0-6-16,0 0-2 0,4-10-6 16,-4 10-9-1,4 0-3-15,9 0-1 0,5 0 1 0,11-6-1 16,7 2 1-16,3-1-1 0,4 1-3 0,-3 2-1 0,-3-1-35 15,-4 3-33-15,-4 0-43 0,-13 0-88 16</inkml:trace>
  <inkml:trace contextRef="#ctx0" brushRef="#br0" timeOffset="86544.39">23234 2702 637 0,'0'0'54'0,"0"0"2"0,0 0 12 0,0 0-13 15,0 0-26-15,0 0-16 16,0 0-3-16,0 0-2 0,0 0-5 16,56-8-3-16,-27 5 0 0,0 0-1 15,2 0 1-15,2 3-3 0,-4-3-16 0,-2 3-27 16,2-3-25-16,0-2-61 0,-2 0-116 16</inkml:trace>
  <inkml:trace contextRef="#ctx0" brushRef="#br0" timeOffset="86828.53">23917 2319 506 0,'0'0'55'0,"0"0"-12"0,0 0 20 0,0 0 14 16,0 0-19-16,0 0-22 0,0 0-3 15,0 0-9-15,0 0-10 0,6-49-8 16,-6 51-5-16,2 5-1 0,-2 4-2 16,2 9 2-16,2 2 0 0,-2 4 1 15,0 8-1-15,-2 0 0 0,0 5 1 16,0 1 0-16,0-3-1 0,2-1 0 0,-2-2 0 16,2-6-23-16,9-1-20 15,-7-5-26-15,2-2-27 0,-2-5-57 0,2-3-120 16</inkml:trace>
  <inkml:trace contextRef="#ctx0" brushRef="#br0" timeOffset="87207.59">24340 2319 579 0,'0'0'45'16,"0"0"-9"-16,0 0 28 0,-12-50 10 15,6 45-35-15,6 3-18 0,-2-1 0 16,0 3-4-16,0 0-10 16,-3 3-6-16,-3 6-1 0,-2 4-2 0,2 5 0 15,-3 6 2-15,-1 4-1 0,4 4 1 16,-5 2 0-16,7-2 0 0,2-3 0 16,4-3 0-16,8-3-2 0,7-4-1 15,-5 0 1-15,11-3 1 0,-5-5-2 16,7-3 3-16,6-5-1 0,-2-3 1 0,-3 0 0 15,5-8 1-15,-2-3-1 16,0-3 3-16,-4 0-3 0,-11-3 3 0,-1-2 7 16,-1-5 3-16,-8-7 2 0,-2-1-6 15,-2-3-4-15,-10 1-3 0,-1 5-1 16,-5 4-1-16,3 7 1 0,-8 7-1 16,9 3-1-16,-7 5-13 0,11 3-12 15,-9 1-8-15,3 10-26 0,-7 3-42 16,2 3-46-16,3-1-84 0</inkml:trace>
  <inkml:trace contextRef="#ctx0" brushRef="#br0" timeOffset="87664.61">24942 2498 408 0,'0'0'19'15,"0"0"-15"-15,0 0 28 0,0 0 19 0,0 0-27 16,0 0-14-16,0 0 10 0,0 0 8 16,14-36-9-16,-14 36-5 15,0 0 5-15,0 0 2 0,0 0-4 0,0 0-5 16,0 2-4-16,0 5-2 0,0 3 3 15,0 3 9-15,-2 0-2 16,-2 7-4-16,2 0 0 0,-2 2-1 0,-8 0-4 16,1 1-3-16,5 0-2 0,-8-3-1 15,3-2 0-15,5-2-1 0,0-5-41 16,-7-1-30-16,3-5-49 0,4-2-111 16</inkml:trace>
  <inkml:trace contextRef="#ctx0" brushRef="#br0" timeOffset="87868.83">24890 2299 720 0,'0'0'29'0,"0"0"-8"16,0 0 41-1,0 0-7-15,0 0-35 0,0 0-16 0,0 0-2 0,0 0 0 16,0 0-2-16,11-14-2 0,-9 25 2 15,4 3-1-15,0 2 1 0,-4 4-31 0,-2 0-32 16,0-1-39-16,-10-2-78 0,-13-5-315 16</inkml:trace>
  <inkml:trace contextRef="#ctx0" brushRef="#br0" timeOffset="91792.83">21494 3470 111 0,'0'0'78'16,"0"0"-42"-16,0 0 10 0,0 0 16 0,0 0-19 0,0 0-4 0,0 0 3 15,0 0 3-15,-43-15-7 16,43 14-6-16,0 1 2 0,0-2-6 0,0-1-6 15,0-1-1-15,2-3-1 0,2 2-1 16,0 0-3-16,2-1-4 0,-2 1-2 16,0 1 0-16,0 3-1 15,1-1-1-15,5 1-3 0,-2 1-1 0,5 0-2 16,1 1-2-16,3 2 0 0,-1 5 0 16,1 3 0-16,5 1 0 0,-1 4 0 15,2 2 0-15,-3 3 0 0,-3 3 0 16,2 1 0-16,-9 0 1 15,0-2-2-15,-3 0 2 0,-1-5 0 16,-4-5 0-16,-2-1-1 0,0-3 0 0,0-3 2 16,0-2-2-16,0-1 1 0,0 0 0 15,-2-3 1-15,0 0 0 0,-2 0 0 0,-3 0 1 16,3-5 0-16,0-2-1 0,0-4 0 16,-2-3 1-16,2-5 8 15,-3-4-1-15,3-5 0 0,4-3-1 0,0-4-4 16,4 1-3-1,3 1-1-15,3 2 0 0,0 3-1 0,5 5 1 0,-5 9-1 0,2 1-2 16,3 5 2-16,1 1 0 16,3 1 0-16,2 2-2 0,1 3-9 15,5-2-44-15,4 1-25 0,2 2-40 16,-6-1-79-16</inkml:trace>
  <inkml:trace contextRef="#ctx0" brushRef="#br0" timeOffset="91996">22044 3432 545 0,'0'0'112'16,"0"0"-37"0,0 0-1-16,0 0-33 0,0 0-13 0,0 0-9 0,0 0-5 0,0 0-7 15,2-22-4-15,-2 22-3 16,2-3 0-16,2 3-1 0,0-1 0 15,4 0-5-15,1 1-37 0,-1 0-26 16,2 0-43-16,-3 2-79 0,-7-2-205 0</inkml:trace>
  <inkml:trace contextRef="#ctx0" brushRef="#br0" timeOffset="92579.38">22290 3278 288 0,'0'0'80'15,"0"0"-14"-15,0 0 14 0,0 0-20 16,0 0-13-16,0 0-12 0,0 0-6 16,0 0-5-16,0 0-3 0,-15-46-3 15,17 45-3-15,-2 1-5 0,2 0-2 0,3 0-5 16,5 6-3-16,-2 3 0 0,0 3 1 16,5 4 0-16,1 1 0 0,1 4 1 15,1 2-2-15,1 1 1 0,1-1-1 16,-3-2 2-16,4-4-2 0,-5-2 0 15,3-2 1-15,-5-4 0 0,2-2-1 16,-5-4 1-16,1-3 0 0,-2 0 1 0,1-5-1 16,-5-3 4-16,0-2-1 15,0-1-2-15,-4-2 1 0,2 0-1 16,-2-3 0-16,0-3 1 0,-2 1 4 16,-2-5 7-16,2 4-4 0,-2 1-3 0,-1 5-2 15,3 4 2-15,-2 2 4 0,2 5-1 16,2 2-3-16,0 0 0 0,0 0-5 15,0 5-2-15,-2 8-2 0,2 6-2 16,-2 6 4-16,0 7 0 0,2 2 0 16,-2 4 0-16,0 1 0 0,4-2 0 15,-2 0 1-15,4 1-1 0,0-3 0 16,2-2 0-16,-1-4 0 0,-1-5 0 16,-2-3 0-16,-2-2-15 0,0-4-41 0,2-4-37 15,-2-1-42-15,-2-5-89 16</inkml:trace>
  <inkml:trace contextRef="#ctx0" brushRef="#br0" timeOffset="92942.02">23154 3376 261 0,'0'0'69'15,"0"0"-10"-15,0 0 22 0,0 0-11 16,0 0-27-16,0 0-7 0,0 0 5 16,0 0-5-16,2-11-5 0,6 5-11 0,7 0-1 15,5-1-8-15,9-2-7 0,4 3-1 16,7-2-3-16,1 2 1 16,2 4-1-16,-5 0 0 0,-5 2-2 0,-9 0-43 15,-3 4-47-15,-11 4-67 0,-8-1-135 16</inkml:trace>
  <inkml:trace contextRef="#ctx0" brushRef="#br0" timeOffset="93130.77">23210 3559 254 0,'0'0'331'0,"0"0"-272"0,0 0-15 0,0 0 6 15,0 0-8-15,0 0-15 0,0 0-11 16,60-19-6-16,-31 13-5 0,2-2-4 15,4 3 0-15,-2 0-1 0,0 1 0 16,-2 3 0-16,-2-1-15 16,0-2-50-16,-9-3-51 0,1-3-118 0</inkml:trace>
  <inkml:trace contextRef="#ctx0" brushRef="#br0" timeOffset="95161.16">24192 3105 129 0,'0'0'77'0,"0"0"-42"16,0 0 10-16,0 0 18 0,0 0-16 16,4-16-9-16,-4 16-5 0,2 0-9 15,2-1-4-15,-2-1-3 0,2 2-6 16,4 0 0-16,-6 0-2 0,3 0 2 15,-1 3-1-15,-2-1-1 0,2 2-3 0,0 0-1 16,-2 1-1-16,0 2 2 16,-2 1 2-16,0 1 2 0,-6 5 0 15,-2-1-3-15,-1 2 1 0,-11-1-3 16,5 1 1-16,-7-2-3 0,1 0-1 0,2-2 0 16,-4-1-1-16,7-3 2 0,-7-1-3 15,7 0 1-15,-1-4 0 16,7-2-1-16,-3 0-1 0,5 0 1 0,4-3-3 15,0-1 3-15,2-1 0 0,-2-6 1 16,4 1 0-16,0-3 0 0,0-2-1 16,0 0 3-16,4-2 0 15,0 4 0-15,0 0 3 0,4 4 0 0,1 1 1 16,1 2 0-16,-4 5-4 0,9 0 0 16,-1 1 0-16,1 1 0 0,3 3 0 0,1 6-3 15,-3 0 0-15,1 2 1 0,-3 5 1 16,-5 2-1-16,-1 3-1 0,-4 3 1 15,-4 0 0-15,-2 2 1 16,-8-2-1-16,3 2 1 0,-3-5-1 0,-7-3 0 16,9 0 0-16,-4-5 0 15,-1-2 0-15,7-3-1 0,0-2 0 0,-2-1-1 16,-1-2 1-16,5-2 0 16,0-1 1-16,2-1-1 0,2 0 0 0,0 0 1 15,0-1-1-15,0 0 0 16,0-1 0-16,0 1 1 0,0-1-1 0,0-1 0 0,6 2-1 15,5-1 0-15,1 1 0 0,3 0 0 16,5 0 1-16,7 0-1 16,4 0 0-16,4 1 1 0,2-1 0 15,1-1-4-15,-3-4-47 0,-2-6-55 0,-4-4-59 16,-13-3-144-16</inkml:trace>
  <inkml:trace contextRef="#ctx0" brushRef="#br0" timeOffset="95526.4">24487 3141 477 0,'0'0'40'0,"0"0"6"0,0 0 15 16,0 0-12-16,0 0-17 0,0 0-9 16,0 0-3-16,0 0-5 0,-8-24-7 15,6 24-7-15,-2 8-1 16,2 3-2-16,2 2 2 0,-2 2-1 0,-1 3 1 15,6 2 0-15,-3-1 0 0,0 1 0 0,2-4 0 16,4 1 0-16,2-5 0 16,-2 2 0-16,5-5 0 15,3-2 0-15,-4-1 0 0,9-5 0 0,-5-1 0 0,7-4 1 16,-8-6-1-16,5 0 3 16,-10-2 4-16,-1-2 5 0,-3-4 1 0,-2-2 2 15,-2-4-3-15,0-3-5 0,-6 0-5 16,-1 2-1-16,-1 4-1 0,-6 5 1 15,3 4-1-15,-3 4-2 0,-1 6-18 16,5 2-23-16,-6 5-21 0,3 6-23 16,1 1-35-16,-1 3-33 0,5-1-145 15</inkml:trace>
  <inkml:trace contextRef="#ctx0" brushRef="#br0" timeOffset="95762.56">25091 3264 468 0,'0'0'93'16,"0"0"-23"-16,0 0 8 16,0 0 5-16,0 0-31 0,0 0-24 0,0 0-16 15,0 0-7-15,0 0-5 0,18-27-1 16,-16 39 0-16,-2 3 1 0,0 3 0 15,-2 3 1-15,-2 3 0 0,-6-1-1 0,2 1-8 16,1-2-32-16,1-2-31 0,-6-5-39 16,-1-5-73-16,5-5-115 0</inkml:trace>
  <inkml:trace contextRef="#ctx0" brushRef="#br0" timeOffset="95951.95">25182 2890 607 0,'0'0'41'0,"0"0"-13"0,0 0 8 15,0 0-20-15,0 0-13 0,0 0-2 16,0 0 1-16,0 0-1 0,0 0 0 16,-9 38-1-16,9-21 1 0,0 2-2 15,2 1 0-15,-4-1-63 0,-4-2-46 16,-4-3-92-16</inkml:trace>
  <inkml:trace contextRef="#ctx0" brushRef="#br0" timeOffset="103472.12">21769 4793 28 0,'0'0'361'0,"0"0"-309"0,0 0-9 0,0 0 24 16,8-36-9-16,-8 36-25 0,0 0-12 16,2 0-2-16,-2 6-2 0,2 2-6 15,2 5-1-15,-2 5 12 0,-2 1-3 16,3 6-2-16,-3-1-6 0,-3 3-5 16,1 1 0-16,-2 2-4 0,2 0-2 0,0-3 1 15,0-2 0-15,0-4-1 16,2-2 0-16,2-3-36 0,-2-3-35 0,0-3-16 15,0-3-58-15,-2-6-120 0</inkml:trace>
  <inkml:trace contextRef="#ctx0" brushRef="#br0" timeOffset="103645.65">21765 4409 486 0,'0'0'75'0,"0"0"-49"0,0 0 10 15,0 0 16-15,0 0-29 0,0 0-20 16,0 0-3-16,0 0-5 0,0 0 5 16,47 21 0-16,-28 4-36 0,-3 2-37 15,3 1-64-15,-9 1-115 0</inkml:trace>
  <inkml:trace contextRef="#ctx0" brushRef="#br0" timeOffset="104274.82">21938 4888 459 0,'0'0'88'15,"0"-64"-12"1,0 35-10-16,0 6-3 0,2 1-14 0,0 6-19 16,3 2-8-16,1 4-3 0,0 3-7 0,2 4-5 15,-2 2-5-15,7 1-2 0,1 7 0 16,3 7-1-16,-1 5 1 0,1 3 0 15,2 6 0 1,-5 2 2-16,1 5-2 0,-5-3 1 0,0-1-1 0,3-7-1 16,-9-5-20-16,0-5 7 0,0-3-2 15,-2-7 6-15,-2-1 2 0,0-3 1 16,0 0 7-16,0-1 1 0,-2-7 6 16,0-2-3-16,0-4-3 0,0-3 0 15,-2 0 1-15,4-4-2 16,0-4 3-16,0-1-2 0,0-2 2 0,4 5 0 15,0 3-3-15,2 8 1 16,2 5-1-16,1 3 0 0,-1 4 0 0,0 0 0 0,9 5 0 16,-5 6 0-16,7 2 2 0,-5 3-2 15,9 1 0-15,-4 3 0 0,1-1 0 16,5-3 0-16,-2-1-1 0,2-3 1 16,1-5 0-16,1-6 0 15,-2-1 1-15,2-4 1 0,0-6-1 16,4-5 0-16,0-4 0 0,0-3 0 0,-4 3 1 0,-11-1-1 15,-3-2 1-15,-9-2 13 16,-4-7 12-16,0-2-10 0,-4-4-6 16,-11-4-6-16,5 0-4 0,-5 2-1 15,1 7 3-15,4 9-3 16,-5 7 1-16,5 8 2 0,2 4 5 0,1 3-3 0,1 1-2 16,0 7-3-16,2 9-3 0,0 5 0 15,0 6 2-15,4 7 1 16,0 3 0-16,0 6-1 0,4 2 1 0,4-1 0 15,8-2 0-15,-1-4 1 0,6-6-1 16,-7-2-1-16,5-5-17 16,-7-5-22-16,1-4-17 0,-5-7-36 15,-2-3-23-15,-4-6-112 0</inkml:trace>
  <inkml:trace contextRef="#ctx0" brushRef="#br0" timeOffset="104448.8">22461 4637 595 0,'0'0'50'16,"0"0"6"-16,0 0 2 0,-12-51-18 0,16 43-16 16,4 0-10-16,5-1 4 0,7 0-8 15,5-1-10-15,8 4 0 16,9-2 0-16,-1 3 0 0,2 3 0 0,7-1-2 16,-5 2-47-16,9-2-39 0,-4-2-31 15,-3-1-80-15</inkml:trace>
  <inkml:trace contextRef="#ctx0" brushRef="#br0" timeOffset="104842.77">23222 4385 467 0,'0'0'108'0,"0"0"-47"0,0 0 1 15,0 0 12-15,0 0-29 0,-39-52-25 16,43 44-4-16,0 0-3 0,6 0-6 15,9-1-2-15,0 0-3 0,5 1-2 16,5 3 1-16,0 2-1 0,-2 3 0 16,2 0 0-16,0 6 0 0,0 4 0 15,-2 4-2 1,-11-1 2-16,-1 5-1 0,-11 3-1 16,-4 0 2-16,-6 6 2 15,-17-1-1-15,0 3-1 0,-4 0-6 0,-2 0 2 16,3-1-2-16,3-1 3 0,4 1-1 15,-1 0 0-15,9-2 4 0,-3-4 0 16,3-6 1-16,7-6-1 0,2-4 2 16,2-3-2-16,0-2 1 0,0-1 1 15,2 1 2-15,9-1 0 0,9-1-1 16,11-7 5-16,4-3 8 0,7-3-7 16,3 2-6-16,1 2-2 0,-3 1 0 15,3 3 0-15,-3 2-1 0,-6-3-38 16,-4 1-50-16,-8 3-63 0,-15-2-115 15</inkml:trace>
  <inkml:trace contextRef="#ctx0" brushRef="#br0" timeOffset="105041.33">23838 4542 674 0,'0'0'95'0,"0"0"-28"0,0 0 12 16,0 0-30-16,0 0-22 0,0 0-19 15,0 0-1-15,0 0 1 0,29-3-5 0,-25 21-2 16,0 1 0-16,-4 3 0 0,0 0 2 16,0 1-3-16,-2-3 0 0,-2-3-41 15,-2-4-15-15,0-4-17 0,-9-5-52 16,-1-4-97-16</inkml:trace>
  <inkml:trace contextRef="#ctx0" brushRef="#br0" timeOffset="105220.92">23855 4147 706 0,'0'0'60'0,"0"0"-8"15,0 0 14-15,0-51-18 16,0 51-23-16,0 0-14 0,0 0-6 0,0 0-4 16,0 3-1-16,0 7-6 0,4 3 1 15,4 3 2-15,0 3-10 0,3 3-36 16,-9 2-20-16,-2 1-48 0,-15-1-62 15,1-2-235-15</inkml:trace>
  <inkml:trace contextRef="#ctx0" brushRef="#br0" timeOffset="105962.01">21870 5829 410 0,'0'0'69'0,"0"0"-39"16,0 0 15-16,0 0 19 0,0 0-9 0,0 0-16 16,0 0-8-16,0 0-2 0,0 0-3 15,-27-18-9-15,27 18-3 0,0 0-2 16,4 0-6-16,3-3-2 0,7-2-2 15,5-2-1-15,12-5 1 0,4 5 0 16,8-2 0-16,-1 4 0 0,-1 5 1 16,0 0-2-16,-6 5-1 0,-8 4 1 15,-4 3 0-15,-13 2-1 0,-3 2-1 0,-7 3-1 16,-5 6 2-16,-9 1 1 0,-11 6-1 16,-2 2 0-16,-6 0 0 0,-2 3-2 15,0-2 2-15,2 0 0 0,2-4-1 16,6-2 0-16,2-1 2 0,5-5-1 15,3 1 0 1,3-6 0-16,6-7 0 0,1 1 0 0,3-7 0 0,2-3 0 16,0 1 0-16,2-3 0 0,5 2 0 15,7-2 1-15,5-2 1 0,8-5 7 16,6-3 12-16,8 1-16 0,2-3-1 16,1 2-1-16,-1-2-2 0,3 4 1 15,-3 0-2-15,5-1-15 0,-3-1-49 16,-1-5-49-16,-5-3-56 0,-8-2-269 0</inkml:trace>
  <inkml:trace contextRef="#ctx0" brushRef="#br0" timeOffset="106308.03">22662 5834 375 0,'0'0'70'0,"0"0"1"0,0 0 2 15,0 0-5-15,0 0-16 0,0 0-15 16,0 0-19-16,0 0-8 0,12-53 2 16,7 46 0-16,-1-1-5 0,11-3-3 0,4 2-3 15,9 0 0-15,3 2 0 0,-5 4-1 16,-3 3 0-16,-4 0 0 0,-2 3-6 16,-6 3-90-16,-9 1-38 0,-3-1-160 15</inkml:trace>
  <inkml:trace contextRef="#ctx0" brushRef="#br0" timeOffset="106496.51">22794 5994 697 0,'0'0'57'0,"0"0"-42"16,0 0 3-16,0 0 32 0,0 0-19 15,0 0-22-15,0 0-3 16,72-23-4-16,-38 18-1 0,-1-1-1 0,0 2 1 15,2 3-1-15,-4 1-42 0,0 0-50 16,-2-2-26-16,-13-2-96 0</inkml:trace>
  <inkml:trace contextRef="#ctx0" brushRef="#br0" timeOffset="107093.5">23489 5544 351 0,'0'0'70'0,"0"0"-21"16,0 0 9-16,-25-56 10 0,23 46-18 15,2-3-12-15,0 1-13 0,0-1-5 16,6 0-4-16,4 3 2 0,3 0-5 15,-1 3-3-15,7 3-2 0,-1 3-4 16,9-1 1-16,6 2-2 0,0 9 4 16,7 3-2-16,-3 4 3 0,2 4 4 15,-4 5-1-15,-4 4-7 0,-6 5 1 16,-6 3 4-16,-7 1-9 0,-2 0 0 16,-7 0 0-16,-1-1 1 0,-4-8-1 15,-9-5-6-15,3-7-12 0,2-5 1 0,-3-3 11 16,-5-6 6-16,4-1 4 15,-5-2 1-15,-1-3-1 0,3-4-2 16,-3-5 2-16,5-3 1 0,-1-4 4 0,2-4 7 16,3-3 2-16,3-5-5 0,2-6-2 15,2-5-6-15,0-5-4 0,6-1 1 16,5 3-2-16,7 5 1 0,-1 9-1 16,4 5 0-16,7 7-1 0,1 5 0 15,5 5 0-15,3 6-2 0,0 3-58 16,-2 0-19-16,-2 8-47 0,-4 0-122 15</inkml:trace>
  <inkml:trace contextRef="#ctx0" brushRef="#br0" timeOffset="107282.81">24158 5571 602 0,'0'0'157'0,"0"0"-95"16,0 0-39-16,0 0 42 0,0 0-20 15,0 0-23-15,0 0-16 0,11-54-2 16,-11 51-2-16,0 2-2 0,0 0-2 0,0 1 0 16,4-1-3-16,6 1-33 15,-4 0-20-15,5 0-33 0,3 0-41 16,-10 0-103-16</inkml:trace>
  <inkml:trace contextRef="#ctx0" brushRef="#br0" timeOffset="107550.19">24481 5331 472 0,'0'0'33'15,"0"0"-10"-15,0 0 13 0,0 0 39 0,0 0-25 16,0 0-10-16,0-57 1 15,4 51 0-15,2 2-10 0,5 1-10 0,5 3-5 16,1 0-7-16,5 6 0 0,7 2-1 16,2 3-3-16,2 6-2 0,0 3-3 15,1 5 1-15,-3 1 0 0,-2 2 0 16,-7-1-1-16,-1 3-1 0,0-4-41 16,-13-1-42-16,-6-7-41 15,-2-7-91-15</inkml:trace>
  <inkml:trace contextRef="#ctx0" brushRef="#br0" timeOffset="107754.5">24750 5217 646 0,'0'0'67'16,"-13"-60"4"-16,13 54-4 0,0 0 0 16,0 5-23-16,-4 1-21 0,4 0-10 15,-2 1-3-15,0 7-5 0,-4 9-5 16,0 9-4-16,-3 6 4 0,-3 1 0 0,4 7-1 15,1 2 0-15,-7 7 1 16,2 2-47-16,3 1-19 0,-5-6-66 16,3-8-124-16</inkml:trace>
  <inkml:trace contextRef="#ctx0" brushRef="#br0" timeOffset="108053.85">25291 5522 526 0,'0'0'189'0,"0"0"-126"0,0 0-30 15,0 0 22-15,0 0-15 0,0 0-22 16,0 0-13-16,0 0 2 0,0 0 0 16,33-13-5-16,-29 27-2 0,-2 3 0 15,1 4 0-15,-3 3 0 0,-9 4 0 16,-1 1-18-16,-5-1-57 0,-1-6-88 0,-1-6-257 16</inkml:trace>
  <inkml:trace contextRef="#ctx0" brushRef="#br0" timeOffset="108242.07">25299 5289 795 0,'0'0'20'0,"0"0"-12"16,0 0-1-16,0 0 10 0,0 0-12 15,0 0-5-15,0 0-6 0,0 0 4 16,0 0-1-16,27 36-35 0,-10-18-39 15,-13 2-40-15,2-6-149 0</inkml:trace>
  <inkml:trace contextRef="#ctx0" brushRef="#br0" timeOffset="149606.07">8289 10683 184 0,'0'0'57'16,"0"0"-4"-16,0 0 2 0,0 0-10 0,0 0 2 15,0 0-1-15,-2 3-7 0,2-3-9 16,0 0 1-16,0 0-5 16,0 0-2-16,0 0-4 0,0 0 1 0,0 0-2 15,0 0-4-15,0 0-4 0,0 0 4 16,0 0-4-16,0 0 5 0,0 0-1 15,0 0-3-15,0 0-4 0,4-1-1 16,4-2-1-16,5 1-1 0,1-2 8 0,5 0-2 16,-2 0-5-16,5 1-3 0,-3 1 0 15,-3 0-1-15,-3 1 0 0,-1 1-2 16,-4 0 1-16,-5 0-1 0,-1 0 1 16,0 0 0-16,-2 0 0 0,0 0 0 15,0 0-1-15,0 0 0 16,-2 1-16-16,-3 1-22 0,-3-1-29 0,-4-1-32 15,-3 0-68-15,1 0-174 0</inkml:trace>
  <inkml:trace contextRef="#ctx0" brushRef="#br0" timeOffset="153144.54">8304 10154 125 0,'0'0'181'0,"0"0"-119"0,0 0-15 15,0 0 8-15,-11 2 3 0,9-2-17 16,2 2-9-16,-2-1-1 0,2-1-11 15,-2 1 2-15,2-1 0 0,0 0 0 16,0 0-3-16,-2 0 1 0,2 0 3 16,0 0-3-16,0 1-2 0,0-1-3 15,0 0-3-15,0 0 1 0,0 0-3 16,0 0-1-16,2 0-3 0,0 1-2 16,4 0 2-16,7-1 4 0,-1 2 3 0,3-3-2 15,3 3 1-15,3 0-2 0,-2-2-4 16,3 1 1-16,-1-1-3 0,0 0 0 15,1 0 0-15,-3 0-1 0,0 0 0 16,-9 0-2-16,2 3 0 0,-3-3 0 16,-5 2 1-16,0-1-2 0,-2-1 0 15,0 0 0-15,-2 1 0 0,0-1 1 16,0 0-1-16,0 2 0 0,0-2 0 16,0 1 1-16,-2 1 2 0,-2 0-3 15,-2 2 2-15,-5-1 0 0,-1 0 0 16,1 1-2-16,-5 0 0 0,1 1-1 0,-1-4 0 15,1 3 0-15,5 0-1 0,-4 2 1 16,3-1-1-16,1-2 0 0,2-1 2 16,2 0 0-16,-1-1 0 15,3 0 0-15,0-1 0 0,0 0 0 0,0 0 0 16,4 0 1-16,0 0-1 0,0 0 1 16,0 0 1-16,0 0-2 0,0 0 0 15,0 0 0-15,0 0 1 0,4 0-1 16,2-1 1-16,2-1-1 0,5 1 0 15,3-1 1-15,3-1-1 0,0 3 0 0,3-3 1 16,-1 3-1-16,0-1 1 0,-5 1-1 16,1 0 0-16,-3 0-25 0,-4 0-44 15,-5 2-84-15,-5-2-168 16</inkml:trace>
  <inkml:trace contextRef="#ctx0" brushRef="#br0" timeOffset="157362.03">7043 11705 9 0,'0'0'294'0,"0"0"-224"15,-15-4-10-15,9 3 8 0,2-1-15 16,-2 1-12-16,-1-1-8 0,1 1-6 16,2 0-3-16,-2 0-3 0,-4 1-3 15,8 0-3-15,-7 0-1 0,3 0 3 16,-2 3 1-16,0 0-1 0,3-1-2 15,1-1-2-15,2-1-2 0,0 0 2 16,2 0-2-16,0 0 0 0,0 0-2 16,0 2-3-16,0-1-2 0,0 0 0 0,4 2-2 15,-2-1 5-15,5 0 2 16,1-1 1-16,2 0-2 0,5 1 0 0,3-2 0 16,7 0 1-16,-2 0-3 0,8-1 0 15,2-1-1-15,0-1 1 0,2 0-2 16,-2 0 2-16,-2 0-3 0,-4 2 0 15,-2-1 0-15,-9 2 1 0,-5 0-1 16,-5 0-1-16,-2 0-1 0,-4 0 1 16,0 0-1-16,0 0 1 0,0 0-1 15,0 0 2-15,-2 0 2 0,-2 3-5 16,-2-1 0-16,-3-1 0 0,-1 2 0 16,2 0 0-16,-1-2 0 0,3 2 0 15,2 1 0-15,0-1-11 0,2 1-13 16,0 0-9-16,2 0-11 0,0-1-6 15,-2 3-45-15,0-1-59 0,-4 0-146 16</inkml:trace>
  <inkml:trace contextRef="#ctx0" brushRef="#br0" timeOffset="159012.18">6995 12500 381 0,'0'0'81'0,"0"0"-15"0,0 0-5 0,0 0-12 16,0 0-16-16,0 0-7 0,0 0-2 15,-16-3 0-15,16 3-1 0,0 0-2 16,0 0-4-16,0 0-1 0,0 0 0 16,0 0-2-16,0 0-2 0,0 0-4 0,0 0-3 15,0 0-1-15,8 0-2 0,0 0 0 16,5 0 2-1,7 0 5-15,-3 0 1 0,10 0-1 0,-3-1-2 0,-1 1 0 32,-2 0-3-32,0 2-1 0,-5 0-2 0,1 0 2 0,-7 1-1 0,-4-1 0 15,4-1-2-15,-7-1 2 0,-1 2-2 16,0-2 1-16,-2 1 0 0,0-1 1 16,0 1-1-16,2 1-1 15,-2-2 1-15,0 1-1 0,0-1 0 16,0 0 0-16,0 0 3 0,2 1-3 0,0 2 0 15,-2 0 0-15,2 1-9 0,-2 0-12 16,2-1-8-16,-2 1-16 0,-2 1-23 0,-6-1-26 16,-9 0-60-16,5-1-155 0</inkml:trace>
  <inkml:trace contextRef="#ctx0" brushRef="#br0" timeOffset="179926.62">9436 14661 184 0,'0'0'53'0,"0"0"-12"0,0 0-3 0,0 0 3 0,0 0-14 16,0 0-7-16,0 0-4 0,-24 5 0 15,17-4-6 1,5 2 3-16,0-2 0 0,0 1-2 0,2-2-1 0,0 1 1 0,0 0-1 16,0-1-10-16,0 0 14 0,-4 1 6 15,4-1 17-15,0 0-20 16,0 0-2-16,0 0 1 15,0 0 1-15,0 0-1 0,0 0-5 0,0 0-3 16,0 0 0-16,0 0-5 0,0 0 0 16,6 0 0-16,-4 0-2 0,7-2-1 0,-3 0 2 15,2-1 3-15,2 0-1 0,3 0 3 16,3 1 4 0,1-1-4-16,-1-3 0 0,3 3 0 0,4-1 0 0,-5 1 3 15,1 1 3-15,2-2-2 0,-9 2-4 16,-2 1-3-16,1 0-2 0,-7 1-1 0,-2 0-1 31,-2 0 2-31,0 0-1 0,0 0 1 0,0 0 2 0,0 0 2 0,0 0 3 16,0 0-2-16,0 0 1 0,0 0-1 15,-2 0 3-15,-2 0 3 0,-9 4-4 16,1 0-6-16,-3 3-1 0,-1-2-1 16,-1 1-1-16,3-1 1 0,-3-1-1 15,5 2-2 1,0-2 2-16,1 1 0 0,1 0 0 0,4-1 0 0,-1-1 0 15,3 0 1 1,0-1-1-16,2-1 0 16,0 0 0-16,2 0 0 0,0-1 0 0,0 0 0 15,0 3-1-15,0 0-1 0,2 3 2 16,4-2-19-16,-2 0-26 16,5-2-36-16,1-1-39 0,0-1-133 0</inkml:trace>
  <inkml:trace contextRef="#ctx0" brushRef="#br0" timeOffset="202507.07">3454 14790 165 0,'0'0'115'0,"0"0"-71"16,0 0-3-16,0 0-10 0,0 0-2 0,0 0-3 15,0 0 1-15,-58 16 4 16,54-13-3-16,0 0-2 0,0 0-2 16,2-3-7-16,2 0-1 0,0 0-3 0,0 0-2 15,0 0-3-15,0 1-3 0,0 1-2 16,4-1 0-16,2 1 1 0,-2 0 2 16,5 0-1-16,3 1 2 0,2-1 2 15,5 2-1-15,0-2 1 0,5 3-4 16,10-1 13-16,-1 1-6 0,4-1-4 15,8-1 0-15,7-1 3 0,2 0 1 0,-1-2 0 16,9 1 1-16,-2-1-3 16,0-1 3-16,-4 1 1 0,-2-2 0 0,-13 0-4 15,1 0 2-15,-18 0-3 16,-1 1-3-16,-8-1-5 16,-5 2 2-16,-6-2-1 0,-4 1 0 0,0 1 1 0,0 0 0 15,0-2 0-15,0 2-1 0,0 0 0 16,0 0 0-16,0 0-2 0,0 0 1 15,0 0-1-15,0 2-1 0,-4-1-6 16,0 1-12-16,2 0-16 0,-4 1-21 16,3-1-26-16,-1 0-31 15,2-2-96-15</inkml:trace>
  <inkml:trace contextRef="#ctx0" brushRef="#br0" timeOffset="-168125.73">6671 15733 56 0,'0'0'98'0,"0"0"-62"0,0 0 19 16,0 0 2-16,0 0-6 15,0 0-17-15,0 0-1 0,0 0-7 0,-5 1-4 16,5-1-2-16,0 0-1 0,0 0 0 0,0 0-2 15,0 0-4 1,0 0-6-16,0 0 13 0,0 0-2 0,0 0-9 0,0 0-6 16,0 1-2-16,5-1 0 0,-1 0 0 15,2 0 0-15,6-1 0 16,1 1 2-16,3 0 3 0,3-2 2 0,6 1 0 0,6-3 1 16,0-2 0-16,4 0 1 15,0-2-2-15,0 2-4 0,2-4-4 16,5 2 1-16,-3 0-1 0,0-1 1 15,-2 1-1-15,-3 3 1 0,-6 3 0 0,-7 2-1 16,4 0 1-16,-6-1-1 16,-11 1 0-16,-2 1 1 0,-4-1-1 0,-2 0 1 15,0 0 0-15,0 0 4 0,0 0-1 16,0 0 11-16,0 0 5 0,0 0-9 16,0 1-6-16,0-1-3 0,0 0-2 15,0 0 1-15,0 0-1 0,0-1-1 16,4-2-3-16,-2 0-31 0,4-4-13 0,5-6-24 31,-1 0-15-31,-2-5-89 0,3 5-120 0</inkml:trace>
  <inkml:trace contextRef="#ctx0" brushRef="#br0" timeOffset="-167540.57">9376 15670 274 0,'0'0'47'0,"0"0"5"0,0 0-3 15,0 0 4-15,0 0-18 0,0 0-13 16,0 0-3-16,-22 6-2 0,22-5-5 15,0 1-4-15,0 0-6 0,0 0-1 16,4 0 2-16,0 0-2 0,2-2 0 16,2 1 3-16,1 1 0 0,1-2 5 15,7 2 1-15,-5-2-1 0,5 0-4 16,-1 0-1-16,3-1-2 0,-5 0-1 16,-1 0-1-16,-3-1 2 0,-2 1-2 15,-6-1 0-15,-2 1-1 0,0-2-49 0,-12-2-28 16,-9-6-40-16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0T04:38:50.102"/>
    </inkml:context>
    <inkml:brush xml:id="br0">
      <inkml:brushProperty name="width" value="0.05292" units="cm"/>
      <inkml:brushProperty name="height" value="0.05292" units="cm"/>
      <inkml:brushProperty name="color" value="#FF0000"/>
    </inkml:brush>
  </inkml:definitions>
  <inkml:trace contextRef="#ctx0" brushRef="#br0">22957 7470 100 0,'0'0'0'15,"0"0"-16"-15,0 0 8 16,15-5-1-16,-11 1-10 0,-2-1-9 0</inkml:trace>
  <inkml:trace contextRef="#ctx0" brushRef="#br0" timeOffset="252">22957 7470 176 0,'-31'-48'20'16,"31"48"15"-16,0 1-13 0,0-1 19 0,0 0 6 16,0 0-6-16,0 0 0 0,0 0 1 15,0 1-12-15,0-1-7 0,0 1-9 16,0 1-6-16,0 0-3 0,5 2-4 16,-1-1 9-16,6 0 6 0,5 0-6 15,-5 0 2 1,13 1 2-16,-5-2-3 0,5-1-2 0,8 0-1 15,0 0-5-15,4 0-1 0,2-2-1 0,9 1 0 16,3-5-1-16,-1-13-61 0,-5-6-123 16</inkml:trace>
  <inkml:trace contextRef="#ctx0" brushRef="#br0" timeOffset="3929.78">23921 9611 80 0,'0'0'70'16,"0"0"-34"-16,0 0-10 16,0 0-3-1,0 0-1-15,0-6 3 0,0 6-1 0,0 0-4 16,0 0-1-16,0 0 4 0,0 0 1 16,0 0-2-16,0 0 0 0,0 0-1 15,0 0 0-15,0 0-4 0,0 0-2 16,0 0-3-16,0 0 3 0,0 1-4 15,0-1-2-15,0 0-2 0,0 0-3 0,0 0 1 16,0 1-1-16,0-1 1 16,2 1 4-16,0 1 6 0,4-2 0 15,2 0 0-15,5 0-1 0,-1 0 3 16,9-2 1-16,-3-1-2 0,3-2 5 0,8-1-5 16,2-1-5-16,0 2-3 15,2 0 0-15,4 3-1 0,-4 0 0 16,3 2 0-16,-5 0-1 0,0 0-5 0,-11 3 1 15,-1 1-1-15,-5-1-1 0,-3 1 0 16,-7-1 0-16,-4 0 1 0,0 0-1 16,0 1 0-16,-2 2 0 0,-9 2-11 15,1-3-16-15,4 0-17 0,0-2-5 16,-7-2-18-16,5-1-19 0,2 0-30 0,0-2-63 16</inkml:trace>
  <inkml:trace contextRef="#ctx0" brushRef="#br0" timeOffset="5063.37">24018 10333 18 0,'0'0'209'0,"0"0"-150"0,0 0-5 15,0 0-5-15,0 0-1 0,-21 3-8 0,17-3-8 16,4 0-6-16,-2 0 1 0,2 0-2 16,0 0-3-16,0 0-4 0,0 0-1 15,0 0-1-15,0 0-4 0,0 0-3 16,0 0-1-16,2 0-1 0,2-1 1 15,9-2 2 1,1-1 2-16,5-1 0 0,1-2-4 0,7 2-2 16,4 1 1-16,0 3-6 0,-2 0 1 0,-2 1-1 15,4 0-1 1,2 2 0-16,0 1 1 0,0 2-1 0,7-1 0 0,-1-4-21 16,-2-3-68-16,-6-11-116 0</inkml:trace>
  <inkml:trace contextRef="#ctx0" brushRef="#br0" timeOffset="22186.14">2753 4712 124 0,'0'0'68'0,"0"0"-36"16,0 0 5-16,0 0 8 0,0 0-6 16,0 0 2-16,-8-20-5 0,6 17 1 15,0 0-6-15,2-1 3 0,0 2-8 16,-2-4-2-16,2 3-2 0,0 2 17 15,0-1-26-15,0 2-5 0,0 0 0 0,0-1-1 16,0 0-2-16,2 1-2 0,0 0-3 16,2 0-1-16,4 2 1 0,1 4-2 15,-3 2 1-15,10 4-1 0,-5 1 1 16,-5 7 0-16,6 0 0 0,-1 5 1 16,-5 1 1-16,-2 3-1 0,4 0 1 15,-4-2-1-15,1-1 1 0,-3-3 0 16,-2-1-1-16,0-3 1 0,0 0-1 15,0-6 0-15,0-2 1 0,0-3 0 16,0-1-1-16,0-2 1 0,0-3-1 16,0-1 1-16,0 0-1 15,0-1 1-15,0 0 2 0,0 0 1 0,-2-2 19 16,-7-3 19-16,5-4-1 0,-2-3-28 0,2-4-4 16,-4-2-3-16,1-1-2 15,1-5-2-15,0 3-1 0,4-2 0 0,2 1 0 16,0 4-1-16,0-2 0 0,0 1-1 15,2 0 1-15,4 1-1 0,0 2 1 16,5 2-1-16,-3 1 1 0,0 1-1 16,9 0 0-16,-7 3 1 0,7 0-2 15,-3 1 1-15,5 3 0 0,-5-1 0 0,7 3 0 16,-7 1 0-16,9 2 0 0,-10 1-2 16,7 5 2-16,-5 4-1 0,3 6 0 15,-7 3 0-15,1 5 1 0,2 3-1 16,-7 2 1-16,-1 1 1 0,0-2 0 15,0 0 1-15,-2-1-1 16,1-4 0-16,-3 1 0 0,0-5 0 0,-2 2 0 0,2-4 1 16,-2-2-1-16,0 1-1 15,0-6-13-15,0 0-16 0,0-3-8 16,0 1-13-16,0-1-20 16,0-3-36-16,0-2-44 0,-2-2-185 0</inkml:trace>
  <inkml:trace contextRef="#ctx0" brushRef="#br0" timeOffset="22548.5">3384 4824 327 0,'0'0'60'16,"0"0"-8"-16,0 0 4 0,0 0 1 0,0 0-5 0,0 0-17 15,0 0-7-15,-17-12-5 16,17 12-3-16,0 0-7 15,0-2-3-15,0 2-2 0,7-3-2 0,3-1-3 0,2 0-2 16,9-3 0-16,6 0 0 16,6 0-1-16,6-1 0 0,3 2 0 0,-7 1 0 15,-2 2-9-15,-6 3-53 16,-13 0-33-16,-2 4-68 0,-9 1-126 0</inkml:trace>
  <inkml:trace contextRef="#ctx0" brushRef="#br0" timeOffset="22738.54">3458 4999 391 0,'0'0'183'16,"0"0"-157"-16,0 0-24 0,0 0 32 16,0 0 25-16,0 0-37 0,0 0-18 0,0 0-3 0,29 19 3 0,-12-19 2 15,8-1-1-15,1 1-3 0,1 0 0 16,-2 0-2-16,6 0-4 0,-6 0-60 15,4 0-42-15,-8-3-91 0</inkml:trace>
  <inkml:trace contextRef="#ctx0" brushRef="#br0" timeOffset="23812.73">4351 4567 373 0,'0'0'61'0,"0"0"-13"16,0 0 7-16,0 0 3 0,0 0-15 0,0 0-12 16,0 0-7-16,-4-18 1 0,4 18-8 15,0 0-4-15,0 0-2 0,0 0-5 16,-2 1-2-16,0-1-3 0,2 3-1 16,0 3-3-16,0 2 0 0,-2 5 3 15,-6 3 1-15,-1 3-1 16,-1 2 1-16,-9 1 1 0,7 2 0 0,-11 1 0 15,9-1 0-15,-5 0 1 0,3-6-1 16,-1 1-2-16,7-1-2 0,-3-3 2 16,3-2 1-16,6-1-1 0,-2-5 0 0,0 3 0 15,-1-4 1-15,3-1-1 16,2-2 0-16,0-1 0 0,2-1 1 0,0-1-1 16,0 1 0-16,0-1 0 0,0 0 0 15,0 1 0-15,2-1-1 0,4 0 1 16,9 0 3-16,-5 0 7 0,13 0 4 15,2-4 1-15,-3-1-3 0,12 1-2 16,-1 0-4-16,6 2-3 0,-4-2-3 0,-2-2 1 16,-8 6-1-16,2-2 0 15,-7 0 0-15,-9 0 0 0,-3 2-1 0,0-1-21 16,-6-1-40-16,-2-1-20 0,0-3-54 16,-4 1-10-16</inkml:trace>
  <inkml:trace contextRef="#ctx0" brushRef="#br0" timeOffset="24061.62">4382 4596 407 0,'0'0'116'16,"0"0"-56"-16,0 0 5 0,0 0 9 0,0 0-10 16,0 0-21-1,0 0-13-15,0 0-3 0,-4-49-8 0,4 49-9 0,2 2-6 16,2 5-4-16,0 3 0 0,3 3 0 15,3 9 0-15,-2 2 2 0,-1 7 1 16,-1 5-1-16,-2 2 2 0,4 4-2 16,-2 5-1-16,1 0 2 0,-3 1-1 15,2-2-1-15,6-1-1 0,-3 0-3 16,-3 0-25-16,0-2-27 0,-2-3-41 0,-4-5-57 16,-6-7-217-16</inkml:trace>
  <inkml:trace contextRef="#ctx0" brushRef="#br0" timeOffset="30654.1">2793 6085 99 0,'0'0'326'0,"0"0"-269"0,0 0-9 16,0 0 12-16,0 0 24 0,0 0-46 16,0 0-10-16,0 0-2 0,-11-34-6 0,11 34-9 15,0 1-8-15,0 4-3 0,0 3-4 16,0 4 1-16,0 7 3 16,0 2 3-16,-2 5 1 0,0 5 1 0,0 1 0 15,0 3-2-15,-2-1 0 0,4-2-2 16,-2-1 1-16,2-3-1 15,-2-5 0-15,2-1 1 0,0-5 0 0,0 1-2 16,0-6-2-16,2-3-16 0,-2-2-20 16,0-4-10-16,0-2-15 0,0-2-24 15,0-8-42-15,0-3-78 0</inkml:trace>
  <inkml:trace contextRef="#ctx0" brushRef="#br0" timeOffset="30858.72">2741 5856 396 0,'0'0'141'0,"0"0"-77"15,0 0-4-15,0 0 6 0,0 0-18 16,0 0-24-16,0 0-11 16,0 0-8-16,0 0-5 0,-4-17-2 0,8 22-3 15,4 1 3-15,7 3 1 0,-5 1-2 0,9 0-51 16,-7-1-19-16,5 0-47 0,-7-3-79 15</inkml:trace>
  <inkml:trace contextRef="#ctx0" brushRef="#br0" timeOffset="31095.44">3216 6059 268 0,'0'0'69'0,"0"0"-18"15,0 0-9-15,0 0-6 0,0 0-12 0,0 0-16 16,0 0-3-16,0 0-3 0,0 0 2 0,9 28-2 16,3-28 0-16,11 0 1 0,2-2 1 15,2-3-1-15,1 0-3 0,1 3-50 16,-4 1-71-16,-8 1-137 15</inkml:trace>
  <inkml:trace contextRef="#ctx0" brushRef="#br0" timeOffset="31299.71">3188 6306 503 0,'0'0'44'16,"0"0"-12"-16,0 0 3 0,0 0 5 15,0 0-11-15,0 0-10 0,0 0-4 16,0 0-4-16,0 0-4 0,49 24 1 16,-20-24 2-16,4-1-4 0,0 1-4 15,0-2-2 1,4 0-30-16,-3-1-54 0,-1-2-53 16,-9 1-142-16</inkml:trace>
  <inkml:trace contextRef="#ctx0" brushRef="#br0" timeOffset="32227.52">4064 5967 195 0,'0'0'97'0,"0"0"-44"0,0 0 1 0,0 0 7 16,0 0-3-16,0 0-7 0,0 0-10 16,0 0-11-16,-4-19-7 0,4 19-5 15,0 0-6-15,0 0-6 16,0 0-4-16,0 0-2 0,0 3-2 15,0 2-2-15,0 2 2 0,0 1 2 0,0 1 1 16,-4 0-1-16,2 0 1 0,-3 2 0 16,-1 0 0-16,-4-3 0 0,0 0 0 15,-3 2 2-15,-5-2-1 0,-5-1 0 16,4-1-2-16,-6-2-3 0,3-1-17 16,7-2 9-16,-5-1 11 0,9-2 2 15,1-4-2-15,-2-1 1 0,5-2 0 16,1-1 1-16,2 0-1 0,0-1 1 15,-4-1 2-15,6-2 1 0,2 3 3 0,0 0 3 16,0 2 2-16,8 2-11 16,-2-1 1-16,0 3-2 0,5 0 1 0,7 2-1 15,-1 0 1-15,5 2 1 0,5 1 2 16,2 1 0-16,0 6-3 0,-4 3-1 16,0 4 0-16,-7 0-1 0,-3 3 1 15,-7 6-1-15,-6 2 0 0,-2 5 1 16,-4 2 1-16,-6 0-2 0,-11-2-1 15,4 1-4-15,-7 0-1 0,-1-3 4 16,8-5-4-16,-5-4 6 0,13-4 0 16,-1-3 1-16,2-2-1 0,4-2 0 15,2 1-1-15,2 2 0 0,0-1 0 16,0 0 1-16,0-1 0 0,6-1-1 0,4-1 0 16,-2-2 0-16,5-3 0 0,9 1 1 15,5-3 2-15,2 0 0 0,8-1-2 16,-1-5-10-16,-1 0-67 0,-2-2-75 15,-6 3-213-15</inkml:trace>
  <inkml:trace contextRef="#ctx0" brushRef="#br0" timeOffset="32667.39">4585 6239 450 0,'0'0'94'0,"0"0"-34"0,0 0-14 15,0 0 4-15,0 0-17 0,0 0-21 16,0 0-7-16,29-15-2 0,-25 25-1 0,0 3 0 15,-2 0 0-15,2 4 0 16,-4 0 1-16,0 2 1 0,-2 0-2 0,-2-1 2 16,-2 0-2-16,-2 0-2 15,-3-2-23-15,3-1-43 0,-2-1-27 0,-7-4-135 16</inkml:trace>
  <inkml:trace contextRef="#ctx0" brushRef="#br0" timeOffset="32856.87">4562 6038 525 0,'0'0'98'0,"0"0"-55"0,0 0 0 0,0 0-6 16,0 0-18-16,0 0-14 0,0 0-5 0,0 0-1 15,0 0-3-15,17-9 1 0,-13 19 0 16,0 3-32-16,-2 2-40 0,0-4-39 15,-2-3-130-15</inkml:trace>
  <inkml:trace contextRef="#ctx0" brushRef="#br0" timeOffset="33203.68">5420 5931 548 0,'0'0'67'16,"0"0"-19"-16,0 0 15 0,0 0-2 15,0 0-29-15,0 0-19 0,0 0-9 16,0 0-4-16,0 0-2 0,25 16 0 0,-21 6 2 16,0 4 2-16,-2 5 0 0,0-1 1 15,-2 3 0-15,2-1 0 0,2 1-1 16,-4 1 1-16,0-3-3 0,2-3-2 16,1-6-31-16,-3-6-10 0,4-6-29 15,-4-4-15-15,0-4-47 0,0-2-61 16</inkml:trace>
  <inkml:trace contextRef="#ctx0" brushRef="#br0" timeOffset="33393.36">5383 5755 493 0,'0'0'104'0,"0"0"-56"15,0 0-3-15,0 0 0 0,0 0-21 16,16-50-15-16,-14 50 15 0,-2 0-22 15,7 2-2-15,-1 8-5 0,0 0-1 16,6 4-7-16,-1 1-38 0,-1-3-20 16,5-1-38-16,-5-5-106 0</inkml:trace>
  <inkml:trace contextRef="#ctx0" brushRef="#br0" timeOffset="33754.47">6009 5825 642 0,'0'0'61'0,"0"0"-14"0,0 0 14 15,0 0-16-15,0 0-22 0,0 0-9 0,0 0-1 16,0 0 0-16,0 0-8 16,8-25-5-16,-8 28 0 0,-6 5-4 15,-2 3-1-15,-9 7 1 0,1 2 4 16,-7 4 0-16,2-1 0 0,1-1 0 15,-3 1-1-15,9-3-2 0,-3 0-3 0,5-3-2 16,1 0-3-16,1-2 5 0,4-1 5 16,2-2-3-16,2-4 1 0,-1-2 3 15,3-1 0-15,0 0 0 0,0-1 0 16,3 1-2 0,3 2 0-16,0 0 1 0,8 0 0 0,3-1 1 0,6 0 0 31,1 2 2-31,5 1 1 0,5 1-1 0,1 0 0 0,0 1-2 0,-2 1 3 15,-2-2-1-15,-6-1-2 0,-1 0-44 16,-3-3-31-16,-8-1-40 0,-7-1-117 0</inkml:trace>
  <inkml:trace contextRef="#ctx0" brushRef="#br0" timeOffset="34100.61">6317 5943 406 0,'0'0'64'0,"0"0"-25"15,0 0 7-15,0 0 12 0,0 0-27 16,0 0-12-16,0 0-3 0,0 0-2 16,-14 17 1-16,28-20-5 0,9-2 11 15,10 0 2-15,8 0-9 0,9 1-6 0,2 1-6 16,-1 0 1-16,-9 3-3 0,-3 0-50 15,-12 0-65-15,-9 0-82 0</inkml:trace>
  <inkml:trace contextRef="#ctx0" brushRef="#br0" timeOffset="34295.3">6406 6131 540 0,'0'0'87'15,"0"0"-67"-15,0 0-20 0,0 0 38 0,0 0 7 16,0 0-31-16,0 0-5 16,0 0 4-16,54 30 0 0,-32-27-8 0,7-1-2 15,2-1 0-15,3-1-3 0,-3 0-31 16,2-4-45-16,-2-5-52 0,-2 0-120 16</inkml:trace>
  <inkml:trace contextRef="#ctx0" brushRef="#br0" timeOffset="34681.44">7163 5730 586 0,'0'0'70'0,"0"0"-27"16,0 0 21-16,0 0-8 0,0 0-29 15,0 0-15-15,0 0-2 0,0 0 3 16,0 0-6-16,2-2-4 0,-2 8-3 15,0 3 0-15,-2 4 0 0,0 2 2 16,-7 3 0-16,-5 1 0 0,3 2 1 16,-5 0-3-16,1 0 1 0,-3-2 0 15,3 0 0-15,-3-5-1 0,5 2 0 16,1-2 0-16,-5 0-5 0,3 4-4 16,-3-5 6-16,7 0-3 0,2-4 5 15,2-5 1-15,4-2 0 0,2-1 0 16,0-1-2-16,0 2 0 0,8-1-2 0,2 2 1 15,-2-1 1-15,9-1 2 0,4-1 0 16,5 0 0-16,5 0 2 0,5-5 0 16,-1-1-1-16,4-1 0 0,-6-2-1 15,0 0 1-15,-10 1-1 0,-2-3-29 16,-13 1-55-16,-6-1-45 0,-2 0-119 16</inkml:trace>
  <inkml:trace contextRef="#ctx0" brushRef="#br0" timeOffset="34908.25">7078 5676 525 0,'0'0'102'0,"0"0"-36"16,0 0 5-16,0 0 1 0,0 0-29 16,0 0-23-16,0 0-10 0,0 0-1 15,25 0-3-15,-17 15 1 0,2 5 3 16,-2 6 2-16,1 4 0 0,-3 6-4 15,0 2-2-15,-2 5-4 0,0 5-2 16,1-1 1-16,-3 0 0 0,4-3-1 16,-2-6-20-16,-2-3-17 0,6-6-30 15,-6-2-53-15,-2-7-72 16,0-4-210-16</inkml:trace>
  <inkml:trace contextRef="#ctx0" brushRef="#br0" timeOffset="35532.61">7665 6203 207 0,'0'0'242'15,"0"0"-182"1,0 0-15-16,0 0 19 0,0 0-12 0,0 0-16 0,0 0-8 16,0 0-3-16,29-24-6 0,-25 26-5 15,0 3-4-15,0 4-4 0,-2 2-3 16,2 1 1-16,-4 5-3 0,0-1 2 15,0 2 0-15,-6 4 0 0,-2-3-1 16,0 1 1-16,-7-5-3 16,5 0-3-16,0-3-40 0,-3-2-28 0,1-3-24 15,-1-1-65-15,-1-5-192 0</inkml:trace>
  <inkml:trace contextRef="#ctx0" brushRef="#br0" timeOffset="35753.89">7791 5862 607 0,'0'0'103'0,"0"0"-69"16,0 0-7-16,0 0 35 0,0 0-24 0,0 0-26 15,0 0-7-15,0 0 1 16,0 0-4-16,-2 4-2 0,-2-1-3 0,2 2-2 15,-2 2-21-15,-1 5-15 0,3 1-30 16,-2-3-25-16,-2-3-39 0,2-2-215 16</inkml:trace>
  <inkml:trace contextRef="#ctx0" brushRef="#br0" timeOffset="42524.92">2578 7196 386 0,'0'0'55'0,"0"0"6"16,0 0-2-16,0 0 4 0,0 0-16 15,0 0-5-15,0 0-3 0,0 0 1 16,-15-53-24-16,17 48-3 0,2-1-1 16,-2 2-5-16,9 2-3 0,1 1-1 0,-3 1-2 15,5 0 1-15,3 6-2 0,3 5 0 16,1 7 0-16,6 2 1 0,2 7-1 16,-2 4 0-16,-7 6 0 15,1 6 0-15,-9 3 0 0,-1 0 1 16,-5-1 0-16,-4-5 1 0,-2-7-1 0,0-6 1 15,0-4-2-15,-2-6-3 0,0-8 2 16,-2 0 1-16,4-5 0 0,-7-2 1 16,3-1 0-16,2-1 1 0,-4-1 2 15,2-6-1-15,0-3 2 0,-5-3 2 16,1-4 4-16,0-2 1 0,4-3-1 16,0-5-5-16,-3-2 2 0,5-4-5 0,-2-4-1 15,4-1-1-15,4 3-1 16,-2 6 1-16,7 5-1 0,-5 7 0 0,6 2-2 15,9 1 1-15,4 3 1 0,-3 3-3 16,7 3-1-16,4 4-26 0,-2 1-11 16,-2 4-23-16,-4 5-26 0,1 0-37 15,-5 0-67-15</inkml:trace>
  <inkml:trace contextRef="#ctx0" brushRef="#br0" timeOffset="43564.49">3119 7278 588 0,'0'0'44'16,"0"0"-21"-16,0 0 24 0,0 0 12 0,0 0-27 15,0 0-14-15,-14-51 1 0,14 51 1 16,-2 0-9-16,0 0-6 16,2 3-5-16,0 4-3 0,0 1-2 0,0 2 3 15,0 1 1-15,2 0 1 0,4-1 0 16,2 0 1-16,3-1-1 0,-5 0 0 15,12-1 0-15,-3 0 0 0,6-3 2 16,-5-3-2-16,7-1 0 0,-7-1 0 0,3-6 2 16,-3-3-2-16,1-2 1 15,-7 1 1-15,3-3-1 0,-7 1 0 16,-4 0 0-16,-2-2 0 0,0-1 1 16,-4-1 0-16,-2 1 0 0,-7 1 1 0,5 0-2 15,-4 4 1-15,-5 1-1 16,3 3-1-16,-5 4-1 0,5 2 0 0,-5 4-1 15,4 6-1-15,-3 3 1 0,3 5 0 16,-3 3 0-16,3 3 2 0,-3-1-1 16,3 0 0-16,1 0 1 0,8-2-1 15,-1 1 1-15,1-4 0 16,6 0-1-16,0 0 0 0,0-4 1 0,6-2 0 16,1 0-2-16,3-3 2 0,8 0 0 0,-1-4-1 15,6-1 2-15,-1-1-1 16,-3-2 0-16,6-2 1 0,0 1 0 15,0-5-1-15,-5-1 3 0,7-3-3 0,-2-1 1 16,-2 0 0-16,-1-5-1 0,5 0-1 16,-4-4-1-16,-2 1 2 0,3-2 0 15,-3 1 1-15,-6 2 0 16,-3 1 0-16,0 3-1 0,-7 4 1 0,-1 0 0 16,-4-1 3-16,0 1 5 0,0-1 1 15,0 1-4-15,0-1-2 0,0 0 1 16,0-1-2-16,0 0-1 0,-2 0 0 15,0-2-1-15,-3 1-1 0,-1 0 1 16,4 0-1-16,-4 4 1 0,4-2 0 16,0 3-1-16,0 2 0 0,-2 2 0 0,4 3 0 15,0-2 0-15,0 1 0 0,0 1 0 16,0-1 0-16,0 1 0 16,-2 0-1-16,-1 0 1 0,3 0-1 0,-2 0 0 15,0 0-2-15,0 0 1 0,-2 1 0 16,2 0 1-16,-6 4-1 0,6-3 2 15,-2 3 0-15,1-1-1 0,1 1 1 16,0-2 0-16,-2 0-1 0,0 2-1 0,0 2 1 16,-4 1 0-16,4-3 0 15,-1 3 0-15,3 0-1 0,-2-1 1 16,2 2-1-16,0-3 2 0,-2 2-1 0,4-1 1 16,0 0-2-16,0-1 1 0,0 1 0 15,0 2 1-15,6 0-1 16,-2 1 0-16,0 0 0 0,13-1 0 0,-5 1 1 15,3 1 0-15,3 1 0 0,-1-3 0 16,4 3 0-16,1 0 0 0,-7-1 1 16,8 2 1-16,-13-2-1 0,9 2 3 15,-9-1-3-15,0 1 0 16,3-1 0-16,-7 2 1 0,-2-2-1 0,-4 2 1 16,0-2 1-16,0 1-1 0,0 1 0 0,-6-3 1 15,-3-1-2-15,-5-1 1 0,2-1 0 16,-7-1 0-1,5-1 1-15,-11-2-1 0,8-1-1 0,-6 0 1 0,1-1-1 16,7-1-1-16,-3-1 0 16,9 1 0-16,-1-1-3 0,0 0-1 15,1 0-3-15,7 0-6 16,-2-5-3-16,2-1-3 0,0-3-9 0,0-1-15 0,0-2-34 0,2 3-16 16,0-2-87-16,4 1-240 15</inkml:trace>
  <inkml:trace contextRef="#ctx0" brushRef="#br0" timeOffset="43801.18">4033 7279 180 0,'0'0'401'15,"0"0"-322"-15,0 0-18 0,0 0 15 0,0 0-19 0,0 0-23 16,-4-13-15-16,4 12-9 15,0 1-1-15,0 0-5 0,0 0-4 0,4 5-2 16,6-3 2-16,3 4-2 0,1 0 2 16,5 1 1-16,1 1-1 0,-3-1 0 15,0 3-20-15,-5 0-24 0,-6 1-19 16,-2 2-37-16,-4-2-37 16,-4 2-124-16</inkml:trace>
  <inkml:trace contextRef="#ctx0" brushRef="#br0" timeOffset="43974.03">4010 7472 611 0,'0'0'92'0,"0"0"4"0,0 0-19 0,0 0-17 15,0 0-26-15,0 0-17 0,0 0-6 16,0 0-7-16,0 0-4 16,29-11 0-16,-6 10 1 0,8-1-1 0,4 2 0 15,-2 6-3-15,2 5-38 0,-8 4-36 16,-8 2-111-16,-13-3-272 0</inkml:trace>
  <inkml:trace contextRef="#ctx0" brushRef="#br0" timeOffset="52284.58">5062 7159 380 0,'0'0'69'15,"0"0"-4"-15,0 0 9 0,17-55-6 0,-15 44-14 0,0 2-5 16,-2 3-4-16,0 0-6 0,0 2-10 16,0 3-6-16,0 1-4 0,0 0-6 15,0 0-3-15,0 1-6 0,0 3-4 0,0 5-2 16,0 7-2-16,0 4 2 0,2 6 2 16,-2 5 0-16,2 3 1 15,-2 5 0-15,0-2-1 0,0 4 1 16,0-1-1-16,0-1 2 0,2-4-1 0,0-2 0 15,0-4 0 1,5-4-1-16,-3-2 0 0,0-4-17 0,0-2-27 0,2-5-11 16,2-2-20-16,3-7-23 0,-3-3-35 15,0-4-128-15</inkml:trace>
  <inkml:trace contextRef="#ctx0" brushRef="#br0" timeOffset="52693.02">5720 7229 117 0,'0'0'96'0,"0"0"-36"16,0 0-3-16,0 0 3 0,0 0-7 0,-58-2-6 0,50 2 1 16,3 1 0-16,1-1-6 0,4 0-3 15,0 0-2-15,0 0-3 0,0-1-4 16,0 1-5-1,0-3-9-15,4 1-4 0,1 1-5 0,7-2 0 0,5 0 3 0,7 1 3 16,5-2-5-16,8-2-3 16,5 0 1-16,7-1-4 0,-1 1 0 15,-7 1-1-15,-1 1 1 0,-14 3-2 16,-3 1-39-16,-10 0-38 0,-5 0-20 0,-8-3-57 16,-2 0-171-1</inkml:trace>
  <inkml:trace contextRef="#ctx0" brushRef="#br0" timeOffset="52945.33">5778 7011 379 0,'0'0'166'16,"0"0"-99"-16,0 0-2 0,0 0 23 15,0 0-28-15,0 0-33 0,0 0-12 16,0 0-1-16,0 0-7 0,16 5-4 15,-8 14 0-15,-1 7 2 0,-1 3 3 16,-2 8-3-16,0 3-1 0,2 3-1 16,-4 0-1-16,2 3 1 0,1-2-3 15,-5-1 1-15,2-1-1 0,2-5-1 16,-2 0-25-16,0-3-21 0,0-2-23 0,0-4-34 16,-2-5-51-16,0-5-156 0</inkml:trace>
  <inkml:trace contextRef="#ctx0" brushRef="#br0" timeOffset="54299.55">6522 7121 195 0,'0'0'67'0,"0"0"1"15,0 0-18-15,0-51 12 0,0 40 0 16,0 1-14-16,-4 0 3 0,2 0-7 0,-1-2-7 16,-1 2-1-16,2 0-4 0,-2 1 12 0,2 3-24 15,2 1-10-15,-2 2 1 0,0 2-1 16,-2 1-3-16,2 0-3 16,-4 1-1-16,3-1-3 0,-5 5-2 0,0 5-1 15,-9 5 0-15,5 6 2 0,0 6 0 16,-3 1 0-1,3 5 1-15,-3 0 0 0,5 4 1 0,4 1-1 0,-3-1 0 16,3 1 0-16,6-2-1 0,0-2 0 16,9-4 1-16,-1-4 0 0,4-2-1 15,3-3 1-15,-1-5 0 0,7-3 0 16,-3-6 0-16,9-5 0 0,0-2 0 0,4-10 2 31,0-3 0-31,-4-5-1 0,-4-3 2 0,-5-1 1 0,-3-2 5 16,-5 0 3-16,-2-4-1 0,-5-1-2 0,-3-4-3 15,-3-3-3-15,-5 0-2 0,-8-1 1 16,-1 3-2-16,-4 5 0 0,-7 8 0 16,1 9-11-16,-9 6-17 0,5 6-7 15,-2 8-18-15,9 9-5 0,5 3-5 16,7 6-14 0,1 3-32-16,9 3-56 0</inkml:trace>
  <inkml:trace contextRef="#ctx0" brushRef="#br0" timeOffset="54567.5">7409 7174 429 0,'0'0'48'15,"0"0"-18"-15,0 0 1 0,0 0 14 0,0 0-9 16,0 0-18-16,0 0-3 16,0 0 3-16,24-11-4 0,-1 8-2 0,2-2-5 15,8-2-2-15,4 2-3 0,2 1-1 16,-3 3 0-16,-3 0-1 0,-2 1-3 16,-13 3-61-16,-5 4-67 0,-11 1-114 15</inkml:trace>
  <inkml:trace contextRef="#ctx0" brushRef="#br0" timeOffset="54756.6">7485 7345 493 0,'0'0'46'0,"0"0"-28"15,0 0 6-15,0 0 46 0,54-5-37 16,-31 1-20-16,1-3-2 0,3 3-9 15,0-1 3-15,-2 0-4 0,2 2-1 16,-5 0-3-16,3 1-43 0,-4 1-40 16,0-3-80-16,-5-3-206 0</inkml:trace>
  <inkml:trace contextRef="#ctx0" brushRef="#br0" timeOffset="55007.75">8233 6946 647 0,'0'0'76'0,"0"0"-26"0,0 0 22 15,0 0-13-15,0 0-30 0,0 0-12 16,0 0-5-16,0 0-4 0,0 0-5 16,4-9-3-16,5 24-5 0,-3 7 5 15,-2 4 0-15,2 6 0 0,3 2 2 16,-1 4-1-16,-4 1 0 0,0 2 1 15,0 0-2-15,0-1 0 0,0 1-30 0,-1-1-23 16,-3-1-46-16,-7-2-78 16,-1-7-267-16</inkml:trace>
  <inkml:trace contextRef="#ctx0" brushRef="#br0" timeOffset="57246.51">9718 6981 70 0,'0'0'156'0,"0"0"-111"0,0 0-8 15,0 0 1-15,0 0 4 0,16-53-9 16,-16 50 5-16,0-3 8 0,0 1-3 16,0 0 29-16,0 2-34 0,0 0-12 0,-2 2-2 15,2 1-2-15,0 0-1 16,0 0-2-16,0 0-10 0,0 1-6 15,0 5-3-15,2 5-5 0,4 6-1 16,-2 6 4-16,3 5 2 0,-1 2 1 16,0 3 0-16,2 0 0 0,-2 3-1 0,3-4 1 15,-3 2 0-15,2-2-1 0,0-5 0 16,-3-4 1-16,1-3 0 0,-4-4-1 16,2-4 1-16,0-4-1 0,-4-1 0 15,2-5 1-15,-2-1-1 0,0 0 0 16,0-1 2-16,0 0 0 0,0-2 5 15,-2-6 1-15,-6-6 0 0,0-5-3 16,-1-7 6-16,-3-4-1 0,0-4 1 16,1-5-3-16,-1-6 0 0,1-3-3 0,5-4-1 15,0 2-2-15,2 3 0 0,4 4-2 16,0 5 0-16,0 7 2 16,4 2-2-16,2 6 0 0,0 5 0 0,3 6-1 15,1 5 0-15,2 4-1 16,3 1-15-16,1 4-16 0,5 6-20 0,-8 6-9 15,-1 7-14-15,-8 3-35 0,-4 5-53 16,-10-2-184-16</inkml:trace>
  <inkml:trace contextRef="#ctx0" brushRef="#br0" timeOffset="57593.71">9614 7199 391 0,'0'0'71'0,"0"0"-43"0,0 0 8 15,0 0 30-15,0 0-21 0,0 0-19 16,0 0 0-16,0 0 4 0,8-57-6 16,1 46-5-16,-1-2-3 0,4 3-4 15,9-2-4-15,0 1-4 0,8 0-2 16,2 1 0-16,2 3-2 0,0 3 1 16,2 3-1-16,-6 1 1 0,-2 0-1 15,0 0 0-15,-7 4 0 0,-1 1 1 0,-5 0 0 16,-1 0-1-16,-5 3-1 0,0-1 1 15,3 3-1-15,-7 2-1 0,0 1 0 16,0 2 1-16,2-2 1 16,-2 3 0-16,1-1 1 0,1 0-1 15,-4-2 1-15,-2-4-1 0,4-2 1 0,-2 0-1 16,-2-2 1-16,0-1-1 0,0-2 0 16,0-1 0-16,0 0-18 0,0-1-21 15,0 0-14-15,0-3 4 16,-2-6-24-16,-4-2-73 0,0-2-141 0</inkml:trace>
  <inkml:trace contextRef="#ctx0" brushRef="#br0" timeOffset="57735.17">10017 6948 380 0,'0'0'91'16,"0"0"-37"-16,0 0 3 0,0 0-1 16,0 0-30-16,0 0-17 0,0 0-4 15,0 0 0 1,0 0-5-16,6-35 0 0,1 41-2 0,-1 3-3 0,2 1-26 15,0 5-27-15,1-4-32 0,-7 0-36 16,-2-2-119-16</inkml:trace>
  <inkml:trace contextRef="#ctx0" brushRef="#br0" timeOffset="58161.91">10203 6909 434 0,'0'0'68'0,"0"0"-27"0,0-54 15 15,0 42 5-15,0 2-21 0,2 2-14 16,0 4 7-16,-2 1-3 0,0 3-8 0,0 0-10 16,0 0-5-16,0 0-4 15,3 6-3-15,-1 3-4 0,4 7 1 16,-2 6 2-16,2 3-1 0,-6 4 2 0,6 5 0 16,-4 0 2-16,3-1-2 0,3 2 1 15,-2 0 0 1,4-3 0-16,-1-2 0 0,1-4-1 15,0-3 1-15,-1-2-1 0,3-2 0 0,0-3 0 0,-3-4-1 16,5-3 0 0,-2-3-2-16,-3-4 3 0,3-2-2 0,-2 0 2 0,-1-4 0 15,-5-3 2-15,2-4 1 16,-2-4-1-16,0 0 2 0,-4-4 3 0,0 0 3 16,-4-2-3-16,-4 1-3 0,0 1-3 15,-5 0 0-15,1 5 0 0,-3 4-1 16,1 3 0-16,-1 5-2 0,3 1-6 15,0 1-9 1,5 6-2-16,1 3-11 0,4 4-9 16,-2 2-18-16,4 1-4 0,6 1-9 15,3-1-25-15,3-2-27 0,0-7-44 16</inkml:trace>
  <inkml:trace contextRef="#ctx0" brushRef="#br0" timeOffset="58414.23">10772 6859 507 0,'0'0'73'16,"0"0"-26"-16,0 0 5 0,0 0-7 0,0 0-21 16,0 0-8-16,0 0-1 15,0 0-4-15,-21-25-11 0,15 36-1 16,-7 6-3-16,5 3 2 0,-6 5 2 0,3 2 0 15,3 3 1-15,0 2-1 0,2 1 0 16,4-1 0-16,2-1 0 0,0-1-3 16,6 0-9-16,4-4-1 0,-2 0-13 15,5-3-9-15,1-4 0 0,3-5-14 16,1-4-20-16,1-5-20 0,-2-3 3 16,-5-2-66-16</inkml:trace>
  <inkml:trace contextRef="#ctx0" brushRef="#br0" timeOffset="58885.64">10970 7029 355 0,'0'0'74'0,"4"-53"-8"16,-2 43 4-16,0 3 5 15,1-2-26-15,-1 4-16 0,-2 0-9 16,4 3 1-16,-4 2-6 0,0-1-5 0,0 1-4 16,0 0-4-16,-4 3-4 0,-1 4-2 15,-1 3-5-15,-4 2 5 0,-5 1 1 16,-1 2 0-16,-1-2-1 0,-3-1 2 15,-3-2-2-15,0 0-1 0,3-3-9 16,-1 1-4-16,6-4-1 0,1-2 3 16,6-2 7-16,4 0 5 0,1-3-2 15,-1-4 1-15,2-2 0 0,-4-3 1 16,6-1 0-16,0-2 0 0,0 1 0 0,8 2 0 16,-6 3 0-16,3 1 0 0,5 3 0 15,2 1 0-15,-1 1-1 16,5 3 1-16,3 0 0 0,6 3 1 0,-7 4-1 15,5 3 0-15,2 3 2 0,-9 4-1 16,1 1 1-16,-11 6 0 0,-2 1-2 16,-2 4 1-16,-2-4 1 0,-6-3-2 15,0-2 1-15,-2-5-1 0,-1-2 2 0,3 0-2 16,2-5 1-16,2-2-1 16,0-2 2-16,2 0-2 0,-2-2 0 15,2-1-1-15,0 0 0 0,0-1 1 16,4 0 1-16,-2-5 1 0,6-2 0 0,0-3 1 15,3-4-3-15,-3-2-17 0,4-3-27 16,-1-5-28-16,-5-4-65 0,-4 0-94 16</inkml:trace>
  <inkml:trace contextRef="#ctx0" brushRef="#br0" timeOffset="59027.8">11096 6747 585 0,'0'0'62'16,"0"0"-7"-16,0 0 27 0,0 0-32 0,0 0-26 15,0 0-14-15,0 0-3 0,0 0 3 16,40 50 0-16,-30-23-4 0,0 4-3 16,-10 7-1-16,0 4 0 0,0 5-2 15,-14 3-43-15,-7 0-72 0,-10-9-93 16</inkml:trace>
  <inkml:trace contextRef="#ctx0" brushRef="#br0" timeOffset="65061.03">3010 8397 331 0,'0'0'73'16,"0"0"-21"-16,0 0-1 16,0 0 10-16,0 0-10 0,0 0-17 15,0-25-6-15,0 24-1 0,0 1-9 0,0 0-3 0,0 0-4 16,0 0-4-16,0 4-4 0,0 2-3 16,0 5 0-16,0 3 1 0,0 6 3 15,0 4 0-15,0 4 0 0,-2 5 0 16,-2 2-2-16,-1 5 1 0,3 0-1 15,-4 2-1-15,2 2-1 16,-4-3 0-16,4-5 0 0,2-4 2 0,-3-4-1 0,5-2-1 16,0-3 2-16,0-4-2 0,0-5 0 15,0-3 0-15,0-4 0 0,0-3 0 32,0-2 0-32,0-1 0 0,0-1 0 0,0 0 5 0,0-3 5 0,0-3 15 15,0-3 4 1,-2-5-10-16,0-2-8 15,-2-3-2-15,-2-3 0 0,-2-2-3 0,1-1-3 0,3-3-1 16,0-1 0-16,2 0-2 16,2 1 2-16,0 1-2 15,0 1 0-15,0 3 0 0,0 1 0 16,0 3 0-16,0-1 0 0,0 1 0 16,2 0 0-16,0 1 0 0,0 2 0 15,2 0 0-15,1 0-3 0,5 3 2 0,-2-1-1 16,-4 3 2-16,7-2-1 0,-1 2 1 15,0 4-2-15,-1 0 2 0,3 3-2 16,-2 2 1-16,1 0 1 0,7 1-2 16,-3 2 1-16,5 7 0 0,-5 1 1 15,8 2 0-15,-11 3-1 0,5-2 1 16,-9 3-1-16,0 0 1 0,0-2-1 16,-6 1 0-16,3-1 0 0,-5 0 0 15,0-1 0-15,-7-1 1 0,-3 3 1 0,2-3 0 16,-1-1 0-16,-7 2 1 0,6-3-1 15,-7-1 0-15,1 1 0 0,-1 0-1 16,0-2 0-16,1-2-2 0,4 0-5 16,5 0-4-16,1-2-5 0,2 0-5 15,0-3-6-15,2 1-6 0,2-1-13 16,0 0-10-16,0 0-5 0,2 0-36 0,4-1-72 16,-2 1-145-16</inkml:trace>
  <inkml:trace contextRef="#ctx0" brushRef="#br0" timeOffset="65906.55">3382 8479 307 0,'0'0'68'0,"0"0"-2"0,0 0 2 0,0 0 2 16,0 0-11-16,0 0-15 0,0 0-3 15,0-48-4-15,0 48-16 0,0 1-15 16,0 5-6-16,4 4-3 0,0 2 3 15,0 4 3-15,0 4 3 0,-4 2-2 16,4 2 1-16,1 5-1 0,-5 1-1 16,2 2-1-16,0 0-1 0,-2 0-1 15,4 2 0-15,-2-5 1 0,-2 0 0 16,4-5 0-16,-2-2-1 0,0-2 1 16,-2-5 0-16,2-4 0 0,-2-4 0 15,0-3-1-15,0-3 1 0,0-1 0 0,0 0 0 16,0 0 2-16,0 0-2 0,0 0 3 15,-2-4 1-15,-2-2 1 0,-6-2-4 16,4-4 0-16,-1-3 3 0,1-2 1 16,-2-6-1-16,-2 0 0 0,1-5-1 15,5-3 1-15,0 2-3 0,-2-1 0 16,4 1-1-16,2 2-1 16,0 3 0-16,0 1 0 0,0 4 1 0,0 0-1 15,0 3 0-15,6 0 0 0,-2 3-2 0,0-2 1 16,2 3 0-1,3 3 0-15,3-1 0 0,-4 3-1 0,3 0 0 0,5 1 1 16,-3 2 0 0,5 0-1-16,-3 4 0 0,5 0 1 0,-7 2-1 0,7 5 0 15,-11 3 2-15,5 0 0 16,-3 3 0-16,-9 1 1 0,-2 2-1 0,0-1 0 16,-2 4 2-16,-13-3-2 0,3 2 1 15,1 0-1-15,-7-1 0 0,7-3 0 0,-3 1 2 16,1-2-2-16,5-2-2 15,-4 0-7-15,4-4-6 0,1 1-6 16,3-3-11-16,2 0-12 0,0-4-12 0,2 1-8 16,0-2-27-16,0-3-51 0,2-4-103 15</inkml:trace>
  <inkml:trace contextRef="#ctx0" brushRef="#br0" timeOffset="66364.17">3653 8490 459 0,'0'0'43'0,"0"0"-5"0,0 0 2 0,0 0-3 16,0 0-21-16,0 0-6 0,0 0-6 16,-56-30 0-16,52 30-3 0,-3-2 0 15,1 1 0-15,2 1 1 0,0 0 2 16,4 0 0-16,0 0 5 0,0 0 4 15,4 0-4-15,2-1-2 0,3 1-4 16,-3 0 5-16,12 0 1 0,3 0 6 16,6 4-1-16,2 4-1 0,0 3-2 15,0 0-4-15,-4 2 0 0,-5 3-3 16,3 0-1-16,-13 1-1 0,3-1 0 16,-5 1-2-16,-2 1 1 0,-6-4 0 0,0-2 0 15,0-1 0 1,-2-2 1-16,-4-1-1 0,0-2 0 15,0 2 3-15,-1-3-2 0,3 0 0 0,0-1-1 0,-2-3 0 16,0 0 1-16,-1-1-2 16,1 0 2-16,2-1 4 0,0-4 6 15,-4-2-1-15,-3 0-4 0,5-5-2 0,2-1-2 16,0-4-1-16,-2-1-1 0,4-2-1 0,2-3-1 16,2 2 0-16,6 0-1 15,-2 4 0-15,4 1-1 0,7 3-11 0,-2 0-14 16,5 3-19-16,3 1-11 0,-4 1-13 15,5 1-38-15,-3 1-49 0</inkml:trace>
  <inkml:trace contextRef="#ctx0" brushRef="#br0" timeOffset="67218.64">4062 8473 519 0,'0'0'27'15,"0"0"27"-15,0 0-17 0,0 0 4 16,0 0-7-16,0 0-20 0,0 0-2 16,0 0 2-16,-31 5-3 0,31-4-4 15,-2 2-3-15,2 0-4 0,0 0 0 16,0 0-1-16,0 3 0 0,0-1 0 16,0 1 1-16,2 1-1 0,2-1 1 0,4 2-1 15,-2-2 1-15,1 1 0 0,1-1-1 16,6-1 1-16,-1 2 1 0,5-6-1 15,-1-1 1-15,4 0-1 0,-3 0 2 16,5-3-1-16,0-3 0 0,-5-3 2 16,3 1-1-16,-9-2 0 0,3 1-2 15,-9 1 1-15,-4 0 1 0,0-2 3 16,-2-4 0-16,-2 3 1 0,-6-1-1 16,-2 1 0-16,-1 1-1 0,1 0-1 15,-5 2 0-15,3 2 0 0,-7 2-1 16,7 3 1-16,0-1-2 0,-5 2-1 0,1 5-3 15,1 5 2-15,1 3-1 0,-3 2 1 16,7 1 0-16,-5 2 1 0,5-1 0 16,2 1 0-16,1 1-1 0,-1-2 1 15,4 2-1-15,4-3 0 0,0 1 0 16,0 0-1-16,8-1-1 0,3-1 2 16,1-2-1-16,7 0 1 0,-3-2 0 15,9-2-1-15,2-3 0 0,0-4-4 16,2-2 1-16,0 0-19 0,0-8-13 0,4-2-8 15,-4-3 11-15,2 0-3 0,-7-3-6 16,1 0-4-16,-8-3 5 0,1 0 17 16,-5-5 24-16,-5-1 1 0,0-2 8 15,-4-1 20-15,1-1 18 0,-1-1 5 16,-2 7-2-16,0 1-9 16,-2 9-1-16,0 3 6 0,0 5-5 0,0 2-7 15,0 3-10-15,0 0-9 0,0 0-7 0,0 1-7 16,0 6-3-16,0 7-2 15,2 1 3-15,-2 6 2 0,4 0 1 16,-2 3 0-16,4 1 0 0,0 3 0 16,1 1 0-16,-3-1-1 0,2-1 0 0,6 3 1 15,-1-4-1-15,-3-4 0 0,4-1 0 16,-1-9 0-16,-3-1 0 0,-2-6 0 16,2-3 0-16,-1-2 0 0,-1 0 0 15,-2-5 1-15,0-4 1 0,2 0 2 16,3-5-1-16,-5 0 0 0,0-2 3 15,0-5 6-15,-2-3-1 0,2-5-4 16,2-1-3-16,3-3-2 0,-1-1-1 0,2 2-1 16,-4 4 0-16,5 6 0 0,-3 7-1 15,-6 7 1-15,2 4 0 0,-2 3 0 16,-2 0-1-16,0 1-2 0,0 0-13 16,2 2-10-16,3 2-21 0,5 3-18 15,2 3-12-15,7 0-12 0,-3 0-87 16,1 0-147-16</inkml:trace>
  <inkml:trace contextRef="#ctx0" brushRef="#br0" timeOffset="67439.11">5271 8507 600 0,'0'0'35'16,"0"0"10"-16,0 0-10 0,0 0 12 15,0 0-14-15,0 0-19 0,0 0-2 16,-16-15 4-16,16 11-3 0,0 4-5 16,0-3-5-16,4 0-3 0,10 0-1 15,1 0-1-15,7-2 0 0,3 1 0 16,-2 2-6 0,6 2-30-16,0 0-23 0,-4 0-28 0,-9 0-49 15,-3 0-155-15</inkml:trace>
  <inkml:trace contextRef="#ctx0" brushRef="#br0" timeOffset="67643.39">5246 8696 723 0,'0'0'38'0,"0"0"-22"0,0 0 21 16,0 0 15-16,0 0-29 15,0 0-15-15,0 0-3 0,0 0-2 16,0 0-1-16,31 12-2 0,-8-15 1 15,-2 1-1-15,4 0 0 0,-3 2-5 16,-5 2-34-16,6 2-48 0,-11 0-29 0,2-3-78 16</inkml:trace>
  <inkml:trace contextRef="#ctx0" brushRef="#br0" timeOffset="69705.25">6367 8389 227 0,'0'0'75'0,"0"0"-24"0,0 0 11 0,0 0 3 16,0 0-5-16,0 0-10 0,0-43 9 16,-2 36-23-16,-2 3 0 15,4 1-7-15,0 1-5 0,-3 1-3 16,3 0-7-16,-2 1-4 0,2 0-9 16,0 4-1-16,0 7-6 0,5 6 0 15,-5 4 4-15,2 4 2 0,0 4 1 0,-2 1 1 16,2 0-1-1,-2 0 0-15,2-1 1 0,0-3-2 0,2 0-1 16,-2-2 1-16,2-4 0 0,4 1 0 0,-3-4 0 16,1-2 1-16,-4-3-1 0,-2-5-1 0,2-3 1 15,0-2 1-15,-2-2-1 0,0 0 1 16,0 0 2-16,0-6 2 16,0-1 3-16,0-7 3 0,-4-2 6 0,2-3 1 15,-4-4-2 1,-3-2-4-16,5-5-3 0,-4-6-2 0,4-3-2 15,-2-4-2-15,1-1-2 0,3-1-1 0,2 3-1 16,0 4 1-16,5 5-1 16,1 5 1-16,-2 5 0 0,0 6 0 0,2 3 0 0,-4 6-1 15,9 2 0-15,-3 4-3 0,-2 2-6 16,2 0-12-16,11 6-14 0,-7 7-19 16,3 6-20-16,-7 7-9 15,-4 3-58-15,-4-2-80 0</inkml:trace>
  <inkml:trace contextRef="#ctx0" brushRef="#br0" timeOffset="69925.48">6278 8629 427 0,'0'0'73'0,"0"0"-31"0,0 0 3 15,0 0 12 1,0 0-21-16,0 0-19 0,0 0-3 0,-2-50 1 0,8 44-6 15,2-2-2-15,3 1-4 0,-1-1-1 16,11 0-1-16,-3 1 0 0,11-1-1 16,0 1 1-16,2 0-1 0,-2 2 0 15,-4 4-1-15,-5 0-26 0,1 1-41 16,-6 0-41 0,-3 2-69-16</inkml:trace>
  <inkml:trace contextRef="#ctx0" brushRef="#br0" timeOffset="70145.8">6642 8536 463 0,'0'0'95'0,"0"0"-40"0,0 0-8 15,0 0 27-15,0 0-12 0,0 0-27 16,0 0-13-16,0 0-1 0,0 0-4 16,0-29-10-16,0 32-5 15,0 1-2 1,2 2-3-16,2 4 1 0,-2 2 1 0,6 2 0 0,-4 1 1 0,0 0-1 0,-4 0 1 15,5-1 0-15,-3-5-18 0,0 1-21 16,-2-4-19 0,0-3-20-16,0-3-18 0,-6 0-57 0,1-3-105 0</inkml:trace>
  <inkml:trace contextRef="#ctx0" brushRef="#br0" timeOffset="70319.85">6646 8331 518 0,'0'0'43'16,"0"0"2"-16,0 0-9 0,0 0 2 0,2-53-13 15,0 52-15-15,2 0-6 0,-2 1-2 16,0 0-2-16,4 3-2 0,1 4-1 16,-1-1-13-16,-2 1-39 0,-4-1-45 15,0-2-82-15</inkml:trace>
  <inkml:trace contextRef="#ctx0" brushRef="#br0" timeOffset="70743.27">6968 8178 583 0,'0'0'66'0,"0"0"-17"0,0 0 14 16,0 0-11-16,0 0-30 0,0 0-14 15,0 0-3-15,0 0-1 16,0 0-4-16,4 15-2 0,-6 0-3 0,0 7 5 16,0 1 0-16,0 4 2 0,-4 3 0 15,2 3 1-15,-4-1 0 0,8 3-2 16,-3-1 1-16,3 1-2 0,0-1 0 16,3-5 0-16,5-4-2 0,-2-6-1 15,2-3 1-15,3-1-1 0,-1-4-2 16,2-1-1-16,-1-5-1 0,5-2 2 15,-5-2 2-15,1-1 2 0,0 0 1 0,-5-1 0 16,1-6 0-16,-2-1 4 0,-2-3-2 16,-4 0 1-16,0-2 1 15,0-2 4-15,-4-1 0 0,-6-4-3 16,-1 0-2-16,-1 2 0 0,-3-1 1 0,1 6-3 16,-5 1-1-16,5 3-1 0,-3 5-3 15,5 1 1-15,-2 3-10 16,-1 2-12-16,5 3-25 0,-5 5-15 15,5 0-13-15,-7 2-54 0,7-1-101 0</inkml:trace>
  <inkml:trace contextRef="#ctx0" brushRef="#br0" timeOffset="71058.22">7402 8183 351 0,'0'0'101'16,"0"0"-58"-16,0 0 8 0,0 0 24 16,0 0-23-16,0 0-19 0,0 0 1 0,9-50 1 15,-9 49-8-15,4 1-10 16,0-1-6-16,2 1-1 0,2 0-4 15,3 1-1-15,5 5-1 0,1 3-1 0,3 5 2 16,1 1 0-16,0 4-2 16,-1 3-1-16,-7 4-1 0,-3 6 0 0,-4 3-1 15,-6 4-2-15,-8 0 1 16,-6-1-17-16,-9-4-38 0,-2-5-19 0,-2-3-59 16,0-5-85-16</inkml:trace>
  <inkml:trace contextRef="#ctx0" brushRef="#br0" timeOffset="72777.47">6125 3899 285 0,'0'0'30'0,"0"0"-9"16,0 0 25-16,0 0 11 0,0 0-8 16,4-53-8-16,-4 50-5 0,0 2 0 15,0 1-8-15,0 0-10 0,0 0-9 16,0 1-5-16,4 6-4 0,0 7 0 16,-2 2 0-16,2 5 3 0,3 2 0 15,-5 1-2-15,8 5 2 0,-6 1-1 16,0 0-1-16,0 2 0 0,1 0 1 15,-3-3-1-15,0 1 1 0,0-6-2 0,-2-1 2 16,6-5-1-16,-6-1 0 16,2-7-1-16,0-4 1 0,-2-2-1 0,0-4 1 15,0 0 0-15,0 0 3 16,0-1 2-16,0-4 7 0,-4-2 35 0,-2-4-12 16,0-4-25-16,-3-2-1 0,1-3 5 15,-4-6-3-15,1-5-3 0,3-2-1 16,-4-6-3-16,5-3-2 15,-1 1-2-15,4-3-1 0,2 3 0 0,2 4-1 16,0 1 0-16,4 4 1 0,0 5-1 16,2 5 1-16,1 8-2 0,5 2 1 15,-2 4 0-15,7 1-1 0,-1 3 0 16,3 2-1-16,-2 2 2 0,1 2-2 0,-3 6 1 16,-7 3-2-16,2 6 1 0,-1 5-2 15,-9 2 0-15,0 4 1 0,-9-2 3 16,-3 1-1-16,0 0-2 0,-1-3-2 15,-3 0-7-15,1-3-6 16,1-1-7-16,3-4-7 0,-5-1-11 0,7-1-10 16,1-5-8-16,2-1-17 0,4-1-7 15,2-5-12-15,0-1-59 0</inkml:trace>
  <inkml:trace contextRef="#ctx0" brushRef="#br0" timeOffset="73205.77">6332 3898 373 0,'0'0'85'0,"0"0"-36"0,0 0 16 16,0 0-2-16,0 0-25 0,0 0-15 16,0 0-1-16,0 0-3 0,-19-50 0 15,19 44-4-15,0 2-6 0,2-1 3 0,0 2-10 16,8 0-2-16,-1 3 0 15,5 0-1-15,7 0 0 0,2 5 1 16,1 2-2-16,7 6 2 0,-4 2-3 0,-2 2 3 16,0 4-1-16,-9 4 1 0,1 2-1 15,-7 5-1-15,-1-3 0 16,-7-1-5-16,-2-7 1 0,0-3-12 0,-4-7 8 16,-3-6 5-16,5 0 5 0,-2-4 3 15,0 1 0-15,-4-1 2 0,6-1-1 16,-5 0 1-16,1 2-1 0,2-7 3 15,-2 2 0-15,-4-3 1 0,7-2 0 0,-3 0 1 16,0-5-2-16,4-1-3 16,0-4-1-16,0-3-1 0,2-4-1 0,0-2-1 15,6-2 1-15,-2 3-2 0,7 4-1 16,7 2 1-16,-3 3-1 0,9 3-28 16,3 2-24-16,2 2-7 0,-2 4-40 15,-2-1-71-15</inkml:trace>
  <inkml:trace contextRef="#ctx0" brushRef="#br0" timeOffset="73674.45">6764 3866 22 0,'0'0'479'15,"0"0"-454"-15,0 0 7 16,0 0 32-16,0 0-18 0,0 0-24 0,0 0-8 15,0 0 1-15,-9-27-5 0,9 27-9 16,0 4-1-16,0 5-7 0,2 1 2 16,3 1 4-16,-1 1 1 0,-2-2 1 15,4 0 1-15,0-1-2 0,2 1-4 16,3-3-9-16,-3 0 8 0,0 0-5 16,7-6 6-16,-5 1 4 0,5-2-1 0,-1-5 1 15,-4-4 1-15,9-1 1 16,-11-3-1-16,5 0 2 0,-5-2 3 15,-4 2 6-15,0 2 3 16,-4-3 0-16,0 4 4 0,-4-3 2 0,0 2-7 0,-4 1-7 16,-5 3-4-16,5 2 1 0,-4 1-4 15,-3 4 0 1,1 0-2-16,-3 3 0 0,5 7-1 0,-5 2 0 0,3 3 2 16,-3 5-2-16,7 1 1 0,-3 1 2 15,3-1-1-15,2 1-1 0,4-1-6 0,2-2 1 16,2-1-4-16,0 0 4 15,4-2-1-15,6-1 0 0,0-3-3 16,5 0 2-16,3-3 0 0,3-3-2 16,4-1 1-16,2-2-6 0,0-3-11 0,2 0-22 15,-5 0-67-15,1-5 57 0,2-6-102 16</inkml:trace>
  <inkml:trace contextRef="#ctx0" brushRef="#br0" timeOffset="74036.09">7098 3880 141 0,'0'0'179'16,"-10"-53"-110"-16,0 40 1 0,6 2 15 0,0 2-11 0,-1 3-26 16,3 2-3-16,2 0-4 0,0 2-10 15,0 1-11-15,0 1-11 0,0 0-9 16,2 8-2-16,5 2-5 0,-1 4 4 16,8 3 3-16,-5 2 0 0,1 3 1 0,0 2-1 15,1 1 0-15,1 2 1 16,-2 0-1-16,-1 1 0 0,-1-6 2 0,-2-5-2 15,4-1 0-15,-3-6 1 0,-1-3-1 16,0-3-1-16,-2-2-1 0,6-2-3 16,-5 0 3-16,-1-2 2 0,-2-4 2 15,2 0 0-15,2-6 4 0,-4-4-3 16,4-1 2-16,-4-5 7 0,-2-2 3 16,0-4-3-16,0-1-1 0,0-4-3 15,0 0-4-15,0-2-3 0,0 7 0 0,0 6 2 16,3 9-3-16,-3 8 0 0,0 2-1 15,0 3 1-15,0 0 0 0,0 1-4 16,0 6-18-16,6 0-32 0,0 6-5 16,2 2-16-16,3-3-38 0,-3-1-74 15</inkml:trace>
  <inkml:trace contextRef="#ctx0" brushRef="#br0" timeOffset="74426.17">7609 3909 300 0,'0'0'41'15,"0"0"2"-15,0 0 16 0,0 0-1 16,0 0-17-16,0 0-13 0,0 0-3 15,0 0-2-15,-33-5-6 0,33 4-5 16,0 0-4-16,0 1-3 0,6-3-4 16,5-1-1-16,3 1-1 0,9-2 1 15,6-1 0-15,4 1 3 0,-2 2-3 16,0 3-36-16,-6 0-37 0,-9 2-60 16,-3 2-104-16</inkml:trace>
  <inkml:trace contextRef="#ctx0" brushRef="#br0" timeOffset="74603.19">7626 4076 433 0,'0'0'148'0,"0"0"-129"16,0 0-18-16,0 0 4 0,0 0 8 16,0 0-1-16,0 0-6 0,53 11 4 15,-32-13-4-15,6 2-2 0,2 0-1 16,-2-1-3-16,4-1 3 0,-4 1-3 0,4-1-31 15,-7-2-90-15,-5-4-91 0</inkml:trace>
  <inkml:trace contextRef="#ctx0" brushRef="#br0" timeOffset="75045.92">8246 3809 411 0,'0'0'20'0,"0"0"14"16,0 0 23-16,0 0-2 0,0 0-13 15,0 0-10-15,0 0 1 0,0 0 3 16,0 0-12-16,-23-46-11 0,23 49-13 16,2 5-1-16,2 6-5 0,4 1 6 15,1 5 1-15,1 2 1 0,0 0-2 16,1 1 3-16,-1 1-3 0,-2 1 1 15,1 0 1-15,5 1-2 0,-6 2 1 16,1-4-1-16,-1-1-16 0,-4-6-11 16,0-7 27-16,-2-5 0 0,-2-3-2 0,0-2 2 15,0 0 1-15,0-2 6 0,0-2 4 16,0-2 1-16,-2-4 34 0,-4-1-26 16,2-5-13-16,-4 0-1 15,-3-4 4-15,3-3 4 0,-4-2-5 0,-1-6 0 16,3-4-3-16,-3-3-5 0,5-7-1 15,2-1 0-15,2 4 0 0,2 8 0 16,2 9 0-16,0 8 0 0,2 5-1 0,6 3-5 16,4 4-16-16,7 0-14 15,-2 2-20-15,5 3-11 0,-1 3-12 16,-6 5-78-16,-7 2-106 0</inkml:trace>
  <inkml:trace contextRef="#ctx0" brushRef="#br0" timeOffset="75235.45">8105 3901 162 0,'0'0'425'0,"0"0"-389"16,0 0-20-16,0 0 22 0,0 0-3 0,0 0-20 16,0 0-12-1,54-39-3-15,-25 35 3 0,4 2-3 0,4-1-1 0,0 3 1 16,1 2 2-16,-3 4-2 0,-4 0-26 15,-2 0-51-15,-5-4-86 16,-5-2-172-16</inkml:trace>
  <inkml:trace contextRef="#ctx0" brushRef="#br0" timeOffset="75428.64">8581 3848 456 0,'0'0'184'16,"0"0"-134"-16,0 0 12 0,0 0 18 0,0 0-41 15,0 0-29-15,0 0-7 0,0 0-3 16,0 0 0-16,0-5-5 0,2 18-2 16,0 4 4-16,2 3 3 0,0 3 1 15,4 0-1-15,-4 0-29 0,5-3-28 16,-5 0-21-16,-4-4-20 0,0-3-51 16,-4-4-238-1</inkml:trace>
  <inkml:trace contextRef="#ctx0" brushRef="#br0" timeOffset="75612.59">8525 3678 577 0,'0'0'26'0,"-6"-51"9"0,6 46 1 0,0 2-1 0,0 1-18 16,0 2-15-16,0 0-2 0,0 2-2 15,6 6-4-15,4 2-6 0,0 5-26 16,3 0 6-16,-1 3-61 0,-1-2-40 15,-9-5-131-15</inkml:trace>
  <inkml:trace contextRef="#ctx0" brushRef="#br0" timeOffset="76084.92">8822 3694 492 0,'0'0'34'16,"0"0"-18"-16,0 0 18 0,-2-55 29 0,0 49-36 0,0 3-18 16,-2 0-3-16,0 0 3 0,-2 1-2 15,4 0 0-15,0 1 4 0,0-1 1 16,2 2-2-16,0 0-1 0,0 0-9 16,0 3-2-16,0 1-3 0,0-1 2 15,0 8 3-15,2-1 1 16,2 1 0-16,0 3 1 0,-2 0-1 0,4 2 0 0,-4 1 0 15,0 1 1-15,0 3-2 0,-2 0 0 16,0 4 0-16,0-2 0 0,0-3 1 16,-2 3 0-16,2-1 1 15,0 0-2-15,0-2 0 0,4 0 2 0,3-4-2 16,1 0 0-16,0-3 0 0,0-3 0 31,3 0-1-31,-3-3 1 0,0-3 0 0,-1-3 1 16,1-1-1-16,0 0 1 15,0-1 2-15,-1-5-1 0,1-2 2 16,-2-1 5-16,2 1 17 0,-4 2-6 16,-2-3-1-16,-2-1 2 0,0 1-5 0,-4-2-4 15,-4 1-5-15,-2-1-5 0,-5 0-1 16,-3 3-1-16,-1-1-2 0,-4 3-2 16,-1 4-23-16,3 2-12 0,0 0-20 15,-2 7-18-15,9 2-31 0,-7 1-63 16,5-2-176-16</inkml:trace>
  <inkml:trace contextRef="#ctx0" brushRef="#br0" timeOffset="78089.08">9261 3709 156 0,'0'0'90'16,"0"0"-21"-16,0 0-17 0,0 0 6 16,0 0-1-16,0 0-10 0,0 0-8 15,0 0-1-15,-13-50-8 0,13 44-5 16,0 1 1-16,-2 0-1 0,2 1 0 0,0 1 3 16,0 1-1-16,0 1-6 15,-2 0-4-15,0 0-4 0,2 1-4 16,-2 0-3-16,0 0-3 0,0 0-3 0,0 5-2 15,-4 5-2-15,-3 6 1 0,3 2 0 16,-4 5 1-16,4 0 2 16,-1 3 0-16,5-3 0 0,2 3 0 0,0-1 0 15,4 2 0-15,5-1 1 0,1-1-1 16,5-2 0-16,1 2 0 0,1-6 0 16,3-2-1-16,3-2-3 0,0-3-9 15,0-3-10-15,3-2-16 0,-5-1-15 0,-2-4-13 16,-1-2-48-16,-5 0-65 15</inkml:trace>
  <inkml:trace contextRef="#ctx0" brushRef="#br0" timeOffset="78310.58">9505 3836 439 0,'0'0'112'0,"0"0"-41"0,0 0-2 0,0 0-3 16,0 0-20-16,0 0-22 15,0 0-8-15,0 0-6 0,0 0-5 16,4-10-5-16,-4 18 0 0,2 6 0 0,-2 1 0 16,4 3 1-16,0 0 0 15,0 1 0-15,4 0 0 0,-3 0-1 0,3-4 0 16,-6 2-25-16,2-2-34 0,-2-1-26 16,-2-4-54-16,-6-2-201 0</inkml:trace>
  <inkml:trace contextRef="#ctx0" brushRef="#br0" timeOffset="78546.75">9780 3577 550 0,'0'0'117'0,"0"0"-63"0,0 0 10 0,0 0-2 16,0 0-36-16,0 0-18 0,0 0-6 15,0 0 0-15,0 0 0 0,24 7-1 16,-15 8 2-16,1 6-3 0,2 4 0 16,1 5 1-16,-3 4 0 0,-2 6 0 15,-1 4 0-15,-7 0 1 0,0-1 0 0,-9-3-2 16,-7-2-26-16,-3-2-37 16,-10 1-42-16,-8-3-87 0</inkml:trace>
  <inkml:trace contextRef="#ctx0" brushRef="#br0" timeOffset="79586.23">2336 3791 174 0,'0'0'226'0,"0"0"-135"16,0 0-25-16,0 0 10 16,0 0-16-16,0 0-7 0,0 0-14 0,0 0-7 15,0-7-9-15,2 7-12 16,-2 0-10-16,0 5-1 0,0 6-4 0,2 5 0 31,2 7 1-31,0 2 3 0,5 4 0 0,-5-1 2 0,0 3 0 0,0 1-1 16,-2 0-1-16,4 0 1 0,-2-1 0 15,5-6-2-15,-7-4 1 0,2-3 0 16,0-4-8-16,-4-4-3 16,0-2 9-1,0-5 2-15,0-2-1 0,0 0 2 16,0 0 0-16,0-1 3 0,0 0 3 0,-4-7 3 15,-2-4-5-15,-5-8 12 16,5-1 0-16,0-6-10 0,-2-1-2 0,-5-7 5 16,3-1 1-16,4-4-6 0,-5-3-2 15,5 1-2-15,0-2-1 0,4-2 0 16,2-1 0-16,0 1 0 0,0 6 1 16,6 4-1-16,-2 14-1 0,7 8 0 15,-3 5 1-15,-2 3-1 0,13-1-2 16,-5 3 1-16,11 3 0 0,-7 3 0 15,5 7 1-15,2 4-1 0,-8 3 0 16,1 5-1-16,-10 3-1 0,-1 2 1 0,-7 2 2 16,0 0 1-16,-11 2-4 15,-1-3 4-15,-9-1-5 0,3-1-3 0,-3-4-3 16,-4-2 3-16,2-3 2 0,7-5-3 16,-3-1-12-16,7-4-14 0,-1-2-19 15,1-1-4-15,6-2-11 0,4 1-6 16,-2-3-45-16,2-1-70 0</inkml:trace>
  <inkml:trace contextRef="#ctx0" brushRef="#br0" timeOffset="79868.34">2656 3864 199 0,'0'0'72'0,"0"0"-23"16,0 0 10-16,0 0-6 0,0 0-9 16,0-52-14-16,2 48-11 0,2 0-5 15,-1 1-7-15,-1 2-5 16,0 0-2-16,0-1-1 0,2 0 1 0,0 2-7 15,4 0-38-15,-2 0-16 16,-1 2-14-16,-3 0-18 0,-2 0-19 0</inkml:trace>
  <inkml:trace contextRef="#ctx0" brushRef="#br0" timeOffset="80450.22">2656 3864 205 0,'66'-65'77'0,"-68"57"-24"16,-2-1 8-16,0 0 1 0,2-1-16 0,-2 0 3 15,2 0-3-15,0 1-9 0,2 3-4 16,0 0-4-16,0 3 1 16,0 2-1-16,0 0-3 0,0 1-6 0,0 0-9 15,0 0-9-15,0 1-2 0,0 5-3 16,0 4-4-16,2 2 2 0,4 6 4 15,0 3 1-15,0 6 1 0,3 3 0 16,-5-1 0-16,2 3-1 0,0 0 1 16,2 2-1-16,-1-3 2 0,-1-6 0 0,-4 0-2 15,4-4 1-15,-4-2-1 16,2-2 0-16,0-7 0 0,-4-2-1 16,3-3 1-16,-3-3 0 0,0 0 1 0,0-2 0 15,0 0 1-15,0 0-1 16,0 0 2-16,0-2 3 0,0 1-2 0,0-4 0 15,-3-2 8-15,-5-5-1 0,0-1-6 16,4-5-4-16,-4-2 8 0,-3-6-2 16,1-4-1-16,4-3-2 0,-3-4 3 15,-1-5-7-15,4-1 1 0,4 3-1 16,2 2 1-16,0 9-1 0,0 6 0 16,2 6-1-16,2 4 0 0,2 3 1 15,2-1 0-15,1 0-1 0,-1 3-2 16,6 1 1-16,-1-1 1 0,1 5-2 15,1 1 3-15,-3 2-1 0,1 2-1 0,-1 5 0 16,-4 2-1-16,5 4-1 0,-5 0 3 16,-6 2-1-16,0 4 0 0,-2-1 2 15,-2 2 0-15,-4 2 0 0,-9 0 0 16,5-2 0-16,2-2-19 0,-9 1-11 16,7-2-10-16,-3-1-8 0,-1-2-14 15,8-2-15-15,-2 1-37 0,-1-4-48 0,3-5-129 16</inkml:trace>
  <inkml:trace contextRef="#ctx0" brushRef="#br0" timeOffset="80894.6">2859 3848 451 0,'0'0'82'0,"0"0"-42"0,0 0 11 15,0 0-6-15,6-60-14 0,-4 50-8 16,-2 0 1-16,2 2 5 0,2 3-7 16,0 0-11-16,7 2-4 0,-1-1-5 15,0 4-2-15,7 0 0 0,-3 3 0 0,9 3 1 16,-4 4-1-16,1 1-1 0,1 4 0 16,-4 2 1-16,1 2-1 0,-7 5 1 15,-1 1-1-15,-2-3 2 16,-2 1-1-16,-4-7 1 0,-2-4-1 0,0-5-1 15,0 1-1-15,-4-1 2 0,0-4 2 16,-2 0-1-16,2 0 1 0,-2-2 0 16,4 1 2-16,-3-2-2 0,1 0 1 0,-2 0-1 15,-2-2 2-15,2-2 1 16,2-2 0-16,-1-3 2 0,1-1-1 16,0-4-2-16,2-3-3 0,0-3 0 15,2-3-1-15,0-4 0 0,4 0 0 16,2 0 0-16,1 6-1 0,5 3 0 15,2 4-6-15,-1 1-21 0,7 4-23 0,-5 0-20 16,8 0-21-16,-3-2-82 0,-5 2-174 16</inkml:trace>
  <inkml:trace contextRef="#ctx0" brushRef="#br0" timeOffset="81692.92">3196 3741 338 0,'0'0'30'16,"0"0"-2"-1,0 0 7-15,0 0 7 0,0 0-15 0,0 0-15 0,0 0-5 16,0 0 6-16,-35 29-4 16,35-25-5-16,0 2 6 0,2-1-1 0,2 1 3 15,2 2 2-15,4-2 2 0,1-1-1 16,-1-1-1-16,7 1 3 0,-1-2 0 0,7-2-1 15,-7 0-6-15,7-1-4 16,2 0-1-16,-9 0-1 0,5-5-2 16,0 0 0-16,-9-1 0 0,-1-2-2 15,1 0 2-15,-6-2 2 0,-2 2 3 0,-2 0 11 16,-2-1 6-16,0 0-1 0,-4-1-11 16,-2 0 0-16,-4 0-5 0,1-2-2 15,3 4-2-15,-4-1-2 0,-3 4-1 16,3 2 0-16,-2 3 0 0,-1 0-3 15,5 6 2-15,0 4 1 0,-5 5-4 16,5 4 1-16,0 2 1 0,0 4 1 16,-1 0 0-16,1 2 0 0,8-1-1 15,0 1-4-15,0-3-11 0,2-3-5 16,8-2 2-16,5-1 11 0,-1-4 3 16,7 1 2-16,0-5 0 0,-5-2-7 0,9-8-30 15,-8 0 37-15,3-4-7 16,-3-8-8-16,1-1-2 15,-3-3 4-15,1-1 5 0,-5-1 2 0,1 0 10 0,-4-3 1 16,-1-1 1-16,-7-3 7 0,4-1 4 16,-2-1 9-16,0 1 7 0,-2 2-3 15,2 5 3-15,-2 6 0 0,2 6 7 16,-2 2-1-16,0 2-11 0,4 2-9 16,-4 0-4-16,0 1-5 0,0 0-6 15,2 4-3-15,2 2-4 0,3 10-1 16,-3 4 4-16,4 4 4 0,2 5 0 0,-3 1 3 31,-3-2-2-31,0 0-1 0,-2-6 3 0,4-2-3 0,2-8 0 0,-1-1 0 16,-1-2 0-16,-2-5 0 0,-2 1 1 15,4-3-1-15,-4-2 1 0,4 0-1 32,-4 0 2-32,5-5-1 0,-5-1 4 0,2-4 1 0,-2-2 4 15,4-7 5-15,0 0 0 0,3-6-6 0,-3 0 2 16,0-3-4-16,2-4-2 0,1-1-3 31,-1 3 1-31,-4 4-3 0,0 8 1 0,-4 7-1 0,0 9-2 16,0 2 2-16,0-3 0 0,0 3-6 15,0 0-10-15,-2 8-13 16,0 5-18-16,-2 3-40 0,-9 5 1 16,1 0-16-16,6-4-180 0</inkml:trace>
  <inkml:trace contextRef="#ctx0" brushRef="#br0" timeOffset="82131.55">3987 3792 262 0,'0'0'144'0,"0"0"-90"0,0 0-3 15,0 0 13-15,0 0-17 0,0 0-23 16,0 0-10-16,-35-4 0 16,33 4 1-16,2 0-4 0,0 0-2 0,0 0-1 15,0 0-1-15,0 0 0 0,4 0-6 16,5 0-1-16,9-1-6 0,7-1 6 15,8-1 0-15,6-1 0 0,-1 1-3 16,-9 1-40-16,-7 2-45 0,-3 0-75 16,-11 0-181-16</inkml:trace>
  <inkml:trace contextRef="#ctx0" brushRef="#br0" timeOffset="82289.6">4068 4019 581 0,'0'0'23'16,"0"0"-17"-16,0 0-6 0,0 0 37 16,0 0-14-16,56-9-17 0,-37 2-5 15,-5 1-1-15,5 1-1 0,-5-1-37 16,-4 0-52-16,7-3-44 0,-11 2-148 16</inkml:trace>
  <inkml:trace contextRef="#ctx0" brushRef="#br0" timeOffset="82683.5">4384 3677 505 0,'0'0'75'0,"0"0"-13"16,0 0-29-16,0 0 4 0,0 0-18 16,0 0-19-16,0 0-2 0,0 0 2 15,0 0 3-15,9 62 2 0,-3-38 0 16,4 4 1-16,-2 0-3 0,1 7-1 15,-3 0 1-15,2-3 0 16,-2-1-3-16,1-3 1 0,-3-9-1 0,0-5-1 16,0-2-3-16,2-7 0 0,-4-1 1 15,0-4-2-15,-2 0 3 0,0 0 2 0,0 0 2 16,0-3 4-16,0 0 2 0,0-5-1 16,-2-3-2-16,-6-2 22 0,4-6-16 15,-2-2-1-15,2-3 2 0,-7-3 5 16,-1-4-3-16,4-1-7 0,1-4 1 15,-1-2-4-15,0 0-2 0,6 3 1 0,2 2-3 16,0 6 1-16,2 5-1 16,8 4 0-16,-2 1-3 0,3 4-1 0,3 3-18 15,-1 3-14-15,-3 2-19 16,6 5-15-16,-3 5-12 0,-5 5-48 16,-2 3-60-16</inkml:trace>
  <inkml:trace contextRef="#ctx0" brushRef="#br0" timeOffset="83015.27">4360 3842 237 0,'0'0'288'16,"0"0"-236"-16,0 0-17 0,0 0 14 16,0 0-2-16,0 0-14 0,0 0-13 15,0 0 5-15,-3-23-6 0,10 15-11 0,5 1-1 16,0-2-2-16,5 3-2 0,2 1 3 15,5 0-3-15,1 2 0 0,-2 0-2 16,6 1 0-16,-4 2-1 0,0 0 1 16,-7 0-1-16,1 3 1 0,-7 3-1 15,3 1-2-15,-7 1 1 0,-2 3 1 16,-2 1-2-16,0 2 1 0,-2 0 1 16,-2 2 0-16,0 1 0 15,0-1 2-15,-4 1-1 0,2 1 0 0,0-5 0 16,0 2 0-16,0-2 0 15,2 1-1-15,-2-4 0 0,2-3-19 0,0-3-14 16,0-3-18-16,0-1-14 0,0 0-22 16,-2-5-52-16,-4-2-154 0</inkml:trace>
  <inkml:trace contextRef="#ctx0" brushRef="#br0" timeOffset="83173.39">4643 3639 559 0,'0'0'64'0,"0"0"-31"0,0 0 1 16,0 0-1-16,0 0-17 0,0 0-10 16,0 0-5-16,0 0-1 0,0 0-4 15,8-2-2-15,-4 15-1 0,0 0-29 16,0 2-17-16,5 0-51 0,-7-5-56 16,-2 0-149-16</inkml:trace>
  <inkml:trace contextRef="#ctx0" brushRef="#br0" timeOffset="83614.33">4752 3621 516 0,'0'0'58'16,"0"0"-10"-16,4-50 9 0,-4 42 2 16,3 0-17-16,-3 2-16 0,2 3-6 15,-2 3 0-15,0 0-6 0,0 0-6 16,2 2-6-16,-2 0-2 15,8 5-2-15,-4 4-1 0,2 1 1 0,-2 3 0 16,1 2 2-16,-3 5 3 0,-2 0-3 16,0 4 1-16,0 4-1 0,0-4 1 15,0 2 0-15,0-3 0 0,0 0 0 0,0-2 0 16,0 1-1-16,0-2 1 0,0 0-1 16,0-5 0-16,0 2 0 0,0-7-18 15,2-1 9-15,0-3-5 0,6-2 3 16,-2-2 5-16,0-4 0 0,1 0 2 15,-1 0 3-15,4-3 1 0,-2-1 1 16,1-3 1-16,-3-2 1 16,4-2-1-16,-2 0 16 0,-3-4 1 15,1 0-8-15,-2-1-1 0,-2-2 3 0,4-1-3 0,-6 5-3 16,0 2-2 0,-2 1-1-16,-6 6 0 0,2 0-1 0,-5 2-3 0,-5 2-2 15,5 1-1-15,-9 1 0 0,7 7-25 16,-7 3-8-16,5 6-14 0,-5 0-31 15,7 1-29-15,-7 0-69 16,7-2-125-16</inkml:trace>
  <inkml:trace contextRef="#ctx0" brushRef="#br0" timeOffset="84056.12">5219 3637 251 0,'0'0'52'0,"0"0"-14"0,0 0 34 16,0 0-1-16,0 0-9 0,0 0-18 16,-2-55 0-16,-2 50-8 15,0 2 0-15,-2 0 3 0,4 3-7 0,-6-1-4 16,6-1-10-16,-3 2-2 0,3 0-7 16,-4 5-8-16,2 3-1 0,-4 6-3 15,-3 2 0-15,3 3 2 16,2 4-1-16,-6 1 2 0,3 2 0 0,1 6 0 15,-2 1 0-15,1 2 0 0,5 1 0 16,2-2 0-16,0-1 0 0,2-1-1 16,2-1-27-16,2-2-7 0,7-4-3 0,-1-3-30 15,0-8 51-15,5-3-25 0,-3-6-15 16,5-5-6-16,-3 0 2 16,-1-8-43-16,-1-2-114 0</inkml:trace>
  <inkml:trace contextRef="#ctx0" brushRef="#br0" timeOffset="84391.48">5288 3751 466 0,'0'0'65'0,"0"0"-2"0,0 0 7 16,0 0-12-16,0 0-19 0,0 0-15 16,0 0-11-16,0 0-7 0,0 0-6 15,-11-10-2-15,7 25-2 0,-2 0 4 16,-2 5 2-16,2 0-1 0,-1 0 0 15,5 4-1-15,-2-2 1 0,0 0-1 16,4 0 0-16,0-5 0 0,4-3-1 16,2-4-5-16,3-3-1 0,1-2 1 15,0-5 4-15,1 0 2 0,1 0 0 16,0-8 0-16,1-3 3 0,-1 1-1 16,-1-5 2-16,-5 2 1 0,-2-3 10 15,-2-1 3-15,0-1-6 0,-2-3 1 16,0-2-7-16,-4 0-4 0,-2 0-2 0,-5-3 0 15,-3 2-3-15,-1 1-17 16,3 7-2-16,0 4-35 0,1 4-6 16,-3 4-22-16,3 4-95 0,3 0-177 0</inkml:trace>
  <inkml:trace contextRef="#ctx0" brushRef="#br0" timeOffset="84610.21">5381 3636 194 0,'0'0'410'0,"0"0"-329"16,0 0-9-16,0 0 6 0,53-21-38 15,-42 28-23-15,-3 3-8 0,7 4-2 0,-5 2-1 16,-2 6-4-16,5 3 2 16,-7 7 0-16,-2 0-1 0,-4 6-2 0,0 3 0 15,-8 5 1-15,-5-1-2 0,1-1 0 16,-9-3-27-16,9-6-30 0,-9-2-47 15,5-2-3-15,-7 0-74 0</inkml:trace>
  <inkml:trace contextRef="#ctx0" brushRef="#br0" timeOffset="96029.2">7144 8259 229 0,'0'0'85'0,"0"0"-34"16,0 0-9-16,0 0 13 0,0 0-5 16,0 0-12-16,0 0-5 0,10-52-5 0,-10 50-2 15,0 1-5-15,0-1 3 16,0 1-1-16,0 1-5 0,0 0-3 0,0 0-4 15,0 0-3-15,0 0-4 0,2 3-3 16,-2 3-1-16,2 2 0 0,-2 2 2 16,3 2 0-16,-3 4 0 0,2-1-1 15,-2 3 0-15,2 4 0 0,0 2 2 16,0 1-2-16,0 1 1 0,2 2-1 16,-2 1 0-16,4 3 0 0,-2 0-1 0,3-1 1 15,-3-2 0 1,2 0-1-16,0 0-1 0,4-1 0 0,-1-6 2 15,-1 0-1-15,-2-7 1 0,5-2-1 0,-1-4 0 16,0-2-1-16,1-4-23 16,-1-3-10-16,-2-4-7 0,0-3-7 0,5-2-23 15,-7-3-37-15,0 1-66 0</inkml:trace>
  <inkml:trace contextRef="#ctx0" brushRef="#br0" timeOffset="96270.03">7287 8410 422 0,'0'0'94'0,"0"0"-37"0,0 0 11 0,0 0 8 16,0 0-26-16,0 0-14 0,0 0-7 16,0 0-7-16,0-29-7 0,0 30-9 15,0 3-6-15,4 5 0 0,0 3 1 16,-2 4 1-16,2 2 2 0,-2 1-2 15,4 0-1-15,-4 3 1 16,5 1-1-16,-3-1-1 0,2 3 0 0,0-1-69 0,-4 1-57 16,-2 0-45-16,0-6-207 15</inkml:trace>
  <inkml:trace contextRef="#ctx0" brushRef="#br0" timeOffset="98558.09">2997 9501 303 0,'0'0'84'0,"0"0"-29"0,0-29 10 16,0 26 2-16,0 2-10 0,0 1-15 0,0 0-12 16,0 0-6-16,0 1-9 0,0 4-7 15,2 5-8 1,3 4-3-16,1 5 3 0,4 7 4 15,-4 3-3-15,-2 3 3 0,1 4-1 0,1 3-2 0,0 1 0 16,0 2 1-16,0-3 0 0,-2-2-2 16,1-4 1-16,1-5 1 0,-2-7 0 15,2-3-1-15,-4-5-1 0,2-5 2 16,-4-2-2-16,0-3 0 0,0-3 0 16,0 0 2-16,0-3 3 0,-4-6 7 15,-4-2-9-15,0-4-2 0,-1-3-1 16,-1-2 1-16,-6-5 2 0,5-3 0 15,-5-4 12-15,5-5 0 0,-1-4-11 16,0-5 0-16,5-3-1 0,5-3-2 0,2 4 0 16,0 4 0-16,0 5 0 0,2 7 0 15,2 6-1-15,3 8-1 0,3 3-1 16,-2 2 1-16,-2 2-1 0,13 3 1 16,-4 3 1-16,9 5-4 0,-7 0 2 15,8 7 0-15,-3 4 1 0,-5 4 0 16,2 4 0-16,-7-1 1 0,0 4 0 0,-5 0-2 15,-5 2 0 1,-2 1 2-16,-7-3 1 0,-5 3-1 0,2-3 0 16,-3-1 0-16,-3 1-1 0,1-4-1 0,-1-1-9 15,5-2-14-15,-5-2-19 0,6-2-12 16,-3-2-20-16,3-5-58 16,2-3-58-16</inkml:trace>
  <inkml:trace contextRef="#ctx0" brushRef="#br0" timeOffset="99006.58">3334 9387 351 0,'0'0'70'0,"0"0"-25"0,0 0 6 0,0 0 5 0,0 0-17 0,0 0-14 15,0 0-6-15,0 0-2 0,-10-16-4 16,10 16-8-16,4 0-2 0,0 0-2 16,13 0 0-16,-5 6 4 0,1 2 5 15,5 3-3-15,1 5 3 16,1 0-4-16,3 5-4 16,-4 4 0-16,-1 5 1 15,-11 5-3-15,-3 1 1 0,-4 1-2 16,-4 0 1-16,-5-5-3 0,-5-6-24 15,3-7 15-15,1-8 10 0,0-2 2 16,2-4 2-16,1-1 0 0,1-3-1 16,-6-1 2-16,3 0 2 0,3 0-2 15,2-5 8-15,-4 0 13 0,2-4-1 0,2-1 3 0,1-3-4 0,1-4-10 32,2-2-2-32,0-2-4 0,2-4 1 0,5-4-3 15,3-1-1-15,0 1-1 16,9 5-2-16,-5 4 0 0,11 4 0 0,0 4-2 15,-2 2 0-15,6 1-5 0,2 2-70 16,-2 3-18-16,0-1-66 0,-9 3-184 16</inkml:trace>
  <inkml:trace contextRef="#ctx0" brushRef="#br0" timeOffset="99457.58">3841 9450 406 0,'0'0'134'15,"0"0"-94"-15,0 0 1 16,0 0 5-16,-60-14-18 0,45 15-15 0,5 3-8 16,-5 1 3-16,3 2-1 0,4 4-5 15,0-1-2-15,-1 0 0 0,5 3 0 16,4-1-2-16,0 1 0 0,4 0 2 16,7-3 0-16,-1-1-2 0,2-3 1 15,11-2 0-15,4-1 1 0,0-1 1 16,4 0 2-16,-2-2-2 0,0-2 2 0,0-5-2 15,2-2 0-15,-4-5 2 16,-5 1-2-16,-5-2 4 0,-1 3-5 0,-7 1 2 16,-7-1 0-16,-2 1 3 15,-2-1 28-15,-7-3-8 0,-5-1-15 0,4 2-3 16,-11-1-7-16,4 5 0 0,-3 2 1 16,1 2 0-16,-2 5 4 0,-1 1 0 15,5 4-5-15,-4 9 1 0,5-1 0 16,-1 5-1-16,9 2-2 0,-2 2 1 15,-3 4 1-15,5 0 0 0,-2 3 0 16,-1-3-3-16,7 0 3 0,0-5 0 16,4-1-1-16,4-1-1 0,5-2 1 15,5-4 0-15,-2 2-1 16,11-2 1-16,4 2 1 0,2-3 0 0,-2-4-7 16,6-3-5-16,6-4-25 0,-4-3-6 0,5-5-12 15,-3-5-24-15,0-2-54 16,-6 1-100-16</inkml:trace>
  <inkml:trace contextRef="#ctx0" brushRef="#br0" timeOffset="99797.15">4339 9414 169 0,'0'0'267'0,"0"0"-198"0,0 0 9 16,0 0-7-16,0 0-8 0,-52-43-21 16,50 40-7-16,0 3-2 0,2 0-9 15,-2 0-6-15,2 0-7 0,0 3-9 16,2 6-2-16,2 3-2 0,2 4 2 15,3 1 0-15,7 5 2 0,-8 3 0 16,9 7-2-16,-5 4 0 0,-1-1 0 16,3-2-1-16,-3-2 1 0,-3-5 1 15,2-5 0-15,-2-8-2 0,-1-4 1 0,-3-5 0 16,-2-2 1 0,0-2-1-16,4-2 2 0,-4-7 0 0,0-4 3 15,0-2 0-15,0-2-2 16,-2-2 0-16,0-3 0 0,0-1 16 0,0-7-10 15,2-3-3-15,1-4-1 0,1-1-4 0,0 4-1 16,0 8 1-16,0 9-1 0,4 6-3 16,-4 6 3-16,3 3-1 0,-1 1-12 15,6 1-28-15,1 2-15 0,3 1-34 16,7-3-35-16,0 0-101 0</inkml:trace>
  <inkml:trace contextRef="#ctx0" brushRef="#br0" timeOffset="100049.51">5153 9479 447 0,'0'0'48'0,"0"0"-42"15,0 0 9-15,0 0 49 16,0 0-13-16,0 0-26 0,0 0-1 0,0 0 7 0,0 0-11 15,-39-38 4-15,39 35-7 0,0-1-3 16,2 2-7 0,4 0-6-16,9 0-1 0,3 2-1 0,9-3 0 0,4 0 1 15,2 2-2-15,0 1 2 0,-4 0-3 16,-6 0-68-16,-6 3-32 16,-9-1-102-16</inkml:trace>
  <inkml:trace contextRef="#ctx0" brushRef="#br0" timeOffset="100238.61">5145 9637 526 0,'0'0'116'0,"0"0"-113"0,0 0 0 32,0 0 0-32,0 0 31 0,64-7-18 0,-37 0-7 0,2-1-2 0,4 5-4 31,4-1-1-31,0 3 0 0,1-1-2 0,-5 2-1 0,0 1-55 0,-4-1-50 15,-11 0-140-15</inkml:trace>
  <inkml:trace contextRef="#ctx0" brushRef="#br0" timeOffset="100647.86">6139 9298 533 0,'0'0'39'0,"0"0"13"15,0 0-1-15,0 0 24 16,0 0-20-16,0 0-29 0,0 0-8 16,0 0-8-16,0 0-8 0,2-6-2 31,-2 21-2-31,5 1 2 0,-1 7 1 0,4 2 0 0,0 3-1 0,-2 2 2 0,3 0-2 16,1 4 2-16,-2-1-2 0,1 3-2 15,-1-1-2-15,0-6 4 0,0-5-12 16,1-7-5-16,-3-5 13 0,-4-2 3 15,0-6 1-15,0-4-3 0,-2 0 2 16,0 0 1 0,-2-7 6-16,0-6 0 15,-4-2-4-15,0-3-1 0,-3-3 1 16,-3-3 2-16,4-4 4 0,-5-6 7 16,1-2-4-16,1-7-2 0,1-6 2 15,-2-5-2-15,5-4-3 0,5 4-6 16,2 5 0-16,2 10-1 0,5 8 1 0,3 4-1 15,2 6 0-15,9 4 0 0,-2 5 1 16,6 9-4-16,-9 3-22 0,5 6-9 16,-5 8-29-16,-7 2-29 0,-9 2-44 15,-3 0-195-15</inkml:trace>
  <inkml:trace contextRef="#ctx0" brushRef="#br0" timeOffset="100997.69">6106 9408 528 0,'0'0'40'16,"0"0"-14"-16,0 0 20 0,0 0 24 15,-12-59-27-15,10 47-22 0,2 1 1 16,0 0 2-16,0 3-7 0,4 1-2 16,4-1-4-16,0-1-5 0,7 2-4 15,4 0 0-15,7 3 1 0,7-1-3 16,7 3 0-16,-1 2 0 0,4 0 1 15,-1 9 0-15,-7 0-1 0,-2 3 0 16,-4 0 2-16,-10 1-2 0,-3 2 0 16,-4-1 0-16,-3 1 0 0,-5 2-2 15,0-1 0-15,-4 2 2 0,0-1 0 16,-4 0 1-16,2-1-1 0,-6 0 1 0,8-3 0 16,-3-2-1-16,3-3 1 0,-2 1-1 15,2-2 0-15,0 0 0 0,0-3 1 16,0 1-1-16,0-1 1 0,0-2-1 15,0-2-6-15,0 0-27 0,0-3-20 16,0-3-24-16,-2-6-55 0,-6-1-133 16</inkml:trace>
  <inkml:trace contextRef="#ctx0" brushRef="#br0" timeOffset="101199.66">6516 9037 11 0,'0'0'706'15,"0"0"-655"-15,0 0 0 0,0 0 11 16,0 0-27-16,0 0-17 0,0 0-10 16,0 0 1-16,0 0-1 0,-3-16-5 15,3 19-3-15,0 2-2 0,0 2 0 16,0 3-7-16,9 1-16 0,-5 4-17 16,4-1-24-16,0 0-27 0,-1-1-21 15,3-2-80-15,-2-4-220 0</inkml:trace>
  <inkml:trace contextRef="#ctx0" brushRef="#br0" timeOffset="101598.34">6724 9057 665 0,'0'0'32'16,"0"0"27"-16,0 0 15 0,0 0-9 15,7-52-34-15,-7 50-14 0,0 1-5 0,0 1-2 16,0 0-5-16,0 5-3 0,0 2-2 15,0 5-3-15,0 4-1 0,0 7 2 16,0 3 2-16,0 5 1 0,0 4-1 16,2 4 0-16,-2 5 0 0,0 4 0 15,0-3 0-15,2-1 1 16,4-6 1-16,0-2-2 0,9-2 0 0,-3-5-1 16,4-1 0-16,-1-6 1 15,1-3 0-15,-1-4 0 0,-3-5 0 0,5-4 0 16,-9-6-1-16,-2 0 2 0,7-3-1 15,-7-3 1-15,-2-2-1 0,0-2 4 16,0-1-3-16,-4-2 1 16,0-2 0-16,-4-4-2 0,-4 0 3 0,0-2-2 0,-9 1 0 15,1 0-1-15,-1 4 0 0,1 4-1 16,-1 2 1-16,0 6-2 0,5 3-1 16,0 2-13-16,-5 6-4 0,5 4-10 15,1 2-10-15,-1 2-14 0,6 4-13 16,-2 0-27-16,5-1-58 0,-1-2-107 15</inkml:trace>
  <inkml:trace contextRef="#ctx0" brushRef="#br0" timeOffset="101908.73">7262 9175 660 0,'0'0'53'16,"0"0"-6"-16,0-55 5 0,0 47 3 16,0 3-28-16,0 4-11 0,-2-1-2 15,-4 1 0-15,1 1-6 0,-3 3-6 16,-4 9-2-16,-7 5-3 0,3 5 0 16,-7 4 2-16,8 1 1 0,3-1 0 0,2 2 1 15,3 1-1-15,1 3 0 0,6 3 0 16,0-2 0-16,4 3 0 0,5-1-3 15,3 0-18-15,7-2-5 0,1 0-8 16,-1-2-42-16,6-6 29 0,0-4-17 16,-3-10-38-16,5-9-61 0,-6-2-146 15</inkml:trace>
  <inkml:trace contextRef="#ctx0" brushRef="#br0" timeOffset="102376.43">7551 9303 591 0,'0'0'44'16,"0"0"19"-16,0 0-9 16,0 0 0-16,0 0-24 0,0 0-17 0,0 0 1 15,0 0 0-15,0 0-7 0,-2-31-7 16,-4 42-1 0,-2 2 0-16,-3 4 1 0,-3-1 2 0,-3 1 0 0,-1 1 1 15,-1-3-1-15,-2 0-2 16,5 0 0-16,-3-5-3 0,3 1-15 0,-1-3 1 15,3-4 1-15,3-2 2 0,1-2 3 0,4-1 7 16,-2-5 4-16,-1-2 1 0,3-2 0 16,0-1-1-16,4-1 1 0,0-5 0 15,2 0-1-15,0-3 1 0,2-2 1 16,4 1 1-16,0 2-1 0,5 3 0 16,-1 4 3-16,4 1-3 0,5 6-1 15,4 2-1-15,-1 3 0 16,5 5 0-16,0 4 2 15,2 5 0-15,-8 2-1 16,-5 1-1-16,-7 4 0 0,-9 4 0 16,0 6-1-16,-9 0 1 0,-7 0-1 15,1 0-4-15,5-5-24 0,-4-2 8 16,5-3 18-16,3-5 3 0,2-7 2 0,4 0 0 16,0-4 5-16,2 0 3 0,2-2-6 15,0 0-1-15,3-3 1 0,1 0-2 16,4 0 5-16,-1 0-4 0,3-3 0 15,-2-1 0-15,-3-3-3 0,-1-1-55 16,2-4-37-16,-4-7-57 0,1 1-185 16</inkml:trace>
  <inkml:trace contextRef="#ctx0" brushRef="#br0" timeOffset="102618.59">7861 8942 653 0,'0'0'67'0,"0"0"-11"16,0 0 13-16,0 0-15 0,0 0-26 16,0 0-14-16,0 0-4 0,0 0-1 15,66 17 4-15,-45 9 4 0,-4 4-9 16,3 6 0-16,-3 5 2 0,-5 3-3 0,-4 6-7 16,-5 3 0-16,-3 5 0 15,-7 5 0-15,-9 5 0 0,-3 1 0 16,-4 0 0-16,1-7-10 0,1-7-26 15,0-8 4-15,-1-3-3 0,-1-6-30 16,-14-4-67-16,-5-10-113 0</inkml:trace>
  <inkml:trace contextRef="#ctx0" brushRef="#br0" timeOffset="107933.54">3264 10710 353 0,'0'0'34'0,"0"0"37"16,0 0-1-16,0 0-9 0,0 0-5 16,0 0-13-16,0 0-5 0,0 0-4 15,-8-36-4-15,10 33-6 0,0 0-3 16,-2 1-2-16,2 2-9 0,-2 0-2 15,2 3-8-15,0 4 2 0,4 6-1 16,0 6-2-16,1 3 2 0,-1 8-1 16,-2-1 1-16,-2 0 0 0,0 0-1 15,2 0 2-15,0 0-2 0,-2-3 1 0,5-2-1 16,-5-3 0-16,2-3-27 16,0-4-29-16,-2-4-35 0,-2-3-28 15,-4-2-74-15</inkml:trace>
  <inkml:trace contextRef="#ctx0" brushRef="#br0" timeOffset="108153.95">3299 10468 531 0,'0'0'50'0,"0"0"9"15,0 0-13-15,0 0-13 0,0 0-22 16,0 0-8-16,0 0-2 0,0 0-1 15,0 0 0-15,6 8 0 0,5 3 0 16,-1-1 0-16,-2 3 1 0,7-1-1 16,-3 1-1-16,-2 1-73 0,1-4-69 15,-7 0-155-15</inkml:trace>
  <inkml:trace contextRef="#ctx0" brushRef="#br0" timeOffset="108372.72">3454 10764 479 0,'0'0'103'0,"0"0"-18"0,0 0-43 15,0 0 12-15,0 0-4 0,0 0-22 16,0 0-13-16,0 0-5 0,0 0-4 16,44-43-2-16,-26 36 0 0,3 1-4 15,2 1 0-15,-1 4 0 0,-5 1 0 16,4 1 0-16,-7 4 0 0,0 1-30 15,1 2-35-15,-7-1-49 0,3-3-99 16</inkml:trace>
  <inkml:trace contextRef="#ctx0" brushRef="#br0" timeOffset="108547.07">3673 10867 386 0,'0'0'152'15,"0"0"-118"-15,0 0 3 0,0 0 6 16,0 0-2-16,0 0-26 0,58-40-12 16,-29 30-2-16,0 0 0 0,-2 0 0 15,-2 5-1-15,2 0-3 0,-1 1-42 16,-1 0-17-16,-8-1-50 0,-1-2-123 16</inkml:trace>
  <inkml:trace contextRef="#ctx0" brushRef="#br0" timeOffset="109082.76">4211 10471 343 0,'0'0'59'15,"0"0"15"-15,-44-59-2 0,36 46-11 0,0 0-14 16,2 0-14-1,4 1 4-15,-3 0 1 0,5 5-13 0,0 2-2 0,0 1 5 16,0 3-14-16,9-4-7 0,-1 3-5 16,0 1 1-1,11 0-1-15,-1 1-1 0,9 0 0 0,4 0 1 0,0 7 0 16,0 0-1-16,-2 5 0 0,-6 0 0 16,-4 3 0-16,-9 1-1 0,-2 3 0 15,-8 3 0-15,-4 3 1 0,-8 0-1 16,-5 0-3-16,-4-3-30 0,-3-1-10 0,3-1 7 15,-4-3 4-15,0 0 6 16,9-4 15 0,-1-1 9-16,9-3 2 0,0-1 0 15,-1-1 0-15,5-4 0 0,2 0 0 16,2-3 0-16,0 0 2 0,-2 1 2 0,2-1 13 0,0 0 3 0,2-1 4 16,4-5-7-16,7 3-8 0,-3-1 2 15,9 1-3-15,-1 3 7 0,11-1-1 16,0 1 1-16,4 4-2 0,-2 6-3 15,-6 1-6-15,-6 1 0 0,-1 2 4 0,-7 0-4 16,-7 1-1-16,-4 1 0 16,0-3-2-16,-2 0 2 15,-11 0 1-15,-5-1-1 0,3 0 0 0,-7-2-1 16,-1-3-1-16,6 0-1 0,-8-4-6 0,9-3-33 16,-5 0-24-16,-6-1-44 15,-4-5-75-15,0 1-263 0</inkml:trace>
  <inkml:trace contextRef="#ctx0" brushRef="#br0" timeOffset="111193.52">2956 11728 273 0,'0'0'101'0,"0"0"-36"0,-2-30 11 16,4 23-5-16,-2 3-10 0,0 2-11 0,0-1-10 16,0 1 1-16,2 1 1 0,-2 1-1 15,0-3-23-15,0 3-8 0,0 0-6 16,4 3-1-16,-2 6-1 15,-2 6-2 1,2 5 2-16,0 8-1 0,-2 1 0 16,5 5-1-16,-5 3 2 0,0-1-2 15,0-2 1-15,0-4-1 0,0-3 0 16,2-4 0-16,0-2-5 0,-2-6-21 16,2-4-16-16,0-4-33 0,-2-2-18 15,0-5-67-15,-6 0-151 0</inkml:trace>
  <inkml:trace contextRef="#ctx0" brushRef="#br0" timeOffset="111382.54">2871 11549 507 0,'0'0'116'0,"0"0"-81"15,0 0-8-15,0 0 14 0,8-52-4 0,-5 47-15 16,1 0-6-16,-2 4-8 0,-2 0-4 15,0 1-2-15,0 0-1 16,2 1-1-16,2 3-1 0,0 3-9 0,-2 4-48 16,4 0-12-16,-4 1-39 0,1 0-78 15</inkml:trace>
  <inkml:trace contextRef="#ctx0" brushRef="#br0" timeOffset="111620.21">3241 11803 466 0,'0'0'86'0,"0"0"-11"16,0 0-11-16,0 0-8 0,0 0-16 0,0 0-16 16,0 0-5-16,37-55-9 0,-30 47-6 15,1 1-2-15,-2 3 0 0,2 1-2 16,7 3-2-16,-5 0 2 0,3 3-2 15,5 3-19-15,1 1-25 0,-3 2-35 16,-5 1-36-16,1-2-83 0</inkml:trace>
  <inkml:trace contextRef="#ctx0" brushRef="#br0" timeOffset="111814.45">3305 11980 573 0,'0'0'46'0,"0"0"6"15,0 0-24-15,0 0 2 16,0 0-5-16,0 0-18 0,0 0-3 0,0 0-1 16,0 0-2-16,56-16 1 0,-39 11-1 15,1-2 0-15,1 4-1 0,-5 1 0 16,-1 1 0-16,1 1-19 0,-6-2-50 16,-1-1-57-16,-3-1-144 0</inkml:trace>
  <inkml:trace contextRef="#ctx0" brushRef="#br0" timeOffset="112438.93">3746 11728 425 0,'0'0'55'0,"0"0"4"0,0 0-10 0,0 0-14 15,0 0-4-15,0 0-12 0,0 0-2 16,-19-56-4-16,21 47-1 0,6-1 0 15,7 1-3-15,-5 1-2 0,9 0-3 16,-3-1-1-16,9 4 0 16,2 2 0-16,-2 2 0 0,4 1-2 0,0-1 2 0,2 8-2 15,-7 2 1-15,-5 2-1 0,0 1 1 16,-9 7 1-16,0 0-2 0,-6 3 0 16,-4 2 0-16,-4-2-1 0,-6-1 0 15,2-3-11-15,-3 0-8 16,-5-2 2-16,6-4 6 0,1-3 4 0,-3 0 1 15,6-4 3-15,-1 1-2 0,3-3 2 16,-4 1 3-16,0 0 0 0,4-4 0 16,2 1 0-16,0-1 0 15,-1-2 3-15,3-1 3 0,0-1 10 0,0-1-7 0,0 1-2 16,3 1-2-16,3 0-3 16,6 1-1-16,1 2 0 0,1 0-1 15,5 5 2-15,7 4-1 0,-5 2 4 0,6 1 7 16,-2 3-4-16,-4 0 1 0,-5 1 3 15,-6 2-8-15,1 0 1 0,-9 0-3 16,-2-4 2-16,0 1-1 0,-13-3-1 16,-1 1 4-16,-9 2-2 0,5-3-4 15,-9 2 0-15,0 1-1 0,-2-6-8 16,6 1-30 0,-4-3-14-16,2-1-31 0,1-2-49 0,9 1-51 0</inkml:trace>
  <inkml:trace contextRef="#ctx0" brushRef="#br0" timeOffset="112817.13">4849 11951 507 0,'0'0'57'0,"0"0"7"15,-10-57-23-15,10 53-2 0,0 0-3 16,0 3-19-16,4 1-5 15,-2 0-5-15,0 6-4 0,5 6-2 0,1 4 5 0,2 5 3 16,1 5 6-16,-5 2-7 0,-2 3-1 16,-4 1-4-16,0-1 0 0,-2-1 0 15,-4-1-1-15,-5-5-2 0,-3-2-12 16,1-3-19-16,-5-6-17 0,7-4-18 16,3-6-39-16,-6-3-87 0</inkml:trace>
  <inkml:trace contextRef="#ctx0" brushRef="#br0" timeOffset="113037.63">4843 11684 634 0,'0'0'71'0,"0"0"-40"16,0 0-5-16,0 0 8 0,0 0-21 15,0 0-9-15,0 0-2 0,0 0 0 16,0 0 0-16,-4 3-2 0,4 2 0 16,0 4-7-16,0 0-36 0,0 2-25 15,0 0-31-15,0-2-69 0,0-4-162 16</inkml:trace>
  <inkml:trace contextRef="#ctx0" brushRef="#br0" timeOffset="113321.01">5736 11558 498 0,'0'0'92'0,"0"0"-35"15,0 0 5-15,0 0 9 0,0 0-21 0,-4-51-19 16,4 50-4-16,-2 1-4 0,0 0-4 15,2 2-4-15,-4 1-8 16,4 7-2-16,0 5-5 0,0 7 0 0,0 7 1 16,4 2-1-16,-2 2 1 15,0 4-2-15,4 3 2 0,-2-1-1 0,1-2 0 16,1-5 0-16,2-6-14 0,-2-8-17 16,0-5-22-16,-1-5-35 0,-5-5-33 15,0-3-95-15</inkml:trace>
  <inkml:trace contextRef="#ctx0" brushRef="#br0" timeOffset="113509.04">5695 11190 475 0,'0'0'218'15,"0"0"-185"-15,0 0-18 0,0 0 17 16,0 0 0-16,0 0-21 0,0 0-10 15,0 0 0-15,0 0 0 0,25-14 0 16,-15 24-1-16,0 1-33 0,-1 7-51 16,-5-3-54-16,-2-1-112 0</inkml:trace>
  <inkml:trace contextRef="#ctx0" brushRef="#br0" timeOffset="113871.64">6431 11360 698 0,'0'0'59'0,"0"0"-34"0,0 0 18 15,0 0 18-15,0 0-31 0,0 0-16 16,0 0-8-16,0 0 5 0,0 0-4 16,-4-34-4-16,-7 43 2 0,1 3-5 0,-13 6 2 15,3 4-2-15,-7 2 0 16,-6 4-1-16,0 0 0 0,0 5 0 0,-1 0 0 15,8 0 0-15,7-5 1 0,11-5-1 16,6-5 1-16,2-2-3 0,2 1 1 16,8-5-1-16,-4-1 2 0,-2-1 1 15,5-4-1-15,-5-2 1 0,4 1 0 16,0 0 0-16,1 0 0 0,3 1 0 16,7 0-2-16,3 1 2 0,7 0 2 15,4-1-2-15,5-1-2 16,3-2 2-16,4 2 0 0,1 0 0 0,-3-1-1 15,-1 2-10-15,-5-3-20 0,-10 0-22 16,-7-2-17-16,-13 0-45 0,-7-1-85 0,-9 0-264 16</inkml:trace>
  <inkml:trace contextRef="#ctx0" brushRef="#br0" timeOffset="114265.67">6813 11560 590 0,'0'0'57'0,"0"0"-38"16,0 0 10-16,0 0 24 16,0 0-9-16,0 0-16 0,35-53-7 0,-28 46-4 15,-3 4-9-15,2 1-2 16,0 0-3-16,9 2-2 0,1-1 0 0,9-1-1 15,0 2-1-15,-3-1 0 0,1 1 1 16,2 1-19-16,-8 4-42 0,-5 3-37 16,-4 0-67-16,-6-1-164 15</inkml:trace>
  <inkml:trace contextRef="#ctx0" brushRef="#br0" timeOffset="114455.13">6890 11732 604 0,'0'0'61'0,"0"0"-20"16,0 0-31-16,0 0-4 0,0 0 11 16,0 0 0-16,0 0-6 0,0 0 0 15,0 0-4-15,66 10-2 0,-43-17-3 16,1-2-2-16,-1 2 0 16,-6-1-41-16,1-2-42 15,-7-5-57-15,1-3-176 0</inkml:trace>
  <inkml:trace contextRef="#ctx0" brushRef="#br0" timeOffset="114802.08">7469 11273 671 0,'0'0'63'16,"0"0"-18"-16,0 0-8 15,0 0 5-15,0 0-18 0,0 0-10 0,0 0-7 16,0 0 1-16,0 0-2 0,-7-2-3 15,5 12-1-15,-6 4-2 0,-2 6 3 16,-5 3-1-16,-10 3-2 16,1 4 2-16,-10 1-1 0,1 2-2 0,-2 1 0 0,4 0-6 15,9-5 4-15,7-5 0 0,7-5 0 16,6-2-1-16,2-4-7 0,0 0-2 16,0-4 11-16,0-3 0 0,0-1 1 15,2-2 0-15,2-1 0 0,2-1 1 16,7-1-1-16,-1 0 1 0,9-1 0 15,-1-2 0 1,13-3 0-16,2-4 1 0,7 1 1 0,-1-4 1 0,5-1-2 0,-3 0 0 16,-4 1 0-16,-4 1 0 0,-8-1-1 15,-6 2-24-15,-11-3-40 16,-8-2-56-16,-2-2-56 0,-10 2-165 0</inkml:trace>
  <inkml:trace contextRef="#ctx0" brushRef="#br0" timeOffset="115022.83">7485 11366 574 0,'0'0'45'15,"0"0"23"-15,0 0 14 0,0 0-9 16,0 0-24-16,0 0-12 0,0 0-8 0,0 0-6 16,0 0-3-16,-29-6-5 0,27 21-7 15,0 4-8-15,2 4 0 0,0 3 0 16,0 3 0-16,8 2 0 0,1 6 0 15,-1 6 0-15,2 2 0 0,-2 6 0 16,5 0 0-16,-5 8-3 16,-2 8-58-16,-6 3-42 0,0 1-50 0,-4-14-104 15</inkml:trace>
  <inkml:trace contextRef="#ctx0" brushRef="#br0" timeOffset="118640.29">2991 13138 267 0,'0'0'12'0,"0"0"29"0,0 0-3 16,0 0-9-16,0 0 5 0,0 0 14 0,0 0 9 15,0 0-21-15,-4-34-6 16,2 28-6-16,2 1-3 15,-4 2-4-15,4-1-3 0,0 2-1 0,0 0-1 16,0 0-3-16,4 1-3 0,-2-2-3 0,2 2 1 16,2-1-2-16,-2 1 0 0,9 1 0 15,3-1-2-15,1 8 2 0,4 3 1 16,-3 2-3-16,-3 6 1 0,5 3 0 16,-7 2 0-16,-1 1-1 0,-2-1 1 15,-5 1-1-15,-3 0 1 0,-2-4-1 16,0 0 0-16,0-2 1 0,-2-2-1 15,0-3 0 1,-7 2 1-16,1-5-1 0,0-2-1 0,4-1 0 0,-1-3 0 16,-1-2 1-16,4-2 1 15,-6 0 0-15,6-2 0 0,-4-4 0 16,6-1 1-16,-4-3 3 16,1-3 7-16,1-5 5 0,2-1 2 15,2-10-9-15,3-4-2 0,3-3-4 16,10-2-1-16,-1 4-2 0,4 3 0 15,4 5-1-15,-5 7-1 0,5 6 0 16,2 4 0-16,-2 5-5 0,-5 1-41 0,7 3-18 16,-2 0-26-16,-8 0-51 15,3 4-102-15</inkml:trace>
  <inkml:trace contextRef="#ctx0" brushRef="#br0" timeOffset="119406.04">3473 13180 55 0,'0'0'412'16,"0"0"-348"-16,0 0-6 0,0 0-1 0,0 0-7 15,0 0-16-15,0 0-15 0,0 0 0 16,-13-8-3-16,13 8-6 0,0 0-6 16,0 0-4-16,0 0 1 0,4 0-2 15,3 1 0-15,5 2 1 0,1 3 1 16,1-2-1-16,3 1-1 0,-1-2 1 15,3 0 0-15,1-2 1 0,-3-1-1 16,6 0 0-16,-9-1 1 0,7-3-1 16,-9 0 0-16,3-2 0 0,-7 1 1 15,-4-1-1-15,-4 0 1 0,0-2 3 0,0 0-3 16,0-2 2-16,-6-2-2 16,-9-2 2-16,3 0-3 0,-5 2 1 0,-1 2-1 15,-1 3 0-15,3 5 3 16,-5 2 0-16,9 0 2 0,-5 9-4 15,3 1-1-15,1 5 0 0,1 3 0 0,4 3 1 16,1 2-1-16,1 2 0 0,0 1-2 16,6-1 2-16,0 0-2 0,4 1 1 15,2-2 1-15,0-3-1 0,5 0 1 16,5-5 0-16,-1 1-1 0,10-4 0 16,-3-1 1-16,1-3-1 0,4-3 1 0,4-4 0 15,-4-2 0-15,2-7 0 16,0-4 1-16,-5-4 0 0,5-3-1 0,-2-6 1 15,2-2-1-15,-6-3 2 16,-6-2 0-16,-1-2 1 0,-8-1 0 0,-1-2 3 16,-7-4 0-16,0 2 7 15,-3 0-1-15,-1 4-2 0,-4 6-8 16,0 8 2-16,0 1 3 0,1 7 6 0,1 5-8 16,2 3-3-16,-6 4-2 0,6 0 1 15,-1 8-1-15,-1 4-1 0,0 5 0 16,-2 3 0-16,-1 1 0 0,5 0 1 15,4 1 0-15,0 0 0 0,0 2 0 0,4 2-1 16,9 0 1-16,-1 2 0 16,1 1-1-16,5-2-1 0,-3-1 2 0,5 0 0 15,-3 2 0-15,2-6 0 16,-9 0 1-16,2-2-1 0,-6-5 1 0,-3 2-1 16,-3-4 0-16,0 1 1 15,-5-1 0-15,-11 1 1 0,3-1-1 0,-7 0 1 16,-1-3-1-16,-4-3-1 0,1-3 0 15,3-2-2-15,0-2-6 0,1 0-17 16,7-3-16-16,3-4-13 0,-3-2-11 0,7-4 1 16,-2-1 0-16,0-4-3 15,3-4-27-15,5-3 35 0,7 1-98 0</inkml:trace>
  <inkml:trace contextRef="#ctx0" brushRef="#br0" timeOffset="119626.38">4254 13236 415 0,'0'0'135'15,"0"0"-47"-15,0 0-28 0,0 0-8 16,0 0-15 0,0 0-18-16,0 0-8 0,10 5-3 0,3-5 4 0,1-2-3 15,5 0-4-15,2-2-2 0,8 1-2 16,-3 0-1-16,5 0 1 0,-6 2-1 15,-2-3-7-15,0 1-44 0,-3-2-34 16,-7-1-42-16,-9-1-110 0</inkml:trace>
  <inkml:trace contextRef="#ctx0" brushRef="#br0" timeOffset="119800.14">4260 13393 588 0,'0'0'51'16,"0"0"8"-1,0 0-17-15,0 0-15 0,0 0-2 0,-8 50-6 0,14-43-9 16,3-3-3 0,9 0 0-16,3 0 0 0,-1-3-3 0,9 0-1 0,2-2-1 15,3 1-1-15,-1 0-1 0,0-5 0 16,-2-5-46-16,0-4-66 16,-4-6-134-16</inkml:trace>
  <inkml:trace contextRef="#ctx0" brushRef="#br0" timeOffset="131892.44">5401 13078 80 0,'0'0'72'0,"0"0"-32"16,0 0-4-16,0 0 15 0,0 0-3 0,0 0-7 15,0-28-12-15,0 26 6 0,0 1 1 16,0 0-1-16,0-1-3 0,0-1-6 15,0 2 4-15,0-1-1 0,0 0-4 0,0 0-1 16,0 0-3-16,0 1 2 0,0 1-4 16,0-2-1-16,0 1-2 15,-2 0 0-15,2 1 1 0,0 0-3 0,0-1-1 16,0 0-6-16,0 1 1 0,0-1 0 16,0 1 1-1,0 0-4-15,0 0-1 0,0 1-3 0,0 0 2 0,0 3-3 16,0 2 0-16,2 2-2 0,-2 6 2 15,5 3 1-15,-1 5 1 0,-2 4-1 16,-2 5 1-16,0 2-1 0,2 2 0 16,-2-2 0-16,0-1-1 0,2-1 0 0,0-3 0 15,-2-3 0-15,2 1 0 16,-2-2 1-16,0-4 0 0,2 1-1 0,-2-7 1 16,2-4-1-16,-2-1 0 0,2-4 0 15,2-1-1-15,-4-4-6 16,2 1-17-16,-2 1 0 0,0-2-14 0,2 0-10 15,-2-5-6-15,7-3-8 0,-3-4-11 16,2-1-30-16,0-6-50 0</inkml:trace>
  <inkml:trace contextRef="#ctx0" brushRef="#br0" timeOffset="132536.75">5840 13171 182 0,'0'0'53'0,"0"0"6"0,0 0 5 16,0 0-9-16,0 0-6 0,0 0-6 16,0 0-1-16,0 0-8 0,-31-6-3 15,29 6-4-15,2 0-3 16,0 0-5-16,0 0 0 0,0 0-2 0,0 0-4 16,0 0 1-16,0 0-2 0,0-2 0 0,0 2 0 15,0 0 0-15,0 0-2 16,0 0 1-16,2 0 0 0,4 0-5 0,6 0-1 15,5 0 9-15,8 0 0 0,-1-3-1 16,5 1-1-16,2-2-2 0,0 0-4 16,0 2-2-1,-2 0-1-15,-2 0-1 0,-2 0-2 0,-4 1-1 0,-1 0 1 16,-5 0 0-16,1 0 0 0,-5 0 0 16,1 0 0-16,-6 0 1 0,-2 0-1 15,-2 1-1-15,-2-1 1 0,0 1 2 16,0 0-1-16,0 0-1 0,0 0-4 15,0 0-6-15,-2-1-3 16,-4-1-3-16,-2 0-9 16,0-1-22-16,1 1-18 0,1 2-6 15,-2 0-9-15,0 0-43 0,-1-1-57 16</inkml:trace>
  <inkml:trace contextRef="#ctx0" brushRef="#br0" timeOffset="132978.79">5947 12966 6 0,'0'0'258'0,"0"0"-184"0,0 0-20 15,0 0 10-15,0 0 6 0,0 0-21 0,0 0-5 16,0 0-8-16,-4-25 0 0,4 24 0 16,0 1-3-16,0 0-1 0,0 0-8 15,0 0-4-15,0 0-6 0,0 0-2 16,0 3-2-16,4 1-3 0,0 3 0 15,5 1 1-15,-5 4 0 0,4 1-1 16,-4 4-3-16,2 0 2 0,-2 5-1 16,3 1 2-16,-3 1-4 15,2 1-2-15,-4 0 0 0,2-2-1 0,0 2 0 16,0-2 0-16,-2-4 0 0,5 1-1 0,-3-3 1 16,-2 0 0-16,0-2-4 15,0-2-17-15,-2-1-6 0,0-2-18 16,0-1-31-16,-2-2-25 0,-2-2-49 0,-4-1-92 15</inkml:trace>
  <inkml:trace contextRef="#ctx0" brushRef="#br0" timeOffset="135810.72">8508 9258 360 0,'0'0'64'15,"0"0"3"-15,0 0-8 0,-39 7 7 0,31-4-16 16,2-1-3-16,6-1-6 0,0-1-11 15,0 0-9-15,0 0-8 16,0 1-9-16,6 0-1 0,2 1-2 0,9-1 2 16,-1-1 5-16,9 0-1 0,6-1-1 15,6-4-1-15,2 2-4 0,3-1 1 16,-5 1-1-16,-6 1 0 0,-4 2-1 16,-7 2-35-16,-5 1-49 0,-7 3-51 15,-8 0-101-15</inkml:trace>
  <inkml:trace contextRef="#ctx0" brushRef="#br0" timeOffset="135999.37">8622 9444 597 0,'0'0'48'0,"0"0"-41"16,0 0 18-16,0 0 29 0,64-22-28 15,-41 14-10-15,0-2-2 0,1 2-2 16,-1 2-7-16,0-3-5 0,0 2-3 15,-1 1 2-15,-3 1 1 0,-1 1-44 16,-3-1-41-16,-5 1-61 0,-4-2-212 0</inkml:trace>
  <inkml:trace contextRef="#ctx0" brushRef="#br0" timeOffset="136219.34">9244 9103 663 0,'0'0'78'16,"0"0"-29"-16,0 0-8 0,0 0 4 16,0 0-21-16,0 0-13 0,0 0-3 15,0 0-2-15,0 0 0 0,33 18 3 16,-27-1-5-16,-1 3-2 0,-1 3 1 16,0 0-1-16,0 1-2 0,-2 0-3 15,0 0-29-15,-2 0-38 0,0-3-50 0,-4-3-96 16</inkml:trace>
  <inkml:trace contextRef="#ctx0" brushRef="#br0" timeOffset="136655.37">8415 8179 225 0,'0'0'173'0,"0"0"-124"0,0 0 17 0,0 0-4 16,0 0-9-16,0 0-21 0,0 0-14 15,0 0-3-15,-2 32-4 0,15-28 2 31,7-1-2-31,7-1 0 0,6-2-1 0,6 0 0 0,7-3-8 0,4 0 0 16,-1 2 0-16,-3-1 0 0,-5 2-2 16,-10 4-1-16,-6 1-70 0,-13 1-57 0,-8 2-120 15</inkml:trace>
  <inkml:trace contextRef="#ctx0" brushRef="#br0" timeOffset="136817.79">8533 8442 478 0,'0'0'156'0,"0"0"-111"16,0 0-27 0,0 0 13-16,0 0-3 0,0 0-19 0,72-19-1 15,-39 7-3-15,3 2-3 0,-3 2-1 0,0 2 0 16,-4 1-1 0,2 1-10-16,-2 1-57 0,0-3-40 0,-5-2-85 0</inkml:trace>
  <inkml:trace contextRef="#ctx0" brushRef="#br0" timeOffset="136992.65">9263 8098 675 0,'0'0'80'0,"0"0"-14"0,0 0 5 16,0 0-15-16,0 0-31 0,0 0-20 15,0 0-5-15,0 0-1 0,0 0 1 0,25 33 0 16,-17-6 0-16,-2 7 1 0,-4 3-1 15,-2 5-11-15,-4 5-50 16,-10 6-68-16,-1-6-118 0</inkml:trace>
  <inkml:trace contextRef="#ctx0" brushRef="#br0" timeOffset="138522.87">6691 12979 132 0,'0'0'227'15,"0"0"-140"-15,0 0-1 0,0 0-6 16,0 0-8-16,0 0-6 0,0-49-8 16,0 46-16-16,0 3-6 0,-2-1-10 15,2 0-4-15,0 1-5 0,0 0-3 16,0 0-2-16,0 0-7 0,0 1-2 16,2 7-2-16,7 4-1 0,-1 8 0 15,-2 4 4-15,11 7-3 0,-9 5 2 0,0 1-1 16,2 1-1-16,-1-1 0 15,-3-1 0-15,0 0-1 0,2-5-2 16,-1 1 0-16,-1-4-18 0,0-3-15 16,2-2-7-16,0-6-35 0,-1-5-60 0,-3-3-81 15</inkml:trace>
  <inkml:trace contextRef="#ctx0" brushRef="#br0" timeOffset="138949.06">7940 13048 297 0,'0'0'74'0,"0"0"-13"16,0 0-2-16,0 0 4 0,0 0-14 15,0 0-13-15,0 0-10 0,0 0-7 16,-21 15 3-16,23-15 1 0,2 0-5 16,7-4-4-16,5-2 17 0,5-1-5 15,6-2-7-15,8-2-9 0,6-2-4 16,5-2-5-16,1 1 0 0,3 1 2 16,-9-2-3-16,-6 0 0 0,-4 2-25 15,-6-1-48-15,-10 1-37 0,-5 1-98 16</inkml:trace>
  <inkml:trace contextRef="#ctx0" brushRef="#br0" timeOffset="139154.37">8124 13036 594 0,'0'0'17'15,"0"0"27"-15,0 0-23 0,0 0 30 0,0 0-5 0,0 0-15 16,0 0-5-16,62 7-6 15,-52-9-9-15,0-1-5 0,3 1-4 0,-5-2-1 16,2 0-1-16,3 2-9 0,-5-2-34 16,2 1-34-16,-1 2-33 0,-3-2-92 15</inkml:trace>
  <inkml:trace contextRef="#ctx0" brushRef="#br0" timeOffset="139754.56">9017 12760 165 0,'0'0'303'0,"0"0"-258"16,0 0-6-16,0 0 18 16,0 0-6-16,-2-52-11 0,-2 47 0 0,-1 2-1 15,1 0-3-15,0 2-8 0,4 1-10 16,0 0-2-16,-2 0-6 0,2 0-5 0,0 1-2 15,0 3-1 1,-2 1-1-16,2 1-1 0,-4 1 0 0,0 2 0 16,0 2 1-16,-5 0 0 0,-5-2 0 15,-1 3-1-15,-9-1 0 0,1-2-2 0,-6 0-5 16,0-5-9-16,-2 1-5 16,4-4 2-16,0-1 1 0,7 0 8 0,3-5 10 15,1 1-2-15,3-4 2 0,5-2 3 16,0 0-3-16,-1-2 0 0,3-1 3 15,0-4 5-15,6 2 2 16,-2 0-1-16,2 3 2 16,2 2-3-16,2 2-1 0,4 1-1 0,5 1-1 0,1 2 1 0,5 1 0 15,6 3-1 1,4 1 2-16,4 5-1 0,0 1-3 0,-4 3 2 0,0 6-1 16,-3 5-2-16,-7 7-1 15,-2 5 0-15,-7 5 2 0,-8 9-2 0,-4 3 0 16,-11 3-1-16,-9-2-8 15,-5-4-8-15,-4-6-1 0,0-4 3 16,2-5 2-16,0-5 4 0,4-4 8 0,7-5 0 16,1-4 0-16,5-3 0 0,1-3 2 0,5-4 9 15,2-2 7-15,4-2-10 16,0 0 10 0,0 0-3-16,0-1 1 0,0-2 1 0,8-4-7 0,7 0-4 15,5-3-1-15,7 1-2 0,8-2-3 0,7 0-1 16,5 1-1-16,-1 1 3 15,3 1-2-15,-3 2-22 0,-1 1-32 0,-3 1-49 32,-3-2-127-32</inkml:trace>
  <inkml:trace contextRef="#ctx0" brushRef="#br0" timeOffset="141453.2">7841 13374 149 0,'0'0'73'0,"0"0"22"0,0 0-44 16,0 0-7-16,0 0 6 0,0 0 0 0,0 0 11 16,0-2-9-16,0 2-19 0,-5 0-6 15,1 0-9-15,2 0 2 0,0 0 5 16,0 2 4-16,0-1-5 0,2 0-6 15,0 0-6-15,0-1-4 0,0 0 0 16,0 0 0-16,0 0-2 0,2 3-1 16,4 2-2-16,9 0 0 0,-1 1-1 15,9 0-2 1,8-2 1-16,4 1 0 0,4 0-1 0,9-3 0 0,2-1 0 0,-5-2-18 16,-2-12-66-16,-9-7-73 0,-12-6-331 15</inkml:trace>
  <inkml:trace contextRef="#ctx0" brushRef="#br0" timeOffset="143012.15">3252 14374 450 0,'0'0'91'0,"0"0"-18"15,0 0-26-15,0 0-4 0,0 0-4 0,0 0-15 16,0 0-10-16,-15-32-8 0,17 35-3 16,4 5 0-16,3 5-1 0,-3 7 1 15,-2 3 0-15,-2 8 2 0,4 1-1 16,-4 5-1-16,7 1-1 0,-7 3-2 16,2 3 1-16,-2 1 0 15,-2-1 0-15,0-3-1 0,0-5 1 0,0-5 0 16,0-6 0-16,0-6-1 0,0-5 0 15,0-7-2-15,0-3 0 0,0-4 1 16,0 0 1-16,0 0 0 0,0-1 1 16,0-5 1-16,-2-4 2 0,-2-5 0 15,-5-3 11-15,3-5-5 0,2-3-7 16,0-3-3-16,-2-5 3 0,2 0-3 0,-3-6 0 16,3-2 0-16,2-6 0 0,0-5 0 15,2 2 0-15,0 1 0 0,4 6 0 16,7 9 1-16,-1 5-2 0,-2 8 1 15,7 5 0-15,-5 2 0 0,2 5-2 16,7 0 2-16,-5 1-3 0,7 5 3 16,0 2-1-16,-5 2-1 0,9 3 0 15,-10 6 2-15,3 1 0 0,-10 5 0 16,5 0 0-16,-3 3 0 0,-10 3 0 0,0 5 1 16,-10 2-1-16,-3 3 1 15,-7 0 0-15,1 0-1 0,-8 1 0 16,5-3-2-16,1-3-1 0,-2-3 0 0,11-4-6 15,-5-2-5-15,9-6-23 0,4-4-13 16,-2 0-8-16,4-7-20 0,2 3-37 16,0-3-37-16,0-3-162 0</inkml:trace>
  <inkml:trace contextRef="#ctx0" brushRef="#br0" timeOffset="143879.57">3766 14375 585 0,'0'0'70'0,"0"0"-20"0,0 0 2 16,0 0 2-16,0 0-22 0,0 0-12 16,0 0-7-16,0 0-7 0,-12 20-1 15,6 1-3-15,-1 6 0 0,1 6-2 16,0 2 0-16,4 1 0 0,0 4 0 15,0 0 0-15,2 1 0 16,0-1 0-16,0-6 0 0,0-5 0 0,0-5 0 0,4-5-6 16,-2-5-1-16,-2-4-1 0,2-4-3 15,0-3 5-15,-2-3-2 0,2 0 0 16,-2 0 5-16,0 0 3 0,0-3 1 16,-2-2 0-16,-2-2-1 0,0-3 1 15,0 0 1-15,-4-3 1 0,-3-4 1 16,5-3-2-16,-2-1 0 0,2-2-1 15,-5 2 1-15,3-2 3 0,6 3-3 16,0 1 2-16,0 1-2 0,2 2-1 16,0 2-1-16,0 3 0 0,0-1 0 0,0-1 2 15,0 2-2-15,0 0 0 16,0 1 0-16,0 3 1 0,0-3-1 0,0 2 0 16,0 1 0-16,2 1 0 0,-2 1 1 15,0 1-1-15,0 1-1 0,0 3 0 16,0 0 1-16,0 0-2 0,0 0-2 15,0 0-3-15,0 0 0 0,0 0 1 16,0 0 0-16,0 0 1 16,0 0 0-16,0 0 3 0,0 0 0 0,0 0 1 15,0 0 1-15,0 0 0 0,0 0 0 0,0 0 0 16,0 0 0-16,0-3 0 0,0 2-1 16,0-2 1-16,0 0 0 0,0-1-1 15,0 1 1-15,0-3 1 0,0 0-1 16,0 0 0-16,0 1 0 0,0-1 0 15,4-2 2 1,-4-2 0-16,6 0-1 0,0 1 10 0,5-1-10 0,-3 0 1 0,-2-1-1 16,9 2 3-16,-5-1-1 15,-2-2 1-15,9 2-2 16,-5 0 0-16,1 2 0 0,3 1-1 0,-3 1 0 16,5 2 0-16,-3 1 0 0,3 1 0 0,-1 0 1 15,5 2-2 1,1 3 2-16,-4 5-1 0,1 4 0 0,-3 1-1 0,0 4 1 15,-7-1 0-15,2 2 0 0,-6 1-1 16,-1 1 1-16,-5 0 1 0,0-1-1 16,-2 1-1-16,-9-2 2 15,-1 1 0-15,1-1-2 16,-7-1-1-16,5-2 1 0,-9-1 0 0,1 0-1 16,-2-1 0-16,-1-1-2 0,3-4-6 15,2-2-5-15,5-1-1 0,1-2 1 0,5-1-9 16,2-2-10-1,-4 0-5-15,3-4 4 0,1-2 0 0,2-1 2 0,0-2-9 0,2-1-11 16,2-3-30-16,0-4-22 0,4-2-112 16</inkml:trace>
  <inkml:trace contextRef="#ctx0" brushRef="#br0" timeOffset="144353.23">4196 14330 338 0,'0'0'54'16,"0"0"4"-16,0 0 5 0,-51-8-6 15,42 1-4-15,3 1-15 0,4 1-4 16,0 2 5-16,2 1-16 0,0-1 0 15,0 0-3-15,2 1-10 0,0 1-5 16,11 1-2-16,-3 0 0 0,2 0 2 16,9 5 0-16,-2 2 3 0,3 5-3 15,3-2 0-15,-2 5-4 0,-5-2 0 0,3 3 1 16,-11 6-2-16,-1 2 3 0,-1 2-3 16,-8 3 0-16,-8-4-5 0,1 1 0 15,-5-1-5-15,-4-3-11 0,3-4 19 16,-5-5 2-16,9 0 0 0,-1-5 1 15,-2-1-1-15,5-4 0 0,3 0 0 0,0-3 1 16,2 0 1-16,0-2 0 16,0-2 9-16,-2-5-2 0,2-1-1 0,-2-7-2 15,1-3 0-15,1-7-2 16,2-4-1-16,5-2-3 0,5 0 1 16,0 1-1-16,9 5 0 0,-1 6-1 0,7 3-3 15,0 4-23-15,2 2-21 0,-2 1-26 16,4 0-26-16,-5 0-82 0,-3 2-232 15</inkml:trace>
  <inkml:trace contextRef="#ctx0" brushRef="#br0" timeOffset="145128.26">4692 14390 586 0,'0'0'29'16,"0"0"5"-16,0 0-8 0,0 0 7 15,0 0 4-15,0 0-10 0,0 0-6 16,0 0-6-16,-35-4-4 0,35 5-7 16,0 2-2-16,0 1-2 0,0 1 0 15,2 1 0-15,2-2 0 0,9 2-2 16,-1-2 1-16,3-2 1 16,-1-1 0-16,7-1 0 0,-5 0-1 0,1-2 1 15,-3 0 0-15,-3-2 0 0,1-1 1 0,-6-2-1 16,-2-2 0-16,-1 2 0 15,-3-4 1-15,0 1 1 0,-5-2-2 16,-1 0 1-16,-8 0 1 0,3-2-1 16,-3 1-1-16,-3 2 4 0,3 0-3 0,-3 5 8 15,9 2 3-15,-2 2-2 0,-1 2-5 16,7 0-3-16,-2 9-1 0,2 6-1 16,-4 4-1-16,-1 4-1 0,3 1 2 15,4 2-1-15,0-1 0 0,0 2 1 16,0 0-2-16,2-3 0 0,0 2 1 15,6-3-1-15,0-2-1 0,7-2-3 16,-3-2-1-16,9-3 0 0,-1-2-1 16,5-2 0-16,-4-4-17 0,5-7 0 15,-1-1 22-15,-4-8-22 0,4-5 8 0,-3-4 11 16,-1-2-1-16,4-3 2 0,-9-3 5 16,5-2 0-16,-7-3 0 0,2-4 0 15,-5 1 1-15,-1-3 7 0,-4-1 9 16,2-1 9-16,-4 3 7 0,-2 7-6 15,0 9 11-15,0 7-25 0,0 9-1 16,0 4 5-16,0 1-2 0,2 0-11 16,-2 7-4-16,5 7-1 0,-1 7 0 15,0 7 1-15,0 6 0 0,-2 1-1 16,2 3 2-16,7 3-1 16,-3-3 0-16,0 0 0 0,5-2 0 0,-1-3-1 15,-2-3-1-15,5-6-10 0,-3-5 10 0,-4-3 0 16,3-7-1-16,-3-3 0 0,-4-6 3 15,0 0-2-15,-2 0 2 16,-2-4 0-16,2-3 0 0,0-7 1 0,1-4 2 16,-3-5 3-16,0-6 4 0,2-2-4 15,2-6-1-15,0-6 0 0,0 2-1 16,2-2 2-16,-2 4-5 0,3 7 0 16,3 6 1-16,-2 10-2 0,-4 4-2 15,-2 7 2-15,0 3 0 0,0 2-2 16,1 0 2-16,1 5-4 0,4 5-7 15,0 3-13-15,-4 3-13 0,3 2-28 16,-3-2-36-16,4 1-59 0,-6-5-205 0</inkml:trace>
  <inkml:trace contextRef="#ctx0" brushRef="#br0" timeOffset="145362.19">5761 14382 585 0,'0'0'32'15,"0"0"-12"1,0 0 9-16,0 0 26 0,0 0-14 0,0 0-14 0,0 0-13 16,41-43-7-1,-24 34-3-15,4 0-1 0,-5 0 0 0,5 4-3 0,-9 2 1 16,5-1-1-16,-9 2-29 0,-2 0-50 15,3-2-39-15,-7 0-83 0</inkml:trace>
  <inkml:trace contextRef="#ctx0" brushRef="#br0" timeOffset="145533.37">5809 14479 596 0,'0'0'62'16,"0"0"-27"-16,0 0-17 0,0 0-2 0,0 0 10 0,6 53-6 15,2-49-1-15,7-1-7 0,-3 0-1 16,7-1-6-16,-1-1-2 0,9-1 0 16,2-6-3-16,2-3 0 15,0-3-22-15,-2-6-66 0,-2-4-86 0</inkml:trace>
  <inkml:trace contextRef="#ctx0" brushRef="#br0" timeOffset="146490.28">6931 13961 314 0,'0'0'86'0,"0"0"-4"15,0 0 6-15,0 0-11 16,0 0-20-16,-21-50-1 0,21 46-7 0,-2 2-9 16,0 2-5-16,2-1-7 0,0 1-6 15,0 0-2-15,0 0-4 0,0 3-7 16,0 3-1-16,0 7-5 0,0 7-1 0,0 7 0 16,4 4 1-16,-2 5 1 0,-2 2-2 15,7 2-2-15,-3-2 0 16,2 1 1-16,-2-1-1 0,4-2-3 15,-1-3 0-15,5-6-38 0,-8-5-31 16,-4-5-77-16,0-6-83 0</inkml:trace>
  <inkml:trace contextRef="#ctx0" brushRef="#br0" timeOffset="147449.91">3233 15298 221 0,'0'0'203'0,"0"0"-109"16,0 0-20-16,0 0-12 0,0 0-6 0,0 0 1 16,0 0-9-16,-2-21-16 0,2 26-16 15,0 7-8-15,2 3-7 16,4 10-1-16,5 3 1 0,-3 7 0 0,-4 2-1 15,0 3 1-15,-4 1-1 0,4 0 1 16,-2 3 0-16,-2 4 0 0,0-1-1 16,-2-1 0-16,-2-8 0 0,0-8 0 15,2-8-1-15,2-7-3 0,-2-6-3 16,0-3-3-16,2-4-4 0,0 0 1 16,-2-2 9-16,0 0 4 0,-5 0 1 0,1-6 0 15,0-3 0-15,-4-4 7 0,-5-4-2 16,3-4-1-16,1-4 0 0,-7-4 1 15,10-6-5-15,-7-5-1 16,5-4-1-16,4-2 1 0,-3-3 0 0,7 2 0 16,-2 1 0-16,2 8 0 0,2 4 0 15,2 6 0-15,4 7 0 0,-2 5 0 16,3 1 0-16,-3 2 0 0,8 1-2 16,5 1 1-16,-5 2 1 0,11 1 0 15,-2 1-1-15,-3 1 0 0,7 5 0 16,-4 0-3-16,-5 1 4 0,3 1-1 0,-7 6 1 15,-2 4 0-15,3 2 0 0,-5 5 0 16,-4 2 1-16,-4 4 1 0,0 3-1 16,-2-2 1-16,-6 5 0 0,-9 0 1 15,5-1-3-15,-7 0 1 0,5-5-1 16,-5-3-3-16,5-1-6 0,-5-4-8 16,7-3-15-16,4-3-18 15,-1-5-10-15,3-2-34 0,4-3-60 0,-2 0-109 16</inkml:trace>
  <inkml:trace contextRef="#ctx0" brushRef="#br0" timeOffset="147909.16">3564 15288 489 0,'0'0'66'15,"0"0"8"-15,0 0-36 0,0 0-14 0,0 0-2 16,0 0 8-16,-48-37 2 0,48 33-10 0,0-2-6 16,0 3-6-16,0 0-2 0,6 1-4 15,1 0-3-15,7 1 1 0,5 1 1 16,5 0 2-16,3 4 0 0,0 3-3 16,2 2 3-16,-2 2-5 0,-2 3 1 15,-9 4 0-15,1 2 0 0,-9 4 1 16,-2 2 2-1,-4 1-4-15,-2 0 0 0,0-3-8 0,-8-3-5 0,4-2 4 16,-2-3-6-16,-5-6 0 0,3-2 14 0,4 0 1 16,0-3-2-16,-2-1-2 15,0-3 4-15,-5 0-1 16,5-1 2-16,-2 0-1 0,-5-1 3 0,1-4 7 16,8 0 2-16,-7-2 2 0,1-1-1 15,2-6-2-15,2-2-4 0,2-3-4 0,-1-2-1 16,5 3 0-16,0 3-2 0,9 0 0 15,5 2-1-15,7 1-2 0,8-2 2 16,-2 2 0-16,4-1-6 0,-2 0-36 16,0 2-27-16,2-3-32 0,-5 2-79 15,-7 2-215-15</inkml:trace>
  <inkml:trace contextRef="#ctx0" brushRef="#br0" timeOffset="148363.16">3932 15297 554 0,'0'0'42'0,"0"0"13"0,0 0-10 16,0 0-6-1,0 0-12-15,0 0-2 0,0 0 0 0,0 0-3 0,-44 17-6 16,44-17-8-16,0 1-6 0,2 3-2 16,2 0 1-16,3 3-1 0,5-1 1 15,0-1-1-15,-1-1 1 0,5-2-1 16,-5-1 1-16,9-1-1 0,-5-1 1 0,5-3 0 15,-5-2-1-15,4-2 0 16,-9-1 1-16,6-4 0 0,-7 1-1 0,-1 1 1 16,-8-1-2-16,2 3 2 0,-2-4-1 15,-2 4 1-15,-2-2 1 16,-2 0-1-16,-7 2 0 0,3 2 0 0,0 2-1 16,-7 3 1-16,5 2 0 0,-7 1 1 15,5 7 1-15,-3 2-2 0,3 5-1 16,1 2 0-1,1 2 0-15,6 2 0 0,-1 1 0 0,3 2-1 0,0 1 1 16,-2 2 0-16,2 1 0 0,4 0-1 16,0 2 1-16,0-3 0 15,10 0 0-15,-2-5 0 0,1-3-1 0,5-2 0 0,3-3 1 16,1-2-2-16,3-3 2 16,2-4-1-16,-1-3 0 0,-3-5 0 15,6-7-15-15,-5-5 1 0,1-7-15 0,4-2-10 16,2-4-10-16,-4-5-22 0,-1 2-36 15,1-5-37-15,-13 5-93 0</inkml:trace>
  <inkml:trace contextRef="#ctx0" brushRef="#br0" timeOffset="148740.75">4331 15134 337 0,'0'0'71'0,"0"0"19"16,0 0-33-16,0 0 1 0,0 0-14 0,0 0-6 15,0 0 8-15,0 0-2 0,0 0-6 16,-11-38-15-16,11 38-3 15,0 0-6-15,4 6-6 16,1 1-1-16,5 4 1 0,0 2 4 0,1 2 1 0,-3 2-3 16,4 2-3-1,-4 0-4-15,-1 3-1 0,-1-3 0 0,2 4-1 0,-4 1 0 16,0 1-1-16,-1 0 0 16,1-4-12-16,0-3-15 0,0-7 23 15,2-4-14 1,-2-3 5-16,2-2 5 0,-3 1 1 0,-1-3 5 15,2 0-1-15,-2-2 3 0,0-1 0 16,-2-1 0-16,0-3 0 0,0-4 2 16,0-3 0-16,0-4 4 0,0-3 5 15,-2-2 0-15,2-4 0 0,0 0-3 16,0-4-2-16,0 3-2 0,0 5 0 16,4 5-2-16,4 5-2 0,-4 4 0 15,0 3 0-15,1 2 0 0,-1 1 0 16,0 3-2-16,4 0 1 0,2 0-6 15,-1 3-14-15,-1 2-13 0,6 0-23 16,-1 1-43-16,-3-3-33 0,5-2-101 0</inkml:trace>
  <inkml:trace contextRef="#ctx0" brushRef="#br0" timeOffset="148993.34">5023 15364 352 0,'0'0'196'15,"0"0"-147"-15,0 0-30 0,0 0 26 16,0 0 16-16,0 0-5 0,0 0-22 0,0 0-13 16,10-16-5-16,3 8-1 0,-1 0-6 15,9-2-7-15,-5 3 1 16,5 1-2-16,0 1 1 0,-5-1-1 0,5 2-1 15,-2-2-7-15,3-1-31 0,5-2-35 16,-2-1-28-16,-6 1-87 0,-3 1-225 16</inkml:trace>
  <inkml:trace contextRef="#ctx0" brushRef="#br0" timeOffset="149182.51">5279 15405 476 0,'0'0'63'0,"0"0"-41"16,0 0-4-16,0 0 35 0,0 0-25 16,0 0-11-16,0 0-7 0,0 0-1 0,56 8-4 15,-41-8-3 1,-1 0-1-16,-1-2-1 0,-7-1-23 0,0-1-94 16,-4 1-125-16</inkml:trace>
  <inkml:trace contextRef="#ctx0" brushRef="#br0" timeOffset="149735.73">5941 15154 548 0,'0'0'59'0,"0"0"-12"0,0 0 9 15,0 0 0-15,0 0-13 0,0 0-16 16,0 0-10-16,0 0-6 0,0 0-4 0,-2 17-1 15,-2-7-2-15,-9 0-1 0,3 4 0 16,-5 0-3-16,-5 2-2 0,3-3 0 16,-3 1-7-16,-1-4-6 0,6-3-6 15,-3-4-11-15,5-1-21 0,3-2-10 16,-2 0 19-16,3-1 13 0,-3-4 13 16,2 2 8-16,-1-2 10 0,1-2 0 15,0-1 7-15,1 0 20 0,3-1 3 16,-2-3 2-16,4-3-2 15,-4-2-1-15,8-3-5 0,-5-3 0 0,5 3-4 16,0-2-5-16,5 4-5 16,3 5-3-16,4 0 6 0,1 6-12 0,9-1 1 15,3 2-1-15,2 4 0 0,-2 1 4 0,4 2-1 16,-4 7-1-16,-5 4 0 0,-7 8-2 16,-5 1 1-16,-4 5-1 0,-4 3 0 15,-4 4-1-15,-6 6-21 0,-7 1-23 16,3 1-11-16,-7-2 27 0,4-7 22 15,-1-3 6 1,7-6 0-16,-1 0 1 0,0-4 1 0,3-2 0 0,-1-1 26 16,2-7-13-16,4-1-8 15,0-3 19-15,1-4-12 0,1 2 2 0,2-3-2 16,0 1 0-16,0 0-3 0,0-1-2 0,5 0-5 16,3-3-2-16,10-3 2 0,5-3 1 15,2-2-1-15,14-4-3 0,0-2 0 16,1-2 2-1,-1 1-3-15,-6 2-24 0,-2 4-44 0,-6 2-67 16,-9 1-145-16</inkml:trace>
  <inkml:trace contextRef="#ctx0" brushRef="#br0" timeOffset="150822.53">3586 16249 60 0,'0'0'457'16,"0"0"-362"-16,0 0-39 0,0 0-6 16,0 0 7-16,0 0-12 0,-18-16-13 15,18 16-11-15,0 5-8 0,0 4-5 16,2 7-4-16,0 6-1 0,6 4 2 15,-6 4 2-15,5 1-2 0,-5 3-1 16,0 4-2-16,2 1-2 0,-4 5 1 0,0 2-1 16,0-1 1-16,0-3 0 15,0-8-1-15,-2-8 0 0,0-4-5 0,2-9-7 16,-2-2-13-16,2-7-18 0,0-4-28 16,-2 0-20-16,-1-4-12 0,-3-10-59 15,-2-3-118-15</inkml:trace>
  <inkml:trace contextRef="#ctx0" brushRef="#br0" timeOffset="151027.93">3704 16077 23 0,'0'0'563'0,"0"0"-485"0,0 0-43 0,0 0-16 15,0 0-3-15,0 0 12 0,0 0 0 16,0 0-6-16,0 0-5 0,-10 3-6 15,8-1-3-15,2 0-2 0,0 1-5 16,0 1 0-16,0 1-1 0,2 0 0 16,0 2-14-16,0-1-34 0,4-1-31 15,5 1-26-15,-3-1-75 0,-2-2-182 16</inkml:trace>
  <inkml:trace contextRef="#ctx0" brushRef="#br0" timeOffset="151263.87">3837 16494 596 0,'0'0'83'0,"0"0"-29"16,0 0-35-16,0 0 3 0,0 0 8 16,0 0 0-16,0 0-8 0,0 0-2 15,0 0-5-15,-9 7-7 0,9-9-2 0,9 0-2 16,1 0-1-16,2 1-1 15,-1 1-1-15,5-2 0 0,-5 1 0 0,7 0-1 16,-3-1-2-16,3-3-31 16,-3 1-40-16,5-3-45 0,-7-1-84 0,1-1-231 15</inkml:trace>
  <inkml:trace contextRef="#ctx0" brushRef="#br0" timeOffset="151468.44">4054 16595 575 0,'0'0'5'0,"0"0"17"16,0 0 0-16,0 0 10 0,0 0 10 15,0 0 5-15,0 0-9 0,0 0-19 16,0 0-10-16,0 23 6 16,6-23-5-16,2-2-3 0,7 2-4 0,-5-1-2 15,6 1 0-15,-3 0-1 16,-1 0-38-16,7-9-52 0,-5-7-69 0,3 1-234 15</inkml:trace>
  <inkml:trace contextRef="#ctx0" brushRef="#br0" timeOffset="152162.04">4572 16266 297 0,'0'0'81'16,"0"0"-18"0,0 0 20-16,0 0-13 0,0 0-27 0,0 0-20 0,0 0 3 15,0 0 0-15,0 0-2 0,-16-36-4 16,16 36-3-16,0 0-3 0,0 0-2 16,0 0-4-16,0 1-1 0,0 1-1 0,2-1 0 15,0 2 0-15,0 0 3 0,0 0 0 16,-2 2 3-16,6 0-3 0,-4 2 1 15,-2 1-2-15,0 2-1 0,0 3-1 16,-2-1-2-16,-6 4-1 16,2 1-1-16,-4 1-1 0,-7 3-1 0,5-1 2 15,-7 3-2-15,5 0-1 0,-7-1-2 0,9-2-3 32,-1-4 2-32,1-2 0 0,8-5 1 0,2-2 1 0,-1-5 0 0,3 0 0 15,0-2 0-15,0 0 0 16,0 0 0-16,0 3 0 0,0-1 1 0,3 0 0 31,1 0 1-31,-2 0-1 0,4-1 0 0,6 0 0 0,-3 0 1 0,1-1 0 16,6 0 1-16,-1-1 1 15,6-3 4-15,-3 0-1 0,7 2-1 0,0-1 1 16,2-1-2-16,2 1-2 0,-5 0 0 16,3-1 2-16,0-1-2 0,-6 2 1 31,-7 1-2-31,-3 1 1 0,-1-1-1 0,-4 2 1 0,-4 0 0 0,-2 0-1 15,0 0-6-15,0 0-13 0,0 0 0 16,0 0-9 0,0 0-17-16,-4-2-15 15,-2-3-24-15,-6 0-69 0,3-1-151 0</inkml:trace>
  <inkml:trace contextRef="#ctx0" brushRef="#br0" timeOffset="152478.69">4608 16268 405 0,'0'0'138'0,"0"0"-57"16,0 0-21-16,0 0 8 0,0 0-9 15,0 0-24-15,0 0-5 0,0 0-5 16,-25-44-5-16,25 44-3 0,-2 0-3 16,2 1-2-16,0 4-2 0,0 5-6 15,0 5 0-15,0 4-3 0,2 7 2 16,0 2 2-16,2 5-1 0,0 7 0 16,0 4-3-16,5 7 0 0,-7 2 0 0,0 3 0 15,2 0-1-15,-2-9 0 0,0-1-13 16,0-7-26-16,-2-3-16 0,0-3-43 15,-2-7-92-15,-8-12-415 0</inkml:trace>
  <inkml:trace contextRef="#ctx0" brushRef="#br0" timeOffset="155445.49">12556 7952 118 0,'0'0'110'0,"0"0"-81"0,0 0-17 0,0 0 0 15,0 0-2-15,0 0-10 16,0 0 0-16,2-6 7 0,0 7 9 15,-2 1 3-15,2-2 0 16,-2 0 3-16,0 0 2 0,0 0 11 0,0 0 15 0,0 0 0 16,0-3-3-16,0 0-9 0,2 0-10 15,-2 3-4-15,0 0 0 0,0-2 2 16,0 1 5-16,0 1 0 0,2-1-2 16,-2 1-11-16,2 0-3 0,0 0-6 15,8 6-4-15,-5 2 0 0,-1 4-1 16,2 0 2-16,0 1-3 0,2 4-1 15,-3 1 1-15,-3 4 0 0,-2-2-1 16,2 2-1-16,-2-1-1 0,0 0 1 16,0-1 2-16,0 0-3 0,0 0 0 0,0-5 1 15,0-3 0-15,-2-2-1 16,0-2-12-16,0-1-18 0,-3 2-34 0,-3-5 0 16,0-1-13-16,0-3-86 0,-5 0-102 15</inkml:trace>
  <inkml:trace contextRef="#ctx0" brushRef="#br0" timeOffset="155689.01">12562 7721 402 0,'0'0'85'15,"0"0"-42"-15,0 0 19 0,0 0-7 0,0 0-23 16,0 0-12-16,0 0-1 0,0 0-3 16,0 0-10-16,4-21-2 0,-4 21-4 0,0 0 1 15,0 0 0-15,0 0-1 16,0 0 0-16,0 0-1 0,0 0-20 16,0 1-28-16,0 2-29 0,-6 3-59 0,2-2-64 15</inkml:trace>
  <inkml:trace contextRef="#ctx0" brushRef="#br0" timeOffset="156126.23">12841 8047 360 0,'0'0'73'15,"0"0"-34"-15,0 0 0 0,0 0-12 16,0 0-7-16,0 0-11 0,0 0 0 0,0 0 15 0,31 1-2 16,-21-1-6-16,7-3-1 0,-1-3 0 15,13-2-5 1,-8-2-4-16,6 1-3 0,2 0-2 0,-2 3-1 0,-3 5 0 15,-5 1-3-15,-2 1-67 0,-11 6-68 0,-6 0-98 16</inkml:trace>
  <inkml:trace contextRef="#ctx0" brushRef="#br0" timeOffset="156293.46">12924 8236 475 0,'0'0'75'16,"0"0"-57"-16,0 0-5 0,0 0 33 31,0 0-9-31,0 0-25 0,70-6 5 16,-43-3-2-16,0 1-11 0,4-3-2 15,-2 1-2-15,-7 1-5 0,1-3-59 0,0 1-68 16,-9-3-143-16</inkml:trace>
  <inkml:trace contextRef="#ctx0" brushRef="#br0" timeOffset="156601.19">13389 7928 439 0,'0'0'160'0,"0"0"-98"15,0 0-19-15,0 0 21 0,0 0-38 16,0 0-20-16,0 0-3 0,0 0 7 0,0 0 3 16,16-18-1-16,-16 22-7 15,0 2-2-15,0 1-2 0,0 6 1 0,-6 5 1 16,-6 1 1-16,3 4-1 15,-7-2 1-15,-1-3-3 0,11 1 0 16,-6-4-1-16,3-3 0 0,3 1 0 16,6-4-6-16,-2 1 1 0,0-1-3 0,2-2 4 15,0-1-6-15,2-3 8 0,0 0 1 16,4-2-1-16,5-1 1 0,5 0 1 16,-1-3 0-16,5-5 1 0,11-3-1 15,-6-3 1-15,-2 3 0 0,2-2-1 16,-5 1-4-16,-7-1-55 0,-3-1-32 15,-6 1-43-15,-4 1-94 0</inkml:trace>
  <inkml:trace contextRef="#ctx0" brushRef="#br0" timeOffset="156757.91">13376 7877 482 0,'0'0'80'0,"0"0"-34"0,0 0-27 15,0 0-12-15,0 0 6 0,0 0 8 16,11 53 5-16,-5-34-1 0,4 4 2 15,-2 2-10-15,-3 0 5 0,3 4-6 16,0 1-11-16,-2-1-2 0,-2 3-2 16,-1 3-1-16,-3-1-81 0,-7 0-96 0,-3-9-365 15</inkml:trace>
  <inkml:trace contextRef="#ctx0" brushRef="#br0" timeOffset="157072.41">14011 8290 312 0,'0'0'92'0,"0"0"-34"16,0 0 5-16,0 0 9 0,0 0-22 15,-23-50-11-15,21 47 2 0,0 2 2 16,2 1-6-16,0 0-7 0,0 0-6 16,0 0-7-16,0 0-14 0,0 4-3 0,0 2-3 15,2 2 0-15,-2 5 3 0,0-1 0 16,0 4 2-16,-6-1-1 16,0 2-1-16,-7 1 0 0,1-3-37 0,4 3-33 15,-11-5-56-15,5-4-103 0</inkml:trace>
  <inkml:trace contextRef="#ctx0" brushRef="#br0" timeOffset="157467.51">13965 8012 380 0,'0'0'107'0,"0"0"-33"0,0 0 1 16,0 0-28-16,0 0-29 0,0 0-15 16,0 0-2-16,0 0-1 15,0 1 0-15,0-1 0 0,0 1-5 0,0 1-27 0,0-1-27 16,-4 4-47-16,-2-1-8 0,2 1-124 15</inkml:trace>
  <inkml:trace contextRef="#ctx0" brushRef="#br0" timeOffset="157988.9">14763 7768 396 0,'0'0'97'0,"0"0"-55"0,0 0-2 16,0 0 18-16,0 0-20 0,0 0-16 0,0 0-10 16,0 0 5-16,25 1 0 0,-17 13-2 15,-3 4-4-15,-1 2 1 0,0 4-2 16,2 1 0-16,0 1-4 0,-2 2-2 16,-2 0-2-1,1 1-1-15,1 0 1 0,-2-4-1 0,-2-3-1 0,2-3 0 16,0-5-35-1,-2-3-32-15,0-5-21 0,0-3-85 16,0-3-155-16</inkml:trace>
  <inkml:trace contextRef="#ctx0" brushRef="#br0" timeOffset="158162.76">14784 7587 345 0,'0'0'47'16,"0"0"-10"-16,0 0 15 0,0 0-24 0,60 24-23 15,-46-10-3-15,-5-2-2 0,-5-2-56 16,0-1-131-16</inkml:trace>
  <inkml:trace contextRef="#ctx0" brushRef="#br0" timeOffset="158524.84">15293 7731 572 0,'0'0'75'16,"0"0"-23"-16,0 0 19 0,0 0-16 0,0 0-36 15,0 0-5-15,0 0-4 0,0 0 1 16,0 0-1-16,20-25-5 0,-24 29-2 15,-2 5-3-15,0 5-1 0,-11 4 1 16,1 7 1-16,-13-1 2 0,4 1-3 16,0 0 0-16,0-1-17 0,3-2-3 15,7-3-3-15,1-1 3 0,7-4-2 16,5-2-2-16,0 1 5 0,2-3-3 16,0-2 10-16,0-1 12 0,0-2 0 15,4-3 0-15,7 1 0 0,3 0 6 0,1 0 12 16,7-1-2-16,7-1-7 15,9 0 17-15,-3 0-17 0,4 1-3 16,-2 2-5-16,-2-2-1 0,-4 5 0 16,-4-1-6-16,-6 0-62 0,-13 0-39 0,-6-3-118 15</inkml:trace>
  <inkml:trace contextRef="#ctx0" brushRef="#br0" timeOffset="158713.44">15187 8203 595 0,'0'0'73'16,"0"0"-56"-16,0 0 8 15,0 0 14-15,0 0-15 0,0 0 6 0,0 0-10 16,54-17 1-16,-31 13-7 0,-3 1-7 16,-1 1-5-16,4-1-1 0,-7 2-1 15,7 1-5-15,0-1-41 0,-5-1-49 16,5-7-88-16</inkml:trace>
  <inkml:trace contextRef="#ctx0" brushRef="#br0" timeOffset="159233.31">15842 7611 476 0,'0'0'82'0,"0"0"-40"0,0 0 3 16,0 0 11-16,0 0-14 0,0 0-12 0,0 0-1 16,0 0-4-16,46-44-11 0,-42 44-6 15,-4 1-3-15,0 5-3 0,2 1 0 16,-2 4-2-16,0 2 2 0,-2 4 0 16,-8 2 1-16,-7 1-2 0,1 2 1 15,-7 2-2-15,-4 1 0 0,4-1-1 16,1 0-2-16,-1-1-5 0,10-3 1 15,-1-1 0-15,6-3 2 0,1 0-1 16,-1-2 5-16,4-3 0 16,0-2-3-16,2-3 2 0,2-2 2 0,0 2 0 0,2-2-2 15,0 0 2-15,6-1 0 0,3 0 0 16,-3-1 0-16,13-2 2 0,3 0 9 16,5-3-1-16,11-3 1 0,1-1-2 15,0 0-5-15,1-2-2 0,1 3 0 16,-10-4-2-16,-4-2-31 15,-10-4-68-15,-11-3-93 0,-8-2-307 16</inkml:trace>
  <inkml:trace contextRef="#ctx0" brushRef="#br0" timeOffset="159426.14">15828 7642 649 0,'0'0'83'16,"0"0"-45"-16,0 0 20 0,0 0-14 15,0 0-25-15,56 48-3 0,-44-26 5 16,5 7-8-16,-5 5-6 0,0 8-1 16,1 4-3-16,-5 3-1 0,-2 2-2 15,-4 1-8-15,1 0-43 0,-8-2-67 16,-5-6-109-16</inkml:trace>
  <inkml:trace contextRef="#ctx0" brushRef="#br0" timeOffset="162705.06">12798 9029 251 0,'0'0'75'0,"0"0"-37"16,0 0-10-16,0 0 9 0,0 0 4 16,0 0-6-16,16-30-4 0,-16 28-4 15,0 1 1-15,0 1-2 0,0-3-1 0,0 2 2 16,-2-1-5-16,-4 1 2 15,-5 0-4-15,1-1-5 0,4 1-5 16,-6 0-1-16,3 1-2 0,1 0 3 0,6 0-3 16,-2 0 2-16,2 0-3 15,2 0-4-15,-2 0-1 0,0 0 0 0,2 0-1 16,0 0 0-16,0 0 0 0,0 0 2 16,0 0-2-16,0 0 2 0,0 0 0 15,0 0-2-15,0-1 2 0,0 1-2 16,0 0-1-16,0 0 1 0,0 0 0 0,0 0 1 15,0 0-1-15,0 0 0 16,0 0 0-16,0 0 1 0,0 0-1 16,0 0-1-16,0 0 1 0,0 0 0 0,0 0-1 15,0 0 0-15,0 1 1 16,0-1-1-16,0 0 0 0,0 0 1 0,0 0-1 16,0 0 1-16,0 0 0 0,0 0 0 15,0 0 1-15,0 0-1 0,0 0 0 16,0 0 2-16,0 1-2 15,0-1-1-15,-5 0 0 0,5 1 0 0,-2-1 0 16,2 0-2-16,0 0 1 0,0 0 2 0,0 0-1 16,0 0 1-16,0 0 0 15,0 0 0-15,0 0 1 0,0 0-1 0,2 0 0 16,3-2 0-16,-3 0 2 0,2-1 1 16,0 1-1-16,2 1 0 0,2 0-1 15,3 1 0-15,-1 0 1 0,2 1 1 16,5 4-3-16,-5 1 2 0,9 3-1 15,-6 3 1-15,5 4-2 0,3 2 1 16,-6 1 0-16,5 6 1 0,-9 1-1 16,1 0 0-16,-4 2 0 0,-5-1 0 15,-1-3 0-15,-4-1 0 0,0-2 1 0,-2-4-2 16,-2-3 2-16,1-3 0 0,1 0-2 16,-4-3 1-16,-2 1 0 0,2-4 0 15,-3-1-1-15,5-1 1 0,0-2 0 16,-4-1 0-16,2-1-1 0,0-3 2 15,-1-6 2-15,3-2-4 0,-2 0 2 16,-2-7-1-16,1 0 3 0,5-4 7 16,-2-5-3-16,4-2-1 15,2-2-4-15,7 4 0 0,3 5-1 0,-2 2-2 0,7 7-2 16,-1 0 2-16,9 3-1 0,-2 2 0 16,8 1-23-16,0 3-25 0,6-2-37 15,-6-1-7-15,-4 2-113 0</inkml:trace>
  <inkml:trace contextRef="#ctx0" brushRef="#br0" timeOffset="163494.47">13300 9050 523 0,'0'0'63'15,"0"0"-7"-15,0 0-2 0,0 0-7 0,0 0-15 16,0 0-13-1,0 0-5-15,-21-3-3 0,21 3-3 0,0 0-6 0,0 0-2 16,0 4-4-16,0 1-1 0,0 0-2 16,2 2 5-1,4-1 1-15,1-2 0 0,5 3 1 0,-6-1-2 0,9 0 2 16,3 0 0-16,3-6 0 0,-4 1 0 16,9-1 1-16,-7-4 0 15,-2-4 0-15,-5-2 2 0,0 3-1 0,-8-2 0 0,-4 1 0 16,0-1 5-16,-4-4-1 0,-6 2-1 15,-2 0-1-15,-3 0-3 0,-3 2-1 32,-1 3-2-32,2 3-1 0,-5 2 1 0,5 2-1 0,-4 4 1 0,11 5-1 15,-4 7 1-15,3 0 0 0,7 4-3 16,2 2 1-16,0 3 0 16,-2-1 2-16,0-1 1 0,4-1 0 0,0-5 1 15,0-2-1-15,4-1 0 16,2-1 0-1,0-2-1-15,11 1 0 0,-5-4 0 0,5-1 0 16,1-1 2-16,9-5 0 0,-2-2 2 16,2-2 2-16,2-10 7 0,2 0-3 15,0-7 4-15,0 0-1 0,-2-3-2 16,4-3 0-16,-10 0-2 0,-5-1 2 16,3-5 0-16,-13 2-3 0,3-3 0 15,-9-1 2-15,-2-2-2 0,0 2-1 16,-7 1-1-16,-3 5 1 0,4 8-5 15,-7 4 3-15,3 6-3 0,6 5 0 16,-4 4 0-16,-3 2-5 0,1 10-2 16,6 3 1-16,-4 7 3 0,-1-1 1 0,7-1 2 15,0 1 0-15,4 0-1 0,-2-1 1 16,0-1-1-16,9 0 0 0,-1 0 1 16,0-1-1-16,11 2-1 0,-5-2 2 15,9 3 0-15,-2 2 1 0,1 0-1 16,5 4 2-16,-10-4-1 0,-1 0 1 15,5-3-1-15,-9-4 0 0,-5-3 3 16,-1-3-2-16,-4-2 1 0,-2 2 1 16,0-5-1-16,-4 1 0 0,-7 1 0 15,5-1 1-15,-12 0-1 0,3-2 2 16,-10-1-2-16,5 0-2 0,-1-2 0 16,-6-1 0-16,-2 1-1 0,6-1-3 0,5-2-5 15,-1-1 1-15,9 0-4 0,-3-1-3 16,5-1-8-16,0-3-6 0,4 1-6 15,2 1-5-15,0 3-25 0,2 1-8 16,0 2-37-16,0 0-39 0,4 0-160 16</inkml:trace>
  <inkml:trace contextRef="#ctx0" brushRef="#br0" timeOffset="163809.37">14304 9186 410 0,'0'0'69'0,"0"0"-13"0,0 0-5 16,0 0 3-16,0 0-11 0,0 0-8 15,0 0-11-15,-26-26-5 0,26 26-3 0,0 0-10 16,0 0-3-16,0 0 0 0,2 0-3 16,6-3 0-16,4 0 0 0,5 0 1 15,4-1 1-15,5 0-2 0,1-2 0 16,-4 1-21-16,2 1-33 0,-2 1-22 16,-13 1-90-16,-4 2-153 0</inkml:trace>
  <inkml:trace contextRef="#ctx0" brushRef="#br0" timeOffset="163983.84">14209 9422 598 0,'0'0'40'0,"0"0"-10"16,0 0 7-16,0 0 1 0,0 0-17 16,0 0-7-16,0 0 7 0,56 27 1 0,-35-32-4 15,6 1-10 1,0-2-4-16,6 0-3 0,-4-1-1 0,-2-2-3 0,-3-1-52 15,-1 1-36 1,0-4-40-16,-11 1-144 0</inkml:trace>
  <inkml:trace contextRef="#ctx0" brushRef="#br0" timeOffset="165069.41">14770 8911 439 0,'0'0'98'0,"0"0"-19"0,0 0-13 16,0 0 6-16,0 0-12 0,0 0-20 15,0-46-12 1,0 46-10-16,0 0-5 15,0 1-5-15,2 4-5 0,2 2-2 0,2 1 1 16,2 8 0-16,-2 0 1 0,1 5-2 16,-1 3 1-16,2 2 2 0,0 2-4 15,1 2 2-15,-3-2-1 0,2 3 0 16,5-3 0-16,-7 1 0 0,2-4-1 16,-2-3-2-16,5-2-24 0,-3-3-30 15,-6-1-37-15,2-8-42 0,0-1-100 16</inkml:trace>
  <inkml:trace contextRef="#ctx0" brushRef="#br0" timeOffset="165309.25">15169 9123 455 0,'0'0'130'0,"0"0"-67"16,0 0-24-16,0 0 18 15,0 0-16-15,0 0-17 0,0 0-2 16,0 0-5-16,0 0-1 0,49-30-5 16,-32 23-4-16,5-1-3 0,5 1 1 15,2-4-5-15,4 0 0 0,0-3 0 0,-8 3-2 16,-2 2-20-16,-15 0-40 0,-2 2-46 16,-6-2-39-16,-8 0-157 0</inkml:trace>
  <inkml:trace contextRef="#ctx0" brushRef="#br0" timeOffset="165541.21">15233 8879 440 0,'0'0'207'0,"0"0"-167"16,0 0 10-16,0 0 32 0,0 0-30 0,0 0-24 16,0 0-11-16,0 0-5 0,0 0-6 15,-5 3-5-15,8 12-1 0,-1 6 2 16,2 3 0-16,0 2 4 0,0 2-2 15,-2 0-2-15,4 2-1 0,-2 1 1 16,-2 2-2-16,3 0 1 16,-3-5-1-16,2 0-8 0,0-6-24 0,2-5-23 15,2-3-41-15,-6-6-27 0,1-4-98 16</inkml:trace>
  <inkml:trace contextRef="#ctx0" brushRef="#br0" timeOffset="166142.73">15898 8919 370 0,'0'0'66'15,"0"0"-14"-15,0 0 12 0,0 0 9 16,0 0-21-16,0 0-6 16,0 0-10-16,0 0-3 0,-12-50-8 0,12 50-3 15,0 0-6-15,0 0-4 0,-2 0-5 16,0 1-4-16,0 0-3 0,2 2 0 16,-5 1-2-16,-1 4-1 0,-2 2 3 15,-6 0 1-15,-5-2 1 0,-2 1-2 0,1 0-3 16,-7-2-13-16,0-2-2 15,4-2-3-15,2-3-4 0,1 0 9 0,7 0 4 16,5-4 10-16,0-1 2 0,6-2 2 16,0 0 0-16,2-3-1 0,0 0 2 15,2-5 0-15,4 2 4 0,4-3 5 16,-1-1-3-16,3 3 1 0,2 1-1 16,1 4-1-16,8 1 0 0,-3 0-1 15,5 5-1-15,6 3-2 0,2 3 1 16,0 7-1-16,-2 2-1 0,-4 1-1 15,-2 3 0-15,-13 2-1 0,-1 5-1 16,-7 5 0-16,-8 3 3 0,-7 6-3 0,-5-1 1 16,-7-2 1-16,0-2-2 0,5-7 0 15,-3-6 1-15,7-1-1 0,-1-4 0 16,7-3 0-16,4 0 0 16,2-2 0-16,0-4-1 0,2 0 0 0,0-2 0 15,0-1 0-15,6-1 1 0,2-1 1 16,13 0-1-16,-3-3 0 0,9-3-1 15,2-4-13-15,2 1-22 0,-4-5-35 0,-4-3-52 16,-3-3-156-16</inkml:trace>
  <inkml:trace contextRef="#ctx0" brushRef="#br0" timeOffset="166395.84">16396 8938 452 0,'0'0'91'0,"0"0"-21"0,0 0-15 0,0 0-3 15,0 0-17-15,0 0-16 0,0 0 0 16,58-37 1-16,-31 29-10 15,2 0-5-15,2 0-1 0,-2 3-4 0,-2 0 1 16,0 3-1-16,-4 2-29 0,-11 0-47 16,-4 0-41-16,-2 0-83 0</inkml:trace>
  <inkml:trace contextRef="#ctx0" brushRef="#br0" timeOffset="166568.76">16487 9046 154 0,'0'0'453'0,"0"0"-403"0,0 0-17 16,0 0 22-16,0 0-18 0,0 0-21 15,0 0-12-15,0 0 4 0,54 7 9 16,-29-13-8-16,2 2-7 0,2-3 0 16,-2 1-2-16,2 0-27 0,-5-5-41 15,1-3-26-15,-4-5-75 0,-7-3-285 16</inkml:trace>
  <inkml:trace contextRef="#ctx0" brushRef="#br0" timeOffset="167042.31">16986 8613 506 0,'0'0'48'0,"0"0"-12"15,0 0 18-15,0 0 4 0,0 0-27 0,0 0-16 16,-52 11 0-16,50-11 7 0,0 0 1 15,2 0-6-15,0 0-2 0,0 0 0 16,0 0-2-16,4-2-6 16,6-2-3-16,3 1-1 0,5-4 1 0,1 3 1 15,10 1-2-15,4 1 0 0,0 2 0 16,0 1-2-16,-4 6-1 0,-2 4 1 16,-11-3-1-16,-3 0 0 0,-9-2 0 15,-4 0 0-15,0-1-1 0,-10 1-2 16,-7 2 1-16,-4-1-3 0,1-1-2 15,-1 3 4-15,2-4 1 0,1 0 2 16,3 1 0-16,3-1 0 0,4 2 0 16,-1-1 0-16,-3-2-1 0,8 3 0 15,-2-3 1-15,4 1 0 0,2-1 0 16,0 1 0-16,0-2 0 0,0 1 0 16,0 1 1-16,2 2-1 0,4 2-1 0,8 2 1 15,3 4 1-15,1 0 2 0,1 4 1 16,4 4-1-16,-3-1 2 0,-3 1 3 15,-3-4-3-15,-3-1 2 0,-7-2-3 16,-4-3-2-16,0 1-1 0,-12-4 3 16,-3-2-1-16,-4-3-3 0,-5 0-6 15,-7-4-30-15,-5-1-31 0,-13 0-62 16,5 0-178-16</inkml:trace>
  <inkml:trace contextRef="#ctx0" brushRef="#br0" timeOffset="168544.37">13052 10049 450 0,'0'0'76'0,"0"0"-30"0,0 0 1 16,0 0 1-16,0 0-6 0,0-34 9 16,0 33-19-16,0-1-14 0,0 2-13 15,0 0-5-15,0 5 0 0,4 2-4 16,2 6 1-16,0 10 3 0,3 4 1 16,-7 5 1-16,0 0 2 0,-2 4-2 15,0 5-2-15,2 0 1 0,0 4 8 16,-2-1-7-16,0-9-2 0,0-3 0 15,0-6 0-15,0-3 0 0,0-3 1 16,0-4-1-16,2-4 0 0,0-6 0 16,-2-4 1-16,0-1 0 0,0-1 0 15,0 0 1-15,0-1 4 0,-4-7 4 0,0-1 8 16,0-7-6-16,-5-1-4 0,-3-3-2 16,4-3-1-16,-1 0-2 0,-5-4-2 15,4-2 1-15,3 0-2 0,-3-3 1 16,4-1-1-16,2-2 1 0,2 0-1 15,-2 2-1-15,4 3 1 0,0 5-1 16,4 6 0-16,-2 3 1 0,4 6 0 16,2 2-1-16,3 2 1 0,1-1-1 15,7 4-2-15,-3 3 3 0,5 0-1 0,8 3-1 16,-5 7 0-16,-1 2 1 0,0 3 0 16,-2 1 1-16,-9 1-1 0,-6 2 0 15,0 1 1-15,-6 0 0 0,0 1 0 16,-8 0 0-16,-2 1 0 0,-9-2 0 15,5 0 0-15,-13-4 0 0,6 0-6 16,3-3-5-16,-5-1-10 0,6-3-7 0,-3-1-21 16,7-1-9-16,-1-3-9 15,6-4-19-15,-3 0-36 0,3-3-53 16</inkml:trace>
  <inkml:trace contextRef="#ctx0" brushRef="#br0" timeOffset="169145.75">13271 10154 258 0,'0'0'52'0,"0"0"-25"0,0 0 25 16,-4-50 9-16,4 40-8 0,0 3-3 15,0 0 1-15,0 3-6 0,0 2-5 16,0 2 1-16,0 0-1 0,0 0-9 16,0 2-11-16,2 4-10 0,4 4-7 15,-2 4 2-15,7 4 3 0,3 2 3 16,-6 2-4-16,5 2 0 0,1 2-2 0,-6 2-2 16,5 3-1-16,-1 1-1 15,-6-2 0-15,-1 1 0 0,1-2-1 0,4-4 1 16,-6-4-1-16,0-6 0 15,0-5 0-15,-4-2 0 0,0-4 0 16,3-1-2-16,-3-3 2 16,0 0 1-16,0-2 0 0,-3-5 4 0,3-2 3 0,-8-6-5 15,-2 1-3 1,0-4 2-16,3-3-1 0,-3 1 1 0,0-6 1 0,-1 0 1 16,3-1 0-16,-2-5 2 0,1-1-5 15,3 0-1-15,2 2 1 16,4 3-1-16,0 1 0 0,0 5-1 0,4 7 1 15,-4 3 0-15,9 5-1 0,-1 0 1 16,4 2-2-16,1 2 1 0,5 2-2 0,-3 1 3 16,5 0-2-16,-3 5 1 0,4 2 0 15,-9 1 0-15,4 1 1 0,-5 3-1 16,-1 2 1-16,-4 1 0 0,-6-1 0 16,0 2-1-16,-8-2 1 0,0 2 0 15,0-3 0-15,-7-1-5 0,3 0-5 0,1-2 0 16,-5-1-1-16,3 1-11 0,-5-3-14 15,5-1-13-15,-9 0-5 16,7-2-10-16,-3-1-39 0,3-3-57 0,3 0-163 16</inkml:trace>
  <inkml:trace contextRef="#ctx0" brushRef="#br0" timeOffset="169599.15">13631 10130 381 0,'0'0'51'0,"0"0"-4"0,0 0 16 0,0 0-3 16,-54-51-22-16,46 46-10 0,-1-2 1 15,5 1 4-15,4 2-1 0,0 1-5 16,0 0-9-16,0 1-2 15,2-1-4-15,0 0-3 0,9 0-2 0,-5 0-2 16,6 2-3-16,9 1 0 0,0 0-1 16,3 4 2-16,7 6 2 0,0 4-1 0,0 0 0 15,0 2 0-15,-2 4-1 0,-8 0-3 16,-9 0 2-16,3 2-2 16,-3-1 0-16,-5 1 1 0,-7-5-1 0,0 0-1 31,0-4-6-31,-9 0-4 0,-3-1 3 0,-1-4-2 0,5 0-4 0,-8-5 14 15,3-1 0-15,-3-2 1 0,3 0-1 16,7-4 3-16,-6-1 0 0,1-2 0 16,7-3 5-1,-2 0 1-15,2-2 0 0,2-2-4 0,-2-3-3 0,4-3 0 16,4-2-2-16,2-5 0 16,0-3-1-16,5-1 1 0,7 4 0 0,-3 4-16 15,7 6-12 1,11 6-22-16,-4 0-26 0,0 1-70 15,-8 2-90-15</inkml:trace>
  <inkml:trace contextRef="#ctx0" brushRef="#br0" timeOffset="170355.11">14040 10024 627 0,'0'0'48'0,"0"0"-30"0,0 0 13 15,0 0 19-15,0 0-15 0,0 0-12 0,0 0-11 16,0 0-2-16,0 0-3 16,4-32-7-16,0 37 0 0,0 6-8 0,0 2 4 15,7 1 1-15,-5-2 3 0,0 1 0 16,9-2-9-16,-3 1-1 0,-2-3 0 16,9-2-35-16,-7-1 42 0,9-6 2 15,-6 0-1-15,3-2 1 0,-1-5 0 16,3-2 1-16,-7-4-1 0,1-3 1 15,-6 0 0-15,-5-2 3 0,-3 2 2 16,0-2 3-16,-5-1 5 0,-3 1-4 16,-4 1-5-16,1 4 0 0,5 3-3 0,-6 5 4 15,1 4 3-15,5 1-8 16,-4 3-2-16,0 4-5 0,1 8 0 0,5 5 6 16,-2 1-3-16,2 5 4 15,-2-3 0-15,2 3 0 0,1 0-1 0,3-6 0 16,3 1 0-16,5-5 0 0,0-1 0 15,-2-4 1-15,9-2 0 0,1-3 0 16,-3-2 0-16,5-2 0 0,-3-2 1 16,5 0 1-16,-3 0 0 0,2-3 0 15,-1-4-1-15,1-2 0 0,3-3 0 0,-5-5 0 16,4 2 1-16,-9-4-1 16,5 1 1-16,-9-1 10 0,2-3-1 0,-1 0 2 15,-3 0 0-15,-2 4-1 16,-2 4-3-16,0 5 1 0,-2 5 8 0,2 2-8 15,-2 0-10-15,2 2-1 0,0 3 1 16,4 7-5-16,3 4-3 0,-1 5 3 16,-4 5 1-16,4 5 4 0,3 4 3 15,-3 1-2-15,-4 0 1 16,4-4-1-16,3-3 0 0,-3-2-1 0,-2-7 0 16,2-2 1-16,3-4-1 0,1-3 0 15,-6-4 1-15,5-1 0 0,-1-4-1 16,-4 0 1-16,-2-3 2 0,5-5-1 15,3-1 7-15,-4-3 5 0,1 0 1 16,3-5-3-16,-2-3-2 0,-4-1-1 0,7-4-3 16,-1-1 0-16,-5-3-4 0,1-1 0 15,-2 1 1-15,4 3-1 0,-6 5-2 16,-1 5 0-16,-1 7-1 0,0 3 0 16,2 3-5-16,-2 2-10 0,2 1-5 15,6 1-12-15,-1 6-15 0,3 1-6 16,5 2-55-16,-3 3-18 0,5-4-97 0</inkml:trace>
  <inkml:trace contextRef="#ctx0" brushRef="#br0" timeOffset="170575.54">15212 10036 670 0,'0'0'56'0,"0"0"-11"0,0 0 18 15,-15-53-19-15,15 46-18 0,0-2-19 0,0 3-4 16,0 0 1-16,3-1-1 16,3 2-3-16,8-1-1 15,1 4 1-15,12 0-1 0,1 2-1 0,3 2 1 16,3 4-2-16,-10 1-19 0,-1 5-17 0,-2 2-33 16,-15 1-34-16,-6 0-59 15,-2-4-164-15</inkml:trace>
  <inkml:trace contextRef="#ctx0" brushRef="#br0" timeOffset="170737.02">15152 10216 654 0,'0'0'23'0,"0"0"-22"0,50-28 1 0,-24 15 18 16,5 1-3-16,0 0-10 15,5 0-5-15,-1 0-2 0,0 3 0 0,-2 2 0 16,-4 3-21-16,-4-2-37 0,-11 1-61 15,-1-1-106-15</inkml:trace>
  <inkml:trace contextRef="#ctx0" brushRef="#br0" timeOffset="171206.03">15787 9775 656 0,'0'0'32'16,"0"0"1"-16,0 0-19 0,0 0 11 15,0 0 0-15,0 0-2 0,0 0-4 16,0 0-6-16,47-16-3 0,-43 23-2 0,0-1-5 16,-4 2 0-16,0 0-1 0,0 1 0 15,-2 0-2-15,-4-3 0 0,0 1 0 16,-6-2 2 0,-7-1 2-16,2-1-2 0,-3-3-2 0,-3 0-8 0,6 0-6 15,-1 0-2-15,10-5 6 16,-1 1 7-16,1-1 3 0,2-3 0 0,2-1 0 15,4-2 0-15,0-4 0 0,-2-1 2 0,6-3-1 16,2-2 3-16,6 3-1 16,-3 2 1-16,9 2-1 0,-1 2-1 0,10 5 8 15,-3 3-9-15,1 4 2 0,4 3 1 16,0 5 0-16,-2 2 1 16,-10 4-3-16,1 1 2 0,-10 5-2 0,-3 0-2 15,-5 9-1-15,-5 1 0 0,-5 2 1 16,-2 4 2-16,-3-1-1 0,1-2-1 15,-1-5-5-15,11-6-1 0,0-5 2 16,4-1 3-16,10-2 1 0,5-1 0 16,-3-2 2-16,9-4 0 0,-3-3-1 0,5-3 2 15,2-1 0 1,-6-1-2-16,1 1 2 0,-5 0-3 0,-3 1-5 0,-8 2-21 31,-2 0-29-31,-2 0-49 0,-8 3-76 0,-8-2-272 0</inkml:trace>
  <inkml:trace contextRef="#ctx0" brushRef="#br0" timeOffset="171882.09">13451 10959 524 0,'0'0'75'16,"0"0"-26"-16,0 0-20 0,0 0 22 0,0 0-5 16,0 0-10-1,0 0-10-15,53 23-3 16,-46-1-5-16,5 2-6 0,-2 3-5 16,-3 4-3-16,-3 0 0 0,-4 2-2 15,0 2-1-15,0 2 1 0,0-1-1 16,0 0-2-16,-4-4 1 0,4-4-8 15,-2-6-5-15,2-5 8 0,0-7 4 0,0-5 1 16,0-2 0-16,0-3-3 16,0 0 3-16,0-1 2 0,0-5 2 0,-7-3 0 15,1-1-2-15,0-4 0 16,-2-6-1-16,4-1 0 0,-5-3 1 0,-5-4 3 16,3-2 2-16,-3-4-1 0,0-4-1 15,5-1-1-15,-3-3-3 0,4 0 0 16,3-1 1-16,5 2-1 0,3 9 0 15,3 7-2-15,0 6 1 0,0 5 0 16,4 1 0-16,-1 2 0 0,7 0-3 16,-1 4 2-16,5 3 1 0,-5 2-1 15,8 2 1-15,-9 6-4 0,5 3 2 16,-11 6 1-16,2 4 0 0,-3 4-1 16,-7 2 0-16,0 4 0 0,-9 0 2 0,-3-1-3 15,4-3-7-15,-7 0 0 0,5-6-1 16,-7 2-6-16,7-4-14 0,4-1-10 15,-3-2-8-15,5-4 0 0,0-3-5 16,2-4-35-16,2-3-61 0,0 0-142 16</inkml:trace>
  <inkml:trace contextRef="#ctx0" brushRef="#br0" timeOffset="172275.68">13779 10924 553 0,'0'0'79'0,"0"0"-33"0,0 0 21 16,-4-56-9-16,4 46-25 0,0 4-14 15,0 1-4-15,0 1-2 0,0 1-2 16,4-2-2-16,1 1-5 0,3 0-3 16,6 1 0-16,1 3 0 0,5 1-1 15,9 7 0-15,0 5 1 0,2 2-1 16,2 5 0-16,-2 4 2 0,-6 3-1 15,-4 4-1-15,-5 2 0 0,-5 1 0 16,-9 0-3-16,-2-2 2 0,-8-2-8 16,-5-4-10-16,3-3-17 0,-5-8 23 15,3-5 7-15,4-3 1 0,-5-5 5 0,3-2 0 16,4 0 3-16,-5-3 0 16,3-1 8-16,2-4 8 0,-2 1-11 0,8-5 6 15,-2-1 0-15,0 0-8 0,2-3-1 16,0-2-2-16,0-2 3 0,4-3-1 15,-2-2-4-15,6-4-1 0,2 0 0 16,3 2 2-16,-1 5-2 0,9 4 0 16,-1 4-4-16,5 3-17 0,4 2-26 0,0-1-24 15,2 1-34-15,2-4-89 16</inkml:trace>
  <inkml:trace contextRef="#ctx0" brushRef="#br0" timeOffset="173063.61">14437 10850 541 0,'0'0'142'0,"0"0"-107"15,0 0-16-15,0 0 15 0,0 0-6 16,0 0-16-16,0 0-6 0,-58-24-1 16,50 26-1-16,1 5-4 15,-3 1-3-15,4 2-1 0,0 3 3 0,4-1 0 0,0 1 1 16,2-4 0-16,2 0-1 15,2-1 0-15,4-3-2 0,6-1-3 16,1-2 0-16,8-2 3 0,2 0 2 0,-1-6 1 16,3-3 0-16,-2 0 0 0,2-1 1 15,-6-3-1-15,-3-1 0 0,-3-2 2 16,-1 3-1-16,-10-1 1 16,-4 1 2-16,0-2 4 0,-4-2 0 15,-6 0-2-15,-9 1-2 0,5 3-3 0,-7 5-1 0,0 4-1 16,1 4 0-16,-3 0-2 15,2 11 0-15,3 3 3 0,-1 5-2 16,9 3 0-16,-1 0-1 0,3 2 1 0,2 0 1 16,2 1 0-16,2-3 1 0,2-2 0 15,0-1 0-15,0-3 0 0,6 1 0 16,2-2 0-16,5-2 1 0,-3 1 3 16,9-2 2-16,-5-1 0 0,9-2 0 15,-5-2-3-15,3-3-1 0,4-1-1 16,-2-3-1-16,1 0 1 0,3-3-2 15,2-4 0-15,-6-1-4 0,-2-3 5 16,1-3-12-16,-7 0 0 0,-1-4 5 16,-5 0 3-16,-1-5 2 0,2-3 0 0,-4 0 2 15,1-4-3-15,-3 3 1 0,4 0 2 16,-4 8 0-16,4 2 0 0,-6 5 1 16,-2 4 2-16,2 4 3 0,-2 1 11 15,0 3-1-15,0 0-6 0,5 6-8 16,-5 4-2-16,4 4 0 0,0 4 6 15,0-1 4-15,4 3-1 16,-2 0-3-16,1 2-1 0,-5 2-3 0,2 1 0 0,2 0-1 16,-4-3 1-16,0-4-2 15,2-1 0-15,-4-1 0 0,4-3 0 16,-1-2 1-16,-3-7-1 0,2-2 0 16,-2-2 1-16,4 0 0 0,-4-3 2 15,2-5-1-15,4-1 1 0,2-4 3 0,3-2 3 16,-3-2 0-16,0-2-2 0,7-3-1 15,-5-3-1-15,-2-3-1 0,7-3-3 16,-5-3 0-16,-2 1 0 0,5 2-1 16,-5 3 0-16,-4 9-1 0,4 5-2 15,3 6-10-15,1 4-9 0,-2 2-16 16,13-1-9-16,2 1-28 0,4 0-19 16,0 1-67-16,-4-1-166 15</inkml:trace>
  <inkml:trace contextRef="#ctx0" brushRef="#br0" timeOffset="173298.87">15539 10800 334 0,'0'0'350'0,"0"0"-335"0,0 0-4 15,0 0 10-15,0 0 15 16,0 0-8-16,0 0-16 0,-15-49-4 15,15 42-3-15,0 2 0 0,4-1-5 16,2 0 0-16,9 3 0 16,1 2-2-16,9 1-1 0,0 0-3 0,-2 3-21 0,2 4-10 15,-7 3-13-15,-5 1-29 0,-9 2-67 16,-4-3-133-16</inkml:trace>
  <inkml:trace contextRef="#ctx0" brushRef="#br0" timeOffset="173456.27">15429 11028 690 0,'0'0'67'16,"0"0"-59"-16,0 0 0 0,0 0 33 15,0 0-19-15,66-21-14 0,-37 8-6 16,4 1 2-16,-2 0 1 0,2-1-5 0,-4 5 0 16,-6-3 0-16,0 1-26 0,-3-1-62 15,-5-6-18-15,-3-4-112 16</inkml:trace>
  <inkml:trace contextRef="#ctx0" brushRef="#br0" timeOffset="173912.44">16026 10401 664 0,'0'0'29'0,"0"0"11"0,0-51 10 0,0 43-15 0,0-1-17 16,0 1-6-16,0 1 0 0,0 3-3 15,0-2-4-15,5 4-3 0,1-1-2 16,8 1 0-16,-1 2-1 0,5 0 0 16,-1 1 1-16,10 4 0 0,-1 1 1 15,3 3-1-15,-6 2 0 16,-2 2 0-16,-3 3-2 0,-11 1 1 0,-7 4 1 16,-7 1-4-16,-11 2 3 0,-5 1-15 15,-6-2-16-15,4-5-19 0,-4-2-5 16,3-5 9-16,3-1 13 0,10-5 11 15,-3 1 23-15,6-3 3 0,3-1-1 16,3 1 12-16,2-3 10 0,2 0 3 0,0 1-1 16,0-1 1-16,0 0-6 0,4 0-2 15,0-4-4-15,3 4-2 0,5 0-4 32,0 0 2-32,5 7 4 0,4 3 3 15,3 4-5-15,-3 2 0 0,2 1 7 16,0 1-9-16,-9-1 0 0,-4 1 0 15,-6-2-7-15,-4 0-1 0,-2 2-3 16,-10-3 2-16,2 2-2 0,-7-5-9 16,1-1-17-16,-9-1-11 0,4-3-15 15,-8-1-24-15,-6-5-48 0,0-1-238 0</inkml:trace>
  <inkml:trace contextRef="#ctx0" brushRef="#br0" timeOffset="174472.74">13775 11882 187 0,'0'0'65'0,"0"0"-26"16,-10-57 14-16,4 49 23 0,2-1 19 0,-3 6-36 15,3 0 2-15,2 3-10 16,2 0-1-16,0-1-4 0,0 1-11 15,0-1-8-15,0 1-13 0,0 1-12 16,2 5-2-16,4 5-1 0,3 6 1 0,3 5 6 16,-8 6 2-16,11 2 2 0,-3 4-2 15,-6 2-4-15,3 1 2 16,-1 1-4-16,0 1-1 0,-4-2 0 0,0-1 1 16,-4-6-2-16,0-3 0 0,0-5-10 15,0-8-24-15,0-1-33 0,0-9-6 16,-4-4-53-16,-4-7-134 0</inkml:trace>
  <inkml:trace contextRef="#ctx0" brushRef="#br0" timeOffset="174655.87">13802 11642 656 0,'0'0'32'0,"0"0"-11"16,0 0 6-16,0 0 3 0,0 0-13 15,0 0-8-15,0 0-2 0,46-45-2 0,-42 45-4 16,0 0-1-16,2 4 0 16,-2 5-3-16,-2-3-42 0,0 3-27 15,-2-2-39-15,0-1-73 0</inkml:trace>
  <inkml:trace contextRef="#ctx0" brushRef="#br0" timeOffset="174875.97">14222 11923 627 0,'0'0'56'16,"0"0"-8"-16,0 0-34 0,0 0 12 16,0 0 4-16,0 0-13 0,0 0-9 0,0 0 0 15,0 0-2-15,23-34-1 0,-17 27-4 16,4 2-1-16,-2 2 0 0,-1 2 0 0,3 1-4 15,0 0-32-15,-2 3-34 16,-5 2-22-16,-1 0-89 0,-2-1-194 0</inkml:trace>
  <inkml:trace contextRef="#ctx0" brushRef="#br0" timeOffset="175056.55">14172 12137 638 0,'0'0'39'0,"0"0"-7"15,0 0-18-15,0 0 15 0,0 0 6 16,0 0-15-16,46 3 6 0,-28-10 1 16,-3 0-5-16,5-1-13 0,1 2-9 15,0-2 2-15,4 3-2 0,-11-1-2 16,7-2-28-16,-1-1-38 0,-5-6-55 16,1-1-113-16</inkml:trace>
  <inkml:trace contextRef="#ctx0" brushRef="#br0" timeOffset="175300.86">14931 11691 595 0,'0'0'22'0,"0"0"8"15,0 0 17-15,0 0-4 0,0 0-17 16,0 0-4-16,0 0 3 0,0 0-3 0,0 0-5 15,-31-27-1-15,35 21-10 16,8-2-1-16,5 2-4 0,-3-1-1 0,9 0 0 31,6-1 1-31,0 3-1 0,2 1 1 0,-8 3-2 0,-3 1-11 0,-3 0-53 16,-9 2-34-16,-8 0-42 0,-4 0-175 16</inkml:trace>
  <inkml:trace contextRef="#ctx0" brushRef="#br0" timeOffset="175857.76">14836 11698 557 0,'0'0'83'0,"0"0"-36"31,0 0-5-31,0 0 23 0,0 0-28 0,0 0-20 0,0 0-10 0,0 0-3 31,8-7-1-31,-4 17-3 0,-2 5 4 0,2 1-2 16,-4 5 0-16,4-3 0 15,-4 1-2-15,0-1 0 0,3 0 0 16,-3-3 0-16,2-3 0 0,-2-1-5 0,0-3-6 16,2-3 11-16,0 0 0 0,-2-4-1 15,0-1 1-15,0 1-1 0,0-1 0 16,0 0 1-16,0 0 1 0,0-2-1 16,2-1 1-16,-2-4 2 0,2 0-3 15,0-2 0-15,2-1 1 0,0 0 2 16,2-4 5-16,-1 0 5 0,1 2-3 15,-2 1 2-15,4 2-3 0,5 2-3 16,-3 1-2-16,2 4 0 0,9 2 1 16,0 3-1-16,-1 6 0 0,7 5 0 0,0 4 1 15,-6 2-1-15,-1 5 0 0,1 2-4 16,-11 2 4-16,-1 2 2 0,-7-2-4 16,-2-1 0-16,-4-3-2 0,-5-1 0 15,-3-3-6-15,-7-6-14 0,-1 0-8 16,1-4-14-16,-4-2-18 0,5-3-30 15,-3-4-5-15,2-2-104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F7094-839E-4B5F-BBF3-FD70F402C04B}" type="datetimeFigureOut">
              <a:rPr lang="en-IN" smtClean="0"/>
              <a:t>10-03-2023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8A998-DBC7-4CF9-8C15-FB8E12B1B612}" type="slidenum">
              <a:rPr lang="en-IN" smtClean="0"/>
              <a:t>‹#›</a:t>
            </a:fld>
            <a:endParaRPr lang="en-IN"/>
          </a:p>
        </p:txBody>
      </p:sp>
    </p:spTree>
    <p:extLst>
      <p:ext uri="{BB962C8B-B14F-4D97-AF65-F5344CB8AC3E}">
        <p14:creationId xmlns:p14="http://schemas.microsoft.com/office/powerpoint/2010/main" val="3842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cache can be used to reduce the number of repeating computations. We can save the result of a computation that might be used later in a cache (can be implemented using array / other data structures) and retrieve the result from the cache when needed, thus eliminating the need to recompute the result. However, such an approach may take more memory than the algorithm that doesn’t use a cache.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27</a:t>
            </a:fld>
            <a:endParaRPr lang="en-IN"/>
          </a:p>
        </p:txBody>
      </p:sp>
    </p:spTree>
    <p:extLst>
      <p:ext uri="{BB962C8B-B14F-4D97-AF65-F5344CB8AC3E}">
        <p14:creationId xmlns:p14="http://schemas.microsoft.com/office/powerpoint/2010/main" val="1679191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lsearch</a:t>
            </a:r>
            <a:r>
              <a:rPr lang="en-IN" dirty="0"/>
              <a:t>(</a:t>
            </a:r>
            <a:r>
              <a:rPr lang="en-IN" dirty="0" err="1"/>
              <a:t>arr</a:t>
            </a:r>
            <a:r>
              <a:rPr lang="en-IN" dirty="0"/>
              <a:t>, 13, 6) returns the return value of </a:t>
            </a:r>
            <a:r>
              <a:rPr lang="en-IN" dirty="0" err="1"/>
              <a:t>lsearch</a:t>
            </a:r>
            <a:r>
              <a:rPr lang="en-IN" dirty="0"/>
              <a:t>(</a:t>
            </a:r>
            <a:r>
              <a:rPr lang="en-IN" dirty="0" err="1"/>
              <a:t>arr</a:t>
            </a:r>
            <a:r>
              <a:rPr lang="en-IN" dirty="0"/>
              <a:t>, 13, 5), which is 3.</a:t>
            </a:r>
          </a:p>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102</a:t>
            </a:fld>
            <a:endParaRPr lang="en-IN"/>
          </a:p>
        </p:txBody>
      </p:sp>
    </p:spTree>
    <p:extLst>
      <p:ext uri="{BB962C8B-B14F-4D97-AF65-F5344CB8AC3E}">
        <p14:creationId xmlns:p14="http://schemas.microsoft.com/office/powerpoint/2010/main" val="2724637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lsearch</a:t>
            </a:r>
            <a:r>
              <a:rPr lang="en-IN" dirty="0"/>
              <a:t>(</a:t>
            </a:r>
            <a:r>
              <a:rPr lang="en-IN" dirty="0" err="1"/>
              <a:t>arr</a:t>
            </a:r>
            <a:r>
              <a:rPr lang="en-IN" dirty="0"/>
              <a:t>, 13, 7) returns the return value of </a:t>
            </a:r>
            <a:r>
              <a:rPr lang="en-IN" dirty="0" err="1"/>
              <a:t>lsearch</a:t>
            </a:r>
            <a:r>
              <a:rPr lang="en-IN" dirty="0"/>
              <a:t>(</a:t>
            </a:r>
            <a:r>
              <a:rPr lang="en-IN" dirty="0" err="1"/>
              <a:t>arr</a:t>
            </a:r>
            <a:r>
              <a:rPr lang="en-IN" dirty="0"/>
              <a:t>, 13, 6), which is 3.</a:t>
            </a:r>
          </a:p>
          <a:p>
            <a:endParaRPr lang="en-IN" dirty="0"/>
          </a:p>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103</a:t>
            </a:fld>
            <a:endParaRPr lang="en-IN"/>
          </a:p>
        </p:txBody>
      </p:sp>
    </p:spTree>
    <p:extLst>
      <p:ext uri="{BB962C8B-B14F-4D97-AF65-F5344CB8AC3E}">
        <p14:creationId xmlns:p14="http://schemas.microsoft.com/office/powerpoint/2010/main" val="3511500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binary search algorithm works on a sorted array. The algorithm first computes the middle index (mid), which is equal to (</a:t>
            </a:r>
            <a:r>
              <a:rPr lang="en-US" dirty="0" err="1"/>
              <a:t>start+end</a:t>
            </a:r>
            <a:r>
              <a:rPr lang="en-US" dirty="0"/>
              <a:t>)/2, where start and end are the first and last index of the array. In this case, initially, mid is 5. If the </a:t>
            </a:r>
            <a:r>
              <a:rPr lang="en-US" dirty="0" err="1"/>
              <a:t>val</a:t>
            </a:r>
            <a:r>
              <a:rPr lang="en-US" dirty="0"/>
              <a:t> == </a:t>
            </a:r>
            <a:r>
              <a:rPr lang="en-US" dirty="0" err="1"/>
              <a:t>arr</a:t>
            </a:r>
            <a:r>
              <a:rPr lang="en-US" dirty="0"/>
              <a:t>[mid], then the algorithm simply returns mid; otherwise, if </a:t>
            </a:r>
            <a:r>
              <a:rPr lang="en-US" dirty="0" err="1"/>
              <a:t>val</a:t>
            </a:r>
            <a:r>
              <a:rPr lang="en-US" dirty="0"/>
              <a:t> &gt; </a:t>
            </a:r>
            <a:r>
              <a:rPr lang="en-US" dirty="0" err="1"/>
              <a:t>arr</a:t>
            </a:r>
            <a:r>
              <a:rPr lang="en-US" dirty="0"/>
              <a:t>[mid], then the searching is performed in the subarray starting from mid+1 to end, else we search the element in the subarray starting from start to mid-1. If the element is not present in the array, the start index will eventually become lesser than the end index, and in that case, the algorithm returns -1.</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106</a:t>
            </a:fld>
            <a:endParaRPr lang="en-IN"/>
          </a:p>
        </p:txBody>
      </p:sp>
    </p:spTree>
    <p:extLst>
      <p:ext uri="{BB962C8B-B14F-4D97-AF65-F5344CB8AC3E}">
        <p14:creationId xmlns:p14="http://schemas.microsoft.com/office/powerpoint/2010/main" val="3699308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Searching 15 in the range (0,10). mid = (0+10)/2 = 5. 15 &lt; </a:t>
            </a:r>
            <a:r>
              <a:rPr lang="en-IN" dirty="0" err="1"/>
              <a:t>arr</a:t>
            </a:r>
            <a:r>
              <a:rPr lang="en-IN" dirty="0"/>
              <a:t>[5], search in the range (0, 4).</a:t>
            </a:r>
          </a:p>
        </p:txBody>
      </p:sp>
      <p:sp>
        <p:nvSpPr>
          <p:cNvPr id="4" name="Slide Number Placeholder 3"/>
          <p:cNvSpPr>
            <a:spLocks noGrp="1"/>
          </p:cNvSpPr>
          <p:nvPr>
            <p:ph type="sldNum" sz="quarter" idx="5"/>
          </p:nvPr>
        </p:nvSpPr>
        <p:spPr/>
        <p:txBody>
          <a:bodyPr/>
          <a:lstStyle/>
          <a:p>
            <a:fld id="{3FB8A998-DBC7-4CF9-8C15-FB8E12B1B612}" type="slidenum">
              <a:rPr lang="en-IN" smtClean="0"/>
              <a:t>108</a:t>
            </a:fld>
            <a:endParaRPr lang="en-IN"/>
          </a:p>
        </p:txBody>
      </p:sp>
    </p:spTree>
    <p:extLst>
      <p:ext uri="{BB962C8B-B14F-4D97-AF65-F5344CB8AC3E}">
        <p14:creationId xmlns:p14="http://schemas.microsoft.com/office/powerpoint/2010/main" val="3408833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Searching 15 in the range (0,4). mid = (0+4)/2 = 2. 15 &lt; </a:t>
            </a:r>
            <a:r>
              <a:rPr lang="en-IN" dirty="0" err="1"/>
              <a:t>arr</a:t>
            </a:r>
            <a:r>
              <a:rPr lang="en-IN" dirty="0"/>
              <a:t>[2], search in the range (0, 1).</a:t>
            </a:r>
          </a:p>
        </p:txBody>
      </p:sp>
      <p:sp>
        <p:nvSpPr>
          <p:cNvPr id="4" name="Slide Number Placeholder 3"/>
          <p:cNvSpPr>
            <a:spLocks noGrp="1"/>
          </p:cNvSpPr>
          <p:nvPr>
            <p:ph type="sldNum" sz="quarter" idx="5"/>
          </p:nvPr>
        </p:nvSpPr>
        <p:spPr/>
        <p:txBody>
          <a:bodyPr/>
          <a:lstStyle/>
          <a:p>
            <a:fld id="{3FB8A998-DBC7-4CF9-8C15-FB8E12B1B612}" type="slidenum">
              <a:rPr lang="en-IN" smtClean="0"/>
              <a:t>109</a:t>
            </a:fld>
            <a:endParaRPr lang="en-IN"/>
          </a:p>
        </p:txBody>
      </p:sp>
    </p:spTree>
    <p:extLst>
      <p:ext uri="{BB962C8B-B14F-4D97-AF65-F5344CB8AC3E}">
        <p14:creationId xmlns:p14="http://schemas.microsoft.com/office/powerpoint/2010/main" val="2395793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Searching 15 in the range (0,1). mid = (0+1)/2 = 0. 15 &gt; </a:t>
            </a:r>
            <a:r>
              <a:rPr lang="en-IN" dirty="0" err="1"/>
              <a:t>arr</a:t>
            </a:r>
            <a:r>
              <a:rPr lang="en-IN" dirty="0"/>
              <a:t>[0], search in the range (1, 1).</a:t>
            </a:r>
          </a:p>
        </p:txBody>
      </p:sp>
      <p:sp>
        <p:nvSpPr>
          <p:cNvPr id="4" name="Slide Number Placeholder 3"/>
          <p:cNvSpPr>
            <a:spLocks noGrp="1"/>
          </p:cNvSpPr>
          <p:nvPr>
            <p:ph type="sldNum" sz="quarter" idx="5"/>
          </p:nvPr>
        </p:nvSpPr>
        <p:spPr/>
        <p:txBody>
          <a:bodyPr/>
          <a:lstStyle/>
          <a:p>
            <a:fld id="{3FB8A998-DBC7-4CF9-8C15-FB8E12B1B612}" type="slidenum">
              <a:rPr lang="en-IN" smtClean="0"/>
              <a:t>110</a:t>
            </a:fld>
            <a:endParaRPr lang="en-IN"/>
          </a:p>
        </p:txBody>
      </p:sp>
    </p:spTree>
    <p:extLst>
      <p:ext uri="{BB962C8B-B14F-4D97-AF65-F5344CB8AC3E}">
        <p14:creationId xmlns:p14="http://schemas.microsoft.com/office/powerpoint/2010/main" val="3607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Searching 15 in the range (1,1). mid = (1+1)/2 = 1. 15 == </a:t>
            </a:r>
            <a:r>
              <a:rPr lang="en-IN" dirty="0" err="1"/>
              <a:t>arr</a:t>
            </a:r>
            <a:r>
              <a:rPr lang="en-IN" dirty="0"/>
              <a:t>[1], returns 1.</a:t>
            </a:r>
          </a:p>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111</a:t>
            </a:fld>
            <a:endParaRPr lang="en-IN"/>
          </a:p>
        </p:txBody>
      </p:sp>
    </p:spTree>
    <p:extLst>
      <p:ext uri="{BB962C8B-B14F-4D97-AF65-F5344CB8AC3E}">
        <p14:creationId xmlns:p14="http://schemas.microsoft.com/office/powerpoint/2010/main" val="3282172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Searching 74 in the range (0,10). mid = (0+10)/2 = 5. 74 &gt; </a:t>
            </a:r>
            <a:r>
              <a:rPr lang="en-IN" dirty="0" err="1"/>
              <a:t>arr</a:t>
            </a:r>
            <a:r>
              <a:rPr lang="en-IN" dirty="0"/>
              <a:t>[5], search in the range (6, 10).</a:t>
            </a:r>
          </a:p>
        </p:txBody>
      </p:sp>
      <p:sp>
        <p:nvSpPr>
          <p:cNvPr id="4" name="Slide Number Placeholder 3"/>
          <p:cNvSpPr>
            <a:spLocks noGrp="1"/>
          </p:cNvSpPr>
          <p:nvPr>
            <p:ph type="sldNum" sz="quarter" idx="5"/>
          </p:nvPr>
        </p:nvSpPr>
        <p:spPr/>
        <p:txBody>
          <a:bodyPr/>
          <a:lstStyle/>
          <a:p>
            <a:fld id="{3FB8A998-DBC7-4CF9-8C15-FB8E12B1B612}" type="slidenum">
              <a:rPr lang="en-IN" smtClean="0"/>
              <a:t>114</a:t>
            </a:fld>
            <a:endParaRPr lang="en-IN"/>
          </a:p>
        </p:txBody>
      </p:sp>
    </p:spTree>
    <p:extLst>
      <p:ext uri="{BB962C8B-B14F-4D97-AF65-F5344CB8AC3E}">
        <p14:creationId xmlns:p14="http://schemas.microsoft.com/office/powerpoint/2010/main" val="859647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Searching 74 in the range (6,10). mid = (6+10)/2 = 8. 74 &lt; </a:t>
            </a:r>
            <a:r>
              <a:rPr lang="en-IN" dirty="0" err="1"/>
              <a:t>arr</a:t>
            </a:r>
            <a:r>
              <a:rPr lang="en-IN" dirty="0"/>
              <a:t>[8], search in the range (6, 7).</a:t>
            </a:r>
          </a:p>
        </p:txBody>
      </p:sp>
      <p:sp>
        <p:nvSpPr>
          <p:cNvPr id="4" name="Slide Number Placeholder 3"/>
          <p:cNvSpPr>
            <a:spLocks noGrp="1"/>
          </p:cNvSpPr>
          <p:nvPr>
            <p:ph type="sldNum" sz="quarter" idx="5"/>
          </p:nvPr>
        </p:nvSpPr>
        <p:spPr/>
        <p:txBody>
          <a:bodyPr/>
          <a:lstStyle/>
          <a:p>
            <a:fld id="{3FB8A998-DBC7-4CF9-8C15-FB8E12B1B612}" type="slidenum">
              <a:rPr lang="en-IN" smtClean="0"/>
              <a:t>115</a:t>
            </a:fld>
            <a:endParaRPr lang="en-IN"/>
          </a:p>
        </p:txBody>
      </p:sp>
    </p:spTree>
    <p:extLst>
      <p:ext uri="{BB962C8B-B14F-4D97-AF65-F5344CB8AC3E}">
        <p14:creationId xmlns:p14="http://schemas.microsoft.com/office/powerpoint/2010/main" val="2775636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Searching 74 in the range (6,7). mid = (6+7)/2 = 6. 74 &gt; </a:t>
            </a:r>
            <a:r>
              <a:rPr lang="en-IN" dirty="0" err="1"/>
              <a:t>arr</a:t>
            </a:r>
            <a:r>
              <a:rPr lang="en-IN" dirty="0"/>
              <a:t>[6], search in the range (7, 7).</a:t>
            </a:r>
          </a:p>
        </p:txBody>
      </p:sp>
      <p:sp>
        <p:nvSpPr>
          <p:cNvPr id="4" name="Slide Number Placeholder 3"/>
          <p:cNvSpPr>
            <a:spLocks noGrp="1"/>
          </p:cNvSpPr>
          <p:nvPr>
            <p:ph type="sldNum" sz="quarter" idx="5"/>
          </p:nvPr>
        </p:nvSpPr>
        <p:spPr/>
        <p:txBody>
          <a:bodyPr/>
          <a:lstStyle/>
          <a:p>
            <a:fld id="{3FB8A998-DBC7-4CF9-8C15-FB8E12B1B612}" type="slidenum">
              <a:rPr lang="en-IN" smtClean="0"/>
              <a:t>116</a:t>
            </a:fld>
            <a:endParaRPr lang="en-IN"/>
          </a:p>
        </p:txBody>
      </p:sp>
    </p:spTree>
    <p:extLst>
      <p:ext uri="{BB962C8B-B14F-4D97-AF65-F5344CB8AC3E}">
        <p14:creationId xmlns:p14="http://schemas.microsoft.com/office/powerpoint/2010/main" val="3758145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recursive algorithm, instead of just returning fib(n), the fib function returns two values: fib(n) and fib(n-1), resulting in an efficient algorithm that doesn’t require multiple recursive calls or caches.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61</a:t>
            </a:fld>
            <a:endParaRPr lang="en-IN"/>
          </a:p>
        </p:txBody>
      </p:sp>
    </p:spTree>
    <p:extLst>
      <p:ext uri="{BB962C8B-B14F-4D97-AF65-F5344CB8AC3E}">
        <p14:creationId xmlns:p14="http://schemas.microsoft.com/office/powerpoint/2010/main" val="3722204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Searching 74 in the range (7,7). mid = (7+7)/2 = 7. 74 &lt; </a:t>
            </a:r>
            <a:r>
              <a:rPr lang="en-IN" dirty="0" err="1"/>
              <a:t>arr</a:t>
            </a:r>
            <a:r>
              <a:rPr lang="en-IN" dirty="0"/>
              <a:t>[7], search in the range (7, 6).</a:t>
            </a:r>
          </a:p>
        </p:txBody>
      </p:sp>
      <p:sp>
        <p:nvSpPr>
          <p:cNvPr id="4" name="Slide Number Placeholder 3"/>
          <p:cNvSpPr>
            <a:spLocks noGrp="1"/>
          </p:cNvSpPr>
          <p:nvPr>
            <p:ph type="sldNum" sz="quarter" idx="5"/>
          </p:nvPr>
        </p:nvSpPr>
        <p:spPr/>
        <p:txBody>
          <a:bodyPr/>
          <a:lstStyle/>
          <a:p>
            <a:fld id="{3FB8A998-DBC7-4CF9-8C15-FB8E12B1B612}" type="slidenum">
              <a:rPr lang="en-IN" smtClean="0"/>
              <a:t>117</a:t>
            </a:fld>
            <a:endParaRPr lang="en-IN"/>
          </a:p>
        </p:txBody>
      </p:sp>
    </p:spTree>
    <p:extLst>
      <p:ext uri="{BB962C8B-B14F-4D97-AF65-F5344CB8AC3E}">
        <p14:creationId xmlns:p14="http://schemas.microsoft.com/office/powerpoint/2010/main" val="2350061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Searching 74 in the range (7,6). start &gt; end. The value is not present. </a:t>
            </a:r>
            <a:r>
              <a:rPr lang="en-IN"/>
              <a:t>Returns </a:t>
            </a:r>
            <a:r>
              <a:rPr lang="en-IN" dirty="0"/>
              <a:t>-1.</a:t>
            </a:r>
          </a:p>
        </p:txBody>
      </p:sp>
      <p:sp>
        <p:nvSpPr>
          <p:cNvPr id="4" name="Slide Number Placeholder 3"/>
          <p:cNvSpPr>
            <a:spLocks noGrp="1"/>
          </p:cNvSpPr>
          <p:nvPr>
            <p:ph type="sldNum" sz="quarter" idx="5"/>
          </p:nvPr>
        </p:nvSpPr>
        <p:spPr/>
        <p:txBody>
          <a:bodyPr/>
          <a:lstStyle/>
          <a:p>
            <a:fld id="{3FB8A998-DBC7-4CF9-8C15-FB8E12B1B612}" type="slidenum">
              <a:rPr lang="en-IN" smtClean="0"/>
              <a:t>118</a:t>
            </a:fld>
            <a:endParaRPr lang="en-IN"/>
          </a:p>
        </p:txBody>
      </p:sp>
    </p:spTree>
    <p:extLst>
      <p:ext uri="{BB962C8B-B14F-4D97-AF65-F5344CB8AC3E}">
        <p14:creationId xmlns:p14="http://schemas.microsoft.com/office/powerpoint/2010/main" val="21060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 “struct” is a way to define a new data type. A struct may contain multiple fields of possibly different types, including the struct type.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62</a:t>
            </a:fld>
            <a:endParaRPr lang="en-IN"/>
          </a:p>
        </p:txBody>
      </p:sp>
    </p:spTree>
    <p:extLst>
      <p:ext uri="{BB962C8B-B14F-4D97-AF65-F5344CB8AC3E}">
        <p14:creationId xmlns:p14="http://schemas.microsoft.com/office/powerpoint/2010/main" val="303665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iterative algorithm computes fib(2), fib(3), fib(4), …, fib(n) in an iterative manner. It keeps track of the last two Fibonacci numbers needed to compute the next Fibonacci number.</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66</a:t>
            </a:fld>
            <a:endParaRPr lang="en-IN"/>
          </a:p>
        </p:txBody>
      </p:sp>
    </p:spTree>
    <p:extLst>
      <p:ext uri="{BB962C8B-B14F-4D97-AF65-F5344CB8AC3E}">
        <p14:creationId xmlns:p14="http://schemas.microsoft.com/office/powerpoint/2010/main" val="3513124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fib routine initializes A (a 2x2 matrix) with the value discussed in the previous slide. The </a:t>
            </a:r>
            <a:r>
              <a:rPr lang="en-US" dirty="0" err="1"/>
              <a:t>mul</a:t>
            </a:r>
            <a:r>
              <a:rPr lang="en-US" dirty="0"/>
              <a:t> routine takes two 2x2 matrices, A and R; the value of n; and returns A^(n-1) in R. The mul2 routine takes two 2x2 matrices, P and Q; computes P x Q; and stores them in P before returning. The recursive algorithm to compute </a:t>
            </a:r>
            <a:r>
              <a:rPr lang="en-US" dirty="0" err="1"/>
              <a:t>A^n</a:t>
            </a:r>
            <a:r>
              <a:rPr lang="en-US" dirty="0"/>
              <a:t> is similar to the faster algorithm we discussed for computing </a:t>
            </a:r>
            <a:r>
              <a:rPr lang="en-US" dirty="0" err="1"/>
              <a:t>x^n</a:t>
            </a:r>
            <a:r>
              <a:rPr lang="en-US" dirty="0"/>
              <a: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72</a:t>
            </a:fld>
            <a:endParaRPr lang="en-IN"/>
          </a:p>
        </p:txBody>
      </p:sp>
    </p:spTree>
    <p:extLst>
      <p:ext uri="{BB962C8B-B14F-4D97-AF65-F5344CB8AC3E}">
        <p14:creationId xmlns:p14="http://schemas.microsoft.com/office/powerpoint/2010/main" val="857115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this algorithm only makes five recursive calls to compute f(31) in contrast to the previous recursive algorithm that makes around 30 calls.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85</a:t>
            </a:fld>
            <a:endParaRPr lang="en-IN"/>
          </a:p>
        </p:txBody>
      </p:sp>
    </p:spTree>
    <p:extLst>
      <p:ext uri="{BB962C8B-B14F-4D97-AF65-F5344CB8AC3E}">
        <p14:creationId xmlns:p14="http://schemas.microsoft.com/office/powerpoint/2010/main" val="1958302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linear search algorithm iterates all the elements in the array, starting from the last index to the start index. If the value of an array element is equals to </a:t>
            </a:r>
            <a:r>
              <a:rPr lang="en-US" dirty="0" err="1"/>
              <a:t>val</a:t>
            </a:r>
            <a:r>
              <a:rPr lang="en-US" dirty="0"/>
              <a:t>, it returns the corresponding index; otherwise, if </a:t>
            </a:r>
            <a:r>
              <a:rPr lang="en-US" dirty="0" err="1"/>
              <a:t>val</a:t>
            </a:r>
            <a:r>
              <a:rPr lang="en-US" dirty="0"/>
              <a:t> is not present in the array, </a:t>
            </a:r>
            <a:r>
              <a:rPr lang="en-US" dirty="0" err="1"/>
              <a:t>lsearch</a:t>
            </a:r>
            <a:r>
              <a:rPr lang="en-US" dirty="0"/>
              <a:t> returns -1.</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91</a:t>
            </a:fld>
            <a:endParaRPr lang="en-IN"/>
          </a:p>
        </p:txBody>
      </p:sp>
    </p:spTree>
    <p:extLst>
      <p:ext uri="{BB962C8B-B14F-4D97-AF65-F5344CB8AC3E}">
        <p14:creationId xmlns:p14="http://schemas.microsoft.com/office/powerpoint/2010/main" val="3936378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lsearch</a:t>
            </a:r>
            <a:r>
              <a:rPr lang="en-IN" dirty="0"/>
              <a:t>(</a:t>
            </a:r>
            <a:r>
              <a:rPr lang="en-IN" dirty="0" err="1"/>
              <a:t>arr</a:t>
            </a:r>
            <a:r>
              <a:rPr lang="en-IN" dirty="0"/>
              <a:t>, 13, 4) returns 3 because </a:t>
            </a:r>
            <a:r>
              <a:rPr lang="en-IN" dirty="0" err="1"/>
              <a:t>arr</a:t>
            </a:r>
            <a:r>
              <a:rPr lang="en-IN" dirty="0"/>
              <a:t>[len-1], i.e., </a:t>
            </a:r>
            <a:r>
              <a:rPr lang="en-IN" dirty="0" err="1"/>
              <a:t>arr</a:t>
            </a:r>
            <a:r>
              <a:rPr lang="en-IN" dirty="0"/>
              <a:t>[3] is equal to the value we are searching for, i.e., 13.</a:t>
            </a:r>
          </a:p>
        </p:txBody>
      </p:sp>
      <p:sp>
        <p:nvSpPr>
          <p:cNvPr id="4" name="Slide Number Placeholder 3"/>
          <p:cNvSpPr>
            <a:spLocks noGrp="1"/>
          </p:cNvSpPr>
          <p:nvPr>
            <p:ph type="sldNum" sz="quarter" idx="5"/>
          </p:nvPr>
        </p:nvSpPr>
        <p:spPr/>
        <p:txBody>
          <a:bodyPr/>
          <a:lstStyle/>
          <a:p>
            <a:fld id="{3FB8A998-DBC7-4CF9-8C15-FB8E12B1B612}" type="slidenum">
              <a:rPr lang="en-IN" smtClean="0"/>
              <a:t>100</a:t>
            </a:fld>
            <a:endParaRPr lang="en-IN"/>
          </a:p>
        </p:txBody>
      </p:sp>
    </p:spTree>
    <p:extLst>
      <p:ext uri="{BB962C8B-B14F-4D97-AF65-F5344CB8AC3E}">
        <p14:creationId xmlns:p14="http://schemas.microsoft.com/office/powerpoint/2010/main" val="27725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lsearch</a:t>
            </a:r>
            <a:r>
              <a:rPr lang="en-IN" dirty="0"/>
              <a:t>(</a:t>
            </a:r>
            <a:r>
              <a:rPr lang="en-IN" dirty="0" err="1"/>
              <a:t>arr</a:t>
            </a:r>
            <a:r>
              <a:rPr lang="en-IN" dirty="0"/>
              <a:t>, 13, 5) returns the return value of </a:t>
            </a:r>
            <a:r>
              <a:rPr lang="en-IN" dirty="0" err="1"/>
              <a:t>lsearch</a:t>
            </a:r>
            <a:r>
              <a:rPr lang="en-IN" dirty="0"/>
              <a:t>(</a:t>
            </a:r>
            <a:r>
              <a:rPr lang="en-IN" dirty="0" err="1"/>
              <a:t>arr</a:t>
            </a:r>
            <a:r>
              <a:rPr lang="en-IN" dirty="0"/>
              <a:t>, 13, 4), which is 3.</a:t>
            </a:r>
          </a:p>
        </p:txBody>
      </p:sp>
      <p:sp>
        <p:nvSpPr>
          <p:cNvPr id="4" name="Slide Number Placeholder 3"/>
          <p:cNvSpPr>
            <a:spLocks noGrp="1"/>
          </p:cNvSpPr>
          <p:nvPr>
            <p:ph type="sldNum" sz="quarter" idx="5"/>
          </p:nvPr>
        </p:nvSpPr>
        <p:spPr/>
        <p:txBody>
          <a:bodyPr/>
          <a:lstStyle/>
          <a:p>
            <a:fld id="{3FB8A998-DBC7-4CF9-8C15-FB8E12B1B612}" type="slidenum">
              <a:rPr lang="en-IN" smtClean="0"/>
              <a:t>101</a:t>
            </a:fld>
            <a:endParaRPr lang="en-IN"/>
          </a:p>
        </p:txBody>
      </p:sp>
    </p:spTree>
    <p:extLst>
      <p:ext uri="{BB962C8B-B14F-4D97-AF65-F5344CB8AC3E}">
        <p14:creationId xmlns:p14="http://schemas.microsoft.com/office/powerpoint/2010/main" val="165074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9C2A-B7ED-472D-AFD2-CC903889D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E83F0B-F82F-4EC2-969E-4DAB1C43BE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32EDCC-0B2B-4ECB-B22A-BD677DB50898}"/>
              </a:ext>
            </a:extLst>
          </p:cNvPr>
          <p:cNvSpPr>
            <a:spLocks noGrp="1"/>
          </p:cNvSpPr>
          <p:nvPr>
            <p:ph type="dt" sz="half" idx="10"/>
          </p:nvPr>
        </p:nvSpPr>
        <p:spPr/>
        <p:txBody>
          <a:bodyPr/>
          <a:lstStyle/>
          <a:p>
            <a:fld id="{D2B9099C-EF96-45FC-ADEA-22E3C63D86CF}" type="datetimeFigureOut">
              <a:rPr lang="en-IN" smtClean="0"/>
              <a:t>10-03-2023</a:t>
            </a:fld>
            <a:endParaRPr lang="en-IN"/>
          </a:p>
        </p:txBody>
      </p:sp>
      <p:sp>
        <p:nvSpPr>
          <p:cNvPr id="5" name="Footer Placeholder 4">
            <a:extLst>
              <a:ext uri="{FF2B5EF4-FFF2-40B4-BE49-F238E27FC236}">
                <a16:creationId xmlns:a16="http://schemas.microsoft.com/office/drawing/2014/main" id="{183EEB5E-7D53-4D83-B515-882106B72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F231F-0857-4D8A-ABD3-535DC34629CA}"/>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366210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29B0-D03E-44BD-8189-D1223017AB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F43790-E45C-4BC4-8F06-D407130035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1A56D3-3496-4F18-ADE0-B22CF8E65F43}"/>
              </a:ext>
            </a:extLst>
          </p:cNvPr>
          <p:cNvSpPr>
            <a:spLocks noGrp="1"/>
          </p:cNvSpPr>
          <p:nvPr>
            <p:ph type="dt" sz="half" idx="10"/>
          </p:nvPr>
        </p:nvSpPr>
        <p:spPr/>
        <p:txBody>
          <a:bodyPr/>
          <a:lstStyle/>
          <a:p>
            <a:fld id="{D2B9099C-EF96-45FC-ADEA-22E3C63D86CF}" type="datetimeFigureOut">
              <a:rPr lang="en-IN" smtClean="0"/>
              <a:t>10-03-2023</a:t>
            </a:fld>
            <a:endParaRPr lang="en-IN"/>
          </a:p>
        </p:txBody>
      </p:sp>
      <p:sp>
        <p:nvSpPr>
          <p:cNvPr id="5" name="Footer Placeholder 4">
            <a:extLst>
              <a:ext uri="{FF2B5EF4-FFF2-40B4-BE49-F238E27FC236}">
                <a16:creationId xmlns:a16="http://schemas.microsoft.com/office/drawing/2014/main" id="{DAC1FCC1-884A-4F2C-B5ED-50AF859317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9C9F5-EC2A-4992-8B15-09F68BF9FA22}"/>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74363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987147-CC17-4198-9369-3961D2B2CD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CE6FC0-168F-4081-BDBE-7DDF8E7B4A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C50C84-5036-4F8A-A690-7EDDF19984D6}"/>
              </a:ext>
            </a:extLst>
          </p:cNvPr>
          <p:cNvSpPr>
            <a:spLocks noGrp="1"/>
          </p:cNvSpPr>
          <p:nvPr>
            <p:ph type="dt" sz="half" idx="10"/>
          </p:nvPr>
        </p:nvSpPr>
        <p:spPr/>
        <p:txBody>
          <a:bodyPr/>
          <a:lstStyle/>
          <a:p>
            <a:fld id="{D2B9099C-EF96-45FC-ADEA-22E3C63D86CF}" type="datetimeFigureOut">
              <a:rPr lang="en-IN" smtClean="0"/>
              <a:t>10-03-2023</a:t>
            </a:fld>
            <a:endParaRPr lang="en-IN"/>
          </a:p>
        </p:txBody>
      </p:sp>
      <p:sp>
        <p:nvSpPr>
          <p:cNvPr id="5" name="Footer Placeholder 4">
            <a:extLst>
              <a:ext uri="{FF2B5EF4-FFF2-40B4-BE49-F238E27FC236}">
                <a16:creationId xmlns:a16="http://schemas.microsoft.com/office/drawing/2014/main" id="{7956A7EF-0A38-4F50-8A44-7319827F4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3B6E7-53E4-4E02-A2B5-ADB8DE4C854A}"/>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428945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72FD-E553-4E0F-B93D-6C4497601A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8DFD1A-D738-478E-A28E-64901ED38C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A3052A-4D9D-4F39-AC22-9A86A62389DA}"/>
              </a:ext>
            </a:extLst>
          </p:cNvPr>
          <p:cNvSpPr>
            <a:spLocks noGrp="1"/>
          </p:cNvSpPr>
          <p:nvPr>
            <p:ph type="dt" sz="half" idx="10"/>
          </p:nvPr>
        </p:nvSpPr>
        <p:spPr/>
        <p:txBody>
          <a:bodyPr/>
          <a:lstStyle/>
          <a:p>
            <a:fld id="{D2B9099C-EF96-45FC-ADEA-22E3C63D86CF}" type="datetimeFigureOut">
              <a:rPr lang="en-IN" smtClean="0"/>
              <a:t>10-03-2023</a:t>
            </a:fld>
            <a:endParaRPr lang="en-IN"/>
          </a:p>
        </p:txBody>
      </p:sp>
      <p:sp>
        <p:nvSpPr>
          <p:cNvPr id="5" name="Footer Placeholder 4">
            <a:extLst>
              <a:ext uri="{FF2B5EF4-FFF2-40B4-BE49-F238E27FC236}">
                <a16:creationId xmlns:a16="http://schemas.microsoft.com/office/drawing/2014/main" id="{3C87A749-FC2F-45D5-AC0B-6B793E9F42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0D68B-7816-4767-B866-1790B0877C3C}"/>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33850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4A1A-B6F6-4B10-B54B-A52D1CEC05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843171-7230-45CB-A458-B370FA75E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7D91C-0C21-4D6B-A9CB-8557224C785F}"/>
              </a:ext>
            </a:extLst>
          </p:cNvPr>
          <p:cNvSpPr>
            <a:spLocks noGrp="1"/>
          </p:cNvSpPr>
          <p:nvPr>
            <p:ph type="dt" sz="half" idx="10"/>
          </p:nvPr>
        </p:nvSpPr>
        <p:spPr/>
        <p:txBody>
          <a:bodyPr/>
          <a:lstStyle/>
          <a:p>
            <a:fld id="{D2B9099C-EF96-45FC-ADEA-22E3C63D86CF}" type="datetimeFigureOut">
              <a:rPr lang="en-IN" smtClean="0"/>
              <a:t>10-03-2023</a:t>
            </a:fld>
            <a:endParaRPr lang="en-IN"/>
          </a:p>
        </p:txBody>
      </p:sp>
      <p:sp>
        <p:nvSpPr>
          <p:cNvPr id="5" name="Footer Placeholder 4">
            <a:extLst>
              <a:ext uri="{FF2B5EF4-FFF2-40B4-BE49-F238E27FC236}">
                <a16:creationId xmlns:a16="http://schemas.microsoft.com/office/drawing/2014/main" id="{C5049891-2010-4803-93D2-6E7519829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6F4F7C-B702-48CA-9356-4CFD37A5AB76}"/>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88082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3C59-7211-4426-8BE0-3BCCB02893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548B66-FCF7-4715-97D5-B7CB1F582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C76146-980D-44C7-A616-5BBED3FFF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8113E8-09B1-45B4-BCCC-4006380EC07C}"/>
              </a:ext>
            </a:extLst>
          </p:cNvPr>
          <p:cNvSpPr>
            <a:spLocks noGrp="1"/>
          </p:cNvSpPr>
          <p:nvPr>
            <p:ph type="dt" sz="half" idx="10"/>
          </p:nvPr>
        </p:nvSpPr>
        <p:spPr/>
        <p:txBody>
          <a:bodyPr/>
          <a:lstStyle/>
          <a:p>
            <a:fld id="{D2B9099C-EF96-45FC-ADEA-22E3C63D86CF}" type="datetimeFigureOut">
              <a:rPr lang="en-IN" smtClean="0"/>
              <a:t>10-03-2023</a:t>
            </a:fld>
            <a:endParaRPr lang="en-IN"/>
          </a:p>
        </p:txBody>
      </p:sp>
      <p:sp>
        <p:nvSpPr>
          <p:cNvPr id="6" name="Footer Placeholder 5">
            <a:extLst>
              <a:ext uri="{FF2B5EF4-FFF2-40B4-BE49-F238E27FC236}">
                <a16:creationId xmlns:a16="http://schemas.microsoft.com/office/drawing/2014/main" id="{7AF3AD27-0E22-4546-B8DA-4E741DA22A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E25C3A-20B1-45CB-B989-4636C3031473}"/>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2268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0FDD-2158-41D4-8853-EE382AC3AC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46ED82-420C-4B51-9EAE-F02C850231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B10C45-F28E-4F56-8623-166DF31EBA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2CE048-803A-4E7E-BBD2-07D3CB29F1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7EECD5-9530-4D55-B3EC-9364F12C2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382AA7-B6A5-4059-A468-24BC1417BAEF}"/>
              </a:ext>
            </a:extLst>
          </p:cNvPr>
          <p:cNvSpPr>
            <a:spLocks noGrp="1"/>
          </p:cNvSpPr>
          <p:nvPr>
            <p:ph type="dt" sz="half" idx="10"/>
          </p:nvPr>
        </p:nvSpPr>
        <p:spPr/>
        <p:txBody>
          <a:bodyPr/>
          <a:lstStyle/>
          <a:p>
            <a:fld id="{D2B9099C-EF96-45FC-ADEA-22E3C63D86CF}" type="datetimeFigureOut">
              <a:rPr lang="en-IN" smtClean="0"/>
              <a:t>10-03-2023</a:t>
            </a:fld>
            <a:endParaRPr lang="en-IN"/>
          </a:p>
        </p:txBody>
      </p:sp>
      <p:sp>
        <p:nvSpPr>
          <p:cNvPr id="8" name="Footer Placeholder 7">
            <a:extLst>
              <a:ext uri="{FF2B5EF4-FFF2-40B4-BE49-F238E27FC236}">
                <a16:creationId xmlns:a16="http://schemas.microsoft.com/office/drawing/2014/main" id="{CA308279-BEE5-46B4-9FAD-96A347F01B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9C2226-D8B1-4969-AA4D-F471BDB90412}"/>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56484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B657-D57A-4CFD-A23E-3DD45F087D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0052B6-303A-4494-BDCC-8E826D4C7ADA}"/>
              </a:ext>
            </a:extLst>
          </p:cNvPr>
          <p:cNvSpPr>
            <a:spLocks noGrp="1"/>
          </p:cNvSpPr>
          <p:nvPr>
            <p:ph type="dt" sz="half" idx="10"/>
          </p:nvPr>
        </p:nvSpPr>
        <p:spPr/>
        <p:txBody>
          <a:bodyPr/>
          <a:lstStyle/>
          <a:p>
            <a:fld id="{D2B9099C-EF96-45FC-ADEA-22E3C63D86CF}" type="datetimeFigureOut">
              <a:rPr lang="en-IN" smtClean="0"/>
              <a:t>10-03-2023</a:t>
            </a:fld>
            <a:endParaRPr lang="en-IN"/>
          </a:p>
        </p:txBody>
      </p:sp>
      <p:sp>
        <p:nvSpPr>
          <p:cNvPr id="4" name="Footer Placeholder 3">
            <a:extLst>
              <a:ext uri="{FF2B5EF4-FFF2-40B4-BE49-F238E27FC236}">
                <a16:creationId xmlns:a16="http://schemas.microsoft.com/office/drawing/2014/main" id="{9B16FB44-193F-4C86-8927-1AC959907A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4DA718-4EB0-4CAA-9788-31087DD5E1EB}"/>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60174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C127C-4928-43DF-9296-D468A644AC82}"/>
              </a:ext>
            </a:extLst>
          </p:cNvPr>
          <p:cNvSpPr>
            <a:spLocks noGrp="1"/>
          </p:cNvSpPr>
          <p:nvPr>
            <p:ph type="dt" sz="half" idx="10"/>
          </p:nvPr>
        </p:nvSpPr>
        <p:spPr/>
        <p:txBody>
          <a:bodyPr/>
          <a:lstStyle/>
          <a:p>
            <a:fld id="{D2B9099C-EF96-45FC-ADEA-22E3C63D86CF}" type="datetimeFigureOut">
              <a:rPr lang="en-IN" smtClean="0"/>
              <a:t>10-03-2023</a:t>
            </a:fld>
            <a:endParaRPr lang="en-IN"/>
          </a:p>
        </p:txBody>
      </p:sp>
      <p:sp>
        <p:nvSpPr>
          <p:cNvPr id="3" name="Footer Placeholder 2">
            <a:extLst>
              <a:ext uri="{FF2B5EF4-FFF2-40B4-BE49-F238E27FC236}">
                <a16:creationId xmlns:a16="http://schemas.microsoft.com/office/drawing/2014/main" id="{9E55A8EB-1AE5-4B80-BD1B-3E007704FA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AEB300-1494-4AFA-9B91-C9226A325C32}"/>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6135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176-347C-4843-B5C5-97D53A90F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DE067E-5634-441D-8D72-B2BAD4E30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AD4342-D42D-41BB-906A-F40EC22D0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74B0A-F944-4FFF-9CCA-B30E56E41307}"/>
              </a:ext>
            </a:extLst>
          </p:cNvPr>
          <p:cNvSpPr>
            <a:spLocks noGrp="1"/>
          </p:cNvSpPr>
          <p:nvPr>
            <p:ph type="dt" sz="half" idx="10"/>
          </p:nvPr>
        </p:nvSpPr>
        <p:spPr/>
        <p:txBody>
          <a:bodyPr/>
          <a:lstStyle/>
          <a:p>
            <a:fld id="{D2B9099C-EF96-45FC-ADEA-22E3C63D86CF}" type="datetimeFigureOut">
              <a:rPr lang="en-IN" smtClean="0"/>
              <a:t>10-03-2023</a:t>
            </a:fld>
            <a:endParaRPr lang="en-IN"/>
          </a:p>
        </p:txBody>
      </p:sp>
      <p:sp>
        <p:nvSpPr>
          <p:cNvPr id="6" name="Footer Placeholder 5">
            <a:extLst>
              <a:ext uri="{FF2B5EF4-FFF2-40B4-BE49-F238E27FC236}">
                <a16:creationId xmlns:a16="http://schemas.microsoft.com/office/drawing/2014/main" id="{C19007DF-834F-4563-A372-DD0CBC391F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D149F0-D411-463D-9D96-494472D4E374}"/>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404757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95B7-39E0-4279-A8F4-583A88503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B4CA1-4B6B-4AD3-A2FE-8F0CCD99E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B9B760-7CFB-4447-885B-B6D590DE5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50A8F2-FF8E-4A4D-B9E6-01367E71E2EF}"/>
              </a:ext>
            </a:extLst>
          </p:cNvPr>
          <p:cNvSpPr>
            <a:spLocks noGrp="1"/>
          </p:cNvSpPr>
          <p:nvPr>
            <p:ph type="dt" sz="half" idx="10"/>
          </p:nvPr>
        </p:nvSpPr>
        <p:spPr/>
        <p:txBody>
          <a:bodyPr/>
          <a:lstStyle/>
          <a:p>
            <a:fld id="{D2B9099C-EF96-45FC-ADEA-22E3C63D86CF}" type="datetimeFigureOut">
              <a:rPr lang="en-IN" smtClean="0"/>
              <a:t>10-03-2023</a:t>
            </a:fld>
            <a:endParaRPr lang="en-IN"/>
          </a:p>
        </p:txBody>
      </p:sp>
      <p:sp>
        <p:nvSpPr>
          <p:cNvPr id="6" name="Footer Placeholder 5">
            <a:extLst>
              <a:ext uri="{FF2B5EF4-FFF2-40B4-BE49-F238E27FC236}">
                <a16:creationId xmlns:a16="http://schemas.microsoft.com/office/drawing/2014/main" id="{54D20ACF-FE5E-4F59-97E9-EE0205DB1C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8762B-666B-40D0-9BC5-9E3719FE2DCC}"/>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37124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DDBA78-B709-4E4E-B67B-6BF84EC8C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8725AB-F88E-4C5A-8782-66F5BAF63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994DE-DF03-4510-A7D0-75AEB2AB6B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099C-EF96-45FC-ADEA-22E3C63D86CF}" type="datetimeFigureOut">
              <a:rPr lang="en-IN" smtClean="0"/>
              <a:t>10-03-2023</a:t>
            </a:fld>
            <a:endParaRPr lang="en-IN"/>
          </a:p>
        </p:txBody>
      </p:sp>
      <p:sp>
        <p:nvSpPr>
          <p:cNvPr id="5" name="Footer Placeholder 4">
            <a:extLst>
              <a:ext uri="{FF2B5EF4-FFF2-40B4-BE49-F238E27FC236}">
                <a16:creationId xmlns:a16="http://schemas.microsoft.com/office/drawing/2014/main" id="{858CDABB-FD32-48BE-8F30-EA957D964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AE1D41-9E50-468B-8D47-0BB14B0CD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DA02B-00E3-466D-A823-B17C4BEAD8E8}" type="slidenum">
              <a:rPr lang="en-IN" smtClean="0"/>
              <a:t>‹#›</a:t>
            </a:fld>
            <a:endParaRPr lang="en-IN"/>
          </a:p>
        </p:txBody>
      </p:sp>
    </p:spTree>
    <p:extLst>
      <p:ext uri="{BB962C8B-B14F-4D97-AF65-F5344CB8AC3E}">
        <p14:creationId xmlns:p14="http://schemas.microsoft.com/office/powerpoint/2010/main" val="2443053583"/>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customXml" Target="../ink/ink2.xml"/><Relationship Id="rId4" Type="http://schemas.openxmlformats.org/officeDocument/2006/relationships/image" Target="../media/image3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7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1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8261-2CAD-44A3-85AA-3066A0A95B3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EF1A1C6-9455-4B2A-800E-6DDB17E52E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4622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4576638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24B8-E039-49F9-A784-B8CFDFBFE933}"/>
              </a:ext>
            </a:extLst>
          </p:cNvPr>
          <p:cNvSpPr>
            <a:spLocks noGrp="1"/>
          </p:cNvSpPr>
          <p:nvPr>
            <p:ph type="title"/>
          </p:nvPr>
        </p:nvSpPr>
        <p:spPr/>
        <p:txBody>
          <a:bodyPr/>
          <a:lstStyle/>
          <a:p>
            <a:r>
              <a:rPr lang="en-US" dirty="0"/>
              <a:t>Recursive linear search</a:t>
            </a:r>
            <a:endParaRPr lang="en-IN" dirty="0"/>
          </a:p>
        </p:txBody>
      </p:sp>
      <p:sp>
        <p:nvSpPr>
          <p:cNvPr id="5" name="TextBox 4">
            <a:extLst>
              <a:ext uri="{FF2B5EF4-FFF2-40B4-BE49-F238E27FC236}">
                <a16:creationId xmlns:a16="http://schemas.microsoft.com/office/drawing/2014/main" id="{32AE2A8D-9AE3-4805-97C2-F61A7FC793AE}"/>
              </a:ext>
            </a:extLst>
          </p:cNvPr>
          <p:cNvSpPr txBox="1"/>
          <p:nvPr/>
        </p:nvSpPr>
        <p:spPr>
          <a:xfrm>
            <a:off x="5701789" y="2444814"/>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AA595799-73B5-B5C4-7A86-45BCB67445FE}"/>
              </a:ext>
            </a:extLst>
          </p:cNvPr>
          <p:cNvGraphicFramePr>
            <a:graphicFrameLocks noGrp="1"/>
          </p:cNvGraphicFramePr>
          <p:nvPr>
            <p:ph idx="1"/>
          </p:nvPr>
        </p:nvGraphicFramePr>
        <p:xfrm>
          <a:off x="970986" y="1799336"/>
          <a:ext cx="8690808" cy="370840"/>
        </p:xfrm>
        <a:graphic>
          <a:graphicData uri="http://schemas.openxmlformats.org/drawingml/2006/table">
            <a:tbl>
              <a:tblPr bandRow="1">
                <a:tableStyleId>{5C22544A-7EE6-4342-B048-85BDC9FD1C3A}</a:tableStyleId>
              </a:tblPr>
              <a:tblGrid>
                <a:gridCol w="1241544">
                  <a:extLst>
                    <a:ext uri="{9D8B030D-6E8A-4147-A177-3AD203B41FA5}">
                      <a16:colId xmlns:a16="http://schemas.microsoft.com/office/drawing/2014/main" val="460365180"/>
                    </a:ext>
                  </a:extLst>
                </a:gridCol>
                <a:gridCol w="1241544">
                  <a:extLst>
                    <a:ext uri="{9D8B030D-6E8A-4147-A177-3AD203B41FA5}">
                      <a16:colId xmlns:a16="http://schemas.microsoft.com/office/drawing/2014/main" val="3733021297"/>
                    </a:ext>
                  </a:extLst>
                </a:gridCol>
                <a:gridCol w="1241544">
                  <a:extLst>
                    <a:ext uri="{9D8B030D-6E8A-4147-A177-3AD203B41FA5}">
                      <a16:colId xmlns:a16="http://schemas.microsoft.com/office/drawing/2014/main" val="3857380643"/>
                    </a:ext>
                  </a:extLst>
                </a:gridCol>
                <a:gridCol w="1241544">
                  <a:extLst>
                    <a:ext uri="{9D8B030D-6E8A-4147-A177-3AD203B41FA5}">
                      <a16:colId xmlns:a16="http://schemas.microsoft.com/office/drawing/2014/main" val="946908455"/>
                    </a:ext>
                  </a:extLst>
                </a:gridCol>
                <a:gridCol w="1241544">
                  <a:extLst>
                    <a:ext uri="{9D8B030D-6E8A-4147-A177-3AD203B41FA5}">
                      <a16:colId xmlns:a16="http://schemas.microsoft.com/office/drawing/2014/main" val="2718889950"/>
                    </a:ext>
                  </a:extLst>
                </a:gridCol>
                <a:gridCol w="1241544">
                  <a:extLst>
                    <a:ext uri="{9D8B030D-6E8A-4147-A177-3AD203B41FA5}">
                      <a16:colId xmlns:a16="http://schemas.microsoft.com/office/drawing/2014/main" val="2626748093"/>
                    </a:ext>
                  </a:extLst>
                </a:gridCol>
                <a:gridCol w="1241544">
                  <a:extLst>
                    <a:ext uri="{9D8B030D-6E8A-4147-A177-3AD203B41FA5}">
                      <a16:colId xmlns:a16="http://schemas.microsoft.com/office/drawing/2014/main" val="3264227611"/>
                    </a:ext>
                  </a:extLst>
                </a:gridCol>
              </a:tblGrid>
              <a:tr h="370840">
                <a:tc>
                  <a:txBody>
                    <a:bodyPr/>
                    <a:lstStyle/>
                    <a:p>
                      <a:pPr algn="ctr"/>
                      <a:r>
                        <a:rPr lang="en-US" dirty="0">
                          <a:latin typeface="Consolas" panose="020B0609020204030204" pitchFamily="49" charset="0"/>
                        </a:rPr>
                        <a:t>12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6" name="TextBox 5">
            <a:extLst>
              <a:ext uri="{FF2B5EF4-FFF2-40B4-BE49-F238E27FC236}">
                <a16:creationId xmlns:a16="http://schemas.microsoft.com/office/drawing/2014/main" id="{B0A60117-97C4-9EC9-D2A6-540965108137}"/>
              </a:ext>
            </a:extLst>
          </p:cNvPr>
          <p:cNvSpPr txBox="1"/>
          <p:nvPr/>
        </p:nvSpPr>
        <p:spPr>
          <a:xfrm>
            <a:off x="190789" y="2597214"/>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7)</a:t>
            </a:r>
            <a:endParaRPr lang="en-IN" dirty="0">
              <a:latin typeface="Consolas" panose="020B0609020204030204" pitchFamily="49" charset="0"/>
            </a:endParaRPr>
          </a:p>
        </p:txBody>
      </p:sp>
      <p:sp>
        <p:nvSpPr>
          <p:cNvPr id="3" name="TextBox 2">
            <a:extLst>
              <a:ext uri="{FF2B5EF4-FFF2-40B4-BE49-F238E27FC236}">
                <a16:creationId xmlns:a16="http://schemas.microsoft.com/office/drawing/2014/main" id="{DF3108AF-D27A-1437-563A-89B2A79E4086}"/>
              </a:ext>
            </a:extLst>
          </p:cNvPr>
          <p:cNvSpPr txBox="1"/>
          <p:nvPr/>
        </p:nvSpPr>
        <p:spPr>
          <a:xfrm>
            <a:off x="1336249" y="3585358"/>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6)</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72E19A09-5879-B1B5-C0C3-E6BE7ED47873}"/>
              </a:ext>
            </a:extLst>
          </p:cNvPr>
          <p:cNvSpPr txBox="1"/>
          <p:nvPr/>
        </p:nvSpPr>
        <p:spPr>
          <a:xfrm>
            <a:off x="2874997" y="4573502"/>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5)</a:t>
            </a:r>
            <a:endParaRPr lang="en-IN" dirty="0">
              <a:latin typeface="Consolas" panose="020B0609020204030204" pitchFamily="49" charset="0"/>
            </a:endParaRPr>
          </a:p>
        </p:txBody>
      </p:sp>
      <p:sp>
        <p:nvSpPr>
          <p:cNvPr id="8" name="TextBox 7">
            <a:extLst>
              <a:ext uri="{FF2B5EF4-FFF2-40B4-BE49-F238E27FC236}">
                <a16:creationId xmlns:a16="http://schemas.microsoft.com/office/drawing/2014/main" id="{DC3186A4-23B8-11F5-669F-CEAB292961C1}"/>
              </a:ext>
            </a:extLst>
          </p:cNvPr>
          <p:cNvSpPr txBox="1"/>
          <p:nvPr/>
        </p:nvSpPr>
        <p:spPr>
          <a:xfrm>
            <a:off x="5052846" y="5365000"/>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4)</a:t>
            </a:r>
            <a:endParaRPr lang="en-IN" dirty="0">
              <a:latin typeface="Consolas" panose="020B0609020204030204" pitchFamily="49" charset="0"/>
            </a:endParaRPr>
          </a:p>
        </p:txBody>
      </p:sp>
      <p:cxnSp>
        <p:nvCxnSpPr>
          <p:cNvPr id="10" name="Connector: Elbow 9">
            <a:extLst>
              <a:ext uri="{FF2B5EF4-FFF2-40B4-BE49-F238E27FC236}">
                <a16:creationId xmlns:a16="http://schemas.microsoft.com/office/drawing/2014/main" id="{AE8A2986-9FC2-D578-4899-ACF05BA66263}"/>
              </a:ext>
            </a:extLst>
          </p:cNvPr>
          <p:cNvCxnSpPr>
            <a:stCxn id="6" idx="2"/>
            <a:endCxn id="3" idx="0"/>
          </p:cNvCxnSpPr>
          <p:nvPr/>
        </p:nvCxnSpPr>
        <p:spPr>
          <a:xfrm rot="16200000" flipH="1">
            <a:off x="1828641" y="2703222"/>
            <a:ext cx="618812" cy="1145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C27B8D9-CDD0-7AA2-BEE3-0554E2F7E536}"/>
              </a:ext>
            </a:extLst>
          </p:cNvPr>
          <p:cNvCxnSpPr>
            <a:stCxn id="3" idx="2"/>
            <a:endCxn id="7" idx="0"/>
          </p:cNvCxnSpPr>
          <p:nvPr/>
        </p:nvCxnSpPr>
        <p:spPr>
          <a:xfrm rot="16200000" flipH="1">
            <a:off x="3170745" y="3494722"/>
            <a:ext cx="618812" cy="15387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321A93C-0D20-D3B1-653E-B49983C45034}"/>
              </a:ext>
            </a:extLst>
          </p:cNvPr>
          <p:cNvCxnSpPr>
            <a:stCxn id="7" idx="2"/>
            <a:endCxn id="8" idx="0"/>
          </p:cNvCxnSpPr>
          <p:nvPr/>
        </p:nvCxnSpPr>
        <p:spPr>
          <a:xfrm rot="16200000" flipH="1">
            <a:off x="5127366" y="4064992"/>
            <a:ext cx="422166" cy="2177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5211BE9-1290-7CDD-5A20-39354B618D01}"/>
              </a:ext>
            </a:extLst>
          </p:cNvPr>
          <p:cNvCxnSpPr>
            <a:cxnSpLocks/>
            <a:stCxn id="8" idx="1"/>
          </p:cNvCxnSpPr>
          <p:nvPr/>
        </p:nvCxnSpPr>
        <p:spPr>
          <a:xfrm rot="10800000">
            <a:off x="3136490" y="4942834"/>
            <a:ext cx="1916356" cy="606833"/>
          </a:xfrm>
          <a:prstGeom prst="bentConnector3">
            <a:avLst>
              <a:gd name="adj1" fmla="val 10233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551BB8F-B3A6-1D9B-72B4-82CC09F97251}"/>
              </a:ext>
            </a:extLst>
          </p:cNvPr>
          <p:cNvSpPr txBox="1"/>
          <p:nvPr/>
        </p:nvSpPr>
        <p:spPr>
          <a:xfrm>
            <a:off x="3209294" y="5615724"/>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sp>
        <p:nvSpPr>
          <p:cNvPr id="35" name="TextBox 34">
            <a:extLst>
              <a:ext uri="{FF2B5EF4-FFF2-40B4-BE49-F238E27FC236}">
                <a16:creationId xmlns:a16="http://schemas.microsoft.com/office/drawing/2014/main" id="{5A6D9A73-E0AA-408E-A841-D317AA7992AF}"/>
              </a:ext>
            </a:extLst>
          </p:cNvPr>
          <p:cNvSpPr txBox="1"/>
          <p:nvPr/>
        </p:nvSpPr>
        <p:spPr>
          <a:xfrm>
            <a:off x="1567305" y="2970840"/>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
        <p:nvSpPr>
          <p:cNvPr id="36" name="TextBox 35">
            <a:extLst>
              <a:ext uri="{FF2B5EF4-FFF2-40B4-BE49-F238E27FC236}">
                <a16:creationId xmlns:a16="http://schemas.microsoft.com/office/drawing/2014/main" id="{C5A25E71-2A38-DBAE-6AF3-60E3D4870102}"/>
              </a:ext>
            </a:extLst>
          </p:cNvPr>
          <p:cNvSpPr txBox="1"/>
          <p:nvPr/>
        </p:nvSpPr>
        <p:spPr>
          <a:xfrm>
            <a:off x="3056893" y="3919655"/>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
        <p:nvSpPr>
          <p:cNvPr id="37" name="TextBox 36">
            <a:extLst>
              <a:ext uri="{FF2B5EF4-FFF2-40B4-BE49-F238E27FC236}">
                <a16:creationId xmlns:a16="http://schemas.microsoft.com/office/drawing/2014/main" id="{184C77BD-7620-DD55-A649-41F916E53D65}"/>
              </a:ext>
            </a:extLst>
          </p:cNvPr>
          <p:cNvSpPr txBox="1"/>
          <p:nvPr/>
        </p:nvSpPr>
        <p:spPr>
          <a:xfrm>
            <a:off x="5038096" y="4809475"/>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Tree>
    <p:extLst>
      <p:ext uri="{BB962C8B-B14F-4D97-AF65-F5344CB8AC3E}">
        <p14:creationId xmlns:p14="http://schemas.microsoft.com/office/powerpoint/2010/main" val="25444300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24B8-E039-49F9-A784-B8CFDFBFE933}"/>
              </a:ext>
            </a:extLst>
          </p:cNvPr>
          <p:cNvSpPr>
            <a:spLocks noGrp="1"/>
          </p:cNvSpPr>
          <p:nvPr>
            <p:ph type="title"/>
          </p:nvPr>
        </p:nvSpPr>
        <p:spPr/>
        <p:txBody>
          <a:bodyPr/>
          <a:lstStyle/>
          <a:p>
            <a:r>
              <a:rPr lang="en-US" dirty="0"/>
              <a:t>Recursive linear search</a:t>
            </a:r>
            <a:endParaRPr lang="en-IN" dirty="0"/>
          </a:p>
        </p:txBody>
      </p:sp>
      <p:sp>
        <p:nvSpPr>
          <p:cNvPr id="5" name="TextBox 4">
            <a:extLst>
              <a:ext uri="{FF2B5EF4-FFF2-40B4-BE49-F238E27FC236}">
                <a16:creationId xmlns:a16="http://schemas.microsoft.com/office/drawing/2014/main" id="{32AE2A8D-9AE3-4805-97C2-F61A7FC793AE}"/>
              </a:ext>
            </a:extLst>
          </p:cNvPr>
          <p:cNvSpPr txBox="1"/>
          <p:nvPr/>
        </p:nvSpPr>
        <p:spPr>
          <a:xfrm>
            <a:off x="5701789" y="2444814"/>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AA595799-73B5-B5C4-7A86-45BCB67445FE}"/>
              </a:ext>
            </a:extLst>
          </p:cNvPr>
          <p:cNvGraphicFramePr>
            <a:graphicFrameLocks noGrp="1"/>
          </p:cNvGraphicFramePr>
          <p:nvPr>
            <p:ph idx="1"/>
          </p:nvPr>
        </p:nvGraphicFramePr>
        <p:xfrm>
          <a:off x="970986" y="1799336"/>
          <a:ext cx="8690808" cy="370840"/>
        </p:xfrm>
        <a:graphic>
          <a:graphicData uri="http://schemas.openxmlformats.org/drawingml/2006/table">
            <a:tbl>
              <a:tblPr bandRow="1">
                <a:tableStyleId>{5C22544A-7EE6-4342-B048-85BDC9FD1C3A}</a:tableStyleId>
              </a:tblPr>
              <a:tblGrid>
                <a:gridCol w="1241544">
                  <a:extLst>
                    <a:ext uri="{9D8B030D-6E8A-4147-A177-3AD203B41FA5}">
                      <a16:colId xmlns:a16="http://schemas.microsoft.com/office/drawing/2014/main" val="460365180"/>
                    </a:ext>
                  </a:extLst>
                </a:gridCol>
                <a:gridCol w="1241544">
                  <a:extLst>
                    <a:ext uri="{9D8B030D-6E8A-4147-A177-3AD203B41FA5}">
                      <a16:colId xmlns:a16="http://schemas.microsoft.com/office/drawing/2014/main" val="3733021297"/>
                    </a:ext>
                  </a:extLst>
                </a:gridCol>
                <a:gridCol w="1241544">
                  <a:extLst>
                    <a:ext uri="{9D8B030D-6E8A-4147-A177-3AD203B41FA5}">
                      <a16:colId xmlns:a16="http://schemas.microsoft.com/office/drawing/2014/main" val="3857380643"/>
                    </a:ext>
                  </a:extLst>
                </a:gridCol>
                <a:gridCol w="1241544">
                  <a:extLst>
                    <a:ext uri="{9D8B030D-6E8A-4147-A177-3AD203B41FA5}">
                      <a16:colId xmlns:a16="http://schemas.microsoft.com/office/drawing/2014/main" val="946908455"/>
                    </a:ext>
                  </a:extLst>
                </a:gridCol>
                <a:gridCol w="1241544">
                  <a:extLst>
                    <a:ext uri="{9D8B030D-6E8A-4147-A177-3AD203B41FA5}">
                      <a16:colId xmlns:a16="http://schemas.microsoft.com/office/drawing/2014/main" val="2718889950"/>
                    </a:ext>
                  </a:extLst>
                </a:gridCol>
                <a:gridCol w="1241544">
                  <a:extLst>
                    <a:ext uri="{9D8B030D-6E8A-4147-A177-3AD203B41FA5}">
                      <a16:colId xmlns:a16="http://schemas.microsoft.com/office/drawing/2014/main" val="2626748093"/>
                    </a:ext>
                  </a:extLst>
                </a:gridCol>
                <a:gridCol w="1241544">
                  <a:extLst>
                    <a:ext uri="{9D8B030D-6E8A-4147-A177-3AD203B41FA5}">
                      <a16:colId xmlns:a16="http://schemas.microsoft.com/office/drawing/2014/main" val="3264227611"/>
                    </a:ext>
                  </a:extLst>
                </a:gridCol>
              </a:tblGrid>
              <a:tr h="370840">
                <a:tc>
                  <a:txBody>
                    <a:bodyPr/>
                    <a:lstStyle/>
                    <a:p>
                      <a:pPr algn="ctr"/>
                      <a:r>
                        <a:rPr lang="en-US" dirty="0">
                          <a:latin typeface="Consolas" panose="020B0609020204030204" pitchFamily="49" charset="0"/>
                        </a:rPr>
                        <a:t>12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6" name="TextBox 5">
            <a:extLst>
              <a:ext uri="{FF2B5EF4-FFF2-40B4-BE49-F238E27FC236}">
                <a16:creationId xmlns:a16="http://schemas.microsoft.com/office/drawing/2014/main" id="{B0A60117-97C4-9EC9-D2A6-540965108137}"/>
              </a:ext>
            </a:extLst>
          </p:cNvPr>
          <p:cNvSpPr txBox="1"/>
          <p:nvPr/>
        </p:nvSpPr>
        <p:spPr>
          <a:xfrm>
            <a:off x="190789" y="2597214"/>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7)</a:t>
            </a:r>
            <a:endParaRPr lang="en-IN" dirty="0">
              <a:latin typeface="Consolas" panose="020B0609020204030204" pitchFamily="49" charset="0"/>
            </a:endParaRPr>
          </a:p>
        </p:txBody>
      </p:sp>
      <p:sp>
        <p:nvSpPr>
          <p:cNvPr id="3" name="TextBox 2">
            <a:extLst>
              <a:ext uri="{FF2B5EF4-FFF2-40B4-BE49-F238E27FC236}">
                <a16:creationId xmlns:a16="http://schemas.microsoft.com/office/drawing/2014/main" id="{DF3108AF-D27A-1437-563A-89B2A79E4086}"/>
              </a:ext>
            </a:extLst>
          </p:cNvPr>
          <p:cNvSpPr txBox="1"/>
          <p:nvPr/>
        </p:nvSpPr>
        <p:spPr>
          <a:xfrm>
            <a:off x="1336249" y="3585358"/>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6)</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72E19A09-5879-B1B5-C0C3-E6BE7ED47873}"/>
              </a:ext>
            </a:extLst>
          </p:cNvPr>
          <p:cNvSpPr txBox="1"/>
          <p:nvPr/>
        </p:nvSpPr>
        <p:spPr>
          <a:xfrm>
            <a:off x="2874997" y="4573502"/>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5)</a:t>
            </a:r>
            <a:endParaRPr lang="en-IN" dirty="0">
              <a:latin typeface="Consolas" panose="020B0609020204030204" pitchFamily="49" charset="0"/>
            </a:endParaRPr>
          </a:p>
        </p:txBody>
      </p:sp>
      <p:sp>
        <p:nvSpPr>
          <p:cNvPr id="8" name="TextBox 7">
            <a:extLst>
              <a:ext uri="{FF2B5EF4-FFF2-40B4-BE49-F238E27FC236}">
                <a16:creationId xmlns:a16="http://schemas.microsoft.com/office/drawing/2014/main" id="{DC3186A4-23B8-11F5-669F-CEAB292961C1}"/>
              </a:ext>
            </a:extLst>
          </p:cNvPr>
          <p:cNvSpPr txBox="1"/>
          <p:nvPr/>
        </p:nvSpPr>
        <p:spPr>
          <a:xfrm>
            <a:off x="5052846" y="5365000"/>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4)</a:t>
            </a:r>
            <a:endParaRPr lang="en-IN" dirty="0">
              <a:latin typeface="Consolas" panose="020B0609020204030204" pitchFamily="49" charset="0"/>
            </a:endParaRPr>
          </a:p>
        </p:txBody>
      </p:sp>
      <p:cxnSp>
        <p:nvCxnSpPr>
          <p:cNvPr id="10" name="Connector: Elbow 9">
            <a:extLst>
              <a:ext uri="{FF2B5EF4-FFF2-40B4-BE49-F238E27FC236}">
                <a16:creationId xmlns:a16="http://schemas.microsoft.com/office/drawing/2014/main" id="{AE8A2986-9FC2-D578-4899-ACF05BA66263}"/>
              </a:ext>
            </a:extLst>
          </p:cNvPr>
          <p:cNvCxnSpPr>
            <a:stCxn id="6" idx="2"/>
            <a:endCxn id="3" idx="0"/>
          </p:cNvCxnSpPr>
          <p:nvPr/>
        </p:nvCxnSpPr>
        <p:spPr>
          <a:xfrm rot="16200000" flipH="1">
            <a:off x="1828641" y="2703222"/>
            <a:ext cx="618812" cy="1145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C27B8D9-CDD0-7AA2-BEE3-0554E2F7E536}"/>
              </a:ext>
            </a:extLst>
          </p:cNvPr>
          <p:cNvCxnSpPr>
            <a:stCxn id="3" idx="2"/>
            <a:endCxn id="7" idx="0"/>
          </p:cNvCxnSpPr>
          <p:nvPr/>
        </p:nvCxnSpPr>
        <p:spPr>
          <a:xfrm rot="16200000" flipH="1">
            <a:off x="3170745" y="3494722"/>
            <a:ext cx="618812" cy="15387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321A93C-0D20-D3B1-653E-B49983C45034}"/>
              </a:ext>
            </a:extLst>
          </p:cNvPr>
          <p:cNvCxnSpPr>
            <a:stCxn id="7" idx="2"/>
            <a:endCxn id="8" idx="0"/>
          </p:cNvCxnSpPr>
          <p:nvPr/>
        </p:nvCxnSpPr>
        <p:spPr>
          <a:xfrm rot="16200000" flipH="1">
            <a:off x="5127366" y="4064992"/>
            <a:ext cx="422166" cy="2177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5211BE9-1290-7CDD-5A20-39354B618D01}"/>
              </a:ext>
            </a:extLst>
          </p:cNvPr>
          <p:cNvCxnSpPr>
            <a:cxnSpLocks/>
            <a:stCxn id="8" idx="1"/>
          </p:cNvCxnSpPr>
          <p:nvPr/>
        </p:nvCxnSpPr>
        <p:spPr>
          <a:xfrm rot="10800000">
            <a:off x="3136490" y="4942834"/>
            <a:ext cx="1916356" cy="606833"/>
          </a:xfrm>
          <a:prstGeom prst="bentConnector3">
            <a:avLst>
              <a:gd name="adj1" fmla="val 102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4E594CB-A138-43F4-4FBE-536FAD424E81}"/>
              </a:ext>
            </a:extLst>
          </p:cNvPr>
          <p:cNvCxnSpPr>
            <a:stCxn id="7" idx="1"/>
          </p:cNvCxnSpPr>
          <p:nvPr/>
        </p:nvCxnSpPr>
        <p:spPr>
          <a:xfrm rot="10800000">
            <a:off x="1641987" y="3954690"/>
            <a:ext cx="1233010" cy="803479"/>
          </a:xfrm>
          <a:prstGeom prst="bentConnector3">
            <a:avLst>
              <a:gd name="adj1" fmla="val 10263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551BB8F-B3A6-1D9B-72B4-82CC09F97251}"/>
              </a:ext>
            </a:extLst>
          </p:cNvPr>
          <p:cNvSpPr txBox="1"/>
          <p:nvPr/>
        </p:nvSpPr>
        <p:spPr>
          <a:xfrm>
            <a:off x="3209294" y="5615724"/>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sp>
        <p:nvSpPr>
          <p:cNvPr id="28" name="TextBox 27">
            <a:extLst>
              <a:ext uri="{FF2B5EF4-FFF2-40B4-BE49-F238E27FC236}">
                <a16:creationId xmlns:a16="http://schemas.microsoft.com/office/drawing/2014/main" id="{C9066C0D-18E5-77E2-DC8F-F1E93D068884}"/>
              </a:ext>
            </a:extLst>
          </p:cNvPr>
          <p:cNvSpPr txBox="1"/>
          <p:nvPr/>
        </p:nvSpPr>
        <p:spPr>
          <a:xfrm>
            <a:off x="1473898" y="4735734"/>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sp>
        <p:nvSpPr>
          <p:cNvPr id="35" name="TextBox 34">
            <a:extLst>
              <a:ext uri="{FF2B5EF4-FFF2-40B4-BE49-F238E27FC236}">
                <a16:creationId xmlns:a16="http://schemas.microsoft.com/office/drawing/2014/main" id="{5A6D9A73-E0AA-408E-A841-D317AA7992AF}"/>
              </a:ext>
            </a:extLst>
          </p:cNvPr>
          <p:cNvSpPr txBox="1"/>
          <p:nvPr/>
        </p:nvSpPr>
        <p:spPr>
          <a:xfrm>
            <a:off x="1567305" y="2970840"/>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
        <p:nvSpPr>
          <p:cNvPr id="36" name="TextBox 35">
            <a:extLst>
              <a:ext uri="{FF2B5EF4-FFF2-40B4-BE49-F238E27FC236}">
                <a16:creationId xmlns:a16="http://schemas.microsoft.com/office/drawing/2014/main" id="{C5A25E71-2A38-DBAE-6AF3-60E3D4870102}"/>
              </a:ext>
            </a:extLst>
          </p:cNvPr>
          <p:cNvSpPr txBox="1"/>
          <p:nvPr/>
        </p:nvSpPr>
        <p:spPr>
          <a:xfrm>
            <a:off x="3056893" y="3919655"/>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
        <p:nvSpPr>
          <p:cNvPr id="37" name="TextBox 36">
            <a:extLst>
              <a:ext uri="{FF2B5EF4-FFF2-40B4-BE49-F238E27FC236}">
                <a16:creationId xmlns:a16="http://schemas.microsoft.com/office/drawing/2014/main" id="{184C77BD-7620-DD55-A649-41F916E53D65}"/>
              </a:ext>
            </a:extLst>
          </p:cNvPr>
          <p:cNvSpPr txBox="1"/>
          <p:nvPr/>
        </p:nvSpPr>
        <p:spPr>
          <a:xfrm>
            <a:off x="5038096" y="4809475"/>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Tree>
    <p:extLst>
      <p:ext uri="{BB962C8B-B14F-4D97-AF65-F5344CB8AC3E}">
        <p14:creationId xmlns:p14="http://schemas.microsoft.com/office/powerpoint/2010/main" val="2841001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24B8-E039-49F9-A784-B8CFDFBFE933}"/>
              </a:ext>
            </a:extLst>
          </p:cNvPr>
          <p:cNvSpPr>
            <a:spLocks noGrp="1"/>
          </p:cNvSpPr>
          <p:nvPr>
            <p:ph type="title"/>
          </p:nvPr>
        </p:nvSpPr>
        <p:spPr/>
        <p:txBody>
          <a:bodyPr/>
          <a:lstStyle/>
          <a:p>
            <a:r>
              <a:rPr lang="en-US" dirty="0"/>
              <a:t>Recursive linear search</a:t>
            </a:r>
            <a:endParaRPr lang="en-IN" dirty="0"/>
          </a:p>
        </p:txBody>
      </p:sp>
      <p:sp>
        <p:nvSpPr>
          <p:cNvPr id="5" name="TextBox 4">
            <a:extLst>
              <a:ext uri="{FF2B5EF4-FFF2-40B4-BE49-F238E27FC236}">
                <a16:creationId xmlns:a16="http://schemas.microsoft.com/office/drawing/2014/main" id="{32AE2A8D-9AE3-4805-97C2-F61A7FC793AE}"/>
              </a:ext>
            </a:extLst>
          </p:cNvPr>
          <p:cNvSpPr txBox="1"/>
          <p:nvPr/>
        </p:nvSpPr>
        <p:spPr>
          <a:xfrm>
            <a:off x="5701789" y="2444814"/>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AA595799-73B5-B5C4-7A86-45BCB67445FE}"/>
              </a:ext>
            </a:extLst>
          </p:cNvPr>
          <p:cNvGraphicFramePr>
            <a:graphicFrameLocks noGrp="1"/>
          </p:cNvGraphicFramePr>
          <p:nvPr>
            <p:ph idx="1"/>
          </p:nvPr>
        </p:nvGraphicFramePr>
        <p:xfrm>
          <a:off x="970986" y="1799336"/>
          <a:ext cx="8690808" cy="370840"/>
        </p:xfrm>
        <a:graphic>
          <a:graphicData uri="http://schemas.openxmlformats.org/drawingml/2006/table">
            <a:tbl>
              <a:tblPr bandRow="1">
                <a:tableStyleId>{5C22544A-7EE6-4342-B048-85BDC9FD1C3A}</a:tableStyleId>
              </a:tblPr>
              <a:tblGrid>
                <a:gridCol w="1241544">
                  <a:extLst>
                    <a:ext uri="{9D8B030D-6E8A-4147-A177-3AD203B41FA5}">
                      <a16:colId xmlns:a16="http://schemas.microsoft.com/office/drawing/2014/main" val="460365180"/>
                    </a:ext>
                  </a:extLst>
                </a:gridCol>
                <a:gridCol w="1241544">
                  <a:extLst>
                    <a:ext uri="{9D8B030D-6E8A-4147-A177-3AD203B41FA5}">
                      <a16:colId xmlns:a16="http://schemas.microsoft.com/office/drawing/2014/main" val="3733021297"/>
                    </a:ext>
                  </a:extLst>
                </a:gridCol>
                <a:gridCol w="1241544">
                  <a:extLst>
                    <a:ext uri="{9D8B030D-6E8A-4147-A177-3AD203B41FA5}">
                      <a16:colId xmlns:a16="http://schemas.microsoft.com/office/drawing/2014/main" val="3857380643"/>
                    </a:ext>
                  </a:extLst>
                </a:gridCol>
                <a:gridCol w="1241544">
                  <a:extLst>
                    <a:ext uri="{9D8B030D-6E8A-4147-A177-3AD203B41FA5}">
                      <a16:colId xmlns:a16="http://schemas.microsoft.com/office/drawing/2014/main" val="946908455"/>
                    </a:ext>
                  </a:extLst>
                </a:gridCol>
                <a:gridCol w="1241544">
                  <a:extLst>
                    <a:ext uri="{9D8B030D-6E8A-4147-A177-3AD203B41FA5}">
                      <a16:colId xmlns:a16="http://schemas.microsoft.com/office/drawing/2014/main" val="2718889950"/>
                    </a:ext>
                  </a:extLst>
                </a:gridCol>
                <a:gridCol w="1241544">
                  <a:extLst>
                    <a:ext uri="{9D8B030D-6E8A-4147-A177-3AD203B41FA5}">
                      <a16:colId xmlns:a16="http://schemas.microsoft.com/office/drawing/2014/main" val="2626748093"/>
                    </a:ext>
                  </a:extLst>
                </a:gridCol>
                <a:gridCol w="1241544">
                  <a:extLst>
                    <a:ext uri="{9D8B030D-6E8A-4147-A177-3AD203B41FA5}">
                      <a16:colId xmlns:a16="http://schemas.microsoft.com/office/drawing/2014/main" val="3264227611"/>
                    </a:ext>
                  </a:extLst>
                </a:gridCol>
              </a:tblGrid>
              <a:tr h="370840">
                <a:tc>
                  <a:txBody>
                    <a:bodyPr/>
                    <a:lstStyle/>
                    <a:p>
                      <a:pPr algn="ctr"/>
                      <a:r>
                        <a:rPr lang="en-US" dirty="0">
                          <a:latin typeface="Consolas" panose="020B0609020204030204" pitchFamily="49" charset="0"/>
                        </a:rPr>
                        <a:t>12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6" name="TextBox 5">
            <a:extLst>
              <a:ext uri="{FF2B5EF4-FFF2-40B4-BE49-F238E27FC236}">
                <a16:creationId xmlns:a16="http://schemas.microsoft.com/office/drawing/2014/main" id="{B0A60117-97C4-9EC9-D2A6-540965108137}"/>
              </a:ext>
            </a:extLst>
          </p:cNvPr>
          <p:cNvSpPr txBox="1"/>
          <p:nvPr/>
        </p:nvSpPr>
        <p:spPr>
          <a:xfrm>
            <a:off x="190789" y="2597214"/>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7)</a:t>
            </a:r>
            <a:endParaRPr lang="en-IN" dirty="0">
              <a:latin typeface="Consolas" panose="020B0609020204030204" pitchFamily="49" charset="0"/>
            </a:endParaRPr>
          </a:p>
        </p:txBody>
      </p:sp>
      <p:sp>
        <p:nvSpPr>
          <p:cNvPr id="3" name="TextBox 2">
            <a:extLst>
              <a:ext uri="{FF2B5EF4-FFF2-40B4-BE49-F238E27FC236}">
                <a16:creationId xmlns:a16="http://schemas.microsoft.com/office/drawing/2014/main" id="{DF3108AF-D27A-1437-563A-89B2A79E4086}"/>
              </a:ext>
            </a:extLst>
          </p:cNvPr>
          <p:cNvSpPr txBox="1"/>
          <p:nvPr/>
        </p:nvSpPr>
        <p:spPr>
          <a:xfrm>
            <a:off x="1336249" y="3585358"/>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6)</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72E19A09-5879-B1B5-C0C3-E6BE7ED47873}"/>
              </a:ext>
            </a:extLst>
          </p:cNvPr>
          <p:cNvSpPr txBox="1"/>
          <p:nvPr/>
        </p:nvSpPr>
        <p:spPr>
          <a:xfrm>
            <a:off x="2874997" y="4573502"/>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5)</a:t>
            </a:r>
            <a:endParaRPr lang="en-IN" dirty="0">
              <a:latin typeface="Consolas" panose="020B0609020204030204" pitchFamily="49" charset="0"/>
            </a:endParaRPr>
          </a:p>
        </p:txBody>
      </p:sp>
      <p:sp>
        <p:nvSpPr>
          <p:cNvPr id="8" name="TextBox 7">
            <a:extLst>
              <a:ext uri="{FF2B5EF4-FFF2-40B4-BE49-F238E27FC236}">
                <a16:creationId xmlns:a16="http://schemas.microsoft.com/office/drawing/2014/main" id="{DC3186A4-23B8-11F5-669F-CEAB292961C1}"/>
              </a:ext>
            </a:extLst>
          </p:cNvPr>
          <p:cNvSpPr txBox="1"/>
          <p:nvPr/>
        </p:nvSpPr>
        <p:spPr>
          <a:xfrm>
            <a:off x="5052846" y="5365000"/>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4)</a:t>
            </a:r>
            <a:endParaRPr lang="en-IN" dirty="0">
              <a:latin typeface="Consolas" panose="020B0609020204030204" pitchFamily="49" charset="0"/>
            </a:endParaRPr>
          </a:p>
        </p:txBody>
      </p:sp>
      <p:cxnSp>
        <p:nvCxnSpPr>
          <p:cNvPr id="10" name="Connector: Elbow 9">
            <a:extLst>
              <a:ext uri="{FF2B5EF4-FFF2-40B4-BE49-F238E27FC236}">
                <a16:creationId xmlns:a16="http://schemas.microsoft.com/office/drawing/2014/main" id="{AE8A2986-9FC2-D578-4899-ACF05BA66263}"/>
              </a:ext>
            </a:extLst>
          </p:cNvPr>
          <p:cNvCxnSpPr>
            <a:stCxn id="6" idx="2"/>
            <a:endCxn id="3" idx="0"/>
          </p:cNvCxnSpPr>
          <p:nvPr/>
        </p:nvCxnSpPr>
        <p:spPr>
          <a:xfrm rot="16200000" flipH="1">
            <a:off x="1828641" y="2703222"/>
            <a:ext cx="618812" cy="1145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C27B8D9-CDD0-7AA2-BEE3-0554E2F7E536}"/>
              </a:ext>
            </a:extLst>
          </p:cNvPr>
          <p:cNvCxnSpPr>
            <a:stCxn id="3" idx="2"/>
            <a:endCxn id="7" idx="0"/>
          </p:cNvCxnSpPr>
          <p:nvPr/>
        </p:nvCxnSpPr>
        <p:spPr>
          <a:xfrm rot="16200000" flipH="1">
            <a:off x="3170745" y="3494722"/>
            <a:ext cx="618812" cy="15387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321A93C-0D20-D3B1-653E-B49983C45034}"/>
              </a:ext>
            </a:extLst>
          </p:cNvPr>
          <p:cNvCxnSpPr>
            <a:stCxn id="7" idx="2"/>
            <a:endCxn id="8" idx="0"/>
          </p:cNvCxnSpPr>
          <p:nvPr/>
        </p:nvCxnSpPr>
        <p:spPr>
          <a:xfrm rot="16200000" flipH="1">
            <a:off x="5127366" y="4064992"/>
            <a:ext cx="422166" cy="2177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5211BE9-1290-7CDD-5A20-39354B618D01}"/>
              </a:ext>
            </a:extLst>
          </p:cNvPr>
          <p:cNvCxnSpPr>
            <a:cxnSpLocks/>
            <a:stCxn id="8" idx="1"/>
          </p:cNvCxnSpPr>
          <p:nvPr/>
        </p:nvCxnSpPr>
        <p:spPr>
          <a:xfrm rot="10800000">
            <a:off x="3136490" y="4942834"/>
            <a:ext cx="1916356" cy="606833"/>
          </a:xfrm>
          <a:prstGeom prst="bentConnector3">
            <a:avLst>
              <a:gd name="adj1" fmla="val 102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4E594CB-A138-43F4-4FBE-536FAD424E81}"/>
              </a:ext>
            </a:extLst>
          </p:cNvPr>
          <p:cNvCxnSpPr>
            <a:stCxn id="7" idx="1"/>
          </p:cNvCxnSpPr>
          <p:nvPr/>
        </p:nvCxnSpPr>
        <p:spPr>
          <a:xfrm rot="10800000">
            <a:off x="1641987" y="3954690"/>
            <a:ext cx="1233010" cy="803479"/>
          </a:xfrm>
          <a:prstGeom prst="bentConnector3">
            <a:avLst>
              <a:gd name="adj1" fmla="val 1026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9212C4BF-DDFE-5094-990F-6CB09835FD73}"/>
              </a:ext>
            </a:extLst>
          </p:cNvPr>
          <p:cNvCxnSpPr>
            <a:stCxn id="3" idx="1"/>
          </p:cNvCxnSpPr>
          <p:nvPr/>
        </p:nvCxnSpPr>
        <p:spPr>
          <a:xfrm rot="10800000">
            <a:off x="393291" y="2966546"/>
            <a:ext cx="942959" cy="803479"/>
          </a:xfrm>
          <a:prstGeom prst="bentConnector3">
            <a:avLst>
              <a:gd name="adj1" fmla="val 10109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551BB8F-B3A6-1D9B-72B4-82CC09F97251}"/>
              </a:ext>
            </a:extLst>
          </p:cNvPr>
          <p:cNvSpPr txBox="1"/>
          <p:nvPr/>
        </p:nvSpPr>
        <p:spPr>
          <a:xfrm>
            <a:off x="3209294" y="5615724"/>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sp>
        <p:nvSpPr>
          <p:cNvPr id="28" name="TextBox 27">
            <a:extLst>
              <a:ext uri="{FF2B5EF4-FFF2-40B4-BE49-F238E27FC236}">
                <a16:creationId xmlns:a16="http://schemas.microsoft.com/office/drawing/2014/main" id="{C9066C0D-18E5-77E2-DC8F-F1E93D068884}"/>
              </a:ext>
            </a:extLst>
          </p:cNvPr>
          <p:cNvSpPr txBox="1"/>
          <p:nvPr/>
        </p:nvSpPr>
        <p:spPr>
          <a:xfrm>
            <a:off x="1473898" y="4735734"/>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sp>
        <p:nvSpPr>
          <p:cNvPr id="29" name="TextBox 28">
            <a:extLst>
              <a:ext uri="{FF2B5EF4-FFF2-40B4-BE49-F238E27FC236}">
                <a16:creationId xmlns:a16="http://schemas.microsoft.com/office/drawing/2014/main" id="{E2C2FD84-0049-C653-C29B-4F2252BFFC96}"/>
              </a:ext>
            </a:extLst>
          </p:cNvPr>
          <p:cNvSpPr txBox="1"/>
          <p:nvPr/>
        </p:nvSpPr>
        <p:spPr>
          <a:xfrm>
            <a:off x="92464" y="3747591"/>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sp>
        <p:nvSpPr>
          <p:cNvPr id="35" name="TextBox 34">
            <a:extLst>
              <a:ext uri="{FF2B5EF4-FFF2-40B4-BE49-F238E27FC236}">
                <a16:creationId xmlns:a16="http://schemas.microsoft.com/office/drawing/2014/main" id="{5A6D9A73-E0AA-408E-A841-D317AA7992AF}"/>
              </a:ext>
            </a:extLst>
          </p:cNvPr>
          <p:cNvSpPr txBox="1"/>
          <p:nvPr/>
        </p:nvSpPr>
        <p:spPr>
          <a:xfrm>
            <a:off x="1567305" y="2970840"/>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
        <p:nvSpPr>
          <p:cNvPr id="36" name="TextBox 35">
            <a:extLst>
              <a:ext uri="{FF2B5EF4-FFF2-40B4-BE49-F238E27FC236}">
                <a16:creationId xmlns:a16="http://schemas.microsoft.com/office/drawing/2014/main" id="{C5A25E71-2A38-DBAE-6AF3-60E3D4870102}"/>
              </a:ext>
            </a:extLst>
          </p:cNvPr>
          <p:cNvSpPr txBox="1"/>
          <p:nvPr/>
        </p:nvSpPr>
        <p:spPr>
          <a:xfrm>
            <a:off x="3056893" y="3919655"/>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
        <p:nvSpPr>
          <p:cNvPr id="37" name="TextBox 36">
            <a:extLst>
              <a:ext uri="{FF2B5EF4-FFF2-40B4-BE49-F238E27FC236}">
                <a16:creationId xmlns:a16="http://schemas.microsoft.com/office/drawing/2014/main" id="{184C77BD-7620-DD55-A649-41F916E53D65}"/>
              </a:ext>
            </a:extLst>
          </p:cNvPr>
          <p:cNvSpPr txBox="1"/>
          <p:nvPr/>
        </p:nvSpPr>
        <p:spPr>
          <a:xfrm>
            <a:off x="5038096" y="4809475"/>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Tree>
    <p:extLst>
      <p:ext uri="{BB962C8B-B14F-4D97-AF65-F5344CB8AC3E}">
        <p14:creationId xmlns:p14="http://schemas.microsoft.com/office/powerpoint/2010/main" val="5458321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24B8-E039-49F9-A784-B8CFDFBFE933}"/>
              </a:ext>
            </a:extLst>
          </p:cNvPr>
          <p:cNvSpPr>
            <a:spLocks noGrp="1"/>
          </p:cNvSpPr>
          <p:nvPr>
            <p:ph type="title"/>
          </p:nvPr>
        </p:nvSpPr>
        <p:spPr/>
        <p:txBody>
          <a:bodyPr/>
          <a:lstStyle/>
          <a:p>
            <a:r>
              <a:rPr lang="en-US" dirty="0"/>
              <a:t>Recursive linear search</a:t>
            </a:r>
            <a:endParaRPr lang="en-IN" dirty="0"/>
          </a:p>
        </p:txBody>
      </p:sp>
      <p:sp>
        <p:nvSpPr>
          <p:cNvPr id="5" name="TextBox 4">
            <a:extLst>
              <a:ext uri="{FF2B5EF4-FFF2-40B4-BE49-F238E27FC236}">
                <a16:creationId xmlns:a16="http://schemas.microsoft.com/office/drawing/2014/main" id="{32AE2A8D-9AE3-4805-97C2-F61A7FC793AE}"/>
              </a:ext>
            </a:extLst>
          </p:cNvPr>
          <p:cNvSpPr txBox="1"/>
          <p:nvPr/>
        </p:nvSpPr>
        <p:spPr>
          <a:xfrm>
            <a:off x="5701789" y="2444814"/>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AA595799-73B5-B5C4-7A86-45BCB67445FE}"/>
              </a:ext>
            </a:extLst>
          </p:cNvPr>
          <p:cNvGraphicFramePr>
            <a:graphicFrameLocks noGrp="1"/>
          </p:cNvGraphicFramePr>
          <p:nvPr>
            <p:ph idx="1"/>
          </p:nvPr>
        </p:nvGraphicFramePr>
        <p:xfrm>
          <a:off x="970986" y="1799336"/>
          <a:ext cx="8690808" cy="370840"/>
        </p:xfrm>
        <a:graphic>
          <a:graphicData uri="http://schemas.openxmlformats.org/drawingml/2006/table">
            <a:tbl>
              <a:tblPr bandRow="1">
                <a:tableStyleId>{5C22544A-7EE6-4342-B048-85BDC9FD1C3A}</a:tableStyleId>
              </a:tblPr>
              <a:tblGrid>
                <a:gridCol w="1241544">
                  <a:extLst>
                    <a:ext uri="{9D8B030D-6E8A-4147-A177-3AD203B41FA5}">
                      <a16:colId xmlns:a16="http://schemas.microsoft.com/office/drawing/2014/main" val="460365180"/>
                    </a:ext>
                  </a:extLst>
                </a:gridCol>
                <a:gridCol w="1241544">
                  <a:extLst>
                    <a:ext uri="{9D8B030D-6E8A-4147-A177-3AD203B41FA5}">
                      <a16:colId xmlns:a16="http://schemas.microsoft.com/office/drawing/2014/main" val="3733021297"/>
                    </a:ext>
                  </a:extLst>
                </a:gridCol>
                <a:gridCol w="1241544">
                  <a:extLst>
                    <a:ext uri="{9D8B030D-6E8A-4147-A177-3AD203B41FA5}">
                      <a16:colId xmlns:a16="http://schemas.microsoft.com/office/drawing/2014/main" val="3857380643"/>
                    </a:ext>
                  </a:extLst>
                </a:gridCol>
                <a:gridCol w="1241544">
                  <a:extLst>
                    <a:ext uri="{9D8B030D-6E8A-4147-A177-3AD203B41FA5}">
                      <a16:colId xmlns:a16="http://schemas.microsoft.com/office/drawing/2014/main" val="946908455"/>
                    </a:ext>
                  </a:extLst>
                </a:gridCol>
                <a:gridCol w="1241544">
                  <a:extLst>
                    <a:ext uri="{9D8B030D-6E8A-4147-A177-3AD203B41FA5}">
                      <a16:colId xmlns:a16="http://schemas.microsoft.com/office/drawing/2014/main" val="2718889950"/>
                    </a:ext>
                  </a:extLst>
                </a:gridCol>
                <a:gridCol w="1241544">
                  <a:extLst>
                    <a:ext uri="{9D8B030D-6E8A-4147-A177-3AD203B41FA5}">
                      <a16:colId xmlns:a16="http://schemas.microsoft.com/office/drawing/2014/main" val="2626748093"/>
                    </a:ext>
                  </a:extLst>
                </a:gridCol>
                <a:gridCol w="1241544">
                  <a:extLst>
                    <a:ext uri="{9D8B030D-6E8A-4147-A177-3AD203B41FA5}">
                      <a16:colId xmlns:a16="http://schemas.microsoft.com/office/drawing/2014/main" val="3264227611"/>
                    </a:ext>
                  </a:extLst>
                </a:gridCol>
              </a:tblGrid>
              <a:tr h="370840">
                <a:tc>
                  <a:txBody>
                    <a:bodyPr/>
                    <a:lstStyle/>
                    <a:p>
                      <a:pPr algn="ctr"/>
                      <a:r>
                        <a:rPr lang="en-US" dirty="0">
                          <a:latin typeface="Consolas" panose="020B0609020204030204" pitchFamily="49" charset="0"/>
                        </a:rPr>
                        <a:t>12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6" name="TextBox 5">
            <a:extLst>
              <a:ext uri="{FF2B5EF4-FFF2-40B4-BE49-F238E27FC236}">
                <a16:creationId xmlns:a16="http://schemas.microsoft.com/office/drawing/2014/main" id="{B0A60117-97C4-9EC9-D2A6-540965108137}"/>
              </a:ext>
            </a:extLst>
          </p:cNvPr>
          <p:cNvSpPr txBox="1"/>
          <p:nvPr/>
        </p:nvSpPr>
        <p:spPr>
          <a:xfrm>
            <a:off x="190789" y="2597214"/>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7)</a:t>
            </a:r>
            <a:endParaRPr lang="en-IN" dirty="0">
              <a:latin typeface="Consolas" panose="020B0609020204030204" pitchFamily="49" charset="0"/>
            </a:endParaRPr>
          </a:p>
        </p:txBody>
      </p:sp>
      <p:sp>
        <p:nvSpPr>
          <p:cNvPr id="3" name="TextBox 2">
            <a:extLst>
              <a:ext uri="{FF2B5EF4-FFF2-40B4-BE49-F238E27FC236}">
                <a16:creationId xmlns:a16="http://schemas.microsoft.com/office/drawing/2014/main" id="{DF3108AF-D27A-1437-563A-89B2A79E4086}"/>
              </a:ext>
            </a:extLst>
          </p:cNvPr>
          <p:cNvSpPr txBox="1"/>
          <p:nvPr/>
        </p:nvSpPr>
        <p:spPr>
          <a:xfrm>
            <a:off x="1336249" y="3585358"/>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6)</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72E19A09-5879-B1B5-C0C3-E6BE7ED47873}"/>
              </a:ext>
            </a:extLst>
          </p:cNvPr>
          <p:cNvSpPr txBox="1"/>
          <p:nvPr/>
        </p:nvSpPr>
        <p:spPr>
          <a:xfrm>
            <a:off x="2874997" y="4573502"/>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5)</a:t>
            </a:r>
            <a:endParaRPr lang="en-IN" dirty="0">
              <a:latin typeface="Consolas" panose="020B0609020204030204" pitchFamily="49" charset="0"/>
            </a:endParaRPr>
          </a:p>
        </p:txBody>
      </p:sp>
      <p:sp>
        <p:nvSpPr>
          <p:cNvPr id="8" name="TextBox 7">
            <a:extLst>
              <a:ext uri="{FF2B5EF4-FFF2-40B4-BE49-F238E27FC236}">
                <a16:creationId xmlns:a16="http://schemas.microsoft.com/office/drawing/2014/main" id="{DC3186A4-23B8-11F5-669F-CEAB292961C1}"/>
              </a:ext>
            </a:extLst>
          </p:cNvPr>
          <p:cNvSpPr txBox="1"/>
          <p:nvPr/>
        </p:nvSpPr>
        <p:spPr>
          <a:xfrm>
            <a:off x="5052846" y="5365000"/>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4)</a:t>
            </a:r>
            <a:endParaRPr lang="en-IN" dirty="0">
              <a:latin typeface="Consolas" panose="020B0609020204030204" pitchFamily="49" charset="0"/>
            </a:endParaRPr>
          </a:p>
        </p:txBody>
      </p:sp>
      <p:cxnSp>
        <p:nvCxnSpPr>
          <p:cNvPr id="10" name="Connector: Elbow 9">
            <a:extLst>
              <a:ext uri="{FF2B5EF4-FFF2-40B4-BE49-F238E27FC236}">
                <a16:creationId xmlns:a16="http://schemas.microsoft.com/office/drawing/2014/main" id="{AE8A2986-9FC2-D578-4899-ACF05BA66263}"/>
              </a:ext>
            </a:extLst>
          </p:cNvPr>
          <p:cNvCxnSpPr>
            <a:stCxn id="6" idx="2"/>
            <a:endCxn id="3" idx="0"/>
          </p:cNvCxnSpPr>
          <p:nvPr/>
        </p:nvCxnSpPr>
        <p:spPr>
          <a:xfrm rot="16200000" flipH="1">
            <a:off x="1828641" y="2703222"/>
            <a:ext cx="618812" cy="1145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C27B8D9-CDD0-7AA2-BEE3-0554E2F7E536}"/>
              </a:ext>
            </a:extLst>
          </p:cNvPr>
          <p:cNvCxnSpPr>
            <a:stCxn id="3" idx="2"/>
            <a:endCxn id="7" idx="0"/>
          </p:cNvCxnSpPr>
          <p:nvPr/>
        </p:nvCxnSpPr>
        <p:spPr>
          <a:xfrm rot="16200000" flipH="1">
            <a:off x="3170745" y="3494722"/>
            <a:ext cx="618812" cy="15387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321A93C-0D20-D3B1-653E-B49983C45034}"/>
              </a:ext>
            </a:extLst>
          </p:cNvPr>
          <p:cNvCxnSpPr>
            <a:stCxn id="7" idx="2"/>
            <a:endCxn id="8" idx="0"/>
          </p:cNvCxnSpPr>
          <p:nvPr/>
        </p:nvCxnSpPr>
        <p:spPr>
          <a:xfrm rot="16200000" flipH="1">
            <a:off x="5127366" y="4064992"/>
            <a:ext cx="422166" cy="2177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5211BE9-1290-7CDD-5A20-39354B618D01}"/>
              </a:ext>
            </a:extLst>
          </p:cNvPr>
          <p:cNvCxnSpPr>
            <a:cxnSpLocks/>
            <a:stCxn id="8" idx="1"/>
          </p:cNvCxnSpPr>
          <p:nvPr/>
        </p:nvCxnSpPr>
        <p:spPr>
          <a:xfrm rot="10800000">
            <a:off x="3136490" y="4942834"/>
            <a:ext cx="1916356" cy="606833"/>
          </a:xfrm>
          <a:prstGeom prst="bentConnector3">
            <a:avLst>
              <a:gd name="adj1" fmla="val 102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4E594CB-A138-43F4-4FBE-536FAD424E81}"/>
              </a:ext>
            </a:extLst>
          </p:cNvPr>
          <p:cNvCxnSpPr>
            <a:stCxn id="7" idx="1"/>
          </p:cNvCxnSpPr>
          <p:nvPr/>
        </p:nvCxnSpPr>
        <p:spPr>
          <a:xfrm rot="10800000">
            <a:off x="1641987" y="3954690"/>
            <a:ext cx="1233010" cy="803479"/>
          </a:xfrm>
          <a:prstGeom prst="bentConnector3">
            <a:avLst>
              <a:gd name="adj1" fmla="val 1026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9212C4BF-DDFE-5094-990F-6CB09835FD73}"/>
              </a:ext>
            </a:extLst>
          </p:cNvPr>
          <p:cNvCxnSpPr>
            <a:stCxn id="3" idx="1"/>
          </p:cNvCxnSpPr>
          <p:nvPr/>
        </p:nvCxnSpPr>
        <p:spPr>
          <a:xfrm rot="10800000">
            <a:off x="393291" y="2966546"/>
            <a:ext cx="942959" cy="803479"/>
          </a:xfrm>
          <a:prstGeom prst="bentConnector3">
            <a:avLst>
              <a:gd name="adj1" fmla="val 10109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551BB8F-B3A6-1D9B-72B4-82CC09F97251}"/>
              </a:ext>
            </a:extLst>
          </p:cNvPr>
          <p:cNvSpPr txBox="1"/>
          <p:nvPr/>
        </p:nvSpPr>
        <p:spPr>
          <a:xfrm>
            <a:off x="3209294" y="5615724"/>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sp>
        <p:nvSpPr>
          <p:cNvPr id="28" name="TextBox 27">
            <a:extLst>
              <a:ext uri="{FF2B5EF4-FFF2-40B4-BE49-F238E27FC236}">
                <a16:creationId xmlns:a16="http://schemas.microsoft.com/office/drawing/2014/main" id="{C9066C0D-18E5-77E2-DC8F-F1E93D068884}"/>
              </a:ext>
            </a:extLst>
          </p:cNvPr>
          <p:cNvSpPr txBox="1"/>
          <p:nvPr/>
        </p:nvSpPr>
        <p:spPr>
          <a:xfrm>
            <a:off x="1473898" y="4735734"/>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sp>
        <p:nvSpPr>
          <p:cNvPr id="29" name="TextBox 28">
            <a:extLst>
              <a:ext uri="{FF2B5EF4-FFF2-40B4-BE49-F238E27FC236}">
                <a16:creationId xmlns:a16="http://schemas.microsoft.com/office/drawing/2014/main" id="{E2C2FD84-0049-C653-C29B-4F2252BFFC96}"/>
              </a:ext>
            </a:extLst>
          </p:cNvPr>
          <p:cNvSpPr txBox="1"/>
          <p:nvPr/>
        </p:nvSpPr>
        <p:spPr>
          <a:xfrm>
            <a:off x="92464" y="3747591"/>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sp>
        <p:nvSpPr>
          <p:cNvPr id="30" name="TextBox 29">
            <a:extLst>
              <a:ext uri="{FF2B5EF4-FFF2-40B4-BE49-F238E27FC236}">
                <a16:creationId xmlns:a16="http://schemas.microsoft.com/office/drawing/2014/main" id="{1BEF4043-C9E3-5941-1DF4-D840394DFFDA}"/>
              </a:ext>
            </a:extLst>
          </p:cNvPr>
          <p:cNvSpPr txBox="1"/>
          <p:nvPr/>
        </p:nvSpPr>
        <p:spPr>
          <a:xfrm>
            <a:off x="244864" y="6181081"/>
            <a:ext cx="2749056" cy="369332"/>
          </a:xfrm>
          <a:prstGeom prst="rect">
            <a:avLst/>
          </a:prstGeom>
          <a:noFill/>
        </p:spPr>
        <p:txBody>
          <a:bodyPr wrap="square" rtlCol="0">
            <a:spAutoFit/>
          </a:bodyPr>
          <a:lstStyle/>
          <a:p>
            <a:r>
              <a:rPr lang="en-US" dirty="0">
                <a:latin typeface="Consolas" panose="020B0609020204030204" pitchFamily="49" charset="0"/>
              </a:rPr>
              <a:t>returns 3</a:t>
            </a:r>
            <a:endParaRPr lang="en-IN" dirty="0">
              <a:latin typeface="Consolas" panose="020B0609020204030204" pitchFamily="49" charset="0"/>
            </a:endParaRPr>
          </a:p>
        </p:txBody>
      </p:sp>
      <p:cxnSp>
        <p:nvCxnSpPr>
          <p:cNvPr id="32" name="Connector: Elbow 31">
            <a:extLst>
              <a:ext uri="{FF2B5EF4-FFF2-40B4-BE49-F238E27FC236}">
                <a16:creationId xmlns:a16="http://schemas.microsoft.com/office/drawing/2014/main" id="{B37B405D-5F19-BAB2-7877-C437E589E379}"/>
              </a:ext>
            </a:extLst>
          </p:cNvPr>
          <p:cNvCxnSpPr>
            <a:stCxn id="6" idx="1"/>
          </p:cNvCxnSpPr>
          <p:nvPr/>
        </p:nvCxnSpPr>
        <p:spPr>
          <a:xfrm rot="10800000" flipV="1">
            <a:off x="92465" y="2781880"/>
            <a:ext cx="98325" cy="22186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59E9FABD-F497-18CB-CF22-4E9DCD1E5250}"/>
              </a:ext>
            </a:extLst>
          </p:cNvPr>
          <p:cNvCxnSpPr/>
          <p:nvPr/>
        </p:nvCxnSpPr>
        <p:spPr>
          <a:xfrm rot="16200000" flipH="1">
            <a:off x="-147387" y="5182683"/>
            <a:ext cx="1277576" cy="7978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A6D9A73-E0AA-408E-A841-D317AA7992AF}"/>
              </a:ext>
            </a:extLst>
          </p:cNvPr>
          <p:cNvSpPr txBox="1"/>
          <p:nvPr/>
        </p:nvSpPr>
        <p:spPr>
          <a:xfrm>
            <a:off x="1567305" y="2970840"/>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
        <p:nvSpPr>
          <p:cNvPr id="36" name="TextBox 35">
            <a:extLst>
              <a:ext uri="{FF2B5EF4-FFF2-40B4-BE49-F238E27FC236}">
                <a16:creationId xmlns:a16="http://schemas.microsoft.com/office/drawing/2014/main" id="{C5A25E71-2A38-DBAE-6AF3-60E3D4870102}"/>
              </a:ext>
            </a:extLst>
          </p:cNvPr>
          <p:cNvSpPr txBox="1"/>
          <p:nvPr/>
        </p:nvSpPr>
        <p:spPr>
          <a:xfrm>
            <a:off x="3056893" y="3919655"/>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
        <p:nvSpPr>
          <p:cNvPr id="37" name="TextBox 36">
            <a:extLst>
              <a:ext uri="{FF2B5EF4-FFF2-40B4-BE49-F238E27FC236}">
                <a16:creationId xmlns:a16="http://schemas.microsoft.com/office/drawing/2014/main" id="{184C77BD-7620-DD55-A649-41F916E53D65}"/>
              </a:ext>
            </a:extLst>
          </p:cNvPr>
          <p:cNvSpPr txBox="1"/>
          <p:nvPr/>
        </p:nvSpPr>
        <p:spPr>
          <a:xfrm>
            <a:off x="5038096" y="4809475"/>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Tree>
    <p:extLst>
      <p:ext uri="{BB962C8B-B14F-4D97-AF65-F5344CB8AC3E}">
        <p14:creationId xmlns:p14="http://schemas.microsoft.com/office/powerpoint/2010/main" val="34581106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9750-77A0-4719-0676-F63E9AB73C2C}"/>
              </a:ext>
            </a:extLst>
          </p:cNvPr>
          <p:cNvSpPr>
            <a:spLocks noGrp="1"/>
          </p:cNvSpPr>
          <p:nvPr>
            <p:ph type="title"/>
          </p:nvPr>
        </p:nvSpPr>
        <p:spPr/>
        <p:txBody>
          <a:bodyPr/>
          <a:lstStyle/>
          <a:p>
            <a:r>
              <a:rPr lang="en-IN" dirty="0"/>
              <a:t>Binary search</a:t>
            </a:r>
          </a:p>
        </p:txBody>
      </p:sp>
      <p:sp>
        <p:nvSpPr>
          <p:cNvPr id="3" name="Text Placeholder 2">
            <a:extLst>
              <a:ext uri="{FF2B5EF4-FFF2-40B4-BE49-F238E27FC236}">
                <a16:creationId xmlns:a16="http://schemas.microsoft.com/office/drawing/2014/main" id="{5A94D444-479A-9417-31D9-0517D426C8B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569602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A796-3620-4085-AAC1-82EA5F0EB76D}"/>
              </a:ext>
            </a:extLst>
          </p:cNvPr>
          <p:cNvSpPr>
            <a:spLocks noGrp="1"/>
          </p:cNvSpPr>
          <p:nvPr>
            <p:ph type="title"/>
          </p:nvPr>
        </p:nvSpPr>
        <p:spPr/>
        <p:txBody>
          <a:bodyPr/>
          <a:lstStyle/>
          <a:p>
            <a:r>
              <a:rPr lang="en-US" dirty="0"/>
              <a:t>Binary search</a:t>
            </a:r>
            <a:endParaRPr lang="en-IN" dirty="0"/>
          </a:p>
        </p:txBody>
      </p:sp>
      <p:sp>
        <p:nvSpPr>
          <p:cNvPr id="3" name="Content Placeholder 2">
            <a:extLst>
              <a:ext uri="{FF2B5EF4-FFF2-40B4-BE49-F238E27FC236}">
                <a16:creationId xmlns:a16="http://schemas.microsoft.com/office/drawing/2014/main" id="{13C5B5E1-93C4-4DEF-BAD7-A3570C441C41}"/>
              </a:ext>
            </a:extLst>
          </p:cNvPr>
          <p:cNvSpPr>
            <a:spLocks noGrp="1"/>
          </p:cNvSpPr>
          <p:nvPr>
            <p:ph idx="1"/>
          </p:nvPr>
        </p:nvSpPr>
        <p:spPr/>
        <p:txBody>
          <a:bodyPr/>
          <a:lstStyle/>
          <a:p>
            <a:r>
              <a:rPr lang="en-US" dirty="0"/>
              <a:t>Let </a:t>
            </a:r>
            <a:r>
              <a:rPr lang="en-US" dirty="0" err="1">
                <a:latin typeface="Consolas" panose="020B0609020204030204" pitchFamily="49" charset="0"/>
              </a:rPr>
              <a:t>arr</a:t>
            </a:r>
            <a:r>
              <a:rPr lang="en-US" dirty="0"/>
              <a:t> be an input sorted array (in ascending order) of length </a:t>
            </a:r>
            <a:r>
              <a:rPr lang="en-US" dirty="0">
                <a:latin typeface="Consolas" panose="020B0609020204030204" pitchFamily="49" charset="0"/>
              </a:rPr>
              <a:t>n</a:t>
            </a:r>
            <a:r>
              <a:rPr lang="en-US" dirty="0"/>
              <a:t>. Given a value x, we want to find an index </a:t>
            </a:r>
            <a:r>
              <a:rPr lang="en-US" dirty="0" err="1"/>
              <a:t>i</a:t>
            </a:r>
            <a:r>
              <a:rPr lang="en-US" dirty="0"/>
              <a:t> (</a:t>
            </a:r>
            <a:r>
              <a:rPr lang="en-US" dirty="0">
                <a:latin typeface="Consolas" panose="020B0609020204030204" pitchFamily="49" charset="0"/>
              </a:rPr>
              <a:t>0 &lt;= </a:t>
            </a:r>
            <a:r>
              <a:rPr lang="en-US" dirty="0" err="1">
                <a:latin typeface="Consolas" panose="020B0609020204030204" pitchFamily="49" charset="0"/>
              </a:rPr>
              <a:t>i</a:t>
            </a:r>
            <a:r>
              <a:rPr lang="en-US" dirty="0">
                <a:latin typeface="Consolas" panose="020B0609020204030204" pitchFamily="49" charset="0"/>
              </a:rPr>
              <a:t> &lt; n)</a:t>
            </a:r>
            <a:r>
              <a:rPr lang="en-US" dirty="0"/>
              <a:t>, such that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 x</a:t>
            </a:r>
            <a:r>
              <a:rPr lang="en-US" dirty="0"/>
              <a:t>. If no such index exists, then the algorithm returns </a:t>
            </a:r>
            <a:r>
              <a:rPr lang="en-US" dirty="0">
                <a:latin typeface="Consolas" panose="020B0609020204030204" pitchFamily="49" charset="0"/>
              </a:rPr>
              <a:t>-1</a:t>
            </a:r>
            <a:r>
              <a:rPr lang="en-US" dirty="0"/>
              <a:t>.</a:t>
            </a:r>
            <a:endParaRPr lang="en-IN" dirty="0"/>
          </a:p>
          <a:p>
            <a:endParaRPr lang="en-IN" dirty="0"/>
          </a:p>
        </p:txBody>
      </p:sp>
    </p:spTree>
    <p:extLst>
      <p:ext uri="{BB962C8B-B14F-4D97-AF65-F5344CB8AC3E}">
        <p14:creationId xmlns:p14="http://schemas.microsoft.com/office/powerpoint/2010/main" val="21470370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Binary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nvPr>
        </p:nvGraphicFramePr>
        <p:xfrm>
          <a:off x="1521595" y="3048034"/>
          <a:ext cx="8690814" cy="370840"/>
        </p:xfrm>
        <a:graphic>
          <a:graphicData uri="http://schemas.openxmlformats.org/drawingml/2006/table">
            <a:tbl>
              <a:tblPr bandRow="1">
                <a:tableStyleId>{5C22544A-7EE6-4342-B048-85BDC9FD1C3A}</a:tableStyleId>
              </a:tblPr>
              <a:tblGrid>
                <a:gridCol w="790074">
                  <a:extLst>
                    <a:ext uri="{9D8B030D-6E8A-4147-A177-3AD203B41FA5}">
                      <a16:colId xmlns:a16="http://schemas.microsoft.com/office/drawing/2014/main" val="460365180"/>
                    </a:ext>
                  </a:extLst>
                </a:gridCol>
                <a:gridCol w="790074">
                  <a:extLst>
                    <a:ext uri="{9D8B030D-6E8A-4147-A177-3AD203B41FA5}">
                      <a16:colId xmlns:a16="http://schemas.microsoft.com/office/drawing/2014/main" val="3733021297"/>
                    </a:ext>
                  </a:extLst>
                </a:gridCol>
                <a:gridCol w="790074">
                  <a:extLst>
                    <a:ext uri="{9D8B030D-6E8A-4147-A177-3AD203B41FA5}">
                      <a16:colId xmlns:a16="http://schemas.microsoft.com/office/drawing/2014/main" val="3857380643"/>
                    </a:ext>
                  </a:extLst>
                </a:gridCol>
                <a:gridCol w="790074">
                  <a:extLst>
                    <a:ext uri="{9D8B030D-6E8A-4147-A177-3AD203B41FA5}">
                      <a16:colId xmlns:a16="http://schemas.microsoft.com/office/drawing/2014/main" val="946908455"/>
                    </a:ext>
                  </a:extLst>
                </a:gridCol>
                <a:gridCol w="790074">
                  <a:extLst>
                    <a:ext uri="{9D8B030D-6E8A-4147-A177-3AD203B41FA5}">
                      <a16:colId xmlns:a16="http://schemas.microsoft.com/office/drawing/2014/main" val="2718889950"/>
                    </a:ext>
                  </a:extLst>
                </a:gridCol>
                <a:gridCol w="790074">
                  <a:extLst>
                    <a:ext uri="{9D8B030D-6E8A-4147-A177-3AD203B41FA5}">
                      <a16:colId xmlns:a16="http://schemas.microsoft.com/office/drawing/2014/main" val="2626748093"/>
                    </a:ext>
                  </a:extLst>
                </a:gridCol>
                <a:gridCol w="790074">
                  <a:extLst>
                    <a:ext uri="{9D8B030D-6E8A-4147-A177-3AD203B41FA5}">
                      <a16:colId xmlns:a16="http://schemas.microsoft.com/office/drawing/2014/main" val="3264227611"/>
                    </a:ext>
                  </a:extLst>
                </a:gridCol>
                <a:gridCol w="790074">
                  <a:extLst>
                    <a:ext uri="{9D8B030D-6E8A-4147-A177-3AD203B41FA5}">
                      <a16:colId xmlns:a16="http://schemas.microsoft.com/office/drawing/2014/main" val="3036685643"/>
                    </a:ext>
                  </a:extLst>
                </a:gridCol>
                <a:gridCol w="790074">
                  <a:extLst>
                    <a:ext uri="{9D8B030D-6E8A-4147-A177-3AD203B41FA5}">
                      <a16:colId xmlns:a16="http://schemas.microsoft.com/office/drawing/2014/main" val="1005485086"/>
                    </a:ext>
                  </a:extLst>
                </a:gridCol>
                <a:gridCol w="790074">
                  <a:extLst>
                    <a:ext uri="{9D8B030D-6E8A-4147-A177-3AD203B41FA5}">
                      <a16:colId xmlns:a16="http://schemas.microsoft.com/office/drawing/2014/main" val="2949890871"/>
                    </a:ext>
                  </a:extLst>
                </a:gridCol>
                <a:gridCol w="790074">
                  <a:extLst>
                    <a:ext uri="{9D8B030D-6E8A-4147-A177-3AD203B41FA5}">
                      <a16:colId xmlns:a16="http://schemas.microsoft.com/office/drawing/2014/main" val="2139299303"/>
                    </a:ext>
                  </a:extLst>
                </a:gridCol>
              </a:tblGrid>
              <a:tr h="370840">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65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64633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r>
              <a:rPr lang="en-US" dirty="0">
                <a:solidFill>
                  <a:srgbClr val="FF0000"/>
                </a:solidFill>
                <a:latin typeface="Consolas" panose="020B0609020204030204" pitchFamily="49" charset="0"/>
              </a:rPr>
              <a:t>search 15</a:t>
            </a:r>
          </a:p>
        </p:txBody>
      </p:sp>
      <p:sp>
        <p:nvSpPr>
          <p:cNvPr id="3" name="TextBox 2">
            <a:extLst>
              <a:ext uri="{FF2B5EF4-FFF2-40B4-BE49-F238E27FC236}">
                <a16:creationId xmlns:a16="http://schemas.microsoft.com/office/drawing/2014/main" id="{EC864EB8-50D3-69CF-6949-7854D99CF9C2}"/>
              </a:ext>
            </a:extLst>
          </p:cNvPr>
          <p:cNvSpPr txBox="1"/>
          <p:nvPr/>
        </p:nvSpPr>
        <p:spPr>
          <a:xfrm>
            <a:off x="1700984" y="3460953"/>
            <a:ext cx="432619"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D072ED94-36EC-F0D5-B2DE-FB6818366A4B}"/>
              </a:ext>
            </a:extLst>
          </p:cNvPr>
          <p:cNvSpPr txBox="1"/>
          <p:nvPr/>
        </p:nvSpPr>
        <p:spPr>
          <a:xfrm>
            <a:off x="9620881" y="3426540"/>
            <a:ext cx="432619" cy="369332"/>
          </a:xfrm>
          <a:prstGeom prst="rect">
            <a:avLst/>
          </a:prstGeom>
          <a:noFill/>
        </p:spPr>
        <p:txBody>
          <a:bodyPr wrap="square" rtlCol="0">
            <a:spAutoFit/>
          </a:bodyPr>
          <a:lstStyle/>
          <a:p>
            <a:r>
              <a:rPr lang="en-IN" dirty="0"/>
              <a:t>10</a:t>
            </a:r>
          </a:p>
        </p:txBody>
      </p:sp>
      <p:sp>
        <p:nvSpPr>
          <p:cNvPr id="7" name="TextBox 6">
            <a:extLst>
              <a:ext uri="{FF2B5EF4-FFF2-40B4-BE49-F238E27FC236}">
                <a16:creationId xmlns:a16="http://schemas.microsoft.com/office/drawing/2014/main" id="{3B54C761-9AD7-DE7B-B156-152BCE68D1E2}"/>
              </a:ext>
            </a:extLst>
          </p:cNvPr>
          <p:cNvSpPr txBox="1"/>
          <p:nvPr/>
        </p:nvSpPr>
        <p:spPr>
          <a:xfrm>
            <a:off x="2521979" y="3475702"/>
            <a:ext cx="432619"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149FDB7-9F18-EEC5-5564-2AEE734B58B4}"/>
              </a:ext>
            </a:extLst>
          </p:cNvPr>
          <p:cNvSpPr txBox="1"/>
          <p:nvPr/>
        </p:nvSpPr>
        <p:spPr>
          <a:xfrm>
            <a:off x="3342973" y="3490447"/>
            <a:ext cx="432619"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B1C03687-FEE4-3349-2526-86836239474C}"/>
              </a:ext>
            </a:extLst>
          </p:cNvPr>
          <p:cNvSpPr txBox="1"/>
          <p:nvPr/>
        </p:nvSpPr>
        <p:spPr>
          <a:xfrm>
            <a:off x="4134471" y="3475697"/>
            <a:ext cx="43261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29266954-D8B7-3C88-776C-049E99BA90C4}"/>
              </a:ext>
            </a:extLst>
          </p:cNvPr>
          <p:cNvSpPr txBox="1"/>
          <p:nvPr/>
        </p:nvSpPr>
        <p:spPr>
          <a:xfrm>
            <a:off x="4896472" y="3470780"/>
            <a:ext cx="432619" cy="369332"/>
          </a:xfrm>
          <a:prstGeom prst="rect">
            <a:avLst/>
          </a:prstGeom>
          <a:noFill/>
        </p:spPr>
        <p:txBody>
          <a:bodyPr wrap="square" rtlCol="0">
            <a:spAutoFit/>
          </a:bodyPr>
          <a:lstStyle/>
          <a:p>
            <a:r>
              <a:rPr lang="en-IN" dirty="0"/>
              <a:t>4</a:t>
            </a:r>
          </a:p>
        </p:txBody>
      </p:sp>
      <p:sp>
        <p:nvSpPr>
          <p:cNvPr id="11" name="TextBox 10">
            <a:extLst>
              <a:ext uri="{FF2B5EF4-FFF2-40B4-BE49-F238E27FC236}">
                <a16:creationId xmlns:a16="http://schemas.microsoft.com/office/drawing/2014/main" id="{34DA50EA-763A-D592-94C3-15F74B173113}"/>
              </a:ext>
            </a:extLst>
          </p:cNvPr>
          <p:cNvSpPr txBox="1"/>
          <p:nvPr/>
        </p:nvSpPr>
        <p:spPr>
          <a:xfrm>
            <a:off x="5687970" y="3465862"/>
            <a:ext cx="432619" cy="369332"/>
          </a:xfrm>
          <a:prstGeom prst="rect">
            <a:avLst/>
          </a:prstGeom>
          <a:noFill/>
        </p:spPr>
        <p:txBody>
          <a:bodyPr wrap="square" rtlCol="0">
            <a:spAutoFit/>
          </a:bodyPr>
          <a:lstStyle/>
          <a:p>
            <a:r>
              <a:rPr lang="en-IN" dirty="0"/>
              <a:t>5</a:t>
            </a:r>
          </a:p>
        </p:txBody>
      </p:sp>
      <p:sp>
        <p:nvSpPr>
          <p:cNvPr id="12" name="TextBox 11">
            <a:extLst>
              <a:ext uri="{FF2B5EF4-FFF2-40B4-BE49-F238E27FC236}">
                <a16:creationId xmlns:a16="http://schemas.microsoft.com/office/drawing/2014/main" id="{C6950302-A777-9AF6-5C8A-CA615042231D}"/>
              </a:ext>
            </a:extLst>
          </p:cNvPr>
          <p:cNvSpPr txBox="1"/>
          <p:nvPr/>
        </p:nvSpPr>
        <p:spPr>
          <a:xfrm>
            <a:off x="6518798" y="3431448"/>
            <a:ext cx="432619" cy="369332"/>
          </a:xfrm>
          <a:prstGeom prst="rect">
            <a:avLst/>
          </a:prstGeom>
          <a:noFill/>
        </p:spPr>
        <p:txBody>
          <a:bodyPr wrap="square" rtlCol="0">
            <a:spAutoFit/>
          </a:bodyPr>
          <a:lstStyle/>
          <a:p>
            <a:r>
              <a:rPr lang="en-IN" dirty="0"/>
              <a:t>6</a:t>
            </a:r>
          </a:p>
        </p:txBody>
      </p:sp>
      <p:sp>
        <p:nvSpPr>
          <p:cNvPr id="13" name="TextBox 12">
            <a:extLst>
              <a:ext uri="{FF2B5EF4-FFF2-40B4-BE49-F238E27FC236}">
                <a16:creationId xmlns:a16="http://schemas.microsoft.com/office/drawing/2014/main" id="{EEBEDAA6-AD1D-5CD3-16D6-23B5F015794F}"/>
              </a:ext>
            </a:extLst>
          </p:cNvPr>
          <p:cNvSpPr txBox="1"/>
          <p:nvPr/>
        </p:nvSpPr>
        <p:spPr>
          <a:xfrm>
            <a:off x="7280798" y="3446195"/>
            <a:ext cx="432619"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00050568-11A1-A6C0-C2A4-FC90DDDBE76A}"/>
              </a:ext>
            </a:extLst>
          </p:cNvPr>
          <p:cNvSpPr txBox="1"/>
          <p:nvPr/>
        </p:nvSpPr>
        <p:spPr>
          <a:xfrm>
            <a:off x="8052631" y="3441279"/>
            <a:ext cx="432619" cy="369332"/>
          </a:xfrm>
          <a:prstGeom prst="rect">
            <a:avLst/>
          </a:prstGeom>
          <a:noFill/>
        </p:spPr>
        <p:txBody>
          <a:bodyPr wrap="square" rtlCol="0">
            <a:spAutoFit/>
          </a:bodyPr>
          <a:lstStyle/>
          <a:p>
            <a:r>
              <a:rPr lang="en-IN" dirty="0"/>
              <a:t>8</a:t>
            </a:r>
          </a:p>
        </p:txBody>
      </p:sp>
      <p:sp>
        <p:nvSpPr>
          <p:cNvPr id="15" name="TextBox 14">
            <a:extLst>
              <a:ext uri="{FF2B5EF4-FFF2-40B4-BE49-F238E27FC236}">
                <a16:creationId xmlns:a16="http://schemas.microsoft.com/office/drawing/2014/main" id="{CF5F37D9-1027-D5F3-2753-C48011DDE108}"/>
              </a:ext>
            </a:extLst>
          </p:cNvPr>
          <p:cNvSpPr txBox="1"/>
          <p:nvPr/>
        </p:nvSpPr>
        <p:spPr>
          <a:xfrm>
            <a:off x="8853961" y="3436362"/>
            <a:ext cx="432619" cy="369332"/>
          </a:xfrm>
          <a:prstGeom prst="rect">
            <a:avLst/>
          </a:prstGeom>
          <a:noFill/>
        </p:spPr>
        <p:txBody>
          <a:bodyPr wrap="square" rtlCol="0">
            <a:spAutoFit/>
          </a:bodyPr>
          <a:lstStyle/>
          <a:p>
            <a:r>
              <a:rPr lang="en-IN" dirty="0"/>
              <a:t>9</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9D7A3D51-B278-3B54-A276-5FD1F86E4735}"/>
                  </a:ext>
                </a:extLst>
              </p14:cNvPr>
              <p14:cNvContentPartPr/>
              <p14:nvPr/>
            </p14:nvContentPartPr>
            <p14:xfrm>
              <a:off x="1630440" y="2904840"/>
              <a:ext cx="4335120" cy="2255400"/>
            </p14:xfrm>
          </p:contentPart>
        </mc:Choice>
        <mc:Fallback xmlns="">
          <p:pic>
            <p:nvPicPr>
              <p:cNvPr id="16" name="Ink 15">
                <a:extLst>
                  <a:ext uri="{FF2B5EF4-FFF2-40B4-BE49-F238E27FC236}">
                    <a16:creationId xmlns:a16="http://schemas.microsoft.com/office/drawing/2014/main" id="{9D7A3D51-B278-3B54-A276-5FD1F86E4735}"/>
                  </a:ext>
                </a:extLst>
              </p:cNvPr>
              <p:cNvPicPr/>
              <p:nvPr/>
            </p:nvPicPr>
            <p:blipFill>
              <a:blip r:embed="rId4"/>
              <a:stretch>
                <a:fillRect/>
              </a:stretch>
            </p:blipFill>
            <p:spPr>
              <a:xfrm>
                <a:off x="1621080" y="2895480"/>
                <a:ext cx="4353840" cy="2274120"/>
              </a:xfrm>
              <a:prstGeom prst="rect">
                <a:avLst/>
              </a:prstGeom>
            </p:spPr>
          </p:pic>
        </mc:Fallback>
      </mc:AlternateContent>
    </p:spTree>
    <p:extLst>
      <p:ext uri="{BB962C8B-B14F-4D97-AF65-F5344CB8AC3E}">
        <p14:creationId xmlns:p14="http://schemas.microsoft.com/office/powerpoint/2010/main" val="28228449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Binary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nvPr>
        </p:nvGraphicFramePr>
        <p:xfrm>
          <a:off x="1521595" y="3048034"/>
          <a:ext cx="8690814" cy="370840"/>
        </p:xfrm>
        <a:graphic>
          <a:graphicData uri="http://schemas.openxmlformats.org/drawingml/2006/table">
            <a:tbl>
              <a:tblPr bandRow="1">
                <a:tableStyleId>{5C22544A-7EE6-4342-B048-85BDC9FD1C3A}</a:tableStyleId>
              </a:tblPr>
              <a:tblGrid>
                <a:gridCol w="790074">
                  <a:extLst>
                    <a:ext uri="{9D8B030D-6E8A-4147-A177-3AD203B41FA5}">
                      <a16:colId xmlns:a16="http://schemas.microsoft.com/office/drawing/2014/main" val="460365180"/>
                    </a:ext>
                  </a:extLst>
                </a:gridCol>
                <a:gridCol w="790074">
                  <a:extLst>
                    <a:ext uri="{9D8B030D-6E8A-4147-A177-3AD203B41FA5}">
                      <a16:colId xmlns:a16="http://schemas.microsoft.com/office/drawing/2014/main" val="3733021297"/>
                    </a:ext>
                  </a:extLst>
                </a:gridCol>
                <a:gridCol w="790074">
                  <a:extLst>
                    <a:ext uri="{9D8B030D-6E8A-4147-A177-3AD203B41FA5}">
                      <a16:colId xmlns:a16="http://schemas.microsoft.com/office/drawing/2014/main" val="3857380643"/>
                    </a:ext>
                  </a:extLst>
                </a:gridCol>
                <a:gridCol w="790074">
                  <a:extLst>
                    <a:ext uri="{9D8B030D-6E8A-4147-A177-3AD203B41FA5}">
                      <a16:colId xmlns:a16="http://schemas.microsoft.com/office/drawing/2014/main" val="946908455"/>
                    </a:ext>
                  </a:extLst>
                </a:gridCol>
                <a:gridCol w="790074">
                  <a:extLst>
                    <a:ext uri="{9D8B030D-6E8A-4147-A177-3AD203B41FA5}">
                      <a16:colId xmlns:a16="http://schemas.microsoft.com/office/drawing/2014/main" val="2718889950"/>
                    </a:ext>
                  </a:extLst>
                </a:gridCol>
                <a:gridCol w="790074">
                  <a:extLst>
                    <a:ext uri="{9D8B030D-6E8A-4147-A177-3AD203B41FA5}">
                      <a16:colId xmlns:a16="http://schemas.microsoft.com/office/drawing/2014/main" val="2626748093"/>
                    </a:ext>
                  </a:extLst>
                </a:gridCol>
                <a:gridCol w="790074">
                  <a:extLst>
                    <a:ext uri="{9D8B030D-6E8A-4147-A177-3AD203B41FA5}">
                      <a16:colId xmlns:a16="http://schemas.microsoft.com/office/drawing/2014/main" val="3264227611"/>
                    </a:ext>
                  </a:extLst>
                </a:gridCol>
                <a:gridCol w="790074">
                  <a:extLst>
                    <a:ext uri="{9D8B030D-6E8A-4147-A177-3AD203B41FA5}">
                      <a16:colId xmlns:a16="http://schemas.microsoft.com/office/drawing/2014/main" val="3036685643"/>
                    </a:ext>
                  </a:extLst>
                </a:gridCol>
                <a:gridCol w="790074">
                  <a:extLst>
                    <a:ext uri="{9D8B030D-6E8A-4147-A177-3AD203B41FA5}">
                      <a16:colId xmlns:a16="http://schemas.microsoft.com/office/drawing/2014/main" val="1005485086"/>
                    </a:ext>
                  </a:extLst>
                </a:gridCol>
                <a:gridCol w="790074">
                  <a:extLst>
                    <a:ext uri="{9D8B030D-6E8A-4147-A177-3AD203B41FA5}">
                      <a16:colId xmlns:a16="http://schemas.microsoft.com/office/drawing/2014/main" val="2949890871"/>
                    </a:ext>
                  </a:extLst>
                </a:gridCol>
                <a:gridCol w="790074">
                  <a:extLst>
                    <a:ext uri="{9D8B030D-6E8A-4147-A177-3AD203B41FA5}">
                      <a16:colId xmlns:a16="http://schemas.microsoft.com/office/drawing/2014/main" val="2139299303"/>
                    </a:ext>
                  </a:extLst>
                </a:gridCol>
              </a:tblGrid>
              <a:tr h="370840">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65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64633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search 15</a:t>
            </a:r>
          </a:p>
        </p:txBody>
      </p:sp>
      <p:sp>
        <p:nvSpPr>
          <p:cNvPr id="3" name="TextBox 2">
            <a:extLst>
              <a:ext uri="{FF2B5EF4-FFF2-40B4-BE49-F238E27FC236}">
                <a16:creationId xmlns:a16="http://schemas.microsoft.com/office/drawing/2014/main" id="{EC864EB8-50D3-69CF-6949-7854D99CF9C2}"/>
              </a:ext>
            </a:extLst>
          </p:cNvPr>
          <p:cNvSpPr txBox="1"/>
          <p:nvPr/>
        </p:nvSpPr>
        <p:spPr>
          <a:xfrm>
            <a:off x="1700984" y="3460953"/>
            <a:ext cx="432619"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D072ED94-36EC-F0D5-B2DE-FB6818366A4B}"/>
              </a:ext>
            </a:extLst>
          </p:cNvPr>
          <p:cNvSpPr txBox="1"/>
          <p:nvPr/>
        </p:nvSpPr>
        <p:spPr>
          <a:xfrm>
            <a:off x="9620881" y="3426540"/>
            <a:ext cx="432619" cy="369332"/>
          </a:xfrm>
          <a:prstGeom prst="rect">
            <a:avLst/>
          </a:prstGeom>
          <a:noFill/>
        </p:spPr>
        <p:txBody>
          <a:bodyPr wrap="square" rtlCol="0">
            <a:spAutoFit/>
          </a:bodyPr>
          <a:lstStyle/>
          <a:p>
            <a:r>
              <a:rPr lang="en-IN" dirty="0"/>
              <a:t>10</a:t>
            </a:r>
          </a:p>
        </p:txBody>
      </p:sp>
      <p:sp>
        <p:nvSpPr>
          <p:cNvPr id="7" name="TextBox 6">
            <a:extLst>
              <a:ext uri="{FF2B5EF4-FFF2-40B4-BE49-F238E27FC236}">
                <a16:creationId xmlns:a16="http://schemas.microsoft.com/office/drawing/2014/main" id="{3B54C761-9AD7-DE7B-B156-152BCE68D1E2}"/>
              </a:ext>
            </a:extLst>
          </p:cNvPr>
          <p:cNvSpPr txBox="1"/>
          <p:nvPr/>
        </p:nvSpPr>
        <p:spPr>
          <a:xfrm>
            <a:off x="2521979" y="3475702"/>
            <a:ext cx="432619"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149FDB7-9F18-EEC5-5564-2AEE734B58B4}"/>
              </a:ext>
            </a:extLst>
          </p:cNvPr>
          <p:cNvSpPr txBox="1"/>
          <p:nvPr/>
        </p:nvSpPr>
        <p:spPr>
          <a:xfrm>
            <a:off x="3342973" y="3490447"/>
            <a:ext cx="432619"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B1C03687-FEE4-3349-2526-86836239474C}"/>
              </a:ext>
            </a:extLst>
          </p:cNvPr>
          <p:cNvSpPr txBox="1"/>
          <p:nvPr/>
        </p:nvSpPr>
        <p:spPr>
          <a:xfrm>
            <a:off x="4134471" y="3475697"/>
            <a:ext cx="43261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29266954-D8B7-3C88-776C-049E99BA90C4}"/>
              </a:ext>
            </a:extLst>
          </p:cNvPr>
          <p:cNvSpPr txBox="1"/>
          <p:nvPr/>
        </p:nvSpPr>
        <p:spPr>
          <a:xfrm>
            <a:off x="4896472" y="3470780"/>
            <a:ext cx="432619" cy="369332"/>
          </a:xfrm>
          <a:prstGeom prst="rect">
            <a:avLst/>
          </a:prstGeom>
          <a:noFill/>
        </p:spPr>
        <p:txBody>
          <a:bodyPr wrap="square" rtlCol="0">
            <a:spAutoFit/>
          </a:bodyPr>
          <a:lstStyle/>
          <a:p>
            <a:r>
              <a:rPr lang="en-IN" dirty="0"/>
              <a:t>4</a:t>
            </a:r>
          </a:p>
        </p:txBody>
      </p:sp>
      <p:sp>
        <p:nvSpPr>
          <p:cNvPr id="11" name="TextBox 10">
            <a:extLst>
              <a:ext uri="{FF2B5EF4-FFF2-40B4-BE49-F238E27FC236}">
                <a16:creationId xmlns:a16="http://schemas.microsoft.com/office/drawing/2014/main" id="{34DA50EA-763A-D592-94C3-15F74B173113}"/>
              </a:ext>
            </a:extLst>
          </p:cNvPr>
          <p:cNvSpPr txBox="1"/>
          <p:nvPr/>
        </p:nvSpPr>
        <p:spPr>
          <a:xfrm>
            <a:off x="5687970" y="3465862"/>
            <a:ext cx="432619" cy="369332"/>
          </a:xfrm>
          <a:prstGeom prst="rect">
            <a:avLst/>
          </a:prstGeom>
          <a:noFill/>
        </p:spPr>
        <p:txBody>
          <a:bodyPr wrap="square" rtlCol="0">
            <a:spAutoFit/>
          </a:bodyPr>
          <a:lstStyle/>
          <a:p>
            <a:r>
              <a:rPr lang="en-IN" dirty="0"/>
              <a:t>5</a:t>
            </a:r>
          </a:p>
        </p:txBody>
      </p:sp>
      <p:sp>
        <p:nvSpPr>
          <p:cNvPr id="12" name="TextBox 11">
            <a:extLst>
              <a:ext uri="{FF2B5EF4-FFF2-40B4-BE49-F238E27FC236}">
                <a16:creationId xmlns:a16="http://schemas.microsoft.com/office/drawing/2014/main" id="{C6950302-A777-9AF6-5C8A-CA615042231D}"/>
              </a:ext>
            </a:extLst>
          </p:cNvPr>
          <p:cNvSpPr txBox="1"/>
          <p:nvPr/>
        </p:nvSpPr>
        <p:spPr>
          <a:xfrm>
            <a:off x="6518798" y="3431448"/>
            <a:ext cx="432619" cy="369332"/>
          </a:xfrm>
          <a:prstGeom prst="rect">
            <a:avLst/>
          </a:prstGeom>
          <a:noFill/>
        </p:spPr>
        <p:txBody>
          <a:bodyPr wrap="square" rtlCol="0">
            <a:spAutoFit/>
          </a:bodyPr>
          <a:lstStyle/>
          <a:p>
            <a:r>
              <a:rPr lang="en-IN" dirty="0"/>
              <a:t>6</a:t>
            </a:r>
          </a:p>
        </p:txBody>
      </p:sp>
      <p:sp>
        <p:nvSpPr>
          <p:cNvPr id="13" name="TextBox 12">
            <a:extLst>
              <a:ext uri="{FF2B5EF4-FFF2-40B4-BE49-F238E27FC236}">
                <a16:creationId xmlns:a16="http://schemas.microsoft.com/office/drawing/2014/main" id="{EEBEDAA6-AD1D-5CD3-16D6-23B5F015794F}"/>
              </a:ext>
            </a:extLst>
          </p:cNvPr>
          <p:cNvSpPr txBox="1"/>
          <p:nvPr/>
        </p:nvSpPr>
        <p:spPr>
          <a:xfrm>
            <a:off x="7280798" y="3446195"/>
            <a:ext cx="432619"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00050568-11A1-A6C0-C2A4-FC90DDDBE76A}"/>
              </a:ext>
            </a:extLst>
          </p:cNvPr>
          <p:cNvSpPr txBox="1"/>
          <p:nvPr/>
        </p:nvSpPr>
        <p:spPr>
          <a:xfrm>
            <a:off x="8052631" y="3441279"/>
            <a:ext cx="432619" cy="369332"/>
          </a:xfrm>
          <a:prstGeom prst="rect">
            <a:avLst/>
          </a:prstGeom>
          <a:noFill/>
        </p:spPr>
        <p:txBody>
          <a:bodyPr wrap="square" rtlCol="0">
            <a:spAutoFit/>
          </a:bodyPr>
          <a:lstStyle/>
          <a:p>
            <a:r>
              <a:rPr lang="en-IN" dirty="0"/>
              <a:t>8</a:t>
            </a:r>
          </a:p>
        </p:txBody>
      </p:sp>
      <p:sp>
        <p:nvSpPr>
          <p:cNvPr id="15" name="TextBox 14">
            <a:extLst>
              <a:ext uri="{FF2B5EF4-FFF2-40B4-BE49-F238E27FC236}">
                <a16:creationId xmlns:a16="http://schemas.microsoft.com/office/drawing/2014/main" id="{CF5F37D9-1027-D5F3-2753-C48011DDE108}"/>
              </a:ext>
            </a:extLst>
          </p:cNvPr>
          <p:cNvSpPr txBox="1"/>
          <p:nvPr/>
        </p:nvSpPr>
        <p:spPr>
          <a:xfrm>
            <a:off x="8853961" y="3436362"/>
            <a:ext cx="432619"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34426410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Binary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extLst>
              <p:ext uri="{D42A27DB-BD31-4B8C-83A1-F6EECF244321}">
                <p14:modId xmlns:p14="http://schemas.microsoft.com/office/powerpoint/2010/main" val="4123789544"/>
              </p:ext>
            </p:extLst>
          </p:nvPr>
        </p:nvGraphicFramePr>
        <p:xfrm>
          <a:off x="1521595" y="3048034"/>
          <a:ext cx="8690814" cy="370840"/>
        </p:xfrm>
        <a:graphic>
          <a:graphicData uri="http://schemas.openxmlformats.org/drawingml/2006/table">
            <a:tbl>
              <a:tblPr bandRow="1">
                <a:tableStyleId>{5C22544A-7EE6-4342-B048-85BDC9FD1C3A}</a:tableStyleId>
              </a:tblPr>
              <a:tblGrid>
                <a:gridCol w="790074">
                  <a:extLst>
                    <a:ext uri="{9D8B030D-6E8A-4147-A177-3AD203B41FA5}">
                      <a16:colId xmlns:a16="http://schemas.microsoft.com/office/drawing/2014/main" val="460365180"/>
                    </a:ext>
                  </a:extLst>
                </a:gridCol>
                <a:gridCol w="790074">
                  <a:extLst>
                    <a:ext uri="{9D8B030D-6E8A-4147-A177-3AD203B41FA5}">
                      <a16:colId xmlns:a16="http://schemas.microsoft.com/office/drawing/2014/main" val="3733021297"/>
                    </a:ext>
                  </a:extLst>
                </a:gridCol>
                <a:gridCol w="790074">
                  <a:extLst>
                    <a:ext uri="{9D8B030D-6E8A-4147-A177-3AD203B41FA5}">
                      <a16:colId xmlns:a16="http://schemas.microsoft.com/office/drawing/2014/main" val="3857380643"/>
                    </a:ext>
                  </a:extLst>
                </a:gridCol>
                <a:gridCol w="790074">
                  <a:extLst>
                    <a:ext uri="{9D8B030D-6E8A-4147-A177-3AD203B41FA5}">
                      <a16:colId xmlns:a16="http://schemas.microsoft.com/office/drawing/2014/main" val="946908455"/>
                    </a:ext>
                  </a:extLst>
                </a:gridCol>
                <a:gridCol w="790074">
                  <a:extLst>
                    <a:ext uri="{9D8B030D-6E8A-4147-A177-3AD203B41FA5}">
                      <a16:colId xmlns:a16="http://schemas.microsoft.com/office/drawing/2014/main" val="2718889950"/>
                    </a:ext>
                  </a:extLst>
                </a:gridCol>
                <a:gridCol w="790074">
                  <a:extLst>
                    <a:ext uri="{9D8B030D-6E8A-4147-A177-3AD203B41FA5}">
                      <a16:colId xmlns:a16="http://schemas.microsoft.com/office/drawing/2014/main" val="2626748093"/>
                    </a:ext>
                  </a:extLst>
                </a:gridCol>
                <a:gridCol w="790074">
                  <a:extLst>
                    <a:ext uri="{9D8B030D-6E8A-4147-A177-3AD203B41FA5}">
                      <a16:colId xmlns:a16="http://schemas.microsoft.com/office/drawing/2014/main" val="3264227611"/>
                    </a:ext>
                  </a:extLst>
                </a:gridCol>
                <a:gridCol w="790074">
                  <a:extLst>
                    <a:ext uri="{9D8B030D-6E8A-4147-A177-3AD203B41FA5}">
                      <a16:colId xmlns:a16="http://schemas.microsoft.com/office/drawing/2014/main" val="3036685643"/>
                    </a:ext>
                  </a:extLst>
                </a:gridCol>
                <a:gridCol w="790074">
                  <a:extLst>
                    <a:ext uri="{9D8B030D-6E8A-4147-A177-3AD203B41FA5}">
                      <a16:colId xmlns:a16="http://schemas.microsoft.com/office/drawing/2014/main" val="1005485086"/>
                    </a:ext>
                  </a:extLst>
                </a:gridCol>
                <a:gridCol w="790074">
                  <a:extLst>
                    <a:ext uri="{9D8B030D-6E8A-4147-A177-3AD203B41FA5}">
                      <a16:colId xmlns:a16="http://schemas.microsoft.com/office/drawing/2014/main" val="2949890871"/>
                    </a:ext>
                  </a:extLst>
                </a:gridCol>
                <a:gridCol w="790074">
                  <a:extLst>
                    <a:ext uri="{9D8B030D-6E8A-4147-A177-3AD203B41FA5}">
                      <a16:colId xmlns:a16="http://schemas.microsoft.com/office/drawing/2014/main" val="2139299303"/>
                    </a:ext>
                  </a:extLst>
                </a:gridCol>
              </a:tblGrid>
              <a:tr h="370840">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65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64633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search 15</a:t>
            </a:r>
          </a:p>
        </p:txBody>
      </p:sp>
      <p:sp>
        <p:nvSpPr>
          <p:cNvPr id="3" name="TextBox 2">
            <a:extLst>
              <a:ext uri="{FF2B5EF4-FFF2-40B4-BE49-F238E27FC236}">
                <a16:creationId xmlns:a16="http://schemas.microsoft.com/office/drawing/2014/main" id="{EC864EB8-50D3-69CF-6949-7854D99CF9C2}"/>
              </a:ext>
            </a:extLst>
          </p:cNvPr>
          <p:cNvSpPr txBox="1"/>
          <p:nvPr/>
        </p:nvSpPr>
        <p:spPr>
          <a:xfrm>
            <a:off x="1700984" y="3460953"/>
            <a:ext cx="432619"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D072ED94-36EC-F0D5-B2DE-FB6818366A4B}"/>
              </a:ext>
            </a:extLst>
          </p:cNvPr>
          <p:cNvSpPr txBox="1"/>
          <p:nvPr/>
        </p:nvSpPr>
        <p:spPr>
          <a:xfrm>
            <a:off x="9620881" y="3426540"/>
            <a:ext cx="432619" cy="369332"/>
          </a:xfrm>
          <a:prstGeom prst="rect">
            <a:avLst/>
          </a:prstGeom>
          <a:noFill/>
        </p:spPr>
        <p:txBody>
          <a:bodyPr wrap="square" rtlCol="0">
            <a:spAutoFit/>
          </a:bodyPr>
          <a:lstStyle/>
          <a:p>
            <a:r>
              <a:rPr lang="en-IN" dirty="0"/>
              <a:t>10</a:t>
            </a:r>
          </a:p>
        </p:txBody>
      </p:sp>
      <p:sp>
        <p:nvSpPr>
          <p:cNvPr id="7" name="TextBox 6">
            <a:extLst>
              <a:ext uri="{FF2B5EF4-FFF2-40B4-BE49-F238E27FC236}">
                <a16:creationId xmlns:a16="http://schemas.microsoft.com/office/drawing/2014/main" id="{3B54C761-9AD7-DE7B-B156-152BCE68D1E2}"/>
              </a:ext>
            </a:extLst>
          </p:cNvPr>
          <p:cNvSpPr txBox="1"/>
          <p:nvPr/>
        </p:nvSpPr>
        <p:spPr>
          <a:xfrm>
            <a:off x="2521979" y="3475702"/>
            <a:ext cx="432619"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149FDB7-9F18-EEC5-5564-2AEE734B58B4}"/>
              </a:ext>
            </a:extLst>
          </p:cNvPr>
          <p:cNvSpPr txBox="1"/>
          <p:nvPr/>
        </p:nvSpPr>
        <p:spPr>
          <a:xfrm>
            <a:off x="3342973" y="3490447"/>
            <a:ext cx="432619"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B1C03687-FEE4-3349-2526-86836239474C}"/>
              </a:ext>
            </a:extLst>
          </p:cNvPr>
          <p:cNvSpPr txBox="1"/>
          <p:nvPr/>
        </p:nvSpPr>
        <p:spPr>
          <a:xfrm>
            <a:off x="4134471" y="3475697"/>
            <a:ext cx="43261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29266954-D8B7-3C88-776C-049E99BA90C4}"/>
              </a:ext>
            </a:extLst>
          </p:cNvPr>
          <p:cNvSpPr txBox="1"/>
          <p:nvPr/>
        </p:nvSpPr>
        <p:spPr>
          <a:xfrm>
            <a:off x="4896472" y="3470780"/>
            <a:ext cx="432619" cy="369332"/>
          </a:xfrm>
          <a:prstGeom prst="rect">
            <a:avLst/>
          </a:prstGeom>
          <a:noFill/>
        </p:spPr>
        <p:txBody>
          <a:bodyPr wrap="square" rtlCol="0">
            <a:spAutoFit/>
          </a:bodyPr>
          <a:lstStyle/>
          <a:p>
            <a:r>
              <a:rPr lang="en-IN" dirty="0"/>
              <a:t>4</a:t>
            </a:r>
          </a:p>
        </p:txBody>
      </p:sp>
      <p:sp>
        <p:nvSpPr>
          <p:cNvPr id="11" name="TextBox 10">
            <a:extLst>
              <a:ext uri="{FF2B5EF4-FFF2-40B4-BE49-F238E27FC236}">
                <a16:creationId xmlns:a16="http://schemas.microsoft.com/office/drawing/2014/main" id="{34DA50EA-763A-D592-94C3-15F74B173113}"/>
              </a:ext>
            </a:extLst>
          </p:cNvPr>
          <p:cNvSpPr txBox="1"/>
          <p:nvPr/>
        </p:nvSpPr>
        <p:spPr>
          <a:xfrm>
            <a:off x="5687970" y="3465862"/>
            <a:ext cx="432619" cy="369332"/>
          </a:xfrm>
          <a:prstGeom prst="rect">
            <a:avLst/>
          </a:prstGeom>
          <a:noFill/>
        </p:spPr>
        <p:txBody>
          <a:bodyPr wrap="square" rtlCol="0">
            <a:spAutoFit/>
          </a:bodyPr>
          <a:lstStyle/>
          <a:p>
            <a:r>
              <a:rPr lang="en-IN" dirty="0"/>
              <a:t>5</a:t>
            </a:r>
          </a:p>
        </p:txBody>
      </p:sp>
      <p:sp>
        <p:nvSpPr>
          <p:cNvPr id="12" name="TextBox 11">
            <a:extLst>
              <a:ext uri="{FF2B5EF4-FFF2-40B4-BE49-F238E27FC236}">
                <a16:creationId xmlns:a16="http://schemas.microsoft.com/office/drawing/2014/main" id="{C6950302-A777-9AF6-5C8A-CA615042231D}"/>
              </a:ext>
            </a:extLst>
          </p:cNvPr>
          <p:cNvSpPr txBox="1"/>
          <p:nvPr/>
        </p:nvSpPr>
        <p:spPr>
          <a:xfrm>
            <a:off x="6518798" y="3431448"/>
            <a:ext cx="432619" cy="369332"/>
          </a:xfrm>
          <a:prstGeom prst="rect">
            <a:avLst/>
          </a:prstGeom>
          <a:noFill/>
        </p:spPr>
        <p:txBody>
          <a:bodyPr wrap="square" rtlCol="0">
            <a:spAutoFit/>
          </a:bodyPr>
          <a:lstStyle/>
          <a:p>
            <a:r>
              <a:rPr lang="en-IN" dirty="0"/>
              <a:t>6</a:t>
            </a:r>
          </a:p>
        </p:txBody>
      </p:sp>
      <p:sp>
        <p:nvSpPr>
          <p:cNvPr id="13" name="TextBox 12">
            <a:extLst>
              <a:ext uri="{FF2B5EF4-FFF2-40B4-BE49-F238E27FC236}">
                <a16:creationId xmlns:a16="http://schemas.microsoft.com/office/drawing/2014/main" id="{EEBEDAA6-AD1D-5CD3-16D6-23B5F015794F}"/>
              </a:ext>
            </a:extLst>
          </p:cNvPr>
          <p:cNvSpPr txBox="1"/>
          <p:nvPr/>
        </p:nvSpPr>
        <p:spPr>
          <a:xfrm>
            <a:off x="7280798" y="3446195"/>
            <a:ext cx="432619"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00050568-11A1-A6C0-C2A4-FC90DDDBE76A}"/>
              </a:ext>
            </a:extLst>
          </p:cNvPr>
          <p:cNvSpPr txBox="1"/>
          <p:nvPr/>
        </p:nvSpPr>
        <p:spPr>
          <a:xfrm>
            <a:off x="8052631" y="3441279"/>
            <a:ext cx="432619" cy="369332"/>
          </a:xfrm>
          <a:prstGeom prst="rect">
            <a:avLst/>
          </a:prstGeom>
          <a:noFill/>
        </p:spPr>
        <p:txBody>
          <a:bodyPr wrap="square" rtlCol="0">
            <a:spAutoFit/>
          </a:bodyPr>
          <a:lstStyle/>
          <a:p>
            <a:r>
              <a:rPr lang="en-IN" dirty="0"/>
              <a:t>8</a:t>
            </a:r>
          </a:p>
        </p:txBody>
      </p:sp>
      <p:sp>
        <p:nvSpPr>
          <p:cNvPr id="15" name="TextBox 14">
            <a:extLst>
              <a:ext uri="{FF2B5EF4-FFF2-40B4-BE49-F238E27FC236}">
                <a16:creationId xmlns:a16="http://schemas.microsoft.com/office/drawing/2014/main" id="{CF5F37D9-1027-D5F3-2753-C48011DDE108}"/>
              </a:ext>
            </a:extLst>
          </p:cNvPr>
          <p:cNvSpPr txBox="1"/>
          <p:nvPr/>
        </p:nvSpPr>
        <p:spPr>
          <a:xfrm>
            <a:off x="8853961" y="3436362"/>
            <a:ext cx="432619"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19371101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Binary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extLst>
              <p:ext uri="{D42A27DB-BD31-4B8C-83A1-F6EECF244321}">
                <p14:modId xmlns:p14="http://schemas.microsoft.com/office/powerpoint/2010/main" val="2559203692"/>
              </p:ext>
            </p:extLst>
          </p:nvPr>
        </p:nvGraphicFramePr>
        <p:xfrm>
          <a:off x="1521595" y="3048034"/>
          <a:ext cx="8690814" cy="370840"/>
        </p:xfrm>
        <a:graphic>
          <a:graphicData uri="http://schemas.openxmlformats.org/drawingml/2006/table">
            <a:tbl>
              <a:tblPr bandRow="1">
                <a:tableStyleId>{5C22544A-7EE6-4342-B048-85BDC9FD1C3A}</a:tableStyleId>
              </a:tblPr>
              <a:tblGrid>
                <a:gridCol w="790074">
                  <a:extLst>
                    <a:ext uri="{9D8B030D-6E8A-4147-A177-3AD203B41FA5}">
                      <a16:colId xmlns:a16="http://schemas.microsoft.com/office/drawing/2014/main" val="460365180"/>
                    </a:ext>
                  </a:extLst>
                </a:gridCol>
                <a:gridCol w="790074">
                  <a:extLst>
                    <a:ext uri="{9D8B030D-6E8A-4147-A177-3AD203B41FA5}">
                      <a16:colId xmlns:a16="http://schemas.microsoft.com/office/drawing/2014/main" val="3733021297"/>
                    </a:ext>
                  </a:extLst>
                </a:gridCol>
                <a:gridCol w="790074">
                  <a:extLst>
                    <a:ext uri="{9D8B030D-6E8A-4147-A177-3AD203B41FA5}">
                      <a16:colId xmlns:a16="http://schemas.microsoft.com/office/drawing/2014/main" val="3857380643"/>
                    </a:ext>
                  </a:extLst>
                </a:gridCol>
                <a:gridCol w="790074">
                  <a:extLst>
                    <a:ext uri="{9D8B030D-6E8A-4147-A177-3AD203B41FA5}">
                      <a16:colId xmlns:a16="http://schemas.microsoft.com/office/drawing/2014/main" val="946908455"/>
                    </a:ext>
                  </a:extLst>
                </a:gridCol>
                <a:gridCol w="790074">
                  <a:extLst>
                    <a:ext uri="{9D8B030D-6E8A-4147-A177-3AD203B41FA5}">
                      <a16:colId xmlns:a16="http://schemas.microsoft.com/office/drawing/2014/main" val="2718889950"/>
                    </a:ext>
                  </a:extLst>
                </a:gridCol>
                <a:gridCol w="790074">
                  <a:extLst>
                    <a:ext uri="{9D8B030D-6E8A-4147-A177-3AD203B41FA5}">
                      <a16:colId xmlns:a16="http://schemas.microsoft.com/office/drawing/2014/main" val="2626748093"/>
                    </a:ext>
                  </a:extLst>
                </a:gridCol>
                <a:gridCol w="790074">
                  <a:extLst>
                    <a:ext uri="{9D8B030D-6E8A-4147-A177-3AD203B41FA5}">
                      <a16:colId xmlns:a16="http://schemas.microsoft.com/office/drawing/2014/main" val="3264227611"/>
                    </a:ext>
                  </a:extLst>
                </a:gridCol>
                <a:gridCol w="790074">
                  <a:extLst>
                    <a:ext uri="{9D8B030D-6E8A-4147-A177-3AD203B41FA5}">
                      <a16:colId xmlns:a16="http://schemas.microsoft.com/office/drawing/2014/main" val="3036685643"/>
                    </a:ext>
                  </a:extLst>
                </a:gridCol>
                <a:gridCol w="790074">
                  <a:extLst>
                    <a:ext uri="{9D8B030D-6E8A-4147-A177-3AD203B41FA5}">
                      <a16:colId xmlns:a16="http://schemas.microsoft.com/office/drawing/2014/main" val="1005485086"/>
                    </a:ext>
                  </a:extLst>
                </a:gridCol>
                <a:gridCol w="790074">
                  <a:extLst>
                    <a:ext uri="{9D8B030D-6E8A-4147-A177-3AD203B41FA5}">
                      <a16:colId xmlns:a16="http://schemas.microsoft.com/office/drawing/2014/main" val="2949890871"/>
                    </a:ext>
                  </a:extLst>
                </a:gridCol>
                <a:gridCol w="790074">
                  <a:extLst>
                    <a:ext uri="{9D8B030D-6E8A-4147-A177-3AD203B41FA5}">
                      <a16:colId xmlns:a16="http://schemas.microsoft.com/office/drawing/2014/main" val="2139299303"/>
                    </a:ext>
                  </a:extLst>
                </a:gridCol>
              </a:tblGrid>
              <a:tr h="370840">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65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64633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search 15</a:t>
            </a:r>
          </a:p>
        </p:txBody>
      </p:sp>
      <p:sp>
        <p:nvSpPr>
          <p:cNvPr id="3" name="TextBox 2">
            <a:extLst>
              <a:ext uri="{FF2B5EF4-FFF2-40B4-BE49-F238E27FC236}">
                <a16:creationId xmlns:a16="http://schemas.microsoft.com/office/drawing/2014/main" id="{EC864EB8-50D3-69CF-6949-7854D99CF9C2}"/>
              </a:ext>
            </a:extLst>
          </p:cNvPr>
          <p:cNvSpPr txBox="1"/>
          <p:nvPr/>
        </p:nvSpPr>
        <p:spPr>
          <a:xfrm>
            <a:off x="1700984" y="3460953"/>
            <a:ext cx="432619"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D072ED94-36EC-F0D5-B2DE-FB6818366A4B}"/>
              </a:ext>
            </a:extLst>
          </p:cNvPr>
          <p:cNvSpPr txBox="1"/>
          <p:nvPr/>
        </p:nvSpPr>
        <p:spPr>
          <a:xfrm>
            <a:off x="9620881" y="3426540"/>
            <a:ext cx="432619" cy="369332"/>
          </a:xfrm>
          <a:prstGeom prst="rect">
            <a:avLst/>
          </a:prstGeom>
          <a:noFill/>
        </p:spPr>
        <p:txBody>
          <a:bodyPr wrap="square" rtlCol="0">
            <a:spAutoFit/>
          </a:bodyPr>
          <a:lstStyle/>
          <a:p>
            <a:r>
              <a:rPr lang="en-IN" dirty="0"/>
              <a:t>10</a:t>
            </a:r>
          </a:p>
        </p:txBody>
      </p:sp>
      <p:sp>
        <p:nvSpPr>
          <p:cNvPr id="7" name="TextBox 6">
            <a:extLst>
              <a:ext uri="{FF2B5EF4-FFF2-40B4-BE49-F238E27FC236}">
                <a16:creationId xmlns:a16="http://schemas.microsoft.com/office/drawing/2014/main" id="{3B54C761-9AD7-DE7B-B156-152BCE68D1E2}"/>
              </a:ext>
            </a:extLst>
          </p:cNvPr>
          <p:cNvSpPr txBox="1"/>
          <p:nvPr/>
        </p:nvSpPr>
        <p:spPr>
          <a:xfrm>
            <a:off x="2521979" y="3475702"/>
            <a:ext cx="432619"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149FDB7-9F18-EEC5-5564-2AEE734B58B4}"/>
              </a:ext>
            </a:extLst>
          </p:cNvPr>
          <p:cNvSpPr txBox="1"/>
          <p:nvPr/>
        </p:nvSpPr>
        <p:spPr>
          <a:xfrm>
            <a:off x="3342973" y="3490447"/>
            <a:ext cx="432619"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B1C03687-FEE4-3349-2526-86836239474C}"/>
              </a:ext>
            </a:extLst>
          </p:cNvPr>
          <p:cNvSpPr txBox="1"/>
          <p:nvPr/>
        </p:nvSpPr>
        <p:spPr>
          <a:xfrm>
            <a:off x="4134471" y="3475697"/>
            <a:ext cx="43261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29266954-D8B7-3C88-776C-049E99BA90C4}"/>
              </a:ext>
            </a:extLst>
          </p:cNvPr>
          <p:cNvSpPr txBox="1"/>
          <p:nvPr/>
        </p:nvSpPr>
        <p:spPr>
          <a:xfrm>
            <a:off x="4896472" y="3470780"/>
            <a:ext cx="432619" cy="369332"/>
          </a:xfrm>
          <a:prstGeom prst="rect">
            <a:avLst/>
          </a:prstGeom>
          <a:noFill/>
        </p:spPr>
        <p:txBody>
          <a:bodyPr wrap="square" rtlCol="0">
            <a:spAutoFit/>
          </a:bodyPr>
          <a:lstStyle/>
          <a:p>
            <a:r>
              <a:rPr lang="en-IN" dirty="0"/>
              <a:t>4</a:t>
            </a:r>
          </a:p>
        </p:txBody>
      </p:sp>
      <p:sp>
        <p:nvSpPr>
          <p:cNvPr id="11" name="TextBox 10">
            <a:extLst>
              <a:ext uri="{FF2B5EF4-FFF2-40B4-BE49-F238E27FC236}">
                <a16:creationId xmlns:a16="http://schemas.microsoft.com/office/drawing/2014/main" id="{34DA50EA-763A-D592-94C3-15F74B173113}"/>
              </a:ext>
            </a:extLst>
          </p:cNvPr>
          <p:cNvSpPr txBox="1"/>
          <p:nvPr/>
        </p:nvSpPr>
        <p:spPr>
          <a:xfrm>
            <a:off x="5687970" y="3465862"/>
            <a:ext cx="432619" cy="369332"/>
          </a:xfrm>
          <a:prstGeom prst="rect">
            <a:avLst/>
          </a:prstGeom>
          <a:noFill/>
        </p:spPr>
        <p:txBody>
          <a:bodyPr wrap="square" rtlCol="0">
            <a:spAutoFit/>
          </a:bodyPr>
          <a:lstStyle/>
          <a:p>
            <a:r>
              <a:rPr lang="en-IN" dirty="0"/>
              <a:t>5</a:t>
            </a:r>
          </a:p>
        </p:txBody>
      </p:sp>
      <p:sp>
        <p:nvSpPr>
          <p:cNvPr id="12" name="TextBox 11">
            <a:extLst>
              <a:ext uri="{FF2B5EF4-FFF2-40B4-BE49-F238E27FC236}">
                <a16:creationId xmlns:a16="http://schemas.microsoft.com/office/drawing/2014/main" id="{C6950302-A777-9AF6-5C8A-CA615042231D}"/>
              </a:ext>
            </a:extLst>
          </p:cNvPr>
          <p:cNvSpPr txBox="1"/>
          <p:nvPr/>
        </p:nvSpPr>
        <p:spPr>
          <a:xfrm>
            <a:off x="6518798" y="3431448"/>
            <a:ext cx="432619" cy="369332"/>
          </a:xfrm>
          <a:prstGeom prst="rect">
            <a:avLst/>
          </a:prstGeom>
          <a:noFill/>
        </p:spPr>
        <p:txBody>
          <a:bodyPr wrap="square" rtlCol="0">
            <a:spAutoFit/>
          </a:bodyPr>
          <a:lstStyle/>
          <a:p>
            <a:r>
              <a:rPr lang="en-IN" dirty="0"/>
              <a:t>6</a:t>
            </a:r>
          </a:p>
        </p:txBody>
      </p:sp>
      <p:sp>
        <p:nvSpPr>
          <p:cNvPr id="13" name="TextBox 12">
            <a:extLst>
              <a:ext uri="{FF2B5EF4-FFF2-40B4-BE49-F238E27FC236}">
                <a16:creationId xmlns:a16="http://schemas.microsoft.com/office/drawing/2014/main" id="{EEBEDAA6-AD1D-5CD3-16D6-23B5F015794F}"/>
              </a:ext>
            </a:extLst>
          </p:cNvPr>
          <p:cNvSpPr txBox="1"/>
          <p:nvPr/>
        </p:nvSpPr>
        <p:spPr>
          <a:xfrm>
            <a:off x="7280798" y="3446195"/>
            <a:ext cx="432619"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00050568-11A1-A6C0-C2A4-FC90DDDBE76A}"/>
              </a:ext>
            </a:extLst>
          </p:cNvPr>
          <p:cNvSpPr txBox="1"/>
          <p:nvPr/>
        </p:nvSpPr>
        <p:spPr>
          <a:xfrm>
            <a:off x="8052631" y="3441279"/>
            <a:ext cx="432619" cy="369332"/>
          </a:xfrm>
          <a:prstGeom prst="rect">
            <a:avLst/>
          </a:prstGeom>
          <a:noFill/>
        </p:spPr>
        <p:txBody>
          <a:bodyPr wrap="square" rtlCol="0">
            <a:spAutoFit/>
          </a:bodyPr>
          <a:lstStyle/>
          <a:p>
            <a:r>
              <a:rPr lang="en-IN" dirty="0"/>
              <a:t>8</a:t>
            </a:r>
          </a:p>
        </p:txBody>
      </p:sp>
      <p:sp>
        <p:nvSpPr>
          <p:cNvPr id="15" name="TextBox 14">
            <a:extLst>
              <a:ext uri="{FF2B5EF4-FFF2-40B4-BE49-F238E27FC236}">
                <a16:creationId xmlns:a16="http://schemas.microsoft.com/office/drawing/2014/main" id="{CF5F37D9-1027-D5F3-2753-C48011DDE108}"/>
              </a:ext>
            </a:extLst>
          </p:cNvPr>
          <p:cNvSpPr txBox="1"/>
          <p:nvPr/>
        </p:nvSpPr>
        <p:spPr>
          <a:xfrm>
            <a:off x="8853961" y="3436362"/>
            <a:ext cx="432619"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2698140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7908906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Binary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extLst>
              <p:ext uri="{D42A27DB-BD31-4B8C-83A1-F6EECF244321}">
                <p14:modId xmlns:p14="http://schemas.microsoft.com/office/powerpoint/2010/main" val="841604034"/>
              </p:ext>
            </p:extLst>
          </p:nvPr>
        </p:nvGraphicFramePr>
        <p:xfrm>
          <a:off x="1521595" y="3048034"/>
          <a:ext cx="8690814" cy="370840"/>
        </p:xfrm>
        <a:graphic>
          <a:graphicData uri="http://schemas.openxmlformats.org/drawingml/2006/table">
            <a:tbl>
              <a:tblPr bandRow="1">
                <a:tableStyleId>{5C22544A-7EE6-4342-B048-85BDC9FD1C3A}</a:tableStyleId>
              </a:tblPr>
              <a:tblGrid>
                <a:gridCol w="790074">
                  <a:extLst>
                    <a:ext uri="{9D8B030D-6E8A-4147-A177-3AD203B41FA5}">
                      <a16:colId xmlns:a16="http://schemas.microsoft.com/office/drawing/2014/main" val="460365180"/>
                    </a:ext>
                  </a:extLst>
                </a:gridCol>
                <a:gridCol w="790074">
                  <a:extLst>
                    <a:ext uri="{9D8B030D-6E8A-4147-A177-3AD203B41FA5}">
                      <a16:colId xmlns:a16="http://schemas.microsoft.com/office/drawing/2014/main" val="3733021297"/>
                    </a:ext>
                  </a:extLst>
                </a:gridCol>
                <a:gridCol w="790074">
                  <a:extLst>
                    <a:ext uri="{9D8B030D-6E8A-4147-A177-3AD203B41FA5}">
                      <a16:colId xmlns:a16="http://schemas.microsoft.com/office/drawing/2014/main" val="3857380643"/>
                    </a:ext>
                  </a:extLst>
                </a:gridCol>
                <a:gridCol w="790074">
                  <a:extLst>
                    <a:ext uri="{9D8B030D-6E8A-4147-A177-3AD203B41FA5}">
                      <a16:colId xmlns:a16="http://schemas.microsoft.com/office/drawing/2014/main" val="946908455"/>
                    </a:ext>
                  </a:extLst>
                </a:gridCol>
                <a:gridCol w="790074">
                  <a:extLst>
                    <a:ext uri="{9D8B030D-6E8A-4147-A177-3AD203B41FA5}">
                      <a16:colId xmlns:a16="http://schemas.microsoft.com/office/drawing/2014/main" val="2718889950"/>
                    </a:ext>
                  </a:extLst>
                </a:gridCol>
                <a:gridCol w="790074">
                  <a:extLst>
                    <a:ext uri="{9D8B030D-6E8A-4147-A177-3AD203B41FA5}">
                      <a16:colId xmlns:a16="http://schemas.microsoft.com/office/drawing/2014/main" val="2626748093"/>
                    </a:ext>
                  </a:extLst>
                </a:gridCol>
                <a:gridCol w="790074">
                  <a:extLst>
                    <a:ext uri="{9D8B030D-6E8A-4147-A177-3AD203B41FA5}">
                      <a16:colId xmlns:a16="http://schemas.microsoft.com/office/drawing/2014/main" val="3264227611"/>
                    </a:ext>
                  </a:extLst>
                </a:gridCol>
                <a:gridCol w="790074">
                  <a:extLst>
                    <a:ext uri="{9D8B030D-6E8A-4147-A177-3AD203B41FA5}">
                      <a16:colId xmlns:a16="http://schemas.microsoft.com/office/drawing/2014/main" val="3036685643"/>
                    </a:ext>
                  </a:extLst>
                </a:gridCol>
                <a:gridCol w="790074">
                  <a:extLst>
                    <a:ext uri="{9D8B030D-6E8A-4147-A177-3AD203B41FA5}">
                      <a16:colId xmlns:a16="http://schemas.microsoft.com/office/drawing/2014/main" val="1005485086"/>
                    </a:ext>
                  </a:extLst>
                </a:gridCol>
                <a:gridCol w="790074">
                  <a:extLst>
                    <a:ext uri="{9D8B030D-6E8A-4147-A177-3AD203B41FA5}">
                      <a16:colId xmlns:a16="http://schemas.microsoft.com/office/drawing/2014/main" val="2949890871"/>
                    </a:ext>
                  </a:extLst>
                </a:gridCol>
                <a:gridCol w="790074">
                  <a:extLst>
                    <a:ext uri="{9D8B030D-6E8A-4147-A177-3AD203B41FA5}">
                      <a16:colId xmlns:a16="http://schemas.microsoft.com/office/drawing/2014/main" val="2139299303"/>
                    </a:ext>
                  </a:extLst>
                </a:gridCol>
              </a:tblGrid>
              <a:tr h="370840">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65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64633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search 15</a:t>
            </a:r>
          </a:p>
        </p:txBody>
      </p:sp>
      <p:sp>
        <p:nvSpPr>
          <p:cNvPr id="3" name="TextBox 2">
            <a:extLst>
              <a:ext uri="{FF2B5EF4-FFF2-40B4-BE49-F238E27FC236}">
                <a16:creationId xmlns:a16="http://schemas.microsoft.com/office/drawing/2014/main" id="{EC864EB8-50D3-69CF-6949-7854D99CF9C2}"/>
              </a:ext>
            </a:extLst>
          </p:cNvPr>
          <p:cNvSpPr txBox="1"/>
          <p:nvPr/>
        </p:nvSpPr>
        <p:spPr>
          <a:xfrm>
            <a:off x="1700984" y="3460953"/>
            <a:ext cx="432619"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D072ED94-36EC-F0D5-B2DE-FB6818366A4B}"/>
              </a:ext>
            </a:extLst>
          </p:cNvPr>
          <p:cNvSpPr txBox="1"/>
          <p:nvPr/>
        </p:nvSpPr>
        <p:spPr>
          <a:xfrm>
            <a:off x="9620881" y="3426540"/>
            <a:ext cx="432619" cy="369332"/>
          </a:xfrm>
          <a:prstGeom prst="rect">
            <a:avLst/>
          </a:prstGeom>
          <a:noFill/>
        </p:spPr>
        <p:txBody>
          <a:bodyPr wrap="square" rtlCol="0">
            <a:spAutoFit/>
          </a:bodyPr>
          <a:lstStyle/>
          <a:p>
            <a:r>
              <a:rPr lang="en-IN" dirty="0"/>
              <a:t>10</a:t>
            </a:r>
          </a:p>
        </p:txBody>
      </p:sp>
      <p:sp>
        <p:nvSpPr>
          <p:cNvPr id="7" name="TextBox 6">
            <a:extLst>
              <a:ext uri="{FF2B5EF4-FFF2-40B4-BE49-F238E27FC236}">
                <a16:creationId xmlns:a16="http://schemas.microsoft.com/office/drawing/2014/main" id="{3B54C761-9AD7-DE7B-B156-152BCE68D1E2}"/>
              </a:ext>
            </a:extLst>
          </p:cNvPr>
          <p:cNvSpPr txBox="1"/>
          <p:nvPr/>
        </p:nvSpPr>
        <p:spPr>
          <a:xfrm>
            <a:off x="2521979" y="3475702"/>
            <a:ext cx="432619"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149FDB7-9F18-EEC5-5564-2AEE734B58B4}"/>
              </a:ext>
            </a:extLst>
          </p:cNvPr>
          <p:cNvSpPr txBox="1"/>
          <p:nvPr/>
        </p:nvSpPr>
        <p:spPr>
          <a:xfrm>
            <a:off x="3342973" y="3490447"/>
            <a:ext cx="432619"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B1C03687-FEE4-3349-2526-86836239474C}"/>
              </a:ext>
            </a:extLst>
          </p:cNvPr>
          <p:cNvSpPr txBox="1"/>
          <p:nvPr/>
        </p:nvSpPr>
        <p:spPr>
          <a:xfrm>
            <a:off x="4134471" y="3475697"/>
            <a:ext cx="43261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29266954-D8B7-3C88-776C-049E99BA90C4}"/>
              </a:ext>
            </a:extLst>
          </p:cNvPr>
          <p:cNvSpPr txBox="1"/>
          <p:nvPr/>
        </p:nvSpPr>
        <p:spPr>
          <a:xfrm>
            <a:off x="4896472" y="3470780"/>
            <a:ext cx="432619" cy="369332"/>
          </a:xfrm>
          <a:prstGeom prst="rect">
            <a:avLst/>
          </a:prstGeom>
          <a:noFill/>
        </p:spPr>
        <p:txBody>
          <a:bodyPr wrap="square" rtlCol="0">
            <a:spAutoFit/>
          </a:bodyPr>
          <a:lstStyle/>
          <a:p>
            <a:r>
              <a:rPr lang="en-IN" dirty="0"/>
              <a:t>4</a:t>
            </a:r>
          </a:p>
        </p:txBody>
      </p:sp>
      <p:sp>
        <p:nvSpPr>
          <p:cNvPr id="11" name="TextBox 10">
            <a:extLst>
              <a:ext uri="{FF2B5EF4-FFF2-40B4-BE49-F238E27FC236}">
                <a16:creationId xmlns:a16="http://schemas.microsoft.com/office/drawing/2014/main" id="{34DA50EA-763A-D592-94C3-15F74B173113}"/>
              </a:ext>
            </a:extLst>
          </p:cNvPr>
          <p:cNvSpPr txBox="1"/>
          <p:nvPr/>
        </p:nvSpPr>
        <p:spPr>
          <a:xfrm>
            <a:off x="5687970" y="3465862"/>
            <a:ext cx="432619" cy="369332"/>
          </a:xfrm>
          <a:prstGeom prst="rect">
            <a:avLst/>
          </a:prstGeom>
          <a:noFill/>
        </p:spPr>
        <p:txBody>
          <a:bodyPr wrap="square" rtlCol="0">
            <a:spAutoFit/>
          </a:bodyPr>
          <a:lstStyle/>
          <a:p>
            <a:r>
              <a:rPr lang="en-IN" dirty="0"/>
              <a:t>5</a:t>
            </a:r>
          </a:p>
        </p:txBody>
      </p:sp>
      <p:sp>
        <p:nvSpPr>
          <p:cNvPr id="12" name="TextBox 11">
            <a:extLst>
              <a:ext uri="{FF2B5EF4-FFF2-40B4-BE49-F238E27FC236}">
                <a16:creationId xmlns:a16="http://schemas.microsoft.com/office/drawing/2014/main" id="{C6950302-A777-9AF6-5C8A-CA615042231D}"/>
              </a:ext>
            </a:extLst>
          </p:cNvPr>
          <p:cNvSpPr txBox="1"/>
          <p:nvPr/>
        </p:nvSpPr>
        <p:spPr>
          <a:xfrm>
            <a:off x="6518798" y="3431448"/>
            <a:ext cx="432619" cy="369332"/>
          </a:xfrm>
          <a:prstGeom prst="rect">
            <a:avLst/>
          </a:prstGeom>
          <a:noFill/>
        </p:spPr>
        <p:txBody>
          <a:bodyPr wrap="square" rtlCol="0">
            <a:spAutoFit/>
          </a:bodyPr>
          <a:lstStyle/>
          <a:p>
            <a:r>
              <a:rPr lang="en-IN" dirty="0"/>
              <a:t>6</a:t>
            </a:r>
          </a:p>
        </p:txBody>
      </p:sp>
      <p:sp>
        <p:nvSpPr>
          <p:cNvPr id="13" name="TextBox 12">
            <a:extLst>
              <a:ext uri="{FF2B5EF4-FFF2-40B4-BE49-F238E27FC236}">
                <a16:creationId xmlns:a16="http://schemas.microsoft.com/office/drawing/2014/main" id="{EEBEDAA6-AD1D-5CD3-16D6-23B5F015794F}"/>
              </a:ext>
            </a:extLst>
          </p:cNvPr>
          <p:cNvSpPr txBox="1"/>
          <p:nvPr/>
        </p:nvSpPr>
        <p:spPr>
          <a:xfrm>
            <a:off x="7280798" y="3446195"/>
            <a:ext cx="432619"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00050568-11A1-A6C0-C2A4-FC90DDDBE76A}"/>
              </a:ext>
            </a:extLst>
          </p:cNvPr>
          <p:cNvSpPr txBox="1"/>
          <p:nvPr/>
        </p:nvSpPr>
        <p:spPr>
          <a:xfrm>
            <a:off x="8052631" y="3441279"/>
            <a:ext cx="432619" cy="369332"/>
          </a:xfrm>
          <a:prstGeom prst="rect">
            <a:avLst/>
          </a:prstGeom>
          <a:noFill/>
        </p:spPr>
        <p:txBody>
          <a:bodyPr wrap="square" rtlCol="0">
            <a:spAutoFit/>
          </a:bodyPr>
          <a:lstStyle/>
          <a:p>
            <a:r>
              <a:rPr lang="en-IN" dirty="0"/>
              <a:t>8</a:t>
            </a:r>
          </a:p>
        </p:txBody>
      </p:sp>
      <p:sp>
        <p:nvSpPr>
          <p:cNvPr id="15" name="TextBox 14">
            <a:extLst>
              <a:ext uri="{FF2B5EF4-FFF2-40B4-BE49-F238E27FC236}">
                <a16:creationId xmlns:a16="http://schemas.microsoft.com/office/drawing/2014/main" id="{CF5F37D9-1027-D5F3-2753-C48011DDE108}"/>
              </a:ext>
            </a:extLst>
          </p:cNvPr>
          <p:cNvSpPr txBox="1"/>
          <p:nvPr/>
        </p:nvSpPr>
        <p:spPr>
          <a:xfrm>
            <a:off x="8853961" y="3436362"/>
            <a:ext cx="432619"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26659533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Binary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extLst>
              <p:ext uri="{D42A27DB-BD31-4B8C-83A1-F6EECF244321}">
                <p14:modId xmlns:p14="http://schemas.microsoft.com/office/powerpoint/2010/main" val="3918678825"/>
              </p:ext>
            </p:extLst>
          </p:nvPr>
        </p:nvGraphicFramePr>
        <p:xfrm>
          <a:off x="1521595" y="3048034"/>
          <a:ext cx="8690814" cy="370840"/>
        </p:xfrm>
        <a:graphic>
          <a:graphicData uri="http://schemas.openxmlformats.org/drawingml/2006/table">
            <a:tbl>
              <a:tblPr bandRow="1">
                <a:tableStyleId>{5C22544A-7EE6-4342-B048-85BDC9FD1C3A}</a:tableStyleId>
              </a:tblPr>
              <a:tblGrid>
                <a:gridCol w="790074">
                  <a:extLst>
                    <a:ext uri="{9D8B030D-6E8A-4147-A177-3AD203B41FA5}">
                      <a16:colId xmlns:a16="http://schemas.microsoft.com/office/drawing/2014/main" val="460365180"/>
                    </a:ext>
                  </a:extLst>
                </a:gridCol>
                <a:gridCol w="790074">
                  <a:extLst>
                    <a:ext uri="{9D8B030D-6E8A-4147-A177-3AD203B41FA5}">
                      <a16:colId xmlns:a16="http://schemas.microsoft.com/office/drawing/2014/main" val="3733021297"/>
                    </a:ext>
                  </a:extLst>
                </a:gridCol>
                <a:gridCol w="790074">
                  <a:extLst>
                    <a:ext uri="{9D8B030D-6E8A-4147-A177-3AD203B41FA5}">
                      <a16:colId xmlns:a16="http://schemas.microsoft.com/office/drawing/2014/main" val="3857380643"/>
                    </a:ext>
                  </a:extLst>
                </a:gridCol>
                <a:gridCol w="790074">
                  <a:extLst>
                    <a:ext uri="{9D8B030D-6E8A-4147-A177-3AD203B41FA5}">
                      <a16:colId xmlns:a16="http://schemas.microsoft.com/office/drawing/2014/main" val="946908455"/>
                    </a:ext>
                  </a:extLst>
                </a:gridCol>
                <a:gridCol w="790074">
                  <a:extLst>
                    <a:ext uri="{9D8B030D-6E8A-4147-A177-3AD203B41FA5}">
                      <a16:colId xmlns:a16="http://schemas.microsoft.com/office/drawing/2014/main" val="2718889950"/>
                    </a:ext>
                  </a:extLst>
                </a:gridCol>
                <a:gridCol w="790074">
                  <a:extLst>
                    <a:ext uri="{9D8B030D-6E8A-4147-A177-3AD203B41FA5}">
                      <a16:colId xmlns:a16="http://schemas.microsoft.com/office/drawing/2014/main" val="2626748093"/>
                    </a:ext>
                  </a:extLst>
                </a:gridCol>
                <a:gridCol w="790074">
                  <a:extLst>
                    <a:ext uri="{9D8B030D-6E8A-4147-A177-3AD203B41FA5}">
                      <a16:colId xmlns:a16="http://schemas.microsoft.com/office/drawing/2014/main" val="3264227611"/>
                    </a:ext>
                  </a:extLst>
                </a:gridCol>
                <a:gridCol w="790074">
                  <a:extLst>
                    <a:ext uri="{9D8B030D-6E8A-4147-A177-3AD203B41FA5}">
                      <a16:colId xmlns:a16="http://schemas.microsoft.com/office/drawing/2014/main" val="3036685643"/>
                    </a:ext>
                  </a:extLst>
                </a:gridCol>
                <a:gridCol w="790074">
                  <a:extLst>
                    <a:ext uri="{9D8B030D-6E8A-4147-A177-3AD203B41FA5}">
                      <a16:colId xmlns:a16="http://schemas.microsoft.com/office/drawing/2014/main" val="1005485086"/>
                    </a:ext>
                  </a:extLst>
                </a:gridCol>
                <a:gridCol w="790074">
                  <a:extLst>
                    <a:ext uri="{9D8B030D-6E8A-4147-A177-3AD203B41FA5}">
                      <a16:colId xmlns:a16="http://schemas.microsoft.com/office/drawing/2014/main" val="2949890871"/>
                    </a:ext>
                  </a:extLst>
                </a:gridCol>
                <a:gridCol w="790074">
                  <a:extLst>
                    <a:ext uri="{9D8B030D-6E8A-4147-A177-3AD203B41FA5}">
                      <a16:colId xmlns:a16="http://schemas.microsoft.com/office/drawing/2014/main" val="2139299303"/>
                    </a:ext>
                  </a:extLst>
                </a:gridCol>
              </a:tblGrid>
              <a:tr h="370840">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65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64633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search 15</a:t>
            </a:r>
          </a:p>
        </p:txBody>
      </p:sp>
      <p:sp>
        <p:nvSpPr>
          <p:cNvPr id="3" name="TextBox 2">
            <a:extLst>
              <a:ext uri="{FF2B5EF4-FFF2-40B4-BE49-F238E27FC236}">
                <a16:creationId xmlns:a16="http://schemas.microsoft.com/office/drawing/2014/main" id="{EC864EB8-50D3-69CF-6949-7854D99CF9C2}"/>
              </a:ext>
            </a:extLst>
          </p:cNvPr>
          <p:cNvSpPr txBox="1"/>
          <p:nvPr/>
        </p:nvSpPr>
        <p:spPr>
          <a:xfrm>
            <a:off x="1700984" y="3460953"/>
            <a:ext cx="432619"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D072ED94-36EC-F0D5-B2DE-FB6818366A4B}"/>
              </a:ext>
            </a:extLst>
          </p:cNvPr>
          <p:cNvSpPr txBox="1"/>
          <p:nvPr/>
        </p:nvSpPr>
        <p:spPr>
          <a:xfrm>
            <a:off x="9620881" y="3426540"/>
            <a:ext cx="432619" cy="369332"/>
          </a:xfrm>
          <a:prstGeom prst="rect">
            <a:avLst/>
          </a:prstGeom>
          <a:noFill/>
        </p:spPr>
        <p:txBody>
          <a:bodyPr wrap="square" rtlCol="0">
            <a:spAutoFit/>
          </a:bodyPr>
          <a:lstStyle/>
          <a:p>
            <a:r>
              <a:rPr lang="en-IN" dirty="0"/>
              <a:t>10</a:t>
            </a:r>
          </a:p>
        </p:txBody>
      </p:sp>
      <p:sp>
        <p:nvSpPr>
          <p:cNvPr id="7" name="TextBox 6">
            <a:extLst>
              <a:ext uri="{FF2B5EF4-FFF2-40B4-BE49-F238E27FC236}">
                <a16:creationId xmlns:a16="http://schemas.microsoft.com/office/drawing/2014/main" id="{3B54C761-9AD7-DE7B-B156-152BCE68D1E2}"/>
              </a:ext>
            </a:extLst>
          </p:cNvPr>
          <p:cNvSpPr txBox="1"/>
          <p:nvPr/>
        </p:nvSpPr>
        <p:spPr>
          <a:xfrm>
            <a:off x="2521979" y="3475702"/>
            <a:ext cx="432619"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149FDB7-9F18-EEC5-5564-2AEE734B58B4}"/>
              </a:ext>
            </a:extLst>
          </p:cNvPr>
          <p:cNvSpPr txBox="1"/>
          <p:nvPr/>
        </p:nvSpPr>
        <p:spPr>
          <a:xfrm>
            <a:off x="3342973" y="3490447"/>
            <a:ext cx="432619"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B1C03687-FEE4-3349-2526-86836239474C}"/>
              </a:ext>
            </a:extLst>
          </p:cNvPr>
          <p:cNvSpPr txBox="1"/>
          <p:nvPr/>
        </p:nvSpPr>
        <p:spPr>
          <a:xfrm>
            <a:off x="4134471" y="3475697"/>
            <a:ext cx="43261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29266954-D8B7-3C88-776C-049E99BA90C4}"/>
              </a:ext>
            </a:extLst>
          </p:cNvPr>
          <p:cNvSpPr txBox="1"/>
          <p:nvPr/>
        </p:nvSpPr>
        <p:spPr>
          <a:xfrm>
            <a:off x="4896472" y="3470780"/>
            <a:ext cx="432619" cy="369332"/>
          </a:xfrm>
          <a:prstGeom prst="rect">
            <a:avLst/>
          </a:prstGeom>
          <a:noFill/>
        </p:spPr>
        <p:txBody>
          <a:bodyPr wrap="square" rtlCol="0">
            <a:spAutoFit/>
          </a:bodyPr>
          <a:lstStyle/>
          <a:p>
            <a:r>
              <a:rPr lang="en-IN" dirty="0"/>
              <a:t>4</a:t>
            </a:r>
          </a:p>
        </p:txBody>
      </p:sp>
      <p:sp>
        <p:nvSpPr>
          <p:cNvPr id="11" name="TextBox 10">
            <a:extLst>
              <a:ext uri="{FF2B5EF4-FFF2-40B4-BE49-F238E27FC236}">
                <a16:creationId xmlns:a16="http://schemas.microsoft.com/office/drawing/2014/main" id="{34DA50EA-763A-D592-94C3-15F74B173113}"/>
              </a:ext>
            </a:extLst>
          </p:cNvPr>
          <p:cNvSpPr txBox="1"/>
          <p:nvPr/>
        </p:nvSpPr>
        <p:spPr>
          <a:xfrm>
            <a:off x="5687970" y="3465862"/>
            <a:ext cx="432619" cy="369332"/>
          </a:xfrm>
          <a:prstGeom prst="rect">
            <a:avLst/>
          </a:prstGeom>
          <a:noFill/>
        </p:spPr>
        <p:txBody>
          <a:bodyPr wrap="square" rtlCol="0">
            <a:spAutoFit/>
          </a:bodyPr>
          <a:lstStyle/>
          <a:p>
            <a:r>
              <a:rPr lang="en-IN" dirty="0"/>
              <a:t>5</a:t>
            </a:r>
          </a:p>
        </p:txBody>
      </p:sp>
      <p:sp>
        <p:nvSpPr>
          <p:cNvPr id="12" name="TextBox 11">
            <a:extLst>
              <a:ext uri="{FF2B5EF4-FFF2-40B4-BE49-F238E27FC236}">
                <a16:creationId xmlns:a16="http://schemas.microsoft.com/office/drawing/2014/main" id="{C6950302-A777-9AF6-5C8A-CA615042231D}"/>
              </a:ext>
            </a:extLst>
          </p:cNvPr>
          <p:cNvSpPr txBox="1"/>
          <p:nvPr/>
        </p:nvSpPr>
        <p:spPr>
          <a:xfrm>
            <a:off x="6518798" y="3431448"/>
            <a:ext cx="432619" cy="369332"/>
          </a:xfrm>
          <a:prstGeom prst="rect">
            <a:avLst/>
          </a:prstGeom>
          <a:noFill/>
        </p:spPr>
        <p:txBody>
          <a:bodyPr wrap="square" rtlCol="0">
            <a:spAutoFit/>
          </a:bodyPr>
          <a:lstStyle/>
          <a:p>
            <a:r>
              <a:rPr lang="en-IN" dirty="0"/>
              <a:t>6</a:t>
            </a:r>
          </a:p>
        </p:txBody>
      </p:sp>
      <p:sp>
        <p:nvSpPr>
          <p:cNvPr id="13" name="TextBox 12">
            <a:extLst>
              <a:ext uri="{FF2B5EF4-FFF2-40B4-BE49-F238E27FC236}">
                <a16:creationId xmlns:a16="http://schemas.microsoft.com/office/drawing/2014/main" id="{EEBEDAA6-AD1D-5CD3-16D6-23B5F015794F}"/>
              </a:ext>
            </a:extLst>
          </p:cNvPr>
          <p:cNvSpPr txBox="1"/>
          <p:nvPr/>
        </p:nvSpPr>
        <p:spPr>
          <a:xfrm>
            <a:off x="7280798" y="3446195"/>
            <a:ext cx="432619"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00050568-11A1-A6C0-C2A4-FC90DDDBE76A}"/>
              </a:ext>
            </a:extLst>
          </p:cNvPr>
          <p:cNvSpPr txBox="1"/>
          <p:nvPr/>
        </p:nvSpPr>
        <p:spPr>
          <a:xfrm>
            <a:off x="8052631" y="3441279"/>
            <a:ext cx="432619" cy="369332"/>
          </a:xfrm>
          <a:prstGeom prst="rect">
            <a:avLst/>
          </a:prstGeom>
          <a:noFill/>
        </p:spPr>
        <p:txBody>
          <a:bodyPr wrap="square" rtlCol="0">
            <a:spAutoFit/>
          </a:bodyPr>
          <a:lstStyle/>
          <a:p>
            <a:r>
              <a:rPr lang="en-IN" dirty="0"/>
              <a:t>8</a:t>
            </a:r>
          </a:p>
        </p:txBody>
      </p:sp>
      <p:sp>
        <p:nvSpPr>
          <p:cNvPr id="15" name="TextBox 14">
            <a:extLst>
              <a:ext uri="{FF2B5EF4-FFF2-40B4-BE49-F238E27FC236}">
                <a16:creationId xmlns:a16="http://schemas.microsoft.com/office/drawing/2014/main" id="{CF5F37D9-1027-D5F3-2753-C48011DDE108}"/>
              </a:ext>
            </a:extLst>
          </p:cNvPr>
          <p:cNvSpPr txBox="1"/>
          <p:nvPr/>
        </p:nvSpPr>
        <p:spPr>
          <a:xfrm>
            <a:off x="8853961" y="3436362"/>
            <a:ext cx="432619"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18568406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Binary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nvPr>
        </p:nvGraphicFramePr>
        <p:xfrm>
          <a:off x="1521595" y="3048034"/>
          <a:ext cx="8690814" cy="370840"/>
        </p:xfrm>
        <a:graphic>
          <a:graphicData uri="http://schemas.openxmlformats.org/drawingml/2006/table">
            <a:tbl>
              <a:tblPr bandRow="1">
                <a:tableStyleId>{5C22544A-7EE6-4342-B048-85BDC9FD1C3A}</a:tableStyleId>
              </a:tblPr>
              <a:tblGrid>
                <a:gridCol w="790074">
                  <a:extLst>
                    <a:ext uri="{9D8B030D-6E8A-4147-A177-3AD203B41FA5}">
                      <a16:colId xmlns:a16="http://schemas.microsoft.com/office/drawing/2014/main" val="460365180"/>
                    </a:ext>
                  </a:extLst>
                </a:gridCol>
                <a:gridCol w="790074">
                  <a:extLst>
                    <a:ext uri="{9D8B030D-6E8A-4147-A177-3AD203B41FA5}">
                      <a16:colId xmlns:a16="http://schemas.microsoft.com/office/drawing/2014/main" val="3733021297"/>
                    </a:ext>
                  </a:extLst>
                </a:gridCol>
                <a:gridCol w="790074">
                  <a:extLst>
                    <a:ext uri="{9D8B030D-6E8A-4147-A177-3AD203B41FA5}">
                      <a16:colId xmlns:a16="http://schemas.microsoft.com/office/drawing/2014/main" val="3857380643"/>
                    </a:ext>
                  </a:extLst>
                </a:gridCol>
                <a:gridCol w="790074">
                  <a:extLst>
                    <a:ext uri="{9D8B030D-6E8A-4147-A177-3AD203B41FA5}">
                      <a16:colId xmlns:a16="http://schemas.microsoft.com/office/drawing/2014/main" val="946908455"/>
                    </a:ext>
                  </a:extLst>
                </a:gridCol>
                <a:gridCol w="790074">
                  <a:extLst>
                    <a:ext uri="{9D8B030D-6E8A-4147-A177-3AD203B41FA5}">
                      <a16:colId xmlns:a16="http://schemas.microsoft.com/office/drawing/2014/main" val="2718889950"/>
                    </a:ext>
                  </a:extLst>
                </a:gridCol>
                <a:gridCol w="790074">
                  <a:extLst>
                    <a:ext uri="{9D8B030D-6E8A-4147-A177-3AD203B41FA5}">
                      <a16:colId xmlns:a16="http://schemas.microsoft.com/office/drawing/2014/main" val="2626748093"/>
                    </a:ext>
                  </a:extLst>
                </a:gridCol>
                <a:gridCol w="790074">
                  <a:extLst>
                    <a:ext uri="{9D8B030D-6E8A-4147-A177-3AD203B41FA5}">
                      <a16:colId xmlns:a16="http://schemas.microsoft.com/office/drawing/2014/main" val="3264227611"/>
                    </a:ext>
                  </a:extLst>
                </a:gridCol>
                <a:gridCol w="790074">
                  <a:extLst>
                    <a:ext uri="{9D8B030D-6E8A-4147-A177-3AD203B41FA5}">
                      <a16:colId xmlns:a16="http://schemas.microsoft.com/office/drawing/2014/main" val="3036685643"/>
                    </a:ext>
                  </a:extLst>
                </a:gridCol>
                <a:gridCol w="790074">
                  <a:extLst>
                    <a:ext uri="{9D8B030D-6E8A-4147-A177-3AD203B41FA5}">
                      <a16:colId xmlns:a16="http://schemas.microsoft.com/office/drawing/2014/main" val="1005485086"/>
                    </a:ext>
                  </a:extLst>
                </a:gridCol>
                <a:gridCol w="790074">
                  <a:extLst>
                    <a:ext uri="{9D8B030D-6E8A-4147-A177-3AD203B41FA5}">
                      <a16:colId xmlns:a16="http://schemas.microsoft.com/office/drawing/2014/main" val="2949890871"/>
                    </a:ext>
                  </a:extLst>
                </a:gridCol>
                <a:gridCol w="790074">
                  <a:extLst>
                    <a:ext uri="{9D8B030D-6E8A-4147-A177-3AD203B41FA5}">
                      <a16:colId xmlns:a16="http://schemas.microsoft.com/office/drawing/2014/main" val="2139299303"/>
                    </a:ext>
                  </a:extLst>
                </a:gridCol>
              </a:tblGrid>
              <a:tr h="370840">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65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64633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r>
              <a:rPr lang="en-US" dirty="0">
                <a:solidFill>
                  <a:srgbClr val="FF0000"/>
                </a:solidFill>
                <a:latin typeface="Consolas" panose="020B0609020204030204" pitchFamily="49" charset="0"/>
              </a:rPr>
              <a:t>search 74</a:t>
            </a:r>
          </a:p>
        </p:txBody>
      </p:sp>
      <p:sp>
        <p:nvSpPr>
          <p:cNvPr id="3" name="TextBox 2">
            <a:extLst>
              <a:ext uri="{FF2B5EF4-FFF2-40B4-BE49-F238E27FC236}">
                <a16:creationId xmlns:a16="http://schemas.microsoft.com/office/drawing/2014/main" id="{EC864EB8-50D3-69CF-6949-7854D99CF9C2}"/>
              </a:ext>
            </a:extLst>
          </p:cNvPr>
          <p:cNvSpPr txBox="1"/>
          <p:nvPr/>
        </p:nvSpPr>
        <p:spPr>
          <a:xfrm>
            <a:off x="1700984" y="3460953"/>
            <a:ext cx="432619"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D072ED94-36EC-F0D5-B2DE-FB6818366A4B}"/>
              </a:ext>
            </a:extLst>
          </p:cNvPr>
          <p:cNvSpPr txBox="1"/>
          <p:nvPr/>
        </p:nvSpPr>
        <p:spPr>
          <a:xfrm>
            <a:off x="9620881" y="3426540"/>
            <a:ext cx="432619" cy="369332"/>
          </a:xfrm>
          <a:prstGeom prst="rect">
            <a:avLst/>
          </a:prstGeom>
          <a:noFill/>
        </p:spPr>
        <p:txBody>
          <a:bodyPr wrap="square" rtlCol="0">
            <a:spAutoFit/>
          </a:bodyPr>
          <a:lstStyle/>
          <a:p>
            <a:r>
              <a:rPr lang="en-IN" dirty="0"/>
              <a:t>10</a:t>
            </a:r>
          </a:p>
        </p:txBody>
      </p:sp>
      <p:sp>
        <p:nvSpPr>
          <p:cNvPr id="7" name="TextBox 6">
            <a:extLst>
              <a:ext uri="{FF2B5EF4-FFF2-40B4-BE49-F238E27FC236}">
                <a16:creationId xmlns:a16="http://schemas.microsoft.com/office/drawing/2014/main" id="{3B54C761-9AD7-DE7B-B156-152BCE68D1E2}"/>
              </a:ext>
            </a:extLst>
          </p:cNvPr>
          <p:cNvSpPr txBox="1"/>
          <p:nvPr/>
        </p:nvSpPr>
        <p:spPr>
          <a:xfrm>
            <a:off x="2521979" y="3475702"/>
            <a:ext cx="432619"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149FDB7-9F18-EEC5-5564-2AEE734B58B4}"/>
              </a:ext>
            </a:extLst>
          </p:cNvPr>
          <p:cNvSpPr txBox="1"/>
          <p:nvPr/>
        </p:nvSpPr>
        <p:spPr>
          <a:xfrm>
            <a:off x="3342973" y="3490447"/>
            <a:ext cx="432619"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B1C03687-FEE4-3349-2526-86836239474C}"/>
              </a:ext>
            </a:extLst>
          </p:cNvPr>
          <p:cNvSpPr txBox="1"/>
          <p:nvPr/>
        </p:nvSpPr>
        <p:spPr>
          <a:xfrm>
            <a:off x="4134471" y="3475697"/>
            <a:ext cx="43261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29266954-D8B7-3C88-776C-049E99BA90C4}"/>
              </a:ext>
            </a:extLst>
          </p:cNvPr>
          <p:cNvSpPr txBox="1"/>
          <p:nvPr/>
        </p:nvSpPr>
        <p:spPr>
          <a:xfrm>
            <a:off x="4896472" y="3470780"/>
            <a:ext cx="432619" cy="369332"/>
          </a:xfrm>
          <a:prstGeom prst="rect">
            <a:avLst/>
          </a:prstGeom>
          <a:noFill/>
        </p:spPr>
        <p:txBody>
          <a:bodyPr wrap="square" rtlCol="0">
            <a:spAutoFit/>
          </a:bodyPr>
          <a:lstStyle/>
          <a:p>
            <a:r>
              <a:rPr lang="en-IN" dirty="0"/>
              <a:t>4</a:t>
            </a:r>
          </a:p>
        </p:txBody>
      </p:sp>
      <p:sp>
        <p:nvSpPr>
          <p:cNvPr id="11" name="TextBox 10">
            <a:extLst>
              <a:ext uri="{FF2B5EF4-FFF2-40B4-BE49-F238E27FC236}">
                <a16:creationId xmlns:a16="http://schemas.microsoft.com/office/drawing/2014/main" id="{34DA50EA-763A-D592-94C3-15F74B173113}"/>
              </a:ext>
            </a:extLst>
          </p:cNvPr>
          <p:cNvSpPr txBox="1"/>
          <p:nvPr/>
        </p:nvSpPr>
        <p:spPr>
          <a:xfrm>
            <a:off x="5687970" y="3465862"/>
            <a:ext cx="432619" cy="369332"/>
          </a:xfrm>
          <a:prstGeom prst="rect">
            <a:avLst/>
          </a:prstGeom>
          <a:noFill/>
        </p:spPr>
        <p:txBody>
          <a:bodyPr wrap="square" rtlCol="0">
            <a:spAutoFit/>
          </a:bodyPr>
          <a:lstStyle/>
          <a:p>
            <a:r>
              <a:rPr lang="en-IN" dirty="0"/>
              <a:t>5</a:t>
            </a:r>
          </a:p>
        </p:txBody>
      </p:sp>
      <p:sp>
        <p:nvSpPr>
          <p:cNvPr id="12" name="TextBox 11">
            <a:extLst>
              <a:ext uri="{FF2B5EF4-FFF2-40B4-BE49-F238E27FC236}">
                <a16:creationId xmlns:a16="http://schemas.microsoft.com/office/drawing/2014/main" id="{C6950302-A777-9AF6-5C8A-CA615042231D}"/>
              </a:ext>
            </a:extLst>
          </p:cNvPr>
          <p:cNvSpPr txBox="1"/>
          <p:nvPr/>
        </p:nvSpPr>
        <p:spPr>
          <a:xfrm>
            <a:off x="6518798" y="3431448"/>
            <a:ext cx="432619" cy="369332"/>
          </a:xfrm>
          <a:prstGeom prst="rect">
            <a:avLst/>
          </a:prstGeom>
          <a:noFill/>
        </p:spPr>
        <p:txBody>
          <a:bodyPr wrap="square" rtlCol="0">
            <a:spAutoFit/>
          </a:bodyPr>
          <a:lstStyle/>
          <a:p>
            <a:r>
              <a:rPr lang="en-IN" dirty="0"/>
              <a:t>6</a:t>
            </a:r>
          </a:p>
        </p:txBody>
      </p:sp>
      <p:sp>
        <p:nvSpPr>
          <p:cNvPr id="13" name="TextBox 12">
            <a:extLst>
              <a:ext uri="{FF2B5EF4-FFF2-40B4-BE49-F238E27FC236}">
                <a16:creationId xmlns:a16="http://schemas.microsoft.com/office/drawing/2014/main" id="{EEBEDAA6-AD1D-5CD3-16D6-23B5F015794F}"/>
              </a:ext>
            </a:extLst>
          </p:cNvPr>
          <p:cNvSpPr txBox="1"/>
          <p:nvPr/>
        </p:nvSpPr>
        <p:spPr>
          <a:xfrm>
            <a:off x="7280798" y="3446195"/>
            <a:ext cx="432619"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00050568-11A1-A6C0-C2A4-FC90DDDBE76A}"/>
              </a:ext>
            </a:extLst>
          </p:cNvPr>
          <p:cNvSpPr txBox="1"/>
          <p:nvPr/>
        </p:nvSpPr>
        <p:spPr>
          <a:xfrm>
            <a:off x="8052631" y="3441279"/>
            <a:ext cx="432619" cy="369332"/>
          </a:xfrm>
          <a:prstGeom prst="rect">
            <a:avLst/>
          </a:prstGeom>
          <a:noFill/>
        </p:spPr>
        <p:txBody>
          <a:bodyPr wrap="square" rtlCol="0">
            <a:spAutoFit/>
          </a:bodyPr>
          <a:lstStyle/>
          <a:p>
            <a:r>
              <a:rPr lang="en-IN" dirty="0"/>
              <a:t>8</a:t>
            </a:r>
          </a:p>
        </p:txBody>
      </p:sp>
      <p:sp>
        <p:nvSpPr>
          <p:cNvPr id="15" name="TextBox 14">
            <a:extLst>
              <a:ext uri="{FF2B5EF4-FFF2-40B4-BE49-F238E27FC236}">
                <a16:creationId xmlns:a16="http://schemas.microsoft.com/office/drawing/2014/main" id="{CF5F37D9-1027-D5F3-2753-C48011DDE108}"/>
              </a:ext>
            </a:extLst>
          </p:cNvPr>
          <p:cNvSpPr txBox="1"/>
          <p:nvPr/>
        </p:nvSpPr>
        <p:spPr>
          <a:xfrm>
            <a:off x="8853961" y="3436362"/>
            <a:ext cx="432619" cy="369332"/>
          </a:xfrm>
          <a:prstGeom prst="rect">
            <a:avLst/>
          </a:prstGeom>
          <a:noFill/>
        </p:spPr>
        <p:txBody>
          <a:bodyPr wrap="square" rtlCol="0">
            <a:spAutoFit/>
          </a:bodyPr>
          <a:lstStyle/>
          <a:p>
            <a:r>
              <a:rPr lang="en-IN" dirty="0"/>
              <a:t>9</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9B552DC9-75CE-5378-5BA3-48ADAA63FF91}"/>
                  </a:ext>
                </a:extLst>
              </p14:cNvPr>
              <p14:cNvContentPartPr/>
              <p14:nvPr/>
            </p14:nvContentPartPr>
            <p14:xfrm>
              <a:off x="5657040" y="3464640"/>
              <a:ext cx="2667600" cy="393840"/>
            </p14:xfrm>
          </p:contentPart>
        </mc:Choice>
        <mc:Fallback xmlns="">
          <p:pic>
            <p:nvPicPr>
              <p:cNvPr id="16" name="Ink 15">
                <a:extLst>
                  <a:ext uri="{FF2B5EF4-FFF2-40B4-BE49-F238E27FC236}">
                    <a16:creationId xmlns:a16="http://schemas.microsoft.com/office/drawing/2014/main" id="{9B552DC9-75CE-5378-5BA3-48ADAA63FF91}"/>
                  </a:ext>
                </a:extLst>
              </p:cNvPr>
              <p:cNvPicPr/>
              <p:nvPr/>
            </p:nvPicPr>
            <p:blipFill>
              <a:blip r:embed="rId3"/>
              <a:stretch>
                <a:fillRect/>
              </a:stretch>
            </p:blipFill>
            <p:spPr>
              <a:xfrm>
                <a:off x="5647680" y="3455280"/>
                <a:ext cx="2686320" cy="412560"/>
              </a:xfrm>
              <a:prstGeom prst="rect">
                <a:avLst/>
              </a:prstGeom>
            </p:spPr>
          </p:pic>
        </mc:Fallback>
      </mc:AlternateContent>
    </p:spTree>
    <p:extLst>
      <p:ext uri="{BB962C8B-B14F-4D97-AF65-F5344CB8AC3E}">
        <p14:creationId xmlns:p14="http://schemas.microsoft.com/office/powerpoint/2010/main" val="553114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Binary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nvPr>
        </p:nvGraphicFramePr>
        <p:xfrm>
          <a:off x="1521595" y="3048034"/>
          <a:ext cx="8690814" cy="370840"/>
        </p:xfrm>
        <a:graphic>
          <a:graphicData uri="http://schemas.openxmlformats.org/drawingml/2006/table">
            <a:tbl>
              <a:tblPr bandRow="1">
                <a:tableStyleId>{5C22544A-7EE6-4342-B048-85BDC9FD1C3A}</a:tableStyleId>
              </a:tblPr>
              <a:tblGrid>
                <a:gridCol w="790074">
                  <a:extLst>
                    <a:ext uri="{9D8B030D-6E8A-4147-A177-3AD203B41FA5}">
                      <a16:colId xmlns:a16="http://schemas.microsoft.com/office/drawing/2014/main" val="460365180"/>
                    </a:ext>
                  </a:extLst>
                </a:gridCol>
                <a:gridCol w="790074">
                  <a:extLst>
                    <a:ext uri="{9D8B030D-6E8A-4147-A177-3AD203B41FA5}">
                      <a16:colId xmlns:a16="http://schemas.microsoft.com/office/drawing/2014/main" val="3733021297"/>
                    </a:ext>
                  </a:extLst>
                </a:gridCol>
                <a:gridCol w="790074">
                  <a:extLst>
                    <a:ext uri="{9D8B030D-6E8A-4147-A177-3AD203B41FA5}">
                      <a16:colId xmlns:a16="http://schemas.microsoft.com/office/drawing/2014/main" val="3857380643"/>
                    </a:ext>
                  </a:extLst>
                </a:gridCol>
                <a:gridCol w="790074">
                  <a:extLst>
                    <a:ext uri="{9D8B030D-6E8A-4147-A177-3AD203B41FA5}">
                      <a16:colId xmlns:a16="http://schemas.microsoft.com/office/drawing/2014/main" val="946908455"/>
                    </a:ext>
                  </a:extLst>
                </a:gridCol>
                <a:gridCol w="790074">
                  <a:extLst>
                    <a:ext uri="{9D8B030D-6E8A-4147-A177-3AD203B41FA5}">
                      <a16:colId xmlns:a16="http://schemas.microsoft.com/office/drawing/2014/main" val="2718889950"/>
                    </a:ext>
                  </a:extLst>
                </a:gridCol>
                <a:gridCol w="790074">
                  <a:extLst>
                    <a:ext uri="{9D8B030D-6E8A-4147-A177-3AD203B41FA5}">
                      <a16:colId xmlns:a16="http://schemas.microsoft.com/office/drawing/2014/main" val="2626748093"/>
                    </a:ext>
                  </a:extLst>
                </a:gridCol>
                <a:gridCol w="790074">
                  <a:extLst>
                    <a:ext uri="{9D8B030D-6E8A-4147-A177-3AD203B41FA5}">
                      <a16:colId xmlns:a16="http://schemas.microsoft.com/office/drawing/2014/main" val="3264227611"/>
                    </a:ext>
                  </a:extLst>
                </a:gridCol>
                <a:gridCol w="790074">
                  <a:extLst>
                    <a:ext uri="{9D8B030D-6E8A-4147-A177-3AD203B41FA5}">
                      <a16:colId xmlns:a16="http://schemas.microsoft.com/office/drawing/2014/main" val="3036685643"/>
                    </a:ext>
                  </a:extLst>
                </a:gridCol>
                <a:gridCol w="790074">
                  <a:extLst>
                    <a:ext uri="{9D8B030D-6E8A-4147-A177-3AD203B41FA5}">
                      <a16:colId xmlns:a16="http://schemas.microsoft.com/office/drawing/2014/main" val="1005485086"/>
                    </a:ext>
                  </a:extLst>
                </a:gridCol>
                <a:gridCol w="790074">
                  <a:extLst>
                    <a:ext uri="{9D8B030D-6E8A-4147-A177-3AD203B41FA5}">
                      <a16:colId xmlns:a16="http://schemas.microsoft.com/office/drawing/2014/main" val="2949890871"/>
                    </a:ext>
                  </a:extLst>
                </a:gridCol>
                <a:gridCol w="790074">
                  <a:extLst>
                    <a:ext uri="{9D8B030D-6E8A-4147-A177-3AD203B41FA5}">
                      <a16:colId xmlns:a16="http://schemas.microsoft.com/office/drawing/2014/main" val="2139299303"/>
                    </a:ext>
                  </a:extLst>
                </a:gridCol>
              </a:tblGrid>
              <a:tr h="370840">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65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64633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search 74</a:t>
            </a:r>
          </a:p>
        </p:txBody>
      </p:sp>
      <p:sp>
        <p:nvSpPr>
          <p:cNvPr id="3" name="TextBox 2">
            <a:extLst>
              <a:ext uri="{FF2B5EF4-FFF2-40B4-BE49-F238E27FC236}">
                <a16:creationId xmlns:a16="http://schemas.microsoft.com/office/drawing/2014/main" id="{EC864EB8-50D3-69CF-6949-7854D99CF9C2}"/>
              </a:ext>
            </a:extLst>
          </p:cNvPr>
          <p:cNvSpPr txBox="1"/>
          <p:nvPr/>
        </p:nvSpPr>
        <p:spPr>
          <a:xfrm>
            <a:off x="1700984" y="3460953"/>
            <a:ext cx="432619"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D072ED94-36EC-F0D5-B2DE-FB6818366A4B}"/>
              </a:ext>
            </a:extLst>
          </p:cNvPr>
          <p:cNvSpPr txBox="1"/>
          <p:nvPr/>
        </p:nvSpPr>
        <p:spPr>
          <a:xfrm>
            <a:off x="9620881" y="3426540"/>
            <a:ext cx="432619" cy="369332"/>
          </a:xfrm>
          <a:prstGeom prst="rect">
            <a:avLst/>
          </a:prstGeom>
          <a:noFill/>
        </p:spPr>
        <p:txBody>
          <a:bodyPr wrap="square" rtlCol="0">
            <a:spAutoFit/>
          </a:bodyPr>
          <a:lstStyle/>
          <a:p>
            <a:r>
              <a:rPr lang="en-IN" dirty="0"/>
              <a:t>10</a:t>
            </a:r>
          </a:p>
        </p:txBody>
      </p:sp>
      <p:sp>
        <p:nvSpPr>
          <p:cNvPr id="7" name="TextBox 6">
            <a:extLst>
              <a:ext uri="{FF2B5EF4-FFF2-40B4-BE49-F238E27FC236}">
                <a16:creationId xmlns:a16="http://schemas.microsoft.com/office/drawing/2014/main" id="{3B54C761-9AD7-DE7B-B156-152BCE68D1E2}"/>
              </a:ext>
            </a:extLst>
          </p:cNvPr>
          <p:cNvSpPr txBox="1"/>
          <p:nvPr/>
        </p:nvSpPr>
        <p:spPr>
          <a:xfrm>
            <a:off x="2521979" y="3475702"/>
            <a:ext cx="432619"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149FDB7-9F18-EEC5-5564-2AEE734B58B4}"/>
              </a:ext>
            </a:extLst>
          </p:cNvPr>
          <p:cNvSpPr txBox="1"/>
          <p:nvPr/>
        </p:nvSpPr>
        <p:spPr>
          <a:xfrm>
            <a:off x="3342973" y="3490447"/>
            <a:ext cx="432619"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B1C03687-FEE4-3349-2526-86836239474C}"/>
              </a:ext>
            </a:extLst>
          </p:cNvPr>
          <p:cNvSpPr txBox="1"/>
          <p:nvPr/>
        </p:nvSpPr>
        <p:spPr>
          <a:xfrm>
            <a:off x="4134471" y="3475697"/>
            <a:ext cx="43261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29266954-D8B7-3C88-776C-049E99BA90C4}"/>
              </a:ext>
            </a:extLst>
          </p:cNvPr>
          <p:cNvSpPr txBox="1"/>
          <p:nvPr/>
        </p:nvSpPr>
        <p:spPr>
          <a:xfrm>
            <a:off x="4896472" y="3470780"/>
            <a:ext cx="432619" cy="369332"/>
          </a:xfrm>
          <a:prstGeom prst="rect">
            <a:avLst/>
          </a:prstGeom>
          <a:noFill/>
        </p:spPr>
        <p:txBody>
          <a:bodyPr wrap="square" rtlCol="0">
            <a:spAutoFit/>
          </a:bodyPr>
          <a:lstStyle/>
          <a:p>
            <a:r>
              <a:rPr lang="en-IN" dirty="0"/>
              <a:t>4</a:t>
            </a:r>
          </a:p>
        </p:txBody>
      </p:sp>
      <p:sp>
        <p:nvSpPr>
          <p:cNvPr id="11" name="TextBox 10">
            <a:extLst>
              <a:ext uri="{FF2B5EF4-FFF2-40B4-BE49-F238E27FC236}">
                <a16:creationId xmlns:a16="http://schemas.microsoft.com/office/drawing/2014/main" id="{34DA50EA-763A-D592-94C3-15F74B173113}"/>
              </a:ext>
            </a:extLst>
          </p:cNvPr>
          <p:cNvSpPr txBox="1"/>
          <p:nvPr/>
        </p:nvSpPr>
        <p:spPr>
          <a:xfrm>
            <a:off x="5687970" y="3465862"/>
            <a:ext cx="432619" cy="369332"/>
          </a:xfrm>
          <a:prstGeom prst="rect">
            <a:avLst/>
          </a:prstGeom>
          <a:noFill/>
        </p:spPr>
        <p:txBody>
          <a:bodyPr wrap="square" rtlCol="0">
            <a:spAutoFit/>
          </a:bodyPr>
          <a:lstStyle/>
          <a:p>
            <a:r>
              <a:rPr lang="en-IN" dirty="0"/>
              <a:t>5</a:t>
            </a:r>
          </a:p>
        </p:txBody>
      </p:sp>
      <p:sp>
        <p:nvSpPr>
          <p:cNvPr id="12" name="TextBox 11">
            <a:extLst>
              <a:ext uri="{FF2B5EF4-FFF2-40B4-BE49-F238E27FC236}">
                <a16:creationId xmlns:a16="http://schemas.microsoft.com/office/drawing/2014/main" id="{C6950302-A777-9AF6-5C8A-CA615042231D}"/>
              </a:ext>
            </a:extLst>
          </p:cNvPr>
          <p:cNvSpPr txBox="1"/>
          <p:nvPr/>
        </p:nvSpPr>
        <p:spPr>
          <a:xfrm>
            <a:off x="6518798" y="3431448"/>
            <a:ext cx="432619" cy="369332"/>
          </a:xfrm>
          <a:prstGeom prst="rect">
            <a:avLst/>
          </a:prstGeom>
          <a:noFill/>
        </p:spPr>
        <p:txBody>
          <a:bodyPr wrap="square" rtlCol="0">
            <a:spAutoFit/>
          </a:bodyPr>
          <a:lstStyle/>
          <a:p>
            <a:r>
              <a:rPr lang="en-IN" dirty="0"/>
              <a:t>6</a:t>
            </a:r>
          </a:p>
        </p:txBody>
      </p:sp>
      <p:sp>
        <p:nvSpPr>
          <p:cNvPr id="13" name="TextBox 12">
            <a:extLst>
              <a:ext uri="{FF2B5EF4-FFF2-40B4-BE49-F238E27FC236}">
                <a16:creationId xmlns:a16="http://schemas.microsoft.com/office/drawing/2014/main" id="{EEBEDAA6-AD1D-5CD3-16D6-23B5F015794F}"/>
              </a:ext>
            </a:extLst>
          </p:cNvPr>
          <p:cNvSpPr txBox="1"/>
          <p:nvPr/>
        </p:nvSpPr>
        <p:spPr>
          <a:xfrm>
            <a:off x="7280798" y="3446195"/>
            <a:ext cx="432619"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00050568-11A1-A6C0-C2A4-FC90DDDBE76A}"/>
              </a:ext>
            </a:extLst>
          </p:cNvPr>
          <p:cNvSpPr txBox="1"/>
          <p:nvPr/>
        </p:nvSpPr>
        <p:spPr>
          <a:xfrm>
            <a:off x="8052631" y="3441279"/>
            <a:ext cx="432619" cy="369332"/>
          </a:xfrm>
          <a:prstGeom prst="rect">
            <a:avLst/>
          </a:prstGeom>
          <a:noFill/>
        </p:spPr>
        <p:txBody>
          <a:bodyPr wrap="square" rtlCol="0">
            <a:spAutoFit/>
          </a:bodyPr>
          <a:lstStyle/>
          <a:p>
            <a:r>
              <a:rPr lang="en-IN" dirty="0"/>
              <a:t>8</a:t>
            </a:r>
          </a:p>
        </p:txBody>
      </p:sp>
      <p:sp>
        <p:nvSpPr>
          <p:cNvPr id="15" name="TextBox 14">
            <a:extLst>
              <a:ext uri="{FF2B5EF4-FFF2-40B4-BE49-F238E27FC236}">
                <a16:creationId xmlns:a16="http://schemas.microsoft.com/office/drawing/2014/main" id="{CF5F37D9-1027-D5F3-2753-C48011DDE108}"/>
              </a:ext>
            </a:extLst>
          </p:cNvPr>
          <p:cNvSpPr txBox="1"/>
          <p:nvPr/>
        </p:nvSpPr>
        <p:spPr>
          <a:xfrm>
            <a:off x="8853961" y="3436362"/>
            <a:ext cx="432619"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6017090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Binary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extLst>
              <p:ext uri="{D42A27DB-BD31-4B8C-83A1-F6EECF244321}">
                <p14:modId xmlns:p14="http://schemas.microsoft.com/office/powerpoint/2010/main" val="1076953510"/>
              </p:ext>
            </p:extLst>
          </p:nvPr>
        </p:nvGraphicFramePr>
        <p:xfrm>
          <a:off x="1521595" y="3048034"/>
          <a:ext cx="8690814" cy="370840"/>
        </p:xfrm>
        <a:graphic>
          <a:graphicData uri="http://schemas.openxmlformats.org/drawingml/2006/table">
            <a:tbl>
              <a:tblPr bandRow="1">
                <a:tableStyleId>{5C22544A-7EE6-4342-B048-85BDC9FD1C3A}</a:tableStyleId>
              </a:tblPr>
              <a:tblGrid>
                <a:gridCol w="790074">
                  <a:extLst>
                    <a:ext uri="{9D8B030D-6E8A-4147-A177-3AD203B41FA5}">
                      <a16:colId xmlns:a16="http://schemas.microsoft.com/office/drawing/2014/main" val="460365180"/>
                    </a:ext>
                  </a:extLst>
                </a:gridCol>
                <a:gridCol w="790074">
                  <a:extLst>
                    <a:ext uri="{9D8B030D-6E8A-4147-A177-3AD203B41FA5}">
                      <a16:colId xmlns:a16="http://schemas.microsoft.com/office/drawing/2014/main" val="3733021297"/>
                    </a:ext>
                  </a:extLst>
                </a:gridCol>
                <a:gridCol w="790074">
                  <a:extLst>
                    <a:ext uri="{9D8B030D-6E8A-4147-A177-3AD203B41FA5}">
                      <a16:colId xmlns:a16="http://schemas.microsoft.com/office/drawing/2014/main" val="3857380643"/>
                    </a:ext>
                  </a:extLst>
                </a:gridCol>
                <a:gridCol w="790074">
                  <a:extLst>
                    <a:ext uri="{9D8B030D-6E8A-4147-A177-3AD203B41FA5}">
                      <a16:colId xmlns:a16="http://schemas.microsoft.com/office/drawing/2014/main" val="946908455"/>
                    </a:ext>
                  </a:extLst>
                </a:gridCol>
                <a:gridCol w="790074">
                  <a:extLst>
                    <a:ext uri="{9D8B030D-6E8A-4147-A177-3AD203B41FA5}">
                      <a16:colId xmlns:a16="http://schemas.microsoft.com/office/drawing/2014/main" val="2718889950"/>
                    </a:ext>
                  </a:extLst>
                </a:gridCol>
                <a:gridCol w="790074">
                  <a:extLst>
                    <a:ext uri="{9D8B030D-6E8A-4147-A177-3AD203B41FA5}">
                      <a16:colId xmlns:a16="http://schemas.microsoft.com/office/drawing/2014/main" val="2626748093"/>
                    </a:ext>
                  </a:extLst>
                </a:gridCol>
                <a:gridCol w="790074">
                  <a:extLst>
                    <a:ext uri="{9D8B030D-6E8A-4147-A177-3AD203B41FA5}">
                      <a16:colId xmlns:a16="http://schemas.microsoft.com/office/drawing/2014/main" val="3264227611"/>
                    </a:ext>
                  </a:extLst>
                </a:gridCol>
                <a:gridCol w="790074">
                  <a:extLst>
                    <a:ext uri="{9D8B030D-6E8A-4147-A177-3AD203B41FA5}">
                      <a16:colId xmlns:a16="http://schemas.microsoft.com/office/drawing/2014/main" val="3036685643"/>
                    </a:ext>
                  </a:extLst>
                </a:gridCol>
                <a:gridCol w="790074">
                  <a:extLst>
                    <a:ext uri="{9D8B030D-6E8A-4147-A177-3AD203B41FA5}">
                      <a16:colId xmlns:a16="http://schemas.microsoft.com/office/drawing/2014/main" val="1005485086"/>
                    </a:ext>
                  </a:extLst>
                </a:gridCol>
                <a:gridCol w="790074">
                  <a:extLst>
                    <a:ext uri="{9D8B030D-6E8A-4147-A177-3AD203B41FA5}">
                      <a16:colId xmlns:a16="http://schemas.microsoft.com/office/drawing/2014/main" val="2949890871"/>
                    </a:ext>
                  </a:extLst>
                </a:gridCol>
                <a:gridCol w="790074">
                  <a:extLst>
                    <a:ext uri="{9D8B030D-6E8A-4147-A177-3AD203B41FA5}">
                      <a16:colId xmlns:a16="http://schemas.microsoft.com/office/drawing/2014/main" val="2139299303"/>
                    </a:ext>
                  </a:extLst>
                </a:gridCol>
              </a:tblGrid>
              <a:tr h="370840">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65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64633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search 74</a:t>
            </a:r>
          </a:p>
        </p:txBody>
      </p:sp>
      <p:sp>
        <p:nvSpPr>
          <p:cNvPr id="3" name="TextBox 2">
            <a:extLst>
              <a:ext uri="{FF2B5EF4-FFF2-40B4-BE49-F238E27FC236}">
                <a16:creationId xmlns:a16="http://schemas.microsoft.com/office/drawing/2014/main" id="{EC864EB8-50D3-69CF-6949-7854D99CF9C2}"/>
              </a:ext>
            </a:extLst>
          </p:cNvPr>
          <p:cNvSpPr txBox="1"/>
          <p:nvPr/>
        </p:nvSpPr>
        <p:spPr>
          <a:xfrm>
            <a:off x="1700984" y="3460953"/>
            <a:ext cx="432619"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D072ED94-36EC-F0D5-B2DE-FB6818366A4B}"/>
              </a:ext>
            </a:extLst>
          </p:cNvPr>
          <p:cNvSpPr txBox="1"/>
          <p:nvPr/>
        </p:nvSpPr>
        <p:spPr>
          <a:xfrm>
            <a:off x="9620881" y="3426540"/>
            <a:ext cx="432619" cy="369332"/>
          </a:xfrm>
          <a:prstGeom prst="rect">
            <a:avLst/>
          </a:prstGeom>
          <a:noFill/>
        </p:spPr>
        <p:txBody>
          <a:bodyPr wrap="square" rtlCol="0">
            <a:spAutoFit/>
          </a:bodyPr>
          <a:lstStyle/>
          <a:p>
            <a:r>
              <a:rPr lang="en-IN" dirty="0"/>
              <a:t>10</a:t>
            </a:r>
          </a:p>
        </p:txBody>
      </p:sp>
      <p:sp>
        <p:nvSpPr>
          <p:cNvPr id="7" name="TextBox 6">
            <a:extLst>
              <a:ext uri="{FF2B5EF4-FFF2-40B4-BE49-F238E27FC236}">
                <a16:creationId xmlns:a16="http://schemas.microsoft.com/office/drawing/2014/main" id="{3B54C761-9AD7-DE7B-B156-152BCE68D1E2}"/>
              </a:ext>
            </a:extLst>
          </p:cNvPr>
          <p:cNvSpPr txBox="1"/>
          <p:nvPr/>
        </p:nvSpPr>
        <p:spPr>
          <a:xfrm>
            <a:off x="2521979" y="3475702"/>
            <a:ext cx="432619"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149FDB7-9F18-EEC5-5564-2AEE734B58B4}"/>
              </a:ext>
            </a:extLst>
          </p:cNvPr>
          <p:cNvSpPr txBox="1"/>
          <p:nvPr/>
        </p:nvSpPr>
        <p:spPr>
          <a:xfrm>
            <a:off x="3342973" y="3490447"/>
            <a:ext cx="432619"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B1C03687-FEE4-3349-2526-86836239474C}"/>
              </a:ext>
            </a:extLst>
          </p:cNvPr>
          <p:cNvSpPr txBox="1"/>
          <p:nvPr/>
        </p:nvSpPr>
        <p:spPr>
          <a:xfrm>
            <a:off x="4134471" y="3475697"/>
            <a:ext cx="43261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29266954-D8B7-3C88-776C-049E99BA90C4}"/>
              </a:ext>
            </a:extLst>
          </p:cNvPr>
          <p:cNvSpPr txBox="1"/>
          <p:nvPr/>
        </p:nvSpPr>
        <p:spPr>
          <a:xfrm>
            <a:off x="4896472" y="3470780"/>
            <a:ext cx="432619" cy="369332"/>
          </a:xfrm>
          <a:prstGeom prst="rect">
            <a:avLst/>
          </a:prstGeom>
          <a:noFill/>
        </p:spPr>
        <p:txBody>
          <a:bodyPr wrap="square" rtlCol="0">
            <a:spAutoFit/>
          </a:bodyPr>
          <a:lstStyle/>
          <a:p>
            <a:r>
              <a:rPr lang="en-IN" dirty="0"/>
              <a:t>4</a:t>
            </a:r>
          </a:p>
        </p:txBody>
      </p:sp>
      <p:sp>
        <p:nvSpPr>
          <p:cNvPr id="11" name="TextBox 10">
            <a:extLst>
              <a:ext uri="{FF2B5EF4-FFF2-40B4-BE49-F238E27FC236}">
                <a16:creationId xmlns:a16="http://schemas.microsoft.com/office/drawing/2014/main" id="{34DA50EA-763A-D592-94C3-15F74B173113}"/>
              </a:ext>
            </a:extLst>
          </p:cNvPr>
          <p:cNvSpPr txBox="1"/>
          <p:nvPr/>
        </p:nvSpPr>
        <p:spPr>
          <a:xfrm>
            <a:off x="5687970" y="3465862"/>
            <a:ext cx="432619" cy="369332"/>
          </a:xfrm>
          <a:prstGeom prst="rect">
            <a:avLst/>
          </a:prstGeom>
          <a:noFill/>
        </p:spPr>
        <p:txBody>
          <a:bodyPr wrap="square" rtlCol="0">
            <a:spAutoFit/>
          </a:bodyPr>
          <a:lstStyle/>
          <a:p>
            <a:r>
              <a:rPr lang="en-IN" dirty="0"/>
              <a:t>5</a:t>
            </a:r>
          </a:p>
        </p:txBody>
      </p:sp>
      <p:sp>
        <p:nvSpPr>
          <p:cNvPr id="12" name="TextBox 11">
            <a:extLst>
              <a:ext uri="{FF2B5EF4-FFF2-40B4-BE49-F238E27FC236}">
                <a16:creationId xmlns:a16="http://schemas.microsoft.com/office/drawing/2014/main" id="{C6950302-A777-9AF6-5C8A-CA615042231D}"/>
              </a:ext>
            </a:extLst>
          </p:cNvPr>
          <p:cNvSpPr txBox="1"/>
          <p:nvPr/>
        </p:nvSpPr>
        <p:spPr>
          <a:xfrm>
            <a:off x="6518798" y="3431448"/>
            <a:ext cx="432619" cy="369332"/>
          </a:xfrm>
          <a:prstGeom prst="rect">
            <a:avLst/>
          </a:prstGeom>
          <a:noFill/>
        </p:spPr>
        <p:txBody>
          <a:bodyPr wrap="square" rtlCol="0">
            <a:spAutoFit/>
          </a:bodyPr>
          <a:lstStyle/>
          <a:p>
            <a:r>
              <a:rPr lang="en-IN" dirty="0"/>
              <a:t>6</a:t>
            </a:r>
          </a:p>
        </p:txBody>
      </p:sp>
      <p:sp>
        <p:nvSpPr>
          <p:cNvPr id="13" name="TextBox 12">
            <a:extLst>
              <a:ext uri="{FF2B5EF4-FFF2-40B4-BE49-F238E27FC236}">
                <a16:creationId xmlns:a16="http://schemas.microsoft.com/office/drawing/2014/main" id="{EEBEDAA6-AD1D-5CD3-16D6-23B5F015794F}"/>
              </a:ext>
            </a:extLst>
          </p:cNvPr>
          <p:cNvSpPr txBox="1"/>
          <p:nvPr/>
        </p:nvSpPr>
        <p:spPr>
          <a:xfrm>
            <a:off x="7280798" y="3446195"/>
            <a:ext cx="432619"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00050568-11A1-A6C0-C2A4-FC90DDDBE76A}"/>
              </a:ext>
            </a:extLst>
          </p:cNvPr>
          <p:cNvSpPr txBox="1"/>
          <p:nvPr/>
        </p:nvSpPr>
        <p:spPr>
          <a:xfrm>
            <a:off x="8052631" y="3441279"/>
            <a:ext cx="432619" cy="369332"/>
          </a:xfrm>
          <a:prstGeom prst="rect">
            <a:avLst/>
          </a:prstGeom>
          <a:noFill/>
        </p:spPr>
        <p:txBody>
          <a:bodyPr wrap="square" rtlCol="0">
            <a:spAutoFit/>
          </a:bodyPr>
          <a:lstStyle/>
          <a:p>
            <a:r>
              <a:rPr lang="en-IN" dirty="0"/>
              <a:t>8</a:t>
            </a:r>
          </a:p>
        </p:txBody>
      </p:sp>
      <p:sp>
        <p:nvSpPr>
          <p:cNvPr id="15" name="TextBox 14">
            <a:extLst>
              <a:ext uri="{FF2B5EF4-FFF2-40B4-BE49-F238E27FC236}">
                <a16:creationId xmlns:a16="http://schemas.microsoft.com/office/drawing/2014/main" id="{CF5F37D9-1027-D5F3-2753-C48011DDE108}"/>
              </a:ext>
            </a:extLst>
          </p:cNvPr>
          <p:cNvSpPr txBox="1"/>
          <p:nvPr/>
        </p:nvSpPr>
        <p:spPr>
          <a:xfrm>
            <a:off x="8853961" y="3436362"/>
            <a:ext cx="432619"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4876781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Binary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extLst>
              <p:ext uri="{D42A27DB-BD31-4B8C-83A1-F6EECF244321}">
                <p14:modId xmlns:p14="http://schemas.microsoft.com/office/powerpoint/2010/main" val="1654195852"/>
              </p:ext>
            </p:extLst>
          </p:nvPr>
        </p:nvGraphicFramePr>
        <p:xfrm>
          <a:off x="1521595" y="3048034"/>
          <a:ext cx="8690814" cy="370840"/>
        </p:xfrm>
        <a:graphic>
          <a:graphicData uri="http://schemas.openxmlformats.org/drawingml/2006/table">
            <a:tbl>
              <a:tblPr bandRow="1">
                <a:tableStyleId>{5C22544A-7EE6-4342-B048-85BDC9FD1C3A}</a:tableStyleId>
              </a:tblPr>
              <a:tblGrid>
                <a:gridCol w="790074">
                  <a:extLst>
                    <a:ext uri="{9D8B030D-6E8A-4147-A177-3AD203B41FA5}">
                      <a16:colId xmlns:a16="http://schemas.microsoft.com/office/drawing/2014/main" val="460365180"/>
                    </a:ext>
                  </a:extLst>
                </a:gridCol>
                <a:gridCol w="790074">
                  <a:extLst>
                    <a:ext uri="{9D8B030D-6E8A-4147-A177-3AD203B41FA5}">
                      <a16:colId xmlns:a16="http://schemas.microsoft.com/office/drawing/2014/main" val="3733021297"/>
                    </a:ext>
                  </a:extLst>
                </a:gridCol>
                <a:gridCol w="790074">
                  <a:extLst>
                    <a:ext uri="{9D8B030D-6E8A-4147-A177-3AD203B41FA5}">
                      <a16:colId xmlns:a16="http://schemas.microsoft.com/office/drawing/2014/main" val="3857380643"/>
                    </a:ext>
                  </a:extLst>
                </a:gridCol>
                <a:gridCol w="790074">
                  <a:extLst>
                    <a:ext uri="{9D8B030D-6E8A-4147-A177-3AD203B41FA5}">
                      <a16:colId xmlns:a16="http://schemas.microsoft.com/office/drawing/2014/main" val="946908455"/>
                    </a:ext>
                  </a:extLst>
                </a:gridCol>
                <a:gridCol w="790074">
                  <a:extLst>
                    <a:ext uri="{9D8B030D-6E8A-4147-A177-3AD203B41FA5}">
                      <a16:colId xmlns:a16="http://schemas.microsoft.com/office/drawing/2014/main" val="2718889950"/>
                    </a:ext>
                  </a:extLst>
                </a:gridCol>
                <a:gridCol w="790074">
                  <a:extLst>
                    <a:ext uri="{9D8B030D-6E8A-4147-A177-3AD203B41FA5}">
                      <a16:colId xmlns:a16="http://schemas.microsoft.com/office/drawing/2014/main" val="2626748093"/>
                    </a:ext>
                  </a:extLst>
                </a:gridCol>
                <a:gridCol w="790074">
                  <a:extLst>
                    <a:ext uri="{9D8B030D-6E8A-4147-A177-3AD203B41FA5}">
                      <a16:colId xmlns:a16="http://schemas.microsoft.com/office/drawing/2014/main" val="3264227611"/>
                    </a:ext>
                  </a:extLst>
                </a:gridCol>
                <a:gridCol w="790074">
                  <a:extLst>
                    <a:ext uri="{9D8B030D-6E8A-4147-A177-3AD203B41FA5}">
                      <a16:colId xmlns:a16="http://schemas.microsoft.com/office/drawing/2014/main" val="3036685643"/>
                    </a:ext>
                  </a:extLst>
                </a:gridCol>
                <a:gridCol w="790074">
                  <a:extLst>
                    <a:ext uri="{9D8B030D-6E8A-4147-A177-3AD203B41FA5}">
                      <a16:colId xmlns:a16="http://schemas.microsoft.com/office/drawing/2014/main" val="1005485086"/>
                    </a:ext>
                  </a:extLst>
                </a:gridCol>
                <a:gridCol w="790074">
                  <a:extLst>
                    <a:ext uri="{9D8B030D-6E8A-4147-A177-3AD203B41FA5}">
                      <a16:colId xmlns:a16="http://schemas.microsoft.com/office/drawing/2014/main" val="2949890871"/>
                    </a:ext>
                  </a:extLst>
                </a:gridCol>
                <a:gridCol w="790074">
                  <a:extLst>
                    <a:ext uri="{9D8B030D-6E8A-4147-A177-3AD203B41FA5}">
                      <a16:colId xmlns:a16="http://schemas.microsoft.com/office/drawing/2014/main" val="2139299303"/>
                    </a:ext>
                  </a:extLst>
                </a:gridCol>
              </a:tblGrid>
              <a:tr h="370840">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65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81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64633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search 74</a:t>
            </a:r>
          </a:p>
        </p:txBody>
      </p:sp>
      <p:sp>
        <p:nvSpPr>
          <p:cNvPr id="3" name="TextBox 2">
            <a:extLst>
              <a:ext uri="{FF2B5EF4-FFF2-40B4-BE49-F238E27FC236}">
                <a16:creationId xmlns:a16="http://schemas.microsoft.com/office/drawing/2014/main" id="{EC864EB8-50D3-69CF-6949-7854D99CF9C2}"/>
              </a:ext>
            </a:extLst>
          </p:cNvPr>
          <p:cNvSpPr txBox="1"/>
          <p:nvPr/>
        </p:nvSpPr>
        <p:spPr>
          <a:xfrm>
            <a:off x="1700984" y="3460953"/>
            <a:ext cx="432619"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D072ED94-36EC-F0D5-B2DE-FB6818366A4B}"/>
              </a:ext>
            </a:extLst>
          </p:cNvPr>
          <p:cNvSpPr txBox="1"/>
          <p:nvPr/>
        </p:nvSpPr>
        <p:spPr>
          <a:xfrm>
            <a:off x="9620881" y="3426540"/>
            <a:ext cx="432619" cy="369332"/>
          </a:xfrm>
          <a:prstGeom prst="rect">
            <a:avLst/>
          </a:prstGeom>
          <a:noFill/>
        </p:spPr>
        <p:txBody>
          <a:bodyPr wrap="square" rtlCol="0">
            <a:spAutoFit/>
          </a:bodyPr>
          <a:lstStyle/>
          <a:p>
            <a:r>
              <a:rPr lang="en-IN" dirty="0"/>
              <a:t>10</a:t>
            </a:r>
          </a:p>
        </p:txBody>
      </p:sp>
      <p:sp>
        <p:nvSpPr>
          <p:cNvPr id="7" name="TextBox 6">
            <a:extLst>
              <a:ext uri="{FF2B5EF4-FFF2-40B4-BE49-F238E27FC236}">
                <a16:creationId xmlns:a16="http://schemas.microsoft.com/office/drawing/2014/main" id="{3B54C761-9AD7-DE7B-B156-152BCE68D1E2}"/>
              </a:ext>
            </a:extLst>
          </p:cNvPr>
          <p:cNvSpPr txBox="1"/>
          <p:nvPr/>
        </p:nvSpPr>
        <p:spPr>
          <a:xfrm>
            <a:off x="2521979" y="3475702"/>
            <a:ext cx="432619"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149FDB7-9F18-EEC5-5564-2AEE734B58B4}"/>
              </a:ext>
            </a:extLst>
          </p:cNvPr>
          <p:cNvSpPr txBox="1"/>
          <p:nvPr/>
        </p:nvSpPr>
        <p:spPr>
          <a:xfrm>
            <a:off x="3342973" y="3490447"/>
            <a:ext cx="432619"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B1C03687-FEE4-3349-2526-86836239474C}"/>
              </a:ext>
            </a:extLst>
          </p:cNvPr>
          <p:cNvSpPr txBox="1"/>
          <p:nvPr/>
        </p:nvSpPr>
        <p:spPr>
          <a:xfrm>
            <a:off x="4134471" y="3475697"/>
            <a:ext cx="43261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29266954-D8B7-3C88-776C-049E99BA90C4}"/>
              </a:ext>
            </a:extLst>
          </p:cNvPr>
          <p:cNvSpPr txBox="1"/>
          <p:nvPr/>
        </p:nvSpPr>
        <p:spPr>
          <a:xfrm>
            <a:off x="4896472" y="3470780"/>
            <a:ext cx="432619" cy="369332"/>
          </a:xfrm>
          <a:prstGeom prst="rect">
            <a:avLst/>
          </a:prstGeom>
          <a:noFill/>
        </p:spPr>
        <p:txBody>
          <a:bodyPr wrap="square" rtlCol="0">
            <a:spAutoFit/>
          </a:bodyPr>
          <a:lstStyle/>
          <a:p>
            <a:r>
              <a:rPr lang="en-IN" dirty="0"/>
              <a:t>4</a:t>
            </a:r>
          </a:p>
        </p:txBody>
      </p:sp>
      <p:sp>
        <p:nvSpPr>
          <p:cNvPr id="11" name="TextBox 10">
            <a:extLst>
              <a:ext uri="{FF2B5EF4-FFF2-40B4-BE49-F238E27FC236}">
                <a16:creationId xmlns:a16="http://schemas.microsoft.com/office/drawing/2014/main" id="{34DA50EA-763A-D592-94C3-15F74B173113}"/>
              </a:ext>
            </a:extLst>
          </p:cNvPr>
          <p:cNvSpPr txBox="1"/>
          <p:nvPr/>
        </p:nvSpPr>
        <p:spPr>
          <a:xfrm>
            <a:off x="5687970" y="3465862"/>
            <a:ext cx="432619" cy="369332"/>
          </a:xfrm>
          <a:prstGeom prst="rect">
            <a:avLst/>
          </a:prstGeom>
          <a:noFill/>
        </p:spPr>
        <p:txBody>
          <a:bodyPr wrap="square" rtlCol="0">
            <a:spAutoFit/>
          </a:bodyPr>
          <a:lstStyle/>
          <a:p>
            <a:r>
              <a:rPr lang="en-IN" dirty="0"/>
              <a:t>5</a:t>
            </a:r>
          </a:p>
        </p:txBody>
      </p:sp>
      <p:sp>
        <p:nvSpPr>
          <p:cNvPr id="12" name="TextBox 11">
            <a:extLst>
              <a:ext uri="{FF2B5EF4-FFF2-40B4-BE49-F238E27FC236}">
                <a16:creationId xmlns:a16="http://schemas.microsoft.com/office/drawing/2014/main" id="{C6950302-A777-9AF6-5C8A-CA615042231D}"/>
              </a:ext>
            </a:extLst>
          </p:cNvPr>
          <p:cNvSpPr txBox="1"/>
          <p:nvPr/>
        </p:nvSpPr>
        <p:spPr>
          <a:xfrm>
            <a:off x="6518798" y="3431448"/>
            <a:ext cx="432619" cy="369332"/>
          </a:xfrm>
          <a:prstGeom prst="rect">
            <a:avLst/>
          </a:prstGeom>
          <a:noFill/>
        </p:spPr>
        <p:txBody>
          <a:bodyPr wrap="square" rtlCol="0">
            <a:spAutoFit/>
          </a:bodyPr>
          <a:lstStyle/>
          <a:p>
            <a:r>
              <a:rPr lang="en-IN" dirty="0"/>
              <a:t>6</a:t>
            </a:r>
          </a:p>
        </p:txBody>
      </p:sp>
      <p:sp>
        <p:nvSpPr>
          <p:cNvPr id="13" name="TextBox 12">
            <a:extLst>
              <a:ext uri="{FF2B5EF4-FFF2-40B4-BE49-F238E27FC236}">
                <a16:creationId xmlns:a16="http://schemas.microsoft.com/office/drawing/2014/main" id="{EEBEDAA6-AD1D-5CD3-16D6-23B5F015794F}"/>
              </a:ext>
            </a:extLst>
          </p:cNvPr>
          <p:cNvSpPr txBox="1"/>
          <p:nvPr/>
        </p:nvSpPr>
        <p:spPr>
          <a:xfrm>
            <a:off x="7280798" y="3446195"/>
            <a:ext cx="432619"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00050568-11A1-A6C0-C2A4-FC90DDDBE76A}"/>
              </a:ext>
            </a:extLst>
          </p:cNvPr>
          <p:cNvSpPr txBox="1"/>
          <p:nvPr/>
        </p:nvSpPr>
        <p:spPr>
          <a:xfrm>
            <a:off x="8052631" y="3441279"/>
            <a:ext cx="432619" cy="369332"/>
          </a:xfrm>
          <a:prstGeom prst="rect">
            <a:avLst/>
          </a:prstGeom>
          <a:noFill/>
        </p:spPr>
        <p:txBody>
          <a:bodyPr wrap="square" rtlCol="0">
            <a:spAutoFit/>
          </a:bodyPr>
          <a:lstStyle/>
          <a:p>
            <a:r>
              <a:rPr lang="en-IN" dirty="0"/>
              <a:t>8</a:t>
            </a:r>
          </a:p>
        </p:txBody>
      </p:sp>
      <p:sp>
        <p:nvSpPr>
          <p:cNvPr id="15" name="TextBox 14">
            <a:extLst>
              <a:ext uri="{FF2B5EF4-FFF2-40B4-BE49-F238E27FC236}">
                <a16:creationId xmlns:a16="http://schemas.microsoft.com/office/drawing/2014/main" id="{CF5F37D9-1027-D5F3-2753-C48011DDE108}"/>
              </a:ext>
            </a:extLst>
          </p:cNvPr>
          <p:cNvSpPr txBox="1"/>
          <p:nvPr/>
        </p:nvSpPr>
        <p:spPr>
          <a:xfrm>
            <a:off x="8853961" y="3436362"/>
            <a:ext cx="432619"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34737591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Binary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extLst>
              <p:ext uri="{D42A27DB-BD31-4B8C-83A1-F6EECF244321}">
                <p14:modId xmlns:p14="http://schemas.microsoft.com/office/powerpoint/2010/main" val="3851570208"/>
              </p:ext>
            </p:extLst>
          </p:nvPr>
        </p:nvGraphicFramePr>
        <p:xfrm>
          <a:off x="1521595" y="3048034"/>
          <a:ext cx="8690814" cy="370840"/>
        </p:xfrm>
        <a:graphic>
          <a:graphicData uri="http://schemas.openxmlformats.org/drawingml/2006/table">
            <a:tbl>
              <a:tblPr bandRow="1">
                <a:tableStyleId>{5C22544A-7EE6-4342-B048-85BDC9FD1C3A}</a:tableStyleId>
              </a:tblPr>
              <a:tblGrid>
                <a:gridCol w="790074">
                  <a:extLst>
                    <a:ext uri="{9D8B030D-6E8A-4147-A177-3AD203B41FA5}">
                      <a16:colId xmlns:a16="http://schemas.microsoft.com/office/drawing/2014/main" val="460365180"/>
                    </a:ext>
                  </a:extLst>
                </a:gridCol>
                <a:gridCol w="790074">
                  <a:extLst>
                    <a:ext uri="{9D8B030D-6E8A-4147-A177-3AD203B41FA5}">
                      <a16:colId xmlns:a16="http://schemas.microsoft.com/office/drawing/2014/main" val="3733021297"/>
                    </a:ext>
                  </a:extLst>
                </a:gridCol>
                <a:gridCol w="790074">
                  <a:extLst>
                    <a:ext uri="{9D8B030D-6E8A-4147-A177-3AD203B41FA5}">
                      <a16:colId xmlns:a16="http://schemas.microsoft.com/office/drawing/2014/main" val="3857380643"/>
                    </a:ext>
                  </a:extLst>
                </a:gridCol>
                <a:gridCol w="790074">
                  <a:extLst>
                    <a:ext uri="{9D8B030D-6E8A-4147-A177-3AD203B41FA5}">
                      <a16:colId xmlns:a16="http://schemas.microsoft.com/office/drawing/2014/main" val="946908455"/>
                    </a:ext>
                  </a:extLst>
                </a:gridCol>
                <a:gridCol w="790074">
                  <a:extLst>
                    <a:ext uri="{9D8B030D-6E8A-4147-A177-3AD203B41FA5}">
                      <a16:colId xmlns:a16="http://schemas.microsoft.com/office/drawing/2014/main" val="2718889950"/>
                    </a:ext>
                  </a:extLst>
                </a:gridCol>
                <a:gridCol w="790074">
                  <a:extLst>
                    <a:ext uri="{9D8B030D-6E8A-4147-A177-3AD203B41FA5}">
                      <a16:colId xmlns:a16="http://schemas.microsoft.com/office/drawing/2014/main" val="2626748093"/>
                    </a:ext>
                  </a:extLst>
                </a:gridCol>
                <a:gridCol w="790074">
                  <a:extLst>
                    <a:ext uri="{9D8B030D-6E8A-4147-A177-3AD203B41FA5}">
                      <a16:colId xmlns:a16="http://schemas.microsoft.com/office/drawing/2014/main" val="3264227611"/>
                    </a:ext>
                  </a:extLst>
                </a:gridCol>
                <a:gridCol w="790074">
                  <a:extLst>
                    <a:ext uri="{9D8B030D-6E8A-4147-A177-3AD203B41FA5}">
                      <a16:colId xmlns:a16="http://schemas.microsoft.com/office/drawing/2014/main" val="3036685643"/>
                    </a:ext>
                  </a:extLst>
                </a:gridCol>
                <a:gridCol w="790074">
                  <a:extLst>
                    <a:ext uri="{9D8B030D-6E8A-4147-A177-3AD203B41FA5}">
                      <a16:colId xmlns:a16="http://schemas.microsoft.com/office/drawing/2014/main" val="1005485086"/>
                    </a:ext>
                  </a:extLst>
                </a:gridCol>
                <a:gridCol w="790074">
                  <a:extLst>
                    <a:ext uri="{9D8B030D-6E8A-4147-A177-3AD203B41FA5}">
                      <a16:colId xmlns:a16="http://schemas.microsoft.com/office/drawing/2014/main" val="2949890871"/>
                    </a:ext>
                  </a:extLst>
                </a:gridCol>
                <a:gridCol w="790074">
                  <a:extLst>
                    <a:ext uri="{9D8B030D-6E8A-4147-A177-3AD203B41FA5}">
                      <a16:colId xmlns:a16="http://schemas.microsoft.com/office/drawing/2014/main" val="2139299303"/>
                    </a:ext>
                  </a:extLst>
                </a:gridCol>
              </a:tblGrid>
              <a:tr h="370840">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65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75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81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64633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search 74</a:t>
            </a:r>
          </a:p>
        </p:txBody>
      </p:sp>
      <p:sp>
        <p:nvSpPr>
          <p:cNvPr id="3" name="TextBox 2">
            <a:extLst>
              <a:ext uri="{FF2B5EF4-FFF2-40B4-BE49-F238E27FC236}">
                <a16:creationId xmlns:a16="http://schemas.microsoft.com/office/drawing/2014/main" id="{EC864EB8-50D3-69CF-6949-7854D99CF9C2}"/>
              </a:ext>
            </a:extLst>
          </p:cNvPr>
          <p:cNvSpPr txBox="1"/>
          <p:nvPr/>
        </p:nvSpPr>
        <p:spPr>
          <a:xfrm>
            <a:off x="1700984" y="3460953"/>
            <a:ext cx="432619"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D072ED94-36EC-F0D5-B2DE-FB6818366A4B}"/>
              </a:ext>
            </a:extLst>
          </p:cNvPr>
          <p:cNvSpPr txBox="1"/>
          <p:nvPr/>
        </p:nvSpPr>
        <p:spPr>
          <a:xfrm>
            <a:off x="9620881" y="3426540"/>
            <a:ext cx="432619" cy="369332"/>
          </a:xfrm>
          <a:prstGeom prst="rect">
            <a:avLst/>
          </a:prstGeom>
          <a:noFill/>
        </p:spPr>
        <p:txBody>
          <a:bodyPr wrap="square" rtlCol="0">
            <a:spAutoFit/>
          </a:bodyPr>
          <a:lstStyle/>
          <a:p>
            <a:r>
              <a:rPr lang="en-IN" dirty="0"/>
              <a:t>10</a:t>
            </a:r>
          </a:p>
        </p:txBody>
      </p:sp>
      <p:sp>
        <p:nvSpPr>
          <p:cNvPr id="7" name="TextBox 6">
            <a:extLst>
              <a:ext uri="{FF2B5EF4-FFF2-40B4-BE49-F238E27FC236}">
                <a16:creationId xmlns:a16="http://schemas.microsoft.com/office/drawing/2014/main" id="{3B54C761-9AD7-DE7B-B156-152BCE68D1E2}"/>
              </a:ext>
            </a:extLst>
          </p:cNvPr>
          <p:cNvSpPr txBox="1"/>
          <p:nvPr/>
        </p:nvSpPr>
        <p:spPr>
          <a:xfrm>
            <a:off x="2521979" y="3475702"/>
            <a:ext cx="432619"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149FDB7-9F18-EEC5-5564-2AEE734B58B4}"/>
              </a:ext>
            </a:extLst>
          </p:cNvPr>
          <p:cNvSpPr txBox="1"/>
          <p:nvPr/>
        </p:nvSpPr>
        <p:spPr>
          <a:xfrm>
            <a:off x="3342973" y="3490447"/>
            <a:ext cx="432619"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B1C03687-FEE4-3349-2526-86836239474C}"/>
              </a:ext>
            </a:extLst>
          </p:cNvPr>
          <p:cNvSpPr txBox="1"/>
          <p:nvPr/>
        </p:nvSpPr>
        <p:spPr>
          <a:xfrm>
            <a:off x="4134471" y="3475697"/>
            <a:ext cx="43261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29266954-D8B7-3C88-776C-049E99BA90C4}"/>
              </a:ext>
            </a:extLst>
          </p:cNvPr>
          <p:cNvSpPr txBox="1"/>
          <p:nvPr/>
        </p:nvSpPr>
        <p:spPr>
          <a:xfrm>
            <a:off x="4896472" y="3470780"/>
            <a:ext cx="432619" cy="369332"/>
          </a:xfrm>
          <a:prstGeom prst="rect">
            <a:avLst/>
          </a:prstGeom>
          <a:noFill/>
        </p:spPr>
        <p:txBody>
          <a:bodyPr wrap="square" rtlCol="0">
            <a:spAutoFit/>
          </a:bodyPr>
          <a:lstStyle/>
          <a:p>
            <a:r>
              <a:rPr lang="en-IN" dirty="0"/>
              <a:t>4</a:t>
            </a:r>
          </a:p>
        </p:txBody>
      </p:sp>
      <p:sp>
        <p:nvSpPr>
          <p:cNvPr id="11" name="TextBox 10">
            <a:extLst>
              <a:ext uri="{FF2B5EF4-FFF2-40B4-BE49-F238E27FC236}">
                <a16:creationId xmlns:a16="http://schemas.microsoft.com/office/drawing/2014/main" id="{34DA50EA-763A-D592-94C3-15F74B173113}"/>
              </a:ext>
            </a:extLst>
          </p:cNvPr>
          <p:cNvSpPr txBox="1"/>
          <p:nvPr/>
        </p:nvSpPr>
        <p:spPr>
          <a:xfrm>
            <a:off x="5687970" y="3465862"/>
            <a:ext cx="432619" cy="369332"/>
          </a:xfrm>
          <a:prstGeom prst="rect">
            <a:avLst/>
          </a:prstGeom>
          <a:noFill/>
        </p:spPr>
        <p:txBody>
          <a:bodyPr wrap="square" rtlCol="0">
            <a:spAutoFit/>
          </a:bodyPr>
          <a:lstStyle/>
          <a:p>
            <a:r>
              <a:rPr lang="en-IN" dirty="0"/>
              <a:t>5</a:t>
            </a:r>
          </a:p>
        </p:txBody>
      </p:sp>
      <p:sp>
        <p:nvSpPr>
          <p:cNvPr id="12" name="TextBox 11">
            <a:extLst>
              <a:ext uri="{FF2B5EF4-FFF2-40B4-BE49-F238E27FC236}">
                <a16:creationId xmlns:a16="http://schemas.microsoft.com/office/drawing/2014/main" id="{C6950302-A777-9AF6-5C8A-CA615042231D}"/>
              </a:ext>
            </a:extLst>
          </p:cNvPr>
          <p:cNvSpPr txBox="1"/>
          <p:nvPr/>
        </p:nvSpPr>
        <p:spPr>
          <a:xfrm>
            <a:off x="6518798" y="3431448"/>
            <a:ext cx="432619" cy="369332"/>
          </a:xfrm>
          <a:prstGeom prst="rect">
            <a:avLst/>
          </a:prstGeom>
          <a:noFill/>
        </p:spPr>
        <p:txBody>
          <a:bodyPr wrap="square" rtlCol="0">
            <a:spAutoFit/>
          </a:bodyPr>
          <a:lstStyle/>
          <a:p>
            <a:r>
              <a:rPr lang="en-IN" dirty="0"/>
              <a:t>6</a:t>
            </a:r>
          </a:p>
        </p:txBody>
      </p:sp>
      <p:sp>
        <p:nvSpPr>
          <p:cNvPr id="13" name="TextBox 12">
            <a:extLst>
              <a:ext uri="{FF2B5EF4-FFF2-40B4-BE49-F238E27FC236}">
                <a16:creationId xmlns:a16="http://schemas.microsoft.com/office/drawing/2014/main" id="{EEBEDAA6-AD1D-5CD3-16D6-23B5F015794F}"/>
              </a:ext>
            </a:extLst>
          </p:cNvPr>
          <p:cNvSpPr txBox="1"/>
          <p:nvPr/>
        </p:nvSpPr>
        <p:spPr>
          <a:xfrm>
            <a:off x="7280798" y="3446195"/>
            <a:ext cx="432619"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00050568-11A1-A6C0-C2A4-FC90DDDBE76A}"/>
              </a:ext>
            </a:extLst>
          </p:cNvPr>
          <p:cNvSpPr txBox="1"/>
          <p:nvPr/>
        </p:nvSpPr>
        <p:spPr>
          <a:xfrm>
            <a:off x="8052631" y="3441279"/>
            <a:ext cx="432619" cy="369332"/>
          </a:xfrm>
          <a:prstGeom prst="rect">
            <a:avLst/>
          </a:prstGeom>
          <a:noFill/>
        </p:spPr>
        <p:txBody>
          <a:bodyPr wrap="square" rtlCol="0">
            <a:spAutoFit/>
          </a:bodyPr>
          <a:lstStyle/>
          <a:p>
            <a:r>
              <a:rPr lang="en-IN" dirty="0"/>
              <a:t>8</a:t>
            </a:r>
          </a:p>
        </p:txBody>
      </p:sp>
      <p:sp>
        <p:nvSpPr>
          <p:cNvPr id="15" name="TextBox 14">
            <a:extLst>
              <a:ext uri="{FF2B5EF4-FFF2-40B4-BE49-F238E27FC236}">
                <a16:creationId xmlns:a16="http://schemas.microsoft.com/office/drawing/2014/main" id="{CF5F37D9-1027-D5F3-2753-C48011DDE108}"/>
              </a:ext>
            </a:extLst>
          </p:cNvPr>
          <p:cNvSpPr txBox="1"/>
          <p:nvPr/>
        </p:nvSpPr>
        <p:spPr>
          <a:xfrm>
            <a:off x="8853961" y="3436362"/>
            <a:ext cx="432619"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64488071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Binary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extLst>
              <p:ext uri="{D42A27DB-BD31-4B8C-83A1-F6EECF244321}">
                <p14:modId xmlns:p14="http://schemas.microsoft.com/office/powerpoint/2010/main" val="1635834909"/>
              </p:ext>
            </p:extLst>
          </p:nvPr>
        </p:nvGraphicFramePr>
        <p:xfrm>
          <a:off x="1521595" y="3048034"/>
          <a:ext cx="8690814" cy="370840"/>
        </p:xfrm>
        <a:graphic>
          <a:graphicData uri="http://schemas.openxmlformats.org/drawingml/2006/table">
            <a:tbl>
              <a:tblPr bandRow="1">
                <a:tableStyleId>{5C22544A-7EE6-4342-B048-85BDC9FD1C3A}</a:tableStyleId>
              </a:tblPr>
              <a:tblGrid>
                <a:gridCol w="790074">
                  <a:extLst>
                    <a:ext uri="{9D8B030D-6E8A-4147-A177-3AD203B41FA5}">
                      <a16:colId xmlns:a16="http://schemas.microsoft.com/office/drawing/2014/main" val="460365180"/>
                    </a:ext>
                  </a:extLst>
                </a:gridCol>
                <a:gridCol w="790074">
                  <a:extLst>
                    <a:ext uri="{9D8B030D-6E8A-4147-A177-3AD203B41FA5}">
                      <a16:colId xmlns:a16="http://schemas.microsoft.com/office/drawing/2014/main" val="3733021297"/>
                    </a:ext>
                  </a:extLst>
                </a:gridCol>
                <a:gridCol w="790074">
                  <a:extLst>
                    <a:ext uri="{9D8B030D-6E8A-4147-A177-3AD203B41FA5}">
                      <a16:colId xmlns:a16="http://schemas.microsoft.com/office/drawing/2014/main" val="3857380643"/>
                    </a:ext>
                  </a:extLst>
                </a:gridCol>
                <a:gridCol w="790074">
                  <a:extLst>
                    <a:ext uri="{9D8B030D-6E8A-4147-A177-3AD203B41FA5}">
                      <a16:colId xmlns:a16="http://schemas.microsoft.com/office/drawing/2014/main" val="946908455"/>
                    </a:ext>
                  </a:extLst>
                </a:gridCol>
                <a:gridCol w="790074">
                  <a:extLst>
                    <a:ext uri="{9D8B030D-6E8A-4147-A177-3AD203B41FA5}">
                      <a16:colId xmlns:a16="http://schemas.microsoft.com/office/drawing/2014/main" val="2718889950"/>
                    </a:ext>
                  </a:extLst>
                </a:gridCol>
                <a:gridCol w="790074">
                  <a:extLst>
                    <a:ext uri="{9D8B030D-6E8A-4147-A177-3AD203B41FA5}">
                      <a16:colId xmlns:a16="http://schemas.microsoft.com/office/drawing/2014/main" val="2626748093"/>
                    </a:ext>
                  </a:extLst>
                </a:gridCol>
                <a:gridCol w="790074">
                  <a:extLst>
                    <a:ext uri="{9D8B030D-6E8A-4147-A177-3AD203B41FA5}">
                      <a16:colId xmlns:a16="http://schemas.microsoft.com/office/drawing/2014/main" val="3264227611"/>
                    </a:ext>
                  </a:extLst>
                </a:gridCol>
                <a:gridCol w="790074">
                  <a:extLst>
                    <a:ext uri="{9D8B030D-6E8A-4147-A177-3AD203B41FA5}">
                      <a16:colId xmlns:a16="http://schemas.microsoft.com/office/drawing/2014/main" val="3036685643"/>
                    </a:ext>
                  </a:extLst>
                </a:gridCol>
                <a:gridCol w="790074">
                  <a:extLst>
                    <a:ext uri="{9D8B030D-6E8A-4147-A177-3AD203B41FA5}">
                      <a16:colId xmlns:a16="http://schemas.microsoft.com/office/drawing/2014/main" val="1005485086"/>
                    </a:ext>
                  </a:extLst>
                </a:gridCol>
                <a:gridCol w="790074">
                  <a:extLst>
                    <a:ext uri="{9D8B030D-6E8A-4147-A177-3AD203B41FA5}">
                      <a16:colId xmlns:a16="http://schemas.microsoft.com/office/drawing/2014/main" val="2949890871"/>
                    </a:ext>
                  </a:extLst>
                </a:gridCol>
                <a:gridCol w="790074">
                  <a:extLst>
                    <a:ext uri="{9D8B030D-6E8A-4147-A177-3AD203B41FA5}">
                      <a16:colId xmlns:a16="http://schemas.microsoft.com/office/drawing/2014/main" val="2139299303"/>
                    </a:ext>
                  </a:extLst>
                </a:gridCol>
              </a:tblGrid>
              <a:tr h="370840">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65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75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79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81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64633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search 74</a:t>
            </a:r>
          </a:p>
        </p:txBody>
      </p:sp>
      <p:sp>
        <p:nvSpPr>
          <p:cNvPr id="3" name="TextBox 2">
            <a:extLst>
              <a:ext uri="{FF2B5EF4-FFF2-40B4-BE49-F238E27FC236}">
                <a16:creationId xmlns:a16="http://schemas.microsoft.com/office/drawing/2014/main" id="{EC864EB8-50D3-69CF-6949-7854D99CF9C2}"/>
              </a:ext>
            </a:extLst>
          </p:cNvPr>
          <p:cNvSpPr txBox="1"/>
          <p:nvPr/>
        </p:nvSpPr>
        <p:spPr>
          <a:xfrm>
            <a:off x="1700984" y="3460953"/>
            <a:ext cx="432619"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D072ED94-36EC-F0D5-B2DE-FB6818366A4B}"/>
              </a:ext>
            </a:extLst>
          </p:cNvPr>
          <p:cNvSpPr txBox="1"/>
          <p:nvPr/>
        </p:nvSpPr>
        <p:spPr>
          <a:xfrm>
            <a:off x="9620881" y="3426540"/>
            <a:ext cx="432619" cy="369332"/>
          </a:xfrm>
          <a:prstGeom prst="rect">
            <a:avLst/>
          </a:prstGeom>
          <a:noFill/>
        </p:spPr>
        <p:txBody>
          <a:bodyPr wrap="square" rtlCol="0">
            <a:spAutoFit/>
          </a:bodyPr>
          <a:lstStyle/>
          <a:p>
            <a:r>
              <a:rPr lang="en-IN" dirty="0"/>
              <a:t>10</a:t>
            </a:r>
          </a:p>
        </p:txBody>
      </p:sp>
      <p:sp>
        <p:nvSpPr>
          <p:cNvPr id="7" name="TextBox 6">
            <a:extLst>
              <a:ext uri="{FF2B5EF4-FFF2-40B4-BE49-F238E27FC236}">
                <a16:creationId xmlns:a16="http://schemas.microsoft.com/office/drawing/2014/main" id="{3B54C761-9AD7-DE7B-B156-152BCE68D1E2}"/>
              </a:ext>
            </a:extLst>
          </p:cNvPr>
          <p:cNvSpPr txBox="1"/>
          <p:nvPr/>
        </p:nvSpPr>
        <p:spPr>
          <a:xfrm>
            <a:off x="2521979" y="3475702"/>
            <a:ext cx="432619"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149FDB7-9F18-EEC5-5564-2AEE734B58B4}"/>
              </a:ext>
            </a:extLst>
          </p:cNvPr>
          <p:cNvSpPr txBox="1"/>
          <p:nvPr/>
        </p:nvSpPr>
        <p:spPr>
          <a:xfrm>
            <a:off x="3342973" y="3490447"/>
            <a:ext cx="432619"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B1C03687-FEE4-3349-2526-86836239474C}"/>
              </a:ext>
            </a:extLst>
          </p:cNvPr>
          <p:cNvSpPr txBox="1"/>
          <p:nvPr/>
        </p:nvSpPr>
        <p:spPr>
          <a:xfrm>
            <a:off x="4134471" y="3475697"/>
            <a:ext cx="43261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29266954-D8B7-3C88-776C-049E99BA90C4}"/>
              </a:ext>
            </a:extLst>
          </p:cNvPr>
          <p:cNvSpPr txBox="1"/>
          <p:nvPr/>
        </p:nvSpPr>
        <p:spPr>
          <a:xfrm>
            <a:off x="4896472" y="3470780"/>
            <a:ext cx="432619" cy="369332"/>
          </a:xfrm>
          <a:prstGeom prst="rect">
            <a:avLst/>
          </a:prstGeom>
          <a:noFill/>
        </p:spPr>
        <p:txBody>
          <a:bodyPr wrap="square" rtlCol="0">
            <a:spAutoFit/>
          </a:bodyPr>
          <a:lstStyle/>
          <a:p>
            <a:r>
              <a:rPr lang="en-IN" dirty="0"/>
              <a:t>4</a:t>
            </a:r>
          </a:p>
        </p:txBody>
      </p:sp>
      <p:sp>
        <p:nvSpPr>
          <p:cNvPr id="11" name="TextBox 10">
            <a:extLst>
              <a:ext uri="{FF2B5EF4-FFF2-40B4-BE49-F238E27FC236}">
                <a16:creationId xmlns:a16="http://schemas.microsoft.com/office/drawing/2014/main" id="{34DA50EA-763A-D592-94C3-15F74B173113}"/>
              </a:ext>
            </a:extLst>
          </p:cNvPr>
          <p:cNvSpPr txBox="1"/>
          <p:nvPr/>
        </p:nvSpPr>
        <p:spPr>
          <a:xfrm>
            <a:off x="5687970" y="3465862"/>
            <a:ext cx="432619" cy="369332"/>
          </a:xfrm>
          <a:prstGeom prst="rect">
            <a:avLst/>
          </a:prstGeom>
          <a:noFill/>
        </p:spPr>
        <p:txBody>
          <a:bodyPr wrap="square" rtlCol="0">
            <a:spAutoFit/>
          </a:bodyPr>
          <a:lstStyle/>
          <a:p>
            <a:r>
              <a:rPr lang="en-IN" dirty="0"/>
              <a:t>5</a:t>
            </a:r>
          </a:p>
        </p:txBody>
      </p:sp>
      <p:sp>
        <p:nvSpPr>
          <p:cNvPr id="12" name="TextBox 11">
            <a:extLst>
              <a:ext uri="{FF2B5EF4-FFF2-40B4-BE49-F238E27FC236}">
                <a16:creationId xmlns:a16="http://schemas.microsoft.com/office/drawing/2014/main" id="{C6950302-A777-9AF6-5C8A-CA615042231D}"/>
              </a:ext>
            </a:extLst>
          </p:cNvPr>
          <p:cNvSpPr txBox="1"/>
          <p:nvPr/>
        </p:nvSpPr>
        <p:spPr>
          <a:xfrm>
            <a:off x="6518798" y="3431448"/>
            <a:ext cx="432619" cy="369332"/>
          </a:xfrm>
          <a:prstGeom prst="rect">
            <a:avLst/>
          </a:prstGeom>
          <a:noFill/>
        </p:spPr>
        <p:txBody>
          <a:bodyPr wrap="square" rtlCol="0">
            <a:spAutoFit/>
          </a:bodyPr>
          <a:lstStyle/>
          <a:p>
            <a:r>
              <a:rPr lang="en-IN" dirty="0"/>
              <a:t>6</a:t>
            </a:r>
          </a:p>
        </p:txBody>
      </p:sp>
      <p:sp>
        <p:nvSpPr>
          <p:cNvPr id="13" name="TextBox 12">
            <a:extLst>
              <a:ext uri="{FF2B5EF4-FFF2-40B4-BE49-F238E27FC236}">
                <a16:creationId xmlns:a16="http://schemas.microsoft.com/office/drawing/2014/main" id="{EEBEDAA6-AD1D-5CD3-16D6-23B5F015794F}"/>
              </a:ext>
            </a:extLst>
          </p:cNvPr>
          <p:cNvSpPr txBox="1"/>
          <p:nvPr/>
        </p:nvSpPr>
        <p:spPr>
          <a:xfrm>
            <a:off x="7280798" y="3446195"/>
            <a:ext cx="432619"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00050568-11A1-A6C0-C2A4-FC90DDDBE76A}"/>
              </a:ext>
            </a:extLst>
          </p:cNvPr>
          <p:cNvSpPr txBox="1"/>
          <p:nvPr/>
        </p:nvSpPr>
        <p:spPr>
          <a:xfrm>
            <a:off x="8052631" y="3441279"/>
            <a:ext cx="432619" cy="369332"/>
          </a:xfrm>
          <a:prstGeom prst="rect">
            <a:avLst/>
          </a:prstGeom>
          <a:noFill/>
        </p:spPr>
        <p:txBody>
          <a:bodyPr wrap="square" rtlCol="0">
            <a:spAutoFit/>
          </a:bodyPr>
          <a:lstStyle/>
          <a:p>
            <a:r>
              <a:rPr lang="en-IN" dirty="0"/>
              <a:t>8</a:t>
            </a:r>
          </a:p>
        </p:txBody>
      </p:sp>
      <p:sp>
        <p:nvSpPr>
          <p:cNvPr id="15" name="TextBox 14">
            <a:extLst>
              <a:ext uri="{FF2B5EF4-FFF2-40B4-BE49-F238E27FC236}">
                <a16:creationId xmlns:a16="http://schemas.microsoft.com/office/drawing/2014/main" id="{CF5F37D9-1027-D5F3-2753-C48011DDE108}"/>
              </a:ext>
            </a:extLst>
          </p:cNvPr>
          <p:cNvSpPr txBox="1"/>
          <p:nvPr/>
        </p:nvSpPr>
        <p:spPr>
          <a:xfrm>
            <a:off x="8853961" y="3436362"/>
            <a:ext cx="432619"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75737921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Binary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nvPr>
        </p:nvGraphicFramePr>
        <p:xfrm>
          <a:off x="1521595" y="3048034"/>
          <a:ext cx="8690814" cy="370840"/>
        </p:xfrm>
        <a:graphic>
          <a:graphicData uri="http://schemas.openxmlformats.org/drawingml/2006/table">
            <a:tbl>
              <a:tblPr bandRow="1">
                <a:tableStyleId>{5C22544A-7EE6-4342-B048-85BDC9FD1C3A}</a:tableStyleId>
              </a:tblPr>
              <a:tblGrid>
                <a:gridCol w="790074">
                  <a:extLst>
                    <a:ext uri="{9D8B030D-6E8A-4147-A177-3AD203B41FA5}">
                      <a16:colId xmlns:a16="http://schemas.microsoft.com/office/drawing/2014/main" val="460365180"/>
                    </a:ext>
                  </a:extLst>
                </a:gridCol>
                <a:gridCol w="790074">
                  <a:extLst>
                    <a:ext uri="{9D8B030D-6E8A-4147-A177-3AD203B41FA5}">
                      <a16:colId xmlns:a16="http://schemas.microsoft.com/office/drawing/2014/main" val="3733021297"/>
                    </a:ext>
                  </a:extLst>
                </a:gridCol>
                <a:gridCol w="790074">
                  <a:extLst>
                    <a:ext uri="{9D8B030D-6E8A-4147-A177-3AD203B41FA5}">
                      <a16:colId xmlns:a16="http://schemas.microsoft.com/office/drawing/2014/main" val="3857380643"/>
                    </a:ext>
                  </a:extLst>
                </a:gridCol>
                <a:gridCol w="790074">
                  <a:extLst>
                    <a:ext uri="{9D8B030D-6E8A-4147-A177-3AD203B41FA5}">
                      <a16:colId xmlns:a16="http://schemas.microsoft.com/office/drawing/2014/main" val="946908455"/>
                    </a:ext>
                  </a:extLst>
                </a:gridCol>
                <a:gridCol w="790074">
                  <a:extLst>
                    <a:ext uri="{9D8B030D-6E8A-4147-A177-3AD203B41FA5}">
                      <a16:colId xmlns:a16="http://schemas.microsoft.com/office/drawing/2014/main" val="2718889950"/>
                    </a:ext>
                  </a:extLst>
                </a:gridCol>
                <a:gridCol w="790074">
                  <a:extLst>
                    <a:ext uri="{9D8B030D-6E8A-4147-A177-3AD203B41FA5}">
                      <a16:colId xmlns:a16="http://schemas.microsoft.com/office/drawing/2014/main" val="2626748093"/>
                    </a:ext>
                  </a:extLst>
                </a:gridCol>
                <a:gridCol w="790074">
                  <a:extLst>
                    <a:ext uri="{9D8B030D-6E8A-4147-A177-3AD203B41FA5}">
                      <a16:colId xmlns:a16="http://schemas.microsoft.com/office/drawing/2014/main" val="3264227611"/>
                    </a:ext>
                  </a:extLst>
                </a:gridCol>
                <a:gridCol w="790074">
                  <a:extLst>
                    <a:ext uri="{9D8B030D-6E8A-4147-A177-3AD203B41FA5}">
                      <a16:colId xmlns:a16="http://schemas.microsoft.com/office/drawing/2014/main" val="3036685643"/>
                    </a:ext>
                  </a:extLst>
                </a:gridCol>
                <a:gridCol w="790074">
                  <a:extLst>
                    <a:ext uri="{9D8B030D-6E8A-4147-A177-3AD203B41FA5}">
                      <a16:colId xmlns:a16="http://schemas.microsoft.com/office/drawing/2014/main" val="1005485086"/>
                    </a:ext>
                  </a:extLst>
                </a:gridCol>
                <a:gridCol w="790074">
                  <a:extLst>
                    <a:ext uri="{9D8B030D-6E8A-4147-A177-3AD203B41FA5}">
                      <a16:colId xmlns:a16="http://schemas.microsoft.com/office/drawing/2014/main" val="2949890871"/>
                    </a:ext>
                  </a:extLst>
                </a:gridCol>
                <a:gridCol w="790074">
                  <a:extLst>
                    <a:ext uri="{9D8B030D-6E8A-4147-A177-3AD203B41FA5}">
                      <a16:colId xmlns:a16="http://schemas.microsoft.com/office/drawing/2014/main" val="2139299303"/>
                    </a:ext>
                  </a:extLst>
                </a:gridCol>
              </a:tblGrid>
              <a:tr h="370840">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65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75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79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latin typeface="Consolas" panose="020B0609020204030204" pitchFamily="49" charset="0"/>
                        </a:rPr>
                        <a:t>81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64633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search 74</a:t>
            </a:r>
          </a:p>
        </p:txBody>
      </p:sp>
      <p:sp>
        <p:nvSpPr>
          <p:cNvPr id="3" name="TextBox 2">
            <a:extLst>
              <a:ext uri="{FF2B5EF4-FFF2-40B4-BE49-F238E27FC236}">
                <a16:creationId xmlns:a16="http://schemas.microsoft.com/office/drawing/2014/main" id="{EC864EB8-50D3-69CF-6949-7854D99CF9C2}"/>
              </a:ext>
            </a:extLst>
          </p:cNvPr>
          <p:cNvSpPr txBox="1"/>
          <p:nvPr/>
        </p:nvSpPr>
        <p:spPr>
          <a:xfrm>
            <a:off x="1700984" y="3460953"/>
            <a:ext cx="432619"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D072ED94-36EC-F0D5-B2DE-FB6818366A4B}"/>
              </a:ext>
            </a:extLst>
          </p:cNvPr>
          <p:cNvSpPr txBox="1"/>
          <p:nvPr/>
        </p:nvSpPr>
        <p:spPr>
          <a:xfrm>
            <a:off x="9620881" y="3426540"/>
            <a:ext cx="432619" cy="369332"/>
          </a:xfrm>
          <a:prstGeom prst="rect">
            <a:avLst/>
          </a:prstGeom>
          <a:noFill/>
        </p:spPr>
        <p:txBody>
          <a:bodyPr wrap="square" rtlCol="0">
            <a:spAutoFit/>
          </a:bodyPr>
          <a:lstStyle/>
          <a:p>
            <a:r>
              <a:rPr lang="en-IN" dirty="0"/>
              <a:t>10</a:t>
            </a:r>
          </a:p>
        </p:txBody>
      </p:sp>
      <p:sp>
        <p:nvSpPr>
          <p:cNvPr id="7" name="TextBox 6">
            <a:extLst>
              <a:ext uri="{FF2B5EF4-FFF2-40B4-BE49-F238E27FC236}">
                <a16:creationId xmlns:a16="http://schemas.microsoft.com/office/drawing/2014/main" id="{3B54C761-9AD7-DE7B-B156-152BCE68D1E2}"/>
              </a:ext>
            </a:extLst>
          </p:cNvPr>
          <p:cNvSpPr txBox="1"/>
          <p:nvPr/>
        </p:nvSpPr>
        <p:spPr>
          <a:xfrm>
            <a:off x="2521979" y="3475702"/>
            <a:ext cx="432619"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149FDB7-9F18-EEC5-5564-2AEE734B58B4}"/>
              </a:ext>
            </a:extLst>
          </p:cNvPr>
          <p:cNvSpPr txBox="1"/>
          <p:nvPr/>
        </p:nvSpPr>
        <p:spPr>
          <a:xfrm>
            <a:off x="3342973" y="3490447"/>
            <a:ext cx="432619"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B1C03687-FEE4-3349-2526-86836239474C}"/>
              </a:ext>
            </a:extLst>
          </p:cNvPr>
          <p:cNvSpPr txBox="1"/>
          <p:nvPr/>
        </p:nvSpPr>
        <p:spPr>
          <a:xfrm>
            <a:off x="4134471" y="3475697"/>
            <a:ext cx="432619" cy="369332"/>
          </a:xfrm>
          <a:prstGeom prst="rect">
            <a:avLst/>
          </a:prstGeom>
          <a:noFill/>
        </p:spPr>
        <p:txBody>
          <a:bodyPr wrap="square" rtlCol="0">
            <a:spAutoFit/>
          </a:bodyPr>
          <a:lstStyle/>
          <a:p>
            <a:r>
              <a:rPr lang="en-IN" dirty="0"/>
              <a:t>3</a:t>
            </a:r>
          </a:p>
        </p:txBody>
      </p:sp>
      <p:sp>
        <p:nvSpPr>
          <p:cNvPr id="10" name="TextBox 9">
            <a:extLst>
              <a:ext uri="{FF2B5EF4-FFF2-40B4-BE49-F238E27FC236}">
                <a16:creationId xmlns:a16="http://schemas.microsoft.com/office/drawing/2014/main" id="{29266954-D8B7-3C88-776C-049E99BA90C4}"/>
              </a:ext>
            </a:extLst>
          </p:cNvPr>
          <p:cNvSpPr txBox="1"/>
          <p:nvPr/>
        </p:nvSpPr>
        <p:spPr>
          <a:xfrm>
            <a:off x="4896472" y="3470780"/>
            <a:ext cx="432619" cy="369332"/>
          </a:xfrm>
          <a:prstGeom prst="rect">
            <a:avLst/>
          </a:prstGeom>
          <a:noFill/>
        </p:spPr>
        <p:txBody>
          <a:bodyPr wrap="square" rtlCol="0">
            <a:spAutoFit/>
          </a:bodyPr>
          <a:lstStyle/>
          <a:p>
            <a:r>
              <a:rPr lang="en-IN" dirty="0"/>
              <a:t>4</a:t>
            </a:r>
          </a:p>
        </p:txBody>
      </p:sp>
      <p:sp>
        <p:nvSpPr>
          <p:cNvPr id="11" name="TextBox 10">
            <a:extLst>
              <a:ext uri="{FF2B5EF4-FFF2-40B4-BE49-F238E27FC236}">
                <a16:creationId xmlns:a16="http://schemas.microsoft.com/office/drawing/2014/main" id="{34DA50EA-763A-D592-94C3-15F74B173113}"/>
              </a:ext>
            </a:extLst>
          </p:cNvPr>
          <p:cNvSpPr txBox="1"/>
          <p:nvPr/>
        </p:nvSpPr>
        <p:spPr>
          <a:xfrm>
            <a:off x="5687970" y="3465862"/>
            <a:ext cx="432619" cy="369332"/>
          </a:xfrm>
          <a:prstGeom prst="rect">
            <a:avLst/>
          </a:prstGeom>
          <a:noFill/>
        </p:spPr>
        <p:txBody>
          <a:bodyPr wrap="square" rtlCol="0">
            <a:spAutoFit/>
          </a:bodyPr>
          <a:lstStyle/>
          <a:p>
            <a:r>
              <a:rPr lang="en-IN" dirty="0"/>
              <a:t>5</a:t>
            </a:r>
          </a:p>
        </p:txBody>
      </p:sp>
      <p:sp>
        <p:nvSpPr>
          <p:cNvPr id="12" name="TextBox 11">
            <a:extLst>
              <a:ext uri="{FF2B5EF4-FFF2-40B4-BE49-F238E27FC236}">
                <a16:creationId xmlns:a16="http://schemas.microsoft.com/office/drawing/2014/main" id="{C6950302-A777-9AF6-5C8A-CA615042231D}"/>
              </a:ext>
            </a:extLst>
          </p:cNvPr>
          <p:cNvSpPr txBox="1"/>
          <p:nvPr/>
        </p:nvSpPr>
        <p:spPr>
          <a:xfrm>
            <a:off x="6518798" y="3431448"/>
            <a:ext cx="432619" cy="369332"/>
          </a:xfrm>
          <a:prstGeom prst="rect">
            <a:avLst/>
          </a:prstGeom>
          <a:noFill/>
        </p:spPr>
        <p:txBody>
          <a:bodyPr wrap="square" rtlCol="0">
            <a:spAutoFit/>
          </a:bodyPr>
          <a:lstStyle/>
          <a:p>
            <a:r>
              <a:rPr lang="en-IN" dirty="0"/>
              <a:t>6</a:t>
            </a:r>
          </a:p>
        </p:txBody>
      </p:sp>
      <p:sp>
        <p:nvSpPr>
          <p:cNvPr id="13" name="TextBox 12">
            <a:extLst>
              <a:ext uri="{FF2B5EF4-FFF2-40B4-BE49-F238E27FC236}">
                <a16:creationId xmlns:a16="http://schemas.microsoft.com/office/drawing/2014/main" id="{EEBEDAA6-AD1D-5CD3-16D6-23B5F015794F}"/>
              </a:ext>
            </a:extLst>
          </p:cNvPr>
          <p:cNvSpPr txBox="1"/>
          <p:nvPr/>
        </p:nvSpPr>
        <p:spPr>
          <a:xfrm>
            <a:off x="7280798" y="3446195"/>
            <a:ext cx="432619"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00050568-11A1-A6C0-C2A4-FC90DDDBE76A}"/>
              </a:ext>
            </a:extLst>
          </p:cNvPr>
          <p:cNvSpPr txBox="1"/>
          <p:nvPr/>
        </p:nvSpPr>
        <p:spPr>
          <a:xfrm>
            <a:off x="8052631" y="3441279"/>
            <a:ext cx="432619" cy="369332"/>
          </a:xfrm>
          <a:prstGeom prst="rect">
            <a:avLst/>
          </a:prstGeom>
          <a:noFill/>
        </p:spPr>
        <p:txBody>
          <a:bodyPr wrap="square" rtlCol="0">
            <a:spAutoFit/>
          </a:bodyPr>
          <a:lstStyle/>
          <a:p>
            <a:r>
              <a:rPr lang="en-IN" dirty="0"/>
              <a:t>8</a:t>
            </a:r>
          </a:p>
        </p:txBody>
      </p:sp>
      <p:sp>
        <p:nvSpPr>
          <p:cNvPr id="15" name="TextBox 14">
            <a:extLst>
              <a:ext uri="{FF2B5EF4-FFF2-40B4-BE49-F238E27FC236}">
                <a16:creationId xmlns:a16="http://schemas.microsoft.com/office/drawing/2014/main" id="{CF5F37D9-1027-D5F3-2753-C48011DDE108}"/>
              </a:ext>
            </a:extLst>
          </p:cNvPr>
          <p:cNvSpPr txBox="1"/>
          <p:nvPr/>
        </p:nvSpPr>
        <p:spPr>
          <a:xfrm>
            <a:off x="8853961" y="3436362"/>
            <a:ext cx="432619"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32133417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AE83-5C33-4F82-A721-FA733D04F3D2}"/>
              </a:ext>
            </a:extLst>
          </p:cNvPr>
          <p:cNvSpPr>
            <a:spLocks noGrp="1"/>
          </p:cNvSpPr>
          <p:nvPr>
            <p:ph type="title"/>
          </p:nvPr>
        </p:nvSpPr>
        <p:spPr/>
        <p:txBody>
          <a:bodyPr/>
          <a:lstStyle/>
          <a:p>
            <a:r>
              <a:rPr lang="en-US" dirty="0"/>
              <a:t>Recursive solution</a:t>
            </a:r>
            <a:endParaRPr lang="en-IN" dirty="0"/>
          </a:p>
        </p:txBody>
      </p:sp>
      <p:sp>
        <p:nvSpPr>
          <p:cNvPr id="3" name="Content Placeholder 2">
            <a:extLst>
              <a:ext uri="{FF2B5EF4-FFF2-40B4-BE49-F238E27FC236}">
                <a16:creationId xmlns:a16="http://schemas.microsoft.com/office/drawing/2014/main" id="{45130C9E-53A2-4ACD-B9A5-3B94FFE5746E}"/>
              </a:ext>
            </a:extLst>
          </p:cNvPr>
          <p:cNvSpPr>
            <a:spLocks noGrp="1"/>
          </p:cNvSpPr>
          <p:nvPr>
            <p:ph idx="1"/>
          </p:nvPr>
        </p:nvSpPr>
        <p:spPr/>
        <p:txBody>
          <a:bodyPr>
            <a:normAutofit lnSpcReduction="10000"/>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lo, int hi);</a:t>
            </a:r>
          </a:p>
          <a:p>
            <a:pPr lvl="1"/>
            <a:r>
              <a:rPr lang="en-US" dirty="0"/>
              <a:t>Initially, </a:t>
            </a:r>
            <a:r>
              <a:rPr lang="en-US" dirty="0">
                <a:latin typeface="Consolas" panose="020B0609020204030204" pitchFamily="49" charset="0"/>
              </a:rPr>
              <a:t>lo</a:t>
            </a:r>
            <a:r>
              <a:rPr lang="en-US" dirty="0"/>
              <a:t> = 0 and hi = length(</a:t>
            </a:r>
            <a:r>
              <a:rPr lang="en-US" dirty="0" err="1">
                <a:latin typeface="Consolas" panose="020B0609020204030204" pitchFamily="49" charset="0"/>
              </a:rPr>
              <a:t>arr</a:t>
            </a:r>
            <a:r>
              <a:rPr lang="en-US" dirty="0">
                <a:latin typeface="Consolas" panose="020B0609020204030204" pitchFamily="49" charset="0"/>
              </a:rPr>
              <a:t>) - 1</a:t>
            </a:r>
          </a:p>
          <a:p>
            <a:pPr lvl="1"/>
            <a:r>
              <a:rPr lang="en-US" dirty="0" err="1">
                <a:latin typeface="Consolas" panose="020B0609020204030204" pitchFamily="49" charset="0"/>
              </a:rPr>
              <a:t>val</a:t>
            </a:r>
            <a:r>
              <a:rPr lang="en-US" dirty="0"/>
              <a:t> is the value being searched</a:t>
            </a:r>
          </a:p>
          <a:p>
            <a:r>
              <a:rPr lang="en-US" dirty="0"/>
              <a:t>Base cases</a:t>
            </a:r>
          </a:p>
          <a:p>
            <a:pPr lvl="1"/>
            <a:r>
              <a:rPr lang="en-US" dirty="0">
                <a:latin typeface="Consolas" panose="020B0609020204030204" pitchFamily="49" charset="0"/>
              </a:rPr>
              <a:t>if (lo &gt; hi) return -1</a:t>
            </a:r>
          </a:p>
          <a:p>
            <a:pPr lvl="1"/>
            <a:r>
              <a:rPr lang="en-US" dirty="0">
                <a:latin typeface="Consolas" panose="020B0609020204030204" pitchFamily="49" charset="0"/>
              </a:rPr>
              <a:t>mid = (lo + hi)/2</a:t>
            </a:r>
          </a:p>
          <a:p>
            <a:pPr lvl="1"/>
            <a:r>
              <a:rPr lang="en-US" dirty="0">
                <a:latin typeface="Consolas" panose="020B0609020204030204" pitchFamily="49" charset="0"/>
              </a:rPr>
              <a:t>if (</a:t>
            </a:r>
            <a:r>
              <a:rPr lang="en-US" dirty="0" err="1">
                <a:latin typeface="Consolas" panose="020B0609020204030204" pitchFamily="49" charset="0"/>
              </a:rPr>
              <a:t>arr</a:t>
            </a:r>
            <a:r>
              <a:rPr lang="en-US" dirty="0">
                <a:latin typeface="Consolas" panose="020B0609020204030204" pitchFamily="49" charset="0"/>
              </a:rPr>
              <a:t>[mid] == </a:t>
            </a:r>
            <a:r>
              <a:rPr lang="en-US" dirty="0" err="1">
                <a:latin typeface="Consolas" panose="020B0609020204030204" pitchFamily="49" charset="0"/>
              </a:rPr>
              <a:t>val</a:t>
            </a:r>
            <a:r>
              <a:rPr lang="en-US" dirty="0">
                <a:latin typeface="Consolas" panose="020B0609020204030204" pitchFamily="49" charset="0"/>
              </a:rPr>
              <a:t>) return mid</a:t>
            </a:r>
          </a:p>
          <a:p>
            <a:pPr lvl="1"/>
            <a:endParaRPr lang="en-US" dirty="0">
              <a:latin typeface="Consolas" panose="020B0609020204030204" pitchFamily="49" charset="0"/>
            </a:endParaRPr>
          </a:p>
          <a:p>
            <a:r>
              <a:rPr lang="en-US" dirty="0"/>
              <a:t>Recursive step</a:t>
            </a:r>
          </a:p>
          <a:p>
            <a:pPr lvl="1"/>
            <a:r>
              <a:rPr lang="en-US" dirty="0"/>
              <a:t>If </a:t>
            </a:r>
            <a:r>
              <a:rPr lang="en-US" dirty="0" err="1">
                <a:latin typeface="Consolas" panose="020B0609020204030204" pitchFamily="49" charset="0"/>
              </a:rPr>
              <a:t>val</a:t>
            </a:r>
            <a:r>
              <a:rPr lang="en-US" dirty="0"/>
              <a:t> &gt; </a:t>
            </a:r>
            <a:r>
              <a:rPr lang="en-US" dirty="0" err="1">
                <a:latin typeface="Consolas" panose="020B0609020204030204" pitchFamily="49" charset="0"/>
              </a:rPr>
              <a:t>arr</a:t>
            </a:r>
            <a:r>
              <a:rPr lang="en-US" dirty="0">
                <a:latin typeface="Consolas" panose="020B0609020204030204" pitchFamily="49" charset="0"/>
              </a:rPr>
              <a:t>[mid], </a:t>
            </a:r>
            <a:r>
              <a:rPr lang="en-US" dirty="0"/>
              <a:t>search the second half (</a:t>
            </a:r>
            <a:r>
              <a:rPr lang="en-US" dirty="0">
                <a:latin typeface="Consolas" panose="020B0609020204030204" pitchFamily="49" charset="0"/>
              </a:rPr>
              <a:t>mid+1, lo</a:t>
            </a:r>
            <a:r>
              <a:rPr lang="en-US" dirty="0"/>
              <a:t>), recursively </a:t>
            </a:r>
          </a:p>
          <a:p>
            <a:pPr lvl="1"/>
            <a:r>
              <a:rPr lang="en-US" dirty="0"/>
              <a:t>Otherwise, search the first half (</a:t>
            </a:r>
            <a:r>
              <a:rPr lang="en-US" dirty="0">
                <a:latin typeface="Consolas" panose="020B0609020204030204" pitchFamily="49" charset="0"/>
              </a:rPr>
              <a:t>lo, mid-1</a:t>
            </a:r>
            <a:r>
              <a:rPr lang="en-US" dirty="0"/>
              <a:t>)</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BED4034-3067-8D71-7D5B-181CE592B78D}"/>
                  </a:ext>
                </a:extLst>
              </p14:cNvPr>
              <p14:cNvContentPartPr/>
              <p14:nvPr/>
            </p14:nvContentPartPr>
            <p14:xfrm>
              <a:off x="2027880" y="2547720"/>
              <a:ext cx="4511520" cy="3119760"/>
            </p14:xfrm>
          </p:contentPart>
        </mc:Choice>
        <mc:Fallback xmlns="">
          <p:pic>
            <p:nvPicPr>
              <p:cNvPr id="4" name="Ink 3">
                <a:extLst>
                  <a:ext uri="{FF2B5EF4-FFF2-40B4-BE49-F238E27FC236}">
                    <a16:creationId xmlns:a16="http://schemas.microsoft.com/office/drawing/2014/main" id="{5BED4034-3067-8D71-7D5B-181CE592B78D}"/>
                  </a:ext>
                </a:extLst>
              </p:cNvPr>
              <p:cNvPicPr/>
              <p:nvPr/>
            </p:nvPicPr>
            <p:blipFill>
              <a:blip r:embed="rId3"/>
              <a:stretch>
                <a:fillRect/>
              </a:stretch>
            </p:blipFill>
            <p:spPr>
              <a:xfrm>
                <a:off x="2018520" y="2538360"/>
                <a:ext cx="4530240" cy="3138480"/>
              </a:xfrm>
              <a:prstGeom prst="rect">
                <a:avLst/>
              </a:prstGeom>
            </p:spPr>
          </p:pic>
        </mc:Fallback>
      </mc:AlternateContent>
    </p:spTree>
    <p:extLst>
      <p:ext uri="{BB962C8B-B14F-4D97-AF65-F5344CB8AC3E}">
        <p14:creationId xmlns:p14="http://schemas.microsoft.com/office/powerpoint/2010/main" val="1116900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13800524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5225-BE11-41AD-8DAF-4DA9B51A4754}"/>
              </a:ext>
            </a:extLst>
          </p:cNvPr>
          <p:cNvSpPr>
            <a:spLocks noGrp="1"/>
          </p:cNvSpPr>
          <p:nvPr>
            <p:ph type="title"/>
          </p:nvPr>
        </p:nvSpPr>
        <p:spPr/>
        <p:txBody>
          <a:bodyPr/>
          <a:lstStyle/>
          <a:p>
            <a:r>
              <a:rPr lang="en-US" dirty="0"/>
              <a:t>Recursive solution</a:t>
            </a:r>
            <a:endParaRPr lang="en-IN" dirty="0"/>
          </a:p>
        </p:txBody>
      </p:sp>
      <p:sp>
        <p:nvSpPr>
          <p:cNvPr id="4" name="TextBox 3">
            <a:extLst>
              <a:ext uri="{FF2B5EF4-FFF2-40B4-BE49-F238E27FC236}">
                <a16:creationId xmlns:a16="http://schemas.microsoft.com/office/drawing/2014/main" id="{6FF826CF-AC7C-4E70-8256-A77D4930C7CF}"/>
              </a:ext>
            </a:extLst>
          </p:cNvPr>
          <p:cNvSpPr txBox="1"/>
          <p:nvPr/>
        </p:nvSpPr>
        <p:spPr>
          <a:xfrm>
            <a:off x="842880" y="2223539"/>
            <a:ext cx="6458552" cy="3139321"/>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lo, int hi) {</a:t>
            </a:r>
          </a:p>
          <a:p>
            <a:r>
              <a:rPr lang="en-US" dirty="0">
                <a:latin typeface="Consolas" panose="020B0609020204030204" pitchFamily="49" charset="0"/>
              </a:rPr>
              <a:t>   if (hi &lt; lo)</a:t>
            </a:r>
          </a:p>
          <a:p>
            <a:r>
              <a:rPr lang="en-US" dirty="0">
                <a:latin typeface="Consolas" panose="020B0609020204030204" pitchFamily="49" charset="0"/>
              </a:rPr>
              <a:t>      return -1;</a:t>
            </a:r>
          </a:p>
          <a:p>
            <a:r>
              <a:rPr lang="en-US" dirty="0">
                <a:latin typeface="Consolas" panose="020B0609020204030204" pitchFamily="49" charset="0"/>
              </a:rPr>
              <a:t>   int mid = (lo + hi) / 2;</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[mid]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mid;</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[mid] &gt;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a:t>
            </a:r>
            <a:r>
              <a:rPr lang="en-US" dirty="0" err="1">
                <a:latin typeface="Consolas" panose="020B0609020204030204" pitchFamily="49" charset="0"/>
              </a:rPr>
              <a:t>bsearch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lo, mid-1);</a:t>
            </a:r>
          </a:p>
          <a:p>
            <a:r>
              <a:rPr lang="en-US" dirty="0">
                <a:latin typeface="Consolas" panose="020B0609020204030204" pitchFamily="49" charset="0"/>
              </a:rPr>
              <a:t>   else</a:t>
            </a:r>
          </a:p>
          <a:p>
            <a:r>
              <a:rPr lang="en-US" dirty="0">
                <a:latin typeface="Consolas" panose="020B0609020204030204" pitchFamily="49" charset="0"/>
              </a:rPr>
              <a:t>      return </a:t>
            </a:r>
            <a:r>
              <a:rPr lang="en-US" dirty="0" err="1">
                <a:latin typeface="Consolas" panose="020B0609020204030204" pitchFamily="49" charset="0"/>
              </a:rPr>
              <a:t>bsearch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mid+1, hi); </a:t>
            </a:r>
          </a:p>
          <a:p>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695297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84DA9C-B34C-8AFA-7FA6-CFEF40C7143B}"/>
              </a:ext>
            </a:extLst>
          </p:cNvPr>
          <p:cNvCxnSpPr>
            <a:cxnSpLocks/>
          </p:cNvCxnSpPr>
          <p:nvPr/>
        </p:nvCxnSpPr>
        <p:spPr>
          <a:xfrm rot="10800000" flipV="1">
            <a:off x="5987846" y="6159905"/>
            <a:ext cx="855403" cy="5358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54C5FD6-16A5-4B82-E836-EDBECBC87EE9}"/>
              </a:ext>
            </a:extLst>
          </p:cNvPr>
          <p:cNvCxnSpPr/>
          <p:nvPr/>
        </p:nvCxnSpPr>
        <p:spPr>
          <a:xfrm rot="10800000">
            <a:off x="3510116" y="5201270"/>
            <a:ext cx="2497394" cy="14944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21" name="TextBox 120">
            <a:extLst>
              <a:ext uri="{FF2B5EF4-FFF2-40B4-BE49-F238E27FC236}">
                <a16:creationId xmlns:a16="http://schemas.microsoft.com/office/drawing/2014/main" id="{F76EF090-2762-5EE7-15C2-5D730D9485B5}"/>
              </a:ext>
            </a:extLst>
          </p:cNvPr>
          <p:cNvSpPr txBox="1"/>
          <p:nvPr/>
        </p:nvSpPr>
        <p:spPr>
          <a:xfrm>
            <a:off x="4414679" y="6395886"/>
            <a:ext cx="1366684" cy="369332"/>
          </a:xfrm>
          <a:prstGeom prst="rect">
            <a:avLst/>
          </a:prstGeom>
          <a:noFill/>
        </p:spPr>
        <p:txBody>
          <a:bodyPr wrap="square" rtlCol="0">
            <a:spAutoFit/>
          </a:bodyPr>
          <a:lstStyle/>
          <a:p>
            <a:r>
              <a:rPr lang="en-IN" dirty="0"/>
              <a:t>returns 0 </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389910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84DA9C-B34C-8AFA-7FA6-CFEF40C7143B}"/>
              </a:ext>
            </a:extLst>
          </p:cNvPr>
          <p:cNvCxnSpPr>
            <a:cxnSpLocks/>
          </p:cNvCxnSpPr>
          <p:nvPr/>
        </p:nvCxnSpPr>
        <p:spPr>
          <a:xfrm rot="10800000" flipV="1">
            <a:off x="5987846" y="6159905"/>
            <a:ext cx="855403" cy="5358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54C5FD6-16A5-4B82-E836-EDBECBC87EE9}"/>
              </a:ext>
            </a:extLst>
          </p:cNvPr>
          <p:cNvCxnSpPr/>
          <p:nvPr/>
        </p:nvCxnSpPr>
        <p:spPr>
          <a:xfrm rot="10800000">
            <a:off x="3510116" y="5201270"/>
            <a:ext cx="2497394" cy="14944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E668F405-B290-E405-9E23-3E430399ECA1}"/>
              </a:ext>
            </a:extLst>
          </p:cNvPr>
          <p:cNvCxnSpPr>
            <a:stCxn id="6" idx="1"/>
          </p:cNvCxnSpPr>
          <p:nvPr/>
        </p:nvCxnSpPr>
        <p:spPr>
          <a:xfrm rot="10800000">
            <a:off x="1868129" y="4272116"/>
            <a:ext cx="1543671" cy="727592"/>
          </a:xfrm>
          <a:prstGeom prst="bentConnector3">
            <a:avLst>
              <a:gd name="adj1" fmla="val 1003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21" name="TextBox 120">
            <a:extLst>
              <a:ext uri="{FF2B5EF4-FFF2-40B4-BE49-F238E27FC236}">
                <a16:creationId xmlns:a16="http://schemas.microsoft.com/office/drawing/2014/main" id="{F76EF090-2762-5EE7-15C2-5D730D9485B5}"/>
              </a:ext>
            </a:extLst>
          </p:cNvPr>
          <p:cNvSpPr txBox="1"/>
          <p:nvPr/>
        </p:nvSpPr>
        <p:spPr>
          <a:xfrm>
            <a:off x="4414679" y="6395886"/>
            <a:ext cx="1366684" cy="369332"/>
          </a:xfrm>
          <a:prstGeom prst="rect">
            <a:avLst/>
          </a:prstGeom>
          <a:noFill/>
        </p:spPr>
        <p:txBody>
          <a:bodyPr wrap="square" rtlCol="0">
            <a:spAutoFit/>
          </a:bodyPr>
          <a:lstStyle/>
          <a:p>
            <a:r>
              <a:rPr lang="en-IN" dirty="0"/>
              <a:t>returns 0 </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sp>
        <p:nvSpPr>
          <p:cNvPr id="124" name="TextBox 123">
            <a:extLst>
              <a:ext uri="{FF2B5EF4-FFF2-40B4-BE49-F238E27FC236}">
                <a16:creationId xmlns:a16="http://schemas.microsoft.com/office/drawing/2014/main" id="{DCD315D6-C979-B564-ECD8-977CF0EF4C5F}"/>
              </a:ext>
            </a:extLst>
          </p:cNvPr>
          <p:cNvSpPr txBox="1"/>
          <p:nvPr/>
        </p:nvSpPr>
        <p:spPr>
          <a:xfrm>
            <a:off x="1587896" y="4984954"/>
            <a:ext cx="1868141" cy="369332"/>
          </a:xfrm>
          <a:prstGeom prst="rect">
            <a:avLst/>
          </a:prstGeom>
          <a:noFill/>
        </p:spPr>
        <p:txBody>
          <a:bodyPr wrap="square" rtlCol="0">
            <a:spAutoFit/>
          </a:bodyPr>
          <a:lstStyle/>
          <a:p>
            <a:r>
              <a:rPr lang="en-IN" dirty="0"/>
              <a:t>returns 1 + 0 = 1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353530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84DA9C-B34C-8AFA-7FA6-CFEF40C7143B}"/>
              </a:ext>
            </a:extLst>
          </p:cNvPr>
          <p:cNvCxnSpPr>
            <a:cxnSpLocks/>
          </p:cNvCxnSpPr>
          <p:nvPr/>
        </p:nvCxnSpPr>
        <p:spPr>
          <a:xfrm rot="10800000" flipV="1">
            <a:off x="5987846" y="6159905"/>
            <a:ext cx="855403" cy="5358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54C5FD6-16A5-4B82-E836-EDBECBC87EE9}"/>
              </a:ext>
            </a:extLst>
          </p:cNvPr>
          <p:cNvCxnSpPr/>
          <p:nvPr/>
        </p:nvCxnSpPr>
        <p:spPr>
          <a:xfrm rot="10800000">
            <a:off x="3510116" y="5201270"/>
            <a:ext cx="2497394" cy="14944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384E0C42-9D6A-1864-5213-89900FC5EFA0}"/>
              </a:ext>
            </a:extLst>
          </p:cNvPr>
          <p:cNvSpPr/>
          <p:nvPr/>
        </p:nvSpPr>
        <p:spPr>
          <a:xfrm>
            <a:off x="5353671" y="480306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cxnSp>
        <p:nvCxnSpPr>
          <p:cNvPr id="96" name="Connector: Elbow 95">
            <a:extLst>
              <a:ext uri="{FF2B5EF4-FFF2-40B4-BE49-F238E27FC236}">
                <a16:creationId xmlns:a16="http://schemas.microsoft.com/office/drawing/2014/main" id="{F2EA6291-4254-79AE-5B18-A242C79E6A95}"/>
              </a:ext>
            </a:extLst>
          </p:cNvPr>
          <p:cNvCxnSpPr>
            <a:endCxn id="85" idx="0"/>
          </p:cNvCxnSpPr>
          <p:nvPr/>
        </p:nvCxnSpPr>
        <p:spPr>
          <a:xfrm>
            <a:off x="3175832" y="3942735"/>
            <a:ext cx="2861181" cy="860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5" name="TextBox 114">
            <a:extLst>
              <a:ext uri="{FF2B5EF4-FFF2-40B4-BE49-F238E27FC236}">
                <a16:creationId xmlns:a16="http://schemas.microsoft.com/office/drawing/2014/main" id="{1DB76DC1-3D8C-D82D-C66F-4DABFBD7F6C1}"/>
              </a:ext>
            </a:extLst>
          </p:cNvPr>
          <p:cNvSpPr txBox="1"/>
          <p:nvPr/>
        </p:nvSpPr>
        <p:spPr>
          <a:xfrm>
            <a:off x="4232787" y="3657600"/>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21" name="TextBox 120">
            <a:extLst>
              <a:ext uri="{FF2B5EF4-FFF2-40B4-BE49-F238E27FC236}">
                <a16:creationId xmlns:a16="http://schemas.microsoft.com/office/drawing/2014/main" id="{F76EF090-2762-5EE7-15C2-5D730D9485B5}"/>
              </a:ext>
            </a:extLst>
          </p:cNvPr>
          <p:cNvSpPr txBox="1"/>
          <p:nvPr/>
        </p:nvSpPr>
        <p:spPr>
          <a:xfrm>
            <a:off x="4414679" y="6395886"/>
            <a:ext cx="1366684" cy="369332"/>
          </a:xfrm>
          <a:prstGeom prst="rect">
            <a:avLst/>
          </a:prstGeom>
          <a:noFill/>
        </p:spPr>
        <p:txBody>
          <a:bodyPr wrap="square" rtlCol="0">
            <a:spAutoFit/>
          </a:bodyPr>
          <a:lstStyle/>
          <a:p>
            <a:r>
              <a:rPr lang="en-IN" dirty="0"/>
              <a:t>returns 0 </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cxnSp>
        <p:nvCxnSpPr>
          <p:cNvPr id="7" name="Connector: Elbow 6">
            <a:extLst>
              <a:ext uri="{FF2B5EF4-FFF2-40B4-BE49-F238E27FC236}">
                <a16:creationId xmlns:a16="http://schemas.microsoft.com/office/drawing/2014/main" id="{28D8C3E5-0FF7-8A41-1EDE-625A35320028}"/>
              </a:ext>
            </a:extLst>
          </p:cNvPr>
          <p:cNvCxnSpPr/>
          <p:nvPr/>
        </p:nvCxnSpPr>
        <p:spPr>
          <a:xfrm rot="10800000">
            <a:off x="1868129" y="4272116"/>
            <a:ext cx="1543671" cy="727592"/>
          </a:xfrm>
          <a:prstGeom prst="bentConnector3">
            <a:avLst>
              <a:gd name="adj1" fmla="val 100318"/>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04C3BF5-E461-8F90-F65C-710F2E94FF14}"/>
              </a:ext>
            </a:extLst>
          </p:cNvPr>
          <p:cNvSpPr txBox="1"/>
          <p:nvPr/>
        </p:nvSpPr>
        <p:spPr>
          <a:xfrm>
            <a:off x="1587896" y="4984954"/>
            <a:ext cx="1868141" cy="369332"/>
          </a:xfrm>
          <a:prstGeom prst="rect">
            <a:avLst/>
          </a:prstGeom>
          <a:noFill/>
        </p:spPr>
        <p:txBody>
          <a:bodyPr wrap="square" rtlCol="0">
            <a:spAutoFit/>
          </a:bodyPr>
          <a:lstStyle/>
          <a:p>
            <a:r>
              <a:rPr lang="en-IN" dirty="0"/>
              <a:t>returns 1 + 0 = 1 </a:t>
            </a:r>
          </a:p>
        </p:txBody>
      </p:sp>
    </p:spTree>
    <p:extLst>
      <p:ext uri="{BB962C8B-B14F-4D97-AF65-F5344CB8AC3E}">
        <p14:creationId xmlns:p14="http://schemas.microsoft.com/office/powerpoint/2010/main" val="1223703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84DA9C-B34C-8AFA-7FA6-CFEF40C7143B}"/>
              </a:ext>
            </a:extLst>
          </p:cNvPr>
          <p:cNvCxnSpPr>
            <a:cxnSpLocks/>
          </p:cNvCxnSpPr>
          <p:nvPr/>
        </p:nvCxnSpPr>
        <p:spPr>
          <a:xfrm rot="10800000" flipV="1">
            <a:off x="5987846" y="6159905"/>
            <a:ext cx="855403" cy="5358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54C5FD6-16A5-4B82-E836-EDBECBC87EE9}"/>
              </a:ext>
            </a:extLst>
          </p:cNvPr>
          <p:cNvCxnSpPr/>
          <p:nvPr/>
        </p:nvCxnSpPr>
        <p:spPr>
          <a:xfrm rot="10800000">
            <a:off x="3510116" y="5201270"/>
            <a:ext cx="2497394" cy="14944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384E0C42-9D6A-1864-5213-89900FC5EFA0}"/>
              </a:ext>
            </a:extLst>
          </p:cNvPr>
          <p:cNvSpPr/>
          <p:nvPr/>
        </p:nvSpPr>
        <p:spPr>
          <a:xfrm>
            <a:off x="5353671" y="480306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cxnSp>
        <p:nvCxnSpPr>
          <p:cNvPr id="87" name="Connector: Elbow 86">
            <a:extLst>
              <a:ext uri="{FF2B5EF4-FFF2-40B4-BE49-F238E27FC236}">
                <a16:creationId xmlns:a16="http://schemas.microsoft.com/office/drawing/2014/main" id="{967D77EC-46AF-8CC3-1403-C99204215637}"/>
              </a:ext>
            </a:extLst>
          </p:cNvPr>
          <p:cNvCxnSpPr>
            <a:stCxn id="85" idx="1"/>
          </p:cNvCxnSpPr>
          <p:nvPr/>
        </p:nvCxnSpPr>
        <p:spPr>
          <a:xfrm rot="10800000">
            <a:off x="5073445" y="4572000"/>
            <a:ext cx="280226" cy="4326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D05FEB85-46C7-7D98-288C-14C87EEF6F34}"/>
              </a:ext>
            </a:extLst>
          </p:cNvPr>
          <p:cNvCxnSpPr>
            <a:endCxn id="4" idx="2"/>
          </p:cNvCxnSpPr>
          <p:nvPr/>
        </p:nvCxnSpPr>
        <p:spPr>
          <a:xfrm rot="10800000">
            <a:off x="2497392" y="4272116"/>
            <a:ext cx="2576052" cy="2998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E668F405-B290-E405-9E23-3E430399ECA1}"/>
              </a:ext>
            </a:extLst>
          </p:cNvPr>
          <p:cNvCxnSpPr>
            <a:stCxn id="6" idx="1"/>
          </p:cNvCxnSpPr>
          <p:nvPr/>
        </p:nvCxnSpPr>
        <p:spPr>
          <a:xfrm rot="10800000">
            <a:off x="1868129" y="4272116"/>
            <a:ext cx="1543671" cy="727592"/>
          </a:xfrm>
          <a:prstGeom prst="bentConnector3">
            <a:avLst>
              <a:gd name="adj1" fmla="val 1003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F2EA6291-4254-79AE-5B18-A242C79E6A95}"/>
              </a:ext>
            </a:extLst>
          </p:cNvPr>
          <p:cNvCxnSpPr>
            <a:endCxn id="85" idx="0"/>
          </p:cNvCxnSpPr>
          <p:nvPr/>
        </p:nvCxnSpPr>
        <p:spPr>
          <a:xfrm>
            <a:off x="3175832" y="3942735"/>
            <a:ext cx="2861181" cy="860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5" name="TextBox 114">
            <a:extLst>
              <a:ext uri="{FF2B5EF4-FFF2-40B4-BE49-F238E27FC236}">
                <a16:creationId xmlns:a16="http://schemas.microsoft.com/office/drawing/2014/main" id="{1DB76DC1-3D8C-D82D-C66F-4DABFBD7F6C1}"/>
              </a:ext>
            </a:extLst>
          </p:cNvPr>
          <p:cNvSpPr txBox="1"/>
          <p:nvPr/>
        </p:nvSpPr>
        <p:spPr>
          <a:xfrm>
            <a:off x="4232787" y="3657600"/>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sp>
        <p:nvSpPr>
          <p:cNvPr id="123" name="TextBox 122">
            <a:extLst>
              <a:ext uri="{FF2B5EF4-FFF2-40B4-BE49-F238E27FC236}">
                <a16:creationId xmlns:a16="http://schemas.microsoft.com/office/drawing/2014/main" id="{F8F362EC-D8C3-FF61-404A-7A98715B71CB}"/>
              </a:ext>
            </a:extLst>
          </p:cNvPr>
          <p:cNvSpPr txBox="1"/>
          <p:nvPr/>
        </p:nvSpPr>
        <p:spPr>
          <a:xfrm>
            <a:off x="4208199" y="4262282"/>
            <a:ext cx="1366684" cy="369332"/>
          </a:xfrm>
          <a:prstGeom prst="rect">
            <a:avLst/>
          </a:prstGeom>
          <a:noFill/>
        </p:spPr>
        <p:txBody>
          <a:bodyPr wrap="square" rtlCol="0">
            <a:spAutoFit/>
          </a:bodyPr>
          <a:lstStyle/>
          <a:p>
            <a:r>
              <a:rPr lang="en-IN" dirty="0"/>
              <a:t>returns 1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
        <p:nvSpPr>
          <p:cNvPr id="7" name="TextBox 6">
            <a:extLst>
              <a:ext uri="{FF2B5EF4-FFF2-40B4-BE49-F238E27FC236}">
                <a16:creationId xmlns:a16="http://schemas.microsoft.com/office/drawing/2014/main" id="{94E1526D-003B-B4A8-F1DC-B6468977571C}"/>
              </a:ext>
            </a:extLst>
          </p:cNvPr>
          <p:cNvSpPr txBox="1"/>
          <p:nvPr/>
        </p:nvSpPr>
        <p:spPr>
          <a:xfrm>
            <a:off x="4414679" y="6395886"/>
            <a:ext cx="1366684" cy="369332"/>
          </a:xfrm>
          <a:prstGeom prst="rect">
            <a:avLst/>
          </a:prstGeom>
          <a:noFill/>
        </p:spPr>
        <p:txBody>
          <a:bodyPr wrap="square" rtlCol="0">
            <a:spAutoFit/>
          </a:bodyPr>
          <a:lstStyle/>
          <a:p>
            <a:r>
              <a:rPr lang="en-IN" dirty="0"/>
              <a:t>returns 0 </a:t>
            </a:r>
          </a:p>
        </p:txBody>
      </p:sp>
      <p:sp>
        <p:nvSpPr>
          <p:cNvPr id="8" name="TextBox 7">
            <a:extLst>
              <a:ext uri="{FF2B5EF4-FFF2-40B4-BE49-F238E27FC236}">
                <a16:creationId xmlns:a16="http://schemas.microsoft.com/office/drawing/2014/main" id="{22FDB433-D4B7-F4B4-A2E5-302DFFC8CDE0}"/>
              </a:ext>
            </a:extLst>
          </p:cNvPr>
          <p:cNvSpPr txBox="1"/>
          <p:nvPr/>
        </p:nvSpPr>
        <p:spPr>
          <a:xfrm>
            <a:off x="1587896" y="4984954"/>
            <a:ext cx="1868141" cy="369332"/>
          </a:xfrm>
          <a:prstGeom prst="rect">
            <a:avLst/>
          </a:prstGeom>
          <a:noFill/>
        </p:spPr>
        <p:txBody>
          <a:bodyPr wrap="square" rtlCol="0">
            <a:spAutoFit/>
          </a:bodyPr>
          <a:lstStyle/>
          <a:p>
            <a:r>
              <a:rPr lang="en-IN" dirty="0"/>
              <a:t>returns 1 + 0 = 1 </a:t>
            </a:r>
          </a:p>
        </p:txBody>
      </p:sp>
    </p:spTree>
    <p:extLst>
      <p:ext uri="{BB962C8B-B14F-4D97-AF65-F5344CB8AC3E}">
        <p14:creationId xmlns:p14="http://schemas.microsoft.com/office/powerpoint/2010/main" val="1110025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84DA9C-B34C-8AFA-7FA6-CFEF40C7143B}"/>
              </a:ext>
            </a:extLst>
          </p:cNvPr>
          <p:cNvCxnSpPr>
            <a:cxnSpLocks/>
          </p:cNvCxnSpPr>
          <p:nvPr/>
        </p:nvCxnSpPr>
        <p:spPr>
          <a:xfrm rot="10800000" flipV="1">
            <a:off x="5987846" y="6159905"/>
            <a:ext cx="855403" cy="5358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54C5FD6-16A5-4B82-E836-EDBECBC87EE9}"/>
              </a:ext>
            </a:extLst>
          </p:cNvPr>
          <p:cNvCxnSpPr/>
          <p:nvPr/>
        </p:nvCxnSpPr>
        <p:spPr>
          <a:xfrm rot="10800000">
            <a:off x="3510116" y="5201270"/>
            <a:ext cx="2497394" cy="14944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384E0C42-9D6A-1864-5213-89900FC5EFA0}"/>
              </a:ext>
            </a:extLst>
          </p:cNvPr>
          <p:cNvSpPr/>
          <p:nvPr/>
        </p:nvSpPr>
        <p:spPr>
          <a:xfrm>
            <a:off x="5353671" y="480306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cxnSp>
        <p:nvCxnSpPr>
          <p:cNvPr id="87" name="Connector: Elbow 86">
            <a:extLst>
              <a:ext uri="{FF2B5EF4-FFF2-40B4-BE49-F238E27FC236}">
                <a16:creationId xmlns:a16="http://schemas.microsoft.com/office/drawing/2014/main" id="{967D77EC-46AF-8CC3-1403-C99204215637}"/>
              </a:ext>
            </a:extLst>
          </p:cNvPr>
          <p:cNvCxnSpPr>
            <a:stCxn id="85" idx="1"/>
          </p:cNvCxnSpPr>
          <p:nvPr/>
        </p:nvCxnSpPr>
        <p:spPr>
          <a:xfrm rot="10800000">
            <a:off x="5073445" y="4572000"/>
            <a:ext cx="280226" cy="4326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D05FEB85-46C7-7D98-288C-14C87EEF6F34}"/>
              </a:ext>
            </a:extLst>
          </p:cNvPr>
          <p:cNvCxnSpPr>
            <a:endCxn id="4" idx="2"/>
          </p:cNvCxnSpPr>
          <p:nvPr/>
        </p:nvCxnSpPr>
        <p:spPr>
          <a:xfrm rot="10800000">
            <a:off x="2497392" y="4272116"/>
            <a:ext cx="2576052" cy="2998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E668F405-B290-E405-9E23-3E430399ECA1}"/>
              </a:ext>
            </a:extLst>
          </p:cNvPr>
          <p:cNvCxnSpPr>
            <a:stCxn id="6" idx="1"/>
          </p:cNvCxnSpPr>
          <p:nvPr/>
        </p:nvCxnSpPr>
        <p:spPr>
          <a:xfrm rot="10800000">
            <a:off x="1868129" y="4272116"/>
            <a:ext cx="1543671" cy="727592"/>
          </a:xfrm>
          <a:prstGeom prst="bentConnector3">
            <a:avLst>
              <a:gd name="adj1" fmla="val 1003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F2EA6291-4254-79AE-5B18-A242C79E6A95}"/>
              </a:ext>
            </a:extLst>
          </p:cNvPr>
          <p:cNvCxnSpPr>
            <a:endCxn id="85" idx="0"/>
          </p:cNvCxnSpPr>
          <p:nvPr/>
        </p:nvCxnSpPr>
        <p:spPr>
          <a:xfrm>
            <a:off x="3175832" y="3942735"/>
            <a:ext cx="2861181" cy="860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97BC7E13-A7B2-E90A-D141-25734AC73528}"/>
              </a:ext>
            </a:extLst>
          </p:cNvPr>
          <p:cNvCxnSpPr>
            <a:stCxn id="4" idx="1"/>
          </p:cNvCxnSpPr>
          <p:nvPr/>
        </p:nvCxnSpPr>
        <p:spPr>
          <a:xfrm rot="10800000">
            <a:off x="294968" y="3097159"/>
            <a:ext cx="1519082" cy="973396"/>
          </a:xfrm>
          <a:prstGeom prst="bentConnector3">
            <a:avLst>
              <a:gd name="adj1" fmla="val 1004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5" name="TextBox 114">
            <a:extLst>
              <a:ext uri="{FF2B5EF4-FFF2-40B4-BE49-F238E27FC236}">
                <a16:creationId xmlns:a16="http://schemas.microsoft.com/office/drawing/2014/main" id="{1DB76DC1-3D8C-D82D-C66F-4DABFBD7F6C1}"/>
              </a:ext>
            </a:extLst>
          </p:cNvPr>
          <p:cNvSpPr txBox="1"/>
          <p:nvPr/>
        </p:nvSpPr>
        <p:spPr>
          <a:xfrm>
            <a:off x="4232787" y="3657600"/>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sp>
        <p:nvSpPr>
          <p:cNvPr id="123" name="TextBox 122">
            <a:extLst>
              <a:ext uri="{FF2B5EF4-FFF2-40B4-BE49-F238E27FC236}">
                <a16:creationId xmlns:a16="http://schemas.microsoft.com/office/drawing/2014/main" id="{F8F362EC-D8C3-FF61-404A-7A98715B71CB}"/>
              </a:ext>
            </a:extLst>
          </p:cNvPr>
          <p:cNvSpPr txBox="1"/>
          <p:nvPr/>
        </p:nvSpPr>
        <p:spPr>
          <a:xfrm>
            <a:off x="4208199" y="4262282"/>
            <a:ext cx="1366684" cy="369332"/>
          </a:xfrm>
          <a:prstGeom prst="rect">
            <a:avLst/>
          </a:prstGeom>
          <a:noFill/>
        </p:spPr>
        <p:txBody>
          <a:bodyPr wrap="square" rtlCol="0">
            <a:spAutoFit/>
          </a:bodyPr>
          <a:lstStyle/>
          <a:p>
            <a:r>
              <a:rPr lang="en-IN" dirty="0"/>
              <a:t>returns 1 </a:t>
            </a:r>
          </a:p>
        </p:txBody>
      </p:sp>
      <p:sp>
        <p:nvSpPr>
          <p:cNvPr id="126" name="TextBox 125">
            <a:extLst>
              <a:ext uri="{FF2B5EF4-FFF2-40B4-BE49-F238E27FC236}">
                <a16:creationId xmlns:a16="http://schemas.microsoft.com/office/drawing/2014/main" id="{F9AEA338-A518-042E-B5E0-D7CBC0218A40}"/>
              </a:ext>
            </a:extLst>
          </p:cNvPr>
          <p:cNvSpPr txBox="1"/>
          <p:nvPr/>
        </p:nvSpPr>
        <p:spPr>
          <a:xfrm>
            <a:off x="14728" y="4070551"/>
            <a:ext cx="1868141" cy="369332"/>
          </a:xfrm>
          <a:prstGeom prst="rect">
            <a:avLst/>
          </a:prstGeom>
          <a:noFill/>
        </p:spPr>
        <p:txBody>
          <a:bodyPr wrap="square" rtlCol="0">
            <a:spAutoFit/>
          </a:bodyPr>
          <a:lstStyle/>
          <a:p>
            <a:r>
              <a:rPr lang="en-IN" dirty="0"/>
              <a:t>returns 1 + 1 = 2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
        <p:nvSpPr>
          <p:cNvPr id="7" name="TextBox 6">
            <a:extLst>
              <a:ext uri="{FF2B5EF4-FFF2-40B4-BE49-F238E27FC236}">
                <a16:creationId xmlns:a16="http://schemas.microsoft.com/office/drawing/2014/main" id="{2ECF60E5-785E-7BB3-5F91-5E38D68729D8}"/>
              </a:ext>
            </a:extLst>
          </p:cNvPr>
          <p:cNvSpPr txBox="1"/>
          <p:nvPr/>
        </p:nvSpPr>
        <p:spPr>
          <a:xfrm>
            <a:off x="4414679" y="6395886"/>
            <a:ext cx="1366684" cy="369332"/>
          </a:xfrm>
          <a:prstGeom prst="rect">
            <a:avLst/>
          </a:prstGeom>
          <a:noFill/>
        </p:spPr>
        <p:txBody>
          <a:bodyPr wrap="square" rtlCol="0">
            <a:spAutoFit/>
          </a:bodyPr>
          <a:lstStyle/>
          <a:p>
            <a:r>
              <a:rPr lang="en-IN" dirty="0"/>
              <a:t>returns 0 </a:t>
            </a:r>
          </a:p>
        </p:txBody>
      </p:sp>
      <p:sp>
        <p:nvSpPr>
          <p:cNvPr id="8" name="TextBox 7">
            <a:extLst>
              <a:ext uri="{FF2B5EF4-FFF2-40B4-BE49-F238E27FC236}">
                <a16:creationId xmlns:a16="http://schemas.microsoft.com/office/drawing/2014/main" id="{D3C681A9-CA17-E2E6-9D90-8059B3870A22}"/>
              </a:ext>
            </a:extLst>
          </p:cNvPr>
          <p:cNvSpPr txBox="1"/>
          <p:nvPr/>
        </p:nvSpPr>
        <p:spPr>
          <a:xfrm>
            <a:off x="1587896" y="4984954"/>
            <a:ext cx="1868141" cy="369332"/>
          </a:xfrm>
          <a:prstGeom prst="rect">
            <a:avLst/>
          </a:prstGeom>
          <a:noFill/>
        </p:spPr>
        <p:txBody>
          <a:bodyPr wrap="square" rtlCol="0">
            <a:spAutoFit/>
          </a:bodyPr>
          <a:lstStyle/>
          <a:p>
            <a:r>
              <a:rPr lang="en-IN" dirty="0"/>
              <a:t>returns 1 + 0 = 1 </a:t>
            </a:r>
          </a:p>
        </p:txBody>
      </p:sp>
    </p:spTree>
    <p:extLst>
      <p:ext uri="{BB962C8B-B14F-4D97-AF65-F5344CB8AC3E}">
        <p14:creationId xmlns:p14="http://schemas.microsoft.com/office/powerpoint/2010/main" val="3617198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20" name="TextBox 19">
            <a:extLst>
              <a:ext uri="{FF2B5EF4-FFF2-40B4-BE49-F238E27FC236}">
                <a16:creationId xmlns:a16="http://schemas.microsoft.com/office/drawing/2014/main" id="{712ADDE6-EF0C-0315-8E0C-22E7535A0607}"/>
              </a:ext>
            </a:extLst>
          </p:cNvPr>
          <p:cNvSpPr txBox="1"/>
          <p:nvPr/>
        </p:nvSpPr>
        <p:spPr>
          <a:xfrm>
            <a:off x="4527757" y="2330243"/>
            <a:ext cx="1366684" cy="369332"/>
          </a:xfrm>
          <a:prstGeom prst="rect">
            <a:avLst/>
          </a:prstGeom>
          <a:noFill/>
        </p:spPr>
        <p:txBody>
          <a:bodyPr wrap="square" rtlCol="0">
            <a:spAutoFit/>
          </a:bodyPr>
          <a:lstStyle/>
          <a:p>
            <a:r>
              <a:rPr lang="en-IN" dirty="0"/>
              <a:t>calls</a:t>
            </a:r>
          </a:p>
        </p:txBody>
      </p:sp>
      <p:sp>
        <p:nvSpPr>
          <p:cNvPr id="32" name="Rectangle 31">
            <a:extLst>
              <a:ext uri="{FF2B5EF4-FFF2-40B4-BE49-F238E27FC236}">
                <a16:creationId xmlns:a16="http://schemas.microsoft.com/office/drawing/2014/main" id="{9C751193-1F96-6E15-FA8C-89D2EA9C4827}"/>
              </a:ext>
            </a:extLst>
          </p:cNvPr>
          <p:cNvSpPr/>
          <p:nvPr/>
        </p:nvSpPr>
        <p:spPr>
          <a:xfrm>
            <a:off x="7256214" y="3873909"/>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84DA9C-B34C-8AFA-7FA6-CFEF40C7143B}"/>
              </a:ext>
            </a:extLst>
          </p:cNvPr>
          <p:cNvCxnSpPr>
            <a:cxnSpLocks/>
          </p:cNvCxnSpPr>
          <p:nvPr/>
        </p:nvCxnSpPr>
        <p:spPr>
          <a:xfrm rot="10800000" flipV="1">
            <a:off x="5987846" y="6159905"/>
            <a:ext cx="855403" cy="5358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54C5FD6-16A5-4B82-E836-EDBECBC87EE9}"/>
              </a:ext>
            </a:extLst>
          </p:cNvPr>
          <p:cNvCxnSpPr/>
          <p:nvPr/>
        </p:nvCxnSpPr>
        <p:spPr>
          <a:xfrm rot="10800000">
            <a:off x="3510116" y="5201270"/>
            <a:ext cx="2497394" cy="14944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384E0C42-9D6A-1864-5213-89900FC5EFA0}"/>
              </a:ext>
            </a:extLst>
          </p:cNvPr>
          <p:cNvSpPr/>
          <p:nvPr/>
        </p:nvSpPr>
        <p:spPr>
          <a:xfrm>
            <a:off x="5353671" y="480306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cxnSp>
        <p:nvCxnSpPr>
          <p:cNvPr id="87" name="Connector: Elbow 86">
            <a:extLst>
              <a:ext uri="{FF2B5EF4-FFF2-40B4-BE49-F238E27FC236}">
                <a16:creationId xmlns:a16="http://schemas.microsoft.com/office/drawing/2014/main" id="{967D77EC-46AF-8CC3-1403-C99204215637}"/>
              </a:ext>
            </a:extLst>
          </p:cNvPr>
          <p:cNvCxnSpPr>
            <a:stCxn id="85" idx="1"/>
          </p:cNvCxnSpPr>
          <p:nvPr/>
        </p:nvCxnSpPr>
        <p:spPr>
          <a:xfrm rot="10800000">
            <a:off x="5073445" y="4572000"/>
            <a:ext cx="280226" cy="4326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D05FEB85-46C7-7D98-288C-14C87EEF6F34}"/>
              </a:ext>
            </a:extLst>
          </p:cNvPr>
          <p:cNvCxnSpPr>
            <a:endCxn id="4" idx="2"/>
          </p:cNvCxnSpPr>
          <p:nvPr/>
        </p:nvCxnSpPr>
        <p:spPr>
          <a:xfrm rot="10800000">
            <a:off x="2497392" y="4272116"/>
            <a:ext cx="2576052" cy="2998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E668F405-B290-E405-9E23-3E430399ECA1}"/>
              </a:ext>
            </a:extLst>
          </p:cNvPr>
          <p:cNvCxnSpPr>
            <a:stCxn id="6" idx="1"/>
          </p:cNvCxnSpPr>
          <p:nvPr/>
        </p:nvCxnSpPr>
        <p:spPr>
          <a:xfrm rot="10800000">
            <a:off x="1868129" y="4272116"/>
            <a:ext cx="1543671" cy="727592"/>
          </a:xfrm>
          <a:prstGeom prst="bentConnector3">
            <a:avLst>
              <a:gd name="adj1" fmla="val 1003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F2EA6291-4254-79AE-5B18-A242C79E6A95}"/>
              </a:ext>
            </a:extLst>
          </p:cNvPr>
          <p:cNvCxnSpPr>
            <a:endCxn id="85" idx="0"/>
          </p:cNvCxnSpPr>
          <p:nvPr/>
        </p:nvCxnSpPr>
        <p:spPr>
          <a:xfrm>
            <a:off x="3175832" y="3942735"/>
            <a:ext cx="2861181" cy="860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97BC7E13-A7B2-E90A-D141-25734AC73528}"/>
              </a:ext>
            </a:extLst>
          </p:cNvPr>
          <p:cNvCxnSpPr>
            <a:stCxn id="4" idx="1"/>
          </p:cNvCxnSpPr>
          <p:nvPr/>
        </p:nvCxnSpPr>
        <p:spPr>
          <a:xfrm rot="10800000">
            <a:off x="294968" y="3097159"/>
            <a:ext cx="1519082" cy="973396"/>
          </a:xfrm>
          <a:prstGeom prst="bentConnector3">
            <a:avLst>
              <a:gd name="adj1" fmla="val 1004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48BC6512-1957-4E5D-13C3-9A12DFEB9755}"/>
              </a:ext>
            </a:extLst>
          </p:cNvPr>
          <p:cNvCxnSpPr>
            <a:endCxn id="32" idx="0"/>
          </p:cNvCxnSpPr>
          <p:nvPr/>
        </p:nvCxnSpPr>
        <p:spPr>
          <a:xfrm>
            <a:off x="1582984" y="2694036"/>
            <a:ext cx="6356572" cy="11798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5" name="TextBox 114">
            <a:extLst>
              <a:ext uri="{FF2B5EF4-FFF2-40B4-BE49-F238E27FC236}">
                <a16:creationId xmlns:a16="http://schemas.microsoft.com/office/drawing/2014/main" id="{1DB76DC1-3D8C-D82D-C66F-4DABFBD7F6C1}"/>
              </a:ext>
            </a:extLst>
          </p:cNvPr>
          <p:cNvSpPr txBox="1"/>
          <p:nvPr/>
        </p:nvSpPr>
        <p:spPr>
          <a:xfrm>
            <a:off x="4232787" y="3657600"/>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sp>
        <p:nvSpPr>
          <p:cNvPr id="123" name="TextBox 122">
            <a:extLst>
              <a:ext uri="{FF2B5EF4-FFF2-40B4-BE49-F238E27FC236}">
                <a16:creationId xmlns:a16="http://schemas.microsoft.com/office/drawing/2014/main" id="{F8F362EC-D8C3-FF61-404A-7A98715B71CB}"/>
              </a:ext>
            </a:extLst>
          </p:cNvPr>
          <p:cNvSpPr txBox="1"/>
          <p:nvPr/>
        </p:nvSpPr>
        <p:spPr>
          <a:xfrm>
            <a:off x="4208199" y="4262282"/>
            <a:ext cx="1366684" cy="369332"/>
          </a:xfrm>
          <a:prstGeom prst="rect">
            <a:avLst/>
          </a:prstGeom>
          <a:noFill/>
        </p:spPr>
        <p:txBody>
          <a:bodyPr wrap="square" rtlCol="0">
            <a:spAutoFit/>
          </a:bodyPr>
          <a:lstStyle/>
          <a:p>
            <a:r>
              <a:rPr lang="en-IN" dirty="0"/>
              <a:t>returns 1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
        <p:nvSpPr>
          <p:cNvPr id="7" name="TextBox 6">
            <a:extLst>
              <a:ext uri="{FF2B5EF4-FFF2-40B4-BE49-F238E27FC236}">
                <a16:creationId xmlns:a16="http://schemas.microsoft.com/office/drawing/2014/main" id="{6F896C5D-2952-8B0E-3D3D-A1326CC66D73}"/>
              </a:ext>
            </a:extLst>
          </p:cNvPr>
          <p:cNvSpPr txBox="1"/>
          <p:nvPr/>
        </p:nvSpPr>
        <p:spPr>
          <a:xfrm>
            <a:off x="14728" y="4070551"/>
            <a:ext cx="1868141" cy="369332"/>
          </a:xfrm>
          <a:prstGeom prst="rect">
            <a:avLst/>
          </a:prstGeom>
          <a:noFill/>
        </p:spPr>
        <p:txBody>
          <a:bodyPr wrap="square" rtlCol="0">
            <a:spAutoFit/>
          </a:bodyPr>
          <a:lstStyle/>
          <a:p>
            <a:r>
              <a:rPr lang="en-IN" dirty="0"/>
              <a:t>returns 1 + 1 = 2 </a:t>
            </a:r>
          </a:p>
        </p:txBody>
      </p:sp>
      <p:sp>
        <p:nvSpPr>
          <p:cNvPr id="8" name="TextBox 7">
            <a:extLst>
              <a:ext uri="{FF2B5EF4-FFF2-40B4-BE49-F238E27FC236}">
                <a16:creationId xmlns:a16="http://schemas.microsoft.com/office/drawing/2014/main" id="{3CE4FC72-EC11-CE75-0B73-F70652E62801}"/>
              </a:ext>
            </a:extLst>
          </p:cNvPr>
          <p:cNvSpPr txBox="1"/>
          <p:nvPr/>
        </p:nvSpPr>
        <p:spPr>
          <a:xfrm>
            <a:off x="4414679" y="6395886"/>
            <a:ext cx="1366684" cy="369332"/>
          </a:xfrm>
          <a:prstGeom prst="rect">
            <a:avLst/>
          </a:prstGeom>
          <a:noFill/>
        </p:spPr>
        <p:txBody>
          <a:bodyPr wrap="square" rtlCol="0">
            <a:spAutoFit/>
          </a:bodyPr>
          <a:lstStyle/>
          <a:p>
            <a:r>
              <a:rPr lang="en-IN" dirty="0"/>
              <a:t>returns 0 </a:t>
            </a:r>
          </a:p>
        </p:txBody>
      </p:sp>
      <p:sp>
        <p:nvSpPr>
          <p:cNvPr id="9" name="TextBox 8">
            <a:extLst>
              <a:ext uri="{FF2B5EF4-FFF2-40B4-BE49-F238E27FC236}">
                <a16:creationId xmlns:a16="http://schemas.microsoft.com/office/drawing/2014/main" id="{C648E88F-0C7E-67FA-B6BD-124017D17E87}"/>
              </a:ext>
            </a:extLst>
          </p:cNvPr>
          <p:cNvSpPr txBox="1"/>
          <p:nvPr/>
        </p:nvSpPr>
        <p:spPr>
          <a:xfrm>
            <a:off x="1587896" y="4984954"/>
            <a:ext cx="1868141" cy="369332"/>
          </a:xfrm>
          <a:prstGeom prst="rect">
            <a:avLst/>
          </a:prstGeom>
          <a:noFill/>
        </p:spPr>
        <p:txBody>
          <a:bodyPr wrap="square" rtlCol="0">
            <a:spAutoFit/>
          </a:bodyPr>
          <a:lstStyle/>
          <a:p>
            <a:r>
              <a:rPr lang="en-IN" dirty="0"/>
              <a:t>returns 1 + 0 = 1 </a:t>
            </a:r>
          </a:p>
        </p:txBody>
      </p:sp>
    </p:spTree>
    <p:extLst>
      <p:ext uri="{BB962C8B-B14F-4D97-AF65-F5344CB8AC3E}">
        <p14:creationId xmlns:p14="http://schemas.microsoft.com/office/powerpoint/2010/main" val="1327034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8" name="Rectangle 7">
            <a:extLst>
              <a:ext uri="{FF2B5EF4-FFF2-40B4-BE49-F238E27FC236}">
                <a16:creationId xmlns:a16="http://schemas.microsoft.com/office/drawing/2014/main" id="{36D4D65C-C63F-8569-AF92-85C9CC6AFDF7}"/>
              </a:ext>
            </a:extLst>
          </p:cNvPr>
          <p:cNvSpPr/>
          <p:nvPr/>
        </p:nvSpPr>
        <p:spPr>
          <a:xfrm>
            <a:off x="8721221" y="48473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20" name="TextBox 19">
            <a:extLst>
              <a:ext uri="{FF2B5EF4-FFF2-40B4-BE49-F238E27FC236}">
                <a16:creationId xmlns:a16="http://schemas.microsoft.com/office/drawing/2014/main" id="{712ADDE6-EF0C-0315-8E0C-22E7535A0607}"/>
              </a:ext>
            </a:extLst>
          </p:cNvPr>
          <p:cNvSpPr txBox="1"/>
          <p:nvPr/>
        </p:nvSpPr>
        <p:spPr>
          <a:xfrm>
            <a:off x="4527757" y="2330243"/>
            <a:ext cx="1366684" cy="369332"/>
          </a:xfrm>
          <a:prstGeom prst="rect">
            <a:avLst/>
          </a:prstGeom>
          <a:noFill/>
        </p:spPr>
        <p:txBody>
          <a:bodyPr wrap="square" rtlCol="0">
            <a:spAutoFit/>
          </a:bodyPr>
          <a:lstStyle/>
          <a:p>
            <a:r>
              <a:rPr lang="en-IN" dirty="0"/>
              <a:t>calls</a:t>
            </a:r>
          </a:p>
        </p:txBody>
      </p:sp>
      <p:sp>
        <p:nvSpPr>
          <p:cNvPr id="32" name="Rectangle 31">
            <a:extLst>
              <a:ext uri="{FF2B5EF4-FFF2-40B4-BE49-F238E27FC236}">
                <a16:creationId xmlns:a16="http://schemas.microsoft.com/office/drawing/2014/main" id="{9C751193-1F96-6E15-FA8C-89D2EA9C4827}"/>
              </a:ext>
            </a:extLst>
          </p:cNvPr>
          <p:cNvSpPr/>
          <p:nvPr/>
        </p:nvSpPr>
        <p:spPr>
          <a:xfrm>
            <a:off x="7256214" y="3873909"/>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84DA9C-B34C-8AFA-7FA6-CFEF40C7143B}"/>
              </a:ext>
            </a:extLst>
          </p:cNvPr>
          <p:cNvCxnSpPr>
            <a:cxnSpLocks/>
          </p:cNvCxnSpPr>
          <p:nvPr/>
        </p:nvCxnSpPr>
        <p:spPr>
          <a:xfrm rot="10800000" flipV="1">
            <a:off x="5987846" y="6159905"/>
            <a:ext cx="855403" cy="5358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54C5FD6-16A5-4B82-E836-EDBECBC87EE9}"/>
              </a:ext>
            </a:extLst>
          </p:cNvPr>
          <p:cNvCxnSpPr/>
          <p:nvPr/>
        </p:nvCxnSpPr>
        <p:spPr>
          <a:xfrm rot="10800000">
            <a:off x="3510116" y="5201270"/>
            <a:ext cx="2497394" cy="14944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930DDF8-A813-E5BD-89D7-B14A14B4F559}"/>
              </a:ext>
            </a:extLst>
          </p:cNvPr>
          <p:cNvCxnSpPr>
            <a:endCxn id="8" idx="0"/>
          </p:cNvCxnSpPr>
          <p:nvPr/>
        </p:nvCxnSpPr>
        <p:spPr>
          <a:xfrm>
            <a:off x="8622898" y="4272116"/>
            <a:ext cx="781665" cy="575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384E0C42-9D6A-1864-5213-89900FC5EFA0}"/>
              </a:ext>
            </a:extLst>
          </p:cNvPr>
          <p:cNvSpPr/>
          <p:nvPr/>
        </p:nvSpPr>
        <p:spPr>
          <a:xfrm>
            <a:off x="5353671" y="480306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cxnSp>
        <p:nvCxnSpPr>
          <p:cNvPr id="87" name="Connector: Elbow 86">
            <a:extLst>
              <a:ext uri="{FF2B5EF4-FFF2-40B4-BE49-F238E27FC236}">
                <a16:creationId xmlns:a16="http://schemas.microsoft.com/office/drawing/2014/main" id="{967D77EC-46AF-8CC3-1403-C99204215637}"/>
              </a:ext>
            </a:extLst>
          </p:cNvPr>
          <p:cNvCxnSpPr>
            <a:stCxn id="85" idx="1"/>
          </p:cNvCxnSpPr>
          <p:nvPr/>
        </p:nvCxnSpPr>
        <p:spPr>
          <a:xfrm rot="10800000">
            <a:off x="5073445" y="4572000"/>
            <a:ext cx="280226" cy="4326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D05FEB85-46C7-7D98-288C-14C87EEF6F34}"/>
              </a:ext>
            </a:extLst>
          </p:cNvPr>
          <p:cNvCxnSpPr>
            <a:endCxn id="4" idx="2"/>
          </p:cNvCxnSpPr>
          <p:nvPr/>
        </p:nvCxnSpPr>
        <p:spPr>
          <a:xfrm rot="10800000">
            <a:off x="2497392" y="4272116"/>
            <a:ext cx="2576052" cy="2998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E668F405-B290-E405-9E23-3E430399ECA1}"/>
              </a:ext>
            </a:extLst>
          </p:cNvPr>
          <p:cNvCxnSpPr>
            <a:stCxn id="6" idx="1"/>
          </p:cNvCxnSpPr>
          <p:nvPr/>
        </p:nvCxnSpPr>
        <p:spPr>
          <a:xfrm rot="10800000">
            <a:off x="1868129" y="4272116"/>
            <a:ext cx="1543671" cy="727592"/>
          </a:xfrm>
          <a:prstGeom prst="bentConnector3">
            <a:avLst>
              <a:gd name="adj1" fmla="val 1003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F2EA6291-4254-79AE-5B18-A242C79E6A95}"/>
              </a:ext>
            </a:extLst>
          </p:cNvPr>
          <p:cNvCxnSpPr>
            <a:endCxn id="85" idx="0"/>
          </p:cNvCxnSpPr>
          <p:nvPr/>
        </p:nvCxnSpPr>
        <p:spPr>
          <a:xfrm>
            <a:off x="3175832" y="3942735"/>
            <a:ext cx="2861181" cy="860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97BC7E13-A7B2-E90A-D141-25734AC73528}"/>
              </a:ext>
            </a:extLst>
          </p:cNvPr>
          <p:cNvCxnSpPr>
            <a:stCxn id="4" idx="1"/>
          </p:cNvCxnSpPr>
          <p:nvPr/>
        </p:nvCxnSpPr>
        <p:spPr>
          <a:xfrm rot="10800000">
            <a:off x="294968" y="3097159"/>
            <a:ext cx="1519082" cy="973396"/>
          </a:xfrm>
          <a:prstGeom prst="bentConnector3">
            <a:avLst>
              <a:gd name="adj1" fmla="val 1004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48BC6512-1957-4E5D-13C3-9A12DFEB9755}"/>
              </a:ext>
            </a:extLst>
          </p:cNvPr>
          <p:cNvCxnSpPr>
            <a:endCxn id="32" idx="0"/>
          </p:cNvCxnSpPr>
          <p:nvPr/>
        </p:nvCxnSpPr>
        <p:spPr>
          <a:xfrm>
            <a:off x="1582984" y="2694036"/>
            <a:ext cx="6356572" cy="11798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5" name="TextBox 114">
            <a:extLst>
              <a:ext uri="{FF2B5EF4-FFF2-40B4-BE49-F238E27FC236}">
                <a16:creationId xmlns:a16="http://schemas.microsoft.com/office/drawing/2014/main" id="{1DB76DC1-3D8C-D82D-C66F-4DABFBD7F6C1}"/>
              </a:ext>
            </a:extLst>
          </p:cNvPr>
          <p:cNvSpPr txBox="1"/>
          <p:nvPr/>
        </p:nvSpPr>
        <p:spPr>
          <a:xfrm>
            <a:off x="4232787" y="3657600"/>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17" name="TextBox 116">
            <a:extLst>
              <a:ext uri="{FF2B5EF4-FFF2-40B4-BE49-F238E27FC236}">
                <a16:creationId xmlns:a16="http://schemas.microsoft.com/office/drawing/2014/main" id="{0B778B3C-04EC-5796-5742-EC8A03E3AEF5}"/>
              </a:ext>
            </a:extLst>
          </p:cNvPr>
          <p:cNvSpPr txBox="1"/>
          <p:nvPr/>
        </p:nvSpPr>
        <p:spPr>
          <a:xfrm>
            <a:off x="8824463" y="4198374"/>
            <a:ext cx="1366684" cy="369332"/>
          </a:xfrm>
          <a:prstGeom prst="rect">
            <a:avLst/>
          </a:prstGeom>
          <a:noFill/>
        </p:spPr>
        <p:txBody>
          <a:bodyPr wrap="square" rtlCol="0">
            <a:spAutoFit/>
          </a:bodyPr>
          <a:lstStyle/>
          <a:p>
            <a:r>
              <a:rPr lang="en-IN" dirty="0"/>
              <a:t>calls</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sp>
        <p:nvSpPr>
          <p:cNvPr id="123" name="TextBox 122">
            <a:extLst>
              <a:ext uri="{FF2B5EF4-FFF2-40B4-BE49-F238E27FC236}">
                <a16:creationId xmlns:a16="http://schemas.microsoft.com/office/drawing/2014/main" id="{F8F362EC-D8C3-FF61-404A-7A98715B71CB}"/>
              </a:ext>
            </a:extLst>
          </p:cNvPr>
          <p:cNvSpPr txBox="1"/>
          <p:nvPr/>
        </p:nvSpPr>
        <p:spPr>
          <a:xfrm>
            <a:off x="4208199" y="4262282"/>
            <a:ext cx="1366684" cy="369332"/>
          </a:xfrm>
          <a:prstGeom prst="rect">
            <a:avLst/>
          </a:prstGeom>
          <a:noFill/>
        </p:spPr>
        <p:txBody>
          <a:bodyPr wrap="square" rtlCol="0">
            <a:spAutoFit/>
          </a:bodyPr>
          <a:lstStyle/>
          <a:p>
            <a:r>
              <a:rPr lang="en-IN" dirty="0"/>
              <a:t>returns 1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
        <p:nvSpPr>
          <p:cNvPr id="7" name="TextBox 6">
            <a:extLst>
              <a:ext uri="{FF2B5EF4-FFF2-40B4-BE49-F238E27FC236}">
                <a16:creationId xmlns:a16="http://schemas.microsoft.com/office/drawing/2014/main" id="{4B097080-9F31-6F30-D126-4574FA5C5D9A}"/>
              </a:ext>
            </a:extLst>
          </p:cNvPr>
          <p:cNvSpPr txBox="1"/>
          <p:nvPr/>
        </p:nvSpPr>
        <p:spPr>
          <a:xfrm>
            <a:off x="14728" y="4070551"/>
            <a:ext cx="1868141" cy="369332"/>
          </a:xfrm>
          <a:prstGeom prst="rect">
            <a:avLst/>
          </a:prstGeom>
          <a:noFill/>
        </p:spPr>
        <p:txBody>
          <a:bodyPr wrap="square" rtlCol="0">
            <a:spAutoFit/>
          </a:bodyPr>
          <a:lstStyle/>
          <a:p>
            <a:r>
              <a:rPr lang="en-IN" dirty="0"/>
              <a:t>returns 1 + 1 = 2 </a:t>
            </a:r>
          </a:p>
        </p:txBody>
      </p:sp>
      <p:sp>
        <p:nvSpPr>
          <p:cNvPr id="9" name="TextBox 8">
            <a:extLst>
              <a:ext uri="{FF2B5EF4-FFF2-40B4-BE49-F238E27FC236}">
                <a16:creationId xmlns:a16="http://schemas.microsoft.com/office/drawing/2014/main" id="{D98A6A0D-7CA7-4E1D-5F06-C7E844270303}"/>
              </a:ext>
            </a:extLst>
          </p:cNvPr>
          <p:cNvSpPr txBox="1"/>
          <p:nvPr/>
        </p:nvSpPr>
        <p:spPr>
          <a:xfrm>
            <a:off x="4414679" y="6395886"/>
            <a:ext cx="1366684" cy="369332"/>
          </a:xfrm>
          <a:prstGeom prst="rect">
            <a:avLst/>
          </a:prstGeom>
          <a:noFill/>
        </p:spPr>
        <p:txBody>
          <a:bodyPr wrap="square" rtlCol="0">
            <a:spAutoFit/>
          </a:bodyPr>
          <a:lstStyle/>
          <a:p>
            <a:r>
              <a:rPr lang="en-IN" dirty="0"/>
              <a:t>returns 0 </a:t>
            </a:r>
          </a:p>
        </p:txBody>
      </p:sp>
      <p:sp>
        <p:nvSpPr>
          <p:cNvPr id="10" name="TextBox 9">
            <a:extLst>
              <a:ext uri="{FF2B5EF4-FFF2-40B4-BE49-F238E27FC236}">
                <a16:creationId xmlns:a16="http://schemas.microsoft.com/office/drawing/2014/main" id="{5B2012D5-A240-BA0B-3CE6-5DAB84FA0BF7}"/>
              </a:ext>
            </a:extLst>
          </p:cNvPr>
          <p:cNvSpPr txBox="1"/>
          <p:nvPr/>
        </p:nvSpPr>
        <p:spPr>
          <a:xfrm>
            <a:off x="1587896" y="4984954"/>
            <a:ext cx="1868141" cy="369332"/>
          </a:xfrm>
          <a:prstGeom prst="rect">
            <a:avLst/>
          </a:prstGeom>
          <a:noFill/>
        </p:spPr>
        <p:txBody>
          <a:bodyPr wrap="square" rtlCol="0">
            <a:spAutoFit/>
          </a:bodyPr>
          <a:lstStyle/>
          <a:p>
            <a:r>
              <a:rPr lang="en-IN" dirty="0"/>
              <a:t>returns 1 + 0 = 1 </a:t>
            </a:r>
          </a:p>
        </p:txBody>
      </p:sp>
    </p:spTree>
    <p:extLst>
      <p:ext uri="{BB962C8B-B14F-4D97-AF65-F5344CB8AC3E}">
        <p14:creationId xmlns:p14="http://schemas.microsoft.com/office/powerpoint/2010/main" val="270525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A85-DB5C-9123-F3EE-AD7E04996313}"/>
              </a:ext>
            </a:extLst>
          </p:cNvPr>
          <p:cNvSpPr>
            <a:spLocks noGrp="1"/>
          </p:cNvSpPr>
          <p:nvPr>
            <p:ph type="title"/>
          </p:nvPr>
        </p:nvSpPr>
        <p:spPr/>
        <p:txBody>
          <a:bodyPr/>
          <a:lstStyle/>
          <a:p>
            <a:r>
              <a:rPr lang="en-IN" dirty="0"/>
              <a:t>Today’s class</a:t>
            </a:r>
          </a:p>
        </p:txBody>
      </p:sp>
      <p:sp>
        <p:nvSpPr>
          <p:cNvPr id="3" name="Content Placeholder 2">
            <a:extLst>
              <a:ext uri="{FF2B5EF4-FFF2-40B4-BE49-F238E27FC236}">
                <a16:creationId xmlns:a16="http://schemas.microsoft.com/office/drawing/2014/main" id="{7C52FFB1-630E-096E-9F3A-48C660870652}"/>
              </a:ext>
            </a:extLst>
          </p:cNvPr>
          <p:cNvSpPr>
            <a:spLocks noGrp="1"/>
          </p:cNvSpPr>
          <p:nvPr>
            <p:ph idx="1"/>
          </p:nvPr>
        </p:nvSpPr>
        <p:spPr/>
        <p:txBody>
          <a:bodyPr/>
          <a:lstStyle/>
          <a:p>
            <a:r>
              <a:rPr lang="en-IN" dirty="0"/>
              <a:t>Fibonacci numbers</a:t>
            </a:r>
          </a:p>
          <a:p>
            <a:r>
              <a:rPr lang="en-IN" dirty="0"/>
              <a:t>Search algorithms</a:t>
            </a:r>
          </a:p>
          <a:p>
            <a:pPr lvl="1"/>
            <a:r>
              <a:rPr lang="en-IN" dirty="0"/>
              <a:t>Linear, Binary</a:t>
            </a:r>
          </a:p>
          <a:p>
            <a:r>
              <a:rPr lang="en-IN" dirty="0"/>
              <a:t>Towers of Hanoi</a:t>
            </a:r>
          </a:p>
        </p:txBody>
      </p:sp>
    </p:spTree>
    <p:extLst>
      <p:ext uri="{BB962C8B-B14F-4D97-AF65-F5344CB8AC3E}">
        <p14:creationId xmlns:p14="http://schemas.microsoft.com/office/powerpoint/2010/main" val="242532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8" name="Rectangle 7">
            <a:extLst>
              <a:ext uri="{FF2B5EF4-FFF2-40B4-BE49-F238E27FC236}">
                <a16:creationId xmlns:a16="http://schemas.microsoft.com/office/drawing/2014/main" id="{36D4D65C-C63F-8569-AF92-85C9CC6AFDF7}"/>
              </a:ext>
            </a:extLst>
          </p:cNvPr>
          <p:cNvSpPr/>
          <p:nvPr/>
        </p:nvSpPr>
        <p:spPr>
          <a:xfrm>
            <a:off x="8721221" y="48473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20" name="TextBox 19">
            <a:extLst>
              <a:ext uri="{FF2B5EF4-FFF2-40B4-BE49-F238E27FC236}">
                <a16:creationId xmlns:a16="http://schemas.microsoft.com/office/drawing/2014/main" id="{712ADDE6-EF0C-0315-8E0C-22E7535A0607}"/>
              </a:ext>
            </a:extLst>
          </p:cNvPr>
          <p:cNvSpPr txBox="1"/>
          <p:nvPr/>
        </p:nvSpPr>
        <p:spPr>
          <a:xfrm>
            <a:off x="4527757" y="2330243"/>
            <a:ext cx="1366684" cy="369332"/>
          </a:xfrm>
          <a:prstGeom prst="rect">
            <a:avLst/>
          </a:prstGeom>
          <a:noFill/>
        </p:spPr>
        <p:txBody>
          <a:bodyPr wrap="square" rtlCol="0">
            <a:spAutoFit/>
          </a:bodyPr>
          <a:lstStyle/>
          <a:p>
            <a:r>
              <a:rPr lang="en-IN" dirty="0"/>
              <a:t>calls</a:t>
            </a:r>
          </a:p>
        </p:txBody>
      </p:sp>
      <p:sp>
        <p:nvSpPr>
          <p:cNvPr id="32" name="Rectangle 31">
            <a:extLst>
              <a:ext uri="{FF2B5EF4-FFF2-40B4-BE49-F238E27FC236}">
                <a16:creationId xmlns:a16="http://schemas.microsoft.com/office/drawing/2014/main" id="{9C751193-1F96-6E15-FA8C-89D2EA9C4827}"/>
              </a:ext>
            </a:extLst>
          </p:cNvPr>
          <p:cNvSpPr/>
          <p:nvPr/>
        </p:nvSpPr>
        <p:spPr>
          <a:xfrm>
            <a:off x="7256214" y="3873909"/>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68" name="Connector: Elbow 67">
            <a:extLst>
              <a:ext uri="{FF2B5EF4-FFF2-40B4-BE49-F238E27FC236}">
                <a16:creationId xmlns:a16="http://schemas.microsoft.com/office/drawing/2014/main" id="{CED55D9B-0DED-0C2A-8947-E879FE1ADD98}"/>
              </a:ext>
            </a:extLst>
          </p:cNvPr>
          <p:cNvCxnSpPr>
            <a:stCxn id="8" idx="1"/>
            <a:endCxn id="32" idx="2"/>
          </p:cNvCxnSpPr>
          <p:nvPr/>
        </p:nvCxnSpPr>
        <p:spPr>
          <a:xfrm rot="10800000">
            <a:off x="7939557" y="4277032"/>
            <a:ext cx="781665" cy="771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84DA9C-B34C-8AFA-7FA6-CFEF40C7143B}"/>
              </a:ext>
            </a:extLst>
          </p:cNvPr>
          <p:cNvCxnSpPr>
            <a:cxnSpLocks/>
          </p:cNvCxnSpPr>
          <p:nvPr/>
        </p:nvCxnSpPr>
        <p:spPr>
          <a:xfrm rot="10800000" flipV="1">
            <a:off x="5987846" y="6159905"/>
            <a:ext cx="855403" cy="5358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54C5FD6-16A5-4B82-E836-EDBECBC87EE9}"/>
              </a:ext>
            </a:extLst>
          </p:cNvPr>
          <p:cNvCxnSpPr/>
          <p:nvPr/>
        </p:nvCxnSpPr>
        <p:spPr>
          <a:xfrm rot="10800000">
            <a:off x="3510116" y="5201270"/>
            <a:ext cx="2497394" cy="14944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930DDF8-A813-E5BD-89D7-B14A14B4F559}"/>
              </a:ext>
            </a:extLst>
          </p:cNvPr>
          <p:cNvCxnSpPr>
            <a:endCxn id="8" idx="0"/>
          </p:cNvCxnSpPr>
          <p:nvPr/>
        </p:nvCxnSpPr>
        <p:spPr>
          <a:xfrm>
            <a:off x="8622898" y="4272116"/>
            <a:ext cx="781665" cy="575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384E0C42-9D6A-1864-5213-89900FC5EFA0}"/>
              </a:ext>
            </a:extLst>
          </p:cNvPr>
          <p:cNvSpPr/>
          <p:nvPr/>
        </p:nvSpPr>
        <p:spPr>
          <a:xfrm>
            <a:off x="5353671" y="480306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cxnSp>
        <p:nvCxnSpPr>
          <p:cNvPr id="87" name="Connector: Elbow 86">
            <a:extLst>
              <a:ext uri="{FF2B5EF4-FFF2-40B4-BE49-F238E27FC236}">
                <a16:creationId xmlns:a16="http://schemas.microsoft.com/office/drawing/2014/main" id="{967D77EC-46AF-8CC3-1403-C99204215637}"/>
              </a:ext>
            </a:extLst>
          </p:cNvPr>
          <p:cNvCxnSpPr>
            <a:stCxn id="85" idx="1"/>
          </p:cNvCxnSpPr>
          <p:nvPr/>
        </p:nvCxnSpPr>
        <p:spPr>
          <a:xfrm rot="10800000">
            <a:off x="5073445" y="4572000"/>
            <a:ext cx="280226" cy="4326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D05FEB85-46C7-7D98-288C-14C87EEF6F34}"/>
              </a:ext>
            </a:extLst>
          </p:cNvPr>
          <p:cNvCxnSpPr>
            <a:endCxn id="4" idx="2"/>
          </p:cNvCxnSpPr>
          <p:nvPr/>
        </p:nvCxnSpPr>
        <p:spPr>
          <a:xfrm rot="10800000">
            <a:off x="2497392" y="4272116"/>
            <a:ext cx="2576052" cy="2998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E668F405-B290-E405-9E23-3E430399ECA1}"/>
              </a:ext>
            </a:extLst>
          </p:cNvPr>
          <p:cNvCxnSpPr>
            <a:stCxn id="6" idx="1"/>
          </p:cNvCxnSpPr>
          <p:nvPr/>
        </p:nvCxnSpPr>
        <p:spPr>
          <a:xfrm rot="10800000">
            <a:off x="1868129" y="4272116"/>
            <a:ext cx="1543671" cy="727592"/>
          </a:xfrm>
          <a:prstGeom prst="bentConnector3">
            <a:avLst>
              <a:gd name="adj1" fmla="val 1003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F2EA6291-4254-79AE-5B18-A242C79E6A95}"/>
              </a:ext>
            </a:extLst>
          </p:cNvPr>
          <p:cNvCxnSpPr>
            <a:endCxn id="85" idx="0"/>
          </p:cNvCxnSpPr>
          <p:nvPr/>
        </p:nvCxnSpPr>
        <p:spPr>
          <a:xfrm>
            <a:off x="3175832" y="3942735"/>
            <a:ext cx="2861181" cy="860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97BC7E13-A7B2-E90A-D141-25734AC73528}"/>
              </a:ext>
            </a:extLst>
          </p:cNvPr>
          <p:cNvCxnSpPr>
            <a:stCxn id="4" idx="1"/>
          </p:cNvCxnSpPr>
          <p:nvPr/>
        </p:nvCxnSpPr>
        <p:spPr>
          <a:xfrm rot="10800000">
            <a:off x="294968" y="3097159"/>
            <a:ext cx="1519082" cy="973396"/>
          </a:xfrm>
          <a:prstGeom prst="bentConnector3">
            <a:avLst>
              <a:gd name="adj1" fmla="val 1004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48BC6512-1957-4E5D-13C3-9A12DFEB9755}"/>
              </a:ext>
            </a:extLst>
          </p:cNvPr>
          <p:cNvCxnSpPr>
            <a:endCxn id="32" idx="0"/>
          </p:cNvCxnSpPr>
          <p:nvPr/>
        </p:nvCxnSpPr>
        <p:spPr>
          <a:xfrm>
            <a:off x="1582984" y="2694036"/>
            <a:ext cx="6356572" cy="11798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5" name="TextBox 114">
            <a:extLst>
              <a:ext uri="{FF2B5EF4-FFF2-40B4-BE49-F238E27FC236}">
                <a16:creationId xmlns:a16="http://schemas.microsoft.com/office/drawing/2014/main" id="{1DB76DC1-3D8C-D82D-C66F-4DABFBD7F6C1}"/>
              </a:ext>
            </a:extLst>
          </p:cNvPr>
          <p:cNvSpPr txBox="1"/>
          <p:nvPr/>
        </p:nvSpPr>
        <p:spPr>
          <a:xfrm>
            <a:off x="4232787" y="3657600"/>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17" name="TextBox 116">
            <a:extLst>
              <a:ext uri="{FF2B5EF4-FFF2-40B4-BE49-F238E27FC236}">
                <a16:creationId xmlns:a16="http://schemas.microsoft.com/office/drawing/2014/main" id="{0B778B3C-04EC-5796-5742-EC8A03E3AEF5}"/>
              </a:ext>
            </a:extLst>
          </p:cNvPr>
          <p:cNvSpPr txBox="1"/>
          <p:nvPr/>
        </p:nvSpPr>
        <p:spPr>
          <a:xfrm>
            <a:off x="8824463" y="4198374"/>
            <a:ext cx="1366684" cy="369332"/>
          </a:xfrm>
          <a:prstGeom prst="rect">
            <a:avLst/>
          </a:prstGeom>
          <a:noFill/>
        </p:spPr>
        <p:txBody>
          <a:bodyPr wrap="square" rtlCol="0">
            <a:spAutoFit/>
          </a:bodyPr>
          <a:lstStyle/>
          <a:p>
            <a:r>
              <a:rPr lang="en-IN" dirty="0"/>
              <a:t>calls</a:t>
            </a:r>
          </a:p>
        </p:txBody>
      </p:sp>
      <p:sp>
        <p:nvSpPr>
          <p:cNvPr id="120" name="TextBox 119">
            <a:extLst>
              <a:ext uri="{FF2B5EF4-FFF2-40B4-BE49-F238E27FC236}">
                <a16:creationId xmlns:a16="http://schemas.microsoft.com/office/drawing/2014/main" id="{2EAB7276-7143-3839-CC0A-EBC2940A66D3}"/>
              </a:ext>
            </a:extLst>
          </p:cNvPr>
          <p:cNvSpPr txBox="1"/>
          <p:nvPr/>
        </p:nvSpPr>
        <p:spPr>
          <a:xfrm>
            <a:off x="7737996" y="5019369"/>
            <a:ext cx="1366684" cy="369332"/>
          </a:xfrm>
          <a:prstGeom prst="rect">
            <a:avLst/>
          </a:prstGeom>
          <a:noFill/>
        </p:spPr>
        <p:txBody>
          <a:bodyPr wrap="square" rtlCol="0">
            <a:spAutoFit/>
          </a:bodyPr>
          <a:lstStyle/>
          <a:p>
            <a:r>
              <a:rPr lang="en-IN" dirty="0"/>
              <a:t>returns 1 </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sp>
        <p:nvSpPr>
          <p:cNvPr id="123" name="TextBox 122">
            <a:extLst>
              <a:ext uri="{FF2B5EF4-FFF2-40B4-BE49-F238E27FC236}">
                <a16:creationId xmlns:a16="http://schemas.microsoft.com/office/drawing/2014/main" id="{F8F362EC-D8C3-FF61-404A-7A98715B71CB}"/>
              </a:ext>
            </a:extLst>
          </p:cNvPr>
          <p:cNvSpPr txBox="1"/>
          <p:nvPr/>
        </p:nvSpPr>
        <p:spPr>
          <a:xfrm>
            <a:off x="4208199" y="4262282"/>
            <a:ext cx="1366684" cy="369332"/>
          </a:xfrm>
          <a:prstGeom prst="rect">
            <a:avLst/>
          </a:prstGeom>
          <a:noFill/>
        </p:spPr>
        <p:txBody>
          <a:bodyPr wrap="square" rtlCol="0">
            <a:spAutoFit/>
          </a:bodyPr>
          <a:lstStyle/>
          <a:p>
            <a:r>
              <a:rPr lang="en-IN" dirty="0"/>
              <a:t>returns 1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
        <p:nvSpPr>
          <p:cNvPr id="7" name="TextBox 6">
            <a:extLst>
              <a:ext uri="{FF2B5EF4-FFF2-40B4-BE49-F238E27FC236}">
                <a16:creationId xmlns:a16="http://schemas.microsoft.com/office/drawing/2014/main" id="{9919E698-2230-DF15-FDED-F18F0E53452C}"/>
              </a:ext>
            </a:extLst>
          </p:cNvPr>
          <p:cNvSpPr txBox="1"/>
          <p:nvPr/>
        </p:nvSpPr>
        <p:spPr>
          <a:xfrm>
            <a:off x="14728" y="4070551"/>
            <a:ext cx="1868141" cy="369332"/>
          </a:xfrm>
          <a:prstGeom prst="rect">
            <a:avLst/>
          </a:prstGeom>
          <a:noFill/>
        </p:spPr>
        <p:txBody>
          <a:bodyPr wrap="square" rtlCol="0">
            <a:spAutoFit/>
          </a:bodyPr>
          <a:lstStyle/>
          <a:p>
            <a:r>
              <a:rPr lang="en-IN" dirty="0"/>
              <a:t>returns 1 + 1 = 2 </a:t>
            </a:r>
          </a:p>
        </p:txBody>
      </p:sp>
      <p:sp>
        <p:nvSpPr>
          <p:cNvPr id="9" name="TextBox 8">
            <a:extLst>
              <a:ext uri="{FF2B5EF4-FFF2-40B4-BE49-F238E27FC236}">
                <a16:creationId xmlns:a16="http://schemas.microsoft.com/office/drawing/2014/main" id="{6D005198-D2BE-24B0-3BEF-04EE31572736}"/>
              </a:ext>
            </a:extLst>
          </p:cNvPr>
          <p:cNvSpPr txBox="1"/>
          <p:nvPr/>
        </p:nvSpPr>
        <p:spPr>
          <a:xfrm>
            <a:off x="4414679" y="6395886"/>
            <a:ext cx="1366684" cy="369332"/>
          </a:xfrm>
          <a:prstGeom prst="rect">
            <a:avLst/>
          </a:prstGeom>
          <a:noFill/>
        </p:spPr>
        <p:txBody>
          <a:bodyPr wrap="square" rtlCol="0">
            <a:spAutoFit/>
          </a:bodyPr>
          <a:lstStyle/>
          <a:p>
            <a:r>
              <a:rPr lang="en-IN" dirty="0"/>
              <a:t>returns 0 </a:t>
            </a:r>
          </a:p>
        </p:txBody>
      </p:sp>
      <p:sp>
        <p:nvSpPr>
          <p:cNvPr id="10" name="TextBox 9">
            <a:extLst>
              <a:ext uri="{FF2B5EF4-FFF2-40B4-BE49-F238E27FC236}">
                <a16:creationId xmlns:a16="http://schemas.microsoft.com/office/drawing/2014/main" id="{71AD4966-070F-71C6-0698-B6A31933EB45}"/>
              </a:ext>
            </a:extLst>
          </p:cNvPr>
          <p:cNvSpPr txBox="1"/>
          <p:nvPr/>
        </p:nvSpPr>
        <p:spPr>
          <a:xfrm>
            <a:off x="1587896" y="4984954"/>
            <a:ext cx="1868141" cy="369332"/>
          </a:xfrm>
          <a:prstGeom prst="rect">
            <a:avLst/>
          </a:prstGeom>
          <a:noFill/>
        </p:spPr>
        <p:txBody>
          <a:bodyPr wrap="square" rtlCol="0">
            <a:spAutoFit/>
          </a:bodyPr>
          <a:lstStyle/>
          <a:p>
            <a:r>
              <a:rPr lang="en-IN" dirty="0"/>
              <a:t>returns 1 + 0 = 1 </a:t>
            </a:r>
          </a:p>
        </p:txBody>
      </p:sp>
    </p:spTree>
    <p:extLst>
      <p:ext uri="{BB962C8B-B14F-4D97-AF65-F5344CB8AC3E}">
        <p14:creationId xmlns:p14="http://schemas.microsoft.com/office/powerpoint/2010/main" val="679946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8" name="Rectangle 7">
            <a:extLst>
              <a:ext uri="{FF2B5EF4-FFF2-40B4-BE49-F238E27FC236}">
                <a16:creationId xmlns:a16="http://schemas.microsoft.com/office/drawing/2014/main" id="{36D4D65C-C63F-8569-AF92-85C9CC6AFDF7}"/>
              </a:ext>
            </a:extLst>
          </p:cNvPr>
          <p:cNvSpPr/>
          <p:nvPr/>
        </p:nvSpPr>
        <p:spPr>
          <a:xfrm>
            <a:off x="8721221" y="48473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9" name="Rectangle 8">
            <a:extLst>
              <a:ext uri="{FF2B5EF4-FFF2-40B4-BE49-F238E27FC236}">
                <a16:creationId xmlns:a16="http://schemas.microsoft.com/office/drawing/2014/main" id="{2D227BCB-D214-433C-0461-395D8F911532}"/>
              </a:ext>
            </a:extLst>
          </p:cNvPr>
          <p:cNvSpPr/>
          <p:nvPr/>
        </p:nvSpPr>
        <p:spPr>
          <a:xfrm>
            <a:off x="10554937" y="4862048"/>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sp>
        <p:nvSpPr>
          <p:cNvPr id="20" name="TextBox 19">
            <a:extLst>
              <a:ext uri="{FF2B5EF4-FFF2-40B4-BE49-F238E27FC236}">
                <a16:creationId xmlns:a16="http://schemas.microsoft.com/office/drawing/2014/main" id="{712ADDE6-EF0C-0315-8E0C-22E7535A0607}"/>
              </a:ext>
            </a:extLst>
          </p:cNvPr>
          <p:cNvSpPr txBox="1"/>
          <p:nvPr/>
        </p:nvSpPr>
        <p:spPr>
          <a:xfrm>
            <a:off x="4527757" y="2330243"/>
            <a:ext cx="1366684" cy="369332"/>
          </a:xfrm>
          <a:prstGeom prst="rect">
            <a:avLst/>
          </a:prstGeom>
          <a:noFill/>
        </p:spPr>
        <p:txBody>
          <a:bodyPr wrap="square" rtlCol="0">
            <a:spAutoFit/>
          </a:bodyPr>
          <a:lstStyle/>
          <a:p>
            <a:r>
              <a:rPr lang="en-IN" dirty="0"/>
              <a:t>calls</a:t>
            </a:r>
          </a:p>
        </p:txBody>
      </p:sp>
      <p:sp>
        <p:nvSpPr>
          <p:cNvPr id="32" name="Rectangle 31">
            <a:extLst>
              <a:ext uri="{FF2B5EF4-FFF2-40B4-BE49-F238E27FC236}">
                <a16:creationId xmlns:a16="http://schemas.microsoft.com/office/drawing/2014/main" id="{9C751193-1F96-6E15-FA8C-89D2EA9C4827}"/>
              </a:ext>
            </a:extLst>
          </p:cNvPr>
          <p:cNvSpPr/>
          <p:nvPr/>
        </p:nvSpPr>
        <p:spPr>
          <a:xfrm>
            <a:off x="7256214" y="3873909"/>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68" name="Connector: Elbow 67">
            <a:extLst>
              <a:ext uri="{FF2B5EF4-FFF2-40B4-BE49-F238E27FC236}">
                <a16:creationId xmlns:a16="http://schemas.microsoft.com/office/drawing/2014/main" id="{CED55D9B-0DED-0C2A-8947-E879FE1ADD98}"/>
              </a:ext>
            </a:extLst>
          </p:cNvPr>
          <p:cNvCxnSpPr>
            <a:stCxn id="8" idx="1"/>
            <a:endCxn id="32" idx="2"/>
          </p:cNvCxnSpPr>
          <p:nvPr/>
        </p:nvCxnSpPr>
        <p:spPr>
          <a:xfrm rot="10800000">
            <a:off x="7939557" y="4277032"/>
            <a:ext cx="781665" cy="771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84DA9C-B34C-8AFA-7FA6-CFEF40C7143B}"/>
              </a:ext>
            </a:extLst>
          </p:cNvPr>
          <p:cNvCxnSpPr>
            <a:cxnSpLocks/>
          </p:cNvCxnSpPr>
          <p:nvPr/>
        </p:nvCxnSpPr>
        <p:spPr>
          <a:xfrm rot="10800000" flipV="1">
            <a:off x="5987846" y="6159905"/>
            <a:ext cx="855403" cy="5358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54C5FD6-16A5-4B82-E836-EDBECBC87EE9}"/>
              </a:ext>
            </a:extLst>
          </p:cNvPr>
          <p:cNvCxnSpPr/>
          <p:nvPr/>
        </p:nvCxnSpPr>
        <p:spPr>
          <a:xfrm rot="10800000">
            <a:off x="3510116" y="5201270"/>
            <a:ext cx="2497394" cy="14944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A224A046-7608-8EC6-754B-39956C6582BF}"/>
              </a:ext>
            </a:extLst>
          </p:cNvPr>
          <p:cNvCxnSpPr>
            <a:endCxn id="9" idx="0"/>
          </p:cNvCxnSpPr>
          <p:nvPr/>
        </p:nvCxnSpPr>
        <p:spPr>
          <a:xfrm>
            <a:off x="8622898" y="3942735"/>
            <a:ext cx="2615381" cy="9193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930DDF8-A813-E5BD-89D7-B14A14B4F559}"/>
              </a:ext>
            </a:extLst>
          </p:cNvPr>
          <p:cNvCxnSpPr>
            <a:endCxn id="8" idx="0"/>
          </p:cNvCxnSpPr>
          <p:nvPr/>
        </p:nvCxnSpPr>
        <p:spPr>
          <a:xfrm>
            <a:off x="8622898" y="4272116"/>
            <a:ext cx="781665" cy="575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384E0C42-9D6A-1864-5213-89900FC5EFA0}"/>
              </a:ext>
            </a:extLst>
          </p:cNvPr>
          <p:cNvSpPr/>
          <p:nvPr/>
        </p:nvSpPr>
        <p:spPr>
          <a:xfrm>
            <a:off x="5353671" y="480306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cxnSp>
        <p:nvCxnSpPr>
          <p:cNvPr id="87" name="Connector: Elbow 86">
            <a:extLst>
              <a:ext uri="{FF2B5EF4-FFF2-40B4-BE49-F238E27FC236}">
                <a16:creationId xmlns:a16="http://schemas.microsoft.com/office/drawing/2014/main" id="{967D77EC-46AF-8CC3-1403-C99204215637}"/>
              </a:ext>
            </a:extLst>
          </p:cNvPr>
          <p:cNvCxnSpPr>
            <a:stCxn id="85" idx="1"/>
          </p:cNvCxnSpPr>
          <p:nvPr/>
        </p:nvCxnSpPr>
        <p:spPr>
          <a:xfrm rot="10800000">
            <a:off x="5073445" y="4572000"/>
            <a:ext cx="280226" cy="4326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D05FEB85-46C7-7D98-288C-14C87EEF6F34}"/>
              </a:ext>
            </a:extLst>
          </p:cNvPr>
          <p:cNvCxnSpPr>
            <a:endCxn id="4" idx="2"/>
          </p:cNvCxnSpPr>
          <p:nvPr/>
        </p:nvCxnSpPr>
        <p:spPr>
          <a:xfrm rot="10800000">
            <a:off x="2497392" y="4272116"/>
            <a:ext cx="2576052" cy="2998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E668F405-B290-E405-9E23-3E430399ECA1}"/>
              </a:ext>
            </a:extLst>
          </p:cNvPr>
          <p:cNvCxnSpPr>
            <a:stCxn id="6" idx="1"/>
          </p:cNvCxnSpPr>
          <p:nvPr/>
        </p:nvCxnSpPr>
        <p:spPr>
          <a:xfrm rot="10800000">
            <a:off x="1868129" y="4272116"/>
            <a:ext cx="1543671" cy="727592"/>
          </a:xfrm>
          <a:prstGeom prst="bentConnector3">
            <a:avLst>
              <a:gd name="adj1" fmla="val 1003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F2EA6291-4254-79AE-5B18-A242C79E6A95}"/>
              </a:ext>
            </a:extLst>
          </p:cNvPr>
          <p:cNvCxnSpPr>
            <a:endCxn id="85" idx="0"/>
          </p:cNvCxnSpPr>
          <p:nvPr/>
        </p:nvCxnSpPr>
        <p:spPr>
          <a:xfrm>
            <a:off x="3175832" y="3942735"/>
            <a:ext cx="2861181" cy="860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97BC7E13-A7B2-E90A-D141-25734AC73528}"/>
              </a:ext>
            </a:extLst>
          </p:cNvPr>
          <p:cNvCxnSpPr>
            <a:stCxn id="4" idx="1"/>
          </p:cNvCxnSpPr>
          <p:nvPr/>
        </p:nvCxnSpPr>
        <p:spPr>
          <a:xfrm rot="10800000">
            <a:off x="294968" y="3097159"/>
            <a:ext cx="1519082" cy="973396"/>
          </a:xfrm>
          <a:prstGeom prst="bentConnector3">
            <a:avLst>
              <a:gd name="adj1" fmla="val 1004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48BC6512-1957-4E5D-13C3-9A12DFEB9755}"/>
              </a:ext>
            </a:extLst>
          </p:cNvPr>
          <p:cNvCxnSpPr>
            <a:endCxn id="32" idx="0"/>
          </p:cNvCxnSpPr>
          <p:nvPr/>
        </p:nvCxnSpPr>
        <p:spPr>
          <a:xfrm>
            <a:off x="1582984" y="2694036"/>
            <a:ext cx="6356572" cy="11798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5" name="TextBox 114">
            <a:extLst>
              <a:ext uri="{FF2B5EF4-FFF2-40B4-BE49-F238E27FC236}">
                <a16:creationId xmlns:a16="http://schemas.microsoft.com/office/drawing/2014/main" id="{1DB76DC1-3D8C-D82D-C66F-4DABFBD7F6C1}"/>
              </a:ext>
            </a:extLst>
          </p:cNvPr>
          <p:cNvSpPr txBox="1"/>
          <p:nvPr/>
        </p:nvSpPr>
        <p:spPr>
          <a:xfrm>
            <a:off x="4232787" y="3657600"/>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17" name="TextBox 116">
            <a:extLst>
              <a:ext uri="{FF2B5EF4-FFF2-40B4-BE49-F238E27FC236}">
                <a16:creationId xmlns:a16="http://schemas.microsoft.com/office/drawing/2014/main" id="{0B778B3C-04EC-5796-5742-EC8A03E3AEF5}"/>
              </a:ext>
            </a:extLst>
          </p:cNvPr>
          <p:cNvSpPr txBox="1"/>
          <p:nvPr/>
        </p:nvSpPr>
        <p:spPr>
          <a:xfrm>
            <a:off x="8824463" y="4198374"/>
            <a:ext cx="1366684" cy="369332"/>
          </a:xfrm>
          <a:prstGeom prst="rect">
            <a:avLst/>
          </a:prstGeom>
          <a:noFill/>
        </p:spPr>
        <p:txBody>
          <a:bodyPr wrap="square" rtlCol="0">
            <a:spAutoFit/>
          </a:bodyPr>
          <a:lstStyle/>
          <a:p>
            <a:r>
              <a:rPr lang="en-IN" dirty="0"/>
              <a:t>calls</a:t>
            </a:r>
          </a:p>
        </p:txBody>
      </p:sp>
      <p:sp>
        <p:nvSpPr>
          <p:cNvPr id="118" name="TextBox 117">
            <a:extLst>
              <a:ext uri="{FF2B5EF4-FFF2-40B4-BE49-F238E27FC236}">
                <a16:creationId xmlns:a16="http://schemas.microsoft.com/office/drawing/2014/main" id="{06FCEA71-530C-CE4F-3D85-7E4A6D33C4D8}"/>
              </a:ext>
            </a:extLst>
          </p:cNvPr>
          <p:cNvSpPr txBox="1"/>
          <p:nvPr/>
        </p:nvSpPr>
        <p:spPr>
          <a:xfrm>
            <a:off x="9674955" y="3652682"/>
            <a:ext cx="1366684" cy="369332"/>
          </a:xfrm>
          <a:prstGeom prst="rect">
            <a:avLst/>
          </a:prstGeom>
          <a:noFill/>
        </p:spPr>
        <p:txBody>
          <a:bodyPr wrap="square" rtlCol="0">
            <a:spAutoFit/>
          </a:bodyPr>
          <a:lstStyle/>
          <a:p>
            <a:r>
              <a:rPr lang="en-IN" dirty="0"/>
              <a:t>calls</a:t>
            </a:r>
          </a:p>
        </p:txBody>
      </p:sp>
      <p:sp>
        <p:nvSpPr>
          <p:cNvPr id="120" name="TextBox 119">
            <a:extLst>
              <a:ext uri="{FF2B5EF4-FFF2-40B4-BE49-F238E27FC236}">
                <a16:creationId xmlns:a16="http://schemas.microsoft.com/office/drawing/2014/main" id="{2EAB7276-7143-3839-CC0A-EBC2940A66D3}"/>
              </a:ext>
            </a:extLst>
          </p:cNvPr>
          <p:cNvSpPr txBox="1"/>
          <p:nvPr/>
        </p:nvSpPr>
        <p:spPr>
          <a:xfrm>
            <a:off x="7737996" y="5019369"/>
            <a:ext cx="1366684" cy="369332"/>
          </a:xfrm>
          <a:prstGeom prst="rect">
            <a:avLst/>
          </a:prstGeom>
          <a:noFill/>
        </p:spPr>
        <p:txBody>
          <a:bodyPr wrap="square" rtlCol="0">
            <a:spAutoFit/>
          </a:bodyPr>
          <a:lstStyle/>
          <a:p>
            <a:r>
              <a:rPr lang="en-IN" dirty="0"/>
              <a:t>returns 1 </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sp>
        <p:nvSpPr>
          <p:cNvPr id="123" name="TextBox 122">
            <a:extLst>
              <a:ext uri="{FF2B5EF4-FFF2-40B4-BE49-F238E27FC236}">
                <a16:creationId xmlns:a16="http://schemas.microsoft.com/office/drawing/2014/main" id="{F8F362EC-D8C3-FF61-404A-7A98715B71CB}"/>
              </a:ext>
            </a:extLst>
          </p:cNvPr>
          <p:cNvSpPr txBox="1"/>
          <p:nvPr/>
        </p:nvSpPr>
        <p:spPr>
          <a:xfrm>
            <a:off x="4208199" y="4262282"/>
            <a:ext cx="1366684" cy="369332"/>
          </a:xfrm>
          <a:prstGeom prst="rect">
            <a:avLst/>
          </a:prstGeom>
          <a:noFill/>
        </p:spPr>
        <p:txBody>
          <a:bodyPr wrap="square" rtlCol="0">
            <a:spAutoFit/>
          </a:bodyPr>
          <a:lstStyle/>
          <a:p>
            <a:r>
              <a:rPr lang="en-IN" dirty="0"/>
              <a:t>returns 1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
        <p:nvSpPr>
          <p:cNvPr id="7" name="TextBox 6">
            <a:extLst>
              <a:ext uri="{FF2B5EF4-FFF2-40B4-BE49-F238E27FC236}">
                <a16:creationId xmlns:a16="http://schemas.microsoft.com/office/drawing/2014/main" id="{8ED1206C-0E59-A25B-A01C-CBA670C05C98}"/>
              </a:ext>
            </a:extLst>
          </p:cNvPr>
          <p:cNvSpPr txBox="1"/>
          <p:nvPr/>
        </p:nvSpPr>
        <p:spPr>
          <a:xfrm>
            <a:off x="14728" y="4070551"/>
            <a:ext cx="1868141" cy="369332"/>
          </a:xfrm>
          <a:prstGeom prst="rect">
            <a:avLst/>
          </a:prstGeom>
          <a:noFill/>
        </p:spPr>
        <p:txBody>
          <a:bodyPr wrap="square" rtlCol="0">
            <a:spAutoFit/>
          </a:bodyPr>
          <a:lstStyle/>
          <a:p>
            <a:r>
              <a:rPr lang="en-IN" dirty="0"/>
              <a:t>returns 1 + 1 = 2 </a:t>
            </a:r>
          </a:p>
        </p:txBody>
      </p:sp>
      <p:sp>
        <p:nvSpPr>
          <p:cNvPr id="10" name="TextBox 9">
            <a:extLst>
              <a:ext uri="{FF2B5EF4-FFF2-40B4-BE49-F238E27FC236}">
                <a16:creationId xmlns:a16="http://schemas.microsoft.com/office/drawing/2014/main" id="{A4E70FD5-0B8E-3E9F-6D67-5FD61E32203B}"/>
              </a:ext>
            </a:extLst>
          </p:cNvPr>
          <p:cNvSpPr txBox="1"/>
          <p:nvPr/>
        </p:nvSpPr>
        <p:spPr>
          <a:xfrm>
            <a:off x="4414679" y="6395886"/>
            <a:ext cx="1366684" cy="369332"/>
          </a:xfrm>
          <a:prstGeom prst="rect">
            <a:avLst/>
          </a:prstGeom>
          <a:noFill/>
        </p:spPr>
        <p:txBody>
          <a:bodyPr wrap="square" rtlCol="0">
            <a:spAutoFit/>
          </a:bodyPr>
          <a:lstStyle/>
          <a:p>
            <a:r>
              <a:rPr lang="en-IN" dirty="0"/>
              <a:t>returns 0 </a:t>
            </a:r>
          </a:p>
        </p:txBody>
      </p:sp>
      <p:sp>
        <p:nvSpPr>
          <p:cNvPr id="11" name="TextBox 10">
            <a:extLst>
              <a:ext uri="{FF2B5EF4-FFF2-40B4-BE49-F238E27FC236}">
                <a16:creationId xmlns:a16="http://schemas.microsoft.com/office/drawing/2014/main" id="{01D804D8-F793-7C9F-B416-319302E3F0E8}"/>
              </a:ext>
            </a:extLst>
          </p:cNvPr>
          <p:cNvSpPr txBox="1"/>
          <p:nvPr/>
        </p:nvSpPr>
        <p:spPr>
          <a:xfrm>
            <a:off x="1587896" y="4984954"/>
            <a:ext cx="1868141" cy="369332"/>
          </a:xfrm>
          <a:prstGeom prst="rect">
            <a:avLst/>
          </a:prstGeom>
          <a:noFill/>
        </p:spPr>
        <p:txBody>
          <a:bodyPr wrap="square" rtlCol="0">
            <a:spAutoFit/>
          </a:bodyPr>
          <a:lstStyle/>
          <a:p>
            <a:r>
              <a:rPr lang="en-IN" dirty="0"/>
              <a:t>returns 1 + 0 = 1 </a:t>
            </a:r>
          </a:p>
        </p:txBody>
      </p:sp>
    </p:spTree>
    <p:extLst>
      <p:ext uri="{BB962C8B-B14F-4D97-AF65-F5344CB8AC3E}">
        <p14:creationId xmlns:p14="http://schemas.microsoft.com/office/powerpoint/2010/main" val="3001446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8" name="Rectangle 7">
            <a:extLst>
              <a:ext uri="{FF2B5EF4-FFF2-40B4-BE49-F238E27FC236}">
                <a16:creationId xmlns:a16="http://schemas.microsoft.com/office/drawing/2014/main" id="{36D4D65C-C63F-8569-AF92-85C9CC6AFDF7}"/>
              </a:ext>
            </a:extLst>
          </p:cNvPr>
          <p:cNvSpPr/>
          <p:nvPr/>
        </p:nvSpPr>
        <p:spPr>
          <a:xfrm>
            <a:off x="8721221" y="48473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9" name="Rectangle 8">
            <a:extLst>
              <a:ext uri="{FF2B5EF4-FFF2-40B4-BE49-F238E27FC236}">
                <a16:creationId xmlns:a16="http://schemas.microsoft.com/office/drawing/2014/main" id="{2D227BCB-D214-433C-0461-395D8F911532}"/>
              </a:ext>
            </a:extLst>
          </p:cNvPr>
          <p:cNvSpPr/>
          <p:nvPr/>
        </p:nvSpPr>
        <p:spPr>
          <a:xfrm>
            <a:off x="10554937" y="4862048"/>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sp>
        <p:nvSpPr>
          <p:cNvPr id="20" name="TextBox 19">
            <a:extLst>
              <a:ext uri="{FF2B5EF4-FFF2-40B4-BE49-F238E27FC236}">
                <a16:creationId xmlns:a16="http://schemas.microsoft.com/office/drawing/2014/main" id="{712ADDE6-EF0C-0315-8E0C-22E7535A0607}"/>
              </a:ext>
            </a:extLst>
          </p:cNvPr>
          <p:cNvSpPr txBox="1"/>
          <p:nvPr/>
        </p:nvSpPr>
        <p:spPr>
          <a:xfrm>
            <a:off x="4527757" y="2330243"/>
            <a:ext cx="1366684" cy="369332"/>
          </a:xfrm>
          <a:prstGeom prst="rect">
            <a:avLst/>
          </a:prstGeom>
          <a:noFill/>
        </p:spPr>
        <p:txBody>
          <a:bodyPr wrap="square" rtlCol="0">
            <a:spAutoFit/>
          </a:bodyPr>
          <a:lstStyle/>
          <a:p>
            <a:r>
              <a:rPr lang="en-IN" dirty="0"/>
              <a:t>calls</a:t>
            </a:r>
          </a:p>
        </p:txBody>
      </p:sp>
      <p:sp>
        <p:nvSpPr>
          <p:cNvPr id="32" name="Rectangle 31">
            <a:extLst>
              <a:ext uri="{FF2B5EF4-FFF2-40B4-BE49-F238E27FC236}">
                <a16:creationId xmlns:a16="http://schemas.microsoft.com/office/drawing/2014/main" id="{9C751193-1F96-6E15-FA8C-89D2EA9C4827}"/>
              </a:ext>
            </a:extLst>
          </p:cNvPr>
          <p:cNvSpPr/>
          <p:nvPr/>
        </p:nvSpPr>
        <p:spPr>
          <a:xfrm>
            <a:off x="7256214" y="3873909"/>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68" name="Connector: Elbow 67">
            <a:extLst>
              <a:ext uri="{FF2B5EF4-FFF2-40B4-BE49-F238E27FC236}">
                <a16:creationId xmlns:a16="http://schemas.microsoft.com/office/drawing/2014/main" id="{CED55D9B-0DED-0C2A-8947-E879FE1ADD98}"/>
              </a:ext>
            </a:extLst>
          </p:cNvPr>
          <p:cNvCxnSpPr>
            <a:stCxn id="8" idx="1"/>
            <a:endCxn id="32" idx="2"/>
          </p:cNvCxnSpPr>
          <p:nvPr/>
        </p:nvCxnSpPr>
        <p:spPr>
          <a:xfrm rot="10800000">
            <a:off x="7939557" y="4277032"/>
            <a:ext cx="781665" cy="771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E21FA5D-8DA2-8760-32E0-F4215A64C3C0}"/>
              </a:ext>
            </a:extLst>
          </p:cNvPr>
          <p:cNvCxnSpPr>
            <a:cxnSpLocks/>
          </p:cNvCxnSpPr>
          <p:nvPr/>
        </p:nvCxnSpPr>
        <p:spPr>
          <a:xfrm rot="10800000" flipV="1">
            <a:off x="10294375" y="5093106"/>
            <a:ext cx="260563" cy="50144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6A2EA4FB-A4D5-02B9-2997-0999B5E18415}"/>
              </a:ext>
            </a:extLst>
          </p:cNvPr>
          <p:cNvCxnSpPr/>
          <p:nvPr/>
        </p:nvCxnSpPr>
        <p:spPr>
          <a:xfrm rot="10800000">
            <a:off x="7462685" y="4272117"/>
            <a:ext cx="2861187" cy="1322439"/>
          </a:xfrm>
          <a:prstGeom prst="bentConnector3">
            <a:avLst>
              <a:gd name="adj1" fmla="val 1001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84DA9C-B34C-8AFA-7FA6-CFEF40C7143B}"/>
              </a:ext>
            </a:extLst>
          </p:cNvPr>
          <p:cNvCxnSpPr>
            <a:cxnSpLocks/>
          </p:cNvCxnSpPr>
          <p:nvPr/>
        </p:nvCxnSpPr>
        <p:spPr>
          <a:xfrm rot="10800000" flipV="1">
            <a:off x="5987846" y="6159905"/>
            <a:ext cx="855403" cy="5358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54C5FD6-16A5-4B82-E836-EDBECBC87EE9}"/>
              </a:ext>
            </a:extLst>
          </p:cNvPr>
          <p:cNvCxnSpPr/>
          <p:nvPr/>
        </p:nvCxnSpPr>
        <p:spPr>
          <a:xfrm rot="10800000">
            <a:off x="3510116" y="5201270"/>
            <a:ext cx="2497394" cy="14944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A224A046-7608-8EC6-754B-39956C6582BF}"/>
              </a:ext>
            </a:extLst>
          </p:cNvPr>
          <p:cNvCxnSpPr>
            <a:endCxn id="9" idx="0"/>
          </p:cNvCxnSpPr>
          <p:nvPr/>
        </p:nvCxnSpPr>
        <p:spPr>
          <a:xfrm>
            <a:off x="8622898" y="3942735"/>
            <a:ext cx="2615381" cy="9193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930DDF8-A813-E5BD-89D7-B14A14B4F559}"/>
              </a:ext>
            </a:extLst>
          </p:cNvPr>
          <p:cNvCxnSpPr>
            <a:endCxn id="8" idx="0"/>
          </p:cNvCxnSpPr>
          <p:nvPr/>
        </p:nvCxnSpPr>
        <p:spPr>
          <a:xfrm>
            <a:off x="8622898" y="4272116"/>
            <a:ext cx="781665" cy="575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384E0C42-9D6A-1864-5213-89900FC5EFA0}"/>
              </a:ext>
            </a:extLst>
          </p:cNvPr>
          <p:cNvSpPr/>
          <p:nvPr/>
        </p:nvSpPr>
        <p:spPr>
          <a:xfrm>
            <a:off x="5353671" y="480306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cxnSp>
        <p:nvCxnSpPr>
          <p:cNvPr id="87" name="Connector: Elbow 86">
            <a:extLst>
              <a:ext uri="{FF2B5EF4-FFF2-40B4-BE49-F238E27FC236}">
                <a16:creationId xmlns:a16="http://schemas.microsoft.com/office/drawing/2014/main" id="{967D77EC-46AF-8CC3-1403-C99204215637}"/>
              </a:ext>
            </a:extLst>
          </p:cNvPr>
          <p:cNvCxnSpPr>
            <a:stCxn id="85" idx="1"/>
          </p:cNvCxnSpPr>
          <p:nvPr/>
        </p:nvCxnSpPr>
        <p:spPr>
          <a:xfrm rot="10800000">
            <a:off x="5073445" y="4572000"/>
            <a:ext cx="280226" cy="4326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D05FEB85-46C7-7D98-288C-14C87EEF6F34}"/>
              </a:ext>
            </a:extLst>
          </p:cNvPr>
          <p:cNvCxnSpPr>
            <a:endCxn id="4" idx="2"/>
          </p:cNvCxnSpPr>
          <p:nvPr/>
        </p:nvCxnSpPr>
        <p:spPr>
          <a:xfrm rot="10800000">
            <a:off x="2497392" y="4272116"/>
            <a:ext cx="2576052" cy="2998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E668F405-B290-E405-9E23-3E430399ECA1}"/>
              </a:ext>
            </a:extLst>
          </p:cNvPr>
          <p:cNvCxnSpPr>
            <a:stCxn id="6" idx="1"/>
          </p:cNvCxnSpPr>
          <p:nvPr/>
        </p:nvCxnSpPr>
        <p:spPr>
          <a:xfrm rot="10800000">
            <a:off x="1868129" y="4272116"/>
            <a:ext cx="1543671" cy="727592"/>
          </a:xfrm>
          <a:prstGeom prst="bentConnector3">
            <a:avLst>
              <a:gd name="adj1" fmla="val 1003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F2EA6291-4254-79AE-5B18-A242C79E6A95}"/>
              </a:ext>
            </a:extLst>
          </p:cNvPr>
          <p:cNvCxnSpPr>
            <a:endCxn id="85" idx="0"/>
          </p:cNvCxnSpPr>
          <p:nvPr/>
        </p:nvCxnSpPr>
        <p:spPr>
          <a:xfrm>
            <a:off x="3175832" y="3942735"/>
            <a:ext cx="2861181" cy="860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97BC7E13-A7B2-E90A-D141-25734AC73528}"/>
              </a:ext>
            </a:extLst>
          </p:cNvPr>
          <p:cNvCxnSpPr>
            <a:stCxn id="4" idx="1"/>
          </p:cNvCxnSpPr>
          <p:nvPr/>
        </p:nvCxnSpPr>
        <p:spPr>
          <a:xfrm rot="10800000">
            <a:off x="294968" y="3097159"/>
            <a:ext cx="1519082" cy="973396"/>
          </a:xfrm>
          <a:prstGeom prst="bentConnector3">
            <a:avLst>
              <a:gd name="adj1" fmla="val 1004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48BC6512-1957-4E5D-13C3-9A12DFEB9755}"/>
              </a:ext>
            </a:extLst>
          </p:cNvPr>
          <p:cNvCxnSpPr>
            <a:endCxn id="32" idx="0"/>
          </p:cNvCxnSpPr>
          <p:nvPr/>
        </p:nvCxnSpPr>
        <p:spPr>
          <a:xfrm>
            <a:off x="1582984" y="2694036"/>
            <a:ext cx="6356572" cy="11798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5" name="TextBox 114">
            <a:extLst>
              <a:ext uri="{FF2B5EF4-FFF2-40B4-BE49-F238E27FC236}">
                <a16:creationId xmlns:a16="http://schemas.microsoft.com/office/drawing/2014/main" id="{1DB76DC1-3D8C-D82D-C66F-4DABFBD7F6C1}"/>
              </a:ext>
            </a:extLst>
          </p:cNvPr>
          <p:cNvSpPr txBox="1"/>
          <p:nvPr/>
        </p:nvSpPr>
        <p:spPr>
          <a:xfrm>
            <a:off x="4232787" y="3657600"/>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17" name="TextBox 116">
            <a:extLst>
              <a:ext uri="{FF2B5EF4-FFF2-40B4-BE49-F238E27FC236}">
                <a16:creationId xmlns:a16="http://schemas.microsoft.com/office/drawing/2014/main" id="{0B778B3C-04EC-5796-5742-EC8A03E3AEF5}"/>
              </a:ext>
            </a:extLst>
          </p:cNvPr>
          <p:cNvSpPr txBox="1"/>
          <p:nvPr/>
        </p:nvSpPr>
        <p:spPr>
          <a:xfrm>
            <a:off x="8824463" y="4198374"/>
            <a:ext cx="1366684" cy="369332"/>
          </a:xfrm>
          <a:prstGeom prst="rect">
            <a:avLst/>
          </a:prstGeom>
          <a:noFill/>
        </p:spPr>
        <p:txBody>
          <a:bodyPr wrap="square" rtlCol="0">
            <a:spAutoFit/>
          </a:bodyPr>
          <a:lstStyle/>
          <a:p>
            <a:r>
              <a:rPr lang="en-IN" dirty="0"/>
              <a:t>calls</a:t>
            </a:r>
          </a:p>
        </p:txBody>
      </p:sp>
      <p:sp>
        <p:nvSpPr>
          <p:cNvPr id="118" name="TextBox 117">
            <a:extLst>
              <a:ext uri="{FF2B5EF4-FFF2-40B4-BE49-F238E27FC236}">
                <a16:creationId xmlns:a16="http://schemas.microsoft.com/office/drawing/2014/main" id="{06FCEA71-530C-CE4F-3D85-7E4A6D33C4D8}"/>
              </a:ext>
            </a:extLst>
          </p:cNvPr>
          <p:cNvSpPr txBox="1"/>
          <p:nvPr/>
        </p:nvSpPr>
        <p:spPr>
          <a:xfrm>
            <a:off x="9674955" y="3652682"/>
            <a:ext cx="1366684" cy="369332"/>
          </a:xfrm>
          <a:prstGeom prst="rect">
            <a:avLst/>
          </a:prstGeom>
          <a:noFill/>
        </p:spPr>
        <p:txBody>
          <a:bodyPr wrap="square" rtlCol="0">
            <a:spAutoFit/>
          </a:bodyPr>
          <a:lstStyle/>
          <a:p>
            <a:r>
              <a:rPr lang="en-IN" dirty="0"/>
              <a:t>calls</a:t>
            </a:r>
          </a:p>
        </p:txBody>
      </p:sp>
      <p:sp>
        <p:nvSpPr>
          <p:cNvPr id="119" name="TextBox 118">
            <a:extLst>
              <a:ext uri="{FF2B5EF4-FFF2-40B4-BE49-F238E27FC236}">
                <a16:creationId xmlns:a16="http://schemas.microsoft.com/office/drawing/2014/main" id="{BE7350B3-CD1D-B5B5-2D78-85B66E272E58}"/>
              </a:ext>
            </a:extLst>
          </p:cNvPr>
          <p:cNvSpPr txBox="1"/>
          <p:nvPr/>
        </p:nvSpPr>
        <p:spPr>
          <a:xfrm>
            <a:off x="8834294" y="5574892"/>
            <a:ext cx="1366684" cy="369332"/>
          </a:xfrm>
          <a:prstGeom prst="rect">
            <a:avLst/>
          </a:prstGeom>
          <a:noFill/>
        </p:spPr>
        <p:txBody>
          <a:bodyPr wrap="square" rtlCol="0">
            <a:spAutoFit/>
          </a:bodyPr>
          <a:lstStyle/>
          <a:p>
            <a:r>
              <a:rPr lang="en-IN" dirty="0"/>
              <a:t>returns 0 </a:t>
            </a:r>
          </a:p>
        </p:txBody>
      </p:sp>
      <p:sp>
        <p:nvSpPr>
          <p:cNvPr id="120" name="TextBox 119">
            <a:extLst>
              <a:ext uri="{FF2B5EF4-FFF2-40B4-BE49-F238E27FC236}">
                <a16:creationId xmlns:a16="http://schemas.microsoft.com/office/drawing/2014/main" id="{2EAB7276-7143-3839-CC0A-EBC2940A66D3}"/>
              </a:ext>
            </a:extLst>
          </p:cNvPr>
          <p:cNvSpPr txBox="1"/>
          <p:nvPr/>
        </p:nvSpPr>
        <p:spPr>
          <a:xfrm>
            <a:off x="7737996" y="5019369"/>
            <a:ext cx="1366684" cy="369332"/>
          </a:xfrm>
          <a:prstGeom prst="rect">
            <a:avLst/>
          </a:prstGeom>
          <a:noFill/>
        </p:spPr>
        <p:txBody>
          <a:bodyPr wrap="square" rtlCol="0">
            <a:spAutoFit/>
          </a:bodyPr>
          <a:lstStyle/>
          <a:p>
            <a:r>
              <a:rPr lang="en-IN" dirty="0"/>
              <a:t>returns 1 </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sp>
        <p:nvSpPr>
          <p:cNvPr id="123" name="TextBox 122">
            <a:extLst>
              <a:ext uri="{FF2B5EF4-FFF2-40B4-BE49-F238E27FC236}">
                <a16:creationId xmlns:a16="http://schemas.microsoft.com/office/drawing/2014/main" id="{F8F362EC-D8C3-FF61-404A-7A98715B71CB}"/>
              </a:ext>
            </a:extLst>
          </p:cNvPr>
          <p:cNvSpPr txBox="1"/>
          <p:nvPr/>
        </p:nvSpPr>
        <p:spPr>
          <a:xfrm>
            <a:off x="4208199" y="4262282"/>
            <a:ext cx="1366684" cy="369332"/>
          </a:xfrm>
          <a:prstGeom prst="rect">
            <a:avLst/>
          </a:prstGeom>
          <a:noFill/>
        </p:spPr>
        <p:txBody>
          <a:bodyPr wrap="square" rtlCol="0">
            <a:spAutoFit/>
          </a:bodyPr>
          <a:lstStyle/>
          <a:p>
            <a:r>
              <a:rPr lang="en-IN" dirty="0"/>
              <a:t>returns 1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
        <p:nvSpPr>
          <p:cNvPr id="7" name="TextBox 6">
            <a:extLst>
              <a:ext uri="{FF2B5EF4-FFF2-40B4-BE49-F238E27FC236}">
                <a16:creationId xmlns:a16="http://schemas.microsoft.com/office/drawing/2014/main" id="{39610499-0279-05FF-134B-96F3EB11BA1C}"/>
              </a:ext>
            </a:extLst>
          </p:cNvPr>
          <p:cNvSpPr txBox="1"/>
          <p:nvPr/>
        </p:nvSpPr>
        <p:spPr>
          <a:xfrm>
            <a:off x="14728" y="4070551"/>
            <a:ext cx="1868141" cy="369332"/>
          </a:xfrm>
          <a:prstGeom prst="rect">
            <a:avLst/>
          </a:prstGeom>
          <a:noFill/>
        </p:spPr>
        <p:txBody>
          <a:bodyPr wrap="square" rtlCol="0">
            <a:spAutoFit/>
          </a:bodyPr>
          <a:lstStyle/>
          <a:p>
            <a:r>
              <a:rPr lang="en-IN" dirty="0"/>
              <a:t>returns 1 + 1 = 2 </a:t>
            </a:r>
          </a:p>
        </p:txBody>
      </p:sp>
      <p:sp>
        <p:nvSpPr>
          <p:cNvPr id="10" name="TextBox 9">
            <a:extLst>
              <a:ext uri="{FF2B5EF4-FFF2-40B4-BE49-F238E27FC236}">
                <a16:creationId xmlns:a16="http://schemas.microsoft.com/office/drawing/2014/main" id="{4124DD52-831D-0ED3-57FE-C80DB88ADAF5}"/>
              </a:ext>
            </a:extLst>
          </p:cNvPr>
          <p:cNvSpPr txBox="1"/>
          <p:nvPr/>
        </p:nvSpPr>
        <p:spPr>
          <a:xfrm>
            <a:off x="4414679" y="6395886"/>
            <a:ext cx="1366684" cy="369332"/>
          </a:xfrm>
          <a:prstGeom prst="rect">
            <a:avLst/>
          </a:prstGeom>
          <a:noFill/>
        </p:spPr>
        <p:txBody>
          <a:bodyPr wrap="square" rtlCol="0">
            <a:spAutoFit/>
          </a:bodyPr>
          <a:lstStyle/>
          <a:p>
            <a:r>
              <a:rPr lang="en-IN" dirty="0"/>
              <a:t>returns 0 </a:t>
            </a:r>
          </a:p>
        </p:txBody>
      </p:sp>
      <p:sp>
        <p:nvSpPr>
          <p:cNvPr id="11" name="TextBox 10">
            <a:extLst>
              <a:ext uri="{FF2B5EF4-FFF2-40B4-BE49-F238E27FC236}">
                <a16:creationId xmlns:a16="http://schemas.microsoft.com/office/drawing/2014/main" id="{0941EAB4-50AF-0A5E-A331-1857E59110CD}"/>
              </a:ext>
            </a:extLst>
          </p:cNvPr>
          <p:cNvSpPr txBox="1"/>
          <p:nvPr/>
        </p:nvSpPr>
        <p:spPr>
          <a:xfrm>
            <a:off x="1587896" y="4984954"/>
            <a:ext cx="1868141" cy="369332"/>
          </a:xfrm>
          <a:prstGeom prst="rect">
            <a:avLst/>
          </a:prstGeom>
          <a:noFill/>
        </p:spPr>
        <p:txBody>
          <a:bodyPr wrap="square" rtlCol="0">
            <a:spAutoFit/>
          </a:bodyPr>
          <a:lstStyle/>
          <a:p>
            <a:r>
              <a:rPr lang="en-IN" dirty="0"/>
              <a:t>returns 1 + 0 = 1 </a:t>
            </a:r>
          </a:p>
        </p:txBody>
      </p:sp>
    </p:spTree>
    <p:extLst>
      <p:ext uri="{BB962C8B-B14F-4D97-AF65-F5344CB8AC3E}">
        <p14:creationId xmlns:p14="http://schemas.microsoft.com/office/powerpoint/2010/main" val="3287402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8" name="Rectangle 7">
            <a:extLst>
              <a:ext uri="{FF2B5EF4-FFF2-40B4-BE49-F238E27FC236}">
                <a16:creationId xmlns:a16="http://schemas.microsoft.com/office/drawing/2014/main" id="{36D4D65C-C63F-8569-AF92-85C9CC6AFDF7}"/>
              </a:ext>
            </a:extLst>
          </p:cNvPr>
          <p:cNvSpPr/>
          <p:nvPr/>
        </p:nvSpPr>
        <p:spPr>
          <a:xfrm>
            <a:off x="8721221" y="48473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9" name="Rectangle 8">
            <a:extLst>
              <a:ext uri="{FF2B5EF4-FFF2-40B4-BE49-F238E27FC236}">
                <a16:creationId xmlns:a16="http://schemas.microsoft.com/office/drawing/2014/main" id="{2D227BCB-D214-433C-0461-395D8F911532}"/>
              </a:ext>
            </a:extLst>
          </p:cNvPr>
          <p:cNvSpPr/>
          <p:nvPr/>
        </p:nvSpPr>
        <p:spPr>
          <a:xfrm>
            <a:off x="10554937" y="4862048"/>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sp>
        <p:nvSpPr>
          <p:cNvPr id="20" name="TextBox 19">
            <a:extLst>
              <a:ext uri="{FF2B5EF4-FFF2-40B4-BE49-F238E27FC236}">
                <a16:creationId xmlns:a16="http://schemas.microsoft.com/office/drawing/2014/main" id="{712ADDE6-EF0C-0315-8E0C-22E7535A0607}"/>
              </a:ext>
            </a:extLst>
          </p:cNvPr>
          <p:cNvSpPr txBox="1"/>
          <p:nvPr/>
        </p:nvSpPr>
        <p:spPr>
          <a:xfrm>
            <a:off x="4527757" y="2330243"/>
            <a:ext cx="1366684" cy="369332"/>
          </a:xfrm>
          <a:prstGeom prst="rect">
            <a:avLst/>
          </a:prstGeom>
          <a:noFill/>
        </p:spPr>
        <p:txBody>
          <a:bodyPr wrap="square" rtlCol="0">
            <a:spAutoFit/>
          </a:bodyPr>
          <a:lstStyle/>
          <a:p>
            <a:r>
              <a:rPr lang="en-IN" dirty="0"/>
              <a:t>calls</a:t>
            </a:r>
          </a:p>
        </p:txBody>
      </p:sp>
      <p:sp>
        <p:nvSpPr>
          <p:cNvPr id="32" name="Rectangle 31">
            <a:extLst>
              <a:ext uri="{FF2B5EF4-FFF2-40B4-BE49-F238E27FC236}">
                <a16:creationId xmlns:a16="http://schemas.microsoft.com/office/drawing/2014/main" id="{9C751193-1F96-6E15-FA8C-89D2EA9C4827}"/>
              </a:ext>
            </a:extLst>
          </p:cNvPr>
          <p:cNvSpPr/>
          <p:nvPr/>
        </p:nvSpPr>
        <p:spPr>
          <a:xfrm>
            <a:off x="7256214" y="3873909"/>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68" name="Connector: Elbow 67">
            <a:extLst>
              <a:ext uri="{FF2B5EF4-FFF2-40B4-BE49-F238E27FC236}">
                <a16:creationId xmlns:a16="http://schemas.microsoft.com/office/drawing/2014/main" id="{CED55D9B-0DED-0C2A-8947-E879FE1ADD98}"/>
              </a:ext>
            </a:extLst>
          </p:cNvPr>
          <p:cNvCxnSpPr>
            <a:stCxn id="8" idx="1"/>
            <a:endCxn id="32" idx="2"/>
          </p:cNvCxnSpPr>
          <p:nvPr/>
        </p:nvCxnSpPr>
        <p:spPr>
          <a:xfrm rot="10800000">
            <a:off x="7939557" y="4277032"/>
            <a:ext cx="781665" cy="771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E21FA5D-8DA2-8760-32E0-F4215A64C3C0}"/>
              </a:ext>
            </a:extLst>
          </p:cNvPr>
          <p:cNvCxnSpPr>
            <a:cxnSpLocks/>
          </p:cNvCxnSpPr>
          <p:nvPr/>
        </p:nvCxnSpPr>
        <p:spPr>
          <a:xfrm rot="10800000" flipV="1">
            <a:off x="10294375" y="5093106"/>
            <a:ext cx="260563" cy="50144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6A2EA4FB-A4D5-02B9-2997-0999B5E18415}"/>
              </a:ext>
            </a:extLst>
          </p:cNvPr>
          <p:cNvCxnSpPr/>
          <p:nvPr/>
        </p:nvCxnSpPr>
        <p:spPr>
          <a:xfrm rot="10800000">
            <a:off x="7462685" y="4272117"/>
            <a:ext cx="2861187" cy="1322439"/>
          </a:xfrm>
          <a:prstGeom prst="bentConnector3">
            <a:avLst>
              <a:gd name="adj1" fmla="val 1001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84DA9C-B34C-8AFA-7FA6-CFEF40C7143B}"/>
              </a:ext>
            </a:extLst>
          </p:cNvPr>
          <p:cNvCxnSpPr>
            <a:cxnSpLocks/>
          </p:cNvCxnSpPr>
          <p:nvPr/>
        </p:nvCxnSpPr>
        <p:spPr>
          <a:xfrm rot="10800000" flipV="1">
            <a:off x="5987846" y="6159905"/>
            <a:ext cx="855403" cy="5358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54C5FD6-16A5-4B82-E836-EDBECBC87EE9}"/>
              </a:ext>
            </a:extLst>
          </p:cNvPr>
          <p:cNvCxnSpPr/>
          <p:nvPr/>
        </p:nvCxnSpPr>
        <p:spPr>
          <a:xfrm rot="10800000">
            <a:off x="3510116" y="5201270"/>
            <a:ext cx="2497394" cy="14944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A224A046-7608-8EC6-754B-39956C6582BF}"/>
              </a:ext>
            </a:extLst>
          </p:cNvPr>
          <p:cNvCxnSpPr>
            <a:endCxn id="9" idx="0"/>
          </p:cNvCxnSpPr>
          <p:nvPr/>
        </p:nvCxnSpPr>
        <p:spPr>
          <a:xfrm>
            <a:off x="8622898" y="3942735"/>
            <a:ext cx="2615381" cy="9193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930DDF8-A813-E5BD-89D7-B14A14B4F559}"/>
              </a:ext>
            </a:extLst>
          </p:cNvPr>
          <p:cNvCxnSpPr>
            <a:endCxn id="8" idx="0"/>
          </p:cNvCxnSpPr>
          <p:nvPr/>
        </p:nvCxnSpPr>
        <p:spPr>
          <a:xfrm>
            <a:off x="8622898" y="4272116"/>
            <a:ext cx="781665" cy="575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384E0C42-9D6A-1864-5213-89900FC5EFA0}"/>
              </a:ext>
            </a:extLst>
          </p:cNvPr>
          <p:cNvSpPr/>
          <p:nvPr/>
        </p:nvSpPr>
        <p:spPr>
          <a:xfrm>
            <a:off x="5353671" y="480306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cxnSp>
        <p:nvCxnSpPr>
          <p:cNvPr id="87" name="Connector: Elbow 86">
            <a:extLst>
              <a:ext uri="{FF2B5EF4-FFF2-40B4-BE49-F238E27FC236}">
                <a16:creationId xmlns:a16="http://schemas.microsoft.com/office/drawing/2014/main" id="{967D77EC-46AF-8CC3-1403-C99204215637}"/>
              </a:ext>
            </a:extLst>
          </p:cNvPr>
          <p:cNvCxnSpPr>
            <a:stCxn id="85" idx="1"/>
          </p:cNvCxnSpPr>
          <p:nvPr/>
        </p:nvCxnSpPr>
        <p:spPr>
          <a:xfrm rot="10800000">
            <a:off x="5073445" y="4572000"/>
            <a:ext cx="280226" cy="4326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D05FEB85-46C7-7D98-288C-14C87EEF6F34}"/>
              </a:ext>
            </a:extLst>
          </p:cNvPr>
          <p:cNvCxnSpPr>
            <a:endCxn id="4" idx="2"/>
          </p:cNvCxnSpPr>
          <p:nvPr/>
        </p:nvCxnSpPr>
        <p:spPr>
          <a:xfrm rot="10800000">
            <a:off x="2497392" y="4272116"/>
            <a:ext cx="2576052" cy="2998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E668F405-B290-E405-9E23-3E430399ECA1}"/>
              </a:ext>
            </a:extLst>
          </p:cNvPr>
          <p:cNvCxnSpPr>
            <a:stCxn id="6" idx="1"/>
          </p:cNvCxnSpPr>
          <p:nvPr/>
        </p:nvCxnSpPr>
        <p:spPr>
          <a:xfrm rot="10800000">
            <a:off x="1868129" y="4272116"/>
            <a:ext cx="1543671" cy="727592"/>
          </a:xfrm>
          <a:prstGeom prst="bentConnector3">
            <a:avLst>
              <a:gd name="adj1" fmla="val 1003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F2EA6291-4254-79AE-5B18-A242C79E6A95}"/>
              </a:ext>
            </a:extLst>
          </p:cNvPr>
          <p:cNvCxnSpPr>
            <a:endCxn id="85" idx="0"/>
          </p:cNvCxnSpPr>
          <p:nvPr/>
        </p:nvCxnSpPr>
        <p:spPr>
          <a:xfrm>
            <a:off x="3175832" y="3942735"/>
            <a:ext cx="2861181" cy="860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56448C4F-7199-F387-EC8D-F141A009E359}"/>
              </a:ext>
            </a:extLst>
          </p:cNvPr>
          <p:cNvCxnSpPr>
            <a:cxnSpLocks/>
          </p:cNvCxnSpPr>
          <p:nvPr/>
        </p:nvCxnSpPr>
        <p:spPr>
          <a:xfrm rot="10800000">
            <a:off x="6843248" y="3519949"/>
            <a:ext cx="412966" cy="5751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C0662EF5-E877-2820-BF76-3FFF58553C14}"/>
              </a:ext>
            </a:extLst>
          </p:cNvPr>
          <p:cNvCxnSpPr>
            <a:cxnSpLocks/>
          </p:cNvCxnSpPr>
          <p:nvPr/>
        </p:nvCxnSpPr>
        <p:spPr>
          <a:xfrm rot="10800000">
            <a:off x="899650" y="3087328"/>
            <a:ext cx="5943599" cy="4424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97BC7E13-A7B2-E90A-D141-25734AC73528}"/>
              </a:ext>
            </a:extLst>
          </p:cNvPr>
          <p:cNvCxnSpPr>
            <a:stCxn id="4" idx="1"/>
          </p:cNvCxnSpPr>
          <p:nvPr/>
        </p:nvCxnSpPr>
        <p:spPr>
          <a:xfrm rot="10800000">
            <a:off x="294968" y="3097159"/>
            <a:ext cx="1519082" cy="973396"/>
          </a:xfrm>
          <a:prstGeom prst="bentConnector3">
            <a:avLst>
              <a:gd name="adj1" fmla="val 1004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48BC6512-1957-4E5D-13C3-9A12DFEB9755}"/>
              </a:ext>
            </a:extLst>
          </p:cNvPr>
          <p:cNvCxnSpPr>
            <a:endCxn id="32" idx="0"/>
          </p:cNvCxnSpPr>
          <p:nvPr/>
        </p:nvCxnSpPr>
        <p:spPr>
          <a:xfrm>
            <a:off x="1582984" y="2694036"/>
            <a:ext cx="6356572" cy="11798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5" name="TextBox 114">
            <a:extLst>
              <a:ext uri="{FF2B5EF4-FFF2-40B4-BE49-F238E27FC236}">
                <a16:creationId xmlns:a16="http://schemas.microsoft.com/office/drawing/2014/main" id="{1DB76DC1-3D8C-D82D-C66F-4DABFBD7F6C1}"/>
              </a:ext>
            </a:extLst>
          </p:cNvPr>
          <p:cNvSpPr txBox="1"/>
          <p:nvPr/>
        </p:nvSpPr>
        <p:spPr>
          <a:xfrm>
            <a:off x="4232787" y="3657600"/>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17" name="TextBox 116">
            <a:extLst>
              <a:ext uri="{FF2B5EF4-FFF2-40B4-BE49-F238E27FC236}">
                <a16:creationId xmlns:a16="http://schemas.microsoft.com/office/drawing/2014/main" id="{0B778B3C-04EC-5796-5742-EC8A03E3AEF5}"/>
              </a:ext>
            </a:extLst>
          </p:cNvPr>
          <p:cNvSpPr txBox="1"/>
          <p:nvPr/>
        </p:nvSpPr>
        <p:spPr>
          <a:xfrm>
            <a:off x="8824463" y="4198374"/>
            <a:ext cx="1366684" cy="369332"/>
          </a:xfrm>
          <a:prstGeom prst="rect">
            <a:avLst/>
          </a:prstGeom>
          <a:noFill/>
        </p:spPr>
        <p:txBody>
          <a:bodyPr wrap="square" rtlCol="0">
            <a:spAutoFit/>
          </a:bodyPr>
          <a:lstStyle/>
          <a:p>
            <a:r>
              <a:rPr lang="en-IN" dirty="0"/>
              <a:t>calls</a:t>
            </a:r>
          </a:p>
        </p:txBody>
      </p:sp>
      <p:sp>
        <p:nvSpPr>
          <p:cNvPr id="118" name="TextBox 117">
            <a:extLst>
              <a:ext uri="{FF2B5EF4-FFF2-40B4-BE49-F238E27FC236}">
                <a16:creationId xmlns:a16="http://schemas.microsoft.com/office/drawing/2014/main" id="{06FCEA71-530C-CE4F-3D85-7E4A6D33C4D8}"/>
              </a:ext>
            </a:extLst>
          </p:cNvPr>
          <p:cNvSpPr txBox="1"/>
          <p:nvPr/>
        </p:nvSpPr>
        <p:spPr>
          <a:xfrm>
            <a:off x="9674955" y="3652682"/>
            <a:ext cx="1366684" cy="369332"/>
          </a:xfrm>
          <a:prstGeom prst="rect">
            <a:avLst/>
          </a:prstGeom>
          <a:noFill/>
        </p:spPr>
        <p:txBody>
          <a:bodyPr wrap="square" rtlCol="0">
            <a:spAutoFit/>
          </a:bodyPr>
          <a:lstStyle/>
          <a:p>
            <a:r>
              <a:rPr lang="en-IN" dirty="0"/>
              <a:t>calls</a:t>
            </a:r>
          </a:p>
        </p:txBody>
      </p:sp>
      <p:sp>
        <p:nvSpPr>
          <p:cNvPr id="120" name="TextBox 119">
            <a:extLst>
              <a:ext uri="{FF2B5EF4-FFF2-40B4-BE49-F238E27FC236}">
                <a16:creationId xmlns:a16="http://schemas.microsoft.com/office/drawing/2014/main" id="{2EAB7276-7143-3839-CC0A-EBC2940A66D3}"/>
              </a:ext>
            </a:extLst>
          </p:cNvPr>
          <p:cNvSpPr txBox="1"/>
          <p:nvPr/>
        </p:nvSpPr>
        <p:spPr>
          <a:xfrm>
            <a:off x="7737996" y="5019369"/>
            <a:ext cx="1366684" cy="369332"/>
          </a:xfrm>
          <a:prstGeom prst="rect">
            <a:avLst/>
          </a:prstGeom>
          <a:noFill/>
        </p:spPr>
        <p:txBody>
          <a:bodyPr wrap="square" rtlCol="0">
            <a:spAutoFit/>
          </a:bodyPr>
          <a:lstStyle/>
          <a:p>
            <a:r>
              <a:rPr lang="en-IN" dirty="0"/>
              <a:t>returns 1 </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sp>
        <p:nvSpPr>
          <p:cNvPr id="123" name="TextBox 122">
            <a:extLst>
              <a:ext uri="{FF2B5EF4-FFF2-40B4-BE49-F238E27FC236}">
                <a16:creationId xmlns:a16="http://schemas.microsoft.com/office/drawing/2014/main" id="{F8F362EC-D8C3-FF61-404A-7A98715B71CB}"/>
              </a:ext>
            </a:extLst>
          </p:cNvPr>
          <p:cNvSpPr txBox="1"/>
          <p:nvPr/>
        </p:nvSpPr>
        <p:spPr>
          <a:xfrm>
            <a:off x="4208199" y="4262282"/>
            <a:ext cx="1366684" cy="369332"/>
          </a:xfrm>
          <a:prstGeom prst="rect">
            <a:avLst/>
          </a:prstGeom>
          <a:noFill/>
        </p:spPr>
        <p:txBody>
          <a:bodyPr wrap="square" rtlCol="0">
            <a:spAutoFit/>
          </a:bodyPr>
          <a:lstStyle/>
          <a:p>
            <a:r>
              <a:rPr lang="en-IN" dirty="0"/>
              <a:t>returns 1 </a:t>
            </a:r>
          </a:p>
        </p:txBody>
      </p:sp>
      <p:sp>
        <p:nvSpPr>
          <p:cNvPr id="125" name="TextBox 124">
            <a:extLst>
              <a:ext uri="{FF2B5EF4-FFF2-40B4-BE49-F238E27FC236}">
                <a16:creationId xmlns:a16="http://schemas.microsoft.com/office/drawing/2014/main" id="{E17437B1-0CE7-C522-0407-FA5BDBDDA59D}"/>
              </a:ext>
            </a:extLst>
          </p:cNvPr>
          <p:cNvSpPr txBox="1"/>
          <p:nvPr/>
        </p:nvSpPr>
        <p:spPr>
          <a:xfrm>
            <a:off x="4257360" y="3151233"/>
            <a:ext cx="1868141" cy="369332"/>
          </a:xfrm>
          <a:prstGeom prst="rect">
            <a:avLst/>
          </a:prstGeom>
          <a:noFill/>
        </p:spPr>
        <p:txBody>
          <a:bodyPr wrap="square" rtlCol="0">
            <a:spAutoFit/>
          </a:bodyPr>
          <a:lstStyle/>
          <a:p>
            <a:r>
              <a:rPr lang="en-IN" dirty="0"/>
              <a:t>returns 1 + 0 = 1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
        <p:nvSpPr>
          <p:cNvPr id="7" name="TextBox 6">
            <a:extLst>
              <a:ext uri="{FF2B5EF4-FFF2-40B4-BE49-F238E27FC236}">
                <a16:creationId xmlns:a16="http://schemas.microsoft.com/office/drawing/2014/main" id="{4D76CEB5-A62E-CE9F-1AA2-75DA92FB9DB2}"/>
              </a:ext>
            </a:extLst>
          </p:cNvPr>
          <p:cNvSpPr txBox="1"/>
          <p:nvPr/>
        </p:nvSpPr>
        <p:spPr>
          <a:xfrm>
            <a:off x="8834294" y="5574892"/>
            <a:ext cx="1366684" cy="369332"/>
          </a:xfrm>
          <a:prstGeom prst="rect">
            <a:avLst/>
          </a:prstGeom>
          <a:noFill/>
        </p:spPr>
        <p:txBody>
          <a:bodyPr wrap="square" rtlCol="0">
            <a:spAutoFit/>
          </a:bodyPr>
          <a:lstStyle/>
          <a:p>
            <a:r>
              <a:rPr lang="en-IN" dirty="0"/>
              <a:t>returns 0 </a:t>
            </a:r>
          </a:p>
        </p:txBody>
      </p:sp>
      <p:sp>
        <p:nvSpPr>
          <p:cNvPr id="10" name="TextBox 9">
            <a:extLst>
              <a:ext uri="{FF2B5EF4-FFF2-40B4-BE49-F238E27FC236}">
                <a16:creationId xmlns:a16="http://schemas.microsoft.com/office/drawing/2014/main" id="{DD6C699A-F6C4-2CB7-24E9-3EBF5D256FC6}"/>
              </a:ext>
            </a:extLst>
          </p:cNvPr>
          <p:cNvSpPr txBox="1"/>
          <p:nvPr/>
        </p:nvSpPr>
        <p:spPr>
          <a:xfrm>
            <a:off x="14728" y="4070551"/>
            <a:ext cx="1868141" cy="369332"/>
          </a:xfrm>
          <a:prstGeom prst="rect">
            <a:avLst/>
          </a:prstGeom>
          <a:noFill/>
        </p:spPr>
        <p:txBody>
          <a:bodyPr wrap="square" rtlCol="0">
            <a:spAutoFit/>
          </a:bodyPr>
          <a:lstStyle/>
          <a:p>
            <a:r>
              <a:rPr lang="en-IN" dirty="0"/>
              <a:t>returns 1 + 1 = 2 </a:t>
            </a:r>
          </a:p>
        </p:txBody>
      </p:sp>
      <p:sp>
        <p:nvSpPr>
          <p:cNvPr id="11" name="TextBox 10">
            <a:extLst>
              <a:ext uri="{FF2B5EF4-FFF2-40B4-BE49-F238E27FC236}">
                <a16:creationId xmlns:a16="http://schemas.microsoft.com/office/drawing/2014/main" id="{4AFCD8EA-843A-1263-C9C6-AAB6D9D781E1}"/>
              </a:ext>
            </a:extLst>
          </p:cNvPr>
          <p:cNvSpPr txBox="1"/>
          <p:nvPr/>
        </p:nvSpPr>
        <p:spPr>
          <a:xfrm>
            <a:off x="4414679" y="6395886"/>
            <a:ext cx="1366684" cy="369332"/>
          </a:xfrm>
          <a:prstGeom prst="rect">
            <a:avLst/>
          </a:prstGeom>
          <a:noFill/>
        </p:spPr>
        <p:txBody>
          <a:bodyPr wrap="square" rtlCol="0">
            <a:spAutoFit/>
          </a:bodyPr>
          <a:lstStyle/>
          <a:p>
            <a:r>
              <a:rPr lang="en-IN" dirty="0"/>
              <a:t>returns 0 </a:t>
            </a:r>
          </a:p>
        </p:txBody>
      </p:sp>
      <p:sp>
        <p:nvSpPr>
          <p:cNvPr id="12" name="TextBox 11">
            <a:extLst>
              <a:ext uri="{FF2B5EF4-FFF2-40B4-BE49-F238E27FC236}">
                <a16:creationId xmlns:a16="http://schemas.microsoft.com/office/drawing/2014/main" id="{2A992E78-B261-3C91-014B-A81DD2594140}"/>
              </a:ext>
            </a:extLst>
          </p:cNvPr>
          <p:cNvSpPr txBox="1"/>
          <p:nvPr/>
        </p:nvSpPr>
        <p:spPr>
          <a:xfrm>
            <a:off x="1587896" y="4984954"/>
            <a:ext cx="1868141" cy="369332"/>
          </a:xfrm>
          <a:prstGeom prst="rect">
            <a:avLst/>
          </a:prstGeom>
          <a:noFill/>
        </p:spPr>
        <p:txBody>
          <a:bodyPr wrap="square" rtlCol="0">
            <a:spAutoFit/>
          </a:bodyPr>
          <a:lstStyle/>
          <a:p>
            <a:r>
              <a:rPr lang="en-IN" dirty="0"/>
              <a:t>returns 1 + 0 = 1 </a:t>
            </a:r>
          </a:p>
        </p:txBody>
      </p:sp>
    </p:spTree>
    <p:extLst>
      <p:ext uri="{BB962C8B-B14F-4D97-AF65-F5344CB8AC3E}">
        <p14:creationId xmlns:p14="http://schemas.microsoft.com/office/powerpoint/2010/main" val="1821255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sp>
        <p:nvSpPr>
          <p:cNvPr id="8" name="Rectangle 7">
            <a:extLst>
              <a:ext uri="{FF2B5EF4-FFF2-40B4-BE49-F238E27FC236}">
                <a16:creationId xmlns:a16="http://schemas.microsoft.com/office/drawing/2014/main" id="{36D4D65C-C63F-8569-AF92-85C9CC6AFDF7}"/>
              </a:ext>
            </a:extLst>
          </p:cNvPr>
          <p:cNvSpPr/>
          <p:nvPr/>
        </p:nvSpPr>
        <p:spPr>
          <a:xfrm>
            <a:off x="8721221" y="48473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9" name="Rectangle 8">
            <a:extLst>
              <a:ext uri="{FF2B5EF4-FFF2-40B4-BE49-F238E27FC236}">
                <a16:creationId xmlns:a16="http://schemas.microsoft.com/office/drawing/2014/main" id="{2D227BCB-D214-433C-0461-395D8F911532}"/>
              </a:ext>
            </a:extLst>
          </p:cNvPr>
          <p:cNvSpPr/>
          <p:nvPr/>
        </p:nvSpPr>
        <p:spPr>
          <a:xfrm>
            <a:off x="10554937" y="4862048"/>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sp>
        <p:nvSpPr>
          <p:cNvPr id="20" name="TextBox 19">
            <a:extLst>
              <a:ext uri="{FF2B5EF4-FFF2-40B4-BE49-F238E27FC236}">
                <a16:creationId xmlns:a16="http://schemas.microsoft.com/office/drawing/2014/main" id="{712ADDE6-EF0C-0315-8E0C-22E7535A0607}"/>
              </a:ext>
            </a:extLst>
          </p:cNvPr>
          <p:cNvSpPr txBox="1"/>
          <p:nvPr/>
        </p:nvSpPr>
        <p:spPr>
          <a:xfrm>
            <a:off x="4527757" y="2330243"/>
            <a:ext cx="1366684" cy="369332"/>
          </a:xfrm>
          <a:prstGeom prst="rect">
            <a:avLst/>
          </a:prstGeom>
          <a:noFill/>
        </p:spPr>
        <p:txBody>
          <a:bodyPr wrap="square" rtlCol="0">
            <a:spAutoFit/>
          </a:bodyPr>
          <a:lstStyle/>
          <a:p>
            <a:r>
              <a:rPr lang="en-IN" dirty="0"/>
              <a:t>calls</a:t>
            </a:r>
          </a:p>
        </p:txBody>
      </p:sp>
      <p:sp>
        <p:nvSpPr>
          <p:cNvPr id="32" name="Rectangle 31">
            <a:extLst>
              <a:ext uri="{FF2B5EF4-FFF2-40B4-BE49-F238E27FC236}">
                <a16:creationId xmlns:a16="http://schemas.microsoft.com/office/drawing/2014/main" id="{9C751193-1F96-6E15-FA8C-89D2EA9C4827}"/>
              </a:ext>
            </a:extLst>
          </p:cNvPr>
          <p:cNvSpPr/>
          <p:nvPr/>
        </p:nvSpPr>
        <p:spPr>
          <a:xfrm>
            <a:off x="7256214" y="3873909"/>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33" name="Rectangle 32">
            <a:extLst>
              <a:ext uri="{FF2B5EF4-FFF2-40B4-BE49-F238E27FC236}">
                <a16:creationId xmlns:a16="http://schemas.microsoft.com/office/drawing/2014/main" id="{24C88CC1-B6C4-95DA-C4E8-F482F921F7BC}"/>
              </a:ext>
            </a:extLst>
          </p:cNvPr>
          <p:cNvSpPr/>
          <p:nvPr/>
        </p:nvSpPr>
        <p:spPr>
          <a:xfrm>
            <a:off x="4822719" y="591410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sp>
        <p:nvSpPr>
          <p:cNvPr id="34" name="Rectangle 33">
            <a:extLst>
              <a:ext uri="{FF2B5EF4-FFF2-40B4-BE49-F238E27FC236}">
                <a16:creationId xmlns:a16="http://schemas.microsoft.com/office/drawing/2014/main" id="{A57D7D76-D228-9A16-F1FF-39D983326000}"/>
              </a:ext>
            </a:extLst>
          </p:cNvPr>
          <p:cNvSpPr/>
          <p:nvPr/>
        </p:nvSpPr>
        <p:spPr>
          <a:xfrm>
            <a:off x="6843248" y="594851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fib(0)</a:t>
            </a:r>
          </a:p>
        </p:txBody>
      </p:sp>
      <p:cxnSp>
        <p:nvCxnSpPr>
          <p:cNvPr id="68" name="Connector: Elbow 67">
            <a:extLst>
              <a:ext uri="{FF2B5EF4-FFF2-40B4-BE49-F238E27FC236}">
                <a16:creationId xmlns:a16="http://schemas.microsoft.com/office/drawing/2014/main" id="{CED55D9B-0DED-0C2A-8947-E879FE1ADD98}"/>
              </a:ext>
            </a:extLst>
          </p:cNvPr>
          <p:cNvCxnSpPr>
            <a:stCxn id="8" idx="1"/>
            <a:endCxn id="32" idx="2"/>
          </p:cNvCxnSpPr>
          <p:nvPr/>
        </p:nvCxnSpPr>
        <p:spPr>
          <a:xfrm rot="10800000">
            <a:off x="7939557" y="4277032"/>
            <a:ext cx="781665" cy="771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E21FA5D-8DA2-8760-32E0-F4215A64C3C0}"/>
              </a:ext>
            </a:extLst>
          </p:cNvPr>
          <p:cNvCxnSpPr>
            <a:cxnSpLocks/>
          </p:cNvCxnSpPr>
          <p:nvPr/>
        </p:nvCxnSpPr>
        <p:spPr>
          <a:xfrm rot="10800000" flipV="1">
            <a:off x="10294375" y="5093106"/>
            <a:ext cx="260563" cy="50144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6A2EA4FB-A4D5-02B9-2997-0999B5E18415}"/>
              </a:ext>
            </a:extLst>
          </p:cNvPr>
          <p:cNvCxnSpPr/>
          <p:nvPr/>
        </p:nvCxnSpPr>
        <p:spPr>
          <a:xfrm rot="10800000">
            <a:off x="7462685" y="4272117"/>
            <a:ext cx="2861187" cy="1322439"/>
          </a:xfrm>
          <a:prstGeom prst="bentConnector3">
            <a:avLst>
              <a:gd name="adj1" fmla="val 1001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D83C6F5-5DE4-35E5-A8C2-495A39E6B956}"/>
              </a:ext>
            </a:extLst>
          </p:cNvPr>
          <p:cNvCxnSpPr>
            <a:stCxn id="33" idx="1"/>
          </p:cNvCxnSpPr>
          <p:nvPr/>
        </p:nvCxnSpPr>
        <p:spPr>
          <a:xfrm rot="10800000">
            <a:off x="4050891" y="5265172"/>
            <a:ext cx="771829"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84DA9C-B34C-8AFA-7FA6-CFEF40C7143B}"/>
              </a:ext>
            </a:extLst>
          </p:cNvPr>
          <p:cNvCxnSpPr>
            <a:cxnSpLocks/>
          </p:cNvCxnSpPr>
          <p:nvPr/>
        </p:nvCxnSpPr>
        <p:spPr>
          <a:xfrm rot="10800000" flipV="1">
            <a:off x="5987846" y="6159905"/>
            <a:ext cx="855403" cy="5358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54C5FD6-16A5-4B82-E836-EDBECBC87EE9}"/>
              </a:ext>
            </a:extLst>
          </p:cNvPr>
          <p:cNvCxnSpPr/>
          <p:nvPr/>
        </p:nvCxnSpPr>
        <p:spPr>
          <a:xfrm rot="10800000">
            <a:off x="3510116" y="5201270"/>
            <a:ext cx="2497394" cy="14944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A224A046-7608-8EC6-754B-39956C6582BF}"/>
              </a:ext>
            </a:extLst>
          </p:cNvPr>
          <p:cNvCxnSpPr>
            <a:endCxn id="9" idx="0"/>
          </p:cNvCxnSpPr>
          <p:nvPr/>
        </p:nvCxnSpPr>
        <p:spPr>
          <a:xfrm>
            <a:off x="8622898" y="3942735"/>
            <a:ext cx="2615381" cy="9193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930DDF8-A813-E5BD-89D7-B14A14B4F559}"/>
              </a:ext>
            </a:extLst>
          </p:cNvPr>
          <p:cNvCxnSpPr>
            <a:endCxn id="8" idx="0"/>
          </p:cNvCxnSpPr>
          <p:nvPr/>
        </p:nvCxnSpPr>
        <p:spPr>
          <a:xfrm>
            <a:off x="8622898" y="4272116"/>
            <a:ext cx="781665" cy="575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384E0C42-9D6A-1864-5213-89900FC5EFA0}"/>
              </a:ext>
            </a:extLst>
          </p:cNvPr>
          <p:cNvSpPr/>
          <p:nvPr/>
        </p:nvSpPr>
        <p:spPr>
          <a:xfrm>
            <a:off x="5353671" y="4803062"/>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fib(1)</a:t>
            </a:r>
          </a:p>
        </p:txBody>
      </p:sp>
      <p:cxnSp>
        <p:nvCxnSpPr>
          <p:cNvPr id="87" name="Connector: Elbow 86">
            <a:extLst>
              <a:ext uri="{FF2B5EF4-FFF2-40B4-BE49-F238E27FC236}">
                <a16:creationId xmlns:a16="http://schemas.microsoft.com/office/drawing/2014/main" id="{967D77EC-46AF-8CC3-1403-C99204215637}"/>
              </a:ext>
            </a:extLst>
          </p:cNvPr>
          <p:cNvCxnSpPr>
            <a:stCxn id="85" idx="1"/>
          </p:cNvCxnSpPr>
          <p:nvPr/>
        </p:nvCxnSpPr>
        <p:spPr>
          <a:xfrm rot="10800000">
            <a:off x="5073445" y="4572000"/>
            <a:ext cx="280226" cy="4326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D05FEB85-46C7-7D98-288C-14C87EEF6F34}"/>
              </a:ext>
            </a:extLst>
          </p:cNvPr>
          <p:cNvCxnSpPr>
            <a:endCxn id="4" idx="2"/>
          </p:cNvCxnSpPr>
          <p:nvPr/>
        </p:nvCxnSpPr>
        <p:spPr>
          <a:xfrm rot="10800000">
            <a:off x="2497392" y="4272116"/>
            <a:ext cx="2576052" cy="2998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E668F405-B290-E405-9E23-3E430399ECA1}"/>
              </a:ext>
            </a:extLst>
          </p:cNvPr>
          <p:cNvCxnSpPr>
            <a:stCxn id="6" idx="1"/>
          </p:cNvCxnSpPr>
          <p:nvPr/>
        </p:nvCxnSpPr>
        <p:spPr>
          <a:xfrm rot="10800000">
            <a:off x="1868129" y="4272116"/>
            <a:ext cx="1543671" cy="727592"/>
          </a:xfrm>
          <a:prstGeom prst="bentConnector3">
            <a:avLst>
              <a:gd name="adj1" fmla="val 1003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F2EA6291-4254-79AE-5B18-A242C79E6A95}"/>
              </a:ext>
            </a:extLst>
          </p:cNvPr>
          <p:cNvCxnSpPr>
            <a:endCxn id="85" idx="0"/>
          </p:cNvCxnSpPr>
          <p:nvPr/>
        </p:nvCxnSpPr>
        <p:spPr>
          <a:xfrm>
            <a:off x="3175832" y="3942735"/>
            <a:ext cx="2861181" cy="860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56448C4F-7199-F387-EC8D-F141A009E359}"/>
              </a:ext>
            </a:extLst>
          </p:cNvPr>
          <p:cNvCxnSpPr>
            <a:cxnSpLocks/>
          </p:cNvCxnSpPr>
          <p:nvPr/>
        </p:nvCxnSpPr>
        <p:spPr>
          <a:xfrm rot="10800000">
            <a:off x="6843248" y="3519949"/>
            <a:ext cx="412966" cy="5751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C0662EF5-E877-2820-BF76-3FFF58553C14}"/>
              </a:ext>
            </a:extLst>
          </p:cNvPr>
          <p:cNvCxnSpPr>
            <a:cxnSpLocks/>
          </p:cNvCxnSpPr>
          <p:nvPr/>
        </p:nvCxnSpPr>
        <p:spPr>
          <a:xfrm rot="10800000">
            <a:off x="899650" y="3087328"/>
            <a:ext cx="5943599" cy="4424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97BC7E13-A7B2-E90A-D141-25734AC73528}"/>
              </a:ext>
            </a:extLst>
          </p:cNvPr>
          <p:cNvCxnSpPr>
            <a:stCxn id="4" idx="1"/>
          </p:cNvCxnSpPr>
          <p:nvPr/>
        </p:nvCxnSpPr>
        <p:spPr>
          <a:xfrm rot="10800000">
            <a:off x="294968" y="3097159"/>
            <a:ext cx="1519082" cy="973396"/>
          </a:xfrm>
          <a:prstGeom prst="bentConnector3">
            <a:avLst>
              <a:gd name="adj1" fmla="val 1004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48BC6512-1957-4E5D-13C3-9A12DFEB9755}"/>
              </a:ext>
            </a:extLst>
          </p:cNvPr>
          <p:cNvCxnSpPr>
            <a:endCxn id="32" idx="0"/>
          </p:cNvCxnSpPr>
          <p:nvPr/>
        </p:nvCxnSpPr>
        <p:spPr>
          <a:xfrm>
            <a:off x="1582984" y="2694036"/>
            <a:ext cx="6356572" cy="11798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5" name="TextBox 114">
            <a:extLst>
              <a:ext uri="{FF2B5EF4-FFF2-40B4-BE49-F238E27FC236}">
                <a16:creationId xmlns:a16="http://schemas.microsoft.com/office/drawing/2014/main" id="{1DB76DC1-3D8C-D82D-C66F-4DABFBD7F6C1}"/>
              </a:ext>
            </a:extLst>
          </p:cNvPr>
          <p:cNvSpPr txBox="1"/>
          <p:nvPr/>
        </p:nvSpPr>
        <p:spPr>
          <a:xfrm>
            <a:off x="4232787" y="3657600"/>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
        <p:nvSpPr>
          <p:cNvPr id="117" name="TextBox 116">
            <a:extLst>
              <a:ext uri="{FF2B5EF4-FFF2-40B4-BE49-F238E27FC236}">
                <a16:creationId xmlns:a16="http://schemas.microsoft.com/office/drawing/2014/main" id="{0B778B3C-04EC-5796-5742-EC8A03E3AEF5}"/>
              </a:ext>
            </a:extLst>
          </p:cNvPr>
          <p:cNvSpPr txBox="1"/>
          <p:nvPr/>
        </p:nvSpPr>
        <p:spPr>
          <a:xfrm>
            <a:off x="8824463" y="4198374"/>
            <a:ext cx="1366684" cy="369332"/>
          </a:xfrm>
          <a:prstGeom prst="rect">
            <a:avLst/>
          </a:prstGeom>
          <a:noFill/>
        </p:spPr>
        <p:txBody>
          <a:bodyPr wrap="square" rtlCol="0">
            <a:spAutoFit/>
          </a:bodyPr>
          <a:lstStyle/>
          <a:p>
            <a:r>
              <a:rPr lang="en-IN" dirty="0"/>
              <a:t>calls</a:t>
            </a:r>
          </a:p>
        </p:txBody>
      </p:sp>
      <p:sp>
        <p:nvSpPr>
          <p:cNvPr id="118" name="TextBox 117">
            <a:extLst>
              <a:ext uri="{FF2B5EF4-FFF2-40B4-BE49-F238E27FC236}">
                <a16:creationId xmlns:a16="http://schemas.microsoft.com/office/drawing/2014/main" id="{06FCEA71-530C-CE4F-3D85-7E4A6D33C4D8}"/>
              </a:ext>
            </a:extLst>
          </p:cNvPr>
          <p:cNvSpPr txBox="1"/>
          <p:nvPr/>
        </p:nvSpPr>
        <p:spPr>
          <a:xfrm>
            <a:off x="9674955" y="3652682"/>
            <a:ext cx="1366684" cy="369332"/>
          </a:xfrm>
          <a:prstGeom prst="rect">
            <a:avLst/>
          </a:prstGeom>
          <a:noFill/>
        </p:spPr>
        <p:txBody>
          <a:bodyPr wrap="square" rtlCol="0">
            <a:spAutoFit/>
          </a:bodyPr>
          <a:lstStyle/>
          <a:p>
            <a:r>
              <a:rPr lang="en-IN" dirty="0"/>
              <a:t>calls</a:t>
            </a:r>
          </a:p>
        </p:txBody>
      </p:sp>
      <p:sp>
        <p:nvSpPr>
          <p:cNvPr id="120" name="TextBox 119">
            <a:extLst>
              <a:ext uri="{FF2B5EF4-FFF2-40B4-BE49-F238E27FC236}">
                <a16:creationId xmlns:a16="http://schemas.microsoft.com/office/drawing/2014/main" id="{2EAB7276-7143-3839-CC0A-EBC2940A66D3}"/>
              </a:ext>
            </a:extLst>
          </p:cNvPr>
          <p:cNvSpPr txBox="1"/>
          <p:nvPr/>
        </p:nvSpPr>
        <p:spPr>
          <a:xfrm>
            <a:off x="7737996" y="5019369"/>
            <a:ext cx="1366684" cy="369332"/>
          </a:xfrm>
          <a:prstGeom prst="rect">
            <a:avLst/>
          </a:prstGeom>
          <a:noFill/>
        </p:spPr>
        <p:txBody>
          <a:bodyPr wrap="square" rtlCol="0">
            <a:spAutoFit/>
          </a:bodyPr>
          <a:lstStyle/>
          <a:p>
            <a:r>
              <a:rPr lang="en-IN" dirty="0"/>
              <a:t>returns 1 </a:t>
            </a:r>
          </a:p>
        </p:txBody>
      </p:sp>
      <p:sp>
        <p:nvSpPr>
          <p:cNvPr id="122" name="TextBox 121">
            <a:extLst>
              <a:ext uri="{FF2B5EF4-FFF2-40B4-BE49-F238E27FC236}">
                <a16:creationId xmlns:a16="http://schemas.microsoft.com/office/drawing/2014/main" id="{A74022C8-894D-20A1-2A51-835899F02893}"/>
              </a:ext>
            </a:extLst>
          </p:cNvPr>
          <p:cNvSpPr txBox="1"/>
          <p:nvPr/>
        </p:nvSpPr>
        <p:spPr>
          <a:xfrm>
            <a:off x="3721502" y="6046840"/>
            <a:ext cx="1366684" cy="369332"/>
          </a:xfrm>
          <a:prstGeom prst="rect">
            <a:avLst/>
          </a:prstGeom>
          <a:noFill/>
        </p:spPr>
        <p:txBody>
          <a:bodyPr wrap="square" rtlCol="0">
            <a:spAutoFit/>
          </a:bodyPr>
          <a:lstStyle/>
          <a:p>
            <a:r>
              <a:rPr lang="en-IN" dirty="0"/>
              <a:t>returns 1 </a:t>
            </a:r>
          </a:p>
        </p:txBody>
      </p:sp>
      <p:sp>
        <p:nvSpPr>
          <p:cNvPr id="123" name="TextBox 122">
            <a:extLst>
              <a:ext uri="{FF2B5EF4-FFF2-40B4-BE49-F238E27FC236}">
                <a16:creationId xmlns:a16="http://schemas.microsoft.com/office/drawing/2014/main" id="{F8F362EC-D8C3-FF61-404A-7A98715B71CB}"/>
              </a:ext>
            </a:extLst>
          </p:cNvPr>
          <p:cNvSpPr txBox="1"/>
          <p:nvPr/>
        </p:nvSpPr>
        <p:spPr>
          <a:xfrm>
            <a:off x="4208199" y="4262282"/>
            <a:ext cx="1366684" cy="369332"/>
          </a:xfrm>
          <a:prstGeom prst="rect">
            <a:avLst/>
          </a:prstGeom>
          <a:noFill/>
        </p:spPr>
        <p:txBody>
          <a:bodyPr wrap="square" rtlCol="0">
            <a:spAutoFit/>
          </a:bodyPr>
          <a:lstStyle/>
          <a:p>
            <a:r>
              <a:rPr lang="en-IN" dirty="0"/>
              <a:t>returns 1 </a:t>
            </a:r>
          </a:p>
        </p:txBody>
      </p:sp>
      <p:sp>
        <p:nvSpPr>
          <p:cNvPr id="125" name="TextBox 124">
            <a:extLst>
              <a:ext uri="{FF2B5EF4-FFF2-40B4-BE49-F238E27FC236}">
                <a16:creationId xmlns:a16="http://schemas.microsoft.com/office/drawing/2014/main" id="{E17437B1-0CE7-C522-0407-FA5BDBDDA59D}"/>
              </a:ext>
            </a:extLst>
          </p:cNvPr>
          <p:cNvSpPr txBox="1"/>
          <p:nvPr/>
        </p:nvSpPr>
        <p:spPr>
          <a:xfrm>
            <a:off x="4257360" y="3151233"/>
            <a:ext cx="1868141" cy="369332"/>
          </a:xfrm>
          <a:prstGeom prst="rect">
            <a:avLst/>
          </a:prstGeom>
          <a:noFill/>
        </p:spPr>
        <p:txBody>
          <a:bodyPr wrap="square" rtlCol="0">
            <a:spAutoFit/>
          </a:bodyPr>
          <a:lstStyle/>
          <a:p>
            <a:r>
              <a:rPr lang="en-IN" dirty="0"/>
              <a:t>returns 1 + 0 = 1 </a:t>
            </a:r>
          </a:p>
        </p:txBody>
      </p:sp>
      <p:cxnSp>
        <p:nvCxnSpPr>
          <p:cNvPr id="142" name="Straight Connector 141">
            <a:extLst>
              <a:ext uri="{FF2B5EF4-FFF2-40B4-BE49-F238E27FC236}">
                <a16:creationId xmlns:a16="http://schemas.microsoft.com/office/drawing/2014/main" id="{73E73A85-223B-5102-AA98-9DFC6F9D8F0B}"/>
              </a:ext>
            </a:extLst>
          </p:cNvPr>
          <p:cNvCxnSpPr/>
          <p:nvPr/>
        </p:nvCxnSpPr>
        <p:spPr>
          <a:xfrm>
            <a:off x="4778483" y="4862048"/>
            <a:ext cx="19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D835389-8066-E2ED-0813-E6BE896C72A1}"/>
              </a:ext>
            </a:extLst>
          </p:cNvPr>
          <p:cNvCxnSpPr/>
          <p:nvPr/>
        </p:nvCxnSpPr>
        <p:spPr>
          <a:xfrm>
            <a:off x="4975123" y="4862048"/>
            <a:ext cx="0" cy="52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52BC70F-7015-A1AA-52F7-D06ADE5736BD}"/>
              </a:ext>
            </a:extLst>
          </p:cNvPr>
          <p:cNvCxnSpPr/>
          <p:nvPr/>
        </p:nvCxnSpPr>
        <p:spPr>
          <a:xfrm>
            <a:off x="4975123" y="5388701"/>
            <a:ext cx="2281091" cy="55552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40B1E9BC-DCBB-DDC3-A38C-940F9548FD9F}"/>
              </a:ext>
            </a:extLst>
          </p:cNvPr>
          <p:cNvCxnSpPr/>
          <p:nvPr/>
        </p:nvCxnSpPr>
        <p:spPr>
          <a:xfrm rot="16200000" flipH="1">
            <a:off x="4650663" y="5329089"/>
            <a:ext cx="373623" cy="117982"/>
          </a:xfrm>
          <a:prstGeom prst="bentConnector3">
            <a:avLst>
              <a:gd name="adj1" fmla="val -10527"/>
            </a:avLst>
          </a:prstGeom>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C022126-76EF-5016-D6BE-B6BAD2DD4690}"/>
              </a:ext>
            </a:extLst>
          </p:cNvPr>
          <p:cNvCxnSpPr>
            <a:endCxn id="33" idx="0"/>
          </p:cNvCxnSpPr>
          <p:nvPr/>
        </p:nvCxnSpPr>
        <p:spPr>
          <a:xfrm>
            <a:off x="4896466" y="5574892"/>
            <a:ext cx="609595" cy="339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922FDD6-D1E9-E4A3-09C4-630453788AE2}"/>
              </a:ext>
            </a:extLst>
          </p:cNvPr>
          <p:cNvSpPr txBox="1"/>
          <p:nvPr/>
        </p:nvSpPr>
        <p:spPr>
          <a:xfrm>
            <a:off x="5737123" y="5309420"/>
            <a:ext cx="1366684" cy="369332"/>
          </a:xfrm>
          <a:prstGeom prst="rect">
            <a:avLst/>
          </a:prstGeom>
          <a:noFill/>
        </p:spPr>
        <p:txBody>
          <a:bodyPr wrap="square" rtlCol="0">
            <a:spAutoFit/>
          </a:bodyPr>
          <a:lstStyle/>
          <a:p>
            <a:r>
              <a:rPr lang="en-IN" dirty="0"/>
              <a:t>calls</a:t>
            </a:r>
          </a:p>
        </p:txBody>
      </p:sp>
      <p:sp>
        <p:nvSpPr>
          <p:cNvPr id="163" name="TextBox 162">
            <a:extLst>
              <a:ext uri="{FF2B5EF4-FFF2-40B4-BE49-F238E27FC236}">
                <a16:creationId xmlns:a16="http://schemas.microsoft.com/office/drawing/2014/main" id="{75C94AF7-D7E8-4972-792A-6B3A6CE82EB0}"/>
              </a:ext>
            </a:extLst>
          </p:cNvPr>
          <p:cNvSpPr txBox="1"/>
          <p:nvPr/>
        </p:nvSpPr>
        <p:spPr>
          <a:xfrm>
            <a:off x="4876798" y="5501149"/>
            <a:ext cx="1366684" cy="369332"/>
          </a:xfrm>
          <a:prstGeom prst="rect">
            <a:avLst/>
          </a:prstGeom>
          <a:noFill/>
        </p:spPr>
        <p:txBody>
          <a:bodyPr wrap="square" rtlCol="0">
            <a:spAutoFit/>
          </a:bodyPr>
          <a:lstStyle/>
          <a:p>
            <a:r>
              <a:rPr lang="en-IN" dirty="0"/>
              <a:t>calls</a:t>
            </a:r>
          </a:p>
        </p:txBody>
      </p:sp>
      <p:sp>
        <p:nvSpPr>
          <p:cNvPr id="7" name="TextBox 6">
            <a:extLst>
              <a:ext uri="{FF2B5EF4-FFF2-40B4-BE49-F238E27FC236}">
                <a16:creationId xmlns:a16="http://schemas.microsoft.com/office/drawing/2014/main" id="{4D76CEB5-A62E-CE9F-1AA2-75DA92FB9DB2}"/>
              </a:ext>
            </a:extLst>
          </p:cNvPr>
          <p:cNvSpPr txBox="1"/>
          <p:nvPr/>
        </p:nvSpPr>
        <p:spPr>
          <a:xfrm>
            <a:off x="8834294" y="5574892"/>
            <a:ext cx="1366684" cy="369332"/>
          </a:xfrm>
          <a:prstGeom prst="rect">
            <a:avLst/>
          </a:prstGeom>
          <a:noFill/>
        </p:spPr>
        <p:txBody>
          <a:bodyPr wrap="square" rtlCol="0">
            <a:spAutoFit/>
          </a:bodyPr>
          <a:lstStyle/>
          <a:p>
            <a:r>
              <a:rPr lang="en-IN" dirty="0"/>
              <a:t>returns 0 </a:t>
            </a:r>
          </a:p>
        </p:txBody>
      </p:sp>
      <p:sp>
        <p:nvSpPr>
          <p:cNvPr id="10" name="TextBox 9">
            <a:extLst>
              <a:ext uri="{FF2B5EF4-FFF2-40B4-BE49-F238E27FC236}">
                <a16:creationId xmlns:a16="http://schemas.microsoft.com/office/drawing/2014/main" id="{DD6C699A-F6C4-2CB7-24E9-3EBF5D256FC6}"/>
              </a:ext>
            </a:extLst>
          </p:cNvPr>
          <p:cNvSpPr txBox="1"/>
          <p:nvPr/>
        </p:nvSpPr>
        <p:spPr>
          <a:xfrm>
            <a:off x="14728" y="4070551"/>
            <a:ext cx="1868141" cy="369332"/>
          </a:xfrm>
          <a:prstGeom prst="rect">
            <a:avLst/>
          </a:prstGeom>
          <a:noFill/>
        </p:spPr>
        <p:txBody>
          <a:bodyPr wrap="square" rtlCol="0">
            <a:spAutoFit/>
          </a:bodyPr>
          <a:lstStyle/>
          <a:p>
            <a:r>
              <a:rPr lang="en-IN" dirty="0"/>
              <a:t>returns 1 + 1 = 2 </a:t>
            </a:r>
          </a:p>
        </p:txBody>
      </p:sp>
      <p:sp>
        <p:nvSpPr>
          <p:cNvPr id="11" name="TextBox 10">
            <a:extLst>
              <a:ext uri="{FF2B5EF4-FFF2-40B4-BE49-F238E27FC236}">
                <a16:creationId xmlns:a16="http://schemas.microsoft.com/office/drawing/2014/main" id="{4AFCD8EA-843A-1263-C9C6-AAB6D9D781E1}"/>
              </a:ext>
            </a:extLst>
          </p:cNvPr>
          <p:cNvSpPr txBox="1"/>
          <p:nvPr/>
        </p:nvSpPr>
        <p:spPr>
          <a:xfrm>
            <a:off x="4414679" y="6395886"/>
            <a:ext cx="1366684" cy="369332"/>
          </a:xfrm>
          <a:prstGeom prst="rect">
            <a:avLst/>
          </a:prstGeom>
          <a:noFill/>
        </p:spPr>
        <p:txBody>
          <a:bodyPr wrap="square" rtlCol="0">
            <a:spAutoFit/>
          </a:bodyPr>
          <a:lstStyle/>
          <a:p>
            <a:r>
              <a:rPr lang="en-IN" dirty="0"/>
              <a:t>returns 0 </a:t>
            </a:r>
          </a:p>
        </p:txBody>
      </p:sp>
      <p:sp>
        <p:nvSpPr>
          <p:cNvPr id="12" name="TextBox 11">
            <a:extLst>
              <a:ext uri="{FF2B5EF4-FFF2-40B4-BE49-F238E27FC236}">
                <a16:creationId xmlns:a16="http://schemas.microsoft.com/office/drawing/2014/main" id="{2A992E78-B261-3C91-014B-A81DD2594140}"/>
              </a:ext>
            </a:extLst>
          </p:cNvPr>
          <p:cNvSpPr txBox="1"/>
          <p:nvPr/>
        </p:nvSpPr>
        <p:spPr>
          <a:xfrm>
            <a:off x="1587896" y="4984954"/>
            <a:ext cx="1868141" cy="369332"/>
          </a:xfrm>
          <a:prstGeom prst="rect">
            <a:avLst/>
          </a:prstGeom>
          <a:noFill/>
        </p:spPr>
        <p:txBody>
          <a:bodyPr wrap="square" rtlCol="0">
            <a:spAutoFit/>
          </a:bodyPr>
          <a:lstStyle/>
          <a:p>
            <a:r>
              <a:rPr lang="en-IN" dirty="0"/>
              <a:t>returns 1 + 0 = 1 </a:t>
            </a:r>
          </a:p>
        </p:txBody>
      </p:sp>
      <p:sp>
        <p:nvSpPr>
          <p:cNvPr id="13" name="TextBox 12">
            <a:extLst>
              <a:ext uri="{FF2B5EF4-FFF2-40B4-BE49-F238E27FC236}">
                <a16:creationId xmlns:a16="http://schemas.microsoft.com/office/drawing/2014/main" id="{A54CF3C1-8740-A05F-F1B5-0617022E1C1E}"/>
              </a:ext>
            </a:extLst>
          </p:cNvPr>
          <p:cNvSpPr txBox="1"/>
          <p:nvPr/>
        </p:nvSpPr>
        <p:spPr>
          <a:xfrm>
            <a:off x="108135" y="1814043"/>
            <a:ext cx="1868141" cy="369332"/>
          </a:xfrm>
          <a:prstGeom prst="rect">
            <a:avLst/>
          </a:prstGeom>
          <a:noFill/>
        </p:spPr>
        <p:txBody>
          <a:bodyPr wrap="square" rtlCol="0">
            <a:spAutoFit/>
          </a:bodyPr>
          <a:lstStyle/>
          <a:p>
            <a:r>
              <a:rPr lang="en-IN" dirty="0"/>
              <a:t>returns 2 + 1 = 3 </a:t>
            </a:r>
          </a:p>
        </p:txBody>
      </p:sp>
      <p:cxnSp>
        <p:nvCxnSpPr>
          <p:cNvPr id="14" name="Straight Arrow Connector 13">
            <a:extLst>
              <a:ext uri="{FF2B5EF4-FFF2-40B4-BE49-F238E27FC236}">
                <a16:creationId xmlns:a16="http://schemas.microsoft.com/office/drawing/2014/main" id="{B71891B1-6098-4E68-DEBC-B32F3E804AFB}"/>
              </a:ext>
            </a:extLst>
          </p:cNvPr>
          <p:cNvCxnSpPr/>
          <p:nvPr/>
        </p:nvCxnSpPr>
        <p:spPr>
          <a:xfrm flipV="1">
            <a:off x="899649" y="2217166"/>
            <a:ext cx="1" cy="476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022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28D6945-1E01-4C32-919C-0EF62237791F}"/>
              </a:ext>
            </a:extLst>
          </p:cNvPr>
          <p:cNvSpPr/>
          <p:nvPr/>
        </p:nvSpPr>
        <p:spPr>
          <a:xfrm>
            <a:off x="5207269" y="404261"/>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f(6)</a:t>
            </a:r>
            <a:endParaRPr lang="en-IN" dirty="0"/>
          </a:p>
        </p:txBody>
      </p:sp>
      <p:sp>
        <p:nvSpPr>
          <p:cNvPr id="18" name="Oval 17">
            <a:extLst>
              <a:ext uri="{FF2B5EF4-FFF2-40B4-BE49-F238E27FC236}">
                <a16:creationId xmlns:a16="http://schemas.microsoft.com/office/drawing/2014/main" id="{BFC7C0FE-0DE9-4DB4-BD50-7E48BD0A58DB}"/>
              </a:ext>
            </a:extLst>
          </p:cNvPr>
          <p:cNvSpPr/>
          <p:nvPr/>
        </p:nvSpPr>
        <p:spPr>
          <a:xfrm>
            <a:off x="3145856" y="1240056"/>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f(5)</a:t>
            </a:r>
            <a:endParaRPr lang="en-IN" dirty="0"/>
          </a:p>
        </p:txBody>
      </p:sp>
      <p:sp>
        <p:nvSpPr>
          <p:cNvPr id="19" name="Oval 18">
            <a:extLst>
              <a:ext uri="{FF2B5EF4-FFF2-40B4-BE49-F238E27FC236}">
                <a16:creationId xmlns:a16="http://schemas.microsoft.com/office/drawing/2014/main" id="{CEEC5806-0F55-4962-B31E-94A273B28B04}"/>
              </a:ext>
            </a:extLst>
          </p:cNvPr>
          <p:cNvSpPr/>
          <p:nvPr/>
        </p:nvSpPr>
        <p:spPr>
          <a:xfrm>
            <a:off x="1912218" y="2085476"/>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f(4)</a:t>
            </a:r>
            <a:endParaRPr lang="en-IN" dirty="0"/>
          </a:p>
        </p:txBody>
      </p:sp>
      <p:sp>
        <p:nvSpPr>
          <p:cNvPr id="21" name="Oval 20">
            <a:extLst>
              <a:ext uri="{FF2B5EF4-FFF2-40B4-BE49-F238E27FC236}">
                <a16:creationId xmlns:a16="http://schemas.microsoft.com/office/drawing/2014/main" id="{E84F482C-14E6-4E5C-8237-AF4E2F8839C5}"/>
              </a:ext>
            </a:extLst>
          </p:cNvPr>
          <p:cNvSpPr/>
          <p:nvPr/>
        </p:nvSpPr>
        <p:spPr>
          <a:xfrm>
            <a:off x="1207969" y="2979021"/>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f(3)</a:t>
            </a:r>
            <a:endParaRPr lang="en-IN" dirty="0"/>
          </a:p>
        </p:txBody>
      </p:sp>
      <p:sp>
        <p:nvSpPr>
          <p:cNvPr id="22" name="Oval 21">
            <a:extLst>
              <a:ext uri="{FF2B5EF4-FFF2-40B4-BE49-F238E27FC236}">
                <a16:creationId xmlns:a16="http://schemas.microsoft.com/office/drawing/2014/main" id="{C9DE2E89-779B-4BA0-A254-C3329DFCB0FF}"/>
              </a:ext>
            </a:extLst>
          </p:cNvPr>
          <p:cNvSpPr/>
          <p:nvPr/>
        </p:nvSpPr>
        <p:spPr>
          <a:xfrm>
            <a:off x="282336" y="4652218"/>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endParaRPr lang="en-IN" dirty="0"/>
          </a:p>
        </p:txBody>
      </p:sp>
      <p:sp>
        <p:nvSpPr>
          <p:cNvPr id="23" name="Oval 22">
            <a:extLst>
              <a:ext uri="{FF2B5EF4-FFF2-40B4-BE49-F238E27FC236}">
                <a16:creationId xmlns:a16="http://schemas.microsoft.com/office/drawing/2014/main" id="{B807C798-3552-4077-9C23-F15998C37456}"/>
              </a:ext>
            </a:extLst>
          </p:cNvPr>
          <p:cNvSpPr/>
          <p:nvPr/>
        </p:nvSpPr>
        <p:spPr>
          <a:xfrm>
            <a:off x="1156631" y="4660236"/>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f(0)</a:t>
            </a:r>
            <a:endParaRPr lang="en-IN" dirty="0"/>
          </a:p>
        </p:txBody>
      </p:sp>
      <p:sp>
        <p:nvSpPr>
          <p:cNvPr id="24" name="Oval 23">
            <a:extLst>
              <a:ext uri="{FF2B5EF4-FFF2-40B4-BE49-F238E27FC236}">
                <a16:creationId xmlns:a16="http://schemas.microsoft.com/office/drawing/2014/main" id="{FEC4A208-D79D-4439-BCC2-E16C5E53D6FC}"/>
              </a:ext>
            </a:extLst>
          </p:cNvPr>
          <p:cNvSpPr/>
          <p:nvPr/>
        </p:nvSpPr>
        <p:spPr>
          <a:xfrm>
            <a:off x="712263" y="3830859"/>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f(2)</a:t>
            </a:r>
            <a:endParaRPr lang="en-IN" dirty="0"/>
          </a:p>
        </p:txBody>
      </p:sp>
      <p:sp>
        <p:nvSpPr>
          <p:cNvPr id="25" name="Oval 24">
            <a:extLst>
              <a:ext uri="{FF2B5EF4-FFF2-40B4-BE49-F238E27FC236}">
                <a16:creationId xmlns:a16="http://schemas.microsoft.com/office/drawing/2014/main" id="{7685A3BD-213A-4FD6-8F1F-7CF6C071DD83}"/>
              </a:ext>
            </a:extLst>
          </p:cNvPr>
          <p:cNvSpPr/>
          <p:nvPr/>
        </p:nvSpPr>
        <p:spPr>
          <a:xfrm>
            <a:off x="1721311" y="3790751"/>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endParaRPr lang="en-IN" dirty="0"/>
          </a:p>
        </p:txBody>
      </p:sp>
      <p:sp>
        <p:nvSpPr>
          <p:cNvPr id="26" name="Oval 25">
            <a:extLst>
              <a:ext uri="{FF2B5EF4-FFF2-40B4-BE49-F238E27FC236}">
                <a16:creationId xmlns:a16="http://schemas.microsoft.com/office/drawing/2014/main" id="{1E63BCA8-00C3-4364-8028-AD17242C5CCF}"/>
              </a:ext>
            </a:extLst>
          </p:cNvPr>
          <p:cNvSpPr/>
          <p:nvPr/>
        </p:nvSpPr>
        <p:spPr>
          <a:xfrm>
            <a:off x="2895595" y="2943728"/>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f(2)</a:t>
            </a:r>
            <a:endParaRPr lang="en-IN" dirty="0"/>
          </a:p>
        </p:txBody>
      </p:sp>
      <p:sp>
        <p:nvSpPr>
          <p:cNvPr id="27" name="Oval 26">
            <a:extLst>
              <a:ext uri="{FF2B5EF4-FFF2-40B4-BE49-F238E27FC236}">
                <a16:creationId xmlns:a16="http://schemas.microsoft.com/office/drawing/2014/main" id="{891EA0D0-3B09-43B7-A9A1-9FA2BADAE5CD}"/>
              </a:ext>
            </a:extLst>
          </p:cNvPr>
          <p:cNvSpPr/>
          <p:nvPr/>
        </p:nvSpPr>
        <p:spPr>
          <a:xfrm>
            <a:off x="2629303" y="3793961"/>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endParaRPr lang="en-IN" dirty="0"/>
          </a:p>
        </p:txBody>
      </p:sp>
      <p:sp>
        <p:nvSpPr>
          <p:cNvPr id="28" name="Oval 27">
            <a:extLst>
              <a:ext uri="{FF2B5EF4-FFF2-40B4-BE49-F238E27FC236}">
                <a16:creationId xmlns:a16="http://schemas.microsoft.com/office/drawing/2014/main" id="{E41F6CE3-5F21-4D77-8A17-54820ED000FB}"/>
              </a:ext>
            </a:extLst>
          </p:cNvPr>
          <p:cNvSpPr/>
          <p:nvPr/>
        </p:nvSpPr>
        <p:spPr>
          <a:xfrm>
            <a:off x="3455473" y="3782736"/>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f(0)</a:t>
            </a:r>
            <a:endParaRPr lang="en-IN" dirty="0"/>
          </a:p>
        </p:txBody>
      </p:sp>
      <p:sp>
        <p:nvSpPr>
          <p:cNvPr id="29" name="Oval 28">
            <a:extLst>
              <a:ext uri="{FF2B5EF4-FFF2-40B4-BE49-F238E27FC236}">
                <a16:creationId xmlns:a16="http://schemas.microsoft.com/office/drawing/2014/main" id="{37BE73D9-154D-4783-A8FE-4382EF082528}"/>
              </a:ext>
            </a:extLst>
          </p:cNvPr>
          <p:cNvSpPr/>
          <p:nvPr/>
        </p:nvSpPr>
        <p:spPr>
          <a:xfrm>
            <a:off x="9360581" y="1284974"/>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f(4)</a:t>
            </a:r>
            <a:endParaRPr lang="en-IN" dirty="0"/>
          </a:p>
        </p:txBody>
      </p:sp>
      <p:sp>
        <p:nvSpPr>
          <p:cNvPr id="30" name="Oval 29">
            <a:extLst>
              <a:ext uri="{FF2B5EF4-FFF2-40B4-BE49-F238E27FC236}">
                <a16:creationId xmlns:a16="http://schemas.microsoft.com/office/drawing/2014/main" id="{90D87762-E387-47BE-ABD0-988B4DBEAD41}"/>
              </a:ext>
            </a:extLst>
          </p:cNvPr>
          <p:cNvSpPr/>
          <p:nvPr/>
        </p:nvSpPr>
        <p:spPr>
          <a:xfrm>
            <a:off x="8444574" y="2140020"/>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f(3)</a:t>
            </a:r>
            <a:endParaRPr lang="en-IN" dirty="0"/>
          </a:p>
        </p:txBody>
      </p:sp>
      <p:sp>
        <p:nvSpPr>
          <p:cNvPr id="31" name="Oval 30">
            <a:extLst>
              <a:ext uri="{FF2B5EF4-FFF2-40B4-BE49-F238E27FC236}">
                <a16:creationId xmlns:a16="http://schemas.microsoft.com/office/drawing/2014/main" id="{75D39026-4C1D-4A2B-AFE2-C9D569600686}"/>
              </a:ext>
            </a:extLst>
          </p:cNvPr>
          <p:cNvSpPr/>
          <p:nvPr/>
        </p:nvSpPr>
        <p:spPr>
          <a:xfrm>
            <a:off x="7287936" y="3649584"/>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endParaRPr lang="en-IN" dirty="0"/>
          </a:p>
        </p:txBody>
      </p:sp>
      <p:sp>
        <p:nvSpPr>
          <p:cNvPr id="32" name="Oval 31">
            <a:extLst>
              <a:ext uri="{FF2B5EF4-FFF2-40B4-BE49-F238E27FC236}">
                <a16:creationId xmlns:a16="http://schemas.microsoft.com/office/drawing/2014/main" id="{C28BC23E-D52E-4F19-B89D-95AE3C92E4CB}"/>
              </a:ext>
            </a:extLst>
          </p:cNvPr>
          <p:cNvSpPr/>
          <p:nvPr/>
        </p:nvSpPr>
        <p:spPr>
          <a:xfrm>
            <a:off x="8219982" y="3676854"/>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f(0)</a:t>
            </a:r>
            <a:endParaRPr lang="en-IN" dirty="0"/>
          </a:p>
        </p:txBody>
      </p:sp>
      <p:sp>
        <p:nvSpPr>
          <p:cNvPr id="33" name="Oval 32">
            <a:extLst>
              <a:ext uri="{FF2B5EF4-FFF2-40B4-BE49-F238E27FC236}">
                <a16:creationId xmlns:a16="http://schemas.microsoft.com/office/drawing/2014/main" id="{227FD9D0-0847-43FA-A671-633B97A1186B}"/>
              </a:ext>
            </a:extLst>
          </p:cNvPr>
          <p:cNvSpPr/>
          <p:nvPr/>
        </p:nvSpPr>
        <p:spPr>
          <a:xfrm>
            <a:off x="7737113" y="2982232"/>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f(2)</a:t>
            </a:r>
            <a:endParaRPr lang="en-IN" dirty="0"/>
          </a:p>
        </p:txBody>
      </p:sp>
      <p:sp>
        <p:nvSpPr>
          <p:cNvPr id="34" name="Oval 33">
            <a:extLst>
              <a:ext uri="{FF2B5EF4-FFF2-40B4-BE49-F238E27FC236}">
                <a16:creationId xmlns:a16="http://schemas.microsoft.com/office/drawing/2014/main" id="{68D4036B-C5CB-424B-BA0C-D4909367D815}"/>
              </a:ext>
            </a:extLst>
          </p:cNvPr>
          <p:cNvSpPr/>
          <p:nvPr/>
        </p:nvSpPr>
        <p:spPr>
          <a:xfrm>
            <a:off x="9073422" y="2990252"/>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endParaRPr lang="en-IN" dirty="0"/>
          </a:p>
        </p:txBody>
      </p:sp>
      <p:sp>
        <p:nvSpPr>
          <p:cNvPr id="35" name="Oval 34">
            <a:extLst>
              <a:ext uri="{FF2B5EF4-FFF2-40B4-BE49-F238E27FC236}">
                <a16:creationId xmlns:a16="http://schemas.microsoft.com/office/drawing/2014/main" id="{6A62FDD7-1FF9-488F-95AC-B6BD669AA411}"/>
              </a:ext>
            </a:extLst>
          </p:cNvPr>
          <p:cNvSpPr/>
          <p:nvPr/>
        </p:nvSpPr>
        <p:spPr>
          <a:xfrm>
            <a:off x="10228454" y="2104727"/>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f(2)</a:t>
            </a:r>
            <a:endParaRPr lang="en-IN" dirty="0"/>
          </a:p>
        </p:txBody>
      </p:sp>
      <p:sp>
        <p:nvSpPr>
          <p:cNvPr id="36" name="Oval 35">
            <a:extLst>
              <a:ext uri="{FF2B5EF4-FFF2-40B4-BE49-F238E27FC236}">
                <a16:creationId xmlns:a16="http://schemas.microsoft.com/office/drawing/2014/main" id="{8FE99841-2C12-49F5-93F1-A1552980B769}"/>
              </a:ext>
            </a:extLst>
          </p:cNvPr>
          <p:cNvSpPr/>
          <p:nvPr/>
        </p:nvSpPr>
        <p:spPr>
          <a:xfrm>
            <a:off x="9952536" y="2935709"/>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endParaRPr lang="en-IN" dirty="0"/>
          </a:p>
        </p:txBody>
      </p:sp>
      <p:sp>
        <p:nvSpPr>
          <p:cNvPr id="37" name="Oval 36">
            <a:extLst>
              <a:ext uri="{FF2B5EF4-FFF2-40B4-BE49-F238E27FC236}">
                <a16:creationId xmlns:a16="http://schemas.microsoft.com/office/drawing/2014/main" id="{334C37BE-9B4F-432F-897D-F609D8AE1509}"/>
              </a:ext>
            </a:extLst>
          </p:cNvPr>
          <p:cNvSpPr/>
          <p:nvPr/>
        </p:nvSpPr>
        <p:spPr>
          <a:xfrm>
            <a:off x="10846082" y="2943734"/>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f(0)</a:t>
            </a:r>
            <a:endParaRPr lang="en-IN" dirty="0"/>
          </a:p>
        </p:txBody>
      </p:sp>
      <p:sp>
        <p:nvSpPr>
          <p:cNvPr id="38" name="Oval 37">
            <a:extLst>
              <a:ext uri="{FF2B5EF4-FFF2-40B4-BE49-F238E27FC236}">
                <a16:creationId xmlns:a16="http://schemas.microsoft.com/office/drawing/2014/main" id="{365219EE-DBEE-47CF-8A36-AD07357E151C}"/>
              </a:ext>
            </a:extLst>
          </p:cNvPr>
          <p:cNvSpPr/>
          <p:nvPr/>
        </p:nvSpPr>
        <p:spPr>
          <a:xfrm>
            <a:off x="5248983" y="2072642"/>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f(3)</a:t>
            </a:r>
            <a:endParaRPr lang="en-IN" dirty="0"/>
          </a:p>
        </p:txBody>
      </p:sp>
      <p:sp>
        <p:nvSpPr>
          <p:cNvPr id="39" name="Oval 38">
            <a:extLst>
              <a:ext uri="{FF2B5EF4-FFF2-40B4-BE49-F238E27FC236}">
                <a16:creationId xmlns:a16="http://schemas.microsoft.com/office/drawing/2014/main" id="{ACF85406-7A9F-49FB-B7D7-12E4DADBBD7E}"/>
              </a:ext>
            </a:extLst>
          </p:cNvPr>
          <p:cNvSpPr/>
          <p:nvPr/>
        </p:nvSpPr>
        <p:spPr>
          <a:xfrm>
            <a:off x="4419605" y="3765086"/>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endParaRPr lang="en-IN" dirty="0"/>
          </a:p>
        </p:txBody>
      </p:sp>
      <p:sp>
        <p:nvSpPr>
          <p:cNvPr id="40" name="Oval 39">
            <a:extLst>
              <a:ext uri="{FF2B5EF4-FFF2-40B4-BE49-F238E27FC236}">
                <a16:creationId xmlns:a16="http://schemas.microsoft.com/office/drawing/2014/main" id="{D1E465A4-1D26-48CB-9CF4-334260FE0496}"/>
              </a:ext>
            </a:extLst>
          </p:cNvPr>
          <p:cNvSpPr/>
          <p:nvPr/>
        </p:nvSpPr>
        <p:spPr>
          <a:xfrm>
            <a:off x="5322774" y="3782733"/>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f(0)</a:t>
            </a:r>
            <a:endParaRPr lang="en-IN" dirty="0"/>
          </a:p>
        </p:txBody>
      </p:sp>
      <p:sp>
        <p:nvSpPr>
          <p:cNvPr id="41" name="Oval 40">
            <a:extLst>
              <a:ext uri="{FF2B5EF4-FFF2-40B4-BE49-F238E27FC236}">
                <a16:creationId xmlns:a16="http://schemas.microsoft.com/office/drawing/2014/main" id="{79E95223-1BA9-4B0F-8A2F-F2F0D0A1D51E}"/>
              </a:ext>
            </a:extLst>
          </p:cNvPr>
          <p:cNvSpPr/>
          <p:nvPr/>
        </p:nvSpPr>
        <p:spPr>
          <a:xfrm>
            <a:off x="4820655" y="2934105"/>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f(2)</a:t>
            </a:r>
            <a:endParaRPr lang="en-IN" dirty="0"/>
          </a:p>
        </p:txBody>
      </p:sp>
      <p:sp>
        <p:nvSpPr>
          <p:cNvPr id="42" name="Oval 41">
            <a:extLst>
              <a:ext uri="{FF2B5EF4-FFF2-40B4-BE49-F238E27FC236}">
                <a16:creationId xmlns:a16="http://schemas.microsoft.com/office/drawing/2014/main" id="{E33DE72E-EA4F-4830-B091-83F82637AF8D}"/>
              </a:ext>
            </a:extLst>
          </p:cNvPr>
          <p:cNvSpPr/>
          <p:nvPr/>
        </p:nvSpPr>
        <p:spPr>
          <a:xfrm>
            <a:off x="5887457" y="2893997"/>
            <a:ext cx="779645"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endParaRPr lang="en-IN" dirty="0"/>
          </a:p>
        </p:txBody>
      </p:sp>
      <p:cxnSp>
        <p:nvCxnSpPr>
          <p:cNvPr id="44" name="Straight Connector 43">
            <a:extLst>
              <a:ext uri="{FF2B5EF4-FFF2-40B4-BE49-F238E27FC236}">
                <a16:creationId xmlns:a16="http://schemas.microsoft.com/office/drawing/2014/main" id="{A3843300-77E3-4781-9EAD-AA3C773BB177}"/>
              </a:ext>
            </a:extLst>
          </p:cNvPr>
          <p:cNvCxnSpPr>
            <a:cxnSpLocks/>
            <a:stCxn id="18" idx="7"/>
            <a:endCxn id="8" idx="3"/>
          </p:cNvCxnSpPr>
          <p:nvPr/>
        </p:nvCxnSpPr>
        <p:spPr>
          <a:xfrm flipV="1">
            <a:off x="3811325" y="798615"/>
            <a:ext cx="1510120" cy="509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4405B1-1238-4699-BE25-CF6E22DCD293}"/>
              </a:ext>
            </a:extLst>
          </p:cNvPr>
          <p:cNvCxnSpPr>
            <a:cxnSpLocks/>
            <a:stCxn id="8" idx="6"/>
            <a:endCxn id="29" idx="2"/>
          </p:cNvCxnSpPr>
          <p:nvPr/>
        </p:nvCxnSpPr>
        <p:spPr>
          <a:xfrm>
            <a:off x="5986914" y="635268"/>
            <a:ext cx="3373667" cy="880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ACAE056-1D92-4659-9657-0FE2DDA7E50A}"/>
              </a:ext>
            </a:extLst>
          </p:cNvPr>
          <p:cNvCxnSpPr>
            <a:cxnSpLocks/>
            <a:stCxn id="18" idx="3"/>
            <a:endCxn id="19" idx="0"/>
          </p:cNvCxnSpPr>
          <p:nvPr/>
        </p:nvCxnSpPr>
        <p:spPr>
          <a:xfrm flipH="1">
            <a:off x="2302041" y="1634410"/>
            <a:ext cx="957991" cy="451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E62BD68-1197-45CE-A295-8F54E6AE9C4E}"/>
              </a:ext>
            </a:extLst>
          </p:cNvPr>
          <p:cNvCxnSpPr>
            <a:cxnSpLocks/>
            <a:stCxn id="19" idx="3"/>
            <a:endCxn id="21" idx="0"/>
          </p:cNvCxnSpPr>
          <p:nvPr/>
        </p:nvCxnSpPr>
        <p:spPr>
          <a:xfrm flipH="1">
            <a:off x="1597792" y="2479830"/>
            <a:ext cx="428602" cy="499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74162D3-09F0-452C-A2B3-42584F4C6A0C}"/>
              </a:ext>
            </a:extLst>
          </p:cNvPr>
          <p:cNvCxnSpPr>
            <a:cxnSpLocks/>
            <a:stCxn id="19" idx="5"/>
            <a:endCxn id="26" idx="0"/>
          </p:cNvCxnSpPr>
          <p:nvPr/>
        </p:nvCxnSpPr>
        <p:spPr>
          <a:xfrm>
            <a:off x="2577687" y="2479830"/>
            <a:ext cx="707731" cy="46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671142E-7CAE-4AA0-8C40-EE4721F3F941}"/>
              </a:ext>
            </a:extLst>
          </p:cNvPr>
          <p:cNvCxnSpPr>
            <a:cxnSpLocks/>
            <a:stCxn id="21" idx="3"/>
            <a:endCxn id="24" idx="0"/>
          </p:cNvCxnSpPr>
          <p:nvPr/>
        </p:nvCxnSpPr>
        <p:spPr>
          <a:xfrm flipH="1">
            <a:off x="1102086" y="3373375"/>
            <a:ext cx="220059" cy="457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59E39A-276A-4A41-B604-F9A4738A8ACD}"/>
              </a:ext>
            </a:extLst>
          </p:cNvPr>
          <p:cNvCxnSpPr>
            <a:cxnSpLocks/>
            <a:stCxn id="21" idx="5"/>
            <a:endCxn id="25" idx="0"/>
          </p:cNvCxnSpPr>
          <p:nvPr/>
        </p:nvCxnSpPr>
        <p:spPr>
          <a:xfrm>
            <a:off x="1873438" y="3373375"/>
            <a:ext cx="237696" cy="417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920A285-D5B9-4BD1-9EDC-11D01A699E83}"/>
              </a:ext>
            </a:extLst>
          </p:cNvPr>
          <p:cNvCxnSpPr>
            <a:cxnSpLocks/>
            <a:stCxn id="24" idx="4"/>
            <a:endCxn id="22" idx="0"/>
          </p:cNvCxnSpPr>
          <p:nvPr/>
        </p:nvCxnSpPr>
        <p:spPr>
          <a:xfrm flipH="1">
            <a:off x="672159" y="4292873"/>
            <a:ext cx="429927" cy="359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907D81F-F19B-4BAB-A700-680AB5C63905}"/>
              </a:ext>
            </a:extLst>
          </p:cNvPr>
          <p:cNvCxnSpPr>
            <a:cxnSpLocks/>
            <a:stCxn id="24" idx="4"/>
            <a:endCxn id="23" idx="0"/>
          </p:cNvCxnSpPr>
          <p:nvPr/>
        </p:nvCxnSpPr>
        <p:spPr>
          <a:xfrm>
            <a:off x="1102086" y="4292873"/>
            <a:ext cx="444368" cy="367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5F472F7-F63B-4A1B-8C57-0A9435772CB7}"/>
              </a:ext>
            </a:extLst>
          </p:cNvPr>
          <p:cNvCxnSpPr>
            <a:cxnSpLocks/>
            <a:stCxn id="26" idx="4"/>
            <a:endCxn id="27" idx="0"/>
          </p:cNvCxnSpPr>
          <p:nvPr/>
        </p:nvCxnSpPr>
        <p:spPr>
          <a:xfrm flipH="1">
            <a:off x="3019126" y="3405742"/>
            <a:ext cx="266292" cy="388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7717C87-121A-4C5D-BFDD-1D04EB3E57B7}"/>
              </a:ext>
            </a:extLst>
          </p:cNvPr>
          <p:cNvCxnSpPr>
            <a:cxnSpLocks/>
            <a:stCxn id="26" idx="4"/>
            <a:endCxn id="28" idx="0"/>
          </p:cNvCxnSpPr>
          <p:nvPr/>
        </p:nvCxnSpPr>
        <p:spPr>
          <a:xfrm>
            <a:off x="3285418" y="3405742"/>
            <a:ext cx="559878" cy="376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B272470-6D29-4B9D-B9B3-63F297850177}"/>
              </a:ext>
            </a:extLst>
          </p:cNvPr>
          <p:cNvCxnSpPr>
            <a:cxnSpLocks/>
            <a:stCxn id="39" idx="0"/>
            <a:endCxn id="41" idx="4"/>
          </p:cNvCxnSpPr>
          <p:nvPr/>
        </p:nvCxnSpPr>
        <p:spPr>
          <a:xfrm flipV="1">
            <a:off x="4809428" y="3396119"/>
            <a:ext cx="401050" cy="368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05E129-3184-4BE9-A188-9129D5C2042D}"/>
              </a:ext>
            </a:extLst>
          </p:cNvPr>
          <p:cNvCxnSpPr>
            <a:cxnSpLocks/>
            <a:stCxn id="41" idx="4"/>
            <a:endCxn id="40" idx="0"/>
          </p:cNvCxnSpPr>
          <p:nvPr/>
        </p:nvCxnSpPr>
        <p:spPr>
          <a:xfrm>
            <a:off x="5210478" y="3396119"/>
            <a:ext cx="502119" cy="386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07D5B9C-5A88-4DD7-97F5-4E6775B42DA9}"/>
              </a:ext>
            </a:extLst>
          </p:cNvPr>
          <p:cNvCxnSpPr>
            <a:cxnSpLocks/>
            <a:stCxn id="38" idx="3"/>
            <a:endCxn id="41" idx="0"/>
          </p:cNvCxnSpPr>
          <p:nvPr/>
        </p:nvCxnSpPr>
        <p:spPr>
          <a:xfrm flipH="1">
            <a:off x="5210478" y="2466996"/>
            <a:ext cx="152681" cy="467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B8EB06-FF64-4A10-96E0-33C75EE9E0DC}"/>
              </a:ext>
            </a:extLst>
          </p:cNvPr>
          <p:cNvCxnSpPr>
            <a:cxnSpLocks/>
            <a:stCxn id="18" idx="5"/>
            <a:endCxn id="38" idx="1"/>
          </p:cNvCxnSpPr>
          <p:nvPr/>
        </p:nvCxnSpPr>
        <p:spPr>
          <a:xfrm>
            <a:off x="3811325" y="1634410"/>
            <a:ext cx="1551834" cy="505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0A1567C-29FF-456D-A94C-9F9224B48A7E}"/>
              </a:ext>
            </a:extLst>
          </p:cNvPr>
          <p:cNvCxnSpPr>
            <a:cxnSpLocks/>
            <a:stCxn id="29" idx="3"/>
            <a:endCxn id="30" idx="0"/>
          </p:cNvCxnSpPr>
          <p:nvPr/>
        </p:nvCxnSpPr>
        <p:spPr>
          <a:xfrm flipH="1">
            <a:off x="8834397" y="1679328"/>
            <a:ext cx="640360" cy="460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6EDEAD0-95BD-4178-A4AF-BB5AC69B996E}"/>
              </a:ext>
            </a:extLst>
          </p:cNvPr>
          <p:cNvCxnSpPr>
            <a:cxnSpLocks/>
            <a:stCxn id="30" idx="3"/>
            <a:endCxn id="33" idx="0"/>
          </p:cNvCxnSpPr>
          <p:nvPr/>
        </p:nvCxnSpPr>
        <p:spPr>
          <a:xfrm flipH="1">
            <a:off x="8126936" y="2534374"/>
            <a:ext cx="431814" cy="447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3410D1F-7DC9-4974-A76C-C8B63A23194F}"/>
              </a:ext>
            </a:extLst>
          </p:cNvPr>
          <p:cNvCxnSpPr>
            <a:cxnSpLocks/>
            <a:stCxn id="30" idx="5"/>
            <a:endCxn id="34" idx="0"/>
          </p:cNvCxnSpPr>
          <p:nvPr/>
        </p:nvCxnSpPr>
        <p:spPr>
          <a:xfrm>
            <a:off x="9110043" y="2534374"/>
            <a:ext cx="353202" cy="455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718DA54-C3DF-4182-A22D-F463C08BEC57}"/>
              </a:ext>
            </a:extLst>
          </p:cNvPr>
          <p:cNvCxnSpPr>
            <a:cxnSpLocks/>
            <a:stCxn id="29" idx="5"/>
            <a:endCxn id="35" idx="0"/>
          </p:cNvCxnSpPr>
          <p:nvPr/>
        </p:nvCxnSpPr>
        <p:spPr>
          <a:xfrm>
            <a:off x="10026050" y="1679328"/>
            <a:ext cx="592227" cy="425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E9385E1-970C-4167-AE78-67834F9E2C01}"/>
              </a:ext>
            </a:extLst>
          </p:cNvPr>
          <p:cNvCxnSpPr>
            <a:cxnSpLocks/>
            <a:stCxn id="35" idx="4"/>
            <a:endCxn id="36" idx="0"/>
          </p:cNvCxnSpPr>
          <p:nvPr/>
        </p:nvCxnSpPr>
        <p:spPr>
          <a:xfrm flipH="1">
            <a:off x="10342359" y="2566741"/>
            <a:ext cx="275918" cy="368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CF0E77F-EF67-4ED3-AB34-1C3B39D75647}"/>
              </a:ext>
            </a:extLst>
          </p:cNvPr>
          <p:cNvCxnSpPr>
            <a:cxnSpLocks/>
            <a:stCxn id="35" idx="4"/>
            <a:endCxn id="37" idx="0"/>
          </p:cNvCxnSpPr>
          <p:nvPr/>
        </p:nvCxnSpPr>
        <p:spPr>
          <a:xfrm>
            <a:off x="10618277" y="2566741"/>
            <a:ext cx="617628" cy="376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ECC68CE-A07A-4ADF-A471-2D88425F4C50}"/>
              </a:ext>
            </a:extLst>
          </p:cNvPr>
          <p:cNvCxnSpPr>
            <a:cxnSpLocks/>
            <a:stCxn id="38" idx="5"/>
            <a:endCxn id="42" idx="0"/>
          </p:cNvCxnSpPr>
          <p:nvPr/>
        </p:nvCxnSpPr>
        <p:spPr>
          <a:xfrm>
            <a:off x="5914452" y="2466996"/>
            <a:ext cx="362828" cy="427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FF5BFA7-EF6A-4228-BCA4-FF00C4C567D6}"/>
              </a:ext>
            </a:extLst>
          </p:cNvPr>
          <p:cNvCxnSpPr>
            <a:cxnSpLocks/>
            <a:stCxn id="31" idx="0"/>
            <a:endCxn id="33" idx="4"/>
          </p:cNvCxnSpPr>
          <p:nvPr/>
        </p:nvCxnSpPr>
        <p:spPr>
          <a:xfrm flipV="1">
            <a:off x="7677759" y="3444246"/>
            <a:ext cx="449177" cy="205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D73E37C-F524-4B4C-9B90-4AC7DD7E4BFD}"/>
              </a:ext>
            </a:extLst>
          </p:cNvPr>
          <p:cNvCxnSpPr>
            <a:cxnSpLocks/>
            <a:stCxn id="33" idx="4"/>
            <a:endCxn id="32" idx="0"/>
          </p:cNvCxnSpPr>
          <p:nvPr/>
        </p:nvCxnSpPr>
        <p:spPr>
          <a:xfrm>
            <a:off x="8126936" y="3444246"/>
            <a:ext cx="482869" cy="232608"/>
          </a:xfrm>
          <a:prstGeom prst="line">
            <a:avLst/>
          </a:prstGeom>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F95414AB-11C5-43AB-BF82-BEA3B3C8269D}"/>
              </a:ext>
            </a:extLst>
          </p:cNvPr>
          <p:cNvSpPr txBox="1"/>
          <p:nvPr/>
        </p:nvSpPr>
        <p:spPr>
          <a:xfrm>
            <a:off x="3845294" y="5024387"/>
            <a:ext cx="4281641" cy="369332"/>
          </a:xfrm>
          <a:prstGeom prst="rect">
            <a:avLst/>
          </a:prstGeom>
          <a:noFill/>
        </p:spPr>
        <p:txBody>
          <a:bodyPr wrap="square" rtlCol="0">
            <a:spAutoFit/>
          </a:bodyPr>
          <a:lstStyle/>
          <a:p>
            <a:r>
              <a:rPr lang="en-US" dirty="0">
                <a:latin typeface="Consolas" panose="020B0609020204030204" pitchFamily="49" charset="0"/>
              </a:rPr>
              <a:t>f(6) makes 24 function calls.</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1122859-7ECA-3013-824D-892D84EAF352}"/>
                  </a:ext>
                </a:extLst>
              </p14:cNvPr>
              <p14:cNvContentPartPr/>
              <p14:nvPr/>
            </p14:nvContentPartPr>
            <p14:xfrm>
              <a:off x="1974240" y="1233360"/>
              <a:ext cx="8125200" cy="2198160"/>
            </p14:xfrm>
          </p:contentPart>
        </mc:Choice>
        <mc:Fallback xmlns="">
          <p:pic>
            <p:nvPicPr>
              <p:cNvPr id="2" name="Ink 1">
                <a:extLst>
                  <a:ext uri="{FF2B5EF4-FFF2-40B4-BE49-F238E27FC236}">
                    <a16:creationId xmlns:a16="http://schemas.microsoft.com/office/drawing/2014/main" id="{F1122859-7ECA-3013-824D-892D84EAF352}"/>
                  </a:ext>
                </a:extLst>
              </p:cNvPr>
              <p:cNvPicPr/>
              <p:nvPr/>
            </p:nvPicPr>
            <p:blipFill>
              <a:blip r:embed="rId3"/>
              <a:stretch>
                <a:fillRect/>
              </a:stretch>
            </p:blipFill>
            <p:spPr>
              <a:xfrm>
                <a:off x="1964880" y="1224000"/>
                <a:ext cx="8143920" cy="2216880"/>
              </a:xfrm>
              <a:prstGeom prst="rect">
                <a:avLst/>
              </a:prstGeom>
            </p:spPr>
          </p:pic>
        </mc:Fallback>
      </mc:AlternateContent>
    </p:spTree>
    <p:extLst>
      <p:ext uri="{BB962C8B-B14F-4D97-AF65-F5344CB8AC3E}">
        <p14:creationId xmlns:p14="http://schemas.microsoft.com/office/powerpoint/2010/main" val="3278454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0C1D2-3448-7FD8-4432-A6D78D070EB2}"/>
              </a:ext>
            </a:extLst>
          </p:cNvPr>
          <p:cNvSpPr>
            <a:spLocks noGrp="1"/>
          </p:cNvSpPr>
          <p:nvPr>
            <p:ph type="title"/>
          </p:nvPr>
        </p:nvSpPr>
        <p:spPr/>
        <p:txBody>
          <a:bodyPr/>
          <a:lstStyle/>
          <a:p>
            <a:r>
              <a:rPr lang="en-IN" dirty="0"/>
              <a:t>Faster solution</a:t>
            </a:r>
          </a:p>
        </p:txBody>
      </p:sp>
      <p:sp>
        <p:nvSpPr>
          <p:cNvPr id="3" name="Text Placeholder 2">
            <a:extLst>
              <a:ext uri="{FF2B5EF4-FFF2-40B4-BE49-F238E27FC236}">
                <a16:creationId xmlns:a16="http://schemas.microsoft.com/office/drawing/2014/main" id="{8B9D584A-9972-87D7-E8A8-1892330017C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281080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8A1D009-FA44-2E23-3864-71EFDB379F26}"/>
                  </a:ext>
                </a:extLst>
              </p14:cNvPr>
              <p14:cNvContentPartPr/>
              <p14:nvPr/>
            </p14:nvContentPartPr>
            <p14:xfrm>
              <a:off x="154080" y="611640"/>
              <a:ext cx="10242360" cy="4969800"/>
            </p14:xfrm>
          </p:contentPart>
        </mc:Choice>
        <mc:Fallback xmlns="">
          <p:pic>
            <p:nvPicPr>
              <p:cNvPr id="4" name="Ink 3">
                <a:extLst>
                  <a:ext uri="{FF2B5EF4-FFF2-40B4-BE49-F238E27FC236}">
                    <a16:creationId xmlns:a16="http://schemas.microsoft.com/office/drawing/2014/main" id="{38A1D009-FA44-2E23-3864-71EFDB379F26}"/>
                  </a:ext>
                </a:extLst>
              </p:cNvPr>
              <p:cNvPicPr/>
              <p:nvPr/>
            </p:nvPicPr>
            <p:blipFill>
              <a:blip r:embed="rId4"/>
              <a:stretch>
                <a:fillRect/>
              </a:stretch>
            </p:blipFill>
            <p:spPr>
              <a:xfrm>
                <a:off x="144720" y="602280"/>
                <a:ext cx="10261080" cy="4988520"/>
              </a:xfrm>
              <a:prstGeom prst="rect">
                <a:avLst/>
              </a:prstGeom>
            </p:spPr>
          </p:pic>
        </mc:Fallback>
      </mc:AlternateContent>
    </p:spTree>
    <p:extLst>
      <p:ext uri="{BB962C8B-B14F-4D97-AF65-F5344CB8AC3E}">
        <p14:creationId xmlns:p14="http://schemas.microsoft.com/office/powerpoint/2010/main" val="2201206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spTree>
    <p:extLst>
      <p:ext uri="{BB962C8B-B14F-4D97-AF65-F5344CB8AC3E}">
        <p14:creationId xmlns:p14="http://schemas.microsoft.com/office/powerpoint/2010/main" val="71936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329739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6B20-4675-3FE8-1C4E-EF9580E70AC7}"/>
              </a:ext>
            </a:extLst>
          </p:cNvPr>
          <p:cNvSpPr>
            <a:spLocks noGrp="1"/>
          </p:cNvSpPr>
          <p:nvPr>
            <p:ph type="title"/>
          </p:nvPr>
        </p:nvSpPr>
        <p:spPr/>
        <p:txBody>
          <a:bodyPr/>
          <a:lstStyle/>
          <a:p>
            <a:r>
              <a:rPr lang="en-IN" dirty="0"/>
              <a:t>Fibonacci numbers</a:t>
            </a:r>
          </a:p>
        </p:txBody>
      </p:sp>
      <p:sp>
        <p:nvSpPr>
          <p:cNvPr id="3" name="Text Placeholder 2">
            <a:extLst>
              <a:ext uri="{FF2B5EF4-FFF2-40B4-BE49-F238E27FC236}">
                <a16:creationId xmlns:a16="http://schemas.microsoft.com/office/drawing/2014/main" id="{09910E5E-9CA3-981C-CC49-31FA85BF9D9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81004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Tree>
    <p:extLst>
      <p:ext uri="{BB962C8B-B14F-4D97-AF65-F5344CB8AC3E}">
        <p14:creationId xmlns:p14="http://schemas.microsoft.com/office/powerpoint/2010/main" val="3902678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2148854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3235871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D717CE4-4EBC-C312-16CD-DE10C4D10DF4}"/>
              </a:ext>
            </a:extLst>
          </p:cNvPr>
          <p:cNvCxnSpPr>
            <a:stCxn id="29" idx="1"/>
            <a:endCxn id="28" idx="2"/>
          </p:cNvCxnSpPr>
          <p:nvPr/>
        </p:nvCxnSpPr>
        <p:spPr>
          <a:xfrm rot="10800000">
            <a:off x="4159050" y="4793228"/>
            <a:ext cx="727587" cy="786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sp>
        <p:nvSpPr>
          <p:cNvPr id="101" name="TextBox 100">
            <a:extLst>
              <a:ext uri="{FF2B5EF4-FFF2-40B4-BE49-F238E27FC236}">
                <a16:creationId xmlns:a16="http://schemas.microsoft.com/office/drawing/2014/main" id="{6B80B6C9-4330-1F72-BB28-0EE49A1B6FE0}"/>
              </a:ext>
            </a:extLst>
          </p:cNvPr>
          <p:cNvSpPr txBox="1"/>
          <p:nvPr/>
        </p:nvSpPr>
        <p:spPr>
          <a:xfrm>
            <a:off x="3868987" y="5496232"/>
            <a:ext cx="1366684" cy="369332"/>
          </a:xfrm>
          <a:prstGeom prst="rect">
            <a:avLst/>
          </a:prstGeom>
          <a:noFill/>
        </p:spPr>
        <p:txBody>
          <a:bodyPr wrap="square" rtlCol="0">
            <a:spAutoFit/>
          </a:bodyPr>
          <a:lstStyle/>
          <a:p>
            <a:r>
              <a:rPr lang="en-IN" dirty="0"/>
              <a:t>returns 1 </a:t>
            </a:r>
          </a:p>
        </p:txBody>
      </p:sp>
    </p:spTree>
    <p:extLst>
      <p:ext uri="{BB962C8B-B14F-4D97-AF65-F5344CB8AC3E}">
        <p14:creationId xmlns:p14="http://schemas.microsoft.com/office/powerpoint/2010/main" val="2610240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0" name="Rectangle 29">
            <a:extLst>
              <a:ext uri="{FF2B5EF4-FFF2-40B4-BE49-F238E27FC236}">
                <a16:creationId xmlns:a16="http://schemas.microsoft.com/office/drawing/2014/main" id="{1925676A-D882-1C84-00FA-5ED8DA5C35A6}"/>
              </a:ext>
            </a:extLst>
          </p:cNvPr>
          <p:cNvSpPr/>
          <p:nvPr/>
        </p:nvSpPr>
        <p:spPr>
          <a:xfrm>
            <a:off x="6376224" y="537333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fib(0)</a:t>
            </a:r>
            <a:endParaRPr lang="en-IN" sz="1600" dirty="0"/>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D717CE4-4EBC-C312-16CD-DE10C4D10DF4}"/>
              </a:ext>
            </a:extLst>
          </p:cNvPr>
          <p:cNvCxnSpPr>
            <a:stCxn id="29" idx="1"/>
            <a:endCxn id="28" idx="2"/>
          </p:cNvCxnSpPr>
          <p:nvPr/>
        </p:nvCxnSpPr>
        <p:spPr>
          <a:xfrm rot="10800000">
            <a:off x="4159050" y="4793228"/>
            <a:ext cx="727587" cy="786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cxnSp>
        <p:nvCxnSpPr>
          <p:cNvPr id="94" name="Connector: Elbow 93">
            <a:extLst>
              <a:ext uri="{FF2B5EF4-FFF2-40B4-BE49-F238E27FC236}">
                <a16:creationId xmlns:a16="http://schemas.microsoft.com/office/drawing/2014/main" id="{DBC02E93-3A9F-67FF-A4B4-2658A9F11888}"/>
              </a:ext>
            </a:extLst>
          </p:cNvPr>
          <p:cNvCxnSpPr>
            <a:stCxn id="28" idx="3"/>
          </p:cNvCxnSpPr>
          <p:nvPr/>
        </p:nvCxnSpPr>
        <p:spPr>
          <a:xfrm>
            <a:off x="4557257" y="4591666"/>
            <a:ext cx="1725563" cy="4916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C4680D16-30C2-F0BE-710E-87A2378E7EE3}"/>
              </a:ext>
            </a:extLst>
          </p:cNvPr>
          <p:cNvCxnSpPr>
            <a:endCxn id="30" idx="0"/>
          </p:cNvCxnSpPr>
          <p:nvPr/>
        </p:nvCxnSpPr>
        <p:spPr>
          <a:xfrm>
            <a:off x="6095999" y="5083277"/>
            <a:ext cx="678433" cy="290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1ABB12-285D-E065-175F-AB65920B5A93}"/>
              </a:ext>
            </a:extLst>
          </p:cNvPr>
          <p:cNvSpPr txBox="1"/>
          <p:nvPr/>
        </p:nvSpPr>
        <p:spPr>
          <a:xfrm>
            <a:off x="5810871" y="4980037"/>
            <a:ext cx="747247" cy="369332"/>
          </a:xfrm>
          <a:prstGeom prst="rect">
            <a:avLst/>
          </a:prstGeom>
          <a:noFill/>
        </p:spPr>
        <p:txBody>
          <a:bodyPr wrap="square" rtlCol="0">
            <a:spAutoFit/>
          </a:bodyPr>
          <a:lstStyle/>
          <a:p>
            <a:r>
              <a:rPr lang="en-IN" dirty="0"/>
              <a:t>calls</a:t>
            </a:r>
          </a:p>
        </p:txBody>
      </p:sp>
      <p:sp>
        <p:nvSpPr>
          <p:cNvPr id="101" name="TextBox 100">
            <a:extLst>
              <a:ext uri="{FF2B5EF4-FFF2-40B4-BE49-F238E27FC236}">
                <a16:creationId xmlns:a16="http://schemas.microsoft.com/office/drawing/2014/main" id="{6B80B6C9-4330-1F72-BB28-0EE49A1B6FE0}"/>
              </a:ext>
            </a:extLst>
          </p:cNvPr>
          <p:cNvSpPr txBox="1"/>
          <p:nvPr/>
        </p:nvSpPr>
        <p:spPr>
          <a:xfrm>
            <a:off x="3868987" y="5496232"/>
            <a:ext cx="1366684" cy="369332"/>
          </a:xfrm>
          <a:prstGeom prst="rect">
            <a:avLst/>
          </a:prstGeom>
          <a:noFill/>
        </p:spPr>
        <p:txBody>
          <a:bodyPr wrap="square" rtlCol="0">
            <a:spAutoFit/>
          </a:bodyPr>
          <a:lstStyle/>
          <a:p>
            <a:r>
              <a:rPr lang="en-IN" dirty="0"/>
              <a:t>returns 1 </a:t>
            </a:r>
          </a:p>
        </p:txBody>
      </p:sp>
    </p:spTree>
    <p:extLst>
      <p:ext uri="{BB962C8B-B14F-4D97-AF65-F5344CB8AC3E}">
        <p14:creationId xmlns:p14="http://schemas.microsoft.com/office/powerpoint/2010/main" val="149823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0" name="Rectangle 29">
            <a:extLst>
              <a:ext uri="{FF2B5EF4-FFF2-40B4-BE49-F238E27FC236}">
                <a16:creationId xmlns:a16="http://schemas.microsoft.com/office/drawing/2014/main" id="{1925676A-D882-1C84-00FA-5ED8DA5C35A6}"/>
              </a:ext>
            </a:extLst>
          </p:cNvPr>
          <p:cNvSpPr/>
          <p:nvPr/>
        </p:nvSpPr>
        <p:spPr>
          <a:xfrm>
            <a:off x="6376224" y="537333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fib(0)</a:t>
            </a:r>
            <a:endParaRPr lang="en-IN" sz="1600" dirty="0"/>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D717CE4-4EBC-C312-16CD-DE10C4D10DF4}"/>
              </a:ext>
            </a:extLst>
          </p:cNvPr>
          <p:cNvCxnSpPr>
            <a:stCxn id="29" idx="1"/>
            <a:endCxn id="28" idx="2"/>
          </p:cNvCxnSpPr>
          <p:nvPr/>
        </p:nvCxnSpPr>
        <p:spPr>
          <a:xfrm rot="10800000">
            <a:off x="4159050" y="4793228"/>
            <a:ext cx="727587" cy="786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2C1A2F-9EFD-150C-B96F-4F23C7AAA4EB}"/>
              </a:ext>
            </a:extLst>
          </p:cNvPr>
          <p:cNvCxnSpPr>
            <a:stCxn id="30" idx="1"/>
          </p:cNvCxnSpPr>
          <p:nvPr/>
        </p:nvCxnSpPr>
        <p:spPr>
          <a:xfrm rot="10800000" flipV="1">
            <a:off x="6096000" y="5574895"/>
            <a:ext cx="280224" cy="6292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882EBC5-8168-8047-48CE-5477911B4944}"/>
              </a:ext>
            </a:extLst>
          </p:cNvPr>
          <p:cNvCxnSpPr/>
          <p:nvPr/>
        </p:nvCxnSpPr>
        <p:spPr>
          <a:xfrm rot="10800000">
            <a:off x="3760842" y="4793228"/>
            <a:ext cx="2335159" cy="1381431"/>
          </a:xfrm>
          <a:prstGeom prst="bentConnector3">
            <a:avLst>
              <a:gd name="adj1" fmla="val 99684"/>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cxnSp>
        <p:nvCxnSpPr>
          <p:cNvPr id="94" name="Connector: Elbow 93">
            <a:extLst>
              <a:ext uri="{FF2B5EF4-FFF2-40B4-BE49-F238E27FC236}">
                <a16:creationId xmlns:a16="http://schemas.microsoft.com/office/drawing/2014/main" id="{DBC02E93-3A9F-67FF-A4B4-2658A9F11888}"/>
              </a:ext>
            </a:extLst>
          </p:cNvPr>
          <p:cNvCxnSpPr>
            <a:stCxn id="28" idx="3"/>
          </p:cNvCxnSpPr>
          <p:nvPr/>
        </p:nvCxnSpPr>
        <p:spPr>
          <a:xfrm>
            <a:off x="4557257" y="4591666"/>
            <a:ext cx="1725563" cy="4916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C4680D16-30C2-F0BE-710E-87A2378E7EE3}"/>
              </a:ext>
            </a:extLst>
          </p:cNvPr>
          <p:cNvCxnSpPr>
            <a:endCxn id="30" idx="0"/>
          </p:cNvCxnSpPr>
          <p:nvPr/>
        </p:nvCxnSpPr>
        <p:spPr>
          <a:xfrm>
            <a:off x="6095999" y="5083277"/>
            <a:ext cx="678433" cy="290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1ABB12-285D-E065-175F-AB65920B5A93}"/>
              </a:ext>
            </a:extLst>
          </p:cNvPr>
          <p:cNvSpPr txBox="1"/>
          <p:nvPr/>
        </p:nvSpPr>
        <p:spPr>
          <a:xfrm>
            <a:off x="5810871" y="4980037"/>
            <a:ext cx="747247" cy="369332"/>
          </a:xfrm>
          <a:prstGeom prst="rect">
            <a:avLst/>
          </a:prstGeom>
          <a:noFill/>
        </p:spPr>
        <p:txBody>
          <a:bodyPr wrap="square" rtlCol="0">
            <a:spAutoFit/>
          </a:bodyPr>
          <a:lstStyle/>
          <a:p>
            <a:r>
              <a:rPr lang="en-IN" dirty="0"/>
              <a:t>calls</a:t>
            </a:r>
          </a:p>
        </p:txBody>
      </p:sp>
      <p:sp>
        <p:nvSpPr>
          <p:cNvPr id="100" name="TextBox 99">
            <a:extLst>
              <a:ext uri="{FF2B5EF4-FFF2-40B4-BE49-F238E27FC236}">
                <a16:creationId xmlns:a16="http://schemas.microsoft.com/office/drawing/2014/main" id="{E9F569BE-2B7E-9DAE-82A0-BD6EAEBB8F55}"/>
              </a:ext>
            </a:extLst>
          </p:cNvPr>
          <p:cNvSpPr txBox="1"/>
          <p:nvPr/>
        </p:nvSpPr>
        <p:spPr>
          <a:xfrm>
            <a:off x="4414679" y="6140248"/>
            <a:ext cx="1366684" cy="369332"/>
          </a:xfrm>
          <a:prstGeom prst="rect">
            <a:avLst/>
          </a:prstGeom>
          <a:noFill/>
        </p:spPr>
        <p:txBody>
          <a:bodyPr wrap="square" rtlCol="0">
            <a:spAutoFit/>
          </a:bodyPr>
          <a:lstStyle/>
          <a:p>
            <a:r>
              <a:rPr lang="en-IN" dirty="0"/>
              <a:t>returns 0 </a:t>
            </a:r>
          </a:p>
        </p:txBody>
      </p:sp>
      <p:sp>
        <p:nvSpPr>
          <p:cNvPr id="101" name="TextBox 100">
            <a:extLst>
              <a:ext uri="{FF2B5EF4-FFF2-40B4-BE49-F238E27FC236}">
                <a16:creationId xmlns:a16="http://schemas.microsoft.com/office/drawing/2014/main" id="{6B80B6C9-4330-1F72-BB28-0EE49A1B6FE0}"/>
              </a:ext>
            </a:extLst>
          </p:cNvPr>
          <p:cNvSpPr txBox="1"/>
          <p:nvPr/>
        </p:nvSpPr>
        <p:spPr>
          <a:xfrm>
            <a:off x="3868987" y="5496232"/>
            <a:ext cx="1366684" cy="369332"/>
          </a:xfrm>
          <a:prstGeom prst="rect">
            <a:avLst/>
          </a:prstGeom>
          <a:noFill/>
        </p:spPr>
        <p:txBody>
          <a:bodyPr wrap="square" rtlCol="0">
            <a:spAutoFit/>
          </a:bodyPr>
          <a:lstStyle/>
          <a:p>
            <a:r>
              <a:rPr lang="en-IN" dirty="0"/>
              <a:t>returns 1 </a:t>
            </a:r>
          </a:p>
        </p:txBody>
      </p:sp>
    </p:spTree>
    <p:extLst>
      <p:ext uri="{BB962C8B-B14F-4D97-AF65-F5344CB8AC3E}">
        <p14:creationId xmlns:p14="http://schemas.microsoft.com/office/powerpoint/2010/main" val="2152677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0" name="Rectangle 29">
            <a:extLst>
              <a:ext uri="{FF2B5EF4-FFF2-40B4-BE49-F238E27FC236}">
                <a16:creationId xmlns:a16="http://schemas.microsoft.com/office/drawing/2014/main" id="{1925676A-D882-1C84-00FA-5ED8DA5C35A6}"/>
              </a:ext>
            </a:extLst>
          </p:cNvPr>
          <p:cNvSpPr/>
          <p:nvPr/>
        </p:nvSpPr>
        <p:spPr>
          <a:xfrm>
            <a:off x="6376224" y="537333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fib(0)</a:t>
            </a:r>
            <a:endParaRPr lang="en-IN" sz="1600" dirty="0"/>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D717CE4-4EBC-C312-16CD-DE10C4D10DF4}"/>
              </a:ext>
            </a:extLst>
          </p:cNvPr>
          <p:cNvCxnSpPr>
            <a:stCxn id="29" idx="1"/>
            <a:endCxn id="28" idx="2"/>
          </p:cNvCxnSpPr>
          <p:nvPr/>
        </p:nvCxnSpPr>
        <p:spPr>
          <a:xfrm rot="10800000">
            <a:off x="4159050" y="4793228"/>
            <a:ext cx="727587" cy="786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2C1A2F-9EFD-150C-B96F-4F23C7AAA4EB}"/>
              </a:ext>
            </a:extLst>
          </p:cNvPr>
          <p:cNvCxnSpPr>
            <a:stCxn id="30" idx="1"/>
          </p:cNvCxnSpPr>
          <p:nvPr/>
        </p:nvCxnSpPr>
        <p:spPr>
          <a:xfrm rot="10800000" flipV="1">
            <a:off x="6096000" y="5574895"/>
            <a:ext cx="280224" cy="6292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882EBC5-8168-8047-48CE-5477911B4944}"/>
              </a:ext>
            </a:extLst>
          </p:cNvPr>
          <p:cNvCxnSpPr/>
          <p:nvPr/>
        </p:nvCxnSpPr>
        <p:spPr>
          <a:xfrm rot="10800000">
            <a:off x="3760842" y="4793228"/>
            <a:ext cx="2335159" cy="1381431"/>
          </a:xfrm>
          <a:prstGeom prst="bentConnector3">
            <a:avLst>
              <a:gd name="adj1" fmla="val 996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880019-CF37-4E97-707F-5B4F00992AD0}"/>
              </a:ext>
            </a:extLst>
          </p:cNvPr>
          <p:cNvCxnSpPr>
            <a:stCxn id="28" idx="1"/>
            <a:endCxn id="27" idx="2"/>
          </p:cNvCxnSpPr>
          <p:nvPr/>
        </p:nvCxnSpPr>
        <p:spPr>
          <a:xfrm rot="10800000">
            <a:off x="3092249" y="3942736"/>
            <a:ext cx="668593"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cxnSp>
        <p:nvCxnSpPr>
          <p:cNvPr id="94" name="Connector: Elbow 93">
            <a:extLst>
              <a:ext uri="{FF2B5EF4-FFF2-40B4-BE49-F238E27FC236}">
                <a16:creationId xmlns:a16="http://schemas.microsoft.com/office/drawing/2014/main" id="{DBC02E93-3A9F-67FF-A4B4-2658A9F11888}"/>
              </a:ext>
            </a:extLst>
          </p:cNvPr>
          <p:cNvCxnSpPr>
            <a:stCxn id="28" idx="3"/>
          </p:cNvCxnSpPr>
          <p:nvPr/>
        </p:nvCxnSpPr>
        <p:spPr>
          <a:xfrm>
            <a:off x="4557257" y="4591666"/>
            <a:ext cx="1725563" cy="4916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C4680D16-30C2-F0BE-710E-87A2378E7EE3}"/>
              </a:ext>
            </a:extLst>
          </p:cNvPr>
          <p:cNvCxnSpPr>
            <a:endCxn id="30" idx="0"/>
          </p:cNvCxnSpPr>
          <p:nvPr/>
        </p:nvCxnSpPr>
        <p:spPr>
          <a:xfrm>
            <a:off x="6095999" y="5083277"/>
            <a:ext cx="678433" cy="290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1ABB12-285D-E065-175F-AB65920B5A93}"/>
              </a:ext>
            </a:extLst>
          </p:cNvPr>
          <p:cNvSpPr txBox="1"/>
          <p:nvPr/>
        </p:nvSpPr>
        <p:spPr>
          <a:xfrm>
            <a:off x="5810871" y="4980037"/>
            <a:ext cx="747247" cy="369332"/>
          </a:xfrm>
          <a:prstGeom prst="rect">
            <a:avLst/>
          </a:prstGeom>
          <a:noFill/>
        </p:spPr>
        <p:txBody>
          <a:bodyPr wrap="square" rtlCol="0">
            <a:spAutoFit/>
          </a:bodyPr>
          <a:lstStyle/>
          <a:p>
            <a:r>
              <a:rPr lang="en-IN" dirty="0"/>
              <a:t>calls</a:t>
            </a:r>
          </a:p>
        </p:txBody>
      </p:sp>
      <p:sp>
        <p:nvSpPr>
          <p:cNvPr id="100" name="TextBox 99">
            <a:extLst>
              <a:ext uri="{FF2B5EF4-FFF2-40B4-BE49-F238E27FC236}">
                <a16:creationId xmlns:a16="http://schemas.microsoft.com/office/drawing/2014/main" id="{E9F569BE-2B7E-9DAE-82A0-BD6EAEBB8F55}"/>
              </a:ext>
            </a:extLst>
          </p:cNvPr>
          <p:cNvSpPr txBox="1"/>
          <p:nvPr/>
        </p:nvSpPr>
        <p:spPr>
          <a:xfrm>
            <a:off x="4414679" y="6140248"/>
            <a:ext cx="1366684" cy="369332"/>
          </a:xfrm>
          <a:prstGeom prst="rect">
            <a:avLst/>
          </a:prstGeom>
          <a:noFill/>
        </p:spPr>
        <p:txBody>
          <a:bodyPr wrap="square" rtlCol="0">
            <a:spAutoFit/>
          </a:bodyPr>
          <a:lstStyle/>
          <a:p>
            <a:r>
              <a:rPr lang="en-IN" dirty="0"/>
              <a:t>returns 0 </a:t>
            </a:r>
          </a:p>
        </p:txBody>
      </p:sp>
      <p:sp>
        <p:nvSpPr>
          <p:cNvPr id="101" name="TextBox 100">
            <a:extLst>
              <a:ext uri="{FF2B5EF4-FFF2-40B4-BE49-F238E27FC236}">
                <a16:creationId xmlns:a16="http://schemas.microsoft.com/office/drawing/2014/main" id="{6B80B6C9-4330-1F72-BB28-0EE49A1B6FE0}"/>
              </a:ext>
            </a:extLst>
          </p:cNvPr>
          <p:cNvSpPr txBox="1"/>
          <p:nvPr/>
        </p:nvSpPr>
        <p:spPr>
          <a:xfrm>
            <a:off x="3868987" y="5496232"/>
            <a:ext cx="1366684" cy="369332"/>
          </a:xfrm>
          <a:prstGeom prst="rect">
            <a:avLst/>
          </a:prstGeom>
          <a:noFill/>
        </p:spPr>
        <p:txBody>
          <a:bodyPr wrap="square" rtlCol="0">
            <a:spAutoFit/>
          </a:bodyPr>
          <a:lstStyle/>
          <a:p>
            <a:r>
              <a:rPr lang="en-IN" dirty="0"/>
              <a:t>returns 1 </a:t>
            </a:r>
          </a:p>
        </p:txBody>
      </p:sp>
      <p:sp>
        <p:nvSpPr>
          <p:cNvPr id="102" name="TextBox 101">
            <a:extLst>
              <a:ext uri="{FF2B5EF4-FFF2-40B4-BE49-F238E27FC236}">
                <a16:creationId xmlns:a16="http://schemas.microsoft.com/office/drawing/2014/main" id="{E583247F-8939-FC0C-6341-FD04A0D1EA76}"/>
              </a:ext>
            </a:extLst>
          </p:cNvPr>
          <p:cNvSpPr txBox="1"/>
          <p:nvPr/>
        </p:nvSpPr>
        <p:spPr>
          <a:xfrm>
            <a:off x="2472803" y="4621162"/>
            <a:ext cx="1366684" cy="923330"/>
          </a:xfrm>
          <a:prstGeom prst="rect">
            <a:avLst/>
          </a:prstGeom>
          <a:noFill/>
        </p:spPr>
        <p:txBody>
          <a:bodyPr wrap="square" rtlCol="0">
            <a:spAutoFit/>
          </a:bodyPr>
          <a:lstStyle/>
          <a:p>
            <a:r>
              <a:rPr lang="en-IN" dirty="0"/>
              <a:t>r = 1 + 0</a:t>
            </a:r>
          </a:p>
          <a:p>
            <a:r>
              <a:rPr lang="en-IN" dirty="0"/>
              <a:t>cache[2] = 1</a:t>
            </a:r>
          </a:p>
          <a:p>
            <a:r>
              <a:rPr lang="en-IN" dirty="0"/>
              <a:t>returns 1</a:t>
            </a:r>
          </a:p>
        </p:txBody>
      </p:sp>
    </p:spTree>
    <p:extLst>
      <p:ext uri="{BB962C8B-B14F-4D97-AF65-F5344CB8AC3E}">
        <p14:creationId xmlns:p14="http://schemas.microsoft.com/office/powerpoint/2010/main" val="3820228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0" name="Rectangle 29">
            <a:extLst>
              <a:ext uri="{FF2B5EF4-FFF2-40B4-BE49-F238E27FC236}">
                <a16:creationId xmlns:a16="http://schemas.microsoft.com/office/drawing/2014/main" id="{1925676A-D882-1C84-00FA-5ED8DA5C35A6}"/>
              </a:ext>
            </a:extLst>
          </p:cNvPr>
          <p:cNvSpPr/>
          <p:nvPr/>
        </p:nvSpPr>
        <p:spPr>
          <a:xfrm>
            <a:off x="6376224" y="537333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fib(0)</a:t>
            </a:r>
            <a:endParaRPr lang="en-IN" sz="1600" dirty="0"/>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D717CE4-4EBC-C312-16CD-DE10C4D10DF4}"/>
              </a:ext>
            </a:extLst>
          </p:cNvPr>
          <p:cNvCxnSpPr>
            <a:stCxn id="29" idx="1"/>
            <a:endCxn id="28" idx="2"/>
          </p:cNvCxnSpPr>
          <p:nvPr/>
        </p:nvCxnSpPr>
        <p:spPr>
          <a:xfrm rot="10800000">
            <a:off x="4159050" y="4793228"/>
            <a:ext cx="727587" cy="786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2C1A2F-9EFD-150C-B96F-4F23C7AAA4EB}"/>
              </a:ext>
            </a:extLst>
          </p:cNvPr>
          <p:cNvCxnSpPr>
            <a:stCxn id="30" idx="1"/>
          </p:cNvCxnSpPr>
          <p:nvPr/>
        </p:nvCxnSpPr>
        <p:spPr>
          <a:xfrm rot="10800000" flipV="1">
            <a:off x="6096000" y="5574895"/>
            <a:ext cx="280224" cy="6292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882EBC5-8168-8047-48CE-5477911B4944}"/>
              </a:ext>
            </a:extLst>
          </p:cNvPr>
          <p:cNvCxnSpPr/>
          <p:nvPr/>
        </p:nvCxnSpPr>
        <p:spPr>
          <a:xfrm rot="10800000">
            <a:off x="3760842" y="4793228"/>
            <a:ext cx="2335159" cy="1381431"/>
          </a:xfrm>
          <a:prstGeom prst="bentConnector3">
            <a:avLst>
              <a:gd name="adj1" fmla="val 996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880019-CF37-4E97-707F-5B4F00992AD0}"/>
              </a:ext>
            </a:extLst>
          </p:cNvPr>
          <p:cNvCxnSpPr>
            <a:stCxn id="28" idx="1"/>
            <a:endCxn id="27" idx="2"/>
          </p:cNvCxnSpPr>
          <p:nvPr/>
        </p:nvCxnSpPr>
        <p:spPr>
          <a:xfrm rot="10800000">
            <a:off x="3092249" y="3942736"/>
            <a:ext cx="668593"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15BA2115-C44F-3F33-10AD-BB710588428A}"/>
              </a:ext>
            </a:extLst>
          </p:cNvPr>
          <p:cNvSpPr/>
          <p:nvPr/>
        </p:nvSpPr>
        <p:spPr>
          <a:xfrm>
            <a:off x="5884612" y="439010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cxnSp>
        <p:nvCxnSpPr>
          <p:cNvPr id="73" name="Connector: Elbow 72">
            <a:extLst>
              <a:ext uri="{FF2B5EF4-FFF2-40B4-BE49-F238E27FC236}">
                <a16:creationId xmlns:a16="http://schemas.microsoft.com/office/drawing/2014/main" id="{5485E9B3-3152-2B9F-C832-5186B6F1DA31}"/>
              </a:ext>
            </a:extLst>
          </p:cNvPr>
          <p:cNvCxnSpPr>
            <a:endCxn id="64" idx="0"/>
          </p:cNvCxnSpPr>
          <p:nvPr/>
        </p:nvCxnSpPr>
        <p:spPr>
          <a:xfrm>
            <a:off x="3490456" y="3539612"/>
            <a:ext cx="2792364" cy="8504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8" name="TextBox 87">
            <a:extLst>
              <a:ext uri="{FF2B5EF4-FFF2-40B4-BE49-F238E27FC236}">
                <a16:creationId xmlns:a16="http://schemas.microsoft.com/office/drawing/2014/main" id="{3640D8E4-599A-CD42-FD7E-3D30D0D97DFD}"/>
              </a:ext>
            </a:extLst>
          </p:cNvPr>
          <p:cNvSpPr txBox="1"/>
          <p:nvPr/>
        </p:nvSpPr>
        <p:spPr>
          <a:xfrm>
            <a:off x="5019373" y="3451121"/>
            <a:ext cx="747247" cy="369332"/>
          </a:xfrm>
          <a:prstGeom prst="rect">
            <a:avLst/>
          </a:prstGeom>
          <a:noFill/>
        </p:spPr>
        <p:txBody>
          <a:bodyPr wrap="square" rtlCol="0">
            <a:spAutoFit/>
          </a:bodyPr>
          <a:lstStyle/>
          <a:p>
            <a:r>
              <a:rPr lang="en-IN" dirty="0"/>
              <a:t>calls</a:t>
            </a:r>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cxnSp>
        <p:nvCxnSpPr>
          <p:cNvPr id="94" name="Connector: Elbow 93">
            <a:extLst>
              <a:ext uri="{FF2B5EF4-FFF2-40B4-BE49-F238E27FC236}">
                <a16:creationId xmlns:a16="http://schemas.microsoft.com/office/drawing/2014/main" id="{DBC02E93-3A9F-67FF-A4B4-2658A9F11888}"/>
              </a:ext>
            </a:extLst>
          </p:cNvPr>
          <p:cNvCxnSpPr>
            <a:stCxn id="28" idx="3"/>
          </p:cNvCxnSpPr>
          <p:nvPr/>
        </p:nvCxnSpPr>
        <p:spPr>
          <a:xfrm>
            <a:off x="4557257" y="4591666"/>
            <a:ext cx="1725563" cy="4916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C4680D16-30C2-F0BE-710E-87A2378E7EE3}"/>
              </a:ext>
            </a:extLst>
          </p:cNvPr>
          <p:cNvCxnSpPr>
            <a:endCxn id="30" idx="0"/>
          </p:cNvCxnSpPr>
          <p:nvPr/>
        </p:nvCxnSpPr>
        <p:spPr>
          <a:xfrm>
            <a:off x="6095999" y="5083277"/>
            <a:ext cx="678433" cy="290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1ABB12-285D-E065-175F-AB65920B5A93}"/>
              </a:ext>
            </a:extLst>
          </p:cNvPr>
          <p:cNvSpPr txBox="1"/>
          <p:nvPr/>
        </p:nvSpPr>
        <p:spPr>
          <a:xfrm>
            <a:off x="5810871" y="4980037"/>
            <a:ext cx="747247" cy="369332"/>
          </a:xfrm>
          <a:prstGeom prst="rect">
            <a:avLst/>
          </a:prstGeom>
          <a:noFill/>
        </p:spPr>
        <p:txBody>
          <a:bodyPr wrap="square" rtlCol="0">
            <a:spAutoFit/>
          </a:bodyPr>
          <a:lstStyle/>
          <a:p>
            <a:r>
              <a:rPr lang="en-IN" dirty="0"/>
              <a:t>calls</a:t>
            </a:r>
          </a:p>
        </p:txBody>
      </p:sp>
      <p:sp>
        <p:nvSpPr>
          <p:cNvPr id="100" name="TextBox 99">
            <a:extLst>
              <a:ext uri="{FF2B5EF4-FFF2-40B4-BE49-F238E27FC236}">
                <a16:creationId xmlns:a16="http://schemas.microsoft.com/office/drawing/2014/main" id="{E9F569BE-2B7E-9DAE-82A0-BD6EAEBB8F55}"/>
              </a:ext>
            </a:extLst>
          </p:cNvPr>
          <p:cNvSpPr txBox="1"/>
          <p:nvPr/>
        </p:nvSpPr>
        <p:spPr>
          <a:xfrm>
            <a:off x="4414679" y="6140248"/>
            <a:ext cx="1366684" cy="369332"/>
          </a:xfrm>
          <a:prstGeom prst="rect">
            <a:avLst/>
          </a:prstGeom>
          <a:noFill/>
        </p:spPr>
        <p:txBody>
          <a:bodyPr wrap="square" rtlCol="0">
            <a:spAutoFit/>
          </a:bodyPr>
          <a:lstStyle/>
          <a:p>
            <a:r>
              <a:rPr lang="en-IN" dirty="0"/>
              <a:t>returns 0 </a:t>
            </a:r>
          </a:p>
        </p:txBody>
      </p:sp>
      <p:sp>
        <p:nvSpPr>
          <p:cNvPr id="101" name="TextBox 100">
            <a:extLst>
              <a:ext uri="{FF2B5EF4-FFF2-40B4-BE49-F238E27FC236}">
                <a16:creationId xmlns:a16="http://schemas.microsoft.com/office/drawing/2014/main" id="{6B80B6C9-4330-1F72-BB28-0EE49A1B6FE0}"/>
              </a:ext>
            </a:extLst>
          </p:cNvPr>
          <p:cNvSpPr txBox="1"/>
          <p:nvPr/>
        </p:nvSpPr>
        <p:spPr>
          <a:xfrm>
            <a:off x="3868987" y="5496232"/>
            <a:ext cx="1366684" cy="369332"/>
          </a:xfrm>
          <a:prstGeom prst="rect">
            <a:avLst/>
          </a:prstGeom>
          <a:noFill/>
        </p:spPr>
        <p:txBody>
          <a:bodyPr wrap="square" rtlCol="0">
            <a:spAutoFit/>
          </a:bodyPr>
          <a:lstStyle/>
          <a:p>
            <a:r>
              <a:rPr lang="en-IN" dirty="0"/>
              <a:t>returns 1 </a:t>
            </a:r>
          </a:p>
        </p:txBody>
      </p:sp>
      <p:sp>
        <p:nvSpPr>
          <p:cNvPr id="102" name="TextBox 101">
            <a:extLst>
              <a:ext uri="{FF2B5EF4-FFF2-40B4-BE49-F238E27FC236}">
                <a16:creationId xmlns:a16="http://schemas.microsoft.com/office/drawing/2014/main" id="{E583247F-8939-FC0C-6341-FD04A0D1EA76}"/>
              </a:ext>
            </a:extLst>
          </p:cNvPr>
          <p:cNvSpPr txBox="1"/>
          <p:nvPr/>
        </p:nvSpPr>
        <p:spPr>
          <a:xfrm>
            <a:off x="2472803" y="4621162"/>
            <a:ext cx="1366684" cy="923330"/>
          </a:xfrm>
          <a:prstGeom prst="rect">
            <a:avLst/>
          </a:prstGeom>
          <a:noFill/>
        </p:spPr>
        <p:txBody>
          <a:bodyPr wrap="square" rtlCol="0">
            <a:spAutoFit/>
          </a:bodyPr>
          <a:lstStyle/>
          <a:p>
            <a:r>
              <a:rPr lang="en-IN" dirty="0"/>
              <a:t>r = 1 + 0</a:t>
            </a:r>
          </a:p>
          <a:p>
            <a:r>
              <a:rPr lang="en-IN" dirty="0"/>
              <a:t>cache[2] = 1</a:t>
            </a:r>
          </a:p>
          <a:p>
            <a:r>
              <a:rPr lang="en-IN" dirty="0"/>
              <a:t>returns 1</a:t>
            </a:r>
          </a:p>
        </p:txBody>
      </p:sp>
    </p:spTree>
    <p:extLst>
      <p:ext uri="{BB962C8B-B14F-4D97-AF65-F5344CB8AC3E}">
        <p14:creationId xmlns:p14="http://schemas.microsoft.com/office/powerpoint/2010/main" val="2761278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0" name="Rectangle 29">
            <a:extLst>
              <a:ext uri="{FF2B5EF4-FFF2-40B4-BE49-F238E27FC236}">
                <a16:creationId xmlns:a16="http://schemas.microsoft.com/office/drawing/2014/main" id="{1925676A-D882-1C84-00FA-5ED8DA5C35A6}"/>
              </a:ext>
            </a:extLst>
          </p:cNvPr>
          <p:cNvSpPr/>
          <p:nvPr/>
        </p:nvSpPr>
        <p:spPr>
          <a:xfrm>
            <a:off x="6376224" y="537333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fib(0)</a:t>
            </a:r>
            <a:endParaRPr lang="en-IN" sz="1600" dirty="0"/>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D717CE4-4EBC-C312-16CD-DE10C4D10DF4}"/>
              </a:ext>
            </a:extLst>
          </p:cNvPr>
          <p:cNvCxnSpPr>
            <a:stCxn id="29" idx="1"/>
            <a:endCxn id="28" idx="2"/>
          </p:cNvCxnSpPr>
          <p:nvPr/>
        </p:nvCxnSpPr>
        <p:spPr>
          <a:xfrm rot="10800000">
            <a:off x="4159050" y="4793228"/>
            <a:ext cx="727587" cy="786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2C1A2F-9EFD-150C-B96F-4F23C7AAA4EB}"/>
              </a:ext>
            </a:extLst>
          </p:cNvPr>
          <p:cNvCxnSpPr>
            <a:stCxn id="30" idx="1"/>
          </p:cNvCxnSpPr>
          <p:nvPr/>
        </p:nvCxnSpPr>
        <p:spPr>
          <a:xfrm rot="10800000" flipV="1">
            <a:off x="6096000" y="5574895"/>
            <a:ext cx="280224" cy="6292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882EBC5-8168-8047-48CE-5477911B4944}"/>
              </a:ext>
            </a:extLst>
          </p:cNvPr>
          <p:cNvCxnSpPr/>
          <p:nvPr/>
        </p:nvCxnSpPr>
        <p:spPr>
          <a:xfrm rot="10800000">
            <a:off x="3760842" y="4793228"/>
            <a:ext cx="2335159" cy="1381431"/>
          </a:xfrm>
          <a:prstGeom prst="bentConnector3">
            <a:avLst>
              <a:gd name="adj1" fmla="val 996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880019-CF37-4E97-707F-5B4F00992AD0}"/>
              </a:ext>
            </a:extLst>
          </p:cNvPr>
          <p:cNvCxnSpPr>
            <a:stCxn id="28" idx="1"/>
            <a:endCxn id="27" idx="2"/>
          </p:cNvCxnSpPr>
          <p:nvPr/>
        </p:nvCxnSpPr>
        <p:spPr>
          <a:xfrm rot="10800000">
            <a:off x="3092249" y="3942736"/>
            <a:ext cx="668593"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15BA2115-C44F-3F33-10AD-BB710588428A}"/>
              </a:ext>
            </a:extLst>
          </p:cNvPr>
          <p:cNvSpPr/>
          <p:nvPr/>
        </p:nvSpPr>
        <p:spPr>
          <a:xfrm>
            <a:off x="5884612" y="439010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cxnSp>
        <p:nvCxnSpPr>
          <p:cNvPr id="73" name="Connector: Elbow 72">
            <a:extLst>
              <a:ext uri="{FF2B5EF4-FFF2-40B4-BE49-F238E27FC236}">
                <a16:creationId xmlns:a16="http://schemas.microsoft.com/office/drawing/2014/main" id="{5485E9B3-3152-2B9F-C832-5186B6F1DA31}"/>
              </a:ext>
            </a:extLst>
          </p:cNvPr>
          <p:cNvCxnSpPr>
            <a:endCxn id="64" idx="0"/>
          </p:cNvCxnSpPr>
          <p:nvPr/>
        </p:nvCxnSpPr>
        <p:spPr>
          <a:xfrm>
            <a:off x="3490456" y="3539612"/>
            <a:ext cx="2792364" cy="8504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36863F9-19F5-D356-5839-EC3CB1C5F95A}"/>
              </a:ext>
            </a:extLst>
          </p:cNvPr>
          <p:cNvCxnSpPr>
            <a:cxnSpLocks/>
          </p:cNvCxnSpPr>
          <p:nvPr/>
        </p:nvCxnSpPr>
        <p:spPr>
          <a:xfrm rot="10800000">
            <a:off x="5211098" y="4188541"/>
            <a:ext cx="673515" cy="4227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7F72F722-CC26-69CA-3B33-435BE478CDC8}"/>
              </a:ext>
            </a:extLst>
          </p:cNvPr>
          <p:cNvCxnSpPr/>
          <p:nvPr/>
        </p:nvCxnSpPr>
        <p:spPr>
          <a:xfrm rot="10800000">
            <a:off x="3308557" y="3942735"/>
            <a:ext cx="2118849" cy="245808"/>
          </a:xfrm>
          <a:prstGeom prst="bentConnector3">
            <a:avLst>
              <a:gd name="adj1" fmla="val 9965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8" name="TextBox 87">
            <a:extLst>
              <a:ext uri="{FF2B5EF4-FFF2-40B4-BE49-F238E27FC236}">
                <a16:creationId xmlns:a16="http://schemas.microsoft.com/office/drawing/2014/main" id="{3640D8E4-599A-CD42-FD7E-3D30D0D97DFD}"/>
              </a:ext>
            </a:extLst>
          </p:cNvPr>
          <p:cNvSpPr txBox="1"/>
          <p:nvPr/>
        </p:nvSpPr>
        <p:spPr>
          <a:xfrm>
            <a:off x="5019373" y="3451121"/>
            <a:ext cx="747247" cy="369332"/>
          </a:xfrm>
          <a:prstGeom prst="rect">
            <a:avLst/>
          </a:prstGeom>
          <a:noFill/>
        </p:spPr>
        <p:txBody>
          <a:bodyPr wrap="square" rtlCol="0">
            <a:spAutoFit/>
          </a:bodyPr>
          <a:lstStyle/>
          <a:p>
            <a:r>
              <a:rPr lang="en-IN" dirty="0"/>
              <a:t>calls</a:t>
            </a:r>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cxnSp>
        <p:nvCxnSpPr>
          <p:cNvPr id="94" name="Connector: Elbow 93">
            <a:extLst>
              <a:ext uri="{FF2B5EF4-FFF2-40B4-BE49-F238E27FC236}">
                <a16:creationId xmlns:a16="http://schemas.microsoft.com/office/drawing/2014/main" id="{DBC02E93-3A9F-67FF-A4B4-2658A9F11888}"/>
              </a:ext>
            </a:extLst>
          </p:cNvPr>
          <p:cNvCxnSpPr>
            <a:stCxn id="28" idx="3"/>
          </p:cNvCxnSpPr>
          <p:nvPr/>
        </p:nvCxnSpPr>
        <p:spPr>
          <a:xfrm>
            <a:off x="4557257" y="4591666"/>
            <a:ext cx="1725563" cy="4916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C4680D16-30C2-F0BE-710E-87A2378E7EE3}"/>
              </a:ext>
            </a:extLst>
          </p:cNvPr>
          <p:cNvCxnSpPr>
            <a:endCxn id="30" idx="0"/>
          </p:cNvCxnSpPr>
          <p:nvPr/>
        </p:nvCxnSpPr>
        <p:spPr>
          <a:xfrm>
            <a:off x="6095999" y="5083277"/>
            <a:ext cx="678433" cy="290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1ABB12-285D-E065-175F-AB65920B5A93}"/>
              </a:ext>
            </a:extLst>
          </p:cNvPr>
          <p:cNvSpPr txBox="1"/>
          <p:nvPr/>
        </p:nvSpPr>
        <p:spPr>
          <a:xfrm>
            <a:off x="5810871" y="4980037"/>
            <a:ext cx="747247" cy="369332"/>
          </a:xfrm>
          <a:prstGeom prst="rect">
            <a:avLst/>
          </a:prstGeom>
          <a:noFill/>
        </p:spPr>
        <p:txBody>
          <a:bodyPr wrap="square" rtlCol="0">
            <a:spAutoFit/>
          </a:bodyPr>
          <a:lstStyle/>
          <a:p>
            <a:r>
              <a:rPr lang="en-IN" dirty="0"/>
              <a:t>calls</a:t>
            </a:r>
          </a:p>
        </p:txBody>
      </p:sp>
      <p:sp>
        <p:nvSpPr>
          <p:cNvPr id="100" name="TextBox 99">
            <a:extLst>
              <a:ext uri="{FF2B5EF4-FFF2-40B4-BE49-F238E27FC236}">
                <a16:creationId xmlns:a16="http://schemas.microsoft.com/office/drawing/2014/main" id="{E9F569BE-2B7E-9DAE-82A0-BD6EAEBB8F55}"/>
              </a:ext>
            </a:extLst>
          </p:cNvPr>
          <p:cNvSpPr txBox="1"/>
          <p:nvPr/>
        </p:nvSpPr>
        <p:spPr>
          <a:xfrm>
            <a:off x="4414679" y="6140248"/>
            <a:ext cx="1366684" cy="369332"/>
          </a:xfrm>
          <a:prstGeom prst="rect">
            <a:avLst/>
          </a:prstGeom>
          <a:noFill/>
        </p:spPr>
        <p:txBody>
          <a:bodyPr wrap="square" rtlCol="0">
            <a:spAutoFit/>
          </a:bodyPr>
          <a:lstStyle/>
          <a:p>
            <a:r>
              <a:rPr lang="en-IN" dirty="0"/>
              <a:t>returns 0 </a:t>
            </a:r>
          </a:p>
        </p:txBody>
      </p:sp>
      <p:sp>
        <p:nvSpPr>
          <p:cNvPr id="101" name="TextBox 100">
            <a:extLst>
              <a:ext uri="{FF2B5EF4-FFF2-40B4-BE49-F238E27FC236}">
                <a16:creationId xmlns:a16="http://schemas.microsoft.com/office/drawing/2014/main" id="{6B80B6C9-4330-1F72-BB28-0EE49A1B6FE0}"/>
              </a:ext>
            </a:extLst>
          </p:cNvPr>
          <p:cNvSpPr txBox="1"/>
          <p:nvPr/>
        </p:nvSpPr>
        <p:spPr>
          <a:xfrm>
            <a:off x="3868987" y="5496232"/>
            <a:ext cx="1366684" cy="369332"/>
          </a:xfrm>
          <a:prstGeom prst="rect">
            <a:avLst/>
          </a:prstGeom>
          <a:noFill/>
        </p:spPr>
        <p:txBody>
          <a:bodyPr wrap="square" rtlCol="0">
            <a:spAutoFit/>
          </a:bodyPr>
          <a:lstStyle/>
          <a:p>
            <a:r>
              <a:rPr lang="en-IN" dirty="0"/>
              <a:t>returns 1 </a:t>
            </a:r>
          </a:p>
        </p:txBody>
      </p:sp>
      <p:sp>
        <p:nvSpPr>
          <p:cNvPr id="102" name="TextBox 101">
            <a:extLst>
              <a:ext uri="{FF2B5EF4-FFF2-40B4-BE49-F238E27FC236}">
                <a16:creationId xmlns:a16="http://schemas.microsoft.com/office/drawing/2014/main" id="{E583247F-8939-FC0C-6341-FD04A0D1EA76}"/>
              </a:ext>
            </a:extLst>
          </p:cNvPr>
          <p:cNvSpPr txBox="1"/>
          <p:nvPr/>
        </p:nvSpPr>
        <p:spPr>
          <a:xfrm>
            <a:off x="2472803" y="4621162"/>
            <a:ext cx="1366684" cy="923330"/>
          </a:xfrm>
          <a:prstGeom prst="rect">
            <a:avLst/>
          </a:prstGeom>
          <a:noFill/>
        </p:spPr>
        <p:txBody>
          <a:bodyPr wrap="square" rtlCol="0">
            <a:spAutoFit/>
          </a:bodyPr>
          <a:lstStyle/>
          <a:p>
            <a:r>
              <a:rPr lang="en-IN" dirty="0"/>
              <a:t>r = 1 + 0</a:t>
            </a:r>
          </a:p>
          <a:p>
            <a:r>
              <a:rPr lang="en-IN" dirty="0"/>
              <a:t>cache[2] = 1</a:t>
            </a:r>
          </a:p>
          <a:p>
            <a:r>
              <a:rPr lang="en-IN" dirty="0"/>
              <a:t>returns 1</a:t>
            </a:r>
          </a:p>
        </p:txBody>
      </p:sp>
      <p:sp>
        <p:nvSpPr>
          <p:cNvPr id="105" name="TextBox 104">
            <a:extLst>
              <a:ext uri="{FF2B5EF4-FFF2-40B4-BE49-F238E27FC236}">
                <a16:creationId xmlns:a16="http://schemas.microsoft.com/office/drawing/2014/main" id="{C3B2C0B1-03DC-41C3-5199-1A67009EA0F9}"/>
              </a:ext>
            </a:extLst>
          </p:cNvPr>
          <p:cNvSpPr txBox="1"/>
          <p:nvPr/>
        </p:nvSpPr>
        <p:spPr>
          <a:xfrm>
            <a:off x="4365517" y="4114797"/>
            <a:ext cx="1366684" cy="369332"/>
          </a:xfrm>
          <a:prstGeom prst="rect">
            <a:avLst/>
          </a:prstGeom>
          <a:noFill/>
        </p:spPr>
        <p:txBody>
          <a:bodyPr wrap="square" rtlCol="0">
            <a:spAutoFit/>
          </a:bodyPr>
          <a:lstStyle/>
          <a:p>
            <a:r>
              <a:rPr lang="en-IN" dirty="0"/>
              <a:t>returns 1 </a:t>
            </a:r>
          </a:p>
        </p:txBody>
      </p:sp>
    </p:spTree>
    <p:extLst>
      <p:ext uri="{BB962C8B-B14F-4D97-AF65-F5344CB8AC3E}">
        <p14:creationId xmlns:p14="http://schemas.microsoft.com/office/powerpoint/2010/main" val="864618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0" name="Rectangle 29">
            <a:extLst>
              <a:ext uri="{FF2B5EF4-FFF2-40B4-BE49-F238E27FC236}">
                <a16:creationId xmlns:a16="http://schemas.microsoft.com/office/drawing/2014/main" id="{1925676A-D882-1C84-00FA-5ED8DA5C35A6}"/>
              </a:ext>
            </a:extLst>
          </p:cNvPr>
          <p:cNvSpPr/>
          <p:nvPr/>
        </p:nvSpPr>
        <p:spPr>
          <a:xfrm>
            <a:off x="6376224" y="537333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fib(0)</a:t>
            </a:r>
            <a:endParaRPr lang="en-IN" sz="1600" dirty="0"/>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D717CE4-4EBC-C312-16CD-DE10C4D10DF4}"/>
              </a:ext>
            </a:extLst>
          </p:cNvPr>
          <p:cNvCxnSpPr>
            <a:stCxn id="29" idx="1"/>
            <a:endCxn id="28" idx="2"/>
          </p:cNvCxnSpPr>
          <p:nvPr/>
        </p:nvCxnSpPr>
        <p:spPr>
          <a:xfrm rot="10800000">
            <a:off x="4159050" y="4793228"/>
            <a:ext cx="727587" cy="786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2C1A2F-9EFD-150C-B96F-4F23C7AAA4EB}"/>
              </a:ext>
            </a:extLst>
          </p:cNvPr>
          <p:cNvCxnSpPr>
            <a:stCxn id="30" idx="1"/>
          </p:cNvCxnSpPr>
          <p:nvPr/>
        </p:nvCxnSpPr>
        <p:spPr>
          <a:xfrm rot="10800000" flipV="1">
            <a:off x="6096000" y="5574895"/>
            <a:ext cx="280224" cy="6292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882EBC5-8168-8047-48CE-5477911B4944}"/>
              </a:ext>
            </a:extLst>
          </p:cNvPr>
          <p:cNvCxnSpPr/>
          <p:nvPr/>
        </p:nvCxnSpPr>
        <p:spPr>
          <a:xfrm rot="10800000">
            <a:off x="3760842" y="4793228"/>
            <a:ext cx="2335159" cy="1381431"/>
          </a:xfrm>
          <a:prstGeom prst="bentConnector3">
            <a:avLst>
              <a:gd name="adj1" fmla="val 996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880019-CF37-4E97-707F-5B4F00992AD0}"/>
              </a:ext>
            </a:extLst>
          </p:cNvPr>
          <p:cNvCxnSpPr>
            <a:stCxn id="28" idx="1"/>
            <a:endCxn id="27" idx="2"/>
          </p:cNvCxnSpPr>
          <p:nvPr/>
        </p:nvCxnSpPr>
        <p:spPr>
          <a:xfrm rot="10800000">
            <a:off x="3092249" y="3942736"/>
            <a:ext cx="668593"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53FEA7D-97FB-9B18-4A69-8AECCE313792}"/>
              </a:ext>
            </a:extLst>
          </p:cNvPr>
          <p:cNvCxnSpPr>
            <a:stCxn id="27" idx="1"/>
            <a:endCxn id="26" idx="2"/>
          </p:cNvCxnSpPr>
          <p:nvPr/>
        </p:nvCxnSpPr>
        <p:spPr>
          <a:xfrm rot="10800000">
            <a:off x="1936956" y="2993920"/>
            <a:ext cx="757084" cy="7472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15BA2115-C44F-3F33-10AD-BB710588428A}"/>
              </a:ext>
            </a:extLst>
          </p:cNvPr>
          <p:cNvSpPr/>
          <p:nvPr/>
        </p:nvSpPr>
        <p:spPr>
          <a:xfrm>
            <a:off x="5884612" y="439010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cxnSp>
        <p:nvCxnSpPr>
          <p:cNvPr id="73" name="Connector: Elbow 72">
            <a:extLst>
              <a:ext uri="{FF2B5EF4-FFF2-40B4-BE49-F238E27FC236}">
                <a16:creationId xmlns:a16="http://schemas.microsoft.com/office/drawing/2014/main" id="{5485E9B3-3152-2B9F-C832-5186B6F1DA31}"/>
              </a:ext>
            </a:extLst>
          </p:cNvPr>
          <p:cNvCxnSpPr>
            <a:endCxn id="64" idx="0"/>
          </p:cNvCxnSpPr>
          <p:nvPr/>
        </p:nvCxnSpPr>
        <p:spPr>
          <a:xfrm>
            <a:off x="3490456" y="3539612"/>
            <a:ext cx="2792364" cy="8504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36863F9-19F5-D356-5839-EC3CB1C5F95A}"/>
              </a:ext>
            </a:extLst>
          </p:cNvPr>
          <p:cNvCxnSpPr>
            <a:cxnSpLocks/>
          </p:cNvCxnSpPr>
          <p:nvPr/>
        </p:nvCxnSpPr>
        <p:spPr>
          <a:xfrm rot="10800000">
            <a:off x="5211098" y="4188541"/>
            <a:ext cx="673515" cy="4227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7F72F722-CC26-69CA-3B33-435BE478CDC8}"/>
              </a:ext>
            </a:extLst>
          </p:cNvPr>
          <p:cNvCxnSpPr/>
          <p:nvPr/>
        </p:nvCxnSpPr>
        <p:spPr>
          <a:xfrm rot="10800000">
            <a:off x="3308557" y="3942735"/>
            <a:ext cx="2118849" cy="245808"/>
          </a:xfrm>
          <a:prstGeom prst="bentConnector3">
            <a:avLst>
              <a:gd name="adj1" fmla="val 9965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8" name="TextBox 87">
            <a:extLst>
              <a:ext uri="{FF2B5EF4-FFF2-40B4-BE49-F238E27FC236}">
                <a16:creationId xmlns:a16="http://schemas.microsoft.com/office/drawing/2014/main" id="{3640D8E4-599A-CD42-FD7E-3D30D0D97DFD}"/>
              </a:ext>
            </a:extLst>
          </p:cNvPr>
          <p:cNvSpPr txBox="1"/>
          <p:nvPr/>
        </p:nvSpPr>
        <p:spPr>
          <a:xfrm>
            <a:off x="5019373" y="3451121"/>
            <a:ext cx="747247" cy="369332"/>
          </a:xfrm>
          <a:prstGeom prst="rect">
            <a:avLst/>
          </a:prstGeom>
          <a:noFill/>
        </p:spPr>
        <p:txBody>
          <a:bodyPr wrap="square" rtlCol="0">
            <a:spAutoFit/>
          </a:bodyPr>
          <a:lstStyle/>
          <a:p>
            <a:r>
              <a:rPr lang="en-IN" dirty="0"/>
              <a:t>calls</a:t>
            </a:r>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cxnSp>
        <p:nvCxnSpPr>
          <p:cNvPr id="94" name="Connector: Elbow 93">
            <a:extLst>
              <a:ext uri="{FF2B5EF4-FFF2-40B4-BE49-F238E27FC236}">
                <a16:creationId xmlns:a16="http://schemas.microsoft.com/office/drawing/2014/main" id="{DBC02E93-3A9F-67FF-A4B4-2658A9F11888}"/>
              </a:ext>
            </a:extLst>
          </p:cNvPr>
          <p:cNvCxnSpPr>
            <a:stCxn id="28" idx="3"/>
          </p:cNvCxnSpPr>
          <p:nvPr/>
        </p:nvCxnSpPr>
        <p:spPr>
          <a:xfrm>
            <a:off x="4557257" y="4591666"/>
            <a:ext cx="1725563" cy="4916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C4680D16-30C2-F0BE-710E-87A2378E7EE3}"/>
              </a:ext>
            </a:extLst>
          </p:cNvPr>
          <p:cNvCxnSpPr>
            <a:endCxn id="30" idx="0"/>
          </p:cNvCxnSpPr>
          <p:nvPr/>
        </p:nvCxnSpPr>
        <p:spPr>
          <a:xfrm>
            <a:off x="6095999" y="5083277"/>
            <a:ext cx="678433" cy="290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1ABB12-285D-E065-175F-AB65920B5A93}"/>
              </a:ext>
            </a:extLst>
          </p:cNvPr>
          <p:cNvSpPr txBox="1"/>
          <p:nvPr/>
        </p:nvSpPr>
        <p:spPr>
          <a:xfrm>
            <a:off x="5810871" y="4980037"/>
            <a:ext cx="747247" cy="369332"/>
          </a:xfrm>
          <a:prstGeom prst="rect">
            <a:avLst/>
          </a:prstGeom>
          <a:noFill/>
        </p:spPr>
        <p:txBody>
          <a:bodyPr wrap="square" rtlCol="0">
            <a:spAutoFit/>
          </a:bodyPr>
          <a:lstStyle/>
          <a:p>
            <a:r>
              <a:rPr lang="en-IN" dirty="0"/>
              <a:t>calls</a:t>
            </a:r>
          </a:p>
        </p:txBody>
      </p:sp>
      <p:sp>
        <p:nvSpPr>
          <p:cNvPr id="100" name="TextBox 99">
            <a:extLst>
              <a:ext uri="{FF2B5EF4-FFF2-40B4-BE49-F238E27FC236}">
                <a16:creationId xmlns:a16="http://schemas.microsoft.com/office/drawing/2014/main" id="{E9F569BE-2B7E-9DAE-82A0-BD6EAEBB8F55}"/>
              </a:ext>
            </a:extLst>
          </p:cNvPr>
          <p:cNvSpPr txBox="1"/>
          <p:nvPr/>
        </p:nvSpPr>
        <p:spPr>
          <a:xfrm>
            <a:off x="4414679" y="6140248"/>
            <a:ext cx="1366684" cy="369332"/>
          </a:xfrm>
          <a:prstGeom prst="rect">
            <a:avLst/>
          </a:prstGeom>
          <a:noFill/>
        </p:spPr>
        <p:txBody>
          <a:bodyPr wrap="square" rtlCol="0">
            <a:spAutoFit/>
          </a:bodyPr>
          <a:lstStyle/>
          <a:p>
            <a:r>
              <a:rPr lang="en-IN" dirty="0"/>
              <a:t>returns 0 </a:t>
            </a:r>
          </a:p>
        </p:txBody>
      </p:sp>
      <p:sp>
        <p:nvSpPr>
          <p:cNvPr id="101" name="TextBox 100">
            <a:extLst>
              <a:ext uri="{FF2B5EF4-FFF2-40B4-BE49-F238E27FC236}">
                <a16:creationId xmlns:a16="http://schemas.microsoft.com/office/drawing/2014/main" id="{6B80B6C9-4330-1F72-BB28-0EE49A1B6FE0}"/>
              </a:ext>
            </a:extLst>
          </p:cNvPr>
          <p:cNvSpPr txBox="1"/>
          <p:nvPr/>
        </p:nvSpPr>
        <p:spPr>
          <a:xfrm>
            <a:off x="3868987" y="5496232"/>
            <a:ext cx="1366684" cy="369332"/>
          </a:xfrm>
          <a:prstGeom prst="rect">
            <a:avLst/>
          </a:prstGeom>
          <a:noFill/>
        </p:spPr>
        <p:txBody>
          <a:bodyPr wrap="square" rtlCol="0">
            <a:spAutoFit/>
          </a:bodyPr>
          <a:lstStyle/>
          <a:p>
            <a:r>
              <a:rPr lang="en-IN" dirty="0"/>
              <a:t>returns 1 </a:t>
            </a:r>
          </a:p>
        </p:txBody>
      </p:sp>
      <p:sp>
        <p:nvSpPr>
          <p:cNvPr id="102" name="TextBox 101">
            <a:extLst>
              <a:ext uri="{FF2B5EF4-FFF2-40B4-BE49-F238E27FC236}">
                <a16:creationId xmlns:a16="http://schemas.microsoft.com/office/drawing/2014/main" id="{E583247F-8939-FC0C-6341-FD04A0D1EA76}"/>
              </a:ext>
            </a:extLst>
          </p:cNvPr>
          <p:cNvSpPr txBox="1"/>
          <p:nvPr/>
        </p:nvSpPr>
        <p:spPr>
          <a:xfrm>
            <a:off x="2472803" y="4621162"/>
            <a:ext cx="1366684" cy="923330"/>
          </a:xfrm>
          <a:prstGeom prst="rect">
            <a:avLst/>
          </a:prstGeom>
          <a:noFill/>
        </p:spPr>
        <p:txBody>
          <a:bodyPr wrap="square" rtlCol="0">
            <a:spAutoFit/>
          </a:bodyPr>
          <a:lstStyle/>
          <a:p>
            <a:r>
              <a:rPr lang="en-IN" dirty="0"/>
              <a:t>r = 1 + 0</a:t>
            </a:r>
          </a:p>
          <a:p>
            <a:r>
              <a:rPr lang="en-IN" dirty="0"/>
              <a:t>cache[2] = 1</a:t>
            </a:r>
          </a:p>
          <a:p>
            <a:r>
              <a:rPr lang="en-IN" dirty="0"/>
              <a:t>returns 1</a:t>
            </a:r>
          </a:p>
        </p:txBody>
      </p:sp>
      <p:sp>
        <p:nvSpPr>
          <p:cNvPr id="103" name="TextBox 102">
            <a:extLst>
              <a:ext uri="{FF2B5EF4-FFF2-40B4-BE49-F238E27FC236}">
                <a16:creationId xmlns:a16="http://schemas.microsoft.com/office/drawing/2014/main" id="{E6E9A02B-579D-3BC4-D2E4-311B2B723234}"/>
              </a:ext>
            </a:extLst>
          </p:cNvPr>
          <p:cNvSpPr txBox="1"/>
          <p:nvPr/>
        </p:nvSpPr>
        <p:spPr>
          <a:xfrm>
            <a:off x="1347009" y="3731340"/>
            <a:ext cx="1366684" cy="923330"/>
          </a:xfrm>
          <a:prstGeom prst="rect">
            <a:avLst/>
          </a:prstGeom>
          <a:noFill/>
        </p:spPr>
        <p:txBody>
          <a:bodyPr wrap="square" rtlCol="0">
            <a:spAutoFit/>
          </a:bodyPr>
          <a:lstStyle/>
          <a:p>
            <a:r>
              <a:rPr lang="en-IN" dirty="0"/>
              <a:t>r = 1 + 1</a:t>
            </a:r>
          </a:p>
          <a:p>
            <a:r>
              <a:rPr lang="en-IN" dirty="0"/>
              <a:t>cache[3] = 2</a:t>
            </a:r>
          </a:p>
          <a:p>
            <a:r>
              <a:rPr lang="en-IN" dirty="0"/>
              <a:t>returns 2</a:t>
            </a:r>
          </a:p>
        </p:txBody>
      </p:sp>
      <p:sp>
        <p:nvSpPr>
          <p:cNvPr id="105" name="TextBox 104">
            <a:extLst>
              <a:ext uri="{FF2B5EF4-FFF2-40B4-BE49-F238E27FC236}">
                <a16:creationId xmlns:a16="http://schemas.microsoft.com/office/drawing/2014/main" id="{C3B2C0B1-03DC-41C3-5199-1A67009EA0F9}"/>
              </a:ext>
            </a:extLst>
          </p:cNvPr>
          <p:cNvSpPr txBox="1"/>
          <p:nvPr/>
        </p:nvSpPr>
        <p:spPr>
          <a:xfrm>
            <a:off x="4365517" y="4114797"/>
            <a:ext cx="1366684" cy="369332"/>
          </a:xfrm>
          <a:prstGeom prst="rect">
            <a:avLst/>
          </a:prstGeom>
          <a:noFill/>
        </p:spPr>
        <p:txBody>
          <a:bodyPr wrap="square" rtlCol="0">
            <a:spAutoFit/>
          </a:bodyPr>
          <a:lstStyle/>
          <a:p>
            <a:r>
              <a:rPr lang="en-IN" dirty="0"/>
              <a:t>returns 1 </a:t>
            </a:r>
          </a:p>
        </p:txBody>
      </p:sp>
    </p:spTree>
    <p:extLst>
      <p:ext uri="{BB962C8B-B14F-4D97-AF65-F5344CB8AC3E}">
        <p14:creationId xmlns:p14="http://schemas.microsoft.com/office/powerpoint/2010/main" val="40957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EB1-054B-4F96-B1D2-625A8FEC01B6}"/>
              </a:ext>
            </a:extLst>
          </p:cNvPr>
          <p:cNvSpPr>
            <a:spLocks noGrp="1"/>
          </p:cNvSpPr>
          <p:nvPr>
            <p:ph type="title"/>
          </p:nvPr>
        </p:nvSpPr>
        <p:spPr/>
        <p:txBody>
          <a:bodyPr/>
          <a:lstStyle/>
          <a:p>
            <a:r>
              <a:rPr lang="en-US" dirty="0"/>
              <a:t>Fibonacci numbers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060758-8EC5-4300-B4B3-297886D3A34D}"/>
                  </a:ext>
                </a:extLst>
              </p:cNvPr>
              <p:cNvSpPr>
                <a:spLocks noGrp="1"/>
              </p:cNvSpPr>
              <p:nvPr>
                <p:ph idx="1"/>
              </p:nvPr>
            </p:nvSpPr>
            <p:spPr/>
            <p:txBody>
              <a:bodyPr/>
              <a:lstStyle/>
              <a:p>
                <a:r>
                  <a:rPr lang="en-US" dirty="0"/>
                  <a:t>Recursive definition of Fibonacci numbers</a:t>
                </a:r>
              </a:p>
              <a:p>
                <a:endParaRPr lang="en-US" dirty="0"/>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m>
                      <m:mPr>
                        <m:mcs>
                          <m:mc>
                            <m:mcPr>
                              <m:count m:val="2"/>
                              <m:mcJc m:val="center"/>
                            </m:mcPr>
                          </m:mc>
                        </m:mcs>
                        <m:ctrlPr>
                          <a:rPr lang="en-US" i="1" smtClean="0">
                            <a:latin typeface="Cambria Math" panose="02040503050406030204" pitchFamily="18" charset="0"/>
                          </a:rPr>
                        </m:ctrlPr>
                      </m:mP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1</m:t>
                              </m:r>
                            </m:e>
                          </m:eqArr>
                        </m:e>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𝑛</m:t>
                              </m:r>
                              <m:r>
                                <a:rPr lang="en-US" b="0" i="1" smtClean="0">
                                  <a:latin typeface="Cambria Math" panose="02040503050406030204" pitchFamily="18" charset="0"/>
                                </a:rPr>
                                <m:t>=0</m:t>
                              </m:r>
                            </m:e>
                            <m:e>
                              <m:r>
                                <a:rPr lang="en-US" b="0" i="1" smtClean="0">
                                  <a:latin typeface="Cambria Math" panose="02040503050406030204" pitchFamily="18" charset="0"/>
                                </a:rPr>
                                <m:t>𝑛</m:t>
                              </m:r>
                              <m:r>
                                <a:rPr lang="en-US" b="0" i="1" smtClean="0">
                                  <a:latin typeface="Cambria Math" panose="02040503050406030204" pitchFamily="18" charset="0"/>
                                </a:rPr>
                                <m:t>=1</m:t>
                              </m:r>
                            </m:e>
                          </m:eqArr>
                        </m:e>
                      </m:mr>
                      <m:m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−2)</m:t>
                          </m:r>
                        </m:e>
                        <m:e>
                          <m:r>
                            <a:rPr lang="en-US" b="0" i="1" smtClean="0">
                              <a:latin typeface="Cambria Math" panose="02040503050406030204" pitchFamily="18" charset="0"/>
                            </a:rPr>
                            <m:t>𝑛</m:t>
                          </m:r>
                          <m:r>
                            <a:rPr lang="en-US" b="0" i="1" smtClean="0">
                              <a:latin typeface="Cambria Math" panose="02040503050406030204" pitchFamily="18" charset="0"/>
                            </a:rPr>
                            <m:t>≥2</m:t>
                          </m:r>
                        </m:e>
                      </m:mr>
                    </m:m>
                  </m:oMath>
                </a14:m>
                <a:endParaRPr lang="en-IN" dirty="0"/>
              </a:p>
            </p:txBody>
          </p:sp>
        </mc:Choice>
        <mc:Fallback xmlns="">
          <p:sp>
            <p:nvSpPr>
              <p:cNvPr id="3" name="Content Placeholder 2">
                <a:extLst>
                  <a:ext uri="{FF2B5EF4-FFF2-40B4-BE49-F238E27FC236}">
                    <a16:creationId xmlns:a16="http://schemas.microsoft.com/office/drawing/2014/main" id="{87060758-8EC5-4300-B4B3-297886D3A34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8306A3C-3185-6D99-5DE0-CD6A2AE6353C}"/>
                  </a:ext>
                </a:extLst>
              </p14:cNvPr>
              <p14:cNvContentPartPr/>
              <p14:nvPr/>
            </p14:nvContentPartPr>
            <p14:xfrm>
              <a:off x="8726760" y="1504080"/>
              <a:ext cx="1473840" cy="2754000"/>
            </p14:xfrm>
          </p:contentPart>
        </mc:Choice>
        <mc:Fallback xmlns="">
          <p:pic>
            <p:nvPicPr>
              <p:cNvPr id="4" name="Ink 3">
                <a:extLst>
                  <a:ext uri="{FF2B5EF4-FFF2-40B4-BE49-F238E27FC236}">
                    <a16:creationId xmlns:a16="http://schemas.microsoft.com/office/drawing/2014/main" id="{E8306A3C-3185-6D99-5DE0-CD6A2AE6353C}"/>
                  </a:ext>
                </a:extLst>
              </p:cNvPr>
              <p:cNvPicPr/>
              <p:nvPr/>
            </p:nvPicPr>
            <p:blipFill>
              <a:blip r:embed="rId4"/>
              <a:stretch>
                <a:fillRect/>
              </a:stretch>
            </p:blipFill>
            <p:spPr>
              <a:xfrm>
                <a:off x="8717400" y="1494720"/>
                <a:ext cx="1492560" cy="2772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C2F8519-C6E8-5364-EA73-00A452E2C5F9}"/>
                  </a:ext>
                </a:extLst>
              </p14:cNvPr>
              <p14:cNvContentPartPr/>
              <p14:nvPr/>
            </p14:nvContentPartPr>
            <p14:xfrm>
              <a:off x="1884240" y="5164560"/>
              <a:ext cx="1443240" cy="275040"/>
            </p14:xfrm>
          </p:contentPart>
        </mc:Choice>
        <mc:Fallback xmlns="">
          <p:pic>
            <p:nvPicPr>
              <p:cNvPr id="5" name="Ink 4">
                <a:extLst>
                  <a:ext uri="{FF2B5EF4-FFF2-40B4-BE49-F238E27FC236}">
                    <a16:creationId xmlns:a16="http://schemas.microsoft.com/office/drawing/2014/main" id="{1C2F8519-C6E8-5364-EA73-00A452E2C5F9}"/>
                  </a:ext>
                </a:extLst>
              </p:cNvPr>
              <p:cNvPicPr/>
              <p:nvPr/>
            </p:nvPicPr>
            <p:blipFill>
              <a:blip r:embed="rId6"/>
              <a:stretch>
                <a:fillRect/>
              </a:stretch>
            </p:blipFill>
            <p:spPr>
              <a:xfrm>
                <a:off x="1874880" y="5155200"/>
                <a:ext cx="1461960" cy="293760"/>
              </a:xfrm>
              <a:prstGeom prst="rect">
                <a:avLst/>
              </a:prstGeom>
            </p:spPr>
          </p:pic>
        </mc:Fallback>
      </mc:AlternateContent>
    </p:spTree>
    <p:extLst>
      <p:ext uri="{BB962C8B-B14F-4D97-AF65-F5344CB8AC3E}">
        <p14:creationId xmlns:p14="http://schemas.microsoft.com/office/powerpoint/2010/main" val="1172101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0" name="Rectangle 29">
            <a:extLst>
              <a:ext uri="{FF2B5EF4-FFF2-40B4-BE49-F238E27FC236}">
                <a16:creationId xmlns:a16="http://schemas.microsoft.com/office/drawing/2014/main" id="{1925676A-D882-1C84-00FA-5ED8DA5C35A6}"/>
              </a:ext>
            </a:extLst>
          </p:cNvPr>
          <p:cNvSpPr/>
          <p:nvPr/>
        </p:nvSpPr>
        <p:spPr>
          <a:xfrm>
            <a:off x="6376224" y="537333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fib(0)</a:t>
            </a:r>
            <a:endParaRPr lang="en-IN" sz="1600" dirty="0"/>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D717CE4-4EBC-C312-16CD-DE10C4D10DF4}"/>
              </a:ext>
            </a:extLst>
          </p:cNvPr>
          <p:cNvCxnSpPr>
            <a:stCxn id="29" idx="1"/>
            <a:endCxn id="28" idx="2"/>
          </p:cNvCxnSpPr>
          <p:nvPr/>
        </p:nvCxnSpPr>
        <p:spPr>
          <a:xfrm rot="10800000">
            <a:off x="4159050" y="4793228"/>
            <a:ext cx="727587" cy="786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2C1A2F-9EFD-150C-B96F-4F23C7AAA4EB}"/>
              </a:ext>
            </a:extLst>
          </p:cNvPr>
          <p:cNvCxnSpPr>
            <a:stCxn id="30" idx="1"/>
          </p:cNvCxnSpPr>
          <p:nvPr/>
        </p:nvCxnSpPr>
        <p:spPr>
          <a:xfrm rot="10800000" flipV="1">
            <a:off x="6096000" y="5574895"/>
            <a:ext cx="280224" cy="6292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882EBC5-8168-8047-48CE-5477911B4944}"/>
              </a:ext>
            </a:extLst>
          </p:cNvPr>
          <p:cNvCxnSpPr/>
          <p:nvPr/>
        </p:nvCxnSpPr>
        <p:spPr>
          <a:xfrm rot="10800000">
            <a:off x="3760842" y="4793228"/>
            <a:ext cx="2335159" cy="1381431"/>
          </a:xfrm>
          <a:prstGeom prst="bentConnector3">
            <a:avLst>
              <a:gd name="adj1" fmla="val 996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880019-CF37-4E97-707F-5B4F00992AD0}"/>
              </a:ext>
            </a:extLst>
          </p:cNvPr>
          <p:cNvCxnSpPr>
            <a:stCxn id="28" idx="1"/>
            <a:endCxn id="27" idx="2"/>
          </p:cNvCxnSpPr>
          <p:nvPr/>
        </p:nvCxnSpPr>
        <p:spPr>
          <a:xfrm rot="10800000">
            <a:off x="3092249" y="3942736"/>
            <a:ext cx="668593"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53FEA7D-97FB-9B18-4A69-8AECCE313792}"/>
              </a:ext>
            </a:extLst>
          </p:cNvPr>
          <p:cNvCxnSpPr>
            <a:stCxn id="27" idx="1"/>
            <a:endCxn id="26" idx="2"/>
          </p:cNvCxnSpPr>
          <p:nvPr/>
        </p:nvCxnSpPr>
        <p:spPr>
          <a:xfrm rot="10800000">
            <a:off x="1936956" y="2993920"/>
            <a:ext cx="757084" cy="7472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15BA2115-C44F-3F33-10AD-BB710588428A}"/>
              </a:ext>
            </a:extLst>
          </p:cNvPr>
          <p:cNvSpPr/>
          <p:nvPr/>
        </p:nvSpPr>
        <p:spPr>
          <a:xfrm>
            <a:off x="5884612" y="439010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cxnSp>
        <p:nvCxnSpPr>
          <p:cNvPr id="73" name="Connector: Elbow 72">
            <a:extLst>
              <a:ext uri="{FF2B5EF4-FFF2-40B4-BE49-F238E27FC236}">
                <a16:creationId xmlns:a16="http://schemas.microsoft.com/office/drawing/2014/main" id="{5485E9B3-3152-2B9F-C832-5186B6F1DA31}"/>
              </a:ext>
            </a:extLst>
          </p:cNvPr>
          <p:cNvCxnSpPr>
            <a:endCxn id="64" idx="0"/>
          </p:cNvCxnSpPr>
          <p:nvPr/>
        </p:nvCxnSpPr>
        <p:spPr>
          <a:xfrm>
            <a:off x="3490456" y="3539612"/>
            <a:ext cx="2792364" cy="8504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36863F9-19F5-D356-5839-EC3CB1C5F95A}"/>
              </a:ext>
            </a:extLst>
          </p:cNvPr>
          <p:cNvCxnSpPr>
            <a:cxnSpLocks/>
          </p:cNvCxnSpPr>
          <p:nvPr/>
        </p:nvCxnSpPr>
        <p:spPr>
          <a:xfrm rot="10800000">
            <a:off x="5211098" y="4188541"/>
            <a:ext cx="673515" cy="4227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7F72F722-CC26-69CA-3B33-435BE478CDC8}"/>
              </a:ext>
            </a:extLst>
          </p:cNvPr>
          <p:cNvCxnSpPr/>
          <p:nvPr/>
        </p:nvCxnSpPr>
        <p:spPr>
          <a:xfrm rot="10800000">
            <a:off x="3308557" y="3942735"/>
            <a:ext cx="2118849" cy="245808"/>
          </a:xfrm>
          <a:prstGeom prst="bentConnector3">
            <a:avLst>
              <a:gd name="adj1" fmla="val 9965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8" name="TextBox 87">
            <a:extLst>
              <a:ext uri="{FF2B5EF4-FFF2-40B4-BE49-F238E27FC236}">
                <a16:creationId xmlns:a16="http://schemas.microsoft.com/office/drawing/2014/main" id="{3640D8E4-599A-CD42-FD7E-3D30D0D97DFD}"/>
              </a:ext>
            </a:extLst>
          </p:cNvPr>
          <p:cNvSpPr txBox="1"/>
          <p:nvPr/>
        </p:nvSpPr>
        <p:spPr>
          <a:xfrm>
            <a:off x="5019373" y="3451121"/>
            <a:ext cx="747247" cy="369332"/>
          </a:xfrm>
          <a:prstGeom prst="rect">
            <a:avLst/>
          </a:prstGeom>
          <a:noFill/>
        </p:spPr>
        <p:txBody>
          <a:bodyPr wrap="square" rtlCol="0">
            <a:spAutoFit/>
          </a:bodyPr>
          <a:lstStyle/>
          <a:p>
            <a:r>
              <a:rPr lang="en-IN" dirty="0"/>
              <a:t>calls</a:t>
            </a:r>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cxnSp>
        <p:nvCxnSpPr>
          <p:cNvPr id="94" name="Connector: Elbow 93">
            <a:extLst>
              <a:ext uri="{FF2B5EF4-FFF2-40B4-BE49-F238E27FC236}">
                <a16:creationId xmlns:a16="http://schemas.microsoft.com/office/drawing/2014/main" id="{DBC02E93-3A9F-67FF-A4B4-2658A9F11888}"/>
              </a:ext>
            </a:extLst>
          </p:cNvPr>
          <p:cNvCxnSpPr>
            <a:stCxn id="28" idx="3"/>
          </p:cNvCxnSpPr>
          <p:nvPr/>
        </p:nvCxnSpPr>
        <p:spPr>
          <a:xfrm>
            <a:off x="4557257" y="4591666"/>
            <a:ext cx="1725563" cy="4916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C4680D16-30C2-F0BE-710E-87A2378E7EE3}"/>
              </a:ext>
            </a:extLst>
          </p:cNvPr>
          <p:cNvCxnSpPr>
            <a:endCxn id="30" idx="0"/>
          </p:cNvCxnSpPr>
          <p:nvPr/>
        </p:nvCxnSpPr>
        <p:spPr>
          <a:xfrm>
            <a:off x="6095999" y="5083277"/>
            <a:ext cx="678433" cy="290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1ABB12-285D-E065-175F-AB65920B5A93}"/>
              </a:ext>
            </a:extLst>
          </p:cNvPr>
          <p:cNvSpPr txBox="1"/>
          <p:nvPr/>
        </p:nvSpPr>
        <p:spPr>
          <a:xfrm>
            <a:off x="5810871" y="4980037"/>
            <a:ext cx="747247" cy="369332"/>
          </a:xfrm>
          <a:prstGeom prst="rect">
            <a:avLst/>
          </a:prstGeom>
          <a:noFill/>
        </p:spPr>
        <p:txBody>
          <a:bodyPr wrap="square" rtlCol="0">
            <a:spAutoFit/>
          </a:bodyPr>
          <a:lstStyle/>
          <a:p>
            <a:r>
              <a:rPr lang="en-IN" dirty="0"/>
              <a:t>calls</a:t>
            </a:r>
          </a:p>
        </p:txBody>
      </p:sp>
      <p:sp>
        <p:nvSpPr>
          <p:cNvPr id="100" name="TextBox 99">
            <a:extLst>
              <a:ext uri="{FF2B5EF4-FFF2-40B4-BE49-F238E27FC236}">
                <a16:creationId xmlns:a16="http://schemas.microsoft.com/office/drawing/2014/main" id="{E9F569BE-2B7E-9DAE-82A0-BD6EAEBB8F55}"/>
              </a:ext>
            </a:extLst>
          </p:cNvPr>
          <p:cNvSpPr txBox="1"/>
          <p:nvPr/>
        </p:nvSpPr>
        <p:spPr>
          <a:xfrm>
            <a:off x="4414679" y="6140248"/>
            <a:ext cx="1366684" cy="369332"/>
          </a:xfrm>
          <a:prstGeom prst="rect">
            <a:avLst/>
          </a:prstGeom>
          <a:noFill/>
        </p:spPr>
        <p:txBody>
          <a:bodyPr wrap="square" rtlCol="0">
            <a:spAutoFit/>
          </a:bodyPr>
          <a:lstStyle/>
          <a:p>
            <a:r>
              <a:rPr lang="en-IN" dirty="0"/>
              <a:t>returns 0 </a:t>
            </a:r>
          </a:p>
        </p:txBody>
      </p:sp>
      <p:sp>
        <p:nvSpPr>
          <p:cNvPr id="101" name="TextBox 100">
            <a:extLst>
              <a:ext uri="{FF2B5EF4-FFF2-40B4-BE49-F238E27FC236}">
                <a16:creationId xmlns:a16="http://schemas.microsoft.com/office/drawing/2014/main" id="{6B80B6C9-4330-1F72-BB28-0EE49A1B6FE0}"/>
              </a:ext>
            </a:extLst>
          </p:cNvPr>
          <p:cNvSpPr txBox="1"/>
          <p:nvPr/>
        </p:nvSpPr>
        <p:spPr>
          <a:xfrm>
            <a:off x="3868987" y="5496232"/>
            <a:ext cx="1366684" cy="369332"/>
          </a:xfrm>
          <a:prstGeom prst="rect">
            <a:avLst/>
          </a:prstGeom>
          <a:noFill/>
        </p:spPr>
        <p:txBody>
          <a:bodyPr wrap="square" rtlCol="0">
            <a:spAutoFit/>
          </a:bodyPr>
          <a:lstStyle/>
          <a:p>
            <a:r>
              <a:rPr lang="en-IN" dirty="0"/>
              <a:t>returns 1 </a:t>
            </a:r>
          </a:p>
        </p:txBody>
      </p:sp>
      <p:sp>
        <p:nvSpPr>
          <p:cNvPr id="102" name="TextBox 101">
            <a:extLst>
              <a:ext uri="{FF2B5EF4-FFF2-40B4-BE49-F238E27FC236}">
                <a16:creationId xmlns:a16="http://schemas.microsoft.com/office/drawing/2014/main" id="{E583247F-8939-FC0C-6341-FD04A0D1EA76}"/>
              </a:ext>
            </a:extLst>
          </p:cNvPr>
          <p:cNvSpPr txBox="1"/>
          <p:nvPr/>
        </p:nvSpPr>
        <p:spPr>
          <a:xfrm>
            <a:off x="2472803" y="4621162"/>
            <a:ext cx="1366684" cy="923330"/>
          </a:xfrm>
          <a:prstGeom prst="rect">
            <a:avLst/>
          </a:prstGeom>
          <a:noFill/>
        </p:spPr>
        <p:txBody>
          <a:bodyPr wrap="square" rtlCol="0">
            <a:spAutoFit/>
          </a:bodyPr>
          <a:lstStyle/>
          <a:p>
            <a:r>
              <a:rPr lang="en-IN" dirty="0"/>
              <a:t>r = 1 + 0</a:t>
            </a:r>
          </a:p>
          <a:p>
            <a:r>
              <a:rPr lang="en-IN" dirty="0"/>
              <a:t>cache[2] = 1</a:t>
            </a:r>
          </a:p>
          <a:p>
            <a:r>
              <a:rPr lang="en-IN" dirty="0"/>
              <a:t>returns 1</a:t>
            </a:r>
          </a:p>
        </p:txBody>
      </p:sp>
      <p:sp>
        <p:nvSpPr>
          <p:cNvPr id="103" name="TextBox 102">
            <a:extLst>
              <a:ext uri="{FF2B5EF4-FFF2-40B4-BE49-F238E27FC236}">
                <a16:creationId xmlns:a16="http://schemas.microsoft.com/office/drawing/2014/main" id="{E6E9A02B-579D-3BC4-D2E4-311B2B723234}"/>
              </a:ext>
            </a:extLst>
          </p:cNvPr>
          <p:cNvSpPr txBox="1"/>
          <p:nvPr/>
        </p:nvSpPr>
        <p:spPr>
          <a:xfrm>
            <a:off x="1347009" y="3731340"/>
            <a:ext cx="1366684" cy="923330"/>
          </a:xfrm>
          <a:prstGeom prst="rect">
            <a:avLst/>
          </a:prstGeom>
          <a:noFill/>
        </p:spPr>
        <p:txBody>
          <a:bodyPr wrap="square" rtlCol="0">
            <a:spAutoFit/>
          </a:bodyPr>
          <a:lstStyle/>
          <a:p>
            <a:r>
              <a:rPr lang="en-IN" dirty="0"/>
              <a:t>r = 1 + 1</a:t>
            </a:r>
          </a:p>
          <a:p>
            <a:r>
              <a:rPr lang="en-IN" dirty="0"/>
              <a:t>cache[3] = 2</a:t>
            </a:r>
          </a:p>
          <a:p>
            <a:r>
              <a:rPr lang="en-IN" dirty="0"/>
              <a:t>returns 2</a:t>
            </a:r>
          </a:p>
        </p:txBody>
      </p:sp>
      <p:sp>
        <p:nvSpPr>
          <p:cNvPr id="105" name="TextBox 104">
            <a:extLst>
              <a:ext uri="{FF2B5EF4-FFF2-40B4-BE49-F238E27FC236}">
                <a16:creationId xmlns:a16="http://schemas.microsoft.com/office/drawing/2014/main" id="{C3B2C0B1-03DC-41C3-5199-1A67009EA0F9}"/>
              </a:ext>
            </a:extLst>
          </p:cNvPr>
          <p:cNvSpPr txBox="1"/>
          <p:nvPr/>
        </p:nvSpPr>
        <p:spPr>
          <a:xfrm>
            <a:off x="4365517" y="4114797"/>
            <a:ext cx="1366684" cy="369332"/>
          </a:xfrm>
          <a:prstGeom prst="rect">
            <a:avLst/>
          </a:prstGeom>
          <a:noFill/>
        </p:spPr>
        <p:txBody>
          <a:bodyPr wrap="square" rtlCol="0">
            <a:spAutoFit/>
          </a:bodyPr>
          <a:lstStyle/>
          <a:p>
            <a:r>
              <a:rPr lang="en-IN" dirty="0"/>
              <a:t>returns 1 </a:t>
            </a:r>
          </a:p>
        </p:txBody>
      </p:sp>
      <p:sp>
        <p:nvSpPr>
          <p:cNvPr id="110" name="Rectangle 109">
            <a:extLst>
              <a:ext uri="{FF2B5EF4-FFF2-40B4-BE49-F238E27FC236}">
                <a16:creationId xmlns:a16="http://schemas.microsoft.com/office/drawing/2014/main" id="{82444B5A-0B33-6DC2-9907-9E1986057427}"/>
              </a:ext>
            </a:extLst>
          </p:cNvPr>
          <p:cNvSpPr/>
          <p:nvPr/>
        </p:nvSpPr>
        <p:spPr>
          <a:xfrm>
            <a:off x="6587620" y="355927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cxnSp>
        <p:nvCxnSpPr>
          <p:cNvPr id="127" name="Connector: Elbow 126">
            <a:extLst>
              <a:ext uri="{FF2B5EF4-FFF2-40B4-BE49-F238E27FC236}">
                <a16:creationId xmlns:a16="http://schemas.microsoft.com/office/drawing/2014/main" id="{B23DB480-5FEA-C7CE-2BC5-6A0B3D51946E}"/>
              </a:ext>
            </a:extLst>
          </p:cNvPr>
          <p:cNvCxnSpPr/>
          <p:nvPr/>
        </p:nvCxnSpPr>
        <p:spPr>
          <a:xfrm>
            <a:off x="2335164" y="2610461"/>
            <a:ext cx="2079515" cy="47748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5156B1FD-7A77-43C5-264E-5204023AC3C7}"/>
              </a:ext>
            </a:extLst>
          </p:cNvPr>
          <p:cNvCxnSpPr>
            <a:cxnSpLocks/>
            <a:endCxn id="110" idx="0"/>
          </p:cNvCxnSpPr>
          <p:nvPr/>
        </p:nvCxnSpPr>
        <p:spPr>
          <a:xfrm>
            <a:off x="4031226" y="3078115"/>
            <a:ext cx="2954602" cy="481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BAB7F56E-A770-00B4-9B62-04E122B04411}"/>
              </a:ext>
            </a:extLst>
          </p:cNvPr>
          <p:cNvSpPr txBox="1"/>
          <p:nvPr/>
        </p:nvSpPr>
        <p:spPr>
          <a:xfrm>
            <a:off x="5904280" y="2772691"/>
            <a:ext cx="747247" cy="369332"/>
          </a:xfrm>
          <a:prstGeom prst="rect">
            <a:avLst/>
          </a:prstGeom>
          <a:noFill/>
        </p:spPr>
        <p:txBody>
          <a:bodyPr wrap="square" rtlCol="0">
            <a:spAutoFit/>
          </a:bodyPr>
          <a:lstStyle/>
          <a:p>
            <a:r>
              <a:rPr lang="en-IN"/>
              <a:t>calls</a:t>
            </a:r>
            <a:endParaRPr lang="en-IN" dirty="0"/>
          </a:p>
        </p:txBody>
      </p:sp>
    </p:spTree>
    <p:extLst>
      <p:ext uri="{BB962C8B-B14F-4D97-AF65-F5344CB8AC3E}">
        <p14:creationId xmlns:p14="http://schemas.microsoft.com/office/powerpoint/2010/main" val="3817157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0" name="Rectangle 29">
            <a:extLst>
              <a:ext uri="{FF2B5EF4-FFF2-40B4-BE49-F238E27FC236}">
                <a16:creationId xmlns:a16="http://schemas.microsoft.com/office/drawing/2014/main" id="{1925676A-D882-1C84-00FA-5ED8DA5C35A6}"/>
              </a:ext>
            </a:extLst>
          </p:cNvPr>
          <p:cNvSpPr/>
          <p:nvPr/>
        </p:nvSpPr>
        <p:spPr>
          <a:xfrm>
            <a:off x="6376224" y="537333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fib(0)</a:t>
            </a:r>
            <a:endParaRPr lang="en-IN" sz="1600" dirty="0"/>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D717CE4-4EBC-C312-16CD-DE10C4D10DF4}"/>
              </a:ext>
            </a:extLst>
          </p:cNvPr>
          <p:cNvCxnSpPr>
            <a:stCxn id="29" idx="1"/>
            <a:endCxn id="28" idx="2"/>
          </p:cNvCxnSpPr>
          <p:nvPr/>
        </p:nvCxnSpPr>
        <p:spPr>
          <a:xfrm rot="10800000">
            <a:off x="4159050" y="4793228"/>
            <a:ext cx="727587" cy="786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2C1A2F-9EFD-150C-B96F-4F23C7AAA4EB}"/>
              </a:ext>
            </a:extLst>
          </p:cNvPr>
          <p:cNvCxnSpPr>
            <a:stCxn id="30" idx="1"/>
          </p:cNvCxnSpPr>
          <p:nvPr/>
        </p:nvCxnSpPr>
        <p:spPr>
          <a:xfrm rot="10800000" flipV="1">
            <a:off x="6096000" y="5574895"/>
            <a:ext cx="280224" cy="6292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882EBC5-8168-8047-48CE-5477911B4944}"/>
              </a:ext>
            </a:extLst>
          </p:cNvPr>
          <p:cNvCxnSpPr/>
          <p:nvPr/>
        </p:nvCxnSpPr>
        <p:spPr>
          <a:xfrm rot="10800000">
            <a:off x="3760842" y="4793228"/>
            <a:ext cx="2335159" cy="1381431"/>
          </a:xfrm>
          <a:prstGeom prst="bentConnector3">
            <a:avLst>
              <a:gd name="adj1" fmla="val 996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880019-CF37-4E97-707F-5B4F00992AD0}"/>
              </a:ext>
            </a:extLst>
          </p:cNvPr>
          <p:cNvCxnSpPr>
            <a:stCxn id="28" idx="1"/>
            <a:endCxn id="27" idx="2"/>
          </p:cNvCxnSpPr>
          <p:nvPr/>
        </p:nvCxnSpPr>
        <p:spPr>
          <a:xfrm rot="10800000">
            <a:off x="3092249" y="3942736"/>
            <a:ext cx="668593"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53FEA7D-97FB-9B18-4A69-8AECCE313792}"/>
              </a:ext>
            </a:extLst>
          </p:cNvPr>
          <p:cNvCxnSpPr>
            <a:stCxn id="27" idx="1"/>
            <a:endCxn id="26" idx="2"/>
          </p:cNvCxnSpPr>
          <p:nvPr/>
        </p:nvCxnSpPr>
        <p:spPr>
          <a:xfrm rot="10800000">
            <a:off x="1936956" y="2993920"/>
            <a:ext cx="757084" cy="7472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15BA2115-C44F-3F33-10AD-BB710588428A}"/>
              </a:ext>
            </a:extLst>
          </p:cNvPr>
          <p:cNvSpPr/>
          <p:nvPr/>
        </p:nvSpPr>
        <p:spPr>
          <a:xfrm>
            <a:off x="5884612" y="439010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cxnSp>
        <p:nvCxnSpPr>
          <p:cNvPr id="73" name="Connector: Elbow 72">
            <a:extLst>
              <a:ext uri="{FF2B5EF4-FFF2-40B4-BE49-F238E27FC236}">
                <a16:creationId xmlns:a16="http://schemas.microsoft.com/office/drawing/2014/main" id="{5485E9B3-3152-2B9F-C832-5186B6F1DA31}"/>
              </a:ext>
            </a:extLst>
          </p:cNvPr>
          <p:cNvCxnSpPr>
            <a:endCxn id="64" idx="0"/>
          </p:cNvCxnSpPr>
          <p:nvPr/>
        </p:nvCxnSpPr>
        <p:spPr>
          <a:xfrm>
            <a:off x="3490456" y="3539612"/>
            <a:ext cx="2792364" cy="8504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36863F9-19F5-D356-5839-EC3CB1C5F95A}"/>
              </a:ext>
            </a:extLst>
          </p:cNvPr>
          <p:cNvCxnSpPr>
            <a:cxnSpLocks/>
          </p:cNvCxnSpPr>
          <p:nvPr/>
        </p:nvCxnSpPr>
        <p:spPr>
          <a:xfrm rot="10800000">
            <a:off x="5211098" y="4188541"/>
            <a:ext cx="673515" cy="4227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7F72F722-CC26-69CA-3B33-435BE478CDC8}"/>
              </a:ext>
            </a:extLst>
          </p:cNvPr>
          <p:cNvCxnSpPr/>
          <p:nvPr/>
        </p:nvCxnSpPr>
        <p:spPr>
          <a:xfrm rot="10800000">
            <a:off x="3308557" y="3942735"/>
            <a:ext cx="2118849" cy="245808"/>
          </a:xfrm>
          <a:prstGeom prst="bentConnector3">
            <a:avLst>
              <a:gd name="adj1" fmla="val 9965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8" name="TextBox 87">
            <a:extLst>
              <a:ext uri="{FF2B5EF4-FFF2-40B4-BE49-F238E27FC236}">
                <a16:creationId xmlns:a16="http://schemas.microsoft.com/office/drawing/2014/main" id="{3640D8E4-599A-CD42-FD7E-3D30D0D97DFD}"/>
              </a:ext>
            </a:extLst>
          </p:cNvPr>
          <p:cNvSpPr txBox="1"/>
          <p:nvPr/>
        </p:nvSpPr>
        <p:spPr>
          <a:xfrm>
            <a:off x="5019373" y="3451121"/>
            <a:ext cx="747247" cy="369332"/>
          </a:xfrm>
          <a:prstGeom prst="rect">
            <a:avLst/>
          </a:prstGeom>
          <a:noFill/>
        </p:spPr>
        <p:txBody>
          <a:bodyPr wrap="square" rtlCol="0">
            <a:spAutoFit/>
          </a:bodyPr>
          <a:lstStyle/>
          <a:p>
            <a:r>
              <a:rPr lang="en-IN" dirty="0"/>
              <a:t>calls</a:t>
            </a:r>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cxnSp>
        <p:nvCxnSpPr>
          <p:cNvPr id="94" name="Connector: Elbow 93">
            <a:extLst>
              <a:ext uri="{FF2B5EF4-FFF2-40B4-BE49-F238E27FC236}">
                <a16:creationId xmlns:a16="http://schemas.microsoft.com/office/drawing/2014/main" id="{DBC02E93-3A9F-67FF-A4B4-2658A9F11888}"/>
              </a:ext>
            </a:extLst>
          </p:cNvPr>
          <p:cNvCxnSpPr>
            <a:stCxn id="28" idx="3"/>
          </p:cNvCxnSpPr>
          <p:nvPr/>
        </p:nvCxnSpPr>
        <p:spPr>
          <a:xfrm>
            <a:off x="4557257" y="4591666"/>
            <a:ext cx="1725563" cy="4916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C4680D16-30C2-F0BE-710E-87A2378E7EE3}"/>
              </a:ext>
            </a:extLst>
          </p:cNvPr>
          <p:cNvCxnSpPr>
            <a:endCxn id="30" idx="0"/>
          </p:cNvCxnSpPr>
          <p:nvPr/>
        </p:nvCxnSpPr>
        <p:spPr>
          <a:xfrm>
            <a:off x="6095999" y="5083277"/>
            <a:ext cx="678433" cy="290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1ABB12-285D-E065-175F-AB65920B5A93}"/>
              </a:ext>
            </a:extLst>
          </p:cNvPr>
          <p:cNvSpPr txBox="1"/>
          <p:nvPr/>
        </p:nvSpPr>
        <p:spPr>
          <a:xfrm>
            <a:off x="5810871" y="4980037"/>
            <a:ext cx="747247" cy="369332"/>
          </a:xfrm>
          <a:prstGeom prst="rect">
            <a:avLst/>
          </a:prstGeom>
          <a:noFill/>
        </p:spPr>
        <p:txBody>
          <a:bodyPr wrap="square" rtlCol="0">
            <a:spAutoFit/>
          </a:bodyPr>
          <a:lstStyle/>
          <a:p>
            <a:r>
              <a:rPr lang="en-IN" dirty="0"/>
              <a:t>calls</a:t>
            </a:r>
          </a:p>
        </p:txBody>
      </p:sp>
      <p:sp>
        <p:nvSpPr>
          <p:cNvPr id="100" name="TextBox 99">
            <a:extLst>
              <a:ext uri="{FF2B5EF4-FFF2-40B4-BE49-F238E27FC236}">
                <a16:creationId xmlns:a16="http://schemas.microsoft.com/office/drawing/2014/main" id="{E9F569BE-2B7E-9DAE-82A0-BD6EAEBB8F55}"/>
              </a:ext>
            </a:extLst>
          </p:cNvPr>
          <p:cNvSpPr txBox="1"/>
          <p:nvPr/>
        </p:nvSpPr>
        <p:spPr>
          <a:xfrm>
            <a:off x="4414679" y="6140248"/>
            <a:ext cx="1366684" cy="369332"/>
          </a:xfrm>
          <a:prstGeom prst="rect">
            <a:avLst/>
          </a:prstGeom>
          <a:noFill/>
        </p:spPr>
        <p:txBody>
          <a:bodyPr wrap="square" rtlCol="0">
            <a:spAutoFit/>
          </a:bodyPr>
          <a:lstStyle/>
          <a:p>
            <a:r>
              <a:rPr lang="en-IN" dirty="0"/>
              <a:t>returns 0 </a:t>
            </a:r>
          </a:p>
        </p:txBody>
      </p:sp>
      <p:sp>
        <p:nvSpPr>
          <p:cNvPr id="101" name="TextBox 100">
            <a:extLst>
              <a:ext uri="{FF2B5EF4-FFF2-40B4-BE49-F238E27FC236}">
                <a16:creationId xmlns:a16="http://schemas.microsoft.com/office/drawing/2014/main" id="{6B80B6C9-4330-1F72-BB28-0EE49A1B6FE0}"/>
              </a:ext>
            </a:extLst>
          </p:cNvPr>
          <p:cNvSpPr txBox="1"/>
          <p:nvPr/>
        </p:nvSpPr>
        <p:spPr>
          <a:xfrm>
            <a:off x="3868987" y="5496232"/>
            <a:ext cx="1366684" cy="369332"/>
          </a:xfrm>
          <a:prstGeom prst="rect">
            <a:avLst/>
          </a:prstGeom>
          <a:noFill/>
        </p:spPr>
        <p:txBody>
          <a:bodyPr wrap="square" rtlCol="0">
            <a:spAutoFit/>
          </a:bodyPr>
          <a:lstStyle/>
          <a:p>
            <a:r>
              <a:rPr lang="en-IN" dirty="0"/>
              <a:t>returns 1 </a:t>
            </a:r>
          </a:p>
        </p:txBody>
      </p:sp>
      <p:sp>
        <p:nvSpPr>
          <p:cNvPr id="102" name="TextBox 101">
            <a:extLst>
              <a:ext uri="{FF2B5EF4-FFF2-40B4-BE49-F238E27FC236}">
                <a16:creationId xmlns:a16="http://schemas.microsoft.com/office/drawing/2014/main" id="{E583247F-8939-FC0C-6341-FD04A0D1EA76}"/>
              </a:ext>
            </a:extLst>
          </p:cNvPr>
          <p:cNvSpPr txBox="1"/>
          <p:nvPr/>
        </p:nvSpPr>
        <p:spPr>
          <a:xfrm>
            <a:off x="2472803" y="4621162"/>
            <a:ext cx="1366684" cy="923330"/>
          </a:xfrm>
          <a:prstGeom prst="rect">
            <a:avLst/>
          </a:prstGeom>
          <a:noFill/>
        </p:spPr>
        <p:txBody>
          <a:bodyPr wrap="square" rtlCol="0">
            <a:spAutoFit/>
          </a:bodyPr>
          <a:lstStyle/>
          <a:p>
            <a:r>
              <a:rPr lang="en-IN" dirty="0"/>
              <a:t>r = 1 + 0</a:t>
            </a:r>
          </a:p>
          <a:p>
            <a:r>
              <a:rPr lang="en-IN" dirty="0"/>
              <a:t>cache[2] = 1</a:t>
            </a:r>
          </a:p>
          <a:p>
            <a:r>
              <a:rPr lang="en-IN" dirty="0"/>
              <a:t>returns 1</a:t>
            </a:r>
          </a:p>
        </p:txBody>
      </p:sp>
      <p:sp>
        <p:nvSpPr>
          <p:cNvPr id="103" name="TextBox 102">
            <a:extLst>
              <a:ext uri="{FF2B5EF4-FFF2-40B4-BE49-F238E27FC236}">
                <a16:creationId xmlns:a16="http://schemas.microsoft.com/office/drawing/2014/main" id="{E6E9A02B-579D-3BC4-D2E4-311B2B723234}"/>
              </a:ext>
            </a:extLst>
          </p:cNvPr>
          <p:cNvSpPr txBox="1"/>
          <p:nvPr/>
        </p:nvSpPr>
        <p:spPr>
          <a:xfrm>
            <a:off x="1347009" y="3731340"/>
            <a:ext cx="1366684" cy="923330"/>
          </a:xfrm>
          <a:prstGeom prst="rect">
            <a:avLst/>
          </a:prstGeom>
          <a:noFill/>
        </p:spPr>
        <p:txBody>
          <a:bodyPr wrap="square" rtlCol="0">
            <a:spAutoFit/>
          </a:bodyPr>
          <a:lstStyle/>
          <a:p>
            <a:r>
              <a:rPr lang="en-IN" dirty="0"/>
              <a:t>r = 1 + 1</a:t>
            </a:r>
          </a:p>
          <a:p>
            <a:r>
              <a:rPr lang="en-IN" dirty="0"/>
              <a:t>cache[3] = 2</a:t>
            </a:r>
          </a:p>
          <a:p>
            <a:r>
              <a:rPr lang="en-IN" dirty="0"/>
              <a:t>returns 2</a:t>
            </a:r>
          </a:p>
        </p:txBody>
      </p:sp>
      <p:sp>
        <p:nvSpPr>
          <p:cNvPr id="105" name="TextBox 104">
            <a:extLst>
              <a:ext uri="{FF2B5EF4-FFF2-40B4-BE49-F238E27FC236}">
                <a16:creationId xmlns:a16="http://schemas.microsoft.com/office/drawing/2014/main" id="{C3B2C0B1-03DC-41C3-5199-1A67009EA0F9}"/>
              </a:ext>
            </a:extLst>
          </p:cNvPr>
          <p:cNvSpPr txBox="1"/>
          <p:nvPr/>
        </p:nvSpPr>
        <p:spPr>
          <a:xfrm>
            <a:off x="4365517" y="4114797"/>
            <a:ext cx="1366684" cy="369332"/>
          </a:xfrm>
          <a:prstGeom prst="rect">
            <a:avLst/>
          </a:prstGeom>
          <a:noFill/>
        </p:spPr>
        <p:txBody>
          <a:bodyPr wrap="square" rtlCol="0">
            <a:spAutoFit/>
          </a:bodyPr>
          <a:lstStyle/>
          <a:p>
            <a:r>
              <a:rPr lang="en-IN" dirty="0"/>
              <a:t>returns 1 </a:t>
            </a:r>
          </a:p>
        </p:txBody>
      </p:sp>
      <p:sp>
        <p:nvSpPr>
          <p:cNvPr id="110" name="Rectangle 109">
            <a:extLst>
              <a:ext uri="{FF2B5EF4-FFF2-40B4-BE49-F238E27FC236}">
                <a16:creationId xmlns:a16="http://schemas.microsoft.com/office/drawing/2014/main" id="{82444B5A-0B33-6DC2-9907-9E1986057427}"/>
              </a:ext>
            </a:extLst>
          </p:cNvPr>
          <p:cNvSpPr/>
          <p:nvPr/>
        </p:nvSpPr>
        <p:spPr>
          <a:xfrm>
            <a:off x="6587620" y="3549446"/>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cxnSp>
        <p:nvCxnSpPr>
          <p:cNvPr id="127" name="Connector: Elbow 126">
            <a:extLst>
              <a:ext uri="{FF2B5EF4-FFF2-40B4-BE49-F238E27FC236}">
                <a16:creationId xmlns:a16="http://schemas.microsoft.com/office/drawing/2014/main" id="{B23DB480-5FEA-C7CE-2BC5-6A0B3D51946E}"/>
              </a:ext>
            </a:extLst>
          </p:cNvPr>
          <p:cNvCxnSpPr/>
          <p:nvPr/>
        </p:nvCxnSpPr>
        <p:spPr>
          <a:xfrm>
            <a:off x="2335164" y="2600629"/>
            <a:ext cx="2079515" cy="47748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5156B1FD-7A77-43C5-264E-5204023AC3C7}"/>
              </a:ext>
            </a:extLst>
          </p:cNvPr>
          <p:cNvCxnSpPr>
            <a:endCxn id="110" idx="0"/>
          </p:cNvCxnSpPr>
          <p:nvPr/>
        </p:nvCxnSpPr>
        <p:spPr>
          <a:xfrm>
            <a:off x="4031226" y="3068283"/>
            <a:ext cx="2954602" cy="481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691EFF5B-626F-AA9A-ECC3-2267C73BB930}"/>
              </a:ext>
            </a:extLst>
          </p:cNvPr>
          <p:cNvCxnSpPr>
            <a:cxnSpLocks/>
          </p:cNvCxnSpPr>
          <p:nvPr/>
        </p:nvCxnSpPr>
        <p:spPr>
          <a:xfrm rot="10800000">
            <a:off x="6425384" y="3367546"/>
            <a:ext cx="152405" cy="3736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EFC06854-D670-2BE1-9229-075ADEBF01FA}"/>
              </a:ext>
            </a:extLst>
          </p:cNvPr>
          <p:cNvCxnSpPr/>
          <p:nvPr/>
        </p:nvCxnSpPr>
        <p:spPr>
          <a:xfrm rot="10800000">
            <a:off x="2168012" y="2994544"/>
            <a:ext cx="4259836" cy="373004"/>
          </a:xfrm>
          <a:prstGeom prst="bentConnector3">
            <a:avLst>
              <a:gd name="adj1" fmla="val 100086"/>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BAB7F56E-A770-00B4-9B62-04E122B04411}"/>
              </a:ext>
            </a:extLst>
          </p:cNvPr>
          <p:cNvSpPr txBox="1"/>
          <p:nvPr/>
        </p:nvSpPr>
        <p:spPr>
          <a:xfrm>
            <a:off x="5904280" y="2762859"/>
            <a:ext cx="747247" cy="369332"/>
          </a:xfrm>
          <a:prstGeom prst="rect">
            <a:avLst/>
          </a:prstGeom>
          <a:noFill/>
        </p:spPr>
        <p:txBody>
          <a:bodyPr wrap="square" rtlCol="0">
            <a:spAutoFit/>
          </a:bodyPr>
          <a:lstStyle/>
          <a:p>
            <a:r>
              <a:rPr lang="en-IN"/>
              <a:t>calls</a:t>
            </a:r>
            <a:endParaRPr lang="en-IN" dirty="0"/>
          </a:p>
        </p:txBody>
      </p:sp>
      <p:sp>
        <p:nvSpPr>
          <p:cNvPr id="141" name="TextBox 140">
            <a:extLst>
              <a:ext uri="{FF2B5EF4-FFF2-40B4-BE49-F238E27FC236}">
                <a16:creationId xmlns:a16="http://schemas.microsoft.com/office/drawing/2014/main" id="{FA8A99D6-1310-5927-4F68-985F34C4ED17}"/>
              </a:ext>
            </a:extLst>
          </p:cNvPr>
          <p:cNvSpPr txBox="1"/>
          <p:nvPr/>
        </p:nvSpPr>
        <p:spPr>
          <a:xfrm>
            <a:off x="4213116" y="3077492"/>
            <a:ext cx="2396631" cy="369332"/>
          </a:xfrm>
          <a:prstGeom prst="rect">
            <a:avLst/>
          </a:prstGeom>
          <a:noFill/>
        </p:spPr>
        <p:txBody>
          <a:bodyPr wrap="square" rtlCol="0">
            <a:spAutoFit/>
          </a:bodyPr>
          <a:lstStyle/>
          <a:p>
            <a:r>
              <a:rPr lang="en-IN" dirty="0"/>
              <a:t>returns cache[2] = 1 </a:t>
            </a:r>
          </a:p>
        </p:txBody>
      </p:sp>
    </p:spTree>
    <p:extLst>
      <p:ext uri="{BB962C8B-B14F-4D97-AF65-F5344CB8AC3E}">
        <p14:creationId xmlns:p14="http://schemas.microsoft.com/office/powerpoint/2010/main" val="2420408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0" name="Rectangle 29">
            <a:extLst>
              <a:ext uri="{FF2B5EF4-FFF2-40B4-BE49-F238E27FC236}">
                <a16:creationId xmlns:a16="http://schemas.microsoft.com/office/drawing/2014/main" id="{1925676A-D882-1C84-00FA-5ED8DA5C35A6}"/>
              </a:ext>
            </a:extLst>
          </p:cNvPr>
          <p:cNvSpPr/>
          <p:nvPr/>
        </p:nvSpPr>
        <p:spPr>
          <a:xfrm>
            <a:off x="6376224" y="537333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fib(0)</a:t>
            </a:r>
            <a:endParaRPr lang="en-IN" sz="1600" dirty="0"/>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D717CE4-4EBC-C312-16CD-DE10C4D10DF4}"/>
              </a:ext>
            </a:extLst>
          </p:cNvPr>
          <p:cNvCxnSpPr>
            <a:stCxn id="29" idx="1"/>
            <a:endCxn id="28" idx="2"/>
          </p:cNvCxnSpPr>
          <p:nvPr/>
        </p:nvCxnSpPr>
        <p:spPr>
          <a:xfrm rot="10800000">
            <a:off x="4159050" y="4793228"/>
            <a:ext cx="727587" cy="786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2C1A2F-9EFD-150C-B96F-4F23C7AAA4EB}"/>
              </a:ext>
            </a:extLst>
          </p:cNvPr>
          <p:cNvCxnSpPr>
            <a:stCxn id="30" idx="1"/>
          </p:cNvCxnSpPr>
          <p:nvPr/>
        </p:nvCxnSpPr>
        <p:spPr>
          <a:xfrm rot="10800000" flipV="1">
            <a:off x="6096000" y="5574895"/>
            <a:ext cx="280224" cy="6292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882EBC5-8168-8047-48CE-5477911B4944}"/>
              </a:ext>
            </a:extLst>
          </p:cNvPr>
          <p:cNvCxnSpPr/>
          <p:nvPr/>
        </p:nvCxnSpPr>
        <p:spPr>
          <a:xfrm rot="10800000">
            <a:off x="3760842" y="4793228"/>
            <a:ext cx="2335159" cy="1381431"/>
          </a:xfrm>
          <a:prstGeom prst="bentConnector3">
            <a:avLst>
              <a:gd name="adj1" fmla="val 996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880019-CF37-4E97-707F-5B4F00992AD0}"/>
              </a:ext>
            </a:extLst>
          </p:cNvPr>
          <p:cNvCxnSpPr>
            <a:stCxn id="28" idx="1"/>
            <a:endCxn id="27" idx="2"/>
          </p:cNvCxnSpPr>
          <p:nvPr/>
        </p:nvCxnSpPr>
        <p:spPr>
          <a:xfrm rot="10800000">
            <a:off x="3092249" y="3942736"/>
            <a:ext cx="668593"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53FEA7D-97FB-9B18-4A69-8AECCE313792}"/>
              </a:ext>
            </a:extLst>
          </p:cNvPr>
          <p:cNvCxnSpPr>
            <a:stCxn id="27" idx="1"/>
            <a:endCxn id="26" idx="2"/>
          </p:cNvCxnSpPr>
          <p:nvPr/>
        </p:nvCxnSpPr>
        <p:spPr>
          <a:xfrm rot="10800000">
            <a:off x="1936956" y="2993920"/>
            <a:ext cx="757084" cy="7472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DE90563D-817B-95C8-8A77-D0675E2C08FF}"/>
              </a:ext>
            </a:extLst>
          </p:cNvPr>
          <p:cNvCxnSpPr>
            <a:stCxn id="26" idx="1"/>
            <a:endCxn id="3" idx="2"/>
          </p:cNvCxnSpPr>
          <p:nvPr/>
        </p:nvCxnSpPr>
        <p:spPr>
          <a:xfrm rot="10800000">
            <a:off x="614516" y="2143429"/>
            <a:ext cx="924232"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15BA2115-C44F-3F33-10AD-BB710588428A}"/>
              </a:ext>
            </a:extLst>
          </p:cNvPr>
          <p:cNvSpPr/>
          <p:nvPr/>
        </p:nvSpPr>
        <p:spPr>
          <a:xfrm>
            <a:off x="5884612" y="439010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cxnSp>
        <p:nvCxnSpPr>
          <p:cNvPr id="73" name="Connector: Elbow 72">
            <a:extLst>
              <a:ext uri="{FF2B5EF4-FFF2-40B4-BE49-F238E27FC236}">
                <a16:creationId xmlns:a16="http://schemas.microsoft.com/office/drawing/2014/main" id="{5485E9B3-3152-2B9F-C832-5186B6F1DA31}"/>
              </a:ext>
            </a:extLst>
          </p:cNvPr>
          <p:cNvCxnSpPr>
            <a:endCxn id="64" idx="0"/>
          </p:cNvCxnSpPr>
          <p:nvPr/>
        </p:nvCxnSpPr>
        <p:spPr>
          <a:xfrm>
            <a:off x="3490456" y="3539612"/>
            <a:ext cx="2792364" cy="8504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36863F9-19F5-D356-5839-EC3CB1C5F95A}"/>
              </a:ext>
            </a:extLst>
          </p:cNvPr>
          <p:cNvCxnSpPr>
            <a:cxnSpLocks/>
          </p:cNvCxnSpPr>
          <p:nvPr/>
        </p:nvCxnSpPr>
        <p:spPr>
          <a:xfrm rot="10800000">
            <a:off x="5211098" y="4188541"/>
            <a:ext cx="673515" cy="4227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7F72F722-CC26-69CA-3B33-435BE478CDC8}"/>
              </a:ext>
            </a:extLst>
          </p:cNvPr>
          <p:cNvCxnSpPr/>
          <p:nvPr/>
        </p:nvCxnSpPr>
        <p:spPr>
          <a:xfrm rot="10800000">
            <a:off x="3308557" y="3942735"/>
            <a:ext cx="2118849" cy="245808"/>
          </a:xfrm>
          <a:prstGeom prst="bentConnector3">
            <a:avLst>
              <a:gd name="adj1" fmla="val 9965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8" name="TextBox 87">
            <a:extLst>
              <a:ext uri="{FF2B5EF4-FFF2-40B4-BE49-F238E27FC236}">
                <a16:creationId xmlns:a16="http://schemas.microsoft.com/office/drawing/2014/main" id="{3640D8E4-599A-CD42-FD7E-3D30D0D97DFD}"/>
              </a:ext>
            </a:extLst>
          </p:cNvPr>
          <p:cNvSpPr txBox="1"/>
          <p:nvPr/>
        </p:nvSpPr>
        <p:spPr>
          <a:xfrm>
            <a:off x="5019373" y="3451121"/>
            <a:ext cx="747247" cy="369332"/>
          </a:xfrm>
          <a:prstGeom prst="rect">
            <a:avLst/>
          </a:prstGeom>
          <a:noFill/>
        </p:spPr>
        <p:txBody>
          <a:bodyPr wrap="square" rtlCol="0">
            <a:spAutoFit/>
          </a:bodyPr>
          <a:lstStyle/>
          <a:p>
            <a:r>
              <a:rPr lang="en-IN" dirty="0"/>
              <a:t>calls</a:t>
            </a:r>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cxnSp>
        <p:nvCxnSpPr>
          <p:cNvPr id="94" name="Connector: Elbow 93">
            <a:extLst>
              <a:ext uri="{FF2B5EF4-FFF2-40B4-BE49-F238E27FC236}">
                <a16:creationId xmlns:a16="http://schemas.microsoft.com/office/drawing/2014/main" id="{DBC02E93-3A9F-67FF-A4B4-2658A9F11888}"/>
              </a:ext>
            </a:extLst>
          </p:cNvPr>
          <p:cNvCxnSpPr>
            <a:stCxn id="28" idx="3"/>
          </p:cNvCxnSpPr>
          <p:nvPr/>
        </p:nvCxnSpPr>
        <p:spPr>
          <a:xfrm>
            <a:off x="4557257" y="4591666"/>
            <a:ext cx="1725563" cy="4916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C4680D16-30C2-F0BE-710E-87A2378E7EE3}"/>
              </a:ext>
            </a:extLst>
          </p:cNvPr>
          <p:cNvCxnSpPr>
            <a:endCxn id="30" idx="0"/>
          </p:cNvCxnSpPr>
          <p:nvPr/>
        </p:nvCxnSpPr>
        <p:spPr>
          <a:xfrm>
            <a:off x="6095999" y="5083277"/>
            <a:ext cx="678433" cy="290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1ABB12-285D-E065-175F-AB65920B5A93}"/>
              </a:ext>
            </a:extLst>
          </p:cNvPr>
          <p:cNvSpPr txBox="1"/>
          <p:nvPr/>
        </p:nvSpPr>
        <p:spPr>
          <a:xfrm>
            <a:off x="5810871" y="4980037"/>
            <a:ext cx="747247" cy="369332"/>
          </a:xfrm>
          <a:prstGeom prst="rect">
            <a:avLst/>
          </a:prstGeom>
          <a:noFill/>
        </p:spPr>
        <p:txBody>
          <a:bodyPr wrap="square" rtlCol="0">
            <a:spAutoFit/>
          </a:bodyPr>
          <a:lstStyle/>
          <a:p>
            <a:r>
              <a:rPr lang="en-IN" dirty="0"/>
              <a:t>calls</a:t>
            </a:r>
          </a:p>
        </p:txBody>
      </p:sp>
      <p:sp>
        <p:nvSpPr>
          <p:cNvPr id="100" name="TextBox 99">
            <a:extLst>
              <a:ext uri="{FF2B5EF4-FFF2-40B4-BE49-F238E27FC236}">
                <a16:creationId xmlns:a16="http://schemas.microsoft.com/office/drawing/2014/main" id="{E9F569BE-2B7E-9DAE-82A0-BD6EAEBB8F55}"/>
              </a:ext>
            </a:extLst>
          </p:cNvPr>
          <p:cNvSpPr txBox="1"/>
          <p:nvPr/>
        </p:nvSpPr>
        <p:spPr>
          <a:xfrm>
            <a:off x="4414679" y="6140248"/>
            <a:ext cx="1366684" cy="369332"/>
          </a:xfrm>
          <a:prstGeom prst="rect">
            <a:avLst/>
          </a:prstGeom>
          <a:noFill/>
        </p:spPr>
        <p:txBody>
          <a:bodyPr wrap="square" rtlCol="0">
            <a:spAutoFit/>
          </a:bodyPr>
          <a:lstStyle/>
          <a:p>
            <a:r>
              <a:rPr lang="en-IN" dirty="0"/>
              <a:t>returns 0 </a:t>
            </a:r>
          </a:p>
        </p:txBody>
      </p:sp>
      <p:sp>
        <p:nvSpPr>
          <p:cNvPr id="101" name="TextBox 100">
            <a:extLst>
              <a:ext uri="{FF2B5EF4-FFF2-40B4-BE49-F238E27FC236}">
                <a16:creationId xmlns:a16="http://schemas.microsoft.com/office/drawing/2014/main" id="{6B80B6C9-4330-1F72-BB28-0EE49A1B6FE0}"/>
              </a:ext>
            </a:extLst>
          </p:cNvPr>
          <p:cNvSpPr txBox="1"/>
          <p:nvPr/>
        </p:nvSpPr>
        <p:spPr>
          <a:xfrm>
            <a:off x="3868987" y="5496232"/>
            <a:ext cx="1366684" cy="369332"/>
          </a:xfrm>
          <a:prstGeom prst="rect">
            <a:avLst/>
          </a:prstGeom>
          <a:noFill/>
        </p:spPr>
        <p:txBody>
          <a:bodyPr wrap="square" rtlCol="0">
            <a:spAutoFit/>
          </a:bodyPr>
          <a:lstStyle/>
          <a:p>
            <a:r>
              <a:rPr lang="en-IN" dirty="0"/>
              <a:t>returns 1 </a:t>
            </a:r>
          </a:p>
        </p:txBody>
      </p:sp>
      <p:sp>
        <p:nvSpPr>
          <p:cNvPr id="102" name="TextBox 101">
            <a:extLst>
              <a:ext uri="{FF2B5EF4-FFF2-40B4-BE49-F238E27FC236}">
                <a16:creationId xmlns:a16="http://schemas.microsoft.com/office/drawing/2014/main" id="{E583247F-8939-FC0C-6341-FD04A0D1EA76}"/>
              </a:ext>
            </a:extLst>
          </p:cNvPr>
          <p:cNvSpPr txBox="1"/>
          <p:nvPr/>
        </p:nvSpPr>
        <p:spPr>
          <a:xfrm>
            <a:off x="2472803" y="4621162"/>
            <a:ext cx="1366684" cy="923330"/>
          </a:xfrm>
          <a:prstGeom prst="rect">
            <a:avLst/>
          </a:prstGeom>
          <a:noFill/>
        </p:spPr>
        <p:txBody>
          <a:bodyPr wrap="square" rtlCol="0">
            <a:spAutoFit/>
          </a:bodyPr>
          <a:lstStyle/>
          <a:p>
            <a:r>
              <a:rPr lang="en-IN" dirty="0"/>
              <a:t>r = 1 + 0</a:t>
            </a:r>
          </a:p>
          <a:p>
            <a:r>
              <a:rPr lang="en-IN" dirty="0"/>
              <a:t>cache[2] = 1</a:t>
            </a:r>
          </a:p>
          <a:p>
            <a:r>
              <a:rPr lang="en-IN" dirty="0"/>
              <a:t>returns 1</a:t>
            </a:r>
          </a:p>
        </p:txBody>
      </p:sp>
      <p:sp>
        <p:nvSpPr>
          <p:cNvPr id="103" name="TextBox 102">
            <a:extLst>
              <a:ext uri="{FF2B5EF4-FFF2-40B4-BE49-F238E27FC236}">
                <a16:creationId xmlns:a16="http://schemas.microsoft.com/office/drawing/2014/main" id="{E6E9A02B-579D-3BC4-D2E4-311B2B723234}"/>
              </a:ext>
            </a:extLst>
          </p:cNvPr>
          <p:cNvSpPr txBox="1"/>
          <p:nvPr/>
        </p:nvSpPr>
        <p:spPr>
          <a:xfrm>
            <a:off x="1347009" y="3731340"/>
            <a:ext cx="1366684" cy="923330"/>
          </a:xfrm>
          <a:prstGeom prst="rect">
            <a:avLst/>
          </a:prstGeom>
          <a:noFill/>
        </p:spPr>
        <p:txBody>
          <a:bodyPr wrap="square" rtlCol="0">
            <a:spAutoFit/>
          </a:bodyPr>
          <a:lstStyle/>
          <a:p>
            <a:r>
              <a:rPr lang="en-IN" dirty="0"/>
              <a:t>r = 1 + 1</a:t>
            </a:r>
          </a:p>
          <a:p>
            <a:r>
              <a:rPr lang="en-IN" dirty="0"/>
              <a:t>cache[3] = 2</a:t>
            </a:r>
          </a:p>
          <a:p>
            <a:r>
              <a:rPr lang="en-IN" dirty="0"/>
              <a:t>returns 2</a:t>
            </a:r>
          </a:p>
        </p:txBody>
      </p:sp>
      <p:sp>
        <p:nvSpPr>
          <p:cNvPr id="105" name="TextBox 104">
            <a:extLst>
              <a:ext uri="{FF2B5EF4-FFF2-40B4-BE49-F238E27FC236}">
                <a16:creationId xmlns:a16="http://schemas.microsoft.com/office/drawing/2014/main" id="{C3B2C0B1-03DC-41C3-5199-1A67009EA0F9}"/>
              </a:ext>
            </a:extLst>
          </p:cNvPr>
          <p:cNvSpPr txBox="1"/>
          <p:nvPr/>
        </p:nvSpPr>
        <p:spPr>
          <a:xfrm>
            <a:off x="4365517" y="4114797"/>
            <a:ext cx="1366684" cy="369332"/>
          </a:xfrm>
          <a:prstGeom prst="rect">
            <a:avLst/>
          </a:prstGeom>
          <a:noFill/>
        </p:spPr>
        <p:txBody>
          <a:bodyPr wrap="square" rtlCol="0">
            <a:spAutoFit/>
          </a:bodyPr>
          <a:lstStyle/>
          <a:p>
            <a:r>
              <a:rPr lang="en-IN" dirty="0"/>
              <a:t>returns 1 </a:t>
            </a:r>
          </a:p>
        </p:txBody>
      </p:sp>
      <p:sp>
        <p:nvSpPr>
          <p:cNvPr id="110" name="Rectangle 109">
            <a:extLst>
              <a:ext uri="{FF2B5EF4-FFF2-40B4-BE49-F238E27FC236}">
                <a16:creationId xmlns:a16="http://schemas.microsoft.com/office/drawing/2014/main" id="{82444B5A-0B33-6DC2-9907-9E1986057427}"/>
              </a:ext>
            </a:extLst>
          </p:cNvPr>
          <p:cNvSpPr/>
          <p:nvPr/>
        </p:nvSpPr>
        <p:spPr>
          <a:xfrm>
            <a:off x="6587620" y="3549446"/>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cxnSp>
        <p:nvCxnSpPr>
          <p:cNvPr id="127" name="Connector: Elbow 126">
            <a:extLst>
              <a:ext uri="{FF2B5EF4-FFF2-40B4-BE49-F238E27FC236}">
                <a16:creationId xmlns:a16="http://schemas.microsoft.com/office/drawing/2014/main" id="{B23DB480-5FEA-C7CE-2BC5-6A0B3D51946E}"/>
              </a:ext>
            </a:extLst>
          </p:cNvPr>
          <p:cNvCxnSpPr/>
          <p:nvPr/>
        </p:nvCxnSpPr>
        <p:spPr>
          <a:xfrm>
            <a:off x="2335164" y="2600629"/>
            <a:ext cx="2079515" cy="47748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5156B1FD-7A77-43C5-264E-5204023AC3C7}"/>
              </a:ext>
            </a:extLst>
          </p:cNvPr>
          <p:cNvCxnSpPr>
            <a:endCxn id="110" idx="0"/>
          </p:cNvCxnSpPr>
          <p:nvPr/>
        </p:nvCxnSpPr>
        <p:spPr>
          <a:xfrm>
            <a:off x="4031226" y="3068283"/>
            <a:ext cx="2954602" cy="481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691EFF5B-626F-AA9A-ECC3-2267C73BB930}"/>
              </a:ext>
            </a:extLst>
          </p:cNvPr>
          <p:cNvCxnSpPr>
            <a:cxnSpLocks/>
          </p:cNvCxnSpPr>
          <p:nvPr/>
        </p:nvCxnSpPr>
        <p:spPr>
          <a:xfrm rot="10800000">
            <a:off x="6425384" y="3367546"/>
            <a:ext cx="152405" cy="3736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EFC06854-D670-2BE1-9229-075ADEBF01FA}"/>
              </a:ext>
            </a:extLst>
          </p:cNvPr>
          <p:cNvCxnSpPr/>
          <p:nvPr/>
        </p:nvCxnSpPr>
        <p:spPr>
          <a:xfrm rot="10800000">
            <a:off x="2168012" y="2994544"/>
            <a:ext cx="4259836" cy="373004"/>
          </a:xfrm>
          <a:prstGeom prst="bentConnector3">
            <a:avLst>
              <a:gd name="adj1" fmla="val 100086"/>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BAB7F56E-A770-00B4-9B62-04E122B04411}"/>
              </a:ext>
            </a:extLst>
          </p:cNvPr>
          <p:cNvSpPr txBox="1"/>
          <p:nvPr/>
        </p:nvSpPr>
        <p:spPr>
          <a:xfrm>
            <a:off x="5904280" y="2762859"/>
            <a:ext cx="747247" cy="369332"/>
          </a:xfrm>
          <a:prstGeom prst="rect">
            <a:avLst/>
          </a:prstGeom>
          <a:noFill/>
        </p:spPr>
        <p:txBody>
          <a:bodyPr wrap="square" rtlCol="0">
            <a:spAutoFit/>
          </a:bodyPr>
          <a:lstStyle/>
          <a:p>
            <a:r>
              <a:rPr lang="en-IN"/>
              <a:t>calls</a:t>
            </a:r>
            <a:endParaRPr lang="en-IN" dirty="0"/>
          </a:p>
        </p:txBody>
      </p:sp>
      <p:sp>
        <p:nvSpPr>
          <p:cNvPr id="141" name="TextBox 140">
            <a:extLst>
              <a:ext uri="{FF2B5EF4-FFF2-40B4-BE49-F238E27FC236}">
                <a16:creationId xmlns:a16="http://schemas.microsoft.com/office/drawing/2014/main" id="{FA8A99D6-1310-5927-4F68-985F34C4ED17}"/>
              </a:ext>
            </a:extLst>
          </p:cNvPr>
          <p:cNvSpPr txBox="1"/>
          <p:nvPr/>
        </p:nvSpPr>
        <p:spPr>
          <a:xfrm>
            <a:off x="4213116" y="3077492"/>
            <a:ext cx="2396631" cy="369332"/>
          </a:xfrm>
          <a:prstGeom prst="rect">
            <a:avLst/>
          </a:prstGeom>
          <a:noFill/>
        </p:spPr>
        <p:txBody>
          <a:bodyPr wrap="square" rtlCol="0">
            <a:spAutoFit/>
          </a:bodyPr>
          <a:lstStyle/>
          <a:p>
            <a:r>
              <a:rPr lang="en-IN" dirty="0"/>
              <a:t>returns cache[2] = 1 </a:t>
            </a:r>
          </a:p>
        </p:txBody>
      </p:sp>
      <p:sp>
        <p:nvSpPr>
          <p:cNvPr id="143" name="TextBox 142">
            <a:extLst>
              <a:ext uri="{FF2B5EF4-FFF2-40B4-BE49-F238E27FC236}">
                <a16:creationId xmlns:a16="http://schemas.microsoft.com/office/drawing/2014/main" id="{EC6D495C-10B2-8517-697B-A3926C97338B}"/>
              </a:ext>
            </a:extLst>
          </p:cNvPr>
          <p:cNvSpPr txBox="1"/>
          <p:nvPr/>
        </p:nvSpPr>
        <p:spPr>
          <a:xfrm>
            <a:off x="260543" y="2733363"/>
            <a:ext cx="1366684" cy="923330"/>
          </a:xfrm>
          <a:prstGeom prst="rect">
            <a:avLst/>
          </a:prstGeom>
          <a:noFill/>
        </p:spPr>
        <p:txBody>
          <a:bodyPr wrap="square" rtlCol="0">
            <a:spAutoFit/>
          </a:bodyPr>
          <a:lstStyle/>
          <a:p>
            <a:r>
              <a:rPr lang="en-IN" dirty="0"/>
              <a:t>r = 2 + 1</a:t>
            </a:r>
          </a:p>
          <a:p>
            <a:r>
              <a:rPr lang="en-IN" dirty="0"/>
              <a:t>cache[4] = 3</a:t>
            </a:r>
          </a:p>
          <a:p>
            <a:r>
              <a:rPr lang="en-IN" dirty="0"/>
              <a:t>returns 3</a:t>
            </a:r>
          </a:p>
        </p:txBody>
      </p:sp>
    </p:spTree>
    <p:extLst>
      <p:ext uri="{BB962C8B-B14F-4D97-AF65-F5344CB8AC3E}">
        <p14:creationId xmlns:p14="http://schemas.microsoft.com/office/powerpoint/2010/main" val="1470156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0" name="Rectangle 29">
            <a:extLst>
              <a:ext uri="{FF2B5EF4-FFF2-40B4-BE49-F238E27FC236}">
                <a16:creationId xmlns:a16="http://schemas.microsoft.com/office/drawing/2014/main" id="{1925676A-D882-1C84-00FA-5ED8DA5C35A6}"/>
              </a:ext>
            </a:extLst>
          </p:cNvPr>
          <p:cNvSpPr/>
          <p:nvPr/>
        </p:nvSpPr>
        <p:spPr>
          <a:xfrm>
            <a:off x="6376224" y="537333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fib(0)</a:t>
            </a:r>
            <a:endParaRPr lang="en-IN" sz="1600" dirty="0"/>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D717CE4-4EBC-C312-16CD-DE10C4D10DF4}"/>
              </a:ext>
            </a:extLst>
          </p:cNvPr>
          <p:cNvCxnSpPr>
            <a:stCxn id="29" idx="1"/>
            <a:endCxn id="28" idx="2"/>
          </p:cNvCxnSpPr>
          <p:nvPr/>
        </p:nvCxnSpPr>
        <p:spPr>
          <a:xfrm rot="10800000">
            <a:off x="4159050" y="4793228"/>
            <a:ext cx="727587" cy="786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2C1A2F-9EFD-150C-B96F-4F23C7AAA4EB}"/>
              </a:ext>
            </a:extLst>
          </p:cNvPr>
          <p:cNvCxnSpPr>
            <a:stCxn id="30" idx="1"/>
          </p:cNvCxnSpPr>
          <p:nvPr/>
        </p:nvCxnSpPr>
        <p:spPr>
          <a:xfrm rot="10800000" flipV="1">
            <a:off x="6096000" y="5574895"/>
            <a:ext cx="280224" cy="6292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882EBC5-8168-8047-48CE-5477911B4944}"/>
              </a:ext>
            </a:extLst>
          </p:cNvPr>
          <p:cNvCxnSpPr/>
          <p:nvPr/>
        </p:nvCxnSpPr>
        <p:spPr>
          <a:xfrm rot="10800000">
            <a:off x="3760842" y="4793228"/>
            <a:ext cx="2335159" cy="1381431"/>
          </a:xfrm>
          <a:prstGeom prst="bentConnector3">
            <a:avLst>
              <a:gd name="adj1" fmla="val 996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880019-CF37-4E97-707F-5B4F00992AD0}"/>
              </a:ext>
            </a:extLst>
          </p:cNvPr>
          <p:cNvCxnSpPr>
            <a:stCxn id="28" idx="1"/>
            <a:endCxn id="27" idx="2"/>
          </p:cNvCxnSpPr>
          <p:nvPr/>
        </p:nvCxnSpPr>
        <p:spPr>
          <a:xfrm rot="10800000">
            <a:off x="3092249" y="3942736"/>
            <a:ext cx="668593"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53FEA7D-97FB-9B18-4A69-8AECCE313792}"/>
              </a:ext>
            </a:extLst>
          </p:cNvPr>
          <p:cNvCxnSpPr>
            <a:stCxn id="27" idx="1"/>
            <a:endCxn id="26" idx="2"/>
          </p:cNvCxnSpPr>
          <p:nvPr/>
        </p:nvCxnSpPr>
        <p:spPr>
          <a:xfrm rot="10800000">
            <a:off x="1936956" y="2993920"/>
            <a:ext cx="757084" cy="7472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DE90563D-817B-95C8-8A77-D0675E2C08FF}"/>
              </a:ext>
            </a:extLst>
          </p:cNvPr>
          <p:cNvCxnSpPr>
            <a:stCxn id="26" idx="1"/>
            <a:endCxn id="3" idx="2"/>
          </p:cNvCxnSpPr>
          <p:nvPr/>
        </p:nvCxnSpPr>
        <p:spPr>
          <a:xfrm rot="10800000">
            <a:off x="614516" y="2143429"/>
            <a:ext cx="924232"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00BF7DB-7C3C-903F-2DF3-7A7DD14F433C}"/>
              </a:ext>
            </a:extLst>
          </p:cNvPr>
          <p:cNvSpPr/>
          <p:nvPr/>
        </p:nvSpPr>
        <p:spPr>
          <a:xfrm>
            <a:off x="4104971" y="259079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4" name="Rectangle 63">
            <a:extLst>
              <a:ext uri="{FF2B5EF4-FFF2-40B4-BE49-F238E27FC236}">
                <a16:creationId xmlns:a16="http://schemas.microsoft.com/office/drawing/2014/main" id="{15BA2115-C44F-3F33-10AD-BB710588428A}"/>
              </a:ext>
            </a:extLst>
          </p:cNvPr>
          <p:cNvSpPr/>
          <p:nvPr/>
        </p:nvSpPr>
        <p:spPr>
          <a:xfrm>
            <a:off x="5884612" y="439010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cxnSp>
        <p:nvCxnSpPr>
          <p:cNvPr id="73" name="Connector: Elbow 72">
            <a:extLst>
              <a:ext uri="{FF2B5EF4-FFF2-40B4-BE49-F238E27FC236}">
                <a16:creationId xmlns:a16="http://schemas.microsoft.com/office/drawing/2014/main" id="{5485E9B3-3152-2B9F-C832-5186B6F1DA31}"/>
              </a:ext>
            </a:extLst>
          </p:cNvPr>
          <p:cNvCxnSpPr>
            <a:endCxn id="64" idx="0"/>
          </p:cNvCxnSpPr>
          <p:nvPr/>
        </p:nvCxnSpPr>
        <p:spPr>
          <a:xfrm>
            <a:off x="3490456" y="3539612"/>
            <a:ext cx="2792364" cy="8504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36863F9-19F5-D356-5839-EC3CB1C5F95A}"/>
              </a:ext>
            </a:extLst>
          </p:cNvPr>
          <p:cNvCxnSpPr>
            <a:cxnSpLocks/>
          </p:cNvCxnSpPr>
          <p:nvPr/>
        </p:nvCxnSpPr>
        <p:spPr>
          <a:xfrm rot="10800000">
            <a:off x="5211098" y="4188541"/>
            <a:ext cx="673515" cy="4227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7F72F722-CC26-69CA-3B33-435BE478CDC8}"/>
              </a:ext>
            </a:extLst>
          </p:cNvPr>
          <p:cNvCxnSpPr/>
          <p:nvPr/>
        </p:nvCxnSpPr>
        <p:spPr>
          <a:xfrm rot="10800000">
            <a:off x="3308557" y="3942735"/>
            <a:ext cx="2118849" cy="245808"/>
          </a:xfrm>
          <a:prstGeom prst="bentConnector3">
            <a:avLst>
              <a:gd name="adj1" fmla="val 9965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8" name="TextBox 87">
            <a:extLst>
              <a:ext uri="{FF2B5EF4-FFF2-40B4-BE49-F238E27FC236}">
                <a16:creationId xmlns:a16="http://schemas.microsoft.com/office/drawing/2014/main" id="{3640D8E4-599A-CD42-FD7E-3D30D0D97DFD}"/>
              </a:ext>
            </a:extLst>
          </p:cNvPr>
          <p:cNvSpPr txBox="1"/>
          <p:nvPr/>
        </p:nvSpPr>
        <p:spPr>
          <a:xfrm>
            <a:off x="5019373" y="3451121"/>
            <a:ext cx="747247" cy="369332"/>
          </a:xfrm>
          <a:prstGeom prst="rect">
            <a:avLst/>
          </a:prstGeom>
          <a:noFill/>
        </p:spPr>
        <p:txBody>
          <a:bodyPr wrap="square" rtlCol="0">
            <a:spAutoFit/>
          </a:bodyPr>
          <a:lstStyle/>
          <a:p>
            <a:r>
              <a:rPr lang="en-IN" dirty="0"/>
              <a:t>calls</a:t>
            </a:r>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cxnSp>
        <p:nvCxnSpPr>
          <p:cNvPr id="94" name="Connector: Elbow 93">
            <a:extLst>
              <a:ext uri="{FF2B5EF4-FFF2-40B4-BE49-F238E27FC236}">
                <a16:creationId xmlns:a16="http://schemas.microsoft.com/office/drawing/2014/main" id="{DBC02E93-3A9F-67FF-A4B4-2658A9F11888}"/>
              </a:ext>
            </a:extLst>
          </p:cNvPr>
          <p:cNvCxnSpPr>
            <a:stCxn id="28" idx="3"/>
          </p:cNvCxnSpPr>
          <p:nvPr/>
        </p:nvCxnSpPr>
        <p:spPr>
          <a:xfrm>
            <a:off x="4557257" y="4591666"/>
            <a:ext cx="1725563" cy="4916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C4680D16-30C2-F0BE-710E-87A2378E7EE3}"/>
              </a:ext>
            </a:extLst>
          </p:cNvPr>
          <p:cNvCxnSpPr>
            <a:endCxn id="30" idx="0"/>
          </p:cNvCxnSpPr>
          <p:nvPr/>
        </p:nvCxnSpPr>
        <p:spPr>
          <a:xfrm>
            <a:off x="6095999" y="5083277"/>
            <a:ext cx="678433" cy="290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1ABB12-285D-E065-175F-AB65920B5A93}"/>
              </a:ext>
            </a:extLst>
          </p:cNvPr>
          <p:cNvSpPr txBox="1"/>
          <p:nvPr/>
        </p:nvSpPr>
        <p:spPr>
          <a:xfrm>
            <a:off x="5810871" y="4980037"/>
            <a:ext cx="747247" cy="369332"/>
          </a:xfrm>
          <a:prstGeom prst="rect">
            <a:avLst/>
          </a:prstGeom>
          <a:noFill/>
        </p:spPr>
        <p:txBody>
          <a:bodyPr wrap="square" rtlCol="0">
            <a:spAutoFit/>
          </a:bodyPr>
          <a:lstStyle/>
          <a:p>
            <a:r>
              <a:rPr lang="en-IN" dirty="0"/>
              <a:t>calls</a:t>
            </a:r>
          </a:p>
        </p:txBody>
      </p:sp>
      <p:sp>
        <p:nvSpPr>
          <p:cNvPr id="100" name="TextBox 99">
            <a:extLst>
              <a:ext uri="{FF2B5EF4-FFF2-40B4-BE49-F238E27FC236}">
                <a16:creationId xmlns:a16="http://schemas.microsoft.com/office/drawing/2014/main" id="{E9F569BE-2B7E-9DAE-82A0-BD6EAEBB8F55}"/>
              </a:ext>
            </a:extLst>
          </p:cNvPr>
          <p:cNvSpPr txBox="1"/>
          <p:nvPr/>
        </p:nvSpPr>
        <p:spPr>
          <a:xfrm>
            <a:off x="4414679" y="6140248"/>
            <a:ext cx="1366684" cy="369332"/>
          </a:xfrm>
          <a:prstGeom prst="rect">
            <a:avLst/>
          </a:prstGeom>
          <a:noFill/>
        </p:spPr>
        <p:txBody>
          <a:bodyPr wrap="square" rtlCol="0">
            <a:spAutoFit/>
          </a:bodyPr>
          <a:lstStyle/>
          <a:p>
            <a:r>
              <a:rPr lang="en-IN" dirty="0"/>
              <a:t>returns 0 </a:t>
            </a:r>
          </a:p>
        </p:txBody>
      </p:sp>
      <p:sp>
        <p:nvSpPr>
          <p:cNvPr id="101" name="TextBox 100">
            <a:extLst>
              <a:ext uri="{FF2B5EF4-FFF2-40B4-BE49-F238E27FC236}">
                <a16:creationId xmlns:a16="http://schemas.microsoft.com/office/drawing/2014/main" id="{6B80B6C9-4330-1F72-BB28-0EE49A1B6FE0}"/>
              </a:ext>
            </a:extLst>
          </p:cNvPr>
          <p:cNvSpPr txBox="1"/>
          <p:nvPr/>
        </p:nvSpPr>
        <p:spPr>
          <a:xfrm>
            <a:off x="3868987" y="5496232"/>
            <a:ext cx="1366684" cy="369332"/>
          </a:xfrm>
          <a:prstGeom prst="rect">
            <a:avLst/>
          </a:prstGeom>
          <a:noFill/>
        </p:spPr>
        <p:txBody>
          <a:bodyPr wrap="square" rtlCol="0">
            <a:spAutoFit/>
          </a:bodyPr>
          <a:lstStyle/>
          <a:p>
            <a:r>
              <a:rPr lang="en-IN" dirty="0"/>
              <a:t>returns 1 </a:t>
            </a:r>
          </a:p>
        </p:txBody>
      </p:sp>
      <p:sp>
        <p:nvSpPr>
          <p:cNvPr id="102" name="TextBox 101">
            <a:extLst>
              <a:ext uri="{FF2B5EF4-FFF2-40B4-BE49-F238E27FC236}">
                <a16:creationId xmlns:a16="http://schemas.microsoft.com/office/drawing/2014/main" id="{E583247F-8939-FC0C-6341-FD04A0D1EA76}"/>
              </a:ext>
            </a:extLst>
          </p:cNvPr>
          <p:cNvSpPr txBox="1"/>
          <p:nvPr/>
        </p:nvSpPr>
        <p:spPr>
          <a:xfrm>
            <a:off x="2472803" y="4621162"/>
            <a:ext cx="1366684" cy="923330"/>
          </a:xfrm>
          <a:prstGeom prst="rect">
            <a:avLst/>
          </a:prstGeom>
          <a:noFill/>
        </p:spPr>
        <p:txBody>
          <a:bodyPr wrap="square" rtlCol="0">
            <a:spAutoFit/>
          </a:bodyPr>
          <a:lstStyle/>
          <a:p>
            <a:r>
              <a:rPr lang="en-IN" dirty="0"/>
              <a:t>r = 1 + 0</a:t>
            </a:r>
          </a:p>
          <a:p>
            <a:r>
              <a:rPr lang="en-IN" dirty="0"/>
              <a:t>cache[2] = 1</a:t>
            </a:r>
          </a:p>
          <a:p>
            <a:r>
              <a:rPr lang="en-IN" dirty="0"/>
              <a:t>returns 1</a:t>
            </a:r>
          </a:p>
        </p:txBody>
      </p:sp>
      <p:sp>
        <p:nvSpPr>
          <p:cNvPr id="103" name="TextBox 102">
            <a:extLst>
              <a:ext uri="{FF2B5EF4-FFF2-40B4-BE49-F238E27FC236}">
                <a16:creationId xmlns:a16="http://schemas.microsoft.com/office/drawing/2014/main" id="{E6E9A02B-579D-3BC4-D2E4-311B2B723234}"/>
              </a:ext>
            </a:extLst>
          </p:cNvPr>
          <p:cNvSpPr txBox="1"/>
          <p:nvPr/>
        </p:nvSpPr>
        <p:spPr>
          <a:xfrm>
            <a:off x="1347009" y="3731340"/>
            <a:ext cx="1366684" cy="923330"/>
          </a:xfrm>
          <a:prstGeom prst="rect">
            <a:avLst/>
          </a:prstGeom>
          <a:noFill/>
        </p:spPr>
        <p:txBody>
          <a:bodyPr wrap="square" rtlCol="0">
            <a:spAutoFit/>
          </a:bodyPr>
          <a:lstStyle/>
          <a:p>
            <a:r>
              <a:rPr lang="en-IN" dirty="0"/>
              <a:t>r = 1 + 1</a:t>
            </a:r>
          </a:p>
          <a:p>
            <a:r>
              <a:rPr lang="en-IN" dirty="0"/>
              <a:t>cache[3] = 2</a:t>
            </a:r>
          </a:p>
          <a:p>
            <a:r>
              <a:rPr lang="en-IN" dirty="0"/>
              <a:t>returns 2</a:t>
            </a:r>
          </a:p>
        </p:txBody>
      </p:sp>
      <p:sp>
        <p:nvSpPr>
          <p:cNvPr id="105" name="TextBox 104">
            <a:extLst>
              <a:ext uri="{FF2B5EF4-FFF2-40B4-BE49-F238E27FC236}">
                <a16:creationId xmlns:a16="http://schemas.microsoft.com/office/drawing/2014/main" id="{C3B2C0B1-03DC-41C3-5199-1A67009EA0F9}"/>
              </a:ext>
            </a:extLst>
          </p:cNvPr>
          <p:cNvSpPr txBox="1"/>
          <p:nvPr/>
        </p:nvSpPr>
        <p:spPr>
          <a:xfrm>
            <a:off x="4365517" y="4114797"/>
            <a:ext cx="1366684" cy="369332"/>
          </a:xfrm>
          <a:prstGeom prst="rect">
            <a:avLst/>
          </a:prstGeom>
          <a:noFill/>
        </p:spPr>
        <p:txBody>
          <a:bodyPr wrap="square" rtlCol="0">
            <a:spAutoFit/>
          </a:bodyPr>
          <a:lstStyle/>
          <a:p>
            <a:r>
              <a:rPr lang="en-IN" dirty="0"/>
              <a:t>returns 1 </a:t>
            </a:r>
          </a:p>
        </p:txBody>
      </p:sp>
      <p:sp>
        <p:nvSpPr>
          <p:cNvPr id="110" name="Rectangle 109">
            <a:extLst>
              <a:ext uri="{FF2B5EF4-FFF2-40B4-BE49-F238E27FC236}">
                <a16:creationId xmlns:a16="http://schemas.microsoft.com/office/drawing/2014/main" id="{82444B5A-0B33-6DC2-9907-9E1986057427}"/>
              </a:ext>
            </a:extLst>
          </p:cNvPr>
          <p:cNvSpPr/>
          <p:nvPr/>
        </p:nvSpPr>
        <p:spPr>
          <a:xfrm>
            <a:off x="6587620" y="3549446"/>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cxnSp>
        <p:nvCxnSpPr>
          <p:cNvPr id="127" name="Connector: Elbow 126">
            <a:extLst>
              <a:ext uri="{FF2B5EF4-FFF2-40B4-BE49-F238E27FC236}">
                <a16:creationId xmlns:a16="http://schemas.microsoft.com/office/drawing/2014/main" id="{B23DB480-5FEA-C7CE-2BC5-6A0B3D51946E}"/>
              </a:ext>
            </a:extLst>
          </p:cNvPr>
          <p:cNvCxnSpPr/>
          <p:nvPr/>
        </p:nvCxnSpPr>
        <p:spPr>
          <a:xfrm>
            <a:off x="2335164" y="2600629"/>
            <a:ext cx="2079515" cy="47748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5156B1FD-7A77-43C5-264E-5204023AC3C7}"/>
              </a:ext>
            </a:extLst>
          </p:cNvPr>
          <p:cNvCxnSpPr>
            <a:endCxn id="110" idx="0"/>
          </p:cNvCxnSpPr>
          <p:nvPr/>
        </p:nvCxnSpPr>
        <p:spPr>
          <a:xfrm>
            <a:off x="4031226" y="3068283"/>
            <a:ext cx="2954602" cy="481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691EFF5B-626F-AA9A-ECC3-2267C73BB930}"/>
              </a:ext>
            </a:extLst>
          </p:cNvPr>
          <p:cNvCxnSpPr>
            <a:cxnSpLocks/>
          </p:cNvCxnSpPr>
          <p:nvPr/>
        </p:nvCxnSpPr>
        <p:spPr>
          <a:xfrm rot="10800000">
            <a:off x="6425384" y="3367546"/>
            <a:ext cx="152405" cy="3736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EFC06854-D670-2BE1-9229-075ADEBF01FA}"/>
              </a:ext>
            </a:extLst>
          </p:cNvPr>
          <p:cNvCxnSpPr/>
          <p:nvPr/>
        </p:nvCxnSpPr>
        <p:spPr>
          <a:xfrm rot="10800000">
            <a:off x="2168012" y="2994544"/>
            <a:ext cx="4259836" cy="373004"/>
          </a:xfrm>
          <a:prstGeom prst="bentConnector3">
            <a:avLst>
              <a:gd name="adj1" fmla="val 100086"/>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BAB7F56E-A770-00B4-9B62-04E122B04411}"/>
              </a:ext>
            </a:extLst>
          </p:cNvPr>
          <p:cNvSpPr txBox="1"/>
          <p:nvPr/>
        </p:nvSpPr>
        <p:spPr>
          <a:xfrm>
            <a:off x="5904280" y="2762859"/>
            <a:ext cx="747247" cy="369332"/>
          </a:xfrm>
          <a:prstGeom prst="rect">
            <a:avLst/>
          </a:prstGeom>
          <a:noFill/>
        </p:spPr>
        <p:txBody>
          <a:bodyPr wrap="square" rtlCol="0">
            <a:spAutoFit/>
          </a:bodyPr>
          <a:lstStyle/>
          <a:p>
            <a:r>
              <a:rPr lang="en-IN"/>
              <a:t>calls</a:t>
            </a:r>
            <a:endParaRPr lang="en-IN" dirty="0"/>
          </a:p>
        </p:txBody>
      </p:sp>
      <p:sp>
        <p:nvSpPr>
          <p:cNvPr id="141" name="TextBox 140">
            <a:extLst>
              <a:ext uri="{FF2B5EF4-FFF2-40B4-BE49-F238E27FC236}">
                <a16:creationId xmlns:a16="http://schemas.microsoft.com/office/drawing/2014/main" id="{FA8A99D6-1310-5927-4F68-985F34C4ED17}"/>
              </a:ext>
            </a:extLst>
          </p:cNvPr>
          <p:cNvSpPr txBox="1"/>
          <p:nvPr/>
        </p:nvSpPr>
        <p:spPr>
          <a:xfrm>
            <a:off x="4213116" y="3077492"/>
            <a:ext cx="2396631" cy="369332"/>
          </a:xfrm>
          <a:prstGeom prst="rect">
            <a:avLst/>
          </a:prstGeom>
          <a:noFill/>
        </p:spPr>
        <p:txBody>
          <a:bodyPr wrap="square" rtlCol="0">
            <a:spAutoFit/>
          </a:bodyPr>
          <a:lstStyle/>
          <a:p>
            <a:r>
              <a:rPr lang="en-IN" dirty="0"/>
              <a:t>returns cache[2] = 1 </a:t>
            </a:r>
          </a:p>
        </p:txBody>
      </p:sp>
      <p:sp>
        <p:nvSpPr>
          <p:cNvPr id="143" name="TextBox 142">
            <a:extLst>
              <a:ext uri="{FF2B5EF4-FFF2-40B4-BE49-F238E27FC236}">
                <a16:creationId xmlns:a16="http://schemas.microsoft.com/office/drawing/2014/main" id="{EC6D495C-10B2-8517-697B-A3926C97338B}"/>
              </a:ext>
            </a:extLst>
          </p:cNvPr>
          <p:cNvSpPr txBox="1"/>
          <p:nvPr/>
        </p:nvSpPr>
        <p:spPr>
          <a:xfrm>
            <a:off x="260543" y="2733363"/>
            <a:ext cx="1366684" cy="923330"/>
          </a:xfrm>
          <a:prstGeom prst="rect">
            <a:avLst/>
          </a:prstGeom>
          <a:noFill/>
        </p:spPr>
        <p:txBody>
          <a:bodyPr wrap="square" rtlCol="0">
            <a:spAutoFit/>
          </a:bodyPr>
          <a:lstStyle/>
          <a:p>
            <a:r>
              <a:rPr lang="en-IN" dirty="0"/>
              <a:t>r = 2 + 1</a:t>
            </a:r>
          </a:p>
          <a:p>
            <a:r>
              <a:rPr lang="en-IN" dirty="0"/>
              <a:t>cache[4] = 3</a:t>
            </a:r>
          </a:p>
          <a:p>
            <a:r>
              <a:rPr lang="en-IN" dirty="0"/>
              <a:t>returns 3</a:t>
            </a:r>
          </a:p>
        </p:txBody>
      </p:sp>
      <p:cxnSp>
        <p:nvCxnSpPr>
          <p:cNvPr id="153" name="Connector: Elbow 152">
            <a:extLst>
              <a:ext uri="{FF2B5EF4-FFF2-40B4-BE49-F238E27FC236}">
                <a16:creationId xmlns:a16="http://schemas.microsoft.com/office/drawing/2014/main" id="{A1C087ED-B443-6C0F-108B-5ABACB59187B}"/>
              </a:ext>
            </a:extLst>
          </p:cNvPr>
          <p:cNvCxnSpPr/>
          <p:nvPr/>
        </p:nvCxnSpPr>
        <p:spPr>
          <a:xfrm>
            <a:off x="1012724" y="1740305"/>
            <a:ext cx="3490455"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7D21FF0F-8D97-4208-3ABF-8BE95F853E65}"/>
              </a:ext>
            </a:extLst>
          </p:cNvPr>
          <p:cNvSpPr txBox="1"/>
          <p:nvPr/>
        </p:nvSpPr>
        <p:spPr>
          <a:xfrm>
            <a:off x="2600632" y="1406005"/>
            <a:ext cx="747247"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2681943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0" name="Rectangle 29">
            <a:extLst>
              <a:ext uri="{FF2B5EF4-FFF2-40B4-BE49-F238E27FC236}">
                <a16:creationId xmlns:a16="http://schemas.microsoft.com/office/drawing/2014/main" id="{1925676A-D882-1C84-00FA-5ED8DA5C35A6}"/>
              </a:ext>
            </a:extLst>
          </p:cNvPr>
          <p:cNvSpPr/>
          <p:nvPr/>
        </p:nvSpPr>
        <p:spPr>
          <a:xfrm>
            <a:off x="6376224" y="537333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fib(0)</a:t>
            </a:r>
            <a:endParaRPr lang="en-IN" sz="1600" dirty="0"/>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D717CE4-4EBC-C312-16CD-DE10C4D10DF4}"/>
              </a:ext>
            </a:extLst>
          </p:cNvPr>
          <p:cNvCxnSpPr>
            <a:stCxn id="29" idx="1"/>
            <a:endCxn id="28" idx="2"/>
          </p:cNvCxnSpPr>
          <p:nvPr/>
        </p:nvCxnSpPr>
        <p:spPr>
          <a:xfrm rot="10800000">
            <a:off x="4159050" y="4793228"/>
            <a:ext cx="727587" cy="786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2C1A2F-9EFD-150C-B96F-4F23C7AAA4EB}"/>
              </a:ext>
            </a:extLst>
          </p:cNvPr>
          <p:cNvCxnSpPr>
            <a:stCxn id="30" idx="1"/>
          </p:cNvCxnSpPr>
          <p:nvPr/>
        </p:nvCxnSpPr>
        <p:spPr>
          <a:xfrm rot="10800000" flipV="1">
            <a:off x="6096000" y="5574895"/>
            <a:ext cx="280224" cy="6292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882EBC5-8168-8047-48CE-5477911B4944}"/>
              </a:ext>
            </a:extLst>
          </p:cNvPr>
          <p:cNvCxnSpPr/>
          <p:nvPr/>
        </p:nvCxnSpPr>
        <p:spPr>
          <a:xfrm rot="10800000">
            <a:off x="3760842" y="4793228"/>
            <a:ext cx="2335159" cy="1381431"/>
          </a:xfrm>
          <a:prstGeom prst="bentConnector3">
            <a:avLst>
              <a:gd name="adj1" fmla="val 996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880019-CF37-4E97-707F-5B4F00992AD0}"/>
              </a:ext>
            </a:extLst>
          </p:cNvPr>
          <p:cNvCxnSpPr>
            <a:stCxn id="28" idx="1"/>
            <a:endCxn id="27" idx="2"/>
          </p:cNvCxnSpPr>
          <p:nvPr/>
        </p:nvCxnSpPr>
        <p:spPr>
          <a:xfrm rot="10800000">
            <a:off x="3092249" y="3942736"/>
            <a:ext cx="668593"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53FEA7D-97FB-9B18-4A69-8AECCE313792}"/>
              </a:ext>
            </a:extLst>
          </p:cNvPr>
          <p:cNvCxnSpPr>
            <a:stCxn id="27" idx="1"/>
            <a:endCxn id="26" idx="2"/>
          </p:cNvCxnSpPr>
          <p:nvPr/>
        </p:nvCxnSpPr>
        <p:spPr>
          <a:xfrm rot="10800000">
            <a:off x="1936956" y="2993920"/>
            <a:ext cx="757084" cy="7472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DE90563D-817B-95C8-8A77-D0675E2C08FF}"/>
              </a:ext>
            </a:extLst>
          </p:cNvPr>
          <p:cNvCxnSpPr>
            <a:stCxn id="26" idx="1"/>
            <a:endCxn id="3" idx="2"/>
          </p:cNvCxnSpPr>
          <p:nvPr/>
        </p:nvCxnSpPr>
        <p:spPr>
          <a:xfrm rot="10800000">
            <a:off x="614516" y="2143429"/>
            <a:ext cx="924232"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00BF7DB-7C3C-903F-2DF3-7A7DD14F433C}"/>
              </a:ext>
            </a:extLst>
          </p:cNvPr>
          <p:cNvSpPr/>
          <p:nvPr/>
        </p:nvSpPr>
        <p:spPr>
          <a:xfrm>
            <a:off x="4104971" y="259079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cxnSp>
        <p:nvCxnSpPr>
          <p:cNvPr id="60" name="Connector: Elbow 59">
            <a:extLst>
              <a:ext uri="{FF2B5EF4-FFF2-40B4-BE49-F238E27FC236}">
                <a16:creationId xmlns:a16="http://schemas.microsoft.com/office/drawing/2014/main" id="{F1C42BC7-0A75-29FD-5C7A-9446A126434E}"/>
              </a:ext>
            </a:extLst>
          </p:cNvPr>
          <p:cNvCxnSpPr>
            <a:cxnSpLocks/>
          </p:cNvCxnSpPr>
          <p:nvPr/>
        </p:nvCxnSpPr>
        <p:spPr>
          <a:xfrm rot="10800000">
            <a:off x="3259397" y="2394152"/>
            <a:ext cx="845574" cy="44736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06D2A1DB-923A-B711-9E37-8B32CE9ED8C2}"/>
              </a:ext>
            </a:extLst>
          </p:cNvPr>
          <p:cNvCxnSpPr/>
          <p:nvPr/>
        </p:nvCxnSpPr>
        <p:spPr>
          <a:xfrm rot="10800000">
            <a:off x="838201" y="2143429"/>
            <a:ext cx="2470355" cy="245811"/>
          </a:xfrm>
          <a:prstGeom prst="bentConnector3">
            <a:avLst>
              <a:gd name="adj1" fmla="val 9975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15BA2115-C44F-3F33-10AD-BB710588428A}"/>
              </a:ext>
            </a:extLst>
          </p:cNvPr>
          <p:cNvSpPr/>
          <p:nvPr/>
        </p:nvSpPr>
        <p:spPr>
          <a:xfrm>
            <a:off x="5884612" y="439010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cxnSp>
        <p:nvCxnSpPr>
          <p:cNvPr id="73" name="Connector: Elbow 72">
            <a:extLst>
              <a:ext uri="{FF2B5EF4-FFF2-40B4-BE49-F238E27FC236}">
                <a16:creationId xmlns:a16="http://schemas.microsoft.com/office/drawing/2014/main" id="{5485E9B3-3152-2B9F-C832-5186B6F1DA31}"/>
              </a:ext>
            </a:extLst>
          </p:cNvPr>
          <p:cNvCxnSpPr>
            <a:endCxn id="64" idx="0"/>
          </p:cNvCxnSpPr>
          <p:nvPr/>
        </p:nvCxnSpPr>
        <p:spPr>
          <a:xfrm>
            <a:off x="3490456" y="3539612"/>
            <a:ext cx="2792364" cy="8504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36863F9-19F5-D356-5839-EC3CB1C5F95A}"/>
              </a:ext>
            </a:extLst>
          </p:cNvPr>
          <p:cNvCxnSpPr>
            <a:cxnSpLocks/>
          </p:cNvCxnSpPr>
          <p:nvPr/>
        </p:nvCxnSpPr>
        <p:spPr>
          <a:xfrm rot="10800000">
            <a:off x="5211098" y="4188541"/>
            <a:ext cx="673515" cy="4227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7F72F722-CC26-69CA-3B33-435BE478CDC8}"/>
              </a:ext>
            </a:extLst>
          </p:cNvPr>
          <p:cNvCxnSpPr/>
          <p:nvPr/>
        </p:nvCxnSpPr>
        <p:spPr>
          <a:xfrm rot="10800000">
            <a:off x="3308557" y="3942735"/>
            <a:ext cx="2118849" cy="245808"/>
          </a:xfrm>
          <a:prstGeom prst="bentConnector3">
            <a:avLst>
              <a:gd name="adj1" fmla="val 9965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a:t>calls</a:t>
            </a:r>
            <a:endParaRPr lang="en-IN" dirty="0"/>
          </a:p>
        </p:txBody>
      </p:sp>
      <p:sp>
        <p:nvSpPr>
          <p:cNvPr id="88" name="TextBox 87">
            <a:extLst>
              <a:ext uri="{FF2B5EF4-FFF2-40B4-BE49-F238E27FC236}">
                <a16:creationId xmlns:a16="http://schemas.microsoft.com/office/drawing/2014/main" id="{3640D8E4-599A-CD42-FD7E-3D30D0D97DFD}"/>
              </a:ext>
            </a:extLst>
          </p:cNvPr>
          <p:cNvSpPr txBox="1"/>
          <p:nvPr/>
        </p:nvSpPr>
        <p:spPr>
          <a:xfrm>
            <a:off x="5019373" y="3451121"/>
            <a:ext cx="747247" cy="369332"/>
          </a:xfrm>
          <a:prstGeom prst="rect">
            <a:avLst/>
          </a:prstGeom>
          <a:noFill/>
        </p:spPr>
        <p:txBody>
          <a:bodyPr wrap="square" rtlCol="0">
            <a:spAutoFit/>
          </a:bodyPr>
          <a:lstStyle/>
          <a:p>
            <a:r>
              <a:rPr lang="en-IN" dirty="0"/>
              <a:t>calls</a:t>
            </a:r>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cxnSp>
        <p:nvCxnSpPr>
          <p:cNvPr id="94" name="Connector: Elbow 93">
            <a:extLst>
              <a:ext uri="{FF2B5EF4-FFF2-40B4-BE49-F238E27FC236}">
                <a16:creationId xmlns:a16="http://schemas.microsoft.com/office/drawing/2014/main" id="{DBC02E93-3A9F-67FF-A4B4-2658A9F11888}"/>
              </a:ext>
            </a:extLst>
          </p:cNvPr>
          <p:cNvCxnSpPr>
            <a:stCxn id="28" idx="3"/>
          </p:cNvCxnSpPr>
          <p:nvPr/>
        </p:nvCxnSpPr>
        <p:spPr>
          <a:xfrm>
            <a:off x="4557257" y="4591666"/>
            <a:ext cx="1725563" cy="4916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C4680D16-30C2-F0BE-710E-87A2378E7EE3}"/>
              </a:ext>
            </a:extLst>
          </p:cNvPr>
          <p:cNvCxnSpPr>
            <a:endCxn id="30" idx="0"/>
          </p:cNvCxnSpPr>
          <p:nvPr/>
        </p:nvCxnSpPr>
        <p:spPr>
          <a:xfrm>
            <a:off x="6095999" y="5083277"/>
            <a:ext cx="678433" cy="290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1ABB12-285D-E065-175F-AB65920B5A93}"/>
              </a:ext>
            </a:extLst>
          </p:cNvPr>
          <p:cNvSpPr txBox="1"/>
          <p:nvPr/>
        </p:nvSpPr>
        <p:spPr>
          <a:xfrm>
            <a:off x="5810871" y="4980037"/>
            <a:ext cx="747247" cy="369332"/>
          </a:xfrm>
          <a:prstGeom prst="rect">
            <a:avLst/>
          </a:prstGeom>
          <a:noFill/>
        </p:spPr>
        <p:txBody>
          <a:bodyPr wrap="square" rtlCol="0">
            <a:spAutoFit/>
          </a:bodyPr>
          <a:lstStyle/>
          <a:p>
            <a:r>
              <a:rPr lang="en-IN" dirty="0"/>
              <a:t>calls</a:t>
            </a:r>
          </a:p>
        </p:txBody>
      </p:sp>
      <p:sp>
        <p:nvSpPr>
          <p:cNvPr id="100" name="TextBox 99">
            <a:extLst>
              <a:ext uri="{FF2B5EF4-FFF2-40B4-BE49-F238E27FC236}">
                <a16:creationId xmlns:a16="http://schemas.microsoft.com/office/drawing/2014/main" id="{E9F569BE-2B7E-9DAE-82A0-BD6EAEBB8F55}"/>
              </a:ext>
            </a:extLst>
          </p:cNvPr>
          <p:cNvSpPr txBox="1"/>
          <p:nvPr/>
        </p:nvSpPr>
        <p:spPr>
          <a:xfrm>
            <a:off x="4414679" y="6140248"/>
            <a:ext cx="1366684" cy="369332"/>
          </a:xfrm>
          <a:prstGeom prst="rect">
            <a:avLst/>
          </a:prstGeom>
          <a:noFill/>
        </p:spPr>
        <p:txBody>
          <a:bodyPr wrap="square" rtlCol="0">
            <a:spAutoFit/>
          </a:bodyPr>
          <a:lstStyle/>
          <a:p>
            <a:r>
              <a:rPr lang="en-IN" dirty="0"/>
              <a:t>returns 0 </a:t>
            </a:r>
          </a:p>
        </p:txBody>
      </p:sp>
      <p:sp>
        <p:nvSpPr>
          <p:cNvPr id="101" name="TextBox 100">
            <a:extLst>
              <a:ext uri="{FF2B5EF4-FFF2-40B4-BE49-F238E27FC236}">
                <a16:creationId xmlns:a16="http://schemas.microsoft.com/office/drawing/2014/main" id="{6B80B6C9-4330-1F72-BB28-0EE49A1B6FE0}"/>
              </a:ext>
            </a:extLst>
          </p:cNvPr>
          <p:cNvSpPr txBox="1"/>
          <p:nvPr/>
        </p:nvSpPr>
        <p:spPr>
          <a:xfrm>
            <a:off x="3868987" y="5496232"/>
            <a:ext cx="1366684" cy="369332"/>
          </a:xfrm>
          <a:prstGeom prst="rect">
            <a:avLst/>
          </a:prstGeom>
          <a:noFill/>
        </p:spPr>
        <p:txBody>
          <a:bodyPr wrap="square" rtlCol="0">
            <a:spAutoFit/>
          </a:bodyPr>
          <a:lstStyle/>
          <a:p>
            <a:r>
              <a:rPr lang="en-IN" dirty="0"/>
              <a:t>returns 1 </a:t>
            </a:r>
          </a:p>
        </p:txBody>
      </p:sp>
      <p:sp>
        <p:nvSpPr>
          <p:cNvPr id="102" name="TextBox 101">
            <a:extLst>
              <a:ext uri="{FF2B5EF4-FFF2-40B4-BE49-F238E27FC236}">
                <a16:creationId xmlns:a16="http://schemas.microsoft.com/office/drawing/2014/main" id="{E583247F-8939-FC0C-6341-FD04A0D1EA76}"/>
              </a:ext>
            </a:extLst>
          </p:cNvPr>
          <p:cNvSpPr txBox="1"/>
          <p:nvPr/>
        </p:nvSpPr>
        <p:spPr>
          <a:xfrm>
            <a:off x="2472803" y="4621162"/>
            <a:ext cx="1366684" cy="923330"/>
          </a:xfrm>
          <a:prstGeom prst="rect">
            <a:avLst/>
          </a:prstGeom>
          <a:noFill/>
        </p:spPr>
        <p:txBody>
          <a:bodyPr wrap="square" rtlCol="0">
            <a:spAutoFit/>
          </a:bodyPr>
          <a:lstStyle/>
          <a:p>
            <a:r>
              <a:rPr lang="en-IN" dirty="0"/>
              <a:t>r = 1 + 0</a:t>
            </a:r>
          </a:p>
          <a:p>
            <a:r>
              <a:rPr lang="en-IN" dirty="0"/>
              <a:t>cache[2] = 1</a:t>
            </a:r>
          </a:p>
          <a:p>
            <a:r>
              <a:rPr lang="en-IN" dirty="0"/>
              <a:t>returns 1</a:t>
            </a:r>
          </a:p>
        </p:txBody>
      </p:sp>
      <p:sp>
        <p:nvSpPr>
          <p:cNvPr id="103" name="TextBox 102">
            <a:extLst>
              <a:ext uri="{FF2B5EF4-FFF2-40B4-BE49-F238E27FC236}">
                <a16:creationId xmlns:a16="http://schemas.microsoft.com/office/drawing/2014/main" id="{E6E9A02B-579D-3BC4-D2E4-311B2B723234}"/>
              </a:ext>
            </a:extLst>
          </p:cNvPr>
          <p:cNvSpPr txBox="1"/>
          <p:nvPr/>
        </p:nvSpPr>
        <p:spPr>
          <a:xfrm>
            <a:off x="1347009" y="3731340"/>
            <a:ext cx="1366684" cy="923330"/>
          </a:xfrm>
          <a:prstGeom prst="rect">
            <a:avLst/>
          </a:prstGeom>
          <a:noFill/>
        </p:spPr>
        <p:txBody>
          <a:bodyPr wrap="square" rtlCol="0">
            <a:spAutoFit/>
          </a:bodyPr>
          <a:lstStyle/>
          <a:p>
            <a:r>
              <a:rPr lang="en-IN" dirty="0"/>
              <a:t>r = 1 + 1</a:t>
            </a:r>
          </a:p>
          <a:p>
            <a:r>
              <a:rPr lang="en-IN" dirty="0"/>
              <a:t>cache[3] = 2</a:t>
            </a:r>
          </a:p>
          <a:p>
            <a:r>
              <a:rPr lang="en-IN" dirty="0"/>
              <a:t>returns 2</a:t>
            </a:r>
          </a:p>
        </p:txBody>
      </p:sp>
      <p:sp>
        <p:nvSpPr>
          <p:cNvPr id="105" name="TextBox 104">
            <a:extLst>
              <a:ext uri="{FF2B5EF4-FFF2-40B4-BE49-F238E27FC236}">
                <a16:creationId xmlns:a16="http://schemas.microsoft.com/office/drawing/2014/main" id="{C3B2C0B1-03DC-41C3-5199-1A67009EA0F9}"/>
              </a:ext>
            </a:extLst>
          </p:cNvPr>
          <p:cNvSpPr txBox="1"/>
          <p:nvPr/>
        </p:nvSpPr>
        <p:spPr>
          <a:xfrm>
            <a:off x="4365517" y="4114797"/>
            <a:ext cx="1366684" cy="369332"/>
          </a:xfrm>
          <a:prstGeom prst="rect">
            <a:avLst/>
          </a:prstGeom>
          <a:noFill/>
        </p:spPr>
        <p:txBody>
          <a:bodyPr wrap="square" rtlCol="0">
            <a:spAutoFit/>
          </a:bodyPr>
          <a:lstStyle/>
          <a:p>
            <a:r>
              <a:rPr lang="en-IN" dirty="0"/>
              <a:t>returns 1 </a:t>
            </a:r>
          </a:p>
        </p:txBody>
      </p:sp>
      <p:sp>
        <p:nvSpPr>
          <p:cNvPr id="110" name="Rectangle 109">
            <a:extLst>
              <a:ext uri="{FF2B5EF4-FFF2-40B4-BE49-F238E27FC236}">
                <a16:creationId xmlns:a16="http://schemas.microsoft.com/office/drawing/2014/main" id="{82444B5A-0B33-6DC2-9907-9E1986057427}"/>
              </a:ext>
            </a:extLst>
          </p:cNvPr>
          <p:cNvSpPr/>
          <p:nvPr/>
        </p:nvSpPr>
        <p:spPr>
          <a:xfrm>
            <a:off x="6587620" y="3549446"/>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cxnSp>
        <p:nvCxnSpPr>
          <p:cNvPr id="127" name="Connector: Elbow 126">
            <a:extLst>
              <a:ext uri="{FF2B5EF4-FFF2-40B4-BE49-F238E27FC236}">
                <a16:creationId xmlns:a16="http://schemas.microsoft.com/office/drawing/2014/main" id="{B23DB480-5FEA-C7CE-2BC5-6A0B3D51946E}"/>
              </a:ext>
            </a:extLst>
          </p:cNvPr>
          <p:cNvCxnSpPr/>
          <p:nvPr/>
        </p:nvCxnSpPr>
        <p:spPr>
          <a:xfrm>
            <a:off x="2335164" y="2600629"/>
            <a:ext cx="2079515" cy="47748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5156B1FD-7A77-43C5-264E-5204023AC3C7}"/>
              </a:ext>
            </a:extLst>
          </p:cNvPr>
          <p:cNvCxnSpPr>
            <a:endCxn id="110" idx="0"/>
          </p:cNvCxnSpPr>
          <p:nvPr/>
        </p:nvCxnSpPr>
        <p:spPr>
          <a:xfrm>
            <a:off x="4031226" y="3068283"/>
            <a:ext cx="2954602" cy="481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691EFF5B-626F-AA9A-ECC3-2267C73BB930}"/>
              </a:ext>
            </a:extLst>
          </p:cNvPr>
          <p:cNvCxnSpPr>
            <a:cxnSpLocks/>
          </p:cNvCxnSpPr>
          <p:nvPr/>
        </p:nvCxnSpPr>
        <p:spPr>
          <a:xfrm rot="10800000">
            <a:off x="6425384" y="3367546"/>
            <a:ext cx="152405" cy="3736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EFC06854-D670-2BE1-9229-075ADEBF01FA}"/>
              </a:ext>
            </a:extLst>
          </p:cNvPr>
          <p:cNvCxnSpPr/>
          <p:nvPr/>
        </p:nvCxnSpPr>
        <p:spPr>
          <a:xfrm rot="10800000">
            <a:off x="2168012" y="2994544"/>
            <a:ext cx="4259836" cy="373004"/>
          </a:xfrm>
          <a:prstGeom prst="bentConnector3">
            <a:avLst>
              <a:gd name="adj1" fmla="val 100086"/>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BAB7F56E-A770-00B4-9B62-04E122B04411}"/>
              </a:ext>
            </a:extLst>
          </p:cNvPr>
          <p:cNvSpPr txBox="1"/>
          <p:nvPr/>
        </p:nvSpPr>
        <p:spPr>
          <a:xfrm>
            <a:off x="5904280" y="2762859"/>
            <a:ext cx="747247" cy="369332"/>
          </a:xfrm>
          <a:prstGeom prst="rect">
            <a:avLst/>
          </a:prstGeom>
          <a:noFill/>
        </p:spPr>
        <p:txBody>
          <a:bodyPr wrap="square" rtlCol="0">
            <a:spAutoFit/>
          </a:bodyPr>
          <a:lstStyle/>
          <a:p>
            <a:r>
              <a:rPr lang="en-IN"/>
              <a:t>calls</a:t>
            </a:r>
            <a:endParaRPr lang="en-IN" dirty="0"/>
          </a:p>
        </p:txBody>
      </p:sp>
      <p:sp>
        <p:nvSpPr>
          <p:cNvPr id="141" name="TextBox 140">
            <a:extLst>
              <a:ext uri="{FF2B5EF4-FFF2-40B4-BE49-F238E27FC236}">
                <a16:creationId xmlns:a16="http://schemas.microsoft.com/office/drawing/2014/main" id="{FA8A99D6-1310-5927-4F68-985F34C4ED17}"/>
              </a:ext>
            </a:extLst>
          </p:cNvPr>
          <p:cNvSpPr txBox="1"/>
          <p:nvPr/>
        </p:nvSpPr>
        <p:spPr>
          <a:xfrm>
            <a:off x="4213116" y="3077492"/>
            <a:ext cx="2396631" cy="369332"/>
          </a:xfrm>
          <a:prstGeom prst="rect">
            <a:avLst/>
          </a:prstGeom>
          <a:noFill/>
        </p:spPr>
        <p:txBody>
          <a:bodyPr wrap="square" rtlCol="0">
            <a:spAutoFit/>
          </a:bodyPr>
          <a:lstStyle/>
          <a:p>
            <a:r>
              <a:rPr lang="en-IN" dirty="0"/>
              <a:t>returns cache[2] = 1 </a:t>
            </a:r>
          </a:p>
        </p:txBody>
      </p:sp>
      <p:sp>
        <p:nvSpPr>
          <p:cNvPr id="143" name="TextBox 142">
            <a:extLst>
              <a:ext uri="{FF2B5EF4-FFF2-40B4-BE49-F238E27FC236}">
                <a16:creationId xmlns:a16="http://schemas.microsoft.com/office/drawing/2014/main" id="{EC6D495C-10B2-8517-697B-A3926C97338B}"/>
              </a:ext>
            </a:extLst>
          </p:cNvPr>
          <p:cNvSpPr txBox="1"/>
          <p:nvPr/>
        </p:nvSpPr>
        <p:spPr>
          <a:xfrm>
            <a:off x="260543" y="2733363"/>
            <a:ext cx="1366684" cy="923330"/>
          </a:xfrm>
          <a:prstGeom prst="rect">
            <a:avLst/>
          </a:prstGeom>
          <a:noFill/>
        </p:spPr>
        <p:txBody>
          <a:bodyPr wrap="square" rtlCol="0">
            <a:spAutoFit/>
          </a:bodyPr>
          <a:lstStyle/>
          <a:p>
            <a:r>
              <a:rPr lang="en-IN" dirty="0"/>
              <a:t>r = 2 + 1</a:t>
            </a:r>
          </a:p>
          <a:p>
            <a:r>
              <a:rPr lang="en-IN" dirty="0"/>
              <a:t>cache[4] = 3</a:t>
            </a:r>
          </a:p>
          <a:p>
            <a:r>
              <a:rPr lang="en-IN" dirty="0"/>
              <a:t>returns 3</a:t>
            </a:r>
          </a:p>
        </p:txBody>
      </p:sp>
      <p:sp>
        <p:nvSpPr>
          <p:cNvPr id="145" name="TextBox 144">
            <a:extLst>
              <a:ext uri="{FF2B5EF4-FFF2-40B4-BE49-F238E27FC236}">
                <a16:creationId xmlns:a16="http://schemas.microsoft.com/office/drawing/2014/main" id="{29D012DF-0A70-1DB0-101A-5DEC80124C62}"/>
              </a:ext>
            </a:extLst>
          </p:cNvPr>
          <p:cNvSpPr txBox="1"/>
          <p:nvPr/>
        </p:nvSpPr>
        <p:spPr>
          <a:xfrm>
            <a:off x="2163088" y="2059853"/>
            <a:ext cx="2396631" cy="369332"/>
          </a:xfrm>
          <a:prstGeom prst="rect">
            <a:avLst/>
          </a:prstGeom>
          <a:noFill/>
        </p:spPr>
        <p:txBody>
          <a:bodyPr wrap="square" rtlCol="0">
            <a:spAutoFit/>
          </a:bodyPr>
          <a:lstStyle/>
          <a:p>
            <a:r>
              <a:rPr lang="en-IN" dirty="0"/>
              <a:t>returns cache[3] = 2 </a:t>
            </a:r>
          </a:p>
        </p:txBody>
      </p:sp>
      <p:cxnSp>
        <p:nvCxnSpPr>
          <p:cNvPr id="4" name="Connector: Elbow 3">
            <a:extLst>
              <a:ext uri="{FF2B5EF4-FFF2-40B4-BE49-F238E27FC236}">
                <a16:creationId xmlns:a16="http://schemas.microsoft.com/office/drawing/2014/main" id="{FC3C3ADB-0ECF-3594-122C-BD5B2380C563}"/>
              </a:ext>
            </a:extLst>
          </p:cNvPr>
          <p:cNvCxnSpPr/>
          <p:nvPr/>
        </p:nvCxnSpPr>
        <p:spPr>
          <a:xfrm>
            <a:off x="1012724" y="1740305"/>
            <a:ext cx="3490455"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52B978B-7CF2-E5CA-DF16-F4CAE1463ED5}"/>
              </a:ext>
            </a:extLst>
          </p:cNvPr>
          <p:cNvSpPr txBox="1"/>
          <p:nvPr/>
        </p:nvSpPr>
        <p:spPr>
          <a:xfrm>
            <a:off x="2600632" y="1406005"/>
            <a:ext cx="747247"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1889878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8" y="1740305"/>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26" name="Rectangle 25">
            <a:extLst>
              <a:ext uri="{FF2B5EF4-FFF2-40B4-BE49-F238E27FC236}">
                <a16:creationId xmlns:a16="http://schemas.microsoft.com/office/drawing/2014/main" id="{BC16E9A9-7A53-01EE-5366-16D74EBA9D37}"/>
              </a:ext>
            </a:extLst>
          </p:cNvPr>
          <p:cNvSpPr/>
          <p:nvPr/>
        </p:nvSpPr>
        <p:spPr>
          <a:xfrm>
            <a:off x="1538748" y="2590797"/>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27" name="Rectangle 26">
            <a:extLst>
              <a:ext uri="{FF2B5EF4-FFF2-40B4-BE49-F238E27FC236}">
                <a16:creationId xmlns:a16="http://schemas.microsoft.com/office/drawing/2014/main" id="{95AE72B7-5C57-2AF7-E603-5231CA450660}"/>
              </a:ext>
            </a:extLst>
          </p:cNvPr>
          <p:cNvSpPr/>
          <p:nvPr/>
        </p:nvSpPr>
        <p:spPr>
          <a:xfrm>
            <a:off x="2694040" y="3539612"/>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28" name="Rectangle 27">
            <a:extLst>
              <a:ext uri="{FF2B5EF4-FFF2-40B4-BE49-F238E27FC236}">
                <a16:creationId xmlns:a16="http://schemas.microsoft.com/office/drawing/2014/main" id="{96462A78-D8A0-93CA-A19F-382ACEE61FC4}"/>
              </a:ext>
            </a:extLst>
          </p:cNvPr>
          <p:cNvSpPr/>
          <p:nvPr/>
        </p:nvSpPr>
        <p:spPr>
          <a:xfrm>
            <a:off x="3760841" y="4390104"/>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29" name="Rectangle 28">
            <a:extLst>
              <a:ext uri="{FF2B5EF4-FFF2-40B4-BE49-F238E27FC236}">
                <a16:creationId xmlns:a16="http://schemas.microsoft.com/office/drawing/2014/main" id="{A1E2CA9F-5D0C-5C92-0305-1E0FC6D46E34}"/>
              </a:ext>
            </a:extLst>
          </p:cNvPr>
          <p:cNvSpPr/>
          <p:nvPr/>
        </p:nvSpPr>
        <p:spPr>
          <a:xfrm>
            <a:off x="4886636" y="537824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30" name="Rectangle 29">
            <a:extLst>
              <a:ext uri="{FF2B5EF4-FFF2-40B4-BE49-F238E27FC236}">
                <a16:creationId xmlns:a16="http://schemas.microsoft.com/office/drawing/2014/main" id="{1925676A-D882-1C84-00FA-5ED8DA5C35A6}"/>
              </a:ext>
            </a:extLst>
          </p:cNvPr>
          <p:cNvSpPr/>
          <p:nvPr/>
        </p:nvSpPr>
        <p:spPr>
          <a:xfrm>
            <a:off x="6376224" y="537333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fib(0)</a:t>
            </a:r>
            <a:endParaRPr lang="en-IN" sz="1600" dirty="0"/>
          </a:p>
        </p:txBody>
      </p:sp>
      <p:sp>
        <p:nvSpPr>
          <p:cNvPr id="31" name="TextBox 30">
            <a:extLst>
              <a:ext uri="{FF2B5EF4-FFF2-40B4-BE49-F238E27FC236}">
                <a16:creationId xmlns:a16="http://schemas.microsoft.com/office/drawing/2014/main" id="{CD32E61E-BE85-CB4A-6091-1EC62C41213C}"/>
              </a:ext>
            </a:extLst>
          </p:cNvPr>
          <p:cNvSpPr txBox="1"/>
          <p:nvPr/>
        </p:nvSpPr>
        <p:spPr>
          <a:xfrm>
            <a:off x="7551176" y="256976"/>
            <a:ext cx="4424515" cy="6247864"/>
          </a:xfrm>
          <a:prstGeom prst="rect">
            <a:avLst/>
          </a:prstGeom>
          <a:noFill/>
        </p:spPr>
        <p:txBody>
          <a:bodyPr wrap="square" rtlCol="0">
            <a:spAutoFit/>
          </a:bodyPr>
          <a:lstStyle/>
          <a:p>
            <a:r>
              <a:rPr lang="en-US" sz="1600" dirty="0">
                <a:latin typeface="Consolas" panose="020B0609020204030204" pitchFamily="49" charset="0"/>
              </a:rPr>
              <a:t>int cache[1000];</a:t>
            </a:r>
          </a:p>
          <a:p>
            <a:endParaRPr lang="en-US" sz="1600" dirty="0">
              <a:latin typeface="Consolas" panose="020B0609020204030204" pitchFamily="49" charset="0"/>
            </a:endParaRPr>
          </a:p>
          <a:p>
            <a:r>
              <a:rPr lang="en-US" sz="1600" dirty="0">
                <a:latin typeface="Consolas" panose="020B0609020204030204" pitchFamily="49" charset="0"/>
              </a:rPr>
              <a:t>int fib(int n) {</a:t>
            </a:r>
          </a:p>
          <a:p>
            <a:r>
              <a:rPr lang="en-US" sz="1600" dirty="0">
                <a:latin typeface="Consolas" panose="020B0609020204030204" pitchFamily="49" charset="0"/>
              </a:rPr>
              <a:t>  int r;</a:t>
            </a:r>
          </a:p>
          <a:p>
            <a:r>
              <a:rPr lang="en-US" sz="1600" dirty="0">
                <a:latin typeface="Consolas" panose="020B0609020204030204" pitchFamily="49" charset="0"/>
              </a:rPr>
              <a:t>  if (cache[n] != 0)</a:t>
            </a:r>
          </a:p>
          <a:p>
            <a:r>
              <a:rPr lang="en-US" sz="1600" dirty="0">
                <a:latin typeface="Consolas" panose="020B0609020204030204" pitchFamily="49" charset="0"/>
              </a:rPr>
              <a:t>    return cache[n];  </a:t>
            </a:r>
          </a:p>
          <a:p>
            <a:r>
              <a:rPr lang="en-US" sz="1600" dirty="0">
                <a:latin typeface="Consolas" panose="020B0609020204030204" pitchFamily="49" charset="0"/>
              </a:rPr>
              <a:t>  if (n == 0 || n == 1)</a:t>
            </a:r>
          </a:p>
          <a:p>
            <a:r>
              <a:rPr lang="en-US" sz="1600" dirty="0">
                <a:latin typeface="Consolas" panose="020B0609020204030204" pitchFamily="49" charset="0"/>
              </a:rPr>
              <a:t>    return n;</a:t>
            </a:r>
          </a:p>
          <a:p>
            <a:r>
              <a:rPr lang="en-US" sz="1600" dirty="0">
                <a:latin typeface="Consolas" panose="020B0609020204030204" pitchFamily="49" charset="0"/>
              </a:rPr>
              <a:t>  r = fib(n-1) + fib(n-2);</a:t>
            </a:r>
          </a:p>
          <a:p>
            <a:r>
              <a:rPr lang="en-US" sz="1600" dirty="0">
                <a:latin typeface="Consolas" panose="020B0609020204030204" pitchFamily="49" charset="0"/>
              </a:rPr>
              <a:t>  cache[n] = r;</a:t>
            </a:r>
          </a:p>
          <a:p>
            <a:r>
              <a:rPr lang="en-US" sz="1600" dirty="0">
                <a:latin typeface="Consolas" panose="020B0609020204030204" pitchFamily="49" charset="0"/>
              </a:rPr>
              <a:t>  return r;</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int main() {</a:t>
            </a:r>
          </a:p>
          <a:p>
            <a:r>
              <a:rPr lang="en-US" sz="1600" dirty="0">
                <a:latin typeface="Consolas" panose="020B0609020204030204" pitchFamily="49" charset="0"/>
              </a:rPr>
              <a:t>  int n, r,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1000;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cache[</a:t>
            </a:r>
            <a:r>
              <a:rPr lang="en-US" sz="1600" dirty="0" err="1">
                <a:latin typeface="Consolas" panose="020B0609020204030204" pitchFamily="49" charset="0"/>
              </a:rPr>
              <a:t>i</a:t>
            </a:r>
            <a:r>
              <a:rPr lang="en-US" sz="1600" dirty="0">
                <a:latin typeface="Consolas" panose="020B0609020204030204" pitchFamily="49" charset="0"/>
              </a:rPr>
              <a:t>] = 0;</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value of n\n”);</a:t>
            </a:r>
          </a:p>
          <a:p>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(“%d”, &amp;n);</a:t>
            </a:r>
          </a:p>
          <a:p>
            <a:r>
              <a:rPr lang="en-US" sz="1600" dirty="0">
                <a:latin typeface="Consolas" panose="020B0609020204030204" pitchFamily="49" charset="0"/>
              </a:rPr>
              <a:t>  assert(n &lt; 1000);</a:t>
            </a:r>
          </a:p>
          <a:p>
            <a:r>
              <a:rPr lang="en-US" sz="1600" dirty="0">
                <a:latin typeface="Consolas" panose="020B0609020204030204" pitchFamily="49" charset="0"/>
              </a:rPr>
              <a:t>  r = fib(n);</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(“nth fib number is %d\n”, r);</a:t>
            </a:r>
          </a:p>
          <a:p>
            <a:r>
              <a:rPr lang="en-US" sz="1600" dirty="0">
                <a:latin typeface="Consolas" panose="020B0609020204030204" pitchFamily="49" charset="0"/>
              </a:rPr>
              <a:t>  return 0;</a:t>
            </a:r>
          </a:p>
          <a:p>
            <a:r>
              <a:rPr lang="en-US" sz="1600" dirty="0">
                <a:latin typeface="Consolas" panose="020B0609020204030204" pitchFamily="49" charset="0"/>
              </a:rPr>
              <a:t>}</a:t>
            </a:r>
            <a:endParaRPr lang="en-IN" sz="1600" dirty="0"/>
          </a:p>
        </p:txBody>
      </p:sp>
      <p:cxnSp>
        <p:nvCxnSpPr>
          <p:cNvPr id="36" name="Connector: Elbow 35">
            <a:extLst>
              <a:ext uri="{FF2B5EF4-FFF2-40B4-BE49-F238E27FC236}">
                <a16:creationId xmlns:a16="http://schemas.microsoft.com/office/drawing/2014/main" id="{A2282B7F-742B-0D12-BB3A-99B80B762A45}"/>
              </a:ext>
            </a:extLst>
          </p:cNvPr>
          <p:cNvCxnSpPr>
            <a:stCxn id="3" idx="3"/>
            <a:endCxn id="26" idx="0"/>
          </p:cNvCxnSpPr>
          <p:nvPr/>
        </p:nvCxnSpPr>
        <p:spPr>
          <a:xfrm>
            <a:off x="1012724" y="1941867"/>
            <a:ext cx="924232"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0F0B4BC-010A-4F4A-A76C-3C5D2D97BA51}"/>
              </a:ext>
            </a:extLst>
          </p:cNvPr>
          <p:cNvCxnSpPr>
            <a:stCxn id="26" idx="3"/>
            <a:endCxn id="27" idx="0"/>
          </p:cNvCxnSpPr>
          <p:nvPr/>
        </p:nvCxnSpPr>
        <p:spPr>
          <a:xfrm>
            <a:off x="2335164" y="2792359"/>
            <a:ext cx="757084" cy="747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AF7E6D2-4254-C68F-C996-B1D79DE4E693}"/>
              </a:ext>
            </a:extLst>
          </p:cNvPr>
          <p:cNvCxnSpPr>
            <a:stCxn id="27" idx="3"/>
            <a:endCxn id="28" idx="0"/>
          </p:cNvCxnSpPr>
          <p:nvPr/>
        </p:nvCxnSpPr>
        <p:spPr>
          <a:xfrm>
            <a:off x="3490456" y="3741174"/>
            <a:ext cx="668593" cy="648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E0B27DD-08D9-7002-DA67-BA341386C68E}"/>
              </a:ext>
            </a:extLst>
          </p:cNvPr>
          <p:cNvCxnSpPr>
            <a:endCxn id="29" idx="0"/>
          </p:cNvCxnSpPr>
          <p:nvPr/>
        </p:nvCxnSpPr>
        <p:spPr>
          <a:xfrm>
            <a:off x="4557257" y="4793227"/>
            <a:ext cx="727587" cy="585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D717CE4-4EBC-C312-16CD-DE10C4D10DF4}"/>
              </a:ext>
            </a:extLst>
          </p:cNvPr>
          <p:cNvCxnSpPr>
            <a:stCxn id="29" idx="1"/>
            <a:endCxn id="28" idx="2"/>
          </p:cNvCxnSpPr>
          <p:nvPr/>
        </p:nvCxnSpPr>
        <p:spPr>
          <a:xfrm rot="10800000">
            <a:off x="4159050" y="4793228"/>
            <a:ext cx="727587" cy="786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2C1A2F-9EFD-150C-B96F-4F23C7AAA4EB}"/>
              </a:ext>
            </a:extLst>
          </p:cNvPr>
          <p:cNvCxnSpPr>
            <a:stCxn id="30" idx="1"/>
          </p:cNvCxnSpPr>
          <p:nvPr/>
        </p:nvCxnSpPr>
        <p:spPr>
          <a:xfrm rot="10800000" flipV="1">
            <a:off x="6096000" y="5574895"/>
            <a:ext cx="280224" cy="6292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882EBC5-8168-8047-48CE-5477911B4944}"/>
              </a:ext>
            </a:extLst>
          </p:cNvPr>
          <p:cNvCxnSpPr/>
          <p:nvPr/>
        </p:nvCxnSpPr>
        <p:spPr>
          <a:xfrm rot="10800000">
            <a:off x="3760842" y="4793228"/>
            <a:ext cx="2335159" cy="1381431"/>
          </a:xfrm>
          <a:prstGeom prst="bentConnector3">
            <a:avLst>
              <a:gd name="adj1" fmla="val 996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880019-CF37-4E97-707F-5B4F00992AD0}"/>
              </a:ext>
            </a:extLst>
          </p:cNvPr>
          <p:cNvCxnSpPr>
            <a:stCxn id="28" idx="1"/>
            <a:endCxn id="27" idx="2"/>
          </p:cNvCxnSpPr>
          <p:nvPr/>
        </p:nvCxnSpPr>
        <p:spPr>
          <a:xfrm rot="10800000">
            <a:off x="3092249" y="3942736"/>
            <a:ext cx="668593"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53FEA7D-97FB-9B18-4A69-8AECCE313792}"/>
              </a:ext>
            </a:extLst>
          </p:cNvPr>
          <p:cNvCxnSpPr>
            <a:stCxn id="27" idx="1"/>
            <a:endCxn id="26" idx="2"/>
          </p:cNvCxnSpPr>
          <p:nvPr/>
        </p:nvCxnSpPr>
        <p:spPr>
          <a:xfrm rot="10800000">
            <a:off x="1936956" y="2993920"/>
            <a:ext cx="757084" cy="7472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DE90563D-817B-95C8-8A77-D0675E2C08FF}"/>
              </a:ext>
            </a:extLst>
          </p:cNvPr>
          <p:cNvCxnSpPr>
            <a:stCxn id="26" idx="1"/>
            <a:endCxn id="3" idx="2"/>
          </p:cNvCxnSpPr>
          <p:nvPr/>
        </p:nvCxnSpPr>
        <p:spPr>
          <a:xfrm rot="10800000">
            <a:off x="614516" y="2143429"/>
            <a:ext cx="924232" cy="648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00BF7DB-7C3C-903F-2DF3-7A7DD14F433C}"/>
              </a:ext>
            </a:extLst>
          </p:cNvPr>
          <p:cNvSpPr/>
          <p:nvPr/>
        </p:nvSpPr>
        <p:spPr>
          <a:xfrm>
            <a:off x="4104971" y="2590798"/>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cxnSp>
        <p:nvCxnSpPr>
          <p:cNvPr id="60" name="Connector: Elbow 59">
            <a:extLst>
              <a:ext uri="{FF2B5EF4-FFF2-40B4-BE49-F238E27FC236}">
                <a16:creationId xmlns:a16="http://schemas.microsoft.com/office/drawing/2014/main" id="{F1C42BC7-0A75-29FD-5C7A-9446A126434E}"/>
              </a:ext>
            </a:extLst>
          </p:cNvPr>
          <p:cNvCxnSpPr>
            <a:cxnSpLocks/>
          </p:cNvCxnSpPr>
          <p:nvPr/>
        </p:nvCxnSpPr>
        <p:spPr>
          <a:xfrm rot="10800000">
            <a:off x="3259397" y="2394152"/>
            <a:ext cx="845574" cy="44736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06D2A1DB-923A-B711-9E37-8B32CE9ED8C2}"/>
              </a:ext>
            </a:extLst>
          </p:cNvPr>
          <p:cNvCxnSpPr/>
          <p:nvPr/>
        </p:nvCxnSpPr>
        <p:spPr>
          <a:xfrm rot="10800000">
            <a:off x="838201" y="2143429"/>
            <a:ext cx="2470355" cy="245811"/>
          </a:xfrm>
          <a:prstGeom prst="bentConnector3">
            <a:avLst>
              <a:gd name="adj1" fmla="val 9975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15BA2115-C44F-3F33-10AD-BB710588428A}"/>
              </a:ext>
            </a:extLst>
          </p:cNvPr>
          <p:cNvSpPr/>
          <p:nvPr/>
        </p:nvSpPr>
        <p:spPr>
          <a:xfrm>
            <a:off x="5884612" y="4390103"/>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cxnSp>
        <p:nvCxnSpPr>
          <p:cNvPr id="73" name="Connector: Elbow 72">
            <a:extLst>
              <a:ext uri="{FF2B5EF4-FFF2-40B4-BE49-F238E27FC236}">
                <a16:creationId xmlns:a16="http://schemas.microsoft.com/office/drawing/2014/main" id="{5485E9B3-3152-2B9F-C832-5186B6F1DA31}"/>
              </a:ext>
            </a:extLst>
          </p:cNvPr>
          <p:cNvCxnSpPr>
            <a:endCxn id="64" idx="0"/>
          </p:cNvCxnSpPr>
          <p:nvPr/>
        </p:nvCxnSpPr>
        <p:spPr>
          <a:xfrm>
            <a:off x="3490456" y="3539612"/>
            <a:ext cx="2792364" cy="8504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36863F9-19F5-D356-5839-EC3CB1C5F95A}"/>
              </a:ext>
            </a:extLst>
          </p:cNvPr>
          <p:cNvCxnSpPr>
            <a:cxnSpLocks/>
          </p:cNvCxnSpPr>
          <p:nvPr/>
        </p:nvCxnSpPr>
        <p:spPr>
          <a:xfrm rot="10800000">
            <a:off x="5211098" y="4188541"/>
            <a:ext cx="673515" cy="4227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7F72F722-CC26-69CA-3B33-435BE478CDC8}"/>
              </a:ext>
            </a:extLst>
          </p:cNvPr>
          <p:cNvCxnSpPr/>
          <p:nvPr/>
        </p:nvCxnSpPr>
        <p:spPr>
          <a:xfrm rot="10800000">
            <a:off x="3308557" y="3942735"/>
            <a:ext cx="2118849" cy="245808"/>
          </a:xfrm>
          <a:prstGeom prst="bentConnector3">
            <a:avLst>
              <a:gd name="adj1" fmla="val 9965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3FE82AB-FD8D-2D5E-C34E-374E823B0706}"/>
              </a:ext>
            </a:extLst>
          </p:cNvPr>
          <p:cNvSpPr txBox="1"/>
          <p:nvPr/>
        </p:nvSpPr>
        <p:spPr>
          <a:xfrm>
            <a:off x="1233947" y="1877956"/>
            <a:ext cx="747247" cy="369332"/>
          </a:xfrm>
          <a:prstGeom prst="rect">
            <a:avLst/>
          </a:prstGeom>
          <a:noFill/>
        </p:spPr>
        <p:txBody>
          <a:bodyPr wrap="square" rtlCol="0">
            <a:spAutoFit/>
          </a:bodyPr>
          <a:lstStyle/>
          <a:p>
            <a:r>
              <a:rPr lang="en-IN" dirty="0"/>
              <a:t>calls</a:t>
            </a:r>
          </a:p>
        </p:txBody>
      </p:sp>
      <p:sp>
        <p:nvSpPr>
          <p:cNvPr id="86" name="TextBox 85">
            <a:extLst>
              <a:ext uri="{FF2B5EF4-FFF2-40B4-BE49-F238E27FC236}">
                <a16:creationId xmlns:a16="http://schemas.microsoft.com/office/drawing/2014/main" id="{10FD6D1B-0EF3-C3C6-47CC-C66C4B23A8E6}"/>
              </a:ext>
            </a:extLst>
          </p:cNvPr>
          <p:cNvSpPr txBox="1"/>
          <p:nvPr/>
        </p:nvSpPr>
        <p:spPr>
          <a:xfrm>
            <a:off x="2448232" y="2698951"/>
            <a:ext cx="747247" cy="369332"/>
          </a:xfrm>
          <a:prstGeom prst="rect">
            <a:avLst/>
          </a:prstGeom>
          <a:noFill/>
        </p:spPr>
        <p:txBody>
          <a:bodyPr wrap="square" rtlCol="0">
            <a:spAutoFit/>
          </a:bodyPr>
          <a:lstStyle/>
          <a:p>
            <a:r>
              <a:rPr lang="en-IN" dirty="0"/>
              <a:t>calls</a:t>
            </a:r>
          </a:p>
        </p:txBody>
      </p:sp>
      <p:sp>
        <p:nvSpPr>
          <p:cNvPr id="88" name="TextBox 87">
            <a:extLst>
              <a:ext uri="{FF2B5EF4-FFF2-40B4-BE49-F238E27FC236}">
                <a16:creationId xmlns:a16="http://schemas.microsoft.com/office/drawing/2014/main" id="{3640D8E4-599A-CD42-FD7E-3D30D0D97DFD}"/>
              </a:ext>
            </a:extLst>
          </p:cNvPr>
          <p:cNvSpPr txBox="1"/>
          <p:nvPr/>
        </p:nvSpPr>
        <p:spPr>
          <a:xfrm>
            <a:off x="5019373" y="3451121"/>
            <a:ext cx="747247" cy="369332"/>
          </a:xfrm>
          <a:prstGeom prst="rect">
            <a:avLst/>
          </a:prstGeom>
          <a:noFill/>
        </p:spPr>
        <p:txBody>
          <a:bodyPr wrap="square" rtlCol="0">
            <a:spAutoFit/>
          </a:bodyPr>
          <a:lstStyle/>
          <a:p>
            <a:r>
              <a:rPr lang="en-IN" dirty="0"/>
              <a:t>calls</a:t>
            </a:r>
          </a:p>
        </p:txBody>
      </p:sp>
      <p:sp>
        <p:nvSpPr>
          <p:cNvPr id="89" name="TextBox 88">
            <a:extLst>
              <a:ext uri="{FF2B5EF4-FFF2-40B4-BE49-F238E27FC236}">
                <a16:creationId xmlns:a16="http://schemas.microsoft.com/office/drawing/2014/main" id="{61399DF0-A967-1F29-7B1B-CCAE4BE1157D}"/>
              </a:ext>
            </a:extLst>
          </p:cNvPr>
          <p:cNvSpPr txBox="1"/>
          <p:nvPr/>
        </p:nvSpPr>
        <p:spPr>
          <a:xfrm>
            <a:off x="3539616" y="3642849"/>
            <a:ext cx="747247" cy="369332"/>
          </a:xfrm>
          <a:prstGeom prst="rect">
            <a:avLst/>
          </a:prstGeom>
          <a:noFill/>
        </p:spPr>
        <p:txBody>
          <a:bodyPr wrap="square" rtlCol="0">
            <a:spAutoFit/>
          </a:bodyPr>
          <a:lstStyle/>
          <a:p>
            <a:r>
              <a:rPr lang="en-IN" dirty="0"/>
              <a:t>calls</a:t>
            </a:r>
          </a:p>
        </p:txBody>
      </p:sp>
      <p:sp>
        <p:nvSpPr>
          <p:cNvPr id="90" name="TextBox 89">
            <a:extLst>
              <a:ext uri="{FF2B5EF4-FFF2-40B4-BE49-F238E27FC236}">
                <a16:creationId xmlns:a16="http://schemas.microsoft.com/office/drawing/2014/main" id="{AEA9CBF0-77AD-4B1B-CE9D-5EAFD924F59A}"/>
              </a:ext>
            </a:extLst>
          </p:cNvPr>
          <p:cNvSpPr txBox="1"/>
          <p:nvPr/>
        </p:nvSpPr>
        <p:spPr>
          <a:xfrm>
            <a:off x="4586753" y="4493340"/>
            <a:ext cx="747247" cy="369332"/>
          </a:xfrm>
          <a:prstGeom prst="rect">
            <a:avLst/>
          </a:prstGeom>
          <a:noFill/>
        </p:spPr>
        <p:txBody>
          <a:bodyPr wrap="square" rtlCol="0">
            <a:spAutoFit/>
          </a:bodyPr>
          <a:lstStyle/>
          <a:p>
            <a:r>
              <a:rPr lang="en-IN" dirty="0"/>
              <a:t>calls</a:t>
            </a:r>
          </a:p>
        </p:txBody>
      </p:sp>
      <p:cxnSp>
        <p:nvCxnSpPr>
          <p:cNvPr id="94" name="Connector: Elbow 93">
            <a:extLst>
              <a:ext uri="{FF2B5EF4-FFF2-40B4-BE49-F238E27FC236}">
                <a16:creationId xmlns:a16="http://schemas.microsoft.com/office/drawing/2014/main" id="{DBC02E93-3A9F-67FF-A4B4-2658A9F11888}"/>
              </a:ext>
            </a:extLst>
          </p:cNvPr>
          <p:cNvCxnSpPr>
            <a:stCxn id="28" idx="3"/>
          </p:cNvCxnSpPr>
          <p:nvPr/>
        </p:nvCxnSpPr>
        <p:spPr>
          <a:xfrm>
            <a:off x="4557257" y="4591666"/>
            <a:ext cx="1725563" cy="4916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C4680D16-30C2-F0BE-710E-87A2378E7EE3}"/>
              </a:ext>
            </a:extLst>
          </p:cNvPr>
          <p:cNvCxnSpPr>
            <a:endCxn id="30" idx="0"/>
          </p:cNvCxnSpPr>
          <p:nvPr/>
        </p:nvCxnSpPr>
        <p:spPr>
          <a:xfrm>
            <a:off x="6095999" y="5083277"/>
            <a:ext cx="678433" cy="290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1ABB12-285D-E065-175F-AB65920B5A93}"/>
              </a:ext>
            </a:extLst>
          </p:cNvPr>
          <p:cNvSpPr txBox="1"/>
          <p:nvPr/>
        </p:nvSpPr>
        <p:spPr>
          <a:xfrm>
            <a:off x="5810871" y="4980037"/>
            <a:ext cx="747247" cy="369332"/>
          </a:xfrm>
          <a:prstGeom prst="rect">
            <a:avLst/>
          </a:prstGeom>
          <a:noFill/>
        </p:spPr>
        <p:txBody>
          <a:bodyPr wrap="square" rtlCol="0">
            <a:spAutoFit/>
          </a:bodyPr>
          <a:lstStyle/>
          <a:p>
            <a:r>
              <a:rPr lang="en-IN" dirty="0"/>
              <a:t>calls</a:t>
            </a:r>
          </a:p>
        </p:txBody>
      </p:sp>
      <p:sp>
        <p:nvSpPr>
          <p:cNvPr id="100" name="TextBox 99">
            <a:extLst>
              <a:ext uri="{FF2B5EF4-FFF2-40B4-BE49-F238E27FC236}">
                <a16:creationId xmlns:a16="http://schemas.microsoft.com/office/drawing/2014/main" id="{E9F569BE-2B7E-9DAE-82A0-BD6EAEBB8F55}"/>
              </a:ext>
            </a:extLst>
          </p:cNvPr>
          <p:cNvSpPr txBox="1"/>
          <p:nvPr/>
        </p:nvSpPr>
        <p:spPr>
          <a:xfrm>
            <a:off x="4414679" y="6140248"/>
            <a:ext cx="1366684" cy="369332"/>
          </a:xfrm>
          <a:prstGeom prst="rect">
            <a:avLst/>
          </a:prstGeom>
          <a:noFill/>
        </p:spPr>
        <p:txBody>
          <a:bodyPr wrap="square" rtlCol="0">
            <a:spAutoFit/>
          </a:bodyPr>
          <a:lstStyle/>
          <a:p>
            <a:r>
              <a:rPr lang="en-IN" dirty="0"/>
              <a:t>returns 0 </a:t>
            </a:r>
          </a:p>
        </p:txBody>
      </p:sp>
      <p:sp>
        <p:nvSpPr>
          <p:cNvPr id="101" name="TextBox 100">
            <a:extLst>
              <a:ext uri="{FF2B5EF4-FFF2-40B4-BE49-F238E27FC236}">
                <a16:creationId xmlns:a16="http://schemas.microsoft.com/office/drawing/2014/main" id="{6B80B6C9-4330-1F72-BB28-0EE49A1B6FE0}"/>
              </a:ext>
            </a:extLst>
          </p:cNvPr>
          <p:cNvSpPr txBox="1"/>
          <p:nvPr/>
        </p:nvSpPr>
        <p:spPr>
          <a:xfrm>
            <a:off x="3868987" y="5496232"/>
            <a:ext cx="1366684" cy="369332"/>
          </a:xfrm>
          <a:prstGeom prst="rect">
            <a:avLst/>
          </a:prstGeom>
          <a:noFill/>
        </p:spPr>
        <p:txBody>
          <a:bodyPr wrap="square" rtlCol="0">
            <a:spAutoFit/>
          </a:bodyPr>
          <a:lstStyle/>
          <a:p>
            <a:r>
              <a:rPr lang="en-IN" dirty="0"/>
              <a:t>returns 1 </a:t>
            </a:r>
          </a:p>
        </p:txBody>
      </p:sp>
      <p:sp>
        <p:nvSpPr>
          <p:cNvPr id="102" name="TextBox 101">
            <a:extLst>
              <a:ext uri="{FF2B5EF4-FFF2-40B4-BE49-F238E27FC236}">
                <a16:creationId xmlns:a16="http://schemas.microsoft.com/office/drawing/2014/main" id="{E583247F-8939-FC0C-6341-FD04A0D1EA76}"/>
              </a:ext>
            </a:extLst>
          </p:cNvPr>
          <p:cNvSpPr txBox="1"/>
          <p:nvPr/>
        </p:nvSpPr>
        <p:spPr>
          <a:xfrm>
            <a:off x="2472803" y="4621162"/>
            <a:ext cx="1366684" cy="923330"/>
          </a:xfrm>
          <a:prstGeom prst="rect">
            <a:avLst/>
          </a:prstGeom>
          <a:noFill/>
        </p:spPr>
        <p:txBody>
          <a:bodyPr wrap="square" rtlCol="0">
            <a:spAutoFit/>
          </a:bodyPr>
          <a:lstStyle/>
          <a:p>
            <a:r>
              <a:rPr lang="en-IN" dirty="0"/>
              <a:t>r = 1 + 0</a:t>
            </a:r>
          </a:p>
          <a:p>
            <a:r>
              <a:rPr lang="en-IN" dirty="0"/>
              <a:t>cache[2] = 1</a:t>
            </a:r>
          </a:p>
          <a:p>
            <a:r>
              <a:rPr lang="en-IN" dirty="0"/>
              <a:t>returns 1</a:t>
            </a:r>
          </a:p>
        </p:txBody>
      </p:sp>
      <p:sp>
        <p:nvSpPr>
          <p:cNvPr id="103" name="TextBox 102">
            <a:extLst>
              <a:ext uri="{FF2B5EF4-FFF2-40B4-BE49-F238E27FC236}">
                <a16:creationId xmlns:a16="http://schemas.microsoft.com/office/drawing/2014/main" id="{E6E9A02B-579D-3BC4-D2E4-311B2B723234}"/>
              </a:ext>
            </a:extLst>
          </p:cNvPr>
          <p:cNvSpPr txBox="1"/>
          <p:nvPr/>
        </p:nvSpPr>
        <p:spPr>
          <a:xfrm>
            <a:off x="1347009" y="3731340"/>
            <a:ext cx="1366684" cy="923330"/>
          </a:xfrm>
          <a:prstGeom prst="rect">
            <a:avLst/>
          </a:prstGeom>
          <a:noFill/>
        </p:spPr>
        <p:txBody>
          <a:bodyPr wrap="square" rtlCol="0">
            <a:spAutoFit/>
          </a:bodyPr>
          <a:lstStyle/>
          <a:p>
            <a:r>
              <a:rPr lang="en-IN" dirty="0"/>
              <a:t>r = 1 + 1</a:t>
            </a:r>
          </a:p>
          <a:p>
            <a:r>
              <a:rPr lang="en-IN" dirty="0"/>
              <a:t>cache[3] = 2</a:t>
            </a:r>
          </a:p>
          <a:p>
            <a:r>
              <a:rPr lang="en-IN" dirty="0"/>
              <a:t>returns 2</a:t>
            </a:r>
          </a:p>
        </p:txBody>
      </p:sp>
      <p:sp>
        <p:nvSpPr>
          <p:cNvPr id="105" name="TextBox 104">
            <a:extLst>
              <a:ext uri="{FF2B5EF4-FFF2-40B4-BE49-F238E27FC236}">
                <a16:creationId xmlns:a16="http://schemas.microsoft.com/office/drawing/2014/main" id="{C3B2C0B1-03DC-41C3-5199-1A67009EA0F9}"/>
              </a:ext>
            </a:extLst>
          </p:cNvPr>
          <p:cNvSpPr txBox="1"/>
          <p:nvPr/>
        </p:nvSpPr>
        <p:spPr>
          <a:xfrm>
            <a:off x="4365517" y="4114797"/>
            <a:ext cx="1366684" cy="369332"/>
          </a:xfrm>
          <a:prstGeom prst="rect">
            <a:avLst/>
          </a:prstGeom>
          <a:noFill/>
        </p:spPr>
        <p:txBody>
          <a:bodyPr wrap="square" rtlCol="0">
            <a:spAutoFit/>
          </a:bodyPr>
          <a:lstStyle/>
          <a:p>
            <a:r>
              <a:rPr lang="en-IN" dirty="0"/>
              <a:t>returns 1 </a:t>
            </a:r>
          </a:p>
        </p:txBody>
      </p:sp>
      <p:sp>
        <p:nvSpPr>
          <p:cNvPr id="110" name="Rectangle 109">
            <a:extLst>
              <a:ext uri="{FF2B5EF4-FFF2-40B4-BE49-F238E27FC236}">
                <a16:creationId xmlns:a16="http://schemas.microsoft.com/office/drawing/2014/main" id="{82444B5A-0B33-6DC2-9907-9E1986057427}"/>
              </a:ext>
            </a:extLst>
          </p:cNvPr>
          <p:cNvSpPr/>
          <p:nvPr/>
        </p:nvSpPr>
        <p:spPr>
          <a:xfrm>
            <a:off x="6587620" y="3549446"/>
            <a:ext cx="796416"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cxnSp>
        <p:nvCxnSpPr>
          <p:cNvPr id="127" name="Connector: Elbow 126">
            <a:extLst>
              <a:ext uri="{FF2B5EF4-FFF2-40B4-BE49-F238E27FC236}">
                <a16:creationId xmlns:a16="http://schemas.microsoft.com/office/drawing/2014/main" id="{B23DB480-5FEA-C7CE-2BC5-6A0B3D51946E}"/>
              </a:ext>
            </a:extLst>
          </p:cNvPr>
          <p:cNvCxnSpPr/>
          <p:nvPr/>
        </p:nvCxnSpPr>
        <p:spPr>
          <a:xfrm>
            <a:off x="2335164" y="2600629"/>
            <a:ext cx="2079515" cy="47748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5156B1FD-7A77-43C5-264E-5204023AC3C7}"/>
              </a:ext>
            </a:extLst>
          </p:cNvPr>
          <p:cNvCxnSpPr>
            <a:endCxn id="110" idx="0"/>
          </p:cNvCxnSpPr>
          <p:nvPr/>
        </p:nvCxnSpPr>
        <p:spPr>
          <a:xfrm>
            <a:off x="4031226" y="3068283"/>
            <a:ext cx="2954602" cy="481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691EFF5B-626F-AA9A-ECC3-2267C73BB930}"/>
              </a:ext>
            </a:extLst>
          </p:cNvPr>
          <p:cNvCxnSpPr>
            <a:cxnSpLocks/>
          </p:cNvCxnSpPr>
          <p:nvPr/>
        </p:nvCxnSpPr>
        <p:spPr>
          <a:xfrm rot="10800000">
            <a:off x="6425384" y="3367546"/>
            <a:ext cx="152405" cy="3736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EFC06854-D670-2BE1-9229-075ADEBF01FA}"/>
              </a:ext>
            </a:extLst>
          </p:cNvPr>
          <p:cNvCxnSpPr/>
          <p:nvPr/>
        </p:nvCxnSpPr>
        <p:spPr>
          <a:xfrm rot="10800000">
            <a:off x="2168012" y="2994544"/>
            <a:ext cx="4259836" cy="373004"/>
          </a:xfrm>
          <a:prstGeom prst="bentConnector3">
            <a:avLst>
              <a:gd name="adj1" fmla="val 100086"/>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BAB7F56E-A770-00B4-9B62-04E122B04411}"/>
              </a:ext>
            </a:extLst>
          </p:cNvPr>
          <p:cNvSpPr txBox="1"/>
          <p:nvPr/>
        </p:nvSpPr>
        <p:spPr>
          <a:xfrm>
            <a:off x="5904280" y="2762859"/>
            <a:ext cx="747247" cy="369332"/>
          </a:xfrm>
          <a:prstGeom prst="rect">
            <a:avLst/>
          </a:prstGeom>
          <a:noFill/>
        </p:spPr>
        <p:txBody>
          <a:bodyPr wrap="square" rtlCol="0">
            <a:spAutoFit/>
          </a:bodyPr>
          <a:lstStyle/>
          <a:p>
            <a:r>
              <a:rPr lang="en-IN"/>
              <a:t>calls</a:t>
            </a:r>
            <a:endParaRPr lang="en-IN" dirty="0"/>
          </a:p>
        </p:txBody>
      </p:sp>
      <p:sp>
        <p:nvSpPr>
          <p:cNvPr id="141" name="TextBox 140">
            <a:extLst>
              <a:ext uri="{FF2B5EF4-FFF2-40B4-BE49-F238E27FC236}">
                <a16:creationId xmlns:a16="http://schemas.microsoft.com/office/drawing/2014/main" id="{FA8A99D6-1310-5927-4F68-985F34C4ED17}"/>
              </a:ext>
            </a:extLst>
          </p:cNvPr>
          <p:cNvSpPr txBox="1"/>
          <p:nvPr/>
        </p:nvSpPr>
        <p:spPr>
          <a:xfrm>
            <a:off x="4213116" y="3077492"/>
            <a:ext cx="2396631" cy="369332"/>
          </a:xfrm>
          <a:prstGeom prst="rect">
            <a:avLst/>
          </a:prstGeom>
          <a:noFill/>
        </p:spPr>
        <p:txBody>
          <a:bodyPr wrap="square" rtlCol="0">
            <a:spAutoFit/>
          </a:bodyPr>
          <a:lstStyle/>
          <a:p>
            <a:r>
              <a:rPr lang="en-IN" dirty="0"/>
              <a:t>returns cache[2] = 1 </a:t>
            </a:r>
          </a:p>
        </p:txBody>
      </p:sp>
      <p:sp>
        <p:nvSpPr>
          <p:cNvPr id="143" name="TextBox 142">
            <a:extLst>
              <a:ext uri="{FF2B5EF4-FFF2-40B4-BE49-F238E27FC236}">
                <a16:creationId xmlns:a16="http://schemas.microsoft.com/office/drawing/2014/main" id="{EC6D495C-10B2-8517-697B-A3926C97338B}"/>
              </a:ext>
            </a:extLst>
          </p:cNvPr>
          <p:cNvSpPr txBox="1"/>
          <p:nvPr/>
        </p:nvSpPr>
        <p:spPr>
          <a:xfrm>
            <a:off x="260543" y="2733363"/>
            <a:ext cx="1366684" cy="923330"/>
          </a:xfrm>
          <a:prstGeom prst="rect">
            <a:avLst/>
          </a:prstGeom>
          <a:noFill/>
        </p:spPr>
        <p:txBody>
          <a:bodyPr wrap="square" rtlCol="0">
            <a:spAutoFit/>
          </a:bodyPr>
          <a:lstStyle/>
          <a:p>
            <a:r>
              <a:rPr lang="en-IN" dirty="0"/>
              <a:t>r = 2 + 1</a:t>
            </a:r>
          </a:p>
          <a:p>
            <a:r>
              <a:rPr lang="en-IN" dirty="0"/>
              <a:t>cache[4] = 3</a:t>
            </a:r>
          </a:p>
          <a:p>
            <a:r>
              <a:rPr lang="en-IN" dirty="0"/>
              <a:t>returns 3</a:t>
            </a:r>
          </a:p>
        </p:txBody>
      </p:sp>
      <p:sp>
        <p:nvSpPr>
          <p:cNvPr id="145" name="TextBox 144">
            <a:extLst>
              <a:ext uri="{FF2B5EF4-FFF2-40B4-BE49-F238E27FC236}">
                <a16:creationId xmlns:a16="http://schemas.microsoft.com/office/drawing/2014/main" id="{29D012DF-0A70-1DB0-101A-5DEC80124C62}"/>
              </a:ext>
            </a:extLst>
          </p:cNvPr>
          <p:cNvSpPr txBox="1"/>
          <p:nvPr/>
        </p:nvSpPr>
        <p:spPr>
          <a:xfrm>
            <a:off x="2163088" y="2059853"/>
            <a:ext cx="2396631" cy="369332"/>
          </a:xfrm>
          <a:prstGeom prst="rect">
            <a:avLst/>
          </a:prstGeom>
          <a:noFill/>
        </p:spPr>
        <p:txBody>
          <a:bodyPr wrap="square" rtlCol="0">
            <a:spAutoFit/>
          </a:bodyPr>
          <a:lstStyle/>
          <a:p>
            <a:r>
              <a:rPr lang="en-IN" dirty="0"/>
              <a:t>returns cache[3] = 2 </a:t>
            </a:r>
          </a:p>
        </p:txBody>
      </p:sp>
      <p:sp>
        <p:nvSpPr>
          <p:cNvPr id="148" name="TextBox 147">
            <a:extLst>
              <a:ext uri="{FF2B5EF4-FFF2-40B4-BE49-F238E27FC236}">
                <a16:creationId xmlns:a16="http://schemas.microsoft.com/office/drawing/2014/main" id="{EFC198C3-6F84-DA4E-8B45-5B72FF081742}"/>
              </a:ext>
            </a:extLst>
          </p:cNvPr>
          <p:cNvSpPr txBox="1"/>
          <p:nvPr/>
        </p:nvSpPr>
        <p:spPr>
          <a:xfrm>
            <a:off x="108142" y="5402827"/>
            <a:ext cx="1366684" cy="923330"/>
          </a:xfrm>
          <a:prstGeom prst="rect">
            <a:avLst/>
          </a:prstGeom>
          <a:noFill/>
        </p:spPr>
        <p:txBody>
          <a:bodyPr wrap="square" rtlCol="0">
            <a:spAutoFit/>
          </a:bodyPr>
          <a:lstStyle/>
          <a:p>
            <a:r>
              <a:rPr lang="en-IN" dirty="0"/>
              <a:t>r = 3 + 2</a:t>
            </a:r>
          </a:p>
          <a:p>
            <a:r>
              <a:rPr lang="en-IN" dirty="0"/>
              <a:t>cache[5] = 5</a:t>
            </a:r>
          </a:p>
          <a:p>
            <a:r>
              <a:rPr lang="en-IN" dirty="0"/>
              <a:t>returns 5</a:t>
            </a:r>
          </a:p>
        </p:txBody>
      </p:sp>
      <p:cxnSp>
        <p:nvCxnSpPr>
          <p:cNvPr id="150" name="Connector: Elbow 149">
            <a:extLst>
              <a:ext uri="{FF2B5EF4-FFF2-40B4-BE49-F238E27FC236}">
                <a16:creationId xmlns:a16="http://schemas.microsoft.com/office/drawing/2014/main" id="{C8C29117-4B05-F0E6-A869-02A9286FDE29}"/>
              </a:ext>
            </a:extLst>
          </p:cNvPr>
          <p:cNvCxnSpPr>
            <a:stCxn id="3" idx="1"/>
          </p:cNvCxnSpPr>
          <p:nvPr/>
        </p:nvCxnSpPr>
        <p:spPr>
          <a:xfrm rot="10800000" flipV="1">
            <a:off x="127820" y="1941867"/>
            <a:ext cx="88489" cy="21729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9729B180-ECDC-FB1C-E0E8-E5618A77A4DF}"/>
              </a:ext>
            </a:extLst>
          </p:cNvPr>
          <p:cNvCxnSpPr>
            <a:cxnSpLocks/>
          </p:cNvCxnSpPr>
          <p:nvPr/>
        </p:nvCxnSpPr>
        <p:spPr>
          <a:xfrm rot="16200000" flipH="1">
            <a:off x="-225846" y="4365833"/>
            <a:ext cx="1390646" cy="6833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7B1D728E-97AA-5129-4046-2D0E07A32084}"/>
              </a:ext>
            </a:extLst>
          </p:cNvPr>
          <p:cNvCxnSpPr>
            <a:endCxn id="58" idx="0"/>
          </p:cNvCxnSpPr>
          <p:nvPr/>
        </p:nvCxnSpPr>
        <p:spPr>
          <a:xfrm>
            <a:off x="1012724" y="1740305"/>
            <a:ext cx="3490455" cy="85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4E588F5-42D1-A791-AF32-627308C4F59A}"/>
              </a:ext>
            </a:extLst>
          </p:cNvPr>
          <p:cNvSpPr txBox="1"/>
          <p:nvPr/>
        </p:nvSpPr>
        <p:spPr>
          <a:xfrm>
            <a:off x="2600632" y="1406005"/>
            <a:ext cx="747247"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3424665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0046-DAD1-3961-EE2A-A296D2DCA157}"/>
              </a:ext>
            </a:extLst>
          </p:cNvPr>
          <p:cNvSpPr>
            <a:spLocks noGrp="1"/>
          </p:cNvSpPr>
          <p:nvPr>
            <p:ph type="title"/>
          </p:nvPr>
        </p:nvSpPr>
        <p:spPr/>
        <p:txBody>
          <a:bodyPr/>
          <a:lstStyle/>
          <a:p>
            <a:r>
              <a:rPr lang="en-IN" dirty="0"/>
              <a:t>Faster recursive solution without caching</a:t>
            </a:r>
          </a:p>
        </p:txBody>
      </p:sp>
      <p:sp>
        <p:nvSpPr>
          <p:cNvPr id="3" name="Text Placeholder 2">
            <a:extLst>
              <a:ext uri="{FF2B5EF4-FFF2-40B4-BE49-F238E27FC236}">
                <a16:creationId xmlns:a16="http://schemas.microsoft.com/office/drawing/2014/main" id="{D8442CAF-2210-EA47-22D6-58C4BFD16EE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06762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AE83-5C33-4F82-A721-FA733D04F3D2}"/>
              </a:ext>
            </a:extLst>
          </p:cNvPr>
          <p:cNvSpPr>
            <a:spLocks noGrp="1"/>
          </p:cNvSpPr>
          <p:nvPr>
            <p:ph type="title"/>
          </p:nvPr>
        </p:nvSpPr>
        <p:spPr/>
        <p:txBody>
          <a:bodyPr/>
          <a:lstStyle/>
          <a:p>
            <a:r>
              <a:rPr lang="en-US" dirty="0"/>
              <a:t>Faster recursive solution</a:t>
            </a:r>
            <a:endParaRPr lang="en-IN" dirty="0"/>
          </a:p>
        </p:txBody>
      </p:sp>
      <p:sp>
        <p:nvSpPr>
          <p:cNvPr id="3" name="Content Placeholder 2">
            <a:extLst>
              <a:ext uri="{FF2B5EF4-FFF2-40B4-BE49-F238E27FC236}">
                <a16:creationId xmlns:a16="http://schemas.microsoft.com/office/drawing/2014/main" id="{45130C9E-53A2-4ACD-B9A5-3B94FFE5746E}"/>
              </a:ext>
            </a:extLst>
          </p:cNvPr>
          <p:cNvSpPr>
            <a:spLocks noGrp="1"/>
          </p:cNvSpPr>
          <p:nvPr>
            <p:ph idx="1"/>
          </p:nvPr>
        </p:nvSpPr>
        <p:spPr/>
        <p:txBody>
          <a:bodyPr/>
          <a:lstStyle/>
          <a:p>
            <a:r>
              <a:rPr lang="en-US" dirty="0"/>
              <a:t>Let’s say fib(n) returns two values: fib(n) and fib(n-1), i.e.,</a:t>
            </a:r>
          </a:p>
          <a:p>
            <a:pPr lvl="1"/>
            <a:r>
              <a:rPr lang="en-US" dirty="0"/>
              <a:t>fib(5) returns fib(5) and fib(4)</a:t>
            </a:r>
          </a:p>
          <a:p>
            <a:pPr lvl="1"/>
            <a:r>
              <a:rPr lang="en-US" dirty="0"/>
              <a:t>fib(4) returns fib(4) and fib(3)</a:t>
            </a:r>
          </a:p>
          <a:p>
            <a:pPr lvl="1"/>
            <a:r>
              <a:rPr lang="en-US" dirty="0"/>
              <a:t>fib(3) returns fib(3) and fib(2)</a:t>
            </a:r>
          </a:p>
          <a:p>
            <a:pPr lvl="1"/>
            <a:r>
              <a:rPr lang="en-US" dirty="0"/>
              <a:t>fib(2) returns fib(2) and fib(1)</a:t>
            </a:r>
          </a:p>
          <a:p>
            <a:pPr lvl="1"/>
            <a:r>
              <a:rPr lang="en-US" dirty="0"/>
              <a:t>fib(1) returns 1 and 0</a:t>
            </a:r>
          </a:p>
          <a:p>
            <a:pPr lvl="1"/>
            <a:endParaRPr lang="en-US" dirty="0"/>
          </a:p>
          <a:p>
            <a:r>
              <a:rPr lang="en-US" dirty="0"/>
              <a:t>How many function calls are needed to compute fib(6)?</a:t>
            </a:r>
          </a:p>
          <a:p>
            <a:pPr lvl="1"/>
            <a:r>
              <a:rPr lang="en-US" dirty="0"/>
              <a:t>The previous solution without caching requires 24 calls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A0C4A2C-D6FE-C15E-2FE4-14F5717EC6A0}"/>
                  </a:ext>
                </a:extLst>
              </p14:cNvPr>
              <p14:cNvContentPartPr/>
              <p14:nvPr/>
            </p14:nvContentPartPr>
            <p14:xfrm>
              <a:off x="3391920" y="2625480"/>
              <a:ext cx="1694160" cy="1225080"/>
            </p14:xfrm>
          </p:contentPart>
        </mc:Choice>
        <mc:Fallback xmlns="">
          <p:pic>
            <p:nvPicPr>
              <p:cNvPr id="4" name="Ink 3">
                <a:extLst>
                  <a:ext uri="{FF2B5EF4-FFF2-40B4-BE49-F238E27FC236}">
                    <a16:creationId xmlns:a16="http://schemas.microsoft.com/office/drawing/2014/main" id="{3A0C4A2C-D6FE-C15E-2FE4-14F5717EC6A0}"/>
                  </a:ext>
                </a:extLst>
              </p:cNvPr>
              <p:cNvPicPr/>
              <p:nvPr/>
            </p:nvPicPr>
            <p:blipFill>
              <a:blip r:embed="rId3"/>
              <a:stretch>
                <a:fillRect/>
              </a:stretch>
            </p:blipFill>
            <p:spPr>
              <a:xfrm>
                <a:off x="3382560" y="2616120"/>
                <a:ext cx="1712880" cy="1243800"/>
              </a:xfrm>
              <a:prstGeom prst="rect">
                <a:avLst/>
              </a:prstGeom>
            </p:spPr>
          </p:pic>
        </mc:Fallback>
      </mc:AlternateContent>
    </p:spTree>
    <p:extLst>
      <p:ext uri="{BB962C8B-B14F-4D97-AF65-F5344CB8AC3E}">
        <p14:creationId xmlns:p14="http://schemas.microsoft.com/office/powerpoint/2010/main" val="2068346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BC1-1C71-E3EC-5D72-E5750FE98C60}"/>
              </a:ext>
            </a:extLst>
          </p:cNvPr>
          <p:cNvSpPr>
            <a:spLocks noGrp="1"/>
          </p:cNvSpPr>
          <p:nvPr>
            <p:ph type="title"/>
          </p:nvPr>
        </p:nvSpPr>
        <p:spPr/>
        <p:txBody>
          <a:bodyPr/>
          <a:lstStyle/>
          <a:p>
            <a:r>
              <a:rPr lang="en-IN" dirty="0"/>
              <a:t>Faster recursive solution</a:t>
            </a:r>
          </a:p>
        </p:txBody>
      </p:sp>
      <p:sp>
        <p:nvSpPr>
          <p:cNvPr id="9" name="Rectangle 8">
            <a:extLst>
              <a:ext uri="{FF2B5EF4-FFF2-40B4-BE49-F238E27FC236}">
                <a16:creationId xmlns:a16="http://schemas.microsoft.com/office/drawing/2014/main" id="{2B01D46B-DEE6-9A3A-23C2-178DE0B407A3}"/>
              </a:ext>
            </a:extLst>
          </p:cNvPr>
          <p:cNvSpPr/>
          <p:nvPr/>
        </p:nvSpPr>
        <p:spPr>
          <a:xfrm>
            <a:off x="368708" y="174522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fib(6)</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7E7B62A-FB18-DAF8-10DF-969E0CF3861D}"/>
                  </a:ext>
                </a:extLst>
              </p14:cNvPr>
              <p14:cNvContentPartPr/>
              <p14:nvPr/>
            </p14:nvContentPartPr>
            <p14:xfrm>
              <a:off x="298440" y="1271880"/>
              <a:ext cx="8375760" cy="4259880"/>
            </p14:xfrm>
          </p:contentPart>
        </mc:Choice>
        <mc:Fallback xmlns="">
          <p:pic>
            <p:nvPicPr>
              <p:cNvPr id="3" name="Ink 2">
                <a:extLst>
                  <a:ext uri="{FF2B5EF4-FFF2-40B4-BE49-F238E27FC236}">
                    <a16:creationId xmlns:a16="http://schemas.microsoft.com/office/drawing/2014/main" id="{37E7B62A-FB18-DAF8-10DF-969E0CF3861D}"/>
                  </a:ext>
                </a:extLst>
              </p:cNvPr>
              <p:cNvPicPr/>
              <p:nvPr/>
            </p:nvPicPr>
            <p:blipFill>
              <a:blip r:embed="rId3"/>
              <a:stretch>
                <a:fillRect/>
              </a:stretch>
            </p:blipFill>
            <p:spPr>
              <a:xfrm>
                <a:off x="289080" y="1262520"/>
                <a:ext cx="8394480" cy="4278600"/>
              </a:xfrm>
              <a:prstGeom prst="rect">
                <a:avLst/>
              </a:prstGeom>
            </p:spPr>
          </p:pic>
        </mc:Fallback>
      </mc:AlternateContent>
    </p:spTree>
    <p:extLst>
      <p:ext uri="{BB962C8B-B14F-4D97-AF65-F5344CB8AC3E}">
        <p14:creationId xmlns:p14="http://schemas.microsoft.com/office/powerpoint/2010/main" val="38376215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BC1-1C71-E3EC-5D72-E5750FE98C60}"/>
              </a:ext>
            </a:extLst>
          </p:cNvPr>
          <p:cNvSpPr>
            <a:spLocks noGrp="1"/>
          </p:cNvSpPr>
          <p:nvPr>
            <p:ph type="title"/>
          </p:nvPr>
        </p:nvSpPr>
        <p:spPr/>
        <p:txBody>
          <a:bodyPr/>
          <a:lstStyle/>
          <a:p>
            <a:r>
              <a:rPr lang="en-IN" dirty="0"/>
              <a:t>Faster recursive solution</a:t>
            </a:r>
          </a:p>
        </p:txBody>
      </p:sp>
      <p:sp>
        <p:nvSpPr>
          <p:cNvPr id="9" name="Rectangle 8">
            <a:extLst>
              <a:ext uri="{FF2B5EF4-FFF2-40B4-BE49-F238E27FC236}">
                <a16:creationId xmlns:a16="http://schemas.microsoft.com/office/drawing/2014/main" id="{2B01D46B-DEE6-9A3A-23C2-178DE0B407A3}"/>
              </a:ext>
            </a:extLst>
          </p:cNvPr>
          <p:cNvSpPr/>
          <p:nvPr/>
        </p:nvSpPr>
        <p:spPr>
          <a:xfrm>
            <a:off x="368708" y="174522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fib(6)</a:t>
            </a:r>
          </a:p>
        </p:txBody>
      </p:sp>
    </p:spTree>
    <p:extLst>
      <p:ext uri="{BB962C8B-B14F-4D97-AF65-F5344CB8AC3E}">
        <p14:creationId xmlns:p14="http://schemas.microsoft.com/office/powerpoint/2010/main" val="51747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EB1-054B-4F96-B1D2-625A8FEC01B6}"/>
              </a:ext>
            </a:extLst>
          </p:cNvPr>
          <p:cNvSpPr>
            <a:spLocks noGrp="1"/>
          </p:cNvSpPr>
          <p:nvPr>
            <p:ph type="title"/>
          </p:nvPr>
        </p:nvSpPr>
        <p:spPr/>
        <p:txBody>
          <a:bodyPr/>
          <a:lstStyle/>
          <a:p>
            <a:r>
              <a:rPr lang="en-US" dirty="0"/>
              <a:t>Fibonacci numbers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060758-8EC5-4300-B4B3-297886D3A34D}"/>
                  </a:ext>
                </a:extLst>
              </p:cNvPr>
              <p:cNvSpPr>
                <a:spLocks noGrp="1"/>
              </p:cNvSpPr>
              <p:nvPr>
                <p:ph idx="1"/>
              </p:nvPr>
            </p:nvSpPr>
            <p:spPr/>
            <p:txBody>
              <a:bodyPr/>
              <a:lstStyle/>
              <a:p>
                <a:r>
                  <a:rPr lang="en-US" dirty="0"/>
                  <a:t>Recursive definition of Fibonacci numbers</a:t>
                </a:r>
              </a:p>
              <a:p>
                <a:endParaRPr lang="en-US" dirty="0"/>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m>
                      <m:mPr>
                        <m:mcs>
                          <m:mc>
                            <m:mcPr>
                              <m:count m:val="2"/>
                              <m:mcJc m:val="center"/>
                            </m:mcPr>
                          </m:mc>
                        </m:mcs>
                        <m:ctrlPr>
                          <a:rPr lang="en-US" i="1" smtClean="0">
                            <a:latin typeface="Cambria Math" panose="02040503050406030204" pitchFamily="18" charset="0"/>
                          </a:rPr>
                        </m:ctrlPr>
                      </m:mP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1</m:t>
                              </m:r>
                            </m:e>
                          </m:eqArr>
                        </m:e>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𝑛</m:t>
                              </m:r>
                              <m:r>
                                <a:rPr lang="en-US" b="0" i="1" smtClean="0">
                                  <a:latin typeface="Cambria Math" panose="02040503050406030204" pitchFamily="18" charset="0"/>
                                </a:rPr>
                                <m:t>=0</m:t>
                              </m:r>
                            </m:e>
                            <m:e>
                              <m:r>
                                <a:rPr lang="en-US" b="0" i="1" smtClean="0">
                                  <a:latin typeface="Cambria Math" panose="02040503050406030204" pitchFamily="18" charset="0"/>
                                </a:rPr>
                                <m:t>𝑛</m:t>
                              </m:r>
                              <m:r>
                                <a:rPr lang="en-US" b="0" i="1" smtClean="0">
                                  <a:latin typeface="Cambria Math" panose="02040503050406030204" pitchFamily="18" charset="0"/>
                                </a:rPr>
                                <m:t>=1</m:t>
                              </m:r>
                            </m:e>
                          </m:eqArr>
                        </m:e>
                      </m:mr>
                      <m:m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−2)</m:t>
                          </m:r>
                        </m:e>
                        <m:e>
                          <m:r>
                            <a:rPr lang="en-US" b="0" i="1" smtClean="0">
                              <a:latin typeface="Cambria Math" panose="02040503050406030204" pitchFamily="18" charset="0"/>
                            </a:rPr>
                            <m:t>𝑛</m:t>
                          </m:r>
                          <m:r>
                            <a:rPr lang="en-US" b="0" i="1" smtClean="0">
                              <a:latin typeface="Cambria Math" panose="02040503050406030204" pitchFamily="18" charset="0"/>
                            </a:rPr>
                            <m:t>≥2</m:t>
                          </m:r>
                        </m:e>
                      </m:mr>
                    </m:m>
                  </m:oMath>
                </a14:m>
                <a:endParaRPr lang="en-IN" dirty="0"/>
              </a:p>
            </p:txBody>
          </p:sp>
        </mc:Choice>
        <mc:Fallback xmlns="">
          <p:sp>
            <p:nvSpPr>
              <p:cNvPr id="3" name="Content Placeholder 2">
                <a:extLst>
                  <a:ext uri="{FF2B5EF4-FFF2-40B4-BE49-F238E27FC236}">
                    <a16:creationId xmlns:a16="http://schemas.microsoft.com/office/drawing/2014/main" id="{87060758-8EC5-4300-B4B3-297886D3A34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9FFF2821-E8EC-41EF-A30D-63842CC553FC}"/>
              </a:ext>
            </a:extLst>
          </p:cNvPr>
          <p:cNvSpPr txBox="1"/>
          <p:nvPr/>
        </p:nvSpPr>
        <p:spPr>
          <a:xfrm>
            <a:off x="1232034" y="4880008"/>
            <a:ext cx="5967663"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Tree>
    <p:extLst>
      <p:ext uri="{BB962C8B-B14F-4D97-AF65-F5344CB8AC3E}">
        <p14:creationId xmlns:p14="http://schemas.microsoft.com/office/powerpoint/2010/main" val="2375449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BC1-1C71-E3EC-5D72-E5750FE98C60}"/>
              </a:ext>
            </a:extLst>
          </p:cNvPr>
          <p:cNvSpPr>
            <a:spLocks noGrp="1"/>
          </p:cNvSpPr>
          <p:nvPr>
            <p:ph type="title"/>
          </p:nvPr>
        </p:nvSpPr>
        <p:spPr/>
        <p:txBody>
          <a:bodyPr/>
          <a:lstStyle/>
          <a:p>
            <a:r>
              <a:rPr lang="en-IN" dirty="0"/>
              <a:t>Faster recursive solution</a:t>
            </a:r>
          </a:p>
        </p:txBody>
      </p:sp>
      <p:sp>
        <p:nvSpPr>
          <p:cNvPr id="4" name="Rectangle 3">
            <a:extLst>
              <a:ext uri="{FF2B5EF4-FFF2-40B4-BE49-F238E27FC236}">
                <a16:creationId xmlns:a16="http://schemas.microsoft.com/office/drawing/2014/main" id="{F7AD1821-FFC5-9E5D-D87C-5A776E2505DD}"/>
              </a:ext>
            </a:extLst>
          </p:cNvPr>
          <p:cNvSpPr/>
          <p:nvPr/>
        </p:nvSpPr>
        <p:spPr>
          <a:xfrm>
            <a:off x="1917289" y="245806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9" name="Rectangle 8">
            <a:extLst>
              <a:ext uri="{FF2B5EF4-FFF2-40B4-BE49-F238E27FC236}">
                <a16:creationId xmlns:a16="http://schemas.microsoft.com/office/drawing/2014/main" id="{2B01D46B-DEE6-9A3A-23C2-178DE0B407A3}"/>
              </a:ext>
            </a:extLst>
          </p:cNvPr>
          <p:cNvSpPr/>
          <p:nvPr/>
        </p:nvSpPr>
        <p:spPr>
          <a:xfrm>
            <a:off x="368708" y="174522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fib(6)</a:t>
            </a:r>
          </a:p>
        </p:txBody>
      </p:sp>
      <p:cxnSp>
        <p:nvCxnSpPr>
          <p:cNvPr id="11" name="Connector: Elbow 10">
            <a:extLst>
              <a:ext uri="{FF2B5EF4-FFF2-40B4-BE49-F238E27FC236}">
                <a16:creationId xmlns:a16="http://schemas.microsoft.com/office/drawing/2014/main" id="{4FF02D9F-B665-63F3-A71A-3478D31C3DA7}"/>
              </a:ext>
            </a:extLst>
          </p:cNvPr>
          <p:cNvCxnSpPr>
            <a:stCxn id="9" idx="3"/>
            <a:endCxn id="4" idx="0"/>
          </p:cNvCxnSpPr>
          <p:nvPr/>
        </p:nvCxnSpPr>
        <p:spPr>
          <a:xfrm>
            <a:off x="1735392" y="1946783"/>
            <a:ext cx="865239" cy="511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CA9EB28-98C6-D6DA-D61F-7C4F5A0E6F9A}"/>
              </a:ext>
            </a:extLst>
          </p:cNvPr>
          <p:cNvSpPr txBox="1"/>
          <p:nvPr/>
        </p:nvSpPr>
        <p:spPr>
          <a:xfrm>
            <a:off x="1848454" y="1632149"/>
            <a:ext cx="786580"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38962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BC1-1C71-E3EC-5D72-E5750FE98C60}"/>
              </a:ext>
            </a:extLst>
          </p:cNvPr>
          <p:cNvSpPr>
            <a:spLocks noGrp="1"/>
          </p:cNvSpPr>
          <p:nvPr>
            <p:ph type="title"/>
          </p:nvPr>
        </p:nvSpPr>
        <p:spPr/>
        <p:txBody>
          <a:bodyPr/>
          <a:lstStyle/>
          <a:p>
            <a:r>
              <a:rPr lang="en-IN" dirty="0"/>
              <a:t>Faster recursive solution</a:t>
            </a:r>
          </a:p>
        </p:txBody>
      </p:sp>
      <p:sp>
        <p:nvSpPr>
          <p:cNvPr id="4" name="Rectangle 3">
            <a:extLst>
              <a:ext uri="{FF2B5EF4-FFF2-40B4-BE49-F238E27FC236}">
                <a16:creationId xmlns:a16="http://schemas.microsoft.com/office/drawing/2014/main" id="{F7AD1821-FFC5-9E5D-D87C-5A776E2505DD}"/>
              </a:ext>
            </a:extLst>
          </p:cNvPr>
          <p:cNvSpPr/>
          <p:nvPr/>
        </p:nvSpPr>
        <p:spPr>
          <a:xfrm>
            <a:off x="1917289" y="245806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5" name="Rectangle 4">
            <a:extLst>
              <a:ext uri="{FF2B5EF4-FFF2-40B4-BE49-F238E27FC236}">
                <a16:creationId xmlns:a16="http://schemas.microsoft.com/office/drawing/2014/main" id="{207694F6-8268-F9FB-BD9A-3732F09F344F}"/>
              </a:ext>
            </a:extLst>
          </p:cNvPr>
          <p:cNvSpPr/>
          <p:nvPr/>
        </p:nvSpPr>
        <p:spPr>
          <a:xfrm>
            <a:off x="3534700" y="334788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9" name="Rectangle 8">
            <a:extLst>
              <a:ext uri="{FF2B5EF4-FFF2-40B4-BE49-F238E27FC236}">
                <a16:creationId xmlns:a16="http://schemas.microsoft.com/office/drawing/2014/main" id="{2B01D46B-DEE6-9A3A-23C2-178DE0B407A3}"/>
              </a:ext>
            </a:extLst>
          </p:cNvPr>
          <p:cNvSpPr/>
          <p:nvPr/>
        </p:nvSpPr>
        <p:spPr>
          <a:xfrm>
            <a:off x="368708" y="174522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fib(6)</a:t>
            </a:r>
          </a:p>
        </p:txBody>
      </p:sp>
      <p:cxnSp>
        <p:nvCxnSpPr>
          <p:cNvPr id="11" name="Connector: Elbow 10">
            <a:extLst>
              <a:ext uri="{FF2B5EF4-FFF2-40B4-BE49-F238E27FC236}">
                <a16:creationId xmlns:a16="http://schemas.microsoft.com/office/drawing/2014/main" id="{4FF02D9F-B665-63F3-A71A-3478D31C3DA7}"/>
              </a:ext>
            </a:extLst>
          </p:cNvPr>
          <p:cNvCxnSpPr>
            <a:stCxn id="9" idx="3"/>
            <a:endCxn id="4" idx="0"/>
          </p:cNvCxnSpPr>
          <p:nvPr/>
        </p:nvCxnSpPr>
        <p:spPr>
          <a:xfrm>
            <a:off x="1735392" y="1946783"/>
            <a:ext cx="865239" cy="511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9BC8DEE-2E5B-E84C-D85C-A43AAD837FB2}"/>
              </a:ext>
            </a:extLst>
          </p:cNvPr>
          <p:cNvCxnSpPr>
            <a:stCxn id="4" idx="3"/>
            <a:endCxn id="5" idx="0"/>
          </p:cNvCxnSpPr>
          <p:nvPr/>
        </p:nvCxnSpPr>
        <p:spPr>
          <a:xfrm>
            <a:off x="3283973" y="2659623"/>
            <a:ext cx="934069" cy="6882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CA9EB28-98C6-D6DA-D61F-7C4F5A0E6F9A}"/>
              </a:ext>
            </a:extLst>
          </p:cNvPr>
          <p:cNvSpPr txBox="1"/>
          <p:nvPr/>
        </p:nvSpPr>
        <p:spPr>
          <a:xfrm>
            <a:off x="1848454" y="1632149"/>
            <a:ext cx="786580" cy="369332"/>
          </a:xfrm>
          <a:prstGeom prst="rect">
            <a:avLst/>
          </a:prstGeom>
          <a:noFill/>
        </p:spPr>
        <p:txBody>
          <a:bodyPr wrap="square" rtlCol="0">
            <a:spAutoFit/>
          </a:bodyPr>
          <a:lstStyle/>
          <a:p>
            <a:r>
              <a:rPr lang="en-IN" dirty="0"/>
              <a:t>calls</a:t>
            </a:r>
          </a:p>
        </p:txBody>
      </p:sp>
      <p:sp>
        <p:nvSpPr>
          <p:cNvPr id="35" name="TextBox 34">
            <a:extLst>
              <a:ext uri="{FF2B5EF4-FFF2-40B4-BE49-F238E27FC236}">
                <a16:creationId xmlns:a16="http://schemas.microsoft.com/office/drawing/2014/main" id="{BACFAE7E-AA1B-E20D-EF5F-2DE702D9501D}"/>
              </a:ext>
            </a:extLst>
          </p:cNvPr>
          <p:cNvSpPr txBox="1"/>
          <p:nvPr/>
        </p:nvSpPr>
        <p:spPr>
          <a:xfrm>
            <a:off x="3436365" y="2325325"/>
            <a:ext cx="786580"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4796405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BC1-1C71-E3EC-5D72-E5750FE98C60}"/>
              </a:ext>
            </a:extLst>
          </p:cNvPr>
          <p:cNvSpPr>
            <a:spLocks noGrp="1"/>
          </p:cNvSpPr>
          <p:nvPr>
            <p:ph type="title"/>
          </p:nvPr>
        </p:nvSpPr>
        <p:spPr/>
        <p:txBody>
          <a:bodyPr/>
          <a:lstStyle/>
          <a:p>
            <a:r>
              <a:rPr lang="en-IN" dirty="0"/>
              <a:t>Faster recursive solution</a:t>
            </a:r>
          </a:p>
        </p:txBody>
      </p:sp>
      <p:sp>
        <p:nvSpPr>
          <p:cNvPr id="4" name="Rectangle 3">
            <a:extLst>
              <a:ext uri="{FF2B5EF4-FFF2-40B4-BE49-F238E27FC236}">
                <a16:creationId xmlns:a16="http://schemas.microsoft.com/office/drawing/2014/main" id="{F7AD1821-FFC5-9E5D-D87C-5A776E2505DD}"/>
              </a:ext>
            </a:extLst>
          </p:cNvPr>
          <p:cNvSpPr/>
          <p:nvPr/>
        </p:nvSpPr>
        <p:spPr>
          <a:xfrm>
            <a:off x="1917289" y="245806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5" name="Rectangle 4">
            <a:extLst>
              <a:ext uri="{FF2B5EF4-FFF2-40B4-BE49-F238E27FC236}">
                <a16:creationId xmlns:a16="http://schemas.microsoft.com/office/drawing/2014/main" id="{207694F6-8268-F9FB-BD9A-3732F09F344F}"/>
              </a:ext>
            </a:extLst>
          </p:cNvPr>
          <p:cNvSpPr/>
          <p:nvPr/>
        </p:nvSpPr>
        <p:spPr>
          <a:xfrm>
            <a:off x="3534700" y="334788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6" name="Rectangle 5">
            <a:extLst>
              <a:ext uri="{FF2B5EF4-FFF2-40B4-BE49-F238E27FC236}">
                <a16:creationId xmlns:a16="http://schemas.microsoft.com/office/drawing/2014/main" id="{E38E31B3-CBA9-995E-0073-617DD299D37C}"/>
              </a:ext>
            </a:extLst>
          </p:cNvPr>
          <p:cNvSpPr/>
          <p:nvPr/>
        </p:nvSpPr>
        <p:spPr>
          <a:xfrm>
            <a:off x="5230765" y="428686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9" name="Rectangle 8">
            <a:extLst>
              <a:ext uri="{FF2B5EF4-FFF2-40B4-BE49-F238E27FC236}">
                <a16:creationId xmlns:a16="http://schemas.microsoft.com/office/drawing/2014/main" id="{2B01D46B-DEE6-9A3A-23C2-178DE0B407A3}"/>
              </a:ext>
            </a:extLst>
          </p:cNvPr>
          <p:cNvSpPr/>
          <p:nvPr/>
        </p:nvSpPr>
        <p:spPr>
          <a:xfrm>
            <a:off x="368708" y="174522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fib(6)</a:t>
            </a:r>
          </a:p>
        </p:txBody>
      </p:sp>
      <p:cxnSp>
        <p:nvCxnSpPr>
          <p:cNvPr id="11" name="Connector: Elbow 10">
            <a:extLst>
              <a:ext uri="{FF2B5EF4-FFF2-40B4-BE49-F238E27FC236}">
                <a16:creationId xmlns:a16="http://schemas.microsoft.com/office/drawing/2014/main" id="{4FF02D9F-B665-63F3-A71A-3478D31C3DA7}"/>
              </a:ext>
            </a:extLst>
          </p:cNvPr>
          <p:cNvCxnSpPr>
            <a:stCxn id="9" idx="3"/>
            <a:endCxn id="4" idx="0"/>
          </p:cNvCxnSpPr>
          <p:nvPr/>
        </p:nvCxnSpPr>
        <p:spPr>
          <a:xfrm>
            <a:off x="1735392" y="1946783"/>
            <a:ext cx="865239" cy="511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9BC8DEE-2E5B-E84C-D85C-A43AAD837FB2}"/>
              </a:ext>
            </a:extLst>
          </p:cNvPr>
          <p:cNvCxnSpPr>
            <a:stCxn id="4" idx="3"/>
            <a:endCxn id="5" idx="0"/>
          </p:cNvCxnSpPr>
          <p:nvPr/>
        </p:nvCxnSpPr>
        <p:spPr>
          <a:xfrm>
            <a:off x="3283973" y="2659623"/>
            <a:ext cx="934069" cy="6882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F67CCE-96D8-7511-C2BD-8DA5482ED4B3}"/>
              </a:ext>
            </a:extLst>
          </p:cNvPr>
          <p:cNvCxnSpPr>
            <a:stCxn id="5" idx="3"/>
            <a:endCxn id="6" idx="0"/>
          </p:cNvCxnSpPr>
          <p:nvPr/>
        </p:nvCxnSpPr>
        <p:spPr>
          <a:xfrm>
            <a:off x="4901384" y="3549443"/>
            <a:ext cx="1012723" cy="7374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CA9EB28-98C6-D6DA-D61F-7C4F5A0E6F9A}"/>
              </a:ext>
            </a:extLst>
          </p:cNvPr>
          <p:cNvSpPr txBox="1"/>
          <p:nvPr/>
        </p:nvSpPr>
        <p:spPr>
          <a:xfrm>
            <a:off x="1848454" y="1632149"/>
            <a:ext cx="786580" cy="369332"/>
          </a:xfrm>
          <a:prstGeom prst="rect">
            <a:avLst/>
          </a:prstGeom>
          <a:noFill/>
        </p:spPr>
        <p:txBody>
          <a:bodyPr wrap="square" rtlCol="0">
            <a:spAutoFit/>
          </a:bodyPr>
          <a:lstStyle/>
          <a:p>
            <a:r>
              <a:rPr lang="en-IN" dirty="0"/>
              <a:t>calls</a:t>
            </a:r>
          </a:p>
        </p:txBody>
      </p:sp>
      <p:sp>
        <p:nvSpPr>
          <p:cNvPr id="35" name="TextBox 34">
            <a:extLst>
              <a:ext uri="{FF2B5EF4-FFF2-40B4-BE49-F238E27FC236}">
                <a16:creationId xmlns:a16="http://schemas.microsoft.com/office/drawing/2014/main" id="{BACFAE7E-AA1B-E20D-EF5F-2DE702D9501D}"/>
              </a:ext>
            </a:extLst>
          </p:cNvPr>
          <p:cNvSpPr txBox="1"/>
          <p:nvPr/>
        </p:nvSpPr>
        <p:spPr>
          <a:xfrm>
            <a:off x="3436365" y="2325325"/>
            <a:ext cx="786580" cy="369332"/>
          </a:xfrm>
          <a:prstGeom prst="rect">
            <a:avLst/>
          </a:prstGeom>
          <a:noFill/>
        </p:spPr>
        <p:txBody>
          <a:bodyPr wrap="square" rtlCol="0">
            <a:spAutoFit/>
          </a:bodyPr>
          <a:lstStyle/>
          <a:p>
            <a:r>
              <a:rPr lang="en-IN" dirty="0"/>
              <a:t>calls</a:t>
            </a:r>
          </a:p>
        </p:txBody>
      </p:sp>
      <p:sp>
        <p:nvSpPr>
          <p:cNvPr id="36" name="TextBox 35">
            <a:extLst>
              <a:ext uri="{FF2B5EF4-FFF2-40B4-BE49-F238E27FC236}">
                <a16:creationId xmlns:a16="http://schemas.microsoft.com/office/drawing/2014/main" id="{17BBC7F4-86F4-5F73-2F7B-A42521C2F08B}"/>
              </a:ext>
            </a:extLst>
          </p:cNvPr>
          <p:cNvSpPr txBox="1"/>
          <p:nvPr/>
        </p:nvSpPr>
        <p:spPr>
          <a:xfrm>
            <a:off x="5053773" y="3195481"/>
            <a:ext cx="786580"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2185734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BC1-1C71-E3EC-5D72-E5750FE98C60}"/>
              </a:ext>
            </a:extLst>
          </p:cNvPr>
          <p:cNvSpPr>
            <a:spLocks noGrp="1"/>
          </p:cNvSpPr>
          <p:nvPr>
            <p:ph type="title"/>
          </p:nvPr>
        </p:nvSpPr>
        <p:spPr/>
        <p:txBody>
          <a:bodyPr/>
          <a:lstStyle/>
          <a:p>
            <a:r>
              <a:rPr lang="en-IN" dirty="0"/>
              <a:t>Faster recursive solution</a:t>
            </a:r>
          </a:p>
        </p:txBody>
      </p:sp>
      <p:sp>
        <p:nvSpPr>
          <p:cNvPr id="4" name="Rectangle 3">
            <a:extLst>
              <a:ext uri="{FF2B5EF4-FFF2-40B4-BE49-F238E27FC236}">
                <a16:creationId xmlns:a16="http://schemas.microsoft.com/office/drawing/2014/main" id="{F7AD1821-FFC5-9E5D-D87C-5A776E2505DD}"/>
              </a:ext>
            </a:extLst>
          </p:cNvPr>
          <p:cNvSpPr/>
          <p:nvPr/>
        </p:nvSpPr>
        <p:spPr>
          <a:xfrm>
            <a:off x="1917289" y="245806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5" name="Rectangle 4">
            <a:extLst>
              <a:ext uri="{FF2B5EF4-FFF2-40B4-BE49-F238E27FC236}">
                <a16:creationId xmlns:a16="http://schemas.microsoft.com/office/drawing/2014/main" id="{207694F6-8268-F9FB-BD9A-3732F09F344F}"/>
              </a:ext>
            </a:extLst>
          </p:cNvPr>
          <p:cNvSpPr/>
          <p:nvPr/>
        </p:nvSpPr>
        <p:spPr>
          <a:xfrm>
            <a:off x="3534700" y="334788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6" name="Rectangle 5">
            <a:extLst>
              <a:ext uri="{FF2B5EF4-FFF2-40B4-BE49-F238E27FC236}">
                <a16:creationId xmlns:a16="http://schemas.microsoft.com/office/drawing/2014/main" id="{E38E31B3-CBA9-995E-0073-617DD299D37C}"/>
              </a:ext>
            </a:extLst>
          </p:cNvPr>
          <p:cNvSpPr/>
          <p:nvPr/>
        </p:nvSpPr>
        <p:spPr>
          <a:xfrm>
            <a:off x="5230765" y="428686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7" name="Rectangle 6">
            <a:extLst>
              <a:ext uri="{FF2B5EF4-FFF2-40B4-BE49-F238E27FC236}">
                <a16:creationId xmlns:a16="http://schemas.microsoft.com/office/drawing/2014/main" id="{7F245EB3-8855-BACF-C64F-35C7FEE61362}"/>
              </a:ext>
            </a:extLst>
          </p:cNvPr>
          <p:cNvSpPr/>
          <p:nvPr/>
        </p:nvSpPr>
        <p:spPr>
          <a:xfrm>
            <a:off x="7113645" y="512752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9" name="Rectangle 8">
            <a:extLst>
              <a:ext uri="{FF2B5EF4-FFF2-40B4-BE49-F238E27FC236}">
                <a16:creationId xmlns:a16="http://schemas.microsoft.com/office/drawing/2014/main" id="{2B01D46B-DEE6-9A3A-23C2-178DE0B407A3}"/>
              </a:ext>
            </a:extLst>
          </p:cNvPr>
          <p:cNvSpPr/>
          <p:nvPr/>
        </p:nvSpPr>
        <p:spPr>
          <a:xfrm>
            <a:off x="368708" y="174522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fib(6)</a:t>
            </a:r>
          </a:p>
        </p:txBody>
      </p:sp>
      <p:cxnSp>
        <p:nvCxnSpPr>
          <p:cNvPr id="11" name="Connector: Elbow 10">
            <a:extLst>
              <a:ext uri="{FF2B5EF4-FFF2-40B4-BE49-F238E27FC236}">
                <a16:creationId xmlns:a16="http://schemas.microsoft.com/office/drawing/2014/main" id="{4FF02D9F-B665-63F3-A71A-3478D31C3DA7}"/>
              </a:ext>
            </a:extLst>
          </p:cNvPr>
          <p:cNvCxnSpPr>
            <a:stCxn id="9" idx="3"/>
            <a:endCxn id="4" idx="0"/>
          </p:cNvCxnSpPr>
          <p:nvPr/>
        </p:nvCxnSpPr>
        <p:spPr>
          <a:xfrm>
            <a:off x="1735392" y="1946783"/>
            <a:ext cx="865239" cy="511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9BC8DEE-2E5B-E84C-D85C-A43AAD837FB2}"/>
              </a:ext>
            </a:extLst>
          </p:cNvPr>
          <p:cNvCxnSpPr>
            <a:stCxn id="4" idx="3"/>
            <a:endCxn id="5" idx="0"/>
          </p:cNvCxnSpPr>
          <p:nvPr/>
        </p:nvCxnSpPr>
        <p:spPr>
          <a:xfrm>
            <a:off x="3283973" y="2659623"/>
            <a:ext cx="934069" cy="6882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F67CCE-96D8-7511-C2BD-8DA5482ED4B3}"/>
              </a:ext>
            </a:extLst>
          </p:cNvPr>
          <p:cNvCxnSpPr>
            <a:stCxn id="5" idx="3"/>
            <a:endCxn id="6" idx="0"/>
          </p:cNvCxnSpPr>
          <p:nvPr/>
        </p:nvCxnSpPr>
        <p:spPr>
          <a:xfrm>
            <a:off x="4901384" y="3549443"/>
            <a:ext cx="1012723" cy="7374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B2B8AB-DC7B-6B10-EBB9-E74BA4B9DEB1}"/>
              </a:ext>
            </a:extLst>
          </p:cNvPr>
          <p:cNvCxnSpPr>
            <a:stCxn id="6" idx="3"/>
            <a:endCxn id="7" idx="0"/>
          </p:cNvCxnSpPr>
          <p:nvPr/>
        </p:nvCxnSpPr>
        <p:spPr>
          <a:xfrm>
            <a:off x="6597449" y="4488427"/>
            <a:ext cx="1199538" cy="6390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CA9EB28-98C6-D6DA-D61F-7C4F5A0E6F9A}"/>
              </a:ext>
            </a:extLst>
          </p:cNvPr>
          <p:cNvSpPr txBox="1"/>
          <p:nvPr/>
        </p:nvSpPr>
        <p:spPr>
          <a:xfrm>
            <a:off x="1848454" y="1632149"/>
            <a:ext cx="786580" cy="369332"/>
          </a:xfrm>
          <a:prstGeom prst="rect">
            <a:avLst/>
          </a:prstGeom>
          <a:noFill/>
        </p:spPr>
        <p:txBody>
          <a:bodyPr wrap="square" rtlCol="0">
            <a:spAutoFit/>
          </a:bodyPr>
          <a:lstStyle/>
          <a:p>
            <a:r>
              <a:rPr lang="en-IN" dirty="0"/>
              <a:t>calls</a:t>
            </a:r>
          </a:p>
        </p:txBody>
      </p:sp>
      <p:sp>
        <p:nvSpPr>
          <p:cNvPr id="35" name="TextBox 34">
            <a:extLst>
              <a:ext uri="{FF2B5EF4-FFF2-40B4-BE49-F238E27FC236}">
                <a16:creationId xmlns:a16="http://schemas.microsoft.com/office/drawing/2014/main" id="{BACFAE7E-AA1B-E20D-EF5F-2DE702D9501D}"/>
              </a:ext>
            </a:extLst>
          </p:cNvPr>
          <p:cNvSpPr txBox="1"/>
          <p:nvPr/>
        </p:nvSpPr>
        <p:spPr>
          <a:xfrm>
            <a:off x="3436365" y="2325325"/>
            <a:ext cx="786580" cy="369332"/>
          </a:xfrm>
          <a:prstGeom prst="rect">
            <a:avLst/>
          </a:prstGeom>
          <a:noFill/>
        </p:spPr>
        <p:txBody>
          <a:bodyPr wrap="square" rtlCol="0">
            <a:spAutoFit/>
          </a:bodyPr>
          <a:lstStyle/>
          <a:p>
            <a:r>
              <a:rPr lang="en-IN" dirty="0"/>
              <a:t>calls</a:t>
            </a:r>
          </a:p>
        </p:txBody>
      </p:sp>
      <p:sp>
        <p:nvSpPr>
          <p:cNvPr id="36" name="TextBox 35">
            <a:extLst>
              <a:ext uri="{FF2B5EF4-FFF2-40B4-BE49-F238E27FC236}">
                <a16:creationId xmlns:a16="http://schemas.microsoft.com/office/drawing/2014/main" id="{17BBC7F4-86F4-5F73-2F7B-A42521C2F08B}"/>
              </a:ext>
            </a:extLst>
          </p:cNvPr>
          <p:cNvSpPr txBox="1"/>
          <p:nvPr/>
        </p:nvSpPr>
        <p:spPr>
          <a:xfrm>
            <a:off x="5053773" y="3195481"/>
            <a:ext cx="786580" cy="369332"/>
          </a:xfrm>
          <a:prstGeom prst="rect">
            <a:avLst/>
          </a:prstGeom>
          <a:noFill/>
        </p:spPr>
        <p:txBody>
          <a:bodyPr wrap="square" rtlCol="0">
            <a:spAutoFit/>
          </a:bodyPr>
          <a:lstStyle/>
          <a:p>
            <a:r>
              <a:rPr lang="en-IN" dirty="0"/>
              <a:t>calls</a:t>
            </a:r>
          </a:p>
        </p:txBody>
      </p:sp>
      <p:sp>
        <p:nvSpPr>
          <p:cNvPr id="37" name="TextBox 36">
            <a:extLst>
              <a:ext uri="{FF2B5EF4-FFF2-40B4-BE49-F238E27FC236}">
                <a16:creationId xmlns:a16="http://schemas.microsoft.com/office/drawing/2014/main" id="{2B034976-452D-C217-D4C1-0C17F56E22D4}"/>
              </a:ext>
            </a:extLst>
          </p:cNvPr>
          <p:cNvSpPr txBox="1"/>
          <p:nvPr/>
        </p:nvSpPr>
        <p:spPr>
          <a:xfrm>
            <a:off x="6936653" y="4144296"/>
            <a:ext cx="786580"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14771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BC1-1C71-E3EC-5D72-E5750FE98C60}"/>
              </a:ext>
            </a:extLst>
          </p:cNvPr>
          <p:cNvSpPr>
            <a:spLocks noGrp="1"/>
          </p:cNvSpPr>
          <p:nvPr>
            <p:ph type="title"/>
          </p:nvPr>
        </p:nvSpPr>
        <p:spPr/>
        <p:txBody>
          <a:bodyPr/>
          <a:lstStyle/>
          <a:p>
            <a:r>
              <a:rPr lang="en-IN" dirty="0"/>
              <a:t>Faster recursive solution</a:t>
            </a:r>
          </a:p>
        </p:txBody>
      </p:sp>
      <p:sp>
        <p:nvSpPr>
          <p:cNvPr id="4" name="Rectangle 3">
            <a:extLst>
              <a:ext uri="{FF2B5EF4-FFF2-40B4-BE49-F238E27FC236}">
                <a16:creationId xmlns:a16="http://schemas.microsoft.com/office/drawing/2014/main" id="{F7AD1821-FFC5-9E5D-D87C-5A776E2505DD}"/>
              </a:ext>
            </a:extLst>
          </p:cNvPr>
          <p:cNvSpPr/>
          <p:nvPr/>
        </p:nvSpPr>
        <p:spPr>
          <a:xfrm>
            <a:off x="1917289" y="245806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5" name="Rectangle 4">
            <a:extLst>
              <a:ext uri="{FF2B5EF4-FFF2-40B4-BE49-F238E27FC236}">
                <a16:creationId xmlns:a16="http://schemas.microsoft.com/office/drawing/2014/main" id="{207694F6-8268-F9FB-BD9A-3732F09F344F}"/>
              </a:ext>
            </a:extLst>
          </p:cNvPr>
          <p:cNvSpPr/>
          <p:nvPr/>
        </p:nvSpPr>
        <p:spPr>
          <a:xfrm>
            <a:off x="3534700" y="334788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6" name="Rectangle 5">
            <a:extLst>
              <a:ext uri="{FF2B5EF4-FFF2-40B4-BE49-F238E27FC236}">
                <a16:creationId xmlns:a16="http://schemas.microsoft.com/office/drawing/2014/main" id="{E38E31B3-CBA9-995E-0073-617DD299D37C}"/>
              </a:ext>
            </a:extLst>
          </p:cNvPr>
          <p:cNvSpPr/>
          <p:nvPr/>
        </p:nvSpPr>
        <p:spPr>
          <a:xfrm>
            <a:off x="5230765" y="428686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7" name="Rectangle 6">
            <a:extLst>
              <a:ext uri="{FF2B5EF4-FFF2-40B4-BE49-F238E27FC236}">
                <a16:creationId xmlns:a16="http://schemas.microsoft.com/office/drawing/2014/main" id="{7F245EB3-8855-BACF-C64F-35C7FEE61362}"/>
              </a:ext>
            </a:extLst>
          </p:cNvPr>
          <p:cNvSpPr/>
          <p:nvPr/>
        </p:nvSpPr>
        <p:spPr>
          <a:xfrm>
            <a:off x="7113645" y="512752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8" name="Rectangle 7">
            <a:extLst>
              <a:ext uri="{FF2B5EF4-FFF2-40B4-BE49-F238E27FC236}">
                <a16:creationId xmlns:a16="http://schemas.microsoft.com/office/drawing/2014/main" id="{0BBC5025-8B68-ABA0-E770-52C5D6A4E89F}"/>
              </a:ext>
            </a:extLst>
          </p:cNvPr>
          <p:cNvSpPr/>
          <p:nvPr/>
        </p:nvSpPr>
        <p:spPr>
          <a:xfrm>
            <a:off x="9055519" y="591902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9" name="Rectangle 8">
            <a:extLst>
              <a:ext uri="{FF2B5EF4-FFF2-40B4-BE49-F238E27FC236}">
                <a16:creationId xmlns:a16="http://schemas.microsoft.com/office/drawing/2014/main" id="{2B01D46B-DEE6-9A3A-23C2-178DE0B407A3}"/>
              </a:ext>
            </a:extLst>
          </p:cNvPr>
          <p:cNvSpPr/>
          <p:nvPr/>
        </p:nvSpPr>
        <p:spPr>
          <a:xfrm>
            <a:off x="368708" y="174522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fib(6)</a:t>
            </a:r>
          </a:p>
        </p:txBody>
      </p:sp>
      <p:cxnSp>
        <p:nvCxnSpPr>
          <p:cNvPr id="11" name="Connector: Elbow 10">
            <a:extLst>
              <a:ext uri="{FF2B5EF4-FFF2-40B4-BE49-F238E27FC236}">
                <a16:creationId xmlns:a16="http://schemas.microsoft.com/office/drawing/2014/main" id="{4FF02D9F-B665-63F3-A71A-3478D31C3DA7}"/>
              </a:ext>
            </a:extLst>
          </p:cNvPr>
          <p:cNvCxnSpPr>
            <a:stCxn id="9" idx="3"/>
            <a:endCxn id="4" idx="0"/>
          </p:cNvCxnSpPr>
          <p:nvPr/>
        </p:nvCxnSpPr>
        <p:spPr>
          <a:xfrm>
            <a:off x="1735392" y="1946783"/>
            <a:ext cx="865239" cy="511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9BC8DEE-2E5B-E84C-D85C-A43AAD837FB2}"/>
              </a:ext>
            </a:extLst>
          </p:cNvPr>
          <p:cNvCxnSpPr>
            <a:stCxn id="4" idx="3"/>
            <a:endCxn id="5" idx="0"/>
          </p:cNvCxnSpPr>
          <p:nvPr/>
        </p:nvCxnSpPr>
        <p:spPr>
          <a:xfrm>
            <a:off x="3283973" y="2659623"/>
            <a:ext cx="934069" cy="6882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F67CCE-96D8-7511-C2BD-8DA5482ED4B3}"/>
              </a:ext>
            </a:extLst>
          </p:cNvPr>
          <p:cNvCxnSpPr>
            <a:stCxn id="5" idx="3"/>
            <a:endCxn id="6" idx="0"/>
          </p:cNvCxnSpPr>
          <p:nvPr/>
        </p:nvCxnSpPr>
        <p:spPr>
          <a:xfrm>
            <a:off x="4901384" y="3549443"/>
            <a:ext cx="1012723" cy="7374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B2B8AB-DC7B-6B10-EBB9-E74BA4B9DEB1}"/>
              </a:ext>
            </a:extLst>
          </p:cNvPr>
          <p:cNvCxnSpPr>
            <a:stCxn id="6" idx="3"/>
            <a:endCxn id="7" idx="0"/>
          </p:cNvCxnSpPr>
          <p:nvPr/>
        </p:nvCxnSpPr>
        <p:spPr>
          <a:xfrm>
            <a:off x="6597449" y="4488427"/>
            <a:ext cx="1199538" cy="6390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97F61DB-59F2-64A7-116A-34B7BFC0EE53}"/>
              </a:ext>
            </a:extLst>
          </p:cNvPr>
          <p:cNvCxnSpPr>
            <a:stCxn id="7" idx="3"/>
            <a:endCxn id="8" idx="0"/>
          </p:cNvCxnSpPr>
          <p:nvPr/>
        </p:nvCxnSpPr>
        <p:spPr>
          <a:xfrm>
            <a:off x="8480329" y="5329087"/>
            <a:ext cx="1258532" cy="5899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CA9EB28-98C6-D6DA-D61F-7C4F5A0E6F9A}"/>
              </a:ext>
            </a:extLst>
          </p:cNvPr>
          <p:cNvSpPr txBox="1"/>
          <p:nvPr/>
        </p:nvSpPr>
        <p:spPr>
          <a:xfrm>
            <a:off x="1848454" y="1632149"/>
            <a:ext cx="786580" cy="369332"/>
          </a:xfrm>
          <a:prstGeom prst="rect">
            <a:avLst/>
          </a:prstGeom>
          <a:noFill/>
        </p:spPr>
        <p:txBody>
          <a:bodyPr wrap="square" rtlCol="0">
            <a:spAutoFit/>
          </a:bodyPr>
          <a:lstStyle/>
          <a:p>
            <a:r>
              <a:rPr lang="en-IN" dirty="0"/>
              <a:t>calls</a:t>
            </a:r>
          </a:p>
        </p:txBody>
      </p:sp>
      <p:sp>
        <p:nvSpPr>
          <p:cNvPr id="35" name="TextBox 34">
            <a:extLst>
              <a:ext uri="{FF2B5EF4-FFF2-40B4-BE49-F238E27FC236}">
                <a16:creationId xmlns:a16="http://schemas.microsoft.com/office/drawing/2014/main" id="{BACFAE7E-AA1B-E20D-EF5F-2DE702D9501D}"/>
              </a:ext>
            </a:extLst>
          </p:cNvPr>
          <p:cNvSpPr txBox="1"/>
          <p:nvPr/>
        </p:nvSpPr>
        <p:spPr>
          <a:xfrm>
            <a:off x="3436365" y="2325325"/>
            <a:ext cx="786580" cy="369332"/>
          </a:xfrm>
          <a:prstGeom prst="rect">
            <a:avLst/>
          </a:prstGeom>
          <a:noFill/>
        </p:spPr>
        <p:txBody>
          <a:bodyPr wrap="square" rtlCol="0">
            <a:spAutoFit/>
          </a:bodyPr>
          <a:lstStyle/>
          <a:p>
            <a:r>
              <a:rPr lang="en-IN" dirty="0"/>
              <a:t>calls</a:t>
            </a:r>
          </a:p>
        </p:txBody>
      </p:sp>
      <p:sp>
        <p:nvSpPr>
          <p:cNvPr id="36" name="TextBox 35">
            <a:extLst>
              <a:ext uri="{FF2B5EF4-FFF2-40B4-BE49-F238E27FC236}">
                <a16:creationId xmlns:a16="http://schemas.microsoft.com/office/drawing/2014/main" id="{17BBC7F4-86F4-5F73-2F7B-A42521C2F08B}"/>
              </a:ext>
            </a:extLst>
          </p:cNvPr>
          <p:cNvSpPr txBox="1"/>
          <p:nvPr/>
        </p:nvSpPr>
        <p:spPr>
          <a:xfrm>
            <a:off x="5053773" y="3195481"/>
            <a:ext cx="786580" cy="369332"/>
          </a:xfrm>
          <a:prstGeom prst="rect">
            <a:avLst/>
          </a:prstGeom>
          <a:noFill/>
        </p:spPr>
        <p:txBody>
          <a:bodyPr wrap="square" rtlCol="0">
            <a:spAutoFit/>
          </a:bodyPr>
          <a:lstStyle/>
          <a:p>
            <a:r>
              <a:rPr lang="en-IN" dirty="0"/>
              <a:t>calls</a:t>
            </a:r>
          </a:p>
        </p:txBody>
      </p:sp>
      <p:sp>
        <p:nvSpPr>
          <p:cNvPr id="37" name="TextBox 36">
            <a:extLst>
              <a:ext uri="{FF2B5EF4-FFF2-40B4-BE49-F238E27FC236}">
                <a16:creationId xmlns:a16="http://schemas.microsoft.com/office/drawing/2014/main" id="{2B034976-452D-C217-D4C1-0C17F56E22D4}"/>
              </a:ext>
            </a:extLst>
          </p:cNvPr>
          <p:cNvSpPr txBox="1"/>
          <p:nvPr/>
        </p:nvSpPr>
        <p:spPr>
          <a:xfrm>
            <a:off x="6936653" y="4144296"/>
            <a:ext cx="786580" cy="369332"/>
          </a:xfrm>
          <a:prstGeom prst="rect">
            <a:avLst/>
          </a:prstGeom>
          <a:noFill/>
        </p:spPr>
        <p:txBody>
          <a:bodyPr wrap="square" rtlCol="0">
            <a:spAutoFit/>
          </a:bodyPr>
          <a:lstStyle/>
          <a:p>
            <a:r>
              <a:rPr lang="en-IN" dirty="0"/>
              <a:t>calls</a:t>
            </a:r>
          </a:p>
        </p:txBody>
      </p:sp>
      <p:sp>
        <p:nvSpPr>
          <p:cNvPr id="38" name="TextBox 37">
            <a:extLst>
              <a:ext uri="{FF2B5EF4-FFF2-40B4-BE49-F238E27FC236}">
                <a16:creationId xmlns:a16="http://schemas.microsoft.com/office/drawing/2014/main" id="{6EB0E0BC-516A-DB26-465C-0F42A59C6EBF}"/>
              </a:ext>
            </a:extLst>
          </p:cNvPr>
          <p:cNvSpPr txBox="1"/>
          <p:nvPr/>
        </p:nvSpPr>
        <p:spPr>
          <a:xfrm>
            <a:off x="8721210" y="4965292"/>
            <a:ext cx="786580"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2613152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BC1-1C71-E3EC-5D72-E5750FE98C60}"/>
              </a:ext>
            </a:extLst>
          </p:cNvPr>
          <p:cNvSpPr>
            <a:spLocks noGrp="1"/>
          </p:cNvSpPr>
          <p:nvPr>
            <p:ph type="title"/>
          </p:nvPr>
        </p:nvSpPr>
        <p:spPr/>
        <p:txBody>
          <a:bodyPr/>
          <a:lstStyle/>
          <a:p>
            <a:r>
              <a:rPr lang="en-IN" dirty="0"/>
              <a:t>Faster recursive solution</a:t>
            </a:r>
          </a:p>
        </p:txBody>
      </p:sp>
      <p:sp>
        <p:nvSpPr>
          <p:cNvPr id="4" name="Rectangle 3">
            <a:extLst>
              <a:ext uri="{FF2B5EF4-FFF2-40B4-BE49-F238E27FC236}">
                <a16:creationId xmlns:a16="http://schemas.microsoft.com/office/drawing/2014/main" id="{F7AD1821-FFC5-9E5D-D87C-5A776E2505DD}"/>
              </a:ext>
            </a:extLst>
          </p:cNvPr>
          <p:cNvSpPr/>
          <p:nvPr/>
        </p:nvSpPr>
        <p:spPr>
          <a:xfrm>
            <a:off x="1917289" y="245806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5" name="Rectangle 4">
            <a:extLst>
              <a:ext uri="{FF2B5EF4-FFF2-40B4-BE49-F238E27FC236}">
                <a16:creationId xmlns:a16="http://schemas.microsoft.com/office/drawing/2014/main" id="{207694F6-8268-F9FB-BD9A-3732F09F344F}"/>
              </a:ext>
            </a:extLst>
          </p:cNvPr>
          <p:cNvSpPr/>
          <p:nvPr/>
        </p:nvSpPr>
        <p:spPr>
          <a:xfrm>
            <a:off x="3534700" y="334788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6" name="Rectangle 5">
            <a:extLst>
              <a:ext uri="{FF2B5EF4-FFF2-40B4-BE49-F238E27FC236}">
                <a16:creationId xmlns:a16="http://schemas.microsoft.com/office/drawing/2014/main" id="{E38E31B3-CBA9-995E-0073-617DD299D37C}"/>
              </a:ext>
            </a:extLst>
          </p:cNvPr>
          <p:cNvSpPr/>
          <p:nvPr/>
        </p:nvSpPr>
        <p:spPr>
          <a:xfrm>
            <a:off x="5230765" y="428686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7" name="Rectangle 6">
            <a:extLst>
              <a:ext uri="{FF2B5EF4-FFF2-40B4-BE49-F238E27FC236}">
                <a16:creationId xmlns:a16="http://schemas.microsoft.com/office/drawing/2014/main" id="{7F245EB3-8855-BACF-C64F-35C7FEE61362}"/>
              </a:ext>
            </a:extLst>
          </p:cNvPr>
          <p:cNvSpPr/>
          <p:nvPr/>
        </p:nvSpPr>
        <p:spPr>
          <a:xfrm>
            <a:off x="7113645" y="512752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8" name="Rectangle 7">
            <a:extLst>
              <a:ext uri="{FF2B5EF4-FFF2-40B4-BE49-F238E27FC236}">
                <a16:creationId xmlns:a16="http://schemas.microsoft.com/office/drawing/2014/main" id="{0BBC5025-8B68-ABA0-E770-52C5D6A4E89F}"/>
              </a:ext>
            </a:extLst>
          </p:cNvPr>
          <p:cNvSpPr/>
          <p:nvPr/>
        </p:nvSpPr>
        <p:spPr>
          <a:xfrm>
            <a:off x="9055519" y="591902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9" name="Rectangle 8">
            <a:extLst>
              <a:ext uri="{FF2B5EF4-FFF2-40B4-BE49-F238E27FC236}">
                <a16:creationId xmlns:a16="http://schemas.microsoft.com/office/drawing/2014/main" id="{2B01D46B-DEE6-9A3A-23C2-178DE0B407A3}"/>
              </a:ext>
            </a:extLst>
          </p:cNvPr>
          <p:cNvSpPr/>
          <p:nvPr/>
        </p:nvSpPr>
        <p:spPr>
          <a:xfrm>
            <a:off x="368708" y="174522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fib(6)</a:t>
            </a:r>
          </a:p>
        </p:txBody>
      </p:sp>
      <p:cxnSp>
        <p:nvCxnSpPr>
          <p:cNvPr id="11" name="Connector: Elbow 10">
            <a:extLst>
              <a:ext uri="{FF2B5EF4-FFF2-40B4-BE49-F238E27FC236}">
                <a16:creationId xmlns:a16="http://schemas.microsoft.com/office/drawing/2014/main" id="{4FF02D9F-B665-63F3-A71A-3478D31C3DA7}"/>
              </a:ext>
            </a:extLst>
          </p:cNvPr>
          <p:cNvCxnSpPr>
            <a:stCxn id="9" idx="3"/>
            <a:endCxn id="4" idx="0"/>
          </p:cNvCxnSpPr>
          <p:nvPr/>
        </p:nvCxnSpPr>
        <p:spPr>
          <a:xfrm>
            <a:off x="1735392" y="1946783"/>
            <a:ext cx="865239" cy="511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9BC8DEE-2E5B-E84C-D85C-A43AAD837FB2}"/>
              </a:ext>
            </a:extLst>
          </p:cNvPr>
          <p:cNvCxnSpPr>
            <a:stCxn id="4" idx="3"/>
            <a:endCxn id="5" idx="0"/>
          </p:cNvCxnSpPr>
          <p:nvPr/>
        </p:nvCxnSpPr>
        <p:spPr>
          <a:xfrm>
            <a:off x="3283973" y="2659623"/>
            <a:ext cx="934069" cy="6882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F67CCE-96D8-7511-C2BD-8DA5482ED4B3}"/>
              </a:ext>
            </a:extLst>
          </p:cNvPr>
          <p:cNvCxnSpPr>
            <a:stCxn id="5" idx="3"/>
            <a:endCxn id="6" idx="0"/>
          </p:cNvCxnSpPr>
          <p:nvPr/>
        </p:nvCxnSpPr>
        <p:spPr>
          <a:xfrm>
            <a:off x="4901384" y="3549443"/>
            <a:ext cx="1012723" cy="7374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B2B8AB-DC7B-6B10-EBB9-E74BA4B9DEB1}"/>
              </a:ext>
            </a:extLst>
          </p:cNvPr>
          <p:cNvCxnSpPr>
            <a:stCxn id="6" idx="3"/>
            <a:endCxn id="7" idx="0"/>
          </p:cNvCxnSpPr>
          <p:nvPr/>
        </p:nvCxnSpPr>
        <p:spPr>
          <a:xfrm>
            <a:off x="6597449" y="4488427"/>
            <a:ext cx="1199538" cy="6390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97F61DB-59F2-64A7-116A-34B7BFC0EE53}"/>
              </a:ext>
            </a:extLst>
          </p:cNvPr>
          <p:cNvCxnSpPr>
            <a:stCxn id="7" idx="3"/>
            <a:endCxn id="8" idx="0"/>
          </p:cNvCxnSpPr>
          <p:nvPr/>
        </p:nvCxnSpPr>
        <p:spPr>
          <a:xfrm>
            <a:off x="8480329" y="5329087"/>
            <a:ext cx="1258532" cy="5899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07D1A780-8964-623F-2CBF-07092D68F3CD}"/>
              </a:ext>
            </a:extLst>
          </p:cNvPr>
          <p:cNvCxnSpPr>
            <a:stCxn id="8" idx="1"/>
            <a:endCxn id="7" idx="2"/>
          </p:cNvCxnSpPr>
          <p:nvPr/>
        </p:nvCxnSpPr>
        <p:spPr>
          <a:xfrm rot="10800000">
            <a:off x="7796987" y="5530649"/>
            <a:ext cx="1258532" cy="5899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CA9EB28-98C6-D6DA-D61F-7C4F5A0E6F9A}"/>
              </a:ext>
            </a:extLst>
          </p:cNvPr>
          <p:cNvSpPr txBox="1"/>
          <p:nvPr/>
        </p:nvSpPr>
        <p:spPr>
          <a:xfrm>
            <a:off x="1848454" y="1632149"/>
            <a:ext cx="786580" cy="369332"/>
          </a:xfrm>
          <a:prstGeom prst="rect">
            <a:avLst/>
          </a:prstGeom>
          <a:noFill/>
        </p:spPr>
        <p:txBody>
          <a:bodyPr wrap="square" rtlCol="0">
            <a:spAutoFit/>
          </a:bodyPr>
          <a:lstStyle/>
          <a:p>
            <a:r>
              <a:rPr lang="en-IN" dirty="0"/>
              <a:t>calls</a:t>
            </a:r>
          </a:p>
        </p:txBody>
      </p:sp>
      <p:sp>
        <p:nvSpPr>
          <p:cNvPr id="35" name="TextBox 34">
            <a:extLst>
              <a:ext uri="{FF2B5EF4-FFF2-40B4-BE49-F238E27FC236}">
                <a16:creationId xmlns:a16="http://schemas.microsoft.com/office/drawing/2014/main" id="{BACFAE7E-AA1B-E20D-EF5F-2DE702D9501D}"/>
              </a:ext>
            </a:extLst>
          </p:cNvPr>
          <p:cNvSpPr txBox="1"/>
          <p:nvPr/>
        </p:nvSpPr>
        <p:spPr>
          <a:xfrm>
            <a:off x="3436365" y="2325325"/>
            <a:ext cx="786580" cy="369332"/>
          </a:xfrm>
          <a:prstGeom prst="rect">
            <a:avLst/>
          </a:prstGeom>
          <a:noFill/>
        </p:spPr>
        <p:txBody>
          <a:bodyPr wrap="square" rtlCol="0">
            <a:spAutoFit/>
          </a:bodyPr>
          <a:lstStyle/>
          <a:p>
            <a:r>
              <a:rPr lang="en-IN" dirty="0"/>
              <a:t>calls</a:t>
            </a:r>
          </a:p>
        </p:txBody>
      </p:sp>
      <p:sp>
        <p:nvSpPr>
          <p:cNvPr id="36" name="TextBox 35">
            <a:extLst>
              <a:ext uri="{FF2B5EF4-FFF2-40B4-BE49-F238E27FC236}">
                <a16:creationId xmlns:a16="http://schemas.microsoft.com/office/drawing/2014/main" id="{17BBC7F4-86F4-5F73-2F7B-A42521C2F08B}"/>
              </a:ext>
            </a:extLst>
          </p:cNvPr>
          <p:cNvSpPr txBox="1"/>
          <p:nvPr/>
        </p:nvSpPr>
        <p:spPr>
          <a:xfrm>
            <a:off x="5053773" y="3195481"/>
            <a:ext cx="786580" cy="369332"/>
          </a:xfrm>
          <a:prstGeom prst="rect">
            <a:avLst/>
          </a:prstGeom>
          <a:noFill/>
        </p:spPr>
        <p:txBody>
          <a:bodyPr wrap="square" rtlCol="0">
            <a:spAutoFit/>
          </a:bodyPr>
          <a:lstStyle/>
          <a:p>
            <a:r>
              <a:rPr lang="en-IN" dirty="0"/>
              <a:t>calls</a:t>
            </a:r>
          </a:p>
        </p:txBody>
      </p:sp>
      <p:sp>
        <p:nvSpPr>
          <p:cNvPr id="37" name="TextBox 36">
            <a:extLst>
              <a:ext uri="{FF2B5EF4-FFF2-40B4-BE49-F238E27FC236}">
                <a16:creationId xmlns:a16="http://schemas.microsoft.com/office/drawing/2014/main" id="{2B034976-452D-C217-D4C1-0C17F56E22D4}"/>
              </a:ext>
            </a:extLst>
          </p:cNvPr>
          <p:cNvSpPr txBox="1"/>
          <p:nvPr/>
        </p:nvSpPr>
        <p:spPr>
          <a:xfrm>
            <a:off x="6936653" y="4144296"/>
            <a:ext cx="786580" cy="369332"/>
          </a:xfrm>
          <a:prstGeom prst="rect">
            <a:avLst/>
          </a:prstGeom>
          <a:noFill/>
        </p:spPr>
        <p:txBody>
          <a:bodyPr wrap="square" rtlCol="0">
            <a:spAutoFit/>
          </a:bodyPr>
          <a:lstStyle/>
          <a:p>
            <a:r>
              <a:rPr lang="en-IN" dirty="0"/>
              <a:t>calls</a:t>
            </a:r>
          </a:p>
        </p:txBody>
      </p:sp>
      <p:sp>
        <p:nvSpPr>
          <p:cNvPr id="38" name="TextBox 37">
            <a:extLst>
              <a:ext uri="{FF2B5EF4-FFF2-40B4-BE49-F238E27FC236}">
                <a16:creationId xmlns:a16="http://schemas.microsoft.com/office/drawing/2014/main" id="{6EB0E0BC-516A-DB26-465C-0F42A59C6EBF}"/>
              </a:ext>
            </a:extLst>
          </p:cNvPr>
          <p:cNvSpPr txBox="1"/>
          <p:nvPr/>
        </p:nvSpPr>
        <p:spPr>
          <a:xfrm>
            <a:off x="8721210" y="4965292"/>
            <a:ext cx="786580" cy="369332"/>
          </a:xfrm>
          <a:prstGeom prst="rect">
            <a:avLst/>
          </a:prstGeom>
          <a:noFill/>
        </p:spPr>
        <p:txBody>
          <a:bodyPr wrap="square" rtlCol="0">
            <a:spAutoFit/>
          </a:bodyPr>
          <a:lstStyle/>
          <a:p>
            <a:r>
              <a:rPr lang="en-IN" dirty="0"/>
              <a:t>calls</a:t>
            </a:r>
          </a:p>
        </p:txBody>
      </p:sp>
      <p:sp>
        <p:nvSpPr>
          <p:cNvPr id="39" name="TextBox 38">
            <a:extLst>
              <a:ext uri="{FF2B5EF4-FFF2-40B4-BE49-F238E27FC236}">
                <a16:creationId xmlns:a16="http://schemas.microsoft.com/office/drawing/2014/main" id="{E96B3F96-728A-CF43-76B5-00D075D0B998}"/>
              </a:ext>
            </a:extLst>
          </p:cNvPr>
          <p:cNvSpPr txBox="1"/>
          <p:nvPr/>
        </p:nvSpPr>
        <p:spPr>
          <a:xfrm>
            <a:off x="7703568" y="6120583"/>
            <a:ext cx="1617412" cy="369332"/>
          </a:xfrm>
          <a:prstGeom prst="rect">
            <a:avLst/>
          </a:prstGeom>
          <a:noFill/>
        </p:spPr>
        <p:txBody>
          <a:bodyPr wrap="square" rtlCol="0">
            <a:spAutoFit/>
          </a:bodyPr>
          <a:lstStyle/>
          <a:p>
            <a:r>
              <a:rPr lang="en-IN" dirty="0"/>
              <a:t>returns 1, 0 </a:t>
            </a:r>
          </a:p>
        </p:txBody>
      </p:sp>
    </p:spTree>
    <p:extLst>
      <p:ext uri="{BB962C8B-B14F-4D97-AF65-F5344CB8AC3E}">
        <p14:creationId xmlns:p14="http://schemas.microsoft.com/office/powerpoint/2010/main" val="1535631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BC1-1C71-E3EC-5D72-E5750FE98C60}"/>
              </a:ext>
            </a:extLst>
          </p:cNvPr>
          <p:cNvSpPr>
            <a:spLocks noGrp="1"/>
          </p:cNvSpPr>
          <p:nvPr>
            <p:ph type="title"/>
          </p:nvPr>
        </p:nvSpPr>
        <p:spPr/>
        <p:txBody>
          <a:bodyPr/>
          <a:lstStyle/>
          <a:p>
            <a:r>
              <a:rPr lang="en-IN" dirty="0"/>
              <a:t>Faster recursive solution</a:t>
            </a:r>
          </a:p>
        </p:txBody>
      </p:sp>
      <p:sp>
        <p:nvSpPr>
          <p:cNvPr id="4" name="Rectangle 3">
            <a:extLst>
              <a:ext uri="{FF2B5EF4-FFF2-40B4-BE49-F238E27FC236}">
                <a16:creationId xmlns:a16="http://schemas.microsoft.com/office/drawing/2014/main" id="{F7AD1821-FFC5-9E5D-D87C-5A776E2505DD}"/>
              </a:ext>
            </a:extLst>
          </p:cNvPr>
          <p:cNvSpPr/>
          <p:nvPr/>
        </p:nvSpPr>
        <p:spPr>
          <a:xfrm>
            <a:off x="1917289" y="245806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5" name="Rectangle 4">
            <a:extLst>
              <a:ext uri="{FF2B5EF4-FFF2-40B4-BE49-F238E27FC236}">
                <a16:creationId xmlns:a16="http://schemas.microsoft.com/office/drawing/2014/main" id="{207694F6-8268-F9FB-BD9A-3732F09F344F}"/>
              </a:ext>
            </a:extLst>
          </p:cNvPr>
          <p:cNvSpPr/>
          <p:nvPr/>
        </p:nvSpPr>
        <p:spPr>
          <a:xfrm>
            <a:off x="3534700" y="334788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6" name="Rectangle 5">
            <a:extLst>
              <a:ext uri="{FF2B5EF4-FFF2-40B4-BE49-F238E27FC236}">
                <a16:creationId xmlns:a16="http://schemas.microsoft.com/office/drawing/2014/main" id="{E38E31B3-CBA9-995E-0073-617DD299D37C}"/>
              </a:ext>
            </a:extLst>
          </p:cNvPr>
          <p:cNvSpPr/>
          <p:nvPr/>
        </p:nvSpPr>
        <p:spPr>
          <a:xfrm>
            <a:off x="5230765" y="428686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7" name="Rectangle 6">
            <a:extLst>
              <a:ext uri="{FF2B5EF4-FFF2-40B4-BE49-F238E27FC236}">
                <a16:creationId xmlns:a16="http://schemas.microsoft.com/office/drawing/2014/main" id="{7F245EB3-8855-BACF-C64F-35C7FEE61362}"/>
              </a:ext>
            </a:extLst>
          </p:cNvPr>
          <p:cNvSpPr/>
          <p:nvPr/>
        </p:nvSpPr>
        <p:spPr>
          <a:xfrm>
            <a:off x="7113645" y="512752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8" name="Rectangle 7">
            <a:extLst>
              <a:ext uri="{FF2B5EF4-FFF2-40B4-BE49-F238E27FC236}">
                <a16:creationId xmlns:a16="http://schemas.microsoft.com/office/drawing/2014/main" id="{0BBC5025-8B68-ABA0-E770-52C5D6A4E89F}"/>
              </a:ext>
            </a:extLst>
          </p:cNvPr>
          <p:cNvSpPr/>
          <p:nvPr/>
        </p:nvSpPr>
        <p:spPr>
          <a:xfrm>
            <a:off x="9055519" y="591902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9" name="Rectangle 8">
            <a:extLst>
              <a:ext uri="{FF2B5EF4-FFF2-40B4-BE49-F238E27FC236}">
                <a16:creationId xmlns:a16="http://schemas.microsoft.com/office/drawing/2014/main" id="{2B01D46B-DEE6-9A3A-23C2-178DE0B407A3}"/>
              </a:ext>
            </a:extLst>
          </p:cNvPr>
          <p:cNvSpPr/>
          <p:nvPr/>
        </p:nvSpPr>
        <p:spPr>
          <a:xfrm>
            <a:off x="368708" y="174522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fib(6)</a:t>
            </a:r>
          </a:p>
        </p:txBody>
      </p:sp>
      <p:cxnSp>
        <p:nvCxnSpPr>
          <p:cNvPr id="11" name="Connector: Elbow 10">
            <a:extLst>
              <a:ext uri="{FF2B5EF4-FFF2-40B4-BE49-F238E27FC236}">
                <a16:creationId xmlns:a16="http://schemas.microsoft.com/office/drawing/2014/main" id="{4FF02D9F-B665-63F3-A71A-3478D31C3DA7}"/>
              </a:ext>
            </a:extLst>
          </p:cNvPr>
          <p:cNvCxnSpPr>
            <a:stCxn id="9" idx="3"/>
            <a:endCxn id="4" idx="0"/>
          </p:cNvCxnSpPr>
          <p:nvPr/>
        </p:nvCxnSpPr>
        <p:spPr>
          <a:xfrm>
            <a:off x="1735392" y="1946783"/>
            <a:ext cx="865239" cy="511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9BC8DEE-2E5B-E84C-D85C-A43AAD837FB2}"/>
              </a:ext>
            </a:extLst>
          </p:cNvPr>
          <p:cNvCxnSpPr>
            <a:stCxn id="4" idx="3"/>
            <a:endCxn id="5" idx="0"/>
          </p:cNvCxnSpPr>
          <p:nvPr/>
        </p:nvCxnSpPr>
        <p:spPr>
          <a:xfrm>
            <a:off x="3283973" y="2659623"/>
            <a:ext cx="934069" cy="6882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F67CCE-96D8-7511-C2BD-8DA5482ED4B3}"/>
              </a:ext>
            </a:extLst>
          </p:cNvPr>
          <p:cNvCxnSpPr>
            <a:stCxn id="5" idx="3"/>
            <a:endCxn id="6" idx="0"/>
          </p:cNvCxnSpPr>
          <p:nvPr/>
        </p:nvCxnSpPr>
        <p:spPr>
          <a:xfrm>
            <a:off x="4901384" y="3549443"/>
            <a:ext cx="1012723" cy="7374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B2B8AB-DC7B-6B10-EBB9-E74BA4B9DEB1}"/>
              </a:ext>
            </a:extLst>
          </p:cNvPr>
          <p:cNvCxnSpPr>
            <a:stCxn id="6" idx="3"/>
            <a:endCxn id="7" idx="0"/>
          </p:cNvCxnSpPr>
          <p:nvPr/>
        </p:nvCxnSpPr>
        <p:spPr>
          <a:xfrm>
            <a:off x="6597449" y="4488427"/>
            <a:ext cx="1199538" cy="6390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97F61DB-59F2-64A7-116A-34B7BFC0EE53}"/>
              </a:ext>
            </a:extLst>
          </p:cNvPr>
          <p:cNvCxnSpPr>
            <a:stCxn id="7" idx="3"/>
            <a:endCxn id="8" idx="0"/>
          </p:cNvCxnSpPr>
          <p:nvPr/>
        </p:nvCxnSpPr>
        <p:spPr>
          <a:xfrm>
            <a:off x="8480329" y="5329087"/>
            <a:ext cx="1258532" cy="5899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07D1A780-8964-623F-2CBF-07092D68F3CD}"/>
              </a:ext>
            </a:extLst>
          </p:cNvPr>
          <p:cNvCxnSpPr>
            <a:stCxn id="8" idx="1"/>
            <a:endCxn id="7" idx="2"/>
          </p:cNvCxnSpPr>
          <p:nvPr/>
        </p:nvCxnSpPr>
        <p:spPr>
          <a:xfrm rot="10800000">
            <a:off x="7796987" y="5530649"/>
            <a:ext cx="1258532" cy="5899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8BB9C32-B5B0-651B-E612-A18FBB82A38B}"/>
              </a:ext>
            </a:extLst>
          </p:cNvPr>
          <p:cNvCxnSpPr>
            <a:stCxn id="7" idx="1"/>
            <a:endCxn id="6" idx="2"/>
          </p:cNvCxnSpPr>
          <p:nvPr/>
        </p:nvCxnSpPr>
        <p:spPr>
          <a:xfrm rot="10800000">
            <a:off x="5914107" y="4689989"/>
            <a:ext cx="1199538" cy="6390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CA9EB28-98C6-D6DA-D61F-7C4F5A0E6F9A}"/>
              </a:ext>
            </a:extLst>
          </p:cNvPr>
          <p:cNvSpPr txBox="1"/>
          <p:nvPr/>
        </p:nvSpPr>
        <p:spPr>
          <a:xfrm>
            <a:off x="1848454" y="1632149"/>
            <a:ext cx="786580" cy="369332"/>
          </a:xfrm>
          <a:prstGeom prst="rect">
            <a:avLst/>
          </a:prstGeom>
          <a:noFill/>
        </p:spPr>
        <p:txBody>
          <a:bodyPr wrap="square" rtlCol="0">
            <a:spAutoFit/>
          </a:bodyPr>
          <a:lstStyle/>
          <a:p>
            <a:r>
              <a:rPr lang="en-IN" dirty="0"/>
              <a:t>calls</a:t>
            </a:r>
          </a:p>
        </p:txBody>
      </p:sp>
      <p:sp>
        <p:nvSpPr>
          <p:cNvPr id="35" name="TextBox 34">
            <a:extLst>
              <a:ext uri="{FF2B5EF4-FFF2-40B4-BE49-F238E27FC236}">
                <a16:creationId xmlns:a16="http://schemas.microsoft.com/office/drawing/2014/main" id="{BACFAE7E-AA1B-E20D-EF5F-2DE702D9501D}"/>
              </a:ext>
            </a:extLst>
          </p:cNvPr>
          <p:cNvSpPr txBox="1"/>
          <p:nvPr/>
        </p:nvSpPr>
        <p:spPr>
          <a:xfrm>
            <a:off x="3436365" y="2325325"/>
            <a:ext cx="786580" cy="369332"/>
          </a:xfrm>
          <a:prstGeom prst="rect">
            <a:avLst/>
          </a:prstGeom>
          <a:noFill/>
        </p:spPr>
        <p:txBody>
          <a:bodyPr wrap="square" rtlCol="0">
            <a:spAutoFit/>
          </a:bodyPr>
          <a:lstStyle/>
          <a:p>
            <a:r>
              <a:rPr lang="en-IN" dirty="0"/>
              <a:t>calls</a:t>
            </a:r>
          </a:p>
        </p:txBody>
      </p:sp>
      <p:sp>
        <p:nvSpPr>
          <p:cNvPr id="36" name="TextBox 35">
            <a:extLst>
              <a:ext uri="{FF2B5EF4-FFF2-40B4-BE49-F238E27FC236}">
                <a16:creationId xmlns:a16="http://schemas.microsoft.com/office/drawing/2014/main" id="{17BBC7F4-86F4-5F73-2F7B-A42521C2F08B}"/>
              </a:ext>
            </a:extLst>
          </p:cNvPr>
          <p:cNvSpPr txBox="1"/>
          <p:nvPr/>
        </p:nvSpPr>
        <p:spPr>
          <a:xfrm>
            <a:off x="5053773" y="3195481"/>
            <a:ext cx="786580" cy="369332"/>
          </a:xfrm>
          <a:prstGeom prst="rect">
            <a:avLst/>
          </a:prstGeom>
          <a:noFill/>
        </p:spPr>
        <p:txBody>
          <a:bodyPr wrap="square" rtlCol="0">
            <a:spAutoFit/>
          </a:bodyPr>
          <a:lstStyle/>
          <a:p>
            <a:r>
              <a:rPr lang="en-IN" dirty="0"/>
              <a:t>calls</a:t>
            </a:r>
          </a:p>
        </p:txBody>
      </p:sp>
      <p:sp>
        <p:nvSpPr>
          <p:cNvPr id="37" name="TextBox 36">
            <a:extLst>
              <a:ext uri="{FF2B5EF4-FFF2-40B4-BE49-F238E27FC236}">
                <a16:creationId xmlns:a16="http://schemas.microsoft.com/office/drawing/2014/main" id="{2B034976-452D-C217-D4C1-0C17F56E22D4}"/>
              </a:ext>
            </a:extLst>
          </p:cNvPr>
          <p:cNvSpPr txBox="1"/>
          <p:nvPr/>
        </p:nvSpPr>
        <p:spPr>
          <a:xfrm>
            <a:off x="6936653" y="4144296"/>
            <a:ext cx="786580" cy="369332"/>
          </a:xfrm>
          <a:prstGeom prst="rect">
            <a:avLst/>
          </a:prstGeom>
          <a:noFill/>
        </p:spPr>
        <p:txBody>
          <a:bodyPr wrap="square" rtlCol="0">
            <a:spAutoFit/>
          </a:bodyPr>
          <a:lstStyle/>
          <a:p>
            <a:r>
              <a:rPr lang="en-IN" dirty="0"/>
              <a:t>calls</a:t>
            </a:r>
          </a:p>
        </p:txBody>
      </p:sp>
      <p:sp>
        <p:nvSpPr>
          <p:cNvPr id="38" name="TextBox 37">
            <a:extLst>
              <a:ext uri="{FF2B5EF4-FFF2-40B4-BE49-F238E27FC236}">
                <a16:creationId xmlns:a16="http://schemas.microsoft.com/office/drawing/2014/main" id="{6EB0E0BC-516A-DB26-465C-0F42A59C6EBF}"/>
              </a:ext>
            </a:extLst>
          </p:cNvPr>
          <p:cNvSpPr txBox="1"/>
          <p:nvPr/>
        </p:nvSpPr>
        <p:spPr>
          <a:xfrm>
            <a:off x="8721210" y="4965292"/>
            <a:ext cx="786580" cy="369332"/>
          </a:xfrm>
          <a:prstGeom prst="rect">
            <a:avLst/>
          </a:prstGeom>
          <a:noFill/>
        </p:spPr>
        <p:txBody>
          <a:bodyPr wrap="square" rtlCol="0">
            <a:spAutoFit/>
          </a:bodyPr>
          <a:lstStyle/>
          <a:p>
            <a:r>
              <a:rPr lang="en-IN" dirty="0"/>
              <a:t>calls</a:t>
            </a:r>
          </a:p>
        </p:txBody>
      </p:sp>
      <p:sp>
        <p:nvSpPr>
          <p:cNvPr id="39" name="TextBox 38">
            <a:extLst>
              <a:ext uri="{FF2B5EF4-FFF2-40B4-BE49-F238E27FC236}">
                <a16:creationId xmlns:a16="http://schemas.microsoft.com/office/drawing/2014/main" id="{E96B3F96-728A-CF43-76B5-00D075D0B998}"/>
              </a:ext>
            </a:extLst>
          </p:cNvPr>
          <p:cNvSpPr txBox="1"/>
          <p:nvPr/>
        </p:nvSpPr>
        <p:spPr>
          <a:xfrm>
            <a:off x="7703568" y="6120583"/>
            <a:ext cx="1617412" cy="369332"/>
          </a:xfrm>
          <a:prstGeom prst="rect">
            <a:avLst/>
          </a:prstGeom>
          <a:noFill/>
        </p:spPr>
        <p:txBody>
          <a:bodyPr wrap="square" rtlCol="0">
            <a:spAutoFit/>
          </a:bodyPr>
          <a:lstStyle/>
          <a:p>
            <a:r>
              <a:rPr lang="en-IN" dirty="0"/>
              <a:t>returns 1, 0 </a:t>
            </a:r>
          </a:p>
        </p:txBody>
      </p:sp>
      <p:sp>
        <p:nvSpPr>
          <p:cNvPr id="40" name="TextBox 39">
            <a:extLst>
              <a:ext uri="{FF2B5EF4-FFF2-40B4-BE49-F238E27FC236}">
                <a16:creationId xmlns:a16="http://schemas.microsoft.com/office/drawing/2014/main" id="{0BF94225-33C6-CB2D-5B6E-ED09D4B75EB3}"/>
              </a:ext>
            </a:extLst>
          </p:cNvPr>
          <p:cNvSpPr txBox="1"/>
          <p:nvPr/>
        </p:nvSpPr>
        <p:spPr>
          <a:xfrm>
            <a:off x="4886620" y="5338917"/>
            <a:ext cx="1617412" cy="646331"/>
          </a:xfrm>
          <a:prstGeom prst="rect">
            <a:avLst/>
          </a:prstGeom>
          <a:noFill/>
        </p:spPr>
        <p:txBody>
          <a:bodyPr wrap="square" rtlCol="0">
            <a:spAutoFit/>
          </a:bodyPr>
          <a:lstStyle/>
          <a:p>
            <a:r>
              <a:rPr lang="en-IN" dirty="0"/>
              <a:t>returns 1 + 0, 1</a:t>
            </a:r>
          </a:p>
          <a:p>
            <a:r>
              <a:rPr lang="en-IN" dirty="0"/>
              <a:t>   = 1, 1 </a:t>
            </a:r>
          </a:p>
        </p:txBody>
      </p:sp>
    </p:spTree>
    <p:extLst>
      <p:ext uri="{BB962C8B-B14F-4D97-AF65-F5344CB8AC3E}">
        <p14:creationId xmlns:p14="http://schemas.microsoft.com/office/powerpoint/2010/main" val="6831751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BC1-1C71-E3EC-5D72-E5750FE98C60}"/>
              </a:ext>
            </a:extLst>
          </p:cNvPr>
          <p:cNvSpPr>
            <a:spLocks noGrp="1"/>
          </p:cNvSpPr>
          <p:nvPr>
            <p:ph type="title"/>
          </p:nvPr>
        </p:nvSpPr>
        <p:spPr/>
        <p:txBody>
          <a:bodyPr/>
          <a:lstStyle/>
          <a:p>
            <a:r>
              <a:rPr lang="en-IN" dirty="0"/>
              <a:t>Faster recursive solution</a:t>
            </a:r>
          </a:p>
        </p:txBody>
      </p:sp>
      <p:sp>
        <p:nvSpPr>
          <p:cNvPr id="4" name="Rectangle 3">
            <a:extLst>
              <a:ext uri="{FF2B5EF4-FFF2-40B4-BE49-F238E27FC236}">
                <a16:creationId xmlns:a16="http://schemas.microsoft.com/office/drawing/2014/main" id="{F7AD1821-FFC5-9E5D-D87C-5A776E2505DD}"/>
              </a:ext>
            </a:extLst>
          </p:cNvPr>
          <p:cNvSpPr/>
          <p:nvPr/>
        </p:nvSpPr>
        <p:spPr>
          <a:xfrm>
            <a:off x="1917289" y="245806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5" name="Rectangle 4">
            <a:extLst>
              <a:ext uri="{FF2B5EF4-FFF2-40B4-BE49-F238E27FC236}">
                <a16:creationId xmlns:a16="http://schemas.microsoft.com/office/drawing/2014/main" id="{207694F6-8268-F9FB-BD9A-3732F09F344F}"/>
              </a:ext>
            </a:extLst>
          </p:cNvPr>
          <p:cNvSpPr/>
          <p:nvPr/>
        </p:nvSpPr>
        <p:spPr>
          <a:xfrm>
            <a:off x="3534700" y="334788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6" name="Rectangle 5">
            <a:extLst>
              <a:ext uri="{FF2B5EF4-FFF2-40B4-BE49-F238E27FC236}">
                <a16:creationId xmlns:a16="http://schemas.microsoft.com/office/drawing/2014/main" id="{E38E31B3-CBA9-995E-0073-617DD299D37C}"/>
              </a:ext>
            </a:extLst>
          </p:cNvPr>
          <p:cNvSpPr/>
          <p:nvPr/>
        </p:nvSpPr>
        <p:spPr>
          <a:xfrm>
            <a:off x="5230765" y="428686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7" name="Rectangle 6">
            <a:extLst>
              <a:ext uri="{FF2B5EF4-FFF2-40B4-BE49-F238E27FC236}">
                <a16:creationId xmlns:a16="http://schemas.microsoft.com/office/drawing/2014/main" id="{7F245EB3-8855-BACF-C64F-35C7FEE61362}"/>
              </a:ext>
            </a:extLst>
          </p:cNvPr>
          <p:cNvSpPr/>
          <p:nvPr/>
        </p:nvSpPr>
        <p:spPr>
          <a:xfrm>
            <a:off x="7113645" y="512752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8" name="Rectangle 7">
            <a:extLst>
              <a:ext uri="{FF2B5EF4-FFF2-40B4-BE49-F238E27FC236}">
                <a16:creationId xmlns:a16="http://schemas.microsoft.com/office/drawing/2014/main" id="{0BBC5025-8B68-ABA0-E770-52C5D6A4E89F}"/>
              </a:ext>
            </a:extLst>
          </p:cNvPr>
          <p:cNvSpPr/>
          <p:nvPr/>
        </p:nvSpPr>
        <p:spPr>
          <a:xfrm>
            <a:off x="9055519" y="591902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9" name="Rectangle 8">
            <a:extLst>
              <a:ext uri="{FF2B5EF4-FFF2-40B4-BE49-F238E27FC236}">
                <a16:creationId xmlns:a16="http://schemas.microsoft.com/office/drawing/2014/main" id="{2B01D46B-DEE6-9A3A-23C2-178DE0B407A3}"/>
              </a:ext>
            </a:extLst>
          </p:cNvPr>
          <p:cNvSpPr/>
          <p:nvPr/>
        </p:nvSpPr>
        <p:spPr>
          <a:xfrm>
            <a:off x="368708" y="174522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fib(6)</a:t>
            </a:r>
          </a:p>
        </p:txBody>
      </p:sp>
      <p:cxnSp>
        <p:nvCxnSpPr>
          <p:cNvPr id="11" name="Connector: Elbow 10">
            <a:extLst>
              <a:ext uri="{FF2B5EF4-FFF2-40B4-BE49-F238E27FC236}">
                <a16:creationId xmlns:a16="http://schemas.microsoft.com/office/drawing/2014/main" id="{4FF02D9F-B665-63F3-A71A-3478D31C3DA7}"/>
              </a:ext>
            </a:extLst>
          </p:cNvPr>
          <p:cNvCxnSpPr>
            <a:stCxn id="9" idx="3"/>
            <a:endCxn id="4" idx="0"/>
          </p:cNvCxnSpPr>
          <p:nvPr/>
        </p:nvCxnSpPr>
        <p:spPr>
          <a:xfrm>
            <a:off x="1735392" y="1946783"/>
            <a:ext cx="865239" cy="511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9BC8DEE-2E5B-E84C-D85C-A43AAD837FB2}"/>
              </a:ext>
            </a:extLst>
          </p:cNvPr>
          <p:cNvCxnSpPr>
            <a:stCxn id="4" idx="3"/>
            <a:endCxn id="5" idx="0"/>
          </p:cNvCxnSpPr>
          <p:nvPr/>
        </p:nvCxnSpPr>
        <p:spPr>
          <a:xfrm>
            <a:off x="3283973" y="2659623"/>
            <a:ext cx="934069" cy="6882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F67CCE-96D8-7511-C2BD-8DA5482ED4B3}"/>
              </a:ext>
            </a:extLst>
          </p:cNvPr>
          <p:cNvCxnSpPr>
            <a:stCxn id="5" idx="3"/>
            <a:endCxn id="6" idx="0"/>
          </p:cNvCxnSpPr>
          <p:nvPr/>
        </p:nvCxnSpPr>
        <p:spPr>
          <a:xfrm>
            <a:off x="4901384" y="3549443"/>
            <a:ext cx="1012723" cy="7374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B2B8AB-DC7B-6B10-EBB9-E74BA4B9DEB1}"/>
              </a:ext>
            </a:extLst>
          </p:cNvPr>
          <p:cNvCxnSpPr>
            <a:stCxn id="6" idx="3"/>
            <a:endCxn id="7" idx="0"/>
          </p:cNvCxnSpPr>
          <p:nvPr/>
        </p:nvCxnSpPr>
        <p:spPr>
          <a:xfrm>
            <a:off x="6597449" y="4488427"/>
            <a:ext cx="1199538" cy="6390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97F61DB-59F2-64A7-116A-34B7BFC0EE53}"/>
              </a:ext>
            </a:extLst>
          </p:cNvPr>
          <p:cNvCxnSpPr>
            <a:stCxn id="7" idx="3"/>
            <a:endCxn id="8" idx="0"/>
          </p:cNvCxnSpPr>
          <p:nvPr/>
        </p:nvCxnSpPr>
        <p:spPr>
          <a:xfrm>
            <a:off x="8480329" y="5329087"/>
            <a:ext cx="1258532" cy="5899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07D1A780-8964-623F-2CBF-07092D68F3CD}"/>
              </a:ext>
            </a:extLst>
          </p:cNvPr>
          <p:cNvCxnSpPr>
            <a:stCxn id="8" idx="1"/>
            <a:endCxn id="7" idx="2"/>
          </p:cNvCxnSpPr>
          <p:nvPr/>
        </p:nvCxnSpPr>
        <p:spPr>
          <a:xfrm rot="10800000">
            <a:off x="7796987" y="5530649"/>
            <a:ext cx="1258532" cy="5899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8BB9C32-B5B0-651B-E612-A18FBB82A38B}"/>
              </a:ext>
            </a:extLst>
          </p:cNvPr>
          <p:cNvCxnSpPr>
            <a:stCxn id="7" idx="1"/>
            <a:endCxn id="6" idx="2"/>
          </p:cNvCxnSpPr>
          <p:nvPr/>
        </p:nvCxnSpPr>
        <p:spPr>
          <a:xfrm rot="10800000">
            <a:off x="5914107" y="4689989"/>
            <a:ext cx="1199538" cy="6390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4691C88-ADD2-8D52-B788-7CE0FCF8109E}"/>
              </a:ext>
            </a:extLst>
          </p:cNvPr>
          <p:cNvCxnSpPr>
            <a:stCxn id="6" idx="1"/>
            <a:endCxn id="5" idx="2"/>
          </p:cNvCxnSpPr>
          <p:nvPr/>
        </p:nvCxnSpPr>
        <p:spPr>
          <a:xfrm rot="10800000">
            <a:off x="4218043" y="3751005"/>
            <a:ext cx="1012723" cy="7374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CA9EB28-98C6-D6DA-D61F-7C4F5A0E6F9A}"/>
              </a:ext>
            </a:extLst>
          </p:cNvPr>
          <p:cNvSpPr txBox="1"/>
          <p:nvPr/>
        </p:nvSpPr>
        <p:spPr>
          <a:xfrm>
            <a:off x="1848454" y="1632149"/>
            <a:ext cx="786580" cy="369332"/>
          </a:xfrm>
          <a:prstGeom prst="rect">
            <a:avLst/>
          </a:prstGeom>
          <a:noFill/>
        </p:spPr>
        <p:txBody>
          <a:bodyPr wrap="square" rtlCol="0">
            <a:spAutoFit/>
          </a:bodyPr>
          <a:lstStyle/>
          <a:p>
            <a:r>
              <a:rPr lang="en-IN" dirty="0"/>
              <a:t>calls</a:t>
            </a:r>
          </a:p>
        </p:txBody>
      </p:sp>
      <p:sp>
        <p:nvSpPr>
          <p:cNvPr id="35" name="TextBox 34">
            <a:extLst>
              <a:ext uri="{FF2B5EF4-FFF2-40B4-BE49-F238E27FC236}">
                <a16:creationId xmlns:a16="http://schemas.microsoft.com/office/drawing/2014/main" id="{BACFAE7E-AA1B-E20D-EF5F-2DE702D9501D}"/>
              </a:ext>
            </a:extLst>
          </p:cNvPr>
          <p:cNvSpPr txBox="1"/>
          <p:nvPr/>
        </p:nvSpPr>
        <p:spPr>
          <a:xfrm>
            <a:off x="3436365" y="2325325"/>
            <a:ext cx="786580" cy="369332"/>
          </a:xfrm>
          <a:prstGeom prst="rect">
            <a:avLst/>
          </a:prstGeom>
          <a:noFill/>
        </p:spPr>
        <p:txBody>
          <a:bodyPr wrap="square" rtlCol="0">
            <a:spAutoFit/>
          </a:bodyPr>
          <a:lstStyle/>
          <a:p>
            <a:r>
              <a:rPr lang="en-IN" dirty="0"/>
              <a:t>calls</a:t>
            </a:r>
          </a:p>
        </p:txBody>
      </p:sp>
      <p:sp>
        <p:nvSpPr>
          <p:cNvPr id="36" name="TextBox 35">
            <a:extLst>
              <a:ext uri="{FF2B5EF4-FFF2-40B4-BE49-F238E27FC236}">
                <a16:creationId xmlns:a16="http://schemas.microsoft.com/office/drawing/2014/main" id="{17BBC7F4-86F4-5F73-2F7B-A42521C2F08B}"/>
              </a:ext>
            </a:extLst>
          </p:cNvPr>
          <p:cNvSpPr txBox="1"/>
          <p:nvPr/>
        </p:nvSpPr>
        <p:spPr>
          <a:xfrm>
            <a:off x="5053773" y="3195481"/>
            <a:ext cx="786580" cy="369332"/>
          </a:xfrm>
          <a:prstGeom prst="rect">
            <a:avLst/>
          </a:prstGeom>
          <a:noFill/>
        </p:spPr>
        <p:txBody>
          <a:bodyPr wrap="square" rtlCol="0">
            <a:spAutoFit/>
          </a:bodyPr>
          <a:lstStyle/>
          <a:p>
            <a:r>
              <a:rPr lang="en-IN" dirty="0"/>
              <a:t>calls</a:t>
            </a:r>
          </a:p>
        </p:txBody>
      </p:sp>
      <p:sp>
        <p:nvSpPr>
          <p:cNvPr id="37" name="TextBox 36">
            <a:extLst>
              <a:ext uri="{FF2B5EF4-FFF2-40B4-BE49-F238E27FC236}">
                <a16:creationId xmlns:a16="http://schemas.microsoft.com/office/drawing/2014/main" id="{2B034976-452D-C217-D4C1-0C17F56E22D4}"/>
              </a:ext>
            </a:extLst>
          </p:cNvPr>
          <p:cNvSpPr txBox="1"/>
          <p:nvPr/>
        </p:nvSpPr>
        <p:spPr>
          <a:xfrm>
            <a:off x="6936653" y="4144296"/>
            <a:ext cx="786580" cy="369332"/>
          </a:xfrm>
          <a:prstGeom prst="rect">
            <a:avLst/>
          </a:prstGeom>
          <a:noFill/>
        </p:spPr>
        <p:txBody>
          <a:bodyPr wrap="square" rtlCol="0">
            <a:spAutoFit/>
          </a:bodyPr>
          <a:lstStyle/>
          <a:p>
            <a:r>
              <a:rPr lang="en-IN" dirty="0"/>
              <a:t>calls</a:t>
            </a:r>
          </a:p>
        </p:txBody>
      </p:sp>
      <p:sp>
        <p:nvSpPr>
          <p:cNvPr id="38" name="TextBox 37">
            <a:extLst>
              <a:ext uri="{FF2B5EF4-FFF2-40B4-BE49-F238E27FC236}">
                <a16:creationId xmlns:a16="http://schemas.microsoft.com/office/drawing/2014/main" id="{6EB0E0BC-516A-DB26-465C-0F42A59C6EBF}"/>
              </a:ext>
            </a:extLst>
          </p:cNvPr>
          <p:cNvSpPr txBox="1"/>
          <p:nvPr/>
        </p:nvSpPr>
        <p:spPr>
          <a:xfrm>
            <a:off x="8721210" y="4965292"/>
            <a:ext cx="786580" cy="369332"/>
          </a:xfrm>
          <a:prstGeom prst="rect">
            <a:avLst/>
          </a:prstGeom>
          <a:noFill/>
        </p:spPr>
        <p:txBody>
          <a:bodyPr wrap="square" rtlCol="0">
            <a:spAutoFit/>
          </a:bodyPr>
          <a:lstStyle/>
          <a:p>
            <a:r>
              <a:rPr lang="en-IN" dirty="0"/>
              <a:t>calls</a:t>
            </a:r>
          </a:p>
        </p:txBody>
      </p:sp>
      <p:sp>
        <p:nvSpPr>
          <p:cNvPr id="39" name="TextBox 38">
            <a:extLst>
              <a:ext uri="{FF2B5EF4-FFF2-40B4-BE49-F238E27FC236}">
                <a16:creationId xmlns:a16="http://schemas.microsoft.com/office/drawing/2014/main" id="{E96B3F96-728A-CF43-76B5-00D075D0B998}"/>
              </a:ext>
            </a:extLst>
          </p:cNvPr>
          <p:cNvSpPr txBox="1"/>
          <p:nvPr/>
        </p:nvSpPr>
        <p:spPr>
          <a:xfrm>
            <a:off x="7703568" y="6120583"/>
            <a:ext cx="1617412" cy="369332"/>
          </a:xfrm>
          <a:prstGeom prst="rect">
            <a:avLst/>
          </a:prstGeom>
          <a:noFill/>
        </p:spPr>
        <p:txBody>
          <a:bodyPr wrap="square" rtlCol="0">
            <a:spAutoFit/>
          </a:bodyPr>
          <a:lstStyle/>
          <a:p>
            <a:r>
              <a:rPr lang="en-IN" dirty="0"/>
              <a:t>returns 1, 0 </a:t>
            </a:r>
          </a:p>
        </p:txBody>
      </p:sp>
      <p:sp>
        <p:nvSpPr>
          <p:cNvPr id="40" name="TextBox 39">
            <a:extLst>
              <a:ext uri="{FF2B5EF4-FFF2-40B4-BE49-F238E27FC236}">
                <a16:creationId xmlns:a16="http://schemas.microsoft.com/office/drawing/2014/main" id="{0BF94225-33C6-CB2D-5B6E-ED09D4B75EB3}"/>
              </a:ext>
            </a:extLst>
          </p:cNvPr>
          <p:cNvSpPr txBox="1"/>
          <p:nvPr/>
        </p:nvSpPr>
        <p:spPr>
          <a:xfrm>
            <a:off x="4886620" y="5338917"/>
            <a:ext cx="1617412" cy="646331"/>
          </a:xfrm>
          <a:prstGeom prst="rect">
            <a:avLst/>
          </a:prstGeom>
          <a:noFill/>
        </p:spPr>
        <p:txBody>
          <a:bodyPr wrap="square" rtlCol="0">
            <a:spAutoFit/>
          </a:bodyPr>
          <a:lstStyle/>
          <a:p>
            <a:r>
              <a:rPr lang="en-IN" dirty="0"/>
              <a:t>returns 1 + 0, 1</a:t>
            </a:r>
          </a:p>
          <a:p>
            <a:r>
              <a:rPr lang="en-IN" dirty="0"/>
              <a:t>   = 1, 1 </a:t>
            </a:r>
          </a:p>
        </p:txBody>
      </p:sp>
      <p:sp>
        <p:nvSpPr>
          <p:cNvPr id="41" name="TextBox 40">
            <a:extLst>
              <a:ext uri="{FF2B5EF4-FFF2-40B4-BE49-F238E27FC236}">
                <a16:creationId xmlns:a16="http://schemas.microsoft.com/office/drawing/2014/main" id="{52C835F0-3BD1-644D-9033-174566B486D5}"/>
              </a:ext>
            </a:extLst>
          </p:cNvPr>
          <p:cNvSpPr txBox="1"/>
          <p:nvPr/>
        </p:nvSpPr>
        <p:spPr>
          <a:xfrm>
            <a:off x="3613339" y="4419598"/>
            <a:ext cx="1617412" cy="646331"/>
          </a:xfrm>
          <a:prstGeom prst="rect">
            <a:avLst/>
          </a:prstGeom>
          <a:noFill/>
        </p:spPr>
        <p:txBody>
          <a:bodyPr wrap="square" rtlCol="0">
            <a:spAutoFit/>
          </a:bodyPr>
          <a:lstStyle/>
          <a:p>
            <a:r>
              <a:rPr lang="en-IN" dirty="0"/>
              <a:t>returns 1 + 1, 1</a:t>
            </a:r>
          </a:p>
          <a:p>
            <a:r>
              <a:rPr lang="en-IN" dirty="0"/>
              <a:t>   = 2, 1 </a:t>
            </a:r>
          </a:p>
        </p:txBody>
      </p:sp>
    </p:spTree>
    <p:extLst>
      <p:ext uri="{BB962C8B-B14F-4D97-AF65-F5344CB8AC3E}">
        <p14:creationId xmlns:p14="http://schemas.microsoft.com/office/powerpoint/2010/main" val="3356765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BC1-1C71-E3EC-5D72-E5750FE98C60}"/>
              </a:ext>
            </a:extLst>
          </p:cNvPr>
          <p:cNvSpPr>
            <a:spLocks noGrp="1"/>
          </p:cNvSpPr>
          <p:nvPr>
            <p:ph type="title"/>
          </p:nvPr>
        </p:nvSpPr>
        <p:spPr/>
        <p:txBody>
          <a:bodyPr/>
          <a:lstStyle/>
          <a:p>
            <a:r>
              <a:rPr lang="en-IN" dirty="0"/>
              <a:t>Faster recursive solution</a:t>
            </a:r>
          </a:p>
        </p:txBody>
      </p:sp>
      <p:sp>
        <p:nvSpPr>
          <p:cNvPr id="4" name="Rectangle 3">
            <a:extLst>
              <a:ext uri="{FF2B5EF4-FFF2-40B4-BE49-F238E27FC236}">
                <a16:creationId xmlns:a16="http://schemas.microsoft.com/office/drawing/2014/main" id="{F7AD1821-FFC5-9E5D-D87C-5A776E2505DD}"/>
              </a:ext>
            </a:extLst>
          </p:cNvPr>
          <p:cNvSpPr/>
          <p:nvPr/>
        </p:nvSpPr>
        <p:spPr>
          <a:xfrm>
            <a:off x="1917289" y="245806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5" name="Rectangle 4">
            <a:extLst>
              <a:ext uri="{FF2B5EF4-FFF2-40B4-BE49-F238E27FC236}">
                <a16:creationId xmlns:a16="http://schemas.microsoft.com/office/drawing/2014/main" id="{207694F6-8268-F9FB-BD9A-3732F09F344F}"/>
              </a:ext>
            </a:extLst>
          </p:cNvPr>
          <p:cNvSpPr/>
          <p:nvPr/>
        </p:nvSpPr>
        <p:spPr>
          <a:xfrm>
            <a:off x="3534700" y="334788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6" name="Rectangle 5">
            <a:extLst>
              <a:ext uri="{FF2B5EF4-FFF2-40B4-BE49-F238E27FC236}">
                <a16:creationId xmlns:a16="http://schemas.microsoft.com/office/drawing/2014/main" id="{E38E31B3-CBA9-995E-0073-617DD299D37C}"/>
              </a:ext>
            </a:extLst>
          </p:cNvPr>
          <p:cNvSpPr/>
          <p:nvPr/>
        </p:nvSpPr>
        <p:spPr>
          <a:xfrm>
            <a:off x="5230765" y="428686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7" name="Rectangle 6">
            <a:extLst>
              <a:ext uri="{FF2B5EF4-FFF2-40B4-BE49-F238E27FC236}">
                <a16:creationId xmlns:a16="http://schemas.microsoft.com/office/drawing/2014/main" id="{7F245EB3-8855-BACF-C64F-35C7FEE61362}"/>
              </a:ext>
            </a:extLst>
          </p:cNvPr>
          <p:cNvSpPr/>
          <p:nvPr/>
        </p:nvSpPr>
        <p:spPr>
          <a:xfrm>
            <a:off x="7113645" y="512752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8" name="Rectangle 7">
            <a:extLst>
              <a:ext uri="{FF2B5EF4-FFF2-40B4-BE49-F238E27FC236}">
                <a16:creationId xmlns:a16="http://schemas.microsoft.com/office/drawing/2014/main" id="{0BBC5025-8B68-ABA0-E770-52C5D6A4E89F}"/>
              </a:ext>
            </a:extLst>
          </p:cNvPr>
          <p:cNvSpPr/>
          <p:nvPr/>
        </p:nvSpPr>
        <p:spPr>
          <a:xfrm>
            <a:off x="9055519" y="591902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9" name="Rectangle 8">
            <a:extLst>
              <a:ext uri="{FF2B5EF4-FFF2-40B4-BE49-F238E27FC236}">
                <a16:creationId xmlns:a16="http://schemas.microsoft.com/office/drawing/2014/main" id="{2B01D46B-DEE6-9A3A-23C2-178DE0B407A3}"/>
              </a:ext>
            </a:extLst>
          </p:cNvPr>
          <p:cNvSpPr/>
          <p:nvPr/>
        </p:nvSpPr>
        <p:spPr>
          <a:xfrm>
            <a:off x="368708" y="174522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fib(6)</a:t>
            </a:r>
          </a:p>
        </p:txBody>
      </p:sp>
      <p:cxnSp>
        <p:nvCxnSpPr>
          <p:cNvPr id="11" name="Connector: Elbow 10">
            <a:extLst>
              <a:ext uri="{FF2B5EF4-FFF2-40B4-BE49-F238E27FC236}">
                <a16:creationId xmlns:a16="http://schemas.microsoft.com/office/drawing/2014/main" id="{4FF02D9F-B665-63F3-A71A-3478D31C3DA7}"/>
              </a:ext>
            </a:extLst>
          </p:cNvPr>
          <p:cNvCxnSpPr>
            <a:stCxn id="9" idx="3"/>
            <a:endCxn id="4" idx="0"/>
          </p:cNvCxnSpPr>
          <p:nvPr/>
        </p:nvCxnSpPr>
        <p:spPr>
          <a:xfrm>
            <a:off x="1735392" y="1946783"/>
            <a:ext cx="865239" cy="511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9BC8DEE-2E5B-E84C-D85C-A43AAD837FB2}"/>
              </a:ext>
            </a:extLst>
          </p:cNvPr>
          <p:cNvCxnSpPr>
            <a:stCxn id="4" idx="3"/>
            <a:endCxn id="5" idx="0"/>
          </p:cNvCxnSpPr>
          <p:nvPr/>
        </p:nvCxnSpPr>
        <p:spPr>
          <a:xfrm>
            <a:off x="3283973" y="2659623"/>
            <a:ext cx="934069" cy="6882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F67CCE-96D8-7511-C2BD-8DA5482ED4B3}"/>
              </a:ext>
            </a:extLst>
          </p:cNvPr>
          <p:cNvCxnSpPr>
            <a:stCxn id="5" idx="3"/>
            <a:endCxn id="6" idx="0"/>
          </p:cNvCxnSpPr>
          <p:nvPr/>
        </p:nvCxnSpPr>
        <p:spPr>
          <a:xfrm>
            <a:off x="4901384" y="3549443"/>
            <a:ext cx="1012723" cy="7374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B2B8AB-DC7B-6B10-EBB9-E74BA4B9DEB1}"/>
              </a:ext>
            </a:extLst>
          </p:cNvPr>
          <p:cNvCxnSpPr>
            <a:stCxn id="6" idx="3"/>
            <a:endCxn id="7" idx="0"/>
          </p:cNvCxnSpPr>
          <p:nvPr/>
        </p:nvCxnSpPr>
        <p:spPr>
          <a:xfrm>
            <a:off x="6597449" y="4488427"/>
            <a:ext cx="1199538" cy="6390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97F61DB-59F2-64A7-116A-34B7BFC0EE53}"/>
              </a:ext>
            </a:extLst>
          </p:cNvPr>
          <p:cNvCxnSpPr>
            <a:stCxn id="7" idx="3"/>
            <a:endCxn id="8" idx="0"/>
          </p:cNvCxnSpPr>
          <p:nvPr/>
        </p:nvCxnSpPr>
        <p:spPr>
          <a:xfrm>
            <a:off x="8480329" y="5329087"/>
            <a:ext cx="1258532" cy="5899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07D1A780-8964-623F-2CBF-07092D68F3CD}"/>
              </a:ext>
            </a:extLst>
          </p:cNvPr>
          <p:cNvCxnSpPr>
            <a:stCxn id="8" idx="1"/>
            <a:endCxn id="7" idx="2"/>
          </p:cNvCxnSpPr>
          <p:nvPr/>
        </p:nvCxnSpPr>
        <p:spPr>
          <a:xfrm rot="10800000">
            <a:off x="7796987" y="5530649"/>
            <a:ext cx="1258532" cy="5899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8BB9C32-B5B0-651B-E612-A18FBB82A38B}"/>
              </a:ext>
            </a:extLst>
          </p:cNvPr>
          <p:cNvCxnSpPr>
            <a:stCxn id="7" idx="1"/>
            <a:endCxn id="6" idx="2"/>
          </p:cNvCxnSpPr>
          <p:nvPr/>
        </p:nvCxnSpPr>
        <p:spPr>
          <a:xfrm rot="10800000">
            <a:off x="5914107" y="4689989"/>
            <a:ext cx="1199538" cy="6390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4691C88-ADD2-8D52-B788-7CE0FCF8109E}"/>
              </a:ext>
            </a:extLst>
          </p:cNvPr>
          <p:cNvCxnSpPr>
            <a:stCxn id="6" idx="1"/>
            <a:endCxn id="5" idx="2"/>
          </p:cNvCxnSpPr>
          <p:nvPr/>
        </p:nvCxnSpPr>
        <p:spPr>
          <a:xfrm rot="10800000">
            <a:off x="4218043" y="3751005"/>
            <a:ext cx="1012723" cy="7374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67DC5B4F-DCAD-92EE-ACFF-6AD4161DED68}"/>
              </a:ext>
            </a:extLst>
          </p:cNvPr>
          <p:cNvCxnSpPr>
            <a:stCxn id="5" idx="1"/>
            <a:endCxn id="4" idx="2"/>
          </p:cNvCxnSpPr>
          <p:nvPr/>
        </p:nvCxnSpPr>
        <p:spPr>
          <a:xfrm rot="10800000">
            <a:off x="2600632" y="2861185"/>
            <a:ext cx="934069" cy="6882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CA9EB28-98C6-D6DA-D61F-7C4F5A0E6F9A}"/>
              </a:ext>
            </a:extLst>
          </p:cNvPr>
          <p:cNvSpPr txBox="1"/>
          <p:nvPr/>
        </p:nvSpPr>
        <p:spPr>
          <a:xfrm>
            <a:off x="1848454" y="1632149"/>
            <a:ext cx="786580" cy="369332"/>
          </a:xfrm>
          <a:prstGeom prst="rect">
            <a:avLst/>
          </a:prstGeom>
          <a:noFill/>
        </p:spPr>
        <p:txBody>
          <a:bodyPr wrap="square" rtlCol="0">
            <a:spAutoFit/>
          </a:bodyPr>
          <a:lstStyle/>
          <a:p>
            <a:r>
              <a:rPr lang="en-IN" dirty="0"/>
              <a:t>calls</a:t>
            </a:r>
          </a:p>
        </p:txBody>
      </p:sp>
      <p:sp>
        <p:nvSpPr>
          <p:cNvPr id="35" name="TextBox 34">
            <a:extLst>
              <a:ext uri="{FF2B5EF4-FFF2-40B4-BE49-F238E27FC236}">
                <a16:creationId xmlns:a16="http://schemas.microsoft.com/office/drawing/2014/main" id="{BACFAE7E-AA1B-E20D-EF5F-2DE702D9501D}"/>
              </a:ext>
            </a:extLst>
          </p:cNvPr>
          <p:cNvSpPr txBox="1"/>
          <p:nvPr/>
        </p:nvSpPr>
        <p:spPr>
          <a:xfrm>
            <a:off x="3436365" y="2325325"/>
            <a:ext cx="786580" cy="369332"/>
          </a:xfrm>
          <a:prstGeom prst="rect">
            <a:avLst/>
          </a:prstGeom>
          <a:noFill/>
        </p:spPr>
        <p:txBody>
          <a:bodyPr wrap="square" rtlCol="0">
            <a:spAutoFit/>
          </a:bodyPr>
          <a:lstStyle/>
          <a:p>
            <a:r>
              <a:rPr lang="en-IN" dirty="0"/>
              <a:t>calls</a:t>
            </a:r>
          </a:p>
        </p:txBody>
      </p:sp>
      <p:sp>
        <p:nvSpPr>
          <p:cNvPr id="36" name="TextBox 35">
            <a:extLst>
              <a:ext uri="{FF2B5EF4-FFF2-40B4-BE49-F238E27FC236}">
                <a16:creationId xmlns:a16="http://schemas.microsoft.com/office/drawing/2014/main" id="{17BBC7F4-86F4-5F73-2F7B-A42521C2F08B}"/>
              </a:ext>
            </a:extLst>
          </p:cNvPr>
          <p:cNvSpPr txBox="1"/>
          <p:nvPr/>
        </p:nvSpPr>
        <p:spPr>
          <a:xfrm>
            <a:off x="5053773" y="3195481"/>
            <a:ext cx="786580" cy="369332"/>
          </a:xfrm>
          <a:prstGeom prst="rect">
            <a:avLst/>
          </a:prstGeom>
          <a:noFill/>
        </p:spPr>
        <p:txBody>
          <a:bodyPr wrap="square" rtlCol="0">
            <a:spAutoFit/>
          </a:bodyPr>
          <a:lstStyle/>
          <a:p>
            <a:r>
              <a:rPr lang="en-IN" dirty="0"/>
              <a:t>calls</a:t>
            </a:r>
          </a:p>
        </p:txBody>
      </p:sp>
      <p:sp>
        <p:nvSpPr>
          <p:cNvPr id="37" name="TextBox 36">
            <a:extLst>
              <a:ext uri="{FF2B5EF4-FFF2-40B4-BE49-F238E27FC236}">
                <a16:creationId xmlns:a16="http://schemas.microsoft.com/office/drawing/2014/main" id="{2B034976-452D-C217-D4C1-0C17F56E22D4}"/>
              </a:ext>
            </a:extLst>
          </p:cNvPr>
          <p:cNvSpPr txBox="1"/>
          <p:nvPr/>
        </p:nvSpPr>
        <p:spPr>
          <a:xfrm>
            <a:off x="6936653" y="4144296"/>
            <a:ext cx="786580" cy="369332"/>
          </a:xfrm>
          <a:prstGeom prst="rect">
            <a:avLst/>
          </a:prstGeom>
          <a:noFill/>
        </p:spPr>
        <p:txBody>
          <a:bodyPr wrap="square" rtlCol="0">
            <a:spAutoFit/>
          </a:bodyPr>
          <a:lstStyle/>
          <a:p>
            <a:r>
              <a:rPr lang="en-IN" dirty="0"/>
              <a:t>calls</a:t>
            </a:r>
          </a:p>
        </p:txBody>
      </p:sp>
      <p:sp>
        <p:nvSpPr>
          <p:cNvPr id="38" name="TextBox 37">
            <a:extLst>
              <a:ext uri="{FF2B5EF4-FFF2-40B4-BE49-F238E27FC236}">
                <a16:creationId xmlns:a16="http://schemas.microsoft.com/office/drawing/2014/main" id="{6EB0E0BC-516A-DB26-465C-0F42A59C6EBF}"/>
              </a:ext>
            </a:extLst>
          </p:cNvPr>
          <p:cNvSpPr txBox="1"/>
          <p:nvPr/>
        </p:nvSpPr>
        <p:spPr>
          <a:xfrm>
            <a:off x="8721210" y="4965292"/>
            <a:ext cx="786580" cy="369332"/>
          </a:xfrm>
          <a:prstGeom prst="rect">
            <a:avLst/>
          </a:prstGeom>
          <a:noFill/>
        </p:spPr>
        <p:txBody>
          <a:bodyPr wrap="square" rtlCol="0">
            <a:spAutoFit/>
          </a:bodyPr>
          <a:lstStyle/>
          <a:p>
            <a:r>
              <a:rPr lang="en-IN" dirty="0"/>
              <a:t>calls</a:t>
            </a:r>
          </a:p>
        </p:txBody>
      </p:sp>
      <p:sp>
        <p:nvSpPr>
          <p:cNvPr id="39" name="TextBox 38">
            <a:extLst>
              <a:ext uri="{FF2B5EF4-FFF2-40B4-BE49-F238E27FC236}">
                <a16:creationId xmlns:a16="http://schemas.microsoft.com/office/drawing/2014/main" id="{E96B3F96-728A-CF43-76B5-00D075D0B998}"/>
              </a:ext>
            </a:extLst>
          </p:cNvPr>
          <p:cNvSpPr txBox="1"/>
          <p:nvPr/>
        </p:nvSpPr>
        <p:spPr>
          <a:xfrm>
            <a:off x="7703568" y="6120583"/>
            <a:ext cx="1617412" cy="369332"/>
          </a:xfrm>
          <a:prstGeom prst="rect">
            <a:avLst/>
          </a:prstGeom>
          <a:noFill/>
        </p:spPr>
        <p:txBody>
          <a:bodyPr wrap="square" rtlCol="0">
            <a:spAutoFit/>
          </a:bodyPr>
          <a:lstStyle/>
          <a:p>
            <a:r>
              <a:rPr lang="en-IN" dirty="0"/>
              <a:t>returns 1, 0 </a:t>
            </a:r>
          </a:p>
        </p:txBody>
      </p:sp>
      <p:sp>
        <p:nvSpPr>
          <p:cNvPr id="40" name="TextBox 39">
            <a:extLst>
              <a:ext uri="{FF2B5EF4-FFF2-40B4-BE49-F238E27FC236}">
                <a16:creationId xmlns:a16="http://schemas.microsoft.com/office/drawing/2014/main" id="{0BF94225-33C6-CB2D-5B6E-ED09D4B75EB3}"/>
              </a:ext>
            </a:extLst>
          </p:cNvPr>
          <p:cNvSpPr txBox="1"/>
          <p:nvPr/>
        </p:nvSpPr>
        <p:spPr>
          <a:xfrm>
            <a:off x="4886620" y="5338917"/>
            <a:ext cx="1617412" cy="646331"/>
          </a:xfrm>
          <a:prstGeom prst="rect">
            <a:avLst/>
          </a:prstGeom>
          <a:noFill/>
        </p:spPr>
        <p:txBody>
          <a:bodyPr wrap="square" rtlCol="0">
            <a:spAutoFit/>
          </a:bodyPr>
          <a:lstStyle/>
          <a:p>
            <a:r>
              <a:rPr lang="en-IN" dirty="0"/>
              <a:t>returns 1 + 0, 1</a:t>
            </a:r>
          </a:p>
          <a:p>
            <a:r>
              <a:rPr lang="en-IN" dirty="0"/>
              <a:t>   = 1, 1 </a:t>
            </a:r>
          </a:p>
        </p:txBody>
      </p:sp>
      <p:sp>
        <p:nvSpPr>
          <p:cNvPr id="41" name="TextBox 40">
            <a:extLst>
              <a:ext uri="{FF2B5EF4-FFF2-40B4-BE49-F238E27FC236}">
                <a16:creationId xmlns:a16="http://schemas.microsoft.com/office/drawing/2014/main" id="{52C835F0-3BD1-644D-9033-174566B486D5}"/>
              </a:ext>
            </a:extLst>
          </p:cNvPr>
          <p:cNvSpPr txBox="1"/>
          <p:nvPr/>
        </p:nvSpPr>
        <p:spPr>
          <a:xfrm>
            <a:off x="3613339" y="4419598"/>
            <a:ext cx="1617412" cy="646331"/>
          </a:xfrm>
          <a:prstGeom prst="rect">
            <a:avLst/>
          </a:prstGeom>
          <a:noFill/>
        </p:spPr>
        <p:txBody>
          <a:bodyPr wrap="square" rtlCol="0">
            <a:spAutoFit/>
          </a:bodyPr>
          <a:lstStyle/>
          <a:p>
            <a:r>
              <a:rPr lang="en-IN" dirty="0"/>
              <a:t>returns 1 + 1, 1</a:t>
            </a:r>
          </a:p>
          <a:p>
            <a:r>
              <a:rPr lang="en-IN" dirty="0"/>
              <a:t>   = 2, 1 </a:t>
            </a:r>
          </a:p>
        </p:txBody>
      </p:sp>
      <p:sp>
        <p:nvSpPr>
          <p:cNvPr id="42" name="TextBox 41">
            <a:extLst>
              <a:ext uri="{FF2B5EF4-FFF2-40B4-BE49-F238E27FC236}">
                <a16:creationId xmlns:a16="http://schemas.microsoft.com/office/drawing/2014/main" id="{C605DEBB-63E5-57D7-4726-0A6ED2317685}"/>
              </a:ext>
            </a:extLst>
          </p:cNvPr>
          <p:cNvSpPr txBox="1"/>
          <p:nvPr/>
        </p:nvSpPr>
        <p:spPr>
          <a:xfrm>
            <a:off x="1887775" y="3559274"/>
            <a:ext cx="1617412" cy="646331"/>
          </a:xfrm>
          <a:prstGeom prst="rect">
            <a:avLst/>
          </a:prstGeom>
          <a:noFill/>
        </p:spPr>
        <p:txBody>
          <a:bodyPr wrap="square" rtlCol="0">
            <a:spAutoFit/>
          </a:bodyPr>
          <a:lstStyle/>
          <a:p>
            <a:r>
              <a:rPr lang="en-IN" dirty="0"/>
              <a:t>returns 2 + 1, 2</a:t>
            </a:r>
          </a:p>
          <a:p>
            <a:r>
              <a:rPr lang="en-IN" dirty="0"/>
              <a:t>   = 3, 2 </a:t>
            </a:r>
          </a:p>
        </p:txBody>
      </p:sp>
    </p:spTree>
    <p:extLst>
      <p:ext uri="{BB962C8B-B14F-4D97-AF65-F5344CB8AC3E}">
        <p14:creationId xmlns:p14="http://schemas.microsoft.com/office/powerpoint/2010/main" val="17761650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BC1-1C71-E3EC-5D72-E5750FE98C60}"/>
              </a:ext>
            </a:extLst>
          </p:cNvPr>
          <p:cNvSpPr>
            <a:spLocks noGrp="1"/>
          </p:cNvSpPr>
          <p:nvPr>
            <p:ph type="title"/>
          </p:nvPr>
        </p:nvSpPr>
        <p:spPr/>
        <p:txBody>
          <a:bodyPr/>
          <a:lstStyle/>
          <a:p>
            <a:r>
              <a:rPr lang="en-IN" dirty="0"/>
              <a:t>Faster recursive solution</a:t>
            </a:r>
          </a:p>
        </p:txBody>
      </p:sp>
      <p:sp>
        <p:nvSpPr>
          <p:cNvPr id="4" name="Rectangle 3">
            <a:extLst>
              <a:ext uri="{FF2B5EF4-FFF2-40B4-BE49-F238E27FC236}">
                <a16:creationId xmlns:a16="http://schemas.microsoft.com/office/drawing/2014/main" id="{F7AD1821-FFC5-9E5D-D87C-5A776E2505DD}"/>
              </a:ext>
            </a:extLst>
          </p:cNvPr>
          <p:cNvSpPr/>
          <p:nvPr/>
        </p:nvSpPr>
        <p:spPr>
          <a:xfrm>
            <a:off x="1917289" y="245806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5" name="Rectangle 4">
            <a:extLst>
              <a:ext uri="{FF2B5EF4-FFF2-40B4-BE49-F238E27FC236}">
                <a16:creationId xmlns:a16="http://schemas.microsoft.com/office/drawing/2014/main" id="{207694F6-8268-F9FB-BD9A-3732F09F344F}"/>
              </a:ext>
            </a:extLst>
          </p:cNvPr>
          <p:cNvSpPr/>
          <p:nvPr/>
        </p:nvSpPr>
        <p:spPr>
          <a:xfrm>
            <a:off x="3534700" y="334788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6" name="Rectangle 5">
            <a:extLst>
              <a:ext uri="{FF2B5EF4-FFF2-40B4-BE49-F238E27FC236}">
                <a16:creationId xmlns:a16="http://schemas.microsoft.com/office/drawing/2014/main" id="{E38E31B3-CBA9-995E-0073-617DD299D37C}"/>
              </a:ext>
            </a:extLst>
          </p:cNvPr>
          <p:cNvSpPr/>
          <p:nvPr/>
        </p:nvSpPr>
        <p:spPr>
          <a:xfrm>
            <a:off x="5230765" y="428686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7" name="Rectangle 6">
            <a:extLst>
              <a:ext uri="{FF2B5EF4-FFF2-40B4-BE49-F238E27FC236}">
                <a16:creationId xmlns:a16="http://schemas.microsoft.com/office/drawing/2014/main" id="{7F245EB3-8855-BACF-C64F-35C7FEE61362}"/>
              </a:ext>
            </a:extLst>
          </p:cNvPr>
          <p:cNvSpPr/>
          <p:nvPr/>
        </p:nvSpPr>
        <p:spPr>
          <a:xfrm>
            <a:off x="7113645" y="512752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8" name="Rectangle 7">
            <a:extLst>
              <a:ext uri="{FF2B5EF4-FFF2-40B4-BE49-F238E27FC236}">
                <a16:creationId xmlns:a16="http://schemas.microsoft.com/office/drawing/2014/main" id="{0BBC5025-8B68-ABA0-E770-52C5D6A4E89F}"/>
              </a:ext>
            </a:extLst>
          </p:cNvPr>
          <p:cNvSpPr/>
          <p:nvPr/>
        </p:nvSpPr>
        <p:spPr>
          <a:xfrm>
            <a:off x="9055519" y="591902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9" name="Rectangle 8">
            <a:extLst>
              <a:ext uri="{FF2B5EF4-FFF2-40B4-BE49-F238E27FC236}">
                <a16:creationId xmlns:a16="http://schemas.microsoft.com/office/drawing/2014/main" id="{2B01D46B-DEE6-9A3A-23C2-178DE0B407A3}"/>
              </a:ext>
            </a:extLst>
          </p:cNvPr>
          <p:cNvSpPr/>
          <p:nvPr/>
        </p:nvSpPr>
        <p:spPr>
          <a:xfrm>
            <a:off x="368708" y="174522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fib(6)</a:t>
            </a:r>
          </a:p>
        </p:txBody>
      </p:sp>
      <p:cxnSp>
        <p:nvCxnSpPr>
          <p:cNvPr id="11" name="Connector: Elbow 10">
            <a:extLst>
              <a:ext uri="{FF2B5EF4-FFF2-40B4-BE49-F238E27FC236}">
                <a16:creationId xmlns:a16="http://schemas.microsoft.com/office/drawing/2014/main" id="{4FF02D9F-B665-63F3-A71A-3478D31C3DA7}"/>
              </a:ext>
            </a:extLst>
          </p:cNvPr>
          <p:cNvCxnSpPr>
            <a:stCxn id="9" idx="3"/>
            <a:endCxn id="4" idx="0"/>
          </p:cNvCxnSpPr>
          <p:nvPr/>
        </p:nvCxnSpPr>
        <p:spPr>
          <a:xfrm>
            <a:off x="1735392" y="1946783"/>
            <a:ext cx="865239" cy="511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9BC8DEE-2E5B-E84C-D85C-A43AAD837FB2}"/>
              </a:ext>
            </a:extLst>
          </p:cNvPr>
          <p:cNvCxnSpPr>
            <a:stCxn id="4" idx="3"/>
            <a:endCxn id="5" idx="0"/>
          </p:cNvCxnSpPr>
          <p:nvPr/>
        </p:nvCxnSpPr>
        <p:spPr>
          <a:xfrm>
            <a:off x="3283973" y="2659623"/>
            <a:ext cx="934069" cy="6882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F67CCE-96D8-7511-C2BD-8DA5482ED4B3}"/>
              </a:ext>
            </a:extLst>
          </p:cNvPr>
          <p:cNvCxnSpPr>
            <a:stCxn id="5" idx="3"/>
            <a:endCxn id="6" idx="0"/>
          </p:cNvCxnSpPr>
          <p:nvPr/>
        </p:nvCxnSpPr>
        <p:spPr>
          <a:xfrm>
            <a:off x="4901384" y="3549443"/>
            <a:ext cx="1012723" cy="7374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B2B8AB-DC7B-6B10-EBB9-E74BA4B9DEB1}"/>
              </a:ext>
            </a:extLst>
          </p:cNvPr>
          <p:cNvCxnSpPr>
            <a:stCxn id="6" idx="3"/>
            <a:endCxn id="7" idx="0"/>
          </p:cNvCxnSpPr>
          <p:nvPr/>
        </p:nvCxnSpPr>
        <p:spPr>
          <a:xfrm>
            <a:off x="6597449" y="4488427"/>
            <a:ext cx="1199538" cy="6390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97F61DB-59F2-64A7-116A-34B7BFC0EE53}"/>
              </a:ext>
            </a:extLst>
          </p:cNvPr>
          <p:cNvCxnSpPr>
            <a:stCxn id="7" idx="3"/>
            <a:endCxn id="8" idx="0"/>
          </p:cNvCxnSpPr>
          <p:nvPr/>
        </p:nvCxnSpPr>
        <p:spPr>
          <a:xfrm>
            <a:off x="8480329" y="5329087"/>
            <a:ext cx="1258532" cy="5899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07D1A780-8964-623F-2CBF-07092D68F3CD}"/>
              </a:ext>
            </a:extLst>
          </p:cNvPr>
          <p:cNvCxnSpPr>
            <a:stCxn id="8" idx="1"/>
            <a:endCxn id="7" idx="2"/>
          </p:cNvCxnSpPr>
          <p:nvPr/>
        </p:nvCxnSpPr>
        <p:spPr>
          <a:xfrm rot="10800000">
            <a:off x="7796987" y="5530649"/>
            <a:ext cx="1258532" cy="5899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8BB9C32-B5B0-651B-E612-A18FBB82A38B}"/>
              </a:ext>
            </a:extLst>
          </p:cNvPr>
          <p:cNvCxnSpPr>
            <a:stCxn id="7" idx="1"/>
            <a:endCxn id="6" idx="2"/>
          </p:cNvCxnSpPr>
          <p:nvPr/>
        </p:nvCxnSpPr>
        <p:spPr>
          <a:xfrm rot="10800000">
            <a:off x="5914107" y="4689989"/>
            <a:ext cx="1199538" cy="6390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4691C88-ADD2-8D52-B788-7CE0FCF8109E}"/>
              </a:ext>
            </a:extLst>
          </p:cNvPr>
          <p:cNvCxnSpPr>
            <a:stCxn id="6" idx="1"/>
            <a:endCxn id="5" idx="2"/>
          </p:cNvCxnSpPr>
          <p:nvPr/>
        </p:nvCxnSpPr>
        <p:spPr>
          <a:xfrm rot="10800000">
            <a:off x="4218043" y="3751005"/>
            <a:ext cx="1012723" cy="7374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67DC5B4F-DCAD-92EE-ACFF-6AD4161DED68}"/>
              </a:ext>
            </a:extLst>
          </p:cNvPr>
          <p:cNvCxnSpPr>
            <a:stCxn id="5" idx="1"/>
            <a:endCxn id="4" idx="2"/>
          </p:cNvCxnSpPr>
          <p:nvPr/>
        </p:nvCxnSpPr>
        <p:spPr>
          <a:xfrm rot="10800000">
            <a:off x="2600632" y="2861185"/>
            <a:ext cx="934069" cy="6882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45C3850-A9CB-CB4D-ACBD-674F2889E3E1}"/>
              </a:ext>
            </a:extLst>
          </p:cNvPr>
          <p:cNvCxnSpPr>
            <a:stCxn id="4" idx="1"/>
            <a:endCxn id="9" idx="2"/>
          </p:cNvCxnSpPr>
          <p:nvPr/>
        </p:nvCxnSpPr>
        <p:spPr>
          <a:xfrm rot="10800000">
            <a:off x="1052051" y="2148345"/>
            <a:ext cx="865239" cy="511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CA9EB28-98C6-D6DA-D61F-7C4F5A0E6F9A}"/>
              </a:ext>
            </a:extLst>
          </p:cNvPr>
          <p:cNvSpPr txBox="1"/>
          <p:nvPr/>
        </p:nvSpPr>
        <p:spPr>
          <a:xfrm>
            <a:off x="1848454" y="1632149"/>
            <a:ext cx="786580" cy="369332"/>
          </a:xfrm>
          <a:prstGeom prst="rect">
            <a:avLst/>
          </a:prstGeom>
          <a:noFill/>
        </p:spPr>
        <p:txBody>
          <a:bodyPr wrap="square" rtlCol="0">
            <a:spAutoFit/>
          </a:bodyPr>
          <a:lstStyle/>
          <a:p>
            <a:r>
              <a:rPr lang="en-IN" dirty="0"/>
              <a:t>calls</a:t>
            </a:r>
          </a:p>
        </p:txBody>
      </p:sp>
      <p:sp>
        <p:nvSpPr>
          <p:cNvPr id="35" name="TextBox 34">
            <a:extLst>
              <a:ext uri="{FF2B5EF4-FFF2-40B4-BE49-F238E27FC236}">
                <a16:creationId xmlns:a16="http://schemas.microsoft.com/office/drawing/2014/main" id="{BACFAE7E-AA1B-E20D-EF5F-2DE702D9501D}"/>
              </a:ext>
            </a:extLst>
          </p:cNvPr>
          <p:cNvSpPr txBox="1"/>
          <p:nvPr/>
        </p:nvSpPr>
        <p:spPr>
          <a:xfrm>
            <a:off x="3436365" y="2325325"/>
            <a:ext cx="786580" cy="369332"/>
          </a:xfrm>
          <a:prstGeom prst="rect">
            <a:avLst/>
          </a:prstGeom>
          <a:noFill/>
        </p:spPr>
        <p:txBody>
          <a:bodyPr wrap="square" rtlCol="0">
            <a:spAutoFit/>
          </a:bodyPr>
          <a:lstStyle/>
          <a:p>
            <a:r>
              <a:rPr lang="en-IN" dirty="0"/>
              <a:t>calls</a:t>
            </a:r>
          </a:p>
        </p:txBody>
      </p:sp>
      <p:sp>
        <p:nvSpPr>
          <p:cNvPr id="36" name="TextBox 35">
            <a:extLst>
              <a:ext uri="{FF2B5EF4-FFF2-40B4-BE49-F238E27FC236}">
                <a16:creationId xmlns:a16="http://schemas.microsoft.com/office/drawing/2014/main" id="{17BBC7F4-86F4-5F73-2F7B-A42521C2F08B}"/>
              </a:ext>
            </a:extLst>
          </p:cNvPr>
          <p:cNvSpPr txBox="1"/>
          <p:nvPr/>
        </p:nvSpPr>
        <p:spPr>
          <a:xfrm>
            <a:off x="5053773" y="3195481"/>
            <a:ext cx="786580" cy="369332"/>
          </a:xfrm>
          <a:prstGeom prst="rect">
            <a:avLst/>
          </a:prstGeom>
          <a:noFill/>
        </p:spPr>
        <p:txBody>
          <a:bodyPr wrap="square" rtlCol="0">
            <a:spAutoFit/>
          </a:bodyPr>
          <a:lstStyle/>
          <a:p>
            <a:r>
              <a:rPr lang="en-IN" dirty="0"/>
              <a:t>calls</a:t>
            </a:r>
          </a:p>
        </p:txBody>
      </p:sp>
      <p:sp>
        <p:nvSpPr>
          <p:cNvPr id="37" name="TextBox 36">
            <a:extLst>
              <a:ext uri="{FF2B5EF4-FFF2-40B4-BE49-F238E27FC236}">
                <a16:creationId xmlns:a16="http://schemas.microsoft.com/office/drawing/2014/main" id="{2B034976-452D-C217-D4C1-0C17F56E22D4}"/>
              </a:ext>
            </a:extLst>
          </p:cNvPr>
          <p:cNvSpPr txBox="1"/>
          <p:nvPr/>
        </p:nvSpPr>
        <p:spPr>
          <a:xfrm>
            <a:off x="6936653" y="4144296"/>
            <a:ext cx="786580" cy="369332"/>
          </a:xfrm>
          <a:prstGeom prst="rect">
            <a:avLst/>
          </a:prstGeom>
          <a:noFill/>
        </p:spPr>
        <p:txBody>
          <a:bodyPr wrap="square" rtlCol="0">
            <a:spAutoFit/>
          </a:bodyPr>
          <a:lstStyle/>
          <a:p>
            <a:r>
              <a:rPr lang="en-IN" dirty="0"/>
              <a:t>calls</a:t>
            </a:r>
          </a:p>
        </p:txBody>
      </p:sp>
      <p:sp>
        <p:nvSpPr>
          <p:cNvPr id="38" name="TextBox 37">
            <a:extLst>
              <a:ext uri="{FF2B5EF4-FFF2-40B4-BE49-F238E27FC236}">
                <a16:creationId xmlns:a16="http://schemas.microsoft.com/office/drawing/2014/main" id="{6EB0E0BC-516A-DB26-465C-0F42A59C6EBF}"/>
              </a:ext>
            </a:extLst>
          </p:cNvPr>
          <p:cNvSpPr txBox="1"/>
          <p:nvPr/>
        </p:nvSpPr>
        <p:spPr>
          <a:xfrm>
            <a:off x="8721210" y="4965292"/>
            <a:ext cx="786580" cy="369332"/>
          </a:xfrm>
          <a:prstGeom prst="rect">
            <a:avLst/>
          </a:prstGeom>
          <a:noFill/>
        </p:spPr>
        <p:txBody>
          <a:bodyPr wrap="square" rtlCol="0">
            <a:spAutoFit/>
          </a:bodyPr>
          <a:lstStyle/>
          <a:p>
            <a:r>
              <a:rPr lang="en-IN" dirty="0"/>
              <a:t>calls</a:t>
            </a:r>
          </a:p>
        </p:txBody>
      </p:sp>
      <p:sp>
        <p:nvSpPr>
          <p:cNvPr id="39" name="TextBox 38">
            <a:extLst>
              <a:ext uri="{FF2B5EF4-FFF2-40B4-BE49-F238E27FC236}">
                <a16:creationId xmlns:a16="http://schemas.microsoft.com/office/drawing/2014/main" id="{E96B3F96-728A-CF43-76B5-00D075D0B998}"/>
              </a:ext>
            </a:extLst>
          </p:cNvPr>
          <p:cNvSpPr txBox="1"/>
          <p:nvPr/>
        </p:nvSpPr>
        <p:spPr>
          <a:xfrm>
            <a:off x="7703568" y="6120583"/>
            <a:ext cx="1617412" cy="369332"/>
          </a:xfrm>
          <a:prstGeom prst="rect">
            <a:avLst/>
          </a:prstGeom>
          <a:noFill/>
        </p:spPr>
        <p:txBody>
          <a:bodyPr wrap="square" rtlCol="0">
            <a:spAutoFit/>
          </a:bodyPr>
          <a:lstStyle/>
          <a:p>
            <a:r>
              <a:rPr lang="en-IN" dirty="0"/>
              <a:t>returns 1, 0 </a:t>
            </a:r>
          </a:p>
        </p:txBody>
      </p:sp>
      <p:sp>
        <p:nvSpPr>
          <p:cNvPr id="40" name="TextBox 39">
            <a:extLst>
              <a:ext uri="{FF2B5EF4-FFF2-40B4-BE49-F238E27FC236}">
                <a16:creationId xmlns:a16="http://schemas.microsoft.com/office/drawing/2014/main" id="{0BF94225-33C6-CB2D-5B6E-ED09D4B75EB3}"/>
              </a:ext>
            </a:extLst>
          </p:cNvPr>
          <p:cNvSpPr txBox="1"/>
          <p:nvPr/>
        </p:nvSpPr>
        <p:spPr>
          <a:xfrm>
            <a:off x="4886620" y="5338917"/>
            <a:ext cx="1617412" cy="646331"/>
          </a:xfrm>
          <a:prstGeom prst="rect">
            <a:avLst/>
          </a:prstGeom>
          <a:noFill/>
        </p:spPr>
        <p:txBody>
          <a:bodyPr wrap="square" rtlCol="0">
            <a:spAutoFit/>
          </a:bodyPr>
          <a:lstStyle/>
          <a:p>
            <a:r>
              <a:rPr lang="en-IN" dirty="0"/>
              <a:t>returns 1 + 0, 1</a:t>
            </a:r>
          </a:p>
          <a:p>
            <a:r>
              <a:rPr lang="en-IN" dirty="0"/>
              <a:t>   = 1, 1 </a:t>
            </a:r>
          </a:p>
        </p:txBody>
      </p:sp>
      <p:sp>
        <p:nvSpPr>
          <p:cNvPr id="41" name="TextBox 40">
            <a:extLst>
              <a:ext uri="{FF2B5EF4-FFF2-40B4-BE49-F238E27FC236}">
                <a16:creationId xmlns:a16="http://schemas.microsoft.com/office/drawing/2014/main" id="{52C835F0-3BD1-644D-9033-174566B486D5}"/>
              </a:ext>
            </a:extLst>
          </p:cNvPr>
          <p:cNvSpPr txBox="1"/>
          <p:nvPr/>
        </p:nvSpPr>
        <p:spPr>
          <a:xfrm>
            <a:off x="3613339" y="4419598"/>
            <a:ext cx="1617412" cy="646331"/>
          </a:xfrm>
          <a:prstGeom prst="rect">
            <a:avLst/>
          </a:prstGeom>
          <a:noFill/>
        </p:spPr>
        <p:txBody>
          <a:bodyPr wrap="square" rtlCol="0">
            <a:spAutoFit/>
          </a:bodyPr>
          <a:lstStyle/>
          <a:p>
            <a:r>
              <a:rPr lang="en-IN" dirty="0"/>
              <a:t>returns 1 + 1, 1</a:t>
            </a:r>
          </a:p>
          <a:p>
            <a:r>
              <a:rPr lang="en-IN" dirty="0"/>
              <a:t>   = 2, 1 </a:t>
            </a:r>
          </a:p>
        </p:txBody>
      </p:sp>
      <p:sp>
        <p:nvSpPr>
          <p:cNvPr id="42" name="TextBox 41">
            <a:extLst>
              <a:ext uri="{FF2B5EF4-FFF2-40B4-BE49-F238E27FC236}">
                <a16:creationId xmlns:a16="http://schemas.microsoft.com/office/drawing/2014/main" id="{C605DEBB-63E5-57D7-4726-0A6ED2317685}"/>
              </a:ext>
            </a:extLst>
          </p:cNvPr>
          <p:cNvSpPr txBox="1"/>
          <p:nvPr/>
        </p:nvSpPr>
        <p:spPr>
          <a:xfrm>
            <a:off x="1887775" y="3559274"/>
            <a:ext cx="1617412" cy="646331"/>
          </a:xfrm>
          <a:prstGeom prst="rect">
            <a:avLst/>
          </a:prstGeom>
          <a:noFill/>
        </p:spPr>
        <p:txBody>
          <a:bodyPr wrap="square" rtlCol="0">
            <a:spAutoFit/>
          </a:bodyPr>
          <a:lstStyle/>
          <a:p>
            <a:r>
              <a:rPr lang="en-IN" dirty="0"/>
              <a:t>returns 2 + 1, 2</a:t>
            </a:r>
          </a:p>
          <a:p>
            <a:r>
              <a:rPr lang="en-IN" dirty="0"/>
              <a:t>   = 3, 2 </a:t>
            </a:r>
          </a:p>
        </p:txBody>
      </p:sp>
      <p:sp>
        <p:nvSpPr>
          <p:cNvPr id="43" name="TextBox 42">
            <a:extLst>
              <a:ext uri="{FF2B5EF4-FFF2-40B4-BE49-F238E27FC236}">
                <a16:creationId xmlns:a16="http://schemas.microsoft.com/office/drawing/2014/main" id="{434B2A1C-54C6-9EC3-BB09-B2BD580F5679}"/>
              </a:ext>
            </a:extLst>
          </p:cNvPr>
          <p:cNvSpPr txBox="1"/>
          <p:nvPr/>
        </p:nvSpPr>
        <p:spPr>
          <a:xfrm>
            <a:off x="388356" y="2620290"/>
            <a:ext cx="1617412" cy="646331"/>
          </a:xfrm>
          <a:prstGeom prst="rect">
            <a:avLst/>
          </a:prstGeom>
          <a:noFill/>
        </p:spPr>
        <p:txBody>
          <a:bodyPr wrap="square" rtlCol="0">
            <a:spAutoFit/>
          </a:bodyPr>
          <a:lstStyle/>
          <a:p>
            <a:r>
              <a:rPr lang="en-IN" dirty="0"/>
              <a:t>returns 3 + 2, 3</a:t>
            </a:r>
          </a:p>
          <a:p>
            <a:r>
              <a:rPr lang="en-IN" dirty="0"/>
              <a:t>   = 5, 3 </a:t>
            </a:r>
          </a:p>
        </p:txBody>
      </p:sp>
    </p:spTree>
    <p:extLst>
      <p:ext uri="{BB962C8B-B14F-4D97-AF65-F5344CB8AC3E}">
        <p14:creationId xmlns:p14="http://schemas.microsoft.com/office/powerpoint/2010/main" val="213935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60146F9-8E26-3563-A05E-B05DA019EF87}"/>
                  </a:ext>
                </a:extLst>
              </p14:cNvPr>
              <p14:cNvContentPartPr/>
              <p14:nvPr/>
            </p14:nvContentPartPr>
            <p14:xfrm>
              <a:off x="587160" y="1377360"/>
              <a:ext cx="11300400" cy="4865400"/>
            </p14:xfrm>
          </p:contentPart>
        </mc:Choice>
        <mc:Fallback xmlns="">
          <p:pic>
            <p:nvPicPr>
              <p:cNvPr id="4" name="Ink 3">
                <a:extLst>
                  <a:ext uri="{FF2B5EF4-FFF2-40B4-BE49-F238E27FC236}">
                    <a16:creationId xmlns:a16="http://schemas.microsoft.com/office/drawing/2014/main" id="{A60146F9-8E26-3563-A05E-B05DA019EF87}"/>
                  </a:ext>
                </a:extLst>
              </p:cNvPr>
              <p:cNvPicPr/>
              <p:nvPr/>
            </p:nvPicPr>
            <p:blipFill>
              <a:blip r:embed="rId3"/>
              <a:stretch>
                <a:fillRect/>
              </a:stretch>
            </p:blipFill>
            <p:spPr>
              <a:xfrm>
                <a:off x="577800" y="1368000"/>
                <a:ext cx="11319120" cy="4884120"/>
              </a:xfrm>
              <a:prstGeom prst="rect">
                <a:avLst/>
              </a:prstGeom>
            </p:spPr>
          </p:pic>
        </mc:Fallback>
      </mc:AlternateContent>
    </p:spTree>
    <p:extLst>
      <p:ext uri="{BB962C8B-B14F-4D97-AF65-F5344CB8AC3E}">
        <p14:creationId xmlns:p14="http://schemas.microsoft.com/office/powerpoint/2010/main" val="425870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BC1-1C71-E3EC-5D72-E5750FE98C60}"/>
              </a:ext>
            </a:extLst>
          </p:cNvPr>
          <p:cNvSpPr>
            <a:spLocks noGrp="1"/>
          </p:cNvSpPr>
          <p:nvPr>
            <p:ph type="title"/>
          </p:nvPr>
        </p:nvSpPr>
        <p:spPr/>
        <p:txBody>
          <a:bodyPr/>
          <a:lstStyle/>
          <a:p>
            <a:r>
              <a:rPr lang="en-IN" dirty="0"/>
              <a:t>Faster recursive solution</a:t>
            </a:r>
          </a:p>
        </p:txBody>
      </p:sp>
      <p:sp>
        <p:nvSpPr>
          <p:cNvPr id="4" name="Rectangle 3">
            <a:extLst>
              <a:ext uri="{FF2B5EF4-FFF2-40B4-BE49-F238E27FC236}">
                <a16:creationId xmlns:a16="http://schemas.microsoft.com/office/drawing/2014/main" id="{F7AD1821-FFC5-9E5D-D87C-5A776E2505DD}"/>
              </a:ext>
            </a:extLst>
          </p:cNvPr>
          <p:cNvSpPr/>
          <p:nvPr/>
        </p:nvSpPr>
        <p:spPr>
          <a:xfrm>
            <a:off x="1917289" y="245806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fib(5)</a:t>
            </a:r>
          </a:p>
        </p:txBody>
      </p:sp>
      <p:sp>
        <p:nvSpPr>
          <p:cNvPr id="5" name="Rectangle 4">
            <a:extLst>
              <a:ext uri="{FF2B5EF4-FFF2-40B4-BE49-F238E27FC236}">
                <a16:creationId xmlns:a16="http://schemas.microsoft.com/office/drawing/2014/main" id="{207694F6-8268-F9FB-BD9A-3732F09F344F}"/>
              </a:ext>
            </a:extLst>
          </p:cNvPr>
          <p:cNvSpPr/>
          <p:nvPr/>
        </p:nvSpPr>
        <p:spPr>
          <a:xfrm>
            <a:off x="3534700" y="334788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6" name="Rectangle 5">
            <a:extLst>
              <a:ext uri="{FF2B5EF4-FFF2-40B4-BE49-F238E27FC236}">
                <a16:creationId xmlns:a16="http://schemas.microsoft.com/office/drawing/2014/main" id="{E38E31B3-CBA9-995E-0073-617DD299D37C}"/>
              </a:ext>
            </a:extLst>
          </p:cNvPr>
          <p:cNvSpPr/>
          <p:nvPr/>
        </p:nvSpPr>
        <p:spPr>
          <a:xfrm>
            <a:off x="5230765" y="428686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7" name="Rectangle 6">
            <a:extLst>
              <a:ext uri="{FF2B5EF4-FFF2-40B4-BE49-F238E27FC236}">
                <a16:creationId xmlns:a16="http://schemas.microsoft.com/office/drawing/2014/main" id="{7F245EB3-8855-BACF-C64F-35C7FEE61362}"/>
              </a:ext>
            </a:extLst>
          </p:cNvPr>
          <p:cNvSpPr/>
          <p:nvPr/>
        </p:nvSpPr>
        <p:spPr>
          <a:xfrm>
            <a:off x="7113645" y="5127525"/>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fib(2)</a:t>
            </a:r>
          </a:p>
        </p:txBody>
      </p:sp>
      <p:sp>
        <p:nvSpPr>
          <p:cNvPr id="8" name="Rectangle 7">
            <a:extLst>
              <a:ext uri="{FF2B5EF4-FFF2-40B4-BE49-F238E27FC236}">
                <a16:creationId xmlns:a16="http://schemas.microsoft.com/office/drawing/2014/main" id="{0BBC5025-8B68-ABA0-E770-52C5D6A4E89F}"/>
              </a:ext>
            </a:extLst>
          </p:cNvPr>
          <p:cNvSpPr/>
          <p:nvPr/>
        </p:nvSpPr>
        <p:spPr>
          <a:xfrm>
            <a:off x="9055519" y="591902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fib(1)</a:t>
            </a:r>
          </a:p>
        </p:txBody>
      </p:sp>
      <p:sp>
        <p:nvSpPr>
          <p:cNvPr id="9" name="Rectangle 8">
            <a:extLst>
              <a:ext uri="{FF2B5EF4-FFF2-40B4-BE49-F238E27FC236}">
                <a16:creationId xmlns:a16="http://schemas.microsoft.com/office/drawing/2014/main" id="{2B01D46B-DEE6-9A3A-23C2-178DE0B407A3}"/>
              </a:ext>
            </a:extLst>
          </p:cNvPr>
          <p:cNvSpPr/>
          <p:nvPr/>
        </p:nvSpPr>
        <p:spPr>
          <a:xfrm>
            <a:off x="368708" y="1745221"/>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fib(6)</a:t>
            </a:r>
          </a:p>
        </p:txBody>
      </p:sp>
      <p:cxnSp>
        <p:nvCxnSpPr>
          <p:cNvPr id="11" name="Connector: Elbow 10">
            <a:extLst>
              <a:ext uri="{FF2B5EF4-FFF2-40B4-BE49-F238E27FC236}">
                <a16:creationId xmlns:a16="http://schemas.microsoft.com/office/drawing/2014/main" id="{4FF02D9F-B665-63F3-A71A-3478D31C3DA7}"/>
              </a:ext>
            </a:extLst>
          </p:cNvPr>
          <p:cNvCxnSpPr>
            <a:stCxn id="9" idx="3"/>
            <a:endCxn id="4" idx="0"/>
          </p:cNvCxnSpPr>
          <p:nvPr/>
        </p:nvCxnSpPr>
        <p:spPr>
          <a:xfrm>
            <a:off x="1735392" y="1946783"/>
            <a:ext cx="865239" cy="511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9BC8DEE-2E5B-E84C-D85C-A43AAD837FB2}"/>
              </a:ext>
            </a:extLst>
          </p:cNvPr>
          <p:cNvCxnSpPr>
            <a:stCxn id="4" idx="3"/>
            <a:endCxn id="5" idx="0"/>
          </p:cNvCxnSpPr>
          <p:nvPr/>
        </p:nvCxnSpPr>
        <p:spPr>
          <a:xfrm>
            <a:off x="3283973" y="2659623"/>
            <a:ext cx="934069" cy="6882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F67CCE-96D8-7511-C2BD-8DA5482ED4B3}"/>
              </a:ext>
            </a:extLst>
          </p:cNvPr>
          <p:cNvCxnSpPr>
            <a:stCxn id="5" idx="3"/>
            <a:endCxn id="6" idx="0"/>
          </p:cNvCxnSpPr>
          <p:nvPr/>
        </p:nvCxnSpPr>
        <p:spPr>
          <a:xfrm>
            <a:off x="4901384" y="3549443"/>
            <a:ext cx="1012723" cy="7374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9B2B8AB-DC7B-6B10-EBB9-E74BA4B9DEB1}"/>
              </a:ext>
            </a:extLst>
          </p:cNvPr>
          <p:cNvCxnSpPr>
            <a:stCxn id="6" idx="3"/>
            <a:endCxn id="7" idx="0"/>
          </p:cNvCxnSpPr>
          <p:nvPr/>
        </p:nvCxnSpPr>
        <p:spPr>
          <a:xfrm>
            <a:off x="6597449" y="4488427"/>
            <a:ext cx="1199538" cy="6390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97F61DB-59F2-64A7-116A-34B7BFC0EE53}"/>
              </a:ext>
            </a:extLst>
          </p:cNvPr>
          <p:cNvCxnSpPr>
            <a:stCxn id="7" idx="3"/>
            <a:endCxn id="8" idx="0"/>
          </p:cNvCxnSpPr>
          <p:nvPr/>
        </p:nvCxnSpPr>
        <p:spPr>
          <a:xfrm>
            <a:off x="8480329" y="5329087"/>
            <a:ext cx="1258532" cy="5899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07D1A780-8964-623F-2CBF-07092D68F3CD}"/>
              </a:ext>
            </a:extLst>
          </p:cNvPr>
          <p:cNvCxnSpPr>
            <a:stCxn id="8" idx="1"/>
            <a:endCxn id="7" idx="2"/>
          </p:cNvCxnSpPr>
          <p:nvPr/>
        </p:nvCxnSpPr>
        <p:spPr>
          <a:xfrm rot="10800000">
            <a:off x="7796987" y="5530649"/>
            <a:ext cx="1258532" cy="5899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8BB9C32-B5B0-651B-E612-A18FBB82A38B}"/>
              </a:ext>
            </a:extLst>
          </p:cNvPr>
          <p:cNvCxnSpPr>
            <a:stCxn id="7" idx="1"/>
            <a:endCxn id="6" idx="2"/>
          </p:cNvCxnSpPr>
          <p:nvPr/>
        </p:nvCxnSpPr>
        <p:spPr>
          <a:xfrm rot="10800000">
            <a:off x="5914107" y="4689989"/>
            <a:ext cx="1199538" cy="6390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4691C88-ADD2-8D52-B788-7CE0FCF8109E}"/>
              </a:ext>
            </a:extLst>
          </p:cNvPr>
          <p:cNvCxnSpPr>
            <a:stCxn id="6" idx="1"/>
            <a:endCxn id="5" idx="2"/>
          </p:cNvCxnSpPr>
          <p:nvPr/>
        </p:nvCxnSpPr>
        <p:spPr>
          <a:xfrm rot="10800000">
            <a:off x="4218043" y="3751005"/>
            <a:ext cx="1012723" cy="7374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67DC5B4F-DCAD-92EE-ACFF-6AD4161DED68}"/>
              </a:ext>
            </a:extLst>
          </p:cNvPr>
          <p:cNvCxnSpPr>
            <a:stCxn id="5" idx="1"/>
            <a:endCxn id="4" idx="2"/>
          </p:cNvCxnSpPr>
          <p:nvPr/>
        </p:nvCxnSpPr>
        <p:spPr>
          <a:xfrm rot="10800000">
            <a:off x="2600632" y="2861185"/>
            <a:ext cx="934069" cy="6882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45C3850-A9CB-CB4D-ACBD-674F2889E3E1}"/>
              </a:ext>
            </a:extLst>
          </p:cNvPr>
          <p:cNvCxnSpPr>
            <a:stCxn id="4" idx="1"/>
            <a:endCxn id="9" idx="2"/>
          </p:cNvCxnSpPr>
          <p:nvPr/>
        </p:nvCxnSpPr>
        <p:spPr>
          <a:xfrm rot="10800000">
            <a:off x="1052051" y="2148345"/>
            <a:ext cx="865239" cy="511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CA9EB28-98C6-D6DA-D61F-7C4F5A0E6F9A}"/>
              </a:ext>
            </a:extLst>
          </p:cNvPr>
          <p:cNvSpPr txBox="1"/>
          <p:nvPr/>
        </p:nvSpPr>
        <p:spPr>
          <a:xfrm>
            <a:off x="1848454" y="1632149"/>
            <a:ext cx="786580" cy="369332"/>
          </a:xfrm>
          <a:prstGeom prst="rect">
            <a:avLst/>
          </a:prstGeom>
          <a:noFill/>
        </p:spPr>
        <p:txBody>
          <a:bodyPr wrap="square" rtlCol="0">
            <a:spAutoFit/>
          </a:bodyPr>
          <a:lstStyle/>
          <a:p>
            <a:r>
              <a:rPr lang="en-IN" dirty="0"/>
              <a:t>calls</a:t>
            </a:r>
          </a:p>
        </p:txBody>
      </p:sp>
      <p:sp>
        <p:nvSpPr>
          <p:cNvPr id="35" name="TextBox 34">
            <a:extLst>
              <a:ext uri="{FF2B5EF4-FFF2-40B4-BE49-F238E27FC236}">
                <a16:creationId xmlns:a16="http://schemas.microsoft.com/office/drawing/2014/main" id="{BACFAE7E-AA1B-E20D-EF5F-2DE702D9501D}"/>
              </a:ext>
            </a:extLst>
          </p:cNvPr>
          <p:cNvSpPr txBox="1"/>
          <p:nvPr/>
        </p:nvSpPr>
        <p:spPr>
          <a:xfrm>
            <a:off x="3436365" y="2325325"/>
            <a:ext cx="786580" cy="369332"/>
          </a:xfrm>
          <a:prstGeom prst="rect">
            <a:avLst/>
          </a:prstGeom>
          <a:noFill/>
        </p:spPr>
        <p:txBody>
          <a:bodyPr wrap="square" rtlCol="0">
            <a:spAutoFit/>
          </a:bodyPr>
          <a:lstStyle/>
          <a:p>
            <a:r>
              <a:rPr lang="en-IN" dirty="0"/>
              <a:t>calls</a:t>
            </a:r>
          </a:p>
        </p:txBody>
      </p:sp>
      <p:sp>
        <p:nvSpPr>
          <p:cNvPr id="36" name="TextBox 35">
            <a:extLst>
              <a:ext uri="{FF2B5EF4-FFF2-40B4-BE49-F238E27FC236}">
                <a16:creationId xmlns:a16="http://schemas.microsoft.com/office/drawing/2014/main" id="{17BBC7F4-86F4-5F73-2F7B-A42521C2F08B}"/>
              </a:ext>
            </a:extLst>
          </p:cNvPr>
          <p:cNvSpPr txBox="1"/>
          <p:nvPr/>
        </p:nvSpPr>
        <p:spPr>
          <a:xfrm>
            <a:off x="5053773" y="3195481"/>
            <a:ext cx="786580" cy="369332"/>
          </a:xfrm>
          <a:prstGeom prst="rect">
            <a:avLst/>
          </a:prstGeom>
          <a:noFill/>
        </p:spPr>
        <p:txBody>
          <a:bodyPr wrap="square" rtlCol="0">
            <a:spAutoFit/>
          </a:bodyPr>
          <a:lstStyle/>
          <a:p>
            <a:r>
              <a:rPr lang="en-IN" dirty="0"/>
              <a:t>calls</a:t>
            </a:r>
          </a:p>
        </p:txBody>
      </p:sp>
      <p:sp>
        <p:nvSpPr>
          <p:cNvPr id="37" name="TextBox 36">
            <a:extLst>
              <a:ext uri="{FF2B5EF4-FFF2-40B4-BE49-F238E27FC236}">
                <a16:creationId xmlns:a16="http://schemas.microsoft.com/office/drawing/2014/main" id="{2B034976-452D-C217-D4C1-0C17F56E22D4}"/>
              </a:ext>
            </a:extLst>
          </p:cNvPr>
          <p:cNvSpPr txBox="1"/>
          <p:nvPr/>
        </p:nvSpPr>
        <p:spPr>
          <a:xfrm>
            <a:off x="6936653" y="4144296"/>
            <a:ext cx="786580" cy="369332"/>
          </a:xfrm>
          <a:prstGeom prst="rect">
            <a:avLst/>
          </a:prstGeom>
          <a:noFill/>
        </p:spPr>
        <p:txBody>
          <a:bodyPr wrap="square" rtlCol="0">
            <a:spAutoFit/>
          </a:bodyPr>
          <a:lstStyle/>
          <a:p>
            <a:r>
              <a:rPr lang="en-IN" dirty="0"/>
              <a:t>calls</a:t>
            </a:r>
          </a:p>
        </p:txBody>
      </p:sp>
      <p:sp>
        <p:nvSpPr>
          <p:cNvPr id="38" name="TextBox 37">
            <a:extLst>
              <a:ext uri="{FF2B5EF4-FFF2-40B4-BE49-F238E27FC236}">
                <a16:creationId xmlns:a16="http://schemas.microsoft.com/office/drawing/2014/main" id="{6EB0E0BC-516A-DB26-465C-0F42A59C6EBF}"/>
              </a:ext>
            </a:extLst>
          </p:cNvPr>
          <p:cNvSpPr txBox="1"/>
          <p:nvPr/>
        </p:nvSpPr>
        <p:spPr>
          <a:xfrm>
            <a:off x="8721210" y="4965292"/>
            <a:ext cx="786580" cy="369332"/>
          </a:xfrm>
          <a:prstGeom prst="rect">
            <a:avLst/>
          </a:prstGeom>
          <a:noFill/>
        </p:spPr>
        <p:txBody>
          <a:bodyPr wrap="square" rtlCol="0">
            <a:spAutoFit/>
          </a:bodyPr>
          <a:lstStyle/>
          <a:p>
            <a:r>
              <a:rPr lang="en-IN" dirty="0"/>
              <a:t>calls</a:t>
            </a:r>
          </a:p>
        </p:txBody>
      </p:sp>
      <p:sp>
        <p:nvSpPr>
          <p:cNvPr id="39" name="TextBox 38">
            <a:extLst>
              <a:ext uri="{FF2B5EF4-FFF2-40B4-BE49-F238E27FC236}">
                <a16:creationId xmlns:a16="http://schemas.microsoft.com/office/drawing/2014/main" id="{E96B3F96-728A-CF43-76B5-00D075D0B998}"/>
              </a:ext>
            </a:extLst>
          </p:cNvPr>
          <p:cNvSpPr txBox="1"/>
          <p:nvPr/>
        </p:nvSpPr>
        <p:spPr>
          <a:xfrm>
            <a:off x="7703568" y="6120583"/>
            <a:ext cx="1617412" cy="369332"/>
          </a:xfrm>
          <a:prstGeom prst="rect">
            <a:avLst/>
          </a:prstGeom>
          <a:noFill/>
        </p:spPr>
        <p:txBody>
          <a:bodyPr wrap="square" rtlCol="0">
            <a:spAutoFit/>
          </a:bodyPr>
          <a:lstStyle/>
          <a:p>
            <a:r>
              <a:rPr lang="en-IN" dirty="0"/>
              <a:t>returns 1, 0 </a:t>
            </a:r>
          </a:p>
        </p:txBody>
      </p:sp>
      <p:sp>
        <p:nvSpPr>
          <p:cNvPr id="40" name="TextBox 39">
            <a:extLst>
              <a:ext uri="{FF2B5EF4-FFF2-40B4-BE49-F238E27FC236}">
                <a16:creationId xmlns:a16="http://schemas.microsoft.com/office/drawing/2014/main" id="{0BF94225-33C6-CB2D-5B6E-ED09D4B75EB3}"/>
              </a:ext>
            </a:extLst>
          </p:cNvPr>
          <p:cNvSpPr txBox="1"/>
          <p:nvPr/>
        </p:nvSpPr>
        <p:spPr>
          <a:xfrm>
            <a:off x="4886620" y="5338917"/>
            <a:ext cx="1617412" cy="646331"/>
          </a:xfrm>
          <a:prstGeom prst="rect">
            <a:avLst/>
          </a:prstGeom>
          <a:noFill/>
        </p:spPr>
        <p:txBody>
          <a:bodyPr wrap="square" rtlCol="0">
            <a:spAutoFit/>
          </a:bodyPr>
          <a:lstStyle/>
          <a:p>
            <a:r>
              <a:rPr lang="en-IN" dirty="0"/>
              <a:t>returns 1 + 0, 1</a:t>
            </a:r>
          </a:p>
          <a:p>
            <a:r>
              <a:rPr lang="en-IN" dirty="0"/>
              <a:t>   = 1, 1 </a:t>
            </a:r>
          </a:p>
        </p:txBody>
      </p:sp>
      <p:sp>
        <p:nvSpPr>
          <p:cNvPr id="41" name="TextBox 40">
            <a:extLst>
              <a:ext uri="{FF2B5EF4-FFF2-40B4-BE49-F238E27FC236}">
                <a16:creationId xmlns:a16="http://schemas.microsoft.com/office/drawing/2014/main" id="{52C835F0-3BD1-644D-9033-174566B486D5}"/>
              </a:ext>
            </a:extLst>
          </p:cNvPr>
          <p:cNvSpPr txBox="1"/>
          <p:nvPr/>
        </p:nvSpPr>
        <p:spPr>
          <a:xfrm>
            <a:off x="3613339" y="4419598"/>
            <a:ext cx="1617412" cy="646331"/>
          </a:xfrm>
          <a:prstGeom prst="rect">
            <a:avLst/>
          </a:prstGeom>
          <a:noFill/>
        </p:spPr>
        <p:txBody>
          <a:bodyPr wrap="square" rtlCol="0">
            <a:spAutoFit/>
          </a:bodyPr>
          <a:lstStyle/>
          <a:p>
            <a:r>
              <a:rPr lang="en-IN" dirty="0"/>
              <a:t>returns 1 + 1, 1</a:t>
            </a:r>
          </a:p>
          <a:p>
            <a:r>
              <a:rPr lang="en-IN" dirty="0"/>
              <a:t>   = 2, 1 </a:t>
            </a:r>
          </a:p>
        </p:txBody>
      </p:sp>
      <p:sp>
        <p:nvSpPr>
          <p:cNvPr id="42" name="TextBox 41">
            <a:extLst>
              <a:ext uri="{FF2B5EF4-FFF2-40B4-BE49-F238E27FC236}">
                <a16:creationId xmlns:a16="http://schemas.microsoft.com/office/drawing/2014/main" id="{C605DEBB-63E5-57D7-4726-0A6ED2317685}"/>
              </a:ext>
            </a:extLst>
          </p:cNvPr>
          <p:cNvSpPr txBox="1"/>
          <p:nvPr/>
        </p:nvSpPr>
        <p:spPr>
          <a:xfrm>
            <a:off x="1887775" y="3559274"/>
            <a:ext cx="1617412" cy="646331"/>
          </a:xfrm>
          <a:prstGeom prst="rect">
            <a:avLst/>
          </a:prstGeom>
          <a:noFill/>
        </p:spPr>
        <p:txBody>
          <a:bodyPr wrap="square" rtlCol="0">
            <a:spAutoFit/>
          </a:bodyPr>
          <a:lstStyle/>
          <a:p>
            <a:r>
              <a:rPr lang="en-IN" dirty="0"/>
              <a:t>returns 2 + 1, 2</a:t>
            </a:r>
          </a:p>
          <a:p>
            <a:r>
              <a:rPr lang="en-IN" dirty="0"/>
              <a:t>   = 3, 2 </a:t>
            </a:r>
          </a:p>
        </p:txBody>
      </p:sp>
      <p:sp>
        <p:nvSpPr>
          <p:cNvPr id="43" name="TextBox 42">
            <a:extLst>
              <a:ext uri="{FF2B5EF4-FFF2-40B4-BE49-F238E27FC236}">
                <a16:creationId xmlns:a16="http://schemas.microsoft.com/office/drawing/2014/main" id="{434B2A1C-54C6-9EC3-BB09-B2BD580F5679}"/>
              </a:ext>
            </a:extLst>
          </p:cNvPr>
          <p:cNvSpPr txBox="1"/>
          <p:nvPr/>
        </p:nvSpPr>
        <p:spPr>
          <a:xfrm>
            <a:off x="388356" y="2620290"/>
            <a:ext cx="1617412" cy="646331"/>
          </a:xfrm>
          <a:prstGeom prst="rect">
            <a:avLst/>
          </a:prstGeom>
          <a:noFill/>
        </p:spPr>
        <p:txBody>
          <a:bodyPr wrap="square" rtlCol="0">
            <a:spAutoFit/>
          </a:bodyPr>
          <a:lstStyle/>
          <a:p>
            <a:r>
              <a:rPr lang="en-IN" dirty="0"/>
              <a:t>returns 3 + 2, 3</a:t>
            </a:r>
          </a:p>
          <a:p>
            <a:r>
              <a:rPr lang="en-IN" dirty="0"/>
              <a:t>   = 5, 3 </a:t>
            </a:r>
          </a:p>
        </p:txBody>
      </p:sp>
      <p:cxnSp>
        <p:nvCxnSpPr>
          <p:cNvPr id="45" name="Connector: Elbow 44">
            <a:extLst>
              <a:ext uri="{FF2B5EF4-FFF2-40B4-BE49-F238E27FC236}">
                <a16:creationId xmlns:a16="http://schemas.microsoft.com/office/drawing/2014/main" id="{65D2CF45-6F54-4F84-5D99-3162C6B659B2}"/>
              </a:ext>
            </a:extLst>
          </p:cNvPr>
          <p:cNvCxnSpPr>
            <a:stCxn id="9" idx="1"/>
          </p:cNvCxnSpPr>
          <p:nvPr/>
        </p:nvCxnSpPr>
        <p:spPr>
          <a:xfrm rot="10800000" flipV="1">
            <a:off x="285136" y="1946782"/>
            <a:ext cx="83573" cy="35838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825D64E-11DD-F66A-D7C5-68F18652760B}"/>
              </a:ext>
            </a:extLst>
          </p:cNvPr>
          <p:cNvSpPr txBox="1"/>
          <p:nvPr/>
        </p:nvSpPr>
        <p:spPr>
          <a:xfrm>
            <a:off x="216290" y="5594555"/>
            <a:ext cx="1617412" cy="646331"/>
          </a:xfrm>
          <a:prstGeom prst="rect">
            <a:avLst/>
          </a:prstGeom>
          <a:noFill/>
        </p:spPr>
        <p:txBody>
          <a:bodyPr wrap="square" rtlCol="0">
            <a:spAutoFit/>
          </a:bodyPr>
          <a:lstStyle/>
          <a:p>
            <a:r>
              <a:rPr lang="en-IN" dirty="0"/>
              <a:t>returns 5 + 3, 5</a:t>
            </a:r>
          </a:p>
          <a:p>
            <a:r>
              <a:rPr lang="en-IN" dirty="0"/>
              <a:t>   = 8, 5 </a:t>
            </a:r>
          </a:p>
        </p:txBody>
      </p:sp>
    </p:spTree>
    <p:extLst>
      <p:ext uri="{BB962C8B-B14F-4D97-AF65-F5344CB8AC3E}">
        <p14:creationId xmlns:p14="http://schemas.microsoft.com/office/powerpoint/2010/main" val="650657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AE83-5C33-4F82-A721-FA733D04F3D2}"/>
              </a:ext>
            </a:extLst>
          </p:cNvPr>
          <p:cNvSpPr>
            <a:spLocks noGrp="1"/>
          </p:cNvSpPr>
          <p:nvPr>
            <p:ph type="title"/>
          </p:nvPr>
        </p:nvSpPr>
        <p:spPr/>
        <p:txBody>
          <a:bodyPr/>
          <a:lstStyle/>
          <a:p>
            <a:r>
              <a:rPr lang="en-US" dirty="0"/>
              <a:t>Faster recursive solution</a:t>
            </a:r>
            <a:endParaRPr lang="en-IN" dirty="0"/>
          </a:p>
        </p:txBody>
      </p:sp>
      <p:sp>
        <p:nvSpPr>
          <p:cNvPr id="3" name="Content Placeholder 2">
            <a:extLst>
              <a:ext uri="{FF2B5EF4-FFF2-40B4-BE49-F238E27FC236}">
                <a16:creationId xmlns:a16="http://schemas.microsoft.com/office/drawing/2014/main" id="{45130C9E-53A2-4ACD-B9A5-3B94FFE5746E}"/>
              </a:ext>
            </a:extLst>
          </p:cNvPr>
          <p:cNvSpPr>
            <a:spLocks noGrp="1"/>
          </p:cNvSpPr>
          <p:nvPr>
            <p:ph idx="1"/>
          </p:nvPr>
        </p:nvSpPr>
        <p:spPr/>
        <p:txBody>
          <a:bodyPr/>
          <a:lstStyle/>
          <a:p>
            <a:r>
              <a:rPr lang="en-US" dirty="0"/>
              <a:t>Base case</a:t>
            </a:r>
          </a:p>
          <a:p>
            <a:pPr lvl="1"/>
            <a:r>
              <a:rPr lang="en-US" dirty="0">
                <a:latin typeface="Consolas" panose="020B0609020204030204" pitchFamily="49" charset="0"/>
              </a:rPr>
              <a:t>if (n == 1) return (1, 0)</a:t>
            </a:r>
          </a:p>
          <a:p>
            <a:pPr lvl="1"/>
            <a:endParaRPr lang="en-US" dirty="0">
              <a:latin typeface="Consolas" panose="020B0609020204030204" pitchFamily="49" charset="0"/>
            </a:endParaRPr>
          </a:p>
          <a:p>
            <a:r>
              <a:rPr lang="en-US" dirty="0"/>
              <a:t>Recursive step</a:t>
            </a:r>
          </a:p>
          <a:p>
            <a:pPr lvl="1"/>
            <a:r>
              <a:rPr lang="en-US" dirty="0"/>
              <a:t>Recursively call for </a:t>
            </a:r>
            <a:r>
              <a:rPr lang="en-US" dirty="0">
                <a:latin typeface="Consolas" panose="020B0609020204030204" pitchFamily="49" charset="0"/>
              </a:rPr>
              <a:t>n-1</a:t>
            </a:r>
            <a:r>
              <a:rPr lang="en-US" dirty="0"/>
              <a:t> to obtain </a:t>
            </a:r>
            <a:r>
              <a:rPr lang="en-US" dirty="0">
                <a:latin typeface="Consolas" panose="020B0609020204030204" pitchFamily="49" charset="0"/>
              </a:rPr>
              <a:t>(x, y) = (fib(n-1), fib(n-2))</a:t>
            </a:r>
          </a:p>
          <a:p>
            <a:pPr lvl="1"/>
            <a:r>
              <a:rPr lang="en-US" dirty="0">
                <a:latin typeface="Consolas" panose="020B0609020204030204" pitchFamily="49" charset="0"/>
              </a:rPr>
              <a:t>return (</a:t>
            </a:r>
            <a:r>
              <a:rPr lang="en-US" dirty="0" err="1">
                <a:latin typeface="Consolas" panose="020B0609020204030204" pitchFamily="49" charset="0"/>
              </a:rPr>
              <a:t>x+y</a:t>
            </a:r>
            <a:r>
              <a:rPr lang="en-US" dirty="0">
                <a:latin typeface="Consolas" panose="020B0609020204030204" pitchFamily="49" charset="0"/>
              </a:rPr>
              <a:t>, x)</a:t>
            </a:r>
          </a:p>
          <a:p>
            <a:endParaRPr lang="en-US" dirty="0"/>
          </a:p>
        </p:txBody>
      </p:sp>
    </p:spTree>
    <p:extLst>
      <p:ext uri="{BB962C8B-B14F-4D97-AF65-F5344CB8AC3E}">
        <p14:creationId xmlns:p14="http://schemas.microsoft.com/office/powerpoint/2010/main" val="22870274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6C70-35BD-405F-9FCA-F7DB50F50D02}"/>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37851296-4797-4CB8-B3AF-BAB7DF45C175}"/>
              </a:ext>
            </a:extLst>
          </p:cNvPr>
          <p:cNvSpPr txBox="1"/>
          <p:nvPr/>
        </p:nvSpPr>
        <p:spPr>
          <a:xfrm>
            <a:off x="911090" y="1446681"/>
            <a:ext cx="8037095" cy="5078313"/>
          </a:xfrm>
          <a:prstGeom prst="rect">
            <a:avLst/>
          </a:prstGeom>
          <a:noFill/>
        </p:spPr>
        <p:txBody>
          <a:bodyPr wrap="square" rtlCol="0">
            <a:spAutoFit/>
          </a:bodyPr>
          <a:lstStyle/>
          <a:p>
            <a:r>
              <a:rPr lang="en-US" dirty="0">
                <a:latin typeface="Consolas" panose="020B0609020204030204" pitchFamily="49" charset="0"/>
              </a:rPr>
              <a:t>struct </a:t>
            </a:r>
            <a:r>
              <a:rPr lang="en-US" dirty="0" err="1">
                <a:latin typeface="Consolas" panose="020B0609020204030204" pitchFamily="49" charset="0"/>
              </a:rPr>
              <a:t>retval</a:t>
            </a:r>
            <a:r>
              <a:rPr lang="en-US" dirty="0">
                <a:latin typeface="Consolas" panose="020B0609020204030204" pitchFamily="49" charset="0"/>
              </a:rPr>
              <a:t> {</a:t>
            </a:r>
          </a:p>
          <a:p>
            <a:r>
              <a:rPr lang="en-US" dirty="0">
                <a:latin typeface="Consolas" panose="020B0609020204030204" pitchFamily="49" charset="0"/>
              </a:rPr>
              <a:t>  int x;</a:t>
            </a:r>
          </a:p>
          <a:p>
            <a:r>
              <a:rPr lang="en-US" dirty="0">
                <a:latin typeface="Consolas" panose="020B0609020204030204" pitchFamily="49" charset="0"/>
              </a:rPr>
              <a:t>  int y;</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struct </a:t>
            </a:r>
            <a:r>
              <a:rPr lang="en-US" dirty="0" err="1">
                <a:latin typeface="Consolas" panose="020B0609020204030204" pitchFamily="49" charset="0"/>
              </a:rPr>
              <a:t>retval</a:t>
            </a:r>
            <a:r>
              <a:rPr lang="en-US" dirty="0">
                <a:latin typeface="Consolas" panose="020B0609020204030204" pitchFamily="49" charset="0"/>
              </a:rPr>
              <a:t> fib(int n) {</a:t>
            </a:r>
          </a:p>
          <a:p>
            <a:r>
              <a:rPr lang="en-US" dirty="0">
                <a:latin typeface="Consolas" panose="020B0609020204030204" pitchFamily="49" charset="0"/>
              </a:rPr>
              <a:t>  struct </a:t>
            </a:r>
            <a:r>
              <a:rPr lang="en-US" dirty="0" err="1">
                <a:latin typeface="Consolas" panose="020B0609020204030204" pitchFamily="49" charset="0"/>
              </a:rPr>
              <a:t>retval</a:t>
            </a:r>
            <a:r>
              <a:rPr lang="en-US" dirty="0">
                <a:latin typeface="Consolas" panose="020B0609020204030204" pitchFamily="49" charset="0"/>
              </a:rPr>
              <a:t> ret;</a:t>
            </a:r>
          </a:p>
          <a:p>
            <a:r>
              <a:rPr lang="en-US" dirty="0">
                <a:latin typeface="Consolas" panose="020B0609020204030204" pitchFamily="49" charset="0"/>
              </a:rPr>
              <a:t>  struct </a:t>
            </a:r>
            <a:r>
              <a:rPr lang="en-US" dirty="0" err="1">
                <a:latin typeface="Consolas" panose="020B0609020204030204" pitchFamily="49" charset="0"/>
              </a:rPr>
              <a:t>retval</a:t>
            </a:r>
            <a:r>
              <a:rPr lang="en-US" dirty="0">
                <a:latin typeface="Consolas" panose="020B0609020204030204" pitchFamily="49" charset="0"/>
              </a:rPr>
              <a:t> r;</a:t>
            </a:r>
          </a:p>
          <a:p>
            <a:r>
              <a:rPr lang="en-US" dirty="0">
                <a:latin typeface="Consolas" panose="020B0609020204030204" pitchFamily="49" charset="0"/>
              </a:rPr>
              <a:t>  if (n == 1) {</a:t>
            </a:r>
          </a:p>
          <a:p>
            <a:r>
              <a:rPr lang="en-US" dirty="0">
                <a:latin typeface="Consolas" panose="020B0609020204030204" pitchFamily="49" charset="0"/>
              </a:rPr>
              <a:t>    </a:t>
            </a:r>
            <a:r>
              <a:rPr lang="en-US" dirty="0" err="1">
                <a:latin typeface="Consolas" panose="020B0609020204030204" pitchFamily="49" charset="0"/>
              </a:rPr>
              <a:t>r.x</a:t>
            </a:r>
            <a:r>
              <a:rPr lang="en-US" dirty="0">
                <a:latin typeface="Consolas" panose="020B0609020204030204" pitchFamily="49" charset="0"/>
              </a:rPr>
              <a:t> = 1;</a:t>
            </a:r>
          </a:p>
          <a:p>
            <a:r>
              <a:rPr lang="en-US" dirty="0">
                <a:latin typeface="Consolas" panose="020B0609020204030204" pitchFamily="49" charset="0"/>
              </a:rPr>
              <a:t>    </a:t>
            </a:r>
            <a:r>
              <a:rPr lang="en-US" dirty="0" err="1">
                <a:latin typeface="Consolas" panose="020B0609020204030204" pitchFamily="49" charset="0"/>
              </a:rPr>
              <a:t>r.y</a:t>
            </a:r>
            <a:r>
              <a:rPr lang="en-US" dirty="0">
                <a:latin typeface="Consolas" panose="020B0609020204030204" pitchFamily="49" charset="0"/>
              </a:rPr>
              <a:t> = 0;</a:t>
            </a:r>
          </a:p>
          <a:p>
            <a:r>
              <a:rPr lang="en-US" dirty="0">
                <a:latin typeface="Consolas" panose="020B0609020204030204" pitchFamily="49" charset="0"/>
              </a:rPr>
              <a:t>    return r;</a:t>
            </a:r>
          </a:p>
          <a:p>
            <a:r>
              <a:rPr lang="en-US" dirty="0">
                <a:latin typeface="Consolas" panose="020B0609020204030204" pitchFamily="49" charset="0"/>
              </a:rPr>
              <a:t>  }</a:t>
            </a:r>
          </a:p>
          <a:p>
            <a:r>
              <a:rPr lang="en-US" dirty="0">
                <a:latin typeface="Consolas" panose="020B0609020204030204" pitchFamily="49" charset="0"/>
              </a:rPr>
              <a:t>  ret = fib(n - 1);</a:t>
            </a:r>
          </a:p>
          <a:p>
            <a:r>
              <a:rPr lang="en-US" dirty="0">
                <a:latin typeface="Consolas" panose="020B0609020204030204" pitchFamily="49" charset="0"/>
              </a:rPr>
              <a:t>  </a:t>
            </a:r>
            <a:r>
              <a:rPr lang="en-US" dirty="0" err="1">
                <a:latin typeface="Consolas" panose="020B0609020204030204" pitchFamily="49" charset="0"/>
              </a:rPr>
              <a:t>r.x</a:t>
            </a:r>
            <a:r>
              <a:rPr lang="en-US" dirty="0">
                <a:latin typeface="Consolas" panose="020B0609020204030204" pitchFamily="49" charset="0"/>
              </a:rPr>
              <a:t> = </a:t>
            </a:r>
            <a:r>
              <a:rPr lang="en-US" dirty="0" err="1">
                <a:latin typeface="Consolas" panose="020B0609020204030204" pitchFamily="49" charset="0"/>
              </a:rPr>
              <a:t>ret.x</a:t>
            </a:r>
            <a:r>
              <a:rPr lang="en-US" dirty="0">
                <a:latin typeface="Consolas" panose="020B0609020204030204" pitchFamily="49" charset="0"/>
              </a:rPr>
              <a:t> + </a:t>
            </a:r>
            <a:r>
              <a:rPr lang="en-US" dirty="0" err="1">
                <a:latin typeface="Consolas" panose="020B0609020204030204" pitchFamily="49" charset="0"/>
              </a:rPr>
              <a:t>ret.y</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r.y</a:t>
            </a:r>
            <a:r>
              <a:rPr lang="en-US" dirty="0">
                <a:latin typeface="Consolas" panose="020B0609020204030204" pitchFamily="49" charset="0"/>
              </a:rPr>
              <a:t> = </a:t>
            </a:r>
            <a:r>
              <a:rPr lang="en-US" dirty="0" err="1">
                <a:latin typeface="Consolas" panose="020B0609020204030204" pitchFamily="49" charset="0"/>
              </a:rPr>
              <a:t>ret.x</a:t>
            </a:r>
            <a:r>
              <a:rPr lang="en-US" dirty="0">
                <a:latin typeface="Consolas" panose="020B0609020204030204" pitchFamily="49" charset="0"/>
              </a:rPr>
              <a:t>;</a:t>
            </a:r>
          </a:p>
          <a:p>
            <a:r>
              <a:rPr lang="en-US" dirty="0">
                <a:latin typeface="Consolas" panose="020B0609020204030204" pitchFamily="49" charset="0"/>
              </a:rPr>
              <a:t>  return r;</a:t>
            </a:r>
          </a:p>
          <a:p>
            <a:r>
              <a:rPr lang="en-US" dirty="0">
                <a:latin typeface="Consolas" panose="020B0609020204030204" pitchFamily="49" charset="0"/>
              </a:rPr>
              <a:t>}</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8838E29-48A3-35A8-B8AC-DA0D073A4411}"/>
                  </a:ext>
                </a:extLst>
              </p14:cNvPr>
              <p14:cNvContentPartPr/>
              <p14:nvPr/>
            </p14:nvContentPartPr>
            <p14:xfrm>
              <a:off x="686880" y="308520"/>
              <a:ext cx="10987200" cy="5356440"/>
            </p14:xfrm>
          </p:contentPart>
        </mc:Choice>
        <mc:Fallback xmlns="">
          <p:pic>
            <p:nvPicPr>
              <p:cNvPr id="3" name="Ink 2">
                <a:extLst>
                  <a:ext uri="{FF2B5EF4-FFF2-40B4-BE49-F238E27FC236}">
                    <a16:creationId xmlns:a16="http://schemas.microsoft.com/office/drawing/2014/main" id="{18838E29-48A3-35A8-B8AC-DA0D073A4411}"/>
                  </a:ext>
                </a:extLst>
              </p:cNvPr>
              <p:cNvPicPr/>
              <p:nvPr/>
            </p:nvPicPr>
            <p:blipFill>
              <a:blip r:embed="rId4"/>
              <a:stretch>
                <a:fillRect/>
              </a:stretch>
            </p:blipFill>
            <p:spPr>
              <a:xfrm>
                <a:off x="677520" y="299160"/>
                <a:ext cx="11005920" cy="5375160"/>
              </a:xfrm>
              <a:prstGeom prst="rect">
                <a:avLst/>
              </a:prstGeom>
            </p:spPr>
          </p:pic>
        </mc:Fallback>
      </mc:AlternateContent>
    </p:spTree>
    <p:extLst>
      <p:ext uri="{BB962C8B-B14F-4D97-AF65-F5344CB8AC3E}">
        <p14:creationId xmlns:p14="http://schemas.microsoft.com/office/powerpoint/2010/main" val="19694597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2279-1BA5-48ED-90CF-47D1F4928F12}"/>
              </a:ext>
            </a:extLst>
          </p:cNvPr>
          <p:cNvSpPr>
            <a:spLocks noGrp="1"/>
          </p:cNvSpPr>
          <p:nvPr>
            <p:ph type="title"/>
          </p:nvPr>
        </p:nvSpPr>
        <p:spPr/>
        <p:txBody>
          <a:bodyPr/>
          <a:lstStyle/>
          <a:p>
            <a:r>
              <a:rPr lang="en-IN" dirty="0"/>
              <a:t>Iterative solution</a:t>
            </a:r>
          </a:p>
        </p:txBody>
      </p:sp>
      <p:sp>
        <p:nvSpPr>
          <p:cNvPr id="3" name="Text Placeholder 2">
            <a:extLst>
              <a:ext uri="{FF2B5EF4-FFF2-40B4-BE49-F238E27FC236}">
                <a16:creationId xmlns:a16="http://schemas.microsoft.com/office/drawing/2014/main" id="{400681E3-3935-6C19-ADD2-B6F9A869165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56890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AFB9-8A2E-1FA6-37D9-6B7595AB7B68}"/>
              </a:ext>
            </a:extLst>
          </p:cNvPr>
          <p:cNvSpPr>
            <a:spLocks noGrp="1"/>
          </p:cNvSpPr>
          <p:nvPr>
            <p:ph type="title"/>
          </p:nvPr>
        </p:nvSpPr>
        <p:spPr/>
        <p:txBody>
          <a:bodyPr/>
          <a:lstStyle/>
          <a:p>
            <a:r>
              <a:rPr lang="en-IN" dirty="0"/>
              <a:t>Iterative solution for Fibonacci numbers</a:t>
            </a:r>
          </a:p>
        </p:txBody>
      </p:sp>
    </p:spTree>
    <p:extLst>
      <p:ext uri="{BB962C8B-B14F-4D97-AF65-F5344CB8AC3E}">
        <p14:creationId xmlns:p14="http://schemas.microsoft.com/office/powerpoint/2010/main" val="23172416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AFB9-8A2E-1FA6-37D9-6B7595AB7B68}"/>
              </a:ext>
            </a:extLst>
          </p:cNvPr>
          <p:cNvSpPr>
            <a:spLocks noGrp="1"/>
          </p:cNvSpPr>
          <p:nvPr>
            <p:ph type="title"/>
          </p:nvPr>
        </p:nvSpPr>
        <p:spPr/>
        <p:txBody>
          <a:bodyPr/>
          <a:lstStyle/>
          <a:p>
            <a:r>
              <a:rPr lang="en-IN" dirty="0"/>
              <a:t>Iterative solution for Fibonacci numbers</a:t>
            </a:r>
          </a:p>
        </p:txBody>
      </p:sp>
      <p:sp>
        <p:nvSpPr>
          <p:cNvPr id="4" name="TextBox 3">
            <a:extLst>
              <a:ext uri="{FF2B5EF4-FFF2-40B4-BE49-F238E27FC236}">
                <a16:creationId xmlns:a16="http://schemas.microsoft.com/office/drawing/2014/main" id="{D708063B-ABA9-7D25-8288-0D6EE388AE2C}"/>
              </a:ext>
            </a:extLst>
          </p:cNvPr>
          <p:cNvSpPr txBox="1"/>
          <p:nvPr/>
        </p:nvSpPr>
        <p:spPr>
          <a:xfrm>
            <a:off x="6718436" y="1771047"/>
            <a:ext cx="5053263" cy="4524315"/>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 {</a:t>
            </a:r>
          </a:p>
          <a:p>
            <a:r>
              <a:rPr lang="en-US" dirty="0">
                <a:latin typeface="Consolas" panose="020B0609020204030204" pitchFamily="49" charset="0"/>
              </a:rPr>
              <a:t>    return n;</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int </a:t>
            </a:r>
            <a:r>
              <a:rPr lang="en-US" dirty="0" err="1">
                <a:latin typeface="Consolas" panose="020B0609020204030204" pitchFamily="49" charset="0"/>
              </a:rPr>
              <a:t>prev</a:t>
            </a:r>
            <a:r>
              <a:rPr lang="en-US" dirty="0">
                <a:latin typeface="Consolas" panose="020B0609020204030204" pitchFamily="49" charset="0"/>
              </a:rPr>
              <a:t> = 1;</a:t>
            </a:r>
          </a:p>
          <a:p>
            <a:r>
              <a:rPr lang="en-US" dirty="0">
                <a:latin typeface="Consolas" panose="020B0609020204030204" pitchFamily="49" charset="0"/>
              </a:rPr>
              <a:t>  int </a:t>
            </a:r>
            <a:r>
              <a:rPr lang="en-US" dirty="0" err="1">
                <a:latin typeface="Consolas" panose="020B0609020204030204" pitchFamily="49" charset="0"/>
              </a:rPr>
              <a:t>pprev</a:t>
            </a:r>
            <a:r>
              <a:rPr lang="en-US" dirty="0">
                <a:latin typeface="Consolas" panose="020B0609020204030204" pitchFamily="49" charset="0"/>
              </a:rPr>
              <a:t> = 0;</a:t>
            </a:r>
          </a:p>
          <a:p>
            <a:r>
              <a:rPr lang="en-US" dirty="0">
                <a:latin typeface="Consolas" panose="020B0609020204030204" pitchFamily="49" charset="0"/>
              </a:rPr>
              <a:t>  int res, </a:t>
            </a:r>
            <a:r>
              <a:rPr lang="en-US" dirty="0" err="1">
                <a:latin typeface="Consolas" panose="020B0609020204030204" pitchFamily="49" charset="0"/>
              </a:rPr>
              <a:t>i</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2;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res = </a:t>
            </a:r>
            <a:r>
              <a:rPr lang="en-US" dirty="0" err="1">
                <a:latin typeface="Consolas" panose="020B0609020204030204" pitchFamily="49" charset="0"/>
              </a:rPr>
              <a:t>prev</a:t>
            </a:r>
            <a:r>
              <a:rPr lang="en-US" dirty="0">
                <a:latin typeface="Consolas" panose="020B0609020204030204" pitchFamily="49" charset="0"/>
              </a:rPr>
              <a:t> + </a:t>
            </a:r>
            <a:r>
              <a:rPr lang="en-US" dirty="0" err="1">
                <a:latin typeface="Consolas" panose="020B0609020204030204" pitchFamily="49" charset="0"/>
              </a:rPr>
              <a:t>pprev</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pprev</a:t>
            </a:r>
            <a:r>
              <a:rPr lang="en-US" dirty="0">
                <a:latin typeface="Consolas" panose="020B0609020204030204" pitchFamily="49" charset="0"/>
              </a:rPr>
              <a:t> = </a:t>
            </a:r>
            <a:r>
              <a:rPr lang="en-US" dirty="0" err="1">
                <a:latin typeface="Consolas" panose="020B0609020204030204" pitchFamily="49" charset="0"/>
              </a:rPr>
              <a:t>prev</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prev</a:t>
            </a:r>
            <a:r>
              <a:rPr lang="en-US" dirty="0">
                <a:latin typeface="Consolas" panose="020B0609020204030204" pitchFamily="49" charset="0"/>
              </a:rPr>
              <a:t> = res;</a:t>
            </a:r>
          </a:p>
          <a:p>
            <a:r>
              <a:rPr lang="en-US" dirty="0">
                <a:latin typeface="Consolas" panose="020B0609020204030204" pitchFamily="49" charset="0"/>
              </a:rPr>
              <a:t>  }</a:t>
            </a:r>
          </a:p>
          <a:p>
            <a:r>
              <a:rPr lang="en-US" dirty="0">
                <a:latin typeface="Consolas" panose="020B0609020204030204" pitchFamily="49" charset="0"/>
              </a:rPr>
              <a:t>  return res;</a:t>
            </a:r>
          </a:p>
          <a:p>
            <a:r>
              <a:rPr lang="en-US"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2C628FF-AA30-BFD6-3911-5E8DAD22AFA3}"/>
                  </a:ext>
                </a:extLst>
              </p14:cNvPr>
              <p14:cNvContentPartPr/>
              <p14:nvPr/>
            </p14:nvContentPartPr>
            <p14:xfrm>
              <a:off x="826920" y="1275480"/>
              <a:ext cx="7988040" cy="4809600"/>
            </p14:xfrm>
          </p:contentPart>
        </mc:Choice>
        <mc:Fallback xmlns="">
          <p:pic>
            <p:nvPicPr>
              <p:cNvPr id="3" name="Ink 2">
                <a:extLst>
                  <a:ext uri="{FF2B5EF4-FFF2-40B4-BE49-F238E27FC236}">
                    <a16:creationId xmlns:a16="http://schemas.microsoft.com/office/drawing/2014/main" id="{52C628FF-AA30-BFD6-3911-5E8DAD22AFA3}"/>
                  </a:ext>
                </a:extLst>
              </p:cNvPr>
              <p:cNvPicPr/>
              <p:nvPr/>
            </p:nvPicPr>
            <p:blipFill>
              <a:blip r:embed="rId3"/>
              <a:stretch>
                <a:fillRect/>
              </a:stretch>
            </p:blipFill>
            <p:spPr>
              <a:xfrm>
                <a:off x="817560" y="1266120"/>
                <a:ext cx="8006760" cy="4828320"/>
              </a:xfrm>
              <a:prstGeom prst="rect">
                <a:avLst/>
              </a:prstGeom>
            </p:spPr>
          </p:pic>
        </mc:Fallback>
      </mc:AlternateContent>
    </p:spTree>
    <p:extLst>
      <p:ext uri="{BB962C8B-B14F-4D97-AF65-F5344CB8AC3E}">
        <p14:creationId xmlns:p14="http://schemas.microsoft.com/office/powerpoint/2010/main" val="21278844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AFB9-8A2E-1FA6-37D9-6B7595AB7B68}"/>
              </a:ext>
            </a:extLst>
          </p:cNvPr>
          <p:cNvSpPr>
            <a:spLocks noGrp="1"/>
          </p:cNvSpPr>
          <p:nvPr>
            <p:ph type="title"/>
          </p:nvPr>
        </p:nvSpPr>
        <p:spPr/>
        <p:txBody>
          <a:bodyPr/>
          <a:lstStyle/>
          <a:p>
            <a:r>
              <a:rPr lang="en-IN" dirty="0"/>
              <a:t>Iterative solution for Fibonacci numbers</a:t>
            </a:r>
          </a:p>
        </p:txBody>
      </p:sp>
      <p:sp>
        <p:nvSpPr>
          <p:cNvPr id="3" name="TextBox 2">
            <a:extLst>
              <a:ext uri="{FF2B5EF4-FFF2-40B4-BE49-F238E27FC236}">
                <a16:creationId xmlns:a16="http://schemas.microsoft.com/office/drawing/2014/main" id="{763DA878-B8CC-0A38-020D-B80A21D82000}"/>
              </a:ext>
            </a:extLst>
          </p:cNvPr>
          <p:cNvSpPr txBox="1"/>
          <p:nvPr/>
        </p:nvSpPr>
        <p:spPr>
          <a:xfrm>
            <a:off x="412953" y="1740309"/>
            <a:ext cx="2841523" cy="4524315"/>
          </a:xfrm>
          <a:prstGeom prst="rect">
            <a:avLst/>
          </a:prstGeom>
          <a:noFill/>
        </p:spPr>
        <p:txBody>
          <a:bodyPr wrap="square" rtlCol="0">
            <a:spAutoFit/>
          </a:bodyPr>
          <a:lstStyle/>
          <a:p>
            <a:r>
              <a:rPr lang="en-IN" dirty="0"/>
              <a:t>compute fib(5):</a:t>
            </a:r>
          </a:p>
          <a:p>
            <a:endParaRPr lang="en-IN" dirty="0"/>
          </a:p>
          <a:p>
            <a:r>
              <a:rPr lang="en-IN" dirty="0" err="1"/>
              <a:t>prev</a:t>
            </a:r>
            <a:r>
              <a:rPr lang="en-IN" dirty="0"/>
              <a:t> = 1</a:t>
            </a:r>
          </a:p>
          <a:p>
            <a:r>
              <a:rPr lang="en-IN" dirty="0" err="1"/>
              <a:t>pprev</a:t>
            </a:r>
            <a:r>
              <a:rPr lang="en-IN" dirty="0"/>
              <a:t> = 0</a:t>
            </a:r>
          </a:p>
          <a:p>
            <a:endParaRPr lang="en-IN" dirty="0"/>
          </a:p>
          <a:p>
            <a:r>
              <a:rPr lang="en-IN" dirty="0"/>
              <a:t>iteration 1 : </a:t>
            </a:r>
            <a:r>
              <a:rPr lang="en-IN" dirty="0" err="1"/>
              <a:t>i</a:t>
            </a:r>
            <a:r>
              <a:rPr lang="en-IN" dirty="0"/>
              <a:t> = 2; </a:t>
            </a:r>
            <a:r>
              <a:rPr lang="en-IN" dirty="0" err="1"/>
              <a:t>i</a:t>
            </a:r>
            <a:r>
              <a:rPr lang="en-IN" dirty="0"/>
              <a:t> &lt;= 5</a:t>
            </a:r>
          </a:p>
          <a:p>
            <a:r>
              <a:rPr lang="en-IN" dirty="0"/>
              <a:t>res = 1 + 0 = 1</a:t>
            </a:r>
          </a:p>
          <a:p>
            <a:r>
              <a:rPr lang="en-IN" dirty="0" err="1"/>
              <a:t>pprev</a:t>
            </a:r>
            <a:r>
              <a:rPr lang="en-IN" dirty="0"/>
              <a:t> = 1</a:t>
            </a:r>
          </a:p>
          <a:p>
            <a:r>
              <a:rPr lang="en-IN" dirty="0" err="1"/>
              <a:t>prev</a:t>
            </a:r>
            <a:r>
              <a:rPr lang="en-IN" dirty="0"/>
              <a:t> = 1</a:t>
            </a:r>
          </a:p>
          <a:p>
            <a:r>
              <a:rPr lang="en-IN" dirty="0" err="1"/>
              <a:t>i</a:t>
            </a:r>
            <a:r>
              <a:rPr lang="en-IN" dirty="0"/>
              <a:t> = 3</a:t>
            </a:r>
          </a:p>
          <a:p>
            <a:endParaRPr lang="en-IN" dirty="0"/>
          </a:p>
          <a:p>
            <a:r>
              <a:rPr lang="en-IN" dirty="0"/>
              <a:t>iteartion2: </a:t>
            </a:r>
            <a:r>
              <a:rPr lang="en-IN" dirty="0" err="1"/>
              <a:t>i</a:t>
            </a:r>
            <a:r>
              <a:rPr lang="en-IN" dirty="0"/>
              <a:t> = 3; </a:t>
            </a:r>
            <a:r>
              <a:rPr lang="en-IN" dirty="0" err="1"/>
              <a:t>i</a:t>
            </a:r>
            <a:r>
              <a:rPr lang="en-IN" dirty="0"/>
              <a:t> &lt;= 5</a:t>
            </a:r>
          </a:p>
          <a:p>
            <a:r>
              <a:rPr lang="en-IN" dirty="0"/>
              <a:t>res = 1 + 1 = 2</a:t>
            </a:r>
          </a:p>
          <a:p>
            <a:r>
              <a:rPr lang="en-IN" dirty="0" err="1"/>
              <a:t>pprev</a:t>
            </a:r>
            <a:r>
              <a:rPr lang="en-IN" dirty="0"/>
              <a:t> = 1</a:t>
            </a:r>
          </a:p>
          <a:p>
            <a:r>
              <a:rPr lang="en-IN" dirty="0" err="1"/>
              <a:t>prev</a:t>
            </a:r>
            <a:r>
              <a:rPr lang="en-IN" dirty="0"/>
              <a:t> = 2</a:t>
            </a:r>
          </a:p>
          <a:p>
            <a:r>
              <a:rPr lang="en-IN" dirty="0" err="1"/>
              <a:t>i</a:t>
            </a:r>
            <a:r>
              <a:rPr lang="en-IN" dirty="0"/>
              <a:t> = 4</a:t>
            </a:r>
          </a:p>
        </p:txBody>
      </p:sp>
      <p:sp>
        <p:nvSpPr>
          <p:cNvPr id="5" name="TextBox 4">
            <a:extLst>
              <a:ext uri="{FF2B5EF4-FFF2-40B4-BE49-F238E27FC236}">
                <a16:creationId xmlns:a16="http://schemas.microsoft.com/office/drawing/2014/main" id="{0B94544D-9489-4CE5-B22F-16FA3C03CBF5}"/>
              </a:ext>
            </a:extLst>
          </p:cNvPr>
          <p:cNvSpPr txBox="1"/>
          <p:nvPr/>
        </p:nvSpPr>
        <p:spPr>
          <a:xfrm>
            <a:off x="3180740" y="1705895"/>
            <a:ext cx="2841523" cy="3693319"/>
          </a:xfrm>
          <a:prstGeom prst="rect">
            <a:avLst/>
          </a:prstGeom>
          <a:noFill/>
        </p:spPr>
        <p:txBody>
          <a:bodyPr wrap="square" rtlCol="0">
            <a:spAutoFit/>
          </a:bodyPr>
          <a:lstStyle/>
          <a:p>
            <a:r>
              <a:rPr lang="en-IN" dirty="0"/>
              <a:t>iteration 3 : </a:t>
            </a:r>
            <a:r>
              <a:rPr lang="en-IN" dirty="0" err="1"/>
              <a:t>i</a:t>
            </a:r>
            <a:r>
              <a:rPr lang="en-IN" dirty="0"/>
              <a:t> = 4; </a:t>
            </a:r>
            <a:r>
              <a:rPr lang="en-IN" dirty="0" err="1"/>
              <a:t>i</a:t>
            </a:r>
            <a:r>
              <a:rPr lang="en-IN" dirty="0"/>
              <a:t> &lt;= 5</a:t>
            </a:r>
          </a:p>
          <a:p>
            <a:r>
              <a:rPr lang="en-IN" dirty="0"/>
              <a:t>res = 2 + 1 = 3</a:t>
            </a:r>
          </a:p>
          <a:p>
            <a:r>
              <a:rPr lang="en-IN" dirty="0" err="1"/>
              <a:t>pprev</a:t>
            </a:r>
            <a:r>
              <a:rPr lang="en-IN" dirty="0"/>
              <a:t> = 2</a:t>
            </a:r>
          </a:p>
          <a:p>
            <a:r>
              <a:rPr lang="en-IN" dirty="0" err="1"/>
              <a:t>prev</a:t>
            </a:r>
            <a:r>
              <a:rPr lang="en-IN" dirty="0"/>
              <a:t> = 3</a:t>
            </a:r>
          </a:p>
          <a:p>
            <a:r>
              <a:rPr lang="en-IN" dirty="0" err="1"/>
              <a:t>i</a:t>
            </a:r>
            <a:r>
              <a:rPr lang="en-IN" dirty="0"/>
              <a:t> = 5</a:t>
            </a:r>
          </a:p>
          <a:p>
            <a:endParaRPr lang="en-IN" dirty="0"/>
          </a:p>
          <a:p>
            <a:r>
              <a:rPr lang="en-IN" dirty="0"/>
              <a:t>iteartion4: </a:t>
            </a:r>
            <a:r>
              <a:rPr lang="en-IN" dirty="0" err="1"/>
              <a:t>i</a:t>
            </a:r>
            <a:r>
              <a:rPr lang="en-IN" dirty="0"/>
              <a:t> = 5; </a:t>
            </a:r>
            <a:r>
              <a:rPr lang="en-IN" dirty="0" err="1"/>
              <a:t>i</a:t>
            </a:r>
            <a:r>
              <a:rPr lang="en-IN" dirty="0"/>
              <a:t> &lt;= 5</a:t>
            </a:r>
          </a:p>
          <a:p>
            <a:r>
              <a:rPr lang="en-IN" dirty="0"/>
              <a:t>res = 3 + 2 = 5</a:t>
            </a:r>
          </a:p>
          <a:p>
            <a:r>
              <a:rPr lang="en-IN" dirty="0" err="1"/>
              <a:t>pprev</a:t>
            </a:r>
            <a:r>
              <a:rPr lang="en-IN" dirty="0"/>
              <a:t> = 3</a:t>
            </a:r>
          </a:p>
          <a:p>
            <a:r>
              <a:rPr lang="en-IN" dirty="0" err="1"/>
              <a:t>prev</a:t>
            </a:r>
            <a:r>
              <a:rPr lang="en-IN" dirty="0"/>
              <a:t> = 5</a:t>
            </a:r>
          </a:p>
          <a:p>
            <a:r>
              <a:rPr lang="en-IN" dirty="0" err="1"/>
              <a:t>i</a:t>
            </a:r>
            <a:r>
              <a:rPr lang="en-IN" dirty="0"/>
              <a:t> = 6</a:t>
            </a:r>
          </a:p>
          <a:p>
            <a:endParaRPr lang="en-IN" dirty="0"/>
          </a:p>
          <a:p>
            <a:r>
              <a:rPr lang="en-IN" dirty="0"/>
              <a:t>return res = 5</a:t>
            </a:r>
          </a:p>
        </p:txBody>
      </p:sp>
      <p:sp>
        <p:nvSpPr>
          <p:cNvPr id="6" name="TextBox 5">
            <a:extLst>
              <a:ext uri="{FF2B5EF4-FFF2-40B4-BE49-F238E27FC236}">
                <a16:creationId xmlns:a16="http://schemas.microsoft.com/office/drawing/2014/main" id="{17E40B43-4D76-0DB6-09E5-521BE1D496BB}"/>
              </a:ext>
            </a:extLst>
          </p:cNvPr>
          <p:cNvSpPr txBox="1"/>
          <p:nvPr/>
        </p:nvSpPr>
        <p:spPr>
          <a:xfrm>
            <a:off x="6718436" y="1771047"/>
            <a:ext cx="5053263" cy="4524315"/>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 {</a:t>
            </a:r>
          </a:p>
          <a:p>
            <a:r>
              <a:rPr lang="en-US" dirty="0">
                <a:latin typeface="Consolas" panose="020B0609020204030204" pitchFamily="49" charset="0"/>
              </a:rPr>
              <a:t>    return n;</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int </a:t>
            </a:r>
            <a:r>
              <a:rPr lang="en-US" dirty="0" err="1">
                <a:latin typeface="Consolas" panose="020B0609020204030204" pitchFamily="49" charset="0"/>
              </a:rPr>
              <a:t>prev</a:t>
            </a:r>
            <a:r>
              <a:rPr lang="en-US" dirty="0">
                <a:latin typeface="Consolas" panose="020B0609020204030204" pitchFamily="49" charset="0"/>
              </a:rPr>
              <a:t> = 1;</a:t>
            </a:r>
          </a:p>
          <a:p>
            <a:r>
              <a:rPr lang="en-US" dirty="0">
                <a:latin typeface="Consolas" panose="020B0609020204030204" pitchFamily="49" charset="0"/>
              </a:rPr>
              <a:t>  int </a:t>
            </a:r>
            <a:r>
              <a:rPr lang="en-US" dirty="0" err="1">
                <a:latin typeface="Consolas" panose="020B0609020204030204" pitchFamily="49" charset="0"/>
              </a:rPr>
              <a:t>pprev</a:t>
            </a:r>
            <a:r>
              <a:rPr lang="en-US" dirty="0">
                <a:latin typeface="Consolas" panose="020B0609020204030204" pitchFamily="49" charset="0"/>
              </a:rPr>
              <a:t> = 0;</a:t>
            </a:r>
          </a:p>
          <a:p>
            <a:r>
              <a:rPr lang="en-US" dirty="0">
                <a:latin typeface="Consolas" panose="020B0609020204030204" pitchFamily="49" charset="0"/>
              </a:rPr>
              <a:t>  int res, </a:t>
            </a:r>
            <a:r>
              <a:rPr lang="en-US" dirty="0" err="1">
                <a:latin typeface="Consolas" panose="020B0609020204030204" pitchFamily="49" charset="0"/>
              </a:rPr>
              <a:t>i</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2;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res = </a:t>
            </a:r>
            <a:r>
              <a:rPr lang="en-US" dirty="0" err="1">
                <a:latin typeface="Consolas" panose="020B0609020204030204" pitchFamily="49" charset="0"/>
              </a:rPr>
              <a:t>prev</a:t>
            </a:r>
            <a:r>
              <a:rPr lang="en-US" dirty="0">
                <a:latin typeface="Consolas" panose="020B0609020204030204" pitchFamily="49" charset="0"/>
              </a:rPr>
              <a:t> + </a:t>
            </a:r>
            <a:r>
              <a:rPr lang="en-US" dirty="0" err="1">
                <a:latin typeface="Consolas" panose="020B0609020204030204" pitchFamily="49" charset="0"/>
              </a:rPr>
              <a:t>pprev</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pprev</a:t>
            </a:r>
            <a:r>
              <a:rPr lang="en-US" dirty="0">
                <a:latin typeface="Consolas" panose="020B0609020204030204" pitchFamily="49" charset="0"/>
              </a:rPr>
              <a:t> = </a:t>
            </a:r>
            <a:r>
              <a:rPr lang="en-US" dirty="0" err="1">
                <a:latin typeface="Consolas" panose="020B0609020204030204" pitchFamily="49" charset="0"/>
              </a:rPr>
              <a:t>prev</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prev</a:t>
            </a:r>
            <a:r>
              <a:rPr lang="en-US" dirty="0">
                <a:latin typeface="Consolas" panose="020B0609020204030204" pitchFamily="49" charset="0"/>
              </a:rPr>
              <a:t> = res;</a:t>
            </a:r>
          </a:p>
          <a:p>
            <a:r>
              <a:rPr lang="en-US" dirty="0">
                <a:latin typeface="Consolas" panose="020B0609020204030204" pitchFamily="49" charset="0"/>
              </a:rPr>
              <a:t>  }</a:t>
            </a:r>
          </a:p>
          <a:p>
            <a:r>
              <a:rPr lang="en-US" dirty="0">
                <a:latin typeface="Consolas" panose="020B0609020204030204" pitchFamily="49" charset="0"/>
              </a:rPr>
              <a:t>  return res;</a:t>
            </a:r>
          </a:p>
          <a:p>
            <a:r>
              <a:rPr lang="en-US" dirty="0">
                <a:latin typeface="Consolas" panose="020B0609020204030204" pitchFamily="49" charset="0"/>
              </a:rPr>
              <a:t>}</a:t>
            </a:r>
          </a:p>
        </p:txBody>
      </p:sp>
    </p:spTree>
    <p:extLst>
      <p:ext uri="{BB962C8B-B14F-4D97-AF65-F5344CB8AC3E}">
        <p14:creationId xmlns:p14="http://schemas.microsoft.com/office/powerpoint/2010/main" val="13185843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259E-533A-6087-0A95-F8AAEC81B150}"/>
              </a:ext>
            </a:extLst>
          </p:cNvPr>
          <p:cNvSpPr>
            <a:spLocks noGrp="1"/>
          </p:cNvSpPr>
          <p:nvPr>
            <p:ph type="title"/>
          </p:nvPr>
        </p:nvSpPr>
        <p:spPr/>
        <p:txBody>
          <a:bodyPr/>
          <a:lstStyle/>
          <a:p>
            <a:r>
              <a:rPr lang="en-IN" dirty="0"/>
              <a:t>Can we do better?</a:t>
            </a:r>
          </a:p>
        </p:txBody>
      </p:sp>
      <p:sp>
        <p:nvSpPr>
          <p:cNvPr id="3" name="Text Placeholder 2">
            <a:extLst>
              <a:ext uri="{FF2B5EF4-FFF2-40B4-BE49-F238E27FC236}">
                <a16:creationId xmlns:a16="http://schemas.microsoft.com/office/drawing/2014/main" id="{A842B044-66AC-6A07-57F0-174F3D89C15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553618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046-0F26-6ECA-280D-4A4A63B4F11E}"/>
              </a:ext>
            </a:extLst>
          </p:cNvPr>
          <p:cNvSpPr>
            <a:spLocks noGrp="1"/>
          </p:cNvSpPr>
          <p:nvPr>
            <p:ph type="title"/>
          </p:nvPr>
        </p:nvSpPr>
        <p:spPr/>
        <p:txBody>
          <a:bodyPr/>
          <a:lstStyle/>
          <a:p>
            <a:r>
              <a:rPr lang="en-US" dirty="0"/>
              <a:t>Fibonacci numbers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C57D94-0B2A-C918-DE17-0DB37ADD98E1}"/>
                  </a:ext>
                </a:extLst>
              </p:cNvPr>
              <p:cNvSpPr>
                <a:spLocks noGrp="1"/>
              </p:cNvSpPr>
              <p:nvPr>
                <p:ph idx="1"/>
              </p:nvPr>
            </p:nvSpPr>
            <p:spPr/>
            <p:txBody>
              <a:bodyPr/>
              <a:lstStyle/>
              <a:p>
                <a:r>
                  <a:rPr lang="en-US" dirty="0"/>
                  <a:t>A better solution</a:t>
                </a:r>
              </a:p>
              <a:p>
                <a:endParaRPr lang="en-US" dirty="0"/>
              </a:p>
              <a:p>
                <a:pPr marL="0" indent="0">
                  <a:buNone/>
                </a:pPr>
                <a:r>
                  <a:rPr lang="en-US" dirty="0"/>
                  <a:t>	</a:t>
                </a:r>
                <a14:m>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e>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e>
                        </m:eqArr>
                      </m:e>
                    </m:d>
                    <m:r>
                      <a:rPr lang="en-US" b="0" i="0"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mr>
                        </m:m>
                      </m:e>
                    </m:d>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e>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−2)</m:t>
                            </m:r>
                          </m:e>
                        </m:eqArr>
                      </m:e>
                    </m:d>
                  </m:oMath>
                </a14:m>
                <a:endParaRPr lang="en-US"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51C57D94-0B2A-C918-DE17-0DB37ADD98E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32B5EC5-935E-6B53-E43C-2E5333DADD0A}"/>
                  </a:ext>
                </a:extLst>
              </p14:cNvPr>
              <p14:cNvContentPartPr/>
              <p14:nvPr/>
            </p14:nvContentPartPr>
            <p14:xfrm>
              <a:off x="7254000" y="2521440"/>
              <a:ext cx="3852360" cy="2300760"/>
            </p14:xfrm>
          </p:contentPart>
        </mc:Choice>
        <mc:Fallback xmlns="">
          <p:pic>
            <p:nvPicPr>
              <p:cNvPr id="4" name="Ink 3">
                <a:extLst>
                  <a:ext uri="{FF2B5EF4-FFF2-40B4-BE49-F238E27FC236}">
                    <a16:creationId xmlns:a16="http://schemas.microsoft.com/office/drawing/2014/main" id="{032B5EC5-935E-6B53-E43C-2E5333DADD0A}"/>
                  </a:ext>
                </a:extLst>
              </p:cNvPr>
              <p:cNvPicPr/>
              <p:nvPr/>
            </p:nvPicPr>
            <p:blipFill>
              <a:blip r:embed="rId4"/>
              <a:stretch>
                <a:fillRect/>
              </a:stretch>
            </p:blipFill>
            <p:spPr>
              <a:xfrm>
                <a:off x="7244640" y="2512080"/>
                <a:ext cx="3871080" cy="2319480"/>
              </a:xfrm>
              <a:prstGeom prst="rect">
                <a:avLst/>
              </a:prstGeom>
            </p:spPr>
          </p:pic>
        </mc:Fallback>
      </mc:AlternateContent>
    </p:spTree>
    <p:extLst>
      <p:ext uri="{BB962C8B-B14F-4D97-AF65-F5344CB8AC3E}">
        <p14:creationId xmlns:p14="http://schemas.microsoft.com/office/powerpoint/2010/main" val="13974082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046-0F26-6ECA-280D-4A4A63B4F11E}"/>
              </a:ext>
            </a:extLst>
          </p:cNvPr>
          <p:cNvSpPr>
            <a:spLocks noGrp="1"/>
          </p:cNvSpPr>
          <p:nvPr>
            <p:ph type="title"/>
          </p:nvPr>
        </p:nvSpPr>
        <p:spPr/>
        <p:txBody>
          <a:bodyPr/>
          <a:lstStyle/>
          <a:p>
            <a:r>
              <a:rPr lang="en-US" dirty="0"/>
              <a:t>Fibonacci numbers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C57D94-0B2A-C918-DE17-0DB37ADD98E1}"/>
                  </a:ext>
                </a:extLst>
              </p:cNvPr>
              <p:cNvSpPr>
                <a:spLocks noGrp="1"/>
              </p:cNvSpPr>
              <p:nvPr>
                <p:ph idx="1"/>
              </p:nvPr>
            </p:nvSpPr>
            <p:spPr/>
            <p:txBody>
              <a:bodyPr/>
              <a:lstStyle/>
              <a:p>
                <a:r>
                  <a:rPr lang="en-US" dirty="0"/>
                  <a:t>A better solution</a:t>
                </a:r>
              </a:p>
              <a:p>
                <a:endParaRPr lang="en-US" dirty="0"/>
              </a:p>
              <a:p>
                <a:pPr marL="0" indent="0" algn="ctr">
                  <a:buNone/>
                </a:pPr>
                <a14:m>
                  <m:oMathPara xmlns:m="http://schemas.openxmlformats.org/officeDocument/2006/math">
                    <m:oMathParaPr>
                      <m:jc m:val="left"/>
                    </m:oMathParaPr>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e>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e>
                          </m:eqArr>
                        </m:e>
                      </m:d>
                      <m:r>
                        <a:rPr lang="en-US" b="0" i="0"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mr>
                          </m:m>
                        </m:e>
                      </m:d>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e>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−2)</m:t>
                              </m:r>
                            </m:e>
                          </m:eqArr>
                        </m:e>
                      </m:d>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mr>
                              </m:m>
                            </m:e>
                          </m:d>
                        </m:e>
                        <m:sup>
                          <m:r>
                            <a:rPr lang="en-US" b="0" i="1" smtClean="0">
                              <a:latin typeface="Cambria Math" panose="02040503050406030204" pitchFamily="18" charset="0"/>
                            </a:rPr>
                            <m:t>2</m:t>
                          </m:r>
                        </m:sup>
                      </m:sSup>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−2)</m:t>
                              </m:r>
                            </m:e>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−3)</m:t>
                              </m:r>
                            </m:e>
                          </m:eqArr>
                        </m:e>
                      </m:d>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51C57D94-0B2A-C918-DE17-0DB37ADD98E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402956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Tree>
    <p:extLst>
      <p:ext uri="{BB962C8B-B14F-4D97-AF65-F5344CB8AC3E}">
        <p14:creationId xmlns:p14="http://schemas.microsoft.com/office/powerpoint/2010/main" val="21709380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046-0F26-6ECA-280D-4A4A63B4F11E}"/>
              </a:ext>
            </a:extLst>
          </p:cNvPr>
          <p:cNvSpPr>
            <a:spLocks noGrp="1"/>
          </p:cNvSpPr>
          <p:nvPr>
            <p:ph type="title"/>
          </p:nvPr>
        </p:nvSpPr>
        <p:spPr/>
        <p:txBody>
          <a:bodyPr/>
          <a:lstStyle/>
          <a:p>
            <a:r>
              <a:rPr lang="en-US" dirty="0"/>
              <a:t>Fibonacci numbers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C57D94-0B2A-C918-DE17-0DB37ADD98E1}"/>
                  </a:ext>
                </a:extLst>
              </p:cNvPr>
              <p:cNvSpPr>
                <a:spLocks noGrp="1"/>
              </p:cNvSpPr>
              <p:nvPr>
                <p:ph idx="1"/>
              </p:nvPr>
            </p:nvSpPr>
            <p:spPr/>
            <p:txBody>
              <a:bodyPr>
                <a:normAutofit lnSpcReduction="10000"/>
              </a:bodyPr>
              <a:lstStyle/>
              <a:p>
                <a:r>
                  <a:rPr lang="en-US" dirty="0"/>
                  <a:t>A better solution</a:t>
                </a:r>
              </a:p>
              <a:p>
                <a:endParaRPr lang="en-US" dirty="0"/>
              </a:p>
              <a:p>
                <a:pPr marL="0" indent="0" algn="ctr">
                  <a:buNone/>
                </a:pPr>
                <a14:m>
                  <m:oMathPara xmlns:m="http://schemas.openxmlformats.org/officeDocument/2006/math">
                    <m:oMathParaPr>
                      <m:jc m:val="left"/>
                    </m:oMathParaPr>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e>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e>
                          </m:eqArr>
                        </m:e>
                      </m:d>
                      <m:r>
                        <a:rPr lang="en-US" b="0" i="0"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mr>
                          </m:m>
                        </m:e>
                      </m:d>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e>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−2)</m:t>
                              </m:r>
                            </m:e>
                          </m:eqArr>
                        </m:e>
                      </m:d>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mr>
                              </m:m>
                            </m:e>
                          </m:d>
                        </m:e>
                        <m:sup>
                          <m:r>
                            <a:rPr lang="en-US" b="0" i="1" smtClean="0">
                              <a:latin typeface="Cambria Math" panose="02040503050406030204" pitchFamily="18" charset="0"/>
                            </a:rPr>
                            <m:t>2</m:t>
                          </m:r>
                        </m:sup>
                      </m:sSup>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−2)</m:t>
                              </m:r>
                            </m:e>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−3)</m:t>
                              </m:r>
                            </m:e>
                          </m:eqArr>
                        </m:e>
                      </m:d>
                    </m:oMath>
                  </m:oMathPara>
                </a14:m>
                <a:endParaRPr lang="en-US" b="0" dirty="0"/>
              </a:p>
              <a:p>
                <a:pPr marL="0" indent="0" algn="ctr">
                  <a:buNone/>
                </a:pPr>
                <a:endParaRPr lang="en-US" dirty="0"/>
              </a:p>
              <a:p>
                <a:pPr marL="0" indent="0" algn="ctr">
                  <a:buNone/>
                </a:pPr>
                <a:r>
                  <a:rPr lang="en-US" dirty="0"/>
                  <a:t>= </a:t>
                </a: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mr>
                            </m:m>
                          </m:e>
                        </m:d>
                      </m:e>
                      <m:sup>
                        <m:r>
                          <a:rPr lang="en-US" b="0" i="1" smtClean="0">
                            <a:latin typeface="Cambria Math" panose="02040503050406030204" pitchFamily="18" charset="0"/>
                          </a:rPr>
                          <m:t>3</m:t>
                        </m:r>
                      </m:sup>
                    </m:sSup>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−3)</m:t>
                            </m:r>
                          </m:e>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−4)</m:t>
                            </m:r>
                          </m:e>
                        </m:eqArr>
                      </m:e>
                    </m:d>
                  </m:oMath>
                </a14:m>
                <a:r>
                  <a:rPr lang="en-US" dirty="0"/>
                  <a:t> = …. = </a:t>
                </a:r>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0</m:t>
                                  </m:r>
                                </m:e>
                              </m:mr>
                            </m:m>
                          </m:e>
                        </m:d>
                      </m:e>
                      <m:sup>
                        <m:r>
                          <a:rPr lang="en-US" b="0" i="1" smtClean="0">
                            <a:latin typeface="Cambria Math" panose="02040503050406030204" pitchFamily="18" charset="0"/>
                          </a:rPr>
                          <m:t>𝑛</m:t>
                        </m:r>
                        <m:r>
                          <a:rPr lang="en-US" b="0" i="1" smtClean="0">
                            <a:latin typeface="Cambria Math" panose="02040503050406030204" pitchFamily="18" charset="0"/>
                          </a:rPr>
                          <m:t>−1</m:t>
                        </m:r>
                      </m:sup>
                    </m:sSup>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𝑓</m:t>
                            </m:r>
                            <m:r>
                              <a:rPr lang="en-US" i="1">
                                <a:latin typeface="Cambria Math" panose="02040503050406030204" pitchFamily="18" charset="0"/>
                              </a:rPr>
                              <m:t>(1)</m:t>
                            </m:r>
                          </m:e>
                          <m:e>
                            <m:r>
                              <a:rPr lang="en-US" i="1">
                                <a:latin typeface="Cambria Math" panose="02040503050406030204" pitchFamily="18" charset="0"/>
                              </a:rPr>
                              <m:t>𝑓</m:t>
                            </m:r>
                            <m:r>
                              <a:rPr lang="en-US" i="1">
                                <a:latin typeface="Cambria Math" panose="02040503050406030204" pitchFamily="18" charset="0"/>
                              </a:rPr>
                              <m:t>(0)</m:t>
                            </m:r>
                          </m:e>
                        </m:eqArr>
                      </m:e>
                    </m:d>
                  </m:oMath>
                </a14:m>
                <a:endParaRPr lang="en-US" dirty="0"/>
              </a:p>
              <a:p>
                <a:pPr marL="0" indent="0" algn="ctr">
                  <a:buNone/>
                </a:pPr>
                <a:endParaRPr lang="en-US" dirty="0"/>
              </a:p>
              <a:p>
                <a:pPr marL="0" indent="0" algn="ctr">
                  <a:buNone/>
                </a:pPr>
                <a:r>
                  <a:rPr lang="en-US" dirty="0"/>
                  <a:t>= </a:t>
                </a:r>
                <a14:m>
                  <m:oMath xmlns:m="http://schemas.openxmlformats.org/officeDocument/2006/math">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0</m:t>
                                  </m:r>
                                </m:e>
                              </m:mr>
                            </m:m>
                          </m:e>
                        </m:d>
                      </m:e>
                      <m:sup>
                        <m:r>
                          <a:rPr lang="en-US" b="0" i="1" smtClean="0">
                            <a:latin typeface="Cambria Math" panose="02040503050406030204" pitchFamily="18" charset="0"/>
                          </a:rPr>
                          <m:t>𝑛</m:t>
                        </m:r>
                        <m:r>
                          <a:rPr lang="en-US" b="0" i="1" smtClean="0">
                            <a:latin typeface="Cambria Math" panose="02040503050406030204" pitchFamily="18" charset="0"/>
                          </a:rPr>
                          <m:t>−1</m:t>
                        </m:r>
                      </m:sup>
                    </m:sSup>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0</m:t>
                            </m:r>
                          </m:e>
                        </m:eqArr>
                      </m:e>
                    </m:d>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51C57D94-0B2A-C918-DE17-0DB37ADD98E1}"/>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IN">
                    <a:noFill/>
                  </a:rPr>
                  <a:t> </a:t>
                </a:r>
              </a:p>
            </p:txBody>
          </p:sp>
        </mc:Fallback>
      </mc:AlternateContent>
    </p:spTree>
    <p:extLst>
      <p:ext uri="{BB962C8B-B14F-4D97-AF65-F5344CB8AC3E}">
        <p14:creationId xmlns:p14="http://schemas.microsoft.com/office/powerpoint/2010/main" val="10318773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94A9-741D-DE17-CFCB-0E22B5E625D3}"/>
              </a:ext>
            </a:extLst>
          </p:cNvPr>
          <p:cNvSpPr>
            <a:spLocks noGrp="1"/>
          </p:cNvSpPr>
          <p:nvPr>
            <p:ph type="title"/>
          </p:nvPr>
        </p:nvSpPr>
        <p:spPr/>
        <p:txBody>
          <a:bodyPr/>
          <a:lstStyle/>
          <a:p>
            <a:r>
              <a:rPr lang="en-US" dirty="0"/>
              <a:t>Fibonacci numbers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CFBBF5-8089-5E32-C3CD-D775F8DFBEC5}"/>
                  </a:ext>
                </a:extLst>
              </p:cNvPr>
              <p:cNvSpPr>
                <a:spLocks noGrp="1"/>
              </p:cNvSpPr>
              <p:nvPr>
                <p:ph idx="1"/>
              </p:nvPr>
            </p:nvSpPr>
            <p:spPr/>
            <p:txBody>
              <a:bodyPr/>
              <a:lstStyle/>
              <a:p>
                <a:r>
                  <a:rPr lang="en-US" dirty="0"/>
                  <a:t>Let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mr>
                        </m:m>
                      </m:e>
                    </m:d>
                  </m:oMath>
                </a14:m>
                <a:endParaRPr lang="en-US" b="0" dirty="0"/>
              </a:p>
              <a:p>
                <a:endParaRPr lang="en-US" b="0" dirty="0"/>
              </a:p>
              <a:p>
                <a:pPr marL="0" indent="0">
                  <a:buNone/>
                </a:pPr>
                <a14:m>
                  <m:oMathPara xmlns:m="http://schemas.openxmlformats.org/officeDocument/2006/math">
                    <m:oMathParaPr>
                      <m:jc m:val="left"/>
                    </m:oMathParaPr>
                    <m:oMath xmlns:m="http://schemas.openxmlformats.org/officeDocument/2006/math">
                      <m:d>
                        <m:dPr>
                          <m:begChr m:val="["/>
                          <m:endChr m:val="]"/>
                          <m:ctrlPr>
                            <a:rPr lang="en-IN"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IN" b="0" i="1" smtClean="0">
                                    <a:latin typeface="Cambria Math" panose="02040503050406030204" pitchFamily="18" charset="0"/>
                                  </a:rPr>
                                  <m:t>𝑓</m:t>
                                </m:r>
                                <m:d>
                                  <m:dPr>
                                    <m:ctrlPr>
                                      <a:rPr lang="en-IN" b="0" i="1" smtClean="0">
                                        <a:latin typeface="Cambria Math" panose="02040503050406030204" pitchFamily="18" charset="0"/>
                                      </a:rPr>
                                    </m:ctrlPr>
                                  </m:dPr>
                                  <m:e>
                                    <m:r>
                                      <m:rPr>
                                        <m:brk m:alnAt="7"/>
                                      </m:rPr>
                                      <a:rPr lang="en-IN" b="0" i="1" smtClean="0">
                                        <a:latin typeface="Cambria Math" panose="02040503050406030204" pitchFamily="18" charset="0"/>
                                      </a:rPr>
                                      <m:t>𝑛</m:t>
                                    </m:r>
                                  </m:e>
                                </m:d>
                              </m:e>
                            </m:mr>
                            <m:m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−1</m:t>
                                    </m:r>
                                  </m:e>
                                </m:d>
                              </m:e>
                            </m:mr>
                          </m:m>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0</m:t>
                              </m:r>
                            </m:e>
                          </m:eqArr>
                        </m:e>
                      </m:d>
                    </m:oMath>
                  </m:oMathPara>
                </a14:m>
                <a:endParaRPr lang="en-IN" dirty="0"/>
              </a:p>
              <a:p>
                <a:pPr marL="0" indent="0">
                  <a:buNone/>
                </a:pPr>
                <a:endParaRPr lang="en-IN" dirty="0"/>
              </a:p>
              <a:p>
                <a:pPr marL="0" indent="0">
                  <a:buNone/>
                </a:pPr>
                <a:r>
                  <a:rPr lang="en-IN" dirty="0"/>
                  <a:t>How to compute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r>
                  <a:rPr lang="en-IN" dirty="0"/>
                  <a:t> fast?</a:t>
                </a:r>
              </a:p>
            </p:txBody>
          </p:sp>
        </mc:Choice>
        <mc:Fallback xmlns="">
          <p:sp>
            <p:nvSpPr>
              <p:cNvPr id="3" name="Content Placeholder 2">
                <a:extLst>
                  <a:ext uri="{FF2B5EF4-FFF2-40B4-BE49-F238E27FC236}">
                    <a16:creationId xmlns:a16="http://schemas.microsoft.com/office/drawing/2014/main" id="{B3CFBBF5-8089-5E32-C3CD-D775F8DFBEC5}"/>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E3F7959-64D1-D015-2730-01193E7882D0}"/>
                  </a:ext>
                </a:extLst>
              </p14:cNvPr>
              <p14:cNvContentPartPr/>
              <p14:nvPr/>
            </p14:nvContentPartPr>
            <p14:xfrm>
              <a:off x="5595480" y="1630800"/>
              <a:ext cx="5522760" cy="1628640"/>
            </p14:xfrm>
          </p:contentPart>
        </mc:Choice>
        <mc:Fallback xmlns="">
          <p:pic>
            <p:nvPicPr>
              <p:cNvPr id="4" name="Ink 3">
                <a:extLst>
                  <a:ext uri="{FF2B5EF4-FFF2-40B4-BE49-F238E27FC236}">
                    <a16:creationId xmlns:a16="http://schemas.microsoft.com/office/drawing/2014/main" id="{2E3F7959-64D1-D015-2730-01193E7882D0}"/>
                  </a:ext>
                </a:extLst>
              </p:cNvPr>
              <p:cNvPicPr/>
              <p:nvPr/>
            </p:nvPicPr>
            <p:blipFill>
              <a:blip r:embed="rId4"/>
              <a:stretch>
                <a:fillRect/>
              </a:stretch>
            </p:blipFill>
            <p:spPr>
              <a:xfrm>
                <a:off x="5586120" y="1621440"/>
                <a:ext cx="5541480" cy="1647360"/>
              </a:xfrm>
              <a:prstGeom prst="rect">
                <a:avLst/>
              </a:prstGeom>
            </p:spPr>
          </p:pic>
        </mc:Fallback>
      </mc:AlternateContent>
    </p:spTree>
    <p:extLst>
      <p:ext uri="{BB962C8B-B14F-4D97-AF65-F5344CB8AC3E}">
        <p14:creationId xmlns:p14="http://schemas.microsoft.com/office/powerpoint/2010/main" val="10144112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6930-9791-305E-5466-859260E1F551}"/>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F8F7A53E-4233-4540-A1CF-EC2B6C62F569}"/>
              </a:ext>
            </a:extLst>
          </p:cNvPr>
          <p:cNvSpPr txBox="1"/>
          <p:nvPr/>
        </p:nvSpPr>
        <p:spPr>
          <a:xfrm>
            <a:off x="664945" y="1434163"/>
            <a:ext cx="6785008"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6" name="TextBox 5">
            <a:extLst>
              <a:ext uri="{FF2B5EF4-FFF2-40B4-BE49-F238E27FC236}">
                <a16:creationId xmlns:a16="http://schemas.microsoft.com/office/drawing/2014/main" id="{361EA48B-DCB6-4435-590C-F6554CB24028}"/>
              </a:ext>
            </a:extLst>
          </p:cNvPr>
          <p:cNvSpPr txBox="1"/>
          <p:nvPr/>
        </p:nvSpPr>
        <p:spPr>
          <a:xfrm>
            <a:off x="7305579" y="1656369"/>
            <a:ext cx="4697123" cy="397031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&lt;= 1) {</a:t>
            </a:r>
          </a:p>
          <a:p>
            <a:r>
              <a:rPr lang="en-US" dirty="0">
                <a:latin typeface="Consolas" panose="020B0609020204030204" pitchFamily="49" charset="0"/>
              </a:rPr>
              <a:t>    return n;</a:t>
            </a:r>
          </a:p>
          <a:p>
            <a:r>
              <a:rPr lang="en-US" dirty="0">
                <a:latin typeface="Consolas" panose="020B0609020204030204" pitchFamily="49" charset="0"/>
              </a:rPr>
              <a:t>  }</a:t>
            </a:r>
          </a:p>
          <a:p>
            <a:r>
              <a:rPr lang="pt-BR" dirty="0">
                <a:latin typeface="Consolas" panose="020B0609020204030204" pitchFamily="49" charset="0"/>
              </a:rPr>
              <a:t>  int A[2][2];</a:t>
            </a:r>
          </a:p>
          <a:p>
            <a:r>
              <a:rPr lang="pt-BR" dirty="0">
                <a:latin typeface="Consolas" panose="020B0609020204030204" pitchFamily="49" charset="0"/>
              </a:rPr>
              <a:t>  int R[2][2];</a:t>
            </a:r>
          </a:p>
          <a:p>
            <a:endParaRPr lang="pt-BR" dirty="0">
              <a:latin typeface="Consolas" panose="020B0609020204030204" pitchFamily="49" charset="0"/>
            </a:endParaRPr>
          </a:p>
          <a:p>
            <a:r>
              <a:rPr lang="pt-BR" dirty="0">
                <a:latin typeface="Consolas" panose="020B0609020204030204" pitchFamily="49" charset="0"/>
              </a:rPr>
              <a:t>  A[0][0] = 1; A[0][1] = 1;</a:t>
            </a:r>
          </a:p>
          <a:p>
            <a:r>
              <a:rPr lang="pt-BR" dirty="0">
                <a:latin typeface="Consolas" panose="020B0609020204030204" pitchFamily="49" charset="0"/>
              </a:rPr>
              <a:t>  A[1][0] = 1; A[1][1] = 0;</a:t>
            </a:r>
          </a:p>
          <a:p>
            <a:endParaRPr lang="pt-BR" dirty="0">
              <a:latin typeface="Consolas" panose="020B0609020204030204" pitchFamily="49" charset="0"/>
            </a:endParaRPr>
          </a:p>
          <a:p>
            <a:r>
              <a:rPr lang="pt-BR" dirty="0">
                <a:latin typeface="Consolas" panose="020B0609020204030204" pitchFamily="49" charset="0"/>
              </a:rPr>
              <a:t>  mul(A, R, n-1);</a:t>
            </a:r>
          </a:p>
          <a:p>
            <a:r>
              <a:rPr lang="pt-BR" dirty="0">
                <a:solidFill>
                  <a:srgbClr val="FF0000"/>
                </a:solidFill>
                <a:latin typeface="Consolas" panose="020B0609020204030204" pitchFamily="49" charset="0"/>
              </a:rPr>
              <a:t>  // R contains A</a:t>
            </a:r>
            <a:r>
              <a:rPr lang="pt-BR" baseline="30000" dirty="0">
                <a:solidFill>
                  <a:srgbClr val="FF0000"/>
                </a:solidFill>
                <a:latin typeface="Consolas" panose="020B0609020204030204" pitchFamily="49" charset="0"/>
              </a:rPr>
              <a:t>n-1</a:t>
            </a:r>
            <a:endParaRPr lang="pt-BR" dirty="0">
              <a:solidFill>
                <a:srgbClr val="FF0000"/>
              </a:solidFill>
              <a:latin typeface="Consolas" panose="020B0609020204030204" pitchFamily="49" charset="0"/>
            </a:endParaRPr>
          </a:p>
          <a:p>
            <a:r>
              <a:rPr lang="pt-BR" dirty="0">
                <a:latin typeface="Consolas" panose="020B0609020204030204" pitchFamily="49" charset="0"/>
              </a:rPr>
              <a:t>  return R[0][0];</a:t>
            </a:r>
          </a:p>
          <a:p>
            <a:r>
              <a:rPr lang="pt-BR" dirty="0">
                <a:latin typeface="Consolas" panose="020B0609020204030204" pitchFamily="49" charset="0"/>
              </a:rPr>
              <a:t>}</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D0DB413-C601-6D7F-68CB-9D5FA4180321}"/>
                  </a:ext>
                </a:extLst>
              </p14:cNvPr>
              <p14:cNvContentPartPr/>
              <p14:nvPr/>
            </p14:nvContentPartPr>
            <p14:xfrm>
              <a:off x="554400" y="1956240"/>
              <a:ext cx="9039600" cy="3710160"/>
            </p14:xfrm>
          </p:contentPart>
        </mc:Choice>
        <mc:Fallback xmlns="">
          <p:pic>
            <p:nvPicPr>
              <p:cNvPr id="3" name="Ink 2">
                <a:extLst>
                  <a:ext uri="{FF2B5EF4-FFF2-40B4-BE49-F238E27FC236}">
                    <a16:creationId xmlns:a16="http://schemas.microsoft.com/office/drawing/2014/main" id="{0D0DB413-C601-6D7F-68CB-9D5FA4180321}"/>
                  </a:ext>
                </a:extLst>
              </p:cNvPr>
              <p:cNvPicPr/>
              <p:nvPr/>
            </p:nvPicPr>
            <p:blipFill>
              <a:blip r:embed="rId4"/>
              <a:stretch>
                <a:fillRect/>
              </a:stretch>
            </p:blipFill>
            <p:spPr>
              <a:xfrm>
                <a:off x="545040" y="1946880"/>
                <a:ext cx="9058320" cy="3728880"/>
              </a:xfrm>
              <a:prstGeom prst="rect">
                <a:avLst/>
              </a:prstGeom>
            </p:spPr>
          </p:pic>
        </mc:Fallback>
      </mc:AlternateContent>
    </p:spTree>
    <p:extLst>
      <p:ext uri="{BB962C8B-B14F-4D97-AF65-F5344CB8AC3E}">
        <p14:creationId xmlns:p14="http://schemas.microsoft.com/office/powerpoint/2010/main" val="33592877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Fibonacci numbers</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2920168" cy="369332"/>
          </a:xfrm>
          <a:prstGeom prst="rect">
            <a:avLst/>
          </a:prstGeom>
          <a:noFill/>
        </p:spPr>
        <p:txBody>
          <a:bodyPr wrap="square" rtlCol="0">
            <a:spAutoFit/>
          </a:bodyPr>
          <a:lstStyle/>
          <a:p>
            <a:r>
              <a:rPr lang="en-IN" dirty="0"/>
              <a:t>mul2 implementation?</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BD916EF-2FED-405D-AB54-EA1380326BC1}"/>
                  </a:ext>
                </a:extLst>
              </p14:cNvPr>
              <p14:cNvContentPartPr/>
              <p14:nvPr/>
            </p14:nvContentPartPr>
            <p14:xfrm>
              <a:off x="661680" y="1783080"/>
              <a:ext cx="6279480" cy="4826160"/>
            </p14:xfrm>
          </p:contentPart>
        </mc:Choice>
        <mc:Fallback xmlns="">
          <p:pic>
            <p:nvPicPr>
              <p:cNvPr id="3" name="Ink 2">
                <a:extLst>
                  <a:ext uri="{FF2B5EF4-FFF2-40B4-BE49-F238E27FC236}">
                    <a16:creationId xmlns:a16="http://schemas.microsoft.com/office/drawing/2014/main" id="{8BD916EF-2FED-405D-AB54-EA1380326BC1}"/>
                  </a:ext>
                </a:extLst>
              </p:cNvPr>
              <p:cNvPicPr/>
              <p:nvPr/>
            </p:nvPicPr>
            <p:blipFill>
              <a:blip r:embed="rId3"/>
              <a:stretch>
                <a:fillRect/>
              </a:stretch>
            </p:blipFill>
            <p:spPr>
              <a:xfrm>
                <a:off x="652320" y="1773720"/>
                <a:ext cx="6298200" cy="4844880"/>
              </a:xfrm>
              <a:prstGeom prst="rect">
                <a:avLst/>
              </a:prstGeom>
            </p:spPr>
          </p:pic>
        </mc:Fallback>
      </mc:AlternateContent>
    </p:spTree>
    <p:extLst>
      <p:ext uri="{BB962C8B-B14F-4D97-AF65-F5344CB8AC3E}">
        <p14:creationId xmlns:p14="http://schemas.microsoft.com/office/powerpoint/2010/main" val="6264258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Fibonacci numbers</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909476" cy="369332"/>
          </a:xfrm>
          <a:prstGeom prst="rect">
            <a:avLst/>
          </a:prstGeom>
          <a:noFill/>
        </p:spPr>
        <p:txBody>
          <a:bodyPr wrap="square" rtlCol="0">
            <a:spAutoFit/>
          </a:bodyPr>
          <a:lstStyle/>
          <a:p>
            <a:r>
              <a:rPr lang="en-IN" dirty="0"/>
              <a:t>fib(31)</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21692AE-B902-670D-AA5D-CF93175F357E}"/>
                  </a:ext>
                </a:extLst>
              </p14:cNvPr>
              <p14:cNvContentPartPr/>
              <p14:nvPr/>
            </p14:nvContentPartPr>
            <p14:xfrm>
              <a:off x="584280" y="1366200"/>
              <a:ext cx="8970480" cy="4654440"/>
            </p14:xfrm>
          </p:contentPart>
        </mc:Choice>
        <mc:Fallback xmlns="">
          <p:pic>
            <p:nvPicPr>
              <p:cNvPr id="3" name="Ink 2">
                <a:extLst>
                  <a:ext uri="{FF2B5EF4-FFF2-40B4-BE49-F238E27FC236}">
                    <a16:creationId xmlns:a16="http://schemas.microsoft.com/office/drawing/2014/main" id="{021692AE-B902-670D-AA5D-CF93175F357E}"/>
                  </a:ext>
                </a:extLst>
              </p:cNvPr>
              <p:cNvPicPr/>
              <p:nvPr/>
            </p:nvPicPr>
            <p:blipFill>
              <a:blip r:embed="rId3"/>
              <a:stretch>
                <a:fillRect/>
              </a:stretch>
            </p:blipFill>
            <p:spPr>
              <a:xfrm>
                <a:off x="574920" y="1356840"/>
                <a:ext cx="8989200" cy="4673160"/>
              </a:xfrm>
              <a:prstGeom prst="rect">
                <a:avLst/>
              </a:prstGeom>
            </p:spPr>
          </p:pic>
        </mc:Fallback>
      </mc:AlternateContent>
    </p:spTree>
    <p:extLst>
      <p:ext uri="{BB962C8B-B14F-4D97-AF65-F5344CB8AC3E}">
        <p14:creationId xmlns:p14="http://schemas.microsoft.com/office/powerpoint/2010/main" val="22485226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Fibonacci numbers</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909476" cy="369332"/>
          </a:xfrm>
          <a:prstGeom prst="rect">
            <a:avLst/>
          </a:prstGeom>
          <a:noFill/>
        </p:spPr>
        <p:txBody>
          <a:bodyPr wrap="square" rtlCol="0">
            <a:spAutoFit/>
          </a:bodyPr>
          <a:lstStyle/>
          <a:p>
            <a:r>
              <a:rPr lang="en-IN" dirty="0"/>
              <a:t>fib(31)</a:t>
            </a:r>
          </a:p>
        </p:txBody>
      </p:sp>
    </p:spTree>
    <p:extLst>
      <p:ext uri="{BB962C8B-B14F-4D97-AF65-F5344CB8AC3E}">
        <p14:creationId xmlns:p14="http://schemas.microsoft.com/office/powerpoint/2010/main" val="18727245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Fibonacci numbers</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5" name="Rectangle 4">
            <a:extLst>
              <a:ext uri="{FF2B5EF4-FFF2-40B4-BE49-F238E27FC236}">
                <a16:creationId xmlns:a16="http://schemas.microsoft.com/office/drawing/2014/main" id="{38CADC2C-32A6-FAAF-4D59-18E2D4DDE44E}"/>
              </a:ext>
            </a:extLst>
          </p:cNvPr>
          <p:cNvSpPr/>
          <p:nvPr/>
        </p:nvSpPr>
        <p:spPr>
          <a:xfrm>
            <a:off x="560435" y="22319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30)</a:t>
            </a:r>
          </a:p>
        </p:txBody>
      </p: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909476" cy="369332"/>
          </a:xfrm>
          <a:prstGeom prst="rect">
            <a:avLst/>
          </a:prstGeom>
          <a:noFill/>
        </p:spPr>
        <p:txBody>
          <a:bodyPr wrap="square" rtlCol="0">
            <a:spAutoFit/>
          </a:bodyPr>
          <a:lstStyle/>
          <a:p>
            <a:r>
              <a:rPr lang="en-IN" dirty="0"/>
              <a:t>fib(31)</a:t>
            </a:r>
          </a:p>
        </p:txBody>
      </p:sp>
      <p:cxnSp>
        <p:nvCxnSpPr>
          <p:cNvPr id="75" name="Connector: Elbow 74">
            <a:extLst>
              <a:ext uri="{FF2B5EF4-FFF2-40B4-BE49-F238E27FC236}">
                <a16:creationId xmlns:a16="http://schemas.microsoft.com/office/drawing/2014/main" id="{6EB86267-3EEC-DFC4-E7BD-CBEC3025AE71}"/>
              </a:ext>
            </a:extLst>
          </p:cNvPr>
          <p:cNvCxnSpPr>
            <a:cxnSpLocks/>
            <a:stCxn id="73" idx="2"/>
            <a:endCxn id="5" idx="0"/>
          </p:cNvCxnSpPr>
          <p:nvPr/>
        </p:nvCxnSpPr>
        <p:spPr>
          <a:xfrm rot="16200000" flipH="1">
            <a:off x="844659" y="1881961"/>
            <a:ext cx="471326" cy="228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D0B7094-9F86-A3AE-B0DD-976E68C16E19}"/>
              </a:ext>
            </a:extLst>
          </p:cNvPr>
          <p:cNvSpPr txBox="1"/>
          <p:nvPr/>
        </p:nvSpPr>
        <p:spPr>
          <a:xfrm>
            <a:off x="943892" y="1686227"/>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29764894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Fibonacci numbers</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5" name="Rectangle 4">
            <a:extLst>
              <a:ext uri="{FF2B5EF4-FFF2-40B4-BE49-F238E27FC236}">
                <a16:creationId xmlns:a16="http://schemas.microsoft.com/office/drawing/2014/main" id="{38CADC2C-32A6-FAAF-4D59-18E2D4DDE44E}"/>
              </a:ext>
            </a:extLst>
          </p:cNvPr>
          <p:cNvSpPr/>
          <p:nvPr/>
        </p:nvSpPr>
        <p:spPr>
          <a:xfrm>
            <a:off x="560435" y="22319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30)</a:t>
            </a:r>
          </a:p>
        </p:txBody>
      </p:sp>
      <p:sp>
        <p:nvSpPr>
          <p:cNvPr id="21" name="TextBox 20">
            <a:extLst>
              <a:ext uri="{FF2B5EF4-FFF2-40B4-BE49-F238E27FC236}">
                <a16:creationId xmlns:a16="http://schemas.microsoft.com/office/drawing/2014/main" id="{CD5A6D5B-70F3-656B-EC0E-1B0CB3A6FDE4}"/>
              </a:ext>
            </a:extLst>
          </p:cNvPr>
          <p:cNvSpPr txBox="1"/>
          <p:nvPr/>
        </p:nvSpPr>
        <p:spPr>
          <a:xfrm>
            <a:off x="1873042" y="2104099"/>
            <a:ext cx="1366684" cy="369332"/>
          </a:xfrm>
          <a:prstGeom prst="rect">
            <a:avLst/>
          </a:prstGeom>
          <a:noFill/>
        </p:spPr>
        <p:txBody>
          <a:bodyPr wrap="square" rtlCol="0">
            <a:spAutoFit/>
          </a:bodyPr>
          <a:lstStyle/>
          <a:p>
            <a:r>
              <a:rPr lang="en-IN" dirty="0"/>
              <a:t>calls</a:t>
            </a:r>
          </a:p>
        </p:txBody>
      </p:sp>
      <p:sp>
        <p:nvSpPr>
          <p:cNvPr id="33" name="Rectangle 32">
            <a:extLst>
              <a:ext uri="{FF2B5EF4-FFF2-40B4-BE49-F238E27FC236}">
                <a16:creationId xmlns:a16="http://schemas.microsoft.com/office/drawing/2014/main" id="{0890269A-21E1-615D-160D-DDCA006B7771}"/>
              </a:ext>
            </a:extLst>
          </p:cNvPr>
          <p:cNvSpPr/>
          <p:nvPr/>
        </p:nvSpPr>
        <p:spPr>
          <a:xfrm>
            <a:off x="1705895" y="3023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15)</a:t>
            </a:r>
          </a:p>
        </p:txBody>
      </p:sp>
      <p:cxnSp>
        <p:nvCxnSpPr>
          <p:cNvPr id="39" name="Connector: Elbow 38">
            <a:extLst>
              <a:ext uri="{FF2B5EF4-FFF2-40B4-BE49-F238E27FC236}">
                <a16:creationId xmlns:a16="http://schemas.microsoft.com/office/drawing/2014/main" id="{2D9D5562-9F6A-13DD-28E1-F308511C8488}"/>
              </a:ext>
            </a:extLst>
          </p:cNvPr>
          <p:cNvCxnSpPr>
            <a:stCxn id="5" idx="3"/>
            <a:endCxn id="33" idx="0"/>
          </p:cNvCxnSpPr>
          <p:nvPr/>
        </p:nvCxnSpPr>
        <p:spPr>
          <a:xfrm>
            <a:off x="1828798" y="2433481"/>
            <a:ext cx="511279" cy="5899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909476" cy="369332"/>
          </a:xfrm>
          <a:prstGeom prst="rect">
            <a:avLst/>
          </a:prstGeom>
          <a:noFill/>
        </p:spPr>
        <p:txBody>
          <a:bodyPr wrap="square" rtlCol="0">
            <a:spAutoFit/>
          </a:bodyPr>
          <a:lstStyle/>
          <a:p>
            <a:r>
              <a:rPr lang="en-IN" dirty="0"/>
              <a:t>fib(31)</a:t>
            </a:r>
          </a:p>
        </p:txBody>
      </p:sp>
      <p:cxnSp>
        <p:nvCxnSpPr>
          <p:cNvPr id="75" name="Connector: Elbow 74">
            <a:extLst>
              <a:ext uri="{FF2B5EF4-FFF2-40B4-BE49-F238E27FC236}">
                <a16:creationId xmlns:a16="http://schemas.microsoft.com/office/drawing/2014/main" id="{6EB86267-3EEC-DFC4-E7BD-CBEC3025AE71}"/>
              </a:ext>
            </a:extLst>
          </p:cNvPr>
          <p:cNvCxnSpPr>
            <a:cxnSpLocks/>
            <a:stCxn id="73" idx="2"/>
            <a:endCxn id="5" idx="0"/>
          </p:cNvCxnSpPr>
          <p:nvPr/>
        </p:nvCxnSpPr>
        <p:spPr>
          <a:xfrm rot="16200000" flipH="1">
            <a:off x="844659" y="1881961"/>
            <a:ext cx="471326" cy="228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D0B7094-9F86-A3AE-B0DD-976E68C16E19}"/>
              </a:ext>
            </a:extLst>
          </p:cNvPr>
          <p:cNvSpPr txBox="1"/>
          <p:nvPr/>
        </p:nvSpPr>
        <p:spPr>
          <a:xfrm>
            <a:off x="943892" y="1686227"/>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21468437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Fibonacci numbers</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5" name="Rectangle 4">
            <a:extLst>
              <a:ext uri="{FF2B5EF4-FFF2-40B4-BE49-F238E27FC236}">
                <a16:creationId xmlns:a16="http://schemas.microsoft.com/office/drawing/2014/main" id="{38CADC2C-32A6-FAAF-4D59-18E2D4DDE44E}"/>
              </a:ext>
            </a:extLst>
          </p:cNvPr>
          <p:cNvSpPr/>
          <p:nvPr/>
        </p:nvSpPr>
        <p:spPr>
          <a:xfrm>
            <a:off x="560435" y="22319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30)</a:t>
            </a:r>
          </a:p>
        </p:txBody>
      </p:sp>
      <p:sp>
        <p:nvSpPr>
          <p:cNvPr id="21" name="TextBox 20">
            <a:extLst>
              <a:ext uri="{FF2B5EF4-FFF2-40B4-BE49-F238E27FC236}">
                <a16:creationId xmlns:a16="http://schemas.microsoft.com/office/drawing/2014/main" id="{CD5A6D5B-70F3-656B-EC0E-1B0CB3A6FDE4}"/>
              </a:ext>
            </a:extLst>
          </p:cNvPr>
          <p:cNvSpPr txBox="1"/>
          <p:nvPr/>
        </p:nvSpPr>
        <p:spPr>
          <a:xfrm>
            <a:off x="1873042" y="2104099"/>
            <a:ext cx="1366684" cy="369332"/>
          </a:xfrm>
          <a:prstGeom prst="rect">
            <a:avLst/>
          </a:prstGeom>
          <a:noFill/>
        </p:spPr>
        <p:txBody>
          <a:bodyPr wrap="square" rtlCol="0">
            <a:spAutoFit/>
          </a:bodyPr>
          <a:lstStyle/>
          <a:p>
            <a:r>
              <a:rPr lang="en-IN" dirty="0"/>
              <a:t>calls</a:t>
            </a:r>
          </a:p>
        </p:txBody>
      </p:sp>
      <p:sp>
        <p:nvSpPr>
          <p:cNvPr id="33" name="Rectangle 32">
            <a:extLst>
              <a:ext uri="{FF2B5EF4-FFF2-40B4-BE49-F238E27FC236}">
                <a16:creationId xmlns:a16="http://schemas.microsoft.com/office/drawing/2014/main" id="{0890269A-21E1-615D-160D-DDCA006B7771}"/>
              </a:ext>
            </a:extLst>
          </p:cNvPr>
          <p:cNvSpPr/>
          <p:nvPr/>
        </p:nvSpPr>
        <p:spPr>
          <a:xfrm>
            <a:off x="1705895" y="3023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15)</a:t>
            </a:r>
          </a:p>
        </p:txBody>
      </p:sp>
      <p:sp>
        <p:nvSpPr>
          <p:cNvPr id="34" name="Rectangle 33">
            <a:extLst>
              <a:ext uri="{FF2B5EF4-FFF2-40B4-BE49-F238E27FC236}">
                <a16:creationId xmlns:a16="http://schemas.microsoft.com/office/drawing/2014/main" id="{E99AE73B-8752-E844-B8C4-42FC186D743A}"/>
              </a:ext>
            </a:extLst>
          </p:cNvPr>
          <p:cNvSpPr/>
          <p:nvPr/>
        </p:nvSpPr>
        <p:spPr>
          <a:xfrm>
            <a:off x="2871020" y="3795253"/>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7)</a:t>
            </a:r>
          </a:p>
        </p:txBody>
      </p:sp>
      <p:cxnSp>
        <p:nvCxnSpPr>
          <p:cNvPr id="39" name="Connector: Elbow 38">
            <a:extLst>
              <a:ext uri="{FF2B5EF4-FFF2-40B4-BE49-F238E27FC236}">
                <a16:creationId xmlns:a16="http://schemas.microsoft.com/office/drawing/2014/main" id="{2D9D5562-9F6A-13DD-28E1-F308511C8488}"/>
              </a:ext>
            </a:extLst>
          </p:cNvPr>
          <p:cNvCxnSpPr>
            <a:stCxn id="5" idx="3"/>
            <a:endCxn id="33" idx="0"/>
          </p:cNvCxnSpPr>
          <p:nvPr/>
        </p:nvCxnSpPr>
        <p:spPr>
          <a:xfrm>
            <a:off x="1828798" y="2433481"/>
            <a:ext cx="511279" cy="5899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FEBA286-606C-C07F-863D-229A1CBE798D}"/>
              </a:ext>
            </a:extLst>
          </p:cNvPr>
          <p:cNvCxnSpPr>
            <a:stCxn id="33" idx="3"/>
            <a:endCxn id="34" idx="0"/>
          </p:cNvCxnSpPr>
          <p:nvPr/>
        </p:nvCxnSpPr>
        <p:spPr>
          <a:xfrm>
            <a:off x="2974258" y="3224981"/>
            <a:ext cx="530944" cy="57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6538B8E-44A8-9EDA-396E-CA12781A9EF4}"/>
              </a:ext>
            </a:extLst>
          </p:cNvPr>
          <p:cNvSpPr txBox="1"/>
          <p:nvPr/>
        </p:nvSpPr>
        <p:spPr>
          <a:xfrm>
            <a:off x="3048000" y="2934926"/>
            <a:ext cx="1366684" cy="369332"/>
          </a:xfrm>
          <a:prstGeom prst="rect">
            <a:avLst/>
          </a:prstGeom>
          <a:noFill/>
        </p:spPr>
        <p:txBody>
          <a:bodyPr wrap="square" rtlCol="0">
            <a:spAutoFit/>
          </a:bodyPr>
          <a:lstStyle/>
          <a:p>
            <a:r>
              <a:rPr lang="en-IN" dirty="0"/>
              <a:t>calls</a:t>
            </a:r>
          </a:p>
        </p:txBody>
      </p: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909476" cy="369332"/>
          </a:xfrm>
          <a:prstGeom prst="rect">
            <a:avLst/>
          </a:prstGeom>
          <a:noFill/>
        </p:spPr>
        <p:txBody>
          <a:bodyPr wrap="square" rtlCol="0">
            <a:spAutoFit/>
          </a:bodyPr>
          <a:lstStyle/>
          <a:p>
            <a:r>
              <a:rPr lang="en-IN" dirty="0"/>
              <a:t>fib(31)</a:t>
            </a:r>
          </a:p>
        </p:txBody>
      </p:sp>
      <p:cxnSp>
        <p:nvCxnSpPr>
          <p:cNvPr id="75" name="Connector: Elbow 74">
            <a:extLst>
              <a:ext uri="{FF2B5EF4-FFF2-40B4-BE49-F238E27FC236}">
                <a16:creationId xmlns:a16="http://schemas.microsoft.com/office/drawing/2014/main" id="{6EB86267-3EEC-DFC4-E7BD-CBEC3025AE71}"/>
              </a:ext>
            </a:extLst>
          </p:cNvPr>
          <p:cNvCxnSpPr>
            <a:cxnSpLocks/>
            <a:stCxn id="73" idx="2"/>
            <a:endCxn id="5" idx="0"/>
          </p:cNvCxnSpPr>
          <p:nvPr/>
        </p:nvCxnSpPr>
        <p:spPr>
          <a:xfrm rot="16200000" flipH="1">
            <a:off x="844659" y="1881961"/>
            <a:ext cx="471326" cy="228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D0B7094-9F86-A3AE-B0DD-976E68C16E19}"/>
              </a:ext>
            </a:extLst>
          </p:cNvPr>
          <p:cNvSpPr txBox="1"/>
          <p:nvPr/>
        </p:nvSpPr>
        <p:spPr>
          <a:xfrm>
            <a:off x="943892" y="1686227"/>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24269996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Fibonacci numbers</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5" name="Rectangle 4">
            <a:extLst>
              <a:ext uri="{FF2B5EF4-FFF2-40B4-BE49-F238E27FC236}">
                <a16:creationId xmlns:a16="http://schemas.microsoft.com/office/drawing/2014/main" id="{38CADC2C-32A6-FAAF-4D59-18E2D4DDE44E}"/>
              </a:ext>
            </a:extLst>
          </p:cNvPr>
          <p:cNvSpPr/>
          <p:nvPr/>
        </p:nvSpPr>
        <p:spPr>
          <a:xfrm>
            <a:off x="560435" y="22319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30)</a:t>
            </a:r>
          </a:p>
        </p:txBody>
      </p:sp>
      <p:sp>
        <p:nvSpPr>
          <p:cNvPr id="21" name="TextBox 20">
            <a:extLst>
              <a:ext uri="{FF2B5EF4-FFF2-40B4-BE49-F238E27FC236}">
                <a16:creationId xmlns:a16="http://schemas.microsoft.com/office/drawing/2014/main" id="{CD5A6D5B-70F3-656B-EC0E-1B0CB3A6FDE4}"/>
              </a:ext>
            </a:extLst>
          </p:cNvPr>
          <p:cNvSpPr txBox="1"/>
          <p:nvPr/>
        </p:nvSpPr>
        <p:spPr>
          <a:xfrm>
            <a:off x="1873042" y="2104099"/>
            <a:ext cx="1366684" cy="369332"/>
          </a:xfrm>
          <a:prstGeom prst="rect">
            <a:avLst/>
          </a:prstGeom>
          <a:noFill/>
        </p:spPr>
        <p:txBody>
          <a:bodyPr wrap="square" rtlCol="0">
            <a:spAutoFit/>
          </a:bodyPr>
          <a:lstStyle/>
          <a:p>
            <a:r>
              <a:rPr lang="en-IN" dirty="0"/>
              <a:t>calls</a:t>
            </a:r>
          </a:p>
        </p:txBody>
      </p:sp>
      <p:sp>
        <p:nvSpPr>
          <p:cNvPr id="33" name="Rectangle 32">
            <a:extLst>
              <a:ext uri="{FF2B5EF4-FFF2-40B4-BE49-F238E27FC236}">
                <a16:creationId xmlns:a16="http://schemas.microsoft.com/office/drawing/2014/main" id="{0890269A-21E1-615D-160D-DDCA006B7771}"/>
              </a:ext>
            </a:extLst>
          </p:cNvPr>
          <p:cNvSpPr/>
          <p:nvPr/>
        </p:nvSpPr>
        <p:spPr>
          <a:xfrm>
            <a:off x="1705895" y="3023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15)</a:t>
            </a:r>
          </a:p>
        </p:txBody>
      </p:sp>
      <p:sp>
        <p:nvSpPr>
          <p:cNvPr id="34" name="Rectangle 33">
            <a:extLst>
              <a:ext uri="{FF2B5EF4-FFF2-40B4-BE49-F238E27FC236}">
                <a16:creationId xmlns:a16="http://schemas.microsoft.com/office/drawing/2014/main" id="{E99AE73B-8752-E844-B8C4-42FC186D743A}"/>
              </a:ext>
            </a:extLst>
          </p:cNvPr>
          <p:cNvSpPr/>
          <p:nvPr/>
        </p:nvSpPr>
        <p:spPr>
          <a:xfrm>
            <a:off x="2871020" y="3795253"/>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7)</a:t>
            </a:r>
          </a:p>
        </p:txBody>
      </p:sp>
      <p:sp>
        <p:nvSpPr>
          <p:cNvPr id="35" name="Rectangle 34">
            <a:extLst>
              <a:ext uri="{FF2B5EF4-FFF2-40B4-BE49-F238E27FC236}">
                <a16:creationId xmlns:a16="http://schemas.microsoft.com/office/drawing/2014/main" id="{F17B4B22-A5C7-19C7-B819-F132391FAEB6}"/>
              </a:ext>
            </a:extLst>
          </p:cNvPr>
          <p:cNvSpPr/>
          <p:nvPr/>
        </p:nvSpPr>
        <p:spPr>
          <a:xfrm>
            <a:off x="3977149" y="4547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a:t>
            </a:r>
          </a:p>
        </p:txBody>
      </p:sp>
      <p:cxnSp>
        <p:nvCxnSpPr>
          <p:cNvPr id="39" name="Connector: Elbow 38">
            <a:extLst>
              <a:ext uri="{FF2B5EF4-FFF2-40B4-BE49-F238E27FC236}">
                <a16:creationId xmlns:a16="http://schemas.microsoft.com/office/drawing/2014/main" id="{2D9D5562-9F6A-13DD-28E1-F308511C8488}"/>
              </a:ext>
            </a:extLst>
          </p:cNvPr>
          <p:cNvCxnSpPr>
            <a:stCxn id="5" idx="3"/>
            <a:endCxn id="33" idx="0"/>
          </p:cNvCxnSpPr>
          <p:nvPr/>
        </p:nvCxnSpPr>
        <p:spPr>
          <a:xfrm>
            <a:off x="1828798" y="2433481"/>
            <a:ext cx="511279" cy="5899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FEBA286-606C-C07F-863D-229A1CBE798D}"/>
              </a:ext>
            </a:extLst>
          </p:cNvPr>
          <p:cNvCxnSpPr>
            <a:stCxn id="33" idx="3"/>
            <a:endCxn id="34" idx="0"/>
          </p:cNvCxnSpPr>
          <p:nvPr/>
        </p:nvCxnSpPr>
        <p:spPr>
          <a:xfrm>
            <a:off x="2974258" y="3224981"/>
            <a:ext cx="530944" cy="57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DDDF5809-7AF7-CFA9-46CC-62D4B7214CC8}"/>
              </a:ext>
            </a:extLst>
          </p:cNvPr>
          <p:cNvCxnSpPr>
            <a:stCxn id="34" idx="3"/>
            <a:endCxn id="35" idx="0"/>
          </p:cNvCxnSpPr>
          <p:nvPr/>
        </p:nvCxnSpPr>
        <p:spPr>
          <a:xfrm>
            <a:off x="4139383" y="3996815"/>
            <a:ext cx="471948" cy="550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6538B8E-44A8-9EDA-396E-CA12781A9EF4}"/>
              </a:ext>
            </a:extLst>
          </p:cNvPr>
          <p:cNvSpPr txBox="1"/>
          <p:nvPr/>
        </p:nvSpPr>
        <p:spPr>
          <a:xfrm>
            <a:off x="3048000" y="2934926"/>
            <a:ext cx="1366684" cy="369332"/>
          </a:xfrm>
          <a:prstGeom prst="rect">
            <a:avLst/>
          </a:prstGeom>
          <a:noFill/>
        </p:spPr>
        <p:txBody>
          <a:bodyPr wrap="square" rtlCol="0">
            <a:spAutoFit/>
          </a:bodyPr>
          <a:lstStyle/>
          <a:p>
            <a:r>
              <a:rPr lang="en-IN" dirty="0"/>
              <a:t>calls</a:t>
            </a:r>
          </a:p>
        </p:txBody>
      </p:sp>
      <p:sp>
        <p:nvSpPr>
          <p:cNvPr id="59" name="TextBox 58">
            <a:extLst>
              <a:ext uri="{FF2B5EF4-FFF2-40B4-BE49-F238E27FC236}">
                <a16:creationId xmlns:a16="http://schemas.microsoft.com/office/drawing/2014/main" id="{2D8BE51C-C35F-A93A-EE04-7B30D2B6BEB4}"/>
              </a:ext>
            </a:extLst>
          </p:cNvPr>
          <p:cNvSpPr txBox="1"/>
          <p:nvPr/>
        </p:nvSpPr>
        <p:spPr>
          <a:xfrm>
            <a:off x="4114802" y="3677263"/>
            <a:ext cx="1366684" cy="369332"/>
          </a:xfrm>
          <a:prstGeom prst="rect">
            <a:avLst/>
          </a:prstGeom>
          <a:noFill/>
        </p:spPr>
        <p:txBody>
          <a:bodyPr wrap="square" rtlCol="0">
            <a:spAutoFit/>
          </a:bodyPr>
          <a:lstStyle/>
          <a:p>
            <a:r>
              <a:rPr lang="en-IN" dirty="0"/>
              <a:t>calls</a:t>
            </a:r>
          </a:p>
        </p:txBody>
      </p: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909476" cy="369332"/>
          </a:xfrm>
          <a:prstGeom prst="rect">
            <a:avLst/>
          </a:prstGeom>
          <a:noFill/>
        </p:spPr>
        <p:txBody>
          <a:bodyPr wrap="square" rtlCol="0">
            <a:spAutoFit/>
          </a:bodyPr>
          <a:lstStyle/>
          <a:p>
            <a:r>
              <a:rPr lang="en-IN" dirty="0"/>
              <a:t>fib(31)</a:t>
            </a:r>
          </a:p>
        </p:txBody>
      </p:sp>
      <p:cxnSp>
        <p:nvCxnSpPr>
          <p:cNvPr id="75" name="Connector: Elbow 74">
            <a:extLst>
              <a:ext uri="{FF2B5EF4-FFF2-40B4-BE49-F238E27FC236}">
                <a16:creationId xmlns:a16="http://schemas.microsoft.com/office/drawing/2014/main" id="{6EB86267-3EEC-DFC4-E7BD-CBEC3025AE71}"/>
              </a:ext>
            </a:extLst>
          </p:cNvPr>
          <p:cNvCxnSpPr>
            <a:cxnSpLocks/>
            <a:stCxn id="73" idx="2"/>
            <a:endCxn id="5" idx="0"/>
          </p:cNvCxnSpPr>
          <p:nvPr/>
        </p:nvCxnSpPr>
        <p:spPr>
          <a:xfrm rot="16200000" flipH="1">
            <a:off x="844659" y="1881961"/>
            <a:ext cx="471326" cy="228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D0B7094-9F86-A3AE-B0DD-976E68C16E19}"/>
              </a:ext>
            </a:extLst>
          </p:cNvPr>
          <p:cNvSpPr txBox="1"/>
          <p:nvPr/>
        </p:nvSpPr>
        <p:spPr>
          <a:xfrm>
            <a:off x="943892" y="1686227"/>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253929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34796110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Fibonacci numbers</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5" name="Rectangle 4">
            <a:extLst>
              <a:ext uri="{FF2B5EF4-FFF2-40B4-BE49-F238E27FC236}">
                <a16:creationId xmlns:a16="http://schemas.microsoft.com/office/drawing/2014/main" id="{38CADC2C-32A6-FAAF-4D59-18E2D4DDE44E}"/>
              </a:ext>
            </a:extLst>
          </p:cNvPr>
          <p:cNvSpPr/>
          <p:nvPr/>
        </p:nvSpPr>
        <p:spPr>
          <a:xfrm>
            <a:off x="560435" y="22319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30)</a:t>
            </a:r>
          </a:p>
        </p:txBody>
      </p:sp>
      <p:sp>
        <p:nvSpPr>
          <p:cNvPr id="21" name="TextBox 20">
            <a:extLst>
              <a:ext uri="{FF2B5EF4-FFF2-40B4-BE49-F238E27FC236}">
                <a16:creationId xmlns:a16="http://schemas.microsoft.com/office/drawing/2014/main" id="{CD5A6D5B-70F3-656B-EC0E-1B0CB3A6FDE4}"/>
              </a:ext>
            </a:extLst>
          </p:cNvPr>
          <p:cNvSpPr txBox="1"/>
          <p:nvPr/>
        </p:nvSpPr>
        <p:spPr>
          <a:xfrm>
            <a:off x="1873042" y="2104099"/>
            <a:ext cx="1366684" cy="369332"/>
          </a:xfrm>
          <a:prstGeom prst="rect">
            <a:avLst/>
          </a:prstGeom>
          <a:noFill/>
        </p:spPr>
        <p:txBody>
          <a:bodyPr wrap="square" rtlCol="0">
            <a:spAutoFit/>
          </a:bodyPr>
          <a:lstStyle/>
          <a:p>
            <a:r>
              <a:rPr lang="en-IN" dirty="0"/>
              <a:t>calls</a:t>
            </a:r>
          </a:p>
        </p:txBody>
      </p:sp>
      <p:sp>
        <p:nvSpPr>
          <p:cNvPr id="33" name="Rectangle 32">
            <a:extLst>
              <a:ext uri="{FF2B5EF4-FFF2-40B4-BE49-F238E27FC236}">
                <a16:creationId xmlns:a16="http://schemas.microsoft.com/office/drawing/2014/main" id="{0890269A-21E1-615D-160D-DDCA006B7771}"/>
              </a:ext>
            </a:extLst>
          </p:cNvPr>
          <p:cNvSpPr/>
          <p:nvPr/>
        </p:nvSpPr>
        <p:spPr>
          <a:xfrm>
            <a:off x="1705895" y="3023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15)</a:t>
            </a:r>
          </a:p>
        </p:txBody>
      </p:sp>
      <p:sp>
        <p:nvSpPr>
          <p:cNvPr id="34" name="Rectangle 33">
            <a:extLst>
              <a:ext uri="{FF2B5EF4-FFF2-40B4-BE49-F238E27FC236}">
                <a16:creationId xmlns:a16="http://schemas.microsoft.com/office/drawing/2014/main" id="{E99AE73B-8752-E844-B8C4-42FC186D743A}"/>
              </a:ext>
            </a:extLst>
          </p:cNvPr>
          <p:cNvSpPr/>
          <p:nvPr/>
        </p:nvSpPr>
        <p:spPr>
          <a:xfrm>
            <a:off x="2871020" y="3795253"/>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7)</a:t>
            </a:r>
          </a:p>
        </p:txBody>
      </p:sp>
      <p:sp>
        <p:nvSpPr>
          <p:cNvPr id="35" name="Rectangle 34">
            <a:extLst>
              <a:ext uri="{FF2B5EF4-FFF2-40B4-BE49-F238E27FC236}">
                <a16:creationId xmlns:a16="http://schemas.microsoft.com/office/drawing/2014/main" id="{F17B4B22-A5C7-19C7-B819-F132391FAEB6}"/>
              </a:ext>
            </a:extLst>
          </p:cNvPr>
          <p:cNvSpPr/>
          <p:nvPr/>
        </p:nvSpPr>
        <p:spPr>
          <a:xfrm>
            <a:off x="3977149" y="4547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a:t>
            </a:r>
          </a:p>
        </p:txBody>
      </p:sp>
      <p:sp>
        <p:nvSpPr>
          <p:cNvPr id="36" name="Rectangle 35">
            <a:extLst>
              <a:ext uri="{FF2B5EF4-FFF2-40B4-BE49-F238E27FC236}">
                <a16:creationId xmlns:a16="http://schemas.microsoft.com/office/drawing/2014/main" id="{20665A1B-1B8E-D06C-4D55-F7C2E8D6CD9B}"/>
              </a:ext>
            </a:extLst>
          </p:cNvPr>
          <p:cNvSpPr/>
          <p:nvPr/>
        </p:nvSpPr>
        <p:spPr>
          <a:xfrm>
            <a:off x="5201267" y="5299588"/>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a:t>
            </a:r>
          </a:p>
        </p:txBody>
      </p:sp>
      <p:cxnSp>
        <p:nvCxnSpPr>
          <p:cNvPr id="39" name="Connector: Elbow 38">
            <a:extLst>
              <a:ext uri="{FF2B5EF4-FFF2-40B4-BE49-F238E27FC236}">
                <a16:creationId xmlns:a16="http://schemas.microsoft.com/office/drawing/2014/main" id="{2D9D5562-9F6A-13DD-28E1-F308511C8488}"/>
              </a:ext>
            </a:extLst>
          </p:cNvPr>
          <p:cNvCxnSpPr>
            <a:stCxn id="5" idx="3"/>
            <a:endCxn id="33" idx="0"/>
          </p:cNvCxnSpPr>
          <p:nvPr/>
        </p:nvCxnSpPr>
        <p:spPr>
          <a:xfrm>
            <a:off x="1828798" y="2433481"/>
            <a:ext cx="511279" cy="5899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FEBA286-606C-C07F-863D-229A1CBE798D}"/>
              </a:ext>
            </a:extLst>
          </p:cNvPr>
          <p:cNvCxnSpPr>
            <a:stCxn id="33" idx="3"/>
            <a:endCxn id="34" idx="0"/>
          </p:cNvCxnSpPr>
          <p:nvPr/>
        </p:nvCxnSpPr>
        <p:spPr>
          <a:xfrm>
            <a:off x="2974258" y="3224981"/>
            <a:ext cx="530944" cy="57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DDDF5809-7AF7-CFA9-46CC-62D4B7214CC8}"/>
              </a:ext>
            </a:extLst>
          </p:cNvPr>
          <p:cNvCxnSpPr>
            <a:stCxn id="34" idx="3"/>
            <a:endCxn id="35" idx="0"/>
          </p:cNvCxnSpPr>
          <p:nvPr/>
        </p:nvCxnSpPr>
        <p:spPr>
          <a:xfrm>
            <a:off x="4139383" y="3996815"/>
            <a:ext cx="471948" cy="550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A4902B9-674A-292B-C018-A9B31064F9BE}"/>
              </a:ext>
            </a:extLst>
          </p:cNvPr>
          <p:cNvCxnSpPr>
            <a:stCxn id="35" idx="3"/>
            <a:endCxn id="36" idx="0"/>
          </p:cNvCxnSpPr>
          <p:nvPr/>
        </p:nvCxnSpPr>
        <p:spPr>
          <a:xfrm>
            <a:off x="5245512" y="4748981"/>
            <a:ext cx="589937" cy="5506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6538B8E-44A8-9EDA-396E-CA12781A9EF4}"/>
              </a:ext>
            </a:extLst>
          </p:cNvPr>
          <p:cNvSpPr txBox="1"/>
          <p:nvPr/>
        </p:nvSpPr>
        <p:spPr>
          <a:xfrm>
            <a:off x="3048000" y="2934926"/>
            <a:ext cx="1366684" cy="369332"/>
          </a:xfrm>
          <a:prstGeom prst="rect">
            <a:avLst/>
          </a:prstGeom>
          <a:noFill/>
        </p:spPr>
        <p:txBody>
          <a:bodyPr wrap="square" rtlCol="0">
            <a:spAutoFit/>
          </a:bodyPr>
          <a:lstStyle/>
          <a:p>
            <a:r>
              <a:rPr lang="en-IN" dirty="0"/>
              <a:t>calls</a:t>
            </a:r>
          </a:p>
        </p:txBody>
      </p:sp>
      <p:sp>
        <p:nvSpPr>
          <p:cNvPr id="59" name="TextBox 58">
            <a:extLst>
              <a:ext uri="{FF2B5EF4-FFF2-40B4-BE49-F238E27FC236}">
                <a16:creationId xmlns:a16="http://schemas.microsoft.com/office/drawing/2014/main" id="{2D8BE51C-C35F-A93A-EE04-7B30D2B6BEB4}"/>
              </a:ext>
            </a:extLst>
          </p:cNvPr>
          <p:cNvSpPr txBox="1"/>
          <p:nvPr/>
        </p:nvSpPr>
        <p:spPr>
          <a:xfrm>
            <a:off x="4114802" y="3677263"/>
            <a:ext cx="1366684" cy="369332"/>
          </a:xfrm>
          <a:prstGeom prst="rect">
            <a:avLst/>
          </a:prstGeom>
          <a:noFill/>
        </p:spPr>
        <p:txBody>
          <a:bodyPr wrap="square" rtlCol="0">
            <a:spAutoFit/>
          </a:bodyPr>
          <a:lstStyle/>
          <a:p>
            <a:r>
              <a:rPr lang="en-IN" dirty="0"/>
              <a:t>calls</a:t>
            </a:r>
          </a:p>
        </p:txBody>
      </p:sp>
      <p:sp>
        <p:nvSpPr>
          <p:cNvPr id="60" name="TextBox 59">
            <a:extLst>
              <a:ext uri="{FF2B5EF4-FFF2-40B4-BE49-F238E27FC236}">
                <a16:creationId xmlns:a16="http://schemas.microsoft.com/office/drawing/2014/main" id="{AA3F0D36-8A88-87E9-7487-341A39388EF4}"/>
              </a:ext>
            </a:extLst>
          </p:cNvPr>
          <p:cNvSpPr txBox="1"/>
          <p:nvPr/>
        </p:nvSpPr>
        <p:spPr>
          <a:xfrm>
            <a:off x="5260262" y="4429431"/>
            <a:ext cx="1366684" cy="369332"/>
          </a:xfrm>
          <a:prstGeom prst="rect">
            <a:avLst/>
          </a:prstGeom>
          <a:noFill/>
        </p:spPr>
        <p:txBody>
          <a:bodyPr wrap="square" rtlCol="0">
            <a:spAutoFit/>
          </a:bodyPr>
          <a:lstStyle/>
          <a:p>
            <a:r>
              <a:rPr lang="en-IN" dirty="0"/>
              <a:t>calls</a:t>
            </a:r>
          </a:p>
        </p:txBody>
      </p: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909476" cy="369332"/>
          </a:xfrm>
          <a:prstGeom prst="rect">
            <a:avLst/>
          </a:prstGeom>
          <a:noFill/>
        </p:spPr>
        <p:txBody>
          <a:bodyPr wrap="square" rtlCol="0">
            <a:spAutoFit/>
          </a:bodyPr>
          <a:lstStyle/>
          <a:p>
            <a:r>
              <a:rPr lang="en-IN" dirty="0"/>
              <a:t>fib(31)</a:t>
            </a:r>
          </a:p>
        </p:txBody>
      </p:sp>
      <p:cxnSp>
        <p:nvCxnSpPr>
          <p:cNvPr id="75" name="Connector: Elbow 74">
            <a:extLst>
              <a:ext uri="{FF2B5EF4-FFF2-40B4-BE49-F238E27FC236}">
                <a16:creationId xmlns:a16="http://schemas.microsoft.com/office/drawing/2014/main" id="{6EB86267-3EEC-DFC4-E7BD-CBEC3025AE71}"/>
              </a:ext>
            </a:extLst>
          </p:cNvPr>
          <p:cNvCxnSpPr>
            <a:cxnSpLocks/>
            <a:stCxn id="73" idx="2"/>
            <a:endCxn id="5" idx="0"/>
          </p:cNvCxnSpPr>
          <p:nvPr/>
        </p:nvCxnSpPr>
        <p:spPr>
          <a:xfrm rot="16200000" flipH="1">
            <a:off x="844659" y="1881961"/>
            <a:ext cx="471326" cy="228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D0B7094-9F86-A3AE-B0DD-976E68C16E19}"/>
              </a:ext>
            </a:extLst>
          </p:cNvPr>
          <p:cNvSpPr txBox="1"/>
          <p:nvPr/>
        </p:nvSpPr>
        <p:spPr>
          <a:xfrm>
            <a:off x="943892" y="1686227"/>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31832440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Fibonacci numbers</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5" name="Rectangle 4">
            <a:extLst>
              <a:ext uri="{FF2B5EF4-FFF2-40B4-BE49-F238E27FC236}">
                <a16:creationId xmlns:a16="http://schemas.microsoft.com/office/drawing/2014/main" id="{38CADC2C-32A6-FAAF-4D59-18E2D4DDE44E}"/>
              </a:ext>
            </a:extLst>
          </p:cNvPr>
          <p:cNvSpPr/>
          <p:nvPr/>
        </p:nvSpPr>
        <p:spPr>
          <a:xfrm>
            <a:off x="560435" y="22319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30)</a:t>
            </a:r>
          </a:p>
        </p:txBody>
      </p:sp>
      <p:sp>
        <p:nvSpPr>
          <p:cNvPr id="21" name="TextBox 20">
            <a:extLst>
              <a:ext uri="{FF2B5EF4-FFF2-40B4-BE49-F238E27FC236}">
                <a16:creationId xmlns:a16="http://schemas.microsoft.com/office/drawing/2014/main" id="{CD5A6D5B-70F3-656B-EC0E-1B0CB3A6FDE4}"/>
              </a:ext>
            </a:extLst>
          </p:cNvPr>
          <p:cNvSpPr txBox="1"/>
          <p:nvPr/>
        </p:nvSpPr>
        <p:spPr>
          <a:xfrm>
            <a:off x="1873042" y="2104099"/>
            <a:ext cx="1366684" cy="369332"/>
          </a:xfrm>
          <a:prstGeom prst="rect">
            <a:avLst/>
          </a:prstGeom>
          <a:noFill/>
        </p:spPr>
        <p:txBody>
          <a:bodyPr wrap="square" rtlCol="0">
            <a:spAutoFit/>
          </a:bodyPr>
          <a:lstStyle/>
          <a:p>
            <a:r>
              <a:rPr lang="en-IN" dirty="0"/>
              <a:t>calls</a:t>
            </a:r>
          </a:p>
        </p:txBody>
      </p:sp>
      <p:sp>
        <p:nvSpPr>
          <p:cNvPr id="33" name="Rectangle 32">
            <a:extLst>
              <a:ext uri="{FF2B5EF4-FFF2-40B4-BE49-F238E27FC236}">
                <a16:creationId xmlns:a16="http://schemas.microsoft.com/office/drawing/2014/main" id="{0890269A-21E1-615D-160D-DDCA006B7771}"/>
              </a:ext>
            </a:extLst>
          </p:cNvPr>
          <p:cNvSpPr/>
          <p:nvPr/>
        </p:nvSpPr>
        <p:spPr>
          <a:xfrm>
            <a:off x="1705895" y="3023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15)</a:t>
            </a:r>
          </a:p>
        </p:txBody>
      </p:sp>
      <p:sp>
        <p:nvSpPr>
          <p:cNvPr id="34" name="Rectangle 33">
            <a:extLst>
              <a:ext uri="{FF2B5EF4-FFF2-40B4-BE49-F238E27FC236}">
                <a16:creationId xmlns:a16="http://schemas.microsoft.com/office/drawing/2014/main" id="{E99AE73B-8752-E844-B8C4-42FC186D743A}"/>
              </a:ext>
            </a:extLst>
          </p:cNvPr>
          <p:cNvSpPr/>
          <p:nvPr/>
        </p:nvSpPr>
        <p:spPr>
          <a:xfrm>
            <a:off x="2871020" y="3795253"/>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7)</a:t>
            </a:r>
          </a:p>
        </p:txBody>
      </p:sp>
      <p:sp>
        <p:nvSpPr>
          <p:cNvPr id="35" name="Rectangle 34">
            <a:extLst>
              <a:ext uri="{FF2B5EF4-FFF2-40B4-BE49-F238E27FC236}">
                <a16:creationId xmlns:a16="http://schemas.microsoft.com/office/drawing/2014/main" id="{F17B4B22-A5C7-19C7-B819-F132391FAEB6}"/>
              </a:ext>
            </a:extLst>
          </p:cNvPr>
          <p:cNvSpPr/>
          <p:nvPr/>
        </p:nvSpPr>
        <p:spPr>
          <a:xfrm>
            <a:off x="3977149" y="4547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a:t>
            </a:r>
          </a:p>
        </p:txBody>
      </p:sp>
      <p:sp>
        <p:nvSpPr>
          <p:cNvPr id="36" name="Rectangle 35">
            <a:extLst>
              <a:ext uri="{FF2B5EF4-FFF2-40B4-BE49-F238E27FC236}">
                <a16:creationId xmlns:a16="http://schemas.microsoft.com/office/drawing/2014/main" id="{20665A1B-1B8E-D06C-4D55-F7C2E8D6CD9B}"/>
              </a:ext>
            </a:extLst>
          </p:cNvPr>
          <p:cNvSpPr/>
          <p:nvPr/>
        </p:nvSpPr>
        <p:spPr>
          <a:xfrm>
            <a:off x="5201267" y="5299588"/>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a:t>
            </a:r>
          </a:p>
        </p:txBody>
      </p:sp>
      <p:cxnSp>
        <p:nvCxnSpPr>
          <p:cNvPr id="39" name="Connector: Elbow 38">
            <a:extLst>
              <a:ext uri="{FF2B5EF4-FFF2-40B4-BE49-F238E27FC236}">
                <a16:creationId xmlns:a16="http://schemas.microsoft.com/office/drawing/2014/main" id="{2D9D5562-9F6A-13DD-28E1-F308511C8488}"/>
              </a:ext>
            </a:extLst>
          </p:cNvPr>
          <p:cNvCxnSpPr>
            <a:stCxn id="5" idx="3"/>
            <a:endCxn id="33" idx="0"/>
          </p:cNvCxnSpPr>
          <p:nvPr/>
        </p:nvCxnSpPr>
        <p:spPr>
          <a:xfrm>
            <a:off x="1828798" y="2433481"/>
            <a:ext cx="511279" cy="5899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FEBA286-606C-C07F-863D-229A1CBE798D}"/>
              </a:ext>
            </a:extLst>
          </p:cNvPr>
          <p:cNvCxnSpPr>
            <a:stCxn id="33" idx="3"/>
            <a:endCxn id="34" idx="0"/>
          </p:cNvCxnSpPr>
          <p:nvPr/>
        </p:nvCxnSpPr>
        <p:spPr>
          <a:xfrm>
            <a:off x="2974258" y="3224981"/>
            <a:ext cx="530944" cy="57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DDDF5809-7AF7-CFA9-46CC-62D4B7214CC8}"/>
              </a:ext>
            </a:extLst>
          </p:cNvPr>
          <p:cNvCxnSpPr>
            <a:stCxn id="34" idx="3"/>
            <a:endCxn id="35" idx="0"/>
          </p:cNvCxnSpPr>
          <p:nvPr/>
        </p:nvCxnSpPr>
        <p:spPr>
          <a:xfrm>
            <a:off x="4139383" y="3996815"/>
            <a:ext cx="471948" cy="550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A4902B9-674A-292B-C018-A9B31064F9BE}"/>
              </a:ext>
            </a:extLst>
          </p:cNvPr>
          <p:cNvCxnSpPr>
            <a:stCxn id="35" idx="3"/>
            <a:endCxn id="36" idx="0"/>
          </p:cNvCxnSpPr>
          <p:nvPr/>
        </p:nvCxnSpPr>
        <p:spPr>
          <a:xfrm>
            <a:off x="5245512" y="4748981"/>
            <a:ext cx="589937" cy="5506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38F0F49-7497-531D-C2A2-633F17AA5F37}"/>
              </a:ext>
            </a:extLst>
          </p:cNvPr>
          <p:cNvCxnSpPr>
            <a:stCxn id="36" idx="1"/>
            <a:endCxn id="35" idx="2"/>
          </p:cNvCxnSpPr>
          <p:nvPr/>
        </p:nvCxnSpPr>
        <p:spPr>
          <a:xfrm rot="10800000">
            <a:off x="4611331" y="4950542"/>
            <a:ext cx="589936" cy="5506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6538B8E-44A8-9EDA-396E-CA12781A9EF4}"/>
              </a:ext>
            </a:extLst>
          </p:cNvPr>
          <p:cNvSpPr txBox="1"/>
          <p:nvPr/>
        </p:nvSpPr>
        <p:spPr>
          <a:xfrm>
            <a:off x="3048000" y="2934926"/>
            <a:ext cx="1366684" cy="369332"/>
          </a:xfrm>
          <a:prstGeom prst="rect">
            <a:avLst/>
          </a:prstGeom>
          <a:noFill/>
        </p:spPr>
        <p:txBody>
          <a:bodyPr wrap="square" rtlCol="0">
            <a:spAutoFit/>
          </a:bodyPr>
          <a:lstStyle/>
          <a:p>
            <a:r>
              <a:rPr lang="en-IN" dirty="0"/>
              <a:t>calls</a:t>
            </a:r>
          </a:p>
        </p:txBody>
      </p:sp>
      <p:sp>
        <p:nvSpPr>
          <p:cNvPr id="59" name="TextBox 58">
            <a:extLst>
              <a:ext uri="{FF2B5EF4-FFF2-40B4-BE49-F238E27FC236}">
                <a16:creationId xmlns:a16="http://schemas.microsoft.com/office/drawing/2014/main" id="{2D8BE51C-C35F-A93A-EE04-7B30D2B6BEB4}"/>
              </a:ext>
            </a:extLst>
          </p:cNvPr>
          <p:cNvSpPr txBox="1"/>
          <p:nvPr/>
        </p:nvSpPr>
        <p:spPr>
          <a:xfrm>
            <a:off x="4114802" y="3677263"/>
            <a:ext cx="1366684" cy="369332"/>
          </a:xfrm>
          <a:prstGeom prst="rect">
            <a:avLst/>
          </a:prstGeom>
          <a:noFill/>
        </p:spPr>
        <p:txBody>
          <a:bodyPr wrap="square" rtlCol="0">
            <a:spAutoFit/>
          </a:bodyPr>
          <a:lstStyle/>
          <a:p>
            <a:r>
              <a:rPr lang="en-IN" dirty="0"/>
              <a:t>calls</a:t>
            </a:r>
          </a:p>
        </p:txBody>
      </p:sp>
      <p:sp>
        <p:nvSpPr>
          <p:cNvPr id="60" name="TextBox 59">
            <a:extLst>
              <a:ext uri="{FF2B5EF4-FFF2-40B4-BE49-F238E27FC236}">
                <a16:creationId xmlns:a16="http://schemas.microsoft.com/office/drawing/2014/main" id="{AA3F0D36-8A88-87E9-7487-341A39388EF4}"/>
              </a:ext>
            </a:extLst>
          </p:cNvPr>
          <p:cNvSpPr txBox="1"/>
          <p:nvPr/>
        </p:nvSpPr>
        <p:spPr>
          <a:xfrm>
            <a:off x="5260262" y="4429431"/>
            <a:ext cx="1366684" cy="369332"/>
          </a:xfrm>
          <a:prstGeom prst="rect">
            <a:avLst/>
          </a:prstGeom>
          <a:noFill/>
        </p:spPr>
        <p:txBody>
          <a:bodyPr wrap="square" rtlCol="0">
            <a:spAutoFit/>
          </a:bodyPr>
          <a:lstStyle/>
          <a:p>
            <a:r>
              <a:rPr lang="en-IN" dirty="0"/>
              <a:t>calls</a:t>
            </a:r>
          </a:p>
        </p:txBody>
      </p:sp>
      <p:sp>
        <p:nvSpPr>
          <p:cNvPr id="62" name="TextBox 61">
            <a:extLst>
              <a:ext uri="{FF2B5EF4-FFF2-40B4-BE49-F238E27FC236}">
                <a16:creationId xmlns:a16="http://schemas.microsoft.com/office/drawing/2014/main" id="{D8CA23CC-BEAC-6916-196C-E5B73AF52AFB}"/>
              </a:ext>
            </a:extLst>
          </p:cNvPr>
          <p:cNvSpPr txBox="1"/>
          <p:nvPr/>
        </p:nvSpPr>
        <p:spPr>
          <a:xfrm>
            <a:off x="4144295" y="5427414"/>
            <a:ext cx="2084426" cy="646331"/>
          </a:xfrm>
          <a:prstGeom prst="rect">
            <a:avLst/>
          </a:prstGeom>
          <a:noFill/>
        </p:spPr>
        <p:txBody>
          <a:bodyPr wrap="square" rtlCol="0">
            <a:spAutoFit/>
          </a:bodyPr>
          <a:lstStyle/>
          <a:p>
            <a:r>
              <a:rPr lang="en-IN" dirty="0"/>
              <a:t>R = A</a:t>
            </a:r>
          </a:p>
          <a:p>
            <a:r>
              <a:rPr lang="en-IN" dirty="0"/>
              <a:t>returns R = A</a:t>
            </a:r>
          </a:p>
        </p:txBody>
      </p: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909476" cy="369332"/>
          </a:xfrm>
          <a:prstGeom prst="rect">
            <a:avLst/>
          </a:prstGeom>
          <a:noFill/>
        </p:spPr>
        <p:txBody>
          <a:bodyPr wrap="square" rtlCol="0">
            <a:spAutoFit/>
          </a:bodyPr>
          <a:lstStyle/>
          <a:p>
            <a:r>
              <a:rPr lang="en-IN" dirty="0"/>
              <a:t>fib(31)</a:t>
            </a:r>
          </a:p>
        </p:txBody>
      </p:sp>
      <p:cxnSp>
        <p:nvCxnSpPr>
          <p:cNvPr id="75" name="Connector: Elbow 74">
            <a:extLst>
              <a:ext uri="{FF2B5EF4-FFF2-40B4-BE49-F238E27FC236}">
                <a16:creationId xmlns:a16="http://schemas.microsoft.com/office/drawing/2014/main" id="{6EB86267-3EEC-DFC4-E7BD-CBEC3025AE71}"/>
              </a:ext>
            </a:extLst>
          </p:cNvPr>
          <p:cNvCxnSpPr>
            <a:cxnSpLocks/>
            <a:stCxn id="73" idx="2"/>
            <a:endCxn id="5" idx="0"/>
          </p:cNvCxnSpPr>
          <p:nvPr/>
        </p:nvCxnSpPr>
        <p:spPr>
          <a:xfrm rot="16200000" flipH="1">
            <a:off x="844659" y="1881961"/>
            <a:ext cx="471326" cy="228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D0B7094-9F86-A3AE-B0DD-976E68C16E19}"/>
              </a:ext>
            </a:extLst>
          </p:cNvPr>
          <p:cNvSpPr txBox="1"/>
          <p:nvPr/>
        </p:nvSpPr>
        <p:spPr>
          <a:xfrm>
            <a:off x="943892" y="1686227"/>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30767993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Fibonacci numbers</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5" name="Rectangle 4">
            <a:extLst>
              <a:ext uri="{FF2B5EF4-FFF2-40B4-BE49-F238E27FC236}">
                <a16:creationId xmlns:a16="http://schemas.microsoft.com/office/drawing/2014/main" id="{38CADC2C-32A6-FAAF-4D59-18E2D4DDE44E}"/>
              </a:ext>
            </a:extLst>
          </p:cNvPr>
          <p:cNvSpPr/>
          <p:nvPr/>
        </p:nvSpPr>
        <p:spPr>
          <a:xfrm>
            <a:off x="560435" y="22319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30)</a:t>
            </a:r>
          </a:p>
        </p:txBody>
      </p:sp>
      <p:sp>
        <p:nvSpPr>
          <p:cNvPr id="21" name="TextBox 20">
            <a:extLst>
              <a:ext uri="{FF2B5EF4-FFF2-40B4-BE49-F238E27FC236}">
                <a16:creationId xmlns:a16="http://schemas.microsoft.com/office/drawing/2014/main" id="{CD5A6D5B-70F3-656B-EC0E-1B0CB3A6FDE4}"/>
              </a:ext>
            </a:extLst>
          </p:cNvPr>
          <p:cNvSpPr txBox="1"/>
          <p:nvPr/>
        </p:nvSpPr>
        <p:spPr>
          <a:xfrm>
            <a:off x="1873042" y="2104099"/>
            <a:ext cx="1366684" cy="369332"/>
          </a:xfrm>
          <a:prstGeom prst="rect">
            <a:avLst/>
          </a:prstGeom>
          <a:noFill/>
        </p:spPr>
        <p:txBody>
          <a:bodyPr wrap="square" rtlCol="0">
            <a:spAutoFit/>
          </a:bodyPr>
          <a:lstStyle/>
          <a:p>
            <a:r>
              <a:rPr lang="en-IN" dirty="0"/>
              <a:t>calls</a:t>
            </a:r>
          </a:p>
        </p:txBody>
      </p:sp>
      <p:sp>
        <p:nvSpPr>
          <p:cNvPr id="33" name="Rectangle 32">
            <a:extLst>
              <a:ext uri="{FF2B5EF4-FFF2-40B4-BE49-F238E27FC236}">
                <a16:creationId xmlns:a16="http://schemas.microsoft.com/office/drawing/2014/main" id="{0890269A-21E1-615D-160D-DDCA006B7771}"/>
              </a:ext>
            </a:extLst>
          </p:cNvPr>
          <p:cNvSpPr/>
          <p:nvPr/>
        </p:nvSpPr>
        <p:spPr>
          <a:xfrm>
            <a:off x="1705895" y="3023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15)</a:t>
            </a:r>
          </a:p>
        </p:txBody>
      </p:sp>
      <p:sp>
        <p:nvSpPr>
          <p:cNvPr id="34" name="Rectangle 33">
            <a:extLst>
              <a:ext uri="{FF2B5EF4-FFF2-40B4-BE49-F238E27FC236}">
                <a16:creationId xmlns:a16="http://schemas.microsoft.com/office/drawing/2014/main" id="{E99AE73B-8752-E844-B8C4-42FC186D743A}"/>
              </a:ext>
            </a:extLst>
          </p:cNvPr>
          <p:cNvSpPr/>
          <p:nvPr/>
        </p:nvSpPr>
        <p:spPr>
          <a:xfrm>
            <a:off x="2871020" y="3795253"/>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7)</a:t>
            </a:r>
          </a:p>
        </p:txBody>
      </p:sp>
      <p:sp>
        <p:nvSpPr>
          <p:cNvPr id="35" name="Rectangle 34">
            <a:extLst>
              <a:ext uri="{FF2B5EF4-FFF2-40B4-BE49-F238E27FC236}">
                <a16:creationId xmlns:a16="http://schemas.microsoft.com/office/drawing/2014/main" id="{F17B4B22-A5C7-19C7-B819-F132391FAEB6}"/>
              </a:ext>
            </a:extLst>
          </p:cNvPr>
          <p:cNvSpPr/>
          <p:nvPr/>
        </p:nvSpPr>
        <p:spPr>
          <a:xfrm>
            <a:off x="3977149" y="4547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a:t>
            </a:r>
          </a:p>
        </p:txBody>
      </p:sp>
      <p:sp>
        <p:nvSpPr>
          <p:cNvPr id="36" name="Rectangle 35">
            <a:extLst>
              <a:ext uri="{FF2B5EF4-FFF2-40B4-BE49-F238E27FC236}">
                <a16:creationId xmlns:a16="http://schemas.microsoft.com/office/drawing/2014/main" id="{20665A1B-1B8E-D06C-4D55-F7C2E8D6CD9B}"/>
              </a:ext>
            </a:extLst>
          </p:cNvPr>
          <p:cNvSpPr/>
          <p:nvPr/>
        </p:nvSpPr>
        <p:spPr>
          <a:xfrm>
            <a:off x="5201267" y="5299588"/>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a:t>
            </a:r>
          </a:p>
        </p:txBody>
      </p:sp>
      <p:cxnSp>
        <p:nvCxnSpPr>
          <p:cNvPr id="39" name="Connector: Elbow 38">
            <a:extLst>
              <a:ext uri="{FF2B5EF4-FFF2-40B4-BE49-F238E27FC236}">
                <a16:creationId xmlns:a16="http://schemas.microsoft.com/office/drawing/2014/main" id="{2D9D5562-9F6A-13DD-28E1-F308511C8488}"/>
              </a:ext>
            </a:extLst>
          </p:cNvPr>
          <p:cNvCxnSpPr>
            <a:stCxn id="5" idx="3"/>
            <a:endCxn id="33" idx="0"/>
          </p:cNvCxnSpPr>
          <p:nvPr/>
        </p:nvCxnSpPr>
        <p:spPr>
          <a:xfrm>
            <a:off x="1828798" y="2433481"/>
            <a:ext cx="511279" cy="5899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FEBA286-606C-C07F-863D-229A1CBE798D}"/>
              </a:ext>
            </a:extLst>
          </p:cNvPr>
          <p:cNvCxnSpPr>
            <a:stCxn id="33" idx="3"/>
            <a:endCxn id="34" idx="0"/>
          </p:cNvCxnSpPr>
          <p:nvPr/>
        </p:nvCxnSpPr>
        <p:spPr>
          <a:xfrm>
            <a:off x="2974258" y="3224981"/>
            <a:ext cx="530944" cy="57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DDDF5809-7AF7-CFA9-46CC-62D4B7214CC8}"/>
              </a:ext>
            </a:extLst>
          </p:cNvPr>
          <p:cNvCxnSpPr>
            <a:stCxn id="34" idx="3"/>
            <a:endCxn id="35" idx="0"/>
          </p:cNvCxnSpPr>
          <p:nvPr/>
        </p:nvCxnSpPr>
        <p:spPr>
          <a:xfrm>
            <a:off x="4139383" y="3996815"/>
            <a:ext cx="471948" cy="550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A4902B9-674A-292B-C018-A9B31064F9BE}"/>
              </a:ext>
            </a:extLst>
          </p:cNvPr>
          <p:cNvCxnSpPr>
            <a:stCxn id="35" idx="3"/>
            <a:endCxn id="36" idx="0"/>
          </p:cNvCxnSpPr>
          <p:nvPr/>
        </p:nvCxnSpPr>
        <p:spPr>
          <a:xfrm>
            <a:off x="5245512" y="4748981"/>
            <a:ext cx="589937" cy="5506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38F0F49-7497-531D-C2A2-633F17AA5F37}"/>
              </a:ext>
            </a:extLst>
          </p:cNvPr>
          <p:cNvCxnSpPr>
            <a:stCxn id="36" idx="1"/>
            <a:endCxn id="35" idx="2"/>
          </p:cNvCxnSpPr>
          <p:nvPr/>
        </p:nvCxnSpPr>
        <p:spPr>
          <a:xfrm rot="10800000">
            <a:off x="4611331" y="4950542"/>
            <a:ext cx="589936" cy="5506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D2FB8E1-9F23-AA83-9A40-3D1D18B1FEDD}"/>
              </a:ext>
            </a:extLst>
          </p:cNvPr>
          <p:cNvCxnSpPr>
            <a:stCxn id="35" idx="1"/>
            <a:endCxn id="34" idx="2"/>
          </p:cNvCxnSpPr>
          <p:nvPr/>
        </p:nvCxnSpPr>
        <p:spPr>
          <a:xfrm rot="10800000">
            <a:off x="3505203" y="4198377"/>
            <a:ext cx="471947" cy="5506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6538B8E-44A8-9EDA-396E-CA12781A9EF4}"/>
              </a:ext>
            </a:extLst>
          </p:cNvPr>
          <p:cNvSpPr txBox="1"/>
          <p:nvPr/>
        </p:nvSpPr>
        <p:spPr>
          <a:xfrm>
            <a:off x="3048000" y="2934926"/>
            <a:ext cx="1366684" cy="369332"/>
          </a:xfrm>
          <a:prstGeom prst="rect">
            <a:avLst/>
          </a:prstGeom>
          <a:noFill/>
        </p:spPr>
        <p:txBody>
          <a:bodyPr wrap="square" rtlCol="0">
            <a:spAutoFit/>
          </a:bodyPr>
          <a:lstStyle/>
          <a:p>
            <a:r>
              <a:rPr lang="en-IN" dirty="0"/>
              <a:t>calls</a:t>
            </a:r>
          </a:p>
        </p:txBody>
      </p:sp>
      <p:sp>
        <p:nvSpPr>
          <p:cNvPr id="59" name="TextBox 58">
            <a:extLst>
              <a:ext uri="{FF2B5EF4-FFF2-40B4-BE49-F238E27FC236}">
                <a16:creationId xmlns:a16="http://schemas.microsoft.com/office/drawing/2014/main" id="{2D8BE51C-C35F-A93A-EE04-7B30D2B6BEB4}"/>
              </a:ext>
            </a:extLst>
          </p:cNvPr>
          <p:cNvSpPr txBox="1"/>
          <p:nvPr/>
        </p:nvSpPr>
        <p:spPr>
          <a:xfrm>
            <a:off x="4114802" y="3677263"/>
            <a:ext cx="1366684" cy="369332"/>
          </a:xfrm>
          <a:prstGeom prst="rect">
            <a:avLst/>
          </a:prstGeom>
          <a:noFill/>
        </p:spPr>
        <p:txBody>
          <a:bodyPr wrap="square" rtlCol="0">
            <a:spAutoFit/>
          </a:bodyPr>
          <a:lstStyle/>
          <a:p>
            <a:r>
              <a:rPr lang="en-IN" dirty="0"/>
              <a:t>calls</a:t>
            </a:r>
          </a:p>
        </p:txBody>
      </p:sp>
      <p:sp>
        <p:nvSpPr>
          <p:cNvPr id="60" name="TextBox 59">
            <a:extLst>
              <a:ext uri="{FF2B5EF4-FFF2-40B4-BE49-F238E27FC236}">
                <a16:creationId xmlns:a16="http://schemas.microsoft.com/office/drawing/2014/main" id="{AA3F0D36-8A88-87E9-7487-341A39388EF4}"/>
              </a:ext>
            </a:extLst>
          </p:cNvPr>
          <p:cNvSpPr txBox="1"/>
          <p:nvPr/>
        </p:nvSpPr>
        <p:spPr>
          <a:xfrm>
            <a:off x="5260262" y="4429431"/>
            <a:ext cx="1366684" cy="369332"/>
          </a:xfrm>
          <a:prstGeom prst="rect">
            <a:avLst/>
          </a:prstGeom>
          <a:noFill/>
        </p:spPr>
        <p:txBody>
          <a:bodyPr wrap="square" rtlCol="0">
            <a:spAutoFit/>
          </a:bodyPr>
          <a:lstStyle/>
          <a:p>
            <a:r>
              <a:rPr lang="en-IN" dirty="0"/>
              <a:t>calls</a:t>
            </a:r>
          </a:p>
        </p:txBody>
      </p:sp>
      <p:sp>
        <p:nvSpPr>
          <p:cNvPr id="62" name="TextBox 61">
            <a:extLst>
              <a:ext uri="{FF2B5EF4-FFF2-40B4-BE49-F238E27FC236}">
                <a16:creationId xmlns:a16="http://schemas.microsoft.com/office/drawing/2014/main" id="{D8CA23CC-BEAC-6916-196C-E5B73AF52AFB}"/>
              </a:ext>
            </a:extLst>
          </p:cNvPr>
          <p:cNvSpPr txBox="1"/>
          <p:nvPr/>
        </p:nvSpPr>
        <p:spPr>
          <a:xfrm>
            <a:off x="4144295" y="5427414"/>
            <a:ext cx="2084426" cy="646331"/>
          </a:xfrm>
          <a:prstGeom prst="rect">
            <a:avLst/>
          </a:prstGeom>
          <a:noFill/>
        </p:spPr>
        <p:txBody>
          <a:bodyPr wrap="square" rtlCol="0">
            <a:spAutoFit/>
          </a:bodyPr>
          <a:lstStyle/>
          <a:p>
            <a:r>
              <a:rPr lang="en-IN" dirty="0"/>
              <a:t>R = A</a:t>
            </a:r>
          </a:p>
          <a:p>
            <a:r>
              <a:rPr lang="en-IN" dirty="0"/>
              <a:t>returns R = A</a:t>
            </a:r>
          </a:p>
        </p:txBody>
      </p:sp>
      <p:sp>
        <p:nvSpPr>
          <p:cNvPr id="63" name="TextBox 62">
            <a:extLst>
              <a:ext uri="{FF2B5EF4-FFF2-40B4-BE49-F238E27FC236}">
                <a16:creationId xmlns:a16="http://schemas.microsoft.com/office/drawing/2014/main" id="{C0CDDEF4-136E-902D-59C7-93A3EC3875AA}"/>
              </a:ext>
            </a:extLst>
          </p:cNvPr>
          <p:cNvSpPr txBox="1"/>
          <p:nvPr/>
        </p:nvSpPr>
        <p:spPr>
          <a:xfrm>
            <a:off x="2585882" y="4606418"/>
            <a:ext cx="2084426" cy="923330"/>
          </a:xfrm>
          <a:prstGeom prst="rect">
            <a:avLst/>
          </a:prstGeom>
          <a:noFill/>
        </p:spPr>
        <p:txBody>
          <a:bodyPr wrap="square" rtlCol="0">
            <a:spAutoFit/>
          </a:bodyPr>
          <a:lstStyle/>
          <a:p>
            <a:r>
              <a:rPr lang="en-IN" dirty="0"/>
              <a:t>R = R * R</a:t>
            </a:r>
          </a:p>
          <a:p>
            <a:r>
              <a:rPr lang="en-IN" dirty="0"/>
              <a:t>R = R * A</a:t>
            </a:r>
          </a:p>
          <a:p>
            <a:r>
              <a:rPr lang="en-IN" dirty="0"/>
              <a:t>return R = A^3</a:t>
            </a:r>
          </a:p>
        </p:txBody>
      </p: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909476" cy="369332"/>
          </a:xfrm>
          <a:prstGeom prst="rect">
            <a:avLst/>
          </a:prstGeom>
          <a:noFill/>
        </p:spPr>
        <p:txBody>
          <a:bodyPr wrap="square" rtlCol="0">
            <a:spAutoFit/>
          </a:bodyPr>
          <a:lstStyle/>
          <a:p>
            <a:r>
              <a:rPr lang="en-IN" dirty="0"/>
              <a:t>fib(31)</a:t>
            </a:r>
          </a:p>
        </p:txBody>
      </p:sp>
      <p:cxnSp>
        <p:nvCxnSpPr>
          <p:cNvPr id="75" name="Connector: Elbow 74">
            <a:extLst>
              <a:ext uri="{FF2B5EF4-FFF2-40B4-BE49-F238E27FC236}">
                <a16:creationId xmlns:a16="http://schemas.microsoft.com/office/drawing/2014/main" id="{6EB86267-3EEC-DFC4-E7BD-CBEC3025AE71}"/>
              </a:ext>
            </a:extLst>
          </p:cNvPr>
          <p:cNvCxnSpPr>
            <a:cxnSpLocks/>
            <a:stCxn id="73" idx="2"/>
            <a:endCxn id="5" idx="0"/>
          </p:cNvCxnSpPr>
          <p:nvPr/>
        </p:nvCxnSpPr>
        <p:spPr>
          <a:xfrm rot="16200000" flipH="1">
            <a:off x="844659" y="1881961"/>
            <a:ext cx="471326" cy="228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D0B7094-9F86-A3AE-B0DD-976E68C16E19}"/>
              </a:ext>
            </a:extLst>
          </p:cNvPr>
          <p:cNvSpPr txBox="1"/>
          <p:nvPr/>
        </p:nvSpPr>
        <p:spPr>
          <a:xfrm>
            <a:off x="943892" y="1686227"/>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9100083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Fibonacci numbers</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5" name="Rectangle 4">
            <a:extLst>
              <a:ext uri="{FF2B5EF4-FFF2-40B4-BE49-F238E27FC236}">
                <a16:creationId xmlns:a16="http://schemas.microsoft.com/office/drawing/2014/main" id="{38CADC2C-32A6-FAAF-4D59-18E2D4DDE44E}"/>
              </a:ext>
            </a:extLst>
          </p:cNvPr>
          <p:cNvSpPr/>
          <p:nvPr/>
        </p:nvSpPr>
        <p:spPr>
          <a:xfrm>
            <a:off x="560435" y="22319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30)</a:t>
            </a:r>
          </a:p>
        </p:txBody>
      </p:sp>
      <p:sp>
        <p:nvSpPr>
          <p:cNvPr id="21" name="TextBox 20">
            <a:extLst>
              <a:ext uri="{FF2B5EF4-FFF2-40B4-BE49-F238E27FC236}">
                <a16:creationId xmlns:a16="http://schemas.microsoft.com/office/drawing/2014/main" id="{CD5A6D5B-70F3-656B-EC0E-1B0CB3A6FDE4}"/>
              </a:ext>
            </a:extLst>
          </p:cNvPr>
          <p:cNvSpPr txBox="1"/>
          <p:nvPr/>
        </p:nvSpPr>
        <p:spPr>
          <a:xfrm>
            <a:off x="1873042" y="2104099"/>
            <a:ext cx="1366684" cy="369332"/>
          </a:xfrm>
          <a:prstGeom prst="rect">
            <a:avLst/>
          </a:prstGeom>
          <a:noFill/>
        </p:spPr>
        <p:txBody>
          <a:bodyPr wrap="square" rtlCol="0">
            <a:spAutoFit/>
          </a:bodyPr>
          <a:lstStyle/>
          <a:p>
            <a:r>
              <a:rPr lang="en-IN" dirty="0"/>
              <a:t>calls</a:t>
            </a:r>
          </a:p>
        </p:txBody>
      </p:sp>
      <p:sp>
        <p:nvSpPr>
          <p:cNvPr id="33" name="Rectangle 32">
            <a:extLst>
              <a:ext uri="{FF2B5EF4-FFF2-40B4-BE49-F238E27FC236}">
                <a16:creationId xmlns:a16="http://schemas.microsoft.com/office/drawing/2014/main" id="{0890269A-21E1-615D-160D-DDCA006B7771}"/>
              </a:ext>
            </a:extLst>
          </p:cNvPr>
          <p:cNvSpPr/>
          <p:nvPr/>
        </p:nvSpPr>
        <p:spPr>
          <a:xfrm>
            <a:off x="1705895" y="3023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15)</a:t>
            </a:r>
          </a:p>
        </p:txBody>
      </p:sp>
      <p:sp>
        <p:nvSpPr>
          <p:cNvPr id="34" name="Rectangle 33">
            <a:extLst>
              <a:ext uri="{FF2B5EF4-FFF2-40B4-BE49-F238E27FC236}">
                <a16:creationId xmlns:a16="http://schemas.microsoft.com/office/drawing/2014/main" id="{E99AE73B-8752-E844-B8C4-42FC186D743A}"/>
              </a:ext>
            </a:extLst>
          </p:cNvPr>
          <p:cNvSpPr/>
          <p:nvPr/>
        </p:nvSpPr>
        <p:spPr>
          <a:xfrm>
            <a:off x="2871020" y="3795253"/>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7)</a:t>
            </a:r>
          </a:p>
        </p:txBody>
      </p:sp>
      <p:sp>
        <p:nvSpPr>
          <p:cNvPr id="35" name="Rectangle 34">
            <a:extLst>
              <a:ext uri="{FF2B5EF4-FFF2-40B4-BE49-F238E27FC236}">
                <a16:creationId xmlns:a16="http://schemas.microsoft.com/office/drawing/2014/main" id="{F17B4B22-A5C7-19C7-B819-F132391FAEB6}"/>
              </a:ext>
            </a:extLst>
          </p:cNvPr>
          <p:cNvSpPr/>
          <p:nvPr/>
        </p:nvSpPr>
        <p:spPr>
          <a:xfrm>
            <a:off x="3977149" y="4547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a:t>
            </a:r>
          </a:p>
        </p:txBody>
      </p:sp>
      <p:sp>
        <p:nvSpPr>
          <p:cNvPr id="36" name="Rectangle 35">
            <a:extLst>
              <a:ext uri="{FF2B5EF4-FFF2-40B4-BE49-F238E27FC236}">
                <a16:creationId xmlns:a16="http://schemas.microsoft.com/office/drawing/2014/main" id="{20665A1B-1B8E-D06C-4D55-F7C2E8D6CD9B}"/>
              </a:ext>
            </a:extLst>
          </p:cNvPr>
          <p:cNvSpPr/>
          <p:nvPr/>
        </p:nvSpPr>
        <p:spPr>
          <a:xfrm>
            <a:off x="5201267" y="5299588"/>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a:t>
            </a:r>
          </a:p>
        </p:txBody>
      </p:sp>
      <p:cxnSp>
        <p:nvCxnSpPr>
          <p:cNvPr id="39" name="Connector: Elbow 38">
            <a:extLst>
              <a:ext uri="{FF2B5EF4-FFF2-40B4-BE49-F238E27FC236}">
                <a16:creationId xmlns:a16="http://schemas.microsoft.com/office/drawing/2014/main" id="{2D9D5562-9F6A-13DD-28E1-F308511C8488}"/>
              </a:ext>
            </a:extLst>
          </p:cNvPr>
          <p:cNvCxnSpPr>
            <a:stCxn id="5" idx="3"/>
            <a:endCxn id="33" idx="0"/>
          </p:cNvCxnSpPr>
          <p:nvPr/>
        </p:nvCxnSpPr>
        <p:spPr>
          <a:xfrm>
            <a:off x="1828798" y="2433481"/>
            <a:ext cx="511279" cy="5899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FEBA286-606C-C07F-863D-229A1CBE798D}"/>
              </a:ext>
            </a:extLst>
          </p:cNvPr>
          <p:cNvCxnSpPr>
            <a:stCxn id="33" idx="3"/>
            <a:endCxn id="34" idx="0"/>
          </p:cNvCxnSpPr>
          <p:nvPr/>
        </p:nvCxnSpPr>
        <p:spPr>
          <a:xfrm>
            <a:off x="2974258" y="3224981"/>
            <a:ext cx="530944" cy="57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DDDF5809-7AF7-CFA9-46CC-62D4B7214CC8}"/>
              </a:ext>
            </a:extLst>
          </p:cNvPr>
          <p:cNvCxnSpPr>
            <a:stCxn id="34" idx="3"/>
            <a:endCxn id="35" idx="0"/>
          </p:cNvCxnSpPr>
          <p:nvPr/>
        </p:nvCxnSpPr>
        <p:spPr>
          <a:xfrm>
            <a:off x="4139383" y="3996815"/>
            <a:ext cx="471948" cy="550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A4902B9-674A-292B-C018-A9B31064F9BE}"/>
              </a:ext>
            </a:extLst>
          </p:cNvPr>
          <p:cNvCxnSpPr>
            <a:stCxn id="35" idx="3"/>
            <a:endCxn id="36" idx="0"/>
          </p:cNvCxnSpPr>
          <p:nvPr/>
        </p:nvCxnSpPr>
        <p:spPr>
          <a:xfrm>
            <a:off x="5245512" y="4748981"/>
            <a:ext cx="589937" cy="5506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38F0F49-7497-531D-C2A2-633F17AA5F37}"/>
              </a:ext>
            </a:extLst>
          </p:cNvPr>
          <p:cNvCxnSpPr>
            <a:stCxn id="36" idx="1"/>
            <a:endCxn id="35" idx="2"/>
          </p:cNvCxnSpPr>
          <p:nvPr/>
        </p:nvCxnSpPr>
        <p:spPr>
          <a:xfrm rot="10800000">
            <a:off x="4611331" y="4950542"/>
            <a:ext cx="589936" cy="5506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D2FB8E1-9F23-AA83-9A40-3D1D18B1FEDD}"/>
              </a:ext>
            </a:extLst>
          </p:cNvPr>
          <p:cNvCxnSpPr>
            <a:stCxn id="35" idx="1"/>
            <a:endCxn id="34" idx="2"/>
          </p:cNvCxnSpPr>
          <p:nvPr/>
        </p:nvCxnSpPr>
        <p:spPr>
          <a:xfrm rot="10800000">
            <a:off x="3505203" y="4198377"/>
            <a:ext cx="471947" cy="5506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CA1DD23F-8D59-0C03-F37D-18E2A642BBA1}"/>
              </a:ext>
            </a:extLst>
          </p:cNvPr>
          <p:cNvCxnSpPr>
            <a:stCxn id="34" idx="1"/>
            <a:endCxn id="33" idx="2"/>
          </p:cNvCxnSpPr>
          <p:nvPr/>
        </p:nvCxnSpPr>
        <p:spPr>
          <a:xfrm rot="10800000">
            <a:off x="2340078" y="3426543"/>
            <a:ext cx="530943" cy="5702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6538B8E-44A8-9EDA-396E-CA12781A9EF4}"/>
              </a:ext>
            </a:extLst>
          </p:cNvPr>
          <p:cNvSpPr txBox="1"/>
          <p:nvPr/>
        </p:nvSpPr>
        <p:spPr>
          <a:xfrm>
            <a:off x="3048000" y="2934926"/>
            <a:ext cx="1366684" cy="369332"/>
          </a:xfrm>
          <a:prstGeom prst="rect">
            <a:avLst/>
          </a:prstGeom>
          <a:noFill/>
        </p:spPr>
        <p:txBody>
          <a:bodyPr wrap="square" rtlCol="0">
            <a:spAutoFit/>
          </a:bodyPr>
          <a:lstStyle/>
          <a:p>
            <a:r>
              <a:rPr lang="en-IN" dirty="0"/>
              <a:t>calls</a:t>
            </a:r>
          </a:p>
        </p:txBody>
      </p:sp>
      <p:sp>
        <p:nvSpPr>
          <p:cNvPr id="59" name="TextBox 58">
            <a:extLst>
              <a:ext uri="{FF2B5EF4-FFF2-40B4-BE49-F238E27FC236}">
                <a16:creationId xmlns:a16="http://schemas.microsoft.com/office/drawing/2014/main" id="{2D8BE51C-C35F-A93A-EE04-7B30D2B6BEB4}"/>
              </a:ext>
            </a:extLst>
          </p:cNvPr>
          <p:cNvSpPr txBox="1"/>
          <p:nvPr/>
        </p:nvSpPr>
        <p:spPr>
          <a:xfrm>
            <a:off x="4114802" y="3677263"/>
            <a:ext cx="1366684" cy="369332"/>
          </a:xfrm>
          <a:prstGeom prst="rect">
            <a:avLst/>
          </a:prstGeom>
          <a:noFill/>
        </p:spPr>
        <p:txBody>
          <a:bodyPr wrap="square" rtlCol="0">
            <a:spAutoFit/>
          </a:bodyPr>
          <a:lstStyle/>
          <a:p>
            <a:r>
              <a:rPr lang="en-IN" dirty="0"/>
              <a:t>calls</a:t>
            </a:r>
          </a:p>
        </p:txBody>
      </p:sp>
      <p:sp>
        <p:nvSpPr>
          <p:cNvPr id="60" name="TextBox 59">
            <a:extLst>
              <a:ext uri="{FF2B5EF4-FFF2-40B4-BE49-F238E27FC236}">
                <a16:creationId xmlns:a16="http://schemas.microsoft.com/office/drawing/2014/main" id="{AA3F0D36-8A88-87E9-7487-341A39388EF4}"/>
              </a:ext>
            </a:extLst>
          </p:cNvPr>
          <p:cNvSpPr txBox="1"/>
          <p:nvPr/>
        </p:nvSpPr>
        <p:spPr>
          <a:xfrm>
            <a:off x="5260262" y="4429431"/>
            <a:ext cx="1366684" cy="369332"/>
          </a:xfrm>
          <a:prstGeom prst="rect">
            <a:avLst/>
          </a:prstGeom>
          <a:noFill/>
        </p:spPr>
        <p:txBody>
          <a:bodyPr wrap="square" rtlCol="0">
            <a:spAutoFit/>
          </a:bodyPr>
          <a:lstStyle/>
          <a:p>
            <a:r>
              <a:rPr lang="en-IN" dirty="0"/>
              <a:t>calls</a:t>
            </a:r>
          </a:p>
        </p:txBody>
      </p:sp>
      <p:sp>
        <p:nvSpPr>
          <p:cNvPr id="62" name="TextBox 61">
            <a:extLst>
              <a:ext uri="{FF2B5EF4-FFF2-40B4-BE49-F238E27FC236}">
                <a16:creationId xmlns:a16="http://schemas.microsoft.com/office/drawing/2014/main" id="{D8CA23CC-BEAC-6916-196C-E5B73AF52AFB}"/>
              </a:ext>
            </a:extLst>
          </p:cNvPr>
          <p:cNvSpPr txBox="1"/>
          <p:nvPr/>
        </p:nvSpPr>
        <p:spPr>
          <a:xfrm>
            <a:off x="4144295" y="5427414"/>
            <a:ext cx="2084426" cy="646331"/>
          </a:xfrm>
          <a:prstGeom prst="rect">
            <a:avLst/>
          </a:prstGeom>
          <a:noFill/>
        </p:spPr>
        <p:txBody>
          <a:bodyPr wrap="square" rtlCol="0">
            <a:spAutoFit/>
          </a:bodyPr>
          <a:lstStyle/>
          <a:p>
            <a:r>
              <a:rPr lang="en-IN" dirty="0"/>
              <a:t>R = A</a:t>
            </a:r>
          </a:p>
          <a:p>
            <a:r>
              <a:rPr lang="en-IN" dirty="0"/>
              <a:t>returns R = A</a:t>
            </a:r>
          </a:p>
        </p:txBody>
      </p:sp>
      <p:sp>
        <p:nvSpPr>
          <p:cNvPr id="63" name="TextBox 62">
            <a:extLst>
              <a:ext uri="{FF2B5EF4-FFF2-40B4-BE49-F238E27FC236}">
                <a16:creationId xmlns:a16="http://schemas.microsoft.com/office/drawing/2014/main" id="{C0CDDEF4-136E-902D-59C7-93A3EC3875AA}"/>
              </a:ext>
            </a:extLst>
          </p:cNvPr>
          <p:cNvSpPr txBox="1"/>
          <p:nvPr/>
        </p:nvSpPr>
        <p:spPr>
          <a:xfrm>
            <a:off x="2585882" y="4606418"/>
            <a:ext cx="2084426" cy="923330"/>
          </a:xfrm>
          <a:prstGeom prst="rect">
            <a:avLst/>
          </a:prstGeom>
          <a:noFill/>
        </p:spPr>
        <p:txBody>
          <a:bodyPr wrap="square" rtlCol="0">
            <a:spAutoFit/>
          </a:bodyPr>
          <a:lstStyle/>
          <a:p>
            <a:r>
              <a:rPr lang="en-IN" dirty="0"/>
              <a:t>R = R * R</a:t>
            </a:r>
          </a:p>
          <a:p>
            <a:r>
              <a:rPr lang="en-IN" dirty="0"/>
              <a:t>R = R * A</a:t>
            </a:r>
          </a:p>
          <a:p>
            <a:r>
              <a:rPr lang="en-IN" dirty="0"/>
              <a:t>return R = A^3</a:t>
            </a:r>
          </a:p>
        </p:txBody>
      </p:sp>
      <p:sp>
        <p:nvSpPr>
          <p:cNvPr id="64" name="TextBox 63">
            <a:extLst>
              <a:ext uri="{FF2B5EF4-FFF2-40B4-BE49-F238E27FC236}">
                <a16:creationId xmlns:a16="http://schemas.microsoft.com/office/drawing/2014/main" id="{41A9C8E6-64C9-AF57-790F-2FED52AE0E37}"/>
              </a:ext>
            </a:extLst>
          </p:cNvPr>
          <p:cNvSpPr txBox="1"/>
          <p:nvPr/>
        </p:nvSpPr>
        <p:spPr>
          <a:xfrm>
            <a:off x="1263455" y="3569113"/>
            <a:ext cx="2084426" cy="923330"/>
          </a:xfrm>
          <a:prstGeom prst="rect">
            <a:avLst/>
          </a:prstGeom>
          <a:noFill/>
        </p:spPr>
        <p:txBody>
          <a:bodyPr wrap="square" rtlCol="0">
            <a:spAutoFit/>
          </a:bodyPr>
          <a:lstStyle/>
          <a:p>
            <a:r>
              <a:rPr lang="en-IN" dirty="0"/>
              <a:t>R = R * R</a:t>
            </a:r>
          </a:p>
          <a:p>
            <a:r>
              <a:rPr lang="en-IN" dirty="0"/>
              <a:t>R = R * A</a:t>
            </a:r>
          </a:p>
          <a:p>
            <a:r>
              <a:rPr lang="en-IN" dirty="0"/>
              <a:t>return R = A^7</a:t>
            </a:r>
          </a:p>
        </p:txBody>
      </p: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909476" cy="369332"/>
          </a:xfrm>
          <a:prstGeom prst="rect">
            <a:avLst/>
          </a:prstGeom>
          <a:noFill/>
        </p:spPr>
        <p:txBody>
          <a:bodyPr wrap="square" rtlCol="0">
            <a:spAutoFit/>
          </a:bodyPr>
          <a:lstStyle/>
          <a:p>
            <a:r>
              <a:rPr lang="en-IN" dirty="0"/>
              <a:t>fib(31)</a:t>
            </a:r>
          </a:p>
        </p:txBody>
      </p:sp>
      <p:cxnSp>
        <p:nvCxnSpPr>
          <p:cNvPr id="75" name="Connector: Elbow 74">
            <a:extLst>
              <a:ext uri="{FF2B5EF4-FFF2-40B4-BE49-F238E27FC236}">
                <a16:creationId xmlns:a16="http://schemas.microsoft.com/office/drawing/2014/main" id="{6EB86267-3EEC-DFC4-E7BD-CBEC3025AE71}"/>
              </a:ext>
            </a:extLst>
          </p:cNvPr>
          <p:cNvCxnSpPr>
            <a:cxnSpLocks/>
            <a:stCxn id="73" idx="2"/>
            <a:endCxn id="5" idx="0"/>
          </p:cNvCxnSpPr>
          <p:nvPr/>
        </p:nvCxnSpPr>
        <p:spPr>
          <a:xfrm rot="16200000" flipH="1">
            <a:off x="844659" y="1881961"/>
            <a:ext cx="471326" cy="228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D0B7094-9F86-A3AE-B0DD-976E68C16E19}"/>
              </a:ext>
            </a:extLst>
          </p:cNvPr>
          <p:cNvSpPr txBox="1"/>
          <p:nvPr/>
        </p:nvSpPr>
        <p:spPr>
          <a:xfrm>
            <a:off x="943892" y="1686227"/>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15254636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Fibonacci numbers</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5" name="Rectangle 4">
            <a:extLst>
              <a:ext uri="{FF2B5EF4-FFF2-40B4-BE49-F238E27FC236}">
                <a16:creationId xmlns:a16="http://schemas.microsoft.com/office/drawing/2014/main" id="{38CADC2C-32A6-FAAF-4D59-18E2D4DDE44E}"/>
              </a:ext>
            </a:extLst>
          </p:cNvPr>
          <p:cNvSpPr/>
          <p:nvPr/>
        </p:nvSpPr>
        <p:spPr>
          <a:xfrm>
            <a:off x="560435" y="22319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30)</a:t>
            </a:r>
          </a:p>
        </p:txBody>
      </p:sp>
      <p:sp>
        <p:nvSpPr>
          <p:cNvPr id="21" name="TextBox 20">
            <a:extLst>
              <a:ext uri="{FF2B5EF4-FFF2-40B4-BE49-F238E27FC236}">
                <a16:creationId xmlns:a16="http://schemas.microsoft.com/office/drawing/2014/main" id="{CD5A6D5B-70F3-656B-EC0E-1B0CB3A6FDE4}"/>
              </a:ext>
            </a:extLst>
          </p:cNvPr>
          <p:cNvSpPr txBox="1"/>
          <p:nvPr/>
        </p:nvSpPr>
        <p:spPr>
          <a:xfrm>
            <a:off x="1873042" y="2104099"/>
            <a:ext cx="1366684" cy="369332"/>
          </a:xfrm>
          <a:prstGeom prst="rect">
            <a:avLst/>
          </a:prstGeom>
          <a:noFill/>
        </p:spPr>
        <p:txBody>
          <a:bodyPr wrap="square" rtlCol="0">
            <a:spAutoFit/>
          </a:bodyPr>
          <a:lstStyle/>
          <a:p>
            <a:r>
              <a:rPr lang="en-IN" dirty="0"/>
              <a:t>calls</a:t>
            </a:r>
          </a:p>
        </p:txBody>
      </p:sp>
      <p:sp>
        <p:nvSpPr>
          <p:cNvPr id="33" name="Rectangle 32">
            <a:extLst>
              <a:ext uri="{FF2B5EF4-FFF2-40B4-BE49-F238E27FC236}">
                <a16:creationId xmlns:a16="http://schemas.microsoft.com/office/drawing/2014/main" id="{0890269A-21E1-615D-160D-DDCA006B7771}"/>
              </a:ext>
            </a:extLst>
          </p:cNvPr>
          <p:cNvSpPr/>
          <p:nvPr/>
        </p:nvSpPr>
        <p:spPr>
          <a:xfrm>
            <a:off x="1705895" y="3023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15)</a:t>
            </a:r>
          </a:p>
        </p:txBody>
      </p:sp>
      <p:sp>
        <p:nvSpPr>
          <p:cNvPr id="34" name="Rectangle 33">
            <a:extLst>
              <a:ext uri="{FF2B5EF4-FFF2-40B4-BE49-F238E27FC236}">
                <a16:creationId xmlns:a16="http://schemas.microsoft.com/office/drawing/2014/main" id="{E99AE73B-8752-E844-B8C4-42FC186D743A}"/>
              </a:ext>
            </a:extLst>
          </p:cNvPr>
          <p:cNvSpPr/>
          <p:nvPr/>
        </p:nvSpPr>
        <p:spPr>
          <a:xfrm>
            <a:off x="2871020" y="3795253"/>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7)</a:t>
            </a:r>
          </a:p>
        </p:txBody>
      </p:sp>
      <p:sp>
        <p:nvSpPr>
          <p:cNvPr id="35" name="Rectangle 34">
            <a:extLst>
              <a:ext uri="{FF2B5EF4-FFF2-40B4-BE49-F238E27FC236}">
                <a16:creationId xmlns:a16="http://schemas.microsoft.com/office/drawing/2014/main" id="{F17B4B22-A5C7-19C7-B819-F132391FAEB6}"/>
              </a:ext>
            </a:extLst>
          </p:cNvPr>
          <p:cNvSpPr/>
          <p:nvPr/>
        </p:nvSpPr>
        <p:spPr>
          <a:xfrm>
            <a:off x="3977149" y="4547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a:t>
            </a:r>
          </a:p>
        </p:txBody>
      </p:sp>
      <p:sp>
        <p:nvSpPr>
          <p:cNvPr id="36" name="Rectangle 35">
            <a:extLst>
              <a:ext uri="{FF2B5EF4-FFF2-40B4-BE49-F238E27FC236}">
                <a16:creationId xmlns:a16="http://schemas.microsoft.com/office/drawing/2014/main" id="{20665A1B-1B8E-D06C-4D55-F7C2E8D6CD9B}"/>
              </a:ext>
            </a:extLst>
          </p:cNvPr>
          <p:cNvSpPr/>
          <p:nvPr/>
        </p:nvSpPr>
        <p:spPr>
          <a:xfrm>
            <a:off x="5201267" y="5299588"/>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a:t>
            </a:r>
          </a:p>
        </p:txBody>
      </p:sp>
      <p:cxnSp>
        <p:nvCxnSpPr>
          <p:cNvPr id="39" name="Connector: Elbow 38">
            <a:extLst>
              <a:ext uri="{FF2B5EF4-FFF2-40B4-BE49-F238E27FC236}">
                <a16:creationId xmlns:a16="http://schemas.microsoft.com/office/drawing/2014/main" id="{2D9D5562-9F6A-13DD-28E1-F308511C8488}"/>
              </a:ext>
            </a:extLst>
          </p:cNvPr>
          <p:cNvCxnSpPr>
            <a:stCxn id="5" idx="3"/>
            <a:endCxn id="33" idx="0"/>
          </p:cNvCxnSpPr>
          <p:nvPr/>
        </p:nvCxnSpPr>
        <p:spPr>
          <a:xfrm>
            <a:off x="1828798" y="2433481"/>
            <a:ext cx="511279" cy="5899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FEBA286-606C-C07F-863D-229A1CBE798D}"/>
              </a:ext>
            </a:extLst>
          </p:cNvPr>
          <p:cNvCxnSpPr>
            <a:stCxn id="33" idx="3"/>
            <a:endCxn id="34" idx="0"/>
          </p:cNvCxnSpPr>
          <p:nvPr/>
        </p:nvCxnSpPr>
        <p:spPr>
          <a:xfrm>
            <a:off x="2974258" y="3224981"/>
            <a:ext cx="530944" cy="57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DDDF5809-7AF7-CFA9-46CC-62D4B7214CC8}"/>
              </a:ext>
            </a:extLst>
          </p:cNvPr>
          <p:cNvCxnSpPr>
            <a:stCxn id="34" idx="3"/>
            <a:endCxn id="35" idx="0"/>
          </p:cNvCxnSpPr>
          <p:nvPr/>
        </p:nvCxnSpPr>
        <p:spPr>
          <a:xfrm>
            <a:off x="4139383" y="3996815"/>
            <a:ext cx="471948" cy="550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A4902B9-674A-292B-C018-A9B31064F9BE}"/>
              </a:ext>
            </a:extLst>
          </p:cNvPr>
          <p:cNvCxnSpPr>
            <a:stCxn id="35" idx="3"/>
            <a:endCxn id="36" idx="0"/>
          </p:cNvCxnSpPr>
          <p:nvPr/>
        </p:nvCxnSpPr>
        <p:spPr>
          <a:xfrm>
            <a:off x="5245512" y="4748981"/>
            <a:ext cx="589937" cy="5506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38F0F49-7497-531D-C2A2-633F17AA5F37}"/>
              </a:ext>
            </a:extLst>
          </p:cNvPr>
          <p:cNvCxnSpPr>
            <a:stCxn id="36" idx="1"/>
            <a:endCxn id="35" idx="2"/>
          </p:cNvCxnSpPr>
          <p:nvPr/>
        </p:nvCxnSpPr>
        <p:spPr>
          <a:xfrm rot="10800000">
            <a:off x="4611331" y="4950542"/>
            <a:ext cx="589936" cy="5506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D2FB8E1-9F23-AA83-9A40-3D1D18B1FEDD}"/>
              </a:ext>
            </a:extLst>
          </p:cNvPr>
          <p:cNvCxnSpPr>
            <a:stCxn id="35" idx="1"/>
            <a:endCxn id="34" idx="2"/>
          </p:cNvCxnSpPr>
          <p:nvPr/>
        </p:nvCxnSpPr>
        <p:spPr>
          <a:xfrm rot="10800000">
            <a:off x="3505203" y="4198377"/>
            <a:ext cx="471947" cy="5506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CA1DD23F-8D59-0C03-F37D-18E2A642BBA1}"/>
              </a:ext>
            </a:extLst>
          </p:cNvPr>
          <p:cNvCxnSpPr>
            <a:stCxn id="34" idx="1"/>
            <a:endCxn id="33" idx="2"/>
          </p:cNvCxnSpPr>
          <p:nvPr/>
        </p:nvCxnSpPr>
        <p:spPr>
          <a:xfrm rot="10800000">
            <a:off x="2340078" y="3426543"/>
            <a:ext cx="530943" cy="5702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EF30E20B-B921-3020-E2F9-9DD9DCE2D716}"/>
              </a:ext>
            </a:extLst>
          </p:cNvPr>
          <p:cNvCxnSpPr>
            <a:stCxn id="33" idx="1"/>
            <a:endCxn id="5" idx="2"/>
          </p:cNvCxnSpPr>
          <p:nvPr/>
        </p:nvCxnSpPr>
        <p:spPr>
          <a:xfrm rot="10800000">
            <a:off x="1194617" y="2635043"/>
            <a:ext cx="511278" cy="5899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6538B8E-44A8-9EDA-396E-CA12781A9EF4}"/>
              </a:ext>
            </a:extLst>
          </p:cNvPr>
          <p:cNvSpPr txBox="1"/>
          <p:nvPr/>
        </p:nvSpPr>
        <p:spPr>
          <a:xfrm>
            <a:off x="3048000" y="2934926"/>
            <a:ext cx="1366684" cy="369332"/>
          </a:xfrm>
          <a:prstGeom prst="rect">
            <a:avLst/>
          </a:prstGeom>
          <a:noFill/>
        </p:spPr>
        <p:txBody>
          <a:bodyPr wrap="square" rtlCol="0">
            <a:spAutoFit/>
          </a:bodyPr>
          <a:lstStyle/>
          <a:p>
            <a:r>
              <a:rPr lang="en-IN" dirty="0"/>
              <a:t>calls</a:t>
            </a:r>
          </a:p>
        </p:txBody>
      </p:sp>
      <p:sp>
        <p:nvSpPr>
          <p:cNvPr id="59" name="TextBox 58">
            <a:extLst>
              <a:ext uri="{FF2B5EF4-FFF2-40B4-BE49-F238E27FC236}">
                <a16:creationId xmlns:a16="http://schemas.microsoft.com/office/drawing/2014/main" id="{2D8BE51C-C35F-A93A-EE04-7B30D2B6BEB4}"/>
              </a:ext>
            </a:extLst>
          </p:cNvPr>
          <p:cNvSpPr txBox="1"/>
          <p:nvPr/>
        </p:nvSpPr>
        <p:spPr>
          <a:xfrm>
            <a:off x="4114802" y="3677263"/>
            <a:ext cx="1366684" cy="369332"/>
          </a:xfrm>
          <a:prstGeom prst="rect">
            <a:avLst/>
          </a:prstGeom>
          <a:noFill/>
        </p:spPr>
        <p:txBody>
          <a:bodyPr wrap="square" rtlCol="0">
            <a:spAutoFit/>
          </a:bodyPr>
          <a:lstStyle/>
          <a:p>
            <a:r>
              <a:rPr lang="en-IN" dirty="0"/>
              <a:t>calls</a:t>
            </a:r>
          </a:p>
        </p:txBody>
      </p:sp>
      <p:sp>
        <p:nvSpPr>
          <p:cNvPr id="60" name="TextBox 59">
            <a:extLst>
              <a:ext uri="{FF2B5EF4-FFF2-40B4-BE49-F238E27FC236}">
                <a16:creationId xmlns:a16="http://schemas.microsoft.com/office/drawing/2014/main" id="{AA3F0D36-8A88-87E9-7487-341A39388EF4}"/>
              </a:ext>
            </a:extLst>
          </p:cNvPr>
          <p:cNvSpPr txBox="1"/>
          <p:nvPr/>
        </p:nvSpPr>
        <p:spPr>
          <a:xfrm>
            <a:off x="5260262" y="4429431"/>
            <a:ext cx="1366684" cy="369332"/>
          </a:xfrm>
          <a:prstGeom prst="rect">
            <a:avLst/>
          </a:prstGeom>
          <a:noFill/>
        </p:spPr>
        <p:txBody>
          <a:bodyPr wrap="square" rtlCol="0">
            <a:spAutoFit/>
          </a:bodyPr>
          <a:lstStyle/>
          <a:p>
            <a:r>
              <a:rPr lang="en-IN" dirty="0"/>
              <a:t>calls</a:t>
            </a:r>
          </a:p>
        </p:txBody>
      </p:sp>
      <p:sp>
        <p:nvSpPr>
          <p:cNvPr id="62" name="TextBox 61">
            <a:extLst>
              <a:ext uri="{FF2B5EF4-FFF2-40B4-BE49-F238E27FC236}">
                <a16:creationId xmlns:a16="http://schemas.microsoft.com/office/drawing/2014/main" id="{D8CA23CC-BEAC-6916-196C-E5B73AF52AFB}"/>
              </a:ext>
            </a:extLst>
          </p:cNvPr>
          <p:cNvSpPr txBox="1"/>
          <p:nvPr/>
        </p:nvSpPr>
        <p:spPr>
          <a:xfrm>
            <a:off x="4144295" y="5427414"/>
            <a:ext cx="2084426" cy="646331"/>
          </a:xfrm>
          <a:prstGeom prst="rect">
            <a:avLst/>
          </a:prstGeom>
          <a:noFill/>
        </p:spPr>
        <p:txBody>
          <a:bodyPr wrap="square" rtlCol="0">
            <a:spAutoFit/>
          </a:bodyPr>
          <a:lstStyle/>
          <a:p>
            <a:r>
              <a:rPr lang="en-IN" dirty="0"/>
              <a:t>R = A</a:t>
            </a:r>
          </a:p>
          <a:p>
            <a:r>
              <a:rPr lang="en-IN" dirty="0"/>
              <a:t>returns R = A</a:t>
            </a:r>
          </a:p>
        </p:txBody>
      </p:sp>
      <p:sp>
        <p:nvSpPr>
          <p:cNvPr id="63" name="TextBox 62">
            <a:extLst>
              <a:ext uri="{FF2B5EF4-FFF2-40B4-BE49-F238E27FC236}">
                <a16:creationId xmlns:a16="http://schemas.microsoft.com/office/drawing/2014/main" id="{C0CDDEF4-136E-902D-59C7-93A3EC3875AA}"/>
              </a:ext>
            </a:extLst>
          </p:cNvPr>
          <p:cNvSpPr txBox="1"/>
          <p:nvPr/>
        </p:nvSpPr>
        <p:spPr>
          <a:xfrm>
            <a:off x="2585882" y="4606418"/>
            <a:ext cx="2084426" cy="923330"/>
          </a:xfrm>
          <a:prstGeom prst="rect">
            <a:avLst/>
          </a:prstGeom>
          <a:noFill/>
        </p:spPr>
        <p:txBody>
          <a:bodyPr wrap="square" rtlCol="0">
            <a:spAutoFit/>
          </a:bodyPr>
          <a:lstStyle/>
          <a:p>
            <a:r>
              <a:rPr lang="en-IN" dirty="0"/>
              <a:t>R = R * R</a:t>
            </a:r>
          </a:p>
          <a:p>
            <a:r>
              <a:rPr lang="en-IN" dirty="0"/>
              <a:t>R = R * A</a:t>
            </a:r>
          </a:p>
          <a:p>
            <a:r>
              <a:rPr lang="en-IN" dirty="0"/>
              <a:t>return R = A^3</a:t>
            </a:r>
          </a:p>
        </p:txBody>
      </p:sp>
      <p:sp>
        <p:nvSpPr>
          <p:cNvPr id="64" name="TextBox 63">
            <a:extLst>
              <a:ext uri="{FF2B5EF4-FFF2-40B4-BE49-F238E27FC236}">
                <a16:creationId xmlns:a16="http://schemas.microsoft.com/office/drawing/2014/main" id="{41A9C8E6-64C9-AF57-790F-2FED52AE0E37}"/>
              </a:ext>
            </a:extLst>
          </p:cNvPr>
          <p:cNvSpPr txBox="1"/>
          <p:nvPr/>
        </p:nvSpPr>
        <p:spPr>
          <a:xfrm>
            <a:off x="1263455" y="3569113"/>
            <a:ext cx="2084426" cy="923330"/>
          </a:xfrm>
          <a:prstGeom prst="rect">
            <a:avLst/>
          </a:prstGeom>
          <a:noFill/>
        </p:spPr>
        <p:txBody>
          <a:bodyPr wrap="square" rtlCol="0">
            <a:spAutoFit/>
          </a:bodyPr>
          <a:lstStyle/>
          <a:p>
            <a:r>
              <a:rPr lang="en-IN" dirty="0"/>
              <a:t>R = R * R</a:t>
            </a:r>
          </a:p>
          <a:p>
            <a:r>
              <a:rPr lang="en-IN" dirty="0"/>
              <a:t>R = R * A</a:t>
            </a:r>
          </a:p>
          <a:p>
            <a:r>
              <a:rPr lang="en-IN" dirty="0"/>
              <a:t>return R = A^7</a:t>
            </a:r>
          </a:p>
        </p:txBody>
      </p:sp>
      <p:sp>
        <p:nvSpPr>
          <p:cNvPr id="65" name="TextBox 64">
            <a:extLst>
              <a:ext uri="{FF2B5EF4-FFF2-40B4-BE49-F238E27FC236}">
                <a16:creationId xmlns:a16="http://schemas.microsoft.com/office/drawing/2014/main" id="{309E3256-CD4F-D048-3AEA-FE33FCA91AC3}"/>
              </a:ext>
            </a:extLst>
          </p:cNvPr>
          <p:cNvSpPr txBox="1"/>
          <p:nvPr/>
        </p:nvSpPr>
        <p:spPr>
          <a:xfrm>
            <a:off x="127831" y="2689123"/>
            <a:ext cx="2084426" cy="923330"/>
          </a:xfrm>
          <a:prstGeom prst="rect">
            <a:avLst/>
          </a:prstGeom>
          <a:noFill/>
        </p:spPr>
        <p:txBody>
          <a:bodyPr wrap="square" rtlCol="0">
            <a:spAutoFit/>
          </a:bodyPr>
          <a:lstStyle/>
          <a:p>
            <a:r>
              <a:rPr lang="en-IN" dirty="0"/>
              <a:t>R = R * R</a:t>
            </a:r>
          </a:p>
          <a:p>
            <a:r>
              <a:rPr lang="en-IN" dirty="0"/>
              <a:t>R = R * A</a:t>
            </a:r>
          </a:p>
          <a:p>
            <a:r>
              <a:rPr lang="en-IN" dirty="0"/>
              <a:t>return R = A^15</a:t>
            </a:r>
          </a:p>
        </p:txBody>
      </p: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909476" cy="369332"/>
          </a:xfrm>
          <a:prstGeom prst="rect">
            <a:avLst/>
          </a:prstGeom>
          <a:noFill/>
        </p:spPr>
        <p:txBody>
          <a:bodyPr wrap="square" rtlCol="0">
            <a:spAutoFit/>
          </a:bodyPr>
          <a:lstStyle/>
          <a:p>
            <a:r>
              <a:rPr lang="en-IN" dirty="0"/>
              <a:t>fib(31)</a:t>
            </a:r>
          </a:p>
        </p:txBody>
      </p:sp>
      <p:cxnSp>
        <p:nvCxnSpPr>
          <p:cNvPr id="75" name="Connector: Elbow 74">
            <a:extLst>
              <a:ext uri="{FF2B5EF4-FFF2-40B4-BE49-F238E27FC236}">
                <a16:creationId xmlns:a16="http://schemas.microsoft.com/office/drawing/2014/main" id="{6EB86267-3EEC-DFC4-E7BD-CBEC3025AE71}"/>
              </a:ext>
            </a:extLst>
          </p:cNvPr>
          <p:cNvCxnSpPr>
            <a:cxnSpLocks/>
            <a:stCxn id="73" idx="2"/>
            <a:endCxn id="5" idx="0"/>
          </p:cNvCxnSpPr>
          <p:nvPr/>
        </p:nvCxnSpPr>
        <p:spPr>
          <a:xfrm rot="16200000" flipH="1">
            <a:off x="844659" y="1881961"/>
            <a:ext cx="471326" cy="228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D0B7094-9F86-A3AE-B0DD-976E68C16E19}"/>
              </a:ext>
            </a:extLst>
          </p:cNvPr>
          <p:cNvSpPr txBox="1"/>
          <p:nvPr/>
        </p:nvSpPr>
        <p:spPr>
          <a:xfrm>
            <a:off x="943892" y="1686227"/>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42409962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8BE-97F7-AF24-DACD-AE0A3CDC5623}"/>
              </a:ext>
            </a:extLst>
          </p:cNvPr>
          <p:cNvSpPr>
            <a:spLocks noGrp="1"/>
          </p:cNvSpPr>
          <p:nvPr>
            <p:ph type="title"/>
          </p:nvPr>
        </p:nvSpPr>
        <p:spPr/>
        <p:txBody>
          <a:bodyPr/>
          <a:lstStyle/>
          <a:p>
            <a:r>
              <a:rPr lang="en-IN" dirty="0"/>
              <a:t>Fibonacci numbers</a:t>
            </a:r>
          </a:p>
        </p:txBody>
      </p:sp>
      <p:sp>
        <p:nvSpPr>
          <p:cNvPr id="4" name="TextBox 3">
            <a:extLst>
              <a:ext uri="{FF2B5EF4-FFF2-40B4-BE49-F238E27FC236}">
                <a16:creationId xmlns:a16="http://schemas.microsoft.com/office/drawing/2014/main" id="{E4E5FA99-DDC7-BF7B-D1BD-594351CE6E8C}"/>
              </a:ext>
            </a:extLst>
          </p:cNvPr>
          <p:cNvSpPr txBox="1"/>
          <p:nvPr/>
        </p:nvSpPr>
        <p:spPr>
          <a:xfrm>
            <a:off x="6672472" y="824561"/>
            <a:ext cx="5431055"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r>
              <a:rPr lang="pt-BR" sz="1600" dirty="0">
                <a:latin typeface="Consolas" panose="020B0609020204030204" pitchFamily="49" charset="0"/>
              </a:rPr>
              <a:t>void mul(int A[2][2], int R[2][2], int n) {</a:t>
            </a:r>
          </a:p>
          <a:p>
            <a:r>
              <a:rPr lang="pt-BR" sz="1600" dirty="0">
                <a:latin typeface="Consolas" panose="020B0609020204030204" pitchFamily="49" charset="0"/>
              </a:rPr>
              <a:t>  if (n == 1) {</a:t>
            </a:r>
          </a:p>
          <a:p>
            <a:r>
              <a:rPr lang="pt-BR" sz="1600" dirty="0">
                <a:latin typeface="Consolas" panose="020B0609020204030204" pitchFamily="49" charset="0"/>
              </a:rPr>
              <a:t>    R[0][0] = A[0][0];  R[0][1] = A[0][1];</a:t>
            </a:r>
          </a:p>
          <a:p>
            <a:r>
              <a:rPr lang="pt-BR" sz="1600" dirty="0">
                <a:latin typeface="Consolas" panose="020B0609020204030204" pitchFamily="49" charset="0"/>
              </a:rPr>
              <a:t>    R[1][0] = A[1][0];  R[1][1] = R[1][1];</a:t>
            </a:r>
          </a:p>
          <a:p>
            <a:r>
              <a:rPr lang="pt-BR" sz="1600" dirty="0">
                <a:latin typeface="Consolas" panose="020B0609020204030204" pitchFamily="49" charset="0"/>
              </a:rPr>
              <a:t>    return;</a:t>
            </a:r>
          </a:p>
          <a:p>
            <a:r>
              <a:rPr lang="pt-BR" sz="1600" dirty="0">
                <a:latin typeface="Consolas" panose="020B0609020204030204" pitchFamily="49" charset="0"/>
              </a:rPr>
              <a:t>  }</a:t>
            </a:r>
          </a:p>
          <a:p>
            <a:r>
              <a:rPr lang="pt-BR" sz="1600" dirty="0">
                <a:latin typeface="Consolas" panose="020B0609020204030204" pitchFamily="49" charset="0"/>
              </a:rPr>
              <a:t>  if (n % 2 == 0) {</a:t>
            </a:r>
          </a:p>
          <a:p>
            <a:r>
              <a:rPr lang="pt-BR" sz="1600" dirty="0">
                <a:latin typeface="Consolas" panose="020B0609020204030204" pitchFamily="49" charset="0"/>
              </a:rPr>
              <a:t>    mul(A, R, n/2);</a:t>
            </a:r>
          </a:p>
          <a:p>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r>
              <a:rPr lang="pt-BR" sz="1600" dirty="0">
                <a:solidFill>
                  <a:srgbClr val="FF0000"/>
                </a:solidFill>
                <a:latin typeface="Consolas" panose="020B0609020204030204" pitchFamily="49" charset="0"/>
              </a:rPr>
              <a:t>    // returns the multiplication in the first</a:t>
            </a:r>
          </a:p>
          <a:p>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r>
              <a:rPr lang="pt-BR" sz="1600" dirty="0">
                <a:latin typeface="Consolas" panose="020B0609020204030204" pitchFamily="49" charset="0"/>
              </a:rPr>
              <a:t>  }</a:t>
            </a:r>
          </a:p>
          <a:p>
            <a:r>
              <a:rPr lang="pt-BR" sz="1600" dirty="0">
                <a:latin typeface="Consolas" panose="020B0609020204030204" pitchFamily="49" charset="0"/>
              </a:rPr>
              <a:t>  else {</a:t>
            </a:r>
          </a:p>
          <a:p>
            <a:r>
              <a:rPr lang="pt-BR" sz="1600" dirty="0">
                <a:latin typeface="Consolas" panose="020B0609020204030204" pitchFamily="49" charset="0"/>
              </a:rPr>
              <a:t>    mul(A, R, (n-1)/2);</a:t>
            </a:r>
          </a:p>
          <a:p>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r>
              <a:rPr lang="pt-BR" sz="1600" dirty="0">
                <a:latin typeface="Consolas" panose="020B0609020204030204" pitchFamily="49" charset="0"/>
              </a:rPr>
              <a:t>  }</a:t>
            </a:r>
          </a:p>
          <a:p>
            <a:r>
              <a:rPr lang="pt-BR" sz="1600" dirty="0">
                <a:latin typeface="Consolas" panose="020B0609020204030204" pitchFamily="49" charset="0"/>
              </a:rPr>
              <a:t>}</a:t>
            </a:r>
            <a:endParaRPr lang="en-IN" sz="1600" dirty="0">
              <a:latin typeface="Consolas" panose="020B0609020204030204" pitchFamily="49" charset="0"/>
            </a:endParaRPr>
          </a:p>
        </p:txBody>
      </p:sp>
      <p:sp>
        <p:nvSpPr>
          <p:cNvPr id="5" name="Rectangle 4">
            <a:extLst>
              <a:ext uri="{FF2B5EF4-FFF2-40B4-BE49-F238E27FC236}">
                <a16:creationId xmlns:a16="http://schemas.microsoft.com/office/drawing/2014/main" id="{38CADC2C-32A6-FAAF-4D59-18E2D4DDE44E}"/>
              </a:ext>
            </a:extLst>
          </p:cNvPr>
          <p:cNvSpPr/>
          <p:nvPr/>
        </p:nvSpPr>
        <p:spPr>
          <a:xfrm>
            <a:off x="560435" y="22319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30)</a:t>
            </a:r>
          </a:p>
        </p:txBody>
      </p:sp>
      <p:sp>
        <p:nvSpPr>
          <p:cNvPr id="21" name="TextBox 20">
            <a:extLst>
              <a:ext uri="{FF2B5EF4-FFF2-40B4-BE49-F238E27FC236}">
                <a16:creationId xmlns:a16="http://schemas.microsoft.com/office/drawing/2014/main" id="{CD5A6D5B-70F3-656B-EC0E-1B0CB3A6FDE4}"/>
              </a:ext>
            </a:extLst>
          </p:cNvPr>
          <p:cNvSpPr txBox="1"/>
          <p:nvPr/>
        </p:nvSpPr>
        <p:spPr>
          <a:xfrm>
            <a:off x="1873042" y="2104099"/>
            <a:ext cx="1366684" cy="369332"/>
          </a:xfrm>
          <a:prstGeom prst="rect">
            <a:avLst/>
          </a:prstGeom>
          <a:noFill/>
        </p:spPr>
        <p:txBody>
          <a:bodyPr wrap="square" rtlCol="0">
            <a:spAutoFit/>
          </a:bodyPr>
          <a:lstStyle/>
          <a:p>
            <a:r>
              <a:rPr lang="en-IN" dirty="0"/>
              <a:t>calls</a:t>
            </a:r>
          </a:p>
        </p:txBody>
      </p:sp>
      <p:sp>
        <p:nvSpPr>
          <p:cNvPr id="33" name="Rectangle 32">
            <a:extLst>
              <a:ext uri="{FF2B5EF4-FFF2-40B4-BE49-F238E27FC236}">
                <a16:creationId xmlns:a16="http://schemas.microsoft.com/office/drawing/2014/main" id="{0890269A-21E1-615D-160D-DDCA006B7771}"/>
              </a:ext>
            </a:extLst>
          </p:cNvPr>
          <p:cNvSpPr/>
          <p:nvPr/>
        </p:nvSpPr>
        <p:spPr>
          <a:xfrm>
            <a:off x="1705895" y="3023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15)</a:t>
            </a:r>
          </a:p>
        </p:txBody>
      </p:sp>
      <p:sp>
        <p:nvSpPr>
          <p:cNvPr id="34" name="Rectangle 33">
            <a:extLst>
              <a:ext uri="{FF2B5EF4-FFF2-40B4-BE49-F238E27FC236}">
                <a16:creationId xmlns:a16="http://schemas.microsoft.com/office/drawing/2014/main" id="{E99AE73B-8752-E844-B8C4-42FC186D743A}"/>
              </a:ext>
            </a:extLst>
          </p:cNvPr>
          <p:cNvSpPr/>
          <p:nvPr/>
        </p:nvSpPr>
        <p:spPr>
          <a:xfrm>
            <a:off x="2871020" y="3795253"/>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7)</a:t>
            </a:r>
          </a:p>
        </p:txBody>
      </p:sp>
      <p:sp>
        <p:nvSpPr>
          <p:cNvPr id="35" name="Rectangle 34">
            <a:extLst>
              <a:ext uri="{FF2B5EF4-FFF2-40B4-BE49-F238E27FC236}">
                <a16:creationId xmlns:a16="http://schemas.microsoft.com/office/drawing/2014/main" id="{F17B4B22-A5C7-19C7-B819-F132391FAEB6}"/>
              </a:ext>
            </a:extLst>
          </p:cNvPr>
          <p:cNvSpPr/>
          <p:nvPr/>
        </p:nvSpPr>
        <p:spPr>
          <a:xfrm>
            <a:off x="3977149" y="4547419"/>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3)</a:t>
            </a:r>
          </a:p>
        </p:txBody>
      </p:sp>
      <p:sp>
        <p:nvSpPr>
          <p:cNvPr id="36" name="Rectangle 35">
            <a:extLst>
              <a:ext uri="{FF2B5EF4-FFF2-40B4-BE49-F238E27FC236}">
                <a16:creationId xmlns:a16="http://schemas.microsoft.com/office/drawing/2014/main" id="{20665A1B-1B8E-D06C-4D55-F7C2E8D6CD9B}"/>
              </a:ext>
            </a:extLst>
          </p:cNvPr>
          <p:cNvSpPr/>
          <p:nvPr/>
        </p:nvSpPr>
        <p:spPr>
          <a:xfrm>
            <a:off x="5201267" y="5299588"/>
            <a:ext cx="1268363"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mul</a:t>
            </a:r>
            <a:r>
              <a:rPr lang="en-IN" sz="1600" dirty="0"/>
              <a:t>(A, R, 1)</a:t>
            </a:r>
          </a:p>
        </p:txBody>
      </p:sp>
      <p:cxnSp>
        <p:nvCxnSpPr>
          <p:cNvPr id="39" name="Connector: Elbow 38">
            <a:extLst>
              <a:ext uri="{FF2B5EF4-FFF2-40B4-BE49-F238E27FC236}">
                <a16:creationId xmlns:a16="http://schemas.microsoft.com/office/drawing/2014/main" id="{2D9D5562-9F6A-13DD-28E1-F308511C8488}"/>
              </a:ext>
            </a:extLst>
          </p:cNvPr>
          <p:cNvCxnSpPr>
            <a:stCxn id="5" idx="3"/>
            <a:endCxn id="33" idx="0"/>
          </p:cNvCxnSpPr>
          <p:nvPr/>
        </p:nvCxnSpPr>
        <p:spPr>
          <a:xfrm>
            <a:off x="1828798" y="2433481"/>
            <a:ext cx="511279" cy="5899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FEBA286-606C-C07F-863D-229A1CBE798D}"/>
              </a:ext>
            </a:extLst>
          </p:cNvPr>
          <p:cNvCxnSpPr>
            <a:stCxn id="33" idx="3"/>
            <a:endCxn id="34" idx="0"/>
          </p:cNvCxnSpPr>
          <p:nvPr/>
        </p:nvCxnSpPr>
        <p:spPr>
          <a:xfrm>
            <a:off x="2974258" y="3224981"/>
            <a:ext cx="530944" cy="57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DDDF5809-7AF7-CFA9-46CC-62D4B7214CC8}"/>
              </a:ext>
            </a:extLst>
          </p:cNvPr>
          <p:cNvCxnSpPr>
            <a:stCxn id="34" idx="3"/>
            <a:endCxn id="35" idx="0"/>
          </p:cNvCxnSpPr>
          <p:nvPr/>
        </p:nvCxnSpPr>
        <p:spPr>
          <a:xfrm>
            <a:off x="4139383" y="3996815"/>
            <a:ext cx="471948" cy="550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A4902B9-674A-292B-C018-A9B31064F9BE}"/>
              </a:ext>
            </a:extLst>
          </p:cNvPr>
          <p:cNvCxnSpPr>
            <a:stCxn id="35" idx="3"/>
            <a:endCxn id="36" idx="0"/>
          </p:cNvCxnSpPr>
          <p:nvPr/>
        </p:nvCxnSpPr>
        <p:spPr>
          <a:xfrm>
            <a:off x="5245512" y="4748981"/>
            <a:ext cx="589937" cy="5506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38F0F49-7497-531D-C2A2-633F17AA5F37}"/>
              </a:ext>
            </a:extLst>
          </p:cNvPr>
          <p:cNvCxnSpPr>
            <a:stCxn id="36" idx="1"/>
            <a:endCxn id="35" idx="2"/>
          </p:cNvCxnSpPr>
          <p:nvPr/>
        </p:nvCxnSpPr>
        <p:spPr>
          <a:xfrm rot="10800000">
            <a:off x="4611331" y="4950542"/>
            <a:ext cx="589936" cy="5506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D2FB8E1-9F23-AA83-9A40-3D1D18B1FEDD}"/>
              </a:ext>
            </a:extLst>
          </p:cNvPr>
          <p:cNvCxnSpPr>
            <a:stCxn id="35" idx="1"/>
            <a:endCxn id="34" idx="2"/>
          </p:cNvCxnSpPr>
          <p:nvPr/>
        </p:nvCxnSpPr>
        <p:spPr>
          <a:xfrm rot="10800000">
            <a:off x="3505203" y="4198377"/>
            <a:ext cx="471947" cy="5506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CA1DD23F-8D59-0C03-F37D-18E2A642BBA1}"/>
              </a:ext>
            </a:extLst>
          </p:cNvPr>
          <p:cNvCxnSpPr>
            <a:stCxn id="34" idx="1"/>
            <a:endCxn id="33" idx="2"/>
          </p:cNvCxnSpPr>
          <p:nvPr/>
        </p:nvCxnSpPr>
        <p:spPr>
          <a:xfrm rot="10800000">
            <a:off x="2340078" y="3426543"/>
            <a:ext cx="530943" cy="5702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EF30E20B-B921-3020-E2F9-9DD9DCE2D716}"/>
              </a:ext>
            </a:extLst>
          </p:cNvPr>
          <p:cNvCxnSpPr>
            <a:stCxn id="33" idx="1"/>
            <a:endCxn id="5" idx="2"/>
          </p:cNvCxnSpPr>
          <p:nvPr/>
        </p:nvCxnSpPr>
        <p:spPr>
          <a:xfrm rot="10800000">
            <a:off x="1194617" y="2635043"/>
            <a:ext cx="511278" cy="5899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6538B8E-44A8-9EDA-396E-CA12781A9EF4}"/>
              </a:ext>
            </a:extLst>
          </p:cNvPr>
          <p:cNvSpPr txBox="1"/>
          <p:nvPr/>
        </p:nvSpPr>
        <p:spPr>
          <a:xfrm>
            <a:off x="3048000" y="2934926"/>
            <a:ext cx="1366684" cy="369332"/>
          </a:xfrm>
          <a:prstGeom prst="rect">
            <a:avLst/>
          </a:prstGeom>
          <a:noFill/>
        </p:spPr>
        <p:txBody>
          <a:bodyPr wrap="square" rtlCol="0">
            <a:spAutoFit/>
          </a:bodyPr>
          <a:lstStyle/>
          <a:p>
            <a:r>
              <a:rPr lang="en-IN" dirty="0"/>
              <a:t>calls</a:t>
            </a:r>
          </a:p>
        </p:txBody>
      </p:sp>
      <p:sp>
        <p:nvSpPr>
          <p:cNvPr id="59" name="TextBox 58">
            <a:extLst>
              <a:ext uri="{FF2B5EF4-FFF2-40B4-BE49-F238E27FC236}">
                <a16:creationId xmlns:a16="http://schemas.microsoft.com/office/drawing/2014/main" id="{2D8BE51C-C35F-A93A-EE04-7B30D2B6BEB4}"/>
              </a:ext>
            </a:extLst>
          </p:cNvPr>
          <p:cNvSpPr txBox="1"/>
          <p:nvPr/>
        </p:nvSpPr>
        <p:spPr>
          <a:xfrm>
            <a:off x="4114802" y="3677263"/>
            <a:ext cx="1366684" cy="369332"/>
          </a:xfrm>
          <a:prstGeom prst="rect">
            <a:avLst/>
          </a:prstGeom>
          <a:noFill/>
        </p:spPr>
        <p:txBody>
          <a:bodyPr wrap="square" rtlCol="0">
            <a:spAutoFit/>
          </a:bodyPr>
          <a:lstStyle/>
          <a:p>
            <a:r>
              <a:rPr lang="en-IN" dirty="0"/>
              <a:t>calls</a:t>
            </a:r>
          </a:p>
        </p:txBody>
      </p:sp>
      <p:sp>
        <p:nvSpPr>
          <p:cNvPr id="60" name="TextBox 59">
            <a:extLst>
              <a:ext uri="{FF2B5EF4-FFF2-40B4-BE49-F238E27FC236}">
                <a16:creationId xmlns:a16="http://schemas.microsoft.com/office/drawing/2014/main" id="{AA3F0D36-8A88-87E9-7487-341A39388EF4}"/>
              </a:ext>
            </a:extLst>
          </p:cNvPr>
          <p:cNvSpPr txBox="1"/>
          <p:nvPr/>
        </p:nvSpPr>
        <p:spPr>
          <a:xfrm>
            <a:off x="5260262" y="4429431"/>
            <a:ext cx="1366684" cy="369332"/>
          </a:xfrm>
          <a:prstGeom prst="rect">
            <a:avLst/>
          </a:prstGeom>
          <a:noFill/>
        </p:spPr>
        <p:txBody>
          <a:bodyPr wrap="square" rtlCol="0">
            <a:spAutoFit/>
          </a:bodyPr>
          <a:lstStyle/>
          <a:p>
            <a:r>
              <a:rPr lang="en-IN" dirty="0"/>
              <a:t>calls</a:t>
            </a:r>
          </a:p>
        </p:txBody>
      </p:sp>
      <p:sp>
        <p:nvSpPr>
          <p:cNvPr id="62" name="TextBox 61">
            <a:extLst>
              <a:ext uri="{FF2B5EF4-FFF2-40B4-BE49-F238E27FC236}">
                <a16:creationId xmlns:a16="http://schemas.microsoft.com/office/drawing/2014/main" id="{D8CA23CC-BEAC-6916-196C-E5B73AF52AFB}"/>
              </a:ext>
            </a:extLst>
          </p:cNvPr>
          <p:cNvSpPr txBox="1"/>
          <p:nvPr/>
        </p:nvSpPr>
        <p:spPr>
          <a:xfrm>
            <a:off x="4144295" y="5427414"/>
            <a:ext cx="2084426" cy="646331"/>
          </a:xfrm>
          <a:prstGeom prst="rect">
            <a:avLst/>
          </a:prstGeom>
          <a:noFill/>
        </p:spPr>
        <p:txBody>
          <a:bodyPr wrap="square" rtlCol="0">
            <a:spAutoFit/>
          </a:bodyPr>
          <a:lstStyle/>
          <a:p>
            <a:r>
              <a:rPr lang="en-IN" dirty="0"/>
              <a:t>R = A</a:t>
            </a:r>
          </a:p>
          <a:p>
            <a:r>
              <a:rPr lang="en-IN" dirty="0"/>
              <a:t>returns R = A</a:t>
            </a:r>
          </a:p>
        </p:txBody>
      </p:sp>
      <p:sp>
        <p:nvSpPr>
          <p:cNvPr id="63" name="TextBox 62">
            <a:extLst>
              <a:ext uri="{FF2B5EF4-FFF2-40B4-BE49-F238E27FC236}">
                <a16:creationId xmlns:a16="http://schemas.microsoft.com/office/drawing/2014/main" id="{C0CDDEF4-136E-902D-59C7-93A3EC3875AA}"/>
              </a:ext>
            </a:extLst>
          </p:cNvPr>
          <p:cNvSpPr txBox="1"/>
          <p:nvPr/>
        </p:nvSpPr>
        <p:spPr>
          <a:xfrm>
            <a:off x="2585882" y="4606418"/>
            <a:ext cx="2084426" cy="923330"/>
          </a:xfrm>
          <a:prstGeom prst="rect">
            <a:avLst/>
          </a:prstGeom>
          <a:noFill/>
        </p:spPr>
        <p:txBody>
          <a:bodyPr wrap="square" rtlCol="0">
            <a:spAutoFit/>
          </a:bodyPr>
          <a:lstStyle/>
          <a:p>
            <a:r>
              <a:rPr lang="en-IN" dirty="0"/>
              <a:t>R = R * R</a:t>
            </a:r>
          </a:p>
          <a:p>
            <a:r>
              <a:rPr lang="en-IN" dirty="0"/>
              <a:t>R = R * A</a:t>
            </a:r>
          </a:p>
          <a:p>
            <a:r>
              <a:rPr lang="en-IN" dirty="0"/>
              <a:t>return R = A^3</a:t>
            </a:r>
          </a:p>
        </p:txBody>
      </p:sp>
      <p:sp>
        <p:nvSpPr>
          <p:cNvPr id="64" name="TextBox 63">
            <a:extLst>
              <a:ext uri="{FF2B5EF4-FFF2-40B4-BE49-F238E27FC236}">
                <a16:creationId xmlns:a16="http://schemas.microsoft.com/office/drawing/2014/main" id="{41A9C8E6-64C9-AF57-790F-2FED52AE0E37}"/>
              </a:ext>
            </a:extLst>
          </p:cNvPr>
          <p:cNvSpPr txBox="1"/>
          <p:nvPr/>
        </p:nvSpPr>
        <p:spPr>
          <a:xfrm>
            <a:off x="1263455" y="3569113"/>
            <a:ext cx="2084426" cy="923330"/>
          </a:xfrm>
          <a:prstGeom prst="rect">
            <a:avLst/>
          </a:prstGeom>
          <a:noFill/>
        </p:spPr>
        <p:txBody>
          <a:bodyPr wrap="square" rtlCol="0">
            <a:spAutoFit/>
          </a:bodyPr>
          <a:lstStyle/>
          <a:p>
            <a:r>
              <a:rPr lang="en-IN" dirty="0"/>
              <a:t>R = R * R</a:t>
            </a:r>
          </a:p>
          <a:p>
            <a:r>
              <a:rPr lang="en-IN" dirty="0"/>
              <a:t>R = R * A</a:t>
            </a:r>
          </a:p>
          <a:p>
            <a:r>
              <a:rPr lang="en-IN" dirty="0"/>
              <a:t>return R = A^7</a:t>
            </a:r>
          </a:p>
        </p:txBody>
      </p:sp>
      <p:sp>
        <p:nvSpPr>
          <p:cNvPr id="65" name="TextBox 64">
            <a:extLst>
              <a:ext uri="{FF2B5EF4-FFF2-40B4-BE49-F238E27FC236}">
                <a16:creationId xmlns:a16="http://schemas.microsoft.com/office/drawing/2014/main" id="{309E3256-CD4F-D048-3AEA-FE33FCA91AC3}"/>
              </a:ext>
            </a:extLst>
          </p:cNvPr>
          <p:cNvSpPr txBox="1"/>
          <p:nvPr/>
        </p:nvSpPr>
        <p:spPr>
          <a:xfrm>
            <a:off x="127831" y="2689123"/>
            <a:ext cx="2084426" cy="923330"/>
          </a:xfrm>
          <a:prstGeom prst="rect">
            <a:avLst/>
          </a:prstGeom>
          <a:noFill/>
        </p:spPr>
        <p:txBody>
          <a:bodyPr wrap="square" rtlCol="0">
            <a:spAutoFit/>
          </a:bodyPr>
          <a:lstStyle/>
          <a:p>
            <a:r>
              <a:rPr lang="en-IN" dirty="0"/>
              <a:t>R = R * R</a:t>
            </a:r>
          </a:p>
          <a:p>
            <a:r>
              <a:rPr lang="en-IN" dirty="0"/>
              <a:t>R = R * A</a:t>
            </a:r>
          </a:p>
          <a:p>
            <a:r>
              <a:rPr lang="en-IN" dirty="0"/>
              <a:t>return R = A^15</a:t>
            </a:r>
          </a:p>
        </p:txBody>
      </p:sp>
      <p:sp>
        <p:nvSpPr>
          <p:cNvPr id="68" name="TextBox 67">
            <a:extLst>
              <a:ext uri="{FF2B5EF4-FFF2-40B4-BE49-F238E27FC236}">
                <a16:creationId xmlns:a16="http://schemas.microsoft.com/office/drawing/2014/main" id="{81D05726-D54F-BB20-2616-854EDD5C7CCA}"/>
              </a:ext>
            </a:extLst>
          </p:cNvPr>
          <p:cNvSpPr txBox="1"/>
          <p:nvPr/>
        </p:nvSpPr>
        <p:spPr>
          <a:xfrm>
            <a:off x="378553" y="5663390"/>
            <a:ext cx="2084426" cy="646331"/>
          </a:xfrm>
          <a:prstGeom prst="rect">
            <a:avLst/>
          </a:prstGeom>
          <a:noFill/>
        </p:spPr>
        <p:txBody>
          <a:bodyPr wrap="square" rtlCol="0">
            <a:spAutoFit/>
          </a:bodyPr>
          <a:lstStyle/>
          <a:p>
            <a:r>
              <a:rPr lang="en-IN" dirty="0"/>
              <a:t>R = R * R</a:t>
            </a:r>
          </a:p>
          <a:p>
            <a:r>
              <a:rPr lang="en-IN" dirty="0"/>
              <a:t>return R = A^30</a:t>
            </a:r>
          </a:p>
        </p:txBody>
      </p:sp>
      <p:cxnSp>
        <p:nvCxnSpPr>
          <p:cNvPr id="70" name="Connector: Elbow 69">
            <a:extLst>
              <a:ext uri="{FF2B5EF4-FFF2-40B4-BE49-F238E27FC236}">
                <a16:creationId xmlns:a16="http://schemas.microsoft.com/office/drawing/2014/main" id="{551DD582-B33A-1FF1-85F3-A4A534419AE7}"/>
              </a:ext>
            </a:extLst>
          </p:cNvPr>
          <p:cNvCxnSpPr>
            <a:stCxn id="5" idx="1"/>
          </p:cNvCxnSpPr>
          <p:nvPr/>
        </p:nvCxnSpPr>
        <p:spPr>
          <a:xfrm rot="10800000" flipV="1">
            <a:off x="147495" y="2433480"/>
            <a:ext cx="412940" cy="19074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4535AE8E-85CA-B927-3294-4E9CB30A938E}"/>
              </a:ext>
            </a:extLst>
          </p:cNvPr>
          <p:cNvCxnSpPr>
            <a:endCxn id="68" idx="0"/>
          </p:cNvCxnSpPr>
          <p:nvPr/>
        </p:nvCxnSpPr>
        <p:spPr>
          <a:xfrm rot="16200000" flipH="1">
            <a:off x="51623" y="4294247"/>
            <a:ext cx="1465014" cy="12732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5ACF910-6901-DE5A-322B-E09FA7F1B7A6}"/>
              </a:ext>
            </a:extLst>
          </p:cNvPr>
          <p:cNvSpPr txBox="1"/>
          <p:nvPr/>
        </p:nvSpPr>
        <p:spPr>
          <a:xfrm>
            <a:off x="511290" y="1391261"/>
            <a:ext cx="909476" cy="369332"/>
          </a:xfrm>
          <a:prstGeom prst="rect">
            <a:avLst/>
          </a:prstGeom>
          <a:noFill/>
        </p:spPr>
        <p:txBody>
          <a:bodyPr wrap="square" rtlCol="0">
            <a:spAutoFit/>
          </a:bodyPr>
          <a:lstStyle/>
          <a:p>
            <a:r>
              <a:rPr lang="en-IN" dirty="0"/>
              <a:t>fib(31)</a:t>
            </a:r>
          </a:p>
        </p:txBody>
      </p:sp>
      <p:cxnSp>
        <p:nvCxnSpPr>
          <p:cNvPr id="75" name="Connector: Elbow 74">
            <a:extLst>
              <a:ext uri="{FF2B5EF4-FFF2-40B4-BE49-F238E27FC236}">
                <a16:creationId xmlns:a16="http://schemas.microsoft.com/office/drawing/2014/main" id="{6EB86267-3EEC-DFC4-E7BD-CBEC3025AE71}"/>
              </a:ext>
            </a:extLst>
          </p:cNvPr>
          <p:cNvCxnSpPr>
            <a:cxnSpLocks/>
            <a:stCxn id="73" idx="2"/>
            <a:endCxn id="5" idx="0"/>
          </p:cNvCxnSpPr>
          <p:nvPr/>
        </p:nvCxnSpPr>
        <p:spPr>
          <a:xfrm rot="16200000" flipH="1">
            <a:off x="844659" y="1881961"/>
            <a:ext cx="471326" cy="228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D0B7094-9F86-A3AE-B0DD-976E68C16E19}"/>
              </a:ext>
            </a:extLst>
          </p:cNvPr>
          <p:cNvSpPr txBox="1"/>
          <p:nvPr/>
        </p:nvSpPr>
        <p:spPr>
          <a:xfrm>
            <a:off x="943892" y="1686227"/>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23044399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1128-073B-D998-C51C-291E61C6F539}"/>
              </a:ext>
            </a:extLst>
          </p:cNvPr>
          <p:cNvSpPr>
            <a:spLocks noGrp="1"/>
          </p:cNvSpPr>
          <p:nvPr>
            <p:ph type="title"/>
          </p:nvPr>
        </p:nvSpPr>
        <p:spPr/>
        <p:txBody>
          <a:bodyPr/>
          <a:lstStyle/>
          <a:p>
            <a:r>
              <a:rPr lang="en-IN" dirty="0"/>
              <a:t>Homework</a:t>
            </a:r>
          </a:p>
        </p:txBody>
      </p:sp>
      <p:sp>
        <p:nvSpPr>
          <p:cNvPr id="3" name="Content Placeholder 2">
            <a:extLst>
              <a:ext uri="{FF2B5EF4-FFF2-40B4-BE49-F238E27FC236}">
                <a16:creationId xmlns:a16="http://schemas.microsoft.com/office/drawing/2014/main" id="{0864B62E-688D-7D93-FB4C-033424BF9F3C}"/>
              </a:ext>
            </a:extLst>
          </p:cNvPr>
          <p:cNvSpPr>
            <a:spLocks noGrp="1"/>
          </p:cNvSpPr>
          <p:nvPr>
            <p:ph idx="1"/>
          </p:nvPr>
        </p:nvSpPr>
        <p:spPr/>
        <p:txBody>
          <a:bodyPr/>
          <a:lstStyle/>
          <a:p>
            <a:r>
              <a:rPr lang="en-IN" dirty="0"/>
              <a:t>Modify the fib(n) routines (matrix </a:t>
            </a:r>
            <a:r>
              <a:rPr lang="en-IN" dirty="0" err="1"/>
              <a:t>mul</a:t>
            </a:r>
            <a:r>
              <a:rPr lang="en-IN" dirty="0"/>
              <a:t> and iterative) discussed in the class to return “nth Fibonacci number % 1000” instead of “nth Fibonacci number” </a:t>
            </a:r>
          </a:p>
          <a:p>
            <a:endParaRPr lang="en-IN" dirty="0"/>
          </a:p>
          <a:p>
            <a:r>
              <a:rPr lang="en-IN" dirty="0"/>
              <a:t>Compare the runtimes of matrix </a:t>
            </a:r>
            <a:r>
              <a:rPr lang="en-IN" dirty="0" err="1"/>
              <a:t>mul</a:t>
            </a:r>
            <a:r>
              <a:rPr lang="en-IN" dirty="0"/>
              <a:t> vs. iterative algorithms for various inputs</a:t>
            </a:r>
          </a:p>
        </p:txBody>
      </p:sp>
    </p:spTree>
    <p:extLst>
      <p:ext uri="{BB962C8B-B14F-4D97-AF65-F5344CB8AC3E}">
        <p14:creationId xmlns:p14="http://schemas.microsoft.com/office/powerpoint/2010/main" val="12033945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ED82-1530-CC9D-CD1E-D1E13389957D}"/>
              </a:ext>
            </a:extLst>
          </p:cNvPr>
          <p:cNvSpPr>
            <a:spLocks noGrp="1"/>
          </p:cNvSpPr>
          <p:nvPr>
            <p:ph type="title"/>
          </p:nvPr>
        </p:nvSpPr>
        <p:spPr/>
        <p:txBody>
          <a:bodyPr/>
          <a:lstStyle/>
          <a:p>
            <a:r>
              <a:rPr lang="en-IN" dirty="0"/>
              <a:t>Search algorithms</a:t>
            </a:r>
          </a:p>
        </p:txBody>
      </p:sp>
      <p:sp>
        <p:nvSpPr>
          <p:cNvPr id="3" name="Text Placeholder 2">
            <a:extLst>
              <a:ext uri="{FF2B5EF4-FFF2-40B4-BE49-F238E27FC236}">
                <a16:creationId xmlns:a16="http://schemas.microsoft.com/office/drawing/2014/main" id="{257168F9-FD9C-CA24-482A-A83E3638DC1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033159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7C83-8776-0376-1B98-AE89854DEC2D}"/>
              </a:ext>
            </a:extLst>
          </p:cNvPr>
          <p:cNvSpPr>
            <a:spLocks noGrp="1"/>
          </p:cNvSpPr>
          <p:nvPr>
            <p:ph type="title"/>
          </p:nvPr>
        </p:nvSpPr>
        <p:spPr/>
        <p:txBody>
          <a:bodyPr/>
          <a:lstStyle/>
          <a:p>
            <a:r>
              <a:rPr lang="en-IN" dirty="0"/>
              <a:t>Linear search</a:t>
            </a:r>
          </a:p>
        </p:txBody>
      </p:sp>
      <p:sp>
        <p:nvSpPr>
          <p:cNvPr id="3" name="Text Placeholder 2">
            <a:extLst>
              <a:ext uri="{FF2B5EF4-FFF2-40B4-BE49-F238E27FC236}">
                <a16:creationId xmlns:a16="http://schemas.microsoft.com/office/drawing/2014/main" id="{F51007B1-C35B-A6A3-68CD-23EB6010D6F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776333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4AAF-993B-4DC3-8498-2945C4442F6E}"/>
              </a:ext>
            </a:extLst>
          </p:cNvPr>
          <p:cNvSpPr>
            <a:spLocks noGrp="1"/>
          </p:cNvSpPr>
          <p:nvPr>
            <p:ph type="title"/>
          </p:nvPr>
        </p:nvSpPr>
        <p:spPr/>
        <p:txBody>
          <a:bodyPr/>
          <a:lstStyle/>
          <a:p>
            <a:r>
              <a:rPr lang="en-US" dirty="0"/>
              <a:t>Linear search</a:t>
            </a:r>
            <a:endParaRPr lang="en-IN" dirty="0"/>
          </a:p>
        </p:txBody>
      </p:sp>
      <p:sp>
        <p:nvSpPr>
          <p:cNvPr id="3" name="Content Placeholder 2">
            <a:extLst>
              <a:ext uri="{FF2B5EF4-FFF2-40B4-BE49-F238E27FC236}">
                <a16:creationId xmlns:a16="http://schemas.microsoft.com/office/drawing/2014/main" id="{988462D9-3670-4CE4-A29B-A5D222C4C215}"/>
              </a:ext>
            </a:extLst>
          </p:cNvPr>
          <p:cNvSpPr>
            <a:spLocks noGrp="1"/>
          </p:cNvSpPr>
          <p:nvPr>
            <p:ph idx="1"/>
          </p:nvPr>
        </p:nvSpPr>
        <p:spPr/>
        <p:txBody>
          <a:bodyPr/>
          <a:lstStyle/>
          <a:p>
            <a:r>
              <a:rPr lang="en-US" dirty="0"/>
              <a:t>Let </a:t>
            </a:r>
            <a:r>
              <a:rPr lang="en-US" dirty="0" err="1">
                <a:latin typeface="Consolas" panose="020B0609020204030204" pitchFamily="49" charset="0"/>
              </a:rPr>
              <a:t>arr</a:t>
            </a:r>
            <a:r>
              <a:rPr lang="en-US" dirty="0"/>
              <a:t> be an input array of length </a:t>
            </a:r>
            <a:r>
              <a:rPr lang="en-US" dirty="0">
                <a:latin typeface="Consolas" panose="020B0609020204030204" pitchFamily="49" charset="0"/>
              </a:rPr>
              <a:t>n</a:t>
            </a:r>
            <a:r>
              <a:rPr lang="en-US" dirty="0"/>
              <a:t>. Given a value x, we want to find an index </a:t>
            </a:r>
            <a:r>
              <a:rPr lang="en-US" dirty="0" err="1"/>
              <a:t>i</a:t>
            </a:r>
            <a:r>
              <a:rPr lang="en-US" dirty="0"/>
              <a:t> (</a:t>
            </a:r>
            <a:r>
              <a:rPr lang="en-US" dirty="0">
                <a:latin typeface="Consolas" panose="020B0609020204030204" pitchFamily="49" charset="0"/>
              </a:rPr>
              <a:t>0 &lt;= </a:t>
            </a:r>
            <a:r>
              <a:rPr lang="en-US" dirty="0" err="1">
                <a:latin typeface="Consolas" panose="020B0609020204030204" pitchFamily="49" charset="0"/>
              </a:rPr>
              <a:t>i</a:t>
            </a:r>
            <a:r>
              <a:rPr lang="en-US" dirty="0">
                <a:latin typeface="Consolas" panose="020B0609020204030204" pitchFamily="49" charset="0"/>
              </a:rPr>
              <a:t> &lt; n)</a:t>
            </a:r>
            <a:r>
              <a:rPr lang="en-US" dirty="0"/>
              <a:t>, such that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 x</a:t>
            </a:r>
            <a:r>
              <a:rPr lang="en-US" dirty="0"/>
              <a:t>. If no such index exists, then the algorithm returns </a:t>
            </a:r>
            <a:r>
              <a:rPr lang="en-US" dirty="0">
                <a:latin typeface="Consolas" panose="020B0609020204030204" pitchFamily="49" charset="0"/>
              </a:rPr>
              <a:t>-1</a:t>
            </a:r>
            <a:r>
              <a:rPr lang="en-US" dirty="0"/>
              <a:t>.</a:t>
            </a:r>
            <a:endParaRPr lang="en-IN" dirty="0"/>
          </a:p>
        </p:txBody>
      </p:sp>
    </p:spTree>
    <p:extLst>
      <p:ext uri="{BB962C8B-B14F-4D97-AF65-F5344CB8AC3E}">
        <p14:creationId xmlns:p14="http://schemas.microsoft.com/office/powerpoint/2010/main" val="410745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94046" y="994396"/>
            <a:ext cx="4194859"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 0 || n ==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354B5D26-EE6D-CB31-E7D3-DC3E65AC02D4}"/>
              </a:ext>
            </a:extLst>
          </p:cNvPr>
          <p:cNvSpPr/>
          <p:nvPr/>
        </p:nvSpPr>
        <p:spPr>
          <a:xfrm>
            <a:off x="216307" y="269403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fib(4)</a:t>
            </a:r>
          </a:p>
        </p:txBody>
      </p:sp>
      <p:sp>
        <p:nvSpPr>
          <p:cNvPr id="4" name="Rectangle 3">
            <a:extLst>
              <a:ext uri="{FF2B5EF4-FFF2-40B4-BE49-F238E27FC236}">
                <a16:creationId xmlns:a16="http://schemas.microsoft.com/office/drawing/2014/main" id="{433FA5A5-62BA-B936-335F-3B8C6B18CB4D}"/>
              </a:ext>
            </a:extLst>
          </p:cNvPr>
          <p:cNvSpPr/>
          <p:nvPr/>
        </p:nvSpPr>
        <p:spPr>
          <a:xfrm>
            <a:off x="1814050" y="3868993"/>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fib(3)</a:t>
            </a:r>
          </a:p>
        </p:txBody>
      </p:sp>
      <p:sp>
        <p:nvSpPr>
          <p:cNvPr id="6" name="Rectangle 5">
            <a:extLst>
              <a:ext uri="{FF2B5EF4-FFF2-40B4-BE49-F238E27FC236}">
                <a16:creationId xmlns:a16="http://schemas.microsoft.com/office/drawing/2014/main" id="{0D16D53B-FDD2-2195-0F77-0C7CCD0FD7BC}"/>
              </a:ext>
            </a:extLst>
          </p:cNvPr>
          <p:cNvSpPr/>
          <p:nvPr/>
        </p:nvSpPr>
        <p:spPr>
          <a:xfrm>
            <a:off x="3411799" y="4798146"/>
            <a:ext cx="1366684" cy="40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fib(2)</a:t>
            </a:r>
          </a:p>
        </p:txBody>
      </p:sp>
      <p:cxnSp>
        <p:nvCxnSpPr>
          <p:cNvPr id="98" name="Connector: Elbow 97">
            <a:extLst>
              <a:ext uri="{FF2B5EF4-FFF2-40B4-BE49-F238E27FC236}">
                <a16:creationId xmlns:a16="http://schemas.microsoft.com/office/drawing/2014/main" id="{0708FAA3-A662-6BA2-B07F-587C65859367}"/>
              </a:ext>
            </a:extLst>
          </p:cNvPr>
          <p:cNvCxnSpPr>
            <a:endCxn id="6" idx="0"/>
          </p:cNvCxnSpPr>
          <p:nvPr/>
        </p:nvCxnSpPr>
        <p:spPr>
          <a:xfrm>
            <a:off x="3175826" y="4242620"/>
            <a:ext cx="919315" cy="555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8E9B732-5861-0873-F36C-6D04815C0FA4}"/>
              </a:ext>
            </a:extLst>
          </p:cNvPr>
          <p:cNvCxnSpPr>
            <a:endCxn id="4" idx="0"/>
          </p:cNvCxnSpPr>
          <p:nvPr/>
        </p:nvCxnSpPr>
        <p:spPr>
          <a:xfrm>
            <a:off x="1582991" y="3097159"/>
            <a:ext cx="914401" cy="7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16349A1-2DB9-7248-4639-140E7A3A99F3}"/>
              </a:ext>
            </a:extLst>
          </p:cNvPr>
          <p:cNvSpPr txBox="1"/>
          <p:nvPr/>
        </p:nvSpPr>
        <p:spPr>
          <a:xfrm>
            <a:off x="1887789" y="2826773"/>
            <a:ext cx="1366684" cy="369332"/>
          </a:xfrm>
          <a:prstGeom prst="rect">
            <a:avLst/>
          </a:prstGeom>
          <a:noFill/>
        </p:spPr>
        <p:txBody>
          <a:bodyPr wrap="square" rtlCol="0">
            <a:spAutoFit/>
          </a:bodyPr>
          <a:lstStyle/>
          <a:p>
            <a:r>
              <a:rPr lang="en-IN" dirty="0"/>
              <a:t>calls</a:t>
            </a:r>
          </a:p>
        </p:txBody>
      </p:sp>
      <p:sp>
        <p:nvSpPr>
          <p:cNvPr id="116" name="TextBox 115">
            <a:extLst>
              <a:ext uri="{FF2B5EF4-FFF2-40B4-BE49-F238E27FC236}">
                <a16:creationId xmlns:a16="http://schemas.microsoft.com/office/drawing/2014/main" id="{5DC28896-2B64-16ED-5B56-33C100676FCB}"/>
              </a:ext>
            </a:extLst>
          </p:cNvPr>
          <p:cNvSpPr txBox="1"/>
          <p:nvPr/>
        </p:nvSpPr>
        <p:spPr>
          <a:xfrm>
            <a:off x="3244643" y="4134463"/>
            <a:ext cx="1366684" cy="369332"/>
          </a:xfrm>
          <a:prstGeom prst="rect">
            <a:avLst/>
          </a:prstGeom>
          <a:noFill/>
        </p:spPr>
        <p:txBody>
          <a:bodyPr wrap="square" rtlCol="0">
            <a:spAutoFit/>
          </a:bodyPr>
          <a:lstStyle/>
          <a:p>
            <a:r>
              <a:rPr lang="en-IN" dirty="0"/>
              <a:t>calls</a:t>
            </a:r>
          </a:p>
        </p:txBody>
      </p:sp>
    </p:spTree>
    <p:extLst>
      <p:ext uri="{BB962C8B-B14F-4D97-AF65-F5344CB8AC3E}">
        <p14:creationId xmlns:p14="http://schemas.microsoft.com/office/powerpoint/2010/main" val="35879333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23A-8598-477B-A484-F8B605E6A80E}"/>
              </a:ext>
            </a:extLst>
          </p:cNvPr>
          <p:cNvSpPr>
            <a:spLocks noGrp="1"/>
          </p:cNvSpPr>
          <p:nvPr>
            <p:ph type="title"/>
          </p:nvPr>
        </p:nvSpPr>
        <p:spPr/>
        <p:txBody>
          <a:bodyPr/>
          <a:lstStyle/>
          <a:p>
            <a:r>
              <a:rPr lang="en-US" dirty="0"/>
              <a:t>Linear search</a:t>
            </a:r>
            <a:endParaRPr lang="en-IN" dirty="0"/>
          </a:p>
        </p:txBody>
      </p:sp>
      <p:graphicFrame>
        <p:nvGraphicFramePr>
          <p:cNvPr id="4" name="Table 4">
            <a:extLst>
              <a:ext uri="{FF2B5EF4-FFF2-40B4-BE49-F238E27FC236}">
                <a16:creationId xmlns:a16="http://schemas.microsoft.com/office/drawing/2014/main" id="{3C57186A-3593-4C1F-8343-9AFA4FEFC3DF}"/>
              </a:ext>
            </a:extLst>
          </p:cNvPr>
          <p:cNvGraphicFramePr>
            <a:graphicFrameLocks noGrp="1"/>
          </p:cNvGraphicFramePr>
          <p:nvPr>
            <p:ph idx="1"/>
          </p:nvPr>
        </p:nvGraphicFramePr>
        <p:xfrm>
          <a:off x="1521595" y="3048034"/>
          <a:ext cx="8690808" cy="370840"/>
        </p:xfrm>
        <a:graphic>
          <a:graphicData uri="http://schemas.openxmlformats.org/drawingml/2006/table">
            <a:tbl>
              <a:tblPr bandRow="1">
                <a:tableStyleId>{5C22544A-7EE6-4342-B048-85BDC9FD1C3A}</a:tableStyleId>
              </a:tblPr>
              <a:tblGrid>
                <a:gridCol w="1241544">
                  <a:extLst>
                    <a:ext uri="{9D8B030D-6E8A-4147-A177-3AD203B41FA5}">
                      <a16:colId xmlns:a16="http://schemas.microsoft.com/office/drawing/2014/main" val="460365180"/>
                    </a:ext>
                  </a:extLst>
                </a:gridCol>
                <a:gridCol w="1241544">
                  <a:extLst>
                    <a:ext uri="{9D8B030D-6E8A-4147-A177-3AD203B41FA5}">
                      <a16:colId xmlns:a16="http://schemas.microsoft.com/office/drawing/2014/main" val="3733021297"/>
                    </a:ext>
                  </a:extLst>
                </a:gridCol>
                <a:gridCol w="1241544">
                  <a:extLst>
                    <a:ext uri="{9D8B030D-6E8A-4147-A177-3AD203B41FA5}">
                      <a16:colId xmlns:a16="http://schemas.microsoft.com/office/drawing/2014/main" val="3857380643"/>
                    </a:ext>
                  </a:extLst>
                </a:gridCol>
                <a:gridCol w="1241544">
                  <a:extLst>
                    <a:ext uri="{9D8B030D-6E8A-4147-A177-3AD203B41FA5}">
                      <a16:colId xmlns:a16="http://schemas.microsoft.com/office/drawing/2014/main" val="946908455"/>
                    </a:ext>
                  </a:extLst>
                </a:gridCol>
                <a:gridCol w="1241544">
                  <a:extLst>
                    <a:ext uri="{9D8B030D-6E8A-4147-A177-3AD203B41FA5}">
                      <a16:colId xmlns:a16="http://schemas.microsoft.com/office/drawing/2014/main" val="2718889950"/>
                    </a:ext>
                  </a:extLst>
                </a:gridCol>
                <a:gridCol w="1241544">
                  <a:extLst>
                    <a:ext uri="{9D8B030D-6E8A-4147-A177-3AD203B41FA5}">
                      <a16:colId xmlns:a16="http://schemas.microsoft.com/office/drawing/2014/main" val="2626748093"/>
                    </a:ext>
                  </a:extLst>
                </a:gridCol>
                <a:gridCol w="1241544">
                  <a:extLst>
                    <a:ext uri="{9D8B030D-6E8A-4147-A177-3AD203B41FA5}">
                      <a16:colId xmlns:a16="http://schemas.microsoft.com/office/drawing/2014/main" val="3264227611"/>
                    </a:ext>
                  </a:extLst>
                </a:gridCol>
              </a:tblGrid>
              <a:tr h="370840">
                <a:tc>
                  <a:txBody>
                    <a:bodyPr/>
                    <a:lstStyle/>
                    <a:p>
                      <a:pPr algn="ctr"/>
                      <a:r>
                        <a:rPr lang="en-US" dirty="0">
                          <a:latin typeface="Consolas" panose="020B0609020204030204" pitchFamily="49" charset="0"/>
                        </a:rPr>
                        <a:t>12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5" name="TextBox 4">
            <a:extLst>
              <a:ext uri="{FF2B5EF4-FFF2-40B4-BE49-F238E27FC236}">
                <a16:creationId xmlns:a16="http://schemas.microsoft.com/office/drawing/2014/main" id="{9FC9901C-6B84-44F0-9B3F-128434BEB3A8}"/>
              </a:ext>
            </a:extLst>
          </p:cNvPr>
          <p:cNvSpPr txBox="1"/>
          <p:nvPr/>
        </p:nvSpPr>
        <p:spPr>
          <a:xfrm>
            <a:off x="3301464" y="4437246"/>
            <a:ext cx="5582653" cy="1477328"/>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What is the output of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7, 13)?</a:t>
            </a:r>
          </a:p>
          <a:p>
            <a:endParaRPr lang="en-US" dirty="0">
              <a:latin typeface="Consolas" panose="020B0609020204030204" pitchFamily="49" charset="0"/>
            </a:endParaRPr>
          </a:p>
          <a:p>
            <a:r>
              <a:rPr lang="en-US" dirty="0">
                <a:latin typeface="Consolas" panose="020B0609020204030204" pitchFamily="49" charset="0"/>
              </a:rPr>
              <a:t>What is the output of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7, 30)?</a:t>
            </a:r>
            <a:endParaRPr lang="en-IN" dirty="0">
              <a:latin typeface="Consolas" panose="020B0609020204030204" pitchFamily="49" charset="0"/>
            </a:endParaRPr>
          </a:p>
        </p:txBody>
      </p:sp>
      <p:sp>
        <p:nvSpPr>
          <p:cNvPr id="3" name="TextBox 2">
            <a:extLst>
              <a:ext uri="{FF2B5EF4-FFF2-40B4-BE49-F238E27FC236}">
                <a16:creationId xmlns:a16="http://schemas.microsoft.com/office/drawing/2014/main" id="{4AB225D5-6DE3-A748-FB88-882F4DCBCA76}"/>
              </a:ext>
            </a:extLst>
          </p:cNvPr>
          <p:cNvSpPr txBox="1"/>
          <p:nvPr/>
        </p:nvSpPr>
        <p:spPr>
          <a:xfrm>
            <a:off x="1956619" y="3460955"/>
            <a:ext cx="452284" cy="370840"/>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5AA60D78-B53E-DABB-F7EB-73AEBF6D502E}"/>
              </a:ext>
            </a:extLst>
          </p:cNvPr>
          <p:cNvSpPr txBox="1"/>
          <p:nvPr/>
        </p:nvSpPr>
        <p:spPr>
          <a:xfrm>
            <a:off x="3190569" y="3446206"/>
            <a:ext cx="452284" cy="370840"/>
          </a:xfrm>
          <a:prstGeom prst="rect">
            <a:avLst/>
          </a:prstGeom>
          <a:noFill/>
        </p:spPr>
        <p:txBody>
          <a:bodyPr wrap="square" rtlCol="0">
            <a:spAutoFit/>
          </a:bodyPr>
          <a:lstStyle/>
          <a:p>
            <a:r>
              <a:rPr lang="en-IN" dirty="0"/>
              <a:t>1</a:t>
            </a:r>
          </a:p>
        </p:txBody>
      </p:sp>
      <p:sp>
        <p:nvSpPr>
          <p:cNvPr id="7" name="TextBox 6">
            <a:extLst>
              <a:ext uri="{FF2B5EF4-FFF2-40B4-BE49-F238E27FC236}">
                <a16:creationId xmlns:a16="http://schemas.microsoft.com/office/drawing/2014/main" id="{FB5FE270-737C-CFF4-45C3-CEED54BBEE26}"/>
              </a:ext>
            </a:extLst>
          </p:cNvPr>
          <p:cNvSpPr txBox="1"/>
          <p:nvPr/>
        </p:nvSpPr>
        <p:spPr>
          <a:xfrm>
            <a:off x="4444183" y="3441289"/>
            <a:ext cx="452284" cy="370840"/>
          </a:xfrm>
          <a:prstGeom prst="rect">
            <a:avLst/>
          </a:prstGeom>
          <a:noFill/>
        </p:spPr>
        <p:txBody>
          <a:bodyPr wrap="square" rtlCol="0">
            <a:spAutoFit/>
          </a:bodyPr>
          <a:lstStyle/>
          <a:p>
            <a:r>
              <a:rPr lang="en-IN" dirty="0"/>
              <a:t>2</a:t>
            </a:r>
          </a:p>
        </p:txBody>
      </p:sp>
      <p:sp>
        <p:nvSpPr>
          <p:cNvPr id="8" name="TextBox 7">
            <a:extLst>
              <a:ext uri="{FF2B5EF4-FFF2-40B4-BE49-F238E27FC236}">
                <a16:creationId xmlns:a16="http://schemas.microsoft.com/office/drawing/2014/main" id="{E79309EB-F4A4-F420-B6BE-875A4C4DD5B5}"/>
              </a:ext>
            </a:extLst>
          </p:cNvPr>
          <p:cNvSpPr txBox="1"/>
          <p:nvPr/>
        </p:nvSpPr>
        <p:spPr>
          <a:xfrm>
            <a:off x="5668301" y="3436373"/>
            <a:ext cx="452284" cy="370840"/>
          </a:xfrm>
          <a:prstGeom prst="rect">
            <a:avLst/>
          </a:prstGeom>
          <a:noFill/>
        </p:spPr>
        <p:txBody>
          <a:bodyPr wrap="square" rtlCol="0">
            <a:spAutoFit/>
          </a:bodyPr>
          <a:lstStyle/>
          <a:p>
            <a:r>
              <a:rPr lang="en-IN" dirty="0"/>
              <a:t>3</a:t>
            </a:r>
          </a:p>
        </p:txBody>
      </p:sp>
      <p:sp>
        <p:nvSpPr>
          <p:cNvPr id="9" name="TextBox 8">
            <a:extLst>
              <a:ext uri="{FF2B5EF4-FFF2-40B4-BE49-F238E27FC236}">
                <a16:creationId xmlns:a16="http://schemas.microsoft.com/office/drawing/2014/main" id="{DD3014B2-C6AF-7607-2E3A-B73E2E274A71}"/>
              </a:ext>
            </a:extLst>
          </p:cNvPr>
          <p:cNvSpPr txBox="1"/>
          <p:nvPr/>
        </p:nvSpPr>
        <p:spPr>
          <a:xfrm>
            <a:off x="6912083" y="3421623"/>
            <a:ext cx="452284" cy="370840"/>
          </a:xfrm>
          <a:prstGeom prst="rect">
            <a:avLst/>
          </a:prstGeom>
          <a:noFill/>
        </p:spPr>
        <p:txBody>
          <a:bodyPr wrap="square" rtlCol="0">
            <a:spAutoFit/>
          </a:bodyPr>
          <a:lstStyle/>
          <a:p>
            <a:r>
              <a:rPr lang="en-IN" dirty="0"/>
              <a:t>4</a:t>
            </a:r>
          </a:p>
        </p:txBody>
      </p:sp>
      <p:sp>
        <p:nvSpPr>
          <p:cNvPr id="10" name="TextBox 9">
            <a:extLst>
              <a:ext uri="{FF2B5EF4-FFF2-40B4-BE49-F238E27FC236}">
                <a16:creationId xmlns:a16="http://schemas.microsoft.com/office/drawing/2014/main" id="{E3132940-FD31-B352-48E8-DEFC50C359B5}"/>
              </a:ext>
            </a:extLst>
          </p:cNvPr>
          <p:cNvSpPr txBox="1"/>
          <p:nvPr/>
        </p:nvSpPr>
        <p:spPr>
          <a:xfrm>
            <a:off x="8165697" y="3426537"/>
            <a:ext cx="452284" cy="370840"/>
          </a:xfrm>
          <a:prstGeom prst="rect">
            <a:avLst/>
          </a:prstGeom>
          <a:noFill/>
        </p:spPr>
        <p:txBody>
          <a:bodyPr wrap="square" rtlCol="0">
            <a:spAutoFit/>
          </a:bodyPr>
          <a:lstStyle/>
          <a:p>
            <a:r>
              <a:rPr lang="en-IN" dirty="0"/>
              <a:t>5</a:t>
            </a:r>
          </a:p>
        </p:txBody>
      </p:sp>
      <p:sp>
        <p:nvSpPr>
          <p:cNvPr id="11" name="TextBox 10">
            <a:extLst>
              <a:ext uri="{FF2B5EF4-FFF2-40B4-BE49-F238E27FC236}">
                <a16:creationId xmlns:a16="http://schemas.microsoft.com/office/drawing/2014/main" id="{29A8DCD2-CDC2-4EF3-CE34-1AB299F55D45}"/>
              </a:ext>
            </a:extLst>
          </p:cNvPr>
          <p:cNvSpPr txBox="1"/>
          <p:nvPr/>
        </p:nvSpPr>
        <p:spPr>
          <a:xfrm>
            <a:off x="9360317" y="3431454"/>
            <a:ext cx="452284" cy="370840"/>
          </a:xfrm>
          <a:prstGeom prst="rect">
            <a:avLst/>
          </a:prstGeom>
          <a:noFill/>
        </p:spPr>
        <p:txBody>
          <a:bodyPr wrap="square" rtlCol="0">
            <a:spAutoFit/>
          </a:bodyPr>
          <a:lstStyle/>
          <a:p>
            <a:r>
              <a:rPr lang="en-IN" dirty="0"/>
              <a:t>6</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684FF7FC-6569-02BE-3A5F-1EC1C9DD2393}"/>
                  </a:ext>
                </a:extLst>
              </p14:cNvPr>
              <p14:cNvContentPartPr/>
              <p14:nvPr/>
            </p14:nvContentPartPr>
            <p14:xfrm>
              <a:off x="1483920" y="2712960"/>
              <a:ext cx="10173600" cy="3239280"/>
            </p14:xfrm>
          </p:contentPart>
        </mc:Choice>
        <mc:Fallback xmlns="">
          <p:pic>
            <p:nvPicPr>
              <p:cNvPr id="12" name="Ink 11">
                <a:extLst>
                  <a:ext uri="{FF2B5EF4-FFF2-40B4-BE49-F238E27FC236}">
                    <a16:creationId xmlns:a16="http://schemas.microsoft.com/office/drawing/2014/main" id="{684FF7FC-6569-02BE-3A5F-1EC1C9DD2393}"/>
                  </a:ext>
                </a:extLst>
              </p:cNvPr>
              <p:cNvPicPr/>
              <p:nvPr/>
            </p:nvPicPr>
            <p:blipFill>
              <a:blip r:embed="rId3"/>
              <a:stretch>
                <a:fillRect/>
              </a:stretch>
            </p:blipFill>
            <p:spPr>
              <a:xfrm>
                <a:off x="1474560" y="2703600"/>
                <a:ext cx="10192320" cy="3258000"/>
              </a:xfrm>
              <a:prstGeom prst="rect">
                <a:avLst/>
              </a:prstGeom>
            </p:spPr>
          </p:pic>
        </mc:Fallback>
      </mc:AlternateContent>
    </p:spTree>
    <p:extLst>
      <p:ext uri="{BB962C8B-B14F-4D97-AF65-F5344CB8AC3E}">
        <p14:creationId xmlns:p14="http://schemas.microsoft.com/office/powerpoint/2010/main" val="2096754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4702-5292-477B-8B12-ED1300D998EC}"/>
              </a:ext>
            </a:extLst>
          </p:cNvPr>
          <p:cNvSpPr>
            <a:spLocks noGrp="1"/>
          </p:cNvSpPr>
          <p:nvPr>
            <p:ph type="title"/>
          </p:nvPr>
        </p:nvSpPr>
        <p:spPr/>
        <p:txBody>
          <a:bodyPr/>
          <a:lstStyle/>
          <a:p>
            <a:r>
              <a:rPr lang="en-US" dirty="0"/>
              <a:t>Iterative linear search</a:t>
            </a:r>
            <a:endParaRPr lang="en-IN" dirty="0"/>
          </a:p>
        </p:txBody>
      </p:sp>
      <p:sp>
        <p:nvSpPr>
          <p:cNvPr id="4" name="TextBox 3">
            <a:extLst>
              <a:ext uri="{FF2B5EF4-FFF2-40B4-BE49-F238E27FC236}">
                <a16:creationId xmlns:a16="http://schemas.microsoft.com/office/drawing/2014/main" id="{16B34E41-97E0-40EC-9AC1-0312B0D19069}"/>
              </a:ext>
            </a:extLst>
          </p:cNvPr>
          <p:cNvSpPr txBox="1"/>
          <p:nvPr/>
        </p:nvSpPr>
        <p:spPr>
          <a:xfrm>
            <a:off x="903633" y="2444814"/>
            <a:ext cx="6063918" cy="2308324"/>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int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len-1; </a:t>
            </a:r>
            <a:r>
              <a:rPr lang="en-US" dirty="0" err="1">
                <a:latin typeface="Consolas" panose="020B0609020204030204" pitchFamily="49" charset="0"/>
              </a:rPr>
              <a:t>i</a:t>
            </a:r>
            <a:r>
              <a:rPr lang="en-US" dirty="0">
                <a:latin typeface="Consolas" panose="020B0609020204030204" pitchFamily="49" charset="0"/>
              </a:rPr>
              <a:t> &gt;= 0;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return -1;</a:t>
            </a:r>
          </a:p>
          <a:p>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2830988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AE83-5C33-4F82-A721-FA733D04F3D2}"/>
              </a:ext>
            </a:extLst>
          </p:cNvPr>
          <p:cNvSpPr>
            <a:spLocks noGrp="1"/>
          </p:cNvSpPr>
          <p:nvPr>
            <p:ph type="title"/>
          </p:nvPr>
        </p:nvSpPr>
        <p:spPr/>
        <p:txBody>
          <a:bodyPr/>
          <a:lstStyle/>
          <a:p>
            <a:r>
              <a:rPr lang="en-US" dirty="0"/>
              <a:t>Recursive linear search</a:t>
            </a:r>
            <a:endParaRPr lang="en-IN" dirty="0"/>
          </a:p>
        </p:txBody>
      </p:sp>
      <p:sp>
        <p:nvSpPr>
          <p:cNvPr id="3" name="Content Placeholder 2">
            <a:extLst>
              <a:ext uri="{FF2B5EF4-FFF2-40B4-BE49-F238E27FC236}">
                <a16:creationId xmlns:a16="http://schemas.microsoft.com/office/drawing/2014/main" id="{45130C9E-53A2-4ACD-B9A5-3B94FFE5746E}"/>
              </a:ext>
            </a:extLst>
          </p:cNvPr>
          <p:cNvSpPr>
            <a:spLocks noGrp="1"/>
          </p:cNvSpPr>
          <p:nvPr>
            <p:ph idx="1"/>
          </p:nvPr>
        </p:nvSpPr>
        <p:spPr/>
        <p:txBody>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a:t>
            </a:r>
          </a:p>
          <a:p>
            <a:pPr lvl="1"/>
            <a:r>
              <a:rPr lang="en-US" dirty="0"/>
              <a:t>Initially, </a:t>
            </a:r>
            <a:r>
              <a:rPr lang="en-US" dirty="0" err="1">
                <a:latin typeface="Consolas" panose="020B0609020204030204" pitchFamily="49" charset="0"/>
              </a:rPr>
              <a:t>len</a:t>
            </a:r>
            <a:r>
              <a:rPr lang="en-US" dirty="0"/>
              <a:t> is the length of the input </a:t>
            </a:r>
            <a:r>
              <a:rPr lang="en-US" dirty="0" err="1">
                <a:latin typeface="Consolas" panose="020B0609020204030204" pitchFamily="49" charset="0"/>
              </a:rPr>
              <a:t>arr</a:t>
            </a:r>
            <a:endParaRPr lang="en-US" dirty="0">
              <a:latin typeface="Consolas" panose="020B0609020204030204" pitchFamily="49" charset="0"/>
            </a:endParaRPr>
          </a:p>
          <a:p>
            <a:pPr lvl="1"/>
            <a:r>
              <a:rPr lang="en-US" dirty="0" err="1">
                <a:latin typeface="Consolas" panose="020B0609020204030204" pitchFamily="49" charset="0"/>
              </a:rPr>
              <a:t>val</a:t>
            </a:r>
            <a:r>
              <a:rPr lang="en-US" dirty="0"/>
              <a:t> is the value being searched</a:t>
            </a:r>
          </a:p>
          <a:p>
            <a:endParaRPr lang="en-US" dirty="0"/>
          </a:p>
        </p:txBody>
      </p:sp>
    </p:spTree>
    <p:extLst>
      <p:ext uri="{BB962C8B-B14F-4D97-AF65-F5344CB8AC3E}">
        <p14:creationId xmlns:p14="http://schemas.microsoft.com/office/powerpoint/2010/main" val="16696954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AE83-5C33-4F82-A721-FA733D04F3D2}"/>
              </a:ext>
            </a:extLst>
          </p:cNvPr>
          <p:cNvSpPr>
            <a:spLocks noGrp="1"/>
          </p:cNvSpPr>
          <p:nvPr>
            <p:ph type="title"/>
          </p:nvPr>
        </p:nvSpPr>
        <p:spPr/>
        <p:txBody>
          <a:bodyPr/>
          <a:lstStyle/>
          <a:p>
            <a:r>
              <a:rPr lang="en-US" dirty="0"/>
              <a:t>Recursive linear search</a:t>
            </a:r>
            <a:endParaRPr lang="en-IN" dirty="0"/>
          </a:p>
        </p:txBody>
      </p:sp>
      <p:sp>
        <p:nvSpPr>
          <p:cNvPr id="3" name="Content Placeholder 2">
            <a:extLst>
              <a:ext uri="{FF2B5EF4-FFF2-40B4-BE49-F238E27FC236}">
                <a16:creationId xmlns:a16="http://schemas.microsoft.com/office/drawing/2014/main" id="{45130C9E-53A2-4ACD-B9A5-3B94FFE5746E}"/>
              </a:ext>
            </a:extLst>
          </p:cNvPr>
          <p:cNvSpPr>
            <a:spLocks noGrp="1"/>
          </p:cNvSpPr>
          <p:nvPr>
            <p:ph idx="1"/>
          </p:nvPr>
        </p:nvSpPr>
        <p:spPr/>
        <p:txBody>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a:t>
            </a:r>
          </a:p>
          <a:p>
            <a:pPr lvl="1"/>
            <a:r>
              <a:rPr lang="en-US" dirty="0"/>
              <a:t>Initially, </a:t>
            </a:r>
            <a:r>
              <a:rPr lang="en-US" dirty="0" err="1">
                <a:latin typeface="Consolas" panose="020B0609020204030204" pitchFamily="49" charset="0"/>
              </a:rPr>
              <a:t>len</a:t>
            </a:r>
            <a:r>
              <a:rPr lang="en-US" dirty="0"/>
              <a:t> is the length of the input </a:t>
            </a:r>
            <a:r>
              <a:rPr lang="en-US" dirty="0" err="1">
                <a:latin typeface="Consolas" panose="020B0609020204030204" pitchFamily="49" charset="0"/>
              </a:rPr>
              <a:t>arr</a:t>
            </a:r>
            <a:endParaRPr lang="en-US" dirty="0">
              <a:latin typeface="Consolas" panose="020B0609020204030204" pitchFamily="49" charset="0"/>
            </a:endParaRPr>
          </a:p>
          <a:p>
            <a:pPr lvl="1"/>
            <a:r>
              <a:rPr lang="en-US" dirty="0" err="1">
                <a:latin typeface="Consolas" panose="020B0609020204030204" pitchFamily="49" charset="0"/>
              </a:rPr>
              <a:t>val</a:t>
            </a:r>
            <a:r>
              <a:rPr lang="en-US" dirty="0"/>
              <a:t> is the value being searched</a:t>
            </a:r>
          </a:p>
          <a:p>
            <a:r>
              <a:rPr lang="en-US" dirty="0"/>
              <a:t>Base cases</a:t>
            </a:r>
          </a:p>
          <a:p>
            <a:pPr lvl="1"/>
            <a:r>
              <a:rPr lang="en-US" dirty="0">
                <a:latin typeface="Consolas" panose="020B0609020204030204" pitchFamily="49" charset="0"/>
              </a:rPr>
              <a:t>if (</a:t>
            </a:r>
            <a:r>
              <a:rPr lang="en-US" dirty="0" err="1">
                <a:latin typeface="Consolas" panose="020B0609020204030204" pitchFamily="49" charset="0"/>
              </a:rPr>
              <a:t>len</a:t>
            </a:r>
            <a:r>
              <a:rPr lang="en-US" dirty="0">
                <a:latin typeface="Consolas" panose="020B0609020204030204" pitchFamily="49" charset="0"/>
              </a:rPr>
              <a:t> == 0) return -1</a:t>
            </a:r>
          </a:p>
          <a:p>
            <a:pPr lvl="1"/>
            <a:r>
              <a:rPr lang="en-US" dirty="0">
                <a:latin typeface="Consolas" panose="020B0609020204030204" pitchFamily="49" charset="0"/>
              </a:rPr>
              <a:t>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 return len-1</a:t>
            </a:r>
          </a:p>
          <a:p>
            <a:pPr lvl="1"/>
            <a:endParaRPr lang="en-US" dirty="0">
              <a:latin typeface="Consolas" panose="020B0609020204030204" pitchFamily="49" charset="0"/>
            </a:endParaRPr>
          </a:p>
          <a:p>
            <a:r>
              <a:rPr lang="en-US" dirty="0"/>
              <a:t>Recursive step</a:t>
            </a:r>
          </a:p>
          <a:p>
            <a:pPr lvl="1"/>
            <a:r>
              <a:rPr lang="en-US" dirty="0"/>
              <a:t>Decrement the length of the array and recursively call search</a:t>
            </a:r>
          </a:p>
          <a:p>
            <a:endParaRPr lang="en-US" dirty="0"/>
          </a:p>
        </p:txBody>
      </p:sp>
    </p:spTree>
    <p:extLst>
      <p:ext uri="{BB962C8B-B14F-4D97-AF65-F5344CB8AC3E}">
        <p14:creationId xmlns:p14="http://schemas.microsoft.com/office/powerpoint/2010/main" val="17212459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24B8-E039-49F9-A784-B8CFDFBFE933}"/>
              </a:ext>
            </a:extLst>
          </p:cNvPr>
          <p:cNvSpPr>
            <a:spLocks noGrp="1"/>
          </p:cNvSpPr>
          <p:nvPr>
            <p:ph type="title"/>
          </p:nvPr>
        </p:nvSpPr>
        <p:spPr/>
        <p:txBody>
          <a:bodyPr/>
          <a:lstStyle/>
          <a:p>
            <a:r>
              <a:rPr lang="en-US" dirty="0"/>
              <a:t>Recursive linear search</a:t>
            </a:r>
            <a:endParaRPr lang="en-IN" dirty="0"/>
          </a:p>
        </p:txBody>
      </p:sp>
      <p:sp>
        <p:nvSpPr>
          <p:cNvPr id="3" name="Content Placeholder 2">
            <a:extLst>
              <a:ext uri="{FF2B5EF4-FFF2-40B4-BE49-F238E27FC236}">
                <a16:creationId xmlns:a16="http://schemas.microsoft.com/office/drawing/2014/main" id="{68ADA096-5E20-4C04-BD13-F2C4FD9223E1}"/>
              </a:ext>
            </a:extLst>
          </p:cNvPr>
          <p:cNvSpPr>
            <a:spLocks noGrp="1"/>
          </p:cNvSpPr>
          <p:nvPr>
            <p:ph idx="1"/>
          </p:nvPr>
        </p:nvSpPr>
        <p:spPr/>
        <p:txBody>
          <a:bodyPr/>
          <a:lstStyle/>
          <a:p>
            <a:pPr marL="0" indent="0">
              <a:buNone/>
            </a:pPr>
            <a:endParaRPr lang="en-IN" dirty="0"/>
          </a:p>
        </p:txBody>
      </p:sp>
      <p:sp>
        <p:nvSpPr>
          <p:cNvPr id="5" name="TextBox 4">
            <a:extLst>
              <a:ext uri="{FF2B5EF4-FFF2-40B4-BE49-F238E27FC236}">
                <a16:creationId xmlns:a16="http://schemas.microsoft.com/office/drawing/2014/main" id="{32AE2A8D-9AE3-4805-97C2-F61A7FC793AE}"/>
              </a:ext>
            </a:extLst>
          </p:cNvPr>
          <p:cNvSpPr txBox="1"/>
          <p:nvPr/>
        </p:nvSpPr>
        <p:spPr>
          <a:xfrm>
            <a:off x="1414911" y="2444814"/>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40573040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24B8-E039-49F9-A784-B8CFDFBFE933}"/>
              </a:ext>
            </a:extLst>
          </p:cNvPr>
          <p:cNvSpPr>
            <a:spLocks noGrp="1"/>
          </p:cNvSpPr>
          <p:nvPr>
            <p:ph type="title"/>
          </p:nvPr>
        </p:nvSpPr>
        <p:spPr/>
        <p:txBody>
          <a:bodyPr/>
          <a:lstStyle/>
          <a:p>
            <a:r>
              <a:rPr lang="en-US" dirty="0"/>
              <a:t>Recursive linear search</a:t>
            </a:r>
            <a:endParaRPr lang="en-IN" dirty="0"/>
          </a:p>
        </p:txBody>
      </p:sp>
      <p:sp>
        <p:nvSpPr>
          <p:cNvPr id="5" name="TextBox 4">
            <a:extLst>
              <a:ext uri="{FF2B5EF4-FFF2-40B4-BE49-F238E27FC236}">
                <a16:creationId xmlns:a16="http://schemas.microsoft.com/office/drawing/2014/main" id="{32AE2A8D-9AE3-4805-97C2-F61A7FC793AE}"/>
              </a:ext>
            </a:extLst>
          </p:cNvPr>
          <p:cNvSpPr txBox="1"/>
          <p:nvPr/>
        </p:nvSpPr>
        <p:spPr>
          <a:xfrm>
            <a:off x="5701789" y="2444814"/>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AA595799-73B5-B5C4-7A86-45BCB67445FE}"/>
              </a:ext>
            </a:extLst>
          </p:cNvPr>
          <p:cNvGraphicFramePr>
            <a:graphicFrameLocks noGrp="1"/>
          </p:cNvGraphicFramePr>
          <p:nvPr>
            <p:ph idx="1"/>
            <p:extLst>
              <p:ext uri="{D42A27DB-BD31-4B8C-83A1-F6EECF244321}">
                <p14:modId xmlns:p14="http://schemas.microsoft.com/office/powerpoint/2010/main" val="1610493231"/>
              </p:ext>
            </p:extLst>
          </p:nvPr>
        </p:nvGraphicFramePr>
        <p:xfrm>
          <a:off x="970986" y="1799336"/>
          <a:ext cx="8690808" cy="370840"/>
        </p:xfrm>
        <a:graphic>
          <a:graphicData uri="http://schemas.openxmlformats.org/drawingml/2006/table">
            <a:tbl>
              <a:tblPr bandRow="1">
                <a:tableStyleId>{5C22544A-7EE6-4342-B048-85BDC9FD1C3A}</a:tableStyleId>
              </a:tblPr>
              <a:tblGrid>
                <a:gridCol w="1241544">
                  <a:extLst>
                    <a:ext uri="{9D8B030D-6E8A-4147-A177-3AD203B41FA5}">
                      <a16:colId xmlns:a16="http://schemas.microsoft.com/office/drawing/2014/main" val="460365180"/>
                    </a:ext>
                  </a:extLst>
                </a:gridCol>
                <a:gridCol w="1241544">
                  <a:extLst>
                    <a:ext uri="{9D8B030D-6E8A-4147-A177-3AD203B41FA5}">
                      <a16:colId xmlns:a16="http://schemas.microsoft.com/office/drawing/2014/main" val="3733021297"/>
                    </a:ext>
                  </a:extLst>
                </a:gridCol>
                <a:gridCol w="1241544">
                  <a:extLst>
                    <a:ext uri="{9D8B030D-6E8A-4147-A177-3AD203B41FA5}">
                      <a16:colId xmlns:a16="http://schemas.microsoft.com/office/drawing/2014/main" val="3857380643"/>
                    </a:ext>
                  </a:extLst>
                </a:gridCol>
                <a:gridCol w="1241544">
                  <a:extLst>
                    <a:ext uri="{9D8B030D-6E8A-4147-A177-3AD203B41FA5}">
                      <a16:colId xmlns:a16="http://schemas.microsoft.com/office/drawing/2014/main" val="946908455"/>
                    </a:ext>
                  </a:extLst>
                </a:gridCol>
                <a:gridCol w="1241544">
                  <a:extLst>
                    <a:ext uri="{9D8B030D-6E8A-4147-A177-3AD203B41FA5}">
                      <a16:colId xmlns:a16="http://schemas.microsoft.com/office/drawing/2014/main" val="2718889950"/>
                    </a:ext>
                  </a:extLst>
                </a:gridCol>
                <a:gridCol w="1241544">
                  <a:extLst>
                    <a:ext uri="{9D8B030D-6E8A-4147-A177-3AD203B41FA5}">
                      <a16:colId xmlns:a16="http://schemas.microsoft.com/office/drawing/2014/main" val="2626748093"/>
                    </a:ext>
                  </a:extLst>
                </a:gridCol>
                <a:gridCol w="1241544">
                  <a:extLst>
                    <a:ext uri="{9D8B030D-6E8A-4147-A177-3AD203B41FA5}">
                      <a16:colId xmlns:a16="http://schemas.microsoft.com/office/drawing/2014/main" val="3264227611"/>
                    </a:ext>
                  </a:extLst>
                </a:gridCol>
              </a:tblGrid>
              <a:tr h="370840">
                <a:tc>
                  <a:txBody>
                    <a:bodyPr/>
                    <a:lstStyle/>
                    <a:p>
                      <a:pPr algn="ctr"/>
                      <a:r>
                        <a:rPr lang="en-US" dirty="0">
                          <a:latin typeface="Consolas" panose="020B0609020204030204" pitchFamily="49" charset="0"/>
                        </a:rPr>
                        <a:t>12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6" name="TextBox 5">
            <a:extLst>
              <a:ext uri="{FF2B5EF4-FFF2-40B4-BE49-F238E27FC236}">
                <a16:creationId xmlns:a16="http://schemas.microsoft.com/office/drawing/2014/main" id="{B0A60117-97C4-9EC9-D2A6-540965108137}"/>
              </a:ext>
            </a:extLst>
          </p:cNvPr>
          <p:cNvSpPr txBox="1"/>
          <p:nvPr/>
        </p:nvSpPr>
        <p:spPr>
          <a:xfrm>
            <a:off x="190789" y="2597214"/>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7)</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DBBE9D4-9252-D3BC-B491-AEB779E0366A}"/>
                  </a:ext>
                </a:extLst>
              </p14:cNvPr>
              <p14:cNvContentPartPr/>
              <p14:nvPr/>
            </p14:nvContentPartPr>
            <p14:xfrm>
              <a:off x="1408680" y="2208240"/>
              <a:ext cx="7694280" cy="3688200"/>
            </p14:xfrm>
          </p:contentPart>
        </mc:Choice>
        <mc:Fallback xmlns="">
          <p:pic>
            <p:nvPicPr>
              <p:cNvPr id="3" name="Ink 2">
                <a:extLst>
                  <a:ext uri="{FF2B5EF4-FFF2-40B4-BE49-F238E27FC236}">
                    <a16:creationId xmlns:a16="http://schemas.microsoft.com/office/drawing/2014/main" id="{5DBBE9D4-9252-D3BC-B491-AEB779E0366A}"/>
                  </a:ext>
                </a:extLst>
              </p:cNvPr>
              <p:cNvPicPr/>
              <p:nvPr/>
            </p:nvPicPr>
            <p:blipFill>
              <a:blip r:embed="rId3"/>
              <a:stretch>
                <a:fillRect/>
              </a:stretch>
            </p:blipFill>
            <p:spPr>
              <a:xfrm>
                <a:off x="1399320" y="2198880"/>
                <a:ext cx="7713000" cy="3706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1A6C1EB-D55C-134A-E5C0-3F7EF9D16D08}"/>
                  </a:ext>
                </a:extLst>
              </p14:cNvPr>
              <p14:cNvContentPartPr/>
              <p14:nvPr/>
            </p14:nvContentPartPr>
            <p14:xfrm>
              <a:off x="451800" y="3075480"/>
              <a:ext cx="2042280" cy="2319480"/>
            </p14:xfrm>
          </p:contentPart>
        </mc:Choice>
        <mc:Fallback xmlns="">
          <p:pic>
            <p:nvPicPr>
              <p:cNvPr id="7" name="Ink 6">
                <a:extLst>
                  <a:ext uri="{FF2B5EF4-FFF2-40B4-BE49-F238E27FC236}">
                    <a16:creationId xmlns:a16="http://schemas.microsoft.com/office/drawing/2014/main" id="{11A6C1EB-D55C-134A-E5C0-3F7EF9D16D08}"/>
                  </a:ext>
                </a:extLst>
              </p:cNvPr>
              <p:cNvPicPr/>
              <p:nvPr/>
            </p:nvPicPr>
            <p:blipFill>
              <a:blip r:embed="rId5"/>
              <a:stretch>
                <a:fillRect/>
              </a:stretch>
            </p:blipFill>
            <p:spPr>
              <a:xfrm>
                <a:off x="442440" y="3066120"/>
                <a:ext cx="2061000" cy="2338200"/>
              </a:xfrm>
              <a:prstGeom prst="rect">
                <a:avLst/>
              </a:prstGeom>
            </p:spPr>
          </p:pic>
        </mc:Fallback>
      </mc:AlternateContent>
    </p:spTree>
    <p:extLst>
      <p:ext uri="{BB962C8B-B14F-4D97-AF65-F5344CB8AC3E}">
        <p14:creationId xmlns:p14="http://schemas.microsoft.com/office/powerpoint/2010/main" val="40754746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24B8-E039-49F9-A784-B8CFDFBFE933}"/>
              </a:ext>
            </a:extLst>
          </p:cNvPr>
          <p:cNvSpPr>
            <a:spLocks noGrp="1"/>
          </p:cNvSpPr>
          <p:nvPr>
            <p:ph type="title"/>
          </p:nvPr>
        </p:nvSpPr>
        <p:spPr/>
        <p:txBody>
          <a:bodyPr/>
          <a:lstStyle/>
          <a:p>
            <a:r>
              <a:rPr lang="en-US" dirty="0"/>
              <a:t>Recursive linear search</a:t>
            </a:r>
            <a:endParaRPr lang="en-IN" dirty="0"/>
          </a:p>
        </p:txBody>
      </p:sp>
      <p:sp>
        <p:nvSpPr>
          <p:cNvPr id="5" name="TextBox 4">
            <a:extLst>
              <a:ext uri="{FF2B5EF4-FFF2-40B4-BE49-F238E27FC236}">
                <a16:creationId xmlns:a16="http://schemas.microsoft.com/office/drawing/2014/main" id="{32AE2A8D-9AE3-4805-97C2-F61A7FC793AE}"/>
              </a:ext>
            </a:extLst>
          </p:cNvPr>
          <p:cNvSpPr txBox="1"/>
          <p:nvPr/>
        </p:nvSpPr>
        <p:spPr>
          <a:xfrm>
            <a:off x="5701789" y="2444814"/>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AA595799-73B5-B5C4-7A86-45BCB67445FE}"/>
              </a:ext>
            </a:extLst>
          </p:cNvPr>
          <p:cNvGraphicFramePr>
            <a:graphicFrameLocks noGrp="1"/>
          </p:cNvGraphicFramePr>
          <p:nvPr>
            <p:ph idx="1"/>
            <p:extLst>
              <p:ext uri="{D42A27DB-BD31-4B8C-83A1-F6EECF244321}">
                <p14:modId xmlns:p14="http://schemas.microsoft.com/office/powerpoint/2010/main" val="61504771"/>
              </p:ext>
            </p:extLst>
          </p:nvPr>
        </p:nvGraphicFramePr>
        <p:xfrm>
          <a:off x="970986" y="1799336"/>
          <a:ext cx="8690808" cy="370840"/>
        </p:xfrm>
        <a:graphic>
          <a:graphicData uri="http://schemas.openxmlformats.org/drawingml/2006/table">
            <a:tbl>
              <a:tblPr bandRow="1">
                <a:tableStyleId>{5C22544A-7EE6-4342-B048-85BDC9FD1C3A}</a:tableStyleId>
              </a:tblPr>
              <a:tblGrid>
                <a:gridCol w="1241544">
                  <a:extLst>
                    <a:ext uri="{9D8B030D-6E8A-4147-A177-3AD203B41FA5}">
                      <a16:colId xmlns:a16="http://schemas.microsoft.com/office/drawing/2014/main" val="460365180"/>
                    </a:ext>
                  </a:extLst>
                </a:gridCol>
                <a:gridCol w="1241544">
                  <a:extLst>
                    <a:ext uri="{9D8B030D-6E8A-4147-A177-3AD203B41FA5}">
                      <a16:colId xmlns:a16="http://schemas.microsoft.com/office/drawing/2014/main" val="3733021297"/>
                    </a:ext>
                  </a:extLst>
                </a:gridCol>
                <a:gridCol w="1241544">
                  <a:extLst>
                    <a:ext uri="{9D8B030D-6E8A-4147-A177-3AD203B41FA5}">
                      <a16:colId xmlns:a16="http://schemas.microsoft.com/office/drawing/2014/main" val="3857380643"/>
                    </a:ext>
                  </a:extLst>
                </a:gridCol>
                <a:gridCol w="1241544">
                  <a:extLst>
                    <a:ext uri="{9D8B030D-6E8A-4147-A177-3AD203B41FA5}">
                      <a16:colId xmlns:a16="http://schemas.microsoft.com/office/drawing/2014/main" val="946908455"/>
                    </a:ext>
                  </a:extLst>
                </a:gridCol>
                <a:gridCol w="1241544">
                  <a:extLst>
                    <a:ext uri="{9D8B030D-6E8A-4147-A177-3AD203B41FA5}">
                      <a16:colId xmlns:a16="http://schemas.microsoft.com/office/drawing/2014/main" val="2718889950"/>
                    </a:ext>
                  </a:extLst>
                </a:gridCol>
                <a:gridCol w="1241544">
                  <a:extLst>
                    <a:ext uri="{9D8B030D-6E8A-4147-A177-3AD203B41FA5}">
                      <a16:colId xmlns:a16="http://schemas.microsoft.com/office/drawing/2014/main" val="2626748093"/>
                    </a:ext>
                  </a:extLst>
                </a:gridCol>
                <a:gridCol w="1241544">
                  <a:extLst>
                    <a:ext uri="{9D8B030D-6E8A-4147-A177-3AD203B41FA5}">
                      <a16:colId xmlns:a16="http://schemas.microsoft.com/office/drawing/2014/main" val="3264227611"/>
                    </a:ext>
                  </a:extLst>
                </a:gridCol>
              </a:tblGrid>
              <a:tr h="370840">
                <a:tc>
                  <a:txBody>
                    <a:bodyPr/>
                    <a:lstStyle/>
                    <a:p>
                      <a:pPr algn="ctr"/>
                      <a:r>
                        <a:rPr lang="en-US" dirty="0">
                          <a:latin typeface="Consolas" panose="020B0609020204030204" pitchFamily="49" charset="0"/>
                        </a:rPr>
                        <a:t>12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57451180"/>
                  </a:ext>
                </a:extLst>
              </a:tr>
            </a:tbl>
          </a:graphicData>
        </a:graphic>
      </p:graphicFrame>
      <p:sp>
        <p:nvSpPr>
          <p:cNvPr id="6" name="TextBox 5">
            <a:extLst>
              <a:ext uri="{FF2B5EF4-FFF2-40B4-BE49-F238E27FC236}">
                <a16:creationId xmlns:a16="http://schemas.microsoft.com/office/drawing/2014/main" id="{B0A60117-97C4-9EC9-D2A6-540965108137}"/>
              </a:ext>
            </a:extLst>
          </p:cNvPr>
          <p:cNvSpPr txBox="1"/>
          <p:nvPr/>
        </p:nvSpPr>
        <p:spPr>
          <a:xfrm>
            <a:off x="190789" y="2597214"/>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7)</a:t>
            </a:r>
            <a:endParaRPr lang="en-IN" dirty="0">
              <a:latin typeface="Consolas" panose="020B0609020204030204" pitchFamily="49" charset="0"/>
            </a:endParaRPr>
          </a:p>
        </p:txBody>
      </p:sp>
    </p:spTree>
    <p:extLst>
      <p:ext uri="{BB962C8B-B14F-4D97-AF65-F5344CB8AC3E}">
        <p14:creationId xmlns:p14="http://schemas.microsoft.com/office/powerpoint/2010/main" val="8267808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24B8-E039-49F9-A784-B8CFDFBFE933}"/>
              </a:ext>
            </a:extLst>
          </p:cNvPr>
          <p:cNvSpPr>
            <a:spLocks noGrp="1"/>
          </p:cNvSpPr>
          <p:nvPr>
            <p:ph type="title"/>
          </p:nvPr>
        </p:nvSpPr>
        <p:spPr/>
        <p:txBody>
          <a:bodyPr/>
          <a:lstStyle/>
          <a:p>
            <a:r>
              <a:rPr lang="en-US" dirty="0"/>
              <a:t>Recursive linear search</a:t>
            </a:r>
            <a:endParaRPr lang="en-IN" dirty="0"/>
          </a:p>
        </p:txBody>
      </p:sp>
      <p:sp>
        <p:nvSpPr>
          <p:cNvPr id="5" name="TextBox 4">
            <a:extLst>
              <a:ext uri="{FF2B5EF4-FFF2-40B4-BE49-F238E27FC236}">
                <a16:creationId xmlns:a16="http://schemas.microsoft.com/office/drawing/2014/main" id="{32AE2A8D-9AE3-4805-97C2-F61A7FC793AE}"/>
              </a:ext>
            </a:extLst>
          </p:cNvPr>
          <p:cNvSpPr txBox="1"/>
          <p:nvPr/>
        </p:nvSpPr>
        <p:spPr>
          <a:xfrm>
            <a:off x="5701789" y="2444814"/>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AA595799-73B5-B5C4-7A86-45BCB67445FE}"/>
              </a:ext>
            </a:extLst>
          </p:cNvPr>
          <p:cNvGraphicFramePr>
            <a:graphicFrameLocks noGrp="1"/>
          </p:cNvGraphicFramePr>
          <p:nvPr>
            <p:ph idx="1"/>
            <p:extLst>
              <p:ext uri="{D42A27DB-BD31-4B8C-83A1-F6EECF244321}">
                <p14:modId xmlns:p14="http://schemas.microsoft.com/office/powerpoint/2010/main" val="982610666"/>
              </p:ext>
            </p:extLst>
          </p:nvPr>
        </p:nvGraphicFramePr>
        <p:xfrm>
          <a:off x="970986" y="1799336"/>
          <a:ext cx="8690808" cy="370840"/>
        </p:xfrm>
        <a:graphic>
          <a:graphicData uri="http://schemas.openxmlformats.org/drawingml/2006/table">
            <a:tbl>
              <a:tblPr bandRow="1">
                <a:tableStyleId>{5C22544A-7EE6-4342-B048-85BDC9FD1C3A}</a:tableStyleId>
              </a:tblPr>
              <a:tblGrid>
                <a:gridCol w="1241544">
                  <a:extLst>
                    <a:ext uri="{9D8B030D-6E8A-4147-A177-3AD203B41FA5}">
                      <a16:colId xmlns:a16="http://schemas.microsoft.com/office/drawing/2014/main" val="460365180"/>
                    </a:ext>
                  </a:extLst>
                </a:gridCol>
                <a:gridCol w="1241544">
                  <a:extLst>
                    <a:ext uri="{9D8B030D-6E8A-4147-A177-3AD203B41FA5}">
                      <a16:colId xmlns:a16="http://schemas.microsoft.com/office/drawing/2014/main" val="3733021297"/>
                    </a:ext>
                  </a:extLst>
                </a:gridCol>
                <a:gridCol w="1241544">
                  <a:extLst>
                    <a:ext uri="{9D8B030D-6E8A-4147-A177-3AD203B41FA5}">
                      <a16:colId xmlns:a16="http://schemas.microsoft.com/office/drawing/2014/main" val="3857380643"/>
                    </a:ext>
                  </a:extLst>
                </a:gridCol>
                <a:gridCol w="1241544">
                  <a:extLst>
                    <a:ext uri="{9D8B030D-6E8A-4147-A177-3AD203B41FA5}">
                      <a16:colId xmlns:a16="http://schemas.microsoft.com/office/drawing/2014/main" val="946908455"/>
                    </a:ext>
                  </a:extLst>
                </a:gridCol>
                <a:gridCol w="1241544">
                  <a:extLst>
                    <a:ext uri="{9D8B030D-6E8A-4147-A177-3AD203B41FA5}">
                      <a16:colId xmlns:a16="http://schemas.microsoft.com/office/drawing/2014/main" val="2718889950"/>
                    </a:ext>
                  </a:extLst>
                </a:gridCol>
                <a:gridCol w="1241544">
                  <a:extLst>
                    <a:ext uri="{9D8B030D-6E8A-4147-A177-3AD203B41FA5}">
                      <a16:colId xmlns:a16="http://schemas.microsoft.com/office/drawing/2014/main" val="2626748093"/>
                    </a:ext>
                  </a:extLst>
                </a:gridCol>
                <a:gridCol w="1241544">
                  <a:extLst>
                    <a:ext uri="{9D8B030D-6E8A-4147-A177-3AD203B41FA5}">
                      <a16:colId xmlns:a16="http://schemas.microsoft.com/office/drawing/2014/main" val="3264227611"/>
                    </a:ext>
                  </a:extLst>
                </a:gridCol>
              </a:tblGrid>
              <a:tr h="370840">
                <a:tc>
                  <a:txBody>
                    <a:bodyPr/>
                    <a:lstStyle/>
                    <a:p>
                      <a:pPr algn="ctr"/>
                      <a:r>
                        <a:rPr lang="en-US" dirty="0">
                          <a:latin typeface="Consolas" panose="020B0609020204030204" pitchFamily="49" charset="0"/>
                        </a:rPr>
                        <a:t>12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latin typeface="Consolas" panose="020B0609020204030204" pitchFamily="49" charset="0"/>
                        </a:rPr>
                        <a:t>25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6" name="TextBox 5">
            <a:extLst>
              <a:ext uri="{FF2B5EF4-FFF2-40B4-BE49-F238E27FC236}">
                <a16:creationId xmlns:a16="http://schemas.microsoft.com/office/drawing/2014/main" id="{B0A60117-97C4-9EC9-D2A6-540965108137}"/>
              </a:ext>
            </a:extLst>
          </p:cNvPr>
          <p:cNvSpPr txBox="1"/>
          <p:nvPr/>
        </p:nvSpPr>
        <p:spPr>
          <a:xfrm>
            <a:off x="190789" y="2597214"/>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7)</a:t>
            </a:r>
            <a:endParaRPr lang="en-IN" dirty="0">
              <a:latin typeface="Consolas" panose="020B0609020204030204" pitchFamily="49" charset="0"/>
            </a:endParaRPr>
          </a:p>
        </p:txBody>
      </p:sp>
      <p:sp>
        <p:nvSpPr>
          <p:cNvPr id="3" name="TextBox 2">
            <a:extLst>
              <a:ext uri="{FF2B5EF4-FFF2-40B4-BE49-F238E27FC236}">
                <a16:creationId xmlns:a16="http://schemas.microsoft.com/office/drawing/2014/main" id="{DF3108AF-D27A-1437-563A-89B2A79E4086}"/>
              </a:ext>
            </a:extLst>
          </p:cNvPr>
          <p:cNvSpPr txBox="1"/>
          <p:nvPr/>
        </p:nvSpPr>
        <p:spPr>
          <a:xfrm>
            <a:off x="1336249" y="3585358"/>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6)</a:t>
            </a:r>
            <a:endParaRPr lang="en-IN" dirty="0">
              <a:latin typeface="Consolas" panose="020B0609020204030204" pitchFamily="49" charset="0"/>
            </a:endParaRPr>
          </a:p>
        </p:txBody>
      </p:sp>
      <p:cxnSp>
        <p:nvCxnSpPr>
          <p:cNvPr id="10" name="Connector: Elbow 9">
            <a:extLst>
              <a:ext uri="{FF2B5EF4-FFF2-40B4-BE49-F238E27FC236}">
                <a16:creationId xmlns:a16="http://schemas.microsoft.com/office/drawing/2014/main" id="{AE8A2986-9FC2-D578-4899-ACF05BA66263}"/>
              </a:ext>
            </a:extLst>
          </p:cNvPr>
          <p:cNvCxnSpPr>
            <a:stCxn id="6" idx="2"/>
            <a:endCxn id="3" idx="0"/>
          </p:cNvCxnSpPr>
          <p:nvPr/>
        </p:nvCxnSpPr>
        <p:spPr>
          <a:xfrm rot="16200000" flipH="1">
            <a:off x="1828641" y="2703222"/>
            <a:ext cx="618812" cy="1145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A6D9A73-E0AA-408E-A841-D317AA7992AF}"/>
              </a:ext>
            </a:extLst>
          </p:cNvPr>
          <p:cNvSpPr txBox="1"/>
          <p:nvPr/>
        </p:nvSpPr>
        <p:spPr>
          <a:xfrm>
            <a:off x="1567305" y="2970840"/>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Tree>
    <p:extLst>
      <p:ext uri="{BB962C8B-B14F-4D97-AF65-F5344CB8AC3E}">
        <p14:creationId xmlns:p14="http://schemas.microsoft.com/office/powerpoint/2010/main" val="7557288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24B8-E039-49F9-A784-B8CFDFBFE933}"/>
              </a:ext>
            </a:extLst>
          </p:cNvPr>
          <p:cNvSpPr>
            <a:spLocks noGrp="1"/>
          </p:cNvSpPr>
          <p:nvPr>
            <p:ph type="title"/>
          </p:nvPr>
        </p:nvSpPr>
        <p:spPr/>
        <p:txBody>
          <a:bodyPr/>
          <a:lstStyle/>
          <a:p>
            <a:r>
              <a:rPr lang="en-US" dirty="0"/>
              <a:t>Recursive linear search</a:t>
            </a:r>
            <a:endParaRPr lang="en-IN" dirty="0"/>
          </a:p>
        </p:txBody>
      </p:sp>
      <p:sp>
        <p:nvSpPr>
          <p:cNvPr id="5" name="TextBox 4">
            <a:extLst>
              <a:ext uri="{FF2B5EF4-FFF2-40B4-BE49-F238E27FC236}">
                <a16:creationId xmlns:a16="http://schemas.microsoft.com/office/drawing/2014/main" id="{32AE2A8D-9AE3-4805-97C2-F61A7FC793AE}"/>
              </a:ext>
            </a:extLst>
          </p:cNvPr>
          <p:cNvSpPr txBox="1"/>
          <p:nvPr/>
        </p:nvSpPr>
        <p:spPr>
          <a:xfrm>
            <a:off x="5701789" y="2444814"/>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AA595799-73B5-B5C4-7A86-45BCB67445FE}"/>
              </a:ext>
            </a:extLst>
          </p:cNvPr>
          <p:cNvGraphicFramePr>
            <a:graphicFrameLocks noGrp="1"/>
          </p:cNvGraphicFramePr>
          <p:nvPr>
            <p:ph idx="1"/>
            <p:extLst>
              <p:ext uri="{D42A27DB-BD31-4B8C-83A1-F6EECF244321}">
                <p14:modId xmlns:p14="http://schemas.microsoft.com/office/powerpoint/2010/main" val="3990353845"/>
              </p:ext>
            </p:extLst>
          </p:nvPr>
        </p:nvGraphicFramePr>
        <p:xfrm>
          <a:off x="970986" y="1799336"/>
          <a:ext cx="8690808" cy="370840"/>
        </p:xfrm>
        <a:graphic>
          <a:graphicData uri="http://schemas.openxmlformats.org/drawingml/2006/table">
            <a:tbl>
              <a:tblPr bandRow="1">
                <a:tableStyleId>{5C22544A-7EE6-4342-B048-85BDC9FD1C3A}</a:tableStyleId>
              </a:tblPr>
              <a:tblGrid>
                <a:gridCol w="1241544">
                  <a:extLst>
                    <a:ext uri="{9D8B030D-6E8A-4147-A177-3AD203B41FA5}">
                      <a16:colId xmlns:a16="http://schemas.microsoft.com/office/drawing/2014/main" val="460365180"/>
                    </a:ext>
                  </a:extLst>
                </a:gridCol>
                <a:gridCol w="1241544">
                  <a:extLst>
                    <a:ext uri="{9D8B030D-6E8A-4147-A177-3AD203B41FA5}">
                      <a16:colId xmlns:a16="http://schemas.microsoft.com/office/drawing/2014/main" val="3733021297"/>
                    </a:ext>
                  </a:extLst>
                </a:gridCol>
                <a:gridCol w="1241544">
                  <a:extLst>
                    <a:ext uri="{9D8B030D-6E8A-4147-A177-3AD203B41FA5}">
                      <a16:colId xmlns:a16="http://schemas.microsoft.com/office/drawing/2014/main" val="3857380643"/>
                    </a:ext>
                  </a:extLst>
                </a:gridCol>
                <a:gridCol w="1241544">
                  <a:extLst>
                    <a:ext uri="{9D8B030D-6E8A-4147-A177-3AD203B41FA5}">
                      <a16:colId xmlns:a16="http://schemas.microsoft.com/office/drawing/2014/main" val="946908455"/>
                    </a:ext>
                  </a:extLst>
                </a:gridCol>
                <a:gridCol w="1241544">
                  <a:extLst>
                    <a:ext uri="{9D8B030D-6E8A-4147-A177-3AD203B41FA5}">
                      <a16:colId xmlns:a16="http://schemas.microsoft.com/office/drawing/2014/main" val="2718889950"/>
                    </a:ext>
                  </a:extLst>
                </a:gridCol>
                <a:gridCol w="1241544">
                  <a:extLst>
                    <a:ext uri="{9D8B030D-6E8A-4147-A177-3AD203B41FA5}">
                      <a16:colId xmlns:a16="http://schemas.microsoft.com/office/drawing/2014/main" val="2626748093"/>
                    </a:ext>
                  </a:extLst>
                </a:gridCol>
                <a:gridCol w="1241544">
                  <a:extLst>
                    <a:ext uri="{9D8B030D-6E8A-4147-A177-3AD203B41FA5}">
                      <a16:colId xmlns:a16="http://schemas.microsoft.com/office/drawing/2014/main" val="3264227611"/>
                    </a:ext>
                  </a:extLst>
                </a:gridCol>
              </a:tblGrid>
              <a:tr h="370840">
                <a:tc>
                  <a:txBody>
                    <a:bodyPr/>
                    <a:lstStyle/>
                    <a:p>
                      <a:pPr algn="ctr"/>
                      <a:r>
                        <a:rPr lang="en-US" dirty="0">
                          <a:latin typeface="Consolas" panose="020B0609020204030204" pitchFamily="49" charset="0"/>
                        </a:rPr>
                        <a:t>12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6" name="TextBox 5">
            <a:extLst>
              <a:ext uri="{FF2B5EF4-FFF2-40B4-BE49-F238E27FC236}">
                <a16:creationId xmlns:a16="http://schemas.microsoft.com/office/drawing/2014/main" id="{B0A60117-97C4-9EC9-D2A6-540965108137}"/>
              </a:ext>
            </a:extLst>
          </p:cNvPr>
          <p:cNvSpPr txBox="1"/>
          <p:nvPr/>
        </p:nvSpPr>
        <p:spPr>
          <a:xfrm>
            <a:off x="190789" y="2597214"/>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7)</a:t>
            </a:r>
            <a:endParaRPr lang="en-IN" dirty="0">
              <a:latin typeface="Consolas" panose="020B0609020204030204" pitchFamily="49" charset="0"/>
            </a:endParaRPr>
          </a:p>
        </p:txBody>
      </p:sp>
      <p:sp>
        <p:nvSpPr>
          <p:cNvPr id="3" name="TextBox 2">
            <a:extLst>
              <a:ext uri="{FF2B5EF4-FFF2-40B4-BE49-F238E27FC236}">
                <a16:creationId xmlns:a16="http://schemas.microsoft.com/office/drawing/2014/main" id="{DF3108AF-D27A-1437-563A-89B2A79E4086}"/>
              </a:ext>
            </a:extLst>
          </p:cNvPr>
          <p:cNvSpPr txBox="1"/>
          <p:nvPr/>
        </p:nvSpPr>
        <p:spPr>
          <a:xfrm>
            <a:off x="1336249" y="3585358"/>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6)</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72E19A09-5879-B1B5-C0C3-E6BE7ED47873}"/>
              </a:ext>
            </a:extLst>
          </p:cNvPr>
          <p:cNvSpPr txBox="1"/>
          <p:nvPr/>
        </p:nvSpPr>
        <p:spPr>
          <a:xfrm>
            <a:off x="2874997" y="4573502"/>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5)</a:t>
            </a:r>
            <a:endParaRPr lang="en-IN" dirty="0">
              <a:latin typeface="Consolas" panose="020B0609020204030204" pitchFamily="49" charset="0"/>
            </a:endParaRPr>
          </a:p>
        </p:txBody>
      </p:sp>
      <p:cxnSp>
        <p:nvCxnSpPr>
          <p:cNvPr id="10" name="Connector: Elbow 9">
            <a:extLst>
              <a:ext uri="{FF2B5EF4-FFF2-40B4-BE49-F238E27FC236}">
                <a16:creationId xmlns:a16="http://schemas.microsoft.com/office/drawing/2014/main" id="{AE8A2986-9FC2-D578-4899-ACF05BA66263}"/>
              </a:ext>
            </a:extLst>
          </p:cNvPr>
          <p:cNvCxnSpPr>
            <a:stCxn id="6" idx="2"/>
            <a:endCxn id="3" idx="0"/>
          </p:cNvCxnSpPr>
          <p:nvPr/>
        </p:nvCxnSpPr>
        <p:spPr>
          <a:xfrm rot="16200000" flipH="1">
            <a:off x="1828641" y="2703222"/>
            <a:ext cx="618812" cy="1145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C27B8D9-CDD0-7AA2-BEE3-0554E2F7E536}"/>
              </a:ext>
            </a:extLst>
          </p:cNvPr>
          <p:cNvCxnSpPr>
            <a:stCxn id="3" idx="2"/>
            <a:endCxn id="7" idx="0"/>
          </p:cNvCxnSpPr>
          <p:nvPr/>
        </p:nvCxnSpPr>
        <p:spPr>
          <a:xfrm rot="16200000" flipH="1">
            <a:off x="3170745" y="3494722"/>
            <a:ext cx="618812" cy="15387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A6D9A73-E0AA-408E-A841-D317AA7992AF}"/>
              </a:ext>
            </a:extLst>
          </p:cNvPr>
          <p:cNvSpPr txBox="1"/>
          <p:nvPr/>
        </p:nvSpPr>
        <p:spPr>
          <a:xfrm>
            <a:off x="1567305" y="2970840"/>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
        <p:nvSpPr>
          <p:cNvPr id="36" name="TextBox 35">
            <a:extLst>
              <a:ext uri="{FF2B5EF4-FFF2-40B4-BE49-F238E27FC236}">
                <a16:creationId xmlns:a16="http://schemas.microsoft.com/office/drawing/2014/main" id="{C5A25E71-2A38-DBAE-6AF3-60E3D4870102}"/>
              </a:ext>
            </a:extLst>
          </p:cNvPr>
          <p:cNvSpPr txBox="1"/>
          <p:nvPr/>
        </p:nvSpPr>
        <p:spPr>
          <a:xfrm>
            <a:off x="3056893" y="3919655"/>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Tree>
    <p:extLst>
      <p:ext uri="{BB962C8B-B14F-4D97-AF65-F5344CB8AC3E}">
        <p14:creationId xmlns:p14="http://schemas.microsoft.com/office/powerpoint/2010/main" val="12814943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24B8-E039-49F9-A784-B8CFDFBFE933}"/>
              </a:ext>
            </a:extLst>
          </p:cNvPr>
          <p:cNvSpPr>
            <a:spLocks noGrp="1"/>
          </p:cNvSpPr>
          <p:nvPr>
            <p:ph type="title"/>
          </p:nvPr>
        </p:nvSpPr>
        <p:spPr/>
        <p:txBody>
          <a:bodyPr/>
          <a:lstStyle/>
          <a:p>
            <a:r>
              <a:rPr lang="en-US" dirty="0"/>
              <a:t>Recursive linear search</a:t>
            </a:r>
            <a:endParaRPr lang="en-IN" dirty="0"/>
          </a:p>
        </p:txBody>
      </p:sp>
      <p:sp>
        <p:nvSpPr>
          <p:cNvPr id="5" name="TextBox 4">
            <a:extLst>
              <a:ext uri="{FF2B5EF4-FFF2-40B4-BE49-F238E27FC236}">
                <a16:creationId xmlns:a16="http://schemas.microsoft.com/office/drawing/2014/main" id="{32AE2A8D-9AE3-4805-97C2-F61A7FC793AE}"/>
              </a:ext>
            </a:extLst>
          </p:cNvPr>
          <p:cNvSpPr txBox="1"/>
          <p:nvPr/>
        </p:nvSpPr>
        <p:spPr>
          <a:xfrm>
            <a:off x="5701789" y="2444814"/>
            <a:ext cx="6063918" cy="2031325"/>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a:t>
            </a:r>
            <a:r>
              <a:rPr lang="en-US" dirty="0" err="1">
                <a:latin typeface="Consolas" panose="020B0609020204030204" pitchFamily="49" charset="0"/>
              </a:rPr>
              <a:t>len</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len</a:t>
            </a:r>
            <a:r>
              <a:rPr lang="en-US" dirty="0">
                <a:latin typeface="Consolas" panose="020B0609020204030204" pitchFamily="49" charset="0"/>
              </a:rPr>
              <a:t> == 0)</a:t>
            </a:r>
          </a:p>
          <a:p>
            <a:r>
              <a:rPr lang="en-US" dirty="0">
                <a:latin typeface="Consolas" panose="020B0609020204030204" pitchFamily="49" charset="0"/>
              </a:rPr>
              <a:t>      return -1;</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[len-1]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len-1;</a:t>
            </a:r>
          </a:p>
          <a:p>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len-1);</a:t>
            </a:r>
          </a:p>
          <a:p>
            <a:r>
              <a:rPr lang="en-US" dirty="0">
                <a:latin typeface="Consolas" panose="020B0609020204030204" pitchFamily="49" charset="0"/>
              </a:rPr>
              <a:t>}</a:t>
            </a:r>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AA595799-73B5-B5C4-7A86-45BCB67445FE}"/>
              </a:ext>
            </a:extLst>
          </p:cNvPr>
          <p:cNvGraphicFramePr>
            <a:graphicFrameLocks noGrp="1"/>
          </p:cNvGraphicFramePr>
          <p:nvPr>
            <p:ph idx="1"/>
            <p:extLst>
              <p:ext uri="{D42A27DB-BD31-4B8C-83A1-F6EECF244321}">
                <p14:modId xmlns:p14="http://schemas.microsoft.com/office/powerpoint/2010/main" val="608091181"/>
              </p:ext>
            </p:extLst>
          </p:nvPr>
        </p:nvGraphicFramePr>
        <p:xfrm>
          <a:off x="970986" y="1799336"/>
          <a:ext cx="8690808" cy="370840"/>
        </p:xfrm>
        <a:graphic>
          <a:graphicData uri="http://schemas.openxmlformats.org/drawingml/2006/table">
            <a:tbl>
              <a:tblPr bandRow="1">
                <a:tableStyleId>{5C22544A-7EE6-4342-B048-85BDC9FD1C3A}</a:tableStyleId>
              </a:tblPr>
              <a:tblGrid>
                <a:gridCol w="1241544">
                  <a:extLst>
                    <a:ext uri="{9D8B030D-6E8A-4147-A177-3AD203B41FA5}">
                      <a16:colId xmlns:a16="http://schemas.microsoft.com/office/drawing/2014/main" val="460365180"/>
                    </a:ext>
                  </a:extLst>
                </a:gridCol>
                <a:gridCol w="1241544">
                  <a:extLst>
                    <a:ext uri="{9D8B030D-6E8A-4147-A177-3AD203B41FA5}">
                      <a16:colId xmlns:a16="http://schemas.microsoft.com/office/drawing/2014/main" val="3733021297"/>
                    </a:ext>
                  </a:extLst>
                </a:gridCol>
                <a:gridCol w="1241544">
                  <a:extLst>
                    <a:ext uri="{9D8B030D-6E8A-4147-A177-3AD203B41FA5}">
                      <a16:colId xmlns:a16="http://schemas.microsoft.com/office/drawing/2014/main" val="3857380643"/>
                    </a:ext>
                  </a:extLst>
                </a:gridCol>
                <a:gridCol w="1241544">
                  <a:extLst>
                    <a:ext uri="{9D8B030D-6E8A-4147-A177-3AD203B41FA5}">
                      <a16:colId xmlns:a16="http://schemas.microsoft.com/office/drawing/2014/main" val="946908455"/>
                    </a:ext>
                  </a:extLst>
                </a:gridCol>
                <a:gridCol w="1241544">
                  <a:extLst>
                    <a:ext uri="{9D8B030D-6E8A-4147-A177-3AD203B41FA5}">
                      <a16:colId xmlns:a16="http://schemas.microsoft.com/office/drawing/2014/main" val="2718889950"/>
                    </a:ext>
                  </a:extLst>
                </a:gridCol>
                <a:gridCol w="1241544">
                  <a:extLst>
                    <a:ext uri="{9D8B030D-6E8A-4147-A177-3AD203B41FA5}">
                      <a16:colId xmlns:a16="http://schemas.microsoft.com/office/drawing/2014/main" val="2626748093"/>
                    </a:ext>
                  </a:extLst>
                </a:gridCol>
                <a:gridCol w="1241544">
                  <a:extLst>
                    <a:ext uri="{9D8B030D-6E8A-4147-A177-3AD203B41FA5}">
                      <a16:colId xmlns:a16="http://schemas.microsoft.com/office/drawing/2014/main" val="3264227611"/>
                    </a:ext>
                  </a:extLst>
                </a:gridCol>
              </a:tblGrid>
              <a:tr h="370840">
                <a:tc>
                  <a:txBody>
                    <a:bodyPr/>
                    <a:lstStyle/>
                    <a:p>
                      <a:pPr algn="ctr"/>
                      <a:r>
                        <a:rPr lang="en-US" dirty="0">
                          <a:latin typeface="Consolas" panose="020B0609020204030204" pitchFamily="49" charset="0"/>
                        </a:rPr>
                        <a:t>12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latin typeface="Consolas" panose="020B0609020204030204" pitchFamily="49" charset="0"/>
                        </a:rPr>
                        <a:t>41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451180"/>
                  </a:ext>
                </a:extLst>
              </a:tr>
            </a:tbl>
          </a:graphicData>
        </a:graphic>
      </p:graphicFrame>
      <p:sp>
        <p:nvSpPr>
          <p:cNvPr id="6" name="TextBox 5">
            <a:extLst>
              <a:ext uri="{FF2B5EF4-FFF2-40B4-BE49-F238E27FC236}">
                <a16:creationId xmlns:a16="http://schemas.microsoft.com/office/drawing/2014/main" id="{B0A60117-97C4-9EC9-D2A6-540965108137}"/>
              </a:ext>
            </a:extLst>
          </p:cNvPr>
          <p:cNvSpPr txBox="1"/>
          <p:nvPr/>
        </p:nvSpPr>
        <p:spPr>
          <a:xfrm>
            <a:off x="190789" y="2597214"/>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7)</a:t>
            </a:r>
            <a:endParaRPr lang="en-IN" dirty="0">
              <a:latin typeface="Consolas" panose="020B0609020204030204" pitchFamily="49" charset="0"/>
            </a:endParaRPr>
          </a:p>
        </p:txBody>
      </p:sp>
      <p:sp>
        <p:nvSpPr>
          <p:cNvPr id="3" name="TextBox 2">
            <a:extLst>
              <a:ext uri="{FF2B5EF4-FFF2-40B4-BE49-F238E27FC236}">
                <a16:creationId xmlns:a16="http://schemas.microsoft.com/office/drawing/2014/main" id="{DF3108AF-D27A-1437-563A-89B2A79E4086}"/>
              </a:ext>
            </a:extLst>
          </p:cNvPr>
          <p:cNvSpPr txBox="1"/>
          <p:nvPr/>
        </p:nvSpPr>
        <p:spPr>
          <a:xfrm>
            <a:off x="1336249" y="3585358"/>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6)</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72E19A09-5879-B1B5-C0C3-E6BE7ED47873}"/>
              </a:ext>
            </a:extLst>
          </p:cNvPr>
          <p:cNvSpPr txBox="1"/>
          <p:nvPr/>
        </p:nvSpPr>
        <p:spPr>
          <a:xfrm>
            <a:off x="2874997" y="4573502"/>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5)</a:t>
            </a:r>
            <a:endParaRPr lang="en-IN" dirty="0">
              <a:latin typeface="Consolas" panose="020B0609020204030204" pitchFamily="49" charset="0"/>
            </a:endParaRPr>
          </a:p>
        </p:txBody>
      </p:sp>
      <p:sp>
        <p:nvSpPr>
          <p:cNvPr id="8" name="TextBox 7">
            <a:extLst>
              <a:ext uri="{FF2B5EF4-FFF2-40B4-BE49-F238E27FC236}">
                <a16:creationId xmlns:a16="http://schemas.microsoft.com/office/drawing/2014/main" id="{DC3186A4-23B8-11F5-669F-CEAB292961C1}"/>
              </a:ext>
            </a:extLst>
          </p:cNvPr>
          <p:cNvSpPr txBox="1"/>
          <p:nvPr/>
        </p:nvSpPr>
        <p:spPr>
          <a:xfrm>
            <a:off x="5052846" y="5365000"/>
            <a:ext cx="2749056" cy="369332"/>
          </a:xfrm>
          <a:prstGeom prst="rect">
            <a:avLst/>
          </a:prstGeom>
          <a:noFill/>
        </p:spPr>
        <p:txBody>
          <a:bodyPr wrap="square" rtlCol="0">
            <a:spAutoFit/>
          </a:bodyPr>
          <a:lstStyle/>
          <a:p>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13, 4)</a:t>
            </a:r>
            <a:endParaRPr lang="en-IN" dirty="0">
              <a:latin typeface="Consolas" panose="020B0609020204030204" pitchFamily="49" charset="0"/>
            </a:endParaRPr>
          </a:p>
        </p:txBody>
      </p:sp>
      <p:cxnSp>
        <p:nvCxnSpPr>
          <p:cNvPr id="10" name="Connector: Elbow 9">
            <a:extLst>
              <a:ext uri="{FF2B5EF4-FFF2-40B4-BE49-F238E27FC236}">
                <a16:creationId xmlns:a16="http://schemas.microsoft.com/office/drawing/2014/main" id="{AE8A2986-9FC2-D578-4899-ACF05BA66263}"/>
              </a:ext>
            </a:extLst>
          </p:cNvPr>
          <p:cNvCxnSpPr>
            <a:stCxn id="6" idx="2"/>
            <a:endCxn id="3" idx="0"/>
          </p:cNvCxnSpPr>
          <p:nvPr/>
        </p:nvCxnSpPr>
        <p:spPr>
          <a:xfrm rot="16200000" flipH="1">
            <a:off x="1828641" y="2703222"/>
            <a:ext cx="618812" cy="1145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C27B8D9-CDD0-7AA2-BEE3-0554E2F7E536}"/>
              </a:ext>
            </a:extLst>
          </p:cNvPr>
          <p:cNvCxnSpPr>
            <a:stCxn id="3" idx="2"/>
            <a:endCxn id="7" idx="0"/>
          </p:cNvCxnSpPr>
          <p:nvPr/>
        </p:nvCxnSpPr>
        <p:spPr>
          <a:xfrm rot="16200000" flipH="1">
            <a:off x="3170745" y="3494722"/>
            <a:ext cx="618812" cy="15387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321A93C-0D20-D3B1-653E-B49983C45034}"/>
              </a:ext>
            </a:extLst>
          </p:cNvPr>
          <p:cNvCxnSpPr>
            <a:stCxn id="7" idx="2"/>
            <a:endCxn id="8" idx="0"/>
          </p:cNvCxnSpPr>
          <p:nvPr/>
        </p:nvCxnSpPr>
        <p:spPr>
          <a:xfrm rot="16200000" flipH="1">
            <a:off x="5127366" y="4064992"/>
            <a:ext cx="422166" cy="2177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A6D9A73-E0AA-408E-A841-D317AA7992AF}"/>
              </a:ext>
            </a:extLst>
          </p:cNvPr>
          <p:cNvSpPr txBox="1"/>
          <p:nvPr/>
        </p:nvSpPr>
        <p:spPr>
          <a:xfrm>
            <a:off x="1567305" y="2970840"/>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
        <p:nvSpPr>
          <p:cNvPr id="36" name="TextBox 35">
            <a:extLst>
              <a:ext uri="{FF2B5EF4-FFF2-40B4-BE49-F238E27FC236}">
                <a16:creationId xmlns:a16="http://schemas.microsoft.com/office/drawing/2014/main" id="{C5A25E71-2A38-DBAE-6AF3-60E3D4870102}"/>
              </a:ext>
            </a:extLst>
          </p:cNvPr>
          <p:cNvSpPr txBox="1"/>
          <p:nvPr/>
        </p:nvSpPr>
        <p:spPr>
          <a:xfrm>
            <a:off x="3056893" y="3919655"/>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
        <p:nvSpPr>
          <p:cNvPr id="37" name="TextBox 36">
            <a:extLst>
              <a:ext uri="{FF2B5EF4-FFF2-40B4-BE49-F238E27FC236}">
                <a16:creationId xmlns:a16="http://schemas.microsoft.com/office/drawing/2014/main" id="{184C77BD-7620-DD55-A649-41F916E53D65}"/>
              </a:ext>
            </a:extLst>
          </p:cNvPr>
          <p:cNvSpPr txBox="1"/>
          <p:nvPr/>
        </p:nvSpPr>
        <p:spPr>
          <a:xfrm>
            <a:off x="5038096" y="4809475"/>
            <a:ext cx="2749056" cy="369332"/>
          </a:xfrm>
          <a:prstGeom prst="rect">
            <a:avLst/>
          </a:prstGeom>
          <a:noFill/>
        </p:spPr>
        <p:txBody>
          <a:bodyPr wrap="square" rtlCol="0">
            <a:spAutoFit/>
          </a:bodyPr>
          <a:lstStyle/>
          <a:p>
            <a:r>
              <a:rPr lang="en-US" dirty="0">
                <a:latin typeface="Consolas" panose="020B0609020204030204" pitchFamily="49" charset="0"/>
              </a:rPr>
              <a:t>calls</a:t>
            </a:r>
            <a:endParaRPr lang="en-IN" dirty="0">
              <a:latin typeface="Consolas" panose="020B0609020204030204" pitchFamily="49" charset="0"/>
            </a:endParaRPr>
          </a:p>
        </p:txBody>
      </p:sp>
    </p:spTree>
    <p:extLst>
      <p:ext uri="{BB962C8B-B14F-4D97-AF65-F5344CB8AC3E}">
        <p14:creationId xmlns:p14="http://schemas.microsoft.com/office/powerpoint/2010/main" val="1389402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2563</TotalTime>
  <Words>13171</Words>
  <Application>Microsoft Office PowerPoint</Application>
  <PresentationFormat>Widescreen</PresentationFormat>
  <Paragraphs>2606</Paragraphs>
  <Slides>120</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120</vt:i4>
      </vt:variant>
    </vt:vector>
  </HeadingPairs>
  <TitlesOfParts>
    <vt:vector size="126" baseType="lpstr">
      <vt:lpstr>Arial</vt:lpstr>
      <vt:lpstr>Calibri</vt:lpstr>
      <vt:lpstr>Calibri Light</vt:lpstr>
      <vt:lpstr>Cambria Math</vt:lpstr>
      <vt:lpstr>Consolas</vt:lpstr>
      <vt:lpstr>Office Theme</vt:lpstr>
      <vt:lpstr>PowerPoint Presentation</vt:lpstr>
      <vt:lpstr>Today’s class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PowerPoint Presentation</vt:lpstr>
      <vt:lpstr>Faster solution</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Faster recursive solution without caching</vt:lpstr>
      <vt:lpstr>Faster recursive solution</vt:lpstr>
      <vt:lpstr>Faster recursive solution</vt:lpstr>
      <vt:lpstr>Faster recursive solution</vt:lpstr>
      <vt:lpstr>Faster recursive solution</vt:lpstr>
      <vt:lpstr>Faster recursive solution</vt:lpstr>
      <vt:lpstr>Faster recursive solution</vt:lpstr>
      <vt:lpstr>Faster recursive solution</vt:lpstr>
      <vt:lpstr>Faster recursive solution</vt:lpstr>
      <vt:lpstr>Faster recursive solution</vt:lpstr>
      <vt:lpstr>Faster recursive solution</vt:lpstr>
      <vt:lpstr>Faster recursive solution</vt:lpstr>
      <vt:lpstr>Faster recursive solution</vt:lpstr>
      <vt:lpstr>Faster recursive solution</vt:lpstr>
      <vt:lpstr>Faster recursive solution</vt:lpstr>
      <vt:lpstr>Faster recursive solution</vt:lpstr>
      <vt:lpstr>Fibonacci numbers</vt:lpstr>
      <vt:lpstr>Iterative solution</vt:lpstr>
      <vt:lpstr>Iterative solution for Fibonacci numbers</vt:lpstr>
      <vt:lpstr>Iterative solution for Fibonacci numbers</vt:lpstr>
      <vt:lpstr>Iterative solution for Fibonacci numbers</vt:lpstr>
      <vt:lpstr>Can we do better?</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Fibonacci numbers</vt:lpstr>
      <vt:lpstr>Homework</vt:lpstr>
      <vt:lpstr>Search algorithms</vt:lpstr>
      <vt:lpstr>Linear search</vt:lpstr>
      <vt:lpstr>Linear search</vt:lpstr>
      <vt:lpstr>Linear search</vt:lpstr>
      <vt:lpstr>Iterative linear search</vt:lpstr>
      <vt:lpstr>Recursive linear search</vt:lpstr>
      <vt:lpstr>Recursive linear search</vt:lpstr>
      <vt:lpstr>Recursive linear search</vt:lpstr>
      <vt:lpstr>Recursive linear search</vt:lpstr>
      <vt:lpstr>Recursive linear search</vt:lpstr>
      <vt:lpstr>Recursive linear search</vt:lpstr>
      <vt:lpstr>Recursive linear search</vt:lpstr>
      <vt:lpstr>Recursive linear search</vt:lpstr>
      <vt:lpstr>Recursive linear search</vt:lpstr>
      <vt:lpstr>Recursive linear search</vt:lpstr>
      <vt:lpstr>Recursive linear search</vt:lpstr>
      <vt:lpstr>Recursive linear search</vt:lpstr>
      <vt:lpstr>Binary search</vt:lpstr>
      <vt:lpstr>Binary search</vt:lpstr>
      <vt:lpstr>Binary search</vt:lpstr>
      <vt:lpstr>Binary search</vt:lpstr>
      <vt:lpstr>Binary search</vt:lpstr>
      <vt:lpstr>Binary search</vt:lpstr>
      <vt:lpstr>Binary search</vt:lpstr>
      <vt:lpstr>Binary search</vt:lpstr>
      <vt:lpstr>Binary search</vt:lpstr>
      <vt:lpstr>Binary search</vt:lpstr>
      <vt:lpstr>Binary search</vt:lpstr>
      <vt:lpstr>Binary search</vt:lpstr>
      <vt:lpstr>Binary search</vt:lpstr>
      <vt:lpstr>Binary search</vt:lpstr>
      <vt:lpstr>Binary search</vt:lpstr>
      <vt:lpstr>Recursive solution</vt:lpstr>
      <vt:lpstr>Recursive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112</cp:revision>
  <dcterms:created xsi:type="dcterms:W3CDTF">2022-04-19T05:26:15Z</dcterms:created>
  <dcterms:modified xsi:type="dcterms:W3CDTF">2023-03-10T12:51:00Z</dcterms:modified>
</cp:coreProperties>
</file>