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6.xml" ContentType="application/vnd.openxmlformats-officedocument.presentationml.notesSlide+xml"/>
  <Override PartName="/ppt/ink/ink12.xml" ContentType="application/inkml+xml"/>
  <Override PartName="/ppt/notesSlides/notesSlide7.xml" ContentType="application/vnd.openxmlformats-officedocument.presentationml.notesSlide+xml"/>
  <Override PartName="/ppt/ink/ink13.xml" ContentType="application/inkml+xml"/>
  <Override PartName="/ppt/ink/ink14.xml" ContentType="application/inkml+xml"/>
  <Override PartName="/ppt/notesSlides/notesSlide8.xml" ContentType="application/vnd.openxmlformats-officedocument.presentationml.notesSlide+xml"/>
  <Override PartName="/ppt/ink/ink15.xml" ContentType="application/inkml+xml"/>
  <Override PartName="/ppt/ink/ink1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7.xml" ContentType="application/inkml+xml"/>
  <Override PartName="/ppt/ink/ink18.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ink/ink19.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6" r:id="rId1"/>
  </p:sldMasterIdLst>
  <p:notesMasterIdLst>
    <p:notesMasterId r:id="rId108"/>
  </p:notesMasterIdLst>
  <p:sldIdLst>
    <p:sldId id="256" r:id="rId2"/>
    <p:sldId id="623" r:id="rId3"/>
    <p:sldId id="620" r:id="rId4"/>
    <p:sldId id="618" r:id="rId5"/>
    <p:sldId id="602" r:id="rId6"/>
    <p:sldId id="394" r:id="rId7"/>
    <p:sldId id="403" r:id="rId8"/>
    <p:sldId id="404" r:id="rId9"/>
    <p:sldId id="405" r:id="rId10"/>
    <p:sldId id="406" r:id="rId11"/>
    <p:sldId id="407" r:id="rId12"/>
    <p:sldId id="408" r:id="rId13"/>
    <p:sldId id="409" r:id="rId14"/>
    <p:sldId id="410" r:id="rId15"/>
    <p:sldId id="375" r:id="rId16"/>
    <p:sldId id="376" r:id="rId17"/>
    <p:sldId id="377" r:id="rId18"/>
    <p:sldId id="378" r:id="rId19"/>
    <p:sldId id="379" r:id="rId20"/>
    <p:sldId id="380" r:id="rId21"/>
    <p:sldId id="381" r:id="rId22"/>
    <p:sldId id="382" r:id="rId23"/>
    <p:sldId id="388" r:id="rId24"/>
    <p:sldId id="385" r:id="rId25"/>
    <p:sldId id="386" r:id="rId26"/>
    <p:sldId id="387" r:id="rId27"/>
    <p:sldId id="389" r:id="rId28"/>
    <p:sldId id="575" r:id="rId29"/>
    <p:sldId id="619" r:id="rId30"/>
    <p:sldId id="573" r:id="rId31"/>
    <p:sldId id="579" r:id="rId32"/>
    <p:sldId id="576" r:id="rId33"/>
    <p:sldId id="604" r:id="rId34"/>
    <p:sldId id="580" r:id="rId35"/>
    <p:sldId id="599" r:id="rId36"/>
    <p:sldId id="581" r:id="rId37"/>
    <p:sldId id="600" r:id="rId38"/>
    <p:sldId id="582" r:id="rId39"/>
    <p:sldId id="601" r:id="rId40"/>
    <p:sldId id="584" r:id="rId41"/>
    <p:sldId id="603" r:id="rId42"/>
    <p:sldId id="585" r:id="rId43"/>
    <p:sldId id="586" r:id="rId44"/>
    <p:sldId id="587" r:id="rId45"/>
    <p:sldId id="588" r:id="rId46"/>
    <p:sldId id="589" r:id="rId47"/>
    <p:sldId id="590" r:id="rId48"/>
    <p:sldId id="591" r:id="rId49"/>
    <p:sldId id="592" r:id="rId50"/>
    <p:sldId id="593" r:id="rId51"/>
    <p:sldId id="594" r:id="rId52"/>
    <p:sldId id="595" r:id="rId53"/>
    <p:sldId id="596" r:id="rId54"/>
    <p:sldId id="597" r:id="rId55"/>
    <p:sldId id="598" r:id="rId56"/>
    <p:sldId id="622" r:id="rId57"/>
    <p:sldId id="624" r:id="rId58"/>
    <p:sldId id="654" r:id="rId59"/>
    <p:sldId id="395" r:id="rId60"/>
    <p:sldId id="396" r:id="rId61"/>
    <p:sldId id="397" r:id="rId62"/>
    <p:sldId id="398" r:id="rId63"/>
    <p:sldId id="399" r:id="rId64"/>
    <p:sldId id="400" r:id="rId65"/>
    <p:sldId id="401" r:id="rId66"/>
    <p:sldId id="402" r:id="rId67"/>
    <p:sldId id="625" r:id="rId68"/>
    <p:sldId id="626" r:id="rId69"/>
    <p:sldId id="564" r:id="rId70"/>
    <p:sldId id="628" r:id="rId71"/>
    <p:sldId id="639" r:id="rId72"/>
    <p:sldId id="638" r:id="rId73"/>
    <p:sldId id="635" r:id="rId74"/>
    <p:sldId id="637" r:id="rId75"/>
    <p:sldId id="636" r:id="rId76"/>
    <p:sldId id="629" r:id="rId77"/>
    <p:sldId id="634" r:id="rId78"/>
    <p:sldId id="633" r:id="rId79"/>
    <p:sldId id="632" r:id="rId80"/>
    <p:sldId id="647" r:id="rId81"/>
    <p:sldId id="646" r:id="rId82"/>
    <p:sldId id="645" r:id="rId83"/>
    <p:sldId id="644" r:id="rId84"/>
    <p:sldId id="643" r:id="rId85"/>
    <p:sldId id="642" r:id="rId86"/>
    <p:sldId id="641" r:id="rId87"/>
    <p:sldId id="640" r:id="rId88"/>
    <p:sldId id="648" r:id="rId89"/>
    <p:sldId id="631" r:id="rId90"/>
    <p:sldId id="655" r:id="rId91"/>
    <p:sldId id="391" r:id="rId92"/>
    <p:sldId id="392" r:id="rId93"/>
    <p:sldId id="437" r:id="rId94"/>
    <p:sldId id="517" r:id="rId95"/>
    <p:sldId id="546" r:id="rId96"/>
    <p:sldId id="551" r:id="rId97"/>
    <p:sldId id="424" r:id="rId98"/>
    <p:sldId id="425" r:id="rId99"/>
    <p:sldId id="649" r:id="rId100"/>
    <p:sldId id="650" r:id="rId101"/>
    <p:sldId id="429" r:id="rId102"/>
    <p:sldId id="430" r:id="rId103"/>
    <p:sldId id="431" r:id="rId104"/>
    <p:sldId id="651" r:id="rId105"/>
    <p:sldId id="652" r:id="rId106"/>
    <p:sldId id="656" r:id="rId10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9AC610-A389-40D0-B3DD-2CE38214881B}" v="128" dt="2023-03-11T10:12:09.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92"/>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02ae6dfbcf425881" providerId="LiveId" clId="{5D9E2936-D289-459D-AE35-4B5DFF7EE0AC}"/>
    <pc:docChg chg="undo custSel addSld delSld modSld">
      <pc:chgData name="Piyus Kedia" userId="02ae6dfbcf425881" providerId="LiveId" clId="{5D9E2936-D289-459D-AE35-4B5DFF7EE0AC}" dt="2023-03-10T05:23:38.134" v="14361"/>
      <pc:docMkLst>
        <pc:docMk/>
      </pc:docMkLst>
      <pc:sldChg chg="del">
        <pc:chgData name="Piyus Kedia" userId="02ae6dfbcf425881" providerId="LiveId" clId="{5D9E2936-D289-459D-AE35-4B5DFF7EE0AC}" dt="2023-03-09T10:31:28.051" v="1" actId="47"/>
        <pc:sldMkLst>
          <pc:docMk/>
          <pc:sldMk cId="1279907110" sldId="278"/>
        </pc:sldMkLst>
      </pc:sldChg>
      <pc:sldChg chg="del">
        <pc:chgData name="Piyus Kedia" userId="02ae6dfbcf425881" providerId="LiveId" clId="{5D9E2936-D289-459D-AE35-4B5DFF7EE0AC}" dt="2023-03-09T10:31:27.656" v="0" actId="47"/>
        <pc:sldMkLst>
          <pc:docMk/>
          <pc:sldMk cId="2535909679" sldId="280"/>
        </pc:sldMkLst>
      </pc:sldChg>
      <pc:sldChg chg="del">
        <pc:chgData name="Piyus Kedia" userId="02ae6dfbcf425881" providerId="LiveId" clId="{5D9E2936-D289-459D-AE35-4B5DFF7EE0AC}" dt="2023-03-09T10:31:29.358" v="7" actId="47"/>
        <pc:sldMkLst>
          <pc:docMk/>
          <pc:sldMk cId="752324179" sldId="283"/>
        </pc:sldMkLst>
      </pc:sldChg>
      <pc:sldChg chg="del">
        <pc:chgData name="Piyus Kedia" userId="02ae6dfbcf425881" providerId="LiveId" clId="{5D9E2936-D289-459D-AE35-4B5DFF7EE0AC}" dt="2023-03-09T10:31:31.388" v="14" actId="47"/>
        <pc:sldMkLst>
          <pc:docMk/>
          <pc:sldMk cId="1071046338" sldId="284"/>
        </pc:sldMkLst>
      </pc:sldChg>
      <pc:sldChg chg="del">
        <pc:chgData name="Piyus Kedia" userId="02ae6dfbcf425881" providerId="LiveId" clId="{5D9E2936-D289-459D-AE35-4B5DFF7EE0AC}" dt="2023-03-09T10:31:30.301" v="9" actId="47"/>
        <pc:sldMkLst>
          <pc:docMk/>
          <pc:sldMk cId="539991601" sldId="285"/>
        </pc:sldMkLst>
      </pc:sldChg>
      <pc:sldChg chg="del">
        <pc:chgData name="Piyus Kedia" userId="02ae6dfbcf425881" providerId="LiveId" clId="{5D9E2936-D289-459D-AE35-4B5DFF7EE0AC}" dt="2023-03-09T10:31:33.466" v="26" actId="47"/>
        <pc:sldMkLst>
          <pc:docMk/>
          <pc:sldMk cId="4227597763" sldId="288"/>
        </pc:sldMkLst>
      </pc:sldChg>
      <pc:sldChg chg="del">
        <pc:chgData name="Piyus Kedia" userId="02ae6dfbcf425881" providerId="LiveId" clId="{5D9E2936-D289-459D-AE35-4B5DFF7EE0AC}" dt="2023-03-09T10:31:33.404" v="24" actId="47"/>
        <pc:sldMkLst>
          <pc:docMk/>
          <pc:sldMk cId="1858227430" sldId="289"/>
        </pc:sldMkLst>
      </pc:sldChg>
      <pc:sldChg chg="del">
        <pc:chgData name="Piyus Kedia" userId="02ae6dfbcf425881" providerId="LiveId" clId="{5D9E2936-D289-459D-AE35-4B5DFF7EE0AC}" dt="2023-03-09T10:31:33.529" v="27" actId="47"/>
        <pc:sldMkLst>
          <pc:docMk/>
          <pc:sldMk cId="4044850962" sldId="290"/>
        </pc:sldMkLst>
      </pc:sldChg>
      <pc:sldChg chg="del">
        <pc:chgData name="Piyus Kedia" userId="02ae6dfbcf425881" providerId="LiveId" clId="{5D9E2936-D289-459D-AE35-4B5DFF7EE0AC}" dt="2023-03-09T10:31:34.397" v="30" actId="47"/>
        <pc:sldMkLst>
          <pc:docMk/>
          <pc:sldMk cId="1948062276" sldId="291"/>
        </pc:sldMkLst>
      </pc:sldChg>
      <pc:sldChg chg="del">
        <pc:chgData name="Piyus Kedia" userId="02ae6dfbcf425881" providerId="LiveId" clId="{5D9E2936-D289-459D-AE35-4B5DFF7EE0AC}" dt="2023-03-09T10:31:36.334" v="37" actId="47"/>
        <pc:sldMkLst>
          <pc:docMk/>
          <pc:sldMk cId="2014203699" sldId="292"/>
        </pc:sldMkLst>
      </pc:sldChg>
      <pc:sldChg chg="del">
        <pc:chgData name="Piyus Kedia" userId="02ae6dfbcf425881" providerId="LiveId" clId="{5D9E2936-D289-459D-AE35-4B5DFF7EE0AC}" dt="2023-03-09T10:31:36.617" v="38" actId="47"/>
        <pc:sldMkLst>
          <pc:docMk/>
          <pc:sldMk cId="2361220637" sldId="293"/>
        </pc:sldMkLst>
      </pc:sldChg>
      <pc:sldChg chg="del">
        <pc:chgData name="Piyus Kedia" userId="02ae6dfbcf425881" providerId="LiveId" clId="{5D9E2936-D289-459D-AE35-4B5DFF7EE0AC}" dt="2023-03-09T10:31:36.884" v="39" actId="47"/>
        <pc:sldMkLst>
          <pc:docMk/>
          <pc:sldMk cId="995436173" sldId="294"/>
        </pc:sldMkLst>
      </pc:sldChg>
      <pc:sldChg chg="del">
        <pc:chgData name="Piyus Kedia" userId="02ae6dfbcf425881" providerId="LiveId" clId="{5D9E2936-D289-459D-AE35-4B5DFF7EE0AC}" dt="2023-03-09T10:31:37.102" v="40" actId="47"/>
        <pc:sldMkLst>
          <pc:docMk/>
          <pc:sldMk cId="3828603160" sldId="295"/>
        </pc:sldMkLst>
      </pc:sldChg>
      <pc:sldChg chg="del">
        <pc:chgData name="Piyus Kedia" userId="02ae6dfbcf425881" providerId="LiveId" clId="{5D9E2936-D289-459D-AE35-4B5DFF7EE0AC}" dt="2023-03-09T10:31:35.204" v="33" actId="47"/>
        <pc:sldMkLst>
          <pc:docMk/>
          <pc:sldMk cId="2598630931" sldId="296"/>
        </pc:sldMkLst>
      </pc:sldChg>
      <pc:sldChg chg="del">
        <pc:chgData name="Piyus Kedia" userId="02ae6dfbcf425881" providerId="LiveId" clId="{5D9E2936-D289-459D-AE35-4B5DFF7EE0AC}" dt="2023-03-09T10:31:34.933" v="32" actId="47"/>
        <pc:sldMkLst>
          <pc:docMk/>
          <pc:sldMk cId="3131457650" sldId="297"/>
        </pc:sldMkLst>
      </pc:sldChg>
      <pc:sldChg chg="del">
        <pc:chgData name="Piyus Kedia" userId="02ae6dfbcf425881" providerId="LiveId" clId="{5D9E2936-D289-459D-AE35-4B5DFF7EE0AC}" dt="2023-03-09T10:31:34.634" v="31" actId="47"/>
        <pc:sldMkLst>
          <pc:docMk/>
          <pc:sldMk cId="464396597" sldId="298"/>
        </pc:sldMkLst>
      </pc:sldChg>
      <pc:sldChg chg="del">
        <pc:chgData name="Piyus Kedia" userId="02ae6dfbcf425881" providerId="LiveId" clId="{5D9E2936-D289-459D-AE35-4B5DFF7EE0AC}" dt="2023-03-09T10:31:35.957" v="36" actId="47"/>
        <pc:sldMkLst>
          <pc:docMk/>
          <pc:sldMk cId="1585588506" sldId="299"/>
        </pc:sldMkLst>
      </pc:sldChg>
      <pc:sldChg chg="del">
        <pc:chgData name="Piyus Kedia" userId="02ae6dfbcf425881" providerId="LiveId" clId="{5D9E2936-D289-459D-AE35-4B5DFF7EE0AC}" dt="2023-03-09T10:31:32.081" v="17" actId="47"/>
        <pc:sldMkLst>
          <pc:docMk/>
          <pc:sldMk cId="4067326253" sldId="301"/>
        </pc:sldMkLst>
      </pc:sldChg>
      <pc:sldChg chg="del">
        <pc:chgData name="Piyus Kedia" userId="02ae6dfbcf425881" providerId="LiveId" clId="{5D9E2936-D289-459D-AE35-4B5DFF7EE0AC}" dt="2023-03-09T10:31:32.254" v="18" actId="47"/>
        <pc:sldMkLst>
          <pc:docMk/>
          <pc:sldMk cId="4293678757" sldId="302"/>
        </pc:sldMkLst>
      </pc:sldChg>
      <pc:sldChg chg="del">
        <pc:chgData name="Piyus Kedia" userId="02ae6dfbcf425881" providerId="LiveId" clId="{5D9E2936-D289-459D-AE35-4B5DFF7EE0AC}" dt="2023-03-09T10:31:31.593" v="15" actId="47"/>
        <pc:sldMkLst>
          <pc:docMk/>
          <pc:sldMk cId="406790496" sldId="306"/>
        </pc:sldMkLst>
      </pc:sldChg>
      <pc:sldChg chg="del">
        <pc:chgData name="Piyus Kedia" userId="02ae6dfbcf425881" providerId="LiveId" clId="{5D9E2936-D289-459D-AE35-4B5DFF7EE0AC}" dt="2023-03-09T10:31:32.695" v="19" actId="47"/>
        <pc:sldMkLst>
          <pc:docMk/>
          <pc:sldMk cId="1713365624" sldId="307"/>
        </pc:sldMkLst>
      </pc:sldChg>
      <pc:sldChg chg="del">
        <pc:chgData name="Piyus Kedia" userId="02ae6dfbcf425881" providerId="LiveId" clId="{5D9E2936-D289-459D-AE35-4B5DFF7EE0AC}" dt="2023-03-09T10:31:33.199" v="20" actId="47"/>
        <pc:sldMkLst>
          <pc:docMk/>
          <pc:sldMk cId="84855292" sldId="308"/>
        </pc:sldMkLst>
      </pc:sldChg>
      <pc:sldChg chg="del">
        <pc:chgData name="Piyus Kedia" userId="02ae6dfbcf425881" providerId="LiveId" clId="{5D9E2936-D289-459D-AE35-4B5DFF7EE0AC}" dt="2023-03-09T10:31:33.215" v="21" actId="47"/>
        <pc:sldMkLst>
          <pc:docMk/>
          <pc:sldMk cId="2502508079" sldId="309"/>
        </pc:sldMkLst>
      </pc:sldChg>
      <pc:sldChg chg="del">
        <pc:chgData name="Piyus Kedia" userId="02ae6dfbcf425881" providerId="LiveId" clId="{5D9E2936-D289-459D-AE35-4B5DFF7EE0AC}" dt="2023-03-09T10:31:33.278" v="23" actId="47"/>
        <pc:sldMkLst>
          <pc:docMk/>
          <pc:sldMk cId="922375989" sldId="311"/>
        </pc:sldMkLst>
      </pc:sldChg>
      <pc:sldChg chg="del">
        <pc:chgData name="Piyus Kedia" userId="02ae6dfbcf425881" providerId="LiveId" clId="{5D9E2936-D289-459D-AE35-4B5DFF7EE0AC}" dt="2023-03-09T10:31:31.813" v="16" actId="47"/>
        <pc:sldMkLst>
          <pc:docMk/>
          <pc:sldMk cId="196594195" sldId="312"/>
        </pc:sldMkLst>
      </pc:sldChg>
      <pc:sldChg chg="del">
        <pc:chgData name="Piyus Kedia" userId="02ae6dfbcf425881" providerId="LiveId" clId="{5D9E2936-D289-459D-AE35-4B5DFF7EE0AC}" dt="2023-03-09T10:31:35.448" v="34" actId="47"/>
        <pc:sldMkLst>
          <pc:docMk/>
          <pc:sldMk cId="2341393317" sldId="314"/>
        </pc:sldMkLst>
      </pc:sldChg>
      <pc:sldChg chg="del">
        <pc:chgData name="Piyus Kedia" userId="02ae6dfbcf425881" providerId="LiveId" clId="{5D9E2936-D289-459D-AE35-4B5DFF7EE0AC}" dt="2023-03-09T10:31:35.689" v="35" actId="47"/>
        <pc:sldMkLst>
          <pc:docMk/>
          <pc:sldMk cId="355109283" sldId="315"/>
        </pc:sldMkLst>
      </pc:sldChg>
      <pc:sldChg chg="del">
        <pc:chgData name="Piyus Kedia" userId="02ae6dfbcf425881" providerId="LiveId" clId="{5D9E2936-D289-459D-AE35-4B5DFF7EE0AC}" dt="2023-03-09T10:31:37.401" v="41" actId="47"/>
        <pc:sldMkLst>
          <pc:docMk/>
          <pc:sldMk cId="141592153" sldId="316"/>
        </pc:sldMkLst>
      </pc:sldChg>
      <pc:sldChg chg="del">
        <pc:chgData name="Piyus Kedia" userId="02ae6dfbcf425881" providerId="LiveId" clId="{5D9E2936-D289-459D-AE35-4B5DFF7EE0AC}" dt="2023-03-09T10:31:38.003" v="42" actId="47"/>
        <pc:sldMkLst>
          <pc:docMk/>
          <pc:sldMk cId="1975123013" sldId="317"/>
        </pc:sldMkLst>
      </pc:sldChg>
      <pc:sldChg chg="del">
        <pc:chgData name="Piyus Kedia" userId="02ae6dfbcf425881" providerId="LiveId" clId="{5D9E2936-D289-459D-AE35-4B5DFF7EE0AC}" dt="2023-03-09T10:31:38.229" v="43" actId="47"/>
        <pc:sldMkLst>
          <pc:docMk/>
          <pc:sldMk cId="716014459" sldId="318"/>
        </pc:sldMkLst>
      </pc:sldChg>
      <pc:sldChg chg="del">
        <pc:chgData name="Piyus Kedia" userId="02ae6dfbcf425881" providerId="LiveId" clId="{5D9E2936-D289-459D-AE35-4B5DFF7EE0AC}" dt="2023-03-09T10:31:38.503" v="44" actId="47"/>
        <pc:sldMkLst>
          <pc:docMk/>
          <pc:sldMk cId="1186253282" sldId="319"/>
        </pc:sldMkLst>
      </pc:sldChg>
      <pc:sldChg chg="del">
        <pc:chgData name="Piyus Kedia" userId="02ae6dfbcf425881" providerId="LiveId" clId="{5D9E2936-D289-459D-AE35-4B5DFF7EE0AC}" dt="2023-03-09T10:31:38.724" v="45" actId="47"/>
        <pc:sldMkLst>
          <pc:docMk/>
          <pc:sldMk cId="4139782872" sldId="320"/>
        </pc:sldMkLst>
      </pc:sldChg>
      <pc:sldChg chg="del">
        <pc:chgData name="Piyus Kedia" userId="02ae6dfbcf425881" providerId="LiveId" clId="{5D9E2936-D289-459D-AE35-4B5DFF7EE0AC}" dt="2023-03-09T10:31:38.976" v="46" actId="47"/>
        <pc:sldMkLst>
          <pc:docMk/>
          <pc:sldMk cId="841394240" sldId="321"/>
        </pc:sldMkLst>
      </pc:sldChg>
      <pc:sldChg chg="del">
        <pc:chgData name="Piyus Kedia" userId="02ae6dfbcf425881" providerId="LiveId" clId="{5D9E2936-D289-459D-AE35-4B5DFF7EE0AC}" dt="2023-03-09T10:31:40.831" v="50" actId="47"/>
        <pc:sldMkLst>
          <pc:docMk/>
          <pc:sldMk cId="3679186133" sldId="326"/>
        </pc:sldMkLst>
      </pc:sldChg>
      <pc:sldChg chg="del">
        <pc:chgData name="Piyus Kedia" userId="02ae6dfbcf425881" providerId="LiveId" clId="{5D9E2936-D289-459D-AE35-4B5DFF7EE0AC}" dt="2023-03-09T10:31:41.209" v="51" actId="47"/>
        <pc:sldMkLst>
          <pc:docMk/>
          <pc:sldMk cId="2444437802" sldId="327"/>
        </pc:sldMkLst>
      </pc:sldChg>
      <pc:sldChg chg="del">
        <pc:chgData name="Piyus Kedia" userId="02ae6dfbcf425881" providerId="LiveId" clId="{5D9E2936-D289-459D-AE35-4B5DFF7EE0AC}" dt="2023-03-09T10:31:41.397" v="52" actId="47"/>
        <pc:sldMkLst>
          <pc:docMk/>
          <pc:sldMk cId="89563297" sldId="328"/>
        </pc:sldMkLst>
      </pc:sldChg>
      <pc:sldChg chg="del">
        <pc:chgData name="Piyus Kedia" userId="02ae6dfbcf425881" providerId="LiveId" clId="{5D9E2936-D289-459D-AE35-4B5DFF7EE0AC}" dt="2023-03-09T10:31:47.231" v="67" actId="47"/>
        <pc:sldMkLst>
          <pc:docMk/>
          <pc:sldMk cId="51805207" sldId="331"/>
        </pc:sldMkLst>
      </pc:sldChg>
      <pc:sldChg chg="del">
        <pc:chgData name="Piyus Kedia" userId="02ae6dfbcf425881" providerId="LiveId" clId="{5D9E2936-D289-459D-AE35-4B5DFF7EE0AC}" dt="2023-03-09T10:31:51.638" v="82" actId="47"/>
        <pc:sldMkLst>
          <pc:docMk/>
          <pc:sldMk cId="3216362225" sldId="333"/>
        </pc:sldMkLst>
      </pc:sldChg>
      <pc:sldChg chg="del">
        <pc:chgData name="Piyus Kedia" userId="02ae6dfbcf425881" providerId="LiveId" clId="{5D9E2936-D289-459D-AE35-4B5DFF7EE0AC}" dt="2023-03-09T10:31:51.937" v="83" actId="47"/>
        <pc:sldMkLst>
          <pc:docMk/>
          <pc:sldMk cId="1847446312" sldId="334"/>
        </pc:sldMkLst>
      </pc:sldChg>
      <pc:sldChg chg="del">
        <pc:chgData name="Piyus Kedia" userId="02ae6dfbcf425881" providerId="LiveId" clId="{5D9E2936-D289-459D-AE35-4B5DFF7EE0AC}" dt="2023-03-09T10:31:52.095" v="84" actId="47"/>
        <pc:sldMkLst>
          <pc:docMk/>
          <pc:sldMk cId="2875418131" sldId="335"/>
        </pc:sldMkLst>
      </pc:sldChg>
      <pc:sldChg chg="del">
        <pc:chgData name="Piyus Kedia" userId="02ae6dfbcf425881" providerId="LiveId" clId="{5D9E2936-D289-459D-AE35-4B5DFF7EE0AC}" dt="2023-03-09T10:31:52.253" v="85" actId="47"/>
        <pc:sldMkLst>
          <pc:docMk/>
          <pc:sldMk cId="2313702843" sldId="336"/>
        </pc:sldMkLst>
      </pc:sldChg>
      <pc:sldChg chg="del">
        <pc:chgData name="Piyus Kedia" userId="02ae6dfbcf425881" providerId="LiveId" clId="{5D9E2936-D289-459D-AE35-4B5DFF7EE0AC}" dt="2023-03-09T10:31:33.262" v="22" actId="47"/>
        <pc:sldMkLst>
          <pc:docMk/>
          <pc:sldMk cId="4065480638" sldId="338"/>
        </pc:sldMkLst>
      </pc:sldChg>
      <pc:sldChg chg="del">
        <pc:chgData name="Piyus Kedia" userId="02ae6dfbcf425881" providerId="LiveId" clId="{5D9E2936-D289-459D-AE35-4B5DFF7EE0AC}" dt="2023-03-09T10:31:39.279" v="47" actId="47"/>
        <pc:sldMkLst>
          <pc:docMk/>
          <pc:sldMk cId="4185088721" sldId="339"/>
        </pc:sldMkLst>
      </pc:sldChg>
      <pc:sldChg chg="del">
        <pc:chgData name="Piyus Kedia" userId="02ae6dfbcf425881" providerId="LiveId" clId="{5D9E2936-D289-459D-AE35-4B5DFF7EE0AC}" dt="2023-03-09T10:32:02.466" v="100" actId="47"/>
        <pc:sldMkLst>
          <pc:docMk/>
          <pc:sldMk cId="1442306528" sldId="340"/>
        </pc:sldMkLst>
      </pc:sldChg>
      <pc:sldChg chg="del">
        <pc:chgData name="Piyus Kedia" userId="02ae6dfbcf425881" providerId="LiveId" clId="{5D9E2936-D289-459D-AE35-4B5DFF7EE0AC}" dt="2023-03-09T10:32:02.702" v="101" actId="47"/>
        <pc:sldMkLst>
          <pc:docMk/>
          <pc:sldMk cId="171449168" sldId="341"/>
        </pc:sldMkLst>
      </pc:sldChg>
      <pc:sldChg chg="del">
        <pc:chgData name="Piyus Kedia" userId="02ae6dfbcf425881" providerId="LiveId" clId="{5D9E2936-D289-459D-AE35-4B5DFF7EE0AC}" dt="2023-03-09T10:32:02.985" v="102" actId="47"/>
        <pc:sldMkLst>
          <pc:docMk/>
          <pc:sldMk cId="3009849336" sldId="342"/>
        </pc:sldMkLst>
      </pc:sldChg>
      <pc:sldChg chg="del">
        <pc:chgData name="Piyus Kedia" userId="02ae6dfbcf425881" providerId="LiveId" clId="{5D9E2936-D289-459D-AE35-4B5DFF7EE0AC}" dt="2023-03-10T01:25:19.689" v="13749" actId="47"/>
        <pc:sldMkLst>
          <pc:docMk/>
          <pc:sldMk cId="984939629" sldId="343"/>
        </pc:sldMkLst>
      </pc:sldChg>
      <pc:sldChg chg="del">
        <pc:chgData name="Piyus Kedia" userId="02ae6dfbcf425881" providerId="LiveId" clId="{5D9E2936-D289-459D-AE35-4B5DFF7EE0AC}" dt="2023-03-09T10:32:04.234" v="104" actId="47"/>
        <pc:sldMkLst>
          <pc:docMk/>
          <pc:sldMk cId="4062176051" sldId="345"/>
        </pc:sldMkLst>
      </pc:sldChg>
      <pc:sldChg chg="addSp">
        <pc:chgData name="Piyus Kedia" userId="02ae6dfbcf425881" providerId="LiveId" clId="{5D9E2936-D289-459D-AE35-4B5DFF7EE0AC}" dt="2023-03-10T05:15:11.418" v="14360"/>
        <pc:sldMkLst>
          <pc:docMk/>
          <pc:sldMk cId="1172101554" sldId="347"/>
        </pc:sldMkLst>
        <pc:inkChg chg="add">
          <ac:chgData name="Piyus Kedia" userId="02ae6dfbcf425881" providerId="LiveId" clId="{5D9E2936-D289-459D-AE35-4B5DFF7EE0AC}" dt="2023-03-10T05:15:11.418" v="14360"/>
          <ac:inkMkLst>
            <pc:docMk/>
            <pc:sldMk cId="1172101554" sldId="347"/>
            <ac:inkMk id="5" creationId="{1C2F8519-C6E8-5364-EA73-00A452E2C5F9}"/>
          </ac:inkMkLst>
        </pc:inkChg>
      </pc:sldChg>
      <pc:sldChg chg="delSp mod">
        <pc:chgData name="Piyus Kedia" userId="02ae6dfbcf425881" providerId="LiveId" clId="{5D9E2936-D289-459D-AE35-4B5DFF7EE0AC}" dt="2023-03-09T13:51:21.813" v="6144" actId="478"/>
        <pc:sldMkLst>
          <pc:docMk/>
          <pc:sldMk cId="2375449676" sldId="348"/>
        </pc:sldMkLst>
        <pc:inkChg chg="del">
          <ac:chgData name="Piyus Kedia" userId="02ae6dfbcf425881" providerId="LiveId" clId="{5D9E2936-D289-459D-AE35-4B5DFF7EE0AC}" dt="2023-03-09T13:51:21.813" v="6144" actId="478"/>
          <ac:inkMkLst>
            <pc:docMk/>
            <pc:sldMk cId="2375449676" sldId="348"/>
            <ac:inkMk id="5" creationId="{362848F8-FAE5-AF22-5B8B-AF31D3EFA961}"/>
          </ac:inkMkLst>
        </pc:inkChg>
      </pc:sldChg>
      <pc:sldChg chg="addSp">
        <pc:chgData name="Piyus Kedia" userId="02ae6dfbcf425881" providerId="LiveId" clId="{5D9E2936-D289-459D-AE35-4B5DFF7EE0AC}" dt="2023-03-10T05:15:11.418" v="14360"/>
        <pc:sldMkLst>
          <pc:docMk/>
          <pc:sldMk cId="1969459790" sldId="351"/>
        </pc:sldMkLst>
        <pc:inkChg chg="add">
          <ac:chgData name="Piyus Kedia" userId="02ae6dfbcf425881" providerId="LiveId" clId="{5D9E2936-D289-459D-AE35-4B5DFF7EE0AC}" dt="2023-03-10T05:15:11.418" v="14360"/>
          <ac:inkMkLst>
            <pc:docMk/>
            <pc:sldMk cId="1969459790" sldId="351"/>
            <ac:inkMk id="3" creationId="{18838E29-48A3-35A8-B8AC-DA0D073A4411}"/>
          </ac:inkMkLst>
        </pc:inkChg>
      </pc:sldChg>
      <pc:sldChg chg="addSp modSp mod">
        <pc:chgData name="Piyus Kedia" userId="02ae6dfbcf425881" providerId="LiveId" clId="{5D9E2936-D289-459D-AE35-4B5DFF7EE0AC}" dt="2023-03-10T05:15:11.418" v="14360"/>
        <pc:sldMkLst>
          <pc:docMk/>
          <pc:sldMk cId="3278454439" sldId="352"/>
        </pc:sldMkLst>
        <pc:spChg chg="mod">
          <ac:chgData name="Piyus Kedia" userId="02ae6dfbcf425881" providerId="LiveId" clId="{5D9E2936-D289-459D-AE35-4B5DFF7EE0AC}" dt="2023-03-09T10:33:00.104" v="108" actId="20577"/>
          <ac:spMkLst>
            <pc:docMk/>
            <pc:sldMk cId="3278454439" sldId="352"/>
            <ac:spMk id="114" creationId="{F95414AB-11C5-43AB-BF82-BEA3B3C8269D}"/>
          </ac:spMkLst>
        </pc:spChg>
        <pc:inkChg chg="add">
          <ac:chgData name="Piyus Kedia" userId="02ae6dfbcf425881" providerId="LiveId" clId="{5D9E2936-D289-459D-AE35-4B5DFF7EE0AC}" dt="2023-03-10T05:15:11.418" v="14360"/>
          <ac:inkMkLst>
            <pc:docMk/>
            <pc:sldMk cId="3278454439" sldId="352"/>
            <ac:inkMk id="2" creationId="{F1122859-7ECA-3013-824D-892D84EAF352}"/>
          </ac:inkMkLst>
        </pc:inkChg>
      </pc:sldChg>
      <pc:sldChg chg="addSp delSp modSp mod">
        <pc:chgData name="Piyus Kedia" userId="02ae6dfbcf425881" providerId="LiveId" clId="{5D9E2936-D289-459D-AE35-4B5DFF7EE0AC}" dt="2023-03-10T05:15:11.418" v="14360"/>
        <pc:sldMkLst>
          <pc:docMk/>
          <pc:sldMk cId="209675432" sldId="354"/>
        </pc:sldMkLst>
        <pc:spChg chg="add mod">
          <ac:chgData name="Piyus Kedia" userId="02ae6dfbcf425881" providerId="LiveId" clId="{5D9E2936-D289-459D-AE35-4B5DFF7EE0AC}" dt="2023-03-10T03:32:31.472" v="13935" actId="1035"/>
          <ac:spMkLst>
            <pc:docMk/>
            <pc:sldMk cId="209675432" sldId="354"/>
            <ac:spMk id="3" creationId="{4AB225D5-6DE3-A748-FB88-882F4DCBCA76}"/>
          </ac:spMkLst>
        </pc:spChg>
        <pc:spChg chg="mod">
          <ac:chgData name="Piyus Kedia" userId="02ae6dfbcf425881" providerId="LiveId" clId="{5D9E2936-D289-459D-AE35-4B5DFF7EE0AC}" dt="2023-03-10T03:34:57.946" v="14355" actId="20577"/>
          <ac:spMkLst>
            <pc:docMk/>
            <pc:sldMk cId="209675432" sldId="354"/>
            <ac:spMk id="5" creationId="{9FC9901C-6B84-44F0-9B3F-128434BEB3A8}"/>
          </ac:spMkLst>
        </pc:spChg>
        <pc:spChg chg="add mod">
          <ac:chgData name="Piyus Kedia" userId="02ae6dfbcf425881" providerId="LiveId" clId="{5D9E2936-D289-459D-AE35-4B5DFF7EE0AC}" dt="2023-03-10T03:32:40.409" v="13991" actId="20577"/>
          <ac:spMkLst>
            <pc:docMk/>
            <pc:sldMk cId="209675432" sldId="354"/>
            <ac:spMk id="6" creationId="{5AA60D78-B53E-DABB-F7EB-73AEBF6D502E}"/>
          </ac:spMkLst>
        </pc:spChg>
        <pc:spChg chg="add mod">
          <ac:chgData name="Piyus Kedia" userId="02ae6dfbcf425881" providerId="LiveId" clId="{5D9E2936-D289-459D-AE35-4B5DFF7EE0AC}" dt="2023-03-10T03:32:48.562" v="14036" actId="20577"/>
          <ac:spMkLst>
            <pc:docMk/>
            <pc:sldMk cId="209675432" sldId="354"/>
            <ac:spMk id="7" creationId="{FB5FE270-737C-CFF4-45C3-CEED54BBEE26}"/>
          </ac:spMkLst>
        </pc:spChg>
        <pc:spChg chg="add mod">
          <ac:chgData name="Piyus Kedia" userId="02ae6dfbcf425881" providerId="LiveId" clId="{5D9E2936-D289-459D-AE35-4B5DFF7EE0AC}" dt="2023-03-10T03:32:56.235" v="14074" actId="20577"/>
          <ac:spMkLst>
            <pc:docMk/>
            <pc:sldMk cId="209675432" sldId="354"/>
            <ac:spMk id="8" creationId="{E79309EB-F4A4-F420-B6BE-875A4C4DD5B5}"/>
          </ac:spMkLst>
        </pc:spChg>
        <pc:spChg chg="add mod">
          <ac:chgData name="Piyus Kedia" userId="02ae6dfbcf425881" providerId="LiveId" clId="{5D9E2936-D289-459D-AE35-4B5DFF7EE0AC}" dt="2023-03-10T03:33:04.844" v="14121" actId="20577"/>
          <ac:spMkLst>
            <pc:docMk/>
            <pc:sldMk cId="209675432" sldId="354"/>
            <ac:spMk id="9" creationId="{DD3014B2-C6AF-7607-2E3A-B73E2E274A71}"/>
          </ac:spMkLst>
        </pc:spChg>
        <pc:spChg chg="add mod">
          <ac:chgData name="Piyus Kedia" userId="02ae6dfbcf425881" providerId="LiveId" clId="{5D9E2936-D289-459D-AE35-4B5DFF7EE0AC}" dt="2023-03-10T03:33:14.152" v="14171" actId="20577"/>
          <ac:spMkLst>
            <pc:docMk/>
            <pc:sldMk cId="209675432" sldId="354"/>
            <ac:spMk id="10" creationId="{E3132940-FD31-B352-48E8-DEFC50C359B5}"/>
          </ac:spMkLst>
        </pc:spChg>
        <pc:spChg chg="add mod">
          <ac:chgData name="Piyus Kedia" userId="02ae6dfbcf425881" providerId="LiveId" clId="{5D9E2936-D289-459D-AE35-4B5DFF7EE0AC}" dt="2023-03-10T03:33:23.465" v="14214" actId="20577"/>
          <ac:spMkLst>
            <pc:docMk/>
            <pc:sldMk cId="209675432" sldId="354"/>
            <ac:spMk id="11" creationId="{29A8DCD2-CDC2-4EF3-CE34-1AB299F55D45}"/>
          </ac:spMkLst>
        </pc:spChg>
        <pc:inkChg chg="del mod">
          <ac:chgData name="Piyus Kedia" userId="02ae6dfbcf425881" providerId="LiveId" clId="{5D9E2936-D289-459D-AE35-4B5DFF7EE0AC}" dt="2023-03-09T14:33:26.125" v="6697" actId="478"/>
          <ac:inkMkLst>
            <pc:docMk/>
            <pc:sldMk cId="209675432" sldId="354"/>
            <ac:inkMk id="3" creationId="{977D9960-6BA0-45AE-83E7-DF4DF0900FD5}"/>
          </ac:inkMkLst>
        </pc:inkChg>
        <pc:inkChg chg="add">
          <ac:chgData name="Piyus Kedia" userId="02ae6dfbcf425881" providerId="LiveId" clId="{5D9E2936-D289-459D-AE35-4B5DFF7EE0AC}" dt="2023-03-10T05:15:11.418" v="14360"/>
          <ac:inkMkLst>
            <pc:docMk/>
            <pc:sldMk cId="209675432" sldId="354"/>
            <ac:inkMk id="12" creationId="{684FF7FC-6569-02BE-3A5F-1EC1C9DD2393}"/>
          </ac:inkMkLst>
        </pc:inkChg>
      </pc:sldChg>
      <pc:sldChg chg="delSp modSp mod">
        <pc:chgData name="Piyus Kedia" userId="02ae6dfbcf425881" providerId="LiveId" clId="{5D9E2936-D289-459D-AE35-4B5DFF7EE0AC}" dt="2023-03-09T14:36:04.305" v="6744" actId="20577"/>
        <pc:sldMkLst>
          <pc:docMk/>
          <pc:sldMk cId="3283098815" sldId="356"/>
        </pc:sldMkLst>
        <pc:spChg chg="mod">
          <ac:chgData name="Piyus Kedia" userId="02ae6dfbcf425881" providerId="LiveId" clId="{5D9E2936-D289-459D-AE35-4B5DFF7EE0AC}" dt="2023-03-09T14:36:04.305" v="6744" actId="20577"/>
          <ac:spMkLst>
            <pc:docMk/>
            <pc:sldMk cId="3283098815" sldId="356"/>
            <ac:spMk id="2" creationId="{118F4702-5292-477B-8B12-ED1300D998EC}"/>
          </ac:spMkLst>
        </pc:spChg>
        <pc:spChg chg="del">
          <ac:chgData name="Piyus Kedia" userId="02ae6dfbcf425881" providerId="LiveId" clId="{5D9E2936-D289-459D-AE35-4B5DFF7EE0AC}" dt="2023-03-09T14:33:42.874" v="6698" actId="478"/>
          <ac:spMkLst>
            <pc:docMk/>
            <pc:sldMk cId="3283098815" sldId="356"/>
            <ac:spMk id="3" creationId="{B4062E43-8945-467A-89E0-481CC0192CA2}"/>
          </ac:spMkLst>
        </pc:spChg>
        <pc:spChg chg="mod">
          <ac:chgData name="Piyus Kedia" userId="02ae6dfbcf425881" providerId="LiveId" clId="{5D9E2936-D289-459D-AE35-4B5DFF7EE0AC}" dt="2023-03-09T14:34:59.610" v="6719" actId="1037"/>
          <ac:spMkLst>
            <pc:docMk/>
            <pc:sldMk cId="3283098815" sldId="356"/>
            <ac:spMk id="4" creationId="{16B34E41-97E0-40EC-9AC1-0312B0D19069}"/>
          </ac:spMkLst>
        </pc:spChg>
        <pc:inkChg chg="del">
          <ac:chgData name="Piyus Kedia" userId="02ae6dfbcf425881" providerId="LiveId" clId="{5D9E2936-D289-459D-AE35-4B5DFF7EE0AC}" dt="2023-03-09T14:33:50.135" v="6699" actId="478"/>
          <ac:inkMkLst>
            <pc:docMk/>
            <pc:sldMk cId="3283098815" sldId="356"/>
            <ac:inkMk id="5" creationId="{E39ACBD2-A7C4-44CA-BD8D-5C7876E96135}"/>
          </ac:inkMkLst>
        </pc:inkChg>
      </pc:sldChg>
      <pc:sldChg chg="delSp modSp mod">
        <pc:chgData name="Piyus Kedia" userId="02ae6dfbcf425881" providerId="LiveId" clId="{5D9E2936-D289-459D-AE35-4B5DFF7EE0AC}" dt="2023-03-09T14:36:26.403" v="6760"/>
        <pc:sldMkLst>
          <pc:docMk/>
          <pc:sldMk cId="1721245908" sldId="357"/>
        </pc:sldMkLst>
        <pc:spChg chg="mod">
          <ac:chgData name="Piyus Kedia" userId="02ae6dfbcf425881" providerId="LiveId" clId="{5D9E2936-D289-459D-AE35-4B5DFF7EE0AC}" dt="2023-03-09T14:36:26.403" v="6760"/>
          <ac:spMkLst>
            <pc:docMk/>
            <pc:sldMk cId="1721245908" sldId="357"/>
            <ac:spMk id="2" creationId="{8781AE83-5C33-4F82-A721-FA733D04F3D2}"/>
          </ac:spMkLst>
        </pc:spChg>
        <pc:inkChg chg="del">
          <ac:chgData name="Piyus Kedia" userId="02ae6dfbcf425881" providerId="LiveId" clId="{5D9E2936-D289-459D-AE35-4B5DFF7EE0AC}" dt="2023-03-09T14:35:08.067" v="6720" actId="478"/>
          <ac:inkMkLst>
            <pc:docMk/>
            <pc:sldMk cId="1721245908" sldId="357"/>
            <ac:inkMk id="4" creationId="{AA851944-B530-4376-A90B-8161701B9681}"/>
          </ac:inkMkLst>
        </pc:inkChg>
      </pc:sldChg>
      <pc:sldChg chg="modSp mod">
        <pc:chgData name="Piyus Kedia" userId="02ae6dfbcf425881" providerId="LiveId" clId="{5D9E2936-D289-459D-AE35-4B5DFF7EE0AC}" dt="2023-03-09T14:36:30.323" v="6761"/>
        <pc:sldMkLst>
          <pc:docMk/>
          <pc:sldMk cId="4057304057" sldId="358"/>
        </pc:sldMkLst>
        <pc:spChg chg="mod">
          <ac:chgData name="Piyus Kedia" userId="02ae6dfbcf425881" providerId="LiveId" clId="{5D9E2936-D289-459D-AE35-4B5DFF7EE0AC}" dt="2023-03-09T14:36:30.323" v="6761"/>
          <ac:spMkLst>
            <pc:docMk/>
            <pc:sldMk cId="4057304057" sldId="358"/>
            <ac:spMk id="2" creationId="{248624B8-E039-49F9-A784-B8CFDFBFE933}"/>
          </ac:spMkLst>
        </pc:spChg>
      </pc:sldChg>
      <pc:sldChg chg="del">
        <pc:chgData name="Piyus Kedia" userId="02ae6dfbcf425881" providerId="LiveId" clId="{5D9E2936-D289-459D-AE35-4B5DFF7EE0AC}" dt="2023-03-09T10:31:28.271" v="2" actId="47"/>
        <pc:sldMkLst>
          <pc:docMk/>
          <pc:sldMk cId="3857938336" sldId="360"/>
        </pc:sldMkLst>
      </pc:sldChg>
      <pc:sldChg chg="del">
        <pc:chgData name="Piyus Kedia" userId="02ae6dfbcf425881" providerId="LiveId" clId="{5D9E2936-D289-459D-AE35-4B5DFF7EE0AC}" dt="2023-03-09T10:31:29.578" v="8" actId="47"/>
        <pc:sldMkLst>
          <pc:docMk/>
          <pc:sldMk cId="2472045255" sldId="361"/>
        </pc:sldMkLst>
      </pc:sldChg>
      <pc:sldChg chg="del">
        <pc:chgData name="Piyus Kedia" userId="02ae6dfbcf425881" providerId="LiveId" clId="{5D9E2936-D289-459D-AE35-4B5DFF7EE0AC}" dt="2023-03-09T10:31:30.757" v="11" actId="47"/>
        <pc:sldMkLst>
          <pc:docMk/>
          <pc:sldMk cId="70820194" sldId="362"/>
        </pc:sldMkLst>
      </pc:sldChg>
      <pc:sldChg chg="del">
        <pc:chgData name="Piyus Kedia" userId="02ae6dfbcf425881" providerId="LiveId" clId="{5D9E2936-D289-459D-AE35-4B5DFF7EE0AC}" dt="2023-03-09T10:31:30.978" v="12" actId="47"/>
        <pc:sldMkLst>
          <pc:docMk/>
          <pc:sldMk cId="1655592339" sldId="363"/>
        </pc:sldMkLst>
      </pc:sldChg>
      <pc:sldChg chg="del">
        <pc:chgData name="Piyus Kedia" userId="02ae6dfbcf425881" providerId="LiveId" clId="{5D9E2936-D289-459D-AE35-4B5DFF7EE0AC}" dt="2023-03-09T10:31:33.435" v="25" actId="47"/>
        <pc:sldMkLst>
          <pc:docMk/>
          <pc:sldMk cId="1112012068" sldId="364"/>
        </pc:sldMkLst>
      </pc:sldChg>
      <pc:sldChg chg="del">
        <pc:chgData name="Piyus Kedia" userId="02ae6dfbcf425881" providerId="LiveId" clId="{5D9E2936-D289-459D-AE35-4B5DFF7EE0AC}" dt="2023-03-09T10:31:33.614" v="28" actId="47"/>
        <pc:sldMkLst>
          <pc:docMk/>
          <pc:sldMk cId="3705516935" sldId="365"/>
        </pc:sldMkLst>
      </pc:sldChg>
      <pc:sldChg chg="del">
        <pc:chgData name="Piyus Kedia" userId="02ae6dfbcf425881" providerId="LiveId" clId="{5D9E2936-D289-459D-AE35-4B5DFF7EE0AC}" dt="2023-03-09T10:31:31.168" v="13" actId="47"/>
        <pc:sldMkLst>
          <pc:docMk/>
          <pc:sldMk cId="1417386037" sldId="366"/>
        </pc:sldMkLst>
      </pc:sldChg>
      <pc:sldChg chg="del">
        <pc:chgData name="Piyus Kedia" userId="02ae6dfbcf425881" providerId="LiveId" clId="{5D9E2936-D289-459D-AE35-4B5DFF7EE0AC}" dt="2023-03-09T10:31:30.521" v="10" actId="47"/>
        <pc:sldMkLst>
          <pc:docMk/>
          <pc:sldMk cId="1279904525" sldId="367"/>
        </pc:sldMkLst>
      </pc:sldChg>
      <pc:sldChg chg="del">
        <pc:chgData name="Piyus Kedia" userId="02ae6dfbcf425881" providerId="LiveId" clId="{5D9E2936-D289-459D-AE35-4B5DFF7EE0AC}" dt="2023-03-09T10:31:34.177" v="29" actId="47"/>
        <pc:sldMkLst>
          <pc:docMk/>
          <pc:sldMk cId="1198013977" sldId="368"/>
        </pc:sldMkLst>
      </pc:sldChg>
      <pc:sldChg chg="del">
        <pc:chgData name="Piyus Kedia" userId="02ae6dfbcf425881" providerId="LiveId" clId="{5D9E2936-D289-459D-AE35-4B5DFF7EE0AC}" dt="2023-03-09T10:31:28.743" v="4" actId="47"/>
        <pc:sldMkLst>
          <pc:docMk/>
          <pc:sldMk cId="1247624818" sldId="369"/>
        </pc:sldMkLst>
      </pc:sldChg>
      <pc:sldChg chg="del">
        <pc:chgData name="Piyus Kedia" userId="02ae6dfbcf425881" providerId="LiveId" clId="{5D9E2936-D289-459D-AE35-4B5DFF7EE0AC}" dt="2023-03-09T10:31:28.944" v="5" actId="47"/>
        <pc:sldMkLst>
          <pc:docMk/>
          <pc:sldMk cId="1309172097" sldId="370"/>
        </pc:sldMkLst>
      </pc:sldChg>
      <pc:sldChg chg="del">
        <pc:chgData name="Piyus Kedia" userId="02ae6dfbcf425881" providerId="LiveId" clId="{5D9E2936-D289-459D-AE35-4B5DFF7EE0AC}" dt="2023-03-09T10:31:29.154" v="6" actId="47"/>
        <pc:sldMkLst>
          <pc:docMk/>
          <pc:sldMk cId="3749685057" sldId="371"/>
        </pc:sldMkLst>
      </pc:sldChg>
      <pc:sldChg chg="del">
        <pc:chgData name="Piyus Kedia" userId="02ae6dfbcf425881" providerId="LiveId" clId="{5D9E2936-D289-459D-AE35-4B5DFF7EE0AC}" dt="2023-03-09T10:31:39.512" v="48" actId="47"/>
        <pc:sldMkLst>
          <pc:docMk/>
          <pc:sldMk cId="3188210397" sldId="372"/>
        </pc:sldMkLst>
      </pc:sldChg>
      <pc:sldChg chg="del">
        <pc:chgData name="Piyus Kedia" userId="02ae6dfbcf425881" providerId="LiveId" clId="{5D9E2936-D289-459D-AE35-4B5DFF7EE0AC}" dt="2023-03-09T10:32:02.074" v="99" actId="47"/>
        <pc:sldMkLst>
          <pc:docMk/>
          <pc:sldMk cId="226341412" sldId="373"/>
        </pc:sldMkLst>
      </pc:sldChg>
      <pc:sldChg chg="del">
        <pc:chgData name="Piyus Kedia" userId="02ae6dfbcf425881" providerId="LiveId" clId="{5D9E2936-D289-459D-AE35-4B5DFF7EE0AC}" dt="2023-03-09T10:32:03.746" v="103" actId="47"/>
        <pc:sldMkLst>
          <pc:docMk/>
          <pc:sldMk cId="2992844287" sldId="374"/>
        </pc:sldMkLst>
      </pc:sldChg>
      <pc:sldChg chg="modSp mod">
        <pc:chgData name="Piyus Kedia" userId="02ae6dfbcf425881" providerId="LiveId" clId="{5D9E2936-D289-459D-AE35-4B5DFF7EE0AC}" dt="2023-03-09T16:36:25.342" v="11404" actId="20577"/>
        <pc:sldMkLst>
          <pc:docMk/>
          <pc:sldMk cId="1477081348" sldId="375"/>
        </pc:sldMkLst>
        <pc:spChg chg="mod">
          <ac:chgData name="Piyus Kedia" userId="02ae6dfbcf425881" providerId="LiveId" clId="{5D9E2936-D289-459D-AE35-4B5DFF7EE0AC}" dt="2023-03-09T16:36:25.342" v="11404" actId="20577"/>
          <ac:spMkLst>
            <pc:docMk/>
            <pc:sldMk cId="1477081348" sldId="375"/>
            <ac:spMk id="2" creationId="{A4B11327-626F-4ACB-B1DD-F22353F6702D}"/>
          </ac:spMkLst>
        </pc:spChg>
      </pc:sldChg>
      <pc:sldChg chg="modSp mod">
        <pc:chgData name="Piyus Kedia" userId="02ae6dfbcf425881" providerId="LiveId" clId="{5D9E2936-D289-459D-AE35-4B5DFF7EE0AC}" dt="2023-03-09T16:36:28.993" v="11405" actId="20577"/>
        <pc:sldMkLst>
          <pc:docMk/>
          <pc:sldMk cId="1692440379" sldId="376"/>
        </pc:sldMkLst>
        <pc:spChg chg="mod">
          <ac:chgData name="Piyus Kedia" userId="02ae6dfbcf425881" providerId="LiveId" clId="{5D9E2936-D289-459D-AE35-4B5DFF7EE0AC}" dt="2023-03-09T16:36:28.993" v="11405" actId="20577"/>
          <ac:spMkLst>
            <pc:docMk/>
            <pc:sldMk cId="1692440379" sldId="376"/>
            <ac:spMk id="2" creationId="{A4B11327-626F-4ACB-B1DD-F22353F6702D}"/>
          </ac:spMkLst>
        </pc:spChg>
      </pc:sldChg>
      <pc:sldChg chg="modSp mod">
        <pc:chgData name="Piyus Kedia" userId="02ae6dfbcf425881" providerId="LiveId" clId="{5D9E2936-D289-459D-AE35-4B5DFF7EE0AC}" dt="2023-03-09T16:36:32.043" v="11406" actId="20577"/>
        <pc:sldMkLst>
          <pc:docMk/>
          <pc:sldMk cId="1285061214" sldId="377"/>
        </pc:sldMkLst>
        <pc:spChg chg="mod">
          <ac:chgData name="Piyus Kedia" userId="02ae6dfbcf425881" providerId="LiveId" clId="{5D9E2936-D289-459D-AE35-4B5DFF7EE0AC}" dt="2023-03-09T16:36:32.043" v="11406" actId="20577"/>
          <ac:spMkLst>
            <pc:docMk/>
            <pc:sldMk cId="1285061214" sldId="377"/>
            <ac:spMk id="2" creationId="{A4B11327-626F-4ACB-B1DD-F22353F6702D}"/>
          </ac:spMkLst>
        </pc:spChg>
      </pc:sldChg>
      <pc:sldChg chg="modSp mod">
        <pc:chgData name="Piyus Kedia" userId="02ae6dfbcf425881" providerId="LiveId" clId="{5D9E2936-D289-459D-AE35-4B5DFF7EE0AC}" dt="2023-03-09T16:36:34.987" v="11407" actId="20577"/>
        <pc:sldMkLst>
          <pc:docMk/>
          <pc:sldMk cId="748581406" sldId="378"/>
        </pc:sldMkLst>
        <pc:spChg chg="mod">
          <ac:chgData name="Piyus Kedia" userId="02ae6dfbcf425881" providerId="LiveId" clId="{5D9E2936-D289-459D-AE35-4B5DFF7EE0AC}" dt="2023-03-09T16:36:34.987" v="11407" actId="20577"/>
          <ac:spMkLst>
            <pc:docMk/>
            <pc:sldMk cId="748581406" sldId="378"/>
            <ac:spMk id="2" creationId="{A4B11327-626F-4ACB-B1DD-F22353F6702D}"/>
          </ac:spMkLst>
        </pc:spChg>
      </pc:sldChg>
      <pc:sldChg chg="modSp mod">
        <pc:chgData name="Piyus Kedia" userId="02ae6dfbcf425881" providerId="LiveId" clId="{5D9E2936-D289-459D-AE35-4B5DFF7EE0AC}" dt="2023-03-09T16:36:38.056" v="11408" actId="20577"/>
        <pc:sldMkLst>
          <pc:docMk/>
          <pc:sldMk cId="2993393686" sldId="379"/>
        </pc:sldMkLst>
        <pc:spChg chg="mod">
          <ac:chgData name="Piyus Kedia" userId="02ae6dfbcf425881" providerId="LiveId" clId="{5D9E2936-D289-459D-AE35-4B5DFF7EE0AC}" dt="2023-03-09T16:36:38.056" v="11408" actId="20577"/>
          <ac:spMkLst>
            <pc:docMk/>
            <pc:sldMk cId="2993393686" sldId="379"/>
            <ac:spMk id="2" creationId="{A4B11327-626F-4ACB-B1DD-F22353F6702D}"/>
          </ac:spMkLst>
        </pc:spChg>
      </pc:sldChg>
      <pc:sldChg chg="modSp mod">
        <pc:chgData name="Piyus Kedia" userId="02ae6dfbcf425881" providerId="LiveId" clId="{5D9E2936-D289-459D-AE35-4B5DFF7EE0AC}" dt="2023-03-09T16:36:41.142" v="11409" actId="20577"/>
        <pc:sldMkLst>
          <pc:docMk/>
          <pc:sldMk cId="3072145584" sldId="380"/>
        </pc:sldMkLst>
        <pc:spChg chg="mod">
          <ac:chgData name="Piyus Kedia" userId="02ae6dfbcf425881" providerId="LiveId" clId="{5D9E2936-D289-459D-AE35-4B5DFF7EE0AC}" dt="2023-03-09T16:36:41.142" v="11409" actId="20577"/>
          <ac:spMkLst>
            <pc:docMk/>
            <pc:sldMk cId="3072145584" sldId="380"/>
            <ac:spMk id="2" creationId="{A4B11327-626F-4ACB-B1DD-F22353F6702D}"/>
          </ac:spMkLst>
        </pc:spChg>
      </pc:sldChg>
      <pc:sldChg chg="modSp mod">
        <pc:chgData name="Piyus Kedia" userId="02ae6dfbcf425881" providerId="LiveId" clId="{5D9E2936-D289-459D-AE35-4B5DFF7EE0AC}" dt="2023-03-09T16:36:44.142" v="11410" actId="20577"/>
        <pc:sldMkLst>
          <pc:docMk/>
          <pc:sldMk cId="909266651" sldId="381"/>
        </pc:sldMkLst>
        <pc:spChg chg="mod">
          <ac:chgData name="Piyus Kedia" userId="02ae6dfbcf425881" providerId="LiveId" clId="{5D9E2936-D289-459D-AE35-4B5DFF7EE0AC}" dt="2023-03-09T16:36:44.142" v="11410" actId="20577"/>
          <ac:spMkLst>
            <pc:docMk/>
            <pc:sldMk cId="909266651" sldId="381"/>
            <ac:spMk id="2" creationId="{A4B11327-626F-4ACB-B1DD-F22353F6702D}"/>
          </ac:spMkLst>
        </pc:spChg>
      </pc:sldChg>
      <pc:sldChg chg="modSp mod">
        <pc:chgData name="Piyus Kedia" userId="02ae6dfbcf425881" providerId="LiveId" clId="{5D9E2936-D289-459D-AE35-4B5DFF7EE0AC}" dt="2023-03-09T16:36:46.758" v="11411" actId="20577"/>
        <pc:sldMkLst>
          <pc:docMk/>
          <pc:sldMk cId="2854739694" sldId="382"/>
        </pc:sldMkLst>
        <pc:spChg chg="mod">
          <ac:chgData name="Piyus Kedia" userId="02ae6dfbcf425881" providerId="LiveId" clId="{5D9E2936-D289-459D-AE35-4B5DFF7EE0AC}" dt="2023-03-09T16:36:46.758" v="11411" actId="20577"/>
          <ac:spMkLst>
            <pc:docMk/>
            <pc:sldMk cId="2854739694" sldId="382"/>
            <ac:spMk id="2" creationId="{A4B11327-626F-4ACB-B1DD-F22353F6702D}"/>
          </ac:spMkLst>
        </pc:spChg>
      </pc:sldChg>
      <pc:sldChg chg="delSp mod">
        <pc:chgData name="Piyus Kedia" userId="02ae6dfbcf425881" providerId="LiveId" clId="{5D9E2936-D289-459D-AE35-4B5DFF7EE0AC}" dt="2023-03-09T16:35:10.744" v="11378" actId="478"/>
        <pc:sldMkLst>
          <pc:docMk/>
          <pc:sldMk cId="3761448737" sldId="386"/>
        </pc:sldMkLst>
        <pc:inkChg chg="del">
          <ac:chgData name="Piyus Kedia" userId="02ae6dfbcf425881" providerId="LiveId" clId="{5D9E2936-D289-459D-AE35-4B5DFF7EE0AC}" dt="2023-03-09T16:35:10.744" v="11378" actId="478"/>
          <ac:inkMkLst>
            <pc:docMk/>
            <pc:sldMk cId="3761448737" sldId="386"/>
            <ac:inkMk id="4" creationId="{EC28CCA3-8124-49AE-993A-858FE59F944E}"/>
          </ac:inkMkLst>
        </pc:inkChg>
      </pc:sldChg>
      <pc:sldChg chg="delSp modSp mod">
        <pc:chgData name="Piyus Kedia" userId="02ae6dfbcf425881" providerId="LiveId" clId="{5D9E2936-D289-459D-AE35-4B5DFF7EE0AC}" dt="2023-03-09T16:12:41.721" v="9945" actId="20577"/>
        <pc:sldMkLst>
          <pc:docMk/>
          <pc:sldMk cId="1021787150" sldId="389"/>
        </pc:sldMkLst>
        <pc:spChg chg="del">
          <ac:chgData name="Piyus Kedia" userId="02ae6dfbcf425881" providerId="LiveId" clId="{5D9E2936-D289-459D-AE35-4B5DFF7EE0AC}" dt="2023-03-09T16:05:46.091" v="9266" actId="478"/>
          <ac:spMkLst>
            <pc:docMk/>
            <pc:sldMk cId="1021787150" sldId="389"/>
            <ac:spMk id="3" creationId="{15F99E4D-5F46-447F-B551-4C6B7BE57976}"/>
          </ac:spMkLst>
        </pc:spChg>
        <pc:spChg chg="mod">
          <ac:chgData name="Piyus Kedia" userId="02ae6dfbcf425881" providerId="LiveId" clId="{5D9E2936-D289-459D-AE35-4B5DFF7EE0AC}" dt="2023-03-09T16:12:41.721" v="9945" actId="20577"/>
          <ac:spMkLst>
            <pc:docMk/>
            <pc:sldMk cId="1021787150" sldId="389"/>
            <ac:spMk id="4" creationId="{90A4D1C7-6515-4AC9-8177-4657CCEC59B6}"/>
          </ac:spMkLst>
        </pc:spChg>
        <pc:inkChg chg="del">
          <ac:chgData name="Piyus Kedia" userId="02ae6dfbcf425881" providerId="LiveId" clId="{5D9E2936-D289-459D-AE35-4B5DFF7EE0AC}" dt="2023-03-09T16:04:40.611" v="9170" actId="478"/>
          <ac:inkMkLst>
            <pc:docMk/>
            <pc:sldMk cId="1021787150" sldId="389"/>
            <ac:inkMk id="5" creationId="{43A6BE40-C758-4B3E-BD8E-A7077F41A70F}"/>
          </ac:inkMkLst>
        </pc:inkChg>
      </pc:sldChg>
      <pc:sldChg chg="modSp mod">
        <pc:chgData name="Piyus Kedia" userId="02ae6dfbcf425881" providerId="LiveId" clId="{5D9E2936-D289-459D-AE35-4B5DFF7EE0AC}" dt="2023-03-09T16:35:56.283" v="11395" actId="20577"/>
        <pc:sldMkLst>
          <pc:docMk/>
          <pc:sldMk cId="692507840" sldId="394"/>
        </pc:sldMkLst>
        <pc:spChg chg="mod">
          <ac:chgData name="Piyus Kedia" userId="02ae6dfbcf425881" providerId="LiveId" clId="{5D9E2936-D289-459D-AE35-4B5DFF7EE0AC}" dt="2023-03-09T16:35:56.283" v="11395" actId="20577"/>
          <ac:spMkLst>
            <pc:docMk/>
            <pc:sldMk cId="692507840" sldId="394"/>
            <ac:spMk id="2" creationId="{DF27A900-8D42-407F-819D-B96DF0206588}"/>
          </ac:spMkLst>
        </pc:spChg>
      </pc:sldChg>
      <pc:sldChg chg="del">
        <pc:chgData name="Piyus Kedia" userId="02ae6dfbcf425881" providerId="LiveId" clId="{5D9E2936-D289-459D-AE35-4B5DFF7EE0AC}" dt="2023-03-09T10:32:04.676" v="105" actId="47"/>
        <pc:sldMkLst>
          <pc:docMk/>
          <pc:sldMk cId="3302701679" sldId="396"/>
        </pc:sldMkLst>
      </pc:sldChg>
      <pc:sldChg chg="delSp modSp del mod">
        <pc:chgData name="Piyus Kedia" userId="02ae6dfbcf425881" providerId="LiveId" clId="{5D9E2936-D289-459D-AE35-4B5DFF7EE0AC}" dt="2023-03-09T16:46:30.132" v="12304" actId="47"/>
        <pc:sldMkLst>
          <pc:docMk/>
          <pc:sldMk cId="392305717" sldId="400"/>
        </pc:sldMkLst>
        <pc:spChg chg="mod">
          <ac:chgData name="Piyus Kedia" userId="02ae6dfbcf425881" providerId="LiveId" clId="{5D9E2936-D289-459D-AE35-4B5DFF7EE0AC}" dt="2023-03-09T16:40:46.943" v="11598" actId="20577"/>
          <ac:spMkLst>
            <pc:docMk/>
            <pc:sldMk cId="392305717" sldId="400"/>
            <ac:spMk id="5" creationId="{9FC9901C-6B84-44F0-9B3F-128434BEB3A8}"/>
          </ac:spMkLst>
        </pc:spChg>
        <pc:inkChg chg="del">
          <ac:chgData name="Piyus Kedia" userId="02ae6dfbcf425881" providerId="LiveId" clId="{5D9E2936-D289-459D-AE35-4B5DFF7EE0AC}" dt="2023-03-09T16:40:25.286" v="11578" actId="478"/>
          <ac:inkMkLst>
            <pc:docMk/>
            <pc:sldMk cId="392305717" sldId="400"/>
            <ac:inkMk id="3" creationId="{D5EA9256-AE7F-4AE5-AC26-ADD55A4F7AC9}"/>
          </ac:inkMkLst>
        </pc:inkChg>
      </pc:sldChg>
      <pc:sldChg chg="addSp">
        <pc:chgData name="Piyus Kedia" userId="02ae6dfbcf425881" providerId="LiveId" clId="{5D9E2936-D289-459D-AE35-4B5DFF7EE0AC}" dt="2023-03-10T05:23:38.134" v="14361"/>
        <pc:sldMkLst>
          <pc:docMk/>
          <pc:sldMk cId="1116900896" sldId="401"/>
        </pc:sldMkLst>
        <pc:inkChg chg="add">
          <ac:chgData name="Piyus Kedia" userId="02ae6dfbcf425881" providerId="LiveId" clId="{5D9E2936-D289-459D-AE35-4B5DFF7EE0AC}" dt="2023-03-10T05:23:38.134" v="14361"/>
          <ac:inkMkLst>
            <pc:docMk/>
            <pc:sldMk cId="1116900896" sldId="401"/>
            <ac:inkMk id="4" creationId="{5BED4034-3067-8D71-7D5B-181CE592B78D}"/>
          </ac:inkMkLst>
        </pc:inkChg>
      </pc:sldChg>
      <pc:sldChg chg="delSp modSp mod">
        <pc:chgData name="Piyus Kedia" userId="02ae6dfbcf425881" providerId="LiveId" clId="{5D9E2936-D289-459D-AE35-4B5DFF7EE0AC}" dt="2023-03-10T01:00:19.943" v="12616" actId="1038"/>
        <pc:sldMkLst>
          <pc:docMk/>
          <pc:sldMk cId="695297839" sldId="402"/>
        </pc:sldMkLst>
        <pc:spChg chg="del">
          <ac:chgData name="Piyus Kedia" userId="02ae6dfbcf425881" providerId="LiveId" clId="{5D9E2936-D289-459D-AE35-4B5DFF7EE0AC}" dt="2023-03-09T16:39:37.607" v="11577" actId="478"/>
          <ac:spMkLst>
            <pc:docMk/>
            <pc:sldMk cId="695297839" sldId="402"/>
            <ac:spMk id="3" creationId="{843B6C41-35A7-4F8A-B072-9561EB696B27}"/>
          </ac:spMkLst>
        </pc:spChg>
        <pc:spChg chg="mod">
          <ac:chgData name="Piyus Kedia" userId="02ae6dfbcf425881" providerId="LiveId" clId="{5D9E2936-D289-459D-AE35-4B5DFF7EE0AC}" dt="2023-03-10T01:00:19.943" v="12616" actId="1038"/>
          <ac:spMkLst>
            <pc:docMk/>
            <pc:sldMk cId="695297839" sldId="402"/>
            <ac:spMk id="4" creationId="{6FF826CF-AC7C-4E70-8256-A77D4930C7CF}"/>
          </ac:spMkLst>
        </pc:spChg>
        <pc:inkChg chg="del">
          <ac:chgData name="Piyus Kedia" userId="02ae6dfbcf425881" providerId="LiveId" clId="{5D9E2936-D289-459D-AE35-4B5DFF7EE0AC}" dt="2023-03-09T16:39:33.849" v="11576" actId="478"/>
          <ac:inkMkLst>
            <pc:docMk/>
            <pc:sldMk cId="695297839" sldId="402"/>
            <ac:inkMk id="5" creationId="{33A75B10-19F4-4DA9-ACF6-2800D1097D1A}"/>
          </ac:inkMkLst>
        </pc:inkChg>
      </pc:sldChg>
      <pc:sldChg chg="delSp modSp mod">
        <pc:chgData name="Piyus Kedia" userId="02ae6dfbcf425881" providerId="LiveId" clId="{5D9E2936-D289-459D-AE35-4B5DFF7EE0AC}" dt="2023-03-09T16:35:58.694" v="11396" actId="20577"/>
        <pc:sldMkLst>
          <pc:docMk/>
          <pc:sldMk cId="1215808942" sldId="403"/>
        </pc:sldMkLst>
        <pc:spChg chg="mod">
          <ac:chgData name="Piyus Kedia" userId="02ae6dfbcf425881" providerId="LiveId" clId="{5D9E2936-D289-459D-AE35-4B5DFF7EE0AC}" dt="2023-03-09T16:35:58.694" v="11396" actId="20577"/>
          <ac:spMkLst>
            <pc:docMk/>
            <pc:sldMk cId="1215808942" sldId="403"/>
            <ac:spMk id="2" creationId="{A4B11327-626F-4ACB-B1DD-F22353F6702D}"/>
          </ac:spMkLst>
        </pc:spChg>
        <pc:inkChg chg="del">
          <ac:chgData name="Piyus Kedia" userId="02ae6dfbcf425881" providerId="LiveId" clId="{5D9E2936-D289-459D-AE35-4B5DFF7EE0AC}" dt="2023-03-09T14:49:00.458" v="7706" actId="478"/>
          <ac:inkMkLst>
            <pc:docMk/>
            <pc:sldMk cId="1215808942" sldId="403"/>
            <ac:inkMk id="4" creationId="{8ECEE170-C909-459C-9E63-7B6032B555C7}"/>
          </ac:inkMkLst>
        </pc:inkChg>
      </pc:sldChg>
      <pc:sldChg chg="modSp mod">
        <pc:chgData name="Piyus Kedia" userId="02ae6dfbcf425881" providerId="LiveId" clId="{5D9E2936-D289-459D-AE35-4B5DFF7EE0AC}" dt="2023-03-09T16:36:01.273" v="11397" actId="20577"/>
        <pc:sldMkLst>
          <pc:docMk/>
          <pc:sldMk cId="2745964604" sldId="404"/>
        </pc:sldMkLst>
        <pc:spChg chg="mod">
          <ac:chgData name="Piyus Kedia" userId="02ae6dfbcf425881" providerId="LiveId" clId="{5D9E2936-D289-459D-AE35-4B5DFF7EE0AC}" dt="2023-03-09T16:36:01.273" v="11397" actId="20577"/>
          <ac:spMkLst>
            <pc:docMk/>
            <pc:sldMk cId="2745964604" sldId="404"/>
            <ac:spMk id="2" creationId="{A4B11327-626F-4ACB-B1DD-F22353F6702D}"/>
          </ac:spMkLst>
        </pc:spChg>
      </pc:sldChg>
      <pc:sldChg chg="modSp mod">
        <pc:chgData name="Piyus Kedia" userId="02ae6dfbcf425881" providerId="LiveId" clId="{5D9E2936-D289-459D-AE35-4B5DFF7EE0AC}" dt="2023-03-09T16:36:04.219" v="11398" actId="20577"/>
        <pc:sldMkLst>
          <pc:docMk/>
          <pc:sldMk cId="1866538262" sldId="405"/>
        </pc:sldMkLst>
        <pc:spChg chg="mod">
          <ac:chgData name="Piyus Kedia" userId="02ae6dfbcf425881" providerId="LiveId" clId="{5D9E2936-D289-459D-AE35-4B5DFF7EE0AC}" dt="2023-03-09T16:36:04.219" v="11398" actId="20577"/>
          <ac:spMkLst>
            <pc:docMk/>
            <pc:sldMk cId="1866538262" sldId="405"/>
            <ac:spMk id="2" creationId="{A4B11327-626F-4ACB-B1DD-F22353F6702D}"/>
          </ac:spMkLst>
        </pc:spChg>
      </pc:sldChg>
      <pc:sldChg chg="modSp mod">
        <pc:chgData name="Piyus Kedia" userId="02ae6dfbcf425881" providerId="LiveId" clId="{5D9E2936-D289-459D-AE35-4B5DFF7EE0AC}" dt="2023-03-09T16:36:08.828" v="11399" actId="20577"/>
        <pc:sldMkLst>
          <pc:docMk/>
          <pc:sldMk cId="3329759771" sldId="406"/>
        </pc:sldMkLst>
        <pc:spChg chg="mod">
          <ac:chgData name="Piyus Kedia" userId="02ae6dfbcf425881" providerId="LiveId" clId="{5D9E2936-D289-459D-AE35-4B5DFF7EE0AC}" dt="2023-03-09T16:36:08.828" v="11399" actId="20577"/>
          <ac:spMkLst>
            <pc:docMk/>
            <pc:sldMk cId="3329759771" sldId="406"/>
            <ac:spMk id="2" creationId="{A4B11327-626F-4ACB-B1DD-F22353F6702D}"/>
          </ac:spMkLst>
        </pc:spChg>
      </pc:sldChg>
      <pc:sldChg chg="modSp mod">
        <pc:chgData name="Piyus Kedia" userId="02ae6dfbcf425881" providerId="LiveId" clId="{5D9E2936-D289-459D-AE35-4B5DFF7EE0AC}" dt="2023-03-09T16:36:12.200" v="11400" actId="20577"/>
        <pc:sldMkLst>
          <pc:docMk/>
          <pc:sldMk cId="500162625" sldId="407"/>
        </pc:sldMkLst>
        <pc:spChg chg="mod">
          <ac:chgData name="Piyus Kedia" userId="02ae6dfbcf425881" providerId="LiveId" clId="{5D9E2936-D289-459D-AE35-4B5DFF7EE0AC}" dt="2023-03-09T16:36:12.200" v="11400" actId="20577"/>
          <ac:spMkLst>
            <pc:docMk/>
            <pc:sldMk cId="500162625" sldId="407"/>
            <ac:spMk id="2" creationId="{A4B11327-626F-4ACB-B1DD-F22353F6702D}"/>
          </ac:spMkLst>
        </pc:spChg>
      </pc:sldChg>
      <pc:sldChg chg="modSp mod">
        <pc:chgData name="Piyus Kedia" userId="02ae6dfbcf425881" providerId="LiveId" clId="{5D9E2936-D289-459D-AE35-4B5DFF7EE0AC}" dt="2023-03-09T16:36:15.824" v="11401" actId="20577"/>
        <pc:sldMkLst>
          <pc:docMk/>
          <pc:sldMk cId="635018916" sldId="408"/>
        </pc:sldMkLst>
        <pc:spChg chg="mod">
          <ac:chgData name="Piyus Kedia" userId="02ae6dfbcf425881" providerId="LiveId" clId="{5D9E2936-D289-459D-AE35-4B5DFF7EE0AC}" dt="2023-03-09T16:36:15.824" v="11401" actId="20577"/>
          <ac:spMkLst>
            <pc:docMk/>
            <pc:sldMk cId="635018916" sldId="408"/>
            <ac:spMk id="2" creationId="{A4B11327-626F-4ACB-B1DD-F22353F6702D}"/>
          </ac:spMkLst>
        </pc:spChg>
      </pc:sldChg>
      <pc:sldChg chg="modSp mod">
        <pc:chgData name="Piyus Kedia" userId="02ae6dfbcf425881" providerId="LiveId" clId="{5D9E2936-D289-459D-AE35-4B5DFF7EE0AC}" dt="2023-03-09T16:36:19.049" v="11402" actId="20577"/>
        <pc:sldMkLst>
          <pc:docMk/>
          <pc:sldMk cId="3318266844" sldId="409"/>
        </pc:sldMkLst>
        <pc:spChg chg="mod">
          <ac:chgData name="Piyus Kedia" userId="02ae6dfbcf425881" providerId="LiveId" clId="{5D9E2936-D289-459D-AE35-4B5DFF7EE0AC}" dt="2023-03-09T16:36:19.049" v="11402" actId="20577"/>
          <ac:spMkLst>
            <pc:docMk/>
            <pc:sldMk cId="3318266844" sldId="409"/>
            <ac:spMk id="2" creationId="{A4B11327-626F-4ACB-B1DD-F22353F6702D}"/>
          </ac:spMkLst>
        </pc:spChg>
      </pc:sldChg>
      <pc:sldChg chg="modSp mod">
        <pc:chgData name="Piyus Kedia" userId="02ae6dfbcf425881" providerId="LiveId" clId="{5D9E2936-D289-459D-AE35-4B5DFF7EE0AC}" dt="2023-03-09T16:36:22.187" v="11403" actId="20577"/>
        <pc:sldMkLst>
          <pc:docMk/>
          <pc:sldMk cId="216412539" sldId="410"/>
        </pc:sldMkLst>
        <pc:spChg chg="mod">
          <ac:chgData name="Piyus Kedia" userId="02ae6dfbcf425881" providerId="LiveId" clId="{5D9E2936-D289-459D-AE35-4B5DFF7EE0AC}" dt="2023-03-09T16:36:22.187" v="11403" actId="20577"/>
          <ac:spMkLst>
            <pc:docMk/>
            <pc:sldMk cId="216412539" sldId="410"/>
            <ac:spMk id="2" creationId="{A4B11327-626F-4ACB-B1DD-F22353F6702D}"/>
          </ac:spMkLst>
        </pc:spChg>
      </pc:sldChg>
      <pc:sldChg chg="del">
        <pc:chgData name="Piyus Kedia" userId="02ae6dfbcf425881" providerId="LiveId" clId="{5D9E2936-D289-459D-AE35-4B5DFF7EE0AC}" dt="2023-03-09T16:35:01.683" v="11377" actId="47"/>
        <pc:sldMkLst>
          <pc:docMk/>
          <pc:sldMk cId="1689841585" sldId="411"/>
        </pc:sldMkLst>
      </pc:sldChg>
      <pc:sldChg chg="addSp delSp add mod">
        <pc:chgData name="Piyus Kedia" userId="02ae6dfbcf425881" providerId="LiveId" clId="{5D9E2936-D289-459D-AE35-4B5DFF7EE0AC}" dt="2023-03-10T05:15:11.418" v="14360"/>
        <pc:sldMkLst>
          <pc:docMk/>
          <pc:sldMk cId="1397408280" sldId="414"/>
        </pc:sldMkLst>
        <pc:inkChg chg="add">
          <ac:chgData name="Piyus Kedia" userId="02ae6dfbcf425881" providerId="LiveId" clId="{5D9E2936-D289-459D-AE35-4B5DFF7EE0AC}" dt="2023-03-10T05:15:11.418" v="14360"/>
          <ac:inkMkLst>
            <pc:docMk/>
            <pc:sldMk cId="1397408280" sldId="414"/>
            <ac:inkMk id="4" creationId="{032B5EC5-935E-6B53-E43C-2E5333DADD0A}"/>
          </ac:inkMkLst>
        </pc:inkChg>
        <pc:inkChg chg="del">
          <ac:chgData name="Piyus Kedia" userId="02ae6dfbcf425881" providerId="LiveId" clId="{5D9E2936-D289-459D-AE35-4B5DFF7EE0AC}" dt="2023-03-09T13:01:29.916" v="3863" actId="478"/>
          <ac:inkMkLst>
            <pc:docMk/>
            <pc:sldMk cId="1397408280" sldId="414"/>
            <ac:inkMk id="4" creationId="{4D59D4B2-EB2D-6912-6C9A-C15C5AB2B258}"/>
          </ac:inkMkLst>
        </pc:inkChg>
      </pc:sldChg>
      <pc:sldChg chg="add">
        <pc:chgData name="Piyus Kedia" userId="02ae6dfbcf425881" providerId="LiveId" clId="{5D9E2936-D289-459D-AE35-4B5DFF7EE0AC}" dt="2023-03-09T13:01:57.820" v="3864"/>
        <pc:sldMkLst>
          <pc:docMk/>
          <pc:sldMk cId="4029566001" sldId="415"/>
        </pc:sldMkLst>
      </pc:sldChg>
      <pc:sldChg chg="delSp add mod">
        <pc:chgData name="Piyus Kedia" userId="02ae6dfbcf425881" providerId="LiveId" clId="{5D9E2936-D289-459D-AE35-4B5DFF7EE0AC}" dt="2023-03-09T13:02:12.120" v="3866" actId="478"/>
        <pc:sldMkLst>
          <pc:docMk/>
          <pc:sldMk cId="1031877303" sldId="416"/>
        </pc:sldMkLst>
        <pc:inkChg chg="del">
          <ac:chgData name="Piyus Kedia" userId="02ae6dfbcf425881" providerId="LiveId" clId="{5D9E2936-D289-459D-AE35-4B5DFF7EE0AC}" dt="2023-03-09T13:02:12.120" v="3866" actId="478"/>
          <ac:inkMkLst>
            <pc:docMk/>
            <pc:sldMk cId="1031877303" sldId="416"/>
            <ac:inkMk id="4" creationId="{C3E886E0-E32A-6744-698E-EFDA0CA9207B}"/>
          </ac:inkMkLst>
        </pc:inkChg>
      </pc:sldChg>
      <pc:sldChg chg="addSp add">
        <pc:chgData name="Piyus Kedia" userId="02ae6dfbcf425881" providerId="LiveId" clId="{5D9E2936-D289-459D-AE35-4B5DFF7EE0AC}" dt="2023-03-10T05:15:11.418" v="14360"/>
        <pc:sldMkLst>
          <pc:docMk/>
          <pc:sldMk cId="1014411206" sldId="417"/>
        </pc:sldMkLst>
        <pc:inkChg chg="add">
          <ac:chgData name="Piyus Kedia" userId="02ae6dfbcf425881" providerId="LiveId" clId="{5D9E2936-D289-459D-AE35-4B5DFF7EE0AC}" dt="2023-03-10T05:15:11.418" v="14360"/>
          <ac:inkMkLst>
            <pc:docMk/>
            <pc:sldMk cId="1014411206" sldId="417"/>
            <ac:inkMk id="4" creationId="{2E3F7959-64D1-D015-2730-01193E7882D0}"/>
          </ac:inkMkLst>
        </pc:inkChg>
      </pc:sldChg>
      <pc:sldChg chg="addSp delSp modSp add mod">
        <pc:chgData name="Piyus Kedia" userId="02ae6dfbcf425881" providerId="LiveId" clId="{5D9E2936-D289-459D-AE35-4B5DFF7EE0AC}" dt="2023-03-10T05:15:11.418" v="14360"/>
        <pc:sldMkLst>
          <pc:docMk/>
          <pc:sldMk cId="3359287785" sldId="418"/>
        </pc:sldMkLst>
        <pc:spChg chg="mod">
          <ac:chgData name="Piyus Kedia" userId="02ae6dfbcf425881" providerId="LiveId" clId="{5D9E2936-D289-459D-AE35-4B5DFF7EE0AC}" dt="2023-03-09T13:12:01.771" v="3880" actId="20577"/>
          <ac:spMkLst>
            <pc:docMk/>
            <pc:sldMk cId="3359287785" sldId="418"/>
            <ac:spMk id="2" creationId="{39706930-9791-305E-5466-859260E1F551}"/>
          </ac:spMkLst>
        </pc:spChg>
        <pc:spChg chg="mod">
          <ac:chgData name="Piyus Kedia" userId="02ae6dfbcf425881" providerId="LiveId" clId="{5D9E2936-D289-459D-AE35-4B5DFF7EE0AC}" dt="2023-03-09T14:24:08.366" v="6199" actId="1036"/>
          <ac:spMkLst>
            <pc:docMk/>
            <pc:sldMk cId="3359287785" sldId="418"/>
            <ac:spMk id="6" creationId="{361EA48B-DCB6-4435-590C-F6554CB24028}"/>
          </ac:spMkLst>
        </pc:spChg>
        <pc:inkChg chg="add">
          <ac:chgData name="Piyus Kedia" userId="02ae6dfbcf425881" providerId="LiveId" clId="{5D9E2936-D289-459D-AE35-4B5DFF7EE0AC}" dt="2023-03-10T05:15:11.418" v="14360"/>
          <ac:inkMkLst>
            <pc:docMk/>
            <pc:sldMk cId="3359287785" sldId="418"/>
            <ac:inkMk id="3" creationId="{0D0DB413-C601-6D7F-68CB-9D5FA4180321}"/>
          </ac:inkMkLst>
        </pc:inkChg>
        <pc:inkChg chg="del">
          <ac:chgData name="Piyus Kedia" userId="02ae6dfbcf425881" providerId="LiveId" clId="{5D9E2936-D289-459D-AE35-4B5DFF7EE0AC}" dt="2023-03-09T13:02:04.342" v="3865" actId="478"/>
          <ac:inkMkLst>
            <pc:docMk/>
            <pc:sldMk cId="3359287785" sldId="418"/>
            <ac:inkMk id="3" creationId="{9D3EFFB1-27B1-5193-9472-147734C92E27}"/>
          </ac:inkMkLst>
        </pc:inkChg>
      </pc:sldChg>
      <pc:sldChg chg="del">
        <pc:chgData name="Piyus Kedia" userId="02ae6dfbcf425881" providerId="LiveId" clId="{5D9E2936-D289-459D-AE35-4B5DFF7EE0AC}" dt="2023-03-09T10:31:41.633" v="53" actId="47"/>
        <pc:sldMkLst>
          <pc:docMk/>
          <pc:sldMk cId="3807958281" sldId="419"/>
        </pc:sldMkLst>
      </pc:sldChg>
      <pc:sldChg chg="del">
        <pc:chgData name="Piyus Kedia" userId="02ae6dfbcf425881" providerId="LiveId" clId="{5D9E2936-D289-459D-AE35-4B5DFF7EE0AC}" dt="2023-03-09T10:31:45.502" v="65" actId="47"/>
        <pc:sldMkLst>
          <pc:docMk/>
          <pc:sldMk cId="3686398909" sldId="420"/>
        </pc:sldMkLst>
      </pc:sldChg>
      <pc:sldChg chg="del">
        <pc:chgData name="Piyus Kedia" userId="02ae6dfbcf425881" providerId="LiveId" clId="{5D9E2936-D289-459D-AE35-4B5DFF7EE0AC}" dt="2023-03-09T10:31:45.251" v="64" actId="47"/>
        <pc:sldMkLst>
          <pc:docMk/>
          <pc:sldMk cId="1170345516" sldId="421"/>
        </pc:sldMkLst>
      </pc:sldChg>
      <pc:sldChg chg="del">
        <pc:chgData name="Piyus Kedia" userId="02ae6dfbcf425881" providerId="LiveId" clId="{5D9E2936-D289-459D-AE35-4B5DFF7EE0AC}" dt="2023-03-09T10:31:44.935" v="63" actId="47"/>
        <pc:sldMkLst>
          <pc:docMk/>
          <pc:sldMk cId="3553628911" sldId="422"/>
        </pc:sldMkLst>
      </pc:sldChg>
      <pc:sldChg chg="del">
        <pc:chgData name="Piyus Kedia" userId="02ae6dfbcf425881" providerId="LiveId" clId="{5D9E2936-D289-459D-AE35-4B5DFF7EE0AC}" dt="2023-03-09T10:31:44.682" v="62" actId="47"/>
        <pc:sldMkLst>
          <pc:docMk/>
          <pc:sldMk cId="3639046048" sldId="423"/>
        </pc:sldMkLst>
      </pc:sldChg>
      <pc:sldChg chg="del">
        <pc:chgData name="Piyus Kedia" userId="02ae6dfbcf425881" providerId="LiveId" clId="{5D9E2936-D289-459D-AE35-4B5DFF7EE0AC}" dt="2023-03-09T10:31:44.367" v="61" actId="47"/>
        <pc:sldMkLst>
          <pc:docMk/>
          <pc:sldMk cId="2903861132" sldId="424"/>
        </pc:sldMkLst>
      </pc:sldChg>
      <pc:sldChg chg="del">
        <pc:chgData name="Piyus Kedia" userId="02ae6dfbcf425881" providerId="LiveId" clId="{5D9E2936-D289-459D-AE35-4B5DFF7EE0AC}" dt="2023-03-09T10:31:44.022" v="60" actId="47"/>
        <pc:sldMkLst>
          <pc:docMk/>
          <pc:sldMk cId="2738212815" sldId="425"/>
        </pc:sldMkLst>
      </pc:sldChg>
      <pc:sldChg chg="del">
        <pc:chgData name="Piyus Kedia" userId="02ae6dfbcf425881" providerId="LiveId" clId="{5D9E2936-D289-459D-AE35-4B5DFF7EE0AC}" dt="2023-03-09T10:31:43.660" v="59" actId="47"/>
        <pc:sldMkLst>
          <pc:docMk/>
          <pc:sldMk cId="407936769" sldId="426"/>
        </pc:sldMkLst>
      </pc:sldChg>
      <pc:sldChg chg="del">
        <pc:chgData name="Piyus Kedia" userId="02ae6dfbcf425881" providerId="LiveId" clId="{5D9E2936-D289-459D-AE35-4B5DFF7EE0AC}" dt="2023-03-09T10:31:43.283" v="58" actId="47"/>
        <pc:sldMkLst>
          <pc:docMk/>
          <pc:sldMk cId="3570297097" sldId="427"/>
        </pc:sldMkLst>
      </pc:sldChg>
      <pc:sldChg chg="del">
        <pc:chgData name="Piyus Kedia" userId="02ae6dfbcf425881" providerId="LiveId" clId="{5D9E2936-D289-459D-AE35-4B5DFF7EE0AC}" dt="2023-03-09T10:31:42.733" v="57" actId="47"/>
        <pc:sldMkLst>
          <pc:docMk/>
          <pc:sldMk cId="2388066627" sldId="428"/>
        </pc:sldMkLst>
      </pc:sldChg>
      <pc:sldChg chg="del">
        <pc:chgData name="Piyus Kedia" userId="02ae6dfbcf425881" providerId="LiveId" clId="{5D9E2936-D289-459D-AE35-4B5DFF7EE0AC}" dt="2023-03-09T10:31:42.450" v="56" actId="47"/>
        <pc:sldMkLst>
          <pc:docMk/>
          <pc:sldMk cId="2884042168" sldId="429"/>
        </pc:sldMkLst>
      </pc:sldChg>
      <pc:sldChg chg="del">
        <pc:chgData name="Piyus Kedia" userId="02ae6dfbcf425881" providerId="LiveId" clId="{5D9E2936-D289-459D-AE35-4B5DFF7EE0AC}" dt="2023-03-09T10:31:42.106" v="55" actId="47"/>
        <pc:sldMkLst>
          <pc:docMk/>
          <pc:sldMk cId="3588628270" sldId="430"/>
        </pc:sldMkLst>
      </pc:sldChg>
      <pc:sldChg chg="del">
        <pc:chgData name="Piyus Kedia" userId="02ae6dfbcf425881" providerId="LiveId" clId="{5D9E2936-D289-459D-AE35-4B5DFF7EE0AC}" dt="2023-03-09T10:31:47.405" v="68" actId="47"/>
        <pc:sldMkLst>
          <pc:docMk/>
          <pc:sldMk cId="409563893" sldId="431"/>
        </pc:sldMkLst>
      </pc:sldChg>
      <pc:sldChg chg="del">
        <pc:chgData name="Piyus Kedia" userId="02ae6dfbcf425881" providerId="LiveId" clId="{5D9E2936-D289-459D-AE35-4B5DFF7EE0AC}" dt="2023-03-09T10:31:50.585" v="80" actId="47"/>
        <pc:sldMkLst>
          <pc:docMk/>
          <pc:sldMk cId="3691624729" sldId="433"/>
        </pc:sldMkLst>
      </pc:sldChg>
      <pc:sldChg chg="del">
        <pc:chgData name="Piyus Kedia" userId="02ae6dfbcf425881" providerId="LiveId" clId="{5D9E2936-D289-459D-AE35-4B5DFF7EE0AC}" dt="2023-03-09T10:31:49.796" v="78" actId="47"/>
        <pc:sldMkLst>
          <pc:docMk/>
          <pc:sldMk cId="515045729" sldId="434"/>
        </pc:sldMkLst>
      </pc:sldChg>
      <pc:sldChg chg="del">
        <pc:chgData name="Piyus Kedia" userId="02ae6dfbcf425881" providerId="LiveId" clId="{5D9E2936-D289-459D-AE35-4B5DFF7EE0AC}" dt="2023-03-09T10:31:49.543" v="77" actId="47"/>
        <pc:sldMkLst>
          <pc:docMk/>
          <pc:sldMk cId="1070810222" sldId="436"/>
        </pc:sldMkLst>
      </pc:sldChg>
      <pc:sldChg chg="del">
        <pc:chgData name="Piyus Kedia" userId="02ae6dfbcf425881" providerId="LiveId" clId="{5D9E2936-D289-459D-AE35-4B5DFF7EE0AC}" dt="2023-03-09T10:31:49.308" v="76" actId="47"/>
        <pc:sldMkLst>
          <pc:docMk/>
          <pc:sldMk cId="2820575498" sldId="437"/>
        </pc:sldMkLst>
      </pc:sldChg>
      <pc:sldChg chg="del">
        <pc:chgData name="Piyus Kedia" userId="02ae6dfbcf425881" providerId="LiveId" clId="{5D9E2936-D289-459D-AE35-4B5DFF7EE0AC}" dt="2023-03-09T10:31:49.056" v="75" actId="47"/>
        <pc:sldMkLst>
          <pc:docMk/>
          <pc:sldMk cId="1232531714" sldId="438"/>
        </pc:sldMkLst>
      </pc:sldChg>
      <pc:sldChg chg="del">
        <pc:chgData name="Piyus Kedia" userId="02ae6dfbcf425881" providerId="LiveId" clId="{5D9E2936-D289-459D-AE35-4B5DFF7EE0AC}" dt="2023-03-09T10:31:48.839" v="74" actId="47"/>
        <pc:sldMkLst>
          <pc:docMk/>
          <pc:sldMk cId="817401595" sldId="439"/>
        </pc:sldMkLst>
      </pc:sldChg>
      <pc:sldChg chg="del">
        <pc:chgData name="Piyus Kedia" userId="02ae6dfbcf425881" providerId="LiveId" clId="{5D9E2936-D289-459D-AE35-4B5DFF7EE0AC}" dt="2023-03-09T10:31:48.616" v="73" actId="47"/>
        <pc:sldMkLst>
          <pc:docMk/>
          <pc:sldMk cId="961442635" sldId="440"/>
        </pc:sldMkLst>
      </pc:sldChg>
      <pc:sldChg chg="del">
        <pc:chgData name="Piyus Kedia" userId="02ae6dfbcf425881" providerId="LiveId" clId="{5D9E2936-D289-459D-AE35-4B5DFF7EE0AC}" dt="2023-03-09T10:31:48.317" v="72" actId="47"/>
        <pc:sldMkLst>
          <pc:docMk/>
          <pc:sldMk cId="1957105261" sldId="441"/>
        </pc:sldMkLst>
      </pc:sldChg>
      <pc:sldChg chg="del">
        <pc:chgData name="Piyus Kedia" userId="02ae6dfbcf425881" providerId="LiveId" clId="{5D9E2936-D289-459D-AE35-4B5DFF7EE0AC}" dt="2023-03-09T10:31:48.116" v="71" actId="47"/>
        <pc:sldMkLst>
          <pc:docMk/>
          <pc:sldMk cId="2372397201" sldId="442"/>
        </pc:sldMkLst>
      </pc:sldChg>
      <pc:sldChg chg="del">
        <pc:chgData name="Piyus Kedia" userId="02ae6dfbcf425881" providerId="LiveId" clId="{5D9E2936-D289-459D-AE35-4B5DFF7EE0AC}" dt="2023-03-09T10:31:47.880" v="70" actId="47"/>
        <pc:sldMkLst>
          <pc:docMk/>
          <pc:sldMk cId="3653473890" sldId="443"/>
        </pc:sldMkLst>
      </pc:sldChg>
      <pc:sldChg chg="del">
        <pc:chgData name="Piyus Kedia" userId="02ae6dfbcf425881" providerId="LiveId" clId="{5D9E2936-D289-459D-AE35-4B5DFF7EE0AC}" dt="2023-03-09T10:31:50.128" v="79" actId="47"/>
        <pc:sldMkLst>
          <pc:docMk/>
          <pc:sldMk cId="3520033154" sldId="444"/>
        </pc:sldMkLst>
      </pc:sldChg>
      <pc:sldChg chg="del">
        <pc:chgData name="Piyus Kedia" userId="02ae6dfbcf425881" providerId="LiveId" clId="{5D9E2936-D289-459D-AE35-4B5DFF7EE0AC}" dt="2023-03-09T10:31:52.726" v="87" actId="47"/>
        <pc:sldMkLst>
          <pc:docMk/>
          <pc:sldMk cId="1184635333" sldId="446"/>
        </pc:sldMkLst>
      </pc:sldChg>
      <pc:sldChg chg="add del">
        <pc:chgData name="Piyus Kedia" userId="02ae6dfbcf425881" providerId="LiveId" clId="{5D9E2936-D289-459D-AE35-4B5DFF7EE0AC}" dt="2023-03-09T13:28:57.481" v="6051" actId="47"/>
        <pc:sldMkLst>
          <pc:docMk/>
          <pc:sldMk cId="3265549112" sldId="447"/>
        </pc:sldMkLst>
      </pc:sldChg>
      <pc:sldChg chg="del">
        <pc:chgData name="Piyus Kedia" userId="02ae6dfbcf425881" providerId="LiveId" clId="{5D9E2936-D289-459D-AE35-4B5DFF7EE0AC}" dt="2023-03-09T10:31:55.116" v="96" actId="47"/>
        <pc:sldMkLst>
          <pc:docMk/>
          <pc:sldMk cId="1755103275" sldId="448"/>
        </pc:sldMkLst>
      </pc:sldChg>
      <pc:sldChg chg="del">
        <pc:chgData name="Piyus Kedia" userId="02ae6dfbcf425881" providerId="LiveId" clId="{5D9E2936-D289-459D-AE35-4B5DFF7EE0AC}" dt="2023-03-09T10:31:54.802" v="95" actId="47"/>
        <pc:sldMkLst>
          <pc:docMk/>
          <pc:sldMk cId="883874138" sldId="449"/>
        </pc:sldMkLst>
      </pc:sldChg>
      <pc:sldChg chg="del">
        <pc:chgData name="Piyus Kedia" userId="02ae6dfbcf425881" providerId="LiveId" clId="{5D9E2936-D289-459D-AE35-4B5DFF7EE0AC}" dt="2023-03-09T10:31:54.391" v="94" actId="47"/>
        <pc:sldMkLst>
          <pc:docMk/>
          <pc:sldMk cId="1095229292" sldId="450"/>
        </pc:sldMkLst>
      </pc:sldChg>
      <pc:sldChg chg="del">
        <pc:chgData name="Piyus Kedia" userId="02ae6dfbcf425881" providerId="LiveId" clId="{5D9E2936-D289-459D-AE35-4B5DFF7EE0AC}" dt="2023-03-09T10:31:54.109" v="93" actId="47"/>
        <pc:sldMkLst>
          <pc:docMk/>
          <pc:sldMk cId="3083603950" sldId="451"/>
        </pc:sldMkLst>
      </pc:sldChg>
      <pc:sldChg chg="del">
        <pc:chgData name="Piyus Kedia" userId="02ae6dfbcf425881" providerId="LiveId" clId="{5D9E2936-D289-459D-AE35-4B5DFF7EE0AC}" dt="2023-03-09T10:31:53.905" v="92" actId="47"/>
        <pc:sldMkLst>
          <pc:docMk/>
          <pc:sldMk cId="4284526808" sldId="452"/>
        </pc:sldMkLst>
      </pc:sldChg>
      <pc:sldChg chg="del">
        <pc:chgData name="Piyus Kedia" userId="02ae6dfbcf425881" providerId="LiveId" clId="{5D9E2936-D289-459D-AE35-4B5DFF7EE0AC}" dt="2023-03-09T10:31:53.672" v="91" actId="47"/>
        <pc:sldMkLst>
          <pc:docMk/>
          <pc:sldMk cId="195051676" sldId="453"/>
        </pc:sldMkLst>
      </pc:sldChg>
      <pc:sldChg chg="del">
        <pc:chgData name="Piyus Kedia" userId="02ae6dfbcf425881" providerId="LiveId" clId="{5D9E2936-D289-459D-AE35-4B5DFF7EE0AC}" dt="2023-03-09T10:31:53.417" v="90" actId="47"/>
        <pc:sldMkLst>
          <pc:docMk/>
          <pc:sldMk cId="2740415837" sldId="454"/>
        </pc:sldMkLst>
      </pc:sldChg>
      <pc:sldChg chg="del">
        <pc:chgData name="Piyus Kedia" userId="02ae6dfbcf425881" providerId="LiveId" clId="{5D9E2936-D289-459D-AE35-4B5DFF7EE0AC}" dt="2023-03-09T10:31:53.198" v="89" actId="47"/>
        <pc:sldMkLst>
          <pc:docMk/>
          <pc:sldMk cId="2321876231" sldId="455"/>
        </pc:sldMkLst>
      </pc:sldChg>
      <pc:sldChg chg="del">
        <pc:chgData name="Piyus Kedia" userId="02ae6dfbcf425881" providerId="LiveId" clId="{5D9E2936-D289-459D-AE35-4B5DFF7EE0AC}" dt="2023-03-09T10:31:52.931" v="88" actId="47"/>
        <pc:sldMkLst>
          <pc:docMk/>
          <pc:sldMk cId="2902909547" sldId="456"/>
        </pc:sldMkLst>
      </pc:sldChg>
      <pc:sldChg chg="addSp delSp mod">
        <pc:chgData name="Piyus Kedia" userId="02ae6dfbcf425881" providerId="LiveId" clId="{5D9E2936-D289-459D-AE35-4B5DFF7EE0AC}" dt="2023-03-10T05:15:11.418" v="14360"/>
        <pc:sldMkLst>
          <pc:docMk/>
          <pc:sldMk cId="425870106" sldId="457"/>
        </pc:sldMkLst>
        <pc:inkChg chg="del">
          <ac:chgData name="Piyus Kedia" userId="02ae6dfbcf425881" providerId="LiveId" clId="{5D9E2936-D289-459D-AE35-4B5DFF7EE0AC}" dt="2023-03-09T10:32:16.249" v="106" actId="478"/>
          <ac:inkMkLst>
            <pc:docMk/>
            <pc:sldMk cId="425870106" sldId="457"/>
            <ac:inkMk id="4" creationId="{4BAD6427-2AB7-9EE8-2A72-2EA11EF5EC4B}"/>
          </ac:inkMkLst>
        </pc:inkChg>
        <pc:inkChg chg="add">
          <ac:chgData name="Piyus Kedia" userId="02ae6dfbcf425881" providerId="LiveId" clId="{5D9E2936-D289-459D-AE35-4B5DFF7EE0AC}" dt="2023-03-10T05:15:11.418" v="14360"/>
          <ac:inkMkLst>
            <pc:docMk/>
            <pc:sldMk cId="425870106" sldId="457"/>
            <ac:inkMk id="4" creationId="{A60146F9-8E26-3563-A05E-B05DA019EF87}"/>
          </ac:inkMkLst>
        </pc:inkChg>
      </pc:sldChg>
      <pc:sldChg chg="addSp delSp modSp del mod">
        <pc:chgData name="Piyus Kedia" userId="02ae6dfbcf425881" providerId="LiveId" clId="{5D9E2936-D289-459D-AE35-4B5DFF7EE0AC}" dt="2023-03-09T11:10:34.887" v="2005" actId="47"/>
        <pc:sldMkLst>
          <pc:docMk/>
          <pc:sldMk cId="1373203725" sldId="458"/>
        </pc:sldMkLst>
        <pc:spChg chg="add del mod">
          <ac:chgData name="Piyus Kedia" userId="02ae6dfbcf425881" providerId="LiveId" clId="{5D9E2936-D289-459D-AE35-4B5DFF7EE0AC}" dt="2023-03-09T11:10:03.305" v="2001"/>
          <ac:spMkLst>
            <pc:docMk/>
            <pc:sldMk cId="1373203725" sldId="458"/>
            <ac:spMk id="7" creationId="{8F4522DE-0007-FF53-9736-D38892A7604D}"/>
          </ac:spMkLst>
        </pc:spChg>
        <pc:spChg chg="add del mod">
          <ac:chgData name="Piyus Kedia" userId="02ae6dfbcf425881" providerId="LiveId" clId="{5D9E2936-D289-459D-AE35-4B5DFF7EE0AC}" dt="2023-03-09T11:10:03.305" v="2001"/>
          <ac:spMkLst>
            <pc:docMk/>
            <pc:sldMk cId="1373203725" sldId="458"/>
            <ac:spMk id="10" creationId="{0852905B-BA89-3779-EE7E-62620F26A557}"/>
          </ac:spMkLst>
        </pc:spChg>
        <pc:spChg chg="add del mod">
          <ac:chgData name="Piyus Kedia" userId="02ae6dfbcf425881" providerId="LiveId" clId="{5D9E2936-D289-459D-AE35-4B5DFF7EE0AC}" dt="2023-03-09T11:10:03.305" v="2001"/>
          <ac:spMkLst>
            <pc:docMk/>
            <pc:sldMk cId="1373203725" sldId="458"/>
            <ac:spMk id="11" creationId="{1A720C32-F1A1-10A8-B637-DDF619B0386D}"/>
          </ac:spMkLst>
        </pc:spChg>
        <pc:spChg chg="add del mod">
          <ac:chgData name="Piyus Kedia" userId="02ae6dfbcf425881" providerId="LiveId" clId="{5D9E2936-D289-459D-AE35-4B5DFF7EE0AC}" dt="2023-03-09T11:10:03.305" v="2001"/>
          <ac:spMkLst>
            <pc:docMk/>
            <pc:sldMk cId="1373203725" sldId="458"/>
            <ac:spMk id="12" creationId="{D8820E4D-1307-1299-6E81-80E987F31D8C}"/>
          </ac:spMkLst>
        </pc:spChg>
        <pc:spChg chg="add del mod">
          <ac:chgData name="Piyus Kedia" userId="02ae6dfbcf425881" providerId="LiveId" clId="{5D9E2936-D289-459D-AE35-4B5DFF7EE0AC}" dt="2023-03-09T11:10:03.305" v="2001"/>
          <ac:spMkLst>
            <pc:docMk/>
            <pc:sldMk cId="1373203725" sldId="458"/>
            <ac:spMk id="13" creationId="{D72A30CF-E179-9F76-9C1B-99DAA4B2F505}"/>
          </ac:spMkLst>
        </pc:spChg>
        <pc:spChg chg="del mod">
          <ac:chgData name="Piyus Kedia" userId="02ae6dfbcf425881" providerId="LiveId" clId="{5D9E2936-D289-459D-AE35-4B5DFF7EE0AC}" dt="2023-03-09T11:09:50.873" v="1973" actId="478"/>
          <ac:spMkLst>
            <pc:docMk/>
            <pc:sldMk cId="1373203725" sldId="458"/>
            <ac:spMk id="119" creationId="{BE7350B3-CD1D-B5B5-2D78-85B66E272E58}"/>
          </ac:spMkLst>
        </pc:spChg>
        <pc:spChg chg="del">
          <ac:chgData name="Piyus Kedia" userId="02ae6dfbcf425881" providerId="LiveId" clId="{5D9E2936-D289-459D-AE35-4B5DFF7EE0AC}" dt="2023-03-09T11:09:50.873" v="1973" actId="478"/>
          <ac:spMkLst>
            <pc:docMk/>
            <pc:sldMk cId="1373203725" sldId="458"/>
            <ac:spMk id="121" creationId="{F76EF090-2762-5EE7-15C2-5D730D9485B5}"/>
          </ac:spMkLst>
        </pc:spChg>
        <pc:spChg chg="del">
          <ac:chgData name="Piyus Kedia" userId="02ae6dfbcf425881" providerId="LiveId" clId="{5D9E2936-D289-459D-AE35-4B5DFF7EE0AC}" dt="2023-03-09T11:10:08.163" v="2002" actId="478"/>
          <ac:spMkLst>
            <pc:docMk/>
            <pc:sldMk cId="1373203725" sldId="458"/>
            <ac:spMk id="124" creationId="{DCD315D6-C979-B564-ECD8-977CF0EF4C5F}"/>
          </ac:spMkLst>
        </pc:spChg>
        <pc:spChg chg="del">
          <ac:chgData name="Piyus Kedia" userId="02ae6dfbcf425881" providerId="LiveId" clId="{5D9E2936-D289-459D-AE35-4B5DFF7EE0AC}" dt="2023-03-09T11:09:50.873" v="1973" actId="478"/>
          <ac:spMkLst>
            <pc:docMk/>
            <pc:sldMk cId="1373203725" sldId="458"/>
            <ac:spMk id="125" creationId="{E17437B1-0CE7-C522-0407-FA5BDBDDA59D}"/>
          </ac:spMkLst>
        </pc:spChg>
        <pc:spChg chg="del">
          <ac:chgData name="Piyus Kedia" userId="02ae6dfbcf425881" providerId="LiveId" clId="{5D9E2936-D289-459D-AE35-4B5DFF7EE0AC}" dt="2023-03-09T11:09:50.873" v="1973" actId="478"/>
          <ac:spMkLst>
            <pc:docMk/>
            <pc:sldMk cId="1373203725" sldId="458"/>
            <ac:spMk id="126" creationId="{F9AEA338-A518-042E-B5E0-D7CBC0218A40}"/>
          </ac:spMkLst>
        </pc:spChg>
      </pc:sldChg>
      <pc:sldChg chg="addSp delSp modSp mod">
        <pc:chgData name="Piyus Kedia" userId="02ae6dfbcf425881" providerId="LiveId" clId="{5D9E2936-D289-459D-AE35-4B5DFF7EE0AC}" dt="2023-03-09T11:09:26.217" v="1972" actId="20577"/>
        <pc:sldMkLst>
          <pc:docMk/>
          <pc:sldMk cId="1821255702" sldId="459"/>
        </pc:sldMkLst>
        <pc:spChg chg="add mod">
          <ac:chgData name="Piyus Kedia" userId="02ae6dfbcf425881" providerId="LiveId" clId="{5D9E2936-D289-459D-AE35-4B5DFF7EE0AC}" dt="2023-03-09T11:09:16.122" v="1968"/>
          <ac:spMkLst>
            <pc:docMk/>
            <pc:sldMk cId="1821255702" sldId="459"/>
            <ac:spMk id="7" creationId="{4D76CEB5-A62E-CE9F-1AA2-75DA92FB9DB2}"/>
          </ac:spMkLst>
        </pc:spChg>
        <pc:spChg chg="add mod">
          <ac:chgData name="Piyus Kedia" userId="02ae6dfbcf425881" providerId="LiveId" clId="{5D9E2936-D289-459D-AE35-4B5DFF7EE0AC}" dt="2023-03-09T11:09:16.122" v="1968"/>
          <ac:spMkLst>
            <pc:docMk/>
            <pc:sldMk cId="1821255702" sldId="459"/>
            <ac:spMk id="10" creationId="{DD6C699A-F6C4-2CB7-24E9-3EBF5D256FC6}"/>
          </ac:spMkLst>
        </pc:spChg>
        <pc:spChg chg="add mod">
          <ac:chgData name="Piyus Kedia" userId="02ae6dfbcf425881" providerId="LiveId" clId="{5D9E2936-D289-459D-AE35-4B5DFF7EE0AC}" dt="2023-03-09T11:09:16.122" v="1968"/>
          <ac:spMkLst>
            <pc:docMk/>
            <pc:sldMk cId="1821255702" sldId="459"/>
            <ac:spMk id="11" creationId="{4AFCD8EA-843A-1263-C9C6-AAB6D9D781E1}"/>
          </ac:spMkLst>
        </pc:spChg>
        <pc:spChg chg="add mod">
          <ac:chgData name="Piyus Kedia" userId="02ae6dfbcf425881" providerId="LiveId" clId="{5D9E2936-D289-459D-AE35-4B5DFF7EE0AC}" dt="2023-03-09T11:09:16.122" v="1968"/>
          <ac:spMkLst>
            <pc:docMk/>
            <pc:sldMk cId="1821255702" sldId="459"/>
            <ac:spMk id="12" creationId="{2A992E78-B261-3C91-014B-A81DD2594140}"/>
          </ac:spMkLst>
        </pc:spChg>
        <pc:spChg chg="del">
          <ac:chgData name="Piyus Kedia" userId="02ae6dfbcf425881" providerId="LiveId" clId="{5D9E2936-D289-459D-AE35-4B5DFF7EE0AC}" dt="2023-03-09T11:09:14.940" v="1967" actId="478"/>
          <ac:spMkLst>
            <pc:docMk/>
            <pc:sldMk cId="1821255702" sldId="459"/>
            <ac:spMk id="119" creationId="{BE7350B3-CD1D-B5B5-2D78-85B66E272E58}"/>
          </ac:spMkLst>
        </pc:spChg>
        <pc:spChg chg="del">
          <ac:chgData name="Piyus Kedia" userId="02ae6dfbcf425881" providerId="LiveId" clId="{5D9E2936-D289-459D-AE35-4B5DFF7EE0AC}" dt="2023-03-09T11:09:14.940" v="1967" actId="478"/>
          <ac:spMkLst>
            <pc:docMk/>
            <pc:sldMk cId="1821255702" sldId="459"/>
            <ac:spMk id="121" creationId="{F76EF090-2762-5EE7-15C2-5D730D9485B5}"/>
          </ac:spMkLst>
        </pc:spChg>
        <pc:spChg chg="del">
          <ac:chgData name="Piyus Kedia" userId="02ae6dfbcf425881" providerId="LiveId" clId="{5D9E2936-D289-459D-AE35-4B5DFF7EE0AC}" dt="2023-03-09T11:09:14.940" v="1967" actId="478"/>
          <ac:spMkLst>
            <pc:docMk/>
            <pc:sldMk cId="1821255702" sldId="459"/>
            <ac:spMk id="124" creationId="{DCD315D6-C979-B564-ECD8-977CF0EF4C5F}"/>
          </ac:spMkLst>
        </pc:spChg>
        <pc:spChg chg="mod">
          <ac:chgData name="Piyus Kedia" userId="02ae6dfbcf425881" providerId="LiveId" clId="{5D9E2936-D289-459D-AE35-4B5DFF7EE0AC}" dt="2023-03-09T11:09:26.217" v="1972" actId="20577"/>
          <ac:spMkLst>
            <pc:docMk/>
            <pc:sldMk cId="1821255702" sldId="459"/>
            <ac:spMk id="125" creationId="{E17437B1-0CE7-C522-0407-FA5BDBDDA59D}"/>
          </ac:spMkLst>
        </pc:spChg>
        <pc:spChg chg="del mod">
          <ac:chgData name="Piyus Kedia" userId="02ae6dfbcf425881" providerId="LiveId" clId="{5D9E2936-D289-459D-AE35-4B5DFF7EE0AC}" dt="2023-03-09T11:09:14.940" v="1967" actId="478"/>
          <ac:spMkLst>
            <pc:docMk/>
            <pc:sldMk cId="1821255702" sldId="459"/>
            <ac:spMk id="126" creationId="{F9AEA338-A518-042E-B5E0-D7CBC0218A40}"/>
          </ac:spMkLst>
        </pc:spChg>
      </pc:sldChg>
      <pc:sldChg chg="addSp delSp modSp mod">
        <pc:chgData name="Piyus Kedia" userId="02ae6dfbcf425881" providerId="LiveId" clId="{5D9E2936-D289-459D-AE35-4B5DFF7EE0AC}" dt="2023-03-09T11:09:00.639" v="1965" actId="20577"/>
        <pc:sldMkLst>
          <pc:docMk/>
          <pc:sldMk cId="3287402403" sldId="460"/>
        </pc:sldMkLst>
        <pc:spChg chg="add mod">
          <ac:chgData name="Piyus Kedia" userId="02ae6dfbcf425881" providerId="LiveId" clId="{5D9E2936-D289-459D-AE35-4B5DFF7EE0AC}" dt="2023-03-09T11:08:55.795" v="1963"/>
          <ac:spMkLst>
            <pc:docMk/>
            <pc:sldMk cId="3287402403" sldId="460"/>
            <ac:spMk id="7" creationId="{39610499-0279-05FF-134B-96F3EB11BA1C}"/>
          </ac:spMkLst>
        </pc:spChg>
        <pc:spChg chg="add mod">
          <ac:chgData name="Piyus Kedia" userId="02ae6dfbcf425881" providerId="LiveId" clId="{5D9E2936-D289-459D-AE35-4B5DFF7EE0AC}" dt="2023-03-09T11:08:55.795" v="1963"/>
          <ac:spMkLst>
            <pc:docMk/>
            <pc:sldMk cId="3287402403" sldId="460"/>
            <ac:spMk id="10" creationId="{4124DD52-831D-0ED3-57FE-C80DB88ADAF5}"/>
          </ac:spMkLst>
        </pc:spChg>
        <pc:spChg chg="add mod">
          <ac:chgData name="Piyus Kedia" userId="02ae6dfbcf425881" providerId="LiveId" clId="{5D9E2936-D289-459D-AE35-4B5DFF7EE0AC}" dt="2023-03-09T11:08:55.795" v="1963"/>
          <ac:spMkLst>
            <pc:docMk/>
            <pc:sldMk cId="3287402403" sldId="460"/>
            <ac:spMk id="11" creationId="{0941EAB4-50AF-0A5E-A331-1857E59110CD}"/>
          </ac:spMkLst>
        </pc:spChg>
        <pc:spChg chg="mod">
          <ac:chgData name="Piyus Kedia" userId="02ae6dfbcf425881" providerId="LiveId" clId="{5D9E2936-D289-459D-AE35-4B5DFF7EE0AC}" dt="2023-03-09T11:09:00.639" v="1965" actId="20577"/>
          <ac:spMkLst>
            <pc:docMk/>
            <pc:sldMk cId="3287402403" sldId="460"/>
            <ac:spMk id="119" creationId="{BE7350B3-CD1D-B5B5-2D78-85B66E272E58}"/>
          </ac:spMkLst>
        </pc:spChg>
        <pc:spChg chg="del">
          <ac:chgData name="Piyus Kedia" userId="02ae6dfbcf425881" providerId="LiveId" clId="{5D9E2936-D289-459D-AE35-4B5DFF7EE0AC}" dt="2023-03-09T11:08:54.843" v="1962" actId="478"/>
          <ac:spMkLst>
            <pc:docMk/>
            <pc:sldMk cId="3287402403" sldId="460"/>
            <ac:spMk id="121" creationId="{F76EF090-2762-5EE7-15C2-5D730D9485B5}"/>
          </ac:spMkLst>
        </pc:spChg>
        <pc:spChg chg="del">
          <ac:chgData name="Piyus Kedia" userId="02ae6dfbcf425881" providerId="LiveId" clId="{5D9E2936-D289-459D-AE35-4B5DFF7EE0AC}" dt="2023-03-09T11:08:54.843" v="1962" actId="478"/>
          <ac:spMkLst>
            <pc:docMk/>
            <pc:sldMk cId="3287402403" sldId="460"/>
            <ac:spMk id="124" creationId="{DCD315D6-C979-B564-ECD8-977CF0EF4C5F}"/>
          </ac:spMkLst>
        </pc:spChg>
        <pc:spChg chg="del">
          <ac:chgData name="Piyus Kedia" userId="02ae6dfbcf425881" providerId="LiveId" clId="{5D9E2936-D289-459D-AE35-4B5DFF7EE0AC}" dt="2023-03-09T11:08:54.843" v="1962" actId="478"/>
          <ac:spMkLst>
            <pc:docMk/>
            <pc:sldMk cId="3287402403" sldId="460"/>
            <ac:spMk id="126" creationId="{F9AEA338-A518-042E-B5E0-D7CBC0218A40}"/>
          </ac:spMkLst>
        </pc:spChg>
      </pc:sldChg>
      <pc:sldChg chg="addSp delSp modSp mod">
        <pc:chgData name="Piyus Kedia" userId="02ae6dfbcf425881" providerId="LiveId" clId="{5D9E2936-D289-459D-AE35-4B5DFF7EE0AC}" dt="2023-03-09T11:08:46.625" v="1961"/>
        <pc:sldMkLst>
          <pc:docMk/>
          <pc:sldMk cId="3001446939" sldId="461"/>
        </pc:sldMkLst>
        <pc:spChg chg="add mod">
          <ac:chgData name="Piyus Kedia" userId="02ae6dfbcf425881" providerId="LiveId" clId="{5D9E2936-D289-459D-AE35-4B5DFF7EE0AC}" dt="2023-03-09T11:08:46.625" v="1961"/>
          <ac:spMkLst>
            <pc:docMk/>
            <pc:sldMk cId="3001446939" sldId="461"/>
            <ac:spMk id="7" creationId="{8ED1206C-0E59-A25B-A01C-CBA670C05C98}"/>
          </ac:spMkLst>
        </pc:spChg>
        <pc:spChg chg="add mod">
          <ac:chgData name="Piyus Kedia" userId="02ae6dfbcf425881" providerId="LiveId" clId="{5D9E2936-D289-459D-AE35-4B5DFF7EE0AC}" dt="2023-03-09T11:08:46.625" v="1961"/>
          <ac:spMkLst>
            <pc:docMk/>
            <pc:sldMk cId="3001446939" sldId="461"/>
            <ac:spMk id="10" creationId="{A4E70FD5-0B8E-3E9F-6D67-5FD61E32203B}"/>
          </ac:spMkLst>
        </pc:spChg>
        <pc:spChg chg="add mod">
          <ac:chgData name="Piyus Kedia" userId="02ae6dfbcf425881" providerId="LiveId" clId="{5D9E2936-D289-459D-AE35-4B5DFF7EE0AC}" dt="2023-03-09T11:08:46.625" v="1961"/>
          <ac:spMkLst>
            <pc:docMk/>
            <pc:sldMk cId="3001446939" sldId="461"/>
            <ac:spMk id="11" creationId="{01D804D8-F793-7C9F-B416-319302E3F0E8}"/>
          </ac:spMkLst>
        </pc:spChg>
        <pc:spChg chg="del">
          <ac:chgData name="Piyus Kedia" userId="02ae6dfbcf425881" providerId="LiveId" clId="{5D9E2936-D289-459D-AE35-4B5DFF7EE0AC}" dt="2023-03-09T11:08:45.682" v="1960" actId="478"/>
          <ac:spMkLst>
            <pc:docMk/>
            <pc:sldMk cId="3001446939" sldId="461"/>
            <ac:spMk id="121" creationId="{F76EF090-2762-5EE7-15C2-5D730D9485B5}"/>
          </ac:spMkLst>
        </pc:spChg>
        <pc:spChg chg="del">
          <ac:chgData name="Piyus Kedia" userId="02ae6dfbcf425881" providerId="LiveId" clId="{5D9E2936-D289-459D-AE35-4B5DFF7EE0AC}" dt="2023-03-09T11:08:45.682" v="1960" actId="478"/>
          <ac:spMkLst>
            <pc:docMk/>
            <pc:sldMk cId="3001446939" sldId="461"/>
            <ac:spMk id="124" creationId="{DCD315D6-C979-B564-ECD8-977CF0EF4C5F}"/>
          </ac:spMkLst>
        </pc:spChg>
        <pc:spChg chg="del">
          <ac:chgData name="Piyus Kedia" userId="02ae6dfbcf425881" providerId="LiveId" clId="{5D9E2936-D289-459D-AE35-4B5DFF7EE0AC}" dt="2023-03-09T11:08:45.682" v="1960" actId="478"/>
          <ac:spMkLst>
            <pc:docMk/>
            <pc:sldMk cId="3001446939" sldId="461"/>
            <ac:spMk id="126" creationId="{F9AEA338-A518-042E-B5E0-D7CBC0218A40}"/>
          </ac:spMkLst>
        </pc:spChg>
      </pc:sldChg>
      <pc:sldChg chg="addSp delSp modSp mod">
        <pc:chgData name="Piyus Kedia" userId="02ae6dfbcf425881" providerId="LiveId" clId="{5D9E2936-D289-459D-AE35-4B5DFF7EE0AC}" dt="2023-03-09T11:08:35.577" v="1959"/>
        <pc:sldMkLst>
          <pc:docMk/>
          <pc:sldMk cId="679946393" sldId="462"/>
        </pc:sldMkLst>
        <pc:spChg chg="add mod">
          <ac:chgData name="Piyus Kedia" userId="02ae6dfbcf425881" providerId="LiveId" clId="{5D9E2936-D289-459D-AE35-4B5DFF7EE0AC}" dt="2023-03-09T11:08:35.577" v="1959"/>
          <ac:spMkLst>
            <pc:docMk/>
            <pc:sldMk cId="679946393" sldId="462"/>
            <ac:spMk id="7" creationId="{9919E698-2230-DF15-FDED-F18F0E53452C}"/>
          </ac:spMkLst>
        </pc:spChg>
        <pc:spChg chg="add mod">
          <ac:chgData name="Piyus Kedia" userId="02ae6dfbcf425881" providerId="LiveId" clId="{5D9E2936-D289-459D-AE35-4B5DFF7EE0AC}" dt="2023-03-09T11:08:35.577" v="1959"/>
          <ac:spMkLst>
            <pc:docMk/>
            <pc:sldMk cId="679946393" sldId="462"/>
            <ac:spMk id="9" creationId="{6D005198-D2BE-24B0-3BEF-04EE31572736}"/>
          </ac:spMkLst>
        </pc:spChg>
        <pc:spChg chg="add mod">
          <ac:chgData name="Piyus Kedia" userId="02ae6dfbcf425881" providerId="LiveId" clId="{5D9E2936-D289-459D-AE35-4B5DFF7EE0AC}" dt="2023-03-09T11:08:35.577" v="1959"/>
          <ac:spMkLst>
            <pc:docMk/>
            <pc:sldMk cId="679946393" sldId="462"/>
            <ac:spMk id="10" creationId="{71AD4966-070F-71C6-0698-B6A31933EB45}"/>
          </ac:spMkLst>
        </pc:spChg>
        <pc:spChg chg="del">
          <ac:chgData name="Piyus Kedia" userId="02ae6dfbcf425881" providerId="LiveId" clId="{5D9E2936-D289-459D-AE35-4B5DFF7EE0AC}" dt="2023-03-09T11:08:34.556" v="1958" actId="478"/>
          <ac:spMkLst>
            <pc:docMk/>
            <pc:sldMk cId="679946393" sldId="462"/>
            <ac:spMk id="121" creationId="{F76EF090-2762-5EE7-15C2-5D730D9485B5}"/>
          </ac:spMkLst>
        </pc:spChg>
        <pc:spChg chg="del">
          <ac:chgData name="Piyus Kedia" userId="02ae6dfbcf425881" providerId="LiveId" clId="{5D9E2936-D289-459D-AE35-4B5DFF7EE0AC}" dt="2023-03-09T11:08:34.556" v="1958" actId="478"/>
          <ac:spMkLst>
            <pc:docMk/>
            <pc:sldMk cId="679946393" sldId="462"/>
            <ac:spMk id="124" creationId="{DCD315D6-C979-B564-ECD8-977CF0EF4C5F}"/>
          </ac:spMkLst>
        </pc:spChg>
        <pc:spChg chg="del">
          <ac:chgData name="Piyus Kedia" userId="02ae6dfbcf425881" providerId="LiveId" clId="{5D9E2936-D289-459D-AE35-4B5DFF7EE0AC}" dt="2023-03-09T11:08:34.556" v="1958" actId="478"/>
          <ac:spMkLst>
            <pc:docMk/>
            <pc:sldMk cId="679946393" sldId="462"/>
            <ac:spMk id="126" creationId="{F9AEA338-A518-042E-B5E0-D7CBC0218A40}"/>
          </ac:spMkLst>
        </pc:spChg>
      </pc:sldChg>
      <pc:sldChg chg="addSp delSp modSp mod">
        <pc:chgData name="Piyus Kedia" userId="02ae6dfbcf425881" providerId="LiveId" clId="{5D9E2936-D289-459D-AE35-4B5DFF7EE0AC}" dt="2023-03-09T11:08:17.922" v="1957"/>
        <pc:sldMkLst>
          <pc:docMk/>
          <pc:sldMk cId="2705256849" sldId="463"/>
        </pc:sldMkLst>
        <pc:spChg chg="add mod">
          <ac:chgData name="Piyus Kedia" userId="02ae6dfbcf425881" providerId="LiveId" clId="{5D9E2936-D289-459D-AE35-4B5DFF7EE0AC}" dt="2023-03-09T11:08:17.922" v="1957"/>
          <ac:spMkLst>
            <pc:docMk/>
            <pc:sldMk cId="2705256849" sldId="463"/>
            <ac:spMk id="7" creationId="{4B097080-9F31-6F30-D126-4574FA5C5D9A}"/>
          </ac:spMkLst>
        </pc:spChg>
        <pc:spChg chg="add mod">
          <ac:chgData name="Piyus Kedia" userId="02ae6dfbcf425881" providerId="LiveId" clId="{5D9E2936-D289-459D-AE35-4B5DFF7EE0AC}" dt="2023-03-09T11:08:17.922" v="1957"/>
          <ac:spMkLst>
            <pc:docMk/>
            <pc:sldMk cId="2705256849" sldId="463"/>
            <ac:spMk id="9" creationId="{D98A6A0D-7CA7-4E1D-5F06-C7E844270303}"/>
          </ac:spMkLst>
        </pc:spChg>
        <pc:spChg chg="add mod">
          <ac:chgData name="Piyus Kedia" userId="02ae6dfbcf425881" providerId="LiveId" clId="{5D9E2936-D289-459D-AE35-4B5DFF7EE0AC}" dt="2023-03-09T11:08:17.922" v="1957"/>
          <ac:spMkLst>
            <pc:docMk/>
            <pc:sldMk cId="2705256849" sldId="463"/>
            <ac:spMk id="10" creationId="{5B2012D5-A240-BA0B-3CE6-5DAB84FA0BF7}"/>
          </ac:spMkLst>
        </pc:spChg>
        <pc:spChg chg="del">
          <ac:chgData name="Piyus Kedia" userId="02ae6dfbcf425881" providerId="LiveId" clId="{5D9E2936-D289-459D-AE35-4B5DFF7EE0AC}" dt="2023-03-09T11:08:17.010" v="1956" actId="478"/>
          <ac:spMkLst>
            <pc:docMk/>
            <pc:sldMk cId="2705256849" sldId="463"/>
            <ac:spMk id="121" creationId="{F76EF090-2762-5EE7-15C2-5D730D9485B5}"/>
          </ac:spMkLst>
        </pc:spChg>
        <pc:spChg chg="del">
          <ac:chgData name="Piyus Kedia" userId="02ae6dfbcf425881" providerId="LiveId" clId="{5D9E2936-D289-459D-AE35-4B5DFF7EE0AC}" dt="2023-03-09T11:08:17.010" v="1956" actId="478"/>
          <ac:spMkLst>
            <pc:docMk/>
            <pc:sldMk cId="2705256849" sldId="463"/>
            <ac:spMk id="124" creationId="{DCD315D6-C979-B564-ECD8-977CF0EF4C5F}"/>
          </ac:spMkLst>
        </pc:spChg>
        <pc:spChg chg="del">
          <ac:chgData name="Piyus Kedia" userId="02ae6dfbcf425881" providerId="LiveId" clId="{5D9E2936-D289-459D-AE35-4B5DFF7EE0AC}" dt="2023-03-09T11:08:17.010" v="1956" actId="478"/>
          <ac:spMkLst>
            <pc:docMk/>
            <pc:sldMk cId="2705256849" sldId="463"/>
            <ac:spMk id="126" creationId="{F9AEA338-A518-042E-B5E0-D7CBC0218A40}"/>
          </ac:spMkLst>
        </pc:spChg>
      </pc:sldChg>
      <pc:sldChg chg="addSp delSp modSp mod">
        <pc:chgData name="Piyus Kedia" userId="02ae6dfbcf425881" providerId="LiveId" clId="{5D9E2936-D289-459D-AE35-4B5DFF7EE0AC}" dt="2023-03-09T11:07:51.532" v="1953" actId="20577"/>
        <pc:sldMkLst>
          <pc:docMk/>
          <pc:sldMk cId="3617198133" sldId="464"/>
        </pc:sldMkLst>
        <pc:spChg chg="add mod">
          <ac:chgData name="Piyus Kedia" userId="02ae6dfbcf425881" providerId="LiveId" clId="{5D9E2936-D289-459D-AE35-4B5DFF7EE0AC}" dt="2023-03-09T11:07:32.438" v="1949"/>
          <ac:spMkLst>
            <pc:docMk/>
            <pc:sldMk cId="3617198133" sldId="464"/>
            <ac:spMk id="7" creationId="{2ECF60E5-785E-7BB3-5F91-5E38D68729D8}"/>
          </ac:spMkLst>
        </pc:spChg>
        <pc:spChg chg="add mod">
          <ac:chgData name="Piyus Kedia" userId="02ae6dfbcf425881" providerId="LiveId" clId="{5D9E2936-D289-459D-AE35-4B5DFF7EE0AC}" dt="2023-03-09T11:07:32.438" v="1949"/>
          <ac:spMkLst>
            <pc:docMk/>
            <pc:sldMk cId="3617198133" sldId="464"/>
            <ac:spMk id="8" creationId="{D3C681A9-CA17-E2E6-9D90-8059B3870A22}"/>
          </ac:spMkLst>
        </pc:spChg>
        <pc:spChg chg="del">
          <ac:chgData name="Piyus Kedia" userId="02ae6dfbcf425881" providerId="LiveId" clId="{5D9E2936-D289-459D-AE35-4B5DFF7EE0AC}" dt="2023-03-09T11:07:31.032" v="1948" actId="478"/>
          <ac:spMkLst>
            <pc:docMk/>
            <pc:sldMk cId="3617198133" sldId="464"/>
            <ac:spMk id="121" creationId="{F76EF090-2762-5EE7-15C2-5D730D9485B5}"/>
          </ac:spMkLst>
        </pc:spChg>
        <pc:spChg chg="del">
          <ac:chgData name="Piyus Kedia" userId="02ae6dfbcf425881" providerId="LiveId" clId="{5D9E2936-D289-459D-AE35-4B5DFF7EE0AC}" dt="2023-03-09T11:07:31.032" v="1948" actId="478"/>
          <ac:spMkLst>
            <pc:docMk/>
            <pc:sldMk cId="3617198133" sldId="464"/>
            <ac:spMk id="124" creationId="{DCD315D6-C979-B564-ECD8-977CF0EF4C5F}"/>
          </ac:spMkLst>
        </pc:spChg>
        <pc:spChg chg="mod">
          <ac:chgData name="Piyus Kedia" userId="02ae6dfbcf425881" providerId="LiveId" clId="{5D9E2936-D289-459D-AE35-4B5DFF7EE0AC}" dt="2023-03-09T11:07:51.532" v="1953" actId="20577"/>
          <ac:spMkLst>
            <pc:docMk/>
            <pc:sldMk cId="3617198133" sldId="464"/>
            <ac:spMk id="126" creationId="{F9AEA338-A518-042E-B5E0-D7CBC0218A40}"/>
          </ac:spMkLst>
        </pc:spChg>
      </pc:sldChg>
      <pc:sldChg chg="addSp delSp modSp mod">
        <pc:chgData name="Piyus Kedia" userId="02ae6dfbcf425881" providerId="LiveId" clId="{5D9E2936-D289-459D-AE35-4B5DFF7EE0AC}" dt="2023-03-09T11:07:18.290" v="1947"/>
        <pc:sldMkLst>
          <pc:docMk/>
          <pc:sldMk cId="1110025865" sldId="465"/>
        </pc:sldMkLst>
        <pc:spChg chg="add mod">
          <ac:chgData name="Piyus Kedia" userId="02ae6dfbcf425881" providerId="LiveId" clId="{5D9E2936-D289-459D-AE35-4B5DFF7EE0AC}" dt="2023-03-09T11:07:18.290" v="1947"/>
          <ac:spMkLst>
            <pc:docMk/>
            <pc:sldMk cId="1110025865" sldId="465"/>
            <ac:spMk id="7" creationId="{94E1526D-003B-B4A8-F1DC-B6468977571C}"/>
          </ac:spMkLst>
        </pc:spChg>
        <pc:spChg chg="add mod">
          <ac:chgData name="Piyus Kedia" userId="02ae6dfbcf425881" providerId="LiveId" clId="{5D9E2936-D289-459D-AE35-4B5DFF7EE0AC}" dt="2023-03-09T11:07:18.290" v="1947"/>
          <ac:spMkLst>
            <pc:docMk/>
            <pc:sldMk cId="1110025865" sldId="465"/>
            <ac:spMk id="8" creationId="{22FDB433-D4B7-F4B4-A2E5-302DFFC8CDE0}"/>
          </ac:spMkLst>
        </pc:spChg>
        <pc:spChg chg="del">
          <ac:chgData name="Piyus Kedia" userId="02ae6dfbcf425881" providerId="LiveId" clId="{5D9E2936-D289-459D-AE35-4B5DFF7EE0AC}" dt="2023-03-09T11:07:17.260" v="1946" actId="478"/>
          <ac:spMkLst>
            <pc:docMk/>
            <pc:sldMk cId="1110025865" sldId="465"/>
            <ac:spMk id="121" creationId="{F76EF090-2762-5EE7-15C2-5D730D9485B5}"/>
          </ac:spMkLst>
        </pc:spChg>
        <pc:spChg chg="del">
          <ac:chgData name="Piyus Kedia" userId="02ae6dfbcf425881" providerId="LiveId" clId="{5D9E2936-D289-459D-AE35-4B5DFF7EE0AC}" dt="2023-03-09T11:07:17.260" v="1946" actId="478"/>
          <ac:spMkLst>
            <pc:docMk/>
            <pc:sldMk cId="1110025865" sldId="465"/>
            <ac:spMk id="124" creationId="{DCD315D6-C979-B564-ECD8-977CF0EF4C5F}"/>
          </ac:spMkLst>
        </pc:spChg>
      </pc:sldChg>
      <pc:sldChg chg="modSp mod">
        <pc:chgData name="Piyus Kedia" userId="02ae6dfbcf425881" providerId="LiveId" clId="{5D9E2936-D289-459D-AE35-4B5DFF7EE0AC}" dt="2023-03-09T11:06:54.539" v="1945" actId="20577"/>
        <pc:sldMkLst>
          <pc:docMk/>
          <pc:sldMk cId="1223703982" sldId="466"/>
        </pc:sldMkLst>
        <pc:spChg chg="mod">
          <ac:chgData name="Piyus Kedia" userId="02ae6dfbcf425881" providerId="LiveId" clId="{5D9E2936-D289-459D-AE35-4B5DFF7EE0AC}" dt="2023-03-09T11:06:54.539" v="1945" actId="20577"/>
          <ac:spMkLst>
            <pc:docMk/>
            <pc:sldMk cId="1223703982" sldId="466"/>
            <ac:spMk id="8" creationId="{F04C3BF5-E461-8F90-F65C-710F2E94FF14}"/>
          </ac:spMkLst>
        </pc:spChg>
        <pc:spChg chg="mod">
          <ac:chgData name="Piyus Kedia" userId="02ae6dfbcf425881" providerId="LiveId" clId="{5D9E2936-D289-459D-AE35-4B5DFF7EE0AC}" dt="2023-03-09T11:06:47.082" v="1941" actId="20577"/>
          <ac:spMkLst>
            <pc:docMk/>
            <pc:sldMk cId="1223703982" sldId="466"/>
            <ac:spMk id="121" creationId="{F76EF090-2762-5EE7-15C2-5D730D9485B5}"/>
          </ac:spMkLst>
        </pc:spChg>
      </pc:sldChg>
      <pc:sldChg chg="modSp mod">
        <pc:chgData name="Piyus Kedia" userId="02ae6dfbcf425881" providerId="LiveId" clId="{5D9E2936-D289-459D-AE35-4B5DFF7EE0AC}" dt="2023-03-09T11:06:28.094" v="1933" actId="20577"/>
        <pc:sldMkLst>
          <pc:docMk/>
          <pc:sldMk cId="3899109691" sldId="467"/>
        </pc:sldMkLst>
        <pc:spChg chg="mod">
          <ac:chgData name="Piyus Kedia" userId="02ae6dfbcf425881" providerId="LiveId" clId="{5D9E2936-D289-459D-AE35-4B5DFF7EE0AC}" dt="2023-03-09T11:06:28.094" v="1933" actId="20577"/>
          <ac:spMkLst>
            <pc:docMk/>
            <pc:sldMk cId="3899109691" sldId="467"/>
            <ac:spMk id="121" creationId="{F76EF090-2762-5EE7-15C2-5D730D9485B5}"/>
          </ac:spMkLst>
        </pc:spChg>
      </pc:sldChg>
      <pc:sldChg chg="modSp mod">
        <pc:chgData name="Piyus Kedia" userId="02ae6dfbcf425881" providerId="LiveId" clId="{5D9E2936-D289-459D-AE35-4B5DFF7EE0AC}" dt="2023-03-09T11:06:41.240" v="1939" actId="20577"/>
        <pc:sldMkLst>
          <pc:docMk/>
          <pc:sldMk cId="353530482" sldId="475"/>
        </pc:sldMkLst>
        <pc:spChg chg="mod">
          <ac:chgData name="Piyus Kedia" userId="02ae6dfbcf425881" providerId="LiveId" clId="{5D9E2936-D289-459D-AE35-4B5DFF7EE0AC}" dt="2023-03-09T11:06:34.967" v="1935" actId="20577"/>
          <ac:spMkLst>
            <pc:docMk/>
            <pc:sldMk cId="353530482" sldId="475"/>
            <ac:spMk id="121" creationId="{F76EF090-2762-5EE7-15C2-5D730D9485B5}"/>
          </ac:spMkLst>
        </pc:spChg>
        <pc:spChg chg="mod">
          <ac:chgData name="Piyus Kedia" userId="02ae6dfbcf425881" providerId="LiveId" clId="{5D9E2936-D289-459D-AE35-4B5DFF7EE0AC}" dt="2023-03-09T11:06:41.240" v="1939" actId="20577"/>
          <ac:spMkLst>
            <pc:docMk/>
            <pc:sldMk cId="353530482" sldId="475"/>
            <ac:spMk id="124" creationId="{DCD315D6-C979-B564-ECD8-977CF0EF4C5F}"/>
          </ac:spMkLst>
        </pc:spChg>
      </pc:sldChg>
      <pc:sldChg chg="addSp delSp modSp mod">
        <pc:chgData name="Piyus Kedia" userId="02ae6dfbcf425881" providerId="LiveId" clId="{5D9E2936-D289-459D-AE35-4B5DFF7EE0AC}" dt="2023-03-09T11:08:05.534" v="1955"/>
        <pc:sldMkLst>
          <pc:docMk/>
          <pc:sldMk cId="1327034315" sldId="476"/>
        </pc:sldMkLst>
        <pc:spChg chg="add mod">
          <ac:chgData name="Piyus Kedia" userId="02ae6dfbcf425881" providerId="LiveId" clId="{5D9E2936-D289-459D-AE35-4B5DFF7EE0AC}" dt="2023-03-09T11:08:05.534" v="1955"/>
          <ac:spMkLst>
            <pc:docMk/>
            <pc:sldMk cId="1327034315" sldId="476"/>
            <ac:spMk id="7" creationId="{6F896C5D-2952-8B0E-3D3D-A1326CC66D73}"/>
          </ac:spMkLst>
        </pc:spChg>
        <pc:spChg chg="add mod">
          <ac:chgData name="Piyus Kedia" userId="02ae6dfbcf425881" providerId="LiveId" clId="{5D9E2936-D289-459D-AE35-4B5DFF7EE0AC}" dt="2023-03-09T11:08:05.534" v="1955"/>
          <ac:spMkLst>
            <pc:docMk/>
            <pc:sldMk cId="1327034315" sldId="476"/>
            <ac:spMk id="8" creationId="{3CE4FC72-EC11-CE75-0B73-F70652E62801}"/>
          </ac:spMkLst>
        </pc:spChg>
        <pc:spChg chg="add mod">
          <ac:chgData name="Piyus Kedia" userId="02ae6dfbcf425881" providerId="LiveId" clId="{5D9E2936-D289-459D-AE35-4B5DFF7EE0AC}" dt="2023-03-09T11:08:05.534" v="1955"/>
          <ac:spMkLst>
            <pc:docMk/>
            <pc:sldMk cId="1327034315" sldId="476"/>
            <ac:spMk id="9" creationId="{C648E88F-0C7E-67FA-B6BD-124017D17E87}"/>
          </ac:spMkLst>
        </pc:spChg>
        <pc:spChg chg="del">
          <ac:chgData name="Piyus Kedia" userId="02ae6dfbcf425881" providerId="LiveId" clId="{5D9E2936-D289-459D-AE35-4B5DFF7EE0AC}" dt="2023-03-09T11:08:04.523" v="1954" actId="478"/>
          <ac:spMkLst>
            <pc:docMk/>
            <pc:sldMk cId="1327034315" sldId="476"/>
            <ac:spMk id="121" creationId="{F76EF090-2762-5EE7-15C2-5D730D9485B5}"/>
          </ac:spMkLst>
        </pc:spChg>
        <pc:spChg chg="del">
          <ac:chgData name="Piyus Kedia" userId="02ae6dfbcf425881" providerId="LiveId" clId="{5D9E2936-D289-459D-AE35-4B5DFF7EE0AC}" dt="2023-03-09T11:08:04.523" v="1954" actId="478"/>
          <ac:spMkLst>
            <pc:docMk/>
            <pc:sldMk cId="1327034315" sldId="476"/>
            <ac:spMk id="124" creationId="{DCD315D6-C979-B564-ECD8-977CF0EF4C5F}"/>
          </ac:spMkLst>
        </pc:spChg>
        <pc:spChg chg="del">
          <ac:chgData name="Piyus Kedia" userId="02ae6dfbcf425881" providerId="LiveId" clId="{5D9E2936-D289-459D-AE35-4B5DFF7EE0AC}" dt="2023-03-09T11:08:04.523" v="1954" actId="478"/>
          <ac:spMkLst>
            <pc:docMk/>
            <pc:sldMk cId="1327034315" sldId="476"/>
            <ac:spMk id="126" creationId="{F9AEA338-A518-042E-B5E0-D7CBC0218A40}"/>
          </ac:spMkLst>
        </pc:spChg>
      </pc:sldChg>
      <pc:sldChg chg="del">
        <pc:chgData name="Piyus Kedia" userId="02ae6dfbcf425881" providerId="LiveId" clId="{5D9E2936-D289-459D-AE35-4B5DFF7EE0AC}" dt="2023-03-09T10:31:46.978" v="66" actId="47"/>
        <pc:sldMkLst>
          <pc:docMk/>
          <pc:sldMk cId="2595624589" sldId="477"/>
        </pc:sldMkLst>
      </pc:sldChg>
      <pc:sldChg chg="del">
        <pc:chgData name="Piyus Kedia" userId="02ae6dfbcf425881" providerId="LiveId" clId="{5D9E2936-D289-459D-AE35-4B5DFF7EE0AC}" dt="2023-03-09T10:31:52.486" v="86" actId="47"/>
        <pc:sldMkLst>
          <pc:docMk/>
          <pc:sldMk cId="3119261631" sldId="478"/>
        </pc:sldMkLst>
      </pc:sldChg>
      <pc:sldChg chg="del">
        <pc:chgData name="Piyus Kedia" userId="02ae6dfbcf425881" providerId="LiveId" clId="{5D9E2936-D289-459D-AE35-4B5DFF7EE0AC}" dt="2023-03-09T10:31:55.399" v="97" actId="47"/>
        <pc:sldMkLst>
          <pc:docMk/>
          <pc:sldMk cId="1981600702" sldId="479"/>
        </pc:sldMkLst>
      </pc:sldChg>
      <pc:sldChg chg="modSp mod">
        <pc:chgData name="Piyus Kedia" userId="02ae6dfbcf425881" providerId="LiveId" clId="{5D9E2936-D289-459D-AE35-4B5DFF7EE0AC}" dt="2023-03-09T10:35:34.121" v="134" actId="20577"/>
        <pc:sldMkLst>
          <pc:docMk/>
          <pc:sldMk cId="1206762824" sldId="481"/>
        </pc:sldMkLst>
        <pc:spChg chg="mod">
          <ac:chgData name="Piyus Kedia" userId="02ae6dfbcf425881" providerId="LiveId" clId="{5D9E2936-D289-459D-AE35-4B5DFF7EE0AC}" dt="2023-03-09T10:35:34.121" v="134" actId="20577"/>
          <ac:spMkLst>
            <pc:docMk/>
            <pc:sldMk cId="1206762824" sldId="481"/>
            <ac:spMk id="2" creationId="{7F0B0046-DAD1-3961-EE2A-A296D2DCA157}"/>
          </ac:spMkLst>
        </pc:spChg>
      </pc:sldChg>
      <pc:sldChg chg="addSp modSp mod">
        <pc:chgData name="Piyus Kedia" userId="02ae6dfbcf425881" providerId="LiveId" clId="{5D9E2936-D289-459D-AE35-4B5DFF7EE0AC}" dt="2023-03-10T05:15:11.418" v="14360"/>
        <pc:sldMkLst>
          <pc:docMk/>
          <pc:sldMk cId="2068346223" sldId="482"/>
        </pc:sldMkLst>
        <pc:spChg chg="mod">
          <ac:chgData name="Piyus Kedia" userId="02ae6dfbcf425881" providerId="LiveId" clId="{5D9E2936-D289-459D-AE35-4B5DFF7EE0AC}" dt="2023-03-09T12:38:47.281" v="3117" actId="20577"/>
          <ac:spMkLst>
            <pc:docMk/>
            <pc:sldMk cId="2068346223" sldId="482"/>
            <ac:spMk id="3" creationId="{45130C9E-53A2-4ACD-B9A5-3B94FFE5746E}"/>
          </ac:spMkLst>
        </pc:spChg>
        <pc:inkChg chg="add">
          <ac:chgData name="Piyus Kedia" userId="02ae6dfbcf425881" providerId="LiveId" clId="{5D9E2936-D289-459D-AE35-4B5DFF7EE0AC}" dt="2023-03-10T05:15:11.418" v="14360"/>
          <ac:inkMkLst>
            <pc:docMk/>
            <pc:sldMk cId="2068346223" sldId="482"/>
            <ac:inkMk id="4" creationId="{3A0C4A2C-D6FE-C15E-2FE4-14F5717EC6A0}"/>
          </ac:inkMkLst>
        </pc:inkChg>
      </pc:sldChg>
      <pc:sldChg chg="del">
        <pc:chgData name="Piyus Kedia" userId="02ae6dfbcf425881" providerId="LiveId" clId="{5D9E2936-D289-459D-AE35-4B5DFF7EE0AC}" dt="2023-03-09T12:39:56.368" v="3118" actId="47"/>
        <pc:sldMkLst>
          <pc:docMk/>
          <pc:sldMk cId="770899867" sldId="485"/>
        </pc:sldMkLst>
      </pc:sldChg>
      <pc:sldChg chg="modSp mod">
        <pc:chgData name="Piyus Kedia" userId="02ae6dfbcf425881" providerId="LiveId" clId="{5D9E2936-D289-459D-AE35-4B5DFF7EE0AC}" dt="2023-03-09T14:32:52.456" v="6677" actId="313"/>
        <pc:sldMkLst>
          <pc:docMk/>
          <pc:sldMk cId="1903315900" sldId="486"/>
        </pc:sldMkLst>
        <pc:spChg chg="mod">
          <ac:chgData name="Piyus Kedia" userId="02ae6dfbcf425881" providerId="LiveId" clId="{5D9E2936-D289-459D-AE35-4B5DFF7EE0AC}" dt="2023-03-09T14:32:52.456" v="6677" actId="313"/>
          <ac:spMkLst>
            <pc:docMk/>
            <pc:sldMk cId="1903315900" sldId="486"/>
            <ac:spMk id="2" creationId="{D22AED82-1530-CC9D-CD1E-D1E13389957D}"/>
          </ac:spMkLst>
        </pc:spChg>
      </pc:sldChg>
      <pc:sldChg chg="addSp">
        <pc:chgData name="Piyus Kedia" userId="02ae6dfbcf425881" providerId="LiveId" clId="{5D9E2936-D289-459D-AE35-4B5DFF7EE0AC}" dt="2023-03-10T05:15:11.418" v="14360"/>
        <pc:sldMkLst>
          <pc:docMk/>
          <pc:sldMk cId="3837621557" sldId="494"/>
        </pc:sldMkLst>
        <pc:inkChg chg="add">
          <ac:chgData name="Piyus Kedia" userId="02ae6dfbcf425881" providerId="LiveId" clId="{5D9E2936-D289-459D-AE35-4B5DFF7EE0AC}" dt="2023-03-10T05:15:11.418" v="14360"/>
          <ac:inkMkLst>
            <pc:docMk/>
            <pc:sldMk cId="3837621557" sldId="494"/>
            <ac:inkMk id="3" creationId="{37E7B62A-FB18-DAF8-10DF-969E0CF3861D}"/>
          </ac:inkMkLst>
        </pc:inkChg>
      </pc:sldChg>
      <pc:sldChg chg="del">
        <pc:chgData name="Piyus Kedia" userId="02ae6dfbcf425881" providerId="LiveId" clId="{5D9E2936-D289-459D-AE35-4B5DFF7EE0AC}" dt="2023-03-09T10:31:40.234" v="49" actId="47"/>
        <pc:sldMkLst>
          <pc:docMk/>
          <pc:sldMk cId="2137174153" sldId="501"/>
        </pc:sldMkLst>
      </pc:sldChg>
      <pc:sldChg chg="del">
        <pc:chgData name="Piyus Kedia" userId="02ae6dfbcf425881" providerId="LiveId" clId="{5D9E2936-D289-459D-AE35-4B5DFF7EE0AC}" dt="2023-03-09T10:31:41.879" v="54" actId="47"/>
        <pc:sldMkLst>
          <pc:docMk/>
          <pc:sldMk cId="4165923678" sldId="502"/>
        </pc:sldMkLst>
      </pc:sldChg>
      <pc:sldChg chg="del">
        <pc:chgData name="Piyus Kedia" userId="02ae6dfbcf425881" providerId="LiveId" clId="{5D9E2936-D289-459D-AE35-4B5DFF7EE0AC}" dt="2023-03-09T10:31:47.642" v="69" actId="47"/>
        <pc:sldMkLst>
          <pc:docMk/>
          <pc:sldMk cId="2842975143" sldId="503"/>
        </pc:sldMkLst>
      </pc:sldChg>
      <pc:sldChg chg="del">
        <pc:chgData name="Piyus Kedia" userId="02ae6dfbcf425881" providerId="LiveId" clId="{5D9E2936-D289-459D-AE35-4B5DFF7EE0AC}" dt="2023-03-09T10:31:50.867" v="81" actId="47"/>
        <pc:sldMkLst>
          <pc:docMk/>
          <pc:sldMk cId="1612945269" sldId="504"/>
        </pc:sldMkLst>
      </pc:sldChg>
      <pc:sldChg chg="new del">
        <pc:chgData name="Piyus Kedia" userId="02ae6dfbcf425881" providerId="LiveId" clId="{5D9E2936-D289-459D-AE35-4B5DFF7EE0AC}" dt="2023-03-09T10:34:42.828" v="110" actId="47"/>
        <pc:sldMkLst>
          <pc:docMk/>
          <pc:sldMk cId="766205408" sldId="506"/>
        </pc:sldMkLst>
      </pc:sldChg>
      <pc:sldChg chg="del">
        <pc:chgData name="Piyus Kedia" userId="02ae6dfbcf425881" providerId="LiveId" clId="{5D9E2936-D289-459D-AE35-4B5DFF7EE0AC}" dt="2023-03-09T10:31:28.556" v="3" actId="47"/>
        <pc:sldMkLst>
          <pc:docMk/>
          <pc:sldMk cId="1620942276" sldId="506"/>
        </pc:sldMkLst>
      </pc:sldChg>
      <pc:sldChg chg="modSp new mod">
        <pc:chgData name="Piyus Kedia" userId="02ae6dfbcf425881" providerId="LiveId" clId="{5D9E2936-D289-459D-AE35-4B5DFF7EE0AC}" dt="2023-03-09T10:35:56.962" v="150" actId="20577"/>
        <pc:sldMkLst>
          <pc:docMk/>
          <pc:sldMk cId="4281080225" sldId="506"/>
        </pc:sldMkLst>
        <pc:spChg chg="mod">
          <ac:chgData name="Piyus Kedia" userId="02ae6dfbcf425881" providerId="LiveId" clId="{5D9E2936-D289-459D-AE35-4B5DFF7EE0AC}" dt="2023-03-09T10:35:56.962" v="150" actId="20577"/>
          <ac:spMkLst>
            <pc:docMk/>
            <pc:sldMk cId="4281080225" sldId="506"/>
            <ac:spMk id="2" creationId="{A7E0C1D2-3448-7FD8-4432-A6D78D070EB2}"/>
          </ac:spMkLst>
        </pc:spChg>
      </pc:sldChg>
      <pc:sldChg chg="modSp add del mod">
        <pc:chgData name="Piyus Kedia" userId="02ae6dfbcf425881" providerId="LiveId" clId="{5D9E2936-D289-459D-AE35-4B5DFF7EE0AC}" dt="2023-03-09T12:31:56.950" v="3030" actId="47"/>
        <pc:sldMkLst>
          <pc:docMk/>
          <pc:sldMk cId="2105713096" sldId="507"/>
        </pc:sldMkLst>
        <pc:spChg chg="mod">
          <ac:chgData name="Piyus Kedia" userId="02ae6dfbcf425881" providerId="LiveId" clId="{5D9E2936-D289-459D-AE35-4B5DFF7EE0AC}" dt="2023-03-09T10:48:51.619" v="633" actId="20577"/>
          <ac:spMkLst>
            <pc:docMk/>
            <pc:sldMk cId="2105713096" sldId="507"/>
            <ac:spMk id="3" creationId="{354B5D26-EE6D-CB31-E7D3-DC3E65AC02D4}"/>
          </ac:spMkLst>
        </pc:spChg>
        <pc:spChg chg="mod">
          <ac:chgData name="Piyus Kedia" userId="02ae6dfbcf425881" providerId="LiveId" clId="{5D9E2936-D289-459D-AE35-4B5DFF7EE0AC}" dt="2023-03-09T10:46:07.664" v="631" actId="20577"/>
          <ac:spMkLst>
            <pc:docMk/>
            <pc:sldMk cId="2105713096" sldId="507"/>
            <ac:spMk id="5" creationId="{10DE13D4-4EC2-4AAF-910C-65254301F1F0}"/>
          </ac:spMkLst>
        </pc:spChg>
      </pc:sldChg>
      <pc:sldChg chg="addSp delSp modSp add del mod">
        <pc:chgData name="Piyus Kedia" userId="02ae6dfbcf425881" providerId="LiveId" clId="{5D9E2936-D289-459D-AE35-4B5DFF7EE0AC}" dt="2023-03-09T12:31:53.021" v="3029" actId="47"/>
        <pc:sldMkLst>
          <pc:docMk/>
          <pc:sldMk cId="3317012924" sldId="508"/>
        </pc:sldMkLst>
        <pc:spChg chg="mod">
          <ac:chgData name="Piyus Kedia" userId="02ae6dfbcf425881" providerId="LiveId" clId="{5D9E2936-D289-459D-AE35-4B5DFF7EE0AC}" dt="2023-03-09T10:48:55.762" v="634" actId="20577"/>
          <ac:spMkLst>
            <pc:docMk/>
            <pc:sldMk cId="3317012924" sldId="508"/>
            <ac:spMk id="3" creationId="{354B5D26-EE6D-CB31-E7D3-DC3E65AC02D4}"/>
          </ac:spMkLst>
        </pc:spChg>
        <pc:spChg chg="add mod">
          <ac:chgData name="Piyus Kedia" userId="02ae6dfbcf425881" providerId="LiveId" clId="{5D9E2936-D289-459D-AE35-4B5DFF7EE0AC}" dt="2023-03-09T10:48:42.685" v="632" actId="20577"/>
          <ac:spMkLst>
            <pc:docMk/>
            <pc:sldMk cId="3317012924" sldId="508"/>
            <ac:spMk id="4" creationId="{0EF8B99B-DBFA-ED42-F6EF-463C4A25D1D9}"/>
          </ac:spMkLst>
        </pc:spChg>
        <pc:spChg chg="del">
          <ac:chgData name="Piyus Kedia" userId="02ae6dfbcf425881" providerId="LiveId" clId="{5D9E2936-D289-459D-AE35-4B5DFF7EE0AC}" dt="2023-03-09T10:44:52.272" v="621" actId="478"/>
          <ac:spMkLst>
            <pc:docMk/>
            <pc:sldMk cId="3317012924" sldId="508"/>
            <ac:spMk id="5" creationId="{10DE13D4-4EC2-4AAF-910C-65254301F1F0}"/>
          </ac:spMkLst>
        </pc:spChg>
      </pc:sldChg>
      <pc:sldChg chg="add del">
        <pc:chgData name="Piyus Kedia" userId="02ae6dfbcf425881" providerId="LiveId" clId="{5D9E2936-D289-459D-AE35-4B5DFF7EE0AC}" dt="2023-03-09T10:45:01.745" v="623" actId="47"/>
        <pc:sldMkLst>
          <pc:docMk/>
          <pc:sldMk cId="1772014113" sldId="509"/>
        </pc:sldMkLst>
      </pc:sldChg>
      <pc:sldChg chg="add del">
        <pc:chgData name="Piyus Kedia" userId="02ae6dfbcf425881" providerId="LiveId" clId="{5D9E2936-D289-459D-AE35-4B5DFF7EE0AC}" dt="2023-03-09T10:45:03.006" v="624" actId="47"/>
        <pc:sldMkLst>
          <pc:docMk/>
          <pc:sldMk cId="2196259292" sldId="510"/>
        </pc:sldMkLst>
      </pc:sldChg>
      <pc:sldChg chg="add del">
        <pc:chgData name="Piyus Kedia" userId="02ae6dfbcf425881" providerId="LiveId" clId="{5D9E2936-D289-459D-AE35-4B5DFF7EE0AC}" dt="2023-03-09T10:45:03.765" v="625" actId="47"/>
        <pc:sldMkLst>
          <pc:docMk/>
          <pc:sldMk cId="1606949668" sldId="511"/>
        </pc:sldMkLst>
      </pc:sldChg>
      <pc:sldChg chg="add del">
        <pc:chgData name="Piyus Kedia" userId="02ae6dfbcf425881" providerId="LiveId" clId="{5D9E2936-D289-459D-AE35-4B5DFF7EE0AC}" dt="2023-03-09T10:45:04.799" v="626" actId="47"/>
        <pc:sldMkLst>
          <pc:docMk/>
          <pc:sldMk cId="886319007" sldId="512"/>
        </pc:sldMkLst>
      </pc:sldChg>
      <pc:sldChg chg="add del">
        <pc:chgData name="Piyus Kedia" userId="02ae6dfbcf425881" providerId="LiveId" clId="{5D9E2936-D289-459D-AE35-4B5DFF7EE0AC}" dt="2023-03-09T10:45:05.832" v="627" actId="47"/>
        <pc:sldMkLst>
          <pc:docMk/>
          <pc:sldMk cId="999803492" sldId="513"/>
        </pc:sldMkLst>
      </pc:sldChg>
      <pc:sldChg chg="add del">
        <pc:chgData name="Piyus Kedia" userId="02ae6dfbcf425881" providerId="LiveId" clId="{5D9E2936-D289-459D-AE35-4B5DFF7EE0AC}" dt="2023-03-09T10:45:06.681" v="628" actId="47"/>
        <pc:sldMkLst>
          <pc:docMk/>
          <pc:sldMk cId="865620852" sldId="514"/>
        </pc:sldMkLst>
      </pc:sldChg>
      <pc:sldChg chg="add del">
        <pc:chgData name="Piyus Kedia" userId="02ae6dfbcf425881" providerId="LiveId" clId="{5D9E2936-D289-459D-AE35-4B5DFF7EE0AC}" dt="2023-03-09T10:45:07.404" v="629" actId="47"/>
        <pc:sldMkLst>
          <pc:docMk/>
          <pc:sldMk cId="2650966841" sldId="515"/>
        </pc:sldMkLst>
      </pc:sldChg>
      <pc:sldChg chg="addSp delSp modSp add mod">
        <pc:chgData name="Piyus Kedia" userId="02ae6dfbcf425881" providerId="LiveId" clId="{5D9E2936-D289-459D-AE35-4B5DFF7EE0AC}" dt="2023-03-09T12:26:55.993" v="2987"/>
        <pc:sldMkLst>
          <pc:docMk/>
          <pc:sldMk cId="2681943237" sldId="516"/>
        </pc:sldMkLst>
        <pc:spChg chg="mod">
          <ac:chgData name="Piyus Kedia" userId="02ae6dfbcf425881" providerId="LiveId" clId="{5D9E2936-D289-459D-AE35-4B5DFF7EE0AC}" dt="2023-03-09T10:54:29.016" v="993" actId="14100"/>
          <ac:spMkLst>
            <pc:docMk/>
            <pc:sldMk cId="2681943237" sldId="516"/>
            <ac:spMk id="3" creationId="{354B5D26-EE6D-CB31-E7D3-DC3E65AC02D4}"/>
          </ac:spMkLst>
        </pc:spChg>
        <pc:spChg chg="del mod">
          <ac:chgData name="Piyus Kedia" userId="02ae6dfbcf425881" providerId="LiveId" clId="{5D9E2936-D289-459D-AE35-4B5DFF7EE0AC}" dt="2023-03-09T10:54:12.042" v="987" actId="478"/>
          <ac:spMkLst>
            <pc:docMk/>
            <pc:sldMk cId="2681943237" sldId="516"/>
            <ac:spMk id="4" creationId="{433FA5A5-62BA-B936-335F-3B8C6B18CB4D}"/>
          </ac:spMkLst>
        </pc:spChg>
        <pc:spChg chg="del">
          <ac:chgData name="Piyus Kedia" userId="02ae6dfbcf425881" providerId="LiveId" clId="{5D9E2936-D289-459D-AE35-4B5DFF7EE0AC}" dt="2023-03-09T10:55:34.687" v="1280" actId="478"/>
          <ac:spMkLst>
            <pc:docMk/>
            <pc:sldMk cId="2681943237" sldId="516"/>
            <ac:spMk id="5" creationId="{10DE13D4-4EC2-4AAF-910C-65254301F1F0}"/>
          </ac:spMkLst>
        </pc:spChg>
        <pc:spChg chg="del mod">
          <ac:chgData name="Piyus Kedia" userId="02ae6dfbcf425881" providerId="LiveId" clId="{5D9E2936-D289-459D-AE35-4B5DFF7EE0AC}" dt="2023-03-09T10:54:12.042" v="987" actId="478"/>
          <ac:spMkLst>
            <pc:docMk/>
            <pc:sldMk cId="2681943237" sldId="516"/>
            <ac:spMk id="6" creationId="{0D16D53B-FDD2-2195-0F77-0C7CCD0FD7BC}"/>
          </ac:spMkLst>
        </pc:spChg>
        <pc:spChg chg="add del mod">
          <ac:chgData name="Piyus Kedia" userId="02ae6dfbcf425881" providerId="LiveId" clId="{5D9E2936-D289-459D-AE35-4B5DFF7EE0AC}" dt="2023-03-09T10:54:12.042" v="987" actId="478"/>
          <ac:spMkLst>
            <pc:docMk/>
            <pc:sldMk cId="2681943237" sldId="516"/>
            <ac:spMk id="7" creationId="{DA9F6FC9-72FE-3101-9E16-D268D466BE25}"/>
          </ac:spMkLst>
        </pc:spChg>
        <pc:spChg chg="del">
          <ac:chgData name="Piyus Kedia" userId="02ae6dfbcf425881" providerId="LiveId" clId="{5D9E2936-D289-459D-AE35-4B5DFF7EE0AC}" dt="2023-03-09T10:49:50.115" v="646" actId="478"/>
          <ac:spMkLst>
            <pc:docMk/>
            <pc:sldMk cId="2681943237" sldId="516"/>
            <ac:spMk id="8" creationId="{36D4D65C-C63F-8569-AF92-85C9CC6AFDF7}"/>
          </ac:spMkLst>
        </pc:spChg>
        <pc:spChg chg="del">
          <ac:chgData name="Piyus Kedia" userId="02ae6dfbcf425881" providerId="LiveId" clId="{5D9E2936-D289-459D-AE35-4B5DFF7EE0AC}" dt="2023-03-09T10:49:50.115" v="646" actId="478"/>
          <ac:spMkLst>
            <pc:docMk/>
            <pc:sldMk cId="2681943237" sldId="516"/>
            <ac:spMk id="9" creationId="{2D227BCB-D214-433C-0461-395D8F911532}"/>
          </ac:spMkLst>
        </pc:spChg>
        <pc:spChg chg="add del mod">
          <ac:chgData name="Piyus Kedia" userId="02ae6dfbcf425881" providerId="LiveId" clId="{5D9E2936-D289-459D-AE35-4B5DFF7EE0AC}" dt="2023-03-09T10:54:12.042" v="987" actId="478"/>
          <ac:spMkLst>
            <pc:docMk/>
            <pc:sldMk cId="2681943237" sldId="516"/>
            <ac:spMk id="10" creationId="{510CAB0C-1697-26B2-510D-9975DFC483F4}"/>
          </ac:spMkLst>
        </pc:spChg>
        <pc:spChg chg="add del mod">
          <ac:chgData name="Piyus Kedia" userId="02ae6dfbcf425881" providerId="LiveId" clId="{5D9E2936-D289-459D-AE35-4B5DFF7EE0AC}" dt="2023-03-09T10:54:12.042" v="987" actId="478"/>
          <ac:spMkLst>
            <pc:docMk/>
            <pc:sldMk cId="2681943237" sldId="516"/>
            <ac:spMk id="11" creationId="{FACCB57D-3BFE-249A-5020-45D0AAB53AA3}"/>
          </ac:spMkLst>
        </pc:spChg>
        <pc:spChg chg="add del mod">
          <ac:chgData name="Piyus Kedia" userId="02ae6dfbcf425881" providerId="LiveId" clId="{5D9E2936-D289-459D-AE35-4B5DFF7EE0AC}" dt="2023-03-09T10:52:23.272" v="875" actId="478"/>
          <ac:spMkLst>
            <pc:docMk/>
            <pc:sldMk cId="2681943237" sldId="516"/>
            <ac:spMk id="15" creationId="{FC282509-1C33-3F14-FBF4-52148DFFC4EB}"/>
          </ac:spMkLst>
        </pc:spChg>
        <pc:spChg chg="add del mod">
          <ac:chgData name="Piyus Kedia" userId="02ae6dfbcf425881" providerId="LiveId" clId="{5D9E2936-D289-459D-AE35-4B5DFF7EE0AC}" dt="2023-03-09T10:54:19.900" v="990" actId="478"/>
          <ac:spMkLst>
            <pc:docMk/>
            <pc:sldMk cId="2681943237" sldId="516"/>
            <ac:spMk id="16" creationId="{DA8B545A-885E-7A2E-AE86-9B9E53F507D8}"/>
          </ac:spMkLst>
        </pc:spChg>
        <pc:spChg chg="add del mod">
          <ac:chgData name="Piyus Kedia" userId="02ae6dfbcf425881" providerId="LiveId" clId="{5D9E2936-D289-459D-AE35-4B5DFF7EE0AC}" dt="2023-03-09T10:54:12.042" v="987" actId="478"/>
          <ac:spMkLst>
            <pc:docMk/>
            <pc:sldMk cId="2681943237" sldId="516"/>
            <ac:spMk id="17" creationId="{52D428F1-8426-7B6D-8B62-175B4B00CDC0}"/>
          </ac:spMkLst>
        </pc:spChg>
        <pc:spChg chg="del">
          <ac:chgData name="Piyus Kedia" userId="02ae6dfbcf425881" providerId="LiveId" clId="{5D9E2936-D289-459D-AE35-4B5DFF7EE0AC}" dt="2023-03-09T10:54:12.042" v="987" actId="478"/>
          <ac:spMkLst>
            <pc:docMk/>
            <pc:sldMk cId="2681943237" sldId="516"/>
            <ac:spMk id="20" creationId="{712ADDE6-EF0C-0315-8E0C-22E7535A0607}"/>
          </ac:spMkLst>
        </pc:spChg>
        <pc:spChg chg="add del mod">
          <ac:chgData name="Piyus Kedia" userId="02ae6dfbcf425881" providerId="LiveId" clId="{5D9E2936-D289-459D-AE35-4B5DFF7EE0AC}" dt="2023-03-09T10:54:12.042" v="987" actId="478"/>
          <ac:spMkLst>
            <pc:docMk/>
            <pc:sldMk cId="2681943237" sldId="516"/>
            <ac:spMk id="24" creationId="{26B33487-91FF-35F2-51E5-37FAFF181C7F}"/>
          </ac:spMkLst>
        </pc:spChg>
        <pc:spChg chg="add del mod">
          <ac:chgData name="Piyus Kedia" userId="02ae6dfbcf425881" providerId="LiveId" clId="{5D9E2936-D289-459D-AE35-4B5DFF7EE0AC}" dt="2023-03-09T10:54:12.042" v="987" actId="478"/>
          <ac:spMkLst>
            <pc:docMk/>
            <pc:sldMk cId="2681943237" sldId="516"/>
            <ac:spMk id="25" creationId="{6FDAEA52-4977-45B6-96EE-67794AEBC04E}"/>
          </ac:spMkLst>
        </pc:spChg>
        <pc:spChg chg="add mod">
          <ac:chgData name="Piyus Kedia" userId="02ae6dfbcf425881" providerId="LiveId" clId="{5D9E2936-D289-459D-AE35-4B5DFF7EE0AC}" dt="2023-03-09T10:54:53.012" v="1166" actId="20577"/>
          <ac:spMkLst>
            <pc:docMk/>
            <pc:sldMk cId="2681943237" sldId="516"/>
            <ac:spMk id="26" creationId="{BC16E9A9-7A53-01EE-5366-16D74EBA9D37}"/>
          </ac:spMkLst>
        </pc:spChg>
        <pc:spChg chg="add mod">
          <ac:chgData name="Piyus Kedia" userId="02ae6dfbcf425881" providerId="LiveId" clId="{5D9E2936-D289-459D-AE35-4B5DFF7EE0AC}" dt="2023-03-09T10:54:56.356" v="1168" actId="20577"/>
          <ac:spMkLst>
            <pc:docMk/>
            <pc:sldMk cId="2681943237" sldId="516"/>
            <ac:spMk id="27" creationId="{95AE72B7-5C57-2AF7-E603-5231CA450660}"/>
          </ac:spMkLst>
        </pc:spChg>
        <pc:spChg chg="add mod">
          <ac:chgData name="Piyus Kedia" userId="02ae6dfbcf425881" providerId="LiveId" clId="{5D9E2936-D289-459D-AE35-4B5DFF7EE0AC}" dt="2023-03-09T10:55:03.173" v="1174" actId="1038"/>
          <ac:spMkLst>
            <pc:docMk/>
            <pc:sldMk cId="2681943237" sldId="516"/>
            <ac:spMk id="28" creationId="{96462A78-D8A0-93CA-A19F-382ACEE61FC4}"/>
          </ac:spMkLst>
        </pc:spChg>
        <pc:spChg chg="add mod">
          <ac:chgData name="Piyus Kedia" userId="02ae6dfbcf425881" providerId="LiveId" clId="{5D9E2936-D289-459D-AE35-4B5DFF7EE0AC}" dt="2023-03-09T10:56:01.739" v="1334" actId="1036"/>
          <ac:spMkLst>
            <pc:docMk/>
            <pc:sldMk cId="2681943237" sldId="516"/>
            <ac:spMk id="29" creationId="{A1E2CA9F-5D0C-5C92-0305-1E0FC6D46E34}"/>
          </ac:spMkLst>
        </pc:spChg>
        <pc:spChg chg="add mod">
          <ac:chgData name="Piyus Kedia" userId="02ae6dfbcf425881" providerId="LiveId" clId="{5D9E2936-D289-459D-AE35-4B5DFF7EE0AC}" dt="2023-03-09T10:55:27.484" v="1279" actId="20577"/>
          <ac:spMkLst>
            <pc:docMk/>
            <pc:sldMk cId="2681943237" sldId="516"/>
            <ac:spMk id="30" creationId="{1925676A-D882-1C84-00FA-5ED8DA5C35A6}"/>
          </ac:spMkLst>
        </pc:spChg>
        <pc:spChg chg="add mod">
          <ac:chgData name="Piyus Kedia" userId="02ae6dfbcf425881" providerId="LiveId" clId="{5D9E2936-D289-459D-AE35-4B5DFF7EE0AC}" dt="2023-03-09T10:55:52.707" v="1330" actId="1035"/>
          <ac:spMkLst>
            <pc:docMk/>
            <pc:sldMk cId="2681943237" sldId="516"/>
            <ac:spMk id="31" creationId="{CD32E61E-BE85-CB4A-6091-1EC62C41213C}"/>
          </ac:spMkLst>
        </pc:spChg>
        <pc:spChg chg="del mod">
          <ac:chgData name="Piyus Kedia" userId="02ae6dfbcf425881" providerId="LiveId" clId="{5D9E2936-D289-459D-AE35-4B5DFF7EE0AC}" dt="2023-03-09T10:54:12.042" v="987" actId="478"/>
          <ac:spMkLst>
            <pc:docMk/>
            <pc:sldMk cId="2681943237" sldId="516"/>
            <ac:spMk id="32" creationId="{9C751193-1F96-6E15-FA8C-89D2EA9C4827}"/>
          </ac:spMkLst>
        </pc:spChg>
        <pc:spChg chg="del mod">
          <ac:chgData name="Piyus Kedia" userId="02ae6dfbcf425881" providerId="LiveId" clId="{5D9E2936-D289-459D-AE35-4B5DFF7EE0AC}" dt="2023-03-09T10:52:26.006" v="876" actId="478"/>
          <ac:spMkLst>
            <pc:docMk/>
            <pc:sldMk cId="2681943237" sldId="516"/>
            <ac:spMk id="33" creationId="{24C88CC1-B6C4-95DA-C4E8-F482F921F7BC}"/>
          </ac:spMkLst>
        </pc:spChg>
        <pc:spChg chg="del mod">
          <ac:chgData name="Piyus Kedia" userId="02ae6dfbcf425881" providerId="LiveId" clId="{5D9E2936-D289-459D-AE35-4B5DFF7EE0AC}" dt="2023-03-09T10:54:12.042" v="987" actId="478"/>
          <ac:spMkLst>
            <pc:docMk/>
            <pc:sldMk cId="2681943237" sldId="516"/>
            <ac:spMk id="34" creationId="{A57D7D76-D228-9A16-F1FF-39D983326000}"/>
          </ac:spMkLst>
        </pc:spChg>
        <pc:spChg chg="add del mod">
          <ac:chgData name="Piyus Kedia" userId="02ae6dfbcf425881" providerId="LiveId" clId="{5D9E2936-D289-459D-AE35-4B5DFF7EE0AC}" dt="2023-03-09T10:59:00.315" v="1424" actId="20577"/>
          <ac:spMkLst>
            <pc:docMk/>
            <pc:sldMk cId="2681943237" sldId="516"/>
            <ac:spMk id="58" creationId="{800BF7DB-7C3C-903F-2DF3-7A7DD14F433C}"/>
          </ac:spMkLst>
        </pc:spChg>
        <pc:spChg chg="add mod">
          <ac:chgData name="Piyus Kedia" userId="02ae6dfbcf425881" providerId="LiveId" clId="{5D9E2936-D289-459D-AE35-4B5DFF7EE0AC}" dt="2023-03-09T11:00:21.752" v="1514" actId="1037"/>
          <ac:spMkLst>
            <pc:docMk/>
            <pc:sldMk cId="2681943237" sldId="516"/>
            <ac:spMk id="64" creationId="{15BA2115-C44F-3F33-10AD-BB710588428A}"/>
          </ac:spMkLst>
        </pc:spChg>
        <pc:spChg chg="add mod">
          <ac:chgData name="Piyus Kedia" userId="02ae6dfbcf425881" providerId="LiveId" clId="{5D9E2936-D289-459D-AE35-4B5DFF7EE0AC}" dt="2023-03-09T11:27:05.814" v="2756" actId="1036"/>
          <ac:spMkLst>
            <pc:docMk/>
            <pc:sldMk cId="2681943237" sldId="516"/>
            <ac:spMk id="83" creationId="{F3FE82AB-FD8D-2D5E-C34E-374E823B0706}"/>
          </ac:spMkLst>
        </pc:spChg>
        <pc:spChg chg="del mod">
          <ac:chgData name="Piyus Kedia" userId="02ae6dfbcf425881" providerId="LiveId" clId="{5D9E2936-D289-459D-AE35-4B5DFF7EE0AC}" dt="2023-03-09T10:54:12.042" v="987" actId="478"/>
          <ac:spMkLst>
            <pc:docMk/>
            <pc:sldMk cId="2681943237" sldId="516"/>
            <ac:spMk id="85" creationId="{384E0C42-9D6A-1864-5213-89900FC5EFA0}"/>
          </ac:spMkLst>
        </pc:spChg>
        <pc:spChg chg="add mod">
          <ac:chgData name="Piyus Kedia" userId="02ae6dfbcf425881" providerId="LiveId" clId="{5D9E2936-D289-459D-AE35-4B5DFF7EE0AC}" dt="2023-03-09T11:24:49.408" v="2437" actId="20577"/>
          <ac:spMkLst>
            <pc:docMk/>
            <pc:sldMk cId="2681943237" sldId="516"/>
            <ac:spMk id="86" creationId="{10FD6D1B-0EF3-C3C6-47CC-C66C4B23A8E6}"/>
          </ac:spMkLst>
        </pc:spChg>
        <pc:spChg chg="add mod">
          <ac:chgData name="Piyus Kedia" userId="02ae6dfbcf425881" providerId="LiveId" clId="{5D9E2936-D289-459D-AE35-4B5DFF7EE0AC}" dt="2023-03-09T11:02:42.735" v="1707" actId="1035"/>
          <ac:spMkLst>
            <pc:docMk/>
            <pc:sldMk cId="2681943237" sldId="516"/>
            <ac:spMk id="88" creationId="{3640D8E4-599A-CD42-FD7E-3D30D0D97DFD}"/>
          </ac:spMkLst>
        </pc:spChg>
        <pc:spChg chg="add mod">
          <ac:chgData name="Piyus Kedia" userId="02ae6dfbcf425881" providerId="LiveId" clId="{5D9E2936-D289-459D-AE35-4B5DFF7EE0AC}" dt="2023-03-09T11:02:48.023" v="1743" actId="1036"/>
          <ac:spMkLst>
            <pc:docMk/>
            <pc:sldMk cId="2681943237" sldId="516"/>
            <ac:spMk id="89" creationId="{61399DF0-A967-1F29-7B1B-CCAE4BE1157D}"/>
          </ac:spMkLst>
        </pc:spChg>
        <pc:spChg chg="add mod">
          <ac:chgData name="Piyus Kedia" userId="02ae6dfbcf425881" providerId="LiveId" clId="{5D9E2936-D289-459D-AE35-4B5DFF7EE0AC}" dt="2023-03-09T11:02:57.702" v="1812" actId="1036"/>
          <ac:spMkLst>
            <pc:docMk/>
            <pc:sldMk cId="2681943237" sldId="516"/>
            <ac:spMk id="90" creationId="{AEA9CBF0-77AD-4B1B-CE9D-5EAFD924F59A}"/>
          </ac:spMkLst>
        </pc:spChg>
        <pc:spChg chg="add mod">
          <ac:chgData name="Piyus Kedia" userId="02ae6dfbcf425881" providerId="LiveId" clId="{5D9E2936-D289-459D-AE35-4B5DFF7EE0AC}" dt="2023-03-09T11:03:50.856" v="1856" actId="1036"/>
          <ac:spMkLst>
            <pc:docMk/>
            <pc:sldMk cId="2681943237" sldId="516"/>
            <ac:spMk id="99" creationId="{E21ABB12-285D-E065-175F-AB65920B5A93}"/>
          </ac:spMkLst>
        </pc:spChg>
        <pc:spChg chg="add mod">
          <ac:chgData name="Piyus Kedia" userId="02ae6dfbcf425881" providerId="LiveId" clId="{5D9E2936-D289-459D-AE35-4B5DFF7EE0AC}" dt="2023-03-09T11:18:32.553" v="2013" actId="20577"/>
          <ac:spMkLst>
            <pc:docMk/>
            <pc:sldMk cId="2681943237" sldId="516"/>
            <ac:spMk id="100" creationId="{E9F569BE-2B7E-9DAE-82A0-BD6EAEBB8F55}"/>
          </ac:spMkLst>
        </pc:spChg>
        <pc:spChg chg="add mod">
          <ac:chgData name="Piyus Kedia" userId="02ae6dfbcf425881" providerId="LiveId" clId="{5D9E2936-D289-459D-AE35-4B5DFF7EE0AC}" dt="2023-03-09T11:04:22.688" v="1930" actId="1036"/>
          <ac:spMkLst>
            <pc:docMk/>
            <pc:sldMk cId="2681943237" sldId="516"/>
            <ac:spMk id="101" creationId="{6B80B6C9-4330-1F72-BB28-0EE49A1B6FE0}"/>
          </ac:spMkLst>
        </pc:spChg>
        <pc:spChg chg="add mod">
          <ac:chgData name="Piyus Kedia" userId="02ae6dfbcf425881" providerId="LiveId" clId="{5D9E2936-D289-459D-AE35-4B5DFF7EE0AC}" dt="2023-03-09T11:26:10.253" v="2726" actId="1038"/>
          <ac:spMkLst>
            <pc:docMk/>
            <pc:sldMk cId="2681943237" sldId="516"/>
            <ac:spMk id="102" creationId="{E583247F-8939-FC0C-6341-FD04A0D1EA76}"/>
          </ac:spMkLst>
        </pc:spChg>
        <pc:spChg chg="add mod">
          <ac:chgData name="Piyus Kedia" userId="02ae6dfbcf425881" providerId="LiveId" clId="{5D9E2936-D289-459D-AE35-4B5DFF7EE0AC}" dt="2023-03-09T11:26:05.430" v="2714" actId="1038"/>
          <ac:spMkLst>
            <pc:docMk/>
            <pc:sldMk cId="2681943237" sldId="516"/>
            <ac:spMk id="103" creationId="{E6E9A02B-579D-3BC4-D2E4-311B2B723234}"/>
          </ac:spMkLst>
        </pc:spChg>
        <pc:spChg chg="add mod">
          <ac:chgData name="Piyus Kedia" userId="02ae6dfbcf425881" providerId="LiveId" clId="{5D9E2936-D289-459D-AE35-4B5DFF7EE0AC}" dt="2023-03-09T11:20:14.846" v="2334" actId="1036"/>
          <ac:spMkLst>
            <pc:docMk/>
            <pc:sldMk cId="2681943237" sldId="516"/>
            <ac:spMk id="105" creationId="{C3B2C0B1-03DC-41C3-5199-1A67009EA0F9}"/>
          </ac:spMkLst>
        </pc:spChg>
        <pc:spChg chg="add mod">
          <ac:chgData name="Piyus Kedia" userId="02ae6dfbcf425881" providerId="LiveId" clId="{5D9E2936-D289-459D-AE35-4B5DFF7EE0AC}" dt="2023-03-09T11:21:49.618" v="2409" actId="20577"/>
          <ac:spMkLst>
            <pc:docMk/>
            <pc:sldMk cId="2681943237" sldId="516"/>
            <ac:spMk id="110" creationId="{82444B5A-0B33-6DC2-9907-9E1986057427}"/>
          </ac:spMkLst>
        </pc:spChg>
        <pc:spChg chg="del mod">
          <ac:chgData name="Piyus Kedia" userId="02ae6dfbcf425881" providerId="LiveId" clId="{5D9E2936-D289-459D-AE35-4B5DFF7EE0AC}" dt="2023-03-09T10:54:02.540" v="985" actId="478"/>
          <ac:spMkLst>
            <pc:docMk/>
            <pc:sldMk cId="2681943237" sldId="516"/>
            <ac:spMk id="114" creationId="{816349A1-2DB9-7248-4639-140E7A3A99F3}"/>
          </ac:spMkLst>
        </pc:spChg>
        <pc:spChg chg="del mod">
          <ac:chgData name="Piyus Kedia" userId="02ae6dfbcf425881" providerId="LiveId" clId="{5D9E2936-D289-459D-AE35-4B5DFF7EE0AC}" dt="2023-03-09T10:54:12.042" v="987" actId="478"/>
          <ac:spMkLst>
            <pc:docMk/>
            <pc:sldMk cId="2681943237" sldId="516"/>
            <ac:spMk id="115" creationId="{1DB76DC1-3D8C-D82D-C66F-4DABFBD7F6C1}"/>
          </ac:spMkLst>
        </pc:spChg>
        <pc:spChg chg="del mod">
          <ac:chgData name="Piyus Kedia" userId="02ae6dfbcf425881" providerId="LiveId" clId="{5D9E2936-D289-459D-AE35-4B5DFF7EE0AC}" dt="2023-03-09T10:54:12.042" v="987" actId="478"/>
          <ac:spMkLst>
            <pc:docMk/>
            <pc:sldMk cId="2681943237" sldId="516"/>
            <ac:spMk id="116" creationId="{5DC28896-2B64-16ED-5B56-33C100676FCB}"/>
          </ac:spMkLst>
        </pc:spChg>
        <pc:spChg chg="del">
          <ac:chgData name="Piyus Kedia" userId="02ae6dfbcf425881" providerId="LiveId" clId="{5D9E2936-D289-459D-AE35-4B5DFF7EE0AC}" dt="2023-03-09T10:49:50.115" v="646" actId="478"/>
          <ac:spMkLst>
            <pc:docMk/>
            <pc:sldMk cId="2681943237" sldId="516"/>
            <ac:spMk id="117" creationId="{0B778B3C-04EC-5796-5742-EC8A03E3AEF5}"/>
          </ac:spMkLst>
        </pc:spChg>
        <pc:spChg chg="del">
          <ac:chgData name="Piyus Kedia" userId="02ae6dfbcf425881" providerId="LiveId" clId="{5D9E2936-D289-459D-AE35-4B5DFF7EE0AC}" dt="2023-03-09T10:49:42.216" v="645" actId="478"/>
          <ac:spMkLst>
            <pc:docMk/>
            <pc:sldMk cId="2681943237" sldId="516"/>
            <ac:spMk id="118" creationId="{06FCEA71-530C-CE4F-3D85-7E4A6D33C4D8}"/>
          </ac:spMkLst>
        </pc:spChg>
        <pc:spChg chg="del">
          <ac:chgData name="Piyus Kedia" userId="02ae6dfbcf425881" providerId="LiveId" clId="{5D9E2936-D289-459D-AE35-4B5DFF7EE0AC}" dt="2023-03-09T10:49:50.115" v="646" actId="478"/>
          <ac:spMkLst>
            <pc:docMk/>
            <pc:sldMk cId="2681943237" sldId="516"/>
            <ac:spMk id="120" creationId="{2EAB7276-7143-3839-CC0A-EBC2940A66D3}"/>
          </ac:spMkLst>
        </pc:spChg>
        <pc:spChg chg="del mod">
          <ac:chgData name="Piyus Kedia" userId="02ae6dfbcf425881" providerId="LiveId" clId="{5D9E2936-D289-459D-AE35-4B5DFF7EE0AC}" dt="2023-03-09T10:52:18.174" v="873" actId="478"/>
          <ac:spMkLst>
            <pc:docMk/>
            <pc:sldMk cId="2681943237" sldId="516"/>
            <ac:spMk id="121" creationId="{F76EF090-2762-5EE7-15C2-5D730D9485B5}"/>
          </ac:spMkLst>
        </pc:spChg>
        <pc:spChg chg="del mod">
          <ac:chgData name="Piyus Kedia" userId="02ae6dfbcf425881" providerId="LiveId" clId="{5D9E2936-D289-459D-AE35-4B5DFF7EE0AC}" dt="2023-03-09T10:54:12.042" v="987" actId="478"/>
          <ac:spMkLst>
            <pc:docMk/>
            <pc:sldMk cId="2681943237" sldId="516"/>
            <ac:spMk id="122" creationId="{A74022C8-894D-20A1-2A51-835899F02893}"/>
          </ac:spMkLst>
        </pc:spChg>
        <pc:spChg chg="del mod">
          <ac:chgData name="Piyus Kedia" userId="02ae6dfbcf425881" providerId="LiveId" clId="{5D9E2936-D289-459D-AE35-4B5DFF7EE0AC}" dt="2023-03-09T10:54:12.042" v="987" actId="478"/>
          <ac:spMkLst>
            <pc:docMk/>
            <pc:sldMk cId="2681943237" sldId="516"/>
            <ac:spMk id="123" creationId="{F8F362EC-D8C3-FF61-404A-7A98715B71CB}"/>
          </ac:spMkLst>
        </pc:spChg>
        <pc:spChg chg="del mod">
          <ac:chgData name="Piyus Kedia" userId="02ae6dfbcf425881" providerId="LiveId" clId="{5D9E2936-D289-459D-AE35-4B5DFF7EE0AC}" dt="2023-03-09T10:54:12.042" v="987" actId="478"/>
          <ac:spMkLst>
            <pc:docMk/>
            <pc:sldMk cId="2681943237" sldId="516"/>
            <ac:spMk id="124" creationId="{DCD315D6-C979-B564-ECD8-977CF0EF4C5F}"/>
          </ac:spMkLst>
        </pc:spChg>
        <pc:spChg chg="del mod">
          <ac:chgData name="Piyus Kedia" userId="02ae6dfbcf425881" providerId="LiveId" clId="{5D9E2936-D289-459D-AE35-4B5DFF7EE0AC}" dt="2023-03-09T10:54:15.189" v="988" actId="478"/>
          <ac:spMkLst>
            <pc:docMk/>
            <pc:sldMk cId="2681943237" sldId="516"/>
            <ac:spMk id="126" creationId="{F9AEA338-A518-042E-B5E0-D7CBC0218A40}"/>
          </ac:spMkLst>
        </pc:spChg>
        <pc:spChg chg="add mod">
          <ac:chgData name="Piyus Kedia" userId="02ae6dfbcf425881" providerId="LiveId" clId="{5D9E2936-D289-459D-AE35-4B5DFF7EE0AC}" dt="2023-03-09T11:24:56.949" v="2498" actId="1036"/>
          <ac:spMkLst>
            <pc:docMk/>
            <pc:sldMk cId="2681943237" sldId="516"/>
            <ac:spMk id="140" creationId="{BAB7F56E-A770-00B4-9B62-04E122B04411}"/>
          </ac:spMkLst>
        </pc:spChg>
        <pc:spChg chg="add mod">
          <ac:chgData name="Piyus Kedia" userId="02ae6dfbcf425881" providerId="LiveId" clId="{5D9E2936-D289-459D-AE35-4B5DFF7EE0AC}" dt="2023-03-09T11:25:46.499" v="2598" actId="20577"/>
          <ac:spMkLst>
            <pc:docMk/>
            <pc:sldMk cId="2681943237" sldId="516"/>
            <ac:spMk id="141" creationId="{FA8A99D6-1310-5927-4F68-985F34C4ED17}"/>
          </ac:spMkLst>
        </pc:spChg>
        <pc:spChg chg="add mod">
          <ac:chgData name="Piyus Kedia" userId="02ae6dfbcf425881" providerId="LiveId" clId="{5D9E2936-D289-459D-AE35-4B5DFF7EE0AC}" dt="2023-03-09T11:26:29.490" v="2734" actId="20577"/>
          <ac:spMkLst>
            <pc:docMk/>
            <pc:sldMk cId="2681943237" sldId="516"/>
            <ac:spMk id="143" creationId="{EC6D495C-10B2-8517-697B-A3926C97338B}"/>
          </ac:spMkLst>
        </pc:spChg>
        <pc:spChg chg="add del mod">
          <ac:chgData name="Piyus Kedia" userId="02ae6dfbcf425881" providerId="LiveId" clId="{5D9E2936-D289-459D-AE35-4B5DFF7EE0AC}" dt="2023-03-09T12:26:14.768" v="2943" actId="478"/>
          <ac:spMkLst>
            <pc:docMk/>
            <pc:sldMk cId="2681943237" sldId="516"/>
            <ac:spMk id="145" creationId="{29D012DF-0A70-1DB0-101A-5DEC80124C62}"/>
          </ac:spMkLst>
        </pc:spChg>
        <pc:spChg chg="add del mod">
          <ac:chgData name="Piyus Kedia" userId="02ae6dfbcf425881" providerId="LiveId" clId="{5D9E2936-D289-459D-AE35-4B5DFF7EE0AC}" dt="2023-03-09T12:24:28.892" v="2862" actId="478"/>
          <ac:spMkLst>
            <pc:docMk/>
            <pc:sldMk cId="2681943237" sldId="516"/>
            <ac:spMk id="147" creationId="{6F48A45A-0ADE-972C-94EA-74D3A0C7BCF0}"/>
          </ac:spMkLst>
        </pc:spChg>
        <pc:spChg chg="add del mod">
          <ac:chgData name="Piyus Kedia" userId="02ae6dfbcf425881" providerId="LiveId" clId="{5D9E2936-D289-459D-AE35-4B5DFF7EE0AC}" dt="2023-03-09T12:26:01.839" v="2941" actId="478"/>
          <ac:spMkLst>
            <pc:docMk/>
            <pc:sldMk cId="2681943237" sldId="516"/>
            <ac:spMk id="148" creationId="{EFC198C3-6F84-DA4E-8B45-5B72FF081742}"/>
          </ac:spMkLst>
        </pc:spChg>
        <pc:spChg chg="add mod">
          <ac:chgData name="Piyus Kedia" userId="02ae6dfbcf425881" providerId="LiveId" clId="{5D9E2936-D289-459D-AE35-4B5DFF7EE0AC}" dt="2023-03-09T12:26:55.993" v="2987"/>
          <ac:spMkLst>
            <pc:docMk/>
            <pc:sldMk cId="2681943237" sldId="516"/>
            <ac:spMk id="155" creationId="{7D21FF0F-8D97-4208-3ABF-8BE95F853E65}"/>
          </ac:spMkLst>
        </pc:spChg>
        <pc:spChg chg="del mod">
          <ac:chgData name="Piyus Kedia" userId="02ae6dfbcf425881" providerId="LiveId" clId="{5D9E2936-D289-459D-AE35-4B5DFF7EE0AC}" dt="2023-03-09T10:54:12.042" v="987" actId="478"/>
          <ac:spMkLst>
            <pc:docMk/>
            <pc:sldMk cId="2681943237" sldId="516"/>
            <ac:spMk id="162" creationId="{2922FDD6-D1E9-E4A3-09C4-630453788AE2}"/>
          </ac:spMkLst>
        </pc:spChg>
        <pc:spChg chg="del mod">
          <ac:chgData name="Piyus Kedia" userId="02ae6dfbcf425881" providerId="LiveId" clId="{5D9E2936-D289-459D-AE35-4B5DFF7EE0AC}" dt="2023-03-09T10:54:12.042" v="987" actId="478"/>
          <ac:spMkLst>
            <pc:docMk/>
            <pc:sldMk cId="2681943237" sldId="516"/>
            <ac:spMk id="163" creationId="{75C94AF7-D7E8-4972-792A-6B3A6CE82EB0}"/>
          </ac:spMkLst>
        </pc:spChg>
        <pc:cxnChg chg="add del mod">
          <ac:chgData name="Piyus Kedia" userId="02ae6dfbcf425881" providerId="LiveId" clId="{5D9E2936-D289-459D-AE35-4B5DFF7EE0AC}" dt="2023-03-09T10:54:12.042" v="987" actId="478"/>
          <ac:cxnSpMkLst>
            <pc:docMk/>
            <pc:sldMk cId="2681943237" sldId="516"/>
            <ac:cxnSpMk id="12" creationId="{435F858D-0C1A-B36C-780B-8DC8D1316ADD}"/>
          </ac:cxnSpMkLst>
        </pc:cxnChg>
        <pc:cxnChg chg="add del mod">
          <ac:chgData name="Piyus Kedia" userId="02ae6dfbcf425881" providerId="LiveId" clId="{5D9E2936-D289-459D-AE35-4B5DFF7EE0AC}" dt="2023-03-09T10:54:22.579" v="991" actId="478"/>
          <ac:cxnSpMkLst>
            <pc:docMk/>
            <pc:sldMk cId="2681943237" sldId="516"/>
            <ac:cxnSpMk id="13" creationId="{2D9D3047-B991-5ED7-718E-236238802C42}"/>
          </ac:cxnSpMkLst>
        </pc:cxnChg>
        <pc:cxnChg chg="add del mod">
          <ac:chgData name="Piyus Kedia" userId="02ae6dfbcf425881" providerId="LiveId" clId="{5D9E2936-D289-459D-AE35-4B5DFF7EE0AC}" dt="2023-03-09T10:54:17.929" v="989" actId="478"/>
          <ac:cxnSpMkLst>
            <pc:docMk/>
            <pc:sldMk cId="2681943237" sldId="516"/>
            <ac:cxnSpMk id="14" creationId="{A90AFDA0-2A42-50F3-CD00-B967730AFA82}"/>
          </ac:cxnSpMkLst>
        </pc:cxnChg>
        <pc:cxnChg chg="add del mod">
          <ac:chgData name="Piyus Kedia" userId="02ae6dfbcf425881" providerId="LiveId" clId="{5D9E2936-D289-459D-AE35-4B5DFF7EE0AC}" dt="2023-03-09T10:54:12.042" v="987" actId="478"/>
          <ac:cxnSpMkLst>
            <pc:docMk/>
            <pc:sldMk cId="2681943237" sldId="516"/>
            <ac:cxnSpMk id="18" creationId="{1DE2CEF2-6826-65C5-EF04-99E2417BD3F5}"/>
          </ac:cxnSpMkLst>
        </pc:cxnChg>
        <pc:cxnChg chg="add del mod">
          <ac:chgData name="Piyus Kedia" userId="02ae6dfbcf425881" providerId="LiveId" clId="{5D9E2936-D289-459D-AE35-4B5DFF7EE0AC}" dt="2023-03-09T10:54:12.042" v="987" actId="478"/>
          <ac:cxnSpMkLst>
            <pc:docMk/>
            <pc:sldMk cId="2681943237" sldId="516"/>
            <ac:cxnSpMk id="19" creationId="{8A0D4B4B-0EED-707F-0E3F-59B6E495B4F4}"/>
          </ac:cxnSpMkLst>
        </pc:cxnChg>
        <pc:cxnChg chg="add del mod">
          <ac:chgData name="Piyus Kedia" userId="02ae6dfbcf425881" providerId="LiveId" clId="{5D9E2936-D289-459D-AE35-4B5DFF7EE0AC}" dt="2023-03-09T10:54:12.042" v="987" actId="478"/>
          <ac:cxnSpMkLst>
            <pc:docMk/>
            <pc:sldMk cId="2681943237" sldId="516"/>
            <ac:cxnSpMk id="21" creationId="{D2AC0D6F-BCF0-8F77-87A2-6D0669FFA7F2}"/>
          </ac:cxnSpMkLst>
        </pc:cxnChg>
        <pc:cxnChg chg="add del mod">
          <ac:chgData name="Piyus Kedia" userId="02ae6dfbcf425881" providerId="LiveId" clId="{5D9E2936-D289-459D-AE35-4B5DFF7EE0AC}" dt="2023-03-09T10:54:12.042" v="987" actId="478"/>
          <ac:cxnSpMkLst>
            <pc:docMk/>
            <pc:sldMk cId="2681943237" sldId="516"/>
            <ac:cxnSpMk id="22" creationId="{DF0E39EF-ED9E-056A-7188-3D582FE11C38}"/>
          </ac:cxnSpMkLst>
        </pc:cxnChg>
        <pc:cxnChg chg="add del mod">
          <ac:chgData name="Piyus Kedia" userId="02ae6dfbcf425881" providerId="LiveId" clId="{5D9E2936-D289-459D-AE35-4B5DFF7EE0AC}" dt="2023-03-09T10:54:12.042" v="987" actId="478"/>
          <ac:cxnSpMkLst>
            <pc:docMk/>
            <pc:sldMk cId="2681943237" sldId="516"/>
            <ac:cxnSpMk id="23" creationId="{44E07595-336C-9A7A-6536-8C2DCDD53BBE}"/>
          </ac:cxnSpMkLst>
        </pc:cxnChg>
        <pc:cxnChg chg="add">
          <ac:chgData name="Piyus Kedia" userId="02ae6dfbcf425881" providerId="LiveId" clId="{5D9E2936-D289-459D-AE35-4B5DFF7EE0AC}" dt="2023-03-09T10:56:20.135" v="1335" actId="11529"/>
          <ac:cxnSpMkLst>
            <pc:docMk/>
            <pc:sldMk cId="2681943237" sldId="516"/>
            <ac:cxnSpMk id="36" creationId="{A2282B7F-742B-0D12-BB3A-99B80B762A45}"/>
          </ac:cxnSpMkLst>
        </pc:cxnChg>
        <pc:cxnChg chg="add">
          <ac:chgData name="Piyus Kedia" userId="02ae6dfbcf425881" providerId="LiveId" clId="{5D9E2936-D289-459D-AE35-4B5DFF7EE0AC}" dt="2023-03-09T10:56:28.022" v="1336" actId="11529"/>
          <ac:cxnSpMkLst>
            <pc:docMk/>
            <pc:sldMk cId="2681943237" sldId="516"/>
            <ac:cxnSpMk id="38" creationId="{B0F0B4BC-010A-4F4A-A76C-3C5D2D97BA51}"/>
          </ac:cxnSpMkLst>
        </pc:cxnChg>
        <pc:cxnChg chg="add">
          <ac:chgData name="Piyus Kedia" userId="02ae6dfbcf425881" providerId="LiveId" clId="{5D9E2936-D289-459D-AE35-4B5DFF7EE0AC}" dt="2023-03-09T10:56:33.046" v="1337" actId="11529"/>
          <ac:cxnSpMkLst>
            <pc:docMk/>
            <pc:sldMk cId="2681943237" sldId="516"/>
            <ac:cxnSpMk id="40" creationId="{9AF7E6D2-4254-C68F-C996-B1D79DE4E693}"/>
          </ac:cxnSpMkLst>
        </pc:cxnChg>
        <pc:cxnChg chg="add">
          <ac:chgData name="Piyus Kedia" userId="02ae6dfbcf425881" providerId="LiveId" clId="{5D9E2936-D289-459D-AE35-4B5DFF7EE0AC}" dt="2023-03-09T10:56:40.060" v="1338" actId="11529"/>
          <ac:cxnSpMkLst>
            <pc:docMk/>
            <pc:sldMk cId="2681943237" sldId="516"/>
            <ac:cxnSpMk id="42" creationId="{DE0B27DD-08D9-7002-DA67-BA341386C68E}"/>
          </ac:cxnSpMkLst>
        </pc:cxnChg>
        <pc:cxnChg chg="add del mod">
          <ac:chgData name="Piyus Kedia" userId="02ae6dfbcf425881" providerId="LiveId" clId="{5D9E2936-D289-459D-AE35-4B5DFF7EE0AC}" dt="2023-03-09T11:00:02.214" v="1433" actId="478"/>
          <ac:cxnSpMkLst>
            <pc:docMk/>
            <pc:sldMk cId="2681943237" sldId="516"/>
            <ac:cxnSpMk id="44" creationId="{4F6BC309-30FA-8963-445E-499972EB0473}"/>
          </ac:cxnSpMkLst>
        </pc:cxnChg>
        <pc:cxnChg chg="add">
          <ac:chgData name="Piyus Kedia" userId="02ae6dfbcf425881" providerId="LiveId" clId="{5D9E2936-D289-459D-AE35-4B5DFF7EE0AC}" dt="2023-03-09T10:57:11.283" v="1340" actId="11529"/>
          <ac:cxnSpMkLst>
            <pc:docMk/>
            <pc:sldMk cId="2681943237" sldId="516"/>
            <ac:cxnSpMk id="46" creationId="{7D717CE4-4EBC-C312-16CD-DE10C4D10DF4}"/>
          </ac:cxnSpMkLst>
        </pc:cxnChg>
        <pc:cxnChg chg="add">
          <ac:chgData name="Piyus Kedia" userId="02ae6dfbcf425881" providerId="LiveId" clId="{5D9E2936-D289-459D-AE35-4B5DFF7EE0AC}" dt="2023-03-09T10:57:26.576" v="1341" actId="11529"/>
          <ac:cxnSpMkLst>
            <pc:docMk/>
            <pc:sldMk cId="2681943237" sldId="516"/>
            <ac:cxnSpMk id="48" creationId="{602C1A2F-9EFD-150C-B96F-4F23C7AAA4EB}"/>
          </ac:cxnSpMkLst>
        </pc:cxnChg>
        <pc:cxnChg chg="add mod">
          <ac:chgData name="Piyus Kedia" userId="02ae6dfbcf425881" providerId="LiveId" clId="{5D9E2936-D289-459D-AE35-4B5DFF7EE0AC}" dt="2023-03-09T10:57:43.688" v="1343" actId="14100"/>
          <ac:cxnSpMkLst>
            <pc:docMk/>
            <pc:sldMk cId="2681943237" sldId="516"/>
            <ac:cxnSpMk id="50" creationId="{0882EBC5-8168-8047-48CE-5477911B4944}"/>
          </ac:cxnSpMkLst>
        </pc:cxnChg>
        <pc:cxnChg chg="add">
          <ac:chgData name="Piyus Kedia" userId="02ae6dfbcf425881" providerId="LiveId" clId="{5D9E2936-D289-459D-AE35-4B5DFF7EE0AC}" dt="2023-03-09T10:58:01.793" v="1344" actId="11529"/>
          <ac:cxnSpMkLst>
            <pc:docMk/>
            <pc:sldMk cId="2681943237" sldId="516"/>
            <ac:cxnSpMk id="53" creationId="{0E880019-CF37-4E97-707F-5B4F00992AD0}"/>
          </ac:cxnSpMkLst>
        </pc:cxnChg>
        <pc:cxnChg chg="add">
          <ac:chgData name="Piyus Kedia" userId="02ae6dfbcf425881" providerId="LiveId" clId="{5D9E2936-D289-459D-AE35-4B5DFF7EE0AC}" dt="2023-03-09T10:58:06.914" v="1345" actId="11529"/>
          <ac:cxnSpMkLst>
            <pc:docMk/>
            <pc:sldMk cId="2681943237" sldId="516"/>
            <ac:cxnSpMk id="55" creationId="{953FEA7D-97FB-9B18-4A69-8AECCE313792}"/>
          </ac:cxnSpMkLst>
        </pc:cxnChg>
        <pc:cxnChg chg="add">
          <ac:chgData name="Piyus Kedia" userId="02ae6dfbcf425881" providerId="LiveId" clId="{5D9E2936-D289-459D-AE35-4B5DFF7EE0AC}" dt="2023-03-09T10:58:12.035" v="1346" actId="11529"/>
          <ac:cxnSpMkLst>
            <pc:docMk/>
            <pc:sldMk cId="2681943237" sldId="516"/>
            <ac:cxnSpMk id="57" creationId="{DE90563D-817B-95C8-8A77-D0675E2C08FF}"/>
          </ac:cxnSpMkLst>
        </pc:cxnChg>
        <pc:cxnChg chg="add del mod">
          <ac:chgData name="Piyus Kedia" userId="02ae6dfbcf425881" providerId="LiveId" clId="{5D9E2936-D289-459D-AE35-4B5DFF7EE0AC}" dt="2023-03-09T12:26:14.768" v="2943" actId="478"/>
          <ac:cxnSpMkLst>
            <pc:docMk/>
            <pc:sldMk cId="2681943237" sldId="516"/>
            <ac:cxnSpMk id="60" creationId="{F1C42BC7-0A75-29FD-5C7A-9446A126434E}"/>
          </ac:cxnSpMkLst>
        </pc:cxnChg>
        <pc:cxnChg chg="add del mod">
          <ac:chgData name="Piyus Kedia" userId="02ae6dfbcf425881" providerId="LiveId" clId="{5D9E2936-D289-459D-AE35-4B5DFF7EE0AC}" dt="2023-03-09T12:26:18.102" v="2944" actId="478"/>
          <ac:cxnSpMkLst>
            <pc:docMk/>
            <pc:sldMk cId="2681943237" sldId="516"/>
            <ac:cxnSpMk id="62" creationId="{06D2A1DB-923A-B711-9E37-8B32CE9ED8C2}"/>
          </ac:cxnSpMkLst>
        </pc:cxnChg>
        <pc:cxnChg chg="add del mod">
          <ac:chgData name="Piyus Kedia" userId="02ae6dfbcf425881" providerId="LiveId" clId="{5D9E2936-D289-459D-AE35-4B5DFF7EE0AC}" dt="2023-03-09T11:00:51.792" v="1517" actId="478"/>
          <ac:cxnSpMkLst>
            <pc:docMk/>
            <pc:sldMk cId="2681943237" sldId="516"/>
            <ac:cxnSpMk id="66" creationId="{8DF2CA89-9AC4-1963-F4AD-A51071C1AFA5}"/>
          </ac:cxnSpMkLst>
        </pc:cxnChg>
        <pc:cxnChg chg="del mod">
          <ac:chgData name="Piyus Kedia" userId="02ae6dfbcf425881" providerId="LiveId" clId="{5D9E2936-D289-459D-AE35-4B5DFF7EE0AC}" dt="2023-03-09T10:49:54.725" v="647" actId="478"/>
          <ac:cxnSpMkLst>
            <pc:docMk/>
            <pc:sldMk cId="2681943237" sldId="516"/>
            <ac:cxnSpMk id="68" creationId="{CED55D9B-0DED-0C2A-8947-E879FE1ADD98}"/>
          </ac:cxnSpMkLst>
        </pc:cxnChg>
        <pc:cxnChg chg="add del mod">
          <ac:chgData name="Piyus Kedia" userId="02ae6dfbcf425881" providerId="LiveId" clId="{5D9E2936-D289-459D-AE35-4B5DFF7EE0AC}" dt="2023-03-09T11:01:08.781" v="1521" actId="11529"/>
          <ac:cxnSpMkLst>
            <pc:docMk/>
            <pc:sldMk cId="2681943237" sldId="516"/>
            <ac:cxnSpMk id="70" creationId="{A6A3BEBF-5397-4283-E48C-CFA6B9EDD642}"/>
          </ac:cxnSpMkLst>
        </pc:cxnChg>
        <pc:cxnChg chg="add">
          <ac:chgData name="Piyus Kedia" userId="02ae6dfbcf425881" providerId="LiveId" clId="{5D9E2936-D289-459D-AE35-4B5DFF7EE0AC}" dt="2023-03-09T11:01:21.409" v="1522" actId="11529"/>
          <ac:cxnSpMkLst>
            <pc:docMk/>
            <pc:sldMk cId="2681943237" sldId="516"/>
            <ac:cxnSpMk id="73" creationId="{5485E9B3-3152-2B9F-C832-5186B6F1DA31}"/>
          </ac:cxnSpMkLst>
        </pc:cxnChg>
        <pc:cxnChg chg="del mod">
          <ac:chgData name="Piyus Kedia" userId="02ae6dfbcf425881" providerId="LiveId" clId="{5D9E2936-D289-459D-AE35-4B5DFF7EE0AC}" dt="2023-03-09T10:54:12.042" v="987" actId="478"/>
          <ac:cxnSpMkLst>
            <pc:docMk/>
            <pc:sldMk cId="2681943237" sldId="516"/>
            <ac:cxnSpMk id="75" creationId="{3D83C6F5-5DE4-35E5-A8C2-495A39E6B956}"/>
          </ac:cxnSpMkLst>
        </pc:cxnChg>
        <pc:cxnChg chg="add mod">
          <ac:chgData name="Piyus Kedia" userId="02ae6dfbcf425881" providerId="LiveId" clId="{5D9E2936-D289-459D-AE35-4B5DFF7EE0AC}" dt="2023-03-09T11:01:55.324" v="1529" actId="1035"/>
          <ac:cxnSpMkLst>
            <pc:docMk/>
            <pc:sldMk cId="2681943237" sldId="516"/>
            <ac:cxnSpMk id="76" creationId="{936863F9-19F5-D356-5839-EC3CB1C5F95A}"/>
          </ac:cxnSpMkLst>
        </pc:cxnChg>
        <pc:cxnChg chg="del mod">
          <ac:chgData name="Piyus Kedia" userId="02ae6dfbcf425881" providerId="LiveId" clId="{5D9E2936-D289-459D-AE35-4B5DFF7EE0AC}" dt="2023-03-09T10:52:14.666" v="872" actId="478"/>
          <ac:cxnSpMkLst>
            <pc:docMk/>
            <pc:sldMk cId="2681943237" sldId="516"/>
            <ac:cxnSpMk id="77" creationId="{3D84DA9C-B34C-8AFA-7FA6-CFEF40C7143B}"/>
          </ac:cxnSpMkLst>
        </pc:cxnChg>
        <pc:cxnChg chg="del mod">
          <ac:chgData name="Piyus Kedia" userId="02ae6dfbcf425881" providerId="LiveId" clId="{5D9E2936-D289-459D-AE35-4B5DFF7EE0AC}" dt="2023-03-09T10:52:20.584" v="874" actId="478"/>
          <ac:cxnSpMkLst>
            <pc:docMk/>
            <pc:sldMk cId="2681943237" sldId="516"/>
            <ac:cxnSpMk id="79" creationId="{F54C5FD6-16A5-4B82-E836-EDBECBC87EE9}"/>
          </ac:cxnSpMkLst>
        </pc:cxnChg>
        <pc:cxnChg chg="add mod">
          <ac:chgData name="Piyus Kedia" userId="02ae6dfbcf425881" providerId="LiveId" clId="{5D9E2936-D289-459D-AE35-4B5DFF7EE0AC}" dt="2023-03-09T11:01:49.771" v="1525" actId="14100"/>
          <ac:cxnSpMkLst>
            <pc:docMk/>
            <pc:sldMk cId="2681943237" sldId="516"/>
            <ac:cxnSpMk id="80" creationId="{7F72F722-CC26-69CA-3B33-435BE478CDC8}"/>
          </ac:cxnSpMkLst>
        </pc:cxnChg>
        <pc:cxnChg chg="del mod">
          <ac:chgData name="Piyus Kedia" userId="02ae6dfbcf425881" providerId="LiveId" clId="{5D9E2936-D289-459D-AE35-4B5DFF7EE0AC}" dt="2023-03-09T10:49:50.115" v="646" actId="478"/>
          <ac:cxnSpMkLst>
            <pc:docMk/>
            <pc:sldMk cId="2681943237" sldId="516"/>
            <ac:cxnSpMk id="82" creationId="{A224A046-7608-8EC6-754B-39956C6582BF}"/>
          </ac:cxnSpMkLst>
        </pc:cxnChg>
        <pc:cxnChg chg="del mod">
          <ac:chgData name="Piyus Kedia" userId="02ae6dfbcf425881" providerId="LiveId" clId="{5D9E2936-D289-459D-AE35-4B5DFF7EE0AC}" dt="2023-03-09T10:49:54.725" v="647" actId="478"/>
          <ac:cxnSpMkLst>
            <pc:docMk/>
            <pc:sldMk cId="2681943237" sldId="516"/>
            <ac:cxnSpMk id="84" creationId="{5930DDF8-A813-E5BD-89D7-B14A14B4F559}"/>
          </ac:cxnSpMkLst>
        </pc:cxnChg>
        <pc:cxnChg chg="del mod">
          <ac:chgData name="Piyus Kedia" userId="02ae6dfbcf425881" providerId="LiveId" clId="{5D9E2936-D289-459D-AE35-4B5DFF7EE0AC}" dt="2023-03-09T10:54:12.042" v="987" actId="478"/>
          <ac:cxnSpMkLst>
            <pc:docMk/>
            <pc:sldMk cId="2681943237" sldId="516"/>
            <ac:cxnSpMk id="87" creationId="{967D77EC-46AF-8CC3-1403-C99204215637}"/>
          </ac:cxnSpMkLst>
        </pc:cxnChg>
        <pc:cxnChg chg="del mod">
          <ac:chgData name="Piyus Kedia" userId="02ae6dfbcf425881" providerId="LiveId" clId="{5D9E2936-D289-459D-AE35-4B5DFF7EE0AC}" dt="2023-03-09T10:54:12.042" v="987" actId="478"/>
          <ac:cxnSpMkLst>
            <pc:docMk/>
            <pc:sldMk cId="2681943237" sldId="516"/>
            <ac:cxnSpMk id="91" creationId="{D05FEB85-46C7-7D98-288C-14C87EEF6F34}"/>
          </ac:cxnSpMkLst>
        </pc:cxnChg>
        <pc:cxnChg chg="del mod">
          <ac:chgData name="Piyus Kedia" userId="02ae6dfbcf425881" providerId="LiveId" clId="{5D9E2936-D289-459D-AE35-4B5DFF7EE0AC}" dt="2023-03-09T10:54:12.042" v="987" actId="478"/>
          <ac:cxnSpMkLst>
            <pc:docMk/>
            <pc:sldMk cId="2681943237" sldId="516"/>
            <ac:cxnSpMk id="93" creationId="{E668F405-B290-E405-9E23-3E430399ECA1}"/>
          </ac:cxnSpMkLst>
        </pc:cxnChg>
        <pc:cxnChg chg="add">
          <ac:chgData name="Piyus Kedia" userId="02ae6dfbcf425881" providerId="LiveId" clId="{5D9E2936-D289-459D-AE35-4B5DFF7EE0AC}" dt="2023-03-09T11:03:27.866" v="1813" actId="11529"/>
          <ac:cxnSpMkLst>
            <pc:docMk/>
            <pc:sldMk cId="2681943237" sldId="516"/>
            <ac:cxnSpMk id="94" creationId="{DBC02E93-3A9F-67FF-A4B4-2658A9F11888}"/>
          </ac:cxnSpMkLst>
        </pc:cxnChg>
        <pc:cxnChg chg="del mod">
          <ac:chgData name="Piyus Kedia" userId="02ae6dfbcf425881" providerId="LiveId" clId="{5D9E2936-D289-459D-AE35-4B5DFF7EE0AC}" dt="2023-03-09T10:54:12.042" v="987" actId="478"/>
          <ac:cxnSpMkLst>
            <pc:docMk/>
            <pc:sldMk cId="2681943237" sldId="516"/>
            <ac:cxnSpMk id="96" creationId="{F2EA6291-4254-79AE-5B18-A242C79E6A95}"/>
          </ac:cxnSpMkLst>
        </pc:cxnChg>
        <pc:cxnChg chg="add">
          <ac:chgData name="Piyus Kedia" userId="02ae6dfbcf425881" providerId="LiveId" clId="{5D9E2936-D289-459D-AE35-4B5DFF7EE0AC}" dt="2023-03-09T11:03:33.954" v="1814" actId="11529"/>
          <ac:cxnSpMkLst>
            <pc:docMk/>
            <pc:sldMk cId="2681943237" sldId="516"/>
            <ac:cxnSpMk id="97" creationId="{C4680D16-30C2-F0BE-710E-87A2378E7EE3}"/>
          </ac:cxnSpMkLst>
        </pc:cxnChg>
        <pc:cxnChg chg="del mod">
          <ac:chgData name="Piyus Kedia" userId="02ae6dfbcf425881" providerId="LiveId" clId="{5D9E2936-D289-459D-AE35-4B5DFF7EE0AC}" dt="2023-03-09T10:54:12.042" v="987" actId="478"/>
          <ac:cxnSpMkLst>
            <pc:docMk/>
            <pc:sldMk cId="2681943237" sldId="516"/>
            <ac:cxnSpMk id="98" creationId="{0708FAA3-A662-6BA2-B07F-587C65859367}"/>
          </ac:cxnSpMkLst>
        </pc:cxnChg>
        <pc:cxnChg chg="del mod">
          <ac:chgData name="Piyus Kedia" userId="02ae6dfbcf425881" providerId="LiveId" clId="{5D9E2936-D289-459D-AE35-4B5DFF7EE0AC}" dt="2023-03-09T10:54:12.042" v="987" actId="478"/>
          <ac:cxnSpMkLst>
            <pc:docMk/>
            <pc:sldMk cId="2681943237" sldId="516"/>
            <ac:cxnSpMk id="104" creationId="{97BC7E13-A7B2-E90A-D141-25734AC73528}"/>
          </ac:cxnSpMkLst>
        </pc:cxnChg>
        <pc:cxnChg chg="add del mod">
          <ac:chgData name="Piyus Kedia" userId="02ae6dfbcf425881" providerId="LiveId" clId="{5D9E2936-D289-459D-AE35-4B5DFF7EE0AC}" dt="2023-03-09T11:21:12.781" v="2336" actId="11529"/>
          <ac:cxnSpMkLst>
            <pc:docMk/>
            <pc:sldMk cId="2681943237" sldId="516"/>
            <ac:cxnSpMk id="107" creationId="{0509C61D-6EC6-E803-9C9D-4FDC64311972}"/>
          </ac:cxnSpMkLst>
        </pc:cxnChg>
        <pc:cxnChg chg="add del mod">
          <ac:chgData name="Piyus Kedia" userId="02ae6dfbcf425881" providerId="LiveId" clId="{5D9E2936-D289-459D-AE35-4B5DFF7EE0AC}" dt="2023-03-09T11:22:37.985" v="2418" actId="478"/>
          <ac:cxnSpMkLst>
            <pc:docMk/>
            <pc:sldMk cId="2681943237" sldId="516"/>
            <ac:cxnSpMk id="109" creationId="{29B11983-A05B-39D7-091C-C375E6253623}"/>
          </ac:cxnSpMkLst>
        </pc:cxnChg>
        <pc:cxnChg chg="del mod">
          <ac:chgData name="Piyus Kedia" userId="02ae6dfbcf425881" providerId="LiveId" clId="{5D9E2936-D289-459D-AE35-4B5DFF7EE0AC}" dt="2023-03-09T10:54:25.441" v="992" actId="478"/>
          <ac:cxnSpMkLst>
            <pc:docMk/>
            <pc:sldMk cId="2681943237" sldId="516"/>
            <ac:cxnSpMk id="111" creationId="{28E9B732-5861-0873-F36C-6D04815C0FA4}"/>
          </ac:cxnSpMkLst>
        </pc:cxnChg>
        <pc:cxnChg chg="del mod">
          <ac:chgData name="Piyus Kedia" userId="02ae6dfbcf425881" providerId="LiveId" clId="{5D9E2936-D289-459D-AE35-4B5DFF7EE0AC}" dt="2023-03-09T10:53:32.920" v="964" actId="478"/>
          <ac:cxnSpMkLst>
            <pc:docMk/>
            <pc:sldMk cId="2681943237" sldId="516"/>
            <ac:cxnSpMk id="113" creationId="{48BC6512-1957-4E5D-13C3-9A12DFEB9755}"/>
          </ac:cxnSpMkLst>
        </pc:cxnChg>
        <pc:cxnChg chg="add del mod">
          <ac:chgData name="Piyus Kedia" userId="02ae6dfbcf425881" providerId="LiveId" clId="{5D9E2936-D289-459D-AE35-4B5DFF7EE0AC}" dt="2023-03-09T11:22:32.033" v="2416" actId="478"/>
          <ac:cxnSpMkLst>
            <pc:docMk/>
            <pc:sldMk cId="2681943237" sldId="516"/>
            <ac:cxnSpMk id="119" creationId="{3C0D6BC1-57F3-2C29-8352-AA9FFCD3DF7E}"/>
          </ac:cxnSpMkLst>
        </pc:cxnChg>
        <pc:cxnChg chg="add mod">
          <ac:chgData name="Piyus Kedia" userId="02ae6dfbcf425881" providerId="LiveId" clId="{5D9E2936-D289-459D-AE35-4B5DFF7EE0AC}" dt="2023-03-09T11:23:34.468" v="2425" actId="1035"/>
          <ac:cxnSpMkLst>
            <pc:docMk/>
            <pc:sldMk cId="2681943237" sldId="516"/>
            <ac:cxnSpMk id="127" creationId="{B23DB480-5FEA-C7CE-2BC5-6A0B3D51946E}"/>
          </ac:cxnSpMkLst>
        </pc:cxnChg>
        <pc:cxnChg chg="add del mod">
          <ac:chgData name="Piyus Kedia" userId="02ae6dfbcf425881" providerId="LiveId" clId="{5D9E2936-D289-459D-AE35-4B5DFF7EE0AC}" dt="2023-03-09T11:23:15.761" v="2421" actId="478"/>
          <ac:cxnSpMkLst>
            <pc:docMk/>
            <pc:sldMk cId="2681943237" sldId="516"/>
            <ac:cxnSpMk id="129" creationId="{45C12B02-5D2B-5B37-50BB-130940C0EA94}"/>
          </ac:cxnSpMkLst>
        </pc:cxnChg>
        <pc:cxnChg chg="add">
          <ac:chgData name="Piyus Kedia" userId="02ae6dfbcf425881" providerId="LiveId" clId="{5D9E2936-D289-459D-AE35-4B5DFF7EE0AC}" dt="2023-03-09T11:23:27.102" v="2422" actId="11529"/>
          <ac:cxnSpMkLst>
            <pc:docMk/>
            <pc:sldMk cId="2681943237" sldId="516"/>
            <ac:cxnSpMk id="131" creationId="{5156B1FD-7A77-43C5-264E-5204023AC3C7}"/>
          </ac:cxnSpMkLst>
        </pc:cxnChg>
        <pc:cxnChg chg="add del mod">
          <ac:chgData name="Piyus Kedia" userId="02ae6dfbcf425881" providerId="LiveId" clId="{5D9E2936-D289-459D-AE35-4B5DFF7EE0AC}" dt="2023-03-09T11:23:56.485" v="2427" actId="478"/>
          <ac:cxnSpMkLst>
            <pc:docMk/>
            <pc:sldMk cId="2681943237" sldId="516"/>
            <ac:cxnSpMk id="133" creationId="{15761AD9-A363-D129-12AB-4BC83165430A}"/>
          </ac:cxnSpMkLst>
        </pc:cxnChg>
        <pc:cxnChg chg="add mod">
          <ac:chgData name="Piyus Kedia" userId="02ae6dfbcf425881" providerId="LiveId" clId="{5D9E2936-D289-459D-AE35-4B5DFF7EE0AC}" dt="2023-03-09T11:24:35.756" v="2435" actId="1035"/>
          <ac:cxnSpMkLst>
            <pc:docMk/>
            <pc:sldMk cId="2681943237" sldId="516"/>
            <ac:cxnSpMk id="135" creationId="{691EFF5B-626F-AA9A-ECC3-2267C73BB930}"/>
          </ac:cxnSpMkLst>
        </pc:cxnChg>
        <pc:cxnChg chg="add mod">
          <ac:chgData name="Piyus Kedia" userId="02ae6dfbcf425881" providerId="LiveId" clId="{5D9E2936-D289-459D-AE35-4B5DFF7EE0AC}" dt="2023-03-09T11:24:27.902" v="2433" actId="1036"/>
          <ac:cxnSpMkLst>
            <pc:docMk/>
            <pc:sldMk cId="2681943237" sldId="516"/>
            <ac:cxnSpMk id="137" creationId="{EFC06854-D670-2BE1-9229-075ADEBF01FA}"/>
          </ac:cxnSpMkLst>
        </pc:cxnChg>
        <pc:cxnChg chg="del mod">
          <ac:chgData name="Piyus Kedia" userId="02ae6dfbcf425881" providerId="LiveId" clId="{5D9E2936-D289-459D-AE35-4B5DFF7EE0AC}" dt="2023-03-09T10:54:12.042" v="987" actId="478"/>
          <ac:cxnSpMkLst>
            <pc:docMk/>
            <pc:sldMk cId="2681943237" sldId="516"/>
            <ac:cxnSpMk id="142" creationId="{73E73A85-223B-5102-AA98-9DFC6F9D8F0B}"/>
          </ac:cxnSpMkLst>
        </pc:cxnChg>
        <pc:cxnChg chg="del mod">
          <ac:chgData name="Piyus Kedia" userId="02ae6dfbcf425881" providerId="LiveId" clId="{5D9E2936-D289-459D-AE35-4B5DFF7EE0AC}" dt="2023-03-09T10:54:12.042" v="987" actId="478"/>
          <ac:cxnSpMkLst>
            <pc:docMk/>
            <pc:sldMk cId="2681943237" sldId="516"/>
            <ac:cxnSpMk id="144" creationId="{5D835389-8066-E2ED-0813-E6BE896C72A1}"/>
          </ac:cxnSpMkLst>
        </pc:cxnChg>
        <pc:cxnChg chg="del mod">
          <ac:chgData name="Piyus Kedia" userId="02ae6dfbcf425881" providerId="LiveId" clId="{5D9E2936-D289-459D-AE35-4B5DFF7EE0AC}" dt="2023-03-09T10:54:12.042" v="987" actId="478"/>
          <ac:cxnSpMkLst>
            <pc:docMk/>
            <pc:sldMk cId="2681943237" sldId="516"/>
            <ac:cxnSpMk id="146" creationId="{652BC70F-7015-A1AA-52F7-D06ADE5736BD}"/>
          </ac:cxnSpMkLst>
        </pc:cxnChg>
        <pc:cxnChg chg="add del mod">
          <ac:chgData name="Piyus Kedia" userId="02ae6dfbcf425881" providerId="LiveId" clId="{5D9E2936-D289-459D-AE35-4B5DFF7EE0AC}" dt="2023-03-09T12:26:01.839" v="2941" actId="478"/>
          <ac:cxnSpMkLst>
            <pc:docMk/>
            <pc:sldMk cId="2681943237" sldId="516"/>
            <ac:cxnSpMk id="150" creationId="{C8C29117-4B05-F0E6-A869-02A9286FDE29}"/>
          </ac:cxnSpMkLst>
        </pc:cxnChg>
        <pc:cxnChg chg="add del mod">
          <ac:chgData name="Piyus Kedia" userId="02ae6dfbcf425881" providerId="LiveId" clId="{5D9E2936-D289-459D-AE35-4B5DFF7EE0AC}" dt="2023-03-09T12:26:01.839" v="2941" actId="478"/>
          <ac:cxnSpMkLst>
            <pc:docMk/>
            <pc:sldMk cId="2681943237" sldId="516"/>
            <ac:cxnSpMk id="152" creationId="{9729B180-ECDC-FB1C-E0E8-E5618A77A4DF}"/>
          </ac:cxnSpMkLst>
        </pc:cxnChg>
        <pc:cxnChg chg="add mod">
          <ac:chgData name="Piyus Kedia" userId="02ae6dfbcf425881" providerId="LiveId" clId="{5D9E2936-D289-459D-AE35-4B5DFF7EE0AC}" dt="2023-03-09T12:26:55.993" v="2987"/>
          <ac:cxnSpMkLst>
            <pc:docMk/>
            <pc:sldMk cId="2681943237" sldId="516"/>
            <ac:cxnSpMk id="153" creationId="{A1C087ED-B443-6C0F-108B-5ABACB59187B}"/>
          </ac:cxnSpMkLst>
        </pc:cxnChg>
        <pc:cxnChg chg="del mod">
          <ac:chgData name="Piyus Kedia" userId="02ae6dfbcf425881" providerId="LiveId" clId="{5D9E2936-D289-459D-AE35-4B5DFF7EE0AC}" dt="2023-03-09T10:54:12.042" v="987" actId="478"/>
          <ac:cxnSpMkLst>
            <pc:docMk/>
            <pc:sldMk cId="2681943237" sldId="516"/>
            <ac:cxnSpMk id="154" creationId="{40B1E9BC-DCBB-DDC3-A38C-940F9548FD9F}"/>
          </ac:cxnSpMkLst>
        </pc:cxnChg>
        <pc:cxnChg chg="del mod">
          <ac:chgData name="Piyus Kedia" userId="02ae6dfbcf425881" providerId="LiveId" clId="{5D9E2936-D289-459D-AE35-4B5DFF7EE0AC}" dt="2023-03-09T10:54:12.042" v="987" actId="478"/>
          <ac:cxnSpMkLst>
            <pc:docMk/>
            <pc:sldMk cId="2681943237" sldId="516"/>
            <ac:cxnSpMk id="161" creationId="{1C022126-76EF-5016-D6BE-B6BAD2DD4690}"/>
          </ac:cxnSpMkLst>
        </pc:cxnChg>
      </pc:sldChg>
      <pc:sldChg chg="add del">
        <pc:chgData name="Piyus Kedia" userId="02ae6dfbcf425881" providerId="LiveId" clId="{5D9E2936-D289-459D-AE35-4B5DFF7EE0AC}" dt="2023-03-09T10:45:22.477" v="630" actId="47"/>
        <pc:sldMkLst>
          <pc:docMk/>
          <pc:sldMk cId="379454449" sldId="517"/>
        </pc:sldMkLst>
      </pc:sldChg>
      <pc:sldChg chg="addSp modSp add mod">
        <pc:chgData name="Piyus Kedia" userId="02ae6dfbcf425881" providerId="LiveId" clId="{5D9E2936-D289-459D-AE35-4B5DFF7EE0AC}" dt="2023-03-09T11:11:39.404" v="2011" actId="20577"/>
        <pc:sldMkLst>
          <pc:docMk/>
          <pc:sldMk cId="3048022542" sldId="517"/>
        </pc:sldMkLst>
        <pc:spChg chg="add mod">
          <ac:chgData name="Piyus Kedia" userId="02ae6dfbcf425881" providerId="LiveId" clId="{5D9E2936-D289-459D-AE35-4B5DFF7EE0AC}" dt="2023-03-09T11:11:39.404" v="2011" actId="20577"/>
          <ac:spMkLst>
            <pc:docMk/>
            <pc:sldMk cId="3048022542" sldId="517"/>
            <ac:spMk id="13" creationId="{A54CF3C1-8740-A05F-F1B5-0617022E1C1E}"/>
          </ac:spMkLst>
        </pc:spChg>
        <pc:cxnChg chg="add mod">
          <ac:chgData name="Piyus Kedia" userId="02ae6dfbcf425881" providerId="LiveId" clId="{5D9E2936-D289-459D-AE35-4B5DFF7EE0AC}" dt="2023-03-09T11:10:30.506" v="2004"/>
          <ac:cxnSpMkLst>
            <pc:docMk/>
            <pc:sldMk cId="3048022542" sldId="517"/>
            <ac:cxnSpMk id="14" creationId="{B71891B1-6098-4E68-DEBC-B32F3E804AFB}"/>
          </ac:cxnSpMkLst>
        </pc:cxnChg>
      </pc:sldChg>
      <pc:sldChg chg="add del">
        <pc:chgData name="Piyus Kedia" userId="02ae6dfbcf425881" providerId="LiveId" clId="{5D9E2936-D289-459D-AE35-4B5DFF7EE0AC}" dt="2023-03-09T12:23:48.856" v="2758" actId="47"/>
        <pc:sldMkLst>
          <pc:docMk/>
          <pc:sldMk cId="1850615754" sldId="518"/>
        </pc:sldMkLst>
      </pc:sldChg>
      <pc:sldChg chg="addSp modSp add mod">
        <pc:chgData name="Piyus Kedia" userId="02ae6dfbcf425881" providerId="LiveId" clId="{5D9E2936-D289-459D-AE35-4B5DFF7EE0AC}" dt="2023-03-09T12:26:46.412" v="2985" actId="1036"/>
        <pc:sldMkLst>
          <pc:docMk/>
          <pc:sldMk cId="3424665735" sldId="518"/>
        </pc:sldMkLst>
        <pc:spChg chg="add mod">
          <ac:chgData name="Piyus Kedia" userId="02ae6dfbcf425881" providerId="LiveId" clId="{5D9E2936-D289-459D-AE35-4B5DFF7EE0AC}" dt="2023-03-09T12:26:46.412" v="2985" actId="1036"/>
          <ac:spMkLst>
            <pc:docMk/>
            <pc:sldMk cId="3424665735" sldId="518"/>
            <ac:spMk id="6" creationId="{64E588F5-42D1-A791-AF32-627308C4F59A}"/>
          </ac:spMkLst>
        </pc:spChg>
        <pc:cxnChg chg="add">
          <ac:chgData name="Piyus Kedia" userId="02ae6dfbcf425881" providerId="LiveId" clId="{5D9E2936-D289-459D-AE35-4B5DFF7EE0AC}" dt="2023-03-09T12:26:35.154" v="2945" actId="11529"/>
          <ac:cxnSpMkLst>
            <pc:docMk/>
            <pc:sldMk cId="3424665735" sldId="518"/>
            <ac:cxnSpMk id="5" creationId="{7B1D728E-97AA-5129-4046-2D0E07A32084}"/>
          </ac:cxnSpMkLst>
        </pc:cxnChg>
      </pc:sldChg>
      <pc:sldChg chg="addSp modSp add">
        <pc:chgData name="Piyus Kedia" userId="02ae6dfbcf425881" providerId="LiveId" clId="{5D9E2936-D289-459D-AE35-4B5DFF7EE0AC}" dt="2023-03-09T12:26:53.075" v="2986"/>
        <pc:sldMkLst>
          <pc:docMk/>
          <pc:sldMk cId="1889878354" sldId="519"/>
        </pc:sldMkLst>
        <pc:spChg chg="add mod">
          <ac:chgData name="Piyus Kedia" userId="02ae6dfbcf425881" providerId="LiveId" clId="{5D9E2936-D289-459D-AE35-4B5DFF7EE0AC}" dt="2023-03-09T12:26:53.075" v="2986"/>
          <ac:spMkLst>
            <pc:docMk/>
            <pc:sldMk cId="1889878354" sldId="519"/>
            <ac:spMk id="5" creationId="{852B978B-7CF2-E5CA-DF16-F4CAE1463ED5}"/>
          </ac:spMkLst>
        </pc:spChg>
        <pc:cxnChg chg="add mod">
          <ac:chgData name="Piyus Kedia" userId="02ae6dfbcf425881" providerId="LiveId" clId="{5D9E2936-D289-459D-AE35-4B5DFF7EE0AC}" dt="2023-03-09T12:26:53.075" v="2986"/>
          <ac:cxnSpMkLst>
            <pc:docMk/>
            <pc:sldMk cId="1889878354" sldId="519"/>
            <ac:cxnSpMk id="4" creationId="{FC3C3ADB-0ECF-3594-122C-BD5B2380C563}"/>
          </ac:cxnSpMkLst>
        </pc:cxnChg>
      </pc:sldChg>
      <pc:sldChg chg="delSp add del mod">
        <pc:chgData name="Piyus Kedia" userId="02ae6dfbcf425881" providerId="LiveId" clId="{5D9E2936-D289-459D-AE35-4B5DFF7EE0AC}" dt="2023-03-09T12:27:30.902" v="2991" actId="47"/>
        <pc:sldMkLst>
          <pc:docMk/>
          <pc:sldMk cId="3153045932" sldId="520"/>
        </pc:sldMkLst>
        <pc:spChg chg="del">
          <ac:chgData name="Piyus Kedia" userId="02ae6dfbcf425881" providerId="LiveId" clId="{5D9E2936-D289-459D-AE35-4B5DFF7EE0AC}" dt="2023-03-09T12:27:10.436" v="2989" actId="478"/>
          <ac:spMkLst>
            <pc:docMk/>
            <pc:sldMk cId="3153045932" sldId="520"/>
            <ac:spMk id="58" creationId="{800BF7DB-7C3C-903F-2DF3-7A7DD14F433C}"/>
          </ac:spMkLst>
        </pc:spChg>
        <pc:spChg chg="del">
          <ac:chgData name="Piyus Kedia" userId="02ae6dfbcf425881" providerId="LiveId" clId="{5D9E2936-D289-459D-AE35-4B5DFF7EE0AC}" dt="2023-03-09T12:27:10.436" v="2989" actId="478"/>
          <ac:spMkLst>
            <pc:docMk/>
            <pc:sldMk cId="3153045932" sldId="520"/>
            <ac:spMk id="155" creationId="{7D21FF0F-8D97-4208-3ABF-8BE95F853E65}"/>
          </ac:spMkLst>
        </pc:spChg>
        <pc:cxnChg chg="del">
          <ac:chgData name="Piyus Kedia" userId="02ae6dfbcf425881" providerId="LiveId" clId="{5D9E2936-D289-459D-AE35-4B5DFF7EE0AC}" dt="2023-03-09T12:27:10.436" v="2989" actId="478"/>
          <ac:cxnSpMkLst>
            <pc:docMk/>
            <pc:sldMk cId="3153045932" sldId="520"/>
            <ac:cxnSpMk id="153" creationId="{A1C087ED-B443-6C0F-108B-5ABACB59187B}"/>
          </ac:cxnSpMkLst>
        </pc:cxnChg>
      </pc:sldChg>
      <pc:sldChg chg="addSp delSp modSp add mod">
        <pc:chgData name="Piyus Kedia" userId="02ae6dfbcf425881" providerId="LiveId" clId="{5D9E2936-D289-459D-AE35-4B5DFF7EE0AC}" dt="2023-03-09T12:35:47.409" v="3049" actId="478"/>
        <pc:sldMkLst>
          <pc:docMk/>
          <pc:sldMk cId="3817157125" sldId="521"/>
        </pc:sldMkLst>
        <pc:spChg chg="add del mod">
          <ac:chgData name="Piyus Kedia" userId="02ae6dfbcf425881" providerId="LiveId" clId="{5D9E2936-D289-459D-AE35-4B5DFF7EE0AC}" dt="2023-03-09T12:28:43.652" v="2998" actId="1036"/>
          <ac:spMkLst>
            <pc:docMk/>
            <pc:sldMk cId="3817157125" sldId="521"/>
            <ac:spMk id="110" creationId="{82444B5A-0B33-6DC2-9907-9E1986057427}"/>
          </ac:spMkLst>
        </pc:spChg>
        <pc:spChg chg="add del mod">
          <ac:chgData name="Piyus Kedia" userId="02ae6dfbcf425881" providerId="LiveId" clId="{5D9E2936-D289-459D-AE35-4B5DFF7EE0AC}" dt="2023-03-09T12:28:43.652" v="2998" actId="1036"/>
          <ac:spMkLst>
            <pc:docMk/>
            <pc:sldMk cId="3817157125" sldId="521"/>
            <ac:spMk id="140" creationId="{BAB7F56E-A770-00B4-9B62-04E122B04411}"/>
          </ac:spMkLst>
        </pc:spChg>
        <pc:spChg chg="del">
          <ac:chgData name="Piyus Kedia" userId="02ae6dfbcf425881" providerId="LiveId" clId="{5D9E2936-D289-459D-AE35-4B5DFF7EE0AC}" dt="2023-03-09T12:28:05.349" v="2993" actId="478"/>
          <ac:spMkLst>
            <pc:docMk/>
            <pc:sldMk cId="3817157125" sldId="521"/>
            <ac:spMk id="141" creationId="{FA8A99D6-1310-5927-4F68-985F34C4ED17}"/>
          </ac:spMkLst>
        </pc:spChg>
        <pc:spChg chg="del">
          <ac:chgData name="Piyus Kedia" userId="02ae6dfbcf425881" providerId="LiveId" clId="{5D9E2936-D289-459D-AE35-4B5DFF7EE0AC}" dt="2023-03-09T12:35:47.409" v="3049" actId="478"/>
          <ac:spMkLst>
            <pc:docMk/>
            <pc:sldMk cId="3817157125" sldId="521"/>
            <ac:spMk id="143" creationId="{EC6D495C-10B2-8517-697B-A3926C97338B}"/>
          </ac:spMkLst>
        </pc:spChg>
        <pc:cxnChg chg="del mod">
          <ac:chgData name="Piyus Kedia" userId="02ae6dfbcf425881" providerId="LiveId" clId="{5D9E2936-D289-459D-AE35-4B5DFF7EE0AC}" dt="2023-03-09T12:35:47.409" v="3049" actId="478"/>
          <ac:cxnSpMkLst>
            <pc:docMk/>
            <pc:sldMk cId="3817157125" sldId="521"/>
            <ac:cxnSpMk id="57" creationId="{DE90563D-817B-95C8-8A77-D0675E2C08FF}"/>
          </ac:cxnSpMkLst>
        </pc:cxnChg>
        <pc:cxnChg chg="add del mod">
          <ac:chgData name="Piyus Kedia" userId="02ae6dfbcf425881" providerId="LiveId" clId="{5D9E2936-D289-459D-AE35-4B5DFF7EE0AC}" dt="2023-03-09T12:28:43.652" v="2998" actId="1036"/>
          <ac:cxnSpMkLst>
            <pc:docMk/>
            <pc:sldMk cId="3817157125" sldId="521"/>
            <ac:cxnSpMk id="127" creationId="{B23DB480-5FEA-C7CE-2BC5-6A0B3D51946E}"/>
          </ac:cxnSpMkLst>
        </pc:cxnChg>
        <pc:cxnChg chg="add del mod">
          <ac:chgData name="Piyus Kedia" userId="02ae6dfbcf425881" providerId="LiveId" clId="{5D9E2936-D289-459D-AE35-4B5DFF7EE0AC}" dt="2023-03-09T12:28:43.652" v="2998" actId="1036"/>
          <ac:cxnSpMkLst>
            <pc:docMk/>
            <pc:sldMk cId="3817157125" sldId="521"/>
            <ac:cxnSpMk id="131" creationId="{5156B1FD-7A77-43C5-264E-5204023AC3C7}"/>
          </ac:cxnSpMkLst>
        </pc:cxnChg>
        <pc:cxnChg chg="del">
          <ac:chgData name="Piyus Kedia" userId="02ae6dfbcf425881" providerId="LiveId" clId="{5D9E2936-D289-459D-AE35-4B5DFF7EE0AC}" dt="2023-03-09T12:28:07.897" v="2994" actId="478"/>
          <ac:cxnSpMkLst>
            <pc:docMk/>
            <pc:sldMk cId="3817157125" sldId="521"/>
            <ac:cxnSpMk id="135" creationId="{691EFF5B-626F-AA9A-ECC3-2267C73BB930}"/>
          </ac:cxnSpMkLst>
        </pc:cxnChg>
        <pc:cxnChg chg="del">
          <ac:chgData name="Piyus Kedia" userId="02ae6dfbcf425881" providerId="LiveId" clId="{5D9E2936-D289-459D-AE35-4B5DFF7EE0AC}" dt="2023-03-09T12:28:05.349" v="2993" actId="478"/>
          <ac:cxnSpMkLst>
            <pc:docMk/>
            <pc:sldMk cId="3817157125" sldId="521"/>
            <ac:cxnSpMk id="137" creationId="{EFC06854-D670-2BE1-9229-075ADEBF01FA}"/>
          </ac:cxnSpMkLst>
        </pc:cxnChg>
      </pc:sldChg>
      <pc:sldChg chg="add del">
        <pc:chgData name="Piyus Kedia" userId="02ae6dfbcf425881" providerId="LiveId" clId="{5D9E2936-D289-459D-AE35-4B5DFF7EE0AC}" dt="2023-03-09T12:36:24.677" v="3052" actId="47"/>
        <pc:sldMkLst>
          <pc:docMk/>
          <pc:sldMk cId="2422420625" sldId="522"/>
        </pc:sldMkLst>
      </pc:sldChg>
      <pc:sldChg chg="delSp modSp add mod">
        <pc:chgData name="Piyus Kedia" userId="02ae6dfbcf425881" providerId="LiveId" clId="{5D9E2936-D289-459D-AE35-4B5DFF7EE0AC}" dt="2023-03-09T12:36:11.962" v="3051" actId="478"/>
        <pc:sldMkLst>
          <pc:docMk/>
          <pc:sldMk cId="2420408555" sldId="523"/>
        </pc:sldMkLst>
        <pc:spChg chg="del">
          <ac:chgData name="Piyus Kedia" userId="02ae6dfbcf425881" providerId="LiveId" clId="{5D9E2936-D289-459D-AE35-4B5DFF7EE0AC}" dt="2023-03-09T12:36:11.962" v="3051" actId="478"/>
          <ac:spMkLst>
            <pc:docMk/>
            <pc:sldMk cId="2420408555" sldId="523"/>
            <ac:spMk id="143" creationId="{EC6D495C-10B2-8517-697B-A3926C97338B}"/>
          </ac:spMkLst>
        </pc:spChg>
        <pc:cxnChg chg="del mod">
          <ac:chgData name="Piyus Kedia" userId="02ae6dfbcf425881" providerId="LiveId" clId="{5D9E2936-D289-459D-AE35-4B5DFF7EE0AC}" dt="2023-03-09T12:36:11.962" v="3051" actId="478"/>
          <ac:cxnSpMkLst>
            <pc:docMk/>
            <pc:sldMk cId="2420408555" sldId="523"/>
            <ac:cxnSpMk id="57" creationId="{DE90563D-817B-95C8-8A77-D0675E2C08FF}"/>
          </ac:cxnSpMkLst>
        </pc:cxnChg>
      </pc:sldChg>
      <pc:sldChg chg="delSp modSp add mod">
        <pc:chgData name="Piyus Kedia" userId="02ae6dfbcf425881" providerId="LiveId" clId="{5D9E2936-D289-459D-AE35-4B5DFF7EE0AC}" dt="2023-03-09T12:34:20.663" v="3041" actId="478"/>
        <pc:sldMkLst>
          <pc:docMk/>
          <pc:sldMk cId="2152677250" sldId="524"/>
        </pc:sldMkLst>
        <pc:spChg chg="del">
          <ac:chgData name="Piyus Kedia" userId="02ae6dfbcf425881" providerId="LiveId" clId="{5D9E2936-D289-459D-AE35-4B5DFF7EE0AC}" dt="2023-03-09T12:29:50.694" v="3005" actId="478"/>
          <ac:spMkLst>
            <pc:docMk/>
            <pc:sldMk cId="2152677250" sldId="524"/>
            <ac:spMk id="64" creationId="{15BA2115-C44F-3F33-10AD-BB710588428A}"/>
          </ac:spMkLst>
        </pc:spChg>
        <pc:spChg chg="del">
          <ac:chgData name="Piyus Kedia" userId="02ae6dfbcf425881" providerId="LiveId" clId="{5D9E2936-D289-459D-AE35-4B5DFF7EE0AC}" dt="2023-03-09T12:29:50.694" v="3005" actId="478"/>
          <ac:spMkLst>
            <pc:docMk/>
            <pc:sldMk cId="2152677250" sldId="524"/>
            <ac:spMk id="88" creationId="{3640D8E4-599A-CD42-FD7E-3D30D0D97DFD}"/>
          </ac:spMkLst>
        </pc:spChg>
        <pc:spChg chg="del">
          <ac:chgData name="Piyus Kedia" userId="02ae6dfbcf425881" providerId="LiveId" clId="{5D9E2936-D289-459D-AE35-4B5DFF7EE0AC}" dt="2023-03-09T12:34:20.663" v="3041" actId="478"/>
          <ac:spMkLst>
            <pc:docMk/>
            <pc:sldMk cId="2152677250" sldId="524"/>
            <ac:spMk id="102" creationId="{E583247F-8939-FC0C-6341-FD04A0D1EA76}"/>
          </ac:spMkLst>
        </pc:spChg>
        <pc:spChg chg="del">
          <ac:chgData name="Piyus Kedia" userId="02ae6dfbcf425881" providerId="LiveId" clId="{5D9E2936-D289-459D-AE35-4B5DFF7EE0AC}" dt="2023-03-09T12:34:20.663" v="3041" actId="478"/>
          <ac:spMkLst>
            <pc:docMk/>
            <pc:sldMk cId="2152677250" sldId="524"/>
            <ac:spMk id="103" creationId="{E6E9A02B-579D-3BC4-D2E4-311B2B723234}"/>
          </ac:spMkLst>
        </pc:spChg>
        <pc:spChg chg="del">
          <ac:chgData name="Piyus Kedia" userId="02ae6dfbcf425881" providerId="LiveId" clId="{5D9E2936-D289-459D-AE35-4B5DFF7EE0AC}" dt="2023-03-09T12:29:20.149" v="3002" actId="478"/>
          <ac:spMkLst>
            <pc:docMk/>
            <pc:sldMk cId="2152677250" sldId="524"/>
            <ac:spMk id="105" creationId="{C3B2C0B1-03DC-41C3-5199-1A67009EA0F9}"/>
          </ac:spMkLst>
        </pc:spChg>
        <pc:spChg chg="del">
          <ac:chgData name="Piyus Kedia" userId="02ae6dfbcf425881" providerId="LiveId" clId="{5D9E2936-D289-459D-AE35-4B5DFF7EE0AC}" dt="2023-03-09T12:28:59.602" v="3000" actId="478"/>
          <ac:spMkLst>
            <pc:docMk/>
            <pc:sldMk cId="2152677250" sldId="524"/>
            <ac:spMk id="110" creationId="{82444B5A-0B33-6DC2-9907-9E1986057427}"/>
          </ac:spMkLst>
        </pc:spChg>
        <pc:spChg chg="del">
          <ac:chgData name="Piyus Kedia" userId="02ae6dfbcf425881" providerId="LiveId" clId="{5D9E2936-D289-459D-AE35-4B5DFF7EE0AC}" dt="2023-03-09T12:28:59.602" v="3000" actId="478"/>
          <ac:spMkLst>
            <pc:docMk/>
            <pc:sldMk cId="2152677250" sldId="524"/>
            <ac:spMk id="140" creationId="{BAB7F56E-A770-00B4-9B62-04E122B04411}"/>
          </ac:spMkLst>
        </pc:spChg>
        <pc:spChg chg="del">
          <ac:chgData name="Piyus Kedia" userId="02ae6dfbcf425881" providerId="LiveId" clId="{5D9E2936-D289-459D-AE35-4B5DFF7EE0AC}" dt="2023-03-09T12:34:20.663" v="3041" actId="478"/>
          <ac:spMkLst>
            <pc:docMk/>
            <pc:sldMk cId="2152677250" sldId="524"/>
            <ac:spMk id="143" creationId="{EC6D495C-10B2-8517-697B-A3926C97338B}"/>
          </ac:spMkLst>
        </pc:spChg>
        <pc:cxnChg chg="del mod">
          <ac:chgData name="Piyus Kedia" userId="02ae6dfbcf425881" providerId="LiveId" clId="{5D9E2936-D289-459D-AE35-4B5DFF7EE0AC}" dt="2023-03-09T12:34:20.663" v="3041" actId="478"/>
          <ac:cxnSpMkLst>
            <pc:docMk/>
            <pc:sldMk cId="2152677250" sldId="524"/>
            <ac:cxnSpMk id="53" creationId="{0E880019-CF37-4E97-707F-5B4F00992AD0}"/>
          </ac:cxnSpMkLst>
        </pc:cxnChg>
        <pc:cxnChg chg="del mod">
          <ac:chgData name="Piyus Kedia" userId="02ae6dfbcf425881" providerId="LiveId" clId="{5D9E2936-D289-459D-AE35-4B5DFF7EE0AC}" dt="2023-03-09T12:34:20.663" v="3041" actId="478"/>
          <ac:cxnSpMkLst>
            <pc:docMk/>
            <pc:sldMk cId="2152677250" sldId="524"/>
            <ac:cxnSpMk id="55" creationId="{953FEA7D-97FB-9B18-4A69-8AECCE313792}"/>
          </ac:cxnSpMkLst>
        </pc:cxnChg>
        <pc:cxnChg chg="del mod">
          <ac:chgData name="Piyus Kedia" userId="02ae6dfbcf425881" providerId="LiveId" clId="{5D9E2936-D289-459D-AE35-4B5DFF7EE0AC}" dt="2023-03-09T12:34:20.663" v="3041" actId="478"/>
          <ac:cxnSpMkLst>
            <pc:docMk/>
            <pc:sldMk cId="2152677250" sldId="524"/>
            <ac:cxnSpMk id="57" creationId="{DE90563D-817B-95C8-8A77-D0675E2C08FF}"/>
          </ac:cxnSpMkLst>
        </pc:cxnChg>
        <pc:cxnChg chg="del mod">
          <ac:chgData name="Piyus Kedia" userId="02ae6dfbcf425881" providerId="LiveId" clId="{5D9E2936-D289-459D-AE35-4B5DFF7EE0AC}" dt="2023-03-09T12:29:50.694" v="3005" actId="478"/>
          <ac:cxnSpMkLst>
            <pc:docMk/>
            <pc:sldMk cId="2152677250" sldId="524"/>
            <ac:cxnSpMk id="73" creationId="{5485E9B3-3152-2B9F-C832-5186B6F1DA31}"/>
          </ac:cxnSpMkLst>
        </pc:cxnChg>
        <pc:cxnChg chg="del">
          <ac:chgData name="Piyus Kedia" userId="02ae6dfbcf425881" providerId="LiveId" clId="{5D9E2936-D289-459D-AE35-4B5DFF7EE0AC}" dt="2023-03-09T12:29:20.149" v="3002" actId="478"/>
          <ac:cxnSpMkLst>
            <pc:docMk/>
            <pc:sldMk cId="2152677250" sldId="524"/>
            <ac:cxnSpMk id="76" creationId="{936863F9-19F5-D356-5839-EC3CB1C5F95A}"/>
          </ac:cxnSpMkLst>
        </pc:cxnChg>
        <pc:cxnChg chg="del">
          <ac:chgData name="Piyus Kedia" userId="02ae6dfbcf425881" providerId="LiveId" clId="{5D9E2936-D289-459D-AE35-4B5DFF7EE0AC}" dt="2023-03-09T12:29:24.108" v="3003" actId="478"/>
          <ac:cxnSpMkLst>
            <pc:docMk/>
            <pc:sldMk cId="2152677250" sldId="524"/>
            <ac:cxnSpMk id="80" creationId="{7F72F722-CC26-69CA-3B33-435BE478CDC8}"/>
          </ac:cxnSpMkLst>
        </pc:cxnChg>
        <pc:cxnChg chg="del">
          <ac:chgData name="Piyus Kedia" userId="02ae6dfbcf425881" providerId="LiveId" clId="{5D9E2936-D289-459D-AE35-4B5DFF7EE0AC}" dt="2023-03-09T12:28:59.602" v="3000" actId="478"/>
          <ac:cxnSpMkLst>
            <pc:docMk/>
            <pc:sldMk cId="2152677250" sldId="524"/>
            <ac:cxnSpMk id="127" creationId="{B23DB480-5FEA-C7CE-2BC5-6A0B3D51946E}"/>
          </ac:cxnSpMkLst>
        </pc:cxnChg>
        <pc:cxnChg chg="del mod">
          <ac:chgData name="Piyus Kedia" userId="02ae6dfbcf425881" providerId="LiveId" clId="{5D9E2936-D289-459D-AE35-4B5DFF7EE0AC}" dt="2023-03-09T12:28:59.602" v="3000" actId="478"/>
          <ac:cxnSpMkLst>
            <pc:docMk/>
            <pc:sldMk cId="2152677250" sldId="524"/>
            <ac:cxnSpMk id="131" creationId="{5156B1FD-7A77-43C5-264E-5204023AC3C7}"/>
          </ac:cxnSpMkLst>
        </pc:cxnChg>
      </pc:sldChg>
      <pc:sldChg chg="delSp modSp add mod">
        <pc:chgData name="Piyus Kedia" userId="02ae6dfbcf425881" providerId="LiveId" clId="{5D9E2936-D289-459D-AE35-4B5DFF7EE0AC}" dt="2023-03-09T12:34:55.423" v="3044" actId="478"/>
        <pc:sldMkLst>
          <pc:docMk/>
          <pc:sldMk cId="864618617" sldId="525"/>
        </pc:sldMkLst>
        <pc:spChg chg="del">
          <ac:chgData name="Piyus Kedia" userId="02ae6dfbcf425881" providerId="LiveId" clId="{5D9E2936-D289-459D-AE35-4B5DFF7EE0AC}" dt="2023-03-09T12:34:55.423" v="3044" actId="478"/>
          <ac:spMkLst>
            <pc:docMk/>
            <pc:sldMk cId="864618617" sldId="525"/>
            <ac:spMk id="103" creationId="{E6E9A02B-579D-3BC4-D2E4-311B2B723234}"/>
          </ac:spMkLst>
        </pc:spChg>
        <pc:spChg chg="del">
          <ac:chgData name="Piyus Kedia" userId="02ae6dfbcf425881" providerId="LiveId" clId="{5D9E2936-D289-459D-AE35-4B5DFF7EE0AC}" dt="2023-03-09T12:34:55.423" v="3044" actId="478"/>
          <ac:spMkLst>
            <pc:docMk/>
            <pc:sldMk cId="864618617" sldId="525"/>
            <ac:spMk id="143" creationId="{EC6D495C-10B2-8517-697B-A3926C97338B}"/>
          </ac:spMkLst>
        </pc:spChg>
        <pc:cxnChg chg="del mod">
          <ac:chgData name="Piyus Kedia" userId="02ae6dfbcf425881" providerId="LiveId" clId="{5D9E2936-D289-459D-AE35-4B5DFF7EE0AC}" dt="2023-03-09T12:34:55.423" v="3044" actId="478"/>
          <ac:cxnSpMkLst>
            <pc:docMk/>
            <pc:sldMk cId="864618617" sldId="525"/>
            <ac:cxnSpMk id="55" creationId="{953FEA7D-97FB-9B18-4A69-8AECCE313792}"/>
          </ac:cxnSpMkLst>
        </pc:cxnChg>
        <pc:cxnChg chg="del mod">
          <ac:chgData name="Piyus Kedia" userId="02ae6dfbcf425881" providerId="LiveId" clId="{5D9E2936-D289-459D-AE35-4B5DFF7EE0AC}" dt="2023-03-09T12:34:55.423" v="3044" actId="478"/>
          <ac:cxnSpMkLst>
            <pc:docMk/>
            <pc:sldMk cId="864618617" sldId="525"/>
            <ac:cxnSpMk id="57" creationId="{DE90563D-817B-95C8-8A77-D0675E2C08FF}"/>
          </ac:cxnSpMkLst>
        </pc:cxnChg>
      </pc:sldChg>
      <pc:sldChg chg="delSp modSp add mod">
        <pc:chgData name="Piyus Kedia" userId="02ae6dfbcf425881" providerId="LiveId" clId="{5D9E2936-D289-459D-AE35-4B5DFF7EE0AC}" dt="2023-03-09T12:34:44.621" v="3043" actId="478"/>
        <pc:sldMkLst>
          <pc:docMk/>
          <pc:sldMk cId="2761278471" sldId="526"/>
        </pc:sldMkLst>
        <pc:spChg chg="del">
          <ac:chgData name="Piyus Kedia" userId="02ae6dfbcf425881" providerId="LiveId" clId="{5D9E2936-D289-459D-AE35-4B5DFF7EE0AC}" dt="2023-03-09T12:34:44.621" v="3043" actId="478"/>
          <ac:spMkLst>
            <pc:docMk/>
            <pc:sldMk cId="2761278471" sldId="526"/>
            <ac:spMk id="103" creationId="{E6E9A02B-579D-3BC4-D2E4-311B2B723234}"/>
          </ac:spMkLst>
        </pc:spChg>
        <pc:spChg chg="del">
          <ac:chgData name="Piyus Kedia" userId="02ae6dfbcf425881" providerId="LiveId" clId="{5D9E2936-D289-459D-AE35-4B5DFF7EE0AC}" dt="2023-03-09T12:34:44.621" v="3043" actId="478"/>
          <ac:spMkLst>
            <pc:docMk/>
            <pc:sldMk cId="2761278471" sldId="526"/>
            <ac:spMk id="143" creationId="{EC6D495C-10B2-8517-697B-A3926C97338B}"/>
          </ac:spMkLst>
        </pc:spChg>
        <pc:cxnChg chg="del mod">
          <ac:chgData name="Piyus Kedia" userId="02ae6dfbcf425881" providerId="LiveId" clId="{5D9E2936-D289-459D-AE35-4B5DFF7EE0AC}" dt="2023-03-09T12:34:44.621" v="3043" actId="478"/>
          <ac:cxnSpMkLst>
            <pc:docMk/>
            <pc:sldMk cId="2761278471" sldId="526"/>
            <ac:cxnSpMk id="55" creationId="{953FEA7D-97FB-9B18-4A69-8AECCE313792}"/>
          </ac:cxnSpMkLst>
        </pc:cxnChg>
        <pc:cxnChg chg="del mod">
          <ac:chgData name="Piyus Kedia" userId="02ae6dfbcf425881" providerId="LiveId" clId="{5D9E2936-D289-459D-AE35-4B5DFF7EE0AC}" dt="2023-03-09T12:34:44.621" v="3043" actId="478"/>
          <ac:cxnSpMkLst>
            <pc:docMk/>
            <pc:sldMk cId="2761278471" sldId="526"/>
            <ac:cxnSpMk id="57" creationId="{DE90563D-817B-95C8-8A77-D0675E2C08FF}"/>
          </ac:cxnSpMkLst>
        </pc:cxnChg>
      </pc:sldChg>
      <pc:sldChg chg="delSp modSp add mod">
        <pc:chgData name="Piyus Kedia" userId="02ae6dfbcf425881" providerId="LiveId" clId="{5D9E2936-D289-459D-AE35-4B5DFF7EE0AC}" dt="2023-03-09T12:31:44.233" v="3027" actId="478"/>
        <pc:sldMkLst>
          <pc:docMk/>
          <pc:sldMk cId="71936411" sldId="527"/>
        </pc:sldMkLst>
        <pc:spChg chg="del">
          <ac:chgData name="Piyus Kedia" userId="02ae6dfbcf425881" providerId="LiveId" clId="{5D9E2936-D289-459D-AE35-4B5DFF7EE0AC}" dt="2023-03-09T12:31:44.233" v="3027" actId="478"/>
          <ac:spMkLst>
            <pc:docMk/>
            <pc:sldMk cId="71936411" sldId="527"/>
            <ac:spMk id="26" creationId="{BC16E9A9-7A53-01EE-5366-16D74EBA9D37}"/>
          </ac:spMkLst>
        </pc:spChg>
        <pc:spChg chg="del">
          <ac:chgData name="Piyus Kedia" userId="02ae6dfbcf425881" providerId="LiveId" clId="{5D9E2936-D289-459D-AE35-4B5DFF7EE0AC}" dt="2023-03-09T12:31:23.435" v="3023" actId="478"/>
          <ac:spMkLst>
            <pc:docMk/>
            <pc:sldMk cId="71936411" sldId="527"/>
            <ac:spMk id="27" creationId="{95AE72B7-5C57-2AF7-E603-5231CA450660}"/>
          </ac:spMkLst>
        </pc:spChg>
        <pc:spChg chg="del">
          <ac:chgData name="Piyus Kedia" userId="02ae6dfbcf425881" providerId="LiveId" clId="{5D9E2936-D289-459D-AE35-4B5DFF7EE0AC}" dt="2023-03-09T12:31:04.156" v="3019" actId="478"/>
          <ac:spMkLst>
            <pc:docMk/>
            <pc:sldMk cId="71936411" sldId="527"/>
            <ac:spMk id="28" creationId="{96462A78-D8A0-93CA-A19F-382ACEE61FC4}"/>
          </ac:spMkLst>
        </pc:spChg>
        <pc:spChg chg="del">
          <ac:chgData name="Piyus Kedia" userId="02ae6dfbcf425881" providerId="LiveId" clId="{5D9E2936-D289-459D-AE35-4B5DFF7EE0AC}" dt="2023-03-09T12:30:40.754" v="3015" actId="478"/>
          <ac:spMkLst>
            <pc:docMk/>
            <pc:sldMk cId="71936411" sldId="527"/>
            <ac:spMk id="29" creationId="{A1E2CA9F-5D0C-5C92-0305-1E0FC6D46E34}"/>
          </ac:spMkLst>
        </pc:spChg>
        <pc:spChg chg="del">
          <ac:chgData name="Piyus Kedia" userId="02ae6dfbcf425881" providerId="LiveId" clId="{5D9E2936-D289-459D-AE35-4B5DFF7EE0AC}" dt="2023-03-09T12:30:20.881" v="3011" actId="478"/>
          <ac:spMkLst>
            <pc:docMk/>
            <pc:sldMk cId="71936411" sldId="527"/>
            <ac:spMk id="30" creationId="{1925676A-D882-1C84-00FA-5ED8DA5C35A6}"/>
          </ac:spMkLst>
        </pc:spChg>
        <pc:spChg chg="del">
          <ac:chgData name="Piyus Kedia" userId="02ae6dfbcf425881" providerId="LiveId" clId="{5D9E2936-D289-459D-AE35-4B5DFF7EE0AC}" dt="2023-03-09T12:31:44.233" v="3027" actId="478"/>
          <ac:spMkLst>
            <pc:docMk/>
            <pc:sldMk cId="71936411" sldId="527"/>
            <ac:spMk id="83" creationId="{F3FE82AB-FD8D-2D5E-C34E-374E823B0706}"/>
          </ac:spMkLst>
        </pc:spChg>
        <pc:spChg chg="del">
          <ac:chgData name="Piyus Kedia" userId="02ae6dfbcf425881" providerId="LiveId" clId="{5D9E2936-D289-459D-AE35-4B5DFF7EE0AC}" dt="2023-03-09T12:31:23.435" v="3023" actId="478"/>
          <ac:spMkLst>
            <pc:docMk/>
            <pc:sldMk cId="71936411" sldId="527"/>
            <ac:spMk id="86" creationId="{10FD6D1B-0EF3-C3C6-47CC-C66C4B23A8E6}"/>
          </ac:spMkLst>
        </pc:spChg>
        <pc:spChg chg="del">
          <ac:chgData name="Piyus Kedia" userId="02ae6dfbcf425881" providerId="LiveId" clId="{5D9E2936-D289-459D-AE35-4B5DFF7EE0AC}" dt="2023-03-09T12:31:04.156" v="3019" actId="478"/>
          <ac:spMkLst>
            <pc:docMk/>
            <pc:sldMk cId="71936411" sldId="527"/>
            <ac:spMk id="89" creationId="{61399DF0-A967-1F29-7B1B-CCAE4BE1157D}"/>
          </ac:spMkLst>
        </pc:spChg>
        <pc:spChg chg="del">
          <ac:chgData name="Piyus Kedia" userId="02ae6dfbcf425881" providerId="LiveId" clId="{5D9E2936-D289-459D-AE35-4B5DFF7EE0AC}" dt="2023-03-09T12:30:40.754" v="3015" actId="478"/>
          <ac:spMkLst>
            <pc:docMk/>
            <pc:sldMk cId="71936411" sldId="527"/>
            <ac:spMk id="90" creationId="{AEA9CBF0-77AD-4B1B-CE9D-5EAFD924F59A}"/>
          </ac:spMkLst>
        </pc:spChg>
        <pc:spChg chg="del">
          <ac:chgData name="Piyus Kedia" userId="02ae6dfbcf425881" providerId="LiveId" clId="{5D9E2936-D289-459D-AE35-4B5DFF7EE0AC}" dt="2023-03-09T12:30:17.749" v="3010" actId="478"/>
          <ac:spMkLst>
            <pc:docMk/>
            <pc:sldMk cId="71936411" sldId="527"/>
            <ac:spMk id="99" creationId="{E21ABB12-285D-E065-175F-AB65920B5A93}"/>
          </ac:spMkLst>
        </pc:spChg>
        <pc:spChg chg="del">
          <ac:chgData name="Piyus Kedia" userId="02ae6dfbcf425881" providerId="LiveId" clId="{5D9E2936-D289-459D-AE35-4B5DFF7EE0AC}" dt="2023-03-09T12:30:02.834" v="3007" actId="478"/>
          <ac:spMkLst>
            <pc:docMk/>
            <pc:sldMk cId="71936411" sldId="527"/>
            <ac:spMk id="100" creationId="{E9F569BE-2B7E-9DAE-82A0-BD6EAEBB8F55}"/>
          </ac:spMkLst>
        </pc:spChg>
        <pc:spChg chg="del">
          <ac:chgData name="Piyus Kedia" userId="02ae6dfbcf425881" providerId="LiveId" clId="{5D9E2936-D289-459D-AE35-4B5DFF7EE0AC}" dt="2023-03-09T12:30:29.867" v="3013" actId="478"/>
          <ac:spMkLst>
            <pc:docMk/>
            <pc:sldMk cId="71936411" sldId="527"/>
            <ac:spMk id="101" creationId="{6B80B6C9-4330-1F72-BB28-0EE49A1B6FE0}"/>
          </ac:spMkLst>
        </pc:spChg>
        <pc:spChg chg="del">
          <ac:chgData name="Piyus Kedia" userId="02ae6dfbcf425881" providerId="LiveId" clId="{5D9E2936-D289-459D-AE35-4B5DFF7EE0AC}" dt="2023-03-09T12:30:52.628" v="3017" actId="478"/>
          <ac:spMkLst>
            <pc:docMk/>
            <pc:sldMk cId="71936411" sldId="527"/>
            <ac:spMk id="102" creationId="{E583247F-8939-FC0C-6341-FD04A0D1EA76}"/>
          </ac:spMkLst>
        </pc:spChg>
        <pc:spChg chg="del">
          <ac:chgData name="Piyus Kedia" userId="02ae6dfbcf425881" providerId="LiveId" clId="{5D9E2936-D289-459D-AE35-4B5DFF7EE0AC}" dt="2023-03-09T12:31:13.092" v="3021" actId="478"/>
          <ac:spMkLst>
            <pc:docMk/>
            <pc:sldMk cId="71936411" sldId="527"/>
            <ac:spMk id="103" creationId="{E6E9A02B-579D-3BC4-D2E4-311B2B723234}"/>
          </ac:spMkLst>
        </pc:spChg>
        <pc:spChg chg="del">
          <ac:chgData name="Piyus Kedia" userId="02ae6dfbcf425881" providerId="LiveId" clId="{5D9E2936-D289-459D-AE35-4B5DFF7EE0AC}" dt="2023-03-09T12:31:31.766" v="3025" actId="478"/>
          <ac:spMkLst>
            <pc:docMk/>
            <pc:sldMk cId="71936411" sldId="527"/>
            <ac:spMk id="143" creationId="{EC6D495C-10B2-8517-697B-A3926C97338B}"/>
          </ac:spMkLst>
        </pc:spChg>
        <pc:cxnChg chg="del mod">
          <ac:chgData name="Piyus Kedia" userId="02ae6dfbcf425881" providerId="LiveId" clId="{5D9E2936-D289-459D-AE35-4B5DFF7EE0AC}" dt="2023-03-09T12:31:44.233" v="3027" actId="478"/>
          <ac:cxnSpMkLst>
            <pc:docMk/>
            <pc:sldMk cId="71936411" sldId="527"/>
            <ac:cxnSpMk id="36" creationId="{A2282B7F-742B-0D12-BB3A-99B80B762A45}"/>
          </ac:cxnSpMkLst>
        </pc:cxnChg>
        <pc:cxnChg chg="del mod">
          <ac:chgData name="Piyus Kedia" userId="02ae6dfbcf425881" providerId="LiveId" clId="{5D9E2936-D289-459D-AE35-4B5DFF7EE0AC}" dt="2023-03-09T12:31:23.435" v="3023" actId="478"/>
          <ac:cxnSpMkLst>
            <pc:docMk/>
            <pc:sldMk cId="71936411" sldId="527"/>
            <ac:cxnSpMk id="38" creationId="{B0F0B4BC-010A-4F4A-A76C-3C5D2D97BA51}"/>
          </ac:cxnSpMkLst>
        </pc:cxnChg>
        <pc:cxnChg chg="del mod">
          <ac:chgData name="Piyus Kedia" userId="02ae6dfbcf425881" providerId="LiveId" clId="{5D9E2936-D289-459D-AE35-4B5DFF7EE0AC}" dt="2023-03-09T12:31:04.156" v="3019" actId="478"/>
          <ac:cxnSpMkLst>
            <pc:docMk/>
            <pc:sldMk cId="71936411" sldId="527"/>
            <ac:cxnSpMk id="40" creationId="{9AF7E6D2-4254-C68F-C996-B1D79DE4E693}"/>
          </ac:cxnSpMkLst>
        </pc:cxnChg>
        <pc:cxnChg chg="del mod">
          <ac:chgData name="Piyus Kedia" userId="02ae6dfbcf425881" providerId="LiveId" clId="{5D9E2936-D289-459D-AE35-4B5DFF7EE0AC}" dt="2023-03-09T12:30:40.754" v="3015" actId="478"/>
          <ac:cxnSpMkLst>
            <pc:docMk/>
            <pc:sldMk cId="71936411" sldId="527"/>
            <ac:cxnSpMk id="42" creationId="{DE0B27DD-08D9-7002-DA67-BA341386C68E}"/>
          </ac:cxnSpMkLst>
        </pc:cxnChg>
        <pc:cxnChg chg="del mod">
          <ac:chgData name="Piyus Kedia" userId="02ae6dfbcf425881" providerId="LiveId" clId="{5D9E2936-D289-459D-AE35-4B5DFF7EE0AC}" dt="2023-03-09T12:30:29.867" v="3013" actId="478"/>
          <ac:cxnSpMkLst>
            <pc:docMk/>
            <pc:sldMk cId="71936411" sldId="527"/>
            <ac:cxnSpMk id="46" creationId="{7D717CE4-4EBC-C312-16CD-DE10C4D10DF4}"/>
          </ac:cxnSpMkLst>
        </pc:cxnChg>
        <pc:cxnChg chg="del mod">
          <ac:chgData name="Piyus Kedia" userId="02ae6dfbcf425881" providerId="LiveId" clId="{5D9E2936-D289-459D-AE35-4B5DFF7EE0AC}" dt="2023-03-09T12:30:05.023" v="3008" actId="478"/>
          <ac:cxnSpMkLst>
            <pc:docMk/>
            <pc:sldMk cId="71936411" sldId="527"/>
            <ac:cxnSpMk id="48" creationId="{602C1A2F-9EFD-150C-B96F-4F23C7AAA4EB}"/>
          </ac:cxnSpMkLst>
        </pc:cxnChg>
        <pc:cxnChg chg="del">
          <ac:chgData name="Piyus Kedia" userId="02ae6dfbcf425881" providerId="LiveId" clId="{5D9E2936-D289-459D-AE35-4B5DFF7EE0AC}" dt="2023-03-09T12:30:02.834" v="3007" actId="478"/>
          <ac:cxnSpMkLst>
            <pc:docMk/>
            <pc:sldMk cId="71936411" sldId="527"/>
            <ac:cxnSpMk id="50" creationId="{0882EBC5-8168-8047-48CE-5477911B4944}"/>
          </ac:cxnSpMkLst>
        </pc:cxnChg>
        <pc:cxnChg chg="del mod">
          <ac:chgData name="Piyus Kedia" userId="02ae6dfbcf425881" providerId="LiveId" clId="{5D9E2936-D289-459D-AE35-4B5DFF7EE0AC}" dt="2023-03-09T12:30:52.628" v="3017" actId="478"/>
          <ac:cxnSpMkLst>
            <pc:docMk/>
            <pc:sldMk cId="71936411" sldId="527"/>
            <ac:cxnSpMk id="53" creationId="{0E880019-CF37-4E97-707F-5B4F00992AD0}"/>
          </ac:cxnSpMkLst>
        </pc:cxnChg>
        <pc:cxnChg chg="del mod">
          <ac:chgData name="Piyus Kedia" userId="02ae6dfbcf425881" providerId="LiveId" clId="{5D9E2936-D289-459D-AE35-4B5DFF7EE0AC}" dt="2023-03-09T12:31:13.092" v="3021" actId="478"/>
          <ac:cxnSpMkLst>
            <pc:docMk/>
            <pc:sldMk cId="71936411" sldId="527"/>
            <ac:cxnSpMk id="55" creationId="{953FEA7D-97FB-9B18-4A69-8AECCE313792}"/>
          </ac:cxnSpMkLst>
        </pc:cxnChg>
        <pc:cxnChg chg="del mod">
          <ac:chgData name="Piyus Kedia" userId="02ae6dfbcf425881" providerId="LiveId" clId="{5D9E2936-D289-459D-AE35-4B5DFF7EE0AC}" dt="2023-03-09T12:31:31.766" v="3025" actId="478"/>
          <ac:cxnSpMkLst>
            <pc:docMk/>
            <pc:sldMk cId="71936411" sldId="527"/>
            <ac:cxnSpMk id="57" creationId="{DE90563D-817B-95C8-8A77-D0675E2C08FF}"/>
          </ac:cxnSpMkLst>
        </pc:cxnChg>
        <pc:cxnChg chg="del mod">
          <ac:chgData name="Piyus Kedia" userId="02ae6dfbcf425881" providerId="LiveId" clId="{5D9E2936-D289-459D-AE35-4B5DFF7EE0AC}" dt="2023-03-09T12:30:17.749" v="3010" actId="478"/>
          <ac:cxnSpMkLst>
            <pc:docMk/>
            <pc:sldMk cId="71936411" sldId="527"/>
            <ac:cxnSpMk id="94" creationId="{DBC02E93-3A9F-67FF-A4B4-2658A9F11888}"/>
          </ac:cxnSpMkLst>
        </pc:cxnChg>
        <pc:cxnChg chg="del mod">
          <ac:chgData name="Piyus Kedia" userId="02ae6dfbcf425881" providerId="LiveId" clId="{5D9E2936-D289-459D-AE35-4B5DFF7EE0AC}" dt="2023-03-09T12:30:20.881" v="3011" actId="478"/>
          <ac:cxnSpMkLst>
            <pc:docMk/>
            <pc:sldMk cId="71936411" sldId="527"/>
            <ac:cxnSpMk id="97" creationId="{C4680D16-30C2-F0BE-710E-87A2378E7EE3}"/>
          </ac:cxnSpMkLst>
        </pc:cxnChg>
      </pc:sldChg>
      <pc:sldChg chg="delSp modSp add mod">
        <pc:chgData name="Piyus Kedia" userId="02ae6dfbcf425881" providerId="LiveId" clId="{5D9E2936-D289-459D-AE35-4B5DFF7EE0AC}" dt="2023-03-09T12:33:52.043" v="3039" actId="478"/>
        <pc:sldMkLst>
          <pc:docMk/>
          <pc:sldMk cId="149823816" sldId="528"/>
        </pc:sldMkLst>
        <pc:spChg chg="del">
          <ac:chgData name="Piyus Kedia" userId="02ae6dfbcf425881" providerId="LiveId" clId="{5D9E2936-D289-459D-AE35-4B5DFF7EE0AC}" dt="2023-03-09T12:33:52.043" v="3039" actId="478"/>
          <ac:spMkLst>
            <pc:docMk/>
            <pc:sldMk cId="149823816" sldId="528"/>
            <ac:spMk id="102" creationId="{E583247F-8939-FC0C-6341-FD04A0D1EA76}"/>
          </ac:spMkLst>
        </pc:spChg>
        <pc:spChg chg="del">
          <ac:chgData name="Piyus Kedia" userId="02ae6dfbcf425881" providerId="LiveId" clId="{5D9E2936-D289-459D-AE35-4B5DFF7EE0AC}" dt="2023-03-09T12:33:52.043" v="3039" actId="478"/>
          <ac:spMkLst>
            <pc:docMk/>
            <pc:sldMk cId="149823816" sldId="528"/>
            <ac:spMk id="103" creationId="{E6E9A02B-579D-3BC4-D2E4-311B2B723234}"/>
          </ac:spMkLst>
        </pc:spChg>
        <pc:spChg chg="del">
          <ac:chgData name="Piyus Kedia" userId="02ae6dfbcf425881" providerId="LiveId" clId="{5D9E2936-D289-459D-AE35-4B5DFF7EE0AC}" dt="2023-03-09T12:33:52.043" v="3039" actId="478"/>
          <ac:spMkLst>
            <pc:docMk/>
            <pc:sldMk cId="149823816" sldId="528"/>
            <ac:spMk id="143" creationId="{EC6D495C-10B2-8517-697B-A3926C97338B}"/>
          </ac:spMkLst>
        </pc:spChg>
        <pc:cxnChg chg="del mod">
          <ac:chgData name="Piyus Kedia" userId="02ae6dfbcf425881" providerId="LiveId" clId="{5D9E2936-D289-459D-AE35-4B5DFF7EE0AC}" dt="2023-03-09T12:33:52.043" v="3039" actId="478"/>
          <ac:cxnSpMkLst>
            <pc:docMk/>
            <pc:sldMk cId="149823816" sldId="528"/>
            <ac:cxnSpMk id="53" creationId="{0E880019-CF37-4E97-707F-5B4F00992AD0}"/>
          </ac:cxnSpMkLst>
        </pc:cxnChg>
        <pc:cxnChg chg="del mod">
          <ac:chgData name="Piyus Kedia" userId="02ae6dfbcf425881" providerId="LiveId" clId="{5D9E2936-D289-459D-AE35-4B5DFF7EE0AC}" dt="2023-03-09T12:33:52.043" v="3039" actId="478"/>
          <ac:cxnSpMkLst>
            <pc:docMk/>
            <pc:sldMk cId="149823816" sldId="528"/>
            <ac:cxnSpMk id="55" creationId="{953FEA7D-97FB-9B18-4A69-8AECCE313792}"/>
          </ac:cxnSpMkLst>
        </pc:cxnChg>
        <pc:cxnChg chg="del mod">
          <ac:chgData name="Piyus Kedia" userId="02ae6dfbcf425881" providerId="LiveId" clId="{5D9E2936-D289-459D-AE35-4B5DFF7EE0AC}" dt="2023-03-09T12:33:52.043" v="3039" actId="478"/>
          <ac:cxnSpMkLst>
            <pc:docMk/>
            <pc:sldMk cId="149823816" sldId="528"/>
            <ac:cxnSpMk id="57" creationId="{DE90563D-817B-95C8-8A77-D0675E2C08FF}"/>
          </ac:cxnSpMkLst>
        </pc:cxnChg>
      </pc:sldChg>
      <pc:sldChg chg="delSp modSp add mod">
        <pc:chgData name="Piyus Kedia" userId="02ae6dfbcf425881" providerId="LiveId" clId="{5D9E2936-D289-459D-AE35-4B5DFF7EE0AC}" dt="2023-03-09T12:33:41.251" v="3038" actId="478"/>
        <pc:sldMkLst>
          <pc:docMk/>
          <pc:sldMk cId="2610240216" sldId="529"/>
        </pc:sldMkLst>
        <pc:spChg chg="del">
          <ac:chgData name="Piyus Kedia" userId="02ae6dfbcf425881" providerId="LiveId" clId="{5D9E2936-D289-459D-AE35-4B5DFF7EE0AC}" dt="2023-03-09T12:33:41.251" v="3038" actId="478"/>
          <ac:spMkLst>
            <pc:docMk/>
            <pc:sldMk cId="2610240216" sldId="529"/>
            <ac:spMk id="102" creationId="{E583247F-8939-FC0C-6341-FD04A0D1EA76}"/>
          </ac:spMkLst>
        </pc:spChg>
        <pc:spChg chg="del">
          <ac:chgData name="Piyus Kedia" userId="02ae6dfbcf425881" providerId="LiveId" clId="{5D9E2936-D289-459D-AE35-4B5DFF7EE0AC}" dt="2023-03-09T12:33:41.251" v="3038" actId="478"/>
          <ac:spMkLst>
            <pc:docMk/>
            <pc:sldMk cId="2610240216" sldId="529"/>
            <ac:spMk id="103" creationId="{E6E9A02B-579D-3BC4-D2E4-311B2B723234}"/>
          </ac:spMkLst>
        </pc:spChg>
        <pc:spChg chg="del">
          <ac:chgData name="Piyus Kedia" userId="02ae6dfbcf425881" providerId="LiveId" clId="{5D9E2936-D289-459D-AE35-4B5DFF7EE0AC}" dt="2023-03-09T12:33:41.251" v="3038" actId="478"/>
          <ac:spMkLst>
            <pc:docMk/>
            <pc:sldMk cId="2610240216" sldId="529"/>
            <ac:spMk id="143" creationId="{EC6D495C-10B2-8517-697B-A3926C97338B}"/>
          </ac:spMkLst>
        </pc:spChg>
        <pc:cxnChg chg="del mod">
          <ac:chgData name="Piyus Kedia" userId="02ae6dfbcf425881" providerId="LiveId" clId="{5D9E2936-D289-459D-AE35-4B5DFF7EE0AC}" dt="2023-03-09T12:33:41.251" v="3038" actId="478"/>
          <ac:cxnSpMkLst>
            <pc:docMk/>
            <pc:sldMk cId="2610240216" sldId="529"/>
            <ac:cxnSpMk id="53" creationId="{0E880019-CF37-4E97-707F-5B4F00992AD0}"/>
          </ac:cxnSpMkLst>
        </pc:cxnChg>
        <pc:cxnChg chg="del mod">
          <ac:chgData name="Piyus Kedia" userId="02ae6dfbcf425881" providerId="LiveId" clId="{5D9E2936-D289-459D-AE35-4B5DFF7EE0AC}" dt="2023-03-09T12:33:41.251" v="3038" actId="478"/>
          <ac:cxnSpMkLst>
            <pc:docMk/>
            <pc:sldMk cId="2610240216" sldId="529"/>
            <ac:cxnSpMk id="55" creationId="{953FEA7D-97FB-9B18-4A69-8AECCE313792}"/>
          </ac:cxnSpMkLst>
        </pc:cxnChg>
        <pc:cxnChg chg="del mod">
          <ac:chgData name="Piyus Kedia" userId="02ae6dfbcf425881" providerId="LiveId" clId="{5D9E2936-D289-459D-AE35-4B5DFF7EE0AC}" dt="2023-03-09T12:33:41.251" v="3038" actId="478"/>
          <ac:cxnSpMkLst>
            <pc:docMk/>
            <pc:sldMk cId="2610240216" sldId="529"/>
            <ac:cxnSpMk id="57" creationId="{DE90563D-817B-95C8-8A77-D0675E2C08FF}"/>
          </ac:cxnSpMkLst>
        </pc:cxnChg>
      </pc:sldChg>
      <pc:sldChg chg="delSp modSp add mod">
        <pc:chgData name="Piyus Kedia" userId="02ae6dfbcf425881" providerId="LiveId" clId="{5D9E2936-D289-459D-AE35-4B5DFF7EE0AC}" dt="2023-03-09T12:33:22.987" v="3037" actId="478"/>
        <pc:sldMkLst>
          <pc:docMk/>
          <pc:sldMk cId="3235871007" sldId="530"/>
        </pc:sldMkLst>
        <pc:spChg chg="del">
          <ac:chgData name="Piyus Kedia" userId="02ae6dfbcf425881" providerId="LiveId" clId="{5D9E2936-D289-459D-AE35-4B5DFF7EE0AC}" dt="2023-03-09T12:33:22.987" v="3037" actId="478"/>
          <ac:spMkLst>
            <pc:docMk/>
            <pc:sldMk cId="3235871007" sldId="530"/>
            <ac:spMk id="102" creationId="{E583247F-8939-FC0C-6341-FD04A0D1EA76}"/>
          </ac:spMkLst>
        </pc:spChg>
        <pc:spChg chg="del">
          <ac:chgData name="Piyus Kedia" userId="02ae6dfbcf425881" providerId="LiveId" clId="{5D9E2936-D289-459D-AE35-4B5DFF7EE0AC}" dt="2023-03-09T12:33:22.987" v="3037" actId="478"/>
          <ac:spMkLst>
            <pc:docMk/>
            <pc:sldMk cId="3235871007" sldId="530"/>
            <ac:spMk id="103" creationId="{E6E9A02B-579D-3BC4-D2E4-311B2B723234}"/>
          </ac:spMkLst>
        </pc:spChg>
        <pc:spChg chg="del">
          <ac:chgData name="Piyus Kedia" userId="02ae6dfbcf425881" providerId="LiveId" clId="{5D9E2936-D289-459D-AE35-4B5DFF7EE0AC}" dt="2023-03-09T12:33:22.987" v="3037" actId="478"/>
          <ac:spMkLst>
            <pc:docMk/>
            <pc:sldMk cId="3235871007" sldId="530"/>
            <ac:spMk id="143" creationId="{EC6D495C-10B2-8517-697B-A3926C97338B}"/>
          </ac:spMkLst>
        </pc:spChg>
        <pc:cxnChg chg="del mod">
          <ac:chgData name="Piyus Kedia" userId="02ae6dfbcf425881" providerId="LiveId" clId="{5D9E2936-D289-459D-AE35-4B5DFF7EE0AC}" dt="2023-03-09T12:33:22.987" v="3037" actId="478"/>
          <ac:cxnSpMkLst>
            <pc:docMk/>
            <pc:sldMk cId="3235871007" sldId="530"/>
            <ac:cxnSpMk id="53" creationId="{0E880019-CF37-4E97-707F-5B4F00992AD0}"/>
          </ac:cxnSpMkLst>
        </pc:cxnChg>
        <pc:cxnChg chg="del mod">
          <ac:chgData name="Piyus Kedia" userId="02ae6dfbcf425881" providerId="LiveId" clId="{5D9E2936-D289-459D-AE35-4B5DFF7EE0AC}" dt="2023-03-09T12:33:22.987" v="3037" actId="478"/>
          <ac:cxnSpMkLst>
            <pc:docMk/>
            <pc:sldMk cId="3235871007" sldId="530"/>
            <ac:cxnSpMk id="55" creationId="{953FEA7D-97FB-9B18-4A69-8AECCE313792}"/>
          </ac:cxnSpMkLst>
        </pc:cxnChg>
        <pc:cxnChg chg="del mod">
          <ac:chgData name="Piyus Kedia" userId="02ae6dfbcf425881" providerId="LiveId" clId="{5D9E2936-D289-459D-AE35-4B5DFF7EE0AC}" dt="2023-03-09T12:33:22.987" v="3037" actId="478"/>
          <ac:cxnSpMkLst>
            <pc:docMk/>
            <pc:sldMk cId="3235871007" sldId="530"/>
            <ac:cxnSpMk id="57" creationId="{DE90563D-817B-95C8-8A77-D0675E2C08FF}"/>
          </ac:cxnSpMkLst>
        </pc:cxnChg>
      </pc:sldChg>
      <pc:sldChg chg="add del">
        <pc:chgData name="Piyus Kedia" userId="02ae6dfbcf425881" providerId="LiveId" clId="{5D9E2936-D289-459D-AE35-4B5DFF7EE0AC}" dt="2023-03-09T12:33:11.974" v="3036" actId="47"/>
        <pc:sldMkLst>
          <pc:docMk/>
          <pc:sldMk cId="832209978" sldId="531"/>
        </pc:sldMkLst>
      </pc:sldChg>
      <pc:sldChg chg="delSp modSp add mod">
        <pc:chgData name="Piyus Kedia" userId="02ae6dfbcf425881" providerId="LiveId" clId="{5D9E2936-D289-459D-AE35-4B5DFF7EE0AC}" dt="2023-03-09T12:33:07.491" v="3035" actId="478"/>
        <pc:sldMkLst>
          <pc:docMk/>
          <pc:sldMk cId="2148854473" sldId="532"/>
        </pc:sldMkLst>
        <pc:spChg chg="del">
          <ac:chgData name="Piyus Kedia" userId="02ae6dfbcf425881" providerId="LiveId" clId="{5D9E2936-D289-459D-AE35-4B5DFF7EE0AC}" dt="2023-03-09T12:33:07.491" v="3035" actId="478"/>
          <ac:spMkLst>
            <pc:docMk/>
            <pc:sldMk cId="2148854473" sldId="532"/>
            <ac:spMk id="103" creationId="{E6E9A02B-579D-3BC4-D2E4-311B2B723234}"/>
          </ac:spMkLst>
        </pc:spChg>
        <pc:spChg chg="del">
          <ac:chgData name="Piyus Kedia" userId="02ae6dfbcf425881" providerId="LiveId" clId="{5D9E2936-D289-459D-AE35-4B5DFF7EE0AC}" dt="2023-03-09T12:33:07.491" v="3035" actId="478"/>
          <ac:spMkLst>
            <pc:docMk/>
            <pc:sldMk cId="2148854473" sldId="532"/>
            <ac:spMk id="143" creationId="{EC6D495C-10B2-8517-697B-A3926C97338B}"/>
          </ac:spMkLst>
        </pc:spChg>
        <pc:cxnChg chg="del mod">
          <ac:chgData name="Piyus Kedia" userId="02ae6dfbcf425881" providerId="LiveId" clId="{5D9E2936-D289-459D-AE35-4B5DFF7EE0AC}" dt="2023-03-09T12:33:07.491" v="3035" actId="478"/>
          <ac:cxnSpMkLst>
            <pc:docMk/>
            <pc:sldMk cId="2148854473" sldId="532"/>
            <ac:cxnSpMk id="55" creationId="{953FEA7D-97FB-9B18-4A69-8AECCE313792}"/>
          </ac:cxnSpMkLst>
        </pc:cxnChg>
        <pc:cxnChg chg="del mod">
          <ac:chgData name="Piyus Kedia" userId="02ae6dfbcf425881" providerId="LiveId" clId="{5D9E2936-D289-459D-AE35-4B5DFF7EE0AC}" dt="2023-03-09T12:33:07.491" v="3035" actId="478"/>
          <ac:cxnSpMkLst>
            <pc:docMk/>
            <pc:sldMk cId="2148854473" sldId="532"/>
            <ac:cxnSpMk id="57" creationId="{DE90563D-817B-95C8-8A77-D0675E2C08FF}"/>
          </ac:cxnSpMkLst>
        </pc:cxnChg>
      </pc:sldChg>
      <pc:sldChg chg="add del">
        <pc:chgData name="Piyus Kedia" userId="02ae6dfbcf425881" providerId="LiveId" clId="{5D9E2936-D289-459D-AE35-4B5DFF7EE0AC}" dt="2023-03-09T12:32:53.692" v="3034" actId="47"/>
        <pc:sldMkLst>
          <pc:docMk/>
          <pc:sldMk cId="602173867" sldId="533"/>
        </pc:sldMkLst>
      </pc:sldChg>
      <pc:sldChg chg="delSp modSp add mod">
        <pc:chgData name="Piyus Kedia" userId="02ae6dfbcf425881" providerId="LiveId" clId="{5D9E2936-D289-459D-AE35-4B5DFF7EE0AC}" dt="2023-03-09T12:32:42.004" v="3033" actId="478"/>
        <pc:sldMkLst>
          <pc:docMk/>
          <pc:sldMk cId="3902678693" sldId="534"/>
        </pc:sldMkLst>
        <pc:spChg chg="del">
          <ac:chgData name="Piyus Kedia" userId="02ae6dfbcf425881" providerId="LiveId" clId="{5D9E2936-D289-459D-AE35-4B5DFF7EE0AC}" dt="2023-03-09T12:32:42.004" v="3033" actId="478"/>
          <ac:spMkLst>
            <pc:docMk/>
            <pc:sldMk cId="3902678693" sldId="534"/>
            <ac:spMk id="143" creationId="{EC6D495C-10B2-8517-697B-A3926C97338B}"/>
          </ac:spMkLst>
        </pc:spChg>
        <pc:cxnChg chg="del mod">
          <ac:chgData name="Piyus Kedia" userId="02ae6dfbcf425881" providerId="LiveId" clId="{5D9E2936-D289-459D-AE35-4B5DFF7EE0AC}" dt="2023-03-09T12:32:42.004" v="3033" actId="478"/>
          <ac:cxnSpMkLst>
            <pc:docMk/>
            <pc:sldMk cId="3902678693" sldId="534"/>
            <ac:cxnSpMk id="57" creationId="{DE90563D-817B-95C8-8A77-D0675E2C08FF}"/>
          </ac:cxnSpMkLst>
        </pc:cxnChg>
      </pc:sldChg>
      <pc:sldChg chg="delSp modSp add del mod">
        <pc:chgData name="Piyus Kedia" userId="02ae6dfbcf425881" providerId="LiveId" clId="{5D9E2936-D289-459D-AE35-4B5DFF7EE0AC}" dt="2023-03-09T12:32:34.020" v="3032" actId="47"/>
        <pc:sldMkLst>
          <pc:docMk/>
          <pc:sldMk cId="3960751252" sldId="535"/>
        </pc:sldMkLst>
        <pc:spChg chg="del">
          <ac:chgData name="Piyus Kedia" userId="02ae6dfbcf425881" providerId="LiveId" clId="{5D9E2936-D289-459D-AE35-4B5DFF7EE0AC}" dt="2023-03-09T12:32:13.322" v="3031" actId="478"/>
          <ac:spMkLst>
            <pc:docMk/>
            <pc:sldMk cId="3960751252" sldId="535"/>
            <ac:spMk id="143" creationId="{EC6D495C-10B2-8517-697B-A3926C97338B}"/>
          </ac:spMkLst>
        </pc:spChg>
        <pc:cxnChg chg="del mod">
          <ac:chgData name="Piyus Kedia" userId="02ae6dfbcf425881" providerId="LiveId" clId="{5D9E2936-D289-459D-AE35-4B5DFF7EE0AC}" dt="2023-03-09T12:32:13.322" v="3031" actId="478"/>
          <ac:cxnSpMkLst>
            <pc:docMk/>
            <pc:sldMk cId="3960751252" sldId="535"/>
            <ac:cxnSpMk id="57" creationId="{DE90563D-817B-95C8-8A77-D0675E2C08FF}"/>
          </ac:cxnSpMkLst>
        </pc:cxnChg>
      </pc:sldChg>
      <pc:sldChg chg="add">
        <pc:chgData name="Piyus Kedia" userId="02ae6dfbcf425881" providerId="LiveId" clId="{5D9E2936-D289-459D-AE35-4B5DFF7EE0AC}" dt="2023-03-09T12:31:34.223" v="3026"/>
        <pc:sldMkLst>
          <pc:docMk/>
          <pc:sldMk cId="3297394089" sldId="536"/>
        </pc:sldMkLst>
      </pc:sldChg>
      <pc:sldChg chg="addSp modSp add mod">
        <pc:chgData name="Piyus Kedia" userId="02ae6dfbcf425881" providerId="LiveId" clId="{5D9E2936-D289-459D-AE35-4B5DFF7EE0AC}" dt="2023-03-10T05:15:11.418" v="14360"/>
        <pc:sldMkLst>
          <pc:docMk/>
          <pc:sldMk cId="2201206207" sldId="537"/>
        </pc:sldMkLst>
        <pc:spChg chg="mod">
          <ac:chgData name="Piyus Kedia" userId="02ae6dfbcf425881" providerId="LiveId" clId="{5D9E2936-D289-459D-AE35-4B5DFF7EE0AC}" dt="2023-03-09T12:38:09.961" v="3099" actId="20577"/>
          <ac:spMkLst>
            <pc:docMk/>
            <pc:sldMk cId="2201206207" sldId="537"/>
            <ac:spMk id="31" creationId="{CD32E61E-BE85-CB4A-6091-1EC62C41213C}"/>
          </ac:spMkLst>
        </pc:spChg>
        <pc:inkChg chg="add">
          <ac:chgData name="Piyus Kedia" userId="02ae6dfbcf425881" providerId="LiveId" clId="{5D9E2936-D289-459D-AE35-4B5DFF7EE0AC}" dt="2023-03-10T05:15:11.418" v="14360"/>
          <ac:inkMkLst>
            <pc:docMk/>
            <pc:sldMk cId="2201206207" sldId="537"/>
            <ac:inkMk id="4" creationId="{38A1D009-FA44-2E23-3864-71EFDB379F26}"/>
          </ac:inkMkLst>
        </pc:inkChg>
      </pc:sldChg>
      <pc:sldChg chg="delSp modSp add mod">
        <pc:chgData name="Piyus Kedia" userId="02ae6dfbcf425881" providerId="LiveId" clId="{5D9E2936-D289-459D-AE35-4B5DFF7EE0AC}" dt="2023-03-09T12:34:32.437" v="3042" actId="478"/>
        <pc:sldMkLst>
          <pc:docMk/>
          <pc:sldMk cId="3820228124" sldId="538"/>
        </pc:sldMkLst>
        <pc:spChg chg="del">
          <ac:chgData name="Piyus Kedia" userId="02ae6dfbcf425881" providerId="LiveId" clId="{5D9E2936-D289-459D-AE35-4B5DFF7EE0AC}" dt="2023-03-09T12:34:32.437" v="3042" actId="478"/>
          <ac:spMkLst>
            <pc:docMk/>
            <pc:sldMk cId="3820228124" sldId="538"/>
            <ac:spMk id="103" creationId="{E6E9A02B-579D-3BC4-D2E4-311B2B723234}"/>
          </ac:spMkLst>
        </pc:spChg>
        <pc:spChg chg="del">
          <ac:chgData name="Piyus Kedia" userId="02ae6dfbcf425881" providerId="LiveId" clId="{5D9E2936-D289-459D-AE35-4B5DFF7EE0AC}" dt="2023-03-09T12:34:32.437" v="3042" actId="478"/>
          <ac:spMkLst>
            <pc:docMk/>
            <pc:sldMk cId="3820228124" sldId="538"/>
            <ac:spMk id="143" creationId="{EC6D495C-10B2-8517-697B-A3926C97338B}"/>
          </ac:spMkLst>
        </pc:spChg>
        <pc:cxnChg chg="del mod">
          <ac:chgData name="Piyus Kedia" userId="02ae6dfbcf425881" providerId="LiveId" clId="{5D9E2936-D289-459D-AE35-4B5DFF7EE0AC}" dt="2023-03-09T12:34:32.437" v="3042" actId="478"/>
          <ac:cxnSpMkLst>
            <pc:docMk/>
            <pc:sldMk cId="3820228124" sldId="538"/>
            <ac:cxnSpMk id="55" creationId="{953FEA7D-97FB-9B18-4A69-8AECCE313792}"/>
          </ac:cxnSpMkLst>
        </pc:cxnChg>
        <pc:cxnChg chg="del mod">
          <ac:chgData name="Piyus Kedia" userId="02ae6dfbcf425881" providerId="LiveId" clId="{5D9E2936-D289-459D-AE35-4B5DFF7EE0AC}" dt="2023-03-09T12:34:32.437" v="3042" actId="478"/>
          <ac:cxnSpMkLst>
            <pc:docMk/>
            <pc:sldMk cId="3820228124" sldId="538"/>
            <ac:cxnSpMk id="57" creationId="{DE90563D-817B-95C8-8A77-D0675E2C08FF}"/>
          </ac:cxnSpMkLst>
        </pc:cxnChg>
      </pc:sldChg>
      <pc:sldChg chg="delSp modSp add mod">
        <pc:chgData name="Piyus Kedia" userId="02ae6dfbcf425881" providerId="LiveId" clId="{5D9E2936-D289-459D-AE35-4B5DFF7EE0AC}" dt="2023-03-09T12:35:35.030" v="3048" actId="478"/>
        <pc:sldMkLst>
          <pc:docMk/>
          <pc:sldMk cId="409577737" sldId="539"/>
        </pc:sldMkLst>
        <pc:spChg chg="del">
          <ac:chgData name="Piyus Kedia" userId="02ae6dfbcf425881" providerId="LiveId" clId="{5D9E2936-D289-459D-AE35-4B5DFF7EE0AC}" dt="2023-03-09T12:35:25.811" v="3046" actId="478"/>
          <ac:spMkLst>
            <pc:docMk/>
            <pc:sldMk cId="409577737" sldId="539"/>
            <ac:spMk id="110" creationId="{82444B5A-0B33-6DC2-9907-9E1986057427}"/>
          </ac:spMkLst>
        </pc:spChg>
        <pc:spChg chg="del">
          <ac:chgData name="Piyus Kedia" userId="02ae6dfbcf425881" providerId="LiveId" clId="{5D9E2936-D289-459D-AE35-4B5DFF7EE0AC}" dt="2023-03-09T12:35:25.811" v="3046" actId="478"/>
          <ac:spMkLst>
            <pc:docMk/>
            <pc:sldMk cId="409577737" sldId="539"/>
            <ac:spMk id="140" creationId="{BAB7F56E-A770-00B4-9B62-04E122B04411}"/>
          </ac:spMkLst>
        </pc:spChg>
        <pc:spChg chg="del">
          <ac:chgData name="Piyus Kedia" userId="02ae6dfbcf425881" providerId="LiveId" clId="{5D9E2936-D289-459D-AE35-4B5DFF7EE0AC}" dt="2023-03-09T12:35:35.030" v="3048" actId="478"/>
          <ac:spMkLst>
            <pc:docMk/>
            <pc:sldMk cId="409577737" sldId="539"/>
            <ac:spMk id="143" creationId="{EC6D495C-10B2-8517-697B-A3926C97338B}"/>
          </ac:spMkLst>
        </pc:spChg>
        <pc:cxnChg chg="del mod">
          <ac:chgData name="Piyus Kedia" userId="02ae6dfbcf425881" providerId="LiveId" clId="{5D9E2936-D289-459D-AE35-4B5DFF7EE0AC}" dt="2023-03-09T12:35:35.030" v="3048" actId="478"/>
          <ac:cxnSpMkLst>
            <pc:docMk/>
            <pc:sldMk cId="409577737" sldId="539"/>
            <ac:cxnSpMk id="57" creationId="{DE90563D-817B-95C8-8A77-D0675E2C08FF}"/>
          </ac:cxnSpMkLst>
        </pc:cxnChg>
        <pc:cxnChg chg="del">
          <ac:chgData name="Piyus Kedia" userId="02ae6dfbcf425881" providerId="LiveId" clId="{5D9E2936-D289-459D-AE35-4B5DFF7EE0AC}" dt="2023-03-09T12:35:28.347" v="3047" actId="478"/>
          <ac:cxnSpMkLst>
            <pc:docMk/>
            <pc:sldMk cId="409577737" sldId="539"/>
            <ac:cxnSpMk id="127" creationId="{B23DB480-5FEA-C7CE-2BC5-6A0B3D51946E}"/>
          </ac:cxnSpMkLst>
        </pc:cxnChg>
        <pc:cxnChg chg="del mod">
          <ac:chgData name="Piyus Kedia" userId="02ae6dfbcf425881" providerId="LiveId" clId="{5D9E2936-D289-459D-AE35-4B5DFF7EE0AC}" dt="2023-03-09T12:35:25.811" v="3046" actId="478"/>
          <ac:cxnSpMkLst>
            <pc:docMk/>
            <pc:sldMk cId="409577737" sldId="539"/>
            <ac:cxnSpMk id="131" creationId="{5156B1FD-7A77-43C5-264E-5204023AC3C7}"/>
          </ac:cxnSpMkLst>
        </pc:cxnChg>
      </pc:sldChg>
      <pc:sldChg chg="add">
        <pc:chgData name="Piyus Kedia" userId="02ae6dfbcf425881" providerId="LiveId" clId="{5D9E2936-D289-459D-AE35-4B5DFF7EE0AC}" dt="2023-03-09T12:36:03.096" v="3050"/>
        <pc:sldMkLst>
          <pc:docMk/>
          <pc:sldMk cId="1470156819" sldId="540"/>
        </pc:sldMkLst>
      </pc:sldChg>
      <pc:sldChg chg="modSp new mod">
        <pc:chgData name="Piyus Kedia" userId="02ae6dfbcf425881" providerId="LiveId" clId="{5D9E2936-D289-459D-AE35-4B5DFF7EE0AC}" dt="2023-03-09T12:44:04.470" v="3137" actId="20577"/>
        <pc:sldMkLst>
          <pc:docMk/>
          <pc:sldMk cId="3556890295" sldId="541"/>
        </pc:sldMkLst>
        <pc:spChg chg="mod">
          <ac:chgData name="Piyus Kedia" userId="02ae6dfbcf425881" providerId="LiveId" clId="{5D9E2936-D289-459D-AE35-4B5DFF7EE0AC}" dt="2023-03-09T12:44:04.470" v="3137" actId="20577"/>
          <ac:spMkLst>
            <pc:docMk/>
            <pc:sldMk cId="3556890295" sldId="541"/>
            <ac:spMk id="2" creationId="{3DEE2279-1BA5-48ED-90CF-47D1F4928F12}"/>
          </ac:spMkLst>
        </pc:spChg>
      </pc:sldChg>
      <pc:sldChg chg="new del">
        <pc:chgData name="Piyus Kedia" userId="02ae6dfbcf425881" providerId="LiveId" clId="{5D9E2936-D289-459D-AE35-4B5DFF7EE0AC}" dt="2023-03-09T12:47:56.815" v="3340" actId="47"/>
        <pc:sldMkLst>
          <pc:docMk/>
          <pc:sldMk cId="1497485440" sldId="542"/>
        </pc:sldMkLst>
      </pc:sldChg>
      <pc:sldChg chg="addSp delSp modSp new del mod">
        <pc:chgData name="Piyus Kedia" userId="02ae6dfbcf425881" providerId="LiveId" clId="{5D9E2936-D289-459D-AE35-4B5DFF7EE0AC}" dt="2023-03-09T12:53:14.278" v="3763" actId="47"/>
        <pc:sldMkLst>
          <pc:docMk/>
          <pc:sldMk cId="35592592" sldId="543"/>
        </pc:sldMkLst>
        <pc:spChg chg="mod">
          <ac:chgData name="Piyus Kedia" userId="02ae6dfbcf425881" providerId="LiveId" clId="{5D9E2936-D289-459D-AE35-4B5DFF7EE0AC}" dt="2023-03-09T12:44:26.606" v="3180" actId="20577"/>
          <ac:spMkLst>
            <pc:docMk/>
            <pc:sldMk cId="35592592" sldId="543"/>
            <ac:spMk id="2" creationId="{58DFAFB9-8A2E-1FA6-37D9-6B7595AB7B68}"/>
          </ac:spMkLst>
        </pc:spChg>
        <pc:spChg chg="del mod">
          <ac:chgData name="Piyus Kedia" userId="02ae6dfbcf425881" providerId="LiveId" clId="{5D9E2936-D289-459D-AE35-4B5DFF7EE0AC}" dt="2023-03-09T12:44:39.371" v="3182" actId="478"/>
          <ac:spMkLst>
            <pc:docMk/>
            <pc:sldMk cId="35592592" sldId="543"/>
            <ac:spMk id="3" creationId="{22C14E73-00E0-6F79-DB6B-6550987F2F27}"/>
          </ac:spMkLst>
        </pc:spChg>
        <pc:spChg chg="add mod">
          <ac:chgData name="Piyus Kedia" userId="02ae6dfbcf425881" providerId="LiveId" clId="{5D9E2936-D289-459D-AE35-4B5DFF7EE0AC}" dt="2023-03-09T12:46:33.218" v="3338" actId="20577"/>
          <ac:spMkLst>
            <pc:docMk/>
            <pc:sldMk cId="35592592" sldId="543"/>
            <ac:spMk id="4" creationId="{D708063B-ABA9-7D25-8288-0D6EE388AE2C}"/>
          </ac:spMkLst>
        </pc:spChg>
      </pc:sldChg>
      <pc:sldChg chg="delSp add mod">
        <pc:chgData name="Piyus Kedia" userId="02ae6dfbcf425881" providerId="LiveId" clId="{5D9E2936-D289-459D-AE35-4B5DFF7EE0AC}" dt="2023-03-09T12:48:11.193" v="3341" actId="478"/>
        <pc:sldMkLst>
          <pc:docMk/>
          <pc:sldMk cId="2317241661" sldId="544"/>
        </pc:sldMkLst>
        <pc:spChg chg="del">
          <ac:chgData name="Piyus Kedia" userId="02ae6dfbcf425881" providerId="LiveId" clId="{5D9E2936-D289-459D-AE35-4B5DFF7EE0AC}" dt="2023-03-09T12:48:11.193" v="3341" actId="478"/>
          <ac:spMkLst>
            <pc:docMk/>
            <pc:sldMk cId="2317241661" sldId="544"/>
            <ac:spMk id="4" creationId="{D708063B-ABA9-7D25-8288-0D6EE388AE2C}"/>
          </ac:spMkLst>
        </pc:spChg>
      </pc:sldChg>
      <pc:sldChg chg="addSp delSp modSp add mod">
        <pc:chgData name="Piyus Kedia" userId="02ae6dfbcf425881" providerId="LiveId" clId="{5D9E2936-D289-459D-AE35-4B5DFF7EE0AC}" dt="2023-03-10T05:15:11.418" v="14360"/>
        <pc:sldMkLst>
          <pc:docMk/>
          <pc:sldMk cId="2127884437" sldId="545"/>
        </pc:sldMkLst>
        <pc:spChg chg="add del mod">
          <ac:chgData name="Piyus Kedia" userId="02ae6dfbcf425881" providerId="LiveId" clId="{5D9E2936-D289-459D-AE35-4B5DFF7EE0AC}" dt="2023-03-09T12:53:19.131" v="3764" actId="478"/>
          <ac:spMkLst>
            <pc:docMk/>
            <pc:sldMk cId="2127884437" sldId="545"/>
            <ac:spMk id="3" creationId="{763DA878-B8CC-0A38-020D-B80A21D82000}"/>
          </ac:spMkLst>
        </pc:spChg>
        <pc:spChg chg="mod">
          <ac:chgData name="Piyus Kedia" userId="02ae6dfbcf425881" providerId="LiveId" clId="{5D9E2936-D289-459D-AE35-4B5DFF7EE0AC}" dt="2023-03-10T03:28:28.658" v="13881" actId="20577"/>
          <ac:spMkLst>
            <pc:docMk/>
            <pc:sldMk cId="2127884437" sldId="545"/>
            <ac:spMk id="4" creationId="{D708063B-ABA9-7D25-8288-0D6EE388AE2C}"/>
          </ac:spMkLst>
        </pc:spChg>
        <pc:spChg chg="add del mod">
          <ac:chgData name="Piyus Kedia" userId="02ae6dfbcf425881" providerId="LiveId" clId="{5D9E2936-D289-459D-AE35-4B5DFF7EE0AC}" dt="2023-03-09T12:53:21.816" v="3765" actId="478"/>
          <ac:spMkLst>
            <pc:docMk/>
            <pc:sldMk cId="2127884437" sldId="545"/>
            <ac:spMk id="5" creationId="{0B94544D-9489-4CE5-B22F-16FA3C03CBF5}"/>
          </ac:spMkLst>
        </pc:spChg>
        <pc:inkChg chg="add">
          <ac:chgData name="Piyus Kedia" userId="02ae6dfbcf425881" providerId="LiveId" clId="{5D9E2936-D289-459D-AE35-4B5DFF7EE0AC}" dt="2023-03-10T05:15:11.418" v="14360"/>
          <ac:inkMkLst>
            <pc:docMk/>
            <pc:sldMk cId="2127884437" sldId="545"/>
            <ac:inkMk id="3" creationId="{52C628FF-AA30-BFD6-3911-5E8DAD22AFA3}"/>
          </ac:inkMkLst>
        </pc:inkChg>
      </pc:sldChg>
      <pc:sldChg chg="addSp delSp modSp add mod">
        <pc:chgData name="Piyus Kedia" userId="02ae6dfbcf425881" providerId="LiveId" clId="{5D9E2936-D289-459D-AE35-4B5DFF7EE0AC}" dt="2023-03-10T03:28:39.322" v="13883"/>
        <pc:sldMkLst>
          <pc:docMk/>
          <pc:sldMk cId="1318584321" sldId="546"/>
        </pc:sldMkLst>
        <pc:spChg chg="del">
          <ac:chgData name="Piyus Kedia" userId="02ae6dfbcf425881" providerId="LiveId" clId="{5D9E2936-D289-459D-AE35-4B5DFF7EE0AC}" dt="2023-03-10T03:28:38.395" v="13882" actId="478"/>
          <ac:spMkLst>
            <pc:docMk/>
            <pc:sldMk cId="1318584321" sldId="546"/>
            <ac:spMk id="4" creationId="{D708063B-ABA9-7D25-8288-0D6EE388AE2C}"/>
          </ac:spMkLst>
        </pc:spChg>
        <pc:spChg chg="add mod">
          <ac:chgData name="Piyus Kedia" userId="02ae6dfbcf425881" providerId="LiveId" clId="{5D9E2936-D289-459D-AE35-4B5DFF7EE0AC}" dt="2023-03-10T03:28:39.322" v="13883"/>
          <ac:spMkLst>
            <pc:docMk/>
            <pc:sldMk cId="1318584321" sldId="546"/>
            <ac:spMk id="6" creationId="{17E40B43-4D76-0DB6-09E5-521BE1D496BB}"/>
          </ac:spMkLst>
        </pc:spChg>
      </pc:sldChg>
      <pc:sldChg chg="modSp new mod">
        <pc:chgData name="Piyus Kedia" userId="02ae6dfbcf425881" providerId="LiveId" clId="{5D9E2936-D289-459D-AE35-4B5DFF7EE0AC}" dt="2023-03-09T12:54:16.765" v="3861" actId="20577"/>
        <pc:sldMkLst>
          <pc:docMk/>
          <pc:sldMk cId="1155361855" sldId="547"/>
        </pc:sldMkLst>
        <pc:spChg chg="mod">
          <ac:chgData name="Piyus Kedia" userId="02ae6dfbcf425881" providerId="LiveId" clId="{5D9E2936-D289-459D-AE35-4B5DFF7EE0AC}" dt="2023-03-09T12:54:16.765" v="3861" actId="20577"/>
          <ac:spMkLst>
            <pc:docMk/>
            <pc:sldMk cId="1155361855" sldId="547"/>
            <ac:spMk id="2" creationId="{7A51259E-533A-6087-0A95-F8AAEC81B150}"/>
          </ac:spMkLst>
        </pc:spChg>
      </pc:sldChg>
      <pc:sldChg chg="addSp delSp modSp new mod">
        <pc:chgData name="Piyus Kedia" userId="02ae6dfbcf425881" providerId="LiveId" clId="{5D9E2936-D289-459D-AE35-4B5DFF7EE0AC}" dt="2023-03-10T05:15:11.418" v="14360"/>
        <pc:sldMkLst>
          <pc:docMk/>
          <pc:sldMk cId="626425830" sldId="548"/>
        </pc:sldMkLst>
        <pc:spChg chg="mod">
          <ac:chgData name="Piyus Kedia" userId="02ae6dfbcf425881" providerId="LiveId" clId="{5D9E2936-D289-459D-AE35-4B5DFF7EE0AC}" dt="2023-03-09T13:15:03.925" v="3981" actId="20577"/>
          <ac:spMkLst>
            <pc:docMk/>
            <pc:sldMk cId="626425830" sldId="548"/>
            <ac:spMk id="2" creationId="{2B1B28BE-97F7-AF24-DACD-AE0A3CDC5623}"/>
          </ac:spMkLst>
        </pc:spChg>
        <pc:spChg chg="del">
          <ac:chgData name="Piyus Kedia" userId="02ae6dfbcf425881" providerId="LiveId" clId="{5D9E2936-D289-459D-AE35-4B5DFF7EE0AC}" dt="2023-03-09T13:15:28.475" v="4094" actId="478"/>
          <ac:spMkLst>
            <pc:docMk/>
            <pc:sldMk cId="626425830" sldId="548"/>
            <ac:spMk id="3" creationId="{8B5E9BD0-ADE4-63E5-6920-109F78E5684A}"/>
          </ac:spMkLst>
        </pc:spChg>
        <pc:spChg chg="add mod">
          <ac:chgData name="Piyus Kedia" userId="02ae6dfbcf425881" providerId="LiveId" clId="{5D9E2936-D289-459D-AE35-4B5DFF7EE0AC}" dt="2023-03-09T13:29:22.675" v="6143" actId="1036"/>
          <ac:spMkLst>
            <pc:docMk/>
            <pc:sldMk cId="626425830" sldId="548"/>
            <ac:spMk id="4" creationId="{E4E5FA99-DDC7-BF7B-D1BD-594351CE6E8C}"/>
          </ac:spMkLst>
        </pc:spChg>
        <pc:spChg chg="add del mod">
          <ac:chgData name="Piyus Kedia" userId="02ae6dfbcf425881" providerId="LiveId" clId="{5D9E2936-D289-459D-AE35-4B5DFF7EE0AC}" dt="2023-03-09T14:23:18.745" v="6162" actId="478"/>
          <ac:spMkLst>
            <pc:docMk/>
            <pc:sldMk cId="626425830" sldId="548"/>
            <ac:spMk id="5" creationId="{38CADC2C-32A6-FAAF-4D59-18E2D4DDE44E}"/>
          </ac:spMkLst>
        </pc:spChg>
        <pc:spChg chg="add del mod">
          <ac:chgData name="Piyus Kedia" userId="02ae6dfbcf425881" providerId="LiveId" clId="{5D9E2936-D289-459D-AE35-4B5DFF7EE0AC}" dt="2023-03-09T13:17:25.871" v="4144" actId="478"/>
          <ac:spMkLst>
            <pc:docMk/>
            <pc:sldMk cId="626425830" sldId="548"/>
            <ac:spMk id="6" creationId="{1615CE88-6F99-6E25-55F7-E8616CA75228}"/>
          </ac:spMkLst>
        </pc:spChg>
        <pc:spChg chg="add del mod">
          <ac:chgData name="Piyus Kedia" userId="02ae6dfbcf425881" providerId="LiveId" clId="{5D9E2936-D289-459D-AE35-4B5DFF7EE0AC}" dt="2023-03-09T13:17:25.871" v="4144" actId="478"/>
          <ac:spMkLst>
            <pc:docMk/>
            <pc:sldMk cId="626425830" sldId="548"/>
            <ac:spMk id="7" creationId="{B4C49470-648A-B38E-3582-45BF3F57EA21}"/>
          </ac:spMkLst>
        </pc:spChg>
        <pc:spChg chg="add del mod">
          <ac:chgData name="Piyus Kedia" userId="02ae6dfbcf425881" providerId="LiveId" clId="{5D9E2936-D289-459D-AE35-4B5DFF7EE0AC}" dt="2023-03-09T13:17:25.871" v="4144" actId="478"/>
          <ac:spMkLst>
            <pc:docMk/>
            <pc:sldMk cId="626425830" sldId="548"/>
            <ac:spMk id="8" creationId="{6D10B17E-5650-47C0-61A2-2A19696D2655}"/>
          </ac:spMkLst>
        </pc:spChg>
        <pc:spChg chg="add del mod">
          <ac:chgData name="Piyus Kedia" userId="02ae6dfbcf425881" providerId="LiveId" clId="{5D9E2936-D289-459D-AE35-4B5DFF7EE0AC}" dt="2023-03-09T13:17:25.871" v="4144" actId="478"/>
          <ac:spMkLst>
            <pc:docMk/>
            <pc:sldMk cId="626425830" sldId="548"/>
            <ac:spMk id="9" creationId="{7594A0CC-FE5E-D8F7-AB28-BF6CEEAB7F31}"/>
          </ac:spMkLst>
        </pc:spChg>
        <pc:spChg chg="add del mod">
          <ac:chgData name="Piyus Kedia" userId="02ae6dfbcf425881" providerId="LiveId" clId="{5D9E2936-D289-459D-AE35-4B5DFF7EE0AC}" dt="2023-03-09T13:17:25.871" v="4144" actId="478"/>
          <ac:spMkLst>
            <pc:docMk/>
            <pc:sldMk cId="626425830" sldId="548"/>
            <ac:spMk id="10" creationId="{A9C70E0A-58C0-5DFD-000E-322C00B9D028}"/>
          </ac:spMkLst>
        </pc:spChg>
        <pc:spChg chg="add del mod">
          <ac:chgData name="Piyus Kedia" userId="02ae6dfbcf425881" providerId="LiveId" clId="{5D9E2936-D289-459D-AE35-4B5DFF7EE0AC}" dt="2023-03-09T14:23:18.745" v="6162" actId="478"/>
          <ac:spMkLst>
            <pc:docMk/>
            <pc:sldMk cId="626425830" sldId="548"/>
            <ac:spMk id="21" creationId="{CD5A6D5B-70F3-656B-EC0E-1B0CB3A6FDE4}"/>
          </ac:spMkLst>
        </pc:spChg>
        <pc:spChg chg="add del mod">
          <ac:chgData name="Piyus Kedia" userId="02ae6dfbcf425881" providerId="LiveId" clId="{5D9E2936-D289-459D-AE35-4B5DFF7EE0AC}" dt="2023-03-09T13:17:25.871" v="4144" actId="478"/>
          <ac:spMkLst>
            <pc:docMk/>
            <pc:sldMk cId="626425830" sldId="548"/>
            <ac:spMk id="22" creationId="{6A7A05DA-CB85-938E-A560-2D78729D85E2}"/>
          </ac:spMkLst>
        </pc:spChg>
        <pc:spChg chg="add del mod">
          <ac:chgData name="Piyus Kedia" userId="02ae6dfbcf425881" providerId="LiveId" clId="{5D9E2936-D289-459D-AE35-4B5DFF7EE0AC}" dt="2023-03-09T13:17:25.871" v="4144" actId="478"/>
          <ac:spMkLst>
            <pc:docMk/>
            <pc:sldMk cId="626425830" sldId="548"/>
            <ac:spMk id="23" creationId="{6F71C21F-AC77-8B59-FFFB-8E5E4B41727B}"/>
          </ac:spMkLst>
        </pc:spChg>
        <pc:spChg chg="add del mod">
          <ac:chgData name="Piyus Kedia" userId="02ae6dfbcf425881" providerId="LiveId" clId="{5D9E2936-D289-459D-AE35-4B5DFF7EE0AC}" dt="2023-03-09T13:17:25.871" v="4144" actId="478"/>
          <ac:spMkLst>
            <pc:docMk/>
            <pc:sldMk cId="626425830" sldId="548"/>
            <ac:spMk id="24" creationId="{FBD1CFFA-B8CF-9F98-4310-97A95F1AF847}"/>
          </ac:spMkLst>
        </pc:spChg>
        <pc:spChg chg="add del mod">
          <ac:chgData name="Piyus Kedia" userId="02ae6dfbcf425881" providerId="LiveId" clId="{5D9E2936-D289-459D-AE35-4B5DFF7EE0AC}" dt="2023-03-09T13:17:25.871" v="4144" actId="478"/>
          <ac:spMkLst>
            <pc:docMk/>
            <pc:sldMk cId="626425830" sldId="548"/>
            <ac:spMk id="25" creationId="{77E3CDC4-E500-E89D-FA72-20C6D808935F}"/>
          </ac:spMkLst>
        </pc:spChg>
        <pc:spChg chg="add del mod">
          <ac:chgData name="Piyus Kedia" userId="02ae6dfbcf425881" providerId="LiveId" clId="{5D9E2936-D289-459D-AE35-4B5DFF7EE0AC}" dt="2023-03-09T13:23:24.014" v="5389" actId="478"/>
          <ac:spMkLst>
            <pc:docMk/>
            <pc:sldMk cId="626425830" sldId="548"/>
            <ac:spMk id="26" creationId="{93098840-5AF1-5A14-6CBC-30E81BFDA070}"/>
          </ac:spMkLst>
        </pc:spChg>
        <pc:spChg chg="add del mod">
          <ac:chgData name="Piyus Kedia" userId="02ae6dfbcf425881" providerId="LiveId" clId="{5D9E2936-D289-459D-AE35-4B5DFF7EE0AC}" dt="2023-03-09T13:17:25.871" v="4144" actId="478"/>
          <ac:spMkLst>
            <pc:docMk/>
            <pc:sldMk cId="626425830" sldId="548"/>
            <ac:spMk id="27" creationId="{EFF470D0-E8A8-0BD0-76A3-3AA9480616AF}"/>
          </ac:spMkLst>
        </pc:spChg>
        <pc:spChg chg="add del mod">
          <ac:chgData name="Piyus Kedia" userId="02ae6dfbcf425881" providerId="LiveId" clId="{5D9E2936-D289-459D-AE35-4B5DFF7EE0AC}" dt="2023-03-09T13:17:25.871" v="4144" actId="478"/>
          <ac:spMkLst>
            <pc:docMk/>
            <pc:sldMk cId="626425830" sldId="548"/>
            <ac:spMk id="28" creationId="{2E825610-13A8-17CB-731A-B21B0F57D628}"/>
          </ac:spMkLst>
        </pc:spChg>
        <pc:spChg chg="add del mod">
          <ac:chgData name="Piyus Kedia" userId="02ae6dfbcf425881" providerId="LiveId" clId="{5D9E2936-D289-459D-AE35-4B5DFF7EE0AC}" dt="2023-03-09T13:17:18.615" v="4143" actId="478"/>
          <ac:spMkLst>
            <pc:docMk/>
            <pc:sldMk cId="626425830" sldId="548"/>
            <ac:spMk id="29" creationId="{9D0EC648-10CA-04D3-C2F3-78C49B354C67}"/>
          </ac:spMkLst>
        </pc:spChg>
        <pc:spChg chg="add del mod">
          <ac:chgData name="Piyus Kedia" userId="02ae6dfbcf425881" providerId="LiveId" clId="{5D9E2936-D289-459D-AE35-4B5DFF7EE0AC}" dt="2023-03-09T13:17:16.455" v="4142" actId="478"/>
          <ac:spMkLst>
            <pc:docMk/>
            <pc:sldMk cId="626425830" sldId="548"/>
            <ac:spMk id="30" creationId="{73B19B92-6E40-66A1-8334-DCD511BE1126}"/>
          </ac:spMkLst>
        </pc:spChg>
        <pc:spChg chg="add del mod">
          <ac:chgData name="Piyus Kedia" userId="02ae6dfbcf425881" providerId="LiveId" clId="{5D9E2936-D289-459D-AE35-4B5DFF7EE0AC}" dt="2023-03-09T13:17:07.943" v="4140" actId="478"/>
          <ac:spMkLst>
            <pc:docMk/>
            <pc:sldMk cId="626425830" sldId="548"/>
            <ac:spMk id="31" creationId="{641F998B-7B42-2F82-51A2-7AE547EAC595}"/>
          </ac:spMkLst>
        </pc:spChg>
        <pc:spChg chg="add del mod">
          <ac:chgData name="Piyus Kedia" userId="02ae6dfbcf425881" providerId="LiveId" clId="{5D9E2936-D289-459D-AE35-4B5DFF7EE0AC}" dt="2023-03-09T14:23:18.745" v="6162" actId="478"/>
          <ac:spMkLst>
            <pc:docMk/>
            <pc:sldMk cId="626425830" sldId="548"/>
            <ac:spMk id="33" creationId="{0890269A-21E1-615D-160D-DDCA006B7771}"/>
          </ac:spMkLst>
        </pc:spChg>
        <pc:spChg chg="add del mod">
          <ac:chgData name="Piyus Kedia" userId="02ae6dfbcf425881" providerId="LiveId" clId="{5D9E2936-D289-459D-AE35-4B5DFF7EE0AC}" dt="2023-03-09T14:23:18.745" v="6162" actId="478"/>
          <ac:spMkLst>
            <pc:docMk/>
            <pc:sldMk cId="626425830" sldId="548"/>
            <ac:spMk id="34" creationId="{E99AE73B-8752-E844-B8C4-42FC186D743A}"/>
          </ac:spMkLst>
        </pc:spChg>
        <pc:spChg chg="add del mod">
          <ac:chgData name="Piyus Kedia" userId="02ae6dfbcf425881" providerId="LiveId" clId="{5D9E2936-D289-459D-AE35-4B5DFF7EE0AC}" dt="2023-03-09T14:23:18.745" v="6162" actId="478"/>
          <ac:spMkLst>
            <pc:docMk/>
            <pc:sldMk cId="626425830" sldId="548"/>
            <ac:spMk id="35" creationId="{F17B4B22-A5C7-19C7-B819-F132391FAEB6}"/>
          </ac:spMkLst>
        </pc:spChg>
        <pc:spChg chg="add del mod">
          <ac:chgData name="Piyus Kedia" userId="02ae6dfbcf425881" providerId="LiveId" clId="{5D9E2936-D289-459D-AE35-4B5DFF7EE0AC}" dt="2023-03-09T14:23:18.745" v="6162" actId="478"/>
          <ac:spMkLst>
            <pc:docMk/>
            <pc:sldMk cId="626425830" sldId="548"/>
            <ac:spMk id="36" creationId="{20665A1B-1B8E-D06C-4D55-F7C2E8D6CD9B}"/>
          </ac:spMkLst>
        </pc:spChg>
        <pc:spChg chg="add del mod">
          <ac:chgData name="Piyus Kedia" userId="02ae6dfbcf425881" providerId="LiveId" clId="{5D9E2936-D289-459D-AE35-4B5DFF7EE0AC}" dt="2023-03-09T13:23:24.014" v="5389" actId="478"/>
          <ac:spMkLst>
            <pc:docMk/>
            <pc:sldMk cId="626425830" sldId="548"/>
            <ac:spMk id="37" creationId="{005A1C10-85C9-40EF-70CB-4F092CD94A3A}"/>
          </ac:spMkLst>
        </pc:spChg>
        <pc:spChg chg="add del mod">
          <ac:chgData name="Piyus Kedia" userId="02ae6dfbcf425881" providerId="LiveId" clId="{5D9E2936-D289-459D-AE35-4B5DFF7EE0AC}" dt="2023-03-09T14:23:18.745" v="6162" actId="478"/>
          <ac:spMkLst>
            <pc:docMk/>
            <pc:sldMk cId="626425830" sldId="548"/>
            <ac:spMk id="58" creationId="{46538B8E-44A8-9EDA-396E-CA12781A9EF4}"/>
          </ac:spMkLst>
        </pc:spChg>
        <pc:spChg chg="add del mod">
          <ac:chgData name="Piyus Kedia" userId="02ae6dfbcf425881" providerId="LiveId" clId="{5D9E2936-D289-459D-AE35-4B5DFF7EE0AC}" dt="2023-03-09T14:23:18.745" v="6162" actId="478"/>
          <ac:spMkLst>
            <pc:docMk/>
            <pc:sldMk cId="626425830" sldId="548"/>
            <ac:spMk id="59" creationId="{2D8BE51C-C35F-A93A-EE04-7B30D2B6BEB4}"/>
          </ac:spMkLst>
        </pc:spChg>
        <pc:spChg chg="add del mod">
          <ac:chgData name="Piyus Kedia" userId="02ae6dfbcf425881" providerId="LiveId" clId="{5D9E2936-D289-459D-AE35-4B5DFF7EE0AC}" dt="2023-03-09T14:23:18.745" v="6162" actId="478"/>
          <ac:spMkLst>
            <pc:docMk/>
            <pc:sldMk cId="626425830" sldId="548"/>
            <ac:spMk id="60" creationId="{AA3F0D36-8A88-87E9-7487-341A39388EF4}"/>
          </ac:spMkLst>
        </pc:spChg>
        <pc:spChg chg="add del mod">
          <ac:chgData name="Piyus Kedia" userId="02ae6dfbcf425881" providerId="LiveId" clId="{5D9E2936-D289-459D-AE35-4B5DFF7EE0AC}" dt="2023-03-09T13:23:24.014" v="5389" actId="478"/>
          <ac:spMkLst>
            <pc:docMk/>
            <pc:sldMk cId="626425830" sldId="548"/>
            <ac:spMk id="61" creationId="{DB35F8E2-10B6-4F7D-E361-D15411A19F00}"/>
          </ac:spMkLst>
        </pc:spChg>
        <pc:spChg chg="add del mod">
          <ac:chgData name="Piyus Kedia" userId="02ae6dfbcf425881" providerId="LiveId" clId="{5D9E2936-D289-459D-AE35-4B5DFF7EE0AC}" dt="2023-03-09T14:23:18.745" v="6162" actId="478"/>
          <ac:spMkLst>
            <pc:docMk/>
            <pc:sldMk cId="626425830" sldId="548"/>
            <ac:spMk id="62" creationId="{D8CA23CC-BEAC-6916-196C-E5B73AF52AFB}"/>
          </ac:spMkLst>
        </pc:spChg>
        <pc:spChg chg="add del mod">
          <ac:chgData name="Piyus Kedia" userId="02ae6dfbcf425881" providerId="LiveId" clId="{5D9E2936-D289-459D-AE35-4B5DFF7EE0AC}" dt="2023-03-09T14:23:18.745" v="6162" actId="478"/>
          <ac:spMkLst>
            <pc:docMk/>
            <pc:sldMk cId="626425830" sldId="548"/>
            <ac:spMk id="63" creationId="{C0CDDEF4-136E-902D-59C7-93A3EC3875AA}"/>
          </ac:spMkLst>
        </pc:spChg>
        <pc:spChg chg="add del mod">
          <ac:chgData name="Piyus Kedia" userId="02ae6dfbcf425881" providerId="LiveId" clId="{5D9E2936-D289-459D-AE35-4B5DFF7EE0AC}" dt="2023-03-09T14:23:18.745" v="6162" actId="478"/>
          <ac:spMkLst>
            <pc:docMk/>
            <pc:sldMk cId="626425830" sldId="548"/>
            <ac:spMk id="64" creationId="{41A9C8E6-64C9-AF57-790F-2FED52AE0E37}"/>
          </ac:spMkLst>
        </pc:spChg>
        <pc:spChg chg="add del mod">
          <ac:chgData name="Piyus Kedia" userId="02ae6dfbcf425881" providerId="LiveId" clId="{5D9E2936-D289-459D-AE35-4B5DFF7EE0AC}" dt="2023-03-09T14:23:18.745" v="6162" actId="478"/>
          <ac:spMkLst>
            <pc:docMk/>
            <pc:sldMk cId="626425830" sldId="548"/>
            <ac:spMk id="65" creationId="{309E3256-CD4F-D048-3AEA-FE33FCA91AC3}"/>
          </ac:spMkLst>
        </pc:spChg>
        <pc:spChg chg="add del mod">
          <ac:chgData name="Piyus Kedia" userId="02ae6dfbcf425881" providerId="LiveId" clId="{5D9E2936-D289-459D-AE35-4B5DFF7EE0AC}" dt="2023-03-09T14:23:18.745" v="6162" actId="478"/>
          <ac:spMkLst>
            <pc:docMk/>
            <pc:sldMk cId="626425830" sldId="548"/>
            <ac:spMk id="68" creationId="{81D05726-D54F-BB20-2616-854EDD5C7CCA}"/>
          </ac:spMkLst>
        </pc:spChg>
        <pc:spChg chg="add mod">
          <ac:chgData name="Piyus Kedia" userId="02ae6dfbcf425881" providerId="LiveId" clId="{5D9E2936-D289-459D-AE35-4B5DFF7EE0AC}" dt="2023-03-09T16:54:11.562" v="12566" actId="20577"/>
          <ac:spMkLst>
            <pc:docMk/>
            <pc:sldMk cId="626425830" sldId="548"/>
            <ac:spMk id="73" creationId="{A5ACF910-6901-DE5A-322B-E09FA7F1B7A6}"/>
          </ac:spMkLst>
        </pc:spChg>
        <pc:spChg chg="add del mod">
          <ac:chgData name="Piyus Kedia" userId="02ae6dfbcf425881" providerId="LiveId" clId="{5D9E2936-D289-459D-AE35-4B5DFF7EE0AC}" dt="2023-03-09T16:53:26.424" v="12463" actId="478"/>
          <ac:spMkLst>
            <pc:docMk/>
            <pc:sldMk cId="626425830" sldId="548"/>
            <ac:spMk id="77" creationId="{9D0B7094-9F86-A3AE-B0DD-976E68C16E19}"/>
          </ac:spMkLst>
        </pc:spChg>
        <pc:inkChg chg="add">
          <ac:chgData name="Piyus Kedia" userId="02ae6dfbcf425881" providerId="LiveId" clId="{5D9E2936-D289-459D-AE35-4B5DFF7EE0AC}" dt="2023-03-10T05:15:11.418" v="14360"/>
          <ac:inkMkLst>
            <pc:docMk/>
            <pc:sldMk cId="626425830" sldId="548"/>
            <ac:inkMk id="3" creationId="{8BD916EF-2FED-405D-AB54-EA1380326BC1}"/>
          </ac:inkMkLst>
        </pc:inkChg>
        <pc:cxnChg chg="add del mod">
          <ac:chgData name="Piyus Kedia" userId="02ae6dfbcf425881" providerId="LiveId" clId="{5D9E2936-D289-459D-AE35-4B5DFF7EE0AC}" dt="2023-03-09T13:17:44.088" v="4199" actId="478"/>
          <ac:cxnSpMkLst>
            <pc:docMk/>
            <pc:sldMk cId="626425830" sldId="548"/>
            <ac:cxnSpMk id="11" creationId="{5BFE5E83-00D8-B39F-D904-81E2A453095B}"/>
          </ac:cxnSpMkLst>
        </pc:cxnChg>
        <pc:cxnChg chg="add del mod">
          <ac:chgData name="Piyus Kedia" userId="02ae6dfbcf425881" providerId="LiveId" clId="{5D9E2936-D289-459D-AE35-4B5DFF7EE0AC}" dt="2023-03-09T13:17:25.871" v="4144" actId="478"/>
          <ac:cxnSpMkLst>
            <pc:docMk/>
            <pc:sldMk cId="626425830" sldId="548"/>
            <ac:cxnSpMk id="12" creationId="{157B60A8-2353-FE6F-E1A2-4AED04FCD490}"/>
          </ac:cxnSpMkLst>
        </pc:cxnChg>
        <pc:cxnChg chg="add del mod">
          <ac:chgData name="Piyus Kedia" userId="02ae6dfbcf425881" providerId="LiveId" clId="{5D9E2936-D289-459D-AE35-4B5DFF7EE0AC}" dt="2023-03-09T13:17:25.871" v="4144" actId="478"/>
          <ac:cxnSpMkLst>
            <pc:docMk/>
            <pc:sldMk cId="626425830" sldId="548"/>
            <ac:cxnSpMk id="13" creationId="{13280570-E63D-4217-D0F6-FC4F3B057821}"/>
          </ac:cxnSpMkLst>
        </pc:cxnChg>
        <pc:cxnChg chg="add del mod">
          <ac:chgData name="Piyus Kedia" userId="02ae6dfbcf425881" providerId="LiveId" clId="{5D9E2936-D289-459D-AE35-4B5DFF7EE0AC}" dt="2023-03-09T13:17:25.871" v="4144" actId="478"/>
          <ac:cxnSpMkLst>
            <pc:docMk/>
            <pc:sldMk cId="626425830" sldId="548"/>
            <ac:cxnSpMk id="14" creationId="{606EBC05-3115-36A8-7AF3-B96BE5F25EFF}"/>
          </ac:cxnSpMkLst>
        </pc:cxnChg>
        <pc:cxnChg chg="add del mod">
          <ac:chgData name="Piyus Kedia" userId="02ae6dfbcf425881" providerId="LiveId" clId="{5D9E2936-D289-459D-AE35-4B5DFF7EE0AC}" dt="2023-03-09T13:17:25.871" v="4144" actId="478"/>
          <ac:cxnSpMkLst>
            <pc:docMk/>
            <pc:sldMk cId="626425830" sldId="548"/>
            <ac:cxnSpMk id="15" creationId="{45F74A30-299F-DE63-4C09-F2A05321B481}"/>
          </ac:cxnSpMkLst>
        </pc:cxnChg>
        <pc:cxnChg chg="add del mod">
          <ac:chgData name="Piyus Kedia" userId="02ae6dfbcf425881" providerId="LiveId" clId="{5D9E2936-D289-459D-AE35-4B5DFF7EE0AC}" dt="2023-03-09T13:17:41.858" v="4198" actId="478"/>
          <ac:cxnSpMkLst>
            <pc:docMk/>
            <pc:sldMk cId="626425830" sldId="548"/>
            <ac:cxnSpMk id="16" creationId="{1612EBC9-8E8E-70CD-A522-296C3F99170E}"/>
          </ac:cxnSpMkLst>
        </pc:cxnChg>
        <pc:cxnChg chg="add del mod">
          <ac:chgData name="Piyus Kedia" userId="02ae6dfbcf425881" providerId="LiveId" clId="{5D9E2936-D289-459D-AE35-4B5DFF7EE0AC}" dt="2023-03-09T13:17:25.871" v="4144" actId="478"/>
          <ac:cxnSpMkLst>
            <pc:docMk/>
            <pc:sldMk cId="626425830" sldId="548"/>
            <ac:cxnSpMk id="17" creationId="{6F284564-14DD-CE13-B6A9-DB83B6092509}"/>
          </ac:cxnSpMkLst>
        </pc:cxnChg>
        <pc:cxnChg chg="add del mod">
          <ac:chgData name="Piyus Kedia" userId="02ae6dfbcf425881" providerId="LiveId" clId="{5D9E2936-D289-459D-AE35-4B5DFF7EE0AC}" dt="2023-03-09T13:17:25.871" v="4144" actId="478"/>
          <ac:cxnSpMkLst>
            <pc:docMk/>
            <pc:sldMk cId="626425830" sldId="548"/>
            <ac:cxnSpMk id="18" creationId="{7BD22067-D1A7-BC62-5956-6793B1E09324}"/>
          </ac:cxnSpMkLst>
        </pc:cxnChg>
        <pc:cxnChg chg="add del mod">
          <ac:chgData name="Piyus Kedia" userId="02ae6dfbcf425881" providerId="LiveId" clId="{5D9E2936-D289-459D-AE35-4B5DFF7EE0AC}" dt="2023-03-09T13:17:25.871" v="4144" actId="478"/>
          <ac:cxnSpMkLst>
            <pc:docMk/>
            <pc:sldMk cId="626425830" sldId="548"/>
            <ac:cxnSpMk id="19" creationId="{DC5D5357-954A-F93B-DE3A-2F2251FA7A1B}"/>
          </ac:cxnSpMkLst>
        </pc:cxnChg>
        <pc:cxnChg chg="add del mod">
          <ac:chgData name="Piyus Kedia" userId="02ae6dfbcf425881" providerId="LiveId" clId="{5D9E2936-D289-459D-AE35-4B5DFF7EE0AC}" dt="2023-03-09T13:17:25.871" v="4144" actId="478"/>
          <ac:cxnSpMkLst>
            <pc:docMk/>
            <pc:sldMk cId="626425830" sldId="548"/>
            <ac:cxnSpMk id="20" creationId="{0D6B001F-4BD3-4B92-42D6-A6F928B6307E}"/>
          </ac:cxnSpMkLst>
        </pc:cxnChg>
        <pc:cxnChg chg="add del mod">
          <ac:chgData name="Piyus Kedia" userId="02ae6dfbcf425881" providerId="LiveId" clId="{5D9E2936-D289-459D-AE35-4B5DFF7EE0AC}" dt="2023-03-09T13:17:10.793" v="4141" actId="478"/>
          <ac:cxnSpMkLst>
            <pc:docMk/>
            <pc:sldMk cId="626425830" sldId="548"/>
            <ac:cxnSpMk id="32" creationId="{F4E83D65-258A-D604-66DB-D0B8B3392231}"/>
          </ac:cxnSpMkLst>
        </pc:cxnChg>
        <pc:cxnChg chg="add del mod">
          <ac:chgData name="Piyus Kedia" userId="02ae6dfbcf425881" providerId="LiveId" clId="{5D9E2936-D289-459D-AE35-4B5DFF7EE0AC}" dt="2023-03-09T14:23:18.745" v="6162" actId="478"/>
          <ac:cxnSpMkLst>
            <pc:docMk/>
            <pc:sldMk cId="626425830" sldId="548"/>
            <ac:cxnSpMk id="39" creationId="{2D9D5562-9F6A-13DD-28E1-F308511C8488}"/>
          </ac:cxnSpMkLst>
        </pc:cxnChg>
        <pc:cxnChg chg="add del mod">
          <ac:chgData name="Piyus Kedia" userId="02ae6dfbcf425881" providerId="LiveId" clId="{5D9E2936-D289-459D-AE35-4B5DFF7EE0AC}" dt="2023-03-09T14:23:18.745" v="6162" actId="478"/>
          <ac:cxnSpMkLst>
            <pc:docMk/>
            <pc:sldMk cId="626425830" sldId="548"/>
            <ac:cxnSpMk id="41" creationId="{9FEBA286-606C-C07F-863D-229A1CBE798D}"/>
          </ac:cxnSpMkLst>
        </pc:cxnChg>
        <pc:cxnChg chg="add del mod">
          <ac:chgData name="Piyus Kedia" userId="02ae6dfbcf425881" providerId="LiveId" clId="{5D9E2936-D289-459D-AE35-4B5DFF7EE0AC}" dt="2023-03-09T14:23:18.745" v="6162" actId="478"/>
          <ac:cxnSpMkLst>
            <pc:docMk/>
            <pc:sldMk cId="626425830" sldId="548"/>
            <ac:cxnSpMk id="43" creationId="{DDDF5809-7AF7-CFA9-46CC-62D4B7214CC8}"/>
          </ac:cxnSpMkLst>
        </pc:cxnChg>
        <pc:cxnChg chg="add del mod">
          <ac:chgData name="Piyus Kedia" userId="02ae6dfbcf425881" providerId="LiveId" clId="{5D9E2936-D289-459D-AE35-4B5DFF7EE0AC}" dt="2023-03-09T14:23:18.745" v="6162" actId="478"/>
          <ac:cxnSpMkLst>
            <pc:docMk/>
            <pc:sldMk cId="626425830" sldId="548"/>
            <ac:cxnSpMk id="45" creationId="{8A4902B9-674A-292B-C018-A9B31064F9BE}"/>
          </ac:cxnSpMkLst>
        </pc:cxnChg>
        <pc:cxnChg chg="add del mod">
          <ac:chgData name="Piyus Kedia" userId="02ae6dfbcf425881" providerId="LiveId" clId="{5D9E2936-D289-459D-AE35-4B5DFF7EE0AC}" dt="2023-03-09T13:23:24.014" v="5389" actId="478"/>
          <ac:cxnSpMkLst>
            <pc:docMk/>
            <pc:sldMk cId="626425830" sldId="548"/>
            <ac:cxnSpMk id="47" creationId="{7ED51777-E3A6-C702-790D-959AE7062A92}"/>
          </ac:cxnSpMkLst>
        </pc:cxnChg>
        <pc:cxnChg chg="add del mod">
          <ac:chgData name="Piyus Kedia" userId="02ae6dfbcf425881" providerId="LiveId" clId="{5D9E2936-D289-459D-AE35-4B5DFF7EE0AC}" dt="2023-03-09T13:23:24.014" v="5389" actId="478"/>
          <ac:cxnSpMkLst>
            <pc:docMk/>
            <pc:sldMk cId="626425830" sldId="548"/>
            <ac:cxnSpMk id="49" creationId="{8E4BCAAF-7763-24E6-0386-81A1C93A95AF}"/>
          </ac:cxnSpMkLst>
        </pc:cxnChg>
        <pc:cxnChg chg="add del mod">
          <ac:chgData name="Piyus Kedia" userId="02ae6dfbcf425881" providerId="LiveId" clId="{5D9E2936-D289-459D-AE35-4B5DFF7EE0AC}" dt="2023-03-09T14:23:18.745" v="6162" actId="478"/>
          <ac:cxnSpMkLst>
            <pc:docMk/>
            <pc:sldMk cId="626425830" sldId="548"/>
            <ac:cxnSpMk id="51" creationId="{538F0F49-7497-531D-C2A2-633F17AA5F37}"/>
          </ac:cxnSpMkLst>
        </pc:cxnChg>
        <pc:cxnChg chg="add del mod">
          <ac:chgData name="Piyus Kedia" userId="02ae6dfbcf425881" providerId="LiveId" clId="{5D9E2936-D289-459D-AE35-4B5DFF7EE0AC}" dt="2023-03-09T14:23:18.745" v="6162" actId="478"/>
          <ac:cxnSpMkLst>
            <pc:docMk/>
            <pc:sldMk cId="626425830" sldId="548"/>
            <ac:cxnSpMk id="53" creationId="{0D2FB8E1-9F23-AA83-9A40-3D1D18B1FEDD}"/>
          </ac:cxnSpMkLst>
        </pc:cxnChg>
        <pc:cxnChg chg="add del mod">
          <ac:chgData name="Piyus Kedia" userId="02ae6dfbcf425881" providerId="LiveId" clId="{5D9E2936-D289-459D-AE35-4B5DFF7EE0AC}" dt="2023-03-09T14:23:18.745" v="6162" actId="478"/>
          <ac:cxnSpMkLst>
            <pc:docMk/>
            <pc:sldMk cId="626425830" sldId="548"/>
            <ac:cxnSpMk id="55" creationId="{CA1DD23F-8D59-0C03-F37D-18E2A642BBA1}"/>
          </ac:cxnSpMkLst>
        </pc:cxnChg>
        <pc:cxnChg chg="add del mod">
          <ac:chgData name="Piyus Kedia" userId="02ae6dfbcf425881" providerId="LiveId" clId="{5D9E2936-D289-459D-AE35-4B5DFF7EE0AC}" dt="2023-03-09T14:23:18.745" v="6162" actId="478"/>
          <ac:cxnSpMkLst>
            <pc:docMk/>
            <pc:sldMk cId="626425830" sldId="548"/>
            <ac:cxnSpMk id="57" creationId="{EF30E20B-B921-3020-E2F9-9DD9DCE2D716}"/>
          </ac:cxnSpMkLst>
        </pc:cxnChg>
        <pc:cxnChg chg="add del mod">
          <ac:chgData name="Piyus Kedia" userId="02ae6dfbcf425881" providerId="LiveId" clId="{5D9E2936-D289-459D-AE35-4B5DFF7EE0AC}" dt="2023-03-09T13:27:07.575" v="5778" actId="478"/>
          <ac:cxnSpMkLst>
            <pc:docMk/>
            <pc:sldMk cId="626425830" sldId="548"/>
            <ac:cxnSpMk id="67" creationId="{BDD44CFC-7C7F-3B9F-2367-766F193EAA45}"/>
          </ac:cxnSpMkLst>
        </pc:cxnChg>
        <pc:cxnChg chg="add del mod">
          <ac:chgData name="Piyus Kedia" userId="02ae6dfbcf425881" providerId="LiveId" clId="{5D9E2936-D289-459D-AE35-4B5DFF7EE0AC}" dt="2023-03-09T14:23:18.745" v="6162" actId="478"/>
          <ac:cxnSpMkLst>
            <pc:docMk/>
            <pc:sldMk cId="626425830" sldId="548"/>
            <ac:cxnSpMk id="70" creationId="{551DD582-B33A-1FF1-85F3-A4A534419AE7}"/>
          </ac:cxnSpMkLst>
        </pc:cxnChg>
        <pc:cxnChg chg="add del mod">
          <ac:chgData name="Piyus Kedia" userId="02ae6dfbcf425881" providerId="LiveId" clId="{5D9E2936-D289-459D-AE35-4B5DFF7EE0AC}" dt="2023-03-09T14:23:18.745" v="6162" actId="478"/>
          <ac:cxnSpMkLst>
            <pc:docMk/>
            <pc:sldMk cId="626425830" sldId="548"/>
            <ac:cxnSpMk id="72" creationId="{4535AE8E-85CA-B927-3294-4E9CB30A938E}"/>
          </ac:cxnSpMkLst>
        </pc:cxnChg>
        <pc:cxnChg chg="add del mod">
          <ac:chgData name="Piyus Kedia" userId="02ae6dfbcf425881" providerId="LiveId" clId="{5D9E2936-D289-459D-AE35-4B5DFF7EE0AC}" dt="2023-03-09T14:23:18.745" v="6162" actId="478"/>
          <ac:cxnSpMkLst>
            <pc:docMk/>
            <pc:sldMk cId="626425830" sldId="548"/>
            <ac:cxnSpMk id="75" creationId="{6EB86267-3EEC-DFC4-E7BD-CBEC3025AE71}"/>
          </ac:cxnSpMkLst>
        </pc:cxnChg>
      </pc:sldChg>
      <pc:sldChg chg="addSp delSp modSp add mod">
        <pc:chgData name="Piyus Kedia" userId="02ae6dfbcf425881" providerId="LiveId" clId="{5D9E2936-D289-459D-AE35-4B5DFF7EE0AC}" dt="2023-03-10T05:15:11.418" v="14360"/>
        <pc:sldMkLst>
          <pc:docMk/>
          <pc:sldMk cId="2248522680" sldId="549"/>
        </pc:sldMkLst>
        <pc:spChg chg="del">
          <ac:chgData name="Piyus Kedia" userId="02ae6dfbcf425881" providerId="LiveId" clId="{5D9E2936-D289-459D-AE35-4B5DFF7EE0AC}" dt="2023-03-09T14:23:44.260" v="6163" actId="478"/>
          <ac:spMkLst>
            <pc:docMk/>
            <pc:sldMk cId="2248522680" sldId="549"/>
            <ac:spMk id="5" creationId="{38CADC2C-32A6-FAAF-4D59-18E2D4DDE44E}"/>
          </ac:spMkLst>
        </pc:spChg>
        <pc:spChg chg="del">
          <ac:chgData name="Piyus Kedia" userId="02ae6dfbcf425881" providerId="LiveId" clId="{5D9E2936-D289-459D-AE35-4B5DFF7EE0AC}" dt="2023-03-09T14:23:44.260" v="6163" actId="478"/>
          <ac:spMkLst>
            <pc:docMk/>
            <pc:sldMk cId="2248522680" sldId="549"/>
            <ac:spMk id="21" creationId="{CD5A6D5B-70F3-656B-EC0E-1B0CB3A6FDE4}"/>
          </ac:spMkLst>
        </pc:spChg>
        <pc:spChg chg="del">
          <ac:chgData name="Piyus Kedia" userId="02ae6dfbcf425881" providerId="LiveId" clId="{5D9E2936-D289-459D-AE35-4B5DFF7EE0AC}" dt="2023-03-09T14:23:44.260" v="6163" actId="478"/>
          <ac:spMkLst>
            <pc:docMk/>
            <pc:sldMk cId="2248522680" sldId="549"/>
            <ac:spMk id="33" creationId="{0890269A-21E1-615D-160D-DDCA006B7771}"/>
          </ac:spMkLst>
        </pc:spChg>
        <pc:spChg chg="del">
          <ac:chgData name="Piyus Kedia" userId="02ae6dfbcf425881" providerId="LiveId" clId="{5D9E2936-D289-459D-AE35-4B5DFF7EE0AC}" dt="2023-03-09T14:23:44.260" v="6163" actId="478"/>
          <ac:spMkLst>
            <pc:docMk/>
            <pc:sldMk cId="2248522680" sldId="549"/>
            <ac:spMk id="34" creationId="{E99AE73B-8752-E844-B8C4-42FC186D743A}"/>
          </ac:spMkLst>
        </pc:spChg>
        <pc:spChg chg="del">
          <ac:chgData name="Piyus Kedia" userId="02ae6dfbcf425881" providerId="LiveId" clId="{5D9E2936-D289-459D-AE35-4B5DFF7EE0AC}" dt="2023-03-09T14:23:44.260" v="6163" actId="478"/>
          <ac:spMkLst>
            <pc:docMk/>
            <pc:sldMk cId="2248522680" sldId="549"/>
            <ac:spMk id="35" creationId="{F17B4B22-A5C7-19C7-B819-F132391FAEB6}"/>
          </ac:spMkLst>
        </pc:spChg>
        <pc:spChg chg="del">
          <ac:chgData name="Piyus Kedia" userId="02ae6dfbcf425881" providerId="LiveId" clId="{5D9E2936-D289-459D-AE35-4B5DFF7EE0AC}" dt="2023-03-09T14:23:44.260" v="6163" actId="478"/>
          <ac:spMkLst>
            <pc:docMk/>
            <pc:sldMk cId="2248522680" sldId="549"/>
            <ac:spMk id="36" creationId="{20665A1B-1B8E-D06C-4D55-F7C2E8D6CD9B}"/>
          </ac:spMkLst>
        </pc:spChg>
        <pc:spChg chg="del">
          <ac:chgData name="Piyus Kedia" userId="02ae6dfbcf425881" providerId="LiveId" clId="{5D9E2936-D289-459D-AE35-4B5DFF7EE0AC}" dt="2023-03-09T14:23:44.260" v="6163" actId="478"/>
          <ac:spMkLst>
            <pc:docMk/>
            <pc:sldMk cId="2248522680" sldId="549"/>
            <ac:spMk id="58" creationId="{46538B8E-44A8-9EDA-396E-CA12781A9EF4}"/>
          </ac:spMkLst>
        </pc:spChg>
        <pc:spChg chg="del">
          <ac:chgData name="Piyus Kedia" userId="02ae6dfbcf425881" providerId="LiveId" clId="{5D9E2936-D289-459D-AE35-4B5DFF7EE0AC}" dt="2023-03-09T14:23:44.260" v="6163" actId="478"/>
          <ac:spMkLst>
            <pc:docMk/>
            <pc:sldMk cId="2248522680" sldId="549"/>
            <ac:spMk id="59" creationId="{2D8BE51C-C35F-A93A-EE04-7B30D2B6BEB4}"/>
          </ac:spMkLst>
        </pc:spChg>
        <pc:spChg chg="del mod">
          <ac:chgData name="Piyus Kedia" userId="02ae6dfbcf425881" providerId="LiveId" clId="{5D9E2936-D289-459D-AE35-4B5DFF7EE0AC}" dt="2023-03-09T14:23:49.632" v="6165" actId="478"/>
          <ac:spMkLst>
            <pc:docMk/>
            <pc:sldMk cId="2248522680" sldId="549"/>
            <ac:spMk id="60" creationId="{AA3F0D36-8A88-87E9-7487-341A39388EF4}"/>
          </ac:spMkLst>
        </pc:spChg>
        <pc:spChg chg="del">
          <ac:chgData name="Piyus Kedia" userId="02ae6dfbcf425881" providerId="LiveId" clId="{5D9E2936-D289-459D-AE35-4B5DFF7EE0AC}" dt="2023-03-09T14:23:44.260" v="6163" actId="478"/>
          <ac:spMkLst>
            <pc:docMk/>
            <pc:sldMk cId="2248522680" sldId="549"/>
            <ac:spMk id="62" creationId="{D8CA23CC-BEAC-6916-196C-E5B73AF52AFB}"/>
          </ac:spMkLst>
        </pc:spChg>
        <pc:spChg chg="del">
          <ac:chgData name="Piyus Kedia" userId="02ae6dfbcf425881" providerId="LiveId" clId="{5D9E2936-D289-459D-AE35-4B5DFF7EE0AC}" dt="2023-03-09T14:23:44.260" v="6163" actId="478"/>
          <ac:spMkLst>
            <pc:docMk/>
            <pc:sldMk cId="2248522680" sldId="549"/>
            <ac:spMk id="63" creationId="{C0CDDEF4-136E-902D-59C7-93A3EC3875AA}"/>
          </ac:spMkLst>
        </pc:spChg>
        <pc:spChg chg="del">
          <ac:chgData name="Piyus Kedia" userId="02ae6dfbcf425881" providerId="LiveId" clId="{5D9E2936-D289-459D-AE35-4B5DFF7EE0AC}" dt="2023-03-09T14:23:44.260" v="6163" actId="478"/>
          <ac:spMkLst>
            <pc:docMk/>
            <pc:sldMk cId="2248522680" sldId="549"/>
            <ac:spMk id="64" creationId="{41A9C8E6-64C9-AF57-790F-2FED52AE0E37}"/>
          </ac:spMkLst>
        </pc:spChg>
        <pc:spChg chg="del">
          <ac:chgData name="Piyus Kedia" userId="02ae6dfbcf425881" providerId="LiveId" clId="{5D9E2936-D289-459D-AE35-4B5DFF7EE0AC}" dt="2023-03-09T14:23:44.260" v="6163" actId="478"/>
          <ac:spMkLst>
            <pc:docMk/>
            <pc:sldMk cId="2248522680" sldId="549"/>
            <ac:spMk id="65" creationId="{309E3256-CD4F-D048-3AEA-FE33FCA91AC3}"/>
          </ac:spMkLst>
        </pc:spChg>
        <pc:spChg chg="del">
          <ac:chgData name="Piyus Kedia" userId="02ae6dfbcf425881" providerId="LiveId" clId="{5D9E2936-D289-459D-AE35-4B5DFF7EE0AC}" dt="2023-03-09T14:23:44.260" v="6163" actId="478"/>
          <ac:spMkLst>
            <pc:docMk/>
            <pc:sldMk cId="2248522680" sldId="549"/>
            <ac:spMk id="68" creationId="{81D05726-D54F-BB20-2616-854EDD5C7CCA}"/>
          </ac:spMkLst>
        </pc:spChg>
        <pc:spChg chg="del">
          <ac:chgData name="Piyus Kedia" userId="02ae6dfbcf425881" providerId="LiveId" clId="{5D9E2936-D289-459D-AE35-4B5DFF7EE0AC}" dt="2023-03-09T16:54:23.707" v="12567" actId="478"/>
          <ac:spMkLst>
            <pc:docMk/>
            <pc:sldMk cId="2248522680" sldId="549"/>
            <ac:spMk id="77" creationId="{9D0B7094-9F86-A3AE-B0DD-976E68C16E19}"/>
          </ac:spMkLst>
        </pc:spChg>
        <pc:inkChg chg="add">
          <ac:chgData name="Piyus Kedia" userId="02ae6dfbcf425881" providerId="LiveId" clId="{5D9E2936-D289-459D-AE35-4B5DFF7EE0AC}" dt="2023-03-10T05:15:11.418" v="14360"/>
          <ac:inkMkLst>
            <pc:docMk/>
            <pc:sldMk cId="2248522680" sldId="549"/>
            <ac:inkMk id="3" creationId="{021692AE-B902-670D-AA5D-CF93175F357E}"/>
          </ac:inkMkLst>
        </pc:inkChg>
        <pc:cxnChg chg="del mod">
          <ac:chgData name="Piyus Kedia" userId="02ae6dfbcf425881" providerId="LiveId" clId="{5D9E2936-D289-459D-AE35-4B5DFF7EE0AC}" dt="2023-03-09T14:23:44.260" v="6163" actId="478"/>
          <ac:cxnSpMkLst>
            <pc:docMk/>
            <pc:sldMk cId="2248522680" sldId="549"/>
            <ac:cxnSpMk id="39" creationId="{2D9D5562-9F6A-13DD-28E1-F308511C8488}"/>
          </ac:cxnSpMkLst>
        </pc:cxnChg>
        <pc:cxnChg chg="del mod">
          <ac:chgData name="Piyus Kedia" userId="02ae6dfbcf425881" providerId="LiveId" clId="{5D9E2936-D289-459D-AE35-4B5DFF7EE0AC}" dt="2023-03-09T14:23:44.260" v="6163" actId="478"/>
          <ac:cxnSpMkLst>
            <pc:docMk/>
            <pc:sldMk cId="2248522680" sldId="549"/>
            <ac:cxnSpMk id="41" creationId="{9FEBA286-606C-C07F-863D-229A1CBE798D}"/>
          </ac:cxnSpMkLst>
        </pc:cxnChg>
        <pc:cxnChg chg="del mod">
          <ac:chgData name="Piyus Kedia" userId="02ae6dfbcf425881" providerId="LiveId" clId="{5D9E2936-D289-459D-AE35-4B5DFF7EE0AC}" dt="2023-03-09T14:23:44.260" v="6163" actId="478"/>
          <ac:cxnSpMkLst>
            <pc:docMk/>
            <pc:sldMk cId="2248522680" sldId="549"/>
            <ac:cxnSpMk id="43" creationId="{DDDF5809-7AF7-CFA9-46CC-62D4B7214CC8}"/>
          </ac:cxnSpMkLst>
        </pc:cxnChg>
        <pc:cxnChg chg="del mod">
          <ac:chgData name="Piyus Kedia" userId="02ae6dfbcf425881" providerId="LiveId" clId="{5D9E2936-D289-459D-AE35-4B5DFF7EE0AC}" dt="2023-03-09T14:23:44.260" v="6163" actId="478"/>
          <ac:cxnSpMkLst>
            <pc:docMk/>
            <pc:sldMk cId="2248522680" sldId="549"/>
            <ac:cxnSpMk id="45" creationId="{8A4902B9-674A-292B-C018-A9B31064F9BE}"/>
          </ac:cxnSpMkLst>
        </pc:cxnChg>
        <pc:cxnChg chg="del mod">
          <ac:chgData name="Piyus Kedia" userId="02ae6dfbcf425881" providerId="LiveId" clId="{5D9E2936-D289-459D-AE35-4B5DFF7EE0AC}" dt="2023-03-09T14:23:44.260" v="6163" actId="478"/>
          <ac:cxnSpMkLst>
            <pc:docMk/>
            <pc:sldMk cId="2248522680" sldId="549"/>
            <ac:cxnSpMk id="51" creationId="{538F0F49-7497-531D-C2A2-633F17AA5F37}"/>
          </ac:cxnSpMkLst>
        </pc:cxnChg>
        <pc:cxnChg chg="del mod">
          <ac:chgData name="Piyus Kedia" userId="02ae6dfbcf425881" providerId="LiveId" clId="{5D9E2936-D289-459D-AE35-4B5DFF7EE0AC}" dt="2023-03-09T14:23:44.260" v="6163" actId="478"/>
          <ac:cxnSpMkLst>
            <pc:docMk/>
            <pc:sldMk cId="2248522680" sldId="549"/>
            <ac:cxnSpMk id="53" creationId="{0D2FB8E1-9F23-AA83-9A40-3D1D18B1FEDD}"/>
          </ac:cxnSpMkLst>
        </pc:cxnChg>
        <pc:cxnChg chg="del mod">
          <ac:chgData name="Piyus Kedia" userId="02ae6dfbcf425881" providerId="LiveId" clId="{5D9E2936-D289-459D-AE35-4B5DFF7EE0AC}" dt="2023-03-09T14:23:44.260" v="6163" actId="478"/>
          <ac:cxnSpMkLst>
            <pc:docMk/>
            <pc:sldMk cId="2248522680" sldId="549"/>
            <ac:cxnSpMk id="55" creationId="{CA1DD23F-8D59-0C03-F37D-18E2A642BBA1}"/>
          </ac:cxnSpMkLst>
        </pc:cxnChg>
        <pc:cxnChg chg="del mod">
          <ac:chgData name="Piyus Kedia" userId="02ae6dfbcf425881" providerId="LiveId" clId="{5D9E2936-D289-459D-AE35-4B5DFF7EE0AC}" dt="2023-03-09T14:23:44.260" v="6163" actId="478"/>
          <ac:cxnSpMkLst>
            <pc:docMk/>
            <pc:sldMk cId="2248522680" sldId="549"/>
            <ac:cxnSpMk id="57" creationId="{EF30E20B-B921-3020-E2F9-9DD9DCE2D716}"/>
          </ac:cxnSpMkLst>
        </pc:cxnChg>
        <pc:cxnChg chg="del mod">
          <ac:chgData name="Piyus Kedia" userId="02ae6dfbcf425881" providerId="LiveId" clId="{5D9E2936-D289-459D-AE35-4B5DFF7EE0AC}" dt="2023-03-09T14:23:44.260" v="6163" actId="478"/>
          <ac:cxnSpMkLst>
            <pc:docMk/>
            <pc:sldMk cId="2248522680" sldId="549"/>
            <ac:cxnSpMk id="70" creationId="{551DD582-B33A-1FF1-85F3-A4A534419AE7}"/>
          </ac:cxnSpMkLst>
        </pc:cxnChg>
        <pc:cxnChg chg="del mod">
          <ac:chgData name="Piyus Kedia" userId="02ae6dfbcf425881" providerId="LiveId" clId="{5D9E2936-D289-459D-AE35-4B5DFF7EE0AC}" dt="2023-03-09T14:23:44.260" v="6163" actId="478"/>
          <ac:cxnSpMkLst>
            <pc:docMk/>
            <pc:sldMk cId="2248522680" sldId="549"/>
            <ac:cxnSpMk id="72" creationId="{4535AE8E-85CA-B927-3294-4E9CB30A938E}"/>
          </ac:cxnSpMkLst>
        </pc:cxnChg>
        <pc:cxnChg chg="del mod">
          <ac:chgData name="Piyus Kedia" userId="02ae6dfbcf425881" providerId="LiveId" clId="{5D9E2936-D289-459D-AE35-4B5DFF7EE0AC}" dt="2023-03-09T14:23:55.791" v="6166" actId="478"/>
          <ac:cxnSpMkLst>
            <pc:docMk/>
            <pc:sldMk cId="2248522680" sldId="549"/>
            <ac:cxnSpMk id="75" creationId="{6EB86267-3EEC-DFC4-E7BD-CBEC3025AE71}"/>
          </ac:cxnSpMkLst>
        </pc:cxnChg>
      </pc:sldChg>
      <pc:sldChg chg="delSp modSp add mod">
        <pc:chgData name="Piyus Kedia" userId="02ae6dfbcf425881" providerId="LiveId" clId="{5D9E2936-D289-459D-AE35-4B5DFF7EE0AC}" dt="2023-03-09T14:25:50.596" v="6219" actId="478"/>
        <pc:sldMkLst>
          <pc:docMk/>
          <pc:sldMk cId="2426999649" sldId="550"/>
        </pc:sldMkLst>
        <pc:spChg chg="del">
          <ac:chgData name="Piyus Kedia" userId="02ae6dfbcf425881" providerId="LiveId" clId="{5D9E2936-D289-459D-AE35-4B5DFF7EE0AC}" dt="2023-03-09T14:25:50.596" v="6219" actId="478"/>
          <ac:spMkLst>
            <pc:docMk/>
            <pc:sldMk cId="2426999649" sldId="550"/>
            <ac:spMk id="35" creationId="{F17B4B22-A5C7-19C7-B819-F132391FAEB6}"/>
          </ac:spMkLst>
        </pc:spChg>
        <pc:spChg chg="del">
          <ac:chgData name="Piyus Kedia" userId="02ae6dfbcf425881" providerId="LiveId" clId="{5D9E2936-D289-459D-AE35-4B5DFF7EE0AC}" dt="2023-03-09T14:25:34.418" v="6216" actId="478"/>
          <ac:spMkLst>
            <pc:docMk/>
            <pc:sldMk cId="2426999649" sldId="550"/>
            <ac:spMk id="36" creationId="{20665A1B-1B8E-D06C-4D55-F7C2E8D6CD9B}"/>
          </ac:spMkLst>
        </pc:spChg>
        <pc:spChg chg="del">
          <ac:chgData name="Piyus Kedia" userId="02ae6dfbcf425881" providerId="LiveId" clId="{5D9E2936-D289-459D-AE35-4B5DFF7EE0AC}" dt="2023-03-09T14:25:50.596" v="6219" actId="478"/>
          <ac:spMkLst>
            <pc:docMk/>
            <pc:sldMk cId="2426999649" sldId="550"/>
            <ac:spMk id="59" creationId="{2D8BE51C-C35F-A93A-EE04-7B30D2B6BEB4}"/>
          </ac:spMkLst>
        </pc:spChg>
        <pc:spChg chg="del">
          <ac:chgData name="Piyus Kedia" userId="02ae6dfbcf425881" providerId="LiveId" clId="{5D9E2936-D289-459D-AE35-4B5DFF7EE0AC}" dt="2023-03-09T14:25:34.418" v="6216" actId="478"/>
          <ac:spMkLst>
            <pc:docMk/>
            <pc:sldMk cId="2426999649" sldId="550"/>
            <ac:spMk id="60" creationId="{AA3F0D36-8A88-87E9-7487-341A39388EF4}"/>
          </ac:spMkLst>
        </pc:spChg>
        <pc:spChg chg="del">
          <ac:chgData name="Piyus Kedia" userId="02ae6dfbcf425881" providerId="LiveId" clId="{5D9E2936-D289-459D-AE35-4B5DFF7EE0AC}" dt="2023-03-09T14:25:24.070" v="6214" actId="478"/>
          <ac:spMkLst>
            <pc:docMk/>
            <pc:sldMk cId="2426999649" sldId="550"/>
            <ac:spMk id="62" creationId="{D8CA23CC-BEAC-6916-196C-E5B73AF52AFB}"/>
          </ac:spMkLst>
        </pc:spChg>
        <pc:spChg chg="del">
          <ac:chgData name="Piyus Kedia" userId="02ae6dfbcf425881" providerId="LiveId" clId="{5D9E2936-D289-459D-AE35-4B5DFF7EE0AC}" dt="2023-03-09T14:25:06.362" v="6210" actId="478"/>
          <ac:spMkLst>
            <pc:docMk/>
            <pc:sldMk cId="2426999649" sldId="550"/>
            <ac:spMk id="63" creationId="{C0CDDEF4-136E-902D-59C7-93A3EC3875AA}"/>
          </ac:spMkLst>
        </pc:spChg>
        <pc:spChg chg="del">
          <ac:chgData name="Piyus Kedia" userId="02ae6dfbcf425881" providerId="LiveId" clId="{5D9E2936-D289-459D-AE35-4B5DFF7EE0AC}" dt="2023-03-09T14:24:56.659" v="6207" actId="478"/>
          <ac:spMkLst>
            <pc:docMk/>
            <pc:sldMk cId="2426999649" sldId="550"/>
            <ac:spMk id="64" creationId="{41A9C8E6-64C9-AF57-790F-2FED52AE0E37}"/>
          </ac:spMkLst>
        </pc:spChg>
        <pc:spChg chg="del">
          <ac:chgData name="Piyus Kedia" userId="02ae6dfbcf425881" providerId="LiveId" clId="{5D9E2936-D289-459D-AE35-4B5DFF7EE0AC}" dt="2023-03-09T14:24:43.898" v="6204" actId="478"/>
          <ac:spMkLst>
            <pc:docMk/>
            <pc:sldMk cId="2426999649" sldId="550"/>
            <ac:spMk id="65" creationId="{309E3256-CD4F-D048-3AEA-FE33FCA91AC3}"/>
          </ac:spMkLst>
        </pc:spChg>
        <pc:spChg chg="del">
          <ac:chgData name="Piyus Kedia" userId="02ae6dfbcf425881" providerId="LiveId" clId="{5D9E2936-D289-459D-AE35-4B5DFF7EE0AC}" dt="2023-03-09T14:24:29.572" v="6201" actId="478"/>
          <ac:spMkLst>
            <pc:docMk/>
            <pc:sldMk cId="2426999649" sldId="550"/>
            <ac:spMk id="68" creationId="{81D05726-D54F-BB20-2616-854EDD5C7CCA}"/>
          </ac:spMkLst>
        </pc:spChg>
        <pc:cxnChg chg="del mod">
          <ac:chgData name="Piyus Kedia" userId="02ae6dfbcf425881" providerId="LiveId" clId="{5D9E2936-D289-459D-AE35-4B5DFF7EE0AC}" dt="2023-03-09T14:25:50.596" v="6219" actId="478"/>
          <ac:cxnSpMkLst>
            <pc:docMk/>
            <pc:sldMk cId="2426999649" sldId="550"/>
            <ac:cxnSpMk id="43" creationId="{DDDF5809-7AF7-CFA9-46CC-62D4B7214CC8}"/>
          </ac:cxnSpMkLst>
        </pc:cxnChg>
        <pc:cxnChg chg="del mod">
          <ac:chgData name="Piyus Kedia" userId="02ae6dfbcf425881" providerId="LiveId" clId="{5D9E2936-D289-459D-AE35-4B5DFF7EE0AC}" dt="2023-03-09T14:25:37.728" v="6217" actId="478"/>
          <ac:cxnSpMkLst>
            <pc:docMk/>
            <pc:sldMk cId="2426999649" sldId="550"/>
            <ac:cxnSpMk id="45" creationId="{8A4902B9-674A-292B-C018-A9B31064F9BE}"/>
          </ac:cxnSpMkLst>
        </pc:cxnChg>
        <pc:cxnChg chg="del mod">
          <ac:chgData name="Piyus Kedia" userId="02ae6dfbcf425881" providerId="LiveId" clId="{5D9E2936-D289-459D-AE35-4B5DFF7EE0AC}" dt="2023-03-09T14:25:21.727" v="6213" actId="478"/>
          <ac:cxnSpMkLst>
            <pc:docMk/>
            <pc:sldMk cId="2426999649" sldId="550"/>
            <ac:cxnSpMk id="51" creationId="{538F0F49-7497-531D-C2A2-633F17AA5F37}"/>
          </ac:cxnSpMkLst>
        </pc:cxnChg>
        <pc:cxnChg chg="del mod">
          <ac:chgData name="Piyus Kedia" userId="02ae6dfbcf425881" providerId="LiveId" clId="{5D9E2936-D289-459D-AE35-4B5DFF7EE0AC}" dt="2023-03-09T14:25:09.760" v="6211" actId="478"/>
          <ac:cxnSpMkLst>
            <pc:docMk/>
            <pc:sldMk cId="2426999649" sldId="550"/>
            <ac:cxnSpMk id="53" creationId="{0D2FB8E1-9F23-AA83-9A40-3D1D18B1FEDD}"/>
          </ac:cxnSpMkLst>
        </pc:cxnChg>
        <pc:cxnChg chg="del mod">
          <ac:chgData name="Piyus Kedia" userId="02ae6dfbcf425881" providerId="LiveId" clId="{5D9E2936-D289-459D-AE35-4B5DFF7EE0AC}" dt="2023-03-09T14:24:59.088" v="6208" actId="478"/>
          <ac:cxnSpMkLst>
            <pc:docMk/>
            <pc:sldMk cId="2426999649" sldId="550"/>
            <ac:cxnSpMk id="55" creationId="{CA1DD23F-8D59-0C03-F37D-18E2A642BBA1}"/>
          </ac:cxnSpMkLst>
        </pc:cxnChg>
        <pc:cxnChg chg="del mod">
          <ac:chgData name="Piyus Kedia" userId="02ae6dfbcf425881" providerId="LiveId" clId="{5D9E2936-D289-459D-AE35-4B5DFF7EE0AC}" dt="2023-03-09T14:24:46.554" v="6205" actId="478"/>
          <ac:cxnSpMkLst>
            <pc:docMk/>
            <pc:sldMk cId="2426999649" sldId="550"/>
            <ac:cxnSpMk id="57" creationId="{EF30E20B-B921-3020-E2F9-9DD9DCE2D716}"/>
          </ac:cxnSpMkLst>
        </pc:cxnChg>
        <pc:cxnChg chg="del mod">
          <ac:chgData name="Piyus Kedia" userId="02ae6dfbcf425881" providerId="LiveId" clId="{5D9E2936-D289-459D-AE35-4B5DFF7EE0AC}" dt="2023-03-09T14:24:32.864" v="6202" actId="478"/>
          <ac:cxnSpMkLst>
            <pc:docMk/>
            <pc:sldMk cId="2426999649" sldId="550"/>
            <ac:cxnSpMk id="70" creationId="{551DD582-B33A-1FF1-85F3-A4A534419AE7}"/>
          </ac:cxnSpMkLst>
        </pc:cxnChg>
        <pc:cxnChg chg="del mod">
          <ac:chgData name="Piyus Kedia" userId="02ae6dfbcf425881" providerId="LiveId" clId="{5D9E2936-D289-459D-AE35-4B5DFF7EE0AC}" dt="2023-03-09T14:24:29.572" v="6201" actId="478"/>
          <ac:cxnSpMkLst>
            <pc:docMk/>
            <pc:sldMk cId="2426999649" sldId="550"/>
            <ac:cxnSpMk id="72" creationId="{4535AE8E-85CA-B927-3294-4E9CB30A938E}"/>
          </ac:cxnSpMkLst>
        </pc:cxnChg>
      </pc:sldChg>
      <pc:sldChg chg="add modNotesTx">
        <pc:chgData name="Piyus Kedia" userId="02ae6dfbcf425881" providerId="LiveId" clId="{5D9E2936-D289-459D-AE35-4B5DFF7EE0AC}" dt="2023-03-09T14:31:21.028" v="6651" actId="20577"/>
        <pc:sldMkLst>
          <pc:docMk/>
          <pc:sldMk cId="2304439900" sldId="551"/>
        </pc:sldMkLst>
      </pc:sldChg>
      <pc:sldChg chg="add">
        <pc:chgData name="Piyus Kedia" userId="02ae6dfbcf425881" providerId="LiveId" clId="{5D9E2936-D289-459D-AE35-4B5DFF7EE0AC}" dt="2023-03-09T14:24:36.229" v="6203"/>
        <pc:sldMkLst>
          <pc:docMk/>
          <pc:sldMk cId="4240996213" sldId="552"/>
        </pc:sldMkLst>
      </pc:sldChg>
      <pc:sldChg chg="add">
        <pc:chgData name="Piyus Kedia" userId="02ae6dfbcf425881" providerId="LiveId" clId="{5D9E2936-D289-459D-AE35-4B5DFF7EE0AC}" dt="2023-03-09T14:24:51.062" v="6206"/>
        <pc:sldMkLst>
          <pc:docMk/>
          <pc:sldMk cId="1525463691" sldId="553"/>
        </pc:sldMkLst>
      </pc:sldChg>
      <pc:sldChg chg="add">
        <pc:chgData name="Piyus Kedia" userId="02ae6dfbcf425881" providerId="LiveId" clId="{5D9E2936-D289-459D-AE35-4B5DFF7EE0AC}" dt="2023-03-09T14:25:02.204" v="6209"/>
        <pc:sldMkLst>
          <pc:docMk/>
          <pc:sldMk cId="910008370" sldId="554"/>
        </pc:sldMkLst>
      </pc:sldChg>
      <pc:sldChg chg="delSp modSp add mod">
        <pc:chgData name="Piyus Kedia" userId="02ae6dfbcf425881" providerId="LiveId" clId="{5D9E2936-D289-459D-AE35-4B5DFF7EE0AC}" dt="2023-03-09T14:27:16.413" v="6233" actId="478"/>
        <pc:sldMkLst>
          <pc:docMk/>
          <pc:sldMk cId="3076799356" sldId="555"/>
        </pc:sldMkLst>
        <pc:spChg chg="del">
          <ac:chgData name="Piyus Kedia" userId="02ae6dfbcf425881" providerId="LiveId" clId="{5D9E2936-D289-459D-AE35-4B5DFF7EE0AC}" dt="2023-03-09T14:27:13.243" v="6232" actId="478"/>
          <ac:spMkLst>
            <pc:docMk/>
            <pc:sldMk cId="3076799356" sldId="555"/>
            <ac:spMk id="63" creationId="{C0CDDEF4-136E-902D-59C7-93A3EC3875AA}"/>
          </ac:spMkLst>
        </pc:spChg>
        <pc:cxnChg chg="del mod">
          <ac:chgData name="Piyus Kedia" userId="02ae6dfbcf425881" providerId="LiveId" clId="{5D9E2936-D289-459D-AE35-4B5DFF7EE0AC}" dt="2023-03-09T14:27:16.413" v="6233" actId="478"/>
          <ac:cxnSpMkLst>
            <pc:docMk/>
            <pc:sldMk cId="3076799356" sldId="555"/>
            <ac:cxnSpMk id="53" creationId="{0D2FB8E1-9F23-AA83-9A40-3D1D18B1FEDD}"/>
          </ac:cxnSpMkLst>
        </pc:cxnChg>
      </pc:sldChg>
      <pc:sldChg chg="add">
        <pc:chgData name="Piyus Kedia" userId="02ae6dfbcf425881" providerId="LiveId" clId="{5D9E2936-D289-459D-AE35-4B5DFF7EE0AC}" dt="2023-03-09T14:25:27.534" v="6215"/>
        <pc:sldMkLst>
          <pc:docMk/>
          <pc:sldMk cId="3183244036" sldId="556"/>
        </pc:sldMkLst>
      </pc:sldChg>
      <pc:sldChg chg="add">
        <pc:chgData name="Piyus Kedia" userId="02ae6dfbcf425881" providerId="LiveId" clId="{5D9E2936-D289-459D-AE35-4B5DFF7EE0AC}" dt="2023-03-09T14:25:42.778" v="6218"/>
        <pc:sldMkLst>
          <pc:docMk/>
          <pc:sldMk cId="2539296968" sldId="557"/>
        </pc:sldMkLst>
      </pc:sldChg>
      <pc:sldChg chg="delSp modSp add mod">
        <pc:chgData name="Piyus Kedia" userId="02ae6dfbcf425881" providerId="LiveId" clId="{5D9E2936-D289-459D-AE35-4B5DFF7EE0AC}" dt="2023-03-09T14:26:05.532" v="6221" actId="478"/>
        <pc:sldMkLst>
          <pc:docMk/>
          <pc:sldMk cId="2146843734" sldId="558"/>
        </pc:sldMkLst>
        <pc:spChg chg="del">
          <ac:chgData name="Piyus Kedia" userId="02ae6dfbcf425881" providerId="LiveId" clId="{5D9E2936-D289-459D-AE35-4B5DFF7EE0AC}" dt="2023-03-09T14:26:05.532" v="6221" actId="478"/>
          <ac:spMkLst>
            <pc:docMk/>
            <pc:sldMk cId="2146843734" sldId="558"/>
            <ac:spMk id="34" creationId="{E99AE73B-8752-E844-B8C4-42FC186D743A}"/>
          </ac:spMkLst>
        </pc:spChg>
        <pc:spChg chg="del">
          <ac:chgData name="Piyus Kedia" userId="02ae6dfbcf425881" providerId="LiveId" clId="{5D9E2936-D289-459D-AE35-4B5DFF7EE0AC}" dt="2023-03-09T14:26:05.532" v="6221" actId="478"/>
          <ac:spMkLst>
            <pc:docMk/>
            <pc:sldMk cId="2146843734" sldId="558"/>
            <ac:spMk id="58" creationId="{46538B8E-44A8-9EDA-396E-CA12781A9EF4}"/>
          </ac:spMkLst>
        </pc:spChg>
        <pc:cxnChg chg="del mod">
          <ac:chgData name="Piyus Kedia" userId="02ae6dfbcf425881" providerId="LiveId" clId="{5D9E2936-D289-459D-AE35-4B5DFF7EE0AC}" dt="2023-03-09T14:26:05.532" v="6221" actId="478"/>
          <ac:cxnSpMkLst>
            <pc:docMk/>
            <pc:sldMk cId="2146843734" sldId="558"/>
            <ac:cxnSpMk id="41" creationId="{9FEBA286-606C-C07F-863D-229A1CBE798D}"/>
          </ac:cxnSpMkLst>
        </pc:cxnChg>
      </pc:sldChg>
      <pc:sldChg chg="delSp modSp add mod">
        <pc:chgData name="Piyus Kedia" userId="02ae6dfbcf425881" providerId="LiveId" clId="{5D9E2936-D289-459D-AE35-4B5DFF7EE0AC}" dt="2023-03-09T14:26:46.055" v="6231" actId="478"/>
        <pc:sldMkLst>
          <pc:docMk/>
          <pc:sldMk cId="1872724508" sldId="559"/>
        </pc:sldMkLst>
        <pc:spChg chg="del mod">
          <ac:chgData name="Piyus Kedia" userId="02ae6dfbcf425881" providerId="LiveId" clId="{5D9E2936-D289-459D-AE35-4B5DFF7EE0AC}" dt="2023-03-09T14:26:35.042" v="6227" actId="478"/>
          <ac:spMkLst>
            <pc:docMk/>
            <pc:sldMk cId="1872724508" sldId="559"/>
            <ac:spMk id="5" creationId="{38CADC2C-32A6-FAAF-4D59-18E2D4DDE44E}"/>
          </ac:spMkLst>
        </pc:spChg>
        <pc:spChg chg="del">
          <ac:chgData name="Piyus Kedia" userId="02ae6dfbcf425881" providerId="LiveId" clId="{5D9E2936-D289-459D-AE35-4B5DFF7EE0AC}" dt="2023-03-09T14:26:18.802" v="6223" actId="478"/>
          <ac:spMkLst>
            <pc:docMk/>
            <pc:sldMk cId="1872724508" sldId="559"/>
            <ac:spMk id="21" creationId="{CD5A6D5B-70F3-656B-EC0E-1B0CB3A6FDE4}"/>
          </ac:spMkLst>
        </pc:spChg>
        <pc:spChg chg="del">
          <ac:chgData name="Piyus Kedia" userId="02ae6dfbcf425881" providerId="LiveId" clId="{5D9E2936-D289-459D-AE35-4B5DFF7EE0AC}" dt="2023-03-09T14:26:21.111" v="6224" actId="478"/>
          <ac:spMkLst>
            <pc:docMk/>
            <pc:sldMk cId="1872724508" sldId="559"/>
            <ac:spMk id="33" creationId="{0890269A-21E1-615D-160D-DDCA006B7771}"/>
          </ac:spMkLst>
        </pc:spChg>
        <pc:spChg chg="del mod">
          <ac:chgData name="Piyus Kedia" userId="02ae6dfbcf425881" providerId="LiveId" clId="{5D9E2936-D289-459D-AE35-4B5DFF7EE0AC}" dt="2023-03-09T14:26:46.055" v="6231" actId="478"/>
          <ac:spMkLst>
            <pc:docMk/>
            <pc:sldMk cId="1872724508" sldId="559"/>
            <ac:spMk id="77" creationId="{9D0B7094-9F86-A3AE-B0DD-976E68C16E19}"/>
          </ac:spMkLst>
        </pc:spChg>
        <pc:cxnChg chg="del mod">
          <ac:chgData name="Piyus Kedia" userId="02ae6dfbcf425881" providerId="LiveId" clId="{5D9E2936-D289-459D-AE35-4B5DFF7EE0AC}" dt="2023-03-09T14:26:18.802" v="6223" actId="478"/>
          <ac:cxnSpMkLst>
            <pc:docMk/>
            <pc:sldMk cId="1872724508" sldId="559"/>
            <ac:cxnSpMk id="39" creationId="{2D9D5562-9F6A-13DD-28E1-F308511C8488}"/>
          </ac:cxnSpMkLst>
        </pc:cxnChg>
        <pc:cxnChg chg="del mod">
          <ac:chgData name="Piyus Kedia" userId="02ae6dfbcf425881" providerId="LiveId" clId="{5D9E2936-D289-459D-AE35-4B5DFF7EE0AC}" dt="2023-03-09T14:26:37.200" v="6229" actId="478"/>
          <ac:cxnSpMkLst>
            <pc:docMk/>
            <pc:sldMk cId="1872724508" sldId="559"/>
            <ac:cxnSpMk id="75" creationId="{6EB86267-3EEC-DFC4-E7BD-CBEC3025AE71}"/>
          </ac:cxnSpMkLst>
        </pc:cxnChg>
      </pc:sldChg>
      <pc:sldChg chg="add">
        <pc:chgData name="Piyus Kedia" userId="02ae6dfbcf425881" providerId="LiveId" clId="{5D9E2936-D289-459D-AE35-4B5DFF7EE0AC}" dt="2023-03-09T14:26:24.491" v="6225"/>
        <pc:sldMkLst>
          <pc:docMk/>
          <pc:sldMk cId="2976489400" sldId="560"/>
        </pc:sldMkLst>
      </pc:sldChg>
      <pc:sldChg chg="modSp new mod">
        <pc:chgData name="Piyus Kedia" userId="02ae6dfbcf425881" providerId="LiveId" clId="{5D9E2936-D289-459D-AE35-4B5DFF7EE0AC}" dt="2023-03-09T14:33:13.239" v="6695" actId="20577"/>
        <pc:sldMkLst>
          <pc:docMk/>
          <pc:sldMk cId="2277633383" sldId="561"/>
        </pc:sldMkLst>
        <pc:spChg chg="mod">
          <ac:chgData name="Piyus Kedia" userId="02ae6dfbcf425881" providerId="LiveId" clId="{5D9E2936-D289-459D-AE35-4B5DFF7EE0AC}" dt="2023-03-09T14:33:13.239" v="6695" actId="20577"/>
          <ac:spMkLst>
            <pc:docMk/>
            <pc:sldMk cId="2277633383" sldId="561"/>
            <ac:spMk id="2" creationId="{CA907C83-8776-0376-1B98-AE89854DEC2D}"/>
          </ac:spMkLst>
        </pc:spChg>
      </pc:sldChg>
      <pc:sldChg chg="new del">
        <pc:chgData name="Piyus Kedia" userId="02ae6dfbcf425881" providerId="LiveId" clId="{5D9E2936-D289-459D-AE35-4B5DFF7EE0AC}" dt="2023-03-09T14:33:01.846" v="6679" actId="47"/>
        <pc:sldMkLst>
          <pc:docMk/>
          <pc:sldMk cId="3309341592" sldId="561"/>
        </pc:sldMkLst>
      </pc:sldChg>
      <pc:sldChg chg="delSp modSp add mod">
        <pc:chgData name="Piyus Kedia" userId="02ae6dfbcf425881" providerId="LiveId" clId="{5D9E2936-D289-459D-AE35-4B5DFF7EE0AC}" dt="2023-03-09T14:36:14.514" v="6759" actId="20577"/>
        <pc:sldMkLst>
          <pc:docMk/>
          <pc:sldMk cId="1669695431" sldId="562"/>
        </pc:sldMkLst>
        <pc:spChg chg="mod">
          <ac:chgData name="Piyus Kedia" userId="02ae6dfbcf425881" providerId="LiveId" clId="{5D9E2936-D289-459D-AE35-4B5DFF7EE0AC}" dt="2023-03-09T14:36:14.514" v="6759" actId="20577"/>
          <ac:spMkLst>
            <pc:docMk/>
            <pc:sldMk cId="1669695431" sldId="562"/>
            <ac:spMk id="2" creationId="{8781AE83-5C33-4F82-A721-FA733D04F3D2}"/>
          </ac:spMkLst>
        </pc:spChg>
        <pc:spChg chg="mod">
          <ac:chgData name="Piyus Kedia" userId="02ae6dfbcf425881" providerId="LiveId" clId="{5D9E2936-D289-459D-AE35-4B5DFF7EE0AC}" dt="2023-03-09T14:34:47.259" v="6701" actId="20577"/>
          <ac:spMkLst>
            <pc:docMk/>
            <pc:sldMk cId="1669695431" sldId="562"/>
            <ac:spMk id="3" creationId="{45130C9E-53A2-4ACD-B9A5-3B94FFE5746E}"/>
          </ac:spMkLst>
        </pc:spChg>
        <pc:inkChg chg="del">
          <ac:chgData name="Piyus Kedia" userId="02ae6dfbcf425881" providerId="LiveId" clId="{5D9E2936-D289-459D-AE35-4B5DFF7EE0AC}" dt="2023-03-09T14:34:52.204" v="6702" actId="478"/>
          <ac:inkMkLst>
            <pc:docMk/>
            <pc:sldMk cId="1669695431" sldId="562"/>
            <ac:inkMk id="4" creationId="{AA851944-B530-4376-A90B-8161701B9681}"/>
          </ac:inkMkLst>
        </pc:inkChg>
      </pc:sldChg>
      <pc:sldChg chg="addSp delSp modSp add mod">
        <pc:chgData name="Piyus Kedia" userId="02ae6dfbcf425881" providerId="LiveId" clId="{5D9E2936-D289-459D-AE35-4B5DFF7EE0AC}" dt="2023-03-10T05:23:38.134" v="14361"/>
        <pc:sldMkLst>
          <pc:docMk/>
          <pc:sldMk cId="4075474696" sldId="563"/>
        </pc:sldMkLst>
        <pc:spChg chg="mod">
          <ac:chgData name="Piyus Kedia" userId="02ae6dfbcf425881" providerId="LiveId" clId="{5D9E2936-D289-459D-AE35-4B5DFF7EE0AC}" dt="2023-03-09T14:36:34.549" v="6762"/>
          <ac:spMkLst>
            <pc:docMk/>
            <pc:sldMk cId="4075474696" sldId="563"/>
            <ac:spMk id="2" creationId="{248624B8-E039-49F9-A784-B8CFDFBFE933}"/>
          </ac:spMkLst>
        </pc:spChg>
        <pc:spChg chg="del">
          <ac:chgData name="Piyus Kedia" userId="02ae6dfbcf425881" providerId="LiveId" clId="{5D9E2936-D289-459D-AE35-4B5DFF7EE0AC}" dt="2023-03-09T14:36:44.951" v="6827" actId="478"/>
          <ac:spMkLst>
            <pc:docMk/>
            <pc:sldMk cId="4075474696" sldId="563"/>
            <ac:spMk id="3" creationId="{68ADA096-5E20-4C04-BD13-F2C4FD9223E1}"/>
          </ac:spMkLst>
        </pc:spChg>
        <pc:spChg chg="mod">
          <ac:chgData name="Piyus Kedia" userId="02ae6dfbcf425881" providerId="LiveId" clId="{5D9E2936-D289-459D-AE35-4B5DFF7EE0AC}" dt="2023-03-09T14:36:40.806" v="6826" actId="1038"/>
          <ac:spMkLst>
            <pc:docMk/>
            <pc:sldMk cId="4075474696" sldId="563"/>
            <ac:spMk id="5" creationId="{32AE2A8D-9AE3-4805-97C2-F61A7FC793AE}"/>
          </ac:spMkLst>
        </pc:spChg>
        <pc:spChg chg="add mod">
          <ac:chgData name="Piyus Kedia" userId="02ae6dfbcf425881" providerId="LiveId" clId="{5D9E2936-D289-459D-AE35-4B5DFF7EE0AC}" dt="2023-03-09T14:43:54.184" v="7667" actId="20577"/>
          <ac:spMkLst>
            <pc:docMk/>
            <pc:sldMk cId="4075474696" sldId="563"/>
            <ac:spMk id="6" creationId="{B0A60117-97C4-9EC9-D2A6-540965108137}"/>
          </ac:spMkLst>
        </pc:spChg>
        <pc:graphicFrameChg chg="add mod">
          <ac:chgData name="Piyus Kedia" userId="02ae6dfbcf425881" providerId="LiveId" clId="{5D9E2936-D289-459D-AE35-4B5DFF7EE0AC}" dt="2023-03-09T14:37:06.679" v="6896" actId="1038"/>
          <ac:graphicFrameMkLst>
            <pc:docMk/>
            <pc:sldMk cId="4075474696" sldId="563"/>
            <ac:graphicFrameMk id="4" creationId="{AA595799-73B5-B5C4-7A86-45BCB67445FE}"/>
          </ac:graphicFrameMkLst>
        </pc:graphicFrameChg>
        <pc:inkChg chg="add">
          <ac:chgData name="Piyus Kedia" userId="02ae6dfbcf425881" providerId="LiveId" clId="{5D9E2936-D289-459D-AE35-4B5DFF7EE0AC}" dt="2023-03-10T05:15:11.418" v="14360"/>
          <ac:inkMkLst>
            <pc:docMk/>
            <pc:sldMk cId="4075474696" sldId="563"/>
            <ac:inkMk id="3" creationId="{5DBBE9D4-9252-D3BC-B491-AEB779E0366A}"/>
          </ac:inkMkLst>
        </pc:inkChg>
        <pc:inkChg chg="add">
          <ac:chgData name="Piyus Kedia" userId="02ae6dfbcf425881" providerId="LiveId" clId="{5D9E2936-D289-459D-AE35-4B5DFF7EE0AC}" dt="2023-03-10T05:23:38.134" v="14361"/>
          <ac:inkMkLst>
            <pc:docMk/>
            <pc:sldMk cId="4075474696" sldId="563"/>
            <ac:inkMk id="7" creationId="{11A6C1EB-D55C-134A-E5C0-3F7EF9D16D08}"/>
          </ac:inkMkLst>
        </pc:inkChg>
      </pc:sldChg>
      <pc:sldChg chg="addSp delSp modSp add mod">
        <pc:chgData name="Piyus Kedia" userId="02ae6dfbcf425881" providerId="LiveId" clId="{5D9E2936-D289-459D-AE35-4B5DFF7EE0AC}" dt="2023-03-09T14:43:29.918" v="7664" actId="1036"/>
        <pc:sldMkLst>
          <pc:docMk/>
          <pc:sldMk cId="3458110662" sldId="564"/>
        </pc:sldMkLst>
        <pc:spChg chg="add mod">
          <ac:chgData name="Piyus Kedia" userId="02ae6dfbcf425881" providerId="LiveId" clId="{5D9E2936-D289-459D-AE35-4B5DFF7EE0AC}" dt="2023-03-09T14:39:23.946" v="7184" actId="20577"/>
          <ac:spMkLst>
            <pc:docMk/>
            <pc:sldMk cId="3458110662" sldId="564"/>
            <ac:spMk id="3" creationId="{DF3108AF-D27A-1437-563A-89B2A79E4086}"/>
          </ac:spMkLst>
        </pc:spChg>
        <pc:spChg chg="mod">
          <ac:chgData name="Piyus Kedia" userId="02ae6dfbcf425881" providerId="LiveId" clId="{5D9E2936-D289-459D-AE35-4B5DFF7EE0AC}" dt="2023-03-09T14:39:20.464" v="7182" actId="20577"/>
          <ac:spMkLst>
            <pc:docMk/>
            <pc:sldMk cId="3458110662" sldId="564"/>
            <ac:spMk id="6" creationId="{B0A60117-97C4-9EC9-D2A6-540965108137}"/>
          </ac:spMkLst>
        </pc:spChg>
        <pc:spChg chg="add mod">
          <ac:chgData name="Piyus Kedia" userId="02ae6dfbcf425881" providerId="LiveId" clId="{5D9E2936-D289-459D-AE35-4B5DFF7EE0AC}" dt="2023-03-09T14:39:28.334" v="7188" actId="20577"/>
          <ac:spMkLst>
            <pc:docMk/>
            <pc:sldMk cId="3458110662" sldId="564"/>
            <ac:spMk id="7" creationId="{72E19A09-5879-B1B5-C0C3-E6BE7ED47873}"/>
          </ac:spMkLst>
        </pc:spChg>
        <pc:spChg chg="add mod">
          <ac:chgData name="Piyus Kedia" userId="02ae6dfbcf425881" providerId="LiveId" clId="{5D9E2936-D289-459D-AE35-4B5DFF7EE0AC}" dt="2023-03-09T14:39:34.124" v="7190" actId="20577"/>
          <ac:spMkLst>
            <pc:docMk/>
            <pc:sldMk cId="3458110662" sldId="564"/>
            <ac:spMk id="8" creationId="{DC3186A4-23B8-11F5-669F-CEAB292961C1}"/>
          </ac:spMkLst>
        </pc:spChg>
        <pc:spChg chg="add mod">
          <ac:chgData name="Piyus Kedia" userId="02ae6dfbcf425881" providerId="LiveId" clId="{5D9E2936-D289-459D-AE35-4B5DFF7EE0AC}" dt="2023-03-09T14:42:09.288" v="7282" actId="1035"/>
          <ac:spMkLst>
            <pc:docMk/>
            <pc:sldMk cId="3458110662" sldId="564"/>
            <ac:spMk id="27" creationId="{C551BB8F-B3A6-1D9B-72B4-82CC09F97251}"/>
          </ac:spMkLst>
        </pc:spChg>
        <pc:spChg chg="add mod">
          <ac:chgData name="Piyus Kedia" userId="02ae6dfbcf425881" providerId="LiveId" clId="{5D9E2936-D289-459D-AE35-4B5DFF7EE0AC}" dt="2023-03-09T14:42:21.492" v="7350" actId="1036"/>
          <ac:spMkLst>
            <pc:docMk/>
            <pc:sldMk cId="3458110662" sldId="564"/>
            <ac:spMk id="28" creationId="{C9066C0D-18E5-77E2-DC8F-F1E93D068884}"/>
          </ac:spMkLst>
        </pc:spChg>
        <pc:spChg chg="add mod">
          <ac:chgData name="Piyus Kedia" userId="02ae6dfbcf425881" providerId="LiveId" clId="{5D9E2936-D289-459D-AE35-4B5DFF7EE0AC}" dt="2023-03-09T14:42:27.658" v="7412" actId="1035"/>
          <ac:spMkLst>
            <pc:docMk/>
            <pc:sldMk cId="3458110662" sldId="564"/>
            <ac:spMk id="29" creationId="{E2C2FD84-0049-C653-C29B-4F2252BFFC96}"/>
          </ac:spMkLst>
        </pc:spChg>
        <pc:spChg chg="add mod">
          <ac:chgData name="Piyus Kedia" userId="02ae6dfbcf425881" providerId="LiveId" clId="{5D9E2936-D289-459D-AE35-4B5DFF7EE0AC}" dt="2023-03-09T14:43:08.877" v="7457" actId="1035"/>
          <ac:spMkLst>
            <pc:docMk/>
            <pc:sldMk cId="3458110662" sldId="564"/>
            <ac:spMk id="30" creationId="{1BEF4043-C9E3-5941-1DF4-D840394DFFDA}"/>
          </ac:spMkLst>
        </pc:spChg>
        <pc:spChg chg="add mod">
          <ac:chgData name="Piyus Kedia" userId="02ae6dfbcf425881" providerId="LiveId" clId="{5D9E2936-D289-459D-AE35-4B5DFF7EE0AC}" dt="2023-03-09T14:43:18.040" v="7548" actId="20577"/>
          <ac:spMkLst>
            <pc:docMk/>
            <pc:sldMk cId="3458110662" sldId="564"/>
            <ac:spMk id="35" creationId="{5A6D9A73-E0AA-408E-A841-D317AA7992AF}"/>
          </ac:spMkLst>
        </pc:spChg>
        <pc:spChg chg="add mod">
          <ac:chgData name="Piyus Kedia" userId="02ae6dfbcf425881" providerId="LiveId" clId="{5D9E2936-D289-459D-AE35-4B5DFF7EE0AC}" dt="2023-03-09T14:43:24.442" v="7606" actId="1036"/>
          <ac:spMkLst>
            <pc:docMk/>
            <pc:sldMk cId="3458110662" sldId="564"/>
            <ac:spMk id="36" creationId="{C5A25E71-2A38-DBAE-6AF3-60E3D4870102}"/>
          </ac:spMkLst>
        </pc:spChg>
        <pc:spChg chg="add mod">
          <ac:chgData name="Piyus Kedia" userId="02ae6dfbcf425881" providerId="LiveId" clId="{5D9E2936-D289-459D-AE35-4B5DFF7EE0AC}" dt="2023-03-09T14:43:29.918" v="7664" actId="1036"/>
          <ac:spMkLst>
            <pc:docMk/>
            <pc:sldMk cId="3458110662" sldId="564"/>
            <ac:spMk id="37" creationId="{184C77BD-7620-DD55-A649-41F916E53D65}"/>
          </ac:spMkLst>
        </pc:spChg>
        <pc:cxnChg chg="add">
          <ac:chgData name="Piyus Kedia" userId="02ae6dfbcf425881" providerId="LiveId" clId="{5D9E2936-D289-459D-AE35-4B5DFF7EE0AC}" dt="2023-03-09T14:39:49.881" v="7191" actId="11529"/>
          <ac:cxnSpMkLst>
            <pc:docMk/>
            <pc:sldMk cId="3458110662" sldId="564"/>
            <ac:cxnSpMk id="10" creationId="{AE8A2986-9FC2-D578-4899-ACF05BA66263}"/>
          </ac:cxnSpMkLst>
        </pc:cxnChg>
        <pc:cxnChg chg="add">
          <ac:chgData name="Piyus Kedia" userId="02ae6dfbcf425881" providerId="LiveId" clId="{5D9E2936-D289-459D-AE35-4B5DFF7EE0AC}" dt="2023-03-09T14:39:56.795" v="7192" actId="11529"/>
          <ac:cxnSpMkLst>
            <pc:docMk/>
            <pc:sldMk cId="3458110662" sldId="564"/>
            <ac:cxnSpMk id="12" creationId="{1C27B8D9-CDD0-7AA2-BEE3-0554E2F7E536}"/>
          </ac:cxnSpMkLst>
        </pc:cxnChg>
        <pc:cxnChg chg="add">
          <ac:chgData name="Piyus Kedia" userId="02ae6dfbcf425881" providerId="LiveId" clId="{5D9E2936-D289-459D-AE35-4B5DFF7EE0AC}" dt="2023-03-09T14:40:03.165" v="7193" actId="11529"/>
          <ac:cxnSpMkLst>
            <pc:docMk/>
            <pc:sldMk cId="3458110662" sldId="564"/>
            <ac:cxnSpMk id="14" creationId="{1321A93C-0D20-D3B1-653E-B49983C45034}"/>
          </ac:cxnSpMkLst>
        </pc:cxnChg>
        <pc:cxnChg chg="add del mod">
          <ac:chgData name="Piyus Kedia" userId="02ae6dfbcf425881" providerId="LiveId" clId="{5D9E2936-D289-459D-AE35-4B5DFF7EE0AC}" dt="2023-03-09T14:40:18.528" v="7195" actId="478"/>
          <ac:cxnSpMkLst>
            <pc:docMk/>
            <pc:sldMk cId="3458110662" sldId="564"/>
            <ac:cxnSpMk id="16" creationId="{609CE5A2-7326-8379-E8B6-36B6004F8383}"/>
          </ac:cxnSpMkLst>
        </pc:cxnChg>
        <pc:cxnChg chg="add mod">
          <ac:chgData name="Piyus Kedia" userId="02ae6dfbcf425881" providerId="LiveId" clId="{5D9E2936-D289-459D-AE35-4B5DFF7EE0AC}" dt="2023-03-09T14:41:04.888" v="7201" actId="14100"/>
          <ac:cxnSpMkLst>
            <pc:docMk/>
            <pc:sldMk cId="3458110662" sldId="564"/>
            <ac:cxnSpMk id="18" creationId="{45211BE9-1290-7CDD-5A20-39354B618D01}"/>
          </ac:cxnSpMkLst>
        </pc:cxnChg>
        <pc:cxnChg chg="add mod">
          <ac:chgData name="Piyus Kedia" userId="02ae6dfbcf425881" providerId="LiveId" clId="{5D9E2936-D289-459D-AE35-4B5DFF7EE0AC}" dt="2023-03-09T14:41:19.093" v="7203" actId="14100"/>
          <ac:cxnSpMkLst>
            <pc:docMk/>
            <pc:sldMk cId="3458110662" sldId="564"/>
            <ac:cxnSpMk id="22" creationId="{D4E594CB-A138-43F4-4FBE-536FAD424E81}"/>
          </ac:cxnSpMkLst>
        </pc:cxnChg>
        <pc:cxnChg chg="add mod">
          <ac:chgData name="Piyus Kedia" userId="02ae6dfbcf425881" providerId="LiveId" clId="{5D9E2936-D289-459D-AE35-4B5DFF7EE0AC}" dt="2023-03-09T14:41:39.986" v="7205" actId="14100"/>
          <ac:cxnSpMkLst>
            <pc:docMk/>
            <pc:sldMk cId="3458110662" sldId="564"/>
            <ac:cxnSpMk id="25" creationId="{9212C4BF-DDFE-5094-990F-6CB09835FD73}"/>
          </ac:cxnSpMkLst>
        </pc:cxnChg>
        <pc:cxnChg chg="add">
          <ac:chgData name="Piyus Kedia" userId="02ae6dfbcf425881" providerId="LiveId" clId="{5D9E2936-D289-459D-AE35-4B5DFF7EE0AC}" dt="2023-03-09T14:42:46.034" v="7452" actId="11529"/>
          <ac:cxnSpMkLst>
            <pc:docMk/>
            <pc:sldMk cId="3458110662" sldId="564"/>
            <ac:cxnSpMk id="32" creationId="{B37B405D-5F19-BAB2-7877-C437E589E379}"/>
          </ac:cxnSpMkLst>
        </pc:cxnChg>
        <pc:cxnChg chg="add">
          <ac:chgData name="Piyus Kedia" userId="02ae6dfbcf425881" providerId="LiveId" clId="{5D9E2936-D289-459D-AE35-4B5DFF7EE0AC}" dt="2023-03-09T14:42:54.650" v="7453" actId="11529"/>
          <ac:cxnSpMkLst>
            <pc:docMk/>
            <pc:sldMk cId="3458110662" sldId="564"/>
            <ac:cxnSpMk id="34" creationId="{59E9FABD-F497-18CB-CF22-4E9DCD1E5250}"/>
          </ac:cxnSpMkLst>
        </pc:cxnChg>
      </pc:sldChg>
      <pc:sldChg chg="delSp modSp add mod">
        <pc:chgData name="Piyus Kedia" userId="02ae6dfbcf425881" providerId="LiveId" clId="{5D9E2936-D289-459D-AE35-4B5DFF7EE0AC}" dt="2023-03-09T14:44:04.108" v="7669" actId="478"/>
        <pc:sldMkLst>
          <pc:docMk/>
          <pc:sldMk cId="545832174" sldId="565"/>
        </pc:sldMkLst>
        <pc:spChg chg="del">
          <ac:chgData name="Piyus Kedia" userId="02ae6dfbcf425881" providerId="LiveId" clId="{5D9E2936-D289-459D-AE35-4B5DFF7EE0AC}" dt="2023-03-09T14:44:00.714" v="7668" actId="478"/>
          <ac:spMkLst>
            <pc:docMk/>
            <pc:sldMk cId="545832174" sldId="565"/>
            <ac:spMk id="30" creationId="{1BEF4043-C9E3-5941-1DF4-D840394DFFDA}"/>
          </ac:spMkLst>
        </pc:spChg>
        <pc:cxnChg chg="del mod">
          <ac:chgData name="Piyus Kedia" userId="02ae6dfbcf425881" providerId="LiveId" clId="{5D9E2936-D289-459D-AE35-4B5DFF7EE0AC}" dt="2023-03-09T14:44:04.108" v="7669" actId="478"/>
          <ac:cxnSpMkLst>
            <pc:docMk/>
            <pc:sldMk cId="545832174" sldId="565"/>
            <ac:cxnSpMk id="32" creationId="{B37B405D-5F19-BAB2-7877-C437E589E379}"/>
          </ac:cxnSpMkLst>
        </pc:cxnChg>
        <pc:cxnChg chg="del">
          <ac:chgData name="Piyus Kedia" userId="02ae6dfbcf425881" providerId="LiveId" clId="{5D9E2936-D289-459D-AE35-4B5DFF7EE0AC}" dt="2023-03-09T14:44:00.714" v="7668" actId="478"/>
          <ac:cxnSpMkLst>
            <pc:docMk/>
            <pc:sldMk cId="545832174" sldId="565"/>
            <ac:cxnSpMk id="34" creationId="{59E9FABD-F497-18CB-CF22-4E9DCD1E5250}"/>
          </ac:cxnSpMkLst>
        </pc:cxnChg>
      </pc:sldChg>
      <pc:sldChg chg="delSp modSp add mod">
        <pc:chgData name="Piyus Kedia" userId="02ae6dfbcf425881" providerId="LiveId" clId="{5D9E2936-D289-459D-AE35-4B5DFF7EE0AC}" dt="2023-03-10T03:36:20.259" v="14358" actId="207"/>
        <pc:sldMkLst>
          <pc:docMk/>
          <pc:sldMk cId="1281494384" sldId="566"/>
        </pc:sldMkLst>
        <pc:spChg chg="del">
          <ac:chgData name="Piyus Kedia" userId="02ae6dfbcf425881" providerId="LiveId" clId="{5D9E2936-D289-459D-AE35-4B5DFF7EE0AC}" dt="2023-03-09T14:44:39.928" v="7677" actId="478"/>
          <ac:spMkLst>
            <pc:docMk/>
            <pc:sldMk cId="1281494384" sldId="566"/>
            <ac:spMk id="8" creationId="{DC3186A4-23B8-11F5-669F-CEAB292961C1}"/>
          </ac:spMkLst>
        </pc:spChg>
        <pc:spChg chg="del">
          <ac:chgData name="Piyus Kedia" userId="02ae6dfbcf425881" providerId="LiveId" clId="{5D9E2936-D289-459D-AE35-4B5DFF7EE0AC}" dt="2023-03-09T14:44:32.753" v="7675" actId="478"/>
          <ac:spMkLst>
            <pc:docMk/>
            <pc:sldMk cId="1281494384" sldId="566"/>
            <ac:spMk id="27" creationId="{C551BB8F-B3A6-1D9B-72B4-82CC09F97251}"/>
          </ac:spMkLst>
        </pc:spChg>
        <pc:spChg chg="del">
          <ac:chgData name="Piyus Kedia" userId="02ae6dfbcf425881" providerId="LiveId" clId="{5D9E2936-D289-459D-AE35-4B5DFF7EE0AC}" dt="2023-03-09T14:44:24.364" v="7673" actId="478"/>
          <ac:spMkLst>
            <pc:docMk/>
            <pc:sldMk cId="1281494384" sldId="566"/>
            <ac:spMk id="28" creationId="{C9066C0D-18E5-77E2-DC8F-F1E93D068884}"/>
          </ac:spMkLst>
        </pc:spChg>
        <pc:spChg chg="del">
          <ac:chgData name="Piyus Kedia" userId="02ae6dfbcf425881" providerId="LiveId" clId="{5D9E2936-D289-459D-AE35-4B5DFF7EE0AC}" dt="2023-03-09T14:44:15.012" v="7671" actId="478"/>
          <ac:spMkLst>
            <pc:docMk/>
            <pc:sldMk cId="1281494384" sldId="566"/>
            <ac:spMk id="29" creationId="{E2C2FD84-0049-C653-C29B-4F2252BFFC96}"/>
          </ac:spMkLst>
        </pc:spChg>
        <pc:spChg chg="del">
          <ac:chgData name="Piyus Kedia" userId="02ae6dfbcf425881" providerId="LiveId" clId="{5D9E2936-D289-459D-AE35-4B5DFF7EE0AC}" dt="2023-03-09T14:44:39.928" v="7677" actId="478"/>
          <ac:spMkLst>
            <pc:docMk/>
            <pc:sldMk cId="1281494384" sldId="566"/>
            <ac:spMk id="37" creationId="{184C77BD-7620-DD55-A649-41F916E53D65}"/>
          </ac:spMkLst>
        </pc:spChg>
        <pc:graphicFrameChg chg="modGraphic">
          <ac:chgData name="Piyus Kedia" userId="02ae6dfbcf425881" providerId="LiveId" clId="{5D9E2936-D289-459D-AE35-4B5DFF7EE0AC}" dt="2023-03-10T03:36:20.259" v="14358" actId="207"/>
          <ac:graphicFrameMkLst>
            <pc:docMk/>
            <pc:sldMk cId="1281494384" sldId="566"/>
            <ac:graphicFrameMk id="4" creationId="{AA595799-73B5-B5C4-7A86-45BCB67445FE}"/>
          </ac:graphicFrameMkLst>
        </pc:graphicFrameChg>
        <pc:cxnChg chg="del mod">
          <ac:chgData name="Piyus Kedia" userId="02ae6dfbcf425881" providerId="LiveId" clId="{5D9E2936-D289-459D-AE35-4B5DFF7EE0AC}" dt="2023-03-09T14:44:42.344" v="7679" actId="478"/>
          <ac:cxnSpMkLst>
            <pc:docMk/>
            <pc:sldMk cId="1281494384" sldId="566"/>
            <ac:cxnSpMk id="14" creationId="{1321A93C-0D20-D3B1-653E-B49983C45034}"/>
          </ac:cxnSpMkLst>
        </pc:cxnChg>
        <pc:cxnChg chg="del mod">
          <ac:chgData name="Piyus Kedia" userId="02ae6dfbcf425881" providerId="LiveId" clId="{5D9E2936-D289-459D-AE35-4B5DFF7EE0AC}" dt="2023-03-09T14:44:32.753" v="7675" actId="478"/>
          <ac:cxnSpMkLst>
            <pc:docMk/>
            <pc:sldMk cId="1281494384" sldId="566"/>
            <ac:cxnSpMk id="18" creationId="{45211BE9-1290-7CDD-5A20-39354B618D01}"/>
          </ac:cxnSpMkLst>
        </pc:cxnChg>
        <pc:cxnChg chg="del mod">
          <ac:chgData name="Piyus Kedia" userId="02ae6dfbcf425881" providerId="LiveId" clId="{5D9E2936-D289-459D-AE35-4B5DFF7EE0AC}" dt="2023-03-09T14:44:24.364" v="7673" actId="478"/>
          <ac:cxnSpMkLst>
            <pc:docMk/>
            <pc:sldMk cId="1281494384" sldId="566"/>
            <ac:cxnSpMk id="22" creationId="{D4E594CB-A138-43F4-4FBE-536FAD424E81}"/>
          </ac:cxnSpMkLst>
        </pc:cxnChg>
        <pc:cxnChg chg="del mod">
          <ac:chgData name="Piyus Kedia" userId="02ae6dfbcf425881" providerId="LiveId" clId="{5D9E2936-D289-459D-AE35-4B5DFF7EE0AC}" dt="2023-03-09T14:44:15.012" v="7671" actId="478"/>
          <ac:cxnSpMkLst>
            <pc:docMk/>
            <pc:sldMk cId="1281494384" sldId="566"/>
            <ac:cxnSpMk id="25" creationId="{9212C4BF-DDFE-5094-990F-6CB09835FD73}"/>
          </ac:cxnSpMkLst>
        </pc:cxnChg>
      </pc:sldChg>
      <pc:sldChg chg="add">
        <pc:chgData name="Piyus Kedia" userId="02ae6dfbcf425881" providerId="LiveId" clId="{5D9E2936-D289-459D-AE35-4B5DFF7EE0AC}" dt="2023-03-09T14:44:19.015" v="7672"/>
        <pc:sldMkLst>
          <pc:docMk/>
          <pc:sldMk cId="284100167" sldId="567"/>
        </pc:sldMkLst>
      </pc:sldChg>
      <pc:sldChg chg="add">
        <pc:chgData name="Piyus Kedia" userId="02ae6dfbcf425881" providerId="LiveId" clId="{5D9E2936-D289-459D-AE35-4B5DFF7EE0AC}" dt="2023-03-09T14:44:27.288" v="7674"/>
        <pc:sldMkLst>
          <pc:docMk/>
          <pc:sldMk cId="2544430061" sldId="568"/>
        </pc:sldMkLst>
      </pc:sldChg>
      <pc:sldChg chg="modSp add mod">
        <pc:chgData name="Piyus Kedia" userId="02ae6dfbcf425881" providerId="LiveId" clId="{5D9E2936-D289-459D-AE35-4B5DFF7EE0AC}" dt="2023-03-10T03:36:31.858" v="14359" actId="207"/>
        <pc:sldMkLst>
          <pc:docMk/>
          <pc:sldMk cId="1389402782" sldId="569"/>
        </pc:sldMkLst>
        <pc:graphicFrameChg chg="modGraphic">
          <ac:chgData name="Piyus Kedia" userId="02ae6dfbcf425881" providerId="LiveId" clId="{5D9E2936-D289-459D-AE35-4B5DFF7EE0AC}" dt="2023-03-10T03:36:31.858" v="14359" actId="207"/>
          <ac:graphicFrameMkLst>
            <pc:docMk/>
            <pc:sldMk cId="1389402782" sldId="569"/>
            <ac:graphicFrameMk id="4" creationId="{AA595799-73B5-B5C4-7A86-45BCB67445FE}"/>
          </ac:graphicFrameMkLst>
        </pc:graphicFrameChg>
      </pc:sldChg>
      <pc:sldChg chg="delSp modSp add mod">
        <pc:chgData name="Piyus Kedia" userId="02ae6dfbcf425881" providerId="LiveId" clId="{5D9E2936-D289-459D-AE35-4B5DFF7EE0AC}" dt="2023-03-10T03:36:12.333" v="14357" actId="207"/>
        <pc:sldMkLst>
          <pc:docMk/>
          <pc:sldMk cId="755728853" sldId="570"/>
        </pc:sldMkLst>
        <pc:spChg chg="del">
          <ac:chgData name="Piyus Kedia" userId="02ae6dfbcf425881" providerId="LiveId" clId="{5D9E2936-D289-459D-AE35-4B5DFF7EE0AC}" dt="2023-03-09T14:44:55.221" v="7681" actId="478"/>
          <ac:spMkLst>
            <pc:docMk/>
            <pc:sldMk cId="755728853" sldId="570"/>
            <ac:spMk id="7" creationId="{72E19A09-5879-B1B5-C0C3-E6BE7ED47873}"/>
          </ac:spMkLst>
        </pc:spChg>
        <pc:spChg chg="del">
          <ac:chgData name="Piyus Kedia" userId="02ae6dfbcf425881" providerId="LiveId" clId="{5D9E2936-D289-459D-AE35-4B5DFF7EE0AC}" dt="2023-03-09T14:44:55.221" v="7681" actId="478"/>
          <ac:spMkLst>
            <pc:docMk/>
            <pc:sldMk cId="755728853" sldId="570"/>
            <ac:spMk id="36" creationId="{C5A25E71-2A38-DBAE-6AF3-60E3D4870102}"/>
          </ac:spMkLst>
        </pc:spChg>
        <pc:graphicFrameChg chg="modGraphic">
          <ac:chgData name="Piyus Kedia" userId="02ae6dfbcf425881" providerId="LiveId" clId="{5D9E2936-D289-459D-AE35-4B5DFF7EE0AC}" dt="2023-03-10T03:36:12.333" v="14357" actId="207"/>
          <ac:graphicFrameMkLst>
            <pc:docMk/>
            <pc:sldMk cId="755728853" sldId="570"/>
            <ac:graphicFrameMk id="4" creationId="{AA595799-73B5-B5C4-7A86-45BCB67445FE}"/>
          </ac:graphicFrameMkLst>
        </pc:graphicFrameChg>
        <pc:cxnChg chg="del mod">
          <ac:chgData name="Piyus Kedia" userId="02ae6dfbcf425881" providerId="LiveId" clId="{5D9E2936-D289-459D-AE35-4B5DFF7EE0AC}" dt="2023-03-09T14:44:57.300" v="7682" actId="478"/>
          <ac:cxnSpMkLst>
            <pc:docMk/>
            <pc:sldMk cId="755728853" sldId="570"/>
            <ac:cxnSpMk id="12" creationId="{1C27B8D9-CDD0-7AA2-BEE3-0554E2F7E536}"/>
          </ac:cxnSpMkLst>
        </pc:cxnChg>
      </pc:sldChg>
      <pc:sldChg chg="delSp modSp add mod">
        <pc:chgData name="Piyus Kedia" userId="02ae6dfbcf425881" providerId="LiveId" clId="{5D9E2936-D289-459D-AE35-4B5DFF7EE0AC}" dt="2023-03-10T03:36:06.621" v="14356" actId="207"/>
        <pc:sldMkLst>
          <pc:docMk/>
          <pc:sldMk cId="826780876" sldId="571"/>
        </pc:sldMkLst>
        <pc:spChg chg="del">
          <ac:chgData name="Piyus Kedia" userId="02ae6dfbcf425881" providerId="LiveId" clId="{5D9E2936-D289-459D-AE35-4B5DFF7EE0AC}" dt="2023-03-09T14:45:07.586" v="7684" actId="478"/>
          <ac:spMkLst>
            <pc:docMk/>
            <pc:sldMk cId="826780876" sldId="571"/>
            <ac:spMk id="3" creationId="{DF3108AF-D27A-1437-563A-89B2A79E4086}"/>
          </ac:spMkLst>
        </pc:spChg>
        <pc:spChg chg="del">
          <ac:chgData name="Piyus Kedia" userId="02ae6dfbcf425881" providerId="LiveId" clId="{5D9E2936-D289-459D-AE35-4B5DFF7EE0AC}" dt="2023-03-09T14:45:07.586" v="7684" actId="478"/>
          <ac:spMkLst>
            <pc:docMk/>
            <pc:sldMk cId="826780876" sldId="571"/>
            <ac:spMk id="35" creationId="{5A6D9A73-E0AA-408E-A841-D317AA7992AF}"/>
          </ac:spMkLst>
        </pc:spChg>
        <pc:graphicFrameChg chg="modGraphic">
          <ac:chgData name="Piyus Kedia" userId="02ae6dfbcf425881" providerId="LiveId" clId="{5D9E2936-D289-459D-AE35-4B5DFF7EE0AC}" dt="2023-03-10T03:36:06.621" v="14356" actId="207"/>
          <ac:graphicFrameMkLst>
            <pc:docMk/>
            <pc:sldMk cId="826780876" sldId="571"/>
            <ac:graphicFrameMk id="4" creationId="{AA595799-73B5-B5C4-7A86-45BCB67445FE}"/>
          </ac:graphicFrameMkLst>
        </pc:graphicFrameChg>
        <pc:cxnChg chg="del mod">
          <ac:chgData name="Piyus Kedia" userId="02ae6dfbcf425881" providerId="LiveId" clId="{5D9E2936-D289-459D-AE35-4B5DFF7EE0AC}" dt="2023-03-09T14:45:09.904" v="7685" actId="478"/>
          <ac:cxnSpMkLst>
            <pc:docMk/>
            <pc:sldMk cId="826780876" sldId="571"/>
            <ac:cxnSpMk id="10" creationId="{AE8A2986-9FC2-D578-4899-ACF05BA66263}"/>
          </ac:cxnSpMkLst>
        </pc:cxnChg>
      </pc:sldChg>
      <pc:sldChg chg="modSp new mod">
        <pc:chgData name="Piyus Kedia" userId="02ae6dfbcf425881" providerId="LiveId" clId="{5D9E2936-D289-459D-AE35-4B5DFF7EE0AC}" dt="2023-03-09T14:45:41.534" v="7705" actId="20577"/>
        <pc:sldMkLst>
          <pc:docMk/>
          <pc:sldMk cId="1656960278" sldId="572"/>
        </pc:sldMkLst>
        <pc:spChg chg="mod">
          <ac:chgData name="Piyus Kedia" userId="02ae6dfbcf425881" providerId="LiveId" clId="{5D9E2936-D289-459D-AE35-4B5DFF7EE0AC}" dt="2023-03-09T14:45:41.534" v="7705" actId="20577"/>
          <ac:spMkLst>
            <pc:docMk/>
            <pc:sldMk cId="1656960278" sldId="572"/>
            <ac:spMk id="2" creationId="{DDD09750-77A0-4719-0676-F63E9AB73C2C}"/>
          </ac:spMkLst>
        </pc:spChg>
      </pc:sldChg>
      <pc:sldChg chg="add del">
        <pc:chgData name="Piyus Kedia" userId="02ae6dfbcf425881" providerId="LiveId" clId="{5D9E2936-D289-459D-AE35-4B5DFF7EE0AC}" dt="2023-03-09T14:49:11.642" v="7708"/>
        <pc:sldMkLst>
          <pc:docMk/>
          <pc:sldMk cId="143823994" sldId="573"/>
        </pc:sldMkLst>
      </pc:sldChg>
      <pc:sldChg chg="add del">
        <pc:chgData name="Piyus Kedia" userId="02ae6dfbcf425881" providerId="LiveId" clId="{5D9E2936-D289-459D-AE35-4B5DFF7EE0AC}" dt="2023-03-09T14:49:27.658" v="7710" actId="47"/>
        <pc:sldMkLst>
          <pc:docMk/>
          <pc:sldMk cId="2064796364" sldId="573"/>
        </pc:sldMkLst>
      </pc:sldChg>
      <pc:sldChg chg="addSp delSp modSp add mod">
        <pc:chgData name="Piyus Kedia" userId="02ae6dfbcf425881" providerId="LiveId" clId="{5D9E2936-D289-459D-AE35-4B5DFF7EE0AC}" dt="2023-03-09T16:11:51.039" v="9927"/>
        <pc:sldMkLst>
          <pc:docMk/>
          <pc:sldMk cId="3131540418" sldId="573"/>
        </pc:sldMkLst>
        <pc:spChg chg="mod">
          <ac:chgData name="Piyus Kedia" userId="02ae6dfbcf425881" providerId="LiveId" clId="{5D9E2936-D289-459D-AE35-4B5DFF7EE0AC}" dt="2023-03-09T14:49:54.360" v="7717" actId="20577"/>
          <ac:spMkLst>
            <pc:docMk/>
            <pc:sldMk cId="3131540418" sldId="573"/>
            <ac:spMk id="2" creationId="{A4B11327-626F-4ACB-B1DD-F22353F6702D}"/>
          </ac:spMkLst>
        </pc:spChg>
        <pc:spChg chg="del mod">
          <ac:chgData name="Piyus Kedia" userId="02ae6dfbcf425881" providerId="LiveId" clId="{5D9E2936-D289-459D-AE35-4B5DFF7EE0AC}" dt="2023-03-09T15:00:15.602" v="8575" actId="478"/>
          <ac:spMkLst>
            <pc:docMk/>
            <pc:sldMk cId="3131540418" sldId="573"/>
            <ac:spMk id="3" creationId="{6FFCF183-441E-43F1-B963-B049CC849043}"/>
          </ac:spMkLst>
        </pc:spChg>
        <pc:spChg chg="add mod">
          <ac:chgData name="Piyus Kedia" userId="02ae6dfbcf425881" providerId="LiveId" clId="{5D9E2936-D289-459D-AE35-4B5DFF7EE0AC}" dt="2023-03-09T16:11:51.039" v="9927"/>
          <ac:spMkLst>
            <pc:docMk/>
            <pc:sldMk cId="3131540418" sldId="573"/>
            <ac:spMk id="3" creationId="{8E9E25A1-463D-D8D6-821E-39E5E6B810A9}"/>
          </ac:spMkLst>
        </pc:spChg>
        <pc:spChg chg="add del mod">
          <ac:chgData name="Piyus Kedia" userId="02ae6dfbcf425881" providerId="LiveId" clId="{5D9E2936-D289-459D-AE35-4B5DFF7EE0AC}" dt="2023-03-09T16:11:50.223" v="9926" actId="478"/>
          <ac:spMkLst>
            <pc:docMk/>
            <pc:sldMk cId="3131540418" sldId="573"/>
            <ac:spMk id="4" creationId="{55D74152-A595-FB4D-57FC-FD8FF94684BB}"/>
          </ac:spMkLst>
        </pc:spChg>
        <pc:spChg chg="add mod">
          <ac:chgData name="Piyus Kedia" userId="02ae6dfbcf425881" providerId="LiveId" clId="{5D9E2936-D289-459D-AE35-4B5DFF7EE0AC}" dt="2023-03-09T16:07:05.537" v="9416" actId="207"/>
          <ac:spMkLst>
            <pc:docMk/>
            <pc:sldMk cId="3131540418" sldId="573"/>
            <ac:spMk id="6" creationId="{E9392B19-9CD0-3F0F-D40C-EDD532E9FB04}"/>
          </ac:spMkLst>
        </pc:spChg>
        <pc:spChg chg="mod">
          <ac:chgData name="Piyus Kedia" userId="02ae6dfbcf425881" providerId="LiveId" clId="{5D9E2936-D289-459D-AE35-4B5DFF7EE0AC}" dt="2023-03-09T15:00:24.297" v="8647" actId="1038"/>
          <ac:spMkLst>
            <pc:docMk/>
            <pc:sldMk cId="3131540418" sldId="573"/>
            <ac:spMk id="12" creationId="{3F3AEF4B-1858-4D0D-AC4F-99CE2069A69A}"/>
          </ac:spMkLst>
        </pc:spChg>
        <pc:spChg chg="del">
          <ac:chgData name="Piyus Kedia" userId="02ae6dfbcf425881" providerId="LiveId" clId="{5D9E2936-D289-459D-AE35-4B5DFF7EE0AC}" dt="2023-03-09T14:49:45.332" v="7712" actId="478"/>
          <ac:spMkLst>
            <pc:docMk/>
            <pc:sldMk cId="3131540418" sldId="573"/>
            <ac:spMk id="13" creationId="{CB829DBD-7495-43C1-AC46-208715A71731}"/>
          </ac:spMkLst>
        </pc:spChg>
        <pc:spChg chg="del">
          <ac:chgData name="Piyus Kedia" userId="02ae6dfbcf425881" providerId="LiveId" clId="{5D9E2936-D289-459D-AE35-4B5DFF7EE0AC}" dt="2023-03-09T14:49:47.647" v="7713" actId="478"/>
          <ac:spMkLst>
            <pc:docMk/>
            <pc:sldMk cId="3131540418" sldId="573"/>
            <ac:spMk id="14" creationId="{0A9F1D2F-1B5F-4221-B4B9-1976961B6CCC}"/>
          </ac:spMkLst>
        </pc:spChg>
        <pc:spChg chg="del">
          <ac:chgData name="Piyus Kedia" userId="02ae6dfbcf425881" providerId="LiveId" clId="{5D9E2936-D289-459D-AE35-4B5DFF7EE0AC}" dt="2023-03-09T14:49:50.136" v="7714" actId="478"/>
          <ac:spMkLst>
            <pc:docMk/>
            <pc:sldMk cId="3131540418" sldId="573"/>
            <ac:spMk id="15" creationId="{95D63B4E-E3E7-4840-8691-BA99286E0352}"/>
          </ac:spMkLst>
        </pc:spChg>
        <pc:spChg chg="mod">
          <ac:chgData name="Piyus Kedia" userId="02ae6dfbcf425881" providerId="LiveId" clId="{5D9E2936-D289-459D-AE35-4B5DFF7EE0AC}" dt="2023-03-09T15:00:24.297" v="8647" actId="1038"/>
          <ac:spMkLst>
            <pc:docMk/>
            <pc:sldMk cId="3131540418" sldId="573"/>
            <ac:spMk id="16" creationId="{37C3DFEC-453E-4AC8-8CDE-CA48EB2FAF95}"/>
          </ac:spMkLst>
        </pc:spChg>
        <pc:spChg chg="mod">
          <ac:chgData name="Piyus Kedia" userId="02ae6dfbcf425881" providerId="LiveId" clId="{5D9E2936-D289-459D-AE35-4B5DFF7EE0AC}" dt="2023-03-09T15:00:24.297" v="8647" actId="1038"/>
          <ac:spMkLst>
            <pc:docMk/>
            <pc:sldMk cId="3131540418" sldId="573"/>
            <ac:spMk id="17" creationId="{AF2528CD-F064-422A-A6E8-85701C8BDA0F}"/>
          </ac:spMkLst>
        </pc:spChg>
        <pc:spChg chg="mod">
          <ac:chgData name="Piyus Kedia" userId="02ae6dfbcf425881" providerId="LiveId" clId="{5D9E2936-D289-459D-AE35-4B5DFF7EE0AC}" dt="2023-03-09T15:00:24.297" v="8647" actId="1038"/>
          <ac:spMkLst>
            <pc:docMk/>
            <pc:sldMk cId="3131540418" sldId="573"/>
            <ac:spMk id="18" creationId="{78909555-EC0A-4A88-B0A7-8B3917443980}"/>
          </ac:spMkLst>
        </pc:spChg>
        <pc:cxnChg chg="mod">
          <ac:chgData name="Piyus Kedia" userId="02ae6dfbcf425881" providerId="LiveId" clId="{5D9E2936-D289-459D-AE35-4B5DFF7EE0AC}" dt="2023-03-09T15:00:24.297" v="8647" actId="1038"/>
          <ac:cxnSpMkLst>
            <pc:docMk/>
            <pc:sldMk cId="3131540418" sldId="573"/>
            <ac:cxnSpMk id="5" creationId="{89BFA7AF-D152-4BA8-B8D1-F2079127983C}"/>
          </ac:cxnSpMkLst>
        </pc:cxnChg>
        <pc:cxnChg chg="mod">
          <ac:chgData name="Piyus Kedia" userId="02ae6dfbcf425881" providerId="LiveId" clId="{5D9E2936-D289-459D-AE35-4B5DFF7EE0AC}" dt="2023-03-09T15:00:24.297" v="8647" actId="1038"/>
          <ac:cxnSpMkLst>
            <pc:docMk/>
            <pc:sldMk cId="3131540418" sldId="573"/>
            <ac:cxnSpMk id="7" creationId="{383B8B84-2584-4E41-A893-C0F141185B52}"/>
          </ac:cxnSpMkLst>
        </pc:cxnChg>
        <pc:cxnChg chg="mod">
          <ac:chgData name="Piyus Kedia" userId="02ae6dfbcf425881" providerId="LiveId" clId="{5D9E2936-D289-459D-AE35-4B5DFF7EE0AC}" dt="2023-03-09T15:00:24.297" v="8647" actId="1038"/>
          <ac:cxnSpMkLst>
            <pc:docMk/>
            <pc:sldMk cId="3131540418" sldId="573"/>
            <ac:cxnSpMk id="8" creationId="{93E40B27-D2B6-4F6B-93A2-AE16F651920B}"/>
          </ac:cxnSpMkLst>
        </pc:cxnChg>
        <pc:cxnChg chg="mod">
          <ac:chgData name="Piyus Kedia" userId="02ae6dfbcf425881" providerId="LiveId" clId="{5D9E2936-D289-459D-AE35-4B5DFF7EE0AC}" dt="2023-03-09T15:00:24.297" v="8647" actId="1038"/>
          <ac:cxnSpMkLst>
            <pc:docMk/>
            <pc:sldMk cId="3131540418" sldId="573"/>
            <ac:cxnSpMk id="9" creationId="{301E97B7-E7A6-4BDC-84C9-E009C54067D1}"/>
          </ac:cxnSpMkLst>
        </pc:cxnChg>
        <pc:cxnChg chg="mod">
          <ac:chgData name="Piyus Kedia" userId="02ae6dfbcf425881" providerId="LiveId" clId="{5D9E2936-D289-459D-AE35-4B5DFF7EE0AC}" dt="2023-03-09T15:00:24.297" v="8647" actId="1038"/>
          <ac:cxnSpMkLst>
            <pc:docMk/>
            <pc:sldMk cId="3131540418" sldId="573"/>
            <ac:cxnSpMk id="10" creationId="{3F6A349E-8C95-4FF9-BBAB-40EE35CD3B28}"/>
          </ac:cxnSpMkLst>
        </pc:cxnChg>
        <pc:cxnChg chg="mod">
          <ac:chgData name="Piyus Kedia" userId="02ae6dfbcf425881" providerId="LiveId" clId="{5D9E2936-D289-459D-AE35-4B5DFF7EE0AC}" dt="2023-03-09T15:00:24.297" v="8647" actId="1038"/>
          <ac:cxnSpMkLst>
            <pc:docMk/>
            <pc:sldMk cId="3131540418" sldId="573"/>
            <ac:cxnSpMk id="11" creationId="{F5A9EBB9-54D7-450F-9B3A-E956C1718FA6}"/>
          </ac:cxnSpMkLst>
        </pc:cxnChg>
      </pc:sldChg>
      <pc:sldChg chg="delSp modSp add del mod">
        <pc:chgData name="Piyus Kedia" userId="02ae6dfbcf425881" providerId="LiveId" clId="{5D9E2936-D289-459D-AE35-4B5DFF7EE0AC}" dt="2023-03-09T15:00:53.528" v="8691" actId="47"/>
        <pc:sldMkLst>
          <pc:docMk/>
          <pc:sldMk cId="4160694824" sldId="574"/>
        </pc:sldMkLst>
        <pc:spChg chg="del">
          <ac:chgData name="Piyus Kedia" userId="02ae6dfbcf425881" providerId="LiveId" clId="{5D9E2936-D289-459D-AE35-4B5DFF7EE0AC}" dt="2023-03-09T15:00:33.460" v="8648" actId="478"/>
          <ac:spMkLst>
            <pc:docMk/>
            <pc:sldMk cId="4160694824" sldId="574"/>
            <ac:spMk id="3" creationId="{6FFCF183-441E-43F1-B963-B049CC849043}"/>
          </ac:spMkLst>
        </pc:spChg>
        <pc:spChg chg="mod">
          <ac:chgData name="Piyus Kedia" userId="02ae6dfbcf425881" providerId="LiveId" clId="{5D9E2936-D289-459D-AE35-4B5DFF7EE0AC}" dt="2023-03-09T15:00:41.241" v="8689" actId="1037"/>
          <ac:spMkLst>
            <pc:docMk/>
            <pc:sldMk cId="4160694824" sldId="574"/>
            <ac:spMk id="12" creationId="{3F3AEF4B-1858-4D0D-AC4F-99CE2069A69A}"/>
          </ac:spMkLst>
        </pc:spChg>
        <pc:spChg chg="mod">
          <ac:chgData name="Piyus Kedia" userId="02ae6dfbcf425881" providerId="LiveId" clId="{5D9E2936-D289-459D-AE35-4B5DFF7EE0AC}" dt="2023-03-09T15:00:41.241" v="8689" actId="1037"/>
          <ac:spMkLst>
            <pc:docMk/>
            <pc:sldMk cId="4160694824" sldId="574"/>
            <ac:spMk id="16" creationId="{37C3DFEC-453E-4AC8-8CDE-CA48EB2FAF95}"/>
          </ac:spMkLst>
        </pc:spChg>
        <pc:spChg chg="mod">
          <ac:chgData name="Piyus Kedia" userId="02ae6dfbcf425881" providerId="LiveId" clId="{5D9E2936-D289-459D-AE35-4B5DFF7EE0AC}" dt="2023-03-09T15:00:41.241" v="8689" actId="1037"/>
          <ac:spMkLst>
            <pc:docMk/>
            <pc:sldMk cId="4160694824" sldId="574"/>
            <ac:spMk id="17" creationId="{AF2528CD-F064-422A-A6E8-85701C8BDA0F}"/>
          </ac:spMkLst>
        </pc:spChg>
        <pc:spChg chg="mod">
          <ac:chgData name="Piyus Kedia" userId="02ae6dfbcf425881" providerId="LiveId" clId="{5D9E2936-D289-459D-AE35-4B5DFF7EE0AC}" dt="2023-03-09T15:00:41.241" v="8689" actId="1037"/>
          <ac:spMkLst>
            <pc:docMk/>
            <pc:sldMk cId="4160694824" sldId="574"/>
            <ac:spMk id="18" creationId="{78909555-EC0A-4A88-B0A7-8B3917443980}"/>
          </ac:spMkLst>
        </pc:spChg>
        <pc:cxnChg chg="mod">
          <ac:chgData name="Piyus Kedia" userId="02ae6dfbcf425881" providerId="LiveId" clId="{5D9E2936-D289-459D-AE35-4B5DFF7EE0AC}" dt="2023-03-09T15:00:41.241" v="8689" actId="1037"/>
          <ac:cxnSpMkLst>
            <pc:docMk/>
            <pc:sldMk cId="4160694824" sldId="574"/>
            <ac:cxnSpMk id="5" creationId="{89BFA7AF-D152-4BA8-B8D1-F2079127983C}"/>
          </ac:cxnSpMkLst>
        </pc:cxnChg>
        <pc:cxnChg chg="mod">
          <ac:chgData name="Piyus Kedia" userId="02ae6dfbcf425881" providerId="LiveId" clId="{5D9E2936-D289-459D-AE35-4B5DFF7EE0AC}" dt="2023-03-09T15:00:41.241" v="8689" actId="1037"/>
          <ac:cxnSpMkLst>
            <pc:docMk/>
            <pc:sldMk cId="4160694824" sldId="574"/>
            <ac:cxnSpMk id="7" creationId="{383B8B84-2584-4E41-A893-C0F141185B52}"/>
          </ac:cxnSpMkLst>
        </pc:cxnChg>
        <pc:cxnChg chg="mod">
          <ac:chgData name="Piyus Kedia" userId="02ae6dfbcf425881" providerId="LiveId" clId="{5D9E2936-D289-459D-AE35-4B5DFF7EE0AC}" dt="2023-03-09T15:00:41.241" v="8689" actId="1037"/>
          <ac:cxnSpMkLst>
            <pc:docMk/>
            <pc:sldMk cId="4160694824" sldId="574"/>
            <ac:cxnSpMk id="8" creationId="{93E40B27-D2B6-4F6B-93A2-AE16F651920B}"/>
          </ac:cxnSpMkLst>
        </pc:cxnChg>
        <pc:cxnChg chg="mod">
          <ac:chgData name="Piyus Kedia" userId="02ae6dfbcf425881" providerId="LiveId" clId="{5D9E2936-D289-459D-AE35-4B5DFF7EE0AC}" dt="2023-03-09T15:00:41.241" v="8689" actId="1037"/>
          <ac:cxnSpMkLst>
            <pc:docMk/>
            <pc:sldMk cId="4160694824" sldId="574"/>
            <ac:cxnSpMk id="9" creationId="{301E97B7-E7A6-4BDC-84C9-E009C54067D1}"/>
          </ac:cxnSpMkLst>
        </pc:cxnChg>
        <pc:cxnChg chg="mod">
          <ac:chgData name="Piyus Kedia" userId="02ae6dfbcf425881" providerId="LiveId" clId="{5D9E2936-D289-459D-AE35-4B5DFF7EE0AC}" dt="2023-03-09T15:00:41.241" v="8689" actId="1037"/>
          <ac:cxnSpMkLst>
            <pc:docMk/>
            <pc:sldMk cId="4160694824" sldId="574"/>
            <ac:cxnSpMk id="10" creationId="{3F6A349E-8C95-4FF9-BBAB-40EE35CD3B28}"/>
          </ac:cxnSpMkLst>
        </pc:cxnChg>
        <pc:cxnChg chg="mod">
          <ac:chgData name="Piyus Kedia" userId="02ae6dfbcf425881" providerId="LiveId" clId="{5D9E2936-D289-459D-AE35-4B5DFF7EE0AC}" dt="2023-03-09T15:00:41.241" v="8689" actId="1037"/>
          <ac:cxnSpMkLst>
            <pc:docMk/>
            <pc:sldMk cId="4160694824" sldId="574"/>
            <ac:cxnSpMk id="11" creationId="{F5A9EBB9-54D7-450F-9B3A-E956C1718FA6}"/>
          </ac:cxnSpMkLst>
        </pc:cxnChg>
      </pc:sldChg>
      <pc:sldChg chg="modSp new mod">
        <pc:chgData name="Piyus Kedia" userId="02ae6dfbcf425881" providerId="LiveId" clId="{5D9E2936-D289-459D-AE35-4B5DFF7EE0AC}" dt="2023-03-09T14:52:21.196" v="8059" actId="20577"/>
        <pc:sldMkLst>
          <pc:docMk/>
          <pc:sldMk cId="3330275857" sldId="575"/>
        </pc:sldMkLst>
        <pc:spChg chg="mod">
          <ac:chgData name="Piyus Kedia" userId="02ae6dfbcf425881" providerId="LiveId" clId="{5D9E2936-D289-459D-AE35-4B5DFF7EE0AC}" dt="2023-03-09T14:52:21.196" v="8059" actId="20577"/>
          <ac:spMkLst>
            <pc:docMk/>
            <pc:sldMk cId="3330275857" sldId="575"/>
            <ac:spMk id="2" creationId="{A4E1102D-7766-A7F9-EDCE-B7AEFDB5D73A}"/>
          </ac:spMkLst>
        </pc:spChg>
      </pc:sldChg>
      <pc:sldChg chg="modSp add mod">
        <pc:chgData name="Piyus Kedia" userId="02ae6dfbcf425881" providerId="LiveId" clId="{5D9E2936-D289-459D-AE35-4B5DFF7EE0AC}" dt="2023-03-09T14:52:51.685" v="8062" actId="20577"/>
        <pc:sldMkLst>
          <pc:docMk/>
          <pc:sldMk cId="2732776288" sldId="576"/>
        </pc:sldMkLst>
        <pc:spChg chg="mod">
          <ac:chgData name="Piyus Kedia" userId="02ae6dfbcf425881" providerId="LiveId" clId="{5D9E2936-D289-459D-AE35-4B5DFF7EE0AC}" dt="2023-03-09T14:52:51.685" v="8062" actId="20577"/>
          <ac:spMkLst>
            <pc:docMk/>
            <pc:sldMk cId="2732776288" sldId="576"/>
            <ac:spMk id="2" creationId="{A4E1102D-7766-A7F9-EDCE-B7AEFDB5D73A}"/>
          </ac:spMkLst>
        </pc:spChg>
      </pc:sldChg>
      <pc:sldChg chg="addSp delSp modSp add del mod modNotesTx">
        <pc:chgData name="Piyus Kedia" userId="02ae6dfbcf425881" providerId="LiveId" clId="{5D9E2936-D289-459D-AE35-4B5DFF7EE0AC}" dt="2023-03-09T16:09:19.562" v="9657" actId="47"/>
        <pc:sldMkLst>
          <pc:docMk/>
          <pc:sldMk cId="2312765964" sldId="577"/>
        </pc:sldMkLst>
        <pc:spChg chg="del">
          <ac:chgData name="Piyus Kedia" userId="02ae6dfbcf425881" providerId="LiveId" clId="{5D9E2936-D289-459D-AE35-4B5DFF7EE0AC}" dt="2023-03-09T15:00:50.268" v="8690" actId="478"/>
          <ac:spMkLst>
            <pc:docMk/>
            <pc:sldMk cId="2312765964" sldId="577"/>
            <ac:spMk id="3" creationId="{6FFCF183-441E-43F1-B963-B049CC849043}"/>
          </ac:spMkLst>
        </pc:spChg>
        <pc:spChg chg="add mod">
          <ac:chgData name="Piyus Kedia" userId="02ae6dfbcf425881" providerId="LiveId" clId="{5D9E2936-D289-459D-AE35-4B5DFF7EE0AC}" dt="2023-03-09T15:04:29.704" v="9025" actId="1037"/>
          <ac:spMkLst>
            <pc:docMk/>
            <pc:sldMk cId="2312765964" sldId="577"/>
            <ac:spMk id="6" creationId="{9C3A06B9-8BA1-9437-ABEB-8DA9C5E94780}"/>
          </ac:spMkLst>
        </pc:spChg>
        <pc:spChg chg="mod">
          <ac:chgData name="Piyus Kedia" userId="02ae6dfbcf425881" providerId="LiveId" clId="{5D9E2936-D289-459D-AE35-4B5DFF7EE0AC}" dt="2023-03-09T15:04:29.704" v="9025" actId="1037"/>
          <ac:spMkLst>
            <pc:docMk/>
            <pc:sldMk cId="2312765964" sldId="577"/>
            <ac:spMk id="12" creationId="{3F3AEF4B-1858-4D0D-AC4F-99CE2069A69A}"/>
          </ac:spMkLst>
        </pc:spChg>
        <pc:spChg chg="add mod">
          <ac:chgData name="Piyus Kedia" userId="02ae6dfbcf425881" providerId="LiveId" clId="{5D9E2936-D289-459D-AE35-4B5DFF7EE0AC}" dt="2023-03-09T15:08:24.344" v="9169" actId="20577"/>
          <ac:spMkLst>
            <pc:docMk/>
            <pc:sldMk cId="2312765964" sldId="577"/>
            <ac:spMk id="13" creationId="{2E9846B3-5E5F-58A6-B505-53BD550FDACA}"/>
          </ac:spMkLst>
        </pc:spChg>
        <pc:spChg chg="mod">
          <ac:chgData name="Piyus Kedia" userId="02ae6dfbcf425881" providerId="LiveId" clId="{5D9E2936-D289-459D-AE35-4B5DFF7EE0AC}" dt="2023-03-09T15:04:29.704" v="9025" actId="1037"/>
          <ac:spMkLst>
            <pc:docMk/>
            <pc:sldMk cId="2312765964" sldId="577"/>
            <ac:spMk id="16" creationId="{37C3DFEC-453E-4AC8-8CDE-CA48EB2FAF95}"/>
          </ac:spMkLst>
        </pc:spChg>
        <pc:spChg chg="mod">
          <ac:chgData name="Piyus Kedia" userId="02ae6dfbcf425881" providerId="LiveId" clId="{5D9E2936-D289-459D-AE35-4B5DFF7EE0AC}" dt="2023-03-09T15:04:29.704" v="9025" actId="1037"/>
          <ac:spMkLst>
            <pc:docMk/>
            <pc:sldMk cId="2312765964" sldId="577"/>
            <ac:spMk id="17" creationId="{AF2528CD-F064-422A-A6E8-85701C8BDA0F}"/>
          </ac:spMkLst>
        </pc:spChg>
        <pc:spChg chg="mod">
          <ac:chgData name="Piyus Kedia" userId="02ae6dfbcf425881" providerId="LiveId" clId="{5D9E2936-D289-459D-AE35-4B5DFF7EE0AC}" dt="2023-03-09T15:04:29.704" v="9025" actId="1037"/>
          <ac:spMkLst>
            <pc:docMk/>
            <pc:sldMk cId="2312765964" sldId="577"/>
            <ac:spMk id="18" creationId="{78909555-EC0A-4A88-B0A7-8B3917443980}"/>
          </ac:spMkLst>
        </pc:spChg>
        <pc:cxnChg chg="mod">
          <ac:chgData name="Piyus Kedia" userId="02ae6dfbcf425881" providerId="LiveId" clId="{5D9E2936-D289-459D-AE35-4B5DFF7EE0AC}" dt="2023-03-09T15:04:29.704" v="9025" actId="1037"/>
          <ac:cxnSpMkLst>
            <pc:docMk/>
            <pc:sldMk cId="2312765964" sldId="577"/>
            <ac:cxnSpMk id="5" creationId="{89BFA7AF-D152-4BA8-B8D1-F2079127983C}"/>
          </ac:cxnSpMkLst>
        </pc:cxnChg>
        <pc:cxnChg chg="mod">
          <ac:chgData name="Piyus Kedia" userId="02ae6dfbcf425881" providerId="LiveId" clId="{5D9E2936-D289-459D-AE35-4B5DFF7EE0AC}" dt="2023-03-09T15:04:29.704" v="9025" actId="1037"/>
          <ac:cxnSpMkLst>
            <pc:docMk/>
            <pc:sldMk cId="2312765964" sldId="577"/>
            <ac:cxnSpMk id="7" creationId="{383B8B84-2584-4E41-A893-C0F141185B52}"/>
          </ac:cxnSpMkLst>
        </pc:cxnChg>
        <pc:cxnChg chg="mod">
          <ac:chgData name="Piyus Kedia" userId="02ae6dfbcf425881" providerId="LiveId" clId="{5D9E2936-D289-459D-AE35-4B5DFF7EE0AC}" dt="2023-03-09T15:04:29.704" v="9025" actId="1037"/>
          <ac:cxnSpMkLst>
            <pc:docMk/>
            <pc:sldMk cId="2312765964" sldId="577"/>
            <ac:cxnSpMk id="8" creationId="{93E40B27-D2B6-4F6B-93A2-AE16F651920B}"/>
          </ac:cxnSpMkLst>
        </pc:cxnChg>
        <pc:cxnChg chg="mod">
          <ac:chgData name="Piyus Kedia" userId="02ae6dfbcf425881" providerId="LiveId" clId="{5D9E2936-D289-459D-AE35-4B5DFF7EE0AC}" dt="2023-03-09T15:04:29.704" v="9025" actId="1037"/>
          <ac:cxnSpMkLst>
            <pc:docMk/>
            <pc:sldMk cId="2312765964" sldId="577"/>
            <ac:cxnSpMk id="9" creationId="{301E97B7-E7A6-4BDC-84C9-E009C54067D1}"/>
          </ac:cxnSpMkLst>
        </pc:cxnChg>
        <pc:cxnChg chg="mod">
          <ac:chgData name="Piyus Kedia" userId="02ae6dfbcf425881" providerId="LiveId" clId="{5D9E2936-D289-459D-AE35-4B5DFF7EE0AC}" dt="2023-03-09T15:04:29.704" v="9025" actId="1037"/>
          <ac:cxnSpMkLst>
            <pc:docMk/>
            <pc:sldMk cId="2312765964" sldId="577"/>
            <ac:cxnSpMk id="10" creationId="{3F6A349E-8C95-4FF9-BBAB-40EE35CD3B28}"/>
          </ac:cxnSpMkLst>
        </pc:cxnChg>
        <pc:cxnChg chg="mod">
          <ac:chgData name="Piyus Kedia" userId="02ae6dfbcf425881" providerId="LiveId" clId="{5D9E2936-D289-459D-AE35-4B5DFF7EE0AC}" dt="2023-03-09T15:04:29.704" v="9025" actId="1037"/>
          <ac:cxnSpMkLst>
            <pc:docMk/>
            <pc:sldMk cId="2312765964" sldId="577"/>
            <ac:cxnSpMk id="11" creationId="{F5A9EBB9-54D7-450F-9B3A-E956C1718FA6}"/>
          </ac:cxnSpMkLst>
        </pc:cxnChg>
      </pc:sldChg>
      <pc:sldChg chg="add del">
        <pc:chgData name="Piyus Kedia" userId="02ae6dfbcf425881" providerId="LiveId" clId="{5D9E2936-D289-459D-AE35-4B5DFF7EE0AC}" dt="2023-03-09T14:54:10.506" v="8160" actId="47"/>
        <pc:sldMkLst>
          <pc:docMk/>
          <pc:sldMk cId="2186778983" sldId="578"/>
        </pc:sldMkLst>
      </pc:sldChg>
      <pc:sldChg chg="modSp add del mod">
        <pc:chgData name="Piyus Kedia" userId="02ae6dfbcf425881" providerId="LiveId" clId="{5D9E2936-D289-459D-AE35-4B5DFF7EE0AC}" dt="2023-03-09T15:01:00.436" v="8692" actId="47"/>
        <pc:sldMkLst>
          <pc:docMk/>
          <pc:sldMk cId="4066653172" sldId="578"/>
        </pc:sldMkLst>
        <pc:spChg chg="mod">
          <ac:chgData name="Piyus Kedia" userId="02ae6dfbcf425881" providerId="LiveId" clId="{5D9E2936-D289-459D-AE35-4B5DFF7EE0AC}" dt="2023-03-09T14:54:31.860" v="8245" actId="1036"/>
          <ac:spMkLst>
            <pc:docMk/>
            <pc:sldMk cId="4066653172" sldId="578"/>
            <ac:spMk id="6" creationId="{9C3A06B9-8BA1-9437-ABEB-8DA9C5E94780}"/>
          </ac:spMkLst>
        </pc:spChg>
      </pc:sldChg>
      <pc:sldChg chg="delSp modSp add del mod">
        <pc:chgData name="Piyus Kedia" userId="02ae6dfbcf425881" providerId="LiveId" clId="{5D9E2936-D289-459D-AE35-4B5DFF7EE0AC}" dt="2023-03-09T16:07:14.961" v="9418" actId="47"/>
        <pc:sldMkLst>
          <pc:docMk/>
          <pc:sldMk cId="4243162939" sldId="578"/>
        </pc:sldMkLst>
        <pc:spChg chg="del">
          <ac:chgData name="Piyus Kedia" userId="02ae6dfbcf425881" providerId="LiveId" clId="{5D9E2936-D289-459D-AE35-4B5DFF7EE0AC}" dt="2023-03-09T16:06:23.079" v="9349" actId="478"/>
          <ac:spMkLst>
            <pc:docMk/>
            <pc:sldMk cId="4243162939" sldId="578"/>
            <ac:spMk id="4" creationId="{55D74152-A595-FB4D-57FC-FD8FF94684BB}"/>
          </ac:spMkLst>
        </pc:spChg>
        <pc:spChg chg="mod">
          <ac:chgData name="Piyus Kedia" userId="02ae6dfbcf425881" providerId="LiveId" clId="{5D9E2936-D289-459D-AE35-4B5DFF7EE0AC}" dt="2023-03-09T15:06:13.910" v="9054" actId="20577"/>
          <ac:spMkLst>
            <pc:docMk/>
            <pc:sldMk cId="4243162939" sldId="578"/>
            <ac:spMk id="6" creationId="{E9392B19-9CD0-3F0F-D40C-EDD532E9FB04}"/>
          </ac:spMkLst>
        </pc:spChg>
        <pc:spChg chg="mod">
          <ac:chgData name="Piyus Kedia" userId="02ae6dfbcf425881" providerId="LiveId" clId="{5D9E2936-D289-459D-AE35-4B5DFF7EE0AC}" dt="2023-03-09T15:03:19.765" v="8921" actId="1036"/>
          <ac:spMkLst>
            <pc:docMk/>
            <pc:sldMk cId="4243162939" sldId="578"/>
            <ac:spMk id="12" creationId="{3F3AEF4B-1858-4D0D-AC4F-99CE2069A69A}"/>
          </ac:spMkLst>
        </pc:spChg>
      </pc:sldChg>
      <pc:sldChg chg="modSp add del mod">
        <pc:chgData name="Piyus Kedia" userId="02ae6dfbcf425881" providerId="LiveId" clId="{5D9E2936-D289-459D-AE35-4B5DFF7EE0AC}" dt="2023-03-09T15:01:08.090" v="8693" actId="47"/>
        <pc:sldMkLst>
          <pc:docMk/>
          <pc:sldMk cId="82779961" sldId="579"/>
        </pc:sldMkLst>
        <pc:spChg chg="mod">
          <ac:chgData name="Piyus Kedia" userId="02ae6dfbcf425881" providerId="LiveId" clId="{5D9E2936-D289-459D-AE35-4B5DFF7EE0AC}" dt="2023-03-09T14:54:52.843" v="8340" actId="1036"/>
          <ac:spMkLst>
            <pc:docMk/>
            <pc:sldMk cId="82779961" sldId="579"/>
            <ac:spMk id="12" creationId="{3F3AEF4B-1858-4D0D-AC4F-99CE2069A69A}"/>
          </ac:spMkLst>
        </pc:spChg>
      </pc:sldChg>
      <pc:sldChg chg="addSp delSp modSp add mod">
        <pc:chgData name="Piyus Kedia" userId="02ae6dfbcf425881" providerId="LiveId" clId="{5D9E2936-D289-459D-AE35-4B5DFF7EE0AC}" dt="2023-03-09T16:34:53.689" v="11376" actId="207"/>
        <pc:sldMkLst>
          <pc:docMk/>
          <pc:sldMk cId="443188196" sldId="579"/>
        </pc:sldMkLst>
        <pc:spChg chg="add mod">
          <ac:chgData name="Piyus Kedia" userId="02ae6dfbcf425881" providerId="LiveId" clId="{5D9E2936-D289-459D-AE35-4B5DFF7EE0AC}" dt="2023-03-09T16:11:45.200" v="9925"/>
          <ac:spMkLst>
            <pc:docMk/>
            <pc:sldMk cId="443188196" sldId="579"/>
            <ac:spMk id="3" creationId="{887C62D5-8F05-24AB-E5D5-EB18A759A6A2}"/>
          </ac:spMkLst>
        </pc:spChg>
        <pc:spChg chg="del">
          <ac:chgData name="Piyus Kedia" userId="02ae6dfbcf425881" providerId="LiveId" clId="{5D9E2936-D289-459D-AE35-4B5DFF7EE0AC}" dt="2023-03-09T16:11:44.284" v="9924" actId="478"/>
          <ac:spMkLst>
            <pc:docMk/>
            <pc:sldMk cId="443188196" sldId="579"/>
            <ac:spMk id="4" creationId="{55D74152-A595-FB4D-57FC-FD8FF94684BB}"/>
          </ac:spMkLst>
        </pc:spChg>
        <pc:spChg chg="mod">
          <ac:chgData name="Piyus Kedia" userId="02ae6dfbcf425881" providerId="LiveId" clId="{5D9E2936-D289-459D-AE35-4B5DFF7EE0AC}" dt="2023-03-09T16:34:53.689" v="11376" actId="207"/>
          <ac:spMkLst>
            <pc:docMk/>
            <pc:sldMk cId="443188196" sldId="579"/>
            <ac:spMk id="6" creationId="{E9392B19-9CD0-3F0F-D40C-EDD532E9FB04}"/>
          </ac:spMkLst>
        </pc:spChg>
        <pc:spChg chg="mod">
          <ac:chgData name="Piyus Kedia" userId="02ae6dfbcf425881" providerId="LiveId" clId="{5D9E2936-D289-459D-AE35-4B5DFF7EE0AC}" dt="2023-03-09T16:07:30.181" v="9527" actId="1036"/>
          <ac:spMkLst>
            <pc:docMk/>
            <pc:sldMk cId="443188196" sldId="579"/>
            <ac:spMk id="12" creationId="{3F3AEF4B-1858-4D0D-AC4F-99CE2069A69A}"/>
          </ac:spMkLst>
        </pc:spChg>
      </pc:sldChg>
      <pc:sldChg chg="addSp delSp modSp add mod">
        <pc:chgData name="Piyus Kedia" userId="02ae6dfbcf425881" providerId="LiveId" clId="{5D9E2936-D289-459D-AE35-4B5DFF7EE0AC}" dt="2023-03-09T16:14:57.903" v="10077" actId="207"/>
        <pc:sldMkLst>
          <pc:docMk/>
          <pc:sldMk cId="1107348253" sldId="580"/>
        </pc:sldMkLst>
        <pc:spChg chg="add mod">
          <ac:chgData name="Piyus Kedia" userId="02ae6dfbcf425881" providerId="LiveId" clId="{5D9E2936-D289-459D-AE35-4B5DFF7EE0AC}" dt="2023-03-09T16:07:53.962" v="9542" actId="1036"/>
          <ac:spMkLst>
            <pc:docMk/>
            <pc:sldMk cId="1107348253" sldId="580"/>
            <ac:spMk id="3" creationId="{610E3BB7-F9A6-D774-22E4-6786A0FE2A0A}"/>
          </ac:spMkLst>
        </pc:spChg>
        <pc:spChg chg="del">
          <ac:chgData name="Piyus Kedia" userId="02ae6dfbcf425881" providerId="LiveId" clId="{5D9E2936-D289-459D-AE35-4B5DFF7EE0AC}" dt="2023-03-09T16:11:38.207" v="9922" actId="478"/>
          <ac:spMkLst>
            <pc:docMk/>
            <pc:sldMk cId="1107348253" sldId="580"/>
            <ac:spMk id="4" creationId="{55D74152-A595-FB4D-57FC-FD8FF94684BB}"/>
          </ac:spMkLst>
        </pc:spChg>
        <pc:spChg chg="mod">
          <ac:chgData name="Piyus Kedia" userId="02ae6dfbcf425881" providerId="LiveId" clId="{5D9E2936-D289-459D-AE35-4B5DFF7EE0AC}" dt="2023-03-09T16:14:57.903" v="10077" actId="207"/>
          <ac:spMkLst>
            <pc:docMk/>
            <pc:sldMk cId="1107348253" sldId="580"/>
            <ac:spMk id="6" creationId="{E9392B19-9CD0-3F0F-D40C-EDD532E9FB04}"/>
          </ac:spMkLst>
        </pc:spChg>
        <pc:spChg chg="add mod">
          <ac:chgData name="Piyus Kedia" userId="02ae6dfbcf425881" providerId="LiveId" clId="{5D9E2936-D289-459D-AE35-4B5DFF7EE0AC}" dt="2023-03-09T16:11:39.079" v="9923"/>
          <ac:spMkLst>
            <pc:docMk/>
            <pc:sldMk cId="1107348253" sldId="580"/>
            <ac:spMk id="13" creationId="{599E9810-2C01-3438-306C-1424592C7077}"/>
          </ac:spMkLst>
        </pc:spChg>
      </pc:sldChg>
      <pc:sldChg chg="modSp add del mod">
        <pc:chgData name="Piyus Kedia" userId="02ae6dfbcf425881" providerId="LiveId" clId="{5D9E2936-D289-459D-AE35-4B5DFF7EE0AC}" dt="2023-03-09T15:01:10.194" v="8694" actId="47"/>
        <pc:sldMkLst>
          <pc:docMk/>
          <pc:sldMk cId="3541079681" sldId="580"/>
        </pc:sldMkLst>
        <pc:spChg chg="mod">
          <ac:chgData name="Piyus Kedia" userId="02ae6dfbcf425881" providerId="LiveId" clId="{5D9E2936-D289-459D-AE35-4B5DFF7EE0AC}" dt="2023-03-09T14:55:14.900" v="8409" actId="1036"/>
          <ac:spMkLst>
            <pc:docMk/>
            <pc:sldMk cId="3541079681" sldId="580"/>
            <ac:spMk id="6" creationId="{9C3A06B9-8BA1-9437-ABEB-8DA9C5E94780}"/>
          </ac:spMkLst>
        </pc:spChg>
      </pc:sldChg>
      <pc:sldChg chg="addSp delSp modSp add mod">
        <pc:chgData name="Piyus Kedia" userId="02ae6dfbcf425881" providerId="LiveId" clId="{5D9E2936-D289-459D-AE35-4B5DFF7EE0AC}" dt="2023-03-09T16:33:35.350" v="11370" actId="207"/>
        <pc:sldMkLst>
          <pc:docMk/>
          <pc:sldMk cId="2219782490" sldId="581"/>
        </pc:sldMkLst>
        <pc:spChg chg="mod">
          <ac:chgData name="Piyus Kedia" userId="02ae6dfbcf425881" providerId="LiveId" clId="{5D9E2936-D289-459D-AE35-4B5DFF7EE0AC}" dt="2023-03-09T16:09:31.014" v="9731" actId="1036"/>
          <ac:spMkLst>
            <pc:docMk/>
            <pc:sldMk cId="2219782490" sldId="581"/>
            <ac:spMk id="3" creationId="{610E3BB7-F9A6-D774-22E4-6786A0FE2A0A}"/>
          </ac:spMkLst>
        </pc:spChg>
        <pc:spChg chg="del">
          <ac:chgData name="Piyus Kedia" userId="02ae6dfbcf425881" providerId="LiveId" clId="{5D9E2936-D289-459D-AE35-4B5DFF7EE0AC}" dt="2023-03-09T16:11:32.108" v="9920" actId="478"/>
          <ac:spMkLst>
            <pc:docMk/>
            <pc:sldMk cId="2219782490" sldId="581"/>
            <ac:spMk id="4" creationId="{55D74152-A595-FB4D-57FC-FD8FF94684BB}"/>
          </ac:spMkLst>
        </pc:spChg>
        <pc:spChg chg="mod">
          <ac:chgData name="Piyus Kedia" userId="02ae6dfbcf425881" providerId="LiveId" clId="{5D9E2936-D289-459D-AE35-4B5DFF7EE0AC}" dt="2023-03-09T16:33:35.350" v="11370" actId="207"/>
          <ac:spMkLst>
            <pc:docMk/>
            <pc:sldMk cId="2219782490" sldId="581"/>
            <ac:spMk id="6" creationId="{E9392B19-9CD0-3F0F-D40C-EDD532E9FB04}"/>
          </ac:spMkLst>
        </pc:spChg>
        <pc:spChg chg="add mod">
          <ac:chgData name="Piyus Kedia" userId="02ae6dfbcf425881" providerId="LiveId" clId="{5D9E2936-D289-459D-AE35-4B5DFF7EE0AC}" dt="2023-03-09T16:11:33.136" v="9921"/>
          <ac:spMkLst>
            <pc:docMk/>
            <pc:sldMk cId="2219782490" sldId="581"/>
            <ac:spMk id="13" creationId="{78950318-71C6-00AD-F3BF-8FF79CB2B84C}"/>
          </ac:spMkLst>
        </pc:spChg>
      </pc:sldChg>
      <pc:sldChg chg="modSp add mod">
        <pc:chgData name="Piyus Kedia" userId="02ae6dfbcf425881" providerId="LiveId" clId="{5D9E2936-D289-459D-AE35-4B5DFF7EE0AC}" dt="2023-03-09T16:33:59.223" v="11373" actId="207"/>
        <pc:sldMkLst>
          <pc:docMk/>
          <pc:sldMk cId="3437453645" sldId="582"/>
        </pc:sldMkLst>
        <pc:spChg chg="mod">
          <ac:chgData name="Piyus Kedia" userId="02ae6dfbcf425881" providerId="LiveId" clId="{5D9E2936-D289-459D-AE35-4B5DFF7EE0AC}" dt="2023-03-09T16:11:15.303" v="9919" actId="20577"/>
          <ac:spMkLst>
            <pc:docMk/>
            <pc:sldMk cId="3437453645" sldId="582"/>
            <ac:spMk id="4" creationId="{55D74152-A595-FB4D-57FC-FD8FF94684BB}"/>
          </ac:spMkLst>
        </pc:spChg>
        <pc:spChg chg="mod">
          <ac:chgData name="Piyus Kedia" userId="02ae6dfbcf425881" providerId="LiveId" clId="{5D9E2936-D289-459D-AE35-4B5DFF7EE0AC}" dt="2023-03-09T16:33:59.223" v="11373" actId="207"/>
          <ac:spMkLst>
            <pc:docMk/>
            <pc:sldMk cId="3437453645" sldId="582"/>
            <ac:spMk id="6" creationId="{E9392B19-9CD0-3F0F-D40C-EDD532E9FB04}"/>
          </ac:spMkLst>
        </pc:spChg>
        <pc:spChg chg="mod">
          <ac:chgData name="Piyus Kedia" userId="02ae6dfbcf425881" providerId="LiveId" clId="{5D9E2936-D289-459D-AE35-4B5DFF7EE0AC}" dt="2023-03-09T16:10:31.663" v="9881" actId="1036"/>
          <ac:spMkLst>
            <pc:docMk/>
            <pc:sldMk cId="3437453645" sldId="582"/>
            <ac:spMk id="12" creationId="{3F3AEF4B-1858-4D0D-AC4F-99CE2069A69A}"/>
          </ac:spMkLst>
        </pc:spChg>
      </pc:sldChg>
      <pc:sldChg chg="modSp add del mod">
        <pc:chgData name="Piyus Kedia" userId="02ae6dfbcf425881" providerId="LiveId" clId="{5D9E2936-D289-459D-AE35-4B5DFF7EE0AC}" dt="2023-03-09T16:34:15.362" v="11375" actId="47"/>
        <pc:sldMkLst>
          <pc:docMk/>
          <pc:sldMk cId="472282568" sldId="583"/>
        </pc:sldMkLst>
        <pc:spChg chg="mod">
          <ac:chgData name="Piyus Kedia" userId="02ae6dfbcf425881" providerId="LiveId" clId="{5D9E2936-D289-459D-AE35-4B5DFF7EE0AC}" dt="2023-03-09T16:13:50.255" v="10071" actId="1036"/>
          <ac:spMkLst>
            <pc:docMk/>
            <pc:sldMk cId="472282568" sldId="583"/>
            <ac:spMk id="3" creationId="{610E3BB7-F9A6-D774-22E4-6786A0FE2A0A}"/>
          </ac:spMkLst>
        </pc:spChg>
        <pc:spChg chg="mod">
          <ac:chgData name="Piyus Kedia" userId="02ae6dfbcf425881" providerId="LiveId" clId="{5D9E2936-D289-459D-AE35-4B5DFF7EE0AC}" dt="2023-03-09T16:15:54.969" v="10080" actId="207"/>
          <ac:spMkLst>
            <pc:docMk/>
            <pc:sldMk cId="472282568" sldId="583"/>
            <ac:spMk id="6" creationId="{E9392B19-9CD0-3F0F-D40C-EDD532E9FB04}"/>
          </ac:spMkLst>
        </pc:spChg>
      </pc:sldChg>
      <pc:sldChg chg="modSp add mod">
        <pc:chgData name="Piyus Kedia" userId="02ae6dfbcf425881" providerId="LiveId" clId="{5D9E2936-D289-459D-AE35-4B5DFF7EE0AC}" dt="2023-03-09T16:16:23.240" v="10083" actId="20577"/>
        <pc:sldMkLst>
          <pc:docMk/>
          <pc:sldMk cId="2916600783" sldId="584"/>
        </pc:sldMkLst>
        <pc:spChg chg="mod">
          <ac:chgData name="Piyus Kedia" userId="02ae6dfbcf425881" providerId="LiveId" clId="{5D9E2936-D289-459D-AE35-4B5DFF7EE0AC}" dt="2023-03-09T16:16:23.240" v="10083" actId="20577"/>
          <ac:spMkLst>
            <pc:docMk/>
            <pc:sldMk cId="2916600783" sldId="584"/>
            <ac:spMk id="2" creationId="{A4E1102D-7766-A7F9-EDCE-B7AEFDB5D73A}"/>
          </ac:spMkLst>
        </pc:spChg>
      </pc:sldChg>
      <pc:sldChg chg="addSp modSp add mod">
        <pc:chgData name="Piyus Kedia" userId="02ae6dfbcf425881" providerId="LiveId" clId="{5D9E2936-D289-459D-AE35-4B5DFF7EE0AC}" dt="2023-03-09T16:18:08.947" v="10230" actId="207"/>
        <pc:sldMkLst>
          <pc:docMk/>
          <pc:sldMk cId="2814966814" sldId="585"/>
        </pc:sldMkLst>
        <pc:spChg chg="add mod">
          <ac:chgData name="Piyus Kedia" userId="02ae6dfbcf425881" providerId="LiveId" clId="{5D9E2936-D289-459D-AE35-4B5DFF7EE0AC}" dt="2023-03-09T16:16:47.009" v="10135" actId="1037"/>
          <ac:spMkLst>
            <pc:docMk/>
            <pc:sldMk cId="2814966814" sldId="585"/>
            <ac:spMk id="4" creationId="{1FE31CC3-5A96-E0A8-9D7A-8AC9EAC96570}"/>
          </ac:spMkLst>
        </pc:spChg>
        <pc:spChg chg="mod">
          <ac:chgData name="Piyus Kedia" userId="02ae6dfbcf425881" providerId="LiveId" clId="{5D9E2936-D289-459D-AE35-4B5DFF7EE0AC}" dt="2023-03-09T16:18:08.947" v="10230" actId="207"/>
          <ac:spMkLst>
            <pc:docMk/>
            <pc:sldMk cId="2814966814" sldId="585"/>
            <ac:spMk id="6" creationId="{E9392B19-9CD0-3F0F-D40C-EDD532E9FB04}"/>
          </ac:spMkLst>
        </pc:spChg>
      </pc:sldChg>
      <pc:sldChg chg="modSp add mod">
        <pc:chgData name="Piyus Kedia" userId="02ae6dfbcf425881" providerId="LiveId" clId="{5D9E2936-D289-459D-AE35-4B5DFF7EE0AC}" dt="2023-03-09T16:18:38.893" v="10363" actId="207"/>
        <pc:sldMkLst>
          <pc:docMk/>
          <pc:sldMk cId="2484360297" sldId="586"/>
        </pc:sldMkLst>
        <pc:spChg chg="mod">
          <ac:chgData name="Piyus Kedia" userId="02ae6dfbcf425881" providerId="LiveId" clId="{5D9E2936-D289-459D-AE35-4B5DFF7EE0AC}" dt="2023-03-09T16:18:30.740" v="10362" actId="1036"/>
          <ac:spMkLst>
            <pc:docMk/>
            <pc:sldMk cId="2484360297" sldId="586"/>
            <ac:spMk id="4" creationId="{1FE31CC3-5A96-E0A8-9D7A-8AC9EAC96570}"/>
          </ac:spMkLst>
        </pc:spChg>
        <pc:spChg chg="mod">
          <ac:chgData name="Piyus Kedia" userId="02ae6dfbcf425881" providerId="LiveId" clId="{5D9E2936-D289-459D-AE35-4B5DFF7EE0AC}" dt="2023-03-09T16:18:38.893" v="10363" actId="207"/>
          <ac:spMkLst>
            <pc:docMk/>
            <pc:sldMk cId="2484360297" sldId="586"/>
            <ac:spMk id="6" creationId="{E9392B19-9CD0-3F0F-D40C-EDD532E9FB04}"/>
          </ac:spMkLst>
        </pc:spChg>
      </pc:sldChg>
      <pc:sldChg chg="modSp add mod">
        <pc:chgData name="Piyus Kedia" userId="02ae6dfbcf425881" providerId="LiveId" clId="{5D9E2936-D289-459D-AE35-4B5DFF7EE0AC}" dt="2023-03-09T16:19:20.837" v="10396" actId="207"/>
        <pc:sldMkLst>
          <pc:docMk/>
          <pc:sldMk cId="2733291070" sldId="587"/>
        </pc:sldMkLst>
        <pc:spChg chg="mod">
          <ac:chgData name="Piyus Kedia" userId="02ae6dfbcf425881" providerId="LiveId" clId="{5D9E2936-D289-459D-AE35-4B5DFF7EE0AC}" dt="2023-03-09T16:19:20.837" v="10396" actId="207"/>
          <ac:spMkLst>
            <pc:docMk/>
            <pc:sldMk cId="2733291070" sldId="587"/>
            <ac:spMk id="6" creationId="{E9392B19-9CD0-3F0F-D40C-EDD532E9FB04}"/>
          </ac:spMkLst>
        </pc:spChg>
      </pc:sldChg>
      <pc:sldChg chg="modSp add mod">
        <pc:chgData name="Piyus Kedia" userId="02ae6dfbcf425881" providerId="LiveId" clId="{5D9E2936-D289-459D-AE35-4B5DFF7EE0AC}" dt="2023-03-09T16:19:46.071" v="10469" actId="207"/>
        <pc:sldMkLst>
          <pc:docMk/>
          <pc:sldMk cId="3232695197" sldId="588"/>
        </pc:sldMkLst>
        <pc:spChg chg="mod">
          <ac:chgData name="Piyus Kedia" userId="02ae6dfbcf425881" providerId="LiveId" clId="{5D9E2936-D289-459D-AE35-4B5DFF7EE0AC}" dt="2023-03-09T16:19:33.909" v="10467" actId="1036"/>
          <ac:spMkLst>
            <pc:docMk/>
            <pc:sldMk cId="3232695197" sldId="588"/>
            <ac:spMk id="3" creationId="{610E3BB7-F9A6-D774-22E4-6786A0FE2A0A}"/>
          </ac:spMkLst>
        </pc:spChg>
        <pc:spChg chg="mod">
          <ac:chgData name="Piyus Kedia" userId="02ae6dfbcf425881" providerId="LiveId" clId="{5D9E2936-D289-459D-AE35-4B5DFF7EE0AC}" dt="2023-03-09T16:19:46.071" v="10469" actId="207"/>
          <ac:spMkLst>
            <pc:docMk/>
            <pc:sldMk cId="3232695197" sldId="588"/>
            <ac:spMk id="6" creationId="{E9392B19-9CD0-3F0F-D40C-EDD532E9FB04}"/>
          </ac:spMkLst>
        </pc:spChg>
      </pc:sldChg>
      <pc:sldChg chg="modSp add mod">
        <pc:chgData name="Piyus Kedia" userId="02ae6dfbcf425881" providerId="LiveId" clId="{5D9E2936-D289-459D-AE35-4B5DFF7EE0AC}" dt="2023-03-09T16:29:17.081" v="11330" actId="207"/>
        <pc:sldMkLst>
          <pc:docMk/>
          <pc:sldMk cId="2313420058" sldId="589"/>
        </pc:sldMkLst>
        <pc:spChg chg="mod">
          <ac:chgData name="Piyus Kedia" userId="02ae6dfbcf425881" providerId="LiveId" clId="{5D9E2936-D289-459D-AE35-4B5DFF7EE0AC}" dt="2023-03-09T16:29:17.081" v="11330" actId="207"/>
          <ac:spMkLst>
            <pc:docMk/>
            <pc:sldMk cId="2313420058" sldId="589"/>
            <ac:spMk id="6" creationId="{E9392B19-9CD0-3F0F-D40C-EDD532E9FB04}"/>
          </ac:spMkLst>
        </pc:spChg>
      </pc:sldChg>
      <pc:sldChg chg="modSp add mod">
        <pc:chgData name="Piyus Kedia" userId="02ae6dfbcf425881" providerId="LiveId" clId="{5D9E2936-D289-459D-AE35-4B5DFF7EE0AC}" dt="2023-03-09T16:28:37.693" v="11329" actId="207"/>
        <pc:sldMkLst>
          <pc:docMk/>
          <pc:sldMk cId="238708767" sldId="590"/>
        </pc:sldMkLst>
        <pc:spChg chg="mod">
          <ac:chgData name="Piyus Kedia" userId="02ae6dfbcf425881" providerId="LiveId" clId="{5D9E2936-D289-459D-AE35-4B5DFF7EE0AC}" dt="2023-03-09T16:21:09.793" v="10644" actId="1036"/>
          <ac:spMkLst>
            <pc:docMk/>
            <pc:sldMk cId="238708767" sldId="590"/>
            <ac:spMk id="4" creationId="{1FE31CC3-5A96-E0A8-9D7A-8AC9EAC96570}"/>
          </ac:spMkLst>
        </pc:spChg>
        <pc:spChg chg="mod">
          <ac:chgData name="Piyus Kedia" userId="02ae6dfbcf425881" providerId="LiveId" clId="{5D9E2936-D289-459D-AE35-4B5DFF7EE0AC}" dt="2023-03-09T16:28:37.693" v="11329" actId="207"/>
          <ac:spMkLst>
            <pc:docMk/>
            <pc:sldMk cId="238708767" sldId="590"/>
            <ac:spMk id="6" creationId="{E9392B19-9CD0-3F0F-D40C-EDD532E9FB04}"/>
          </ac:spMkLst>
        </pc:spChg>
      </pc:sldChg>
      <pc:sldChg chg="modSp add mod">
        <pc:chgData name="Piyus Kedia" userId="02ae6dfbcf425881" providerId="LiveId" clId="{5D9E2936-D289-459D-AE35-4B5DFF7EE0AC}" dt="2023-03-09T16:29:30.889" v="11332" actId="207"/>
        <pc:sldMkLst>
          <pc:docMk/>
          <pc:sldMk cId="2748667973" sldId="591"/>
        </pc:sldMkLst>
        <pc:spChg chg="mod">
          <ac:chgData name="Piyus Kedia" userId="02ae6dfbcf425881" providerId="LiveId" clId="{5D9E2936-D289-459D-AE35-4B5DFF7EE0AC}" dt="2023-03-09T16:29:30.889" v="11332" actId="207"/>
          <ac:spMkLst>
            <pc:docMk/>
            <pc:sldMk cId="2748667973" sldId="591"/>
            <ac:spMk id="6" creationId="{E9392B19-9CD0-3F0F-D40C-EDD532E9FB04}"/>
          </ac:spMkLst>
        </pc:spChg>
      </pc:sldChg>
      <pc:sldChg chg="modSp add mod">
        <pc:chgData name="Piyus Kedia" userId="02ae6dfbcf425881" providerId="LiveId" clId="{5D9E2936-D289-459D-AE35-4B5DFF7EE0AC}" dt="2023-03-09T16:27:28.214" v="11316" actId="207"/>
        <pc:sldMkLst>
          <pc:docMk/>
          <pc:sldMk cId="1219301101" sldId="592"/>
        </pc:sldMkLst>
        <pc:spChg chg="mod">
          <ac:chgData name="Piyus Kedia" userId="02ae6dfbcf425881" providerId="LiveId" clId="{5D9E2936-D289-459D-AE35-4B5DFF7EE0AC}" dt="2023-03-09T16:27:28.214" v="11316" actId="207"/>
          <ac:spMkLst>
            <pc:docMk/>
            <pc:sldMk cId="1219301101" sldId="592"/>
            <ac:spMk id="6" creationId="{E9392B19-9CD0-3F0F-D40C-EDD532E9FB04}"/>
          </ac:spMkLst>
        </pc:spChg>
        <pc:spChg chg="mod">
          <ac:chgData name="Piyus Kedia" userId="02ae6dfbcf425881" providerId="LiveId" clId="{5D9E2936-D289-459D-AE35-4B5DFF7EE0AC}" dt="2023-03-09T16:21:54.510" v="10767" actId="1036"/>
          <ac:spMkLst>
            <pc:docMk/>
            <pc:sldMk cId="1219301101" sldId="592"/>
            <ac:spMk id="12" creationId="{3F3AEF4B-1858-4D0D-AC4F-99CE2069A69A}"/>
          </ac:spMkLst>
        </pc:spChg>
      </pc:sldChg>
      <pc:sldChg chg="modSp add mod">
        <pc:chgData name="Piyus Kedia" userId="02ae6dfbcf425881" providerId="LiveId" clId="{5D9E2936-D289-459D-AE35-4B5DFF7EE0AC}" dt="2023-03-09T16:29:40.944" v="11333" actId="207"/>
        <pc:sldMkLst>
          <pc:docMk/>
          <pc:sldMk cId="3502068483" sldId="593"/>
        </pc:sldMkLst>
        <pc:spChg chg="mod">
          <ac:chgData name="Piyus Kedia" userId="02ae6dfbcf425881" providerId="LiveId" clId="{5D9E2936-D289-459D-AE35-4B5DFF7EE0AC}" dt="2023-03-09T16:29:40.944" v="11333" actId="207"/>
          <ac:spMkLst>
            <pc:docMk/>
            <pc:sldMk cId="3502068483" sldId="593"/>
            <ac:spMk id="6" creationId="{E9392B19-9CD0-3F0F-D40C-EDD532E9FB04}"/>
          </ac:spMkLst>
        </pc:spChg>
      </pc:sldChg>
      <pc:sldChg chg="modSp add mod">
        <pc:chgData name="Piyus Kedia" userId="02ae6dfbcf425881" providerId="LiveId" clId="{5D9E2936-D289-459D-AE35-4B5DFF7EE0AC}" dt="2023-03-09T16:27:39.243" v="11320" actId="20577"/>
        <pc:sldMkLst>
          <pc:docMk/>
          <pc:sldMk cId="359881541" sldId="594"/>
        </pc:sldMkLst>
        <pc:spChg chg="mod">
          <ac:chgData name="Piyus Kedia" userId="02ae6dfbcf425881" providerId="LiveId" clId="{5D9E2936-D289-459D-AE35-4B5DFF7EE0AC}" dt="2023-03-09T16:23:55.445" v="10981" actId="1036"/>
          <ac:spMkLst>
            <pc:docMk/>
            <pc:sldMk cId="359881541" sldId="594"/>
            <ac:spMk id="4" creationId="{1FE31CC3-5A96-E0A8-9D7A-8AC9EAC96570}"/>
          </ac:spMkLst>
        </pc:spChg>
        <pc:spChg chg="mod">
          <ac:chgData name="Piyus Kedia" userId="02ae6dfbcf425881" providerId="LiveId" clId="{5D9E2936-D289-459D-AE35-4B5DFF7EE0AC}" dt="2023-03-09T16:27:39.243" v="11320" actId="20577"/>
          <ac:spMkLst>
            <pc:docMk/>
            <pc:sldMk cId="359881541" sldId="594"/>
            <ac:spMk id="6" creationId="{E9392B19-9CD0-3F0F-D40C-EDD532E9FB04}"/>
          </ac:spMkLst>
        </pc:spChg>
      </pc:sldChg>
      <pc:sldChg chg="modSp add mod">
        <pc:chgData name="Piyus Kedia" userId="02ae6dfbcf425881" providerId="LiveId" clId="{5D9E2936-D289-459D-AE35-4B5DFF7EE0AC}" dt="2023-03-09T16:30:06.319" v="11335" actId="207"/>
        <pc:sldMkLst>
          <pc:docMk/>
          <pc:sldMk cId="4024456528" sldId="595"/>
        </pc:sldMkLst>
        <pc:spChg chg="mod">
          <ac:chgData name="Piyus Kedia" userId="02ae6dfbcf425881" providerId="LiveId" clId="{5D9E2936-D289-459D-AE35-4B5DFF7EE0AC}" dt="2023-03-09T16:30:06.319" v="11335" actId="207"/>
          <ac:spMkLst>
            <pc:docMk/>
            <pc:sldMk cId="4024456528" sldId="595"/>
            <ac:spMk id="6" creationId="{E9392B19-9CD0-3F0F-D40C-EDD532E9FB04}"/>
          </ac:spMkLst>
        </pc:spChg>
      </pc:sldChg>
      <pc:sldChg chg="modSp add mod">
        <pc:chgData name="Piyus Kedia" userId="02ae6dfbcf425881" providerId="LiveId" clId="{5D9E2936-D289-459D-AE35-4B5DFF7EE0AC}" dt="2023-03-09T16:27:49.297" v="11324" actId="20577"/>
        <pc:sldMkLst>
          <pc:docMk/>
          <pc:sldMk cId="316670007" sldId="596"/>
        </pc:sldMkLst>
        <pc:spChg chg="mod">
          <ac:chgData name="Piyus Kedia" userId="02ae6dfbcf425881" providerId="LiveId" clId="{5D9E2936-D289-459D-AE35-4B5DFF7EE0AC}" dt="2023-03-09T16:24:27.410" v="11089" actId="1036"/>
          <ac:spMkLst>
            <pc:docMk/>
            <pc:sldMk cId="316670007" sldId="596"/>
            <ac:spMk id="3" creationId="{610E3BB7-F9A6-D774-22E4-6786A0FE2A0A}"/>
          </ac:spMkLst>
        </pc:spChg>
        <pc:spChg chg="mod">
          <ac:chgData name="Piyus Kedia" userId="02ae6dfbcf425881" providerId="LiveId" clId="{5D9E2936-D289-459D-AE35-4B5DFF7EE0AC}" dt="2023-03-09T16:27:49.297" v="11324" actId="20577"/>
          <ac:spMkLst>
            <pc:docMk/>
            <pc:sldMk cId="316670007" sldId="596"/>
            <ac:spMk id="6" creationId="{E9392B19-9CD0-3F0F-D40C-EDD532E9FB04}"/>
          </ac:spMkLst>
        </pc:spChg>
      </pc:sldChg>
      <pc:sldChg chg="modSp add mod">
        <pc:chgData name="Piyus Kedia" userId="02ae6dfbcf425881" providerId="LiveId" clId="{5D9E2936-D289-459D-AE35-4B5DFF7EE0AC}" dt="2023-03-09T16:30:21.699" v="11336" actId="207"/>
        <pc:sldMkLst>
          <pc:docMk/>
          <pc:sldMk cId="1896840009" sldId="597"/>
        </pc:sldMkLst>
        <pc:spChg chg="mod">
          <ac:chgData name="Piyus Kedia" userId="02ae6dfbcf425881" providerId="LiveId" clId="{5D9E2936-D289-459D-AE35-4B5DFF7EE0AC}" dt="2023-03-09T16:30:21.699" v="11336" actId="207"/>
          <ac:spMkLst>
            <pc:docMk/>
            <pc:sldMk cId="1896840009" sldId="597"/>
            <ac:spMk id="6" creationId="{E9392B19-9CD0-3F0F-D40C-EDD532E9FB04}"/>
          </ac:spMkLst>
        </pc:spChg>
      </pc:sldChg>
      <pc:sldChg chg="modSp add mod">
        <pc:chgData name="Piyus Kedia" userId="02ae6dfbcf425881" providerId="LiveId" clId="{5D9E2936-D289-459D-AE35-4B5DFF7EE0AC}" dt="2023-03-09T16:28:13.465" v="11328" actId="20577"/>
        <pc:sldMkLst>
          <pc:docMk/>
          <pc:sldMk cId="2168999568" sldId="598"/>
        </pc:sldMkLst>
        <pc:spChg chg="mod">
          <ac:chgData name="Piyus Kedia" userId="02ae6dfbcf425881" providerId="LiveId" clId="{5D9E2936-D289-459D-AE35-4B5DFF7EE0AC}" dt="2023-03-09T16:25:32.031" v="11306" actId="1036"/>
          <ac:spMkLst>
            <pc:docMk/>
            <pc:sldMk cId="2168999568" sldId="598"/>
            <ac:spMk id="4" creationId="{1FE31CC3-5A96-E0A8-9D7A-8AC9EAC96570}"/>
          </ac:spMkLst>
        </pc:spChg>
        <pc:spChg chg="mod">
          <ac:chgData name="Piyus Kedia" userId="02ae6dfbcf425881" providerId="LiveId" clId="{5D9E2936-D289-459D-AE35-4B5DFF7EE0AC}" dt="2023-03-09T16:28:13.465" v="11328" actId="20577"/>
          <ac:spMkLst>
            <pc:docMk/>
            <pc:sldMk cId="2168999568" sldId="598"/>
            <ac:spMk id="6" creationId="{E9392B19-9CD0-3F0F-D40C-EDD532E9FB04}"/>
          </ac:spMkLst>
        </pc:spChg>
      </pc:sldChg>
      <pc:sldChg chg="modSp add mod">
        <pc:chgData name="Piyus Kedia" userId="02ae6dfbcf425881" providerId="LiveId" clId="{5D9E2936-D289-459D-AE35-4B5DFF7EE0AC}" dt="2023-03-09T16:33:09.448" v="11369" actId="20577"/>
        <pc:sldMkLst>
          <pc:docMk/>
          <pc:sldMk cId="2345208890" sldId="599"/>
        </pc:sldMkLst>
        <pc:spChg chg="mod">
          <ac:chgData name="Piyus Kedia" userId="02ae6dfbcf425881" providerId="LiveId" clId="{5D9E2936-D289-459D-AE35-4B5DFF7EE0AC}" dt="2023-03-09T16:33:09.448" v="11369" actId="20577"/>
          <ac:spMkLst>
            <pc:docMk/>
            <pc:sldMk cId="2345208890" sldId="599"/>
            <ac:spMk id="6" creationId="{E9392B19-9CD0-3F0F-D40C-EDD532E9FB04}"/>
          </ac:spMkLst>
        </pc:spChg>
      </pc:sldChg>
      <pc:sldChg chg="modSp add mod">
        <pc:chgData name="Piyus Kedia" userId="02ae6dfbcf425881" providerId="LiveId" clId="{5D9E2936-D289-459D-AE35-4B5DFF7EE0AC}" dt="2023-03-09T16:33:48.840" v="11372" actId="20577"/>
        <pc:sldMkLst>
          <pc:docMk/>
          <pc:sldMk cId="1859143735" sldId="600"/>
        </pc:sldMkLst>
        <pc:spChg chg="mod">
          <ac:chgData name="Piyus Kedia" userId="02ae6dfbcf425881" providerId="LiveId" clId="{5D9E2936-D289-459D-AE35-4B5DFF7EE0AC}" dt="2023-03-09T16:33:48.840" v="11372" actId="20577"/>
          <ac:spMkLst>
            <pc:docMk/>
            <pc:sldMk cId="1859143735" sldId="600"/>
            <ac:spMk id="6" creationId="{E9392B19-9CD0-3F0F-D40C-EDD532E9FB04}"/>
          </ac:spMkLst>
        </pc:spChg>
      </pc:sldChg>
      <pc:sldChg chg="modSp add mod">
        <pc:chgData name="Piyus Kedia" userId="02ae6dfbcf425881" providerId="LiveId" clId="{5D9E2936-D289-459D-AE35-4B5DFF7EE0AC}" dt="2023-03-09T16:34:07.127" v="11374" actId="207"/>
        <pc:sldMkLst>
          <pc:docMk/>
          <pc:sldMk cId="4059368754" sldId="601"/>
        </pc:sldMkLst>
        <pc:spChg chg="mod">
          <ac:chgData name="Piyus Kedia" userId="02ae6dfbcf425881" providerId="LiveId" clId="{5D9E2936-D289-459D-AE35-4B5DFF7EE0AC}" dt="2023-03-09T16:34:07.127" v="11374" actId="207"/>
          <ac:spMkLst>
            <pc:docMk/>
            <pc:sldMk cId="4059368754" sldId="601"/>
            <ac:spMk id="6" creationId="{E9392B19-9CD0-3F0F-D40C-EDD532E9FB04}"/>
          </ac:spMkLst>
        </pc:spChg>
      </pc:sldChg>
      <pc:sldChg chg="modSp new mod">
        <pc:chgData name="Piyus Kedia" userId="02ae6dfbcf425881" providerId="LiveId" clId="{5D9E2936-D289-459D-AE35-4B5DFF7EE0AC}" dt="2023-03-09T16:35:52.734" v="11394" actId="20577"/>
        <pc:sldMkLst>
          <pc:docMk/>
          <pc:sldMk cId="2457405560" sldId="602"/>
        </pc:sldMkLst>
        <pc:spChg chg="mod">
          <ac:chgData name="Piyus Kedia" userId="02ae6dfbcf425881" providerId="LiveId" clId="{5D9E2936-D289-459D-AE35-4B5DFF7EE0AC}" dt="2023-03-09T16:35:52.734" v="11394" actId="20577"/>
          <ac:spMkLst>
            <pc:docMk/>
            <pc:sldMk cId="2457405560" sldId="602"/>
            <ac:spMk id="2" creationId="{4E54C58C-1378-585E-0C97-563C7B35ACA1}"/>
          </ac:spMkLst>
        </pc:spChg>
      </pc:sldChg>
      <pc:sldChg chg="delSp modSp add mod">
        <pc:chgData name="Piyus Kedia" userId="02ae6dfbcf425881" providerId="LiveId" clId="{5D9E2936-D289-459D-AE35-4B5DFF7EE0AC}" dt="2023-03-09T16:38:09.665" v="11513" actId="478"/>
        <pc:sldMkLst>
          <pc:docMk/>
          <pc:sldMk cId="4109783383" sldId="603"/>
        </pc:sldMkLst>
        <pc:spChg chg="del">
          <ac:chgData name="Piyus Kedia" userId="02ae6dfbcf425881" providerId="LiveId" clId="{5D9E2936-D289-459D-AE35-4B5DFF7EE0AC}" dt="2023-03-09T16:38:07.450" v="11512" actId="478"/>
          <ac:spMkLst>
            <pc:docMk/>
            <pc:sldMk cId="4109783383" sldId="603"/>
            <ac:spMk id="3" creationId="{610E3BB7-F9A6-D774-22E4-6786A0FE2A0A}"/>
          </ac:spMkLst>
        </pc:spChg>
        <pc:spChg chg="del">
          <ac:chgData name="Piyus Kedia" userId="02ae6dfbcf425881" providerId="LiveId" clId="{5D9E2936-D289-459D-AE35-4B5DFF7EE0AC}" dt="2023-03-09T16:38:09.665" v="11513" actId="478"/>
          <ac:spMkLst>
            <pc:docMk/>
            <pc:sldMk cId="4109783383" sldId="603"/>
            <ac:spMk id="4" creationId="{1FE31CC3-5A96-E0A8-9D7A-8AC9EAC96570}"/>
          </ac:spMkLst>
        </pc:spChg>
        <pc:spChg chg="mod">
          <ac:chgData name="Piyus Kedia" userId="02ae6dfbcf425881" providerId="LiveId" clId="{5D9E2936-D289-459D-AE35-4B5DFF7EE0AC}" dt="2023-03-09T16:37:45.708" v="11510" actId="20577"/>
          <ac:spMkLst>
            <pc:docMk/>
            <pc:sldMk cId="4109783383" sldId="603"/>
            <ac:spMk id="6" creationId="{E9392B19-9CD0-3F0F-D40C-EDD532E9FB04}"/>
          </ac:spMkLst>
        </pc:spChg>
        <pc:spChg chg="del">
          <ac:chgData name="Piyus Kedia" userId="02ae6dfbcf425881" providerId="LiveId" clId="{5D9E2936-D289-459D-AE35-4B5DFF7EE0AC}" dt="2023-03-09T16:38:04.457" v="11511" actId="478"/>
          <ac:spMkLst>
            <pc:docMk/>
            <pc:sldMk cId="4109783383" sldId="603"/>
            <ac:spMk id="12" creationId="{3F3AEF4B-1858-4D0D-AC4F-99CE2069A69A}"/>
          </ac:spMkLst>
        </pc:spChg>
      </pc:sldChg>
      <pc:sldChg chg="delSp modSp add mod">
        <pc:chgData name="Piyus Kedia" userId="02ae6dfbcf425881" providerId="LiveId" clId="{5D9E2936-D289-459D-AE35-4B5DFF7EE0AC}" dt="2023-03-09T16:38:39.892" v="11575" actId="478"/>
        <pc:sldMkLst>
          <pc:docMk/>
          <pc:sldMk cId="2942718852" sldId="604"/>
        </pc:sldMkLst>
        <pc:spChg chg="del">
          <ac:chgData name="Piyus Kedia" userId="02ae6dfbcf425881" providerId="LiveId" clId="{5D9E2936-D289-459D-AE35-4B5DFF7EE0AC}" dt="2023-03-09T16:38:39.892" v="11575" actId="478"/>
          <ac:spMkLst>
            <pc:docMk/>
            <pc:sldMk cId="2942718852" sldId="604"/>
            <ac:spMk id="3" creationId="{610E3BB7-F9A6-D774-22E4-6786A0FE2A0A}"/>
          </ac:spMkLst>
        </pc:spChg>
        <pc:spChg chg="mod">
          <ac:chgData name="Piyus Kedia" userId="02ae6dfbcf425881" providerId="LiveId" clId="{5D9E2936-D289-459D-AE35-4B5DFF7EE0AC}" dt="2023-03-09T16:38:33.827" v="11573" actId="20577"/>
          <ac:spMkLst>
            <pc:docMk/>
            <pc:sldMk cId="2942718852" sldId="604"/>
            <ac:spMk id="6" creationId="{E9392B19-9CD0-3F0F-D40C-EDD532E9FB04}"/>
          </ac:spMkLst>
        </pc:spChg>
        <pc:spChg chg="del">
          <ac:chgData name="Piyus Kedia" userId="02ae6dfbcf425881" providerId="LiveId" clId="{5D9E2936-D289-459D-AE35-4B5DFF7EE0AC}" dt="2023-03-09T16:38:36.840" v="11574" actId="478"/>
          <ac:spMkLst>
            <pc:docMk/>
            <pc:sldMk cId="2942718852" sldId="604"/>
            <ac:spMk id="12" creationId="{3F3AEF4B-1858-4D0D-AC4F-99CE2069A69A}"/>
          </ac:spMkLst>
        </pc:spChg>
      </pc:sldChg>
      <pc:sldChg chg="modSp add del mod">
        <pc:chgData name="Piyus Kedia" userId="02ae6dfbcf425881" providerId="LiveId" clId="{5D9E2936-D289-459D-AE35-4B5DFF7EE0AC}" dt="2023-03-09T16:46:27.560" v="12303" actId="47"/>
        <pc:sldMkLst>
          <pc:docMk/>
          <pc:sldMk cId="4216731685" sldId="605"/>
        </pc:sldMkLst>
        <pc:spChg chg="mod">
          <ac:chgData name="Piyus Kedia" userId="02ae6dfbcf425881" providerId="LiveId" clId="{5D9E2936-D289-459D-AE35-4B5DFF7EE0AC}" dt="2023-03-09T16:41:03.569" v="11627" actId="20577"/>
          <ac:spMkLst>
            <pc:docMk/>
            <pc:sldMk cId="4216731685" sldId="605"/>
            <ac:spMk id="5" creationId="{9FC9901C-6B84-44F0-9B3F-128434BEB3A8}"/>
          </ac:spMkLst>
        </pc:spChg>
      </pc:sldChg>
      <pc:sldChg chg="addSp modSp add mod">
        <pc:chgData name="Piyus Kedia" userId="02ae6dfbcf425881" providerId="LiveId" clId="{5D9E2936-D289-459D-AE35-4B5DFF7EE0AC}" dt="2023-03-10T05:23:38.134" v="14361"/>
        <pc:sldMkLst>
          <pc:docMk/>
          <pc:sldMk cId="2822844952" sldId="606"/>
        </pc:sldMkLst>
        <pc:spChg chg="add mod">
          <ac:chgData name="Piyus Kedia" userId="02ae6dfbcf425881" providerId="LiveId" clId="{5D9E2936-D289-459D-AE35-4B5DFF7EE0AC}" dt="2023-03-09T16:42:07.883" v="11891" actId="1037"/>
          <ac:spMkLst>
            <pc:docMk/>
            <pc:sldMk cId="2822844952" sldId="606"/>
            <ac:spMk id="3" creationId="{EC864EB8-50D3-69CF-6949-7854D99CF9C2}"/>
          </ac:spMkLst>
        </pc:spChg>
        <pc:spChg chg="mod">
          <ac:chgData name="Piyus Kedia" userId="02ae6dfbcf425881" providerId="LiveId" clId="{5D9E2936-D289-459D-AE35-4B5DFF7EE0AC}" dt="2023-03-10T00:59:58.866" v="12569" actId="207"/>
          <ac:spMkLst>
            <pc:docMk/>
            <pc:sldMk cId="2822844952" sldId="606"/>
            <ac:spMk id="5" creationId="{9FC9901C-6B84-44F0-9B3F-128434BEB3A8}"/>
          </ac:spMkLst>
        </pc:spChg>
        <pc:spChg chg="add mod">
          <ac:chgData name="Piyus Kedia" userId="02ae6dfbcf425881" providerId="LiveId" clId="{5D9E2936-D289-459D-AE35-4B5DFF7EE0AC}" dt="2023-03-09T16:43:26.160" v="12281" actId="1037"/>
          <ac:spMkLst>
            <pc:docMk/>
            <pc:sldMk cId="2822844952" sldId="606"/>
            <ac:spMk id="6" creationId="{D072ED94-36EC-F0D5-B2DE-FB6818366A4B}"/>
          </ac:spMkLst>
        </pc:spChg>
        <pc:spChg chg="add mod">
          <ac:chgData name="Piyus Kedia" userId="02ae6dfbcf425881" providerId="LiveId" clId="{5D9E2936-D289-459D-AE35-4B5DFF7EE0AC}" dt="2023-03-09T16:42:14.420" v="11929" actId="20577"/>
          <ac:spMkLst>
            <pc:docMk/>
            <pc:sldMk cId="2822844952" sldId="606"/>
            <ac:spMk id="7" creationId="{3B54C761-9AD7-DE7B-B156-152BCE68D1E2}"/>
          </ac:spMkLst>
        </pc:spChg>
        <pc:spChg chg="add mod">
          <ac:chgData name="Piyus Kedia" userId="02ae6dfbcf425881" providerId="LiveId" clId="{5D9E2936-D289-459D-AE35-4B5DFF7EE0AC}" dt="2023-03-09T16:42:23.498" v="11989" actId="20577"/>
          <ac:spMkLst>
            <pc:docMk/>
            <pc:sldMk cId="2822844952" sldId="606"/>
            <ac:spMk id="8" creationId="{0149FDB7-9F18-EEC5-5564-2AEE734B58B4}"/>
          </ac:spMkLst>
        </pc:spChg>
        <pc:spChg chg="add mod">
          <ac:chgData name="Piyus Kedia" userId="02ae6dfbcf425881" providerId="LiveId" clId="{5D9E2936-D289-459D-AE35-4B5DFF7EE0AC}" dt="2023-03-09T16:42:30.518" v="12023" actId="20577"/>
          <ac:spMkLst>
            <pc:docMk/>
            <pc:sldMk cId="2822844952" sldId="606"/>
            <ac:spMk id="9" creationId="{B1C03687-FEE4-3349-2526-86836239474C}"/>
          </ac:spMkLst>
        </pc:spChg>
        <pc:spChg chg="add mod">
          <ac:chgData name="Piyus Kedia" userId="02ae6dfbcf425881" providerId="LiveId" clId="{5D9E2936-D289-459D-AE35-4B5DFF7EE0AC}" dt="2023-03-09T16:42:37.942" v="12067" actId="20577"/>
          <ac:spMkLst>
            <pc:docMk/>
            <pc:sldMk cId="2822844952" sldId="606"/>
            <ac:spMk id="10" creationId="{29266954-D8B7-3C88-776C-049E99BA90C4}"/>
          </ac:spMkLst>
        </pc:spChg>
        <pc:spChg chg="add mod">
          <ac:chgData name="Piyus Kedia" userId="02ae6dfbcf425881" providerId="LiveId" clId="{5D9E2936-D289-459D-AE35-4B5DFF7EE0AC}" dt="2023-03-09T16:42:46.320" v="12106" actId="1036"/>
          <ac:spMkLst>
            <pc:docMk/>
            <pc:sldMk cId="2822844952" sldId="606"/>
            <ac:spMk id="11" creationId="{34DA50EA-763A-D592-94C3-15F74B173113}"/>
          </ac:spMkLst>
        </pc:spChg>
        <pc:spChg chg="add mod">
          <ac:chgData name="Piyus Kedia" userId="02ae6dfbcf425881" providerId="LiveId" clId="{5D9E2936-D289-459D-AE35-4B5DFF7EE0AC}" dt="2023-03-09T16:42:53.271" v="12146" actId="20577"/>
          <ac:spMkLst>
            <pc:docMk/>
            <pc:sldMk cId="2822844952" sldId="606"/>
            <ac:spMk id="12" creationId="{C6950302-A777-9AF6-5C8A-CA615042231D}"/>
          </ac:spMkLst>
        </pc:spChg>
        <pc:spChg chg="add mod">
          <ac:chgData name="Piyus Kedia" userId="02ae6dfbcf425881" providerId="LiveId" clId="{5D9E2936-D289-459D-AE35-4B5DFF7EE0AC}" dt="2023-03-09T16:43:00.386" v="12181" actId="20577"/>
          <ac:spMkLst>
            <pc:docMk/>
            <pc:sldMk cId="2822844952" sldId="606"/>
            <ac:spMk id="13" creationId="{EEBEDAA6-AD1D-5CD3-16D6-23B5F015794F}"/>
          </ac:spMkLst>
        </pc:spChg>
        <pc:spChg chg="add mod">
          <ac:chgData name="Piyus Kedia" userId="02ae6dfbcf425881" providerId="LiveId" clId="{5D9E2936-D289-459D-AE35-4B5DFF7EE0AC}" dt="2023-03-09T16:43:09.299" v="12225" actId="1038"/>
          <ac:spMkLst>
            <pc:docMk/>
            <pc:sldMk cId="2822844952" sldId="606"/>
            <ac:spMk id="14" creationId="{00050568-11A1-A6C0-C2A4-FC90DDDBE76A}"/>
          </ac:spMkLst>
        </pc:spChg>
        <pc:spChg chg="add mod">
          <ac:chgData name="Piyus Kedia" userId="02ae6dfbcf425881" providerId="LiveId" clId="{5D9E2936-D289-459D-AE35-4B5DFF7EE0AC}" dt="2023-03-09T16:43:18.953" v="12270" actId="1035"/>
          <ac:spMkLst>
            <pc:docMk/>
            <pc:sldMk cId="2822844952" sldId="606"/>
            <ac:spMk id="15" creationId="{CF5F37D9-1027-D5F3-2753-C48011DDE108}"/>
          </ac:spMkLst>
        </pc:spChg>
        <pc:inkChg chg="add">
          <ac:chgData name="Piyus Kedia" userId="02ae6dfbcf425881" providerId="LiveId" clId="{5D9E2936-D289-459D-AE35-4B5DFF7EE0AC}" dt="2023-03-10T05:23:38.134" v="14361"/>
          <ac:inkMkLst>
            <pc:docMk/>
            <pc:sldMk cId="2822844952" sldId="606"/>
            <ac:inkMk id="16" creationId="{9D7A3D51-B278-3B54-A276-5FD1F86E4735}"/>
          </ac:inkMkLst>
        </pc:inkChg>
      </pc:sldChg>
      <pc:sldChg chg="modSp add mod">
        <pc:chgData name="Piyus Kedia" userId="02ae6dfbcf425881" providerId="LiveId" clId="{5D9E2936-D289-459D-AE35-4B5DFF7EE0AC}" dt="2023-03-09T16:44:08.432" v="12283" actId="207"/>
        <pc:sldMkLst>
          <pc:docMk/>
          <pc:sldMk cId="1937110183" sldId="607"/>
        </pc:sldMkLst>
        <pc:graphicFrameChg chg="modGraphic">
          <ac:chgData name="Piyus Kedia" userId="02ae6dfbcf425881" providerId="LiveId" clId="{5D9E2936-D289-459D-AE35-4B5DFF7EE0AC}" dt="2023-03-09T16:44:08.432" v="12283" actId="207"/>
          <ac:graphicFrameMkLst>
            <pc:docMk/>
            <pc:sldMk cId="1937110183" sldId="607"/>
            <ac:graphicFrameMk id="4" creationId="{3C57186A-3593-4C1F-8343-9AFA4FEFC3DF}"/>
          </ac:graphicFrameMkLst>
        </pc:graphicFrameChg>
      </pc:sldChg>
      <pc:sldChg chg="modSp add mod">
        <pc:chgData name="Piyus Kedia" userId="02ae6dfbcf425881" providerId="LiveId" clId="{5D9E2936-D289-459D-AE35-4B5DFF7EE0AC}" dt="2023-03-09T16:44:30.389" v="12285" actId="207"/>
        <pc:sldMkLst>
          <pc:docMk/>
          <pc:sldMk cId="2698140540" sldId="608"/>
        </pc:sldMkLst>
        <pc:graphicFrameChg chg="modGraphic">
          <ac:chgData name="Piyus Kedia" userId="02ae6dfbcf425881" providerId="LiveId" clId="{5D9E2936-D289-459D-AE35-4B5DFF7EE0AC}" dt="2023-03-09T16:44:30.389" v="12285" actId="207"/>
          <ac:graphicFrameMkLst>
            <pc:docMk/>
            <pc:sldMk cId="2698140540" sldId="608"/>
            <ac:graphicFrameMk id="4" creationId="{3C57186A-3593-4C1F-8343-9AFA4FEFC3DF}"/>
          </ac:graphicFrameMkLst>
        </pc:graphicFrameChg>
      </pc:sldChg>
      <pc:sldChg chg="modSp add mod">
        <pc:chgData name="Piyus Kedia" userId="02ae6dfbcf425881" providerId="LiveId" clId="{5D9E2936-D289-459D-AE35-4B5DFF7EE0AC}" dt="2023-03-09T16:44:47.273" v="12287" actId="207"/>
        <pc:sldMkLst>
          <pc:docMk/>
          <pc:sldMk cId="2665953375" sldId="609"/>
        </pc:sldMkLst>
        <pc:graphicFrameChg chg="modGraphic">
          <ac:chgData name="Piyus Kedia" userId="02ae6dfbcf425881" providerId="LiveId" clId="{5D9E2936-D289-459D-AE35-4B5DFF7EE0AC}" dt="2023-03-09T16:44:47.273" v="12287" actId="207"/>
          <ac:graphicFrameMkLst>
            <pc:docMk/>
            <pc:sldMk cId="2665953375" sldId="609"/>
            <ac:graphicFrameMk id="4" creationId="{3C57186A-3593-4C1F-8343-9AFA4FEFC3DF}"/>
          </ac:graphicFrameMkLst>
        </pc:graphicFrameChg>
      </pc:sldChg>
      <pc:sldChg chg="modSp add mod">
        <pc:chgData name="Piyus Kedia" userId="02ae6dfbcf425881" providerId="LiveId" clId="{5D9E2936-D289-459D-AE35-4B5DFF7EE0AC}" dt="2023-03-09T16:44:58.064" v="12289" actId="207"/>
        <pc:sldMkLst>
          <pc:docMk/>
          <pc:sldMk cId="1856840660" sldId="610"/>
        </pc:sldMkLst>
        <pc:graphicFrameChg chg="modGraphic">
          <ac:chgData name="Piyus Kedia" userId="02ae6dfbcf425881" providerId="LiveId" clId="{5D9E2936-D289-459D-AE35-4B5DFF7EE0AC}" dt="2023-03-09T16:44:58.064" v="12289" actId="207"/>
          <ac:graphicFrameMkLst>
            <pc:docMk/>
            <pc:sldMk cId="1856840660" sldId="610"/>
            <ac:graphicFrameMk id="4" creationId="{3C57186A-3593-4C1F-8343-9AFA4FEFC3DF}"/>
          </ac:graphicFrameMkLst>
        </pc:graphicFrameChg>
      </pc:sldChg>
      <pc:sldChg chg="addSp modSp add mod">
        <pc:chgData name="Piyus Kedia" userId="02ae6dfbcf425881" providerId="LiveId" clId="{5D9E2936-D289-459D-AE35-4B5DFF7EE0AC}" dt="2023-03-10T05:23:38.134" v="14361"/>
        <pc:sldMkLst>
          <pc:docMk/>
          <pc:sldMk cId="55311415" sldId="611"/>
        </pc:sldMkLst>
        <pc:spChg chg="mod">
          <ac:chgData name="Piyus Kedia" userId="02ae6dfbcf425881" providerId="LiveId" clId="{5D9E2936-D289-459D-AE35-4B5DFF7EE0AC}" dt="2023-03-10T00:59:47.836" v="12568" actId="207"/>
          <ac:spMkLst>
            <pc:docMk/>
            <pc:sldMk cId="55311415" sldId="611"/>
            <ac:spMk id="5" creationId="{9FC9901C-6B84-44F0-9B3F-128434BEB3A8}"/>
          </ac:spMkLst>
        </pc:spChg>
        <pc:inkChg chg="add">
          <ac:chgData name="Piyus Kedia" userId="02ae6dfbcf425881" providerId="LiveId" clId="{5D9E2936-D289-459D-AE35-4B5DFF7EE0AC}" dt="2023-03-10T05:23:38.134" v="14361"/>
          <ac:inkMkLst>
            <pc:docMk/>
            <pc:sldMk cId="55311415" sldId="611"/>
            <ac:inkMk id="16" creationId="{9B552DC9-75CE-5378-5BA3-48ADAA63FF91}"/>
          </ac:inkMkLst>
        </pc:inkChg>
      </pc:sldChg>
      <pc:sldChg chg="modSp add mod">
        <pc:chgData name="Piyus Kedia" userId="02ae6dfbcf425881" providerId="LiveId" clId="{5D9E2936-D289-459D-AE35-4B5DFF7EE0AC}" dt="2023-03-09T16:45:31.718" v="12296" actId="207"/>
        <pc:sldMkLst>
          <pc:docMk/>
          <pc:sldMk cId="487678197" sldId="612"/>
        </pc:sldMkLst>
        <pc:graphicFrameChg chg="modGraphic">
          <ac:chgData name="Piyus Kedia" userId="02ae6dfbcf425881" providerId="LiveId" clId="{5D9E2936-D289-459D-AE35-4B5DFF7EE0AC}" dt="2023-03-09T16:45:31.718" v="12296" actId="207"/>
          <ac:graphicFrameMkLst>
            <pc:docMk/>
            <pc:sldMk cId="487678197" sldId="612"/>
            <ac:graphicFrameMk id="4" creationId="{3C57186A-3593-4C1F-8343-9AFA4FEFC3DF}"/>
          </ac:graphicFrameMkLst>
        </pc:graphicFrameChg>
      </pc:sldChg>
      <pc:sldChg chg="modSp add mod">
        <pc:chgData name="Piyus Kedia" userId="02ae6dfbcf425881" providerId="LiveId" clId="{5D9E2936-D289-459D-AE35-4B5DFF7EE0AC}" dt="2023-03-09T16:45:42.901" v="12298" actId="207"/>
        <pc:sldMkLst>
          <pc:docMk/>
          <pc:sldMk cId="3473759193" sldId="613"/>
        </pc:sldMkLst>
        <pc:graphicFrameChg chg="modGraphic">
          <ac:chgData name="Piyus Kedia" userId="02ae6dfbcf425881" providerId="LiveId" clId="{5D9E2936-D289-459D-AE35-4B5DFF7EE0AC}" dt="2023-03-09T16:45:42.901" v="12298" actId="207"/>
          <ac:graphicFrameMkLst>
            <pc:docMk/>
            <pc:sldMk cId="3473759193" sldId="613"/>
            <ac:graphicFrameMk id="4" creationId="{3C57186A-3593-4C1F-8343-9AFA4FEFC3DF}"/>
          </ac:graphicFrameMkLst>
        </pc:graphicFrameChg>
      </pc:sldChg>
      <pc:sldChg chg="modSp add mod">
        <pc:chgData name="Piyus Kedia" userId="02ae6dfbcf425881" providerId="LiveId" clId="{5D9E2936-D289-459D-AE35-4B5DFF7EE0AC}" dt="2023-03-09T16:45:53.373" v="12300" actId="207"/>
        <pc:sldMkLst>
          <pc:docMk/>
          <pc:sldMk cId="644880713" sldId="614"/>
        </pc:sldMkLst>
        <pc:graphicFrameChg chg="modGraphic">
          <ac:chgData name="Piyus Kedia" userId="02ae6dfbcf425881" providerId="LiveId" clId="{5D9E2936-D289-459D-AE35-4B5DFF7EE0AC}" dt="2023-03-09T16:45:53.373" v="12300" actId="207"/>
          <ac:graphicFrameMkLst>
            <pc:docMk/>
            <pc:sldMk cId="644880713" sldId="614"/>
            <ac:graphicFrameMk id="4" creationId="{3C57186A-3593-4C1F-8343-9AFA4FEFC3DF}"/>
          </ac:graphicFrameMkLst>
        </pc:graphicFrameChg>
      </pc:sldChg>
      <pc:sldChg chg="modSp add mod">
        <pc:chgData name="Piyus Kedia" userId="02ae6dfbcf425881" providerId="LiveId" clId="{5D9E2936-D289-459D-AE35-4B5DFF7EE0AC}" dt="2023-03-09T16:46:00.432" v="12302" actId="207"/>
        <pc:sldMkLst>
          <pc:docMk/>
          <pc:sldMk cId="757379212" sldId="615"/>
        </pc:sldMkLst>
        <pc:graphicFrameChg chg="modGraphic">
          <ac:chgData name="Piyus Kedia" userId="02ae6dfbcf425881" providerId="LiveId" clId="{5D9E2936-D289-459D-AE35-4B5DFF7EE0AC}" dt="2023-03-09T16:46:00.432" v="12302" actId="207"/>
          <ac:graphicFrameMkLst>
            <pc:docMk/>
            <pc:sldMk cId="757379212" sldId="615"/>
            <ac:graphicFrameMk id="4" creationId="{3C57186A-3593-4C1F-8343-9AFA4FEFC3DF}"/>
          </ac:graphicFrameMkLst>
        </pc:graphicFrameChg>
      </pc:sldChg>
      <pc:sldChg chg="add">
        <pc:chgData name="Piyus Kedia" userId="02ae6dfbcf425881" providerId="LiveId" clId="{5D9E2936-D289-459D-AE35-4B5DFF7EE0AC}" dt="2023-03-09T16:46:47.378" v="12305"/>
        <pc:sldMkLst>
          <pc:docMk/>
          <pc:sldMk cId="3442641019" sldId="616"/>
        </pc:sldMkLst>
      </pc:sldChg>
      <pc:sldChg chg="add">
        <pc:chgData name="Piyus Kedia" userId="02ae6dfbcf425881" providerId="LiveId" clId="{5D9E2936-D289-459D-AE35-4B5DFF7EE0AC}" dt="2023-03-09T16:46:58.298" v="12306"/>
        <pc:sldMkLst>
          <pc:docMk/>
          <pc:sldMk cId="601709074" sldId="617"/>
        </pc:sldMkLst>
      </pc:sldChg>
      <pc:sldChg chg="addSp delSp modSp new mod">
        <pc:chgData name="Piyus Kedia" userId="02ae6dfbcf425881" providerId="LiveId" clId="{5D9E2936-D289-459D-AE35-4B5DFF7EE0AC}" dt="2023-03-10T01:05:23.788" v="12675" actId="20577"/>
        <pc:sldMkLst>
          <pc:docMk/>
          <pc:sldMk cId="785690643" sldId="618"/>
        </pc:sldMkLst>
        <pc:spChg chg="mod">
          <ac:chgData name="Piyus Kedia" userId="02ae6dfbcf425881" providerId="LiveId" clId="{5D9E2936-D289-459D-AE35-4B5DFF7EE0AC}" dt="2023-03-09T16:47:25.661" v="12328" actId="20577"/>
          <ac:spMkLst>
            <pc:docMk/>
            <pc:sldMk cId="785690643" sldId="618"/>
            <ac:spMk id="2" creationId="{0FB3B31B-D60E-F264-22DB-2C59745095B1}"/>
          </ac:spMkLst>
        </pc:spChg>
        <pc:spChg chg="del">
          <ac:chgData name="Piyus Kedia" userId="02ae6dfbcf425881" providerId="LiveId" clId="{5D9E2936-D289-459D-AE35-4B5DFF7EE0AC}" dt="2023-03-09T16:47:50.342" v="12329" actId="478"/>
          <ac:spMkLst>
            <pc:docMk/>
            <pc:sldMk cId="785690643" sldId="618"/>
            <ac:spMk id="3" creationId="{2ED4DF9A-6670-2C15-4384-0BF47ECB84C1}"/>
          </ac:spMkLst>
        </pc:spChg>
        <pc:spChg chg="add mod">
          <ac:chgData name="Piyus Kedia" userId="02ae6dfbcf425881" providerId="LiveId" clId="{5D9E2936-D289-459D-AE35-4B5DFF7EE0AC}" dt="2023-03-10T01:05:23.788" v="12675" actId="20577"/>
          <ac:spMkLst>
            <pc:docMk/>
            <pc:sldMk cId="785690643" sldId="618"/>
            <ac:spMk id="6" creationId="{23758658-DBC9-CE6B-D66C-346B3CB8E1DE}"/>
          </ac:spMkLst>
        </pc:spChg>
        <pc:graphicFrameChg chg="add mod modGraphic">
          <ac:chgData name="Piyus Kedia" userId="02ae6dfbcf425881" providerId="LiveId" clId="{5D9E2936-D289-459D-AE35-4B5DFF7EE0AC}" dt="2023-03-09T16:48:38.016" v="12405" actId="20577"/>
          <ac:graphicFrameMkLst>
            <pc:docMk/>
            <pc:sldMk cId="785690643" sldId="618"/>
            <ac:graphicFrameMk id="4" creationId="{DB27D386-D7B1-C02A-F145-6A0D41C86731}"/>
          </ac:graphicFrameMkLst>
        </pc:graphicFrameChg>
        <pc:graphicFrameChg chg="add mod modGraphic">
          <ac:chgData name="Piyus Kedia" userId="02ae6dfbcf425881" providerId="LiveId" clId="{5D9E2936-D289-459D-AE35-4B5DFF7EE0AC}" dt="2023-03-09T16:49:03.314" v="12419" actId="20577"/>
          <ac:graphicFrameMkLst>
            <pc:docMk/>
            <pc:sldMk cId="785690643" sldId="618"/>
            <ac:graphicFrameMk id="5" creationId="{10A2B364-B85C-2236-04A1-2186660126BA}"/>
          </ac:graphicFrameMkLst>
        </pc:graphicFrameChg>
      </pc:sldChg>
      <pc:sldChg chg="delSp modSp add mod">
        <pc:chgData name="Piyus Kedia" userId="02ae6dfbcf425881" providerId="LiveId" clId="{5D9E2936-D289-459D-AE35-4B5DFF7EE0AC}" dt="2023-03-09T16:52:03.038" v="12462" actId="478"/>
        <pc:sldMkLst>
          <pc:docMk/>
          <pc:sldMk cId="4156321322" sldId="619"/>
        </pc:sldMkLst>
        <pc:spChg chg="mod">
          <ac:chgData name="Piyus Kedia" userId="02ae6dfbcf425881" providerId="LiveId" clId="{5D9E2936-D289-459D-AE35-4B5DFF7EE0AC}" dt="2023-03-09T16:51:59.871" v="12461" actId="20577"/>
          <ac:spMkLst>
            <pc:docMk/>
            <pc:sldMk cId="4156321322" sldId="619"/>
            <ac:spMk id="6" creationId="{E9392B19-9CD0-3F0F-D40C-EDD532E9FB04}"/>
          </ac:spMkLst>
        </pc:spChg>
        <pc:spChg chg="del">
          <ac:chgData name="Piyus Kedia" userId="02ae6dfbcf425881" providerId="LiveId" clId="{5D9E2936-D289-459D-AE35-4B5DFF7EE0AC}" dt="2023-03-09T16:52:03.038" v="12462" actId="478"/>
          <ac:spMkLst>
            <pc:docMk/>
            <pc:sldMk cId="4156321322" sldId="619"/>
            <ac:spMk id="12" creationId="{3F3AEF4B-1858-4D0D-AC4F-99CE2069A69A}"/>
          </ac:spMkLst>
        </pc:spChg>
      </pc:sldChg>
      <pc:sldChg chg="modSp new mod">
        <pc:chgData name="Piyus Kedia" userId="02ae6dfbcf425881" providerId="LiveId" clId="{5D9E2936-D289-459D-AE35-4B5DFF7EE0AC}" dt="2023-03-10T01:24:34.471" v="13748" actId="20577"/>
        <pc:sldMkLst>
          <pc:docMk/>
          <pc:sldMk cId="910297537" sldId="620"/>
        </pc:sldMkLst>
        <pc:spChg chg="mod">
          <ac:chgData name="Piyus Kedia" userId="02ae6dfbcf425881" providerId="LiveId" clId="{5D9E2936-D289-459D-AE35-4B5DFF7EE0AC}" dt="2023-03-10T01:06:11.353" v="12684" actId="20577"/>
          <ac:spMkLst>
            <pc:docMk/>
            <pc:sldMk cId="910297537" sldId="620"/>
            <ac:spMk id="2" creationId="{827C2D0F-245B-EBFC-19B4-A58709F48A16}"/>
          </ac:spMkLst>
        </pc:spChg>
        <pc:spChg chg="mod">
          <ac:chgData name="Piyus Kedia" userId="02ae6dfbcf425881" providerId="LiveId" clId="{5D9E2936-D289-459D-AE35-4B5DFF7EE0AC}" dt="2023-03-10T01:24:34.471" v="13748" actId="20577"/>
          <ac:spMkLst>
            <pc:docMk/>
            <pc:sldMk cId="910297537" sldId="620"/>
            <ac:spMk id="3" creationId="{66F1FCF0-7F81-1612-FB3D-82484E5C4EFC}"/>
          </ac:spMkLst>
        </pc:spChg>
      </pc:sldChg>
      <pc:sldChg chg="modSp new mod">
        <pc:chgData name="Piyus Kedia" userId="02ae6dfbcf425881" providerId="LiveId" clId="{5D9E2936-D289-459D-AE35-4B5DFF7EE0AC}" dt="2023-03-10T03:31:20.062" v="13910" actId="20577"/>
        <pc:sldMkLst>
          <pc:docMk/>
          <pc:sldMk cId="1203394520" sldId="621"/>
        </pc:sldMkLst>
        <pc:spChg chg="mod">
          <ac:chgData name="Piyus Kedia" userId="02ae6dfbcf425881" providerId="LiveId" clId="{5D9E2936-D289-459D-AE35-4B5DFF7EE0AC}" dt="2023-03-10T01:09:40.766" v="12875" actId="20577"/>
          <ac:spMkLst>
            <pc:docMk/>
            <pc:sldMk cId="1203394520" sldId="621"/>
            <ac:spMk id="2" creationId="{B6001128-073B-D998-C51C-291E61C6F539}"/>
          </ac:spMkLst>
        </pc:spChg>
        <pc:spChg chg="mod">
          <ac:chgData name="Piyus Kedia" userId="02ae6dfbcf425881" providerId="LiveId" clId="{5D9E2936-D289-459D-AE35-4B5DFF7EE0AC}" dt="2023-03-10T03:31:20.062" v="13910" actId="20577"/>
          <ac:spMkLst>
            <pc:docMk/>
            <pc:sldMk cId="1203394520" sldId="621"/>
            <ac:spMk id="3" creationId="{0864B62E-688D-7D93-FB4C-033424BF9F3C}"/>
          </ac:spMkLst>
        </pc:spChg>
      </pc:sldChg>
      <pc:sldChg chg="modSp new mod">
        <pc:chgData name="Piyus Kedia" userId="02ae6dfbcf425881" providerId="LiveId" clId="{5D9E2936-D289-459D-AE35-4B5DFF7EE0AC}" dt="2023-03-10T01:20:27.822" v="13740" actId="20577"/>
        <pc:sldMkLst>
          <pc:docMk/>
          <pc:sldMk cId="1498266006" sldId="622"/>
        </pc:sldMkLst>
        <pc:spChg chg="mod">
          <ac:chgData name="Piyus Kedia" userId="02ae6dfbcf425881" providerId="LiveId" clId="{5D9E2936-D289-459D-AE35-4B5DFF7EE0AC}" dt="2023-03-10T01:17:40.980" v="13525" actId="20577"/>
          <ac:spMkLst>
            <pc:docMk/>
            <pc:sldMk cId="1498266006" sldId="622"/>
            <ac:spMk id="2" creationId="{99B407BB-7FF1-F114-4CA4-DAF6EEC974E0}"/>
          </ac:spMkLst>
        </pc:spChg>
        <pc:spChg chg="mod">
          <ac:chgData name="Piyus Kedia" userId="02ae6dfbcf425881" providerId="LiveId" clId="{5D9E2936-D289-459D-AE35-4B5DFF7EE0AC}" dt="2023-03-10T01:20:27.822" v="13740" actId="20577"/>
          <ac:spMkLst>
            <pc:docMk/>
            <pc:sldMk cId="1498266006" sldId="622"/>
            <ac:spMk id="3" creationId="{8D28D648-FA4C-B0F4-B889-3E99E646D7BA}"/>
          </ac:spMkLst>
        </pc:spChg>
      </pc:sldChg>
      <pc:sldChg chg="modSp new mod">
        <pc:chgData name="Piyus Kedia" userId="02ae6dfbcf425881" providerId="LiveId" clId="{5D9E2936-D289-459D-AE35-4B5DFF7EE0AC}" dt="2023-03-10T01:26:39.584" v="13871" actId="20577"/>
        <pc:sldMkLst>
          <pc:docMk/>
          <pc:sldMk cId="2425322371" sldId="623"/>
        </pc:sldMkLst>
        <pc:spChg chg="mod">
          <ac:chgData name="Piyus Kedia" userId="02ae6dfbcf425881" providerId="LiveId" clId="{5D9E2936-D289-459D-AE35-4B5DFF7EE0AC}" dt="2023-03-10T01:25:35.366" v="13766" actId="20577"/>
          <ac:spMkLst>
            <pc:docMk/>
            <pc:sldMk cId="2425322371" sldId="623"/>
            <ac:spMk id="2" creationId="{AAE6CA85-DB5C-9123-F3EE-AD7E04996313}"/>
          </ac:spMkLst>
        </pc:spChg>
        <pc:spChg chg="mod">
          <ac:chgData name="Piyus Kedia" userId="02ae6dfbcf425881" providerId="LiveId" clId="{5D9E2936-D289-459D-AE35-4B5DFF7EE0AC}" dt="2023-03-10T01:26:39.584" v="13871" actId="20577"/>
          <ac:spMkLst>
            <pc:docMk/>
            <pc:sldMk cId="2425322371" sldId="623"/>
            <ac:spMk id="3" creationId="{7C52FFB1-630E-096E-9F3A-48C660870652}"/>
          </ac:spMkLst>
        </pc:spChg>
      </pc:sldChg>
    </pc:docChg>
  </pc:docChgLst>
  <pc:docChgLst>
    <pc:chgData name="Piyus Kedia" userId="02ae6dfbcf425881" providerId="LiveId" clId="{909AC610-A389-40D0-B3DD-2CE38214881B}"/>
    <pc:docChg chg="undo custSel addSld delSld modSld">
      <pc:chgData name="Piyus Kedia" userId="02ae6dfbcf425881" providerId="LiveId" clId="{909AC610-A389-40D0-B3DD-2CE38214881B}" dt="2023-03-11T10:12:13.974" v="6453"/>
      <pc:docMkLst>
        <pc:docMk/>
      </pc:docMkLst>
      <pc:sldChg chg="modNotesTx">
        <pc:chgData name="Piyus Kedia" userId="02ae6dfbcf425881" providerId="LiveId" clId="{909AC610-A389-40D0-B3DD-2CE38214881B}" dt="2023-03-11T09:39:54.908" v="4380"/>
        <pc:sldMkLst>
          <pc:docMk/>
          <pc:sldMk cId="3807774734" sldId="385"/>
        </pc:sldMkLst>
      </pc:sldChg>
      <pc:sldChg chg="modNotesTx">
        <pc:chgData name="Piyus Kedia" userId="02ae6dfbcf425881" providerId="LiveId" clId="{909AC610-A389-40D0-B3DD-2CE38214881B}" dt="2023-03-11T09:39:04.168" v="4379"/>
        <pc:sldMkLst>
          <pc:docMk/>
          <pc:sldMk cId="3761448737" sldId="386"/>
        </pc:sldMkLst>
      </pc:sldChg>
      <pc:sldChg chg="modNotesTx">
        <pc:chgData name="Piyus Kedia" userId="02ae6dfbcf425881" providerId="LiveId" clId="{909AC610-A389-40D0-B3DD-2CE38214881B}" dt="2023-03-11T09:37:54.758" v="4378"/>
        <pc:sldMkLst>
          <pc:docMk/>
          <pc:sldMk cId="1222196467" sldId="387"/>
        </pc:sldMkLst>
      </pc:sldChg>
      <pc:sldChg chg="addSp modNotesTx">
        <pc:chgData name="Piyus Kedia" userId="02ae6dfbcf425881" providerId="LiveId" clId="{909AC610-A389-40D0-B3DD-2CE38214881B}" dt="2023-03-11T09:42:14.533" v="4381"/>
        <pc:sldMkLst>
          <pc:docMk/>
          <pc:sldMk cId="2974707355" sldId="388"/>
        </pc:sldMkLst>
        <pc:inkChg chg="add">
          <ac:chgData name="Piyus Kedia" userId="02ae6dfbcf425881" providerId="LiveId" clId="{909AC610-A389-40D0-B3DD-2CE38214881B}" dt="2023-03-11T05:22:38.340" v="1641"/>
          <ac:inkMkLst>
            <pc:docMk/>
            <pc:sldMk cId="2974707355" sldId="388"/>
            <ac:inkMk id="4" creationId="{5E3D3DDC-47C4-2542-DF88-0057158432F4}"/>
          </ac:inkMkLst>
        </pc:inkChg>
      </pc:sldChg>
      <pc:sldChg chg="addSp modSp mod modNotesTx">
        <pc:chgData name="Piyus Kedia" userId="02ae6dfbcf425881" providerId="LiveId" clId="{909AC610-A389-40D0-B3DD-2CE38214881B}" dt="2023-03-11T09:36:25.624" v="4377"/>
        <pc:sldMkLst>
          <pc:docMk/>
          <pc:sldMk cId="1021787150" sldId="389"/>
        </pc:sldMkLst>
        <pc:spChg chg="mod">
          <ac:chgData name="Piyus Kedia" userId="02ae6dfbcf425881" providerId="LiveId" clId="{909AC610-A389-40D0-B3DD-2CE38214881B}" dt="2023-03-11T09:30:06.008" v="3742" actId="12"/>
          <ac:spMkLst>
            <pc:docMk/>
            <pc:sldMk cId="1021787150" sldId="389"/>
            <ac:spMk id="4" creationId="{90A4D1C7-6515-4AC9-8177-4657CCEC59B6}"/>
          </ac:spMkLst>
        </pc:spChg>
        <pc:inkChg chg="add">
          <ac:chgData name="Piyus Kedia" userId="02ae6dfbcf425881" providerId="LiveId" clId="{909AC610-A389-40D0-B3DD-2CE38214881B}" dt="2023-03-11T05:22:38.340" v="1641"/>
          <ac:inkMkLst>
            <pc:docMk/>
            <pc:sldMk cId="1021787150" sldId="389"/>
            <ac:inkMk id="3" creationId="{761069CA-0DB9-A121-76A0-3AB5DB4C320E}"/>
          </ac:inkMkLst>
        </pc:inkChg>
      </pc:sldChg>
      <pc:sldChg chg="modSp mod">
        <pc:chgData name="Piyus Kedia" userId="02ae6dfbcf425881" providerId="LiveId" clId="{909AC610-A389-40D0-B3DD-2CE38214881B}" dt="2023-03-10T15:04:03.959" v="364" actId="20577"/>
        <pc:sldMkLst>
          <pc:docMk/>
          <pc:sldMk cId="321927999" sldId="392"/>
        </pc:sldMkLst>
        <pc:spChg chg="mod">
          <ac:chgData name="Piyus Kedia" userId="02ae6dfbcf425881" providerId="LiveId" clId="{909AC610-A389-40D0-B3DD-2CE38214881B}" dt="2023-03-10T15:04:03.959" v="364" actId="20577"/>
          <ac:spMkLst>
            <pc:docMk/>
            <pc:sldMk cId="321927999" sldId="392"/>
            <ac:spMk id="3" creationId="{4DC3E2B9-6D23-4711-A088-E6B7720D0AB9}"/>
          </ac:spMkLst>
        </pc:spChg>
      </pc:sldChg>
      <pc:sldChg chg="addSp">
        <pc:chgData name="Piyus Kedia" userId="02ae6dfbcf425881" providerId="LiveId" clId="{909AC610-A389-40D0-B3DD-2CE38214881B}" dt="2023-03-11T05:22:38.340" v="1641"/>
        <pc:sldMkLst>
          <pc:docMk/>
          <pc:sldMk cId="3529797607" sldId="396"/>
        </pc:sldMkLst>
        <pc:inkChg chg="add">
          <ac:chgData name="Piyus Kedia" userId="02ae6dfbcf425881" providerId="LiveId" clId="{909AC610-A389-40D0-B3DD-2CE38214881B}" dt="2023-03-11T05:22:38.340" v="1641"/>
          <ac:inkMkLst>
            <pc:docMk/>
            <pc:sldMk cId="3529797607" sldId="396"/>
            <ac:inkMk id="3" creationId="{88271FD7-4459-BE97-26B4-EF8D60ACA7D2}"/>
          </ac:inkMkLst>
        </pc:inkChg>
      </pc:sldChg>
      <pc:sldChg chg="addSp">
        <pc:chgData name="Piyus Kedia" userId="02ae6dfbcf425881" providerId="LiveId" clId="{909AC610-A389-40D0-B3DD-2CE38214881B}" dt="2023-03-11T05:22:38.340" v="1641"/>
        <pc:sldMkLst>
          <pc:docMk/>
          <pc:sldMk cId="2660812236" sldId="397"/>
        </pc:sldMkLst>
        <pc:inkChg chg="add">
          <ac:chgData name="Piyus Kedia" userId="02ae6dfbcf425881" providerId="LiveId" clId="{909AC610-A389-40D0-B3DD-2CE38214881B}" dt="2023-03-11T05:22:38.340" v="1641"/>
          <ac:inkMkLst>
            <pc:docMk/>
            <pc:sldMk cId="2660812236" sldId="397"/>
            <ac:inkMk id="10" creationId="{1D1AC00E-7073-14F6-6A6E-A3360A0AD5EC}"/>
          </ac:inkMkLst>
        </pc:inkChg>
      </pc:sldChg>
      <pc:sldChg chg="addSp">
        <pc:chgData name="Piyus Kedia" userId="02ae6dfbcf425881" providerId="LiveId" clId="{909AC610-A389-40D0-B3DD-2CE38214881B}" dt="2023-03-11T05:22:38.340" v="1641"/>
        <pc:sldMkLst>
          <pc:docMk/>
          <pc:sldMk cId="1811458516" sldId="402"/>
        </pc:sldMkLst>
        <pc:inkChg chg="add">
          <ac:chgData name="Piyus Kedia" userId="02ae6dfbcf425881" providerId="LiveId" clId="{909AC610-A389-40D0-B3DD-2CE38214881B}" dt="2023-03-11T05:22:38.340" v="1641"/>
          <ac:inkMkLst>
            <pc:docMk/>
            <pc:sldMk cId="1811458516" sldId="402"/>
            <ac:inkMk id="3" creationId="{26202097-1A1F-AEBB-1A05-8029ACEE9B5A}"/>
          </ac:inkMkLst>
        </pc:inkChg>
      </pc:sldChg>
      <pc:sldChg chg="delSp del mod">
        <pc:chgData name="Piyus Kedia" userId="02ae6dfbcf425881" providerId="LiveId" clId="{909AC610-A389-40D0-B3DD-2CE38214881B}" dt="2023-03-11T09:15:28.044" v="1647" actId="47"/>
        <pc:sldMkLst>
          <pc:docMk/>
          <pc:sldMk cId="1254183128" sldId="419"/>
        </pc:sldMkLst>
        <pc:inkChg chg="del">
          <ac:chgData name="Piyus Kedia" userId="02ae6dfbcf425881" providerId="LiveId" clId="{909AC610-A389-40D0-B3DD-2CE38214881B}" dt="2023-03-10T15:34:00.668" v="1361" actId="478"/>
          <ac:inkMkLst>
            <pc:docMk/>
            <pc:sldMk cId="1254183128" sldId="419"/>
            <ac:inkMk id="5" creationId="{369C423C-4D01-CBF5-94B5-39EEB500476F}"/>
          </ac:inkMkLst>
        </pc:inkChg>
      </pc:sldChg>
      <pc:sldChg chg="delSp modSp del mod">
        <pc:chgData name="Piyus Kedia" userId="02ae6dfbcf425881" providerId="LiveId" clId="{909AC610-A389-40D0-B3DD-2CE38214881B}" dt="2023-03-11T09:15:28.328" v="1648" actId="47"/>
        <pc:sldMkLst>
          <pc:docMk/>
          <pc:sldMk cId="100623027" sldId="420"/>
        </pc:sldMkLst>
        <pc:graphicFrameChg chg="modGraphic">
          <ac:chgData name="Piyus Kedia" userId="02ae6dfbcf425881" providerId="LiveId" clId="{909AC610-A389-40D0-B3DD-2CE38214881B}" dt="2023-03-11T02:07:02.456" v="1446" actId="20577"/>
          <ac:graphicFrameMkLst>
            <pc:docMk/>
            <pc:sldMk cId="100623027" sldId="420"/>
            <ac:graphicFrameMk id="4" creationId="{3A357DB6-E7C1-1574-CCCB-34EDB7EFAD2C}"/>
          </ac:graphicFrameMkLst>
        </pc:graphicFrameChg>
        <pc:inkChg chg="del">
          <ac:chgData name="Piyus Kedia" userId="02ae6dfbcf425881" providerId="LiveId" clId="{909AC610-A389-40D0-B3DD-2CE38214881B}" dt="2023-03-10T15:34:07.637" v="1362" actId="478"/>
          <ac:inkMkLst>
            <pc:docMk/>
            <pc:sldMk cId="100623027" sldId="420"/>
            <ac:inkMk id="5" creationId="{D31B8F7E-CD1E-F410-083A-654723867D2E}"/>
          </ac:inkMkLst>
        </pc:inkChg>
      </pc:sldChg>
      <pc:sldChg chg="delSp del mod">
        <pc:chgData name="Piyus Kedia" userId="02ae6dfbcf425881" providerId="LiveId" clId="{909AC610-A389-40D0-B3DD-2CE38214881B}" dt="2023-03-11T09:15:28.762" v="1649" actId="47"/>
        <pc:sldMkLst>
          <pc:docMk/>
          <pc:sldMk cId="3233233858" sldId="421"/>
        </pc:sldMkLst>
        <pc:inkChg chg="del">
          <ac:chgData name="Piyus Kedia" userId="02ae6dfbcf425881" providerId="LiveId" clId="{909AC610-A389-40D0-B3DD-2CE38214881B}" dt="2023-03-10T15:34:30.090" v="1369" actId="478"/>
          <ac:inkMkLst>
            <pc:docMk/>
            <pc:sldMk cId="3233233858" sldId="421"/>
            <ac:inkMk id="5" creationId="{C6963B1B-02C6-3F10-DF77-708E2FBA4B51}"/>
          </ac:inkMkLst>
        </pc:inkChg>
      </pc:sldChg>
      <pc:sldChg chg="modSp del modNotesTx">
        <pc:chgData name="Piyus Kedia" userId="02ae6dfbcf425881" providerId="LiveId" clId="{909AC610-A389-40D0-B3DD-2CE38214881B}" dt="2023-03-11T09:15:29.161" v="1650" actId="47"/>
        <pc:sldMkLst>
          <pc:docMk/>
          <pc:sldMk cId="217629368" sldId="422"/>
        </pc:sldMkLst>
        <pc:spChg chg="mod">
          <ac:chgData name="Piyus Kedia" userId="02ae6dfbcf425881" providerId="LiveId" clId="{909AC610-A389-40D0-B3DD-2CE38214881B}" dt="2023-03-11T02:18:20.374" v="1454" actId="20577"/>
          <ac:spMkLst>
            <pc:docMk/>
            <pc:sldMk cId="217629368" sldId="422"/>
            <ac:spMk id="3" creationId="{815AC835-BE04-2872-C425-0DA964E57FDB}"/>
          </ac:spMkLst>
        </pc:spChg>
      </pc:sldChg>
      <pc:sldChg chg="modNotesTx">
        <pc:chgData name="Piyus Kedia" userId="02ae6dfbcf425881" providerId="LiveId" clId="{909AC610-A389-40D0-B3DD-2CE38214881B}" dt="2023-03-11T10:06:00.669" v="5963"/>
        <pc:sldMkLst>
          <pc:docMk/>
          <pc:sldMk cId="1399003445" sldId="424"/>
        </pc:sldMkLst>
      </pc:sldChg>
      <pc:sldChg chg="modNotesTx">
        <pc:chgData name="Piyus Kedia" userId="02ae6dfbcf425881" providerId="LiveId" clId="{909AC610-A389-40D0-B3DD-2CE38214881B}" dt="2023-03-11T10:05:22.317" v="5962"/>
        <pc:sldMkLst>
          <pc:docMk/>
          <pc:sldMk cId="1989428156" sldId="425"/>
        </pc:sldMkLst>
      </pc:sldChg>
      <pc:sldChg chg="del">
        <pc:chgData name="Piyus Kedia" userId="02ae6dfbcf425881" providerId="LiveId" clId="{909AC610-A389-40D0-B3DD-2CE38214881B}" dt="2023-03-11T09:15:27.210" v="1644" actId="47"/>
        <pc:sldMkLst>
          <pc:docMk/>
          <pc:sldMk cId="863649429" sldId="426"/>
        </pc:sldMkLst>
      </pc:sldChg>
      <pc:sldChg chg="addSp delSp modSp del mod">
        <pc:chgData name="Piyus Kedia" userId="02ae6dfbcf425881" providerId="LiveId" clId="{909AC610-A389-40D0-B3DD-2CE38214881B}" dt="2023-03-11T09:15:27.557" v="1645" actId="47"/>
        <pc:sldMkLst>
          <pc:docMk/>
          <pc:sldMk cId="2287214766" sldId="427"/>
        </pc:sldMkLst>
        <pc:spChg chg="del">
          <ac:chgData name="Piyus Kedia" userId="02ae6dfbcf425881" providerId="LiveId" clId="{909AC610-A389-40D0-B3DD-2CE38214881B}" dt="2023-03-10T15:23:18.599" v="1182" actId="478"/>
          <ac:spMkLst>
            <pc:docMk/>
            <pc:sldMk cId="2287214766" sldId="427"/>
            <ac:spMk id="4" creationId="{30313F68-7C3B-7B4E-A2A9-5352FD07D115}"/>
          </ac:spMkLst>
        </pc:spChg>
        <pc:spChg chg="add mod">
          <ac:chgData name="Piyus Kedia" userId="02ae6dfbcf425881" providerId="LiveId" clId="{909AC610-A389-40D0-B3DD-2CE38214881B}" dt="2023-03-10T15:23:36.488" v="1198" actId="20577"/>
          <ac:spMkLst>
            <pc:docMk/>
            <pc:sldMk cId="2287214766" sldId="427"/>
            <ac:spMk id="7" creationId="{BD67AC22-CC83-16DF-AF33-09D8329709B6}"/>
          </ac:spMkLst>
        </pc:spChg>
        <pc:graphicFrameChg chg="modGraphic">
          <ac:chgData name="Piyus Kedia" userId="02ae6dfbcf425881" providerId="LiveId" clId="{909AC610-A389-40D0-B3DD-2CE38214881B}" dt="2023-03-11T02:03:01.546" v="1442" actId="20577"/>
          <ac:graphicFrameMkLst>
            <pc:docMk/>
            <pc:sldMk cId="2287214766" sldId="427"/>
            <ac:graphicFrameMk id="5" creationId="{CBEF6D91-CC2F-3995-2A69-32AF1279F947}"/>
          </ac:graphicFrameMkLst>
        </pc:graphicFrameChg>
        <pc:inkChg chg="del">
          <ac:chgData name="Piyus Kedia" userId="02ae6dfbcf425881" providerId="LiveId" clId="{909AC610-A389-40D0-B3DD-2CE38214881B}" dt="2023-03-10T15:23:26.892" v="1184" actId="478"/>
          <ac:inkMkLst>
            <pc:docMk/>
            <pc:sldMk cId="2287214766" sldId="427"/>
            <ac:inkMk id="6" creationId="{EE0A7585-288A-5F93-A12D-9184A5583A02}"/>
          </ac:inkMkLst>
        </pc:inkChg>
      </pc:sldChg>
      <pc:sldChg chg="delSp modSp del mod">
        <pc:chgData name="Piyus Kedia" userId="02ae6dfbcf425881" providerId="LiveId" clId="{909AC610-A389-40D0-B3DD-2CE38214881B}" dt="2023-03-11T09:15:27.808" v="1646" actId="47"/>
        <pc:sldMkLst>
          <pc:docMk/>
          <pc:sldMk cId="3590455106" sldId="428"/>
        </pc:sldMkLst>
        <pc:spChg chg="mod">
          <ac:chgData name="Piyus Kedia" userId="02ae6dfbcf425881" providerId="LiveId" clId="{909AC610-A389-40D0-B3DD-2CE38214881B}" dt="2023-03-10T15:32:05.569" v="1360" actId="1036"/>
          <ac:spMkLst>
            <pc:docMk/>
            <pc:sldMk cId="3590455106" sldId="428"/>
            <ac:spMk id="6" creationId="{361EA48B-DCB6-4435-590C-F6554CB24028}"/>
          </ac:spMkLst>
        </pc:spChg>
        <pc:inkChg chg="del">
          <ac:chgData name="Piyus Kedia" userId="02ae6dfbcf425881" providerId="LiveId" clId="{909AC610-A389-40D0-B3DD-2CE38214881B}" dt="2023-03-10T15:24:53.654" v="1207" actId="478"/>
          <ac:inkMkLst>
            <pc:docMk/>
            <pc:sldMk cId="3590455106" sldId="428"/>
            <ac:inkMk id="3" creationId="{4D1BEEFA-2846-158F-82FF-B7B2ECAE4E0E}"/>
          </ac:inkMkLst>
        </pc:inkChg>
      </pc:sldChg>
      <pc:sldChg chg="modSp mod">
        <pc:chgData name="Piyus Kedia" userId="02ae6dfbcf425881" providerId="LiveId" clId="{909AC610-A389-40D0-B3DD-2CE38214881B}" dt="2023-03-10T15:05:40.404" v="374" actId="20577"/>
        <pc:sldMkLst>
          <pc:docMk/>
          <pc:sldMk cId="3159063585" sldId="429"/>
        </pc:sldMkLst>
        <pc:spChg chg="mod">
          <ac:chgData name="Piyus Kedia" userId="02ae6dfbcf425881" providerId="LiveId" clId="{909AC610-A389-40D0-B3DD-2CE38214881B}" dt="2023-03-10T15:05:40.404" v="374" actId="20577"/>
          <ac:spMkLst>
            <pc:docMk/>
            <pc:sldMk cId="3159063585" sldId="429"/>
            <ac:spMk id="3" creationId="{20919EFE-9F2D-5ABB-E0E3-318635F4476A}"/>
          </ac:spMkLst>
        </pc:spChg>
      </pc:sldChg>
      <pc:sldChg chg="addSp modNotesTx">
        <pc:chgData name="Piyus Kedia" userId="02ae6dfbcf425881" providerId="LiveId" clId="{909AC610-A389-40D0-B3DD-2CE38214881B}" dt="2023-03-11T10:11:26.093" v="6449"/>
        <pc:sldMkLst>
          <pc:docMk/>
          <pc:sldMk cId="1352184617" sldId="430"/>
        </pc:sldMkLst>
        <pc:inkChg chg="add">
          <ac:chgData name="Piyus Kedia" userId="02ae6dfbcf425881" providerId="LiveId" clId="{909AC610-A389-40D0-B3DD-2CE38214881B}" dt="2023-03-11T05:22:38.340" v="1641"/>
          <ac:inkMkLst>
            <pc:docMk/>
            <pc:sldMk cId="1352184617" sldId="430"/>
            <ac:inkMk id="3" creationId="{248706E3-E2B6-3F78-D2AB-1260399234C5}"/>
          </ac:inkMkLst>
        </pc:inkChg>
      </pc:sldChg>
      <pc:sldChg chg="modSp mod">
        <pc:chgData name="Piyus Kedia" userId="02ae6dfbcf425881" providerId="LiveId" clId="{909AC610-A389-40D0-B3DD-2CE38214881B}" dt="2023-03-10T15:11:56.341" v="582" actId="20577"/>
        <pc:sldMkLst>
          <pc:docMk/>
          <pc:sldMk cId="248136303" sldId="431"/>
        </pc:sldMkLst>
        <pc:spChg chg="mod">
          <ac:chgData name="Piyus Kedia" userId="02ae6dfbcf425881" providerId="LiveId" clId="{909AC610-A389-40D0-B3DD-2CE38214881B}" dt="2023-03-10T15:11:56.341" v="582" actId="20577"/>
          <ac:spMkLst>
            <pc:docMk/>
            <pc:sldMk cId="248136303" sldId="431"/>
            <ac:spMk id="3" creationId="{EFB505A9-9C4B-ACE4-BA06-02B9CD08281C}"/>
          </ac:spMkLst>
        </pc:spChg>
      </pc:sldChg>
      <pc:sldChg chg="delSp del mod">
        <pc:chgData name="Piyus Kedia" userId="02ae6dfbcf425881" providerId="LiveId" clId="{909AC610-A389-40D0-B3DD-2CE38214881B}" dt="2023-03-11T09:15:26.440" v="1642" actId="47"/>
        <pc:sldMkLst>
          <pc:docMk/>
          <pc:sldMk cId="4190789738" sldId="432"/>
        </pc:sldMkLst>
        <pc:inkChg chg="del">
          <ac:chgData name="Piyus Kedia" userId="02ae6dfbcf425881" providerId="LiveId" clId="{909AC610-A389-40D0-B3DD-2CE38214881B}" dt="2023-03-10T14:56:49.983" v="221" actId="478"/>
          <ac:inkMkLst>
            <pc:docMk/>
            <pc:sldMk cId="4190789738" sldId="432"/>
            <ac:inkMk id="4" creationId="{4B4E18D8-E6C4-A919-A76E-B9E9AD0A7DA9}"/>
          </ac:inkMkLst>
        </pc:inkChg>
      </pc:sldChg>
      <pc:sldChg chg="modSp del mod">
        <pc:chgData name="Piyus Kedia" userId="02ae6dfbcf425881" providerId="LiveId" clId="{909AC610-A389-40D0-B3DD-2CE38214881B}" dt="2023-03-11T09:15:26.881" v="1643" actId="47"/>
        <pc:sldMkLst>
          <pc:docMk/>
          <pc:sldMk cId="2951811441" sldId="433"/>
        </pc:sldMkLst>
        <pc:spChg chg="mod">
          <ac:chgData name="Piyus Kedia" userId="02ae6dfbcf425881" providerId="LiveId" clId="{909AC610-A389-40D0-B3DD-2CE38214881B}" dt="2023-03-11T02:01:59.904" v="1440" actId="207"/>
          <ac:spMkLst>
            <pc:docMk/>
            <pc:sldMk cId="2951811441" sldId="433"/>
            <ac:spMk id="3" creationId="{797A716F-44AF-8A5B-3913-8435F85A2121}"/>
          </ac:spMkLst>
        </pc:spChg>
      </pc:sldChg>
      <pc:sldChg chg="del">
        <pc:chgData name="Piyus Kedia" userId="02ae6dfbcf425881" providerId="LiveId" clId="{909AC610-A389-40D0-B3DD-2CE38214881B}" dt="2023-03-11T09:15:30.172" v="1651" actId="47"/>
        <pc:sldMkLst>
          <pc:docMk/>
          <pc:sldMk cId="2049608815" sldId="435"/>
        </pc:sldMkLst>
      </pc:sldChg>
      <pc:sldChg chg="del">
        <pc:chgData name="Piyus Kedia" userId="02ae6dfbcf425881" providerId="LiveId" clId="{909AC610-A389-40D0-B3DD-2CE38214881B}" dt="2023-03-10T14:56:44.040" v="220" actId="47"/>
        <pc:sldMkLst>
          <pc:docMk/>
          <pc:sldMk cId="2225690054" sldId="436"/>
        </pc:sldMkLst>
      </pc:sldChg>
      <pc:sldChg chg="modNotesTx">
        <pc:chgData name="Piyus Kedia" userId="02ae6dfbcf425881" providerId="LiveId" clId="{909AC610-A389-40D0-B3DD-2CE38214881B}" dt="2023-03-11T10:00:51.995" v="5637"/>
        <pc:sldMkLst>
          <pc:docMk/>
          <pc:sldMk cId="3048022542" sldId="517"/>
        </pc:sldMkLst>
      </pc:sldChg>
      <pc:sldChg chg="modNotesTx">
        <pc:chgData name="Piyus Kedia" userId="02ae6dfbcf425881" providerId="LiveId" clId="{909AC610-A389-40D0-B3DD-2CE38214881B}" dt="2023-03-11T09:58:00.921" v="5390" actId="20577"/>
        <pc:sldMkLst>
          <pc:docMk/>
          <pc:sldMk cId="1318584321" sldId="546"/>
        </pc:sldMkLst>
      </pc:sldChg>
      <pc:sldChg chg="modNotesTx">
        <pc:chgData name="Piyus Kedia" userId="02ae6dfbcf425881" providerId="LiveId" clId="{909AC610-A389-40D0-B3DD-2CE38214881B}" dt="2023-03-11T10:00:18.241" v="5636" actId="20577"/>
        <pc:sldMkLst>
          <pc:docMk/>
          <pc:sldMk cId="2304439900" sldId="551"/>
        </pc:sldMkLst>
      </pc:sldChg>
      <pc:sldChg chg="addSp modNotesTx">
        <pc:chgData name="Piyus Kedia" userId="02ae6dfbcf425881" providerId="LiveId" clId="{909AC610-A389-40D0-B3DD-2CE38214881B}" dt="2023-03-11T09:47:29.287" v="4389"/>
        <pc:sldMkLst>
          <pc:docMk/>
          <pc:sldMk cId="3458110662" sldId="564"/>
        </pc:sldMkLst>
        <pc:inkChg chg="add">
          <ac:chgData name="Piyus Kedia" userId="02ae6dfbcf425881" providerId="LiveId" clId="{909AC610-A389-40D0-B3DD-2CE38214881B}" dt="2023-03-11T05:22:38.340" v="1641"/>
          <ac:inkMkLst>
            <pc:docMk/>
            <pc:sldMk cId="3458110662" sldId="564"/>
            <ac:inkMk id="9" creationId="{3C384D2D-26EA-8EFB-7E9C-D4FD3DC8C45C}"/>
          </ac:inkMkLst>
        </pc:inkChg>
      </pc:sldChg>
      <pc:sldChg chg="addSp">
        <pc:chgData name="Piyus Kedia" userId="02ae6dfbcf425881" providerId="LiveId" clId="{909AC610-A389-40D0-B3DD-2CE38214881B}" dt="2023-03-11T05:22:38.340" v="1641"/>
        <pc:sldMkLst>
          <pc:docMk/>
          <pc:sldMk cId="4109783383" sldId="603"/>
        </pc:sldMkLst>
        <pc:inkChg chg="add">
          <ac:chgData name="Piyus Kedia" userId="02ae6dfbcf425881" providerId="LiveId" clId="{909AC610-A389-40D0-B3DD-2CE38214881B}" dt="2023-03-11T05:22:38.340" v="1641"/>
          <ac:inkMkLst>
            <pc:docMk/>
            <pc:sldMk cId="4109783383" sldId="603"/>
            <ac:inkMk id="3" creationId="{0AFEC0E5-485E-3AFD-8BD9-F0DA838ADD0E}"/>
          </ac:inkMkLst>
        </pc:inkChg>
      </pc:sldChg>
      <pc:sldChg chg="addSp">
        <pc:chgData name="Piyus Kedia" userId="02ae6dfbcf425881" providerId="LiveId" clId="{909AC610-A389-40D0-B3DD-2CE38214881B}" dt="2023-03-11T05:22:38.340" v="1641"/>
        <pc:sldMkLst>
          <pc:docMk/>
          <pc:sldMk cId="2942718852" sldId="604"/>
        </pc:sldMkLst>
        <pc:inkChg chg="add">
          <ac:chgData name="Piyus Kedia" userId="02ae6dfbcf425881" providerId="LiveId" clId="{909AC610-A389-40D0-B3DD-2CE38214881B}" dt="2023-03-11T05:22:38.340" v="1641"/>
          <ac:inkMkLst>
            <pc:docMk/>
            <pc:sldMk cId="2942718852" sldId="604"/>
            <ac:inkMk id="3" creationId="{028AA0E8-48ED-63EB-350A-0CF77751F8EB}"/>
          </ac:inkMkLst>
        </pc:inkChg>
      </pc:sldChg>
      <pc:sldChg chg="addSp">
        <pc:chgData name="Piyus Kedia" userId="02ae6dfbcf425881" providerId="LiveId" clId="{909AC610-A389-40D0-B3DD-2CE38214881B}" dt="2023-03-11T05:22:38.340" v="1641"/>
        <pc:sldMkLst>
          <pc:docMk/>
          <pc:sldMk cId="785690643" sldId="618"/>
        </pc:sldMkLst>
        <pc:inkChg chg="add">
          <ac:chgData name="Piyus Kedia" userId="02ae6dfbcf425881" providerId="LiveId" clId="{909AC610-A389-40D0-B3DD-2CE38214881B}" dt="2023-03-11T05:22:38.340" v="1641"/>
          <ac:inkMkLst>
            <pc:docMk/>
            <pc:sldMk cId="785690643" sldId="618"/>
            <ac:inkMk id="3" creationId="{C0F81831-C2BA-642F-DAAC-270B0CA7D479}"/>
          </ac:inkMkLst>
        </pc:inkChg>
      </pc:sldChg>
      <pc:sldChg chg="addSp">
        <pc:chgData name="Piyus Kedia" userId="02ae6dfbcf425881" providerId="LiveId" clId="{909AC610-A389-40D0-B3DD-2CE38214881B}" dt="2023-03-11T05:22:38.340" v="1641"/>
        <pc:sldMkLst>
          <pc:docMk/>
          <pc:sldMk cId="4156321322" sldId="619"/>
        </pc:sldMkLst>
        <pc:inkChg chg="add">
          <ac:chgData name="Piyus Kedia" userId="02ae6dfbcf425881" providerId="LiveId" clId="{909AC610-A389-40D0-B3DD-2CE38214881B}" dt="2023-03-11T05:22:38.340" v="1641"/>
          <ac:inkMkLst>
            <pc:docMk/>
            <pc:sldMk cId="4156321322" sldId="619"/>
            <ac:inkMk id="4" creationId="{37A49885-F39E-6C12-E786-4648A304AEFC}"/>
          </ac:inkMkLst>
        </pc:inkChg>
      </pc:sldChg>
      <pc:sldChg chg="addSp">
        <pc:chgData name="Piyus Kedia" userId="02ae6dfbcf425881" providerId="LiveId" clId="{909AC610-A389-40D0-B3DD-2CE38214881B}" dt="2023-03-11T05:22:38.340" v="1641"/>
        <pc:sldMkLst>
          <pc:docMk/>
          <pc:sldMk cId="910297537" sldId="620"/>
        </pc:sldMkLst>
        <pc:inkChg chg="add">
          <ac:chgData name="Piyus Kedia" userId="02ae6dfbcf425881" providerId="LiveId" clId="{909AC610-A389-40D0-B3DD-2CE38214881B}" dt="2023-03-11T05:22:38.340" v="1641"/>
          <ac:inkMkLst>
            <pc:docMk/>
            <pc:sldMk cId="910297537" sldId="620"/>
            <ac:inkMk id="4" creationId="{4839289B-58D2-0D0F-8105-5606D3037F69}"/>
          </ac:inkMkLst>
        </pc:inkChg>
      </pc:sldChg>
      <pc:sldChg chg="addSp modNotesTx">
        <pc:chgData name="Piyus Kedia" userId="02ae6dfbcf425881" providerId="LiveId" clId="{909AC610-A389-40D0-B3DD-2CE38214881B}" dt="2023-03-11T09:44:31.755" v="4382"/>
        <pc:sldMkLst>
          <pc:docMk/>
          <pc:sldMk cId="3569509231" sldId="625"/>
        </pc:sldMkLst>
        <pc:inkChg chg="add">
          <ac:chgData name="Piyus Kedia" userId="02ae6dfbcf425881" providerId="LiveId" clId="{909AC610-A389-40D0-B3DD-2CE38214881B}" dt="2023-03-11T05:22:38.340" v="1641"/>
          <ac:inkMkLst>
            <pc:docMk/>
            <pc:sldMk cId="3569509231" sldId="625"/>
            <ac:inkMk id="3" creationId="{AFD01062-A075-1ED0-FA42-B92C619DF5DB}"/>
          </ac:inkMkLst>
        </pc:inkChg>
      </pc:sldChg>
      <pc:sldChg chg="addSp modSp mod">
        <pc:chgData name="Piyus Kedia" userId="02ae6dfbcf425881" providerId="LiveId" clId="{909AC610-A389-40D0-B3DD-2CE38214881B}" dt="2023-03-11T05:22:38.340" v="1641"/>
        <pc:sldMkLst>
          <pc:docMk/>
          <pc:sldMk cId="1412813359" sldId="631"/>
        </pc:sldMkLst>
        <pc:spChg chg="mod">
          <ac:chgData name="Piyus Kedia" userId="02ae6dfbcf425881" providerId="LiveId" clId="{909AC610-A389-40D0-B3DD-2CE38214881B}" dt="2023-03-10T15:03:22.369" v="359" actId="14100"/>
          <ac:spMkLst>
            <pc:docMk/>
            <pc:sldMk cId="1412813359" sldId="631"/>
            <ac:spMk id="9" creationId="{1D4BCDE5-6FA9-A702-4DDC-B8D10FA231A4}"/>
          </ac:spMkLst>
        </pc:spChg>
        <pc:inkChg chg="add">
          <ac:chgData name="Piyus Kedia" userId="02ae6dfbcf425881" providerId="LiveId" clId="{909AC610-A389-40D0-B3DD-2CE38214881B}" dt="2023-03-11T05:22:38.340" v="1641"/>
          <ac:inkMkLst>
            <pc:docMk/>
            <pc:sldMk cId="1412813359" sldId="631"/>
            <ac:inkMk id="4" creationId="{6DCBC148-2979-671C-CD72-C0823B71306C}"/>
          </ac:inkMkLst>
        </pc:inkChg>
      </pc:sldChg>
      <pc:sldChg chg="addSp">
        <pc:chgData name="Piyus Kedia" userId="02ae6dfbcf425881" providerId="LiveId" clId="{909AC610-A389-40D0-B3DD-2CE38214881B}" dt="2023-03-11T05:22:38.340" v="1641"/>
        <pc:sldMkLst>
          <pc:docMk/>
          <pc:sldMk cId="1840192770" sldId="632"/>
        </pc:sldMkLst>
        <pc:inkChg chg="add">
          <ac:chgData name="Piyus Kedia" userId="02ae6dfbcf425881" providerId="LiveId" clId="{909AC610-A389-40D0-B3DD-2CE38214881B}" dt="2023-03-11T05:22:38.340" v="1641"/>
          <ac:inkMkLst>
            <pc:docMk/>
            <pc:sldMk cId="1840192770" sldId="632"/>
            <ac:inkMk id="3" creationId="{4776B5DE-5707-95D6-B572-0A0020EB8FCA}"/>
          </ac:inkMkLst>
        </pc:inkChg>
      </pc:sldChg>
      <pc:sldChg chg="addSp modNotesTx">
        <pc:chgData name="Piyus Kedia" userId="02ae6dfbcf425881" providerId="LiveId" clId="{909AC610-A389-40D0-B3DD-2CE38214881B}" dt="2023-03-11T09:55:27.157" v="5111"/>
        <pc:sldMkLst>
          <pc:docMk/>
          <pc:sldMk cId="3239182990" sldId="638"/>
        </pc:sldMkLst>
        <pc:inkChg chg="add">
          <ac:chgData name="Piyus Kedia" userId="02ae6dfbcf425881" providerId="LiveId" clId="{909AC610-A389-40D0-B3DD-2CE38214881B}" dt="2023-03-11T05:22:38.340" v="1641"/>
          <ac:inkMkLst>
            <pc:docMk/>
            <pc:sldMk cId="3239182990" sldId="638"/>
            <ac:inkMk id="3" creationId="{8C88D90B-9680-685C-25C6-728C1FB36E5E}"/>
          </ac:inkMkLst>
        </pc:inkChg>
      </pc:sldChg>
      <pc:sldChg chg="addSp">
        <pc:chgData name="Piyus Kedia" userId="02ae6dfbcf425881" providerId="LiveId" clId="{909AC610-A389-40D0-B3DD-2CE38214881B}" dt="2023-03-11T05:22:38.340" v="1641"/>
        <pc:sldMkLst>
          <pc:docMk/>
          <pc:sldMk cId="777511287" sldId="639"/>
        </pc:sldMkLst>
        <pc:inkChg chg="add">
          <ac:chgData name="Piyus Kedia" userId="02ae6dfbcf425881" providerId="LiveId" clId="{909AC610-A389-40D0-B3DD-2CE38214881B}" dt="2023-03-11T05:22:38.340" v="1641"/>
          <ac:inkMkLst>
            <pc:docMk/>
            <pc:sldMk cId="777511287" sldId="639"/>
            <ac:inkMk id="3" creationId="{47A217C6-DEB2-B1B8-0477-4B1A019F1628}"/>
          </ac:inkMkLst>
        </pc:inkChg>
      </pc:sldChg>
      <pc:sldChg chg="addSp">
        <pc:chgData name="Piyus Kedia" userId="02ae6dfbcf425881" providerId="LiveId" clId="{909AC610-A389-40D0-B3DD-2CE38214881B}" dt="2023-03-11T05:22:38.340" v="1641"/>
        <pc:sldMkLst>
          <pc:docMk/>
          <pc:sldMk cId="2327014340" sldId="648"/>
        </pc:sldMkLst>
        <pc:inkChg chg="add">
          <ac:chgData name="Piyus Kedia" userId="02ae6dfbcf425881" providerId="LiveId" clId="{909AC610-A389-40D0-B3DD-2CE38214881B}" dt="2023-03-11T05:22:38.340" v="1641"/>
          <ac:inkMkLst>
            <pc:docMk/>
            <pc:sldMk cId="2327014340" sldId="648"/>
            <ac:inkMk id="5" creationId="{779DE271-D275-32D0-85A9-E131AB1BC86D}"/>
          </ac:inkMkLst>
        </pc:inkChg>
      </pc:sldChg>
      <pc:sldChg chg="modSp mod">
        <pc:chgData name="Piyus Kedia" userId="02ae6dfbcf425881" providerId="LiveId" clId="{909AC610-A389-40D0-B3DD-2CE38214881B}" dt="2023-03-10T15:14:26.557" v="718" actId="20577"/>
        <pc:sldMkLst>
          <pc:docMk/>
          <pc:sldMk cId="4157577696" sldId="651"/>
        </pc:sldMkLst>
        <pc:spChg chg="mod">
          <ac:chgData name="Piyus Kedia" userId="02ae6dfbcf425881" providerId="LiveId" clId="{909AC610-A389-40D0-B3DD-2CE38214881B}" dt="2023-03-10T15:14:26.557" v="718" actId="20577"/>
          <ac:spMkLst>
            <pc:docMk/>
            <pc:sldMk cId="4157577696" sldId="651"/>
            <ac:spMk id="3" creationId="{6B83115D-6839-0123-4761-ACBF810E1ED0}"/>
          </ac:spMkLst>
        </pc:spChg>
      </pc:sldChg>
      <pc:sldChg chg="addSp modSp mod modNotesTx">
        <pc:chgData name="Piyus Kedia" userId="02ae6dfbcf425881" providerId="LiveId" clId="{909AC610-A389-40D0-B3DD-2CE38214881B}" dt="2023-03-11T10:11:52.187" v="6450"/>
        <pc:sldMkLst>
          <pc:docMk/>
          <pc:sldMk cId="62650477" sldId="652"/>
        </pc:sldMkLst>
        <pc:spChg chg="mod">
          <ac:chgData name="Piyus Kedia" userId="02ae6dfbcf425881" providerId="LiveId" clId="{909AC610-A389-40D0-B3DD-2CE38214881B}" dt="2023-03-10T15:15:12.747" v="720" actId="2711"/>
          <ac:spMkLst>
            <pc:docMk/>
            <pc:sldMk cId="62650477" sldId="652"/>
            <ac:spMk id="3" creationId="{55AFBE81-C248-3CBD-178E-25C0C66F5AB0}"/>
          </ac:spMkLst>
        </pc:spChg>
        <pc:spChg chg="mod">
          <ac:chgData name="Piyus Kedia" userId="02ae6dfbcf425881" providerId="LiveId" clId="{909AC610-A389-40D0-B3DD-2CE38214881B}" dt="2023-03-10T15:15:05.976" v="719" actId="2711"/>
          <ac:spMkLst>
            <pc:docMk/>
            <pc:sldMk cId="62650477" sldId="652"/>
            <ac:spMk id="4" creationId="{76A7C1E2-65D5-35EC-EA0A-F4EE79694828}"/>
          </ac:spMkLst>
        </pc:spChg>
        <pc:spChg chg="add mod">
          <ac:chgData name="Piyus Kedia" userId="02ae6dfbcf425881" providerId="LiveId" clId="{909AC610-A389-40D0-B3DD-2CE38214881B}" dt="2023-03-11T01:58:25.248" v="1372" actId="27636"/>
          <ac:spMkLst>
            <pc:docMk/>
            <pc:sldMk cId="62650477" sldId="652"/>
            <ac:spMk id="5" creationId="{EF715956-07FD-2685-10AC-F6B5748D3C81}"/>
          </ac:spMkLst>
        </pc:spChg>
      </pc:sldChg>
      <pc:sldChg chg="new del">
        <pc:chgData name="Piyus Kedia" userId="02ae6dfbcf425881" providerId="LiveId" clId="{909AC610-A389-40D0-B3DD-2CE38214881B}" dt="2023-03-10T14:47:09.945" v="2" actId="47"/>
        <pc:sldMkLst>
          <pc:docMk/>
          <pc:sldMk cId="3095776183" sldId="653"/>
        </pc:sldMkLst>
      </pc:sldChg>
      <pc:sldChg chg="modSp new mod">
        <pc:chgData name="Piyus Kedia" userId="02ae6dfbcf425881" providerId="LiveId" clId="{909AC610-A389-40D0-B3DD-2CE38214881B}" dt="2023-03-10T14:52:10.733" v="219" actId="20577"/>
        <pc:sldMkLst>
          <pc:docMk/>
          <pc:sldMk cId="600059797" sldId="654"/>
        </pc:sldMkLst>
        <pc:spChg chg="mod">
          <ac:chgData name="Piyus Kedia" userId="02ae6dfbcf425881" providerId="LiveId" clId="{909AC610-A389-40D0-B3DD-2CE38214881B}" dt="2023-03-10T14:47:14.005" v="9" actId="20577"/>
          <ac:spMkLst>
            <pc:docMk/>
            <pc:sldMk cId="600059797" sldId="654"/>
            <ac:spMk id="2" creationId="{E04AF8D0-E15C-4EC2-8E8E-B3D04CB0594F}"/>
          </ac:spMkLst>
        </pc:spChg>
        <pc:spChg chg="mod">
          <ac:chgData name="Piyus Kedia" userId="02ae6dfbcf425881" providerId="LiveId" clId="{909AC610-A389-40D0-B3DD-2CE38214881B}" dt="2023-03-10T14:52:10.733" v="219" actId="20577"/>
          <ac:spMkLst>
            <pc:docMk/>
            <pc:sldMk cId="600059797" sldId="654"/>
            <ac:spMk id="3" creationId="{DB220EAA-AD41-31F2-B7D6-21BCCB036FBD}"/>
          </ac:spMkLst>
        </pc:spChg>
      </pc:sldChg>
      <pc:sldChg chg="add modNotesTx">
        <pc:chgData name="Piyus Kedia" userId="02ae6dfbcf425881" providerId="LiveId" clId="{909AC610-A389-40D0-B3DD-2CE38214881B}" dt="2023-03-11T09:51:31.782" v="4816"/>
        <pc:sldMkLst>
          <pc:docMk/>
          <pc:sldMk cId="269556952" sldId="655"/>
        </pc:sldMkLst>
      </pc:sldChg>
      <pc:sldChg chg="modSp add mod modNotesTx">
        <pc:chgData name="Piyus Kedia" userId="02ae6dfbcf425881" providerId="LiveId" clId="{909AC610-A389-40D0-B3DD-2CE38214881B}" dt="2023-03-11T10:12:13.974" v="6453"/>
        <pc:sldMkLst>
          <pc:docMk/>
          <pc:sldMk cId="11611483" sldId="656"/>
        </pc:sldMkLst>
        <pc:spChg chg="mod">
          <ac:chgData name="Piyus Kedia" userId="02ae6dfbcf425881" providerId="LiveId" clId="{909AC610-A389-40D0-B3DD-2CE38214881B}" dt="2023-03-11T01:59:40.326" v="1373"/>
          <ac:spMkLst>
            <pc:docMk/>
            <pc:sldMk cId="11611483" sldId="656"/>
            <ac:spMk id="5" creationId="{EF715956-07FD-2685-10AC-F6B5748D3C81}"/>
          </ac:spMkLst>
        </pc:spChg>
      </pc:sldChg>
      <pc:sldChg chg="add del">
        <pc:chgData name="Piyus Kedia" userId="02ae6dfbcf425881" providerId="LiveId" clId="{909AC610-A389-40D0-B3DD-2CE38214881B}" dt="2023-03-10T15:23:04.286" v="1181" actId="47"/>
        <pc:sldMkLst>
          <pc:docMk/>
          <pc:sldMk cId="1070627713" sldId="657"/>
        </pc:sldMkLst>
      </pc:sldChg>
      <pc:sldChg chg="add del">
        <pc:chgData name="Piyus Kedia" userId="02ae6dfbcf425881" providerId="LiveId" clId="{909AC610-A389-40D0-B3DD-2CE38214881B}" dt="2023-03-10T15:30:27.317" v="1209" actId="47"/>
        <pc:sldMkLst>
          <pc:docMk/>
          <pc:sldMk cId="4199673116" sldId="658"/>
        </pc:sldMkLst>
      </pc:sldChg>
      <pc:sldChg chg="add del">
        <pc:chgData name="Piyus Kedia" userId="02ae6dfbcf425881" providerId="LiveId" clId="{909AC610-A389-40D0-B3DD-2CE38214881B}" dt="2023-03-10T15:25:10.004" v="1208" actId="47"/>
        <pc:sldMkLst>
          <pc:docMk/>
          <pc:sldMk cId="4183919520" sldId="65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Algorithm1</c:v>
                </c:pt>
              </c:strCache>
            </c:strRef>
          </c:tx>
          <c:spPr>
            <a:ln w="28575" cap="rnd">
              <a:solidFill>
                <a:schemeClr val="accent1"/>
              </a:solidFill>
              <a:round/>
            </a:ln>
            <a:effectLst/>
          </c:spPr>
          <c:marker>
            <c:symbol val="none"/>
          </c:marker>
          <c:cat>
            <c:numRef>
              <c:f>Sheet1!$A$2:$A$41</c:f>
              <c:numCache>
                <c:formatCode>General</c:formatCode>
                <c:ptCount val="40"/>
              </c:numCache>
            </c:numRef>
          </c:cat>
          <c:val>
            <c:numRef>
              <c:f>Sheet1!$B$2:$B$41</c:f>
              <c:numCache>
                <c:formatCode>General</c:formatCode>
                <c:ptCount val="40"/>
                <c:pt idx="0">
                  <c:v>1.3200000000000001E-4</c:v>
                </c:pt>
                <c:pt idx="1">
                  <c:v>1.5999999999999999E-5</c:v>
                </c:pt>
                <c:pt idx="2">
                  <c:v>3.1999999999999999E-5</c:v>
                </c:pt>
                <c:pt idx="3">
                  <c:v>4.8000000000000001E-5</c:v>
                </c:pt>
                <c:pt idx="4">
                  <c:v>1.12E-4</c:v>
                </c:pt>
                <c:pt idx="5">
                  <c:v>1.64E-4</c:v>
                </c:pt>
                <c:pt idx="6">
                  <c:v>1.95E-4</c:v>
                </c:pt>
                <c:pt idx="7">
                  <c:v>2.3499999999999999E-4</c:v>
                </c:pt>
                <c:pt idx="8">
                  <c:v>2.8699999999999998E-4</c:v>
                </c:pt>
                <c:pt idx="9">
                  <c:v>3.9399999999999998E-4</c:v>
                </c:pt>
                <c:pt idx="10">
                  <c:v>5.7899999999999998E-4</c:v>
                </c:pt>
                <c:pt idx="11">
                  <c:v>8.5800000000000004E-4</c:v>
                </c:pt>
                <c:pt idx="12">
                  <c:v>1.364E-3</c:v>
                </c:pt>
                <c:pt idx="13">
                  <c:v>2.1870000000000001E-3</c:v>
                </c:pt>
                <c:pt idx="14">
                  <c:v>3.4979999999999998E-3</c:v>
                </c:pt>
                <c:pt idx="15">
                  <c:v>5.6350000000000003E-3</c:v>
                </c:pt>
                <c:pt idx="16">
                  <c:v>9.0379999999999992E-3</c:v>
                </c:pt>
                <c:pt idx="17">
                  <c:v>1.4609E-2</c:v>
                </c:pt>
                <c:pt idx="18">
                  <c:v>2.3577000000000001E-2</c:v>
                </c:pt>
                <c:pt idx="19">
                  <c:v>3.8110999999999999E-2</c:v>
                </c:pt>
                <c:pt idx="20">
                  <c:v>6.1621000000000002E-2</c:v>
                </c:pt>
                <c:pt idx="21">
                  <c:v>0.104462</c:v>
                </c:pt>
                <c:pt idx="22">
                  <c:v>0.16727900000000001</c:v>
                </c:pt>
                <c:pt idx="23">
                  <c:v>0.297182</c:v>
                </c:pt>
                <c:pt idx="24">
                  <c:v>0.45750200000000002</c:v>
                </c:pt>
                <c:pt idx="25">
                  <c:v>0.74409800000000004</c:v>
                </c:pt>
                <c:pt idx="26">
                  <c:v>1.2976749999999999</c:v>
                </c:pt>
                <c:pt idx="27">
                  <c:v>2.8032349999999999</c:v>
                </c:pt>
                <c:pt idx="28">
                  <c:v>4.1650010000000002</c:v>
                </c:pt>
                <c:pt idx="29">
                  <c:v>4.3320319999999999</c:v>
                </c:pt>
                <c:pt idx="30">
                  <c:v>8.2489340000000002</c:v>
                </c:pt>
                <c:pt idx="31">
                  <c:v>13.617717000000001</c:v>
                </c:pt>
                <c:pt idx="32">
                  <c:v>16.9008</c:v>
                </c:pt>
                <c:pt idx="33">
                  <c:v>25.067504</c:v>
                </c:pt>
                <c:pt idx="34">
                  <c:v>40.963459999999998</c:v>
                </c:pt>
                <c:pt idx="35">
                  <c:v>61.189425</c:v>
                </c:pt>
                <c:pt idx="36">
                  <c:v>99.473331000000002</c:v>
                </c:pt>
                <c:pt idx="37">
                  <c:v>155.698465</c:v>
                </c:pt>
                <c:pt idx="38">
                  <c:v>315.55282599999998</c:v>
                </c:pt>
                <c:pt idx="39">
                  <c:v>436.83379600000001</c:v>
                </c:pt>
              </c:numCache>
            </c:numRef>
          </c:val>
          <c:smooth val="0"/>
          <c:extLst>
            <c:ext xmlns:c16="http://schemas.microsoft.com/office/drawing/2014/chart" uri="{C3380CC4-5D6E-409C-BE32-E72D297353CC}">
              <c16:uniqueId val="{00000000-7A73-493A-BB1B-E379D14B1B62}"/>
            </c:ext>
          </c:extLst>
        </c:ser>
        <c:ser>
          <c:idx val="1"/>
          <c:order val="1"/>
          <c:tx>
            <c:strRef>
              <c:f>Sheet1!$C$1</c:f>
              <c:strCache>
                <c:ptCount val="1"/>
                <c:pt idx="0">
                  <c:v> Algorithm2</c:v>
                </c:pt>
              </c:strCache>
            </c:strRef>
          </c:tx>
          <c:spPr>
            <a:ln w="28575" cap="rnd">
              <a:solidFill>
                <a:schemeClr val="accent2"/>
              </a:solidFill>
              <a:round/>
            </a:ln>
            <a:effectLst/>
          </c:spPr>
          <c:marker>
            <c:symbol val="none"/>
          </c:marker>
          <c:cat>
            <c:numRef>
              <c:f>Sheet1!$A$2:$A$41</c:f>
              <c:numCache>
                <c:formatCode>General</c:formatCode>
                <c:ptCount val="40"/>
              </c:numCache>
            </c:numRef>
          </c:cat>
          <c:val>
            <c:numRef>
              <c:f>Sheet1!$C$2:$C$41</c:f>
              <c:numCache>
                <c:formatCode>General</c:formatCode>
                <c:ptCount val="40"/>
                <c:pt idx="0">
                  <c:v>1.0000000000000001E-5</c:v>
                </c:pt>
                <c:pt idx="1">
                  <c:v>2.1999999999999999E-5</c:v>
                </c:pt>
                <c:pt idx="2">
                  <c:v>2.0000000000000002E-5</c:v>
                </c:pt>
                <c:pt idx="3">
                  <c:v>3.4E-5</c:v>
                </c:pt>
                <c:pt idx="4">
                  <c:v>2.1999999999999999E-5</c:v>
                </c:pt>
                <c:pt idx="5">
                  <c:v>2.3E-5</c:v>
                </c:pt>
                <c:pt idx="6">
                  <c:v>2.4000000000000001E-5</c:v>
                </c:pt>
                <c:pt idx="7">
                  <c:v>2.4000000000000001E-5</c:v>
                </c:pt>
                <c:pt idx="8">
                  <c:v>3.1000000000000001E-5</c:v>
                </c:pt>
                <c:pt idx="9">
                  <c:v>2.5999999999999998E-5</c:v>
                </c:pt>
                <c:pt idx="10">
                  <c:v>3.0000000000000001E-5</c:v>
                </c:pt>
                <c:pt idx="11">
                  <c:v>2.4000000000000001E-5</c:v>
                </c:pt>
                <c:pt idx="12">
                  <c:v>3.8999999999999999E-5</c:v>
                </c:pt>
                <c:pt idx="13">
                  <c:v>2.6999999999999999E-5</c:v>
                </c:pt>
                <c:pt idx="14">
                  <c:v>3.0000000000000001E-5</c:v>
                </c:pt>
                <c:pt idx="15">
                  <c:v>3.0000000000000001E-5</c:v>
                </c:pt>
                <c:pt idx="16">
                  <c:v>3.4E-5</c:v>
                </c:pt>
                <c:pt idx="17">
                  <c:v>3.0000000000000001E-5</c:v>
                </c:pt>
                <c:pt idx="18">
                  <c:v>3.0000000000000001E-5</c:v>
                </c:pt>
                <c:pt idx="19">
                  <c:v>3.4E-5</c:v>
                </c:pt>
                <c:pt idx="20">
                  <c:v>3.1999999999999999E-5</c:v>
                </c:pt>
                <c:pt idx="21">
                  <c:v>3.1999999999999999E-5</c:v>
                </c:pt>
                <c:pt idx="22">
                  <c:v>3.4E-5</c:v>
                </c:pt>
                <c:pt idx="23">
                  <c:v>3.8000000000000002E-5</c:v>
                </c:pt>
                <c:pt idx="24">
                  <c:v>4.3000000000000002E-5</c:v>
                </c:pt>
                <c:pt idx="25">
                  <c:v>4.1E-5</c:v>
                </c:pt>
                <c:pt idx="26">
                  <c:v>3.6000000000000001E-5</c:v>
                </c:pt>
                <c:pt idx="27">
                  <c:v>4.1999999999999998E-5</c:v>
                </c:pt>
                <c:pt idx="28">
                  <c:v>4.5000000000000003E-5</c:v>
                </c:pt>
                <c:pt idx="29">
                  <c:v>3.1999999999999999E-5</c:v>
                </c:pt>
                <c:pt idx="30">
                  <c:v>5.1E-5</c:v>
                </c:pt>
                <c:pt idx="31">
                  <c:v>4.0000000000000003E-5</c:v>
                </c:pt>
                <c:pt idx="32">
                  <c:v>2.5999999999999998E-5</c:v>
                </c:pt>
                <c:pt idx="33">
                  <c:v>3.1999999999999999E-5</c:v>
                </c:pt>
                <c:pt idx="34">
                  <c:v>3.0000000000000001E-5</c:v>
                </c:pt>
                <c:pt idx="35">
                  <c:v>4.0000000000000003E-5</c:v>
                </c:pt>
                <c:pt idx="36">
                  <c:v>3.1000000000000001E-5</c:v>
                </c:pt>
                <c:pt idx="37">
                  <c:v>3.0000000000000001E-5</c:v>
                </c:pt>
                <c:pt idx="38">
                  <c:v>4.3999999999999999E-5</c:v>
                </c:pt>
                <c:pt idx="39">
                  <c:v>3.0000000000000001E-5</c:v>
                </c:pt>
              </c:numCache>
            </c:numRef>
          </c:val>
          <c:smooth val="0"/>
          <c:extLst>
            <c:ext xmlns:c16="http://schemas.microsoft.com/office/drawing/2014/chart" uri="{C3380CC4-5D6E-409C-BE32-E72D297353CC}">
              <c16:uniqueId val="{00000001-7A73-493A-BB1B-E379D14B1B62}"/>
            </c:ext>
          </c:extLst>
        </c:ser>
        <c:ser>
          <c:idx val="2"/>
          <c:order val="2"/>
          <c:tx>
            <c:strRef>
              <c:f>Sheet1!$D$1</c:f>
              <c:strCache>
                <c:ptCount val="1"/>
                <c:pt idx="0">
                  <c:v> Algorithm3</c:v>
                </c:pt>
              </c:strCache>
            </c:strRef>
          </c:tx>
          <c:spPr>
            <a:ln w="28575" cap="rnd">
              <a:solidFill>
                <a:schemeClr val="accent3"/>
              </a:solidFill>
              <a:round/>
            </a:ln>
            <a:effectLst/>
          </c:spPr>
          <c:marker>
            <c:symbol val="none"/>
          </c:marker>
          <c:cat>
            <c:numRef>
              <c:f>Sheet1!$A$2:$A$41</c:f>
              <c:numCache>
                <c:formatCode>General</c:formatCode>
                <c:ptCount val="40"/>
              </c:numCache>
            </c:numRef>
          </c:cat>
          <c:val>
            <c:numRef>
              <c:f>Sheet1!$D$2:$D$41</c:f>
              <c:numCache>
                <c:formatCode>General</c:formatCode>
                <c:ptCount val="40"/>
                <c:pt idx="0">
                  <c:v>1.2999999999999999E-5</c:v>
                </c:pt>
                <c:pt idx="1">
                  <c:v>1.8E-5</c:v>
                </c:pt>
                <c:pt idx="2">
                  <c:v>1.7E-5</c:v>
                </c:pt>
                <c:pt idx="3">
                  <c:v>1.9000000000000001E-5</c:v>
                </c:pt>
                <c:pt idx="4">
                  <c:v>2.0000000000000002E-5</c:v>
                </c:pt>
                <c:pt idx="5">
                  <c:v>2.5000000000000001E-5</c:v>
                </c:pt>
                <c:pt idx="6">
                  <c:v>2.5999999999999998E-5</c:v>
                </c:pt>
                <c:pt idx="7">
                  <c:v>4.3999999999999999E-5</c:v>
                </c:pt>
                <c:pt idx="8">
                  <c:v>3.4E-5</c:v>
                </c:pt>
                <c:pt idx="9">
                  <c:v>3.1000000000000001E-5</c:v>
                </c:pt>
                <c:pt idx="10">
                  <c:v>3.1000000000000001E-5</c:v>
                </c:pt>
                <c:pt idx="11">
                  <c:v>3.6000000000000001E-5</c:v>
                </c:pt>
                <c:pt idx="12">
                  <c:v>2.9E-5</c:v>
                </c:pt>
                <c:pt idx="13">
                  <c:v>2.9E-5</c:v>
                </c:pt>
                <c:pt idx="14">
                  <c:v>2.8E-5</c:v>
                </c:pt>
                <c:pt idx="15">
                  <c:v>4.1999999999999998E-5</c:v>
                </c:pt>
                <c:pt idx="16">
                  <c:v>4.6999999999999997E-5</c:v>
                </c:pt>
                <c:pt idx="17">
                  <c:v>4.3000000000000002E-5</c:v>
                </c:pt>
                <c:pt idx="18">
                  <c:v>4.0000000000000003E-5</c:v>
                </c:pt>
                <c:pt idx="19">
                  <c:v>4.1E-5</c:v>
                </c:pt>
                <c:pt idx="20">
                  <c:v>5.1E-5</c:v>
                </c:pt>
                <c:pt idx="21">
                  <c:v>5.3000000000000001E-5</c:v>
                </c:pt>
                <c:pt idx="22">
                  <c:v>5.5000000000000002E-5</c:v>
                </c:pt>
                <c:pt idx="23">
                  <c:v>4.1999999999999998E-5</c:v>
                </c:pt>
                <c:pt idx="24">
                  <c:v>6.2000000000000003E-5</c:v>
                </c:pt>
                <c:pt idx="25">
                  <c:v>1.17E-4</c:v>
                </c:pt>
                <c:pt idx="26">
                  <c:v>1.27E-4</c:v>
                </c:pt>
                <c:pt idx="27">
                  <c:v>5.3000000000000001E-5</c:v>
                </c:pt>
                <c:pt idx="28">
                  <c:v>5.8E-5</c:v>
                </c:pt>
                <c:pt idx="29">
                  <c:v>1.95E-4</c:v>
                </c:pt>
                <c:pt idx="30">
                  <c:v>7.3999999999999996E-5</c:v>
                </c:pt>
                <c:pt idx="31">
                  <c:v>3.01E-4</c:v>
                </c:pt>
                <c:pt idx="32">
                  <c:v>6.3999999999999997E-5</c:v>
                </c:pt>
                <c:pt idx="33">
                  <c:v>9.7E-5</c:v>
                </c:pt>
                <c:pt idx="34">
                  <c:v>1.74E-4</c:v>
                </c:pt>
                <c:pt idx="35">
                  <c:v>6.2000000000000003E-5</c:v>
                </c:pt>
                <c:pt idx="36">
                  <c:v>5.1E-5</c:v>
                </c:pt>
                <c:pt idx="37">
                  <c:v>1.1E-4</c:v>
                </c:pt>
                <c:pt idx="38">
                  <c:v>3.0400000000000002E-4</c:v>
                </c:pt>
                <c:pt idx="39">
                  <c:v>2.6800000000000001E-4</c:v>
                </c:pt>
              </c:numCache>
            </c:numRef>
          </c:val>
          <c:smooth val="0"/>
          <c:extLst>
            <c:ext xmlns:c16="http://schemas.microsoft.com/office/drawing/2014/chart" uri="{C3380CC4-5D6E-409C-BE32-E72D297353CC}">
              <c16:uniqueId val="{00000002-7A73-493A-BB1B-E379D14B1B62}"/>
            </c:ext>
          </c:extLst>
        </c:ser>
        <c:dLbls>
          <c:showLegendKey val="0"/>
          <c:showVal val="0"/>
          <c:showCatName val="0"/>
          <c:showSerName val="0"/>
          <c:showPercent val="0"/>
          <c:showBubbleSize val="0"/>
        </c:dLbls>
        <c:smooth val="0"/>
        <c:axId val="692725103"/>
        <c:axId val="692723855"/>
      </c:lineChart>
      <c:catAx>
        <c:axId val="692725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2</a:t>
                </a:r>
                <a:r>
                  <a:rPr lang="en-US" baseline="0" dirty="0"/>
                  <a:t> &lt;= n &lt; 42</a:t>
                </a:r>
                <a:endParaRPr lang="en-IN"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2723855"/>
        <c:crosses val="autoZero"/>
        <c:auto val="1"/>
        <c:lblAlgn val="ctr"/>
        <c:lblOffset val="100"/>
        <c:noMultiLvlLbl val="0"/>
      </c:catAx>
      <c:valAx>
        <c:axId val="6927238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Runtime</a:t>
                </a:r>
                <a:r>
                  <a:rPr lang="en-US" baseline="0" dirty="0"/>
                  <a:t> (</a:t>
                </a:r>
                <a:r>
                  <a:rPr lang="en-US" baseline="0" dirty="0" err="1"/>
                  <a:t>ms</a:t>
                </a:r>
                <a:r>
                  <a:rPr lang="en-US" baseline="0" dirty="0"/>
                  <a:t>)</a:t>
                </a:r>
                <a:endParaRPr lang="en-IN"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2725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Algorithm2</c:v>
                </c:pt>
              </c:strCache>
            </c:strRef>
          </c:tx>
          <c:spPr>
            <a:ln w="28575" cap="rnd">
              <a:solidFill>
                <a:schemeClr val="accent1"/>
              </a:solidFill>
              <a:round/>
            </a:ln>
            <a:effectLst/>
          </c:spPr>
          <c:marker>
            <c:symbol val="none"/>
          </c:marker>
          <c:cat>
            <c:numRef>
              <c:f>Sheet1!$A$2:$A$101</c:f>
              <c:numCache>
                <c:formatCode>General</c:formatCode>
                <c:ptCount val="100"/>
              </c:numCache>
            </c:numRef>
          </c:cat>
          <c:val>
            <c:numRef>
              <c:f>Sheet1!$B$2:$B$101</c:f>
              <c:numCache>
                <c:formatCode>General</c:formatCode>
                <c:ptCount val="100"/>
                <c:pt idx="0">
                  <c:v>28.813876</c:v>
                </c:pt>
                <c:pt idx="1">
                  <c:v>34.289776000000003</c:v>
                </c:pt>
                <c:pt idx="2">
                  <c:v>39.996133</c:v>
                </c:pt>
                <c:pt idx="3">
                  <c:v>46.258493000000001</c:v>
                </c:pt>
                <c:pt idx="4">
                  <c:v>51.805039000000001</c:v>
                </c:pt>
                <c:pt idx="5">
                  <c:v>57.209533999999998</c:v>
                </c:pt>
                <c:pt idx="6">
                  <c:v>63.039051000000001</c:v>
                </c:pt>
                <c:pt idx="7">
                  <c:v>68.678246999999999</c:v>
                </c:pt>
                <c:pt idx="8">
                  <c:v>74.534317000000001</c:v>
                </c:pt>
                <c:pt idx="9">
                  <c:v>81.794807000000006</c:v>
                </c:pt>
                <c:pt idx="10">
                  <c:v>85.887203</c:v>
                </c:pt>
                <c:pt idx="11">
                  <c:v>91.775756999999999</c:v>
                </c:pt>
                <c:pt idx="12">
                  <c:v>97.215528000000006</c:v>
                </c:pt>
                <c:pt idx="13">
                  <c:v>103.851124</c:v>
                </c:pt>
                <c:pt idx="14">
                  <c:v>109.82408599999999</c:v>
                </c:pt>
                <c:pt idx="15">
                  <c:v>114.74657000000001</c:v>
                </c:pt>
                <c:pt idx="16">
                  <c:v>120.296263</c:v>
                </c:pt>
                <c:pt idx="17">
                  <c:v>126.635869</c:v>
                </c:pt>
                <c:pt idx="18">
                  <c:v>131.808593</c:v>
                </c:pt>
                <c:pt idx="19">
                  <c:v>139.855447</c:v>
                </c:pt>
                <c:pt idx="20">
                  <c:v>145.012686</c:v>
                </c:pt>
                <c:pt idx="21">
                  <c:v>149.92110500000001</c:v>
                </c:pt>
                <c:pt idx="22">
                  <c:v>154.752712</c:v>
                </c:pt>
                <c:pt idx="23">
                  <c:v>161.80497600000001</c:v>
                </c:pt>
                <c:pt idx="24">
                  <c:v>167.54582400000001</c:v>
                </c:pt>
                <c:pt idx="25">
                  <c:v>172.26103499999999</c:v>
                </c:pt>
                <c:pt idx="26">
                  <c:v>178.048991</c:v>
                </c:pt>
                <c:pt idx="27">
                  <c:v>192.22769099999999</c:v>
                </c:pt>
                <c:pt idx="28">
                  <c:v>192.82496900000001</c:v>
                </c:pt>
                <c:pt idx="29">
                  <c:v>198.25304299999999</c:v>
                </c:pt>
                <c:pt idx="30">
                  <c:v>201.47236000000001</c:v>
                </c:pt>
                <c:pt idx="31">
                  <c:v>207.07288199999999</c:v>
                </c:pt>
                <c:pt idx="32">
                  <c:v>213.73822799999999</c:v>
                </c:pt>
                <c:pt idx="33">
                  <c:v>217.85421299999999</c:v>
                </c:pt>
                <c:pt idx="34">
                  <c:v>226.78778800000001</c:v>
                </c:pt>
                <c:pt idx="35">
                  <c:v>231.803437</c:v>
                </c:pt>
                <c:pt idx="36">
                  <c:v>236.72905499999999</c:v>
                </c:pt>
                <c:pt idx="37">
                  <c:v>240.894407</c:v>
                </c:pt>
                <c:pt idx="38">
                  <c:v>248.381227</c:v>
                </c:pt>
                <c:pt idx="39">
                  <c:v>254.82031000000001</c:v>
                </c:pt>
                <c:pt idx="40">
                  <c:v>258.88333399999999</c:v>
                </c:pt>
                <c:pt idx="41">
                  <c:v>265.03751599999998</c:v>
                </c:pt>
                <c:pt idx="42">
                  <c:v>272.00550399999997</c:v>
                </c:pt>
                <c:pt idx="43">
                  <c:v>279.05754300000001</c:v>
                </c:pt>
                <c:pt idx="44">
                  <c:v>283.91891399999997</c:v>
                </c:pt>
                <c:pt idx="45">
                  <c:v>287.29661099999998</c:v>
                </c:pt>
                <c:pt idx="46">
                  <c:v>297.078192</c:v>
                </c:pt>
                <c:pt idx="47">
                  <c:v>299.57664999999997</c:v>
                </c:pt>
                <c:pt idx="48">
                  <c:v>305.36838799999998</c:v>
                </c:pt>
                <c:pt idx="49">
                  <c:v>308.33317399999999</c:v>
                </c:pt>
                <c:pt idx="50">
                  <c:v>314.58737500000001</c:v>
                </c:pt>
                <c:pt idx="51">
                  <c:v>321.07074699999998</c:v>
                </c:pt>
                <c:pt idx="52">
                  <c:v>326.63233000000002</c:v>
                </c:pt>
                <c:pt idx="53">
                  <c:v>333.12113399999998</c:v>
                </c:pt>
                <c:pt idx="54">
                  <c:v>340.35184700000002</c:v>
                </c:pt>
                <c:pt idx="55">
                  <c:v>344.504772</c:v>
                </c:pt>
                <c:pt idx="56">
                  <c:v>350.554821</c:v>
                </c:pt>
                <c:pt idx="57">
                  <c:v>356.86890699999998</c:v>
                </c:pt>
                <c:pt idx="58">
                  <c:v>361.60869600000001</c:v>
                </c:pt>
                <c:pt idx="59">
                  <c:v>371.193511</c:v>
                </c:pt>
                <c:pt idx="60">
                  <c:v>374.62541800000002</c:v>
                </c:pt>
                <c:pt idx="61">
                  <c:v>379.63762000000003</c:v>
                </c:pt>
                <c:pt idx="62">
                  <c:v>385.83576499999998</c:v>
                </c:pt>
                <c:pt idx="63">
                  <c:v>395.72195599999998</c:v>
                </c:pt>
                <c:pt idx="64">
                  <c:v>406.689865</c:v>
                </c:pt>
                <c:pt idx="65">
                  <c:v>406.36108999999999</c:v>
                </c:pt>
                <c:pt idx="66">
                  <c:v>416.69045499999999</c:v>
                </c:pt>
                <c:pt idx="67">
                  <c:v>421.22302300000001</c:v>
                </c:pt>
                <c:pt idx="68">
                  <c:v>418.34621900000002</c:v>
                </c:pt>
                <c:pt idx="69">
                  <c:v>425.29015299999998</c:v>
                </c:pt>
                <c:pt idx="70">
                  <c:v>434.82651099999998</c:v>
                </c:pt>
                <c:pt idx="71">
                  <c:v>441.04300499999999</c:v>
                </c:pt>
                <c:pt idx="72">
                  <c:v>442.46735999999999</c:v>
                </c:pt>
                <c:pt idx="73">
                  <c:v>448.53683699999999</c:v>
                </c:pt>
                <c:pt idx="74">
                  <c:v>453.18418200000002</c:v>
                </c:pt>
                <c:pt idx="75">
                  <c:v>457.80414200000001</c:v>
                </c:pt>
                <c:pt idx="76">
                  <c:v>468.50147600000003</c:v>
                </c:pt>
                <c:pt idx="77">
                  <c:v>476.892021</c:v>
                </c:pt>
                <c:pt idx="78">
                  <c:v>482.335781</c:v>
                </c:pt>
                <c:pt idx="79">
                  <c:v>483.793994</c:v>
                </c:pt>
                <c:pt idx="80">
                  <c:v>488.885289</c:v>
                </c:pt>
                <c:pt idx="81">
                  <c:v>493.59677599999998</c:v>
                </c:pt>
                <c:pt idx="82">
                  <c:v>499.15739400000001</c:v>
                </c:pt>
                <c:pt idx="83">
                  <c:v>505.67292600000002</c:v>
                </c:pt>
                <c:pt idx="84">
                  <c:v>509.86401699999999</c:v>
                </c:pt>
                <c:pt idx="85">
                  <c:v>514.819388</c:v>
                </c:pt>
                <c:pt idx="86">
                  <c:v>521.14020800000003</c:v>
                </c:pt>
                <c:pt idx="87">
                  <c:v>527.18369600000005</c:v>
                </c:pt>
                <c:pt idx="88">
                  <c:v>533.49502700000005</c:v>
                </c:pt>
                <c:pt idx="89">
                  <c:v>536.80984899999999</c:v>
                </c:pt>
                <c:pt idx="90">
                  <c:v>543.34963100000004</c:v>
                </c:pt>
                <c:pt idx="91">
                  <c:v>554.297145</c:v>
                </c:pt>
                <c:pt idx="92">
                  <c:v>564.39816699999994</c:v>
                </c:pt>
                <c:pt idx="93">
                  <c:v>562.68647699999997</c:v>
                </c:pt>
                <c:pt idx="94">
                  <c:v>568.48540700000001</c:v>
                </c:pt>
              </c:numCache>
            </c:numRef>
          </c:val>
          <c:smooth val="0"/>
          <c:extLst>
            <c:ext xmlns:c16="http://schemas.microsoft.com/office/drawing/2014/chart" uri="{C3380CC4-5D6E-409C-BE32-E72D297353CC}">
              <c16:uniqueId val="{00000000-7A73-493A-BB1B-E379D14B1B62}"/>
            </c:ext>
          </c:extLst>
        </c:ser>
        <c:ser>
          <c:idx val="1"/>
          <c:order val="1"/>
          <c:tx>
            <c:strRef>
              <c:f>Sheet1!$C$1</c:f>
              <c:strCache>
                <c:ptCount val="1"/>
                <c:pt idx="0">
                  <c:v> Algorithm3</c:v>
                </c:pt>
              </c:strCache>
            </c:strRef>
          </c:tx>
          <c:spPr>
            <a:ln w="28575" cap="rnd">
              <a:solidFill>
                <a:schemeClr val="accent2"/>
              </a:solidFill>
              <a:round/>
            </a:ln>
            <a:effectLst/>
          </c:spPr>
          <c:marker>
            <c:symbol val="none"/>
          </c:marker>
          <c:cat>
            <c:numRef>
              <c:f>Sheet1!$A$2:$A$101</c:f>
              <c:numCache>
                <c:formatCode>General</c:formatCode>
                <c:ptCount val="100"/>
              </c:numCache>
            </c:numRef>
          </c:cat>
          <c:val>
            <c:numRef>
              <c:f>Sheet1!$C$2:$C$101</c:f>
              <c:numCache>
                <c:formatCode>General</c:formatCode>
                <c:ptCount val="100"/>
                <c:pt idx="0">
                  <c:v>2.6600000000000001E-4</c:v>
                </c:pt>
                <c:pt idx="1">
                  <c:v>2.7700000000000001E-4</c:v>
                </c:pt>
                <c:pt idx="2">
                  <c:v>2.6400000000000002E-4</c:v>
                </c:pt>
                <c:pt idx="3">
                  <c:v>2.7300000000000002E-4</c:v>
                </c:pt>
                <c:pt idx="4">
                  <c:v>2.9700000000000001E-4</c:v>
                </c:pt>
                <c:pt idx="5">
                  <c:v>2.5799999999999998E-4</c:v>
                </c:pt>
                <c:pt idx="6">
                  <c:v>2.6699999999999998E-4</c:v>
                </c:pt>
                <c:pt idx="7">
                  <c:v>3.4200000000000002E-4</c:v>
                </c:pt>
                <c:pt idx="8">
                  <c:v>2.7700000000000001E-4</c:v>
                </c:pt>
                <c:pt idx="9">
                  <c:v>2.6699999999999998E-4</c:v>
                </c:pt>
                <c:pt idx="10">
                  <c:v>2.9700000000000001E-4</c:v>
                </c:pt>
                <c:pt idx="11">
                  <c:v>2.8499999999999999E-4</c:v>
                </c:pt>
                <c:pt idx="12">
                  <c:v>2.9399999999999999E-4</c:v>
                </c:pt>
                <c:pt idx="13">
                  <c:v>3.21E-4</c:v>
                </c:pt>
                <c:pt idx="14">
                  <c:v>2.9500000000000001E-4</c:v>
                </c:pt>
                <c:pt idx="15">
                  <c:v>2.81E-4</c:v>
                </c:pt>
                <c:pt idx="16">
                  <c:v>2.9700000000000001E-4</c:v>
                </c:pt>
                <c:pt idx="17">
                  <c:v>2.7700000000000001E-4</c:v>
                </c:pt>
                <c:pt idx="18">
                  <c:v>2.6600000000000001E-4</c:v>
                </c:pt>
                <c:pt idx="19">
                  <c:v>2.9599999999999998E-4</c:v>
                </c:pt>
                <c:pt idx="20">
                  <c:v>3.88E-4</c:v>
                </c:pt>
                <c:pt idx="21">
                  <c:v>2.9700000000000001E-4</c:v>
                </c:pt>
                <c:pt idx="22">
                  <c:v>2.7E-4</c:v>
                </c:pt>
                <c:pt idx="23">
                  <c:v>3.0400000000000002E-4</c:v>
                </c:pt>
                <c:pt idx="24">
                  <c:v>3.9100000000000002E-4</c:v>
                </c:pt>
                <c:pt idx="25">
                  <c:v>2.8499999999999999E-4</c:v>
                </c:pt>
                <c:pt idx="26">
                  <c:v>3.0499999999999999E-4</c:v>
                </c:pt>
                <c:pt idx="27">
                  <c:v>2.8699999999999998E-4</c:v>
                </c:pt>
                <c:pt idx="28">
                  <c:v>4.5800000000000002E-4</c:v>
                </c:pt>
                <c:pt idx="29">
                  <c:v>3.6299999999999999E-4</c:v>
                </c:pt>
                <c:pt idx="30">
                  <c:v>2.8899999999999998E-4</c:v>
                </c:pt>
                <c:pt idx="31">
                  <c:v>2.99E-4</c:v>
                </c:pt>
                <c:pt idx="32">
                  <c:v>2.9500000000000001E-4</c:v>
                </c:pt>
                <c:pt idx="33">
                  <c:v>3.1199999999999999E-4</c:v>
                </c:pt>
                <c:pt idx="34">
                  <c:v>2.7900000000000001E-4</c:v>
                </c:pt>
                <c:pt idx="35">
                  <c:v>3.3700000000000001E-4</c:v>
                </c:pt>
                <c:pt idx="36">
                  <c:v>2.5500000000000002E-4</c:v>
                </c:pt>
                <c:pt idx="37">
                  <c:v>3.1500000000000001E-4</c:v>
                </c:pt>
                <c:pt idx="38">
                  <c:v>2.72E-4</c:v>
                </c:pt>
                <c:pt idx="39">
                  <c:v>3.7800000000000003E-4</c:v>
                </c:pt>
                <c:pt idx="40">
                  <c:v>4.2299999999999998E-4</c:v>
                </c:pt>
                <c:pt idx="41">
                  <c:v>3.2600000000000001E-4</c:v>
                </c:pt>
                <c:pt idx="42">
                  <c:v>2.7E-4</c:v>
                </c:pt>
                <c:pt idx="43">
                  <c:v>2.7999999999999998E-4</c:v>
                </c:pt>
                <c:pt idx="44">
                  <c:v>8.1099999999999998E-4</c:v>
                </c:pt>
                <c:pt idx="45">
                  <c:v>3.1300000000000002E-4</c:v>
                </c:pt>
                <c:pt idx="46">
                  <c:v>2.9599999999999998E-4</c:v>
                </c:pt>
                <c:pt idx="47">
                  <c:v>2.8600000000000001E-4</c:v>
                </c:pt>
                <c:pt idx="48">
                  <c:v>2.9399999999999999E-4</c:v>
                </c:pt>
                <c:pt idx="49">
                  <c:v>3.01E-4</c:v>
                </c:pt>
                <c:pt idx="50">
                  <c:v>3.7599999999999998E-4</c:v>
                </c:pt>
                <c:pt idx="51">
                  <c:v>2.8899999999999998E-4</c:v>
                </c:pt>
                <c:pt idx="52">
                  <c:v>3.01E-4</c:v>
                </c:pt>
                <c:pt idx="53">
                  <c:v>3.2299999999999999E-4</c:v>
                </c:pt>
                <c:pt idx="54">
                  <c:v>2.92E-4</c:v>
                </c:pt>
                <c:pt idx="55">
                  <c:v>3.5399999999999999E-4</c:v>
                </c:pt>
                <c:pt idx="56">
                  <c:v>3.3100000000000002E-4</c:v>
                </c:pt>
                <c:pt idx="57">
                  <c:v>3.2299999999999999E-4</c:v>
                </c:pt>
                <c:pt idx="58">
                  <c:v>3.1700000000000001E-4</c:v>
                </c:pt>
                <c:pt idx="59">
                  <c:v>7.27E-4</c:v>
                </c:pt>
                <c:pt idx="60">
                  <c:v>4.2499999999999998E-4</c:v>
                </c:pt>
                <c:pt idx="61">
                  <c:v>3.39E-4</c:v>
                </c:pt>
                <c:pt idx="62">
                  <c:v>3.2400000000000001E-4</c:v>
                </c:pt>
                <c:pt idx="63">
                  <c:v>2.72E-4</c:v>
                </c:pt>
                <c:pt idx="64">
                  <c:v>3.39E-4</c:v>
                </c:pt>
                <c:pt idx="65">
                  <c:v>3.2600000000000001E-4</c:v>
                </c:pt>
                <c:pt idx="66">
                  <c:v>3.2200000000000002E-4</c:v>
                </c:pt>
                <c:pt idx="67">
                  <c:v>2.8499999999999999E-4</c:v>
                </c:pt>
                <c:pt idx="68">
                  <c:v>3.4400000000000001E-4</c:v>
                </c:pt>
                <c:pt idx="69">
                  <c:v>3.5599999999999998E-4</c:v>
                </c:pt>
                <c:pt idx="70">
                  <c:v>2.9100000000000003E-4</c:v>
                </c:pt>
                <c:pt idx="71">
                  <c:v>4.2200000000000001E-4</c:v>
                </c:pt>
                <c:pt idx="72">
                  <c:v>3.9800000000000002E-4</c:v>
                </c:pt>
                <c:pt idx="73">
                  <c:v>3.7599999999999998E-4</c:v>
                </c:pt>
                <c:pt idx="74">
                  <c:v>3.3100000000000002E-4</c:v>
                </c:pt>
                <c:pt idx="75">
                  <c:v>2.99E-4</c:v>
                </c:pt>
                <c:pt idx="76">
                  <c:v>3.1100000000000002E-4</c:v>
                </c:pt>
                <c:pt idx="77">
                  <c:v>2.8499999999999999E-4</c:v>
                </c:pt>
                <c:pt idx="78">
                  <c:v>3.7300000000000001E-4</c:v>
                </c:pt>
                <c:pt idx="79">
                  <c:v>3.6000000000000002E-4</c:v>
                </c:pt>
                <c:pt idx="80">
                  <c:v>3.1399999999999999E-4</c:v>
                </c:pt>
                <c:pt idx="81">
                  <c:v>3.2600000000000001E-4</c:v>
                </c:pt>
                <c:pt idx="82">
                  <c:v>3.0899999999999998E-4</c:v>
                </c:pt>
                <c:pt idx="83">
                  <c:v>2.9E-4</c:v>
                </c:pt>
                <c:pt idx="84">
                  <c:v>3.1500000000000001E-4</c:v>
                </c:pt>
                <c:pt idx="85">
                  <c:v>3.19E-4</c:v>
                </c:pt>
                <c:pt idx="86">
                  <c:v>3.2600000000000001E-4</c:v>
                </c:pt>
                <c:pt idx="87">
                  <c:v>2.92E-4</c:v>
                </c:pt>
                <c:pt idx="88">
                  <c:v>2.8699999999999998E-4</c:v>
                </c:pt>
                <c:pt idx="89">
                  <c:v>2.9700000000000001E-4</c:v>
                </c:pt>
                <c:pt idx="90">
                  <c:v>2.9700000000000001E-4</c:v>
                </c:pt>
                <c:pt idx="91">
                  <c:v>4.0200000000000001E-4</c:v>
                </c:pt>
                <c:pt idx="92">
                  <c:v>3.2499999999999999E-4</c:v>
                </c:pt>
                <c:pt idx="93">
                  <c:v>4.5899999999999999E-4</c:v>
                </c:pt>
                <c:pt idx="94">
                  <c:v>2.9999999999999997E-4</c:v>
                </c:pt>
              </c:numCache>
            </c:numRef>
          </c:val>
          <c:smooth val="0"/>
          <c:extLst>
            <c:ext xmlns:c16="http://schemas.microsoft.com/office/drawing/2014/chart" uri="{C3380CC4-5D6E-409C-BE32-E72D297353CC}">
              <c16:uniqueId val="{00000001-7A73-493A-BB1B-E379D14B1B62}"/>
            </c:ext>
          </c:extLst>
        </c:ser>
        <c:dLbls>
          <c:showLegendKey val="0"/>
          <c:showVal val="0"/>
          <c:showCatName val="0"/>
          <c:showSerName val="0"/>
          <c:showPercent val="0"/>
          <c:showBubbleSize val="0"/>
        </c:dLbls>
        <c:smooth val="0"/>
        <c:axId val="692725103"/>
        <c:axId val="692723855"/>
      </c:lineChart>
      <c:catAx>
        <c:axId val="692725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dirty="0"/>
                  <a:t>50M &lt;= n &lt; 1000M</a:t>
                </a:r>
                <a:endParaRPr lang="en-IN"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2723855"/>
        <c:crosses val="autoZero"/>
        <c:auto val="1"/>
        <c:lblAlgn val="ctr"/>
        <c:lblOffset val="100"/>
        <c:noMultiLvlLbl val="0"/>
      </c:catAx>
      <c:valAx>
        <c:axId val="6927238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Runtime</a:t>
                </a:r>
                <a:r>
                  <a:rPr lang="en-US" baseline="0" dirty="0"/>
                  <a:t> (</a:t>
                </a:r>
                <a:r>
                  <a:rPr lang="en-US" baseline="0" dirty="0" err="1"/>
                  <a:t>ms</a:t>
                </a:r>
                <a:r>
                  <a:rPr lang="en-US" baseline="0" dirty="0"/>
                  <a:t>)</a:t>
                </a:r>
                <a:endParaRPr lang="en-IN"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2725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4:09:59.166"/>
    </inkml:context>
    <inkml:brush xml:id="br0">
      <inkml:brushProperty name="width" value="0.05292" units="cm"/>
      <inkml:brushProperty name="height" value="0.05292" units="cm"/>
      <inkml:brushProperty name="color" value="#FF0000"/>
    </inkml:brush>
  </inkml:definitions>
  <inkml:trace contextRef="#ctx0" brushRef="#br0">12979 7553 75 0,'0'0'28'16,"0"0"-7"0,0 0-1-16,0 0 1 0,0 0-4 0,0 0 6 0,0 0-1 15,0 0 5-15,-16-7 5 0,16 7-8 16,0 0 1-16,0 0-1 0,0 0-1 16,0 0-1-16,0 0-3 15,0 0 4-15,0 0-4 16,0 0 0-16,0 0-2 0,0 0-5 0,0 0-2 0,0 0-2 15,0 0-1-15,0 0-1 0,0 0-3 16,0 0 0-16,0 0-2 0,6 0-1 0,0 0 0 16,1 0 4-16,3 0 8 15,6 0 1-15,-5 1-1 0,7-1 0 0,-3 2-5 16,10-2 0-16,-1 0-2 16,-1 0-1-16,8 0 4 0,0 0-2 0,4 3-2 15,0-2-2-15,5 2 0 16,3 0-1-16,1 0-1 15,7 0 0-15,-3 0 0 0,10-1-1 0,0-1 1 0,1 0 0 16,6 1 1-16,3-2 2 0,0 1 1 16,4-1-1-16,1 2 2 0,-3-2-3 15,4 0 0-15,5-2 0 0,-3-1 0 16,-1-2 0-16,5 0-2 0,1-2-2 0,-2 1 2 31,1 0 5-31,-5 2 1 0,1 0-2 0,1 2 1 0,-5 2-3 0,-2-1-1 16,1 1 1-16,-1 0-2 0,-2-1 0 15,0 3-1-15,-6-1-1 0,-2 0 2 16,-2 0-1 0,-4 1 1-16,-3 0 1 0,-5 3-1 0,2-4 0 0,-5 2 0 0,4-2 1 15,-1 1 0-15,-3 0 0 16,3 0 1-16,-5 1 2 0,-4 0 3 16,1-1-2-16,-5-1-3 0,-4 2-2 15,0 3 0-15,-7-3 0 0,-3-1 0 16,-5 0 0-16,-1-1 1 0,-7 0 0 15,-2 0 0-15,-2-1 0 0,-2 0 3 0,0 0-1 32,0 0 9-32,0 0 3 0,0 0-4 0,0 0-5 15,2 1-2-15,-2-1-2 0,0 0-1 0,0 0 0 16,0 0-1-16,0 0 0 0,-2 0 0 0,2 0 0 16,-2 0 0-16,2 0 0 0,0 1-1 15,0 0-3 1,-2 3-15-16,0 2-16 0,-2 2-12 0,-4-1-11 15,-9-7-52-15,3-1-110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4:43:16.529"/>
    </inkml:context>
    <inkml:brush xml:id="br0">
      <inkml:brushProperty name="width" value="0.05292" units="cm"/>
      <inkml:brushProperty name="height" value="0.05292" units="cm"/>
      <inkml:brushProperty name="color" value="#FF0000"/>
    </inkml:brush>
  </inkml:definitions>
  <inkml:trace contextRef="#ctx0" brushRef="#br0">29967 9661 192 0,'0'0'57'0,"0"0"-22"0,0 0-7 16,0 0 10-16,0 0 10 0,0 0-5 16,0 0-7-16,0 0-3 0,8-19-5 0,-8 16 1 15,0 3 4-15,2-3-4 16,-2 0-3-16,2 2-3 0,-2 0-3 0,0 1-1 16,0 0-8-16,0 0-5 0,0 0-2 15,0 2-2-15,0 4-1 0,0 1 0 16,0 4 1-16,0 0 1 0,0 4 0 15,0 4-1-15,0 1 0 0,0 4-1 16,-2 2 3-16,2 3-2 0,0 5 2 16,0 2-3-16,0 3 0 0,2 0 0 15,-2 1 1-15,3 1-2 0,-1-3 3 16,0-4-3-16,0-1 1 0,0-6 0 16,4-2-1-16,-4-6 0 0,-2-5 0 15,0-5-1-15,0-6-1 0,0-1-25 0,0-2-33 16,-2 0 9-16,-6-6-10 0,2-6-50 15,-3-1-84-15</inkml:trace>
  <inkml:trace contextRef="#ctx0" brushRef="#br0" timeOffset="645.26">29942 9698 17 0,'0'0'286'0,"0"0"-254"15,0 0 1-15,0 0 15 0,0 0 9 0,0 0-13 16,0 0-6-16,0 0-3 0,-2-40-3 16,2 39 7-16,-2-2 22 0,2 2-22 15,0 0-24-15,0 0-2 0,0 1 0 16,0 0-4-16,0 0-4 0,2 0-3 15,-2 0-1-15,0 1 0 0,0 4-1 16,0 2 0-16,0 3 0 0,0 3 1 16,-4 2 1-16,-2 0 0 0,-2 2-2 15,1-1 0-15,1 3 1 0,2-2-1 0,-4-3 0 16,-1 0 1-16,7-3-1 0,0-1 0 16,2-3 0-16,0-1-1 15,0-4 0-15,0-1 1 0,0-1-2 0,0 0 2 16,0-1 2-16,0-4 0 0,0-3-1 15,2-3 0-15,-2-2-1 0,2-4 1 16,1-5-1-16,-1-2 1 0,6-2-1 16,-2 0 0-16,4 2-1 0,3 4 0 15,-1 2 1-15,-1 5-1 0,-1 4 1 16,0 2 1-16,-4 4-1 0,3 2 2 16,-1 1-1-16,0 3 0 0,3 5 0 0,3 3 1 15,-2 4-1-15,5 3 0 0,0 3-1 16,3 1 1-16,-1 1 0 15,8-1-1-15,2 1-3 0,4-1-31 16,-2-7-65-16,-9-8-125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4:44:50.560"/>
    </inkml:context>
    <inkml:brush xml:id="br0">
      <inkml:brushProperty name="width" value="0.05292" units="cm"/>
      <inkml:brushProperty name="height" value="0.05292" units="cm"/>
      <inkml:brushProperty name="color" value="#FF0000"/>
    </inkml:brush>
  </inkml:definitions>
  <inkml:trace contextRef="#ctx0" brushRef="#br0">21031 3608 249 0,'0'0'4'0,"0"0"-3"16,0 0 2-16,0 0 2 15,0 0 5-15,0 0-2 0,0 0 14 16,0 0 10-16,0 0-6 0,-39-15-3 16,39 13 4-16,-5 1-1 0,5-1-5 15,-2 2-5-15,0 0-1 0,2 0 1 16,-2 0 0-16,2 0-3 0,0 0 0 16,-2 0-1-16,2 0-1 0,0 0-3 15,0 0-3-15,0 0-1 0,4 0-3 0,0 0 0 16,11 0 1-16,-1 2 6 15,9-2 9-15,2 0 0 0,4-5-1 0,6 0-3 16,4-2 0-16,5 0-1 16,-3-1-2-16,11 0-5 0,-7 4 0 15,1 0-1-15,-3 0-2 0,-4 3-2 0,-8 0 0 16,-4-1 0-16,-8 2 2 0,-5 0-2 16,-5 0 1-16,-7 0 0 0,0 0 0 15,-2 0-1-15,0 0 1 0,0 3 0 16,0 0 0-16,0-1 0 0,-2 2 1 15,0-1-1-15,-3-1-1 0,-5 3 0 16,-2-1-13-16,1 1-26 0,-7 1-27 16,-3-3-43-16,-2 0-66 0</inkml:trace>
  <inkml:trace contextRef="#ctx0" brushRef="#br0" timeOffset="1702.57">20677 5034 11 0,'0'0'43'0,"0"0"-31"15,0 0 7-15,0 0 8 0,0 0-3 16,0 0 0-16,-33-7-1 0,31 7 6 16,2 0 6-16,-2-2 3 0,0 1-7 15,2 1-3-15,-2-1-4 0,0-1 2 16,2 2-1-16,0-1 2 0,-2 1-2 31,2 0 5-31,-2 0-7 0,2 0-5 0,0 0 2 0,0 0-3 0,0-2-1 0,0 2-2 16,0 0-2-1,0 0 1-15,0 0-3 0,0 0-1 0,0-1-1 0,0 1-2 16,0 0-3-16,0 0-1 16,4 0 0-1,2 0 1-15,2 1 6 0,1-1 8 16,5 0-3-16,1 0-3 0,3 0-1 15,1 0 1-15,4-2 0 0,-1 2-2 16,5 0-1-16,0-2-3 0,4 1 5 16,0 0 1-16,2 0-2 0,-2 0-3 0,0 1-3 15,-4 0 1-15,-2 0 0 16,-4 0 1-16,-1 2 0 0,1 0 0 16,0 0-1-16,-7 0-1 0,3-2 2 0,-5 3-1 15,0-3-1-15,-3 2 0 0,-3-1-2 16,-2-1 0-16,0 0 0 0,0 1-1 15,-2-1 1-15,-2 2-1 0,0-1 1 16,0 0 0-16,0-1 0 0,0 0-1 16,0 1 1-16,0-1-1 0,0 0 2 15,0 0 0-15,0 0-2 0,0 0 1 16,0 0 0-16,0 0-1 0,0 1 1 16,-2-1-1-16,2 1 1 0,-4 0-1 0,0 1-6 15,2 2-24-15,-2 0-15 0,2 2-35 16,0-1-23-16,-2-1-77 0,-3-4-147 15</inkml:trace>
  <inkml:trace contextRef="#ctx0" brushRef="#br0" timeOffset="5531.77">21643 6532 157 0,'0'0'33'0,"0"0"-5"0,0 0 13 0,0 0 10 15,0 0-11-15,0 0-11 0,0 0-2 16,-19-18 5-16,19 17-8 0,0-2 1 16,0 0 2-16,0 2-4 0,0-1 3 15,0 2-2-15,0 0-7 0,0 0-4 0,0 0-3 16,0 0-6-16,4 0 1 16,0-1 0-16,-4 0-1 0,2-1 0 0,3 1 0 15,-1 1 1-15,0-2 3 16,2 2-3-16,0 0 0 0,3 0 2 0,-1 0-2 15,4 0 1 1,1 0 1-16,1 0 0 0,3 0-2 0,-1 0 1 16,3 0-1-16,1 0 1 0,3 0-1 0,4 0-1 15,0-1 0-15,0 1 0 0,4-1 1 16,2-1-1-16,0 2 1 0,2 0 0 16,0-1 1-16,-2 0-3 0,5 1 0 15,-5 0 0-15,-4 0 0 0,2 0-1 31,-3 1 1-31,1 0 0 0,2-1-2 0,3 0 0 0,-1 0 2 0,0 0 1 16,6 0 3-16,-2 0-1 0,4-2-1 0,-3 1-2 16,-1 0 0-16,6-1 0 0,-3 2 0 15,1-2 0-15,-6 1-1 0,0 1 0 16,0 0 0-16,0-1-1 0,-1-1 1 16,-1 1-1-1,0 0-1-15,2 1 1 16,4 0 1-16,0 0-1 0,3-1 0 15,-1 0 0-15,-2-1 0 0,3 1 0 16,1-2-1-16,-2 0-3 0,-1 1 2 16,1-1 1-16,-2 2 0 0,3-1 1 0,-9-1-1 15,-2 1 2-15,-11 0-1 0,1 1 1 16,2 1 0-16,-13 0 0 0,5 0 0 16,-1 0-1-16,-8 0 0 0,5 0 0 15,1 1 0-15,-4 3-1 0,-1-2 1 16,5 0 0-16,-2 1-1 0,1 0 1 15,1-2 0-15,0 2 1 0,3-3-1 16,6 1 3-16,-3-1 2 0,7-1 0 16,0 1-4-16,6 0 2 0,-2-3 1 0,-2-1 0 15,-3-1-2-15,1-1 1 16,2 2-2-16,-4-2 0 0,-9 3-1 0,1 0 0 16,-5 2 0-16,-6 0-1 15,-2 1 1-15,-2-1 0 0,0-1 0 0,0 2-1 16,0 0 2-16,0 0 0 0,0 0-2 15,0 0 2-15,0 0-2 0,-2-3 2 16,-2 3-2-16,0 0 0 0,-2 1 0 16,0-1-4-16,-1 1-7 0,5 1-5 15,-2 1-9-15,0 2-15 0,4 3-15 16,-4 0-26-16,2 1-19 0,-4-1-57 0,1-7-127 16</inkml:trace>
  <inkml:trace contextRef="#ctx0" brushRef="#br0" timeOffset="6350.92">26908 6546 196 0,'0'0'35'16,"0"0"2"-16,0 0 21 0,0 0-10 16,-52 1-8-16,40-1 5 0,5 0 2 0,5 0 3 0,-2 0-2 15,4-1-12-15,0 1-1 0,0-1-8 16,0 1-9-16,0 0-4 0,0 0 0 15,0 0 0-15,0 0-1 0,2 0-3 16,2-1-3-16,5-1 0 0,7 1 4 16,1-1 6-16,6 1-6 15,5 0-2-15,1 0-1 0,-4 1 1 0,6 0-4 0,0 3 0 16,2 1-2-16,0 0 0 16,0 1 1-16,3-3 1 0,-7 3-1 15,-3-3-1-15,3 0-1 0,-8 2-1 0,-4-1 2 16,-5-1 3-16,-2 3-2 0,-4-4-1 15,-3 0-2-15,-1 1 2 0,-2-2 0 16,0 0-1-16,2 0-2 0,-2 0 1 16,0 0 1-16,0 0-2 0,0 0 1 15,0 0-1-15,0 0 1 0,0 1 0 16,0-1 0-16,-2 0 0 0,2 2 0 16,-5-2-1-16,-3 0 0 0,-2 1-8 0,0-1-4 15,3 1-6 1,-3-1-8-16,-4 0-13 0,7 0-16 0,-3 0-19 15,-7-2-9-15,7-7-55 0,-6-2-146 0</inkml:trace>
  <inkml:trace contextRef="#ctx0" brushRef="#br0" timeOffset="30300.62">2915 9636 307 0,'0'0'23'0,"0"0"-3"16,0 0-5-16,0 0 16 0,0 0-2 16,0 0-5-16,0 0-3 15,0 0 2-15,-13-11 3 0,13 11-1 16,0 0 3-16,0 0-9 0,0 0-8 15,0 0-2-15,4-1-2 0,3 1-1 0,5 0 1 16,-4 0 3-16,7 0-1 0,-1 0-3 16,1-1-1-16,7 1 2 0,3-2 1 15,2 0 4-15,6-3-3 0,6 2-1 16,3 0 1-16,5 1-1 0,3 2-1 16,-5-1 1-16,5 3 3 0,-11 2 3 15,-4 0-5-15,-2 0-5 0,-6 0 0 16,-8 0-2-16,-2 0 1 0,-13-2-1 15,2 0-2-15,-4-1 1 0,-2-1 1 0,0 1 1 16,0-1-2-16,0 0 1 0,0 2 1 16,0-2-1-16,0 0 0 0,0 0 0 15,0 0 0-15,-6-2-2 0,0 1-14 16,-5 1-39-16,1 3-21 0,2 3-30 16,1 0-92-16</inkml:trace>
  <inkml:trace contextRef="#ctx0" brushRef="#br0" timeOffset="31102.17">6381 10358 45 0,'0'0'240'16,"0"0"-187"-16,0 0-10 0,0 0 9 0,0 0 12 0,0 0-19 15,0 0-9-15,-14-13-8 0,14 13-12 16,0-1-6-16,0 1-5 0,4 0-2 16,6 1 1-16,3 2 7 0,1-2 10 15,5 1-4-15,-3 0-6 0,7-1 2 16,0-1 0-16,1 1-4 0,1-1-2 16,0-1-2-16,-6 2-4 0,6-1 0 15,-7 3 0-15,-5-1-1 0,-3-1 1 16,0 2-1-16,-2-2-5 15,-5 4-47-15,1-2-28 0,-4 2-43 0,-2-5-88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4:46:10.193"/>
    </inkml:context>
    <inkml:brush xml:id="br0">
      <inkml:brushProperty name="width" value="0.05292" units="cm"/>
      <inkml:brushProperty name="height" value="0.05292" units="cm"/>
      <inkml:brushProperty name="color" value="#FF0000"/>
    </inkml:brush>
  </inkml:definitions>
  <inkml:trace contextRef="#ctx0" brushRef="#br0">13531 5968 6 0,'0'0'14'0,"0"0"2"0,0 0 3 16,0 0 6-16,-22 1 1 0,11 0-4 16,1-1-11-16,0 1 1 0,1 0 4 0,-3-1-3 15,0 2-5-15,5-2-3 16,-3 0 4-16,2 0 9 0,4-1-1 0,-1-1-8 16,3 2 3-16,-2 0 5 0,2-1 5 15,-2 0 2-15,0 1 6 0,2-1-2 16,0 1 0-1,0-1 1-15,2 0-2 0,0 1 0 0,0-2 2 0,0 1-4 16,0 1-1-16,0 0-4 0,0 0-7 16,0 0-3-16,0 0-3 0,0 0-2 15,0 0 1-15,0 0 1 0,2 0-4 16,6 0 0-16,0 0 2 0,-4 0 9 16,9 0 2-16,1 0-6 0,-3 0-3 0,5 3 1 15,-1-2 4-15,7 0 0 0,-5 0-3 16,8 0 2-16,0 0 3 15,-3-1-2-15,5 0-3 0,0-1 2 0,4-2-1 16,2-1 1-16,-2 1 3 0,-2-2-5 16,2 2-2-16,-2-2-2 0,0 2-2 15,-2 0 0-15,-2 0-1 0,2 1 1 16,-11 2-2-16,1 0 1 0,-9 0-1 16,0-1-1-16,0 1 1 15,-8 0 0-15,2 0 0 0,-2 0-1 0,3 0 1 0,-3 0-1 16,0 0 1-16,0 0 0 0,0 0-1 15,0 0 1-15,0 0 1 0,0 0 0 16,0 0-1-16,0 0 1 0,0 0 0 16,0 0 1-16,0 0-2 0,0 0 1 15,0 0-1-15,0 0-1 16,0 0 2-16,0 0-2 0,0 0 0 0,-3 0 0 16,1 0 0-1,-4 0-1-15,0 0 0 0,-2 1-4 0,2-1-14 16,-5 0-2-16,1 0-4 0,4 2-12 0,-7 1-5 15,-1 3-6-15,3-2 0 0,-1 1-8 16,2-1-7-16,4 0-10 0,-7-1 4 16,1-1-22-16,1 0-40 15</inkml:trace>
  <inkml:trace contextRef="#ctx0" brushRef="#br0" timeOffset="480.42">13395 6002 101 0,'0'0'178'16,"0"0"-115"-16,0 0-15 0,0 0 11 16,0 0-16-16,0 0-11 0,0 0-10 15,0 0-1-15,4-11-5 0,-4 11-3 16,0 0 0-16,0 0-4 0,0 0 2 15,0 1 0-15,0-1-1 0,4 1 3 16,0 0 6-16,0 0-1 0,-4-1-2 16,7 0 1-16,1 0 0 15,6 0 1-15,-1 0 3 0,10 0-2 16,1-3 0-16,7 0-5 0,2-1-2 0,1 1 0 0,3-1-3 16,-2 2-1-1,-2 0-1-15,-6-2-2 0,0 4-3 0,-5-1 1 0,1 1-2 16,-10 0 0-16,1 0 0 0,-8 0-1 15,-4 0 1-15,2 0 0 0,-4 0-1 16,0 0 0-16,0 0 0 0,0 0 1 31,0 0-1-31,0 0 1 0,0 0-1 16,0 0 1-16,0 0 0 0,0 0 1 0,0 1-1 0,0-1-1 0,0 0 2 0,-2 0-2 16,0 0 1-16,0 0-1 0,0 0 0 15,-2 3 0-15,-2 0 0 0,0 0-3 16,1 0-20-16,1 0-22 15,-2 0-31-15,-4-3-41 16,2-6-84-16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4:47:54.670"/>
    </inkml:context>
    <inkml:brush xml:id="br0">
      <inkml:brushProperty name="width" value="0.05292" units="cm"/>
      <inkml:brushProperty name="height" value="0.05292" units="cm"/>
      <inkml:brushProperty name="color" value="#FF0000"/>
    </inkml:brush>
  </inkml:definitions>
  <inkml:trace contextRef="#ctx0" brushRef="#br0">25607 7675 246 0,'0'0'3'0,"0"0"1"0,0 0 11 16,0 0 14-16,0 0-4 15,0 0-1-15,0 0-10 0,0 0-4 16,0 0-4-16,-47-11-1 0,47 12 8 16,0-1 10-16,0 2 9 0,2-1 0 0,2 2 4 15,0-1-8-15,2-1-3 0,-1 0-3 16,7-2-2-16,7 1-1 0,3-1-1 15,3-4 4-15,6-1 0 0,6-3-10 16,11 0 2-16,2 0 6 0,12-1-5 16,6 4-3-16,6-2 9 0,1 2-10 15,-5 1-11-15,-4 2-1 0,-6 2 1 0,-10-2 0 16,-11 3 0-16,-12 0 1 16,-7 0 0-16,-15 2-1 0,-3-1 0 0,-2 0 0 15,0 1 0-15,0-2 0 16,-5 1 0-16,-5 1-3 0,-8 2-3 15,-5 1-45-15,-10-1-18 0,-11-3-26 16,-5-1-65-16,-5-2-201 0</inkml:trace>
  <inkml:trace contextRef="#ctx0" brushRef="#br0" timeOffset="675.93">22720 7785 259 0,'0'0'65'0,"0"0"-14"0,0 0 3 0,0 0 0 15,0 0-26-15,-52-27-20 0,44 29 4 16,-7-2 9-16,7 0 2 0,2 0-2 16,2 0-4-16,4 1-7 0,0 2-6 15,-2 1 0-15,2 1-2 0,0-1 2 16,2 0 5-16,4 1 2 0,2-2 5 16,11 1 9-16,-1-2 8 0,11-1-2 0,9-1-6 15,9 0-6-15,-1-1 0 16,9-4-4-16,-5 4-8 0,4 0-3 15,-7-1-2-15,1 2-1 0,-13 0 0 16,-4 0 0-16,-2 0-1 0,-13 2 0 0,3 0 0 16,-11 0-1-16,1 0-2 15,-1 1-7-15,0-1-33 0,-4 1-19 0,-2-2-25 16,-2-1-16-16,0-4-55 0,-6-6-193 16</inkml:trace>
  <inkml:trace contextRef="#ctx0" brushRef="#br0" timeOffset="1463.04">28677 7735 306 0,'0'0'70'0,"0"0"-14"15,0 0 1-15,0 0-15 0,0 0-12 16,0 0-1-16,0 0-6 0,0 0 4 15,4 5 0-15,0-3 3 0,3 1-3 16,1 1-3-16,6 0 0 0,1-1 3 0,10-1-5 16,8 1-5-16,0 1-1 0,10-1-2 15,7 2-3-15,-1 0-2 0,9 0-3 16,4 3 0-16,-4-1-2 16,-4 1 2-16,0 0-2 0,-11-1-1 0,-10-2-1 15,-4-1 0-15,-8-1-1 16,-11-1 1-16,-4-2-2 15,-6 0 0-15,0 0 1 0,0 0 0 0,0 1 0 0,0-1 1 16,0 0 0-16,0 2-2 0,0-1 0 16,-4-1 0-16,0 0 0 0,2 0-1 15,-4 0 1-15,-2 0-1 0,3 1 0 16,1 1-3-16,0-2-14 0,0 3-9 0,-2 0-14 16,-7 3-22-16,1-2-19 15,-7-2-30 1,3-2-83-16</inkml:trace>
  <inkml:trace contextRef="#ctx0" brushRef="#br0" timeOffset="3928.69">28650 7681 151 0,'0'0'45'15,"0"0"4"-15,0 0-9 0,0 0-2 16,0 0-12-16,0 0-4 0,0 0 3 15,0 0-1-15,0 0-2 0,4 1 2 16,-4 0 5-16,0-1 5 0,0 0-4 16,0 0 3-16,0 2-4 0,0 1-5 15,0-2-3-15,0 2-3 0,0 0-5 16,0 0 0-16,5 1-5 0,-3-2 2 16,4 2 4-16,4 0-2 0,0-1 2 15,1 0-2-15,10-1 1 0,-7 0-2 0,7-2 2 16,8 0-2-16,-3 0 0 15,8 0 0-15,1-1-3 0,4 0-3 16,2-4 0-16,3 3-1 16,3-1 1-16,-3 3-1 0,1-2 1 0,-6 2 0 0,-3 0-3 15,-8 2 0-15,-7-1 0 0,-2 1-1 16,-9-2 0-16,-6 1 0 0,0 0 0 16,-4-1 0-16,0 0-1 0,0 0 1 15,0 2 0-15,0-1-1 0,0-1 1 16,0 1-1-16,0-1 1 0,-2 1 0 15,0 0 0-15,0 0-1 0,-2 3 1 16,-2 1-2-16,2-1 0 0,-3 1-10 0,-3 1-11 16,6 1-8-16,-4 0-19 15,-3 1-20-15,-3 0-28 0,-1-2-44 16,-3-3-103-16</inkml:trace>
  <inkml:trace contextRef="#ctx0" brushRef="#br0" timeOffset="7757">19935 9966 171 0,'0'0'66'0,"0"0"-11"16,0 0-13-16,0 0-1 0,0 0-6 15,-18-9-5-15,14 9-2 0,-1 0 1 16,1 0 2-16,-2 0-6 0,4 0-2 16,0 0-2-16,0 1-5 0,2-1-2 15,-2 0-4-15,2 0 0 0,0 0-1 16,0 0 1-16,0 0 0 0,0 0 1 15,0 0 4-15,0 0-1 0,0 0-4 16,0 0-2-16,2 0-3 0,2 0-1 16,2-2-3-16,5 1-1 0,1 0 2 15,2 0 1-15,3 0 2 0,2 1 1 16,1 0 2-16,5 0 0 0,-4 0-1 0,8 0-1 16,-5 0 0-16,5-1-2 0,2-2-1 15,0 1 0-15,3 2 0 0,-1 0 0 16,4 3 0-16,4 1 5 0,5-1 8 15,-3 2-4-15,-2 0-2 0,3 1-5 16,-1 0-1-16,-1-1-3 0,1 1 0 16,0-2 2-16,-1 0 0 15,-5 1-1-15,-2-1-1 0,-4 1 1 0,0-2-1 16,-2 0 0-16,-4-1 0 0,-5 0 0 16,1 0 0-16,-2-2 1 0,-1 1-2 15,1 1 2-15,-3 0-1 0,5 2 0 16,-2-3 0-16,1 1 0 0,-1 0 0 15,-2-2 1-15,1 2 0 0,-1-1-1 0,-5-1 0 16,1 2 0-16,-5-2 0 0,0 0-1 16,-4 1 0-16,0 1 1 0,0 0-1 15,-4-1 1-15,3 0-1 0,-1-1 2 16,0 1-2-16,0-1 0 0,0 0-1 16,-2 0 2-16,0 0-1 0,2 0 0 15,-2 0 1-15,0 0-1 0,0 0 0 16,0 2 0-16,0-2 1 0,0 0-1 15,0 0 0-15,0 0 0 0,0 1 1 16,2-1-1-16,-2 0 0 0,0 0 0 0,0 0 0 16,0 0 0-16,0 0 0 0,0 0-1 15,2 0 1-15,-2 0 0 0,0 0 1 16,0 0-1-16,2 0 0 0,-2 0-1 16,2 0 2-16,-2 0-1 0,0 0 0 15,0 0 0-15,0 0 0 0,0 0 0 16,0 0 1-16,0 0-1 0,-2 0 0 15,0 0-6-15,-4 0-20 0,-5-1-21 16,-3-1-44-16,-5-2-43 0,-1 0-175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4:55:57.105"/>
    </inkml:context>
    <inkml:brush xml:id="br0">
      <inkml:brushProperty name="width" value="0.05292" units="cm"/>
      <inkml:brushProperty name="height" value="0.05292" units="cm"/>
      <inkml:brushProperty name="color" value="#FF0000"/>
    </inkml:brush>
  </inkml:definitions>
  <inkml:trace contextRef="#ctx0" brushRef="#br0">2774 15825 180 0,'0'0'0'15,"0"0"-6"-15,0 0 6 0,0 0 34 0,0 0-8 0,0 0-6 0,0 0 4 16,-10-25-2-16,8 22-3 16,0 0 0-16,-5 3 7 0,-1-1 0 0,4 1 1 15,0-1-3-15,2 0-3 0,2 1-4 16,-2 0 2-16,2-2 1 0,0 1-3 15,0 1-6-15,0 0 0 0,0 0-1 32,0 0-1-32,0 0 0 0,0 0-2 15,0 0-2-15,2 0 0 0,-2 0 0 0,4 0-2 16,0 0 0-16,6 0 0 0,-3 0 1 16,1 0 1-16,-2 0 3 0,6 0 0 15,-1-2-1-15,1 0 0 0,5 1-1 16,-7-2-2-16,9 3-2 0,-7 0-1 15,3 0 0-15,1 0 1 0,-3 0-1 16,5 3 0-16,1-2 0 0,-1 1 0 16,1 0 1-16,-5 0 0 0,5-2 0 0,-2 0 1 15,7-1-2-15,-3 1 2 16,0 0-1-16,6-1 1 0,-5-1 0 0,-5 0-1 16,6 1-1-16,-13 1 1 15,9 0-1-15,-9 0 0 0,0 0 2 0,1 0 2 16,-1 0-3-16,-4 0-1 0,11 0 0 15,-5 0 0-15,0 4-1 0,9-1 1 16,0 1 0-16,-3-1-1 0,7 0 0 16,-2-1-2-16,-2 0 2 0,3-1 0 15,3 2 1-15,-4-3-1 0,0 0 0 16,2 3 1-16,-1 0-1 0,-5 1 0 16,4 1 0-16,-7 0 1 0,5 1-1 15,-7 1 0-15,3 1 0 0,4-1 1 16,-7 2-1-16,5-2 0 0,-3 0 0 0,7 1 0 15,-7-2 1-15,5-1 0 0,-2 0 0 16,3-3 0-16,1 0 3 0,-2-2 1 16,4 0-1-16,2 0-2 0,1 0 1 15,-1-1-2-15,2-1 0 0,-6 0-1 16,4 2 0-16,0-1 1 0,-4 1-1 16,-5 0 0-16,7 0 1 15,-6 2-1-15,1-2 0 0,3 0 0 0,-7 3 0 0,7-2 0 16,0 1 0-16,-2-1-1 15,3 1 0-15,5-1 1 0,0-1-1 0,0-1 1 16,4 1 0-16,-2-2 0 0,0-1 0 16,-4-2 0-16,2 3 1 0,2 0-1 15,-4 0 0-15,0 2 1 0,-2-3-1 16,-3 3 0-16,3 0 0 0,2 0 0 16,-8-2 0-16,8 1 1 0,-3-1-1 15,-1 1 0-15,-2 1 0 0,4 0 0 16,-1 0 1-16,-3 0-1 0,6 0 0 15,0 0 0-15,2 0 1 0,-2 1-1 16,-5-1 0-16,7 0 1 0,2 0-1 0,-4-4 0 16,4 1 0-16,0-1 0 15,0 1-2-15,-2-1 1 0,4 2 1 16,-2-4 0-16,2 3 1 0,-8 0 1 0,6 0 3 16,-2-1-2-16,0 3 1 0,2-2-2 15,-2 3 1-15,2-1 0 0,-2 1-2 16,2 0 0-16,0 0 0 0,-4 2 0 15,6 1-1-15,-2 0 0 0,2 1 1 16,2-2-1-16,0 2 0 0,2-1 0 16,1 1 1-16,1-1 0 0,-4 0-1 0,0-2 1 15,0 2-1-15,-4-3 1 16,0 2-1-16,2-2-1 0,-2 2 0 0,-4-1 1 16,4-1 0-1,-6 0 3-15,4-1 0 0,-4 1-1 0,4 1 0 0,-6-1 2 16,1 0-2-16,1 0-2 0,4 0 1 15,-4 0 0-15,-2 0-1 0,6 0 1 16,-5 0-1-16,1 0 1 0,-6 0-1 16,-1 0 1-16,-3-1 0 0,-3 1-1 15,3 0 0-15,-7 0 3 0,11 0-3 16,-9 0 1-16,2-2 2 0,1-1 0 0,-1 1 0 16,-2 1-2-1,1-1 2-15,-1 2-3 0,-2 0 1 0,1 0-1 0,-5 0 2 16,4 0-1-16,-2 0-1 15,3 0 1-15,-3 1 0 0,0 2-1 0,4-2 1 16,-1 2-1-16,1 0 0 0,-2 0 1 16,0 0-1-16,3 0-1 0,-1 1 1 15,0 1 0-15,1-1 0 0,-1-2 0 16,0-2 0-16,1 1 1 0,-1 0-1 16,0-1 2-16,3 3-2 0,-1-3 0 15,3 0 1-15,3 0-1 16,3 0 3-16,0 0 0 0,3-2-2 0,-1 0 0 0,2-1 1 15,-2-1-1 1,2 2 0-16,-5 0-1 0,5 0 2 0,-4 2-1 16,-1 0 1-16,1 0-1 0,0 0-1 0,4 0 1 15,-1 0-1-15,1 0 1 0,-2-2-1 16,0 2 0-16,-3-1 0 0,5 1 1 16,-4 0-1-16,-1 0 0 0,5-2 1 15,-2 1-1-15,2-1 1 0,2 1-1 16,4-2 0-16,-2 2 1 0,2-4-1 0,0 4 0 15,2 0 1 1,0 0 0-16,-2 1-1 0,2 0 0 0,-4 0 0 0,4 0 0 16,-4-1 0-16,-2 1-1 15,0-2 0-15,-3 0 0 0,1 1 0 0,-6-3 1 16,1 2 0-16,-1 1 0 0,2-2 0 31,-1 2 0-31,1-1 0 0,4-1 0 0,-4 1 0 0,3 2 0 0,1 0 1 16,-4 0-1-16,2 0-1 0,-1-1 1 15,-1 5 0-15,0 4 0 16,1-4 0-16,-1 1 0 0,2 1 0 0,4-2 0 0,0 2 0 16,-1-3 0-16,1 0 0 15,2-3 0-15,0 0 0 0,0 0 1 0,0 0-1 16,2 2 1-16,-4 0-1 0,2-2 0 31,0 0 1-31,2 0-1 0,2 0 0 0,2 0 0 0,4 0-1 16,-4-1-3-16,3 0 3 0,-7 0 1 0,0 1 0 15,-2 0 1-15,0-1 0 0,-1 1-1 16,1 0 0-16,0 0 1 0,2 0-1 16,0 0 0-16,2 0 0 0,-4 0 0 0,2 0 1 15,0 0-1 1,0-2 0-16,2 4 0 0,-2-2 1 0,3 0-1 16,-1 0 0-16,-4 0 0 0,4-2 1 0,0 1-1 15,-2-1 0-15,0 2 0 16,0-2 0-16,-2 0 0 0,0 2 0 0,0-1-1 15,-3-1 0-15,5 0 0 0,0-1 0 16,-2 1-1-16,2 0 2 0,-4 0-1 16,2 0 1-1,-2 0 0-15,0 2-1 0,-2 0 1 0,-5 0-1 0,1-1 1 16,-2 1 0-16,1 0 0 0,-3 0 0 31,-1 0 1-31,9 0-1 0,-8 0 0 0,8 0 0 16,-1 0 0-16,-5 0 0 15,4 0 0-15,2 0 0 0,-5 1 0 0,1-1 0 16,4 0 1-16,-7 0-1 0,5-1-2 16,-4-1 2-16,1 1 1 0,-1 0 0 15,0-1-1-15,-3 2-1 0,1 0 1 16,3 0 0-16,-3 0 0 0,1 3 0 16,1-2 0-16,0 1-1 0,3-1-2 15,-5 1 2-15,2-2 1 0,-3 0 0 0,5 0 0 16,-5-3 0-16,1 0 1 0,8 0-1 15,-9-2 0-15,9-1 1 0,0-1 0 16,-5 2 0-16,5-1-1 0,-2-1 0 16,0 2 1-16,-3 0 1 15,1 0-2-15,-9 5 1 0,1-2-1 0,-3 2 1 16,-4 0-1-16,-4 0 0 0,3 0-1 16,-1 0 1-16,-4 0 0 0,2 2-3 15,-2-2 1-15,2 3-3 0,0 0 2 16,-2 0-1-16,0 0 0 0,2-1 1 15,-2-1 1-15,0 0 2 0,4-1 0 16,-4 0 0-16,2 0 0 0,-2 0 0 0,0 0 0 16,0-3 0-16,2 1 0 0,-2-5-2 15,4 0-16-15,-4-9-31 0,-4-7-25 16,-14-14-64-16,-5-6-250 16</inkml:trace>
  <inkml:trace contextRef="#ctx0" brushRef="#br0" timeOffset="3147.29">3789 16886 367 0,'0'0'1'0,"0"0"-1"31,0 0 11-31,0 0 27 0,0 0 0 0,0 0-24 0,0 0-3 16,0 0 16-16,-23 8 5 0,23-8-8 15,0 0-10-15,2 0-5 0,5 0 6 16,1 0 3-16,0 2-2 15,2 0-2-15,11 0 0 0,2-1-2 0,2-1 1 16,10-1 1-16,10 0-1 0,1-4-2 0,14-3 5 31,4-1-4-31,2-3 1 0,8-1 4 0,5-1-4 0,2 0-2 0,14 0-3 16,-2 1-1 0,-9-2-2-16,-1 3 1 0,-29 3-1 15,-7 2-1-15,-18 4-1 0,-12 3 0 16,-11 0 0-16,-4 0 3 0,-2 0 0 15,0 0 13-15,-2 0 10 0,-2 0-12 16,2 0-10-16,-4 3-5 0,-5 2-2 16,-5 3 1-16,1-1-1 0,-5 4-1 15,-3 1 1-15,2 2 0 0,-6 2-2 16,0-3-4-16,3-1-9 0,7-1-12 16,-2-4-17-16,13-5-34 0,-2-12-47 15,0-10-117-15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4:56:41.136"/>
    </inkml:context>
    <inkml:brush xml:id="br0">
      <inkml:brushProperty name="width" value="0.05292" units="cm"/>
      <inkml:brushProperty name="height" value="0.05292" units="cm"/>
      <inkml:brushProperty name="color" value="#FF0000"/>
    </inkml:brush>
  </inkml:definitions>
  <inkml:trace contextRef="#ctx0" brushRef="#br0">2698 15957 315 0,'0'0'13'0,"0"0"-7"16,0 0 18-16,0 0 23 0,0 0-18 16,0 0-12-16,0 0 0 0,0 0-8 15,-21-29-4-15,21 20-1 0,2 5 0 16,-2 0-3-16,0 1 0 0,0 3 5 16,0 0 7-16,0 0 5 0,0 0 5 15,0 0-5-15,0 0 1 0,0 0-10 0,0 0-8 16,0 2-1-16,0 0-1 0,0 1 1 15,0 1 2-15,8-1-2 0,-6 2 2 16,5-1 2-16,-1 0 1 0,0-1 2 16,6 0 2-16,-1 0 1 0,-3-2 2 15,8 2 0-15,-3-3 3 0,8 2-6 16,-7 0-1-16,13 0 0 0,-4 0 1 16,-1-1-3-16,3 0 0 0,6 0-1 15,0 0-1-15,-4 0 1 0,2 1 0 0,-2 0 1 16,4 1-1-16,0-1 0 0,4 1 0 15,2-1-2-15,11-2 0 0,-5 0 3 16,11-5-1-16,-2 0 1 0,3 0 2 16,7-4-8-16,-6 3 1 0,-4 1 2 15,4 0-3-15,-9 2 1 0,5 2 1 16,-13 1 0-16,3 0 0 0,-1 0 0 16,-6 3-2-16,2 0 1 0,-2 1 0 15,1 0-1-15,-1-1 2 0,4 2-2 16,-2-1 0-16,9 1 4 0,-5-1 0 15,0-1 4-15,1 0-2 0,3-2-4 16,-1 1 1-16,-3-2 0 0,9 0 0 16,-7 0-2-16,7 0 3 0,-3 0-2 0,5-2 1 15,-3 2-2-15,3 0 1 0,0-1 0 16,4-1 3-16,1 1-1 0,-3-2 0 16,8 2 0-16,-2-2-2 0,2 1-1 15,-2-1 3-15,4 2-4 0,0-2-5 16,0 2 4-16,2 0 1 0,1-2 2 15,-7 2-1-15,4-1-1 16,0 1 2-16,-2-3-2 0,0 2 2 0,0 1-1 16,-4-2 0-16,0 3 0 0,-1-1 0 0,3 1 0 15,-2 0-1-15,0-1-3 0,4 1 2 16,-2 1-1-16,2-1 2 0,2 3 0 16,2-1 0-16,0 0 0 0,1 1 1 15,-1-1 0-15,0 3 0 16,0-1 0-16,-4 1 0 0,-8-1 0 0,4-1-1 0,-5 0 0 15,-1-4-4 1,2 1 2-16,2 0 2 0,-1-3 0 16,1 1 0-16,4-2 0 0,-2 1 0 0,2 0 0 0,-2 0 3 15,2-2-3-15,0 1 2 0,-6 0-2 16,3-1 1-16,-3-2 2 0,-2 3-3 16,-2 2 0-1,-5-4-4-15,3 6 3 0,-7-2 1 0,0 0-1 0,1 2 1 16,-1 0 0-16,0 0 0 0,-1-1 0 15,-1 1 1-15,-2 1-1 0,2 0 0 16,-4 1 1-16,5-1-1 0,-5-1 1 16,4 3 0-16,-2-3 1 0,1 3-2 15,-3-2 2 1,-2 0-2-16,4 0 1 0,0 0-1 16,-2-1 0-16,5 0-1 0,-1-1-1 0,2 1 0 15,1 0 2-15,-3 0 0 0,-2 0 0 0,2 0 0 0,-2 0 0 16,1 0 2-16,-3-1-1 0,-4 1-1 15,2 0 0-15,-2 0 1 0,-2 0-1 16,2 0 0-16,-2 0 1 0,2 3-1 16,-2 1 0-16,0 0 0 15,4 0 1-15,6 0-1 0,0-1 0 0,5 1 1 16,3 0 0-16,1-1-1 0,-1 1 0 16,3-2-2-16,0-2 1 0,-5 0 0 15,1-1 1-15,-1 1 0 0,-4 0-1 16,5-1 1-16,-3 1 3 0,-1-2-2 0,-1 2 0 15,-2-1 2 1,3 1 0-16,-3 4-1 0,-6-2-1 0,8 2 2 0,-1 0 0 16,1 0 1-16,-2-1-3 0,-2 1 2 15,5 0 1-15,-3 1-3 0,2-1-1 16,-3 1-4 0,1 0 3-16,-6 1 0 0,2 0 0 0,-4-1 1 0,2 1 0 15,-4 1 2 1,2-1-2-16,-2-1-1 0,-4-2 1 0,4 1 1 0,-2 0 1 0,2 0-2 15,-3 1 0 1,-1-2 2-16,2-2-2 0,0 0 2 0,0-2 5 0,4 1-3 16,-2-1-2-1,2-2 1-15,0-1 2 0,-2-1-4 0,2 1 0 16,0-2 0-16,4 4 0 16,-2 0 1-16,2 0-1 0,4-1-1 15,-1 1-4-15,-5 2 3 16,-2-1 1-16,-9-2-1 0,-1 2 1 0,-2 1 0 15,-9 0 0-15,-6 0 1 16,-2 0 0-16,-2 0 0 0,0 0-1 0,0 0 0 16,0 0-2-16,0 4-2 0,0 1-2 15,0 4 4-15,0-5 0 0,-2 2-4 16,0 1-4-16,0 0-1 0,2 1-4 16,-2-3-9-16,0-2-8 0,-4-2-16 15,-5-1-19-15,-1-11-15 0,-7-15-63 16,1-9-247-16</inkml:trace>
  <inkml:trace contextRef="#ctx0" brushRef="#br0" timeOffset="544.43">4417 16943 366 0,'0'0'0'0,"0"0"-145"0,-57-13 34 0,46 5 13 16</inkml:trace>
  <inkml:trace contextRef="#ctx0" brushRef="#br0" timeOffset="613.82">4277 16943 160 0,'0'0'47'0,"0"0"-23"0,0 0-11 16,0 0-13-16,0 0-38 0,0 0-36 0</inkml:trace>
  <inkml:trace contextRef="#ctx0" brushRef="#br0" timeOffset="1007.9">4233 16845 343 0,'0'0'0'16,"0"0"-12"-16,0 0 2 16,0 0 10-16,0 0 2 0,0 0-2 0,0 0 4 15,0 0 2-15,0 0 11 0,0 0 8 16,-45-41 4-16,39 41-2 0,-5 6-1 15,1 1 0-15,2 0 4 0,-2 2 0 0,-5-2-1 16,7 2-6-16,-7-2-1 0,7-1 0 16,6-1-1-16,-2-2-2 0,4 1-5 15,0-2-7-15,0 1-3 0,0-2 4 16,0-1 6-16,0 0 12 0,0 0 0 16,0 0 1-1,0 0-5-15,0 0-2 0,0 0-5 0,0 0-4 0,2 0-6 16,0 0-1-16,4 0-2 0,13 3 2 15,-5-3 0-15,13 3 1 0,6-2 2 16,4-1 0-16,11-1-3 0,-1-2-2 16,7 0 0-16,-6 2 3 0,6-1-5 0,-11-1 1 15,-4 3-1-15,-6 0 0 0,-6 0 0 16,-2 0 1 0,-17 0-1-16,-4 0 0 0,-2 0-2 0,-2 2-15 0,0 1-6 15,-2 1-11-15,-6 5-22 0,-6 2-36 16,-17-6-39-16,-2-4-172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4:58:44.040"/>
    </inkml:context>
    <inkml:brush xml:id="br0">
      <inkml:brushProperty name="width" value="0.05292" units="cm"/>
      <inkml:brushProperty name="height" value="0.05292" units="cm"/>
      <inkml:brushProperty name="color" value="#FF0000"/>
    </inkml:brush>
  </inkml:definitions>
  <inkml:trace contextRef="#ctx0" brushRef="#br0">24479 13784 363 0,'0'0'0'0,"0"0"-27"0,0 0-11 0,0 0 38 16,0 0 0-16,0 0 2 15,0 0-1-15,0 0 0 0,0 0 0 16,-33-32 3-16,31 29 8 0,-2 2 0 16,-1 0 6-1,3 0 0-15,0 1 2 0,2 0 1 0,-2 0 9 0,0 0-5 0,2 0 0 16,-2 0-7-16,2 0-1 0,0 0-3 15,0 0-4-15,0 0 5 0,0 0-7 16,2 0-6-16,9 0 0 0,3 0-2 16,7 0 0-16,3 0 2 0,3 0 0 15,4-3 3-15,0 3 0 16,-2-2-1-16,-6 2 0 0,-2 0 2 0,-1 2 3 16,-7 1 0-16,5-3-1 0,-9 1 1 15,-1 1 1-15,-2-1-4 0,-2-1 1 16,2 0-1-16,-6 0-5 0,0 0 2 15,0-1 0-15,0 0 5 0,-2-3 20 0,-6 1-7 16,0 1-14-16,0-2-4 0,-9 0-1 16,5 0-1-16,3 1-1 0,-3 1 1 15,4 1-1-15,4-1 0 0,1 2 0 16,3-1 0-16,0 1 0 0,0 0 0 16,0 0 0-16,0 0-1 0,0 0 0 15,3 1-1-15,-1 1-9 0,2 0-27 16,2 0-20-16,-4-2-33 0,-2-4-69 15,-6-6-209-15</inkml:trace>
  <inkml:trace contextRef="#ctx0" brushRef="#br0" timeOffset="2175.15">24454 11582 54 0,'0'0'78'15,"0"0"-65"-15,0 0 7 0,0 0-5 16,0 0-2-16,0 0-4 15,0 0 4-15,0 0 12 0,-10 5 10 0,10-5-1 0,-4 0-1 16,4 0-3-16,0-1-5 16,-2 1-6-16,2-3-6 15,0 3-1-15,0 0-1 0,0 0-1 0,0 0-1 16,-3 0 7-16,3 0 1 0,0 0-2 16,0 0-4-16,0 0-2 0,0 0-4 0,0 0-1 15,0 0-1-15,0 0-1 0,0 0 1 16,0 0-1-16,0 0 1 0,0 0-3 15,0 0 1-15,0 0 0 0,0 0 1 16,0 0 2-16,0 0 1 0,0 0 3 16,0 0-2-16,0 0 1 0,0 0 0 15,0 0-1-15,0 0-3 0,0 0-1 16,0 0 0-16,0 0-1 0,0 0-1 16,0 0 0-16,0 0 0 0,0 0 1 15,0 0-1-15,0 0-1 0,0 0 1 16,0 0 1-16,0 0-1 0,0 0 0 0,0 0 1 15,0 0 0-15,0 0 1 16,-2 0 4-16,0-2 4 0,-2 1-3 0,2 1-6 16,-2 0 0-16,4 0-1 0,-2 0 0 15,2 0 0-15,0 0 1 0,0 0-1 16,-2 0 0-16,2 0 0 0,0 0 0 16,0 0 0-16,0-2 0 15,0 2 0-15,0 0 0 0,0 0 0 0,0 0 0 0,0 0 0 16,0 0 0-16,0 0 0 15,0 0 0-15,0 1 0 0,0 0-1 0,0 1 0 16,0 0 1-16,0-1 0 0,0 1 0 16,0-1-1-16,2 0 1 0,-2 0 0 15,2-1 0-15,-2 0 0 0,0 0 1 16,0 0-1-16,0 0 1 0,0 0 1 16,2 0 0-16,2 0 2 0,4 2-1 15,1 0 0-15,-1-2 0 0,0 3 0 16,5-3 0-16,-1 0 0 0,0 0-2 15,7 0 1-15,-4-1 0 0,3 1-1 16,-8 0 0-16,11 1 0 0,-8-1 0 16,7 0 0-16,-7 1 0 15,7 1 0-15,-7-2 1 0,7 0 0 0,-9 0 0 0,3 0 1 16,1 0-2-16,-7 0 0 0,2 1 1 16,-1 1 0-16,-5-2-1 0,-4 0 2 15,2 0 2-15,-2 0 1 0,0 0 3 16,0 0 2-16,0 0 2 0,0 0 0 15,0 0-6-15,0-2-4 0,0 2-2 16,0 0 0-16,2 0-1 0,0 0 0 0,0 0 0 31,2 0 0-31,0 0 0 0,4 0-1 0,-3 2 1 0,-1-2 0 16,-2 0 0-16,-2 1 1 0,4-1-1 16,-2 2 0-16,2-1 0 0,-2 1 0 0,2 0 0 15,3 1 0-15,-1-1 0 0,-2-1 0 16,0 0 0-16,4 0 0 0,3 1 1 15,-3-1-1-15,-2 2 0 0,2-2-1 16,5 3 1-16,-7-2 0 0,-2-1 1 16,0 0-1-16,-2-1 0 0,0 0 1 15,-2 0-1-15,0 0-1 0,0 0 1 16,0 0 1-16,0 0 0 16,0 0 1-16,0 0 0 0,0 1 1 15,0-1-1-15,-4 0 0 0,4 0 1 0,-4 0-2 0,2 0-1 16,0 0 0-16,2 0 0 0,-2 0 0 15,0 0 0-15,2 0 0 0,-2 0 0 16,0 0 0 0,2 0 0-16,-4 0 0 0,4 0 0 0,-3 0 2 0,1 0-4 15,2 0 4-15,-2 0-4 0,0 0 4 32,0 0-2-32,0 0 0 0,0 1 0 0,2-1 0 0,-2 1 0 0,2-1 0 0,-2 0 0 15,2 0 0-15,-2 0 0 16,2 0 0-16,0 0 0 0,-2 0 0 15,0 0 0 1,2 0 0-16,-2 1 0 0,0 1 0 16,-3-2 0-16,3 2 0 0,0-2 0 15,0 0 0-15,-2 0 0 0,2 0 0 16,0 2 0-16,0-2 0 0,0 3 0 16,2-3 0-16,-2 3 0 0,0-3 0 15,0 0 0-15,2 3 0 0,-2-3 0 16,0 0 0-16,-3 0 0 0,3 1 0 15,0 1 0-15,-2 0-2 0,2 0 2 16,0 1 0-16,-2-1 0 0,2 1-1 16,0-1-1-16,0 0 0 0,-2-1-1 0,1 1-2 15,-1-1 0-15,0 2-1 0,2-3 0 16,0 3 0-16,-2-1 0 0,4 0-1 16,-2 0 1-16,-2 1-2 0,4-2-2 15,-2 1-1-15,0-1 0 0,-3-1 0 16,3 2 1-16,-4-1 0 0,4 5 1 15,-2-5-2-15,-2 2-2 0,2 2-3 16,2-2-7-16,-1 0-8 0,-3-1-2 16,0-1-12-16,2 0-2 0,-2 2-8 15,2-1-14-15,-1-1-34 0,1-1-24 0</inkml:trace>
  <inkml:trace contextRef="#ctx0" brushRef="#br0" timeOffset="3671.7">24084 5283 137 0,'0'0'149'16,"0"0"-78"-16,0 0-36 15,0 0 14-15,0 0-8 0,0 0-17 0,0 0-10 0,0 0 2 16,-4 3-2-16,4-3 4 0,0 0-6 16,0 0-3-16,0 0-6 0,0 0 0 15,0 0-2-15,4 3 0 0,0-1 0 16,0-1 0-16,7 2 1 0,3 1 0 15,-4 1 3-15,11 1-1 0,-6-2-1 16,9-1-1-16,3 0 0 0,0 0 0 0,2-3 0 16,4 0 2-16,-2 0-3 0,-2 0 0 15,-2-3 2-15,0 1-2 0,-11 1 1 16,3 0-2-16,-13 1 1 16,2 0-1-16,-1 0 0 0,-3 1 0 0,-2-1 0 15,0 0 0-15,0 0 1 0,-2 0-1 16,0 0 0-1,0 0 0-15,0 0 1 0,0 0 0 0,0 0 0 0,0 0 0 16,0 0 0-16,0 0-1 0,0 0-1 16,0 0-21-16,-2-6-23 0,0-4-27 15,-4-2-38 1,2 3-25-16,-5 0-113 0</inkml:trace>
  <inkml:trace contextRef="#ctx0" brushRef="#br0" timeOffset="4017.49">24235 5156 352 0,'0'0'61'15,"0"0"1"-15,0 0-7 0,0 0-13 16,0 0-13-16,0 0-8 0,0 0-6 0,0 0-8 16,-17-13-2-16,19 13-1 0,1 0-2 31,3 1-1-31,4 3 3 0,2 2 0 0,5 2-2 0,0 3 1 0,1 0-2 31,3 2-1-31,6-1 0 0,-7-1 0 0,3 0 1 0,4-4 0 0,0 2-1 31,-9-1 1-31,3 0-1 0,-6-2 0 16,1-1 0-16,-12-2 0 0,0 0 1 16,3-1-1-16,-7-1 1 0,0 0-1 15,0 0 1-15,0 2 0 0,-5 1 1 16,-1 2 12-16,2 2 4 0,-12 3-5 15,-1 4-6-15,-10-1-2 0,-2 2-2 16,-2 1-2-16,-2 0-1 0,2-1 0 0,0-3 0 16,2 5-29-16,6-1-38 0,-5 4-41 15,11-2-73-15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5:01:11.947"/>
    </inkml:context>
    <inkml:brush xml:id="br0">
      <inkml:brushProperty name="width" value="0.05292" units="cm"/>
      <inkml:brushProperty name="height" value="0.05292" units="cm"/>
      <inkml:brushProperty name="color" value="#FF0000"/>
    </inkml:brush>
  </inkml:definitions>
  <inkml:trace contextRef="#ctx0" brushRef="#br0">4630 10165 9 0,'0'0'298'0,"0"0"-285"16,0 0 15-16,0 0-1 0,0 0-8 15,0 0-8 1,0 0 5-16,0 0 13 0,-18 3-1 0,18-3-9 0,0 0-6 15,0-1-4-15,0 0 4 0,0 1 6 16,0-2 2-16,0 2-4 0,0 0-3 16,4 0-4-16,-2 0-5 0,4 0-2 15,0 0-1-15,5-3 0 0,-1 2 2 0,0 1 2 16,5 0-3-16,-1 0-1 16,3 1 0-16,4 2-1 0,1 2 2 0,7 0 1 15,2 0 0-15,2 0 2 16,2 0 3-16,3-2-1 15,3-1-2-15,4 1-1 0,-3-3 7 0,1 0-2 0,3 3-5 16,-1-3 3-16,1 3-2 0,7-3-1 16,-3 0-4-16,8 0 3 0,2 0 5 15,2-2 0-15,-2 2-5 0,2 0 0 16,-2-1 0-16,4 1-1 0,2 0 0 16,0 0 0-16,0 0 2 0,0-1-1 15,1-1 1-15,1-1 1 0,0 0 1 0,4-3-3 16,1 2-2-16,-3-2 1 15,2 0-2-15,3 3 1 0,-3 0 0 0,-2-1 0 16,3 3 0-16,-5 0 0 16,-2 1 0-16,-2 0-1 0,2 0 0 0,0-1 1 15,3 1-2-15,-1-1-5 0,4 0 4 16,3-2 1 0,-1 2 0-16,0-2 1 0,1 2 0 0,-1-1 0 0,3 1 0 15,-5-2 2-15,-4 1-1 0,1-1-1 16,1 0-1-16,-2 0-2 0,2-1 2 15,-1 3-2-15,-3-2 2 0,0 3 0 16,0 0 1-16,0-2-1 0,0 2 3 0,0-1-1 16,5 0 1-1,3-2 0-15,-2 0 0 0,7 1 1 0,2-1-4 0,1 3-4 16,1 0 4-16,0-1 0 0,-1 1 0 16,-1 1 1-16,-2 1 0 0,-1 0 0 15,-3 2 2-15,1-2-2 0,-4 0 1 16,3 1-2-16,3-2-3 0,3 2 2 15,-3 1 0-15,5-2 1 0,-2 1 0 16,1 1 0-16,1-2 3 0,2 1-2 0,0-2 0 16,4 2 0-16,2 0 1 15,6 1-2-15,-4 1-7 0,2 1 6 0,2 0 1 16,-2-2 1-16,-4 0 0 0,0 0 1 16,-10-2 0-16,-3-2 0 0,-3 0-2 15,-7-1-2-15,-12 1 0 16,-1-2 2-16,-1 1 0 15,-17 1-1-15,5-2 2 0,-7 2-1 0,-6 0 0 0,-2-1 2 16,2 1-2 0,-11 0 0-16,1 0 0 0,-1 3 0 0,-3-1 0 0,-3 0 0 15,-1 0 0-15,-5 0-1 0,-6 1 0 0,2-1 0 16,-2-2 1-16,0 3-1 0,2-3 1 16,-2 0-1-16,0 0 1 15,0 0 0-15,0 0 1 0,0 0-1 0,0 0 0 16,-2 0 0-16,0 0-1 0,-4 0-2 15,-5 0-7-15,-1 0-10 0,6 0-9 16,-9 2-13-16,3-2-12 0,-3-3-23 16,-5-4-39-16,-3-4-143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5:02:40.046"/>
    </inkml:context>
    <inkml:brush xml:id="br0">
      <inkml:brushProperty name="width" value="0.05292" units="cm"/>
      <inkml:brushProperty name="height" value="0.05292" units="cm"/>
      <inkml:brushProperty name="color" value="#FF0000"/>
    </inkml:brush>
  </inkml:definitions>
  <inkml:trace contextRef="#ctx0" brushRef="#br0">628 6154 86 0,'0'0'43'0,"0"0"-10"0,0 0 6 0,0 0 18 16,0 0 2-16,0 0-13 0,0 0-6 15,0 0 2-15,0 0-3 0,-35-26-3 16,31 25-6-16,-2-2-8 0,4 0-3 16,-4 0-4-16,-5 1 0 0,1-1-1 15,2-1-2-15,-11 2-3 0,5 1 11 16,-7 1-13-16,7 0-5 0,-13 1-1 15,6 6 0-15,-2-1-1 0,0 2 0 16,3 3 1-16,3-1-1 0,5 2 0 0,2-1 0 16,3-2-1-16,3 3 1 0,0-2 0 15,2-1-1-15,2-2 1 0,0 2-1 16,0-1 0-16,6 3 1 0,-2 1-1 16,7 1 1-16,1-1-1 0,0-2 0 15,9 0 1-15,-2-1 1 0,6 2-1 16,6 1 0-16,-7 0 1 0,3-2-1 15,-2-1 1-15,-2 1-1 0,-9-1 0 16,1 0 1-16,-9-1-1 0,0 0 1 16,-2 1-1-16,-2 0-1 0,-2 3 1 15,0-1 1-15,-8 0 0 0,2 1 1 0,-13 1-1 16,5-4 2-16,-9 2-3 0,7-5 0 16,-5 0 0-16,11-4 0 0,-3-2 0 15,7 0-5-15,0 0-7 0,4 0-4 16,0-2 0-16,-3-4 0 0,5-4-2 15,0-5-12-15,5-4-12 0,7-8-18 16,9-2-10-16,-3-1-28 0,3 0-89 0</inkml:trace>
  <inkml:trace contextRef="#ctx0" brushRef="#br0" timeOffset="204.37">879 6106 463 0,'0'0'42'0,"0"0"-6"15,0 0 17-15,0 0-1 0,0 0-24 16,0 0-21-16,0 0-5 0,0 0-2 16,18 3 1-16,-12 15 1 0,1 1 0 15,-3 7 0-15,2-2-1 0,0 2 1 16,2-1-1-16,-1-1-1 0,-3 3 1 16,0 0-1-16,2 0 0 15,-2 0-30-15,0-4-36 0,0-2-42 0,-4-2-62 0</inkml:trace>
  <inkml:trace contextRef="#ctx0" brushRef="#br0" timeOffset="389.29">748 6384 449 0,'0'0'56'0,"0"0"-6"0,0 0-14 0,-2-57-7 16,4 48-14-1,4 1-8-15,5 0-1 0,5 0-1 0,1 0-5 16,4 4 0-16,5 0 0 15,-1 1 0-15,2 2 0 0,2 1 0 0,2 0-1 16,0 2-50-16,-2 1-52 0,-2-1-69 0</inkml:trace>
  <inkml:trace contextRef="#ctx0" brushRef="#br0" timeOffset="1101.33">1147 6252 374 0,'0'0'156'0,"0"0"-121"16,0 0 14-16,0 0 10 0,0 0-5 15,0 0-28-15,0 0-12 16,0 0 1-16,-22-52-3 0,17 52-6 0,-3 2-2 16,4-2-4-16,-8 4 1 0,-3 3-1 15,3 4 0-15,-5 2 0 0,7 1 0 16,-5 3-1-16,5 3 0 0,6 2 1 0,2-2-1 16,0-3-1-16,2-1-1 0,0-5-2 15,4 1-1-15,2-1 0 0,4-3-2 16,5 0 3-16,-7-3-1 0,7-3 2 15,-5-1 3-15,2-1 0 16,5-3 1-16,-7-5 0 0,3-5 1 0,1 1-1 16,-6-3 1-16,-1 1-1 0,1-1 2 15,-6-2-2-15,2 3 2 0,-4 2-1 16,0 5 0-16,0 1 0 0,0 5 1 0,0 1 0 16,0 0-2-1,0 0-1-15,0 0 1 0,0 5-1 0,2 5-2 0,0 1 1 16,-2 2 2-16,2 2-1 0,4-3 1 15,1 1 0-15,1-3-1 0,0 0 1 16,-4-1 0-16,3-4 0 0,-1 1 0 16,2-2-7-16,-6-3-36 0,2 0 3 15,-2-1-5-15,-2 0 3 0,0 0 21 16,-2-5 15-16,0-2 3 0,-2-1 3 0,0-2 1 16,0-1 0-16,0-2 8 15,-1-4 15-15,3 1 2 0,2-2 1 16,0 3 2-16,0 3-4 0,2 2-5 15,3 0-5-15,-1 4-4 0,4 1 3 16,-2 1-11-16,0 2-1 0,3 2-2 0,5 0 0 16,-4 3-2-16,7 6 1 0,0 1 1 15,-1 4 0-15,1 1 0 0,-5 1 1 16,-2 1-1-16,-1 1 0 0,-5-1 0 16,0-1 2-16,-2-2-2 0,-2-2 0 15,0-2 0-15,0-1 0 0,0-4-2 16,-2-1 2-16,0 0-1 0,2-3 0 15,-2-1 1-15,0 0 2 16,2 0 0-16,-2-4 0 0,0-2 3 0,0-4 4 0,-3-1 3 16,5-4-2-16,0-3-5 0,0-6 1 15,0-2-3-15,7-2-2 0,-3 1-1 16,2 3 0-16,2 5 0 0,5 3 0 16,-5 5-2-16,6-2-22 0,3 5-25 15,-1 1-31-15,1 2-39 16,-3 2-93-16</inkml:trace>
  <inkml:trace contextRef="#ctx0" brushRef="#br0" timeOffset="1289.21">1575 6166 364 0,'0'0'184'0,"0"0"-128"0,0 0 1 16,0 0 5-16,0 0-18 15,0 0-36-15,0 0-6 0,0 2-2 0,0 9 0 0,0 6 1 16,0 3-1-16,0 3 1 0,0-1 0 15,0 2 0-15,4-3-1 16,-2-1 1-16,5-2-1 0,1-1 1 0,0 2-1 16,-2-2 0-16,3 0-23 0,-3-3-36 15,0-1-56-15,-6-5-20 16,0-1-111-16</inkml:trace>
  <inkml:trace contextRef="#ctx0" brushRef="#br0" timeOffset="1458.16">1486 6403 390 0,'0'0'183'0,"0"0"-146"0,0 0-5 0,0 0 19 31,0 0-10-31,0 0-21 0,25-55-10 0,-17 48-1 0,5 1-6 0,-3-1-3 16,0 1-2-16,3 0 2 0,-3 1-30 16,3 1-45-16,-3-1-42 0,-2-3-105 15</inkml:trace>
  <inkml:trace contextRef="#ctx0" brushRef="#br0" timeOffset="1652.11">1772 6200 635 0,'0'0'56'0,"0"0"16"0,0 0-8 0,0 0-17 16,0 0-24-16,0 0-13 0,0 0-4 15,0 0-2-15,0 0-2 16,-3-8-2-16,3 12-1 0,0 0 0 0,0 6-3 31,3 5-15-31,1 3-24 0,4 3-11 0,-2 0-34 16,0-3-51-16,-4-3-119 15</inkml:trace>
  <inkml:trace contextRef="#ctx0" brushRef="#br0" timeOffset="1778.4">1807 6420 586 0,'0'0'99'0,"0"0"-30"0,0 0 8 15,0 0-17-15,0 0-34 0,0 0-22 16,0 0-1-16,0 0-3 0,0 0 0 16,0-23 0-16,0 30-21 0,-2 5-43 15,-9 1-57-15,-1 3-132 0</inkml:trace>
  <inkml:trace contextRef="#ctx0" brushRef="#br0" timeOffset="4144.88">1949 9755 166 0,'0'0'35'0,"0"0"-4"0,0 0 8 0,0 0 13 15,0 0-19-15,0 0-13 16,0-1 0-16,0 1-6 0,2-2-5 16,2 1-6-16,5 1 2 0,-1-1-1 15,-2 1 2-15,9-1-1 0,-3 1 1 0,-4 0 2 16,7 0-1-16,-3-3 5 0,3 3-3 16,1-2-1-16,1 1-2 0,3 1-2 15,5 0-1-15,0 0-2 0,2 0 3 16,6-1-2-16,8-1 1 0,3 1 1 15,10-2 2-15,-3-2-1 0,9 1-3 16,2-4-1-16,-2 3-1 0,6-4 0 16,0 0-1-16,1 3 1 0,1-1 0 0,0 0 1 15,-6 1-1-15,4-3 0 16,-6 3 0-16,4-2 2 0,0 1-1 16,-2 0 0-16,0 1-1 0,0 0 1 15,0 2-1-15,-2-2-3 0,0 3 3 0,2 1 0 16,4-1 0-16,1 1 1 15,-1-3 1-15,8 2 2 0,0-3-1 0,3 0 0 16,6-1 0-16,-1-1-1 0,5 2-1 16,-2 0 2-16,8-2-3 0,-2 2-3 15,0 1 3-15,-8-1 0 0,3 2 0 16,-7-1 0-16,4 1 2 0,-5-1-2 16,-1 2 1-16,5-1 0 0,-3 0 2 15,1 0-1-15,3-1 14 0,0 0-5 16,0 3-5-16,1-4-2 0,1 3 3 0,2-3-1 15,-7 3-1-15,11-1-1 0,-4-1-2 16,0 1 1-16,4 1-3 0,0 0 0 16,-6 3 0-16,6 0 0 0,0 3 0 15,-3 4 0-15,3-1 2 0,0 2-2 16,2 0 4-16,3 1-4 0,-1 1-4 0,4-2 3 16,-2 3 0-16,2 0 1 15,-2-3 1-15,5 0 0 0,-1-3 1 0,6-3-1 16,1-2 2-16,8 0-3 15,-3 0-2-15,1-2 2 0,0 0 0 16,-3-3 0-16,3 2 2 0,-2 0-1 0,3-1 2 16,1 0-3-16,0 0-5 15,0-1 4-15,-1 0 1 0,3-1 1 0,0-1 1 16,0 1-1-16,0 0 1 0,4 0-2 16,-6 1-3-16,1 1 3 0,1 2 0 15,-2-1 1-15,0 3-1 0,-1-1 2 16,-1 1-1-16,2-1-1 0,-2 1-4 0,-5-1 3 15,-1 0 1-15,-9 3 2 0,-4 2-2 16,-10-1 1-16,-3 1 1 0,-9 2-2 16,-7-1-3-16,-6 0 2 0,-9-1 0 15,-1-1 1-15,-11 2 1 0,-6-2 0 16,-2 2-1 0,-4-1 0-16,-12 0 0 0,1 0 1 0,-9-2-1 0,-7-1 0 15,0-1 0-15,0 0 0 0,0 2 1 16,0-2-1-16,0 0 0 15,0 0-1-15,0 0-1 0,0 0-3 0,2 0 1 0,0 0-2 16,-2 0 0-16,4 1-6 16,4 0-4-16,-2 1-21 0,5-2-47 0,-7 0-49 15</inkml:trace>
  <inkml:trace contextRef="#ctx0" brushRef="#br0" timeOffset="5262.05">2698 10071 199 0,'0'0'36'0,"0"0"31"0,0 0 6 0,0 0-3 16,0 0-1-16,0 3-22 0,0-3-11 16,0 0-6-16,0 0-8 0,0 0-3 15,0 0-6-15,0 0-5 0,0 0-3 16,0 0-3-16,0 0-1 0,0 1 1 15,-9 1-2-15,-1 2 2 0,0-1-1 16,-3 2-1-16,-7 0 0 0,-1 1 0 16,2 0-2-16,-6-3-7 15,1-1-2-15,5-1 1 0,-6-1-4 0,7 1 5 16,3-3 5-16,3-4 2 0,1 1 2 16,5-2 0-16,2-3 0 0,2-2 0 0,2-2 1 15,0 1 4-15,0 0 4 0,0 1 2 16,4 1-5-16,4-1-1 15,3 2 0-15,1 1-3 0,1 2 1 16,5 1-2-16,5 6 1 0,0 0 0 0,1 1 0 16,5 7 1-16,2 2 1 0,-6 3-2 15,0 5 0-15,-2 1-2 0,4 4 3 16,-9 3-2-16,-1 2 0 0,-7 4 0 16,0-2 0-16,-7 2 0 0,-3-4 0 0,0-2 1 15,-7-2 0-15,1-5-1 16,0-3-1-1,0-3 1-15,-3-1 0 0,-3-4 1 16,4-1 0-16,-3 1-2 0,-3-2 0 16,4-3 1-16,-7 0-1 0,3-2 1 0,1-1 0 0,-3 0-1 0,7-1 1 31,-1-3-1-31,0-2-1 0,2-1 0 16,3-2 1-16,1-3 0 0,0 2-1 15,2-1 0-15,2 0-1 0,0 2 1 16,4-1-1-16,4 1 0 0,3 1-8 15,9-3-8-15,3 5-3 0,2-3-2 16,4 3 3-16,4 2-1 0,0 0-10 16,0 1-9-16,-2 0-18 0,-2 0-28 15,-2 0-63-15</inkml:trace>
  <inkml:trace contextRef="#ctx0" brushRef="#br0" timeOffset="5688.71">2973 10116 439 0,'0'0'23'0,"0"0"10"0,0 0 4 0,0 0 11 16,0 0-6-16,12-55-15 15,-10 49-3-15,2 2-3 0,-4 0-2 0,2 4-4 16,-2-1-2-16,0 1-4 16,0 0-3-16,0 1-2 0,0 0 2 0,-2-1-2 15,-2 3-2-15,2 2 0 0,-4 1-1 16,2 3-1-16,-3 2 1 0,3 3-2 15,2 2 1-15,-2-1 0 0,0 1-2 16,4 0-4-16,0-3 0 0,2 0 2 16,4-1 1-16,-2-3 2 0,5 0-1 15,3-1 2-15,0-2 0 0,11-1-2 16,-2-3 1-16,6-1 1 0,4-1 0 16,0-3 0-16,-2-5 0 0,-5-2 0 15,-3-3 1-15,2 0 0 0,-11-1-1 0,1 2 1 16,-7-2-1-16,-6 0 1 0,0-1 1 15,-8-2 0-15,-5 2-1 0,3 1-1 16,-11 4 2-16,7-1-4 0,-5 4 2 16,5 4-1-16,-5 1-8 0,7 2-10 15,1 5-14-15,-1 4-10 0,4 2-15 0,3 0-12 16,1 0-32-16,0-1-47 0,4-4-113 16</inkml:trace>
  <inkml:trace contextRef="#ctx0" brushRef="#br0" timeOffset="6353.4">3338 9983 364 0,'0'0'60'0,"0"0"11"16,0 0 10-16,0 0-7 16,0 0-21-16,0 0-20 0,0 0-10 0,0 0-6 15,-39-26-6-15,39 26-3 0,2 0-5 0,2 0-1 16,7 5-2-16,-1 5 0 15,-2 1 1-15,9 5 0 0,-3 3 0 16,7 3-1-16,-9 3 0 0,7 3 2 16,-9 3-1-16,-4-1-1 0,1-1 0 15,-3-6 0-15,-6-5-9 0,2-4-11 0,0-2-10 16,0-5-3-16,-2-2-6 0,0-1 1 16,-5-3-2-16,3-1-5 0,-2 0-2 15,-4-3-3-15,-3-1 14 0,7-2 24 16,-8-3 12-16,1-3 3 0,5-1 8 0,-9-1 14 15,9-5 8-15,0-1 10 0,0-1-12 16,-1 1 5-16,7 1-14 16,2 4-4-16,0-1-3 0,0 4-2 0,4 2-3 15,5 2-3-15,-1 1 1 0,-2 3-1 16,11 0-3-16,-3 3-3 0,7 1 0 16,2 0 0-16,6 2 0 0,-1 3 0 15,4 2 0-15,-6 1 1 0,-5 1-1 16,0 1 0-16,-5-1-1 15,-3 3 0-15,-7-2 1 0,0 3-1 16,-2 2 1-16,0 1 0 0,-4 0 1 0,0 1-1 0,0-2-1 16,0 1 0-16,0-4 0 15,0-3 0-15,0 0 0 0,2-3 0 0,3-2 0 16,-1-3 0-16,-2-1-1 0,2 0 1 16,2 0 0-16,6 0-2 0,-1-9 2 15,1-4 0-15,9-1 2 0,0-7-2 16,-5 1 2-16,7-4 4 0,-9-1 7 15,5 1 3-15,-11 1 3 0,-6 5-3 16,-2 0-1-16,0 5-1 0,-6 2 2 0,-13-1-5 16,5 3-4-16,-13 2-6 15,11 3 0-15,-9 3 0 0,0 1-1 0,8 1 0 16,-3 10-3 0,1 2-13-16,5 5-8 0,-3-1-15 0,5 3-15 0,3 0-18 15,-3-5-33-15,6-1-45 0,0-4-115 16</inkml:trace>
  <inkml:trace contextRef="#ctx0" brushRef="#br0" timeOffset="7000.96">4411 9947 289 0,'0'0'87'16,"0"0"-50"-16,0 0 6 0,0 0 8 15,0 0-14-15,0 0-1 0,0 0-6 16,-12-19-5-16,6 14-6 0,-1 1-4 0,-3-1-3 15,-4 2-3-15,3 0-3 0,-1 2-3 16,-3 1 0-16,5 0-3 0,-6 1 1 16,7 3 0-16,-3 1-1 0,-1 3 0 15,3-1 0-15,0 1 0 0,-3 5 0 16,5-2 0-16,2 2-1 0,0-1 1 16,0-1-1-16,3 0 1 0,3 1-2 15,0 0 2-15,9-2-1 0,-1 2 1 16,0 0-1-16,9-1 0 0,-3 1 1 0,11 0 0 15,0 1 0-15,0-1 0 0,4 0 0 16,0-3 1-16,-5 0 0 0,-9 0 4 16,3-2 3-16,-7-1-1 0,-5 1-3 15,0-1-1-15,-4 3 2 0,-2 3-1 16,-2-2 1-16,-10 0-2 0,4 2 2 16,-11-2-3-16,4 0 0 0,-9-1 1 0,5 0-3 15,-4-3-14-15,-2 0-14 16,7-1-10-16,-3-2-13 0,9-1-18 0,-3-1-7 15,9-1-11-15,0 0-40 16,2-2-71-16</inkml:trace>
  <inkml:trace contextRef="#ctx0" brushRef="#br0" timeOffset="7236.01">4692 9906 479 0,'0'0'122'0,"0"0"-70"0,0 0 3 16,0 0-17-16,0 0-23 0,0 0-11 16,0 0-3-16,0 0 2 0,25 36 4 15,-19-17 3-15,1 3-2 0,3 2-4 0,0 1 0 16,-4 5-2-16,7 4-1 0,-3 3 0 16,-2 1 0-16,-1-3 0 0,3-2 1 15,-4-4-2-15,0-7-8 0,-4-4-23 16,1-7-14-16,-3-3-21 0,0-5-21 15,-5-1-36-15,-5-2-32 0</inkml:trace>
  <inkml:trace contextRef="#ctx0" brushRef="#br0" timeOffset="7408.64">4643 10184 331 0,'0'0'43'0,"0"0"43"16,-23-62-26-16,23 53-1 0,0 2-21 0,0 0-15 15,4 4-7-15,4-4-1 0,9 3-2 16,-3 1-2-16,11 1-4 0,4 2-3 15,2 0 0-15,2-1-3 0,0 4 0 16,0 0-1-16,0 1 2 0,1 0-2 16,-1-1-39-16,-2 0-40 0,2-3-35 15,-2-3-28-15,-2-3-160 0</inkml:trace>
  <inkml:trace contextRef="#ctx0" brushRef="#br0" timeOffset="8117.13">5207 10044 414 0,'0'0'88'0,"0"0"-29"0,0 0 0 15,0 0-6-15,0 0-11 0,-60-33-12 16,50 30-5-16,-1 1-12 16,3 1-4-16,2 1-7 0,-4 0 1 0,-1 0-1 0,5 2-2 15,-2 2 0-15,-2 4-1 0,-1 3 1 16,3 1 0-16,0 2-2 0,-3 1 2 16,5 0 0-16,4 2-2 0,-2-2 2 15,2 3 0-15,2-4 0 0,0-1-1 16,0-2-3-16,6-2-13 15,0 0 1-15,7-2 8 0,-3 0 2 0,0-2 3 16,7-1 2-16,-7-2-10 0,-2-2 10 16,9-1 1-16,-9-8 0 0,9-1 0 15,-7-3 0-15,0-3 0 0,3-1 0 16,-9 2 0-16,0 0 2 0,-4 0 5 16,0 2 2-16,0 5 0 0,0 2-2 0,0 1-1 15,0 5-3-15,0-2-1 0,0 2-2 16,0 0 0-16,0 2-1 15,0 7 1-15,0 2-4 0,0 5 4 0,4 2 0 16,0 0 0-16,5 0 0 0,5-1 0 16,-4-2-1-16,7-3 1 0,-3-2-1 15,5-2 1-15,0-3 0 0,3-2 1 16,-1-1-2-16,-2-2 1 16,-3 0 0-16,-5 0 0 0,-3-4 1 0,-4 0-1 15,0-5 1-15,2-1 3 16,-6-2 11-16,0-3-6 0,0-1-4 0,-10-3-1 0,4-2-2 15,0 0-2-15,-3-2 1 0,-1 0-1 16,6 1 0-16,2 2 0 0,2 5 0 16,-2 3 0-16,2 4 0 0,0 3 0 15,0 1 0-15,0 2 0 0,0 1 0 16,0 0-1-16,4 1-1 0,6 0 0 16,3 3 0-16,1 5 0 0,7 1 2 15,1 3-2-15,-1-1 2 0,2 3-1 16,-9 0 1-16,3-3 0 0,-9 3 0 15,-4-2 1-15,-2 1-1 0,-2 1 0 0,0 0 0 16,-2 0 1 0,-2 1-1-16,-4-1 0 0,0 0 1 0,3-1-1 0,-1-1 0 15,2 2 0-15,4-4 0 0,0-1 1 16,4 0-1-16,5-3 0 0,-3-1-1 16,0-2 1-1,0-2-1-15,7-1 1 0,-1-3-1 0,0-1-4 0,9-3-24 16,0-1-13-16,-1-5-13 15,3-3-15-15,-4-4-38 0,3-4-41 0,-3 0-122 16</inkml:trace>
  <inkml:trace contextRef="#ctx0" brushRef="#br0" timeOffset="8322.2">5765 9961 424 0,'0'0'108'16,"0"0"-49"-16,0 0 5 0,0 0 0 16,0 0-13-16,0 0-24 0,0 0-17 15,-2-13-5-15,2 26-2 0,4 4 4 16,2 1 6-16,-1 3-1 0,-1-1-4 15,2 4-2-15,4 0-1 0,-1 1-3 16,-3 1 0-16,2-2 1 0,2 0-3 16,1 1 1-16,-3-3 0 0,-4 1-1 15,2-5-17-15,-4-5-34 0,0-1-16 0,-2-6-20 16,0-3-53 0,-8-2-50-16</inkml:trace>
  <inkml:trace contextRef="#ctx0" brushRef="#br0" timeOffset="8479.84">5740 10201 436 0,'0'0'90'0,"0"0"-24"16,0 0-17-16,0 0-5 0,0 0-14 15,0 0-8-15,0 0 0 0,0 0-6 0,0 0-9 16,13-42-5-16,-3 42-2 0,0 0 1 16,3 0-1-16,1 0 0 0,1 0 0 15,-1 2-2 1,-1-1-52-16,-3-1-27 0,0-1-39 0,-3 1-92 0</inkml:trace>
  <inkml:trace contextRef="#ctx0" brushRef="#br0" timeOffset="8746.54">6106 10064 422 0,'0'0'118'15,"0"0"-48"-15,0 0-11 0,0 0 8 16,0 0-22-16,0 0-24 16,0 0-8-16,0 0-1 0,0 0-7 0,0-15-3 15,0 15-1-15,0 0 0 0,0 0-1 16,0 0 0-16,0 3-3 0,2 0-13 15,2 3-42-15,1 1-8 0,-3 2-20 16,-2-1-49-16,0 0-53 0</inkml:trace>
  <inkml:trace contextRef="#ctx0" brushRef="#br0" timeOffset="8905.94">6119 10184 407 0,'0'0'91'0,"0"0"-46"0,0 0 11 16,0 0-2-16,0 0-26 0,0 0-10 0,0 0 0 15,0 0-9-15,0 0-3 0,8 12-3 16,-8-11-1-16,0 2-2 0,-2 1 1 16,-2 2-1-16,0-2-19 0,-1 0-55 15,-3-2-71-15,0-2-178 0</inkml:trace>
  <inkml:trace contextRef="#ctx0" brushRef="#br0" timeOffset="43313.59">773 9490 129 0,'0'0'37'15,"0"0"-4"-15,0 0 9 0,0 0 9 16,0 0-10-16,0 0 62 0,0 0-87 0,0 0-12 15,-19-22 3-15,17 22 14 0,2-2 8 16,-2 0-3-16,0 2 9 16,2-2-5-16,-2 0 0 0,2 0-7 15,-2 0 3-15,2-1 0 0,-2 0-2 16,2 0-3-16,-4 2 11 0,4 1-7 0,0 0-24 16,0 0-1-16,0 1 0 0,0 6-1 15,4 5-1-15,0 3 0 0,-2 3 2 16,4 1 0-16,-1 5 0 0,1 0-1 15,2 4 1-15,-2 2 0 0,-2 0 0 16,5 3 1-16,1-1-1 0,-2 1 0 16,-1 2 0-16,1-5 0 0,4-4 1 15,-4-8 0-15,-1-5-1 0,1-4-3 0,2-1-48 16,-4-1-10-16,-1-1-10 16,1-3-47-16,0-3-51 0,-2 0-105 0</inkml:trace>
  <inkml:trace contextRef="#ctx0" brushRef="#br0" timeOffset="43740.81">951 9696 36 0,'0'0'334'16,"0"0"-282"-16,0 0-9 16,0 0 9-16,0 0-5 15,0 0-16-15,0 0-13 0,0 0-3 0,0 0-4 0,-29-17-2 16,25 19-4-16,2 3-2 0,0 2-3 15,2 3 1-15,0-1-1 0,0 3 0 16,2-2 0-16,4 2 0 0,2-4 0 16,5-1 0-16,-7 0 0 0,6-3 0 15,5 0 0-15,-9-2 1 0,6-2-1 16,-3 0 0-16,-5-2 2 0,4-5-2 0,1-3 1 16,-3-3 2-16,-4 0-2 0,0-1-1 15,-2 2 2-15,-2-2 0 16,-4-2 2-16,-2 0 3 0,2 1-2 0,-4 2-3 15,-5 5 0-15,5 0 0 16,4 5 3-16,-5 0 3 0,1 0-1 0,2 3-3 16,0 0-2-16,4 0-2 0,-7 9 0 15,1 4-2-15,0 5 1 0,2 1 1 16,4 3 0-16,0 1-1 0,0 1 0 16,2-1 1-16,0-1 0 15,4-3 0-15,2 2-1 0,4-5 1 0,7 1-1 0,-5-5-11 16,9-2-14-16,-7-1-6 0,5-3-14 15,-7-2-79-15,5-3 43 16,-9-1-74-16</inkml:trace>
  <inkml:trace contextRef="#ctx0" brushRef="#br0" timeOffset="44197.27">1077 9700 359 0,'0'0'71'0,"0"0"-1"0,0 0-23 0,0 0 0 15,0 0-20-15,0 0-5 0,0 0 4 16,14-55-4-16,-5 52-7 0,-3 0-2 16,0 3-6-16,2 0-3 15,1 1-1-15,5 7-1 0,-8 2 0 0,5 4 0 16,1 1 0-16,-8 2-1 0,0 3 1 16,3-1 0-1,-5 5 0-15,0-3 0 0,0-2 0 0,0-1-2 0,-2-3 0 16,0-4-6-16,0 1-3 0,0-6 3 15,0-1 1-15,0-4 0 0,0-1 3 16,0 0 1-16,0 0 1 0,-4 0 2 0,2-2-1 16,-3-3-1-16,1-3 1 0,2-4 0 15,0-3 2-15,0-4-3 16,-4-2 2-16,6-3 4 0,0 2 1 0,0 3 0 16,0 3 1-16,0 4-3 0,0 5-1 15,6 1-2-15,-4 3-1 0,0 1-1 16,7 1 0-16,3 1-1 0,-2 0 1 15,-1 3-1-15,7 5 0 0,-6 0 1 16,3 6-1-16,1 0 1 0,-8 1 0 16,5 4 0-16,-1-1 1 15,-4 1-1-15,-2 1 1 0,-1-4-1 0,-3 2 0 16,0-5-6-16,0 2-25 0,0-4-17 0,0 1-32 16,0 0-61-16,0-5-82 15</inkml:trace>
  <inkml:trace contextRef="#ctx0" brushRef="#br0" timeOffset="44421.84">1387 9786 470 0,'0'0'54'0,"0"0"-21"15,0 0 0-15,0 0 11 16,0 0-5-1,0 0-13-15,29-52-4 0,-19 44-5 16,1 1-7-16,-5 2-5 0,2 3-4 16,5 0 0-16,-3 1-1 0,-6 1 0 15,6 0 0-15,1 5-27 0,-5-1-60 16,-4 4-64-16,-2 2-152 0</inkml:trace>
  <inkml:trace contextRef="#ctx0" brushRef="#br0" timeOffset="44576.57">1441 9947 467 0,'0'0'70'0,"0"0"-39"15,0 0 4-15,0 0 9 0,0 0-16 16,0 0-14-16,62-28-7 0,-52 21-4 16,9 1-1-16,-9-1-2 0,5-2-2 0,-1-2-15 15,-8-2-84-15,5 0-91 16</inkml:trace>
  <inkml:trace contextRef="#ctx0" brushRef="#br0" timeOffset="44859.47">1679 9556 376 0,'0'0'63'0,"0"0"-10"16,0 0 0-16,0 0 11 0,0 0-21 15,0 0-17-15,0 0-7 0,0 0 7 16,0 0-5-16,-13-23-6 0,13 25-9 16,2-2-3-16,2 3-3 0,3 3 0 0,5 3 1 15,2 3 0-15,-1 3 0 0,3 3 1 16,-9 2-1-16,3 1 0 0,0 4-1 16,-8 1 2-16,2 5 0 0,-2 0-2 15,-2-2 0-15,0-2-23 0,3-3-15 16,-1-2-13-16,2-2-28 0,4-2-46 15,2-2-41-15</inkml:trace>
  <inkml:trace contextRef="#ctx0" brushRef="#br0" timeOffset="45294.33">1939 9822 525 0,'0'0'19'0,"0"0"17"16,0 0-19-16,0 0 23 0,0 0-1 0,0 0-17 16,0 0-8-16,0 0-2 0,0 0-7 15,-2-5-3-15,0 7-2 0,2 5 0 16,-2 0 0-16,2 3 0 0,-2-2 1 16,2 0-1-16,0 0-2 0,0-2-8 15,6 0 0-15,-4-2-2 0,4-1-2 0,4-2 4 16,3-1 4-16,-5-2 3 15,3-5-1-15,3-3 3 16,-10-2 1-16,6-1 0 0,-3-2 1 0,-1 0 1 0,-6-1-1 16,0 0 2-16,0 3 1 15,-8 2 0-15,1 3 4 0,-1 3-2 16,0 1-1-16,-5 6-1 0,1-2-1 0,2 7 1 16,-5 5-3-16,7 1-1 0,-2 6 0 0,-1 0-1 15,5 0 1-15,2 3-1 16,2-3 1-16,2-2 0 0,0 1 0 15,0-2 0-15,0 0 0 0,2 0 0 16,6-3-1-16,5 0 1 0,-3-2 0 16,-2 0-2-16,11-2-1 0,-7 0-19 0,5-1-23 15,-7-4-57-15,5-4-59 0,-3-1 39 16</inkml:trace>
  <inkml:trace contextRef="#ctx0" brushRef="#br0" timeOffset="45742.37">2071 9887 386 0,'0'0'69'0,"0"0"5"0,0 0-24 15,0 0 0-15,0 0-6 0,0 0-12 16,0-51-3-16,4 41 0 0,1 5-8 16,1 0-4-16,2 2-5 0,0 3-3 15,-2 0-4-15,7 0-3 0,1 6 0 0,-5 3-2 16,5 3 0-16,-4 2 1 0,-3 4-1 15,1 1 1-15,-4 0-1 0,2 3 0 16,-4-2 1-16,-2-1-1 16,0-1-2-16,0-2-5 0,0-4-5 0,0-4 5 15,0-1 1-15,0-3 2 0,0-3 0 16,0 1 1 0,-2-2 0-16,2 0 3 0,-6 0 0 0,2 0 1 0,0-4-1 0,0-2 2 15,2-4-2 1,-1-1 0-16,-1-3 1 0,0-3 1 0,2-2-2 0,2-4 3 15,0 0 3-15,0-2 1 0,6 1 0 16,-2 6 1-16,1 2-2 0,3 6-2 16,2 5 0-1,-2-1-3-15,-1 4-1 0,3 2 1 0,7 0-1 0,-9 7 0 16,6 5-1-16,-3 3 1 0,-5 3 0 16,2 3 0-16,-4 6 0 0,-4-1 0 15,0 0 0-15,0-1-15 0,-4-4-25 16,4-2-29-16,-2-5-14 0,2-2-13 0,0-4-26 15,0-3-75-15</inkml:trace>
  <inkml:trace contextRef="#ctx0" brushRef="#br0" timeOffset="45963.6">2534 9920 570 0,'0'0'99'0,"0"0"-48"0,0 0 8 0,0 0-7 0,0 0-24 16,0 0-10-16,0 0-2 0,0 0-2 16,4-8-5-16,3 7-5 0,-1 0-4 15,4 1 0-15,-2 0 0 0,7-2 0 16,-1 2 0-16,1 0 0 0,3 0-1 16,-5 0 1-16,8 2-36 15,-5-1-30-15,5-1-42 0,-3 0-40 0,-5-1-245 16</inkml:trace>
  <inkml:trace contextRef="#ctx0" brushRef="#br0" timeOffset="46264.35">2869 9831 382 0,'0'0'198'0,"0"0"-144"16,0 0-6-16,0 0 32 0,0 0-14 0,0 0-28 15,8-55-11-15,-8 53-4 16,0 0-4-16,0 1-3 0,0 1-7 0,0 0 1 16,0 0-3-16,0 0-1 15,0 0-4-15,0 0-2 0,0 1 0 16,0 4 0-16,5 1-2 0,1 3 2 0,0 0-1 16,-2 4 2-16,0 2-1 0,5 0 1 15,1 0-1-15,-2 4 0 0,-4-2 0 16,5 3 0-16,-3-3 1 0,0 3-1 15,-4 0-4-15,0 1-16 0,-2 1-10 16,-4-1-22-16,-6-2-46 0,-3-2-84 0,1-2-317 16</inkml:trace>
  <inkml:trace contextRef="#ctx0" brushRef="#br0" timeOffset="49121.44">3159 9935 381 0,'0'0'84'16,"0"0"-26"-16,0 0-23 0,0 0 25 0,0 0-20 15,0 0-13-15,0 0-4 16,8-22 5-16,-8 20 1 0,0 2-5 0,0 0-9 16,0 0-6-16,0 0-2 0,0 0-2 15,0 1-1-15,-2 3-2 0,0 1-1 16,-9 3 0-16,1-1-1 0,-2 3 0 15,1-2-16-15,-1-1-20 0,4-1-18 16,1-1-26-16,-1-1-62 0,-2-2-142 16</inkml:trace>
  <inkml:trace contextRef="#ctx0" brushRef="#br0" timeOffset="49280.68">3175 9854 405 0,'0'0'90'0,"0"0"-10"0,0 0-41 15,0 0-3-15,0 0-12 0,0 0-18 16,0 0-5-16,0 0-1 0,0 0 1 16,8-12-1-16,-6 12 0 0,7 0-4 15,1-5-58-15,2-4-74 0,-1-2-87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5:15:54.181"/>
    </inkml:context>
    <inkml:brush xml:id="br0">
      <inkml:brushProperty name="width" value="0.05292" units="cm"/>
      <inkml:brushProperty name="height" value="0.05292" units="cm"/>
      <inkml:brushProperty name="color" value="#FF0000"/>
    </inkml:brush>
  </inkml:definitions>
  <inkml:trace contextRef="#ctx0" brushRef="#br0">22829 4804 74 0,'0'0'8'0,"0"0"1"16,0 0 0-16,0 0-1 0,0 0-6 15,0 0-1-15,0 0 0 0,0 0 5 16,-6-12-4-16,2 12-2 0,4-1 2 0,0 0-1 15,0-1 12-15,-2 0 11 16,0 1 0-16,2 0 6 0,-2 1 3 16,0 0-2-16,2 0-1 0,-2 0-5 0,2 0 5 15,-2 0-5-15,2 0 6 0,0 0-1 16,-3 0-7-16,3 0-2 0,0 0-5 16,0 0-5-16,0 0-2 0,0 0-2 15,0 0-3-15,0 0-2 0,0 0 1 16,0 0-1-16,0 0 2 0,0 0-2 15,0-2 2-15,0 2 1 0,0 0 0 16,0 0 7-16,3 0-3 0,-3 0-2 0,2 0-2 16,2-1-1-16,6 1 1 15,-4 0 3-15,3-1 3 16,3-1-3-16,2-1-2 0,-1 3 0 0,5-2-1 0,1 1 0 16,2 1 2-16,6 0 0 0,2-1 1 15,2-2 0-15,2 0-1 0,0 1-2 16,2-1-1-16,0 0 3 0,4 2-5 15,5-2 5-15,5 3-1 0,-3-3 2 16,7 3-4-16,1-1-2 0,4-2 0 16,2-1 0-16,2 0 0 0,2 0 0 15,-2-2 1-15,4-4-2 0,0 2 3 0,3-2-3 16,-1 3 1-16,0 0-1 16,2-4 3-16,3 4-4 0,3-2-4 0,3 2 3 31,-9 1 1-31,0 0 0 0,-4 2 0 0,-1 0 1 0,-6 3 0 0,-5 1 1 15,-4 0-2-15,-7-1 1 0,-3 3-1 16,-1 1 2-16,-6-2-2 16,0 0 1-16,-4-1-1 0,0 0-3 0,0 0 1 15,0-3 2-15,0 2 1 0,0 0-1 16,0 1 0-16,-9-2 0 0,1 0 0 16,0 0 1-16,-11 2 0 0,-4 0-1 0,-2 0 1 15,-2-1 0 1,-2 1-1-16,0-1 1 0,0 0 0 0,0 1 2 0,0 0-2 15,0 0 3-15,0 0-2 0,0 0-2 16,0 0 1-16,0 0-1 0,0 0-1 16,0 0 1-16,0 0 1 0,0 0 0 15,0 0-2-15,0 0 1 0,0 0 0 16,0 0 2-16,0 0-1 0,0 0-1 16,0 0 1-16,0 0 2 0,-4 0 0 15,-2 0-3-15,2-2 0 0,-11 1-15 0,3 1-14 16,0 0-16-16,-7 0-1 15,7 0-7-15,-5-2-18 16,5-1-37-16,3-2-57 16</inkml:trace>
  <inkml:trace contextRef="#ctx0" brushRef="#br0" timeOffset="18352.91">25893 4423 169 0,'0'0'33'16,"0"0"-1"-16,0 0-1 0,0 0 16 16,0 0 4-16,0 0-14 0,0 0 1 15,0 0 2-15,-2-25-1 0,2 24-13 16,0-1-2-16,0 2-8 0,0 0-1 15,0 0-3-15,6 0-5 0,0 0-4 16,2-3-1-16,13 0 0 0,-2-1 1 16,10-3 1-16,2 2 1 0,6-4 3 0,2-2 3 15,7 3-5-15,-5 0-3 16,-6 3-2-16,-2 0 0 0,-2 3-1 0,-14 1 0 16,-1 1 0-16,-14 0 1 0,-2 0-1 15,0 0 0-15,0 0 0 0,-2 0-19 16,-14 1-37-16,-3 4-27 0,-12-2-37 15,-2 0-30-15,0-3-75 0</inkml:trace>
  <inkml:trace contextRef="#ctx0" brushRef="#br0" timeOffset="18826.41">25860 4364 331 0,'0'0'48'0,"0"0"-21"0,0 0 7 15,0 0 16-15,0 0-5 16,0 0-24-16,0 0-4 0,0 0 1 0,0 0-3 15,6 21 3-15,0-6 1 0,-2 1-4 16,0 4-4 0,0 1-1-16,1 3 0 0,-5-1-3 0,2 1-3 0,-2 1-4 15,0-1 1-15,-4 0 1 0,1-4-1 16,1-3 1-16,0-5 0 0,2-1-1 0,-2-4-1 16,2-1 1-16,0-3-1 15,0-2 0-15,-2 1 2 0,2-2 0 0,0 0 2 16,0-6-1-16,0-2 2 0,-4-3-5 15,4-2 1-15,0-3-1 0,-2 2 1 16,2 0-1-16,6 1 0 0,-4 1 0 16,4 2-1-16,3 2 0 0,3 1 1 15,-6 2 0-15,7 1-3 0,5 0 3 16,-3 4-2-16,6 0 2 0,5 3-1 0,-5 4 1 16,2 4-1-16,2 3 0 0,-3 0 1 15,-5 1 0-15,1 3 1 0,-7-1-1 16,-1 4 0-16,0-5 2 0,-7 3-1 31,-3 0 0-31,-3-3 0 0,-5-1 3 0,-4 0-4 0,1-2 2 16,-9 0 2-16,1-3-4 0,-1-1 1 0,-7-2 0 15,4-1 0-15,2-2 0 0,-1-2-1 16,11-2-8-16,-3 0-8 0,3 0-3 16,9-2-3-16,-4-3-5 0,2-3-5 15,0-1-8-15,2-4-34 0,2-2-53 0,6-2-66 16</inkml:trace>
  <inkml:trace contextRef="#ctx0" brushRef="#br0" timeOffset="19283.36">26306 4558 316 0,'0'0'42'16,"0"0"-1"-16,0 0 11 0,0 0 19 0,0 0-25 0,0 0-13 0,0 0-1 15,0 0-4-15,17-39-4 0,-17 39-6 16,0 0-5-16,0 0-5 0,-2 2-4 16,-2 2-4-16,-1 1-1 0,-1 3 0 15,2 2 1-15,-2 2 0 0,0 4 1 16,2-1-1-16,1 1 1 16,-1 2-1-16,4 0 0 0,0 1-1 0,0-1 1 15,7-2 0-15,3 0-1 0,0-3 1 31,-4 2 0-31,11-3 0 0,-5-2 1 16,7 0-1-16,-5-5 1 0,5-4 0 16,-2-1-1-16,7-8 3 0,-3-6 0 0,0-3-1 15,-1 0 0-15,-9-3 1 16,-1 1-1-16,0-2 15 0,-8-2-5 16,-4 0-4-16,-4-1-2 0,-6 2-1 0,-3 1-4 15,-7 2-1-15,-3 2 0 16,6 4-1-16,-4 1 1 0,7 4-3 0,1 3 0 15,7 2 3-15,-2 3-4 0,-1 0-15 16,5 0 0-16,0 5 1 0,-4 3-23 16,4 2 3-16,-1 2-9 0,5 3-18 15,2 1-39-15,0-4-24 0,0-1-90 16</inkml:trace>
  <inkml:trace contextRef="#ctx0" brushRef="#br0" timeOffset="19756.82">26602 4579 261 0,'0'0'44'0,"0"0"-4"0,0 0 11 16,0 0 4-16,0 0-2 0,14-55-15 15,-12 45-8-15,-2 3 2 0,0 0-1 0,0 2-3 16,0 2 2-16,-2-1-4 15,2 1-1-15,-2 2-10 0,2-1-4 0,-2 2-6 16,0 0-2-16,2 0 0 16,-2 0-1-16,0 0-2 0,0 0-2 0,-4 4-1 15,-7 3 0-15,5 4 1 0,2-1 2 16,-3 2-1-16,-1 1 1 0,2 1 1 16,4 3-1-16,4-2 0 0,-2 1-1 15,4 3 0-15,-2-2 1 0,8 2 0 16,4-1 1-16,-1-3-1 0,3 1 0 15,5-2 0-15,2-2 1 0,-5-2-1 16,9-1 1-16,-7-3-1 0,3-7 0 16,6 1 2-16,-6-5-1 0,-1-3 2 15,3 1-1-15,-11-5 0 0,9-3-1 16,-13 0 1-16,1-5 0 0,-3-1 6 16,2-2 0-16,-6-1-4 0,-2 2-2 0,-4-3 0 15,-8 6-1-15,1 0 0 0,-7 4 0 16,3 4-1-16,-1 2-2 0,-1 1 0 15,1 3-7-15,1 3-14 0,1 2-3 16,-3 0-9-16,5 8-11 0,-9 5-9 16,7 3-24-16,-7-1-52 0,11-2-120 15</inkml:trace>
  <inkml:trace contextRef="#ctx0" brushRef="#br0" timeOffset="20344.34">27032 4482 1 0,'0'0'385'0,"0"0"-348"0,0 0 6 15,0 0 11-15,0 0 0 0,0 0-24 16,0 0-5-16,0 0-2 0,0-26-4 0,0 26-5 15,0 0-4-15,0 0-5 0,-2 1-4 16,0 8-1-16,-3 2-1 16,-3 3 1-16,0 2 1 0,4 0 0 15,2 3 0-15,-4 2 0 16,1-1-1-16,-1 3 0 0,4-1 1 0,0-1-1 0,2 1 0 16,2-3 0-16,6-2 0 0,1 1-2 15,-3-2 0-15,6-1 2 0,1-4 1 16,-3 0-1-16,7-5 0 0,-3-3 0 15,5-3 3-15,-3-1 8 16,9-7 21-16,-6-1 4 0,-1-4-9 0,1-2-7 0,-7-2 4 16,-1-5-2-16,-1 0-5 15,-4-6-8-15,-4 2-5 0,-2 0-1 0,-8 1-2 16,-9 4 1-16,1 1-2 0,-7 3-1 16,-8 6-3-16,0 4-25 0,0 4-13 15,4 3-13-15,0 4-8 0,5 6-24 16,-5 0-39-16,0 1-128 0</inkml:trace>
  <inkml:trace contextRef="#ctx0" brushRef="#br0" timeOffset="26951.68">24506 6345 145 0,'0'0'5'0,"0"0"-4"15,0 0-1-15,0 0 0 0,0 0 1 0,0 0-1 16,0 0 2-16,0 0 1 0,-15 5 2 0,11-5 0 16,2 0 2-16,0 0 13 15,-4 0 13-15,0-2 6 0,1 1-2 0,-1 0 4 16,0 1-12-16,2 0-10 0,-2-1 4 15,-5 1 1-15,5 0 2 0,2 0-3 16,2 0-6-16,2 0-2 0,-2 0-3 16,0 0 0-16,0 0-2 0,0 0-1 15,2 0 4-15,-2 2 2 0,-3-1-2 16,5-1 0-16,0 0 2 0,0 0-1 0,0 0 0 16,0 0-2-16,0 0-2 15,0 0-1-15,0 0-1 0,0-1-2 16,0 1 1-16,0 0-2 15,0 0 0-15,0 0-1 0,0 0-3 0,5 0 0 0,-3 0 0 16,0-2 0-16,2 2 0 0,0-2-1 16,2 2 1-16,5-1 0 0,1 0 0 15,-4 1-1-15,11 0 1 0,-5 0 0 16,7 0 0-16,-2-2 0 0,1 1 0 16,5-1 0-16,-6 2 0 0,3-1-1 15,1 1 1-15,-2 0 0 16,4 0-1-16,4 0 0 0,-3 0 1 0,1-2 0 15,2 0 1-15,0-1 3 0,0 0 0 0,4 1 1 16,0-2-1-16,0 1-1 16,2 1 1-16,1 1-2 0,-1-1-2 15,0 1-1-15,2 1 0 0,2-1 1 16,-3-1-1-16,1 2 1 16,-2-3-1-16,2 2 1 0,2-1 0 0,3-1 1 0,-1 1 4 15,-2-2 1-15,-6 0 0 0,0 0-1 16,1-1 0-16,-1 1 0 0,-4 0-3 15,-3 0-1-15,-9 1 1 0,6 1-3 16,-11 1 1-16,3 0 0 0,-9 1 0 16,-2 0-1-16,-4 0 1 15,0 0-1-15,0 0 0 0,0 1 0 0,2 1 1 16,-2-1-1-16,2 0 1 16,0 1 0-16,0 0 0 0,2 1-1 0,-2-2 0 0,-2 0 1 15,0 0-1-15,0-1 1 0,0 0 0 16,0 0 1-16,0 0 1 0,0 0 2 15,0 0 4-15,0 0 0 0,0-1-4 16,0 1 0-16,0 0-3 0,0-1-1 0,-4-2 1 16,-2 1-1-16,2-1-1 15,-4 0 0-15,-7 0-1 0,5-2-10 16,-3 2-16-16,-3 0-10 0,4-1-18 16,-7-2-18-16,9-5-37 0,-9-4-98 15</inkml:trace>
  <inkml:trace contextRef="#ctx0" brushRef="#br0" timeOffset="33470.75">26453 6058 128 0,'0'0'46'16,"0"0"0"-16,0 0-5 0,0 0 28 15,0 0-5-15,0 0 23 0,0 0-43 16,0 0-14-16,8-44 3 0,-6 37 0 15,0 0-12-15,0-1 0 0,0 2 3 16,-2-1-5-16,3 1-2 0,-3 1-5 16,0 3-2-16,2 0-1 0,-2 1-1 15,0 1 0-15,0 0-2 0,0 0-2 16,-2 0-3-16,2 0-1 0,0 0 1 0,0 0-1 16,0 3 1-16,0-1-1 0,-3 5 0 15,-1 3 1-15,-6 2-1 0,0 2 2 16,-1 2-1-16,-5 2 1 0,1 1-1 15,-7-1 1-15,5 2-2 0,-6-1 1 16,5 0 0-16,1-1-1 0,-1-2 1 16,5-4-1-16,5-1 0 0,-2 1 0 15,-1-2 0-15,5-1 0 0,2-2 1 16,-2 0-1-16,-1 0 0 0,5-3 0 16,0-1 0-16,2-2-1 0,0 2 1 0,0-2 0 15,4 1-1-15,5 2-1 0,-1 0 2 16,4-1-2-16,7-3 1 0,0 0 1 15,8 0 0-15,8-2 1 16,2-3 1-16,4-2-2 0,1-2 3 0,-3 0-1 16,4 2 0-16,-1 0 0 15,-7 0-1-15,-2 0 0 0,-10 2-1 0,-5 0 1 16,-3 1 0-16,-5 1-1 16,-6 3 1-16,-2 0-1 0,-2 0-2 0,0-1-21 15,-4-4-11-15,-8 0-27 0,-3 0-34 16,-3-1-45-16,-1 0-99 0</inkml:trace>
  <inkml:trace contextRef="#ctx0" brushRef="#br0" timeOffset="33760.05">26474 6087 412 0,'0'0'74'0,"0"0"-23"0,0 0-12 16,4-54 21-16,0 43 0 0,-2 3-21 15,0 2-6-15,0 1-3 0,2 3-6 0,-4-1-5 16,0 2-7-16,2 1-5 0,-2 0-3 16,0 0-3-16,0 2-1 0,0 4 0 15,4 5-1-15,-2 5 1 0,3 4 1 16,-3 6-1-16,0 3 1 16,2 2 0-16,0 2 0 0,-2-1 0 0,4-1-1 15,-4-1 1-15,0-3 0 0,3-2-1 16,-3 0 1-16,-2-2-1 0,2-1 0 15,-2 1 0-15,0-5-9 0,0 0-14 16,0-4-9-16,2-2-19 0,0-3-15 16,0-4-26-16,2-2-62 0,-2-3-136 15</inkml:trace>
  <inkml:trace contextRef="#ctx0" brushRef="#br0" timeOffset="34263.71">26908 6099 378 0,'0'0'18'0,"0"0"19"0,0 0 2 16,0 0 32-16,0 0-15 0,27-54-14 0,-27 48-1 15,0 3-4-15,0-1-11 0,-2 3-2 16,-1-2 1-16,3 2-4 15,-2 0-4-15,0 1-5 0,2 0-4 0,0 0-2 16,-2 0-4-16,0 0-1 16,-2 2-1-16,0 5 0 0,-2 4 0 0,0 2-1 15,1 2 1-15,-1 2 0 0,-4-1 0 16,4 1 0-16,4 3 0 0,-1-1 0 16,3-1 0-16,0 1-1 0,3 1 1 15,5 1-1-15,4-2 1 0,-3-3 0 16,3 0 0-16,4-4-2 0,-5-3 2 15,12-3-1-15,-7-4 1 0,5-2 0 0,-1 0 0 16,-5-7 0-16,-1 0 0 0,3-1 1 16,-11-3 1-16,9-4-1 0,-5-5 1 15,-4-2 0-15,-2-7 2 0,0-3-1 16,-6 0-1-16,2 0 1 0,-10 3-1 16,-7 4 0-16,1 2 0 0,-13 3-1 15,2 4 0-15,4 6 0 0,1 4-1 16,-3 4-1-16,8 2 0 0,-1 2-2 15,7 9-9-15,-5 1-5 0,5 5-12 0,1 5-19 16,-2 3-10-16,3 3-18 0,7-3-48 16,-2-6-55-16</inkml:trace>
  <inkml:trace contextRef="#ctx0" brushRef="#br0" timeOffset="34895.07">27656 6020 305 0,'0'0'19'0,"0"0"25"0,0 0 4 16,0 0 1-16,-56-53-9 0,48 46-6 15,-4 0 0-15,1 0 1 0,5 2-8 32,-2 2-2-32,-3 0-6 0,3 0-2 0,2 2 2 15,0-1-1-15,0 2-1 0,-3 0-3 0,3 0-3 0,2 0-3 0,0 2-4 16,-4 2 1-16,-5 2-4 0,3 2 1 16,-1 3-1-16,-5-1 1 0,6 2-1 15,-9 0 0-15,7 0-1 0,-7 0 0 31,7 1 1-31,3 1-1 0,-1 0 0 16,2 0 0-16,6 2 0 0,-3-1 0 16,1 2 0-16,0-1 0 0,2-1 0 15,2 1-1-15,0 0 1 0,0-1-1 16,2-1 1-16,4 1 0 0,-4-1 0 16,3 0 0-16,3-2 0 0,2-1-1 15,1 1 1-15,-1-3 0 0,8-3 0 0,-1-2 0 16,4-1 1-16,6-3-1 0,-5 0 1 15,5-3 0-15,-4 0 1 0,0-3 0 16,-9-1 5-16,-4-1 8 0,3-3-3 16,-7-2 4-16,0-3 0 0,-2-5-3 15,1-1-4-15,-5-2-4 0,0 2 0 16,-5 0 0-16,-1 2-3 0,2 4 1 16,-6-1-1-16,-7 3 1 0,11 2-3 15,-4 2 1-15,-3 2-1 0,3 0 0 16,0 2 0-16,-7 2 0 0,9 0 0 15,-11 2 0-15,7 2-3 0,-9 0-2 0,7 4-9 16,-7 4-5-16,6 1-5 0,-1 1-4 16,4 1-4-16,5 1-14 0,1 2-9 15,-2 0-11-15,2 3-26 0,4 0-35 16,2-1-67-16</inkml:trace>
  <inkml:trace contextRef="#ctx0" brushRef="#br0" timeOffset="35445.61">27989 6056 425 0,'0'0'48'16,"0"0"-1"-16,-6-50 1 0,4 38 12 15,-3 3-11-15,1-1-10 0,-2 1-3 16,4-1-1-16,-2 2-8 0,0 1-5 0,-2 4-6 16,-3-1-3-16,5 2-4 0,0-1-2 15,-2 3-3-15,2 0-4 0,-9 7 0 16,1 8 0-16,-3-2 0 0,-3 5-1 15,1 3 1-15,-3 0 0 16,3 2 0-16,5-2 0 0,1 3 0 0,1-4 0 16,4 0 0-16,2-2-1 0,2 0 0 15,2-2 1-15,0 0-1 0,6-1 0 16,0-1 0-16,6-2 1 0,-3-2-1 16,3-2 1-16,5-6-1 0,-1-1 1 15,7-1 0-15,2-2 1 0,-7-4 1 16,3-5 2-16,-2-1 8 0,-7-3 0 0,-2-2 0 15,1-3 1-15,-5-3-4 0,-6-3-1 16,0-2-3-16,-6 0-3 0,-11 0 0 16,-2 4 0-16,-5 2-2 0,-5 6 1 15,-2 1-1-15,0 5-1 0,8 3-5 16,6 4-6-16,-3 3-2 0,9 0-5 16,-7 8-12-16,3 6-23 0,-3 4-24 15,1 7-16-15,-8 0-31 16,7 0-45-16</inkml:trace>
  <inkml:trace contextRef="#ctx0" brushRef="#br0" timeOffset="38643.91">20001 7746 165 0,'0'0'24'15,"0"0"3"1,0 0 26-16,0 0-5 0,0 0-5 0,0 0-12 0,0 0-1 16,0 0 0-16,-41-26 1 0,39 26-4 15,-2 1-10-15,2 0-4 0,0 0-1 16,0-1-4-16,0 1 0 0,-2 0-3 0,4 1-3 16,0 0 1-16,0 1-2 0,0-2 0 15,0 1 1 1,0 1 2-16,0-3 1 0,0 2 1 0,0-2 5 0,4 1 0 15,-2 1-2 1,2-1-1-16,0 1-3 0,-2 1-1 0,4 0-1 0,3-1 2 16,-3 1-1-16,4-2 1 0,-4 1 3 0,7 1-1 15,-1-3 0-15,0 0-1 16,7 0 0-16,0 1-2 0,1 1 0 16,5-2-1-16,0 1 1 0,2 0-2 15,4-1 0-15,-2 0 0 0,4 0-1 16,-2-3 2-16,2 1 0 0,-2-1 0 0,0-1 0 15,0 0 4-15,0 1 0 0,0-1-1 16,2-1 1-16,2-2-4 0,0 1 3 16,3 0-1-16,-1 0-1 0,4-2-3 15,0 3 1-15,-1-1-1 0,-3-1 2 16,-2 3-1-16,-2 0-1 0,-2 2 1 16,-2 0-1-1,0 0 2-15,-2 0-1 16,2 0-1-16,0 0 3 0,0-1 2 15,4-1 1-15,-4 1-3 0,4 1 1 16,-2-1-1-16,0 1-2 0,-2-3 3 0,0 4 0 16,-2-2-2-16,-5 0 2 0,1 0 2 15,-4-2 1-15,1 2-5 0,-5 1 3 16,-1-1-2-16,-1 1-1 0,-1 1 0 16,-2 1-1-16,1 0 0 0,1 0 0 15,1 0-2-15,-1-1 1 0,-2 1-1 16,1 0 1-16,-1 0-1 0,0 0 0 0,-4 0 0 15,-1 0 1-15,-3 0 0 16,-2 0 0-16,0 0 0 0,0 0 1 0,0 0 1 16,0 0 2-16,0 0-1 15,0 0-3-15,0 0 1 0,0 0-2 16,0 0 1-16,0 0-1 0,0 0 1 0,0 0 0 16,0 0 0-16,0 0 0 0,0 0 1 15,0 0 0-15,-2 0-1 0,-3 0 0 16,-1 0 0-16,-4 2 0 0,0-2-1 15,-3 5 0-15,1-3 0 0,-1 2-1 16,1 0-2-16,-2-1-15 0,3 0-7 16,-1-2-14-16,-1 2-18 0,3-1-22 15,-2-2-23-15,-1-8-80 0</inkml:trace>
  <inkml:trace contextRef="#ctx0" brushRef="#br0" timeOffset="44250.78">22166 7511 42 0,'0'0'59'0,"0"0"-24"16,0 0-20-16,0 0 16 0,0 0 19 15,0 0 3-15,0 0-22 0,0 0-2 16,-46-1-7-16,38 1 2 0,2 0 1 16,2 0-4-16,0 0 0 0,-5 1 2 15,7-1 1-15,0 0 1 16,2 0-4-16,0-1-8 0,0-1-2 15,0 1 0-15,0 0 0 0,0-1 2 0,0-1-2 16,0-1 1-16,0 0-1 0,2-1 0 16,0-1-3-16,4 0 0 0,-3 0 0 0,3-4 0 15,0 4-1 1,4-1 0-16,3 2-2 0,-1 1-1 0,9-3-2 16,-5 5-1-16,3 1 1 0,-3 1 0 0,3 0 0 15,-5 1 0-15,3 3-2 16,-5 2 0-16,5 0 0 0,-9 3 0 0,-2 0 0 15,1 2 0-15,-3 4 1 0,-4 0 3 16,0 3-4-16,-6 0 3 0,-5 2-1 16,1 0-1-16,-9-1 1 0,5 0-2 15,-9 0 1-15,7-2-1 0,-1 0 0 16,-2-6-1 0,5-1 1-16,6-4-2 0,-5 0 0 0,5-3 2 15,4-3 0-15,0 0 0 0,0 0 0 0,2 0 1 16,-3 0-1-16,1-3 1 0,2 1-1 0,2-1 1 15,0-1-1-15,0-1 1 16,0 1-1-16,0 1 1 0,2 1-1 0,7-4 0 16,-3 4 0-1,4 0 0-15,9 0 1 0,-5 2 0 0,7 0 0 16,-1 4 1-16,1 2 0 0,2 2-1 0,-9 1-1 16,7 1-1-16,-9 0 1 0,-1 1 0 15,-1-3 0-15,-4 5 1 0,-2-3-1 16,-4 2 1-16,0 0 1 0,0-1-1 15,-4 1 0-15,-2 0 1 0,-6 1 0 0,-3-1 1 32,-3-3 1-32,-1 1-4 0,-4-3 2 0,9 1-1 0,-7-2 0 0,9-4 0 15,-7 1 0-15,7-3-1 0,-1 0-2 16,-1-1 1-16,6-4 1 16,-5-1 0-16,5-2-1 15,0 0-1-15,4 0-3 0,-3 0-8 0,3 3-5 0,2 0-6 16,0 0-3-1,2 1-7-15,2-3-27 0,8 0-24 0,1-3-42 0,1-1-101 0</inkml:trace>
  <inkml:trace contextRef="#ctx0" brushRef="#br0" timeOffset="44753.97">22544 7602 232 0,'0'0'52'0,"0"0"5"15,0 0 2-15,0 0-1 0,0 0-13 16,25-55-4-16,-25 51 4 0,0 0-7 16,0 2-5-16,0 0-3 0,0-1 3 0,-2 0-4 15,-2 0-6-15,2 1-2 16,-7 1-4 0,3 0-3-16,-2 0-6 0,2 1-3 15,-7 0-3-15,1 5-1 0,1 0 0 16,-1 3 0-16,2 2-1 15,1-1 0-15,3 1 0 0,-4 2-1 0,4 2 0 16,0 0 0-16,3-1 0 0,1 3 0 16,4-3 0-16,-2 2 1 0,0 1-2 15,3-1 1-15,-1-3 1 0,2 1-1 16,4-3 0-16,2-1 0 0,-1-2 0 16,-3 0 1-16,10-1 0 0,-5-3 0 15,5-1-1-15,1-2 1 0,5 0 0 0,-5-5 1 16,6-5-1-16,-5-2 2 15,1-1-2-15,-7-2 2 0,1-1 0 16,-5-3 1-16,-2 1 5 0,-2 0 2 16,-2-2-2-16,-2 3-2 0,-6-1-1 0,-2 1 0 15,-6 2-2-15,-3-1 0 0,0 2-1 16,1 3-1-16,-1 1-1 0,1 4 0 16,8 0-1-16,-9 3 1 0,9 3-2 15,-7 0 2-15,1 7-2 0,3 3-6 0,-3 2-13 16,2 3-2-16,-3 4-14 15,3 0-19-15,6-2-3 0,1 0-7 16,3-2-50-16,0-3-18 0,2-1-56 16</inkml:trace>
  <inkml:trace contextRef="#ctx0" brushRef="#br0" timeOffset="45353.89">22893 7563 330 0,'0'0'53'0,"0"0"0"0,0 0 6 15,0 0 7-15,0 0-16 0,0 0-19 16,0 0-4-16,0 0-3 0,-4-38 2 15,0 34-2-15,2 4-3 0,-2-3-5 16,-2 2-2-16,2-1-4 0,-1-1-1 16,1 1-2-16,-6-1-2 0,2 0-2 15,-1 2-1-15,1-1-1 0,-4 2 0 16,1 0-1-16,5 0 1 0,0 2-1 16,-4 1 0-16,3 1 0 0,1 4 0 15,0-2-1-15,-2 5 0 0,2 0 1 0,-1 3-1 16,3 0 1-16,2 1-1 0,0 1-1 15,0-2 2-15,4 0-1 0,-2 2 0 16,2-3 1-16,2 0-2 16,3 0 1-16,7-2 1 0,-6 0-1 0,7-5 1 15,3 1 0-15,-3-3-1 0,3-4 0 16,1 0 1-16,-2-2 1 0,3-5 0 16,-7-1 3-16,3-4-3 0,-3 0 5 15,-5-3 4-15,4 0 2 0,-3-3 2 0,-3-2-2 16,-2-2-1-16,-2-3-3 15,-2 0-3-15,-2 3-2 0,-2 1-2 0,-2 4 0 16,-7 2 0-16,1 4-1 0,3 1 0 16,-1 2 0-16,0 2-1 0,1 3 0 15,1 1 0-15,-2 2-1 0,2 2-2 16,-1 7-9-16,-3 1-6 0,2 2-5 16,1 0-2-16,3 0-10 0,-2-2-10 15,2 2-5-15,2-2-1 0,1 0-25 0,1 0-24 16,0 0-28-16,2-1-95 15</inkml:trace>
  <inkml:trace contextRef="#ctx0" brushRef="#br0" timeOffset="46013.51">23274 7490 306 0,'0'0'64'0,"0"0"-15"15,0 0 10-15,0 0-9 0,0 0-17 0,0 0-4 16,0 0-7-16,0 0-5 0,-9-19-1 15,7 18-4-15,2 1 0 0,0-3-4 16,-2 3 1-16,-2-3 0 16,4 3 1-16,-4-3 0 0,0 3 1 0,0 0-3 0,2-1 0 15,-2-1 0 1,2 2 1-16,-3-1-1 0,3 0-1 0,0-1-2 16,0 0-2-16,0 2-1 0,0 0 0 0,0 0-1 15,-4 1 1-15,2 1-2 0,-3 1 0 16,3 3 0-16,0 0 1 15,0 0-1-15,-6 1-1 0,3 2 1 16,-1 2 1-16,4 1-1 0,0 0 0 0,-4 3 0 16,1 1 0-16,3-2-1 0,2 2-1 15,0-2 1-15,4 0 0 0,-2 1 1 16,0-4-1-16,0 1 0 0,2 0 0 0,5 1 1 16,-3-2 0-16,4-2 0 15,-6-1-2-15,2-3 2 0,2 0-1 16,1-3 1-16,3-2 0 0,0 0 0 0,1-2 1 15,5-5 8-15,-3-1 6 0,7-3 6 16,-7 1-3-16,-1 2 0 0,0-5-1 16,-3 2-4-16,1-2-4 0,0-2 1 15,-8 1-1-15,0-2 0 0,-2-3-3 16,0 1 0-16,-4-2-2 16,-4 1 0-16,-6 1-2 0,3 3-2 0,-9 3 1 0,7 0-1 15,-7 6 0-15,5 1 0 0,-4 3 0 31,5 2 0-31,-7 0-2 0,7 2-6 0,-5 8-8 0,5 3-8 16,-5 3-10-16,7 3-20 0,-9 3-23 0,7-3-20 16,-9 3-66-16,6-6-163 0</inkml:trace>
  <inkml:trace contextRef="#ctx0" brushRef="#br0" timeOffset="47685.81">21973 11007 30 0,'0'0'20'0,"0"0"0"16,0 0-4-16,0 0 2 0,0 0-5 15,0 0-5-15,0 0-1 0,0 0 4 16,-18-39-2-16,16 39 5 16,0-1 10-16,-2 1 12 0,2-1 2 0,-1 0 6 15,1 0-4-15,2-2-1 0,0 2-1 0,-2 0-4 16,0-1-7-16,2 2-4 0,0 0-4 16,0 0 4-16,0 0 2 0,0 0-4 15,0 0-4 1,0 0-3-16,-2 0 0 0,2 0-1 0,0 0-1 0,0 0 3 15,0 0 1-15,0-1-3 0,0 1-5 16,4 0-3-16,0 0-2 0,5-2 1 16,5-2 1-16,1-2 2 0,7-3 2 15,5 2 2-15,0 0-2 0,4-2-1 16,4 3 1-16,5 0-1 0,-3 0 1 16,2 4-5-16,9-2 2 0,3-2 0 0,7-1 1 15,6-2-3-15,4 0 1 0,5-4 1 16,-3 1-1-16,0 2 0 0,1-1 2 15,-9 3 1-15,-2 1-4 16,-13 3 1-16,-10-1 1 0,-8 3 1 0,-10 1-3 16,-7-1 0-16,-5 1 3 0,-3 1-3 15,-4-1 3-15,0 1 0 0,0-1 2 16,0 1-1-16,0 0-1 0,2 0-3 16,-2 0-2-16,0 0 1 0,0 0-2 15,0 0 0-15,0-2 1 0,0 1 0 16,0 1-1-16,0 0-1 15,0 0 2-15,0 0-2 0,-2 0 1 0,-2 0-1 0,-1 0 0 16,1 1-2-16,-4 1-2 16,0 0-7-16,-5 1-8 0,-1 0-3 0,-1 3-4 15,-1 0-19-15,-1 1-23 0,-1-2-32 16,-9-5-63-16,2-9-259 0</inkml:trace>
  <inkml:trace contextRef="#ctx0" brushRef="#br0" timeOffset="56927.78">23890 10537 200 0,'0'0'58'0,"0"0"-8"16,0 0-9-16,0 0 14 0,0 0-9 15,0 0-5-15,2-55 0 0,-2 49 4 16,-4-1-9-16,4 2-4 0,0-3-4 15,0 1-1-15,0-2-1 0,0 1-2 16,2 2-4-16,-2 1 0 0,2 2-5 16,-2-1 1-16,0 2-4 0,0 1-2 15,0 1 0-15,0 0-2 0,0 0-3 16,0 0-1-16,0 1-2 0,0 2-2 0,0 4-1 16,2 5-3-16,2 5 2 15,0 3 2-15,0 0 0 0,0 3 2 0,3 2-2 16,-5 2 0-16,0 2 1 0,-2-2 0 15,2 1 0-15,0-1 1 0,-2 1-2 16,0-3 1-16,0 0 0 0,0-2 0 16,0-5-1-16,0-3 1 15,0-2-1-15,2-4-4 0,-2-2-21 0,0-4-14 16,0 0-19-16,0-3-16 0,-2 0-22 16,2 0-45-16,-2-2-71 0</inkml:trace>
  <inkml:trace contextRef="#ctx0" brushRef="#br0" timeOffset="57952.97">24268 10468 200 0,'0'0'68'16,"0"0"-29"-16,0 0-5 0,0 0 15 0,0 0-7 16,0 0-4-16,0 0-1 0,6-39 2 15,-2 34-6-15,-2 0 1 0,-2 3-6 16,0-3-6-16,0 3-2 15,0 0 0-15,-2-3 3 0,2 2-3 0,-4-1 0 0,2 0-3 16,0 1-1-16,0-1-6 0,0 2 0 16,0 0-2-16,0 1-3 0,2 1 0 15,-2 0-1-15,0 0-3 0,0 2-1 16,-3 2 0-16,3 3-3 0,-6 4-1 16,0 3 3-16,2 0 0 15,-1 3 1-15,3 1-1 0,-4 1 1 0,4 1 0 16,0 2 0-16,2-3 0 0,2 1 0 15,0-4 0-15,0 2-1 0,6-2 0 0,2-3 1 16,-2 1 0-16,1-4 0 16,3-1 0-16,6 0 0 0,-1-1 0 0,4-2 0 15,-3-1 0-15,5-6 1 0,1 1-1 16,-7-4 1-16,6-4 1 0,-11 0 0 16,0-4 0-16,3 3 0 0,-9-1 1 15,0-1 1-15,-4-1 3 0,0-3 1 16,0-4 1-16,0 0-1 0,-8-2-2 15,-5 0 0-15,3-1-4 0,2 3 1 16,-9 6-3-16,5 1 2 0,-5 6-2 16,3 3-1-16,5 0 0 15,-1 3-1-15,2 0 0 0,2 6-5 0,2 2-10 0,1 3-5 16,-5 6-3-16,4 2-13 0,0 5-5 16,0-2-2-16,0 6-16 0,2-3-25 15,0-4-56-15,-1-4-87 0</inkml:trace>
  <inkml:trace contextRef="#ctx0" brushRef="#br0" timeOffset="58486.85">24717 10529 316 0,'0'0'80'0,"0"0"-36"16,0 0-6-1,31-57 17-15,-29 46-8 0,0-3-13 0,-2 2 1 0,0-2 7 16,-4-1-3-16,-3 1-10 0,-5 1-8 16,4-1-3-1,-1 4 0-15,-5 0-4 16,2 4-3-16,5-3-1 0,-5 4-1 16,4 2-3-16,4-1 0 0,1 4 0 15,1 1-4-15,-2 0-2 0,0 4-2 0,-4 0-2 16,2 2 0-16,-1 3 1 15,3 3 1-15,-8 1 1 0,4 1 1 16,1 2 0-16,1 0 0 0,2 3-1 0,0-1 1 16,0 3 0-16,2-1 0 0,2-1 0 15,0-1 0-15,0 0-1 0,10-3 1 16,-6 0 0-16,5-3 0 0,1-2-1 16,4-2-1-16,1-2 1 0,1-4-1 15,-5-1 1-15,9-2 0 0,-9 0 0 16,1-8 1-16,3-2 0 0,-11-2 2 15,4-3 1-15,-2 1-1 0,-4-3 1 16,-2 0-2-16,0-4 1 0,-2-2 1 16,-6-2-1-16,0-2-1 0,-3 1-1 0,-3 2 0 15,6 2 2-15,-3 4-1 0,1 5-1 16,2 4-1-16,3 6 1 0,3 0 0 16,0 3-2-16,-2 0-5 0,-2 6-12 15,2 4-14-15,-2 5-19 0,2 2 2 16,-1 2 0-16,3-1 2 0,2 0-19 15,0-3-23-15,-2-2-15 0,0-1-47 16</inkml:trace>
  <inkml:trace contextRef="#ctx0" brushRef="#br0" timeOffset="58927.28">25062 10296 408 0,'0'0'73'0,"0"0"-17"0,0 0 7 16,0 0-3-16,0 0-16 0,0 0-5 16,0 0-5-16,0 0-8 0,-23-51-9 15,15 49-4-15,-1 0-4 0,3 1-4 16,2 1-4-16,-8 4-1 0,1 5-2 0,3 2 0 15,2 1 0-15,-6 4-2 0,3 2 3 16,5 0 1-16,-2 2 0 0,-2-1-2 16,6 3 1-16,-3-2 1 15,3 0-1-15,2 0 1 0,0-1-1 0,2-1 1 16,5-2 1-16,3-1-1 0,-6-1 0 16,9-1 0-16,3-4 0 0,-8-7 0 15,13-2 0-15,-9-2 2 0,11-7-2 16,-6-4 4-16,3-6 8 0,-5 0 6 15,-1 0 1-15,-7-2 3 0,-5-2-4 16,-2-1-3-16,0-3-4 0,-7-2-4 0,-9-1-3 16,-1 4-2-16,-7 3-1 0,-3 5-1 15,-2 6-3-15,-6 4-11 16,-1 6-12-16,3 3-7 0,-2 10-15 0,6 6-23 16,7 4-21-16,-3 5-6 15,-6 4-78-15</inkml:trace>
  <inkml:trace contextRef="#ctx0" brushRef="#br0" timeOffset="60238.3">24282 12413 114 0,'0'0'115'0,"0"0"-59"0,0 0-11 0,0 0 7 0,0 0-2 15,0 0-4-15,-24 4-2 32,24-4-11-32,0-2 1 0,0 2-6 0,0 0-4 15,0 0-5-15,0 0-3 0,0 0 2 16,0 0 2-16,0 0-1 0,0 0-3 16,0 1 1-16,0-1-4 0,4 0-5 15,4-1-1-15,4 5 6 0,-1 0 5 16,9-1-8-16,-1-4 0 0,10 1 0 15,10-3 2-15,11-8 1 0,0-2-1 16,14-7 0-16,6-2-1 0,13-4-2 16,3-2-3-16,5-2 2 0,4 1-3 15,3 4 1-15,-3 0-4 0,4 3-2 16,-6 4-4-16,-15 1 3 0,-1 6 2 16,-17 2 1-16,-4 4 1 0,-17 4 0 0,-2 1 2 15,-12 0 0-15,-2 0-1 0,-15 1-3 16,2 3 0-16,-6-3 1 0,-1 0 0 15,1 0-1-15,-4-1 2 0,0 0 1 16,0-2 3-16,0 0 0 0,0 2 1 16,0 0-1-16,0 2 1 0,0-2-5 15,-4 0-3-15,-1 0 0 0,1 0 0 16,0 0 0-16,0 0 0 0,4 0 0 16,-2 0 0-16,0 0 0 0,0 0 0 0,0 0-4 15,0 3-7-15,0 0-3 16,-3 2-6-16,3 1-5 0,0 4-5 0,2 4-11 15,-4-1-19-15,0 3-32 0,-2-2-25 16,-4-2-104-16</inkml:trace>
  <inkml:trace contextRef="#ctx0" brushRef="#br0" timeOffset="63117.38">26362 11752 248 0,'0'0'89'0,"0"0"-16"16,0 0-10-16,0 0 0 15,0 0-10-15,0 0-14 0,0 0-7 16,0 0-2-16,0-32-3 0,0 31-2 16,0 1-5-16,0 0-2 0,0 0-1 0,0 0-5 15,0 0-3-15,0 2-2 0,-2 2-3 16,-4 3-1-16,0 2-3 0,-1 4 0 15,-1 5 0-15,-6 2 0 0,1 5 1 16,-3-1 1-16,-1 0-2 0,5 0 0 16,-7-1 1-16,5 0-1 0,-3-4 0 15,7-1 0-15,-5-3 0 0,7-2 1 16,4-5-1-16,2 0 0 0,0-4-1 16,0-1 1-16,2-1 0 0,0-2 0 15,0 0-1-15,0 0 0 0,2 0 0 16,2 0 0-16,2 0 1 0,11 0 0 15,-3-2 1-15,13-3 1 0,0-1 3 16,2-1 3-16,4-1-1 0,0 0-2 0,2-2 3 16,0 0-1-16,4 0-3 0,-3-1 1 15,-1 4 0-15,-2 0-3 0,-4 2 0 16,-11 2 0-16,-1 3-2 0,-7 0 0 16,1 0 0-16,-9 0 1 0,0 0-1 0,-2 0 0 15,0 0-4-15,0 0-11 16,-9 0-4-16,-3 0-6 0,0 0-24 15,-11 0-36-15,0 0-6 0,0 0-58 16,1-1-91-16</inkml:trace>
  <inkml:trace contextRef="#ctx0" brushRef="#br0" timeOffset="63401.71">26273 11775 447 0,'0'0'105'16,"0"0"-34"-16,0 0-18 0,0 0 16 0,0 0-14 0,0 0-21 16,0 0-8-16,0 0-9 0,-2-38-3 15,2 38-7-15,0 6-4 0,2 6-3 16,4 3 0-16,-2 4 2 0,3 6 1 16,3 1 0-16,-4 2-1 0,-4 3 0 15,4 3-1-15,3-1-1 0,1 1 1 16,-4-2 0-16,-2 1 0 0,5 1-1 15,1-5 0-15,-2-5 0 0,-4-4-5 0,1-5-18 16,5-1-11-16,2-4-15 16,-6-3-29-16,7-2 10 0,-1-2-20 15,-6-2-71-15,1-1-162 0</inkml:trace>
  <inkml:trace contextRef="#ctx0" brushRef="#br0" timeOffset="63827.53">26730 11862 500 0,'0'0'82'15,"0"0"-22"-15,0 0-12 0,0 0 21 16,0 0-18-16,-21-51-22 0,17 44-4 16,0 3-7-16,-2-1-4 0,-5 3-6 15,1 3-4-15,4-1-3 0,-9 3-1 0,3 3 0 16,4 3-3-16,-7 6 3 0,3-1-2 15,6 4 1-15,-3-3 0 0,-1 4 1 16,4-2 0-16,4 2-2 0,2 0 2 16,0-1 0-16,0-2-2 0,6-1-1 15,6-1 0-15,1-2 2 0,-5-3-3 16,13-2 2-16,-5-1 1 0,5-3 1 0,2-3 1 16,-7 0-1-16,11-2 0 15,-10-6 0-15,1-5 2 16,-3 0-1-16,1-5 2 0,-10 0 1 0,3-3 3 15,-7-4 1-15,-2-2 0 0,0-3-1 0,-6 0-2 16,-5 4-2-16,1 1-1 0,-11 5-1 16,3 3 0-16,-3 5-1 0,-6 4 0 15,4 5 0-15,7 1-5 16,-7 2-3-16,13 2-6 0,-3 5-5 16,3 6-17-16,4 2-16 0,0 4-19 0,-1 0-10 0,1 2-28 15,4-2-58-15,-4-2-207 16</inkml:trace>
  <inkml:trace contextRef="#ctx0" brushRef="#br0" timeOffset="64237.98">26902 11818 399 0,'0'0'82'0,"0"0"1"0,0 0-18 0,0 0-5 15,24-51-6-15,-22 45-12 16,-2 3-4-16,0 0-6 0,0 3-7 0,0 0-5 16,0 0-7-16,-2 0-1 15,0 2-3-15,0 1-2 0,-4 2-5 0,2 1-2 16,0 3-4-16,-2 4 4 0,3 2 0 16,-1 2 0-16,2 0 0 0,2 1 0 15,2 0 0-15,0-2-1 0,3-1-2 16,1-2-1-16,8-2 1 0,-1-1-1 15,-3-4 2-15,9 0 1 0,-3-1 0 16,3-2-1-16,-7-2 1 0,7-2 1 0,-9-7 0 16,11-4 1-16,-9-2 0 0,5-3 4 15,-7-2 7-15,-6-2-3 16,-2-2 3-16,-4-7 1 0,-6-2-1 0,-15-1-4 16,0 0-6-16,-6 3 0 0,-12 5-2 15,2 6 0-15,0 12-8 0,3 6-6 16,1 2-1-16,4 6-9 0,0 10-11 15,0 5-25-15,2 7-35 0,-6 7-34 16,0-4-133-16</inkml:trace>
  <inkml:trace contextRef="#ctx0" brushRef="#br0" timeOffset="65436.53">20161 13879 113 0,'0'0'199'0,"0"0"-148"15,0 0-22-15,0 0-6 0,0 0 7 0,4-6-3 16,0 9 14-16,-2 0 3 16,2 0-9-16,2-2-9 0,1 1-4 15,-1-2-4-15,2 0-1 0,4-1-1 16,1 1 3-16,5 0 2 0,1-2-2 16,4-3-2-16,6-2 0 0,2 0-5 0,8-2-3 15,0-2-2-15,15-2 0 16,2 2 2-16,8-2-1 0,2 1-4 15,4 2-1-15,3-1 0 0,-1 2-2 0,-2-1 3 16,1 0-2-16,-1 1 3 0,0-1 3 16,0 0 2-16,-3-3 0 0,-5 4 0 15,-5 0-2-15,-1 4-1 0,-12 1-7 16,-1-1-2-16,-4 2 2 0,-10 1 3 16,-4-1 4-16,-4 0 3 0,-5 2-5 0,-3-1-1 15,-5 2 0-15,-4-4 1 16,-4 3-1-16,0 0 2 0,0 1-3 15,0 0-1-15,0 0 1 0,0 1-1 0,0-1 1 16,0 3-1-16,-2-2-1 0,-2-1 0 16,-4 0-1-16,-3 2-6 0,3 0-14 15,0 1-6-15,2 2-5 16,3 1-17-16,-3 4-28 0,6-3-34 0,-4 1-74 16,2-4-186-16</inkml:trace>
  <inkml:trace contextRef="#ctx0" brushRef="#br0" timeOffset="76047.48">22472 13579 143 0,'0'0'34'15,"0"0"-5"-15,0 0-4 0,0 0 16 0,0 0-8 0,0 0-8 16,0 0 0-16,43-37 7 0,-41 33-2 16,2 1 3-16,-4 1-5 15,0 1-2-15,0-4 1 0,0 4 1 0,0-2-1 16,0 0-9-16,-4 0 1 0,0-2-2 16,-2 0-3-16,2-1-3 0,-3 1-3 15,3-2-1-15,-6-1 1 0,2 3-3 16,-1-1 3-16,-1 1 0 0,0 1-2 15,2 2-2-15,-1 0 0 0,-1 2-1 16,0 0-1-16,1 0-2 0,-1 1-1 0,-2 3 0 16,5 2 1-1,-1-1-4-15,2 3 4 0,0 1 1 0,0 2-1 0,3-2 0 16,3 1-1-16,3 0 0 0,-1 0 0 16,4 2 0-16,4-2 1 15,0 2 0-15,11 0-1 0,-4 1 1 0,7-1 0 16,3 3 1-16,0-4 0 0,2 1 2 15,0 1 2-15,0-3 0 0,-2 1 1 16,0-1-2-16,-7 0-2 0,-1-1 3 16,-7-3-2-16,1 1 3 0,-7 1-4 15,-4 0-2-15,-2 0 3 0,0-1-1 16,0 1 0-16,-8 0 0 0,-7 0 0 0,5 0 1 16,-6-2-3-16,-1 1 0 0,0-1-12 15,-1 0-5-15,-3 2-2 16,5-4 2-16,-1-1 1 15,7 0 7-15,-1-3 8 0,1 0 1 0,4-3 0 0,4-3 2 16,-2 0 2-16,4-5 6 0,0 0 5 16,0-5 1-16,2-4-3 0,8-2 0 15,2-3-1-15,-1-4 0 0,5-2 1 16,1-1 0-16,4 2-1 0,-9-1-2 16,2 3-3-16,-3 2 2 15,-5 3 0-15,-2 4-1 0,-2 1-4 0,-2 2 1 0,-4 3-3 31,-6-2 0-31,-3 2 0 0,-1 1-2 0,-9 2 0 0,7 0 0 0,-9 4-7 16,2 5-7-16,4 1-3 0,1 4-7 16,3 8-12-1,3 4-5-15,0 1-9 16,3 7-5-16,3-1-5 0,0 1-25 0,6 0-16 0,0-3-59 0,0-2-41 16</inkml:trace>
  <inkml:trace contextRef="#ctx0" brushRef="#br0" timeOffset="76582.39">22893 13526 253 0,'0'0'48'0,"0"0"17"0,0 0-9 0,0 0 2 16,0 0-6-16,0 0-7 0,33-53-5 15,-33 51-6-15,3-1-1 0,-3-1 1 16,0-1-5-16,0 1 1 0,0 1-2 16,0 1-3-16,-3-2-8 0,-5-2-6 15,0 2-4-15,0-1-3 0,3 2-1 16,-1 0-3-16,-4 1 1 0,2 2-1 16,1 0-1-16,3 2-2 0,0 4 0 15,-6 4-1-15,0 4 1 0,1 3 2 0,3 1-2 16,-4 0 3-16,4 1-5 15,1-1-4-15,3-2-3 0,2 0-1 0,0 0 2 16,4-2 3-16,7 1 0 0,1-4 4 16,-4-1-2-16,13-1 2 0,-2-3 2 15,6-5 1-15,1-1 1 0,5-2 0 16,-4-6 1-16,4-4 1 0,-4 0-2 16,-2 1 2-16,0-1 3 0,-13 1 10 0,5-3-1 15,-9-2 1-15,-6-1-1 0,0-4 5 16,-2-2-6-16,-2 0-5 0,-4 1-2 15,-7 4-4-15,-1 0 1 16,-5 2-1-16,1 3-2 0,-5 0 1 16,7 5-1-16,-5 4 0 0,4 1-3 0,-1 3 1 15,3 7-1-15,-1 5-9 0,3 3-9 16,-3 1-11-16,5 5-4 0,1-1-3 16,4 3-4-16,2-1-7 0,6-4 5 15,-2 1-12-15,8-2-10 0,0-1 4 16,5-5-14-16,-1-4-49 0,1-2-43 15</inkml:trace>
  <inkml:trace contextRef="#ctx0" brushRef="#br0" timeOffset="77180.13">23377 13472 28 0,'0'0'71'0,"0"0"-16"15,0 0-10-15,0 0 17 0,0 0-7 0,0 0-11 16,0 0 8-16,0 0-5 0,8-10 6 15,-8 9-8-15,0-1-4 0,0-1-12 16,0-1-7-16,0 0 2 0,0 0-1 16,0 0 0-16,0 0-5 0,0 2-3 15,-4-2-4-15,4 2 1 0,-2 1 0 16,2 0-1-16,-2 1 0 0,0 0-3 16,2 0 0-16,-4 0-4 0,2 0-2 15,-4 1-2-15,1 1 0 0,1 3-2 16,-6 2-1-16,2 4 2 0,2 2-1 15,-1-1 2-15,3 4-1 0,-2 0 0 0,2 1 1 16,4 0 0-16,0-2 0 0,0 2-1 16,2-2 1-16,2-3-2 0,4 1-3 15,-1-1 1-15,3-2 2 0,2 0 0 16,-1-2 2-16,-1-5 0 16,6-2 0-16,-3-1 0 0,8 0 1 0,-5-4 1 15,5-2 0-15,-1-3 3 0,-5 2-1 0,1-3 9 16,-5-2 9-16,-5-2-7 0,-2-1-1 15,-4-6 3-15,0-2-2 16,-6-2-5-16,-9-4-6 0,-1 0-4 16,-7 1 2-16,-4 3-1 0,-6 6-1 15,-2 5-1-15,-2 7 0 0,0 5-7 0,-1 2-10 16,3 5-12-16,2 9-10 16,2 4-35-16,2 4-34 0,2 2-55 0,7-3-194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4:13:04.728"/>
    </inkml:context>
    <inkml:brush xml:id="br0">
      <inkml:brushProperty name="width" value="0.05292" units="cm"/>
      <inkml:brushProperty name="height" value="0.05292" units="cm"/>
      <inkml:brushProperty name="color" value="#FF0000"/>
    </inkml:brush>
  </inkml:definitions>
  <inkml:trace contextRef="#ctx0" brushRef="#br0">16715 5474 150 0,'0'0'6'15,"0"0"-1"-15,0 0 9 0,0 0 3 16,0 0-6-16,0 0-2 0,0 0-5 15,0 0 2-15,18-36 3 0,-18 36 4 16,0 0-2-16,0 0-4 16,-4 0-3-16,2 0-2 0,0 0-2 0,-2 2-3 15,2 3-17-15,0-1-27 0,-2 0-14 0,2-1-23 16</inkml:trace>
  <inkml:trace contextRef="#ctx0" brushRef="#br0" timeOffset="378.5">16715 5474 79 0,'-40'3'51'0,"34"-2"-6"0,0-1 6 15,2 0-8-15,4 0-7 0,-2-1-5 16,0-2-2 0,2 0-4-16,-2 0-2 0,2 0-4 15,0 0-3-15,0 1 4 0,0-1 3 16,0 2 3-16,-2 1-6 0,0-3-1 16,2 3-1-16,0-3 4 0,0 1-4 0,0 0-1 15,0-2 0-15,0 1 0 0,0 0-1 16,0 1 0-16,0 2 1 0,0-2-4 15,0 1-1-15,0 0-1 0,0 1-1 16,0 0-1-16,-2 0-4 0,2 3-1 16,2 4-2-16,2 3-2 0,-2 5 2 15,2 4 1-15,0 4 1 0,0 5-1 16,-2-3-2-16,2 6 0 0,-2-2-1 16,1 1 2-16,-3-1-2 0,0-3 0 0,0-1 1 15,0-1-1-15,0-1 1 0,0-3-1 16,0-3 0-16,0-3 0 0,0-3 0 15,0-3 0-15,0-2-1 0,0-2 1 16,0 0 0-16,0-2 0 0,0-1 1 16,0 0-1-16,0-1-2 0,0 0-13 15,0 0-13-15,-5-6 8 0,-1-3-20 16,2-1-39-16,-2-1-28 0,0 3-29 16,-1 0-58-16</inkml:trace>
  <inkml:trace contextRef="#ctx0" brushRef="#br0" timeOffset="694.44">16576 5790 310 0,'0'0'62'0,"0"0"-3"16,0 0 14-16,0 0-19 0,0 0-13 0,0 0-12 15,0 0 3-15,0 0-2 0,-8-34-2 16,8 33-3-16,0-1-5 0,0 1-4 16,0 1-3-16,2 0-4 0,-2 0-4 15,0 3-3-15,0 2-2 0,0 3 1 16,0 1 2-16,0 4-2 0,0-1 1 15,0 1-1-15,0 1-1 0,4 0 0 0,-2-1 0 16,2-2 0-16,-2-1 0 0,3 0-1 16,-3-3 2-16,4-2-1 0,-2-2 0 15,4-1 0-15,1-2 2 0,-1 0 5 16,4-3 7-16,5-6 0 0,-3-4 4 16,7 1-4-16,2-5-5 0,-7-1-3 15,7 0-3-15,-7-4 0 0,5-2-2 16,2 2-1-16,-3 0 0 0,9 5-20 0,2-1-42 15,-4 2-51-15,-6-1-95 16</inkml:trace>
  <inkml:trace contextRef="#ctx0" brushRef="#br0" timeOffset="2663.34">16413 10153 252 0,'0'0'68'15,"0"0"-14"-15,0 0 6 0,0 0 1 0,0 0-5 16,0 0-7-16,0 0-8 0,2-31-3 16,-2 30-3-16,0-1-8 0,0 1-5 15,0 1-2-15,0 0-5 0,0 0-7 16,0 0-2-16,2 0-3 0,-2 3-1 15,4 2-2-15,2 4 4 16,-1 6 1-16,-1 1 1 0,2 1-1 0,0 3 1 16,-2 1-2-16,-2 3-1 0,2 2 0 15,-2 0-2-15,5 4-1 0,-3 0 2 16,0-1-2-16,0-3 0 16,0-1 0-16,0-5 0 0,-2-2 0 0,3-3-19 0,-5-3-26 15,0-4-42-15,0-2-54 16,-5-3-176-16</inkml:trace>
  <inkml:trace contextRef="#ctx0" brushRef="#br0" timeOffset="23094.55">12936 10517 20 0,'0'0'30'15,"0"0"-4"-15,-6-17 2 0,4 14-7 16,0 0-2-16,0-2 4 0,0 2 3 0,0-2 12 16,-3-1 8-16,5 2-8 0,-2-2 10 15,0 1-5-15,-2 0 8 16,0-1-5-16,0 0-6 0,2 0-4 0,0 1-5 15,2 2 0-15,0 1-2 0,0 1-1 16,0 1 1-16,0-1-3 16,0 1-5-16,0-1-5 0,0 1-8 0,0 0-3 15,0 0-2-15,2 5-1 16,4 6-1-16,2 3 3 16,-4 6 2-16,3 5 2 0,-1 4-2 0,-4 3-3 0,4 4-1 15,-6 3 0-15,4-2-1 0,-4 1 0 16,2-1-1-16,0-3 0 0,0-4 1 0,0-5-1 15,1-5 0-15,1-5 0 0,0-5-2 16,-2-4-19-16,-2-3-18 0,0-3-23 16,0 0-18-16,-4-6-33 15,-5-3-14-15,1-3-181 16</inkml:trace>
  <inkml:trace contextRef="#ctx0" brushRef="#br0" timeOffset="23303.8">12905 10675 122 0,'0'0'317'0,"0"0"-245"32,0 0-14-32,0 0-5 0,0 0-9 0,54-45-12 0,-40 41-9 0,-5 2-6 15,1 0-2-15,4 0 2 0,-5 0-7 16,7-1-5-16,1-1-4 0,3 0 2 16,-1-2-2-16,4 1 1 0,-5-2-2 15,1-1 0-15,-3 3-29 0,1 0-39 16,-7-2-26-1,3 2-58-15,-7 0-96 0</inkml:trace>
  <inkml:trace contextRef="#ctx0" brushRef="#br0" timeOffset="23503.45">13203 10482 480 0,'0'0'76'0,"0"0"-10"0,0 0-6 0,0 0 7 15,0 0-13-15,0 0-12 0,0 0-9 16,0 0-3-16,0 0-9 0,-7-42-4 15,7 42-5-15,0 3-1 0,0 1-5 16,0 2-4-16,5 6-1 0,-5 2-1 16,4 7 1-16,-2 4 1 0,0 4-1 15,-2 3 0-15,2-1-1 0,-2 2 0 16,0-3-5-16,0-2-23 0,0-3-21 16,-6-2-34-16,-9-5-70 0,1-5-148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4:18:23.284"/>
    </inkml:context>
    <inkml:brush xml:id="br0">
      <inkml:brushProperty name="width" value="0.05292" units="cm"/>
      <inkml:brushProperty name="height" value="0.05292" units="cm"/>
      <inkml:brushProperty name="color" value="#FF0000"/>
    </inkml:brush>
  </inkml:definitions>
  <inkml:trace contextRef="#ctx0" brushRef="#br0">5480 10711 104 0,'0'0'6'0,"0"0"0"0,0 0-2 15,0 0 11-15,0 0 10 0,-56 0 3 16,48 0 11-16,2-1-1 0,-5-1 6 16,1 2-1-16,4-3-7 0,2 3 7 15,0-1-5-15,-1-1-6 0,3 2-9 0,2 0-7 16,0 0-5-16,0 0-7 0,0 0-3 16,2 1-1-16,5 1 0 15,-3 1 1-15,6 1 3 0,9-2 12 0,-3 1-7 16,11-3 4-16,2 0 6 0,8-3-4 15,7-3-5-15,3 1 0 0,5-4-2 16,4 1 2-16,4-1-2 0,0 0-4 16,-3-1-3-16,-3 1 2 0,-2 0-1 15,-11 4 0-15,-8-2 0 0,-6 4-2 16,-12 1 0-16,-3 1-2 0,-10 1 2 0,-2 0 0 16,0 0 0-16,0 0 2 0,0 0 1 15,-4 2-3-15,-8 0-9 0,-1 4-17 16,-5 1-19-16,-1 2-23 0,-2 0-25 15,-4-4-32-15,5-3-87 0</inkml:trace>
  <inkml:trace contextRef="#ctx0" brushRef="#br0" timeOffset="947.25">5414 10765 169 0,'0'0'14'15,"0"0"-13"-15,0 0 2 0,0 0 19 16,0 0 22-16,-56 18-9 0,54-18 1 0,0 0 3 15,0 0-3-15,2 0 7 0,0 0 1 16,0 0 0-16,0-2 0 0,0 2-3 16,0 0-8-1,0 0-3-15,0 0-7 0,0 0-2 0,0 0-8 0,0 0-6 16,0 0-2-16,2 4-5 0,8 3 2 16,1 0 3-1,-1 4 7-15,2 0-3 0,1 4-4 0,-5 2 1 0,-2 5 2 16,9 3-4-16,-9 4 3 0,2 4-2 15,-4 3 1-15,7 3-4 16,-7 3-1-16,0 0 0 0,-2 5 0 0,-2 0 0 16,4-2 2-16,-4 1-3 0,0-4 1 15,0-1-1-15,0-1-1 0,0-1 1 16,0 2 0-16,0-3 0 0,0 2 0 16,0-2 0-16,0 1 0 0,2 2 0 0,0 1 0 15,0 0 0-15,0-1 1 0,-2 0-1 16,0 2 1-16,0-1 0 0,0 2-1 15,0 0 0-15,-2 3 0 0,0 1 2 16,0 0-2-16,2 1 1 0,0-2-1 16,-2-1 0-1,2-2-2-15,0-2 2 0,0 0 0 16,2-5 0-16,0-1 0 0,-2 0 0 0,2-1 0 0,0 1 0 0,-2-1 0 16,2 0 0-1,-2-2 0-15,0-2 1 0,0-4-1 0,0-1 0 0,0-3 1 16,0 1-1-1,0 1 0-15,0-3 1 0,0 0-2 0,0-5 1 16,0-2 0-16,0 0 0 0,0-3 0 16,0-1 1-16,0 0 0 0,0-2-1 15,-2 0 0 1,2-4 0-16,0 4 0 0,-2-4 1 16,0 1 0-16,0 3-1 0,0 2 0 15,-2 2 1-15,-2 4 0 0,-1-1-1 0,-3 4 0 16,2-1 1-16,0 2-1 0,-1 3 0 15,-1 1-1-15,4 0 1 0,0-5-1 16,-1 1 1-16,3-4 0 0,-2-2 0 16,6-4 0-16,0 1 0 0,0-3-1 15,0 2 1-15,0-1 1 0,0-2 0 16,0 0-1-16,0 1 2 0,0 1-2 16,0-2 1-16,2 0 0 0,2 1 1 0,0-1-2 15,-2 0 1-15,3-2-1 0,-3-1 0 16,2 0-1-16,2 2 2 0,-2-2 0 15,6-3-1-15,1-1 3 0,-3-1-1 16,7 0 2-16,1-3 1 0,3-3-3 16,-1-4 3-16,5 0-3 0,0-1-2 15,-3 0 1-15,5 0-1 0,-2 1-1 16,-4 1 0-16,3-2-19 0,-1-3-12 16,-2-3-41-16,-5-6-65 0,-6-4-238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4:23:49.521"/>
    </inkml:context>
    <inkml:brush xml:id="br0">
      <inkml:brushProperty name="width" value="0.05292" units="cm"/>
      <inkml:brushProperty name="height" value="0.05292" units="cm"/>
      <inkml:brushProperty name="color" value="#FF0000"/>
    </inkml:brush>
  </inkml:definitions>
  <inkml:trace contextRef="#ctx0" brushRef="#br0">3289 14925 183 0,'0'0'18'0,"0"0"21"16,0 0 0-16,0 0 4 15,0 0-17-15,0 0-16 0,0 0-3 0,0 0-1 16,-6 3 5-16,6-3 7 15,0 0 11-15,0 0-3 0,0 0-4 0,0 3 1 16,0 0 2-16,0 0-3 0,2 2 2 16,-2-2-7-16,0 0-3 0,4 0-2 15,0 3-4-15,0-2-2 0,2 1-1 16,7 1-2-16,-3-1 0 0,4 1 2 16,7 1 0-16,2-1-1 0,0 0 0 15,10-1 3-15,2 1-2 0,6-1-1 16,1-1-2-16,-1 0 2 0,6-1-1 15,-5 0 1-15,-5-1-1 0,-4 0-1 0,-6 2 1 16,-8 0 0-16,-1 0 1 16,-12-1-1-16,1-2-1 0,-5 1 1 15,-2-1 2-15,0-1-1 0,0 0 2 16,0 0-3-16,0 0 0 0,0 0-2 0,0 0 1 16,0 0-1-16,0 0 1 15,0 0-2-15,0 0 2 0,0 0-2 0,0 0 0 16,0 0 1-16,0 0-1 0,0 0 0 15,0 0 0-15,0 0 0 0,0 0 0 16,0 0-1-16,0 0 0 0,0 0-3 16,0 0 0-16,0 0-1 0,0 0 1 15,0 0-2-15,0 0-2 0,0 0 4 0,0 0 0 16,0 0 2-16,0 0 1 0,0 0 1 16,0 0 0-16,0 0 0 0,0 0 0 15,0 0-1-15,0 0 1 0,0 0 0 16,0 0 0-16,2 0-1 0,4 0 1 15,0 0-2-15,0 2 2 0,0-1-1 16,5 0 1-16,1 1 0 0,-1-2 0 16,-1 0 0-16,6 0 0 0,-3 1 0 0,5-1 0 15,-3 2 0-15,3-1 0 16,-1-1 1-16,6 1-1 0,-1-1 0 0,1-1 0 16,0 1 2-16,4-3-2 15,0-1 0-15,-9 0 0 0,5 0 0 0,-4 1 0 16,-7 2 0-16,-4 1 0 0,-1-1 0 15,-1 1 0-15,-6 0 0 0,0 0 0 16,0 0 0-16,0 0 1 0,0 0 1 16,0 0 0-16,0 0 0 0,0 0 1 15,0 0-2-15,-6 0 0 0,1 1 0 16,1 1-1-16,2 0 0 0,-2-1 2 16,2 0-2-16,-2 1-2 0,0-2 2 0,2 1-17 15,-5 1-25-15,5-1-25 16,-2 0-42-16,0-1-63 0</inkml:trace>
  <inkml:trace contextRef="#ctx0" brushRef="#br0" timeOffset="5687.01">7469 5670 93 0,'0'0'23'0,"0"0"4"0,0 0 12 16,0 0 5-16,0 0-11 0,0 0-6 16,0 0 1-16,0 0-6 0,-17-7-8 15,17 5-1-15,0 2-5 16,0 0 1-16,0 0 7 0,0 0 9 0,0 0-5 15,0 0 2-15,0 0 4 0,0 0-3 16,0 0-5-16,0 0-3 0,0 0 1 16,0 0-2-16,0 0 1 0,0 0-6 15,0 0 0-15,0 0 0 0,0 0 1 16,0 0-2-16,0 0-1 16,0 0-1-16,0 0 3 0,-2 0 0 0,2 0-2 15,0 0-2-15,0 0-3 0,0 0 3 16,2 0-1-16,4 2-2 0,-2-1 0 0,3-1 1 15,5 0 3-15,-2 0-2 0,-1 0 0 16,1 2 0-16,0-2 0 0,3 0-1 16,-3 1 2-16,6-1-2 0,-1 0-1 15,1 0 2-15,1 0 6 0,-3 0 1 16,-3-3-3-16,-3 2-4 0,-2 1-1 16,-2 0 0-16,3 0-1 0,-5 0-1 15,-2 0-1-15,0 1 1 0,0-1 0 16,0 2 0-16,0-2-1 0,0 0 1 15,0 0-1-15,0 0 1 0,0 0 0 16,0 0 0-16,0 0 0 0,0 0 0 0,0 0 2 16,0 0-2-16,0 0-1 0,0 0 2 15,0 0-2 1,0 0 1-16,0-2-1 0,0 2 2 0,0 0-1 16,0 0 0-16,0 0 0 0,0 0 1 0,0 0-1 15,0 0 2-15,0 0-2 0,0 0 1 16,-2 0-2-16,0 0 1 0,2-1-1 15,-5 1-1-15,5 0 1 0,-2 0 0 16,0 0 0-16,-2 0-1 0,2 0-9 16,0 1-22-16,-2 1-6 0,0-1-12 15,0-1-10-15,-3 1-31 0,1 1-52 0,-2-2-111 16</inkml:trace>
  <inkml:trace contextRef="#ctx0" brushRef="#br0" timeOffset="8181.25">11584 5869 62 0,'0'0'92'0,"0"0"-60"16,0 0-7-16,0 0 41 0,0 0-1 15,0 0-21-15,0 0-8 0,-6-26-2 16,6 22-3-16,-2 1-5 0,0 2-2 16,2 0-5-16,-2 1 0 0,2 0 2 15,0 0-7-15,0 0-6 0,0 0-2 16,0 0-3-16,0 1 1 15,0 2-1-15,2 2 0 0,2-1 8 0,4 1 8 0,-4-1-5 16,0-3-1-16,5 3 4 0,-3-1 0 16,6 0-4-16,-8 1-3 0,11-2 0 15,-1 2 2-15,-1-2-1 0,5 0-1 16,-3 1-1-16,8-3 2 0,-3 0 0 16,3 0-3-16,2-2 4 15,4 2-3-15,-6 0-1 0,1-1 0 0,-1-1 2 16,-11 2-3-16,1 0-3 0,-7-1-1 15,-4 1 0-15,-2 0-1 0,0 0 0 16,0 0 0-16,0 0-1 0,0 0 0 16,0 0 0-16,0 0-1 0,0 0 2 15,0 0-2-15,0 0 2 0,0 0-1 16,0 0 0-16,0 0 0 0,0 0-1 0,0 3 1 16,-4 1 0-16,2-2-1 0,-6 2 1 15,8-2-1-15,-4-1 0 0,1 1 0 16,3-1 0-16,-2 1 0 0,0 0-4 15,0 0-6-15,0 2-4 0,-2 2-8 16,2 0-6-16,-4 3-11 0,-2-1-18 16,-1 6-5-16,1-3-24 0,-2-1-77 15,-5-5-140-15</inkml:trace>
  <inkml:trace contextRef="#ctx0" brushRef="#br0" timeOffset="10529.67">16361 5907 345 0,'0'0'28'16,"0"0"-12"-16,0 0 7 0,0 0 12 0,0 0 0 16,0 0-7-16,0 0-10 0,0 0 0 0,-2-5 0 15,2 4-6-15,0 0-7 16,0 1-3-16,2 0 0 0,-2 0-1 0,2 1 4 16,0 0 16-16,3-1 10 0,3 0-1 15,2 0-4-15,-4-1 1 0,5-3-2 16,5 1-2-16,-3 0-1 15,7 0-4-15,-7 1-5 0,7-2-3 16,-3 1-1-16,1 2-1 0,3-3 0 0,-4 2-2 16,1-2-1-16,-3 2-1 0,-1 1 1 15,-1 0 2-15,-7 1-3 0,0 0-2 16,-2 0 0-16,-4 0-1 0,0 0-1 16,0 1 0-16,0 0 0 0,0 1 0 0,0 1 0 15,-2 0-1-15,-2 2 1 0,0 0-6 16,0-1-14-16,-2 3-10 15,-3-2-18-15,-1-1-23 0,0-1-18 16,-3-3-68-16,-1 0-149 0</inkml:trace>
  <inkml:trace contextRef="#ctx0" brushRef="#br0" timeOffset="12706.75">21018 5877 529 0,'0'0'9'0,"0"0"27"16,0 0-16-16,0 0 0 0,0 0 4 16,0 0-11-16,0 0 12 0,0 0-3 0,-4-2-4 0,4 2-1 15,0 0 0-15,2 0-2 0,-2 0-1 16,5 0-1-16,1 0 1 0,2 2 3 15,0-1-2-15,1 0-1 0,3-1-2 16,0 0-6-16,-3 2-3 0,3-2-1 16,-2 0-1-1,-1 0 0-15,-1 0 0 0,-4-2-1 0,-2 2-8 0,-2 0-37 16,0 0-36-16,-2 2-23 0,-10-2-105 0</inkml:trace>
  <inkml:trace contextRef="#ctx0" brushRef="#br0" timeOffset="21631.77">13626 6138 442 0,'0'0'0'0,"-4"-68"-30"0,6 50 30 0,9 2 3 16,-3 4-3-16,4 1-2 0,7 0 1 15,-2 1-7-15,1 3-38 0,9-1 7 16,-10 5-6-16,5 3 0 0,-7 0 8 15,1 1-19-15,-12 3-39 0</inkml:trace>
  <inkml:trace contextRef="#ctx0" brushRef="#br0" timeOffset="22844.75">11475 14941 244 0,'0'0'77'0,"0"0"-22"16,0 0-17-16,0 0 6 0,0 0-7 0,0 0-10 0,0 0-12 16,-50 32-7-16,46-28-1 0,4-2-3 15,0 2-3-15,-2-2-1 0,2 1-1 16,0-1 1-16,0 0 0 0,0 0 0 16,2-1-2-16,-2 2 1 0,2 0 1 15,2-2-1-15,-4 2 1 0,6 0-1 16,-2 0 1-16,3 2 0 0,1-2 0 15,-4 0 1-15,2 0-1 0,2-1 2 16,5 1-1-16,-3-3 0 0,3 3 0 0,1-3 1 16,-2 0 0-16,1 3 0 0,1-3 2 15,-3 1-1-15,-3 0-3 16,2 0 3-16,-6 0-2 16,1 0 0-16,1 0 0 0,0 1-1 0,-4-2 2 0,4 1-1 15,-2 1-1-15,-4-1 1 0,0 2-1 16,0-3 2-16,0 0-1 0,0 0-1 15,0 0 2-15,2 0-2 0,0 0 0 16,1 0 0-16,1-1-3 0,-2-2-1 16,0 3 1-16,-2 0 0 0,2 0-2 15,-2 0-6-15,0-1 1 0,0-1-4 16,0-1-8-16,0-1-20 0,0 0-19 0,0-3-39 31,0 2-53-31</inkml:trace>
  <inkml:trace contextRef="#ctx0" brushRef="#br0" timeOffset="23756.35">20948 5745 195 0,'0'0'84'16,"0"0"-82"-16,0 0 1 0,0 0-3 16,0 0-10-16,0 0 9 0,0 0 1 15,0 0 0-15,0 0 0 0,-6 25 0 16,6-24 0-16,0 2 1 0,0 0-1 15,-2 2 0-15,-2-2 1 0,0 1-1 16,-3 1 0-16,3-2 2 0,0 2-2 16,2-3 1-16,0 1-1 0,2 1 0 15,0-3 1-15,-2 0 0 0,2-1 8 16,0 0 14-16,0 0 7 0,0 0 4 0,0 0-6 16,0 0-3-16,0 0-11 0,0 0-8 15,0 0-5-15,0 0-1 0,0 1 0 16,0 1-2-16,4 2-17 15,0-2-23-15,5 1-37 0,-3-3-58 0</inkml:trace>
  <inkml:trace contextRef="#ctx0" brushRef="#br0" timeOffset="24686.42">14796 15198 188 0,'0'0'54'0,"0"0"-18"0,0 0 1 0,0 0 13 0,0 0-11 16,0 0-9-16,0 0-2 0,0 0-1 16,5 18 3-16,-5-14-9 0,0-2-2 15,2 1-5 1,-2-1-2-16,4 1-2 0,0 2-5 0,6-2-2 0,-1 2 0 15,-3-1-2-15,4 0-1 0,2 1 1 16,-3-2 0-16,-1 0-1 0,9 0-1 16,-7-3-34-16,0 0-32 0,5-6-41 0,-7-3-69 15</inkml:trace>
  <inkml:trace contextRef="#ctx0" brushRef="#br0" timeOffset="40738.82">4756 6530 72 0,'0'0'48'0,"0"0"-17"16,0 0 13-16,0 0 15 15,0 0-5-15,0 0-17 0,0 0 1 0,-6-9-6 0,6 7 0 16,-2 2-9-16,0-1-3 0,0 0 2 16,-2 1-6-16,4-1-1 0,0 1 1 0,-2-1-3 15,2 1-2-15,0 0 0 16,0-1 1-16,0 1-2 16,0 0 1-16,0 0-4 0,0 0-2 0,0 0-1 0,0 0 0 15,0 0-2-15,0 0 1 0,2 0 1 16,4 0 3-16,-2 0 1 0,2 0 1 15,3 0 1-15,3 0-2 0,-2 0 0 16,1 0-1-16,5-1-2 0,1 1 7 16,6 0-2-16,1-1-3 0,1-2 0 15,-2 0 2-15,6-1 2 0,0-1-4 16,0 1 1-16,0 0-2 0,-2 1 0 16,-5-1 0-16,3 1-2 0,2 1-1 15,-8-3-1-15,5 3-2 0,1-1-2 0,-2 1 2 16,-4 0-1-1,5 2 2-15,-3 0-1 0,-2 0 0 0,3 2 0 0,-3 0 1 32,6-1-1-32,0 1 0 0,-3-1 0 0,3-1 1 0,2 1 1 0,2-1-2 15,4-1 2-15,-2 1 1 0,2-1 0 16,0-1 9-16,0 1-5 0,-2 0-5 16,0 0 1-16,-4 1-2 0,0 0-1 15,2 0 0-15,4 0 1 0,-4 2-1 16,2 2 2-16,-2-1-1 15,0 0 0-15,-4 0 1 0,-3 1-2 0,-1-2 1 16,0 0 0-16,-5-1 1 0,5-2-2 0,0 2 0 16,-1-1 0-16,5 1-1 0,-4 1 1 15,4-1 1-15,-1 2-1 0,-3 0 1 16,4 0-1-16,0 1 0 0,-11-2 0 16,5 1 0-16,-7-2 1 0,-4-1-1 15,-3 1 1 1,-5-1 0-16,2 0 0 0,0 0 0 15,-2 0 1-15,0 0-1 0,0 0-1 16,0 0 0-16,2 0 2 0,0 0-2 0,0 0-1 0,2 0 1 16,0 0 0-16,-2 0 0 0,0 1 1 15,4 3-1-15,-3-3-1 16,-1 2 1-16,0 0 0 0,2 1-1 16,0 3 1-16,0 1-9 0,-2 1-35 0,2-2-36 0,-4-7-47 15,-8-11-135-15</inkml:trace>
  <inkml:trace contextRef="#ctx0" brushRef="#br0" timeOffset="63280.75">3539 9498 173 0,'0'0'89'0,"0"0"-44"0,0 0-7 0,0 0-5 15,0 0-3-15,-4-8-4 0,4 8-7 16,-2 0-3-16,2 0-2 0,0 0-2 15,0 0-4-15,0 0-4 0,0 0 1 16,0 0 1-16,0 0-2 0,0 0 0 16,0 0-2-16,0 0 3 0,4 0 0 15,0 0 11-15,4 0 10 0,1-1-3 16,-3-1-2-16,4 0-1 0,5 0-4 16,-3 0-3-16,4-4-1 0,-1 5-1 15,6-1 1-15,-9 1-2 0,11-1-2 16,-9 2-2-16,7 0-1 0,-3 0 0 15,1 0-1-15,2-1-1 0,-7 1 0 0,5 0 1 16,-9 0 0-16,-2 0-2 0,1 0 1 16,1 1-1-16,-4 1 2 0,-2-2-1 15,-2 0 2-15,-2 0-2 0,3 0 5 16,-3 1-2-16,0-1 0 0,0 0-3 0,0 0-1 16,0 0 0-16,0 0-1 15,0 0 1-15,0 2-1 16,-3-2 0-16,3 1 0 0,0-1-1 0,-4 3-2 15,-4 0-22-15,-6 4-24 0,3-2-19 16,-7 1-40-16,5-1-76 0</inkml:trace>
  <inkml:trace contextRef="#ctx0" brushRef="#br0" timeOffset="65262.08">8237 9571 99 0,'0'0'42'0,"0"0"-8"0,0 0 10 16,0 0 11-16,0 0-19 0,0 0-4 0,0 0-2 15,-20-1-5-15,14 1-6 16,-3 0-2-16,1 2 0 0,2-1-5 0,0 1 6 16,-3 0 3-16,3 0 0 0,0 1-2 15,2 0 1-15,2-3-1 0,-2 2-3 16,0-1 0-16,4 1-1 0,0-2-2 15,0 0-3-15,0 0-4 16,0 0-4-16,0 4 0 0,0-2-1 0,2 0 4 16,2 2 4-16,0-2 4 0,2 0 2 15,2 0 3-15,5-2-3 0,-1 2 3 16,3-2-3-16,-1 1-5 0,7-1-2 16,-5 0-3-16,5 3 1 0,2-3 3 15,-3 1-2-15,3 1-2 0,-2-2-2 0,-3 0 0 16,1 0-1-16,-2 0 2 0,-3 2 1 15,0-1 0-15,-5 2 0 0,-3-2-2 16,-4-1 0-16,-2 2 0 0,0-1 0 16,0 0-1-16,0-1-1 0,0 0 1 15,0 1 2-15,0-1-2 0,0 0 2 16,0 0-1-16,0 0-1 0,0 0-1 16,0 0 1-16,0 0-1 0,0 1 0 15,0-1-1-15,-4 1 1 0,0 1-1 16,-2 1-2-16,-1 0-29 0,-1 2-25 0,-2 2-40 15,-1-2-28-15,-1 0-96 0</inkml:trace>
  <inkml:trace contextRef="#ctx0" brushRef="#br0" timeOffset="66115.9">10449 9614 133 0,'0'0'132'0,"0"0"-61"15,0 0-23-15,0 0 6 0,0 0-3 0,0 0-17 16,0 0-11-16,-6-9 1 16,6 7 0-16,0 2-3 0,0 0-2 0,0 0-4 15,0 0-1-15,0 0-5 0,0 0-1 16,0 1-1-16,0-1-1 0,0 0 1 15,0 1 4-15,0 0 4 0,4-1 1 16,-2 0 1-16,7 1 2 0,-1 0 2 16,0 1-1-16,5-1-6 0,1-1 1 15,0 0-4 1,3 1-3-16,-7 1-1 0,7-2-4 0,-9 1 0 16,0 2-2-16,1-2 1 0,-1 2 0 0,-8-1-2 0,0 0 0 15,0 0 0-15,0-1 2 0,0-1-1 16,0 0 2-16,0 0-2 0,0 1 1 15,0-1 1-15,0 0-1 0,0 0-1 16,0 0 1-16,-6 3-1 16,4-3 0-1,-2 0-1-15,-1 2 1 0,3-2 0 16,-4 2-1-16,6-2 0 0,-4 2-1 16,0 1 1-16,4-3 0 0,-6 3-3 0,4 2-18 15,-5 1-12-15,3 2-23 0,-2-1-34 16,0-2-55-16,-4-3-124 0</inkml:trace>
  <inkml:trace contextRef="#ctx0" brushRef="#br0" timeOffset="104982.53">15904 10372 259 0,'0'0'2'0,"0"0"5"0,0 0 19 16,0 0 14-16,0 0-11 0,0 0-8 0,0 0 5 16,0 0 7-16,0 0 8 15,-6 2-5-15,6-2-8 0,0 0 3 16,0 0-6-16,0 0-2 0,0 0-9 15,0 0-2-15,0 0 0 0,0 0-3 16,0 0-2-16,0 0-1 0,2 0-2 0,7 0-1 16,5 0 0-16,0 0 10 0,9-2 0 15,2-2-4-15,2 1 4 0,6 2-3 16,0-1-3-16,6 0-3 0,1-1 0 16,-1 1 2-16,4 1-3 0,3 1-1 15,-7-1-1-15,-2 1 1 0,-6 0-2 16,-6 1 2-16,-10 2-2 0,-5 0 1 15,-4-1 1-15,-4 0-1 16,-2-1-1-16,0-1 2 0,0 2 0 0,-4-1 1 16,0 1-1-16,-4 0-1 0,1 0 0 15,1 2 0-15,-2 0-1 16,-2 0-1-16,1 0-11 0,3 0-14 0,2 1 0 16,-2 0-6-16,0 1-10 0,4-1-23 15,-1 2-19-15,3 0-24 0,-2-4-30 16,0-2-111-16</inkml:trace>
  <inkml:trace contextRef="#ctx0" brushRef="#br0" timeOffset="105471.3">18205 10524 160 0,'0'0'61'0,"0"0"15"0,0 0-17 0,0 0 2 16,0 0 5-16,0 0-20 0,0 0-10 15,0 0 0-15,-18-18-4 0,15 15-1 16,3 2-7-16,0 1 1 0,0-2-6 0,0 2 1 16,0 0 0-16,0 0-11 15,0 0-4 1,0 0-1-16,3 0-1 0,5 3-2 0,0 0 1 0,2 2 3 15,3-1 0-15,1 0 1 0,5 1-1 0,2-3-2 16,1 3-1-16,-3 0 1 0,4 0-2 16,-1 1 0-16,-5-3-1 15,2 1 0-15,-7-1 1 0,-2 0-1 16,-4-1-1-16,-1-1-21 0,-3 1-24 0,-2-2-28 16,-2 1-37-1,-7-9-87-15</inkml:trace>
  <inkml:trace contextRef="#ctx0" brushRef="#br0" timeOffset="119886.98">5852 11177 50 0,'0'0'49'16,"0"0"-10"-16,0 0 0 0,0 0 9 15,0 0-7-15,0 0-4 0,0 0-2 0,0 0-3 16,-6 0-2-16,4 0-1 16,0-1-1-16,0 1-1 0,2-1 2 0,-2 0-6 15,2 0-2-15,-3 0-4 0,3 0 0 16,-2 1-5-16,0 0 0 15,2 0 0-15,0 0-5 0,0 0 0 0,0 0-3 16,0 0 1-16,0 0-1 0,0 0 0 16,0 0 1-16,0 0-3 0,0 0 2 15,0 0-1-15,0 0 0 0,2 0 3 16,3 0 6-16,-1-3 4 0,2 3-1 16,6-3 0-16,1 0-4 0,-1 0-2 0,5-1-3 15,-5 1 1-15,7 0-3 0,-1 0 0 16,3-1-1-16,2-1 1 15,-1 3 1-15,5 0-2 0,0-2 2 0,4 0 2 16,0 0 1-16,-2 0 2 0,4 1-3 16,-2-1 0-16,0 1-3 0,-6 2-2 15,2-1 1-15,-2 1 0 0,-9 1-1 16,3-1 0-16,-7 1 1 0,1 0-3 16,-5 1 3-16,-2 0-2 0,-4-1 0 15,0 1 0-15,0-1 0 0,-2 0 1 16,0 0-1-16,2 0-1 0,-2 1 2 15,0-1-2-15,0 1 0 0,0-1 1 0,0 0 1 16,2 0-1-16,3 0-1 16,-3 0 1-16,-2 0-1 0,2 0 1 0,-2 0-1 15,4 0 0-15,-2 1 0 0,0 2 0 16,0-3 0-16,0 1 0 0,0-1 0 16,-2 0 0-16,2 0 0 0,-2 0 0 15,2 0 1-15,-2 0 0 0,0 0-1 16,0 0 0-16,0 2 1 0,0-2-1 15,0 0 1-15,0 0 0 0,0 0-1 16,0 0 0-16,0 0 2 0,0 0-1 0,0 0 1 16,0 0-1-16,0 0 1 0,0 0 0 15,0 0-2-15,0 0 1 16,0 0-1-16,0 0 0 16,-2 0 1-16,0 0-1 0,0 0 0 0,-2 0 0 0,2 3-2 15,-4-3-4-15,2 3-19 0,-3 0-4 16,5 0-19-16,2 1-15 0,-4-2-15 15,0 1-40-15,0-1-84 0</inkml:trace>
  <inkml:trace contextRef="#ctx0" brushRef="#br0" timeOffset="123078.89">7915 11204 129 0,'0'0'46'0,"0"0"-13"0,0 0 6 0,0 0 8 15,0 0-8-15,0 0-7 0,0 0-1 16,0 0-2-16,0-3 2 0,0 3-3 15,0 0-1-15,0 0-7 0,0 0 0 16,0 0 3 0,0 0-3-16,0 0-3 0,0 0-3 0,0 0 0 0,0-1 7 15,0 0-3-15,2 1-5 0,0-1-7 16,2 1-2-16,2 0-2 0,9-1 0 16,-3 0 7-16,9-2 10 15,0 0-11-15,1-3-6 0,1 1 1 0,6 0 0 16,2-1 2-16,2 0 1 0,2 1 0 15,3 0-3-15,-3 1-1 0,-4 0-1 0,-2 3 2 16,-5 0-3-16,-3-1 1 0,-8 2-1 16,-5 0 2-16,-8 0-2 0,0 0 2 15,0 0 0-15,0 2 0 0,0-2-1 16,0 1 6-16,0 2-5 0,-2-2 4 16,-2 0 0-16,-1 1-4 0,-1-2 0 15,4 0-2-15,-4 0 0 0,4 0 2 16,-2 0-2-16,2 0 1 0,0 0-1 15,-3 0 0-15,3 0 0 0,0-1 0 16,0 0 0-16,0 0-6 0,0 0-26 0,0-1-7 16,-4 1-15-16,2 1-8 15,-5 0-35-15,-3 0-56 0,-4 0-168 0</inkml:trace>
  <inkml:trace contextRef="#ctx0" brushRef="#br0" timeOffset="127663.29">10611 11314 101 0,'0'0'25'0,"0"0"3"0,0 0-7 16,0 0 3-16,0 0 2 0,0 0-4 15,0 0-4-15,0 0-2 0,-11-35 3 16,11 31 9-16,-6 0 1 0,4 1-3 16,-4-1 4-16,2 1-2 0,-1 2-4 0,1-1-5 15,0 1-5-15,2 1-1 16,2-1 0-16,0 0-1 0,-2-1 2 15,2 2 0-15,0 0 0 0,0 0-2 16,0 0-1-16,0 0 3 0,0 0-2 0,0 0-1 0,0 0-2 0,0 0-2 0,0 0-1 31,0 0-2-31,0 0-1 0,0 0 0 16,2 0 0-16,6 2 3 0,3 0 9 16,1 2-1-16,5-2-2 0,1-2 2 15,7 2-3-15,-2-2-1 0,4 0-2 16,2 0-2-16,0-1 4 0,4-1 1 15,-4-2-8-15,0 3 0 0,-13 0 2 16,3 0-2-16,-13 1 4 0,0 0-3 16,-2 0 1-16,-4 0 0 0,0 0 0 15,0 0 1-15,0 0 1 0,0 0-2 0,-4 0-1 16,2 3-1-16,-2 3-2 0,2-1-1 16,-2 1 2-16,2 0-2 0,-7-1 0 15,5-1 0-15,2-2 0 0,-2 0 0 16,2 0 0-16,0-2-2 0,0 2-14 15,2 0-9-15,-2-1-15 0,-2 4-12 16,-5-1-8-16,-5-1-21 0,-5 1-65 0,1-2-151 16</inkml:trace>
  <inkml:trace contextRef="#ctx0" brushRef="#br0" timeOffset="128386.49">13337 11162 379 0,'0'0'67'16,"0"0"1"-16,0 0-26 0,0 0 2 15,0 0-20-15,0 0-10 0,0 0-6 16,2-4-1-16,0 5-3 0,2 2 2 16,5-1 2-16,3 2-2 0,0-1-3 15,-3 1-3-15,7 2 1 0,-8-3 0 16,9 0-1-16,0 0 0 0,-3-1 0 15,5-1-3-15,-3-1-54 0,1-6-50 16,-3-3-80-16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4:27:28.986"/>
    </inkml:context>
    <inkml:brush xml:id="br0">
      <inkml:brushProperty name="width" value="0.05292" units="cm"/>
      <inkml:brushProperty name="height" value="0.05292" units="cm"/>
      <inkml:brushProperty name="color" value="#FF0000"/>
    </inkml:brush>
  </inkml:definitions>
  <inkml:trace contextRef="#ctx0" brushRef="#br0">21823 1195 23 0,'0'0'10'0,"0"0"56"15,0 0-10-15,0 0 75 0,0 0-65 16,-52-37-55-16,48 35 4 0,2 2 3 16,2-1 5-16,0-1 3 0,0 2-11 15,0-1-7-15,0 1 0 0,0-1 4 16,0 1 6-16,0 0-5 0,0 0 10 0,0 0-3 16,-4 0-3-16,2 0 1 15,-1 0-3-15,1 0-6 0,2 0-3 0,-2 0-2 16,2 0-1-16,0 0-1 0,-2 2-1 15,2 0 0-15,-2-1 3 16,2 2-2-16,0-3 1 0,0 1 0 0,0 1 0 16,0 0 2-16,2-2 0 0,4 3 0 15,3-1 0-15,1-1 5 0,2-1 5 16,5 0 6-16,4 0-3 0,-1 0 0 16,5-1-8-16,2-2-4 0,-2-1-1 15,4 0 0-15,-2-1-2 0,-1 3 0 0,-1-1 0 16,-8 0 0-16,1 0 0 0,-7 1-3 15,-1 0 1-15,0 1 0 0,-5 1 0 16,-3-2-1-16,0 2 0 0,-2 0 0 16,0 0 0-16,0 0-6 0,0 0-31 15,-4 2-14-15,-1 1-9 0,-5 2-9 16,0 0-17-16,-1-2-31 0,-1 0-80 0</inkml:trace>
  <inkml:trace contextRef="#ctx0" brushRef="#br0" timeOffset="313.78">21916 1183 144 0,'0'0'305'16,"0"0"-230"-16,0 0-11 0,0 0 11 16,0 0-19-16,0 0-19 15,0 0-9-15,0 0-4 0,16-30-12 0,-16 30-6 16,0 2-6-16,0 2-1 0,0 3-2 15,0 3 2-15,0 1 1 0,0 0 1 16,0 5 0-16,-2 0 1 0,-2 0-1 16,2 5 1-16,0-2-2 0,0 1 0 15,0-2 1-15,2 0 0 0,-2-4-1 16,2-2 0-16,0-1 0 0,0-1 1 0,0-1 0 16,0-2-1-16,0-2 0 0,2 1 1 15,-2-2-1-15,2-3-3 16,0 2-10-16,-2-1-12 0,0-1-12 0,0-1-13 15,2 0-13-15,0-1-28 16,2-6-41-16,-2-1-119 0</inkml:trace>
  <inkml:trace contextRef="#ctx0" brushRef="#br0" timeOffset="583.29">22135 1209 504 0,'0'0'75'0,"0"0"-19"0,0 0 24 16,0 0-16-16,0 0-22 0,0 0-15 15,0 0 2-15,0 0-12 0,14-35-9 16,-14 35-7-16,0 5-1 0,0 4-2 16,2 7 1-16,-2 1 1 0,0 3 0 15,0 3 1-15,0 2 0 0,0-1-1 0,0-1 1 16,0-3-1-16,0 0 0 0,0 0 1 15,2-3-1-15,2 0-6 0,1-2-32 16,-3 1-27-16,2-3-27 0,-4-3-20 16,0-2-90-16</inkml:trace>
  <inkml:trace contextRef="#ctx0" brushRef="#br0" timeOffset="1543.52">26451 1231 346 0,'0'0'50'0,"0"0"-3"0,0 0 17 16,0 0 1-16,0 0-24 0,0 0-12 16,0 0-4-16,0-15-2 0,0 15-3 15,0 0-4-15,0 0-6 0,0 0-4 16,0 0-5-16,-2 3-1 0,2 1-1 15,-4 3 1-15,4 1 1 0,-2 0 2 16,2 1-2-16,-2 2 1 0,2 2 1 16,0 2-2-16,0-1 1 0,-3-1 0 15,3 0-2-15,0 1 2 0,0 0-2 0,0 0 0 16,0-3 1-16,0 0 0 0,0-1-1 16,0 0 0-16,0-1 1 0,0-1 1 15,0-2-2-15,0-2 0 0,0-2-10 16,0-1-40-16,0-1-13 15,-2 0-10-15,-2-3-30 0,-2-4-109 0</inkml:trace>
  <inkml:trace contextRef="#ctx0" brushRef="#br0" timeOffset="2032.27">26279 1237 265 0,'0'0'33'0,"0"0"-7"0,0 0 17 0,0 0 3 15,0 0-8-15,0 0-6 0,0 0 7 16,0 0-10-16,0-3-2 0,0 3-4 16,0-1-1-16,0 1-3 15,0 0-7-15,0-2 1 0,7-1-4 0,5-1 2 16,-2 0 4-16,11 1 2 0,-5 0-5 16,11-2-1-16,-2 0-1 0,-4 2 1 15,6-1-3-15,0 0-4 0,1 1 0 16,-3 0-1-16,-6-2 0 0,6 2-1 15,-13 0 1-15,1 1-1 0,-5 0-2 16,-6 2 1-16,-2 0 0 0,0 0 1 0,0 0-2 16,0 0 1-16,0 0-1 0,0 0 0 15,0-2-2-15,0 2-3 0,0 0-4 16,-4 0-6-16,2 0 4 0,-2 0-3 16,-3 3-1-16,3-2-7 0,0 1-3 15,2 0-7-15,-2-1-6 0,2 1-17 16,2-1-23-16,0 1-34 0,-2-2-68 15</inkml:trace>
  <inkml:trace contextRef="#ctx0" brushRef="#br0" timeOffset="3008.62">26835 1225 186 0,'0'0'42'15,"0"0"1"-15,0 0 9 0,0 0 17 16,0 0-23-16,0 0-16 0,0 0 2 0,-18-8-6 16,16 8 2-16,0 0-8 0,-3-1-3 15,5 1-1-15,-2-2 1 0,2 1-1 16,0 1 0-16,0-3 4 0,0 3-6 16,2-3 2-16,3 0-6 15,1-1-3-15,4-2 5 0,-2 2-2 0,7-2 1 16,1 3-1-16,5-1-1 0,-6 1-2 15,7 1-2-15,-7-1 0 0,8 3-3 16,-11 0 0-16,7 1-1 0,-7 3 1 16,2 0-2-16,-7 1 0 0,-1-1-1 15,-6 1 0-15,0 1 0 0,0 2 1 16,0 0 0-16,-8 3 2 0,-7 1 1 0,3-1-1 16,-7 1-2-16,7-1 2 0,-9 1-2 15,9-1 1-15,-9-2 0 0,9-1-1 16,-1 0 0-16,-1-1 0 15,7-3-4-15,-1 1-2 0,0-3 1 0,6-1 3 16,0 0 2-16,2-1 0 0,0 0 2 16,0 0-2-1,0 0 1-15,2 0 2 0,4 0-3 0,0 0 1 0,0 0 0 16,3-2 0 0,7 2 4-16,-5 0-2 0,7 1 0 0,-3 5-2 0,5-2 1 15,-7 1-1-15,1 3 1 0,-1-1 0 16,-9-1-2-16,0-1 0 0,-2 1 0 0,-2 1 1 15,0-1 0 1,-6 1 1-16,0 1 1 0,-13 0 2 16,4 1-1-16,-7-2-2 15,1-1-1-15,5-1 1 0,-11-1-2 0,10-1-1 16,-4 0-19-16,3-3-16 0,3 2-18 0,7-1-8 16,-4 3-27-1,3-3-56-15,3 2-94 0</inkml:trace>
  <inkml:trace contextRef="#ctx0" brushRef="#br0" timeOffset="3949.69">30709 1234 398 0,'0'0'70'0,"0"0"-32"0,0 0 4 15,0 0 17-15,0 0-23 16,0 0-12-16,6-11-4 0,-6 11-1 15,0 0 4-15,0 0-11 0,0 0-5 16,0 1-2-16,0 3-2 0,0 1-3 0,0 3 3 16,0 2 3-16,-2 3-1 0,0 3 0 15,2-1-3-15,-2 3 2 0,0 1-2 16,0 0 0-16,2-1-1 0,0 0 0 16,0 1 1-16,0-1-2 0,0 0 0 15,0-2 1-15,0 0 1 0,2-3-2 16,2-3 1-16,-2-1-1 0,0-3-1 15,0-1-17-15,0-2-17 0,5-1 14 16,-5-2-41-16,-2-3-30 0,0-4-36 16,-2-2-42-16</inkml:trace>
  <inkml:trace contextRef="#ctx0" brushRef="#br0" timeOffset="4202.67">30527 1238 430 0,'0'0'96'15,"0"0"-49"-15,0 0 3 16,0 0 12-16,0 0-14 0,0 0-22 0,0 0-10 0,0 0 2 16,33-19-5-16,-18 19-5 0,3 0-4 15,3 0-1-15,2 0-1 0,4 0 0 16,-7 0-2-16,3 0 0 0,-4 0 2 15,-5 0-2-15,-4 0 0 0,1 0-31 16,-3 1-42-16,-4-1-22 0,0 0-74 16,-4 0-190-16</inkml:trace>
  <inkml:trace contextRef="#ctx0" brushRef="#br0" timeOffset="4728.52">31015 1266 483 0,'0'0'65'0,"0"0"-21"16,0 0 1-16,0 0 19 0,0 0-19 15,0 0-22-15,0 0 1 0,0 0-5 16,0 0-8-16,43-9-6 16,-43 12-3-16,3 0-1 0,-3 0-1 0,0 1 0 15,0 0 0-15,-7 2-2 0,-3 0 2 16,0 0 1-16,-7 0 0 0,3-3-1 15,-5 0 2-15,3 0-2 0,-5-1 0 16,0 0-13-16,-2-2-5 0,3 0-9 16,7 0-1-16,3 0 4 0,2-1 6 0,6-1 8 15,0-1 3-15,2-1 6 16,0-1 0-16,2 0 2 0,4-4-1 0,6-2 4 16,-1 3 5-16,5 0 6 0,1 1 0 15,-1 3 0-15,3-1 1 0,2 5-4 16,5 0-3-16,-3 5 1 15,4 2-8-15,-4 4 0 0,-3 0 0 0,-3 2 2 16,-7-1-4-16,-4 1-1 0,-6 2 1 16,-6 1-2-16,-8 3 2 15,-5-1 0-15,-4-1 0 16,-1-1 0-16,-1-4 2 0,0-1-2 0,6-1-1 16,1 0 1-16,3-3 0 0,1 0 0 0,8-1 0 0,0-3 0 15,1 0 0-15,3-1 0 16,2-1 0-16,0 0-1 0,0-1 1 0,2 2 0 15,11-1 1-15,7-1 3 16,11 0 9-16,9 0 5 0,3 0-6 0,7 0-7 16,-7-1-2-16,3 1-3 0,-5 0-24 15,-4 2-67-15,-4 0-73 0</inkml:trace>
  <inkml:trace contextRef="#ctx0" brushRef="#br0" timeOffset="7267.56">1995 8283 169 0,'0'0'60'0,"0"0"2"16,0 0-3-16,0 0 2 0,0 0-10 15,0 0-6-15,-46-8-10 0,46 4-5 16,-2 0-4-16,2 0-4 0,0-1 0 15,0 1-1-15,0 0-7 16,0 1 2-16,0 1-3 0,4-3 3 0,-2 3-12 16,7 0-3-16,1 0-1 0,-2 2 0 15,7-1-1-15,-5 5-1 0,7 4 1 16,-1 1 1-16,-5 5-1 0,3 3 1 16,-6 1 0-16,1 3 1 0,-3 2 0 15,0 1-1-15,-6 2 2 0,0-1-1 16,0-1-1-16,0-5 0 0,0-2 0 15,0-2-1-15,0-5 1 0,0-2 0 0,0-4 0 16,-4-1-2-16,4-2 1 0,-2-1 1 16,2 0 3-16,-4 0-2 15,2 0 2-15,-5-2-1 0,5-3 1 0,-2-3-1 16,-2 0 1-16,-2-4-3 0,1-4 1 16,1-5-1-16,4-4 0 0,2 0 0 0,0-2 0 15,0 0-1-15,4 4 1 16,3 0 0-16,3 8 0 0,-2 1-1 15,-2 4 1-15,7 3 0 0,1 0 0 16,-3 5 0-16,5 1-2 0,-1 1 2 16,3 7-1-16,-3 5 0 0,3 6 0 15,-3 2 1-15,1 4 0 0,-5 3 0 0,-5 1 1 16,0-1 0-16,-2-3-1 0,-2-2 0 16,2-1 0-16,-2-5 0 0,-2 1-3 15,0-7 2-15,0-2 0 0,0-3 0 16,-2-3-1-16,-4 1 0 0,0-1 0 15,0-2 2-15,2 0-1 0,-5-6-3 16,-1 0 0-16,0-2 1 0,5-2-1 16,-3 1 0-16,-2-7 3 0,2-1 0 0,3-4 1 15,1-3 0-15,0-1 0 0,4 1-2 16,0 5 1-16,6 1 0 0,-1 5 2 16,1 1 1-16,8 1 3 0,-1 2-1 15,-1 5 2-15,7 1-2 0,-5 3 0 16,5 0-2-16,-3 3 1 15,3 4-1-15,-1 1-1 0,-5 4 0 0,-1 3-1 0,5 4 0 16,-9 0 2-16,0 3-1 16,1-1 1-16,-5 2 0 0,-2-4-2 15,0 1 0-15,-2-2 0 0,0 1-7 16,0-1-14-16,0-4-3 0,2 2-11 16,0-2-14-16,0-4-27 0,4-2-47 0,-2-6-82 15</inkml:trace>
  <inkml:trace contextRef="#ctx0" brushRef="#br0" timeOffset="7645.58">2545 8378 436 0,'0'0'65'0,"0"0"-5"0,0 0 1 0,0 0-8 16,2-52-17-16,-2 50-14 0,0 2-3 15,0 0 0-15,0 0-8 0,0 0-4 16,0 0-7-1,0 3 0-15,-2 2-5 0,-3 3-1 0,1 2 3 0,2 5 3 16,-2 1 0-16,-2-2 2 16,6 3-2-16,-2 0 0 0,2 0 1 0,0-2-1 15,2-1 0-15,4 0-2 0,-2 1 0 16,0 0 0-16,5 2 0 0,1-1-7 16,0-1-6-16,-1-3 12 0,3-3-2 0,-2-5-1 15,-3-1 2-15,5-3 2 16,2-5 2-16,-5-6 2 0,7-4 0 15,-5-1 0-15,-1-2 0 0,2 1-1 0,-8-3 2 16,-1 0 0-16,-3-2 4 0,-5-3 2 16,-7-1-2-16,2-4-2 0,-5 1-3 15,-1 5 0-15,3 3-1 0,-5 7-1 16,3 4-2-16,-6 8-1 0,11 2-23 16,-8 2-22-16,5 11-16 0,-3 3-17 15,3 4-47 1,3 2-48-16</inkml:trace>
  <inkml:trace contextRef="#ctx0" brushRef="#br0" timeOffset="8088.39">2886 8303 261 0,'0'0'39'0,"0"0"-16"0,0 0 13 0,0 0-1 16,0 0 3-16,0 0-10 0,0 0-4 16,0 0-3-1,-42-32-2-15,40 31-1 0,2 1 2 0,0 0 6 0,0 0-1 0,0 0 0 32,0 0-8-32,0 0-3 0,0 0-5 0,2 2-7 0,2 3-2 0,5 3 0 15,-1 3 2 1,0 4 0-16,7 2 5 0,-3 2-3 0,-1 3-1 0,3-1-2 15,-6 0 1-15,3-1-1 0,1-5 1 16,-4-1-2 0,-2-4 1-16,5-4-1 15,-3 3 0-15,-2-5 1 0,-2 0-1 16,-2-1 0-16,3-3 0 0,-3 0 0 16,0-3 3-16,6-5 3 0,-4-2 0 0,2-2 6 15,-4-5 10-15,3 0-5 0,-1-5-3 16,0-1-4-16,0-3-2 0,0-1-3 15,-2 0-3-15,0-2 0 0,0 4-2 16,0 5 1-16,-2 7-1 0,0 6 0 16,0 4-7-16,0 3-20 0,0 1-23 15,0 5-26-15,0 4-50 0,0 2-76 16</inkml:trace>
  <inkml:trace contextRef="#ctx0" brushRef="#br0" timeOffset="8340.21">3299 8295 500 0,'0'0'89'15,"0"0"-47"-15,0 0 0 0,0-52 19 16,0 48-11-16,-2 2-30 0,0 0-9 16,2 2 2-16,-2 0-1 0,2 0-9 15,0 2-3-15,0 6-5 0,-2 4-1 16,0 5 3-16,2 2 3 0,-2 2 2 15,2-3-1-15,2 3-2 0,2-3 2 16,-2-2 0-16,4 0-1 0,0-3-1 0,7 0-21 16,-7 0-27-16,-2-4-34 0,-2-2 17 15,-2-2-73-15,0-5-123 0</inkml:trace>
  <inkml:trace contextRef="#ctx0" brushRef="#br0" timeOffset="8498.54">3179 8042 451 0,'0'0'42'0,"0"0"-19"0,0 0 7 15,0 0-1-15,0 0-29 0,0 0-2 0,0 0-7 16,0 0-3-16,0 0-34 0,27 47-30 16,-14-30-17-16,-5-5-60 0</inkml:trace>
  <inkml:trace contextRef="#ctx0" brushRef="#br0" timeOffset="9064.18">3553 8281 360 0,'0'0'71'0,"0"0"-35"15,0 0 11-15,0 0-4 16,0 0-17-16,0 0-15 0,-62-50-10 0,52 41 1 15,-2 2-1-15,3 2 1 0,3 0-2 16,0 0 1-16,-2 3-1 0,6 0 0 0,2 1 1 16,0-2 4-16,0 1 4 15,0-2 4-15,6-4-5 0,6 0-2 16,-4 1 2-16,15-1 1 0,-4 2 0 0,6 2 0 16,6 3 1-16,-2 1-4 0,0 4 0 15,-7 5-2-15,-1 1-2 0,-2 4 3 16,-5 2-4-16,-6 2 0 15,1 5 0-15,-7-1 0 0,-2 2 0 0,0 0 1 16,-2-3-1-16,-3 0-1 0,1-4 0 16,2-3-9-16,2-3 3 0,-2-4-3 15,0-3 3-15,0-1 2 0,0-1-3 16,-2 0 4-16,-4-2 3 0,-3 1 1 16,3-2 1-16,2-5-1 0,-3-1 0 15,-1-2 0-15,0-3 0 0,6-2 0 16,-5-3 0-16,3-4 4 0,6-3 6 15,0-2 4-15,4 1-4 0,5-2-1 16,-1 4 0-16,2 6 6 0,5 2-2 16,-7 6-9-16,11 4 3 0,-7 2-3 0,7 2-4 15,-3 8-1-15,7 5 0 0,-9 5-1 16,5 3 1-16,-9 4 0 0,-1 2 0 16,1 2 0-16,-4-1 0 0,-4-2-9 15,2-3-23-15,-2-4-2 0,7-4 8 16,3-2-1-16,0 0-4 0,5-2 3 0,2-4-15 15,1-2-26-15,-1-2-19 16,6-4-30-16</inkml:trace>
  <inkml:trace contextRef="#ctx0" brushRef="#br0" timeOffset="9458.74">4126 8257 477 0,'0'0'85'0,"0"0"-16"15,0 0-1 1,0 0-1-16,0 0-27 0,0 0-18 0,0 0-11 0,0 0-6 15,-31-35-5-15,23 42-3 0,-9 2 0 16,5 2 2-16,-1-2 1 16,-3-2-2-16,5 0-7 0,-7 0-7 0,5-1 2 15,-7-1-6-15,7 0-5 0,-5-4 1 0,7 0 2 16,3-1 1-16,-4 0 4 16,4-2 5-16,3-5 5 0,1-2 5 0,2 1 2 15,0-5 1-15,2 0 1 0,0-2 9 16,0-1-1-16,4 4 5 0,0 2 3 15,3 0 2-15,1 3-14 0,6 2 6 16,-5 0 4-16,5 1-8 0,1 4-1 16,5 0 0-16,1 3 3 0,2 6-1 0,1 1 0 15,-3 3-1-15,4 2-2 16,-6 4 0-16,-3 1-1 0,1 5-2 0,-9 4-2 16,-2 2 1-16,-4 2-1 15,-2 0 0-15,-2-2 1 0,-4 0-2 16,-2-6 1-16,-3-2 0 0,5-4 0 0,-2-4-1 15,0-2-4-15,-7-3-19 16,5-2-11-16,-5-2-17 16,3-1-19-16,-3-3-22 0,-3 1-89 0,3-3-183 0</inkml:trace>
  <inkml:trace contextRef="#ctx0" brushRef="#br0" timeOffset="10181.77">4845 8195 415 0,'0'0'67'0,"0"0"-4"0,0 0-10 0,0 0-2 16,0 0-17-16,0 0-9 0,0 0-5 15,4-31-9-15,-1 32-10 0,3 9-1 16,-2 5-2-16,8 9 1 0,-3 2 1 16,-3 2 4-16,0 3-3 0,2-2 0 15,-2 2 1-15,-1-2 0 0,1 0-1 16,-2-3 0-16,0-3 0 0,2-4 0 16,-2-4 0-16,-4-7-1 0,2-2 0 0,-2-2 0 15,0-3 1-15,0-1-1 16,0 0 6-16,-2-6 0 0,-2-1 3 15,-4-7-2-15,2-2 6 0,-5-3-2 16,-3-6-2-16,4-1 2 0,-5-6-5 0,-1-5 1 16,1-5-1-16,1-6-3 0,3-1-1 15,3-3 2-15,4 3-2 0,0 8-1 16,4 5 1-16,0 11-2 0,4 5 0 16,0 4 0-16,2 3 0 0,-2 3-3 15,5 3 1-15,3 2 0 0,0 2-1 16,1 3-11-16,8 0-15 0,-3 8-19 15,1 6-10-15,-5 3-19 0,-1 6-53 16,-11-2-64-16</inkml:trace>
  <inkml:trace contextRef="#ctx0" brushRef="#br0" timeOffset="10387.08">4750 8284 406 0,'0'0'33'15,"0"0"0"-15,0 0 26 0,0 0 1 0,0 0-29 16,0 0-14-16,9-57-2 16,5 47 1-16,3-1-7 0,5 0-5 15,3-1-1-15,0 3-1 0,8 0-1 16,0 2 0-16,-2 3-1 0,2 1 0 16,-4 2-7-16,-2 0-33 0,-4 1-45 0,-9 0-65 15,-6 1-130-15</inkml:trace>
  <inkml:trace contextRef="#ctx0" brushRef="#br0" timeOffset="10795.94">5095 8157 400 0,'0'0'40'0,"0"0"-17"16,0 0 6-16,0 0 29 0,0 0-14 16,0 0-22-16,0 0-1 0,0 0 2 15,0 0-7-15,-4 0 1 0,4 0 1 16,0 0-1-16,0 0-3 0,0 0-1 0,2 0-4 15,5 0-4-15,1 0-2 0,0 0 3 16,2 0-1-16,9 1-1 0,-4 5 3 16,5 0-4-16,3 2-3 0,-4 3 2 15,3 3 0-15,-5 0-1 0,1 4 1 16,-7 1-2-16,-1 1 1 0,-4-1-1 16,-2 0 2-16,-4-1-2 0,0-1 1 15,-4-2-1-15,-2-2-1 0,-2-5-2 16,2 2-8-16,-1-4 4 0,-1-2 5 15,2-3 2-15,0-1-1 16,2 0 1-16,2 0 2 0,-5-6 0 0,3-1 1 16,-4-2 1-16,-2-2-4 15,3 0 2-15,-1-2-1 0,0-4 2 0,-5 1-1 0,9-5 1 16,0-1 0-16,2-1-3 0,0 1 0 16,2 2-1-16,2 3 1 0,6 0 0 15,1 6-5-15,9 0-5 0,5 3-34 16,6 1-28-16,6-2-12 0,0-2-60 15,-2 2-130-15</inkml:trace>
  <inkml:trace contextRef="#ctx0" brushRef="#br0" timeOffset="11236.53">5728 8068 280 0,'0'0'4'0,"0"0"-4"15,0 0 2-15,0 0 9 0,-62 6-10 16,45-4 2-16,7 1-3 0,-8-1 2 0,7-2 4 16,-1 1 19-16,-1-1 8 15,5 0 12-15,-2 0 8 0,-1 0 5 16,7 0-9-16,2 0-3 0,0 0-6 16,2 0-13-16,0 0-14 0,0 4-12 0,0 2-1 15,-2 2-3-15,0 2 3 0,2 2 0 16,0 1 0-16,-2 1 1 0,2 1-1 15,0-1 0 1,0 0 0-16,0 0 1 0,4 1-1 0,0 1-1 0,2 4 1 16,5-1 0-16,-3 1 1 0,0-2-1 15,-2-2-1-15,9-3 0 0,-5-6-5 16,-1-3-3-16,7-2 2 0,-8-2 2 16,1 0 4-16,1-3 1 0,-2-6 1 15,-4-3 3-15,-2 0 14 0,1-2 9 16,-3 0-1-16,0-3-4 0,-5-2-7 0,1-3-6 15,-6-4-6-15,0 1-2 0,1 0-1 16,3 5 0-16,-2 6 0 0,0 5-5 16,6 4-12-16,-3 2-10 0,1 3-9 15,2 0-7-15,-2 8-20 0,-2 5-54 16,2-1-67-16</inkml:trace>
  <inkml:trace contextRef="#ctx0" brushRef="#br0" timeOffset="11945.29">5794 8220 397 0,'0'0'103'0,"0"0"-42"16,-6-56 1-16,4 41-5 0,2 1-28 0,0 2-11 16,0 2-4-16,0 1 12 0,0 3-16 15,0 3-5-15,0 1-2 0,4 1-3 16,4 1-1-16,3 0-3 0,-1 8 1 15,6 5 2-15,-1 2-1 0,4 5 2 16,-3 4 1-16,3 4-1 0,-9 4 0 16,-4 0 2-16,5 0-2 0,-9 0-1 0,0-7-23 15,-2-4-11-15,0-6 4 0,0-4 12 16,0-2 4-16,0-5 8 0,0-3 7 16,0-1 0-16,-4 0 3 0,2-2 5 15,-5-4 0-15,3 0-5 0,0-1 2 16,0-1 1-16,0-2-3 15,0-1 0-15,-3-3 1 16,-1-3 4-16,6-1-3 0,-4-2-1 0,4-1 1 0,2-3 3 16,0 3 0-16,2-2 0 0,4 3-4 15,2 4 1-15,5 6 3 0,-5 3-5 16,7 1-3-16,-1 4 1 0,5 2-1 16,-3 2 0-16,3 7 2 0,-3 5-2 0,-1 2 0 15,-5 5-1 1,0 1 1-16,-3 3 0 0,1-2-2 0,-8 2 1 15,2-3-12-15,-2-2-9 0,0-5 6 0,0-3 7 16,0-5 4-16,0-4 3 0,0-3 2 16,0 0 1-16,-2 0 0 0,-2-2 7 15,-5 1 4-15,3-5-7 0,0 1-2 16,-2-5 3-16,0 0-1 0,1 0-4 16,-1-2 1-16,2-2 1 0,-7-1 0 15,9-2 2-15,-2-1 4 0,2-3 2 0,2-1-3 16,2 1 0-16,0 0 2 0,2 3 2 15,4 2 3-15,0 6-8 0,5 0 4 16,-1 1 3-16,2 4-5 0,7 3-5 16,-4 0 1-16,9 2-2 0,-1 6 1 15,2 2-3 1,-4 4 1-16,1 2 1 0,-5 5-1 0,1 1-1 0,-5 4 1 16,-1 3-1-16,-6 4 1 0,-3 3 0 15,-3 4-1-15,0 0 0 0,0 1 1 31,-7-5 0-31,5-3-2 0,0-3-18 0,0-2-16 0,2-3-40 0,0-8-18 16,-6-3-64-16,2-7-177 0</inkml:trace>
  <inkml:trace contextRef="#ctx0" brushRef="#br0" timeOffset="12701.89">7080 8126 163 0,'0'0'99'0,"0"0"-46"15,0 0 11-15,0 0 7 0,0 0-1 16,0 0-19-16,0-53-5 0,0 48-6 15,0 1-2-15,0 2-1 0,-2 1-5 16,2 1-2-16,0 0-8 0,0 0-12 16,0 1-8-16,0 3-2 0,0 3-3 15,0 5-2-15,0 2 4 0,0 2 1 16,0 4 2-16,2 3-2 0,2 2 2 0,-2 3 0 16,0 0-2-16,4-2 1 0,-4 1 0 15,5-6-1-15,-1-1 1 16,-2-3 0-16,4-6-1 0,-2 0 1 0,-4-4 0 15,3-2-1-15,-1 0-3 0,-4-3-21 16,0-1-25-16,0-1-21 0,0-1-12 16,-4-7-4-16,-3 0-133 0</inkml:trace>
  <inkml:trace contextRef="#ctx0" brushRef="#br0" timeOffset="13079.06">6906 8056 255 0,'0'0'61'16,"0"0"-14"-16,0 0 7 15,0 0 8-15,0 0-23 0,0 0-20 0,0 0-2 16,0 0 1-16,0 0-5 0,-2-20-4 16,0 20 0-16,2 0 3 0,-2 0-3 15,2 0 2-15,0 0 3 0,0 0 2 16,0 0 0-16,0 0-3 0,0-1-1 15,0 0-4-15,4 1-2 0,4-2 0 0,13-2 7 16,6 0 20-16,8-6 0 16,4 0-13-16,5-2-11 0,5 0 0 15,-5 3 0-15,3 1-3 0,-7 5-4 0,-11 0-1 16,-7 3 0-16,-9 0 0 0,-7 0 0 16,-6 2-1-16,0-1-2 0,0 1 0 15,0 2 1-15,0 2-3 0,0 0-4 16,-2-1-9-16,-2 1-6 0,2-1-4 15,-2-2-1-15,-1 3-3 0,3-2-10 16,0 0-11-16,-2 1-17 0,-2-2-42 0,2-1-71 16</inkml:trace>
  <inkml:trace contextRef="#ctx0" brushRef="#br0" timeOffset="13362.64">7510 7946 462 0,'0'0'67'0,"0"0"-22"0,0 0 12 0,0 0-2 15,0 0-8-15,0 0-12 0,0 0 1 16,0 0-10-16,27-39-14 0,-27 43-7 16,0 0-5-1,0 6-4-15,0 7 3 0,0 3 1 0,0 5 3 0,2 1 1 16,-2 1 3-16,2 3 0 0,0 1-2 15,4 3-2-15,-4-2-1 0,4-4-1 16,-4 2 0-16,5-2 1 0,-3-3-1 16,2-1-1-16,-2-4-2 0,0 0-24 15,0-6-55-15,-2-4-31 16,-2-2-35-16,0-6-156 0</inkml:trace>
  <inkml:trace contextRef="#ctx0" brushRef="#br0" timeOffset="13709.28">8297 7920 379 0,'0'0'88'0,"0"0"-19"0,-2-53 3 16,0 46-10-16,0 4-10 0,2 2-9 15,0 1-6-15,0-1-14 0,0 1-17 16,0 3-6-16,2 6-3 0,2 5-4 16,3 5 6-16,-1 5 1 0,0 4 0 15,-2 1 2-15,2 6-1 0,-4 3 1 16,5 3-1-16,-1 2-1 0,-2-5 2 15,2 0-2-15,-2-6-7 0,3-4-19 0,-1-6-20 16,-4-3-16-16,-2-6-31 0,-2-5-70 16,-4-3-87-16</inkml:trace>
  <inkml:trace contextRef="#ctx0" brushRef="#br0" timeOffset="14181.48">8196 8227 295 0,'0'0'76'16,"0"0"4"-16,0 0-6 0,0 0-13 15,-35-52-20-15,35 47-13 0,-2 0-4 16,2 0-2-16,0-2-5 0,0 0 0 16,4-1-1-16,2 0 0 0,3-1-1 15,1-1 3-15,2 0-2 16,5 1-2-16,3-1-2 0,3 4-1 0,4 1-4 0,-2 0-3 16,4 2-2-16,-2 2-1 0,0 1 0 15,2 0 0-15,-1 0 0 16,-7 2 1-16,0 3-2 0,-3 2 2 15,-5 0-2-15,1 2-1 0,-3 3 1 0,-3 4-2 16,0-1 1-16,-2 6 1 0,-2-3-1 16,1 3 1-16,-5 1 1 0,2-3-1 15,0-1 2-15,-2 2-2 0,4-4 0 16,0 2 1-16,0-2 0 0,0-3-1 16,2-3 0-16,1-4 0 15,-3 0 0 1,-2-4 0-16,2-1 0 0,2-1 1 0,5 0 0 0,-1-1 1 0,2-4-2 15,5-1 2-15,-5-1-2 16,5-5 3-16,-7 1-2 16,3-5 1-16,-5-1 6 0,-4-2 6 15,-2-4-3-15,-2-2-3 0,-6 0-3 16,-5-3-3-16,-1 4-2 0,-7-1-1 16,1 5 1-16,-3 1-2 0,3 7 1 15,-3 2-2-15,6 4-3 0,1 5-4 16,2 1-3-16,-3 4-5 0,3 4-12 15,1 5-14-15,1 2-19 0,0 2-20 16,-1 0-30-16,3-1-70 0</inkml:trace>
  <inkml:trace contextRef="#ctx0" brushRef="#br0" timeOffset="14561.05">9275 7864 419 0,'0'0'109'15,"0"0"-46"-15,0 0 2 0,0 0 3 16,0 0-24-16,0 0-22 0,0 0-8 16,0 0-4-16,8-10-5 0,-3 20-5 0,-1 5 1 15,0 5 2-15,2 2 0 16,0 3 1-16,-2 3-1 0,1 0 0 0,-1 4 0 16,0 4-2-16,0 1-1 15,2 0 1-15,2-3 0 0,-1-6-1 0,-1-2 0 16,4-6-6-16,-6-1-14 0,5-5-25 15,-5-4-17-15,-2-4-18 0,-2-6-56 16,-2 0-99-16</inkml:trace>
  <inkml:trace contextRef="#ctx0" brushRef="#br0" timeOffset="14766.34">9102 7903 466 0,'0'0'79'16,"0"0"-20"-16,0 0 12 0,22-50-6 0,-16 43-25 0,-1 3-12 16,-1 1-2-16,2 2-5 0,0-1-9 15,2 2-5-15,7 0-3 0,3 0-3 16,3 0 0-16,4 0-1 0,4 3 1 16,-4 1-1-16,0 0-3 0,1 2-24 15,-3-2-35-15,0 0-40 0,0-4-37 0,-7 0-140 16</inkml:trace>
  <inkml:trace contextRef="#ctx0" brushRef="#br0" timeOffset="15333.88">9775 7832 273 0,'0'0'39'0,"0"0"-25"0,0 0 15 15,0 0 23-15,-60-17-6 0,52 13-9 16,-2 3 2-16,2-3-1 0,-1 1-5 16,5 0 0-1,4 0-2-15,-2-2 2 0,2-1-2 0,0-2-4 0,4-1-5 16,2 0-1-16,3 0-5 0,3 1-2 16,-2 3-5-16,9 0 2 0,-2 3-1 15,5 0-3-15,5 2-4 0,2 3-1 16,0 8-1-16,2 0 0 0,-2 2-1 15,-6 3 0-15,0 1-1 0,-15 3 1 16,2-2 0-16,-8 3 0 0,-2-2 0 16,-8 3 0-16,-4-2 2 0,-3-2-1 0,-1-2-1 15,-1-1-6-15,5-4-4 0,-3-2-2 16,3-1 3-16,3-2 8 16,-1-1-2-16,4-2 3 0,-2-1 1 0,3-2-1 15,-1 0 2-15,4 0-1 0,0 0 1 16,2-1 0-16,0 1-1 0,0 0 0 15,0 0-1-15,4 0 0 0,5 0 0 0,-3 0 0 16,8 2 5-16,-1 3 1 16,3 2 1-16,1 4 1 0,5 1-3 15,-9-1 0-15,5 3 2 16,-7 0-2-16,-5 1-3 0,-2 0 0 0,-4 0-1 0,0 1-1 16,-4-2 2-1,-2-1 1-15,-9 0-3 0,1-5 4 0,1 2-2 16,-5-3 0-16,3-1-2 0,-5 0 2 0,1-2-1 15,0-2-1-15,-3-1-14 0,3-1-12 16,-4 0-14-16,7-2-46 0,-3-2-42 16,1 2-133-16</inkml:trace>
  <inkml:trace contextRef="#ctx0" brushRef="#br0" timeOffset="21219.76">29440 13508 254 0,'0'0'19'0,"0"0"2"0,0 0-1 0,0 0 9 15,0 0-1-15,0 0-3 0,0 0 1 16,0 0-7-16,-25-52 5 0,25 48-6 16,0 0-6-16,4 2-6 15,0-3-3-15,1 3 2 0,-1 1-5 0,2-2 9 16,-6 2 23-16,0 0-11 0,-2-1 9 15,2 1-9-15,0-1-1 0,0 0-2 16,0-1-3-16,-4-1-3 16,2 1-1-16,0 1-1 0,-3 0-3 0,5 0-3 0,-2 2 0 15,0 0 0-15,0 0-3 16,0 0-1-16,2 0 0 0,0 0 1 0,0 0-1 16,0 0 0-16,0 0 0 0,0 0 0 15,0 0 1-15,0 0 1 0,0 0 5 16,0 0 5-16,0 0-2 0,0 0-1 15,0 0-3-15,0 0-2 0,0 0-1 16,0 0-1-16,0 0-1 0,0 0 0 16,0 0-1-16,0 0 0 0,0 0 2 15,0 0-2-15,0 0 0 0,0 0-3 0,0 0 3 16,0 0 1-16,0 0-1 16,0 0-1-16,0 0 1 0,0-1 0 0,0 1 0 15,0 0 0 1,0-1 0-16,0 1 0 0,0 0 3 0,0 0-3 0,0 0 0 15,0 0 0-15,0 0 0 0,0 0 0 16,0 0 0-16,0 0-2 0,0 0 2 16,0 0 0-16,0 0 0 0,0 0 0 15,0 0 0-15,0 0 0 0,0 0 0 16,0 0 0-16,0 0 0 0,0 0 0 16,0 0 0-16,0 0 0 0,0 0-1 15,0 0 1-15,0 0-1 0,0 0 1 16,0 0 0-16,0 0 0 0,0 0 0 15,0 0 0-15,0 0 0 0,0 0 1 0,0 0 0 16,0 0-1-16,0 0 0 0,0 0 0 16,0 0 0-16,0 0 0 0,0 0 0 15,0 0 2-15,0 0-2 0,0 1 0 16,0 1 0-16,0-1 0 16,0 1 1-16,0 2 2 0,0 0 2 0,0 6-1 15,0 2-1-15,0 4-2 0,-4 6 2 0,-2 5 1 16,-5 6-3-16,3 4 1 15,-2 5 0-15,-7 3-1 0,7 1 0 16,-2 4 0-16,-1-4-1 16,5-2 1-16,4-1-1 15,-4-2 1-15,-1-4-1 0,5-4-1 0,2-6 1 0,2-5-1 0,0-6 1 16,0-2 0-16,0-3 0 0,-2 1 1 16,2 1 0-1,-4-5-1-15,4-3 0 0,0-1 0 16,0-3 2-16,-2-1-4 0,0-2-8 15,0-3 0-15,2 0-8 0,-2 1-8 0,2 4-7 16,-3-1-13-16,3 1-6 0,0 0-15 16,0 3-23-16,-2 3-16 0,-6 2-53 15,4-2-34-15</inkml:trace>
  <inkml:trace contextRef="#ctx0" brushRef="#br0" timeOffset="21751.76">29353 13805 149 0,'0'0'174'0,"0"0"-108"0,0 0-15 15,0 0 4-15,0 0 6 0,0 0-9 16,-4 10-9-16,4-10-1 0,0 0-7 16,0 0-1-16,0 0-9 0,0 0-8 15,0 0-8-15,0 0-6 0,0 4-3 16,0 4 0-16,0 5 0 0,0 4 0 16,0 1 1-16,0 4-1 0,0 4 0 15,0 3 1-15,-4 2 0 0,-4-3 0 0,-1 1 1 16,3 0-1-16,-2 3-1 15,-7 1 2-15,7-6 0 0,0-7 0 0,8-7-2 16,-2-5 0-16,0-1 0 16,0-2 1-16,0-1-1 0,2-4 0 0,0 0 0 15,2-2-21-15,-2 1-13 0,4-1-14 16,2-3 0-16,6-8 10 0,5-2-4 16,-1 0-22-16,-1-2-52 0,-9 6-74 15</inkml:trace>
  <inkml:trace contextRef="#ctx0" brushRef="#br0" timeOffset="22531.94">29380 13453 330 0,'0'0'23'0,"0"0"14"16,0 0 3-16,0 0-2 0,0 0-5 15,0 0-10-15,0 0-5 0,0 0-3 0,0 0-3 16,-6-30 4-16,6 29-1 16,0 1-1-16,0-1 3 0,0-1 1 0,0-1 0 15,0 3-4-15,0 0-1 0,0 0-3 16,0 0 2-16,0 0-2 0,2-1-4 15,4-3-2-15,6 0-1 0,9-3 2 16,8-2 2-16,4 1 1 0,11-3 0 16,7 0 1-16,11 1-2 0,11 0 2 15,5 5-5-15,7 1 1 0,2 2 1 16,6 0-1-16,2 1-2 0,4 0-1 16,-2 0 2-16,2-2-2 0,-1-1 1 15,-5 1 2-15,-9-3-5 0,-1 2-3 16,-11-2 3-16,-5-1 1 0,-8 1 3 15,-13 0 1-15,-11 1-1 0,-10 1 2 0,-13 2 0 16,-3 1-2-16,-9-2 1 0,0 3 5 16,0 0 14-16,0 0 0 0,-3 0-4 15,-3 0-4-15,2 1-5 0,-4-3-8 16,0 2-1-16,-5-2 1 0,5 1-3 16,0 1 0-16,-1 0 0 0,3 0 0 15,4 4 0-15,2-2-1 0,-2 3 1 16,2 0-1-16,0 0 0 0,0 0 0 0,0 1 1 15,0 0 0-15,0 0 0 16,0-2-1-16,2 5 1 0,-2-2-1 16,2 5 1-16,2 0 1 0,-2 1 0 15,0 2-1-15,3 1 0 0,-1 0 0 16,-2 0 0-16,0 2 1 0,2 3-1 0,-2 1 0 16,0-1 1-16,0 4-1 15,4-5 1-15,-4 4-1 0,1 0 0 0,-1-1 0 16,-2 4 2-16,0 0-2 0,0 4-1 15,-7 4 1-15,-1 4 2 16,-4 5-2-16,1 3 1 0,-5 7-1 0,6-1 0 16,-5 1-2-16,3-1 0 0,5-2 2 0,3-6 0 15,2-5 0 1,4-9 0-16,0-3 0 0,5-8 0 0,-1-4 0 0,2-4 0 16,0-3-10-16,3-6-10 0,-1-3-6 15,4-6-27-15,5-15 1 0,2-14-56 16,-9-5-86-16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4:28:29.087"/>
    </inkml:context>
    <inkml:brush xml:id="br0">
      <inkml:brushProperty name="width" value="0.05292" units="cm"/>
      <inkml:brushProperty name="height" value="0.05292" units="cm"/>
      <inkml:brushProperty name="color" value="#FF0000"/>
    </inkml:brush>
  </inkml:definitions>
  <inkml:trace contextRef="#ctx0" brushRef="#br0">1906 8390 175 0,'0'0'56'0,"0"0"4"15,0 0-6-15,0 0-7 0,0 0-1 0,0 0-5 16,0 0-4-16,-19-50 6 16,19 41-8-16,0 0-1 0,2-3 2 15,2 1-6 1,-1 0 3-16,-3-2-9 0,6 3-1 0,-4-2-4 0,0 4-8 15,0 1-3 1,2 0-2-16,0 2-2 0,0 1-1 0,5 0-3 0,-3 4 0 16,0 0 0-16,6 0 0 0,7 7-2 0,-4 6 0 15,3 3 2-15,3 5 0 0,-9 5-1 16,3 4 1-16,-1 2 0 16,-10 1 0-16,0 0 1 0,-2-1-1 0,1-1 0 15,-3-5 0-15,0-2 0 0,0-6 0 16,0-4-4-16,0 0 1 0,0-6 0 15,0-1 2-15,0-3-1 0,0-3 1 16,0 0 0-16,0-1 1 0,0 0 0 0,0-2 1 31,-3-3 1-31,1-2 2 0,0-8-2 16,0-2-1-16,2-6 0 0,0 0-1 0,0-4 1 0,0-2-1 0,4 1 0 16,5 3 0-16,1 2-3 15,-2 5 2-15,-4 2 1 0,7 6 0 0,-1 3 0 16,-2 2-1-16,3 2 1 0,3 3-1 15,1 0 1-15,7 7-2 0,-3 3 1 0,2 3 0 16,1 3 1 0,-7 3 0-16,6 3 0 0,-9-2 0 0,0 1 0 15,1-3-1-15,-9 0 1 16,-2-3-1-16,-2-4-1 0,2 0-1 0,-2-3-1 0,0-3 2 16,0 0-1-16,0-3 1 15,-2 0 1-15,2 0 1 0,0-2 1 16,0 0 1-16,-2-2 1 0,0-5 2 0,-2-6-1 31,-3-5-2-31,-1-3 2 0,4-4 1 16,0-2-2-16,2-2 0 0,2-5-2 15,0 2 2-15,2 1-1 0,6 4-1 16,0 7 0-16,1 4 0 0,-3 5 0 16,2 3-1-16,7 1 0 0,-3 1-1 15,9 6 1-15,-3 0-1 0,5 6 0 0,0 5 0 16,-7 3 1-16,7 3 0 0,-11 1 0 15,3 3-1-15,-5 0 0 16,-6 1 1-16,5 3 0 0,-5-2 0 0,2 1 1 16,-4-4-1-16,2 1 1 0,-2-5-1 15,2-1-2-15,3-2-21 0,5-3-1 0,-2-2-8 16,1-3-9-16,9-5 2 16,-3 0 4-16,6-6-7 0,1-2-8 0,-7-1 6 15,4-2 4-15,-11 0 15 0,-6-1 18 16,-2-1 7-16,-2-4 16 0,0-1 23 15,-2-4 11-15,0 3-7 0,0-3-7 16,2 3-3-16,0 1 6 16,0 4-7-16,0 2 0 0,2 2-1 0,-2 2 1 15,2 4-13-15,-2 2-9 0,0 2 0 16,0 0 0-16,0 0-5 16,0 0-2-16,-2 6-3 0,-4 5 0 0,2 1 0 15,-5 4 0-15,-3 2 1 0,2 1-1 16,6 2 1-16,-5 0-1 0,3-1 0 15,2-1 0-15,4-3 0 0,0 1 0 0,4-2-1 16,2 1 0-16,3 0 0 0,-3-3-1 16,4-2 1-16,5-1 0 0,-7-3 1 15,4-2-2-15,3-5 2 0,-9 0 0 16,6-1 0-16,3-6 2 0,-11-1-2 0,4-2 2 16,-4-5 0-16,3 0-1 0,-5-5 1 15,-2-2 0-15,0-6-1 0,-7-4 0 16,1 0-1-16,-2 2 0 15,0 6 0-15,-3 8 0 0,3 5-1 0,2 9-3 16,4 0-7-16,0 2-7 0,2 7-11 16,0 3-20-16,0 6-13 0,0 4-4 15,4 1-21-15,6 3-22 16,1-5-33-16</inkml:trace>
  <inkml:trace contextRef="#ctx0" brushRef="#br0" timeOffset="341.32">2997 8435 323 0,'0'0'104'0,"0"0"-38"0,0 0 12 16,11-61-1-16,-9 46-13 0,2 5-16 16,2 0-10-16,-2 1-5 0,0 5-14 15,-2 0-8-15,3 4-4 16,-5 0-3-16,8 3-2 0,2 8-2 0,0 3 0 16,-1 3 2-16,-1 3-1 0,4 2 1 15,-7 4-1-15,-1-3 0 0,2 4 1 0,0-2-2 16,2-6 1-16,-1 0-1 15,-5-7 0-15,2-2-1 0,-4-5 1 0,0-2 0 16,2-1-1-16,0-2 1 0,-2 0 1 16,2-2 1-16,0-6 0 0,-2-4 3 15,4-4-3 1,0-2 0-16,-2-5 1 0,-2-4-2 0,0-6 0 0,4-2-1 16,-1-2-1-16,-3 6 1 0,2 5-1 15,0 10 0-15,0 9 1 0,0 0-3 16,2 7-16-16,2 0-17 0,9 5-26 15,-3 5-25-15,9 1-29 0,-5 3-61 16,5-3-188-16</inkml:trace>
  <inkml:trace contextRef="#ctx0" brushRef="#br0" timeOffset="798.54">3440 8406 517 0,'0'0'56'0,"0"0"-6"16,0 0 3-16,0 0 2 0,0 0-17 15,0 0-23-15,0 0-6 0,0 0 3 16,-4-28-3-16,1 28-6 0,1 0-2 0,2 1-1 16,-4 6 0-16,0 2-1 0,-2-1 1 31,4 1 0-31,-4-1 1 0,4-2-1 0,2-1 0 0,0-3 0 0,0 1-1 16,8 0 1-16,-2-1-1 0,0 1 0 15,0-4 0 1,9 1 1-16,-3 0 0 0,1-7 0 0,3 0 1 0,-5-6 1 0,3 3 0 15,-4-1 1-15,-7-3 3 16,1 1 10 0,-4-2 0-16,0-2-3 15,-4 1-8-15,-3-1-1 0,-7 4-2 0,6 1-2 0,-5 2 2 0,-3 2-2 16,3 2 1-16,-5 4-1 0,7 2 0 16,-1 5-1-16,-3 6 0 0,7 5-1 0,-6 5 0 31,1 4 1-31,7-1 1 0,-4 0 0 15,-1-3 0-15,5-3-1 0,6-2 1 0,-2-1 0 0,2-2 0 0,0 2 0 16,2-1-1-16,0 3 1 0,4-2-2 16,9 1 1-16,-5-1 0 0,3-3-1 15,7-1 1 1,3-4 0-16,-4-2 0 16,12-4-2-16,0-1-14 0,6-6-14 15,4-5-33-15,5-3-41 0,-3-4-62 16,1-2-135-16</inkml:trace>
  <inkml:trace contextRef="#ctx0" brushRef="#br0" timeOffset="1145.48">4097 8189 414 0,'0'0'76'15,"0"0"-9"-15,0 0-3 0,0 0-15 16,0 0-24-16,0 0-6 0,-37-51-2 15,26 45-6-15,-5 4-3 0,4-4-2 16,-3 4 5-16,5-1 1 0,4 2 4 16,-3 1 3-16,1 1 0 0,2-1-1 15,2 0-2-15,2 0-3 0,-3 0-6 16,3 2-3-16,-4 3-4 0,-2 4 0 16,0 3 0-16,1 5-2 0,1 0 2 15,-6 3 0-15,4 2 0 0,3 1 2 16,-1 2-4-16,2 0 2 0,0 0 0 15,4 1 2-15,0 1-2 0,4 0 0 16,2 3 0-16,3-1 0 0,5 0 0 0,3-1-2 16,7 0 2-16,-1-1-2 0,4-3-8 15,4-2 2-15,4-4-8 0,0-7-12 16,-2-2-22-16,-4-5-31 0,-2-4-73 16,-10-4-243-16</inkml:trace>
  <inkml:trace contextRef="#ctx0" brushRef="#br0" timeOffset="5799.23">4442 8188 124 0,'0'-16'232'15,"-2"8"-173"-15,2 2-3 0,0 0 5 0,0 2 3 0,0 1-25 0,0 0-6 16,0 1-4-16,0 1-3 0,0 0-4 16,0-1-5-1,0 2-7-15,0 0-3 16,0 0-3-16,0 0 0 0,0 2-1 15,0 3-1-15,2 5-2 0,-2 4 1 16,0 4 0-16,2 3 2 0,0 2 1 16,-2 1 0-16,0 3-1 0,0-2 0 15,0 2-2-15,0 0 1 0,2-4-1 0,-2 1-1 16,3-5 1-16,-1-1-1 16,0-3 0-16,2-3-3 0,-4 0-50 15,2-2-32-15,-2-2-48 0,0-2-125 0</inkml:trace>
  <inkml:trace contextRef="#ctx0" brushRef="#br0" timeOffset="6036.75">4773 8571 588 0,'0'0'92'15,"0"0"-40"-15,0 0 19 0,0 0-8 16,0 0-30-16,0 0-12 0,0 0-3 16,0 0 1-16,0 0-5 0,17-47-5 15,-17 47-5-15,0 1-2 0,-5 6-2 16,1 1 0-16,-4 8-2 0,-6 4 2 16,-1 4 0-16,-10 4-16 0,-4 4-34 15,-6 4-33-15,-8-1-73 0,-5-5-129 16</inkml:trace>
  <inkml:trace contextRef="#ctx0" brushRef="#br0" timeOffset="8645.35">5418 8252 201 0,'0'0'76'16,"0"0"-29"-16,0 0 8 0,0 0-1 15,0 0-8-15,0 0-3 0,2-50 0 16,2 45-2-16,-2 0-7 0,4-1-3 16,-4 2-2-16,3-2 1 0,-3 3-1 15,0 0-10-15,-2 3-1 0,0 0-4 16,0 0-3-16,0 0-3 0,0 0-4 16,2 3-3-16,-2 4-1 0,2 3 0 0,2 6 2 15,0 4 0-15,-2 3 0 16,6 6-1-16,-5 2-1 0,3 1 1 15,-2-1 0-15,0 0 0 0,0-1 1 16,0-3-2-16,5-4 1 0,-3-1-1 0,-2-5 1 16,-2-3-1-16,2-3-3 0,-4-3-11 15,0-3-9-15,0-1-22 0,0-3-10 16,0-1-6-16,-6 0-31 0,-2-4-14 16,-3-4-109-16</inkml:trace>
  <inkml:trace contextRef="#ctx0" brushRef="#br0" timeOffset="8882.12">5267 8287 387 0,'0'0'62'0,"0"0"-31"0,0 0 17 16,0 0 23-16,0 0-25 0,0 0-16 15,0 0 5-15,0 0 0 0,0 0-9 16,35-22-5-16,-29 22-7 0,1-2-4 15,1-1-3-15,10-1-2 0,-1-1-2 0,6-1-2 16,6-2 0-16,-5 1 0 0,-3 2-1 16,4 1 0-16,-4 3-28 0,-3 1-42 15,-3 0-26-15,-3 0-62 16,-4-2-131-16</inkml:trace>
  <inkml:trace contextRef="#ctx0" brushRef="#br0" timeOffset="9182.2">5842 8280 324 0,'0'0'126'0,"0"0"-74"16,0 0 9-16,0 0 16 15,0 0-23-15,0 0-16 0,0-53 1 0,0 47-2 16,0 2-10-16,0 0-9 0,0 2 0 15,0-1-3-15,0 3-4 16,0 0-7-16,0 0-3 0,0 3-1 0,0 4-2 16,4 5 1-16,2 4 1 0,-4 3 1 15,6 3 0-15,-4 4 0 0,1-1-1 0,-1 1 1 16,2-2 1-16,-2-1-1 16,-2 1-1-16,4 1-11 0,-2-2-26 15,-4 0-9-15,0-5-46 0,0 0-21 0,-10-9-94 16</inkml:trace>
  <inkml:trace contextRef="#ctx0" brushRef="#br0" timeOffset="9622.52">5002 8130 293 0,'0'0'89'0,"0"0"-35"16,0 0 1-16,0 0 15 0,0 0-23 15,0 0-19 1,0 0-1-16,0 0 3 0,0 0-2 0,9-34-5 0,-9 34-6 0,0 0-6 16,0 1-9-16,0 2-2 15,2 1-5-15,0 3 4 0,0-1 1 16,2 1 2-16,-2 0-1 0,2 0 0 15,5 0 1 1,-7-1-1-16,2-1 0 0,0 0-1 0,2-1-17 0,-2-1-27 16,2-1-6-16,5-2-11 0,-5-2-32 0,0-5-13 15,0 1-28-15,-2-2-27 16</inkml:trace>
  <inkml:trace contextRef="#ctx0" brushRef="#br0" timeOffset="9764.94">5112 8088 128 0,'0'0'127'0,"0"0"-30"15,0 0 0-15,6-55-11 16,-4 48-21-16,0 3-16 0,-2 3-7 0,0-1-4 15,2 2-10-15,-2 0-14 0,2 1-12 16,-2 5-2-16,7 4-2 0,-3 2 2 16,2 2 0-16,-2-1 1 0,0 0-1 15,0 2-6-15,3 0-43 0,1-1-24 0,-2-3-39 16,-4-2-89-16</inkml:trace>
  <inkml:trace contextRef="#ctx0" brushRef="#br0" timeOffset="10332.27">6046 7997 386 0,'0'0'86'0,"0"0"-14"0,0 0-7 16,0 0 3-16,0 0-13 0,0 0-21 16,0 0-16-16,0 0-10 15,17-14-5-15,-13 20 2 0,0 2 2 0,-2 2-2 16,0 0-2-16,0 1-1 0,-2 0-2 16,0 0 1-16,0-1-1 0,2 0-9 15,-2-1-27-15,0-2-9 0,2 0-8 16,1-2 0-16,-3-2-19 0,0-1-11 15,2-2 3-15,4-6 3 0,-4-3 38 16,0 0 39-16,2 0 2 0,-2-4 33 16,0 1 22-16,0-2 2 0,0 0-2 0,2 3 5 15,1 2-2-15,-5 0-9 0,2 4-10 16,-2 1-2-16,6 3-5 16,-4 1-4-16,-2-1-17 0,2 1-9 0,0 3-4 15,2 6 0-15,-2 2-1 0,-2 2 1 16,2 2 1-16,0 4-1 0,0-2-1 15,-2 4-43-15,0-2-37 0,0 0-40 16,-6-4-126-16</inkml:trace>
  <inkml:trace contextRef="#ctx0" brushRef="#br0" timeOffset="10694.42">6580 8613 436 0,'0'0'129'0,"0"0"-59"16,0 0-21-16,0 0 23 0,0 0-17 15,0 0-28-15,0 0-5 0,0 0-5 16,2-11-3-16,-2 12-9 0,0 5-5 16,0 2 1-16,0 1 1 0,0 3-2 15,-4-1 0-15,-3 4 0 0,1-2 0 16,-4 2-13-16,-5-2-36 0,1 0-43 0,-3 0-52 15,1-6-156-15</inkml:trace>
  <inkml:trace contextRef="#ctx0" brushRef="#br0" timeOffset="12652.94">7146 8223 419 0,'0'0'87'0,"0"0"-28"0,0 0-4 16,0 0 0-16,0 0-9 0,0 0-12 16,0 0-7-16,0 0-6 0,23-46-8 15,-23 46-7-15,2 2-3 0,4 2-2 16,2 5 0-16,1 2 0 0,-1 3 1 15,0 5 1-15,2 1-1 16,1 5-1-16,-5 2 1 0,0-2-2 0,5 2 1 16,-5-5 2-16,-4 0-3 0,2-3 1 15,0-2 0-15,2-3-1 0,-4-3-5 16,2-2-29-16,-1-4-2 0,-3-2-20 16,0-2-24-16,0-1-38 0,-9-2-59 15</inkml:trace>
  <inkml:trace contextRef="#ctx0" brushRef="#br0" timeOffset="12858.5">6946 8210 476 0,'0'0'81'0,"0"0"-52"0,0 0 5 0,64-31 33 0,-42 23-26 16,1 4-18-16,0-2 4 0,-3 1-4 0,5 0-9 15,-4 1-6-15,6-1-4 0,-2-1-3 16,-1 2 1-16,-1-2-2 0,4-1-25 16,-4 1-44-16,-5-3-33 0,-1 1-84 15</inkml:trace>
  <inkml:trace contextRef="#ctx0" brushRef="#br0" timeOffset="13362.48">7708 8108 225 0,'0'0'347'0,"0"0"-296"0,0 0-21 0,0 0 22 0,0 0-12 0,0 0-23 16,0 0-3-16,50 11 5 0,-48-5-6 16,0 1-5-16,-2-1-2 0,0 1-2 15,-4 2-2-15,-4 1 0 0,-5 3 1 16,-1-2 1-16,-5 0-1 0,-2-2 0 31,1-3-3-31,-1 0-2 0,3-3-5 0,-5-3-5 0,8 0-2 0,-1 0 2 31,5-3 1-31,-5-3-1 0,6 0-2 16,3 3 3-16,-1-2 7 0,4-2 3 0,0 3 1 16,4-2 0-16,0 0-1 0,0-1 1 15,6 1 0-15,0 0 4 0,3 1-2 16,3 3 1-16,4 1-1 0,1 1 1 15,6 0 1-15,4 5 1 0,-5 1 0 16,1 3 0-16,-4 0 0 0,-9 1 1 16,-2 1 0-16,-8 3-3 0,0 2-1 15,-8 3 1-15,-6 6-1 0,-5-6 1 16,-2 3 0-16,1-4-2 0,7-2 2 16,1-4-3-16,6-1 0 0,1-1-1 15,5 0 0-15,0-2-1 0,3 2-1 16,3-2 0-16,2-1-1 0,4-1 3 0,1-2 1 15,5-4 1-15,3 0 1 0,0-2 0 16,4-5 3-16,-9-2-5 0,-1-2-18 16,-7-2-45-16,-6-2-62 0,-2 1-175 15</inkml:trace>
  <inkml:trace contextRef="#ctx0" brushRef="#br0" timeOffset="13772.25">6770 8060 330 0,'0'0'102'0,"0"0"-31"16,0 0 0-16,0 0-3 0,0 0-23 16,0 0-12-16,0 0-6 0,0 0-1 15,0-27-3-15,0 27-9 0,0 0-4 16,0 0-5-16,0 0-4 0,0 3-1 15,2 2-4-15,0 3 0 0,4 0 4 0,0 2 0 16,1 1 1-16,-1-1 0 16,-2 2-1-16,-2-4-7 0,2 1-30 15,0-2-10-15,-4-3-9 0,0-1-6 16,2-3-21-16,-2 0-21 0,0-2-23 16,0-3-57-16</inkml:trace>
  <inkml:trace contextRef="#ctx0" brushRef="#br0" timeOffset="13928.44">6770 8060 113 0,'58'-3'160'0,"-54"-13"-61"0,-2-3-2 0,4 1-7 15,0 1-20-15,1 5-11 0,-3 5-8 16,0 1-4-16,-2 4-7 0,-2 1-14 16,2 1-13-16,-2 0-7 0,2 2-5 15,-2 6-1-15,2 1-1 0,-2 4-1 16,0 3 2-16,2-1 0 0,-2 3 1 16,0-2-1-16,0-1-10 0,2 2-25 15,2-6-28-15,-2-3-35 0,0-2-50 16,3-3-153-16</inkml:trace>
  <inkml:trace contextRef="#ctx0" brushRef="#br0" timeOffset="14322.97">7954 7872 462 0,'0'0'91'0,"0"0"-19"0,0 0-6 16,0 0 9-16,0 0-33 0,0 0-25 15,0 0-13-15,0 0-4 0,-8 4-3 16,8 6 3-16,-2 3 0 0,-2-2 1 16,4 1-1-16,0-1 1 15,-2-1-1-15,2-1 0 0,-2 1-29 0,2-4-31 16,-4 0-19-16,1-2-36 0,-1-2-77 15,2 1-157-15</inkml:trace>
  <inkml:trace contextRef="#ctx0" brushRef="#br0" timeOffset="14496.39">8010 7860 446 0,'0'0'110'16,"0"0"-33"-16,0 0-6 0,0 0 8 0,0 0-31 15,0 0-19-15,0 0-6 0,0 0-9 16,0 0-7-16,46-27-2 0,-46 37-2 15,0 2 0-15,0 3-2 0,0-1 1 16,0 2-1-16,-2 1-1 0,-5 1-4 16,-1 1-30-1,0-1-26-15,-3 3-44 0,-3-5-61 0,-1-1-208 0</inkml:trace>
  <inkml:trace contextRef="#ctx0" brushRef="#br0" timeOffset="14875.52">8498 8445 455 0,'0'0'124'0,"0"0"-52"0,0 0-6 16,0 0 16-16,0 0-28 15,0 0-23-15,0 0-8 0,0 0-4 0,0 0-5 16,12-8-7-1,-12 12-5-15,0 1-2 0,0 3 0 0,0 1 1 0,-4 3-1 16,-2 1 1-16,-4 4-1 0,1 0-2 0,-5 0-15 16,-1-2-13-16,-1-1-22 0,-1-4-33 15,3-2-58-15,-1-2-109 0</inkml:trace>
  <inkml:trace contextRef="#ctx0" brushRef="#br0" timeOffset="15425.91">8980 8057 257 0,'0'0'89'0,"0"0"-19"0,0 0-5 16,0 0 11-16,0 0-14 0,0 0-17 15,0 0-3-15,0 0 2 0,-2-44-7 16,2 44-8-16,0-2-7 0,0 1-6 15,0 1-6-15,0 0-8 0,4 7-2 16,-2 4-2-16,2 2 2 0,0 4 0 16,2 4 3-16,-2 4-1 0,0 0 0 0,3 2-1 15,-1-1 0-15,-2 0 1 16,4 1-2-16,1-4 1 0,-3-1 0 0,-2-2 0 16,0-2 0-16,-2-3-1 0,-2-1-6 15,2-2-23-15,-2-3-30 0,-4-5-23 16,0-1-5-16,-2-2-81 0,-1-1-120 15</inkml:trace>
  <inkml:trace contextRef="#ctx0" brushRef="#br0" timeOffset="15709.26">8796 8045 482 0,'0'0'99'0,"0"0"-39"16,0 0 2-16,0 0 3 0,0 0-29 16,51-23-15-16,-49 19-3 0,-2 3-2 15,2 0-6-15,0 1-5 0,3 0-2 16,3 0-2-16,6 0-1 0,3-1-1 16,6-2 1-16,6-1 0 0,4-2 0 15,4-1 0-15,4-2 1 0,1 1-1 0,-3-1-3 16,-2 2-24-16,-6 1-21 15,-10 4-28-15,-7 0-10 0,-14 2-54 0,-8 1-116 16</inkml:trace>
  <inkml:trace contextRef="#ctx0" brushRef="#br0" timeOffset="17120.09">9333 8048 84 0,'0'0'48'0,"0"0"-4"0,0 0 13 16,0 0 5-16,0 0-16 0,-19-4 0 0,17 4-2 16,2 0 4-16,0 0 1 0,0 0-3 15,0-1-2-15,0 0-10 0,0 0-4 16,0-1-2-16,0 2-5 0,0 0-2 15,2-1-5-15,1-1-4 0,3-2-2 16,4 0-4-16,-2-2 2 0,3 2-1 16,5-2-3-16,-1 2-3 0,1 2 0 15,1 2-1-15,1 0 0 0,-3 0 1 16,-3 3-1-16,3 2 0 0,-9 1 0 16,-2 2 0-16,-2 1-1 0,0 2 1 0,-2 0 0 15,-8 3 0-15,0 1 1 0,-5-2-1 16,-3 3-5-16,-1-3-6 0,1-2-1 15,-1 1-4-15,3-4 3 0,1 1 4 16,3-2 5-16,0-1 0 0,5-3 2 16,-1 0 2-16,4 0 0 15,0-2 0-15,2 2-1 0,0-2 1 0,0-1 0 16,0 1-1-16,0 0-1 0,6 1 2 0,0-1 1 16,5 2 11-1,3 2 6-15,1-1 1 0,7 3-2 0,-3 1-5 0,2 1-1 16,-1 0 1-16,-7 2-4 15,-1 1 0-15,-4 1-5 0,-5 0 0 0,-1-2-1 16,-2 1-1-16,-7-2 1 0,-1 2-1 16,-4-2 1-16,-5 1-2 0,-1-3-22 15,-5-3-19-15,2-2-29 0,-8-3-26 16,2 0-127-16</inkml:trace>
  <inkml:trace contextRef="#ctx0" brushRef="#br0" timeOffset="17652.5">8357 7896 380 0,'0'0'95'0,"0"0"-33"16,0 0 11-16,0 0-13 0,0 0-16 0,0 0-9 15,0 0-2-15,5-16-8 0,-5 16-9 0,0 0-9 16,2 0-4-16,0 4-3 0,0 0-2 15,0 1 0-15,2 4 1 16,0 1 1-16,0 3 1 0,0-2 1 0,-2-1-1 16,3 0 0-16,-1 1 1 0,0-3-1 15,-2-1-1-15,0 0-17 0,2-1-33 16,-4-4-8-16,2 1-6 0,-2-3-19 0,0 0-38 16,0 0-36-16,4-4-21 15</inkml:trace>
  <inkml:trace contextRef="#ctx0" brushRef="#br0" timeOffset="17824.8">8434 7949 190 0,'0'0'108'0,"0"0"-36"0,0 0 6 0,18-61 14 0,-13 50-19 16,-1 4-16-16,0 2-1 0,-2 3-4 16,0 1-10-16,-2 0-12 0,2 1-11 15,0 0-8-15,2 1-8 0,-4 4-1 16,4 1 0 0,-2 3 0-16,1 2 0 0,-3-2 1 0,0 1-3 0,0-1 1 15,0 1 0-15,0 1-1 0,0-3-10 16,0 1-32-16,0 0-37 0,-5-3-36 15,-3-2-86-15</inkml:trace>
  <inkml:trace contextRef="#ctx0" brushRef="#br0" timeOffset="18283.75">9587 7772 97 0,'0'0'362'0,"0"0"-279"0,0 0-19 0,0 0-6 16,0 0-12-1,0 0-23-15,0 0-14 0,0 0-1 0,4-1-1 0,-1 4-2 16,1 1 2-16,-2 1-3 16,-2 3-2-16,2 1 0 0,-2 2-1 0,0 2-1 15,0-1 0-15,0 2 3 0,0 0-3 32,0-4-16-32,0-1-21 0,0-2-13 15,4-4-8-15,-2-1-27 0,0-2-28 16,-2-2-71-16</inkml:trace>
  <inkml:trace contextRef="#ctx0" brushRef="#br0" timeOffset="18479.12">9660 7792 384 0,'0'0'108'15,"0"0"-19"-15,0 0-12 0,0 0-11 16,0 0-16-16,0 0-11 0,0 0-6 16,0 0-13-16,0 0-9 0,45-28-2 15,-43 32-3-15,0 3-1 0,-2 1-2 16,0 2-1-16,0 3 0 0,0-1-2 15,0 1 1-15,-4 1-1 0,-2 0-4 0,0-2-25 16,0 2-20-16,-5-3-32 0,1-3-39 16,0-1-116-16</inkml:trace>
  <inkml:trace contextRef="#ctx0" brushRef="#br0" timeOffset="19386.57">10001 7811 49 0,'0'0'45'16,"0"0"-23"0,0 0-1-16,0 0 10 0,0 0-10 0,0 0 5 0,0 0 12 15,-29 0 2-15,27 0-6 0,-2 0 3 16,2 0-3-16,-5 0-3 0,3 0-4 16,2 0-5-16,0 0 5 0,0 0 1 15,2-1 1-15,-2-1 0 0,2 1-3 16,0 0-1-16,0 0-1 0,0 1 3 15,0-1 3-15,0 1 0 0,0 0-4 0,4 0-5 16,0 0-5-16,0 0-4 16,5 0-1-16,-1-1 3 0,2 1-1 15,3 3-1-15,-1 4-1 0,2 1-3 16,1 4 0-16,8 1 0 0,-9 3-2 0,7 3-3 16,-3 0-1-16,1 3 1 15,-2 2-2-15,-1 2 0 0,-3 2-1 0,-3 3 0 16,-2 0 1-16,-4 2 0 15,-4 0-1-15,-4 0 0 0,0 2 1 16,-6-1 0-16,-1 1-1 0,3-4 3 0,0 1-3 16,2-7-2-16,-1 0-11 0,1-3-16 15,4-5 4-15,-2 1-34 0,-4-7-60 16,-5-6-63-16,1-2-217 16</inkml:trace>
  <inkml:trace contextRef="#ctx0" brushRef="#br0" timeOffset="32857.11">15365 2464 9 0,'0'0'147'0,"0"0"-120"0,0 0 14 16,0 0 21-16,0 0-7 15,0 0-8-15,0 0-11 0,0 0 7 0,-15-27 1 0,15 27-8 16,-4 0-3-16,4 0-12 0,-2 0-5 16,2 4-6-16,-2 0-5 15,0 2 4-15,0-3 3 0,2 1 1 0,0-1-3 16,0-1-2-16,0 1 1 0,2-1-4 16,4 3 1-16,5-4 3 0,-1 2 4 15,7 0 1-15,1-3 1 0,9 1 0 0,2-1-4 16,2 0 0-16,2 0 0 15,2-3-3-15,2 2-3 0,-4-2 1 16,-4 0-1-16,-4 3-2 0,-6-3-2 16,-5 3 1-16,-5 0 1 0,-5 0-1 0,-4 0 0 15,0-2 0-15,0 2 3 0,0 0-2 16,0 0 0-16,0 0-1 0,0 0 1 16,-2 0-1-16,-3 0-2 0,-1 0 0 15,-8 0 0-15,6 1 0 0,-3 0 1 16,3-1-1-16,2 2-1 0,4-1-1 15,0 2-19-15,0 0-6 0,2 1-15 16,0 2-3-16,0 2-6 0,0 2-21 16,-5-5-60-16,1 1-77 15</inkml:trace>
  <inkml:trace contextRef="#ctx0" brushRef="#br0" timeOffset="38418.99">3105 9330 4 0,'0'0'141'0,"0"0"-96"16,0 0 2-16,0 0-3 0,0 0-6 16,0 0-8-16,0 0-4 0,0 0-2 0,-21-25-6 15,13 22 2-15,2 1 6 0,2 0 1 16,-1-1-6-16,1 0-1 0,0 0 4 15,4 0 0-15,-2 2-4 0,-2-4-1 16,4 0-2-16,0-2-3 0,0 0-3 16,6 0 0-16,0-3-1 0,1-2-1 0,-3 1 1 15,2 0 2-15,6-1-1 16,-3 2 2-16,-3 0-4 0,8 2 0 16,-3 1-3-16,-5 2 0 0,6 3-1 15,3 0-2-15,-5 2-2 0,4 0-1 0,-1 4 0 16,1 3 0-16,5 4 0 0,-5 1-1 15,3 3 1-15,-5 1 0 0,5 4-1 16,-9 4 1-16,0 1 0 16,1 0 0-16,-7 1 0 0,0-1 0 0,0-1 0 15,-2-1 1-15,0-4 1 16,0-3-1-16,0-2-1 0,0-2 2 0,-4-2-2 0,4-3 0 16,0-1 0-16,-2-1 0 15,2-1 0-15,-4-2 1 0,4-2 0 0,0 0 1 16,-5 0 0-16,5-5 3 0,-4 2 0 15,0-3-3-15,-2-2 1 0,2-1-2 16,-7-4 1-16,5-3-1 0,0-2 0 16,2-2 0-16,2 0-1 0,0 0 1 15,2 2-1-15,0 2 1 0,0 2-1 16,2 4 0-16,0-2 0 0,2 4 1 16,-2 1-1-16,4 0-1 0,9-1 0 15,-7 3 0-15,2-1 0 0,7 2 0 0,-5 0 0 16,7 2-3-16,-5 2 2 15,9 0 2-15,-8 7-2 0,3 0 2 16,-3 7-2-16,1 3 1 0,-8 3 1 0,1 3 0 16,1 1-2-16,-4 0 2 0,-4 0 2 15,0-2-2-15,-2-1 0 0,3 0 1 16,-3-5-1-16,0 1-1 0,0-7 1 16,0-2 0-16,0-4 0 0,0-2 0 15,0-1 1-15,0-1 0 16,0 0 0-16,0 0 1 0,-3-1 2 0,1-1 1 15,-4-5-2-15,-2-2-1 0,2-2-1 16,-1-6 0-16,5-1 0 0,-2-6 0 16,0-3 0-16,4 1-1 0,2-2 0 0,0 4 0 15,4 4-1-15,1 3 0 16,3 5 0-16,0 2 0 0,-3 1 1 0,3 3-1 16,2 2 0-16,-1 2-1 0,5 1 1 15,-1 1 0-15,-1 2 0 0,3 2 1 16,-5 3 0-16,9 2 0 15,-9 3 1-15,3 0-1 0,-5 2 0 0,0-1 0 16,5 0 1-16,-9 2-1 0,-2-1 0 16,2 0-1-16,-2 2 1 0,1 0 0 0,-5 0 0 15,0 0 0 1,0-2 0-16,0-1-1 0,2-2-14 0,-2-2-21 0,4 0-16 16,0-6 0-16,2 1-21 15,6-2-37-15,3-2-19 0,-9 0-115 0</inkml:trace>
  <inkml:trace contextRef="#ctx0" brushRef="#br0" timeOffset="38848.99">3913 9404 459 0,'0'0'77'0,"0"0"-30"16,0 0 8-16,10-55-3 0,-10 49-15 15,0 0-14-15,2 2-2 0,-2 2 1 16,0 1-8-16,0 1-4 0,-2-2-4 15,0 1 0-15,-2 1-3 0,0 0-2 16,-2 0-1-16,-2 1-1 0,1 4-2 16,1 4 0-16,-2 1 3 0,-4 2-1 15,7 2 1-15,1 1 0 0,2 0 0 16,-2 2 0-16,2-1-2 0,2 0 2 16,0-2 0-16,2 0-1 0,4-1-1 0,0-3 1 15,1 3-1 1,9-1-1-16,-5-2 0 0,5 1 3 0,-4-5-2 15,3-2 0-15,1-3 1 16,-3-1 1-16,3-5 1 16,-5-4 1-16,3-2 0 0,-3-3 1 0,-3-3-1 0,-4 0 1 0,-2-6-1 15,-2-2 2-15,-2-3-1 0,-4-4-1 16,-7 0-1-16,-3-1-1 0,1 7 0 16,-5 3 0-16,1 5-1 0,0 5 0 15,5 3-2-15,0 4 2 0,5 3-15 16,1 3-10-16,-2 2-15 0,3 7-5 0,1 3-15 15,0 6-34-15,0 2-35 0,-2 0-68 32</inkml:trace>
  <inkml:trace contextRef="#ctx0" brushRef="#br0" timeOffset="39264.37">4089 9359 357 0,'0'0'67'0,"0"0"0"0,0 0-12 16,0 0 2-16,35-55-21 0,-29 46-6 15,2 3 7-15,-1 0-3 0,-1 1 1 16,-4 0-7-16,0 3-6 0,-2 1-6 16,2 0-5-16,0 1-3 0,0 1-4 15,0 3-4-15,2 4 0 0,7 2-1 16,-1 3 0-16,-4 1 1 0,0 5 1 15,7 0-1-15,-5 1 2 0,0-1-2 16,5 3 0-16,-1-2 0 0,-4 0 1 16,3-3-1-16,-1 0 0 0,-2-2-1 15,1-1 0-15,1-2 1 0,-2-6 0 0,-6-3 0 16,2-1 0-16,-4-1 0 0,2-1 1 16,-2 0 1-16,3-7 1 0,1-3 1 15,2-5-1-15,-2-4 0 0,2-4-2 16,-2-5 1-16,0-3 0 0,1-4 4 15,-1 0 1-15,2-1-6 0,-2 2-1 16,0 9 0-16,0 5 0 0,-4 8 0 16,0 7 0-16,0 2 0 0,0 3 0 15,0 0 0-15,0 0-17 0,0 6-23 16,2 6-35-16,0 6-18 0,3 3-19 0,-5 3-67 16</inkml:trace>
  <inkml:trace contextRef="#ctx0" brushRef="#br0" timeOffset="39508.53">4498 9363 525 0,'0'0'52'0,"0"0"-7"16,0 0 3-16,19-50 21 0,-15 45-30 16,0-1-17-16,0 2-3 0,-2 3 0 15,0 1-7-15,2 0-4 0,0 3-6 0,1 2 0 16,-1 5-1-16,-4 1 0 0,2 3 0 15,-2 2 1-15,2-1 0 0,0 2-1 16,0-3 0-16,-2 1 0 0,0-3 0 16,4-1 0-16,-2-1-1 0,0-4-24 15,-2-1-26-15,0-1-24 16,-2-2-11-16,-2-2-39 0,-2 0-57 0</inkml:trace>
  <inkml:trace contextRef="#ctx0" brushRef="#br0" timeOffset="39666.41">4451 9147 297 0,'0'0'183'0,"0"0"-128"0,0 0-18 15,0 0 3-15,0 0-16 0,0 0-18 16,0 0-3-16,0 0-3 0,0 0 0 16,37-39-1-16,-31 50 0 0,6-1-6 15,-5 4-100-15,-3-3-100 0</inkml:trace>
  <inkml:trace contextRef="#ctx0" brushRef="#br0" timeOffset="40202.35">4721 9298 364 0,'0'0'32'0,"0"0"-22"0,0 0 1 0,0 0 19 16,0 0-21-16,0 0-9 15,0 0 2-15,-58-8-2 16,50 10 1-16,2-2 2 0,-4 0 1 0,1 0-1 16,7-4 8-16,0 2 40 0,2-2-4 15,0 1-6-15,0-2-13 16,4-1-8-16,7-1 1 0,-3-1 5 0,0 1 0 0,5 1-4 16,-1-1-2-16,-4 4-7 15,9 0-4-15,-5 3-3 0,5 3-4 0,-3 3-1 16,-1 4-1-16,5 2 1 0,-5 2-1 15,-1 6 0-15,-2 0-1 0,-5 4 0 16,-3 3 0-16,-2-1 1 0,0 1 0 16,0-3-9-16,0-5-4 0,-2-3 8 0,-1-5 0 31,1-3 3-31,2-4 2 0,-2-2 1 16,2-1 0-16,0-1-1 0,-2 0 2 15,-2 0 0-15,0-2 2 0,-4-2 1 0,2-3-5 16,1-3 0-16,3-2 1 0,-2-5 0 0,0-3 1 0,2-4 0 15,0-3-1 1,2 0 2-16,0 0 3 0,2 4 2 0,4 5-1 0,-2 6 1 16,0 5 3-16,1 4-10 0,1 2 0 15,6 1-1-15,1 0 0 0,1 7-2 16,-2 5 1-16,1 3 0 0,5 4 0 16,-7 1 1-16,1 4-1 0,-4-1 1 15,-1 0-1-15,-1 0-13 16,4-3-25-16,-2-2-8 0,-1-6-9 0,1 2-2 0,4-3-32 15,-1-3-32-15,-1-2-74 0</inkml:trace>
  <inkml:trace contextRef="#ctx0" brushRef="#br0" timeOffset="40665.78">5279 9371 439 0,'0'0'74'15,"0"0"1"-15,0 0-9 0,0 0 4 16,0 0-16-16,0 0-14 0,0 0-18 15,0 0-10-15,13-45-6 0,-13 46-6 16,0 6-2-16,0-1-1 0,-2 3 0 16,-2-1 3-16,-1 3 0 0,1-2 1 0,-4-2 0 15,0-1 0 1,2 0 1-16,-3-3-2 0,-3 1 1 0,-3-2-1 0,-1 0-1 16,-5-2-10-16,5 0-2 0,-5-5 0 15,2-1-2-15,7-2 5 0,-2-2 7 16,-1-1 2-16,5 0-1 0,-5-2 1 15,7 0 1-15,2-2-1 0,2-1 1 16,0 0 0-16,4 1 0 0,0 3 1 16,0 1 0-16,4 4 1 0,2 1 3 0,0 1 0 15,0 0-1-15,9 3-3 0,-3 0 4 16,5 2 3-16,1 3 0 16,5 5-2-16,2 2 0 0,-7 2-2 0,5 2-3 15,-2 4 4-15,-5 2-3 0,-5 6 0 16,3 4 0-1,-8 3-1-15,-4 4 1 16,-2-1 0-16,0-1-1 0,0-3-1 16,-2-1 0-16,2-3 0 0,-4-4 1 15,2 0-1-15,-2-1 1 0,2-2-1 16,0-1 0-16,-4-4-15 0,4-1-12 16,-2-3-8-16,1-2-17 0,-1-3-24 15,-4-2-33-15,-2-5-57 0</inkml:trace>
  <inkml:trace contextRef="#ctx0" brushRef="#br0" timeOffset="41163.51">6160 9245 384 0,'0'0'47'16,"0"0"13"-16,0 0 10 0,0 0 2 15,0 0-21-15,0 0-5 0,0 0-6 16,0 0-4-16,-6-41-19 0,6 45-12 16,4 4-5-16,0 4-3 0,0 2 3 0,0 4 1 15,3 3 0-15,-1 1 1 16,-4 4-1-16,0 0 0 0,4 0-1 15,-4 0 1-15,2-4 1 0,-2-1-1 16,0-3-1-16,0-5-1 0,3-1 1 16,-3-6 0-16,-2-1 1 0,2-3-1 0,-2-1 0 15,0 1 1-15,0-2 0 16,0 0 0-16,-2-3 2 0,-7-5 3 0,1-3-4 16,-4-4-2-16,-1-3 0 0,-7-4 0 15,-1-4 1-15,-4-6 0 0,-2-4-1 16,0-5 0-16,-4-1 0 0,9 0 0 15,1 3 0-15,5 3-2 16,5 4-2-16,5 5 4 0,4 2 0 0,2 6 1 16,0 3 0-16,6 4-1 0,0 1 0 0,5 2-1 15,3 2 0-15,5 2-1 0,1 3 0 16,1 1-2-16,2 7-15 0,-5 9-19 16,-1 5-18-16,-7 6-28 0,-4 6-58 15,-6-3-77-15</inkml:trace>
  <inkml:trace contextRef="#ctx0" brushRef="#br0" timeOffset="41583.56">5974 9306 410 0,'0'0'95'0,"0"0"-28"16,0 0-25-16,0 0 9 0,0 0-12 0,0 0-15 16,-14-54-6-16,14 45 1 0,0 1-4 15,4 1 1-15,4-2-3 0,2 1-3 16,5 3-1-16,3 0-1 0,5 0 2 15,6 3 2-15,0 2-1 0,6 0-2 16,2 5-6-16,-2 3-1 0,3 1-1 16,-3 4 0-16,-4 2 0 0,-2 2 0 15,-7-1 0-15,-5 1 0 16,0 3-1-16,-7-2-1 0,-6 0 1 0,0-3 0 16,-4 0 1-16,0-2-1 0,0-1-2 15,0-3-1-15,-4-1-1 0,0-2 2 0,2-2-8 16,0-1 9-16,-2-3 1 0,2 0 1 15,-5 0 1-15,3-4 2 0,-4-2-1 16,2-1 0-16,-3-3-1 0,-1-5-1 16,2-2 1-16,2-3 0 0,-3-3-1 15,1-3 2-15,6-3 0 16,2-2 0-16,2 0-2 0,8 1-1 0,1 5 0 16,-1 6 0-16,0 5-1 0,3 3 1 15,1 3-2-15,9 2 0 0,2 4 0 0,0 2 0 16,-1 3-32-16,1 6-38 15,2 1-51-15,-4 0-70 16,-9 0-145-16</inkml:trace>
  <inkml:trace contextRef="#ctx0" brushRef="#br0" timeOffset="41958.18">6722 9204 553 0,'0'0'61'0,"0"0"-28"16,0 0-2-16,0 0 26 0,13-53-12 15,-13 49-16-15,0 0-8 0,0 0-3 16,-2 0-5-16,-3 2-7 0,-1 1-4 16,-2 2-2-16,0-1-4 0,-1 3 2 0,-7 6-1 15,8 3 1-15,-3 1 2 0,3 2 0 16,0 3 0-16,0 1 0 0,3 3 0 16,-3-2 0-16,4-1-3 0,4-3-5 15,0 0 0-15,0-2 5 0,4 0 1 16,4 0-2-16,1 0 0 0,3-3 1 15,0 0 1-15,1-7 1 0,3-1 1 16,1-3 1-16,2-4 0 0,-3-4 2 16,3-4-1-16,-7-2 0 0,-2-1 1 15,-5-3 0-15,-3 0 2 16,-2-5 2-16,-5-2 0 0,-5-2-5 0,2 1-2 16,-2 2 0-16,-5 5 0 0,3 5-2 0,1 4-8 15,1 4-15 1,2 5-17-16,2 1-12 0,-5 7 7 0,1 6-14 0,2 2-38 15,-3 0-46-15,-1 0-120 0</inkml:trace>
  <inkml:trace contextRef="#ctx0" brushRef="#br0" timeOffset="42598.5">6739 9247 341 0,'0'0'115'15,"0"0"-15"-15,0 0-34 0,51-48-6 0,-38 37-6 0,3-1-11 0,-1 4-12 16,4 1-10-16,-7 3-10 0,0 4-3 15,-1 0-4 1,-1 0 0-16,-4 3-3 0,2 6 1 0,3 1-2 0,-3 3 0 16,0 3 0-16,-1 5-1 0,-1 1 0 15,-4 3 1-15,0 0 1 0,-2-2-1 16,0-1 0 0,4-6 0-16,-2-3 1 0,-2-4-1 0,2-3-2 0,-2-3 2 0,0 0 0 31,0-3 0-31,0 0-1 15,-2 0 2-15,-2 0-1 0,0-2 3 0,-4-1-3 16,8-4 0-16,-7-2 0 0,5-1 1 16,-2-5-1-16,2 2 0 0,0-6 0 15,0 0 0-15,2-1 0 0,0-2 0 16,4 0 0-16,2 2 0 0,3 3 0 16,1 4 0-16,2 0-1 0,-1 4 0 15,7 3 0-15,-1 3-3 0,1 3 2 16,1 6 1-16,0 4-2 0,-5 5 2 15,-2 1 0-15,-7 2 1 0,-1 2-1 16,-4 2 0-16,0 3 0 0,-2-3 0 16,-3 1 0-16,3-5-16 0,2-4 0 0,0-3 9 15,0-3 5-15,0 0 3 0,0-4-1 16,0-2 1-16,0-2 0 0,0 0 0 16,0 0 3-16,-2-4 3 0,-4-4 4 15,2 1-7-15,-2-2-2 0,0-1 0 16,1-1 0-16,1-3 0 0,2-2 2 15,0-3 3-15,2-3 3 0,0-2 0 16,4-3-1-16,5 2-1 0,3 3-2 0,0 4 2 16,-1 7 0-16,1 3 0 15,-2 5-6-15,3 3 3 0,-1 1 1 16,5 6-3-16,1 4-2 0,-3 3 1 0,-1 4 0 16,-1 0 3-16,-1 4 0 0,3 0 0 15,-11 3 0-15,0 2-1 0,-2 1 0 16,-2 2-2-16,0 0 1 0,-4 0-2 15,2-2 1-15,0-2-1 0,-2-1-29 16,4-2-35-16,2-6-68 0,0-6-79 16</inkml:trace>
  <inkml:trace contextRef="#ctx0" brushRef="#br0" timeOffset="45587.41">8134 9188 224 0,'0'0'21'0,"0"0"-9"0,0 0-7 0,0 0 10 16,0 0-10-16,0 0-5 0,-54-28-4 16,40 28 3-16,4 0-5 0,-3 0-44 15,1 0 38-15,3 0 12 0,-1 0 0 16,2 0 2-16,2-2-2 15,2 2 4-15,1-1-4 0,3 1-1 0,0 0-62 16,0 1-69-16</inkml:trace>
  <inkml:trace contextRef="#ctx0" brushRef="#br0" timeOffset="45887.65">7994 9160 63 0,'0'0'84'0,"0"0"-26"0,0 0 2 0,0 0-5 16,0 0-1-16,0 0-3 0,2-52-5 16,-2 45 0-16,0 0-9 0,2 1-4 15,-2 0-3-15,2-1-7 0,2 1-5 16,-2 1 5-16,-2-4-2 0,6 3 1 15,-4 0 0-15,2-1-2 0,-2 2 0 16,0-1-5-16,1 2-2 0,-3 0 1 0,2 1-1 16,-2 2 2-16,0-1-2 15,2 2-3-15,-2-1-3 0,0 1-5 0,0 2-2 16,0 5-1-16,2 9-2 0,2 4 2 16,0 6 1-16,0 1 1 15,0 2 1-15,0 4-2 16,-1 1 1-16,-1 2 0 0,2 2 0 0,-2-1 1 0,2-3-2 15,0-1 0-15,2-4 0 16,-2-2 1-16,3-3-1 0,-3-4 0 0,0-2-1 16,-2-8 1-16,0-3 0 0,-2-2-22 15,0-4-9-15,0-1-10 0,0 0-19 0,-4-7 11 16,-6-5-22 0,-5-3-84-16,1-2-136 0</inkml:trace>
  <inkml:trace contextRef="#ctx0" brushRef="#br0" timeOffset="46233.38">7834 9120 335 0,'0'0'81'0,"0"0"-28"0,0 0 7 16,0 0 5-16,0 0-23 15,0 0-11-15,0 0 2 0,0 0-1 0,0 0-7 16,0-9-5-16,0 9-4 15,0 0-2-15,0 0-4 0,5 0-2 0,-3-2-4 16,12-3-1 0,1 1-1-16,9-4 1 0,7-2 1 0,11-1 1 0,9-3 2 15,3 1-2-15,8-2-5 0,-2 1 1 16,-2 4 0-16,-15 1 0 16,-10 6 0-16,-12 0-1 0,-13 3 1 0,-6 0-1 15,1 0 0-15,-3 0-2 0,0 0-18 16,0 3-8-16,-5 0-19 0,1 1 4 15,-4 3-3-15,4-1-4 0,0 0-15 16,0 1-18-16,-1-2-31 0,-1-1-80 16</inkml:trace>
  <inkml:trace contextRef="#ctx0" brushRef="#br0" timeOffset="46613.85">8523 9065 382 0,'0'0'43'16,"0"0"-3"-16,0 0 17 16,0 0-11-16,0 0-13 0,0 0 1 0,0 0 15 0,0 0 2 15,0 0-17-15,31-46-8 0,-33 42-1 16,0 2-2-16,2 0 1 0,-2 0-2 15,2 0-3-15,0 0-3 0,0 2-3 16,0 0-5-16,0 0-4 0,0 0-4 16,0 6-1-16,0 4-1 0,0 6 1 31,2 5 1-31,0 4 0 0,-2 3 0 16,2 3 0-16,0 1 1 0,0 2-1 15,0 2 0-15,2 3 1 0,-4-1-1 16,2-2 1-16,2-4 0 0,0-7 0 15,-2-3-1-15,5-5 0 0,-5-6 0 0,-2 0-3 16,2-4 1-16,-2-2-24 0,0 0-9 16,0-5-19-16,-2 0-27 0,0-6-4 15,-7-5-54-15,-1 0-174 0</inkml:trace>
  <inkml:trace contextRef="#ctx0" brushRef="#br0" timeOffset="47037.24">9345 8933 330 0,'0'0'66'0,"0"0"-5"0,0 0 17 16,0 0-15-16,0 0-15 0,0 0-8 15,0 0 1-15,0 0-5 0,-2-12-7 16,2 12-15-16,0 0-8 0,0 3-6 15,0 6 0-15,0 5 0 0,2 4 2 16,-2 4 3-16,5 1-2 0,-3 4 0 16,0 0-2-16,4 3 1 0,-4 1-2 0,4-2 0 15,2-1 1-15,-1 0-1 16,1-3 0-16,0-5-7 0,-4-2-55 16,0-5-14-16,-1-2-13 0,-3-3-53 15,-7-4-110-15</inkml:trace>
  <inkml:trace contextRef="#ctx0" brushRef="#br0" timeOffset="47463.48">9254 9213 384 0,'0'0'78'0,"0"0"-9"0,0 0-8 0,0 0-7 16,0 0-22-16,0 0-10 0,3-55 4 16,1 51-4-16,2 1-2 15,0-2-2-15,2 1 0 0,5-4-1 0,3 2-2 16,7 1-2-16,2-3-2 0,2 2-3 15,4 1-3-15,-2 4-2 0,-2 1-2 16,-5 0 0-16,-5 0-1 0,-5 0 1 16,-1 4-1-16,-5 2 0 0,-2 0-1 15,-2 4 0-15,0 3-1 0,-2 2 1 16,0 2 0-16,-2 0 1 0,0 0 1 16,2 2 1-16,0-2-2 0,0 3 0 0,2-5 0 15,4 0 1-15,2 1-1 16,1-4 0-16,-1 2 1 0,2-4-1 0,1-2-1 15,-3-2 1-15,0-4 1 16,5-1-1-16,-1-1 1 0,-2-3 0 16,1-3 0-16,3-2 2 0,-4-3-2 15,-1-3 0-15,-1 0 1 0,-2-1 1 0,-4-7 4 16,-2-3 6-16,0-2-5 0,-10-3-3 16,-2 2-3-16,-3 3 0 0,-6 3-2 15,1 5 0-15,-3 2 0 0,0 5-4 16,3 3-13-16,-1 6-12 0,4 1-8 15,1 6-26-15,3 4-21 0,-1 2-4 16,-1 0-70-16,3-1-124 0</inkml:trace>
  <inkml:trace contextRef="#ctx0" brushRef="#br0" timeOffset="47825.28">10170 8929 292 0,'0'0'146'0,"0"0"-73"0,0 0 1 16,0 0 2-16,0 0-2 0,0 0-17 15,0 0-16-15,0 0-11 0,0-35-9 16,0 35-10-16,0 2-9 0,0 6-2 16,6 2 0-16,1 4 1 0,-3 4 0 15,-2 5 0-15,2 5 1 0,-2 1 0 16,0 3-1-16,2 2 0 16,-2-2-1-16,2 2 2 0,3-2-2 0,-1-4 0 15,2-2 0-15,-2-5 0 16,-4-4-26-16,5-5-17 0,-3-4-24 15,-4-5-29-15,0-3-27 0,-2-2-85 16</inkml:trace>
  <inkml:trace contextRef="#ctx0" brushRef="#br0" timeOffset="48029.58">10023 8945 442 0,'0'0'145'16,"0"0"-90"-16,0 0-23 0,0 0 24 0,0 0-14 15,0 0-16-15,42-51-4 16,-36 47-2-16,4 3-2 0,5 0-7 16,-3-1-4-16,9-1-2 0,2 2-1 0,4-2-2 15,1-1-1 1,1-1 0-16,2 1-1 0,-2 1 0 0,4 0-30 0,-2 3-73 16,-12-5-71-16,-5 0-218 0</inkml:trace>
  <inkml:trace contextRef="#ctx0" brushRef="#br0" timeOffset="48503.21">10774 8949 573 0,'0'0'64'0,"0"0"-7"16,0 0-15-16,0 0 24 0,0 0-27 0,0 0-21 15,0 0-9-15,0 0-4 0,0 0 0 16,8 2-3-16,-10 0-2 0,-2 2-1 15,-2 1-1-15,-1 1 2 0,-5 2 1 16,-4 1-1-16,-1-2 2 0,3-3 3 16,1-1-5-16,-5-3 2 0,3 0 2 15,-6 0-4-15,9-3 0 0,-5-1-4 16,7-3 2-16,-2 1 1 0,1 0 1 16,3-2-2-16,2 1 1 0,2-1 1 15,0-2-1-15,2 3-1 16,2-5 0-16,0 1 0 0,2 0-1 0,6 4 1 0,-2 4 2 15,4-3 0-15,5 4-2 0,-1 0 0 16,7 2 1-16,0-1-2 0,1 4 0 16,3 4 3-16,-4 2-3 0,-5 1 3 15,-7 2 0-15,-5 2 1 0,-4 7-1 16,-8 5 0-16,-11 1 2 16,-2 3-2-16,-3-4 0 0,3-4 0 15,2-3 2-15,1-1-1 0,3-2 0 0,1-1 2 16,10-4-3-16,-1-2 3 0,5-3-2 0,0 0 4 15,0-2-1-15,5 0-3 16,5 0 1-16,-2-1-2 0,11-2 2 16,8-1 2-16,8-2 0 0,10-4-3 0,9 1-1 31,8-4-1-31,8-3-53 16,-1-8-128-16</inkml:trace>
  <inkml:trace contextRef="#ctx0" brushRef="#br0" timeOffset="73418.86">15154 5129 86 0,'0'0'46'0,"0"0"-11"0,0 0 13 16,-52 6 19-16,46-6-22 0,0 0-6 15,2-1-8-15,-2-2-3 16,6 0 2-16,-2 3 2 0,2-3 0 0,0 3-3 0,0 0 2 16,0 0 4-16,0-2-5 0,0 2 0 15,0 0-5-15,0-1-4 0,0 1-7 16,0 0-5-16,2 0-5 0,0 0 0 16,2 1 4-16,2 1 5 0,0 0-1 15,-2-1 1-15,7-1-2 0,3 3 0 16,-1-3 0-1,11 1-3-15,-3-1 0 0,0 0 0 0,4 0-1 0,-3 0-5 16,-5 3 2-16,-1-2-4 0,-5 0 2 16,-5 0-2-16,-2-1 1 0,-2 1-1 15,0-1 2-15,-2 0-2 0,0 1 1 0,0-1-1 16,0 0 2-16,0 0-2 0,0 0 0 16,0 0-1-16,0 0-23 0,0 0-20 15,-2 0-19-15,-4 1-8 0,0-1-39 16,-5 0-114-16</inkml:trace>
  <inkml:trace contextRef="#ctx0" brushRef="#br0" timeOffset="74428.93">15429 4391 84 0,'0'0'55'0,"0"0"-33"15,0 0 10-15,0 0 28 0,0 0-18 16,0 0-9-16,0 0 6 0,-37 7 2 16,33-6 0-16,0-1-2 0,-3 0-3 15,5 0-7-15,2 0-5 0,-2 0-2 16,2 0-2-16,0 0-3 0,-2 1-3 15,2-1-3-15,0 2-2 0,0-2-3 16,0 1-1-16,2 2-2 0,2-2 4 16,3 1 5-16,-3 0 6 0,0-1-4 15,2 1 1-15,0-1 0 0,2-1 2 16,9 0 0-16,-9 0 0 0,13 0 0 16,-9-3-4-16,7 0-3 0,-7 0-5 0,3-3 0 15,-5 5-1-15,-4-3-2 0,-2 2 0 16,1 2 0-16,-3 0-2 0,0 0 0 15,2 0 1-15,-4 0-1 16,0 0 0-16,0-1 1 0,0 0-1 0,0 1 0 16,0-1 0-16,2 1-1 0,0 0 1 15,0 0-1-15,0 0 1 0,-2 0 0 16,0 1-1-16,0 0 0 0,0-1-5 0,0 2-18 16,0-1-7-16,0 3-12 15,0 0 0-15,0 2-3 0,0 1-11 0,-4 1-22 16,-6 0-32-16,1-2-66 0</inkml:trace>
  <inkml:trace contextRef="#ctx0" brushRef="#br0" timeOffset="92541.12">746 7633 203 0,'0'0'36'16,"0"0"5"-16,0 0 3 0,0 0 14 0,0 0-10 15,0 0-2-15,0 0-24 16,0 0-4-16,0 0 45 0,-43-11-22 16,39 8-18-16,2 1 4 0,2 2-4 0,0 0 0 15,0 0-13-15,0 0-5 0,0 0-3 16,0 1-2-16,0-1-1 0,0 1 1 16,0-1 0-16,0 1 0 0,6 1 0 15,2-2-2-15,0 3 2 0,11 0 5 16,2-2 3-16,8 2 21 0,0-2-17 15,4 2-6-15,0-2-3 0,-2 2-1 16,-2-1-1-16,-11-2 0 0,1 2 0 16,-11 0-1-16,0-1 1 0,-1 2 0 15,-7-1-1-15,0-1 1 0,0-1 1 16,0 0 0-16,0 0 1 0,-7 0 1 0,-3 0 1 16,0-3 6-16,-19-1-9 0,0 2-2 15,-6 2-1-15,0 0 1 0,1 3-1 16,8 2 1-16,11-3-1 0,5 0 1 15,8-2 0-15,0 1-2 0,0-1 0 16,2 1 1-16,0-1 1 0,0 0 0 0,0 1 0 16,0-1-1-16,2 2 1 15,8 1-3-15,0-1 1 0,1 1 2 0,7-1 0 16,-1 0 0-16,3 3 0 16,-3-1 0-16,2 5 0 0,-5 3-1 15,5 2-50-15,-9 2-77 0,2-2-128 0</inkml:trace>
  <inkml:trace contextRef="#ctx0" brushRef="#br0" timeOffset="96299.25">2032 10752 306 0,'0'0'73'0,"0"0"-19"0,0 0 8 15,0 0-46-15,0 0 34 0,0 0-5 16,0 0-26-16,-6-47 1 0,6 44 2 16,0 0-2-16,2-1-8 0,4 0-8 15,-2 2-2-15,0-1 1 16,5 0-2 0,1 3 0-16,0 0-1 0,1 3 1 15,5 4 0-15,-8 2-1 0,7 3-1 16,-1 3 1-16,-1 0 0 0,-1 3 1 15,-2 2 0-15,-1 2 0 0,-3 0-1 16,0 3 0-16,-6 0 1 0,0-1 0 0,0-2 1 16,-4-5-1-16,0-2 0 0,0-1 1 15,0-6 0-15,2 1 0 0,2-6-2 16,-3-1 0-16,1-1 2 0,2-1-1 16,-2 0 1-16,-4-2 3 0,4-4-2 15,-4-1 0-15,0-2 0 0,2-4 6 16,1-2 5-16,1-5-3 0,2 0-8 15,0-4-1-15,0 3-1 0,0 3-1 16,5 3-1-16,3 5 1 0,0 2 0 16,-2 2-2-16,3 3 1 0,-1 3-2 15,4-1 1-15,1 4 1 0,1 5 0 0,3 3 1 16,-5 2-1-16,7 5-2 0,-11 2 3 16,6 5 0-16,-5 2 0 0,-3-1-1 15,-2-2 1-15,2-4-1 0,-2-4-3 16,3 0 0-16,-7-6-17 0,0-2 18 15,0-3 3-15,0-3-2 0,-3 1 2 16,-1-3 1-16,0 0 5 0,-2-1-2 16,2-4-2-16,0-1-1 0,-5-2 0 15,3-4 2-15,-2 0 0 0,2-4 4 16,4-4-3-16,-2-4-1 0,-3-3 2 16,5-2-4-16,4-5 1 0,-2 1 1 0,7 2-2 15,-1 3-1-15,4 6 0 0,7 4-1 16,-9 4 2-16,11 5-2 0,-7 3-1 15,11 5-1-15,-5 1 1 0,7 3 2 16,0 5-1-16,-7 3 1 0,3 1-1 16,-6 5-1-16,1 2 1 0,-6 4 1 15,5 0 0-15,-9 2 1 0,-2 1 0 0,-2-1-1 16,-2 2 2-16,2-3-2 16,-2 0-8-16,0-3-26 0,0-1-15 15,0-5-14-15,2-5-44 0,3-3-36 0,-1-4-122 16</inkml:trace>
  <inkml:trace contextRef="#ctx0" brushRef="#br0" timeOffset="96680.64">2780 10774 390 0,'0'0'120'15,"0"0"-38"-15,0 0-23 0,0 0-5 16,0 0-17-16,-14-51-20 0,8 48-7 0,-7 3-7 15,1 0-3-15,1 1-3 0,-7 6 1 16,8 4-3-16,-7 3 5 16,5 3-2-16,-1 3 2 0,1 2-1 0,6 1 1 15,4 0 0-15,2 0 0 0,0-1 0 16,0 1-2-16,0 0 2 0,4-1-3 16,2-1-7-16,4-3 8 0,1 0 2 15,-3-6-1-15,8-1 0 0,-1-2 1 16,3-5 0-16,-3-3 0 0,3-1 1 15,-5-4 2-15,5-4-1 0,-5-2-1 16,-7-3 0-16,0 0 1 0,-2-3 2 16,-4 2-1-16,0-5 5 15,-6-1 3-15,-2-7-5 0,0-2-4 0,-9-2-2 16,7 2 1-16,-3 3-1 0,-3 7 0 0,10 5 0 16,-5 6-1-16,-1 3-19 0,6 5-10 15,0 2-11-15,-3 9-7 0,1 6-24 16,4 1-43-16,4 3-65 0</inkml:trace>
  <inkml:trace contextRef="#ctx0" brushRef="#br0" timeOffset="97049.4">2954 10812 462 0,'0'0'101'0,"4"-53"-15"16,0 33-23-16,-2 6-10 15,0 3-21-15,5 2-14 0,-3 3-8 0,4 2 1 16,-2 3 0-16,-2 1-5 0,0 7-6 16,7 3 0-16,3 6 0 15,-6 4 0-15,1 4 1 0,3 1 0 0,-2 3-1 16,-5 1 0-16,3 0 3 0,2-1-3 0,-4-1 0 16,-1-3 0-16,-1-6-3 15,4-2-7 1,0-7-2-16,-2-3 7 0,-1-3 2 0,-3-3 3 0,0-2 0 15,0-5 2-15,4-4 0 0,-2-3 1 0,2 1-1 16,-4-4 0-16,0-4 0 0,0-3 0 16,-2-5 0-16,0-3-1 0,-2-6 1 15,0 0-2-15,0 3 0 0,2 4 0 16,2 9-1-16,5 8 1 0,-5 6-12 16,4 5-25-1,2 0-21-15,7 3-25 0,-3 0-43 0,5 3-105 0</inkml:trace>
  <inkml:trace contextRef="#ctx0" brushRef="#br0" timeOffset="97263.58">3411 10750 529 0,'0'0'83'0,"0"0"-20"15,16-64 1-15,-12 54-14 0,-4 5-44 0,0 3-3 0,0 2 3 16,2 0 10-16,1 4-8 15,-1 6-7-15,0 4 0 0,-2 7-1 0,2 4-1 16,-2 2 0-16,0-1 1 16,0-1 0-16,0-2 0 0,6-1-36 15,-4-2-26-15,4-1-4 0,-4-3-70 0,0-5 5 16,0-4-98-16</inkml:trace>
  <inkml:trace contextRef="#ctx0" brushRef="#br0" timeOffset="97405.26">3371 10450 364 0,'0'0'40'0,"0"0"4"16,0 0-26-16,0 0-15 0,0 0-3 0,0 0-2 16,44 50-98-16,-42-33-153 0</inkml:trace>
  <inkml:trace contextRef="#ctx0" brushRef="#br0" timeOffset="97910.23">3508 10819 328 0,'0'0'163'0,"0"0"-102"15,0 0-18-15,-21-55 0 0,15 42-16 0,-2-1-15 16,2 4-4-1,3 0 3-15,1 1-3 0,0 2-3 0,2 1-1 0,0 2-2 0,4 0-2 16,5 3 0-16,7 1 0 0,-3 0 0 31,9 1 0-31,1 7 0 0,0 1 0 16,2 4 0-16,-5 2 0 0,-5 0 0 16,6 3-1-16,-9 2 1 0,-2-1 0 15,3 2-3-15,-5 1 3 0,-6 0 0 16,2 0 1-16,0-3 0 0,-4-4 0 15,0 0-1-15,-2-1-1 0,0-4-13 16,-2-1-13-16,2-3 26 0,0-3-2 16,2-3 0-16,-2 0 3 0,0 0 3 0,-2-6 5 15,-1 0 6-15,-1-2 7 0,2-3-2 16,2-4-4-16,-2-2-1 0,4-5-1 16,0-4 8-16,6-4-5 0,4-1-3 15,1 3-7-15,-1 4-3 0,5 8 0 16,-1 7-3-16,-2 6-1 0,3 3 0 15,-3 7-2-15,7 4 2 0,-7 6 0 0,3 3 1 16,-5 3-2-16,-4 1 2 16,1 2-5-16,-3 2 2 0,2-3-33 15,-2-1-8-15,0-5-3 0,0-5-2 0,3-3-10 16,5-2 7-16,0-5 2 0,1-4 16 16,9 0-5-16,1-4-9 0,-2-4-25 15,2 1-40-15</inkml:trace>
  <inkml:trace contextRef="#ctx0" brushRef="#br0" timeOffset="98304.07">4043 10897 253 0,'0'0'126'0,"0"0"-38"0,-4-61-12 16,4 40-11-16,4 3-8 16,2 6-18-16,-1 4-4 0,-1 3 4 15,0 2-8-15,2 3-15 0,4 0-12 0,-1 3-3 16,-1 6 2-16,2 0-2 0,1 1 0 16,-5 1 0-16,0-1 0 0,-6 2-1 15,0-1 0-15,0 2 0 0,-4-4-1 16,0-1 1-16,-2-1 0 15,-5-1 1-15,3-3-1 0,0-3-3 0,-9 0-3 16,7-1-7-16,-1-5-3 0,-3-1 4 0,6-2 12 16,-3 0 0-16,1 1 3 0,0-2-3 15,1-3 2-15,1 1-2 16,0-4 0-16,4-2 0 0,0-3 0 16,4-3 1-16,0 5-1 0,4 0 0 15,8 7 0-15,-1 2 1 0,5 5-2 16,7 5 1-16,4 1-1 0,2 7 1 0,0 5 0 15,2 2 4-15,-7 6 3 0,3 1 0 16,-2 6 1-16,-2 5-3 0,-7 6 1 16,-3 7-4-16,-3 5-1 0,-6 2-1 15,-2 0 1-15,2-3 0 0,-4-7 1 16,0-6-1-16,0-6-1 0,0-2-1 16,-2-5 1-16,0-4-5 0,0-4-30 15,0-4-19-15,0-5-3 0,0-4-19 16,-4-3-54-16,-2-5-89 0</inkml:trace>
  <inkml:trace contextRef="#ctx0" brushRef="#br0" timeOffset="98966.52">4953 10584 457 0,'0'0'93'16,"0"0"-47"-16,0 0-5 15,0 0 4-15,0 0-23 0,6-51-11 0,-4 48-5 0,-2 2 0 16,2 1-3-16,2 0-1 16,0 0-2-16,1 0 0 0,1 3-1 15,-4 0 1-15,2-3-1 0,0 3 1 16,-2 0 1-16,6 0-1 0,-1 3 0 0,-3-3 0 16,-2 2 0-16,4 1 0 0,-4 2 0 15,2 1-1-15,7 3-1 0,-5-1 2 16,-2 3-1-16,-2 0 1 0,2 0-1 15,-4 1-1-15,2 4 2 0,-2 3-1 16,0 0 1-16,0 3-2 0,0 2 3 16,2-1-1-16,7 3 2 0,-3 0-2 15,2 0 2-15,0-1-2 0,5-2 0 0,-3-2 1 32,0-4 0-32,1-2-1 0,-3-4 1 0,-4-6-1 0,-2-2 0 15,-2-4 0-15,0-2 1 16,0 0 1-16,0 0 1 0,-2 0 2 0,-2-5 0 0,-2-2-3 15,-7-2-1 1,5-2 1-16,-6-3-1 0,-3-6 0 0,3-4 4 16,-7-4 15-16,2-7-1 0,5-4 0 15,3-7-8-15,-1-8 0 0,8-7-6 0,2-7 3 0,4 4-6 16,10 1-2-16,1 8 1 16,1 10-1-16,5 11 1 0,-7 8-2 15,5 9 0-15,-5 5-2 0,7 7-4 16,-1 5-23-16,7 3-6 0,0 12-14 0,-11 4-12 15,1 6-39-15,-11 2-82 0</inkml:trace>
  <inkml:trace contextRef="#ctx0" brushRef="#br0" timeOffset="99359.22">4870 10693 171 0,'0'0'285'0,"0"0"-223"0,13-61 6 0,-7 41-4 16,2 2-14-16,9 3-21 0,-3 2-11 0,11 2-1 16,0 7-3-16,4 3-3 0,2 1-2 15,8 7-3-15,-2 4-2 0,-2 3-2 16,0 2-1-16,-4 2 0 16,-2 2-1-16,-4-1-4 0,-4 6 3 15,-1-1 1-15,-5 2-1 0,-1 3 0 0,-5-4 0 16,-3 0 1-16,-2-3 0 0,2-4 0 15,-6-3 1-15,2-5-2 0,-2-3-1 16,0-2-7-16,-2-4 6 0,-6 1-3 16,2-2 6-1,-3 1 5-15,-7-1-5 0,8 0-8 0,-3-4-3 0,-1-3 5 0,4 0 5 32,-1-2 0-32,1-4 1 0,4-2 1 0,-4-2 1 0,8-5 6 0,0-1 4 15,0-2-1-15,2-1 1 0,6 1-4 16,2 2-1-16,1 3-2 0,3 4-3 15,3 6-1-15,1 4-1 16,-1 4-1-16,6 2-1 0,-3 9-1 0,-3 3 0 16,-1 7-8-16,-5 0-77 15,-7 1-40-15,0-4-101 0</inkml:trace>
  <inkml:trace contextRef="#ctx0" brushRef="#br0" timeOffset="99738.38">5676 10664 556 0,'0'0'71'0,"0"0"-12"15,-10-57-1-15,6 45-1 0,-4 2-27 16,1 3-19-16,3 2-7 0,-2 2-1 16,0 2-3-16,-4 1 0 0,1 7-4 0,-3 7-2 15,-3 4 2-15,3 4 4 16,-5 2 0-16,9-1 0 0,2 1 0 0,-2-1 0 15,6 0 0-15,2-3-2 16,0-1-4-16,4-3 4 0,2 0 0 16,2 0 0-16,5-3 2 0,-1-3-1 15,0-3 1-15,9-6 0 0,-6-1 1 16,5-7 1-16,-1-4 0 0,-3 0 0 0,-3-1 0 16,1 0 1-16,-8-3 0 0,-3 0 16 15,-3-5-4-15,0-2 0 0,-7-3-7 16,-9-4-6-16,1-3-2 0,-5-1 0 0,3 4 0 15,-1 4-3-15,1 8-13 16,2 7 5-16,7 7-9 0,2 3-10 16,2 5-29-16,2 7-14 0,2 5-6 0,6 0-44 15,0-2-59-15</inkml:trace>
  <inkml:trace contextRef="#ctx0" brushRef="#br0" timeOffset="100352.73">5798 10650 396 0,'0'0'160'0,"0"0"-84"16,0 0-10-16,0 0 4 16,4-59-23-16,-2 49-26 0,1 2-10 0,1 2 1 15,-2 2-3-15,0 2-6 16,2 2-3-16,0 0-1 0,8 5 0 0,1 7-2 16,1 4 1-16,-3 4 0 15,1 3 1-15,0 0 0 0,-3 3 1 0,-3-1-1 16,-2 0 0-16,-2 1-4 0,0-4-1 15,-2-4-9-15,6-3 6 0,-3-5 6 16,-3 0 2-16,2-3 1 0,-2-2-2 16,2-1-13-16,0-3 14 15,-2-1 1-15,0 0 1 0,0-5 5 0,-4-2 1 0,-1-2-4 16,-3 1-1-16,8-3-1 16,-4-2 0-16,2 1 0 0,2-7-1 15,0 1 2-15,0-4 0 0,6-3 2 16,2 0-1-16,5 0-1 0,-1 5-1 15,7 3-1-15,-5 7 0 0,5 9 0 0,-7 1-3 16,3 7 1-16,1 8 0 16,5 1-1-16,-4 3 3 0,-5 0 0 0,-4 3-2 15,-4 1-1-15,0-1-19 0,-1-2-29 16,-1-3 5-16,0-3 10 0,4-3 16 16,-4-4 16-16,0-2 4 0,0-4 0 15,-2-1 0-15,2 0 7 0,-2-4 37 0,0-2 11 16,-4-3-18-16,0 0-11 0,-2-1-10 15,4-3-6-15,-3 1-2 16,1-1-1-16,2-3-1 0,2 0 1 16,0-4-3-16,0 2 0 0,0 0 0 15,6 1-1-15,-1 2 1 0,7 3-2 16,-2 3 0-16,1 5 0 0,-1 4-2 16,0 3-3-16,3 10 0 0,3 2 1 15,1 4 0-15,-1 3 1 0,-5 3-1 0,-5 2 2 16,-6 3-2-16,0-1 2 0,0-4-3 15,-6 1-18-15,0-5-20 0,-1 0-23 16,1-4-4-16,0 0-32 0,4-3-81 16</inkml:trace>
  <inkml:trace contextRef="#ctx0" brushRef="#br0" timeOffset="100602.82">7119 10494 683 0,'0'0'20'0,"0"0"-15"0,0 0 7 15,0 0 49-15,0 0-23 0,0 0-23 0,0 0-5 16,0 0 2-16,48-29-9 16,-46 38-3-16,0 5 0 0,2 6-1 15,-2 2 1-15,6 8 1 0,-4 4 1 0,1 4-2 16,-3 4-1-16,0-1 1 15,0 3 2-15,6-4-2 0,-4-2-10 0,9-6-22 16,-7-11-6-16,4-7-12 0,-8-4-8 16,-2-8-13-16,0-3-62 0,-10-11-124 15</inkml:trace>
  <inkml:trace contextRef="#ctx0" brushRef="#br0" timeOffset="100807.11">6886 10514 429 0,'0'0'121'0,"0"0"-74"0,2-55-13 16,4 47 18-16,-2 3-7 0,2 2-18 16,2-3-2-16,7 2-4 0,4 0-5 15,5 1-7-15,5 2-4 16,4 0-3-16,7 1-1 0,-1 0-1 16,0-1 0-16,-2 5 0 0,1 1-1 0,-5 2-10 15,-2-2-72-15,-2-3-45 0,-9-2-156 16</inkml:trace>
  <inkml:trace contextRef="#ctx0" brushRef="#br0" timeOffset="101053.69">7642 10415 554 0,'0'0'94'15,"0"0"-26"1,19-51 3-16,-15 42-25 0,-4 4-15 0,0 3-9 0,0 2-1 15,-2 0-2-15,2 0-5 0,-2 5-12 16,2 9-2-16,-2 8-6 0,2 7 4 16,-2 3 2-16,2 4 1 0,0 0-1 15,4 5 0-15,2 3 0 0,0 3 2 16,4 7-2-16,3-3 0 0,3-4-2 16,-1-4-37-16,4-7-25 0,-7-7-48 15,0-8-27-15,-1-6-126 0</inkml:trace>
  <inkml:trace contextRef="#ctx0" brushRef="#br0" timeOffset="101392.07">8490 10392 379 0,'0'0'79'16,"0"0"-18"0,0 0 2-16,0 0-8 0,0 0-19 0,0 0-1 0,-7-50 3 15,7 50-2-15,0-3-6 0,0 3-10 0,0 0-6 32,0 0-4-32,0 0-5 0,3 4-5 0,-1 2-1 0,4 3 1 15,0 4 0 1,0 5 1-16,2 3 0 0,-1 4 2 0,3 5-2 0,-2 5 0 15,1 5 0-15,-5 1 0 16,-2 1 0-16,0-2-2 0,-2-4 0 0,0-5-37 0,2-8-15 16,-2-6-4-16,0-3 6 15,0-4-21 1,0-1-24-16,0-5 5 0,-4-3-11 16,0-1-24-16,-3 0-5 0</inkml:trace>
  <inkml:trace contextRef="#ctx0" brushRef="#br0" timeOffset="101848.28">8364 10679 187 0,'0'0'108'0,"-31"-55"-27"16,20 32-12-16,9 1-1 0,0 2-14 0,2 4-14 15,2 1-6-15,2 4-8 0,2 0-5 16,5 2 0-16,1 0 1 0,1 1 1 16,1 2-3-16,5 1 0 0,3 1-2 15,7 3-4-15,4 1-5 0,3 0-3 16,-1 3-1-16,2 1-1 0,-4 5-2 0,0 0-1 15,-6 1 0-15,-2 1 0 0,-9 0-1 16,1 1 0-16,-9-1 0 16,0 0 0-16,-1 4-1 0,-5-2 1 15,0 3 0-15,-2-1-1 0,0 1 0 0,-2 1 1 16,2-1 0-16,0 1 1 0,2-1-1 16,2-1 0-16,-2 2 0 0,4-3 1 15,-2-3-1-15,2 1 0 0,3-1 0 16,-1 0-1-16,0-2 0 0,-2-3 1 15,5-1 0-15,1-3 1 0,1 1 0 0,3-3 0 16,-1 0 0-16,3-5 1 16,-1-2-2-16,-3-1 2 0,-3-5 1 0,-5-4 15 15,-2-2 1-15,-4-5-1 16,-2-6-4-16,-4-2-6 0,-7-2-4 0,-3 0-4 16,-1 2 2-16,-4 6-1 0,3 5-1 15,1 7-2-15,1 6 1 0,1 2-4 16,5 6-17-16,-2 0-3 0,-1 7-9 15,-1 3-20-15,-1 1-27 0,7 1-6 16,-4 2-47-16,3-3-81 0</inkml:trace>
  <inkml:trace contextRef="#ctx0" brushRef="#br0" timeOffset="102146.99">9687 10254 425 0,'0'0'77'16,"0"0"-7"-16,0 0-6 0,0 0 3 16,0 0-16-16,0 0-13 0,0 0-8 15,0 0-5-15,16-22-9 0,-12 25-7 16,-2 3-3-16,4 4-2 0,1 3 1 0,1 5-1 15,-4 3 0-15,4 3-2 16,-4 4 2-16,7 0-2 0,-3 7-2 16,-2 0 1-16,-2 3-1 0,-2 0 0 0,1-3 0 15,1-4-1-15,0-6-27 0,-4-5-8 16,2-3-17-16,-2-7-34 0,0-2-24 16,-6-4-77-16,-1-3-150 0</inkml:trace>
  <inkml:trace contextRef="#ctx0" brushRef="#br0" timeOffset="102396.62">9469 10339 404 0,'0'0'79'0,"0"0"-15"0,0 0-4 15,0 0 0-15,0 0-13 0,17-56-13 16,-13 51-6-16,4 1 0 0,-3 1-7 15,3-1-3-15,-2 1-6 0,4 1-2 16,5 0-2-16,-3 2-2 0,7 0-3 16,2-2-3-16,3 2 1 0,3-1-1 15,0 0 1-15,2-1-1 0,0 2-2 16,0 0-45-16,2-3-42 0,-2 0-51 16,-4-4-108-16</inkml:trace>
  <inkml:trace contextRef="#ctx0" brushRef="#br0" timeOffset="102952.2">10162 10224 158 0,'0'0'93'15,"0"0"-36"-15,0 0-12 0,-54-28-2 0,44 21-2 16,0-1-11-16,-1 2 5 0,5 0 15 16,6 0-21-16,0 0-1 0,0 2-2 15,0-2-1-15,8 0-9 0,3 1-2 16,1 2 4-16,0 2 4 0,5 0-5 16,-1 1-2-16,7 1-5 0,2 6-3 15,2 4-1-15,2 0 5 0,-2 6 0 0,-2 2-4 16,-7 0-3-16,-3 2-1 15,-3-2-1-15,-8 0-2 0,-4-1 0 16,-6 1 0-16,-4-1 0 0,1-3 0 16,-3-2 0-16,0-2 2 15,3-2-2-15,1-2 0 0,2-2 1 0,2 0 0 0,-3 2 1 16,5-2-2 0,-4-2 0-16,0-2 1 0,-2-1 1 0,2 0 0 0,1 0 2 15,1 0-3 1,4 0-1-16,0 0 1 0,0 0-1 0,0 0-1 0,0 3-2 0,4 1-2 15,3 2 3 1,1 2 1-16,4 3 1 0,-1 2 0 0,3 2 1 0,3 4 12 16,-1 2 1-16,-1 1-3 15,-3-2 4-15,-8-1-1 0,-2-6-8 16,-2-3-2-16,-4-2-2 0,-6-3 1 16,-3 1 2-16,-9-1-2 0,1 0-1 0,-2 0-2 15,-4-2-3-15,0-2-23 0,-1 1-5 16,-1-2-34-16,-2 0-45 15,2 0-34-15,6 0-241 0</inkml:trace>
  <inkml:trace contextRef="#ctx0" brushRef="#br0" timeOffset="117107.79">2201 11964 262 0,'0'0'76'0,"0"0"-22"0,0 0-3 16,0 0 10-16,0 0-6 16,0 0-15-16,0 0-4 0,0 0-11 0,0-10 8 15,0 3 0-15,0 4-4 0,0 0-8 0,0 2-3 16,0 0-5-16,0 0-4 15,3 1-5-15,-1 0-4 0,0 2 0 16,6 4-2-16,2 4 0 0,-1 3 1 16,-5 2 1-16,4 2 0 0,2 1 0 0,-4 0 0 15,-1 0 2-15,-1 0-2 0,-2-2 2 16,2 2-2-16,0-3 1 0,0 2-2 16,2-3-2-16,-6-1-9 0,5-2 8 15,-5-5-1-15,0 1-13 16,0-4 7-16,0-1 11 0,0 0-4 0,0-2 4 15,0 0 0-15,0-4 3 0,-2 0 4 16,-3 0-4-16,1-6 0 0,0-5 3 0,2-3 2 16,2-6-3-16,0-2-1 15,0-2-2-15,6 0 1 0,3 2 0 0,-1 3-2 16,-4 8 1-16,6 0 0 0,3 5 0 16,-5 4 0-16,4 2 1 0,5 4-1 15,-5 0-2-15,7 7 0 0,-5 3 2 16,7 2-2-1,-4 5-3-15,1 5 3 0,-5 4-1 0,3 3 0 16,-6 2 1-16,5 2-1 0,-5 1 0 0,-6-6-3 0,5 0-13 16,-5-8 12-16,2-3 3 0,-4-4-3 15,-2-6-3-15,0 1-3 0,0-5 8 16,0-1 1-16,-2-1 2 0,-6-1 3 16,1-4 3-16,3-4-4 0,0-3 0 15,-4-2 1-15,2-5-1 0,0-3 4 16,-1-6 3-16,5-6-2 0,2-3 1 15,0-3-5-15,2 2 0 0,5 5-1 16,3 7 0-16,-2 9 1 16,-2 4-3-16,1 5 3 0,7 1-2 0,-4 4-1 0,5 2 0 15,3 2 0 1,3 6 0-16,-4 5 0 0,5 1 0 0,-9 4 0 0,3 2 0 16,-3 0 1-16,-5 2-1 0,2 1 0 15,-3-2 0 1,-5 2 0-16,0 0 0 0,-2 1-1 0,0-1-19 0,2 0-14 15,0-1-22-15,6-5 17 0,2-3-6 16,1-3-9-16,-3-6 4 0,9-2-9 16,-5-3-26-16,9-5-35 0,-9-2-25 15</inkml:trace>
  <inkml:trace contextRef="#ctx0" brushRef="#br0" timeOffset="117459.08">2942 12132 105 0,'0'0'182'0,"-9"-63"-69"15,5 37-29 1,-4 3 2-16,2 0-23 0,-1 6-17 0,1 3 8 0,6 3-6 15,-2 3-11-15,2 4-11 0,0 1-10 16,0 3-4-16,0 0-7 0,0 0-4 16,0 7-1-16,0 3-5 0,0 8 2 15,0 1 3-15,-2 3 1 0,0 2 0 16,0-1-1-16,-2 2 1 16,2-2-1-16,2 1 0 0,0-4 2 0,4 2-2 15,2 0-2-15,0-2-5 0,11-2-1 0,-5-1-7 16,3-6 13-16,1-4 1 0,1-3-1 15,-1-4 2-15,-3 0 0 0,1-8 0 16,-3-3 1-16,-3 0 1 0,0-4 1 16,-2-2 0-16,-4-5 1 0,-2-2 4 15,-2-5 2-15,-10-5-6 0,2-2-4 16,-7-5 0-16,-2 2 0 0,5 4 0 16,-3 7-1-16,11 10 0 0,-2 6-4 15,6 6-2-15,-2 6-1 0,4 0-3 16,0 0-4-16,0 7-27 0,6 6-45 0,2 6 11 31,-4 1-1-31,5 3-25 0,3-2-66 16</inkml:trace>
  <inkml:trace contextRef="#ctx0" brushRef="#br0" timeOffset="117816.38">3185 12089 398 0,'0'0'113'0,"0"0"-29"0,9-56-10 15,-3 34 7-15,0 2-23 0,7 2-22 16,-3 5-13-16,0 3-9 0,3 4-3 0,-5 6-3 16,2 0-2-16,3 6-4 0,-3 7 0 15,-4 3-2-15,2 2 0 0,3 3 0 16,-5-1 1-16,-2 2 0 0,-2-4-1 16,0 0 1-16,-2 0-1 0,4-2 0 15,0 0 0-15,1-7-5 0,1-2-1 16,-2-2 6-16,0-2 0 0,0-3-1 15,-2 0 1-15,4 0-1 0,1-3 2 16,1-4-1-16,0-3 1 0,-4-4 2 16,0-6 2-16,1 0-2 0,-1-5 0 15,0-3 2-15,-4-1-2 0,0-4-2 16,-8 0 0-16,8 1 0 0,-2 7-1 0,2 8-1 16,0 8-10-16,2 6-6 0,0 3-3 15,6 0-12-15,2 6-28 0,3 4-35 16,7 3-5-16,3 3-32 0,-2-2-42 15</inkml:trace>
  <inkml:trace contextRef="#ctx0" brushRef="#br0" timeOffset="118227.71">3663 12032 472 0,'0'0'96'0,"0"0"-25"15,0 0-20-15,0 0 11 0,0 0-12 0,0 0-25 16,0 0-14-16,0 0-5 0,0 0-3 15,8-15-3-15,0 20 2 0,-3 2-2 16,1 2-1-16,0 1 1 0,-2-1 2 16,4-2-2-16,1 0 0 0,-1-2-1 15,-4-3 1-15,4-2-3 0,7 0-1 16,-5-3 3-16,3-4 0 0,3-4 1 16,1-2 0-16,1-2 1 0,-7-1-1 15,3-1 1-15,-8 1 0 0,-4-1 2 16,-2-2 0-16,-4-6 1 0,-4 2 2 15,-11-1 1-15,7 1-4 0,-9 5-2 0,-2 1 0 16,5 7-1-16,-7 3 0 0,4 5 0 16,3 2-4-16,-3 9 3 0,9 4-3 15,-5 6 0-15,7 2 2 16,0 5 1-16,-1 2 1 0,7 1 0 0,0 0 0 16,4-1 0-16,0 0 0 0,2 0 0 15,8 1 0-15,1 0-1 16,-1-1 2-16,13 1-2 0,-9-3 2 0,9-2-2 15,2-2-5-15,-5-7-21 0,7-5-15 16,2-4-4-16,2-6-7 0,0-5-16 16,4-8-53-16,-4-3-55 0</inkml:trace>
  <inkml:trace contextRef="#ctx0" brushRef="#br0" timeOffset="118619.9">4310 11728 414 0,'0'0'99'0,"0"0"-24"0,0 0-10 15,-2-55 9-15,2 45-12 0,0 0-20 16,0 1-10-16,0 2-4 0,0 3-6 0,-2 1-1 16,-4 2-6-16,4 1-3 15,-3 0-4-15,3 0-2 0,-4 3-3 0,-2 5-3 16,-5 2 0-16,1 6-2 0,-2 2 2 16,1 5 0-16,-1 0-1 15,-3 5 1-15,1-1 0 0,-1 5 0 16,5 3-1-16,-5 3 1 0,9 2-4 0,4-1 3 0,4 2 1 15,0 2 0-15,6 1 0 16,6 1-1-16,5-1-5 0,4-2-9 16,-3-4 2-16,9-4-18 0,-4-5-7 15,2-5-21-15,1-4-21 0,1-2-17 0,0-5-60 16,-8-4-90-16</inkml:trace>
  <inkml:trace contextRef="#ctx0" brushRef="#br0" timeOffset="125194.56">29312 13643 44 0,'0'0'194'0,"0"0"-99"15,0 0-38-15,0 0-24 0,0 0-4 16,0 0-15-16,-8-54-10 0,1 45-4 16,3 5 1-16,4 0-1 0,-2 1 0 15,2 1 1-15,0-1 0 0,0 1 2 16,0-1 7-16,4 1 14 0,-2 0-24 15,-2 1 27-15,2 1 9 0,-2 0 12 16,0 0-18-16,0 0-11 0,0 0 7 16,0 0 4-16,0 0-6 0,0 0-5 15,0 0-7-15,7 0-1 0,-3 5-2 16,0 2 4-16,-2 3-2 0,4 4-5 0,-2 1 0 16,2 7-1-16,1 4 0 15,-3 2 0-15,0 6-1 0,-4 1 3 0,2 4 1 16,-2 2 3-16,0 2-2 0,0 1-4 15,-2 0-2-15,-2-2-1 0,0 3-1 16,-5 3-1-16,3 3 1 0,0 0 2 16,4-5-1-16,0-8-2 0,4-11 0 15,-2-6 0-15,2-2 0 0,4-7 0 16,-4-1 0-16,2-6 0 0,-2-2 0 16,-2-1 0-16,5-2-2 0,-5-1-1 0,2-9-3 15,2-6-5-15,-2-9-7 0,0-10-16 16,-2-8-47-16,-4-6-51 15,-11 1-149-15</inkml:trace>
  <inkml:trace contextRef="#ctx0" brushRef="#br0" timeOffset="126031.93">29283 13537 106 0,'0'0'64'16,"0"0"-13"-16,0 0-5 0,0 0-5 15,0 0 0-15,0 0-7 0,0 0-6 0,0 0 7 16,-4 7 5-16,8-7 2 0,6-5-1 16,5-1 2-16,-1-1-5 15,5-2-9-15,1 1 2 0,7-3-8 0,0 1-13 16,10-1 7-16,1 2-5 0,9-1 0 16,3 2-7-16,8-1 2 0,6 4-3 15,6 0-3-15,4 4 0 0,9-2 0 16,2 3-1-16,6-1 3 0,4 1-3 15,4 0 1-15,0 3 1 0,0-2 0 0,1 1 1 16,-3-3-3-16,-8 1 0 16,-7-1-7-16,-7 1 7 0,-9 0 1 15,-8 0 0-15,-6 0 1 0,-11 0-1 0,-6-2 0 16,-2 1 0-16,-6-1 0 0,-6 0 7 16,1 1 1-1,3 0-2-15,-4-1 0 0,0 2-1 0,3 0-4 0,5 0-1 16,2 0 0-16,2 3-1 15,9 1 0-15,-1-1-1 0,7 0 0 0,-3-2 1 16,1 0 0-16,-9 1 0 0,-4-2-1 16,-8 1 2-16,-11-1-1 0,-8 0 1 15,-4 0-1-15,-2 0 3 0,0 0 2 16,0 0 9-16,0 0-6 0,0 0-4 16,-2 0-2-16,0 0-2 15,0 0 0-15,0 1 0 0,0 0 1 0,2 0 2 0,0 0 2 16,0-1-1-16,0 2 0 15,0-2 1-15,0 0-1 0,0 0 3 0,0 0-2 16,0 0 1-16,0 0-2 0,0 0-1 16,0 0 1-16,0 1-4 0,0 5 0 15,-4-2 0-15,4 3-1 0,-2 2 2 16,0 2-2-16,0 3 1 0,0 1 0 16,-2 4 0-16,1 2 1 0,1 4-1 15,0 2 0-15,-4 3 0 0,-2 3 1 16,4 3-1-16,-2 1 1 0,3 0-1 0,-1 0 1 15,4 2-1-15,0 1 0 0,0 1 0 16,0-2 0-16,7 1 0 0,-1-1 0 16,4 4-1-1,2 0 1-15,3 1 1 0,4-1-1 0,3-2 0 0,-1-4 0 16,0-2-9 0,1-3-20-16,-5-5-28 0,-7-10-68 0,-6-13-145 0</inkml:trace>
  <inkml:trace contextRef="#ctx0" brushRef="#br0" timeOffset="150003.94">4663 11875 241 0,'0'0'60'16,"0"0"-11"-16,0 0-2 0,0 0 6 15,0 0-2-15,0 0-9 0,0 0 2 16,0 0-4-16,9-51 2 0,-9 44 0 15,0 1-4-15,-2-3 0 0,-5 2-7 0,5 2-4 32,-2 0-2-32,4 0-4 0,-2 0-4 15,0 1-1-15,0 2 0 0,2 2-3 16,0 0-3-16,0 0-3 0,0 0-2 16,0 0-4-16,0 5 0 0,2 4-1 15,2 6-2-15,0 8 2 0,7 4 0 0,-3 3 1 16,0 4-1-16,3-2 1 0,5 5-1 15,-8 1 1-15,7-4-1 16,-3-2 0-16,-3-2 1 0,3-3 0 0,-6-2-1 16,0-6 0-16,-6 3-16 0,2-3-28 15,-2 0-24-15,0 0-56 16,-4-5-58-16,-2-3-199 0</inkml:trace>
  <inkml:trace contextRef="#ctx0" brushRef="#br0" timeOffset="150272.13">5224 12284 515 0,'0'0'86'0,"0"0"-4"0,0 0-2 15,0 0-7-15,0 0-25 0,24-52-14 16,-24 51-5-16,0 0-3 0,0 1-5 15,0-1-6-15,0 1-1 0,0 0-14 16,0 0 0-16,0 8 0 0,-2 4 0 0,-2 5 0 16,-6 8 0-16,-3 3 0 0,1 0 0 15,-4 4 0-15,3 0 0 16,-5 0-5-16,5-3-48 0,-8-3-31 16,3-4-103-16,-7-6-317 0</inkml:trace>
  <inkml:trace contextRef="#ctx0" brushRef="#br0" timeOffset="152946.14">6092 11768 228 0,'0'0'84'0,"0"0"-26"15,0 0-6-15,4-57 5 0,-4 44-6 16,2-1-4-16,0 2-4 0,0-1 1 16,-2 1-4-16,0 3 4 0,0 3 1 15,0 2-12-15,0 2-4 0,0 1-4 0,0 1-6 16,0 0-5-16,0 7-9 15,0 5-5-15,2 8 1 0,0 8 0 0,2 5 4 16,1 4 3-16,-1 5-2 16,2 2-2-16,-2 6-2 0,2 0 0 0,-2 2-1 15,3-1-1-15,1-7 2 0,4-6-2 16,-4-6 1-16,1-6-1 0,1-3 0 16,-4-7-3-16,-2-6-10 0,-2-2-7 0,1-4-7 15,-3-2-16-15,0-2-20 16,-5-1-19-16,-7-5 2 0,-5-2-103 15,1-3-105-15</inkml:trace>
  <inkml:trace contextRef="#ctx0" brushRef="#br0" timeOffset="153151.5">5786 11861 551 0,'0'0'22'0,"0"0"21"0,0 0-23 16,0 0 9-16,0 0 5 15,0 0 0-15,56-30-4 0,-34 23 4 0,1 0-3 16,8-3-6-16,2 0-5 16,2-1-6-16,5 2-7 0,-3 0-3 0,2 1-3 15,-4 1-1-15,-4 2 0 0,-4-1-24 16,-4-1-35-16,0-2-48 0,-3 0-58 16,-5-3-193-16</inkml:trace>
  <inkml:trace contextRef="#ctx0" brushRef="#br0" timeOffset="153623.53">6724 11783 546 0,'0'0'61'16,"0"0"-2"-16,0 0 12 0,0 0-8 0,0 0-33 0,0 0-15 15,0 0-1-15,0 0-2 0,0 0-6 16,25-3-4-16,-27 6-2 0,-4 3-2 15,-2 4 2-15,-9-1 1 0,1 0-1 16,-3 0 0-16,2-2-5 0,-5-1-8 0,3 0-5 16,-2 0 3-16,1-4-2 15,5-1-8-15,3-1 4 0,2-1 7 16,1-5 8-16,5-2 2 0,-2-1 2 16,4-2 2-16,0 0 0 0,2-2 6 15,0-2 10-15,0 4 2 0,4 2 1 0,4 1-6 16,0 1-7-16,7 3-2 15,4 0 2-15,5 2-3 0,9 0 3 0,0 2 3 16,1 5-3 0,-1 4 2-16,-2 5-2 0,-15 3-4 15,3 4-2-15,-15 7 0 0,-4 6 1 0,-4 3-1 0,-9 0 0 16,-7 1-19-16,-5-3 2 0,-2-4 5 0,2-2 0 16,2-6 11-16,5-6 0 15,8-2 2-15,5-5-1 0,3-3 0 0,2 1-1 16,0-1 1-1,2-1-3-15,5-3 3 0,1-3 0 0,8 0 2 16,1-3 8-16,2-5 1 0,-5-5 2 0,7 0-5 16,-9 0-6-16,-2 0-2 0,-3 1-11 15,-7-1-70-15,-5-3-63 0,-7 1-231 16</inkml:trace>
  <inkml:trace contextRef="#ctx0" brushRef="#br0" timeOffset="154048.97">5416 11632 54 0,'0'0'520'0,"0"0"-433"0,0 0-14 0,0 0-10 16,0 0-19-16,0 0-22 0,0 0-11 15,39-19-3-15,-29 25-1 0,1 3-2 16,-3 1-4-16,4 2 0 0,-1 1 0 16,-3 0-1-16,0 3 0 0,7-1-6 15,-7-3-36-15,0 1-30 0,3-3-45 0,-9-1-101 16,0-3-191-16</inkml:trace>
  <inkml:trace contextRef="#ctx0" brushRef="#br0" timeOffset="154206.4">5662 11579 535 0,'0'0'102'0,"0"0"-3"0,0 0-6 0,0 0-28 16,12-52-30-16,-10 51-16 0,-2 1-8 15,0 0-6-15,0 2-5 16,2 6 0-16,3 4-2 0,1 5 0 15,6 4 2-15,-4 1-7 0,-1 4-27 0,-1 3-32 16,4 1-49-16,-6-1-82 0,0-8-332 16</inkml:trace>
  <inkml:trace contextRef="#ctx0" brushRef="#br0" timeOffset="154536.66">7001 11514 363 0,'0'0'128'0,"0"0"-32"0,0 0-23 15,0 0 7-15,0 0-14 0,0 0-28 16,0 0-16-16,0 0-8 0,11-22-3 16,-3 26 3-16,0 5-3 0,-2-2-5 15,-1 4-2-15,-1 2-2 0,-2 1-2 16,-2 3 0-16,0 1 0 0,-4 0-20 16,-1-2-24-16,-1-2-19 0,4-1-51 0,0-4-21 15,2-3-90-15</inkml:trace>
  <inkml:trace contextRef="#ctx0" brushRef="#br0" timeOffset="154694.13">7210 11515 253 0,'0'0'322'0,"0"0"-232"0,10-51-17 0,-5 47 6 16,-5 2-18-16,0 1-23 0,2 1-14 0,-2 0-13 16,0 3-11-16,0 6 0 15,0 5-6-15,0 4 4 0,-4 3 2 0,1 4-14 16,1 2-20-16,0 2-26 0,-4 2-41 15,2 2-64-15,-2-3-211 16</inkml:trace>
  <inkml:trace contextRef="#ctx0" brushRef="#br0" timeOffset="154963.41">7460 12527 448 0,'0'0'161'0,"0"0"-82"16,0 0-1-16,50-53-4 0,-42 36-21 16,-4 5-19-16,-2 2-8 0,-2 1-1 15,0 4-3-15,0 1-6 0,0 2-9 16,-2 2-7-16,0 0 0 16,0 0 0-16,2 5 0 0,-2 4 0 0,0 7 0 15,2 0 0-15,-4 5 0 0,-2 1 0 16,-1 3 0-16,1 4-12 0,-4 0-5 15,-5-1-10-15,3 0-14 0,-7-2-21 0,3-5-31 16,-3-8-72-16,3-5-234 16</inkml:trace>
  <inkml:trace contextRef="#ctx0" brushRef="#br0" timeOffset="155260.65">8295 11819 502 0,'0'0'88'0,"0"0"-34"0,0 0 14 16,0 0 4-16,0-54-21 0,0 52-14 0,0-1-4 16,0 1-5-16,0 2-7 0,0 0-3 15,0 0-6-15,4 6-6 16,1 2-1-16,3 3-5 0,0 7 2 0,-2 1 1 15,3 4-1-15,-1 2 1 0,0 6-3 16,-6 0 1-16,2 4-1 0,-2 0 0 16,1 0-7-16,1-2-25 0,-2-7-16 15,0-5 8-15,-2-3-33 0,0-7-48 16,-2-3-40-16,-7-7-179 0</inkml:trace>
  <inkml:trace contextRef="#ctx0" brushRef="#br0" timeOffset="155465.37">7987 11772 568 0,'0'0'41'0,"0"0"-8"16,0 0 11-16,52-43 20 0,-31 37-19 16,4 2-17-16,-1 2-4 0,5-1-1 15,4 0-7-15,5-1-7 0,-1 1-4 16,2 3-1-16,-4 0-4 0,0 3 0 15,-2-2-8-15,0 1-29 0,-2 0-35 16,-4-2-50-16,-8 0-102 16</inkml:trace>
  <inkml:trace contextRef="#ctx0" brushRef="#br0" timeOffset="155938.31">8713 11684 221 0,'0'0'152'0,"0"0"-80"0,0 0-12 15,0 0 8-15,0 0-16 0,-29-52-16 16,29 42-3-16,0 0 1 0,0 1-5 16,6 0-6-16,2-1-3 0,5 2-2 0,3 3-4 31,5 1-1-31,2 2-3 0,4 2-2 0,-3 3-4 0,3 6-4 0,-10 1 2 15,-5 0-1-15,-8 1-1 0,-2 3 0 16,-4 2-2-16,-8 0-3 0,-6 2-13 16,-1 0-2-16,-4-1-7 0,1 2-6 15,3-5 11-15,3 1 0 0,-1-4 9 16,9 0 6-16,-2-2 5 16,4-2 0-16,-1 0 2 0,3-2-2 0,0-2 2 15,2 0 0-15,0-3 0 0,0 1 2 0,0 1 6 16,0-1 6-16,0 1 0 0,7 0 3 15,1 2 2-15,4 2-3 0,5-1 4 16,3 5 4-16,7 5-8 0,2 1-1 16,0 5-3-16,-4 1-2 0,-2 1 2 15,-9-1-1-15,-4-1-7 0,-7-4-2 16,-3 1 1-16,0-5-1 0,-11-1-2 16,-5-2 0-16,-5-2-13 0,-6-3-22 0,0 0-23 15,-6-4-35-15,-2-1-56 16,2-2-159-16</inkml:trace>
  <inkml:trace contextRef="#ctx0" brushRef="#br0" timeOffset="156237.17">7799 11479 203 0,'0'0'247'0,"0"0"-162"0,0 0-1 16,0 0-18-16,0 0-23 0,0 0-24 15,0 0-3-15,0 0 13 0,13 4-2 16,-3 3-9-16,0 2-7 15,3 2-5-15,-1-3-2 0,1 2-3 0,-1-1 1 16,0 0-2-16,1-1 0 0,-1 0-14 16,-4-2-34-16,1-2-19 0,1-3-16 0,0-1-30 15,-1-2-47-15,-1-4-130 16</inkml:trace>
  <inkml:trace contextRef="#ctx0" brushRef="#br0" timeOffset="156412.04">8010 11464 187 0,'0'0'249'0,"0"0"-150"16,0 0-15-16,2-57-12 0,-2 52 3 15,0 3-18-15,0 0-18 0,2 2-8 16,-2 0-10-16,4 2-10 0,0 5-10 16,1 2 0-16,1 4 0 0,0 3 2 15,-2 0 1-15,0 4-2 0,3-4-1 16,-1 4-1-16,0-1 0 0,4-1-21 16,1 1-26-16,-3 0-37 0,2-7-52 15,-2-2-89-15</inkml:trace>
  <inkml:trace contextRef="#ctx0" brushRef="#br0" timeOffset="156742.26">9097 11369 506 0,'0'0'116'0,"0"0"-48"0,0 0 5 16,0 0-15-16,0 0-21 0,0 0-14 16,0 0-9-16,0 0-4 0,0 0-5 15,5 10-2-15,-3-4-1 0,-2 2-2 16,0 3 2-16,-2 2-2 0,-5 0 0 15,-1 2-3-15,2-2-13 0,4-2-9 16,-4 1-6-16,6-3-6 0,0-2-23 0,6 0-10 16,2-2-3-16,2-2-34 0,7-3 0 15,-7 0-61-15</inkml:trace>
  <inkml:trace contextRef="#ctx0" brushRef="#br0" timeOffset="156899.97">9174 11390 349 0,'0'0'130'16,"6"-50"-12"-16,-6 40-26 0,4 3 1 15,-2 3-27-15,0 3-23 0,0 1-10 16,5 0-11-16,-1 7-11 0,4 3-10 0,-4 6 0 16,5 2 0-16,-5 5-1 15,-4 3 1-15,-2 2-1 0,0 2 0 16,0-2-16-16,-4 1-30 0,-9 0-53 16,3-3-102-16,-4-5-350 0</inkml:trace>
  <inkml:trace contextRef="#ctx0" brushRef="#br0" timeOffset="157185.29">9670 12076 503 0,'0'0'154'0,"0"0"-56"0,0 0-33 0,0 0-1 16,0 0-24-16,0 0-19 0,0 0-18 15,0 0 0-15,0 0-1 16,21-1 3-16,-19 12 2 0,-2 3-4 0,0 3 1 16,-6 1-2-16,-5 4-2 0,-1 0-14 15,-9 1-22 1,-4 4-27-16,-4 0-43 0,-6 0-72 0,8-3-152 0</inkml:trace>
  <inkml:trace contextRef="#ctx0" brushRef="#br0" timeOffset="157625.31">10420 11526 376 0,'0'0'131'0,"0"0"-48"0,0 0-26 0,0 0 12 0,0 0-3 15,0 0-19-15,0 0-15 0,0 0-13 16,0 0-3-16,19-18-4 0,-9 31-6 16,1 3 2-16,-3 5 5 0,2 4 1 15,-1 5 0-15,-3 4-5 0,0 5-2 16,-4 4-3-16,2 4-2 0,-2-2-1 15,0-1 1-15,0 0 0 0,2-5-2 16,5-3-5-16,-5-8-16 0,2-6-6 16,0-8-5-16,-2-5-26 0,-2-5-34 15,-2-4-24-15,-4-7-72 0,-4-3-201 16</inkml:trace>
  <inkml:trace contextRef="#ctx0" brushRef="#br0" timeOffset="157845.01">10303 11592 484 0,'0'0'73'0,"0"0"-20"0,0 0-11 15,0 0 28-15,0 0-13 0,0 0-17 0,0 0-12 16,0 0-6-16,14-45-6 16,-14 45-8-1,2 1-2-15,6 0-6 16,-1 1 1-16,5-2 0 0,9 0 0 15,8-1 1-15,8-3 3 0,2-3-3 16,4 2-1-16,1-4-1 0,-5 2-10 0,-4-2-48 16,-2-3-66-16,-8-2-121 0</inkml:trace>
  <inkml:trace contextRef="#ctx0" brushRef="#br0" timeOffset="158128.31">10991 11500 368 0,'0'0'150'0,"0"0"-61"0,0 0-3 15,0 0 4-15,0 0-26 0,0 0-23 16,0 0-11-16,0 0-3 0,0 0-2 16,12-8-4-16,-12 8-5 0,0 0-6 15,0 2-4-15,4 3-6 0,1 5 0 16,-1 3 0-16,0 4 0 0,0 5 0 15,-4 4 0-15,0 3 0 0,0 3 0 0,2 4 0 16,2 3 0-16,0 4-5 16,7 1-13-16,1 0-6 0,-6-4-26 15,7 0-7-15,-7-6-41 0,-6-6-64 16,0-9-208-16</inkml:trace>
  <inkml:trace contextRef="#ctx0" brushRef="#br0" timeOffset="158664.06">9916 11403 512 0,'0'0'104'0,"0"0"-40"16,0 0 11-16,0 0-14 0,0 0-27 15,0 0-14-15,0 0-5 0,0 0-1 16,0 0-7-16,8-34-4 0,-8 39-3 15,4 3-2-15,-2 4 1 0,-2 2 0 16,3 0 1-16,-3 3 0 0,0-3-1 16,0 0-11-16,4 1-17 0,-2-5-9 0,0 1-14 15,0-4-12-15,4-2-1 0,2-3 3 16,1-2-7-16,-3-2 5 16,6-3 21-16,-1-6 21 0,-7 2 17 0,2-3 5 15,-4-1 10-15,2 1 43 0,-2-5 9 16,0 1 2-16,0 1-4 0,0-2-6 15,0 4 5-15,0 2-3 0,-2 4-18 16,5 3-5-16,-3 1-5 0,-2 1-8 16,0 2-9-16,0 0-5 0,2 5-6 15,-2 2-2-15,0 7-1 0,2 2 0 0,0 4 3 16,-2 0 0-16,2 0-1 0,-2 0-17 16,6 2-21-16,0-3-31 0,1 1-67 15,-1-7-94-15</inkml:trace>
  <inkml:trace contextRef="#ctx0" brushRef="#br0" timeOffset="159042.97">11272 11272 399 0,'0'0'162'0,"0"0"-84"16,0 0-5-16,0 0 10 0,0 0-30 15,8-50-17-15,-8 50-10 0,0 0-7 16,0 0-7-16,0 0-8 0,4 6-4 16,-4 2-3-16,0 3-1 0,-4 1 4 15,2 1-1-15,0 1 1 0,-2 0 0 16,2 1 0-16,-2-1-4 0,0 1-23 16,4-1-17-16,-4-1-20 15,1-2-41-15,-1-1-29 0,0-4-115 0</inkml:trace>
  <inkml:trace contextRef="#ctx0" brushRef="#br0" timeOffset="159232.41">11373 11295 107 0,'0'0'536'0,"0"0"-440"0,0 0-51 15,0 0 4-15,0 0-32 16,0 0-2-16,0 0-1 0,0 0 0 0,0 0-1 15,11 0-11-15,-20 5-2 0,3 4-3 16,-2 1-19-16,2 1-29 0,-5 3-36 16,3-1-40-16,0 1-75 0</inkml:trace>
  <inkml:trace contextRef="#ctx0" brushRef="#br0" timeOffset="159737.68">11754 11414 118 0,'0'0'63'16,"0"0"-9"-16,0 0 33 0,0 0 14 31,0 0-18-31,0 0 5 0,0 0-25 0,0 0-1 0,0 0-2 0,-21-42-8 16,21 40-12-16,0 1-10 0,0 1-4 15,0 0-8-15,0 0-5 16,0 6-6-16,4 4-4 0,2 5-3 16,5 5 5-1,-3 4 8-15,2 5-2 0,3 5-2 16,-5 3-2-16,2 5-2 0,-4 0-3 15,1 1 1-15,-5-1-3 0,-4 2 0 0,-9 0 0 16,-1-1 0-16,2 3-12 16,-13 1-8-16,2 2-10 0,-2 3-10 0,-5-2-3 15,-6 1 1-15,3-4-37 0,0-6-51 16,7-8-157-16</inkml:trace>
  <inkml:trace contextRef="#ctx0" brushRef="#br0" timeOffset="183921.04">3535 13228 156 0,'0'0'66'0,"0"0"-7"0,0 0-4 15,0 0-2-15,0 0-5 0,0 0-4 16,0 0-9-16,0 0-11 0,0 0-5 15,-19-15-3-15,17 13 0 0,-6-1-3 16,6 0 0-16,0 2-2 0,2-2 1 16,-2 0-1-16,2 0-1 0,0 0 0 15,0 1-2-15,0-3-1 0,4 2 0 0,0 1-2 16,4 1 1-16,-2 1 0 0,1 0-5 16,3 3-1-16,2 4 1 0,-1 4 0 15,-1 2 0-15,0 4 0 0,1 4-1 16,-7 3 1-16,4 2 1 0,0 0-1 15,-6 1 0-15,5-3 0 0,-3 0 0 16,-2-5 0-16,0-2-1 0,-2-2 0 0,0 0 0 16,0-4 0-16,0-2-2 15,0-4-5-15,0 0 1 0,0-3-1 16,-2-1 1-16,-2-1 5 16,0-1 1-16,-3-2 2 0,-1-5-2 0,4-1 1 15,0-1 1-15,0-5 5 0,0-1 4 0,-3-5 3 16,5-4-1-16,2-3-1 0,0 0-4 15,4 3 0-15,3 2-4 0,-1 4-1 16,2 4 1-16,7 6 2 0,-7 3-1 16,2 2-3-16,9 4-1 0,-7 0 1 15,11 8-2-15,0 6-1 0,-3 3 1 16,5 5 0-16,0 5-1 0,-6 4 1 16,1 4 0-16,1 1 0 0,-7 2-1 15,-3-1-5-15,3-6-13 0,-8-6 15 0,-2-5 4 16,-1-3-1-16,-3-6-6 0,0-4 2 15,0-1 2-15,-3-2 1 0,-3-2 2 16,-2 0 0-16,-2-2 0 0,1-1-2 16,1-4 1-16,-4-4 0 15,-1-2 1-15,7-6 0 0,-2-3 1 0,-2-7 4 16,1-5 1 0,7-6 2-16,0-1-1 0,2 3 1 0,4 7 2 0,5 6-8 15,3 6-1-15,-2 7 0 0,-1 2 0 0,7 4 0 16,-4 2 1-16,5 2-1 0,2 1 0 15,5 6 0-15,-3 2 0 16,-2 5-1-16,3 5 1 0,-7 1 0 16,1 1-1-16,-5 2 0 0,-3 0 0 0,0 3 0 15,-2 3 0-15,-3-2 1 0,-1 1-1 16,-2-1 0-16,0-3-8 0,0-1-16 16,0-6-6-16,0-5-13 0,0-3-7 0,0-4-31 15,0-1-58-15,0-4-56 0</inkml:trace>
  <inkml:trace contextRef="#ctx0" brushRef="#br0" timeOffset="184299.51">4333 13297 548 0,'0'0'63'0,"0"0"-20"15,0 0-2-15,0 0 8 0,0 0-14 16,0 0-10-16,0 0-9 0,-7-31-6 0,5 35-2 0,-2 7-3 15,-4 5-5-15,-6 3 0 16,3 5 0-16,-1 2-1 0,-1 1 1 0,5 1 0 16,4-2 0-16,-4 3 0 15,-1 2-3-15,5-3-5 0,4-1-1 0,2-2-2 16,5-3 0-16,3-3-7 16,-2-4 16-16,3-3-2 0,5-3 0 15,-6-4-5-15,7-2 5 0,-7-3 2 0,3-6 1 16,3-5 1-16,-3-5 1 0,3-3 4 15,-3-4 10-15,-9-2 0 0,-2-5 3 0,-2-1-2 16,-4-5-6-16,-5-6-4 0,-9 3-4 16,5 1 1-1,-5 8-1-15,5 11 0 0,3 8-2 0,-2 5 0 0,5 6 0 32,5 1-5-32,-2 0-7 0,4 7-13 0,-2 6-20 0,-2 6-19 0,0 3-18 15,4 2-41 1,-2 0-35-16</inkml:trace>
  <inkml:trace contextRef="#ctx0" brushRef="#br0" timeOffset="184676.95">4519 13461 154 0,'0'0'315'0,"0"0"-254"16,-4-51 0-16,4 38-3 0,-2 0 8 15,2 2-17-15,0 3-18 0,4 0-6 31,-2 4-11-31,-2 2 3 0,4 1-4 16,-2 1-6-16,4 0-3 0,4 3-2 16,-1 6 1-16,-1 3-1 0,-2 4 1 15,5 3-2-15,-3 2 1 0,-2 3-2 0,-2 0 1 16,6-1-1-16,-1 1-1 0,-1-4-5 16,0-3-5-16,5-2-2 0,-3-3 7 15,-4-5 4-15,2-4 0 0,3-1 1 16,-5-2 1-16,-4-2 0 0,4-7 0 15,-2-5 1-15,1-4 2 0,1-5 2 16,-4-3 1-16,-2-4 0 0,0-2 0 16,0-2-3-16,0-1-2 0,-2 3 0 15,0 7 0-15,2 5 0 0,-4 8-1 16,4 7-1-16,0 2 1 0,-3 3 0 0,3 0-5 16,0 0-21-16,0 8-24 0,11 2-32 15,-5 5-25-15,-4 0-58 0,0-1-117 16</inkml:trace>
  <inkml:trace contextRef="#ctx0" brushRef="#br0" timeOffset="184882.96">4883 13311 19 0,'0'0'579'0,"0"0"-503"0,0 0-20 15,0 0-2-15,-3-52-2 0,3 52-22 16,0 0-15-16,0 0-7 0,0 5-5 15,0 3-1-15,3 2-2 0,-1 6 0 16,2 5 2-16,0 3 1 0,-2 5-2 16,6-1-1-16,-6-1 1 0,4 2-1 15,-1-3-9-15,-1-1-18 0,0-7-24 16,2-4-58-16,-2-4 7 0,-4-7-78 16,-4-3-218-16</inkml:trace>
  <inkml:trace contextRef="#ctx0" brushRef="#br0" timeOffset="185056.15">4783 13113 590 0,'0'0'35'0,"0"0"-32"0,0 0 1 16,0 0-3-16,0 0 2 16,0 0-2-16,0 0 0 0,0 0-1 0,0 0 1 15,56-4-1-15,-41 16 0 0,1-1-36 0,-1-2-74 16,-5-3-98-16</inkml:trace>
  <inkml:trace contextRef="#ctx0" brushRef="#br0" timeOffset="185559.19">5025 13328 470 0,'0'0'9'0,"0"0"-1"0,0 0 10 15,0 0 29-15,0 0-9 0,0 0-20 16,0 0-1-16,0 0-1 0,0 0-3 0,-47-20 0 16,45 17 0-1,2 0 1-15,0-3-3 0,4-1-3 0,4 0-3 0,4-1 1 16,5 2 1-16,4 0 3 0,-1 1 3 16,3 3-3-16,0 2-2 0,-9 0-2 15,3 3-5-15,-7 3 0 0,-4 5 1 16,-2 3-2-16,1 3 1 15,-5 5-1-15,0 2-1 0,-3 2-12 0,1-4-6 16,0 0 3-16,2-5 3 0,0-2-4 16,2-1-6-16,0-4 19 0,1-3-13 15,-3-2 0-15,0-3 6 0,0 0 11 16,0-2 0-16,0 0 2 0,-3-2 10 0,1-4-1 16,-2-3 0-16,2-4 15 0,0-3-9 15,0-3-2-15,2-6 4 0,0 0 7 16,0 0-5-1,6 4-6-15,-2 7-3 0,7 2-2 0,-1 6-7 0,-2 3-3 16,-1 3 0-16,5 1 0 0,-2 6 0 16,-1 5 0-16,5 4 0 0,-4 1 0 15,-3 3 0-15,-1 0-7 0,6 0-15 16,-4 0-8-16,1-4-1 0,1-3-1 16,2-1-5-16,-3-6 1 0,5-1-11 15,-1-5-14-15,-5 0-16 16,4 0-15-16,-3-2-95 0</inkml:trace>
  <inkml:trace contextRef="#ctx0" brushRef="#br0" timeOffset="185952.36">5470 13298 548 0,'0'0'40'16,"0"0"4"-16,0 0-12 0,0 0 7 0,64-29-7 16,-42 29 2-16,5 3-4 15,-2 2-4 1,-2 2-8-16,-5 1-3 0,-3 1-6 0,-7 1-5 0,-4 0 0 15,-4-2-3-15,0 3 2 0,0-2 1 16,-6 0-3-16,-2 1-1 0,-7-3-2 0,1-1-13 16,-3 0-11-1,1-2-9-15,-5-2-17 0,5-2 7 0,-3-2 0 0,0-3-2 16,9-2 5-16,-2-3 28 0,-3-2 11 16,7-2 2-16,0-1 1 0,-7-1 6 15,9-1 19-15,-2-3 6 16,2-1 0-16,1 0 4 0,3-2-4 0,-2 4 1 15,4 6-2 1,4 5-16-16,3 2-7 0,1 3 1 0,4 3-1 0,7 2-1 16,4 10-1-16,-1 6-3 0,9 3 3 15,0 8 2-15,-2 4-1 16,0 3-1-16,-4 7-2 0,-4 2-1 0,-3 5-1 0,-5 1 1 16,-3 0-2-16,-6-4 2 0,-4-2-2 15,0-6 0-15,-8-7-8 0,2-9-19 16,-3-6-14-1,-1-3-27-15,-2-5-28 0,1-2-83 0,-1-4-187 0</inkml:trace>
  <inkml:trace contextRef="#ctx0" brushRef="#br0" timeOffset="186471.75">6549 13205 587 0,'0'0'38'16,"0"0"17"-16,0 0-36 0,0 0 11 15,0 0-3-15,0 0-15 0,0 0 2 16,47 52 2-16,-34-23-1 0,-5 7-7 16,4 4-4-16,-8 3-1 0,3 4-2 15,-5-2 0-15,2-2-1 0,-2-3 0 16,6-6-10-16,-6-9 1 0,2-10 6 15,0-8 2-15,-4-3 1 0,0-4 1 16,0 0-1-16,0 0 1 0,-2-6 0 16,-4-3 0-16,-4-5-1 0,-5-3 0 0,-3-5 0 15,1-4 0-15,-8-5 0 16,1-7 0-16,1-4 0 0,0-8 0 0,-2-6 0 16,7-2 1-16,3-1-1 0,5 4 0 15,8 3 0-15,0 8 0 0,2 9 0 16,4 9 0-16,2 9-1 0,0 8-1 15,5 6-1-15,-1 4-1 0,0 12-6 16,3 6-31-16,-3 8-13 0,-2 4-32 16,-6 4-84-16,-2-4-199 0</inkml:trace>
  <inkml:trace contextRef="#ctx0" brushRef="#br0" timeOffset="186881.25">6375 13376 532 0,'0'0'55'0,"0"0"-18"16,-6-58-7-16,6 40 12 0,0 4-1 0,4-1-12 16,4 2-8-16,5 1-2 15,-1 2-11-15,5 3-4 0,1 1 3 16,9 4-2-16,6 0 6 16,4 2-1-16,3 6-5 0,3 1-1 0,0 3-2 15,-5 3 0-15,1 2-2 0,-2 1 1 0,-6 2 0 16,-4 1-1-16,-6-2 0 0,-5 0 1 15,-3-1-1-15,-5-1-2 0,-4 0 1 16,-4 1-4-16,0-1-1 0,-6-2-4 16,-7 0-8-16,1 0-3 0,0-1 11 15,-3-2-25-15,7 0 14 0,-3-2 11 16,3-4 6-16,2-1 3 0,2-3 0 16,0 0 2-16,4-3 2 0,-2-4 7 15,2-3 5-15,0-3 1 0,0-2-3 16,0-4 2-16,4-3 0 0,6-3 1 15,3-1-2-15,3-2-3 0,3 4-4 16,1 2-6-16,5 6 0 0,2 5-1 0,0 0 0 16,2 5 0-16,-4 2-4 0,6 4-25 15,-4 0-25-15,-1 7-28 0,-9 4-47 16,-1-1-85-16</inkml:trace>
  <inkml:trace contextRef="#ctx0" brushRef="#br0" timeOffset="187243.44">7243 13330 595 0,'0'0'81'0,"0"0"-39"0,0-62 0 0,0 44 14 15,-6 4-12-15,4 3-23 0,-4 1-14 16,4 6-2-16,-5 1-3 0,-3 3 0 16,4 0-1-16,0 0 1 0,-5 10-2 15,1 5-1-15,2 7-1 0,0 1 0 16,-3 4-2-16,-1 1-1 0,3 3-4 15,1-1-3-15,4 1-5 16,-2-3 1-16,6-3-7 0,0-2-1 0,0-7 1 16,10 0 7-16,5-3 4 0,-1-2 1 15,1-5 4-15,-3-3 6 0,7-3 1 16,-7-2 0-16,0-7 2 16,-3-5 11-16,-1-1 10 0,-2-4 16 0,0-3-13 15,-6-3-6-15,0-5-6 0,-6-2-6 0,-4 2-4 16,4 1-3-16,-5 5-1 0,3 8 1 15,2 4-1-15,0 6 0 16,2 0-7-16,-1 3-14 0,5 3-17 0,0 1-17 16,0 8-10-16,0 0-32 0,0 2-70 15,0 1-127-15</inkml:trace>
  <inkml:trace contextRef="#ctx0" brushRef="#br0" timeOffset="187841.02">7378 13248 497 0,'0'0'57'0,"0"0"-8"16,0 0-13-16,18-55 24 0,-16 48-4 16,2 1-22-16,0 2-15 0,1 1-10 15,-1 3 0-15,2-1-3 0,0 1-5 16,2 4 0-16,1 3-1 0,3 8 1 16,-6 2 0-16,3 5 1 0,-5 2-1 15,-4 2 0-15,0 2-1 0,-4 3-4 16,-3-3-12-16,-1 1-12 15,0-4-1-15,2-6 13 0,4-5 8 0,2-5-1 16,0-6-9-16,0 0 4 0,0-3 6 0,0 0 7 16,0-4 1-16,2-5 1 0,-2-4 3 15,0-1 0-15,2-6-1 16,-2 1 1-16,0-7 2 0,0 1 2 0,4-3 1 16,0-1 0-16,4-5 0 15,-2 3 2-15,5 3 0 0,1 7-1 16,-4 5-3-16,5 8 1 0,-1 7-8 0,1 1 1 15,1 8-1-15,-1 7-1 0,-1 6 1 16,2 4 1-16,-5 1-1 0,-1 0 0 16,-4 2-1-16,4-3-12 0,1-2-17 15,-5 1 1-15,0-9 11 0,2-3 11 16,-4-4 2-16,-2-4 2 16,4-2 1-16,-4-2 2 0,0 0 1 0,0 0 0 0,0-3 6 15,0-4 10-15,0-1-7 16,-4-6 3-16,4 0-2 0,0-4 2 0,0 0 1 15,4-4 2-15,0-2-5 16,5 1-1-16,-3 1 0 0,4 0-1 0,3 6-3 16,-5 5-2-16,0 4-2 0,-4 3-2 15,7 4 1-15,-5 0-1 0,4 3 2 16,3 6-1-16,-3 3 0 0,0 6 0 16,1 4 1-16,-5 3 0 0,0 4 0 15,-4 3-1-15,-2 1 0 0,0 3-1 0,-2 0-1 16,0 3-15-1,-4-2-6-15,4 1-16 0,0-6-14 0,-3-7-28 0,5-6-83 32,-2-9-172-32</inkml:trace>
  <inkml:trace contextRef="#ctx0" brushRef="#br0" timeOffset="188108.3">8667 13026 405 0,'0'0'210'0,"0"0"-174"16,0 0-5-16,0 0 0 0,0 0-2 15,0 0-3-15,0 0-8 16,0 0-10-16,-4 13 0 0,8 1 3 0,5 1 4 16,-3 7-2-16,2 3-4 0,0 1-4 15,1 6-1-15,-1 3 0 0,-2 3-4 16,0 7 1-16,1 1-1 0,-3 1 0 15,0-4 0-15,-2-7-16 16,2-8-36-16,-2-11-18 0,-2-9-23 0,0-6-78 16,-8-3-149-16</inkml:trace>
  <inkml:trace contextRef="#ctx0" brushRef="#br0" timeOffset="188281.96">8378 13139 629 0,'0'0'27'15,"0"0"31"-15,0 0-39 0,0 0-4 16,19-52 1-16,1 44-3 0,3 0 3 16,6 1-1-16,2-1 2 15,6 0-4-15,9 0-5 0,-3-1-5 0,7 1-1 32,-5-1 0-32,-3 2-2 0,-5-2-3 0,-6 1-57 15,-6-3-65-15,-3-2-88 0</inkml:trace>
  <inkml:trace contextRef="#ctx0" brushRef="#br0" timeOffset="188740.7">9050 13050 540 0,'0'0'76'0,"0"0"-25"16,0 0-36-16,0 0 12 0,0 0 17 15,54 19-12-15,-48-16-6 0,-2 3-10 0,-4 0-5 16,0 7 0-16,0-2-2 0,-8 1-2 15,-3 1-2-15,-3-2-3 16,-5-1 1-16,-3-3-3 0,-1-1-2 0,-4-1-2 16,6-4-4-16,1 2-4 15,5-3-7-15,5 0 2 0,1 0 3 0,3-4 0 16,-4-2-5-16,4-3 1 0,0-1 10 16,3 0 6-16,1-1 1 0,2-1 1 15,0-1 1-15,0-1 2 0,7-1 0 16,3-1 0-16,-2 1 9 0,5 3-3 15,-1 2-5-15,5 6-1 0,-1 2 0 16,5 2-3-16,2 5 1 0,-1 5 2 16,1 6 0-16,0 3-1 0,-7 3 3 15,-5 6-2-15,-9 0 1 0,-2 2-2 16,-9 1 0-16,-7-1-1 0,-5-1 1 0,-4-1-2 16,1-2-6-16,-1-4 5 0,4-3 1 15,9-1 1-15,5-4-1 0,5-2 0 16,2-1-1-16,0-3 0 0,2-2 0 15,3-5 0-15,7 0 0 0,3-1 1 16,3 0 0-16,9-2-1 0,4-5 0 0,6-3-25 16,2-1-30-16,7-6-48 0,-3-4-74 15</inkml:trace>
  <inkml:trace contextRef="#ctx0" brushRef="#br0" timeOffset="189008.91">9957 12943 456 0,'0'0'190'0,"0"0"-185"0,0 0-2 16,0 0 13-16,0 0 25 0,0 0-4 16,0 0-12-16,0 0-3 0,7-35-5 15,-7 35-6-15,0 6-5 0,0 0-5 16,-3 7-1-16,3 6 0 0,3 0 0 15,-1 7 0-15,4 2-1 0,4 4 1 16,5 4 0-16,-7 3 1 0,4 0-1 16,1 4-5-16,-5-2-20 15,0 0-32-15,-2-11 9 0,-4-5-37 0,-2-7-48 16,-2-8-72-16</inkml:trace>
  <inkml:trace contextRef="#ctx0" brushRef="#br0" timeOffset="189388.61">9792 13198 493 0,'0'0'78'0,"0"0"-14"16,4-66-21-16,2 44-4 15,0 5-11-15,3 3-7 0,-1 3-5 0,0 4-4 16,5-1-1-16,5 3-1 0,-1 4-5 16,10 1-2-16,0 3-1 0,4 7 0 15,0 1 1-15,-5 1-2 0,-1 2 0 0,-4 0 0 16,-7 3-1-16,1 1 0 0,-9 2 0 15,0 0 0-15,-2 2-1 0,-2 0-6 16,1-2-1-16,-3-1 3 0,0-1 2 16,2-2 2-1,0-1 1-15,2-2 0 0,-2-1 0 0,0-4 0 0,4 0 0 0,-2-2 0 32,5-3 0-32,3-3 1 0,-4 0-1 0,5-3 2 0,1-3 1 0,1-7 1 31,1 0 3-31,-3-2-2 0,-3 1 1 0,-2-4 4 0,-6-6 5 0,-2-2 0 15,-2-3-9-15,-8-2-3 0,-3 1-2 16,-1 3 0 0,-5 5-1-16,5 5 1 0,-5 6-1 0,1 3 0 0,1 5-2 15,-6 3-8-15,1 8-11 0,1 4-13 16,-4 4-25-16,2 1-19 0,1 1-30 16,-1-2-71-16</inkml:trace>
  <inkml:trace contextRef="#ctx0" brushRef="#br0" timeOffset="189703.77">10931 12899 480 0,'0'0'115'0,"0"0"-58"16,0 0-5-16,0 0 3 0,0 0-9 0,0 0-12 0,0 0-12 16,0 0-7-16,6-12-3 0,0 24 0 15,1 5-5-15,1 6 3 0,-2 2-2 16,0 1-4 0,0 2-2-16,-1 0 0 0,-3 1-1 0,4 1-1 15,-4 5 0-15,-2 1-1 0,2-1-2 0,0-5-14 16,0-6-15-16,4-6-11 0,-2-9-47 15,-2-6-23-15,-2-3-55 0,-2-6-129 16</inkml:trace>
  <inkml:trace contextRef="#ctx0" brushRef="#br0" timeOffset="189908.31">10699 12928 621 0,'0'0'35'0,"0"0"12"0,0 0-27 16,0 0 2-16,0 0-1 0,0 0 5 16,0 0-7-16,64-37 2 0,-43 37-7 15,2-1-4-15,8 1-2 0,2 0-7 16,2 0 1-16,4-1-2 0,-1-5 0 16,1-3 0-16,-6-3-47 0,-6 0-54 0,-2-4-65 15,-5 3-169-15</inkml:trace>
  <inkml:trace contextRef="#ctx0" brushRef="#br0" timeOffset="190365.58">11214 12911 200 0,'0'0'391'0,"0"0"-382"0,0 0 4 15,0 0-6-15,0 0 4 0,0 0 1 16,0 0 3-16,0 0 12 0,0 0 4 15,-4-15-6-15,14 2-4 0,-1 0-9 0,3 0-5 16,5 2 12-16,-1 2-14 16,5 4-3-16,-3 2-2 0,3 3 1 0,4 0 1 15,-5 3-2-15,3 5 1 0,0 2 0 16,-6 2 1-16,-1 5-1 0,-8-3-1 16,-4 2 0-16,-4 4 2 0,-4 0-2 15,-4-1-1-15,-8 0-14 0,1-2-5 16,1-2-12-16,1-1 12 0,5 0 13 0,-5-6 6 15,3 3 1-15,2-4 0 16,6-1 1-16,-2 2-1 0,2-3 8 0,-5 0 1 16,7-1-3-16,0-2 1 15,0 1 0-15,0-1-4 0,7 1 6 0,-5 1 3 16,4 1-2-16,8 3 9 16,1 1-6-16,1 2-3 0,5 2 1 15,-2 2-3-15,-3 4-3 0,7-2 0 0,-15 1 4 16,3-3-2-16,-9-3 0 15,-2-2 2-15,-7 0-2 0,-3-3-2 0,-11 1 0 16,-3-4 0-16,-7-4-5 0,-7 0-9 16,-3-7-21-16,-4-3-35 0,-13-5-73 0,6-2-136 15</inkml:trace>
  <inkml:trace contextRef="#ctx0" brushRef="#br0" timeOffset="194038.73">29810 12747 79 0,'0'0'54'0,"0"0"-3"16,0 0 12-16,0 0-4 0,-58-19-12 15,52 16-9-15,6-3-5 0,-2 2-5 16,2-1 2-16,0 0 0 0,0 0-10 16,2 2-20-16,0-4 15 0,0-2 24 0,0 1 0 15,2-1-14-15,0 1-5 16,3-2 3-16,-5 4 7 0,2 0-4 15,-2 0-1-15,-2 1 0 0,2 0-3 0,0 2-3 16,-2 0-4-16,0 0-2 0,0 3-5 16,0 0-4-16,2 2-4 0,2 5 0 15,2 3-5-15,3 5 5 0,-3 7 0 16,0 1 0-16,-4 4 1 0,0 1 0 16,0 1 0-16,-2 4 1 0,0 2-1 15,2 4 0-15,-6 0 1 0,0 4-2 16,0 3 1-16,-2 1 0 0,-3 2-1 15,5-1-1-15,-2-2 0 16,2-3 2-16,4-5-2 0,-2-4 2 0,0-9-1 16,2-3 0-16,-2-6 0 0,4-7 0 15,-4-5 0-15,2-3 0 0,0-1-9 16,0-1-3-16,-2-7-3 0,-5-6-2 0,-3-6-16 16,2-5-39-16,0-6-35 0,3-6-98 15,-1 1-203-15</inkml:trace>
  <inkml:trace contextRef="#ctx0" brushRef="#br0" timeOffset="194680.51">29853 12648 408 0,'0'0'9'0,"0"0"-4"16,-41-58 4-16,27 47 25 0,-3-2 1 0,5 4-11 16,-1 2-5-16,7 2 8 0,2 2 1 15,2 0-4-15,2 1-4 0,0 1-6 16,0-2 3-16,0 3 1 0,0 0-7 16,0 0-4-16,2 0-6 0,2 2 1 15,6 0-1-15,9 0 5 16,4 0 10-16,6-2 0 0,8 0 2 0,8 0-5 15,11-2-3-15,4-7-5 0,8 4 0 0,7-3-1 16,1 2-1-16,5-1-2 0,-3-1 2 16,1-1-3-16,-5 1 2 15,-8-1-2-15,-8-1-5 0,-8-3 5 0,-11 3 0 16,-6 2 3-16,-12 1 13 0,-11 4-3 16,-6 1 0-16,-4 1 2 0,0 1 6 15,0 0 5-15,-2 0-7 0,0 0-11 16,0 1-7-16,-2 2-1 0,0-1-2 15,-4 2 1-15,4 5-1 16,-1 3 1-16,-1 1 0 0,4-1 1 0,2 1 0 16,0-3 0-16,0 2-1 0,0-1 1 15,0-1 0-15,2 1 0 0,2 1 0 16,0 2 0-16,1 1 0 0,1 3 1 0,0 2 0 16,0 2-1-16,0 1 1 15,1 3 1-15,-3 0 0 0,2 5-1 16,0 2 2-16,-4 1-1 0,0 4 2 0,0 0 2 15,3 2 1-15,-1 2-1 0,2-3-1 16,2 2-4-16,-2 1 0 0,-4 0-1 16,-2 2 1-16,2 0 0 0,-2-1-1 15,3-2 0-15,-3-4 2 0,0-3-2 16,0-5-1-16,-3-3 1 0,6-5-6 16,-3-6-9-16,0-6-3 0,0-4-11 15,0-4-11-15,4-1-23 0,0-3-23 16,0-11-27-16,2-9-108 0</inkml:trace>
  <inkml:trace contextRef="#ctx0" brushRef="#br0" timeOffset="195829.01">15330 5950 209 0,'0'0'48'0,"0"0"5"0,0 0-14 16,0 0-21-16,0 0-5 0,0 0 9 15,0 0 13-15,0 0 3 0,0 0 5 16,2-9 1 0,-2 9 2-16,0 0-8 0,0 0-1 0,0 0-5 0,0 0-6 15,0 0-8-15,0 0-9 16,0 0-6-16,0 0-3 0,4 0 1 0,2 2-2 0,7 3 2 16,1 1-1-16,13 1 2 0,6-1 0 31,8 0-1-31,17-3-1 0,8-1 1 0,9-3 2 0,10 1-3 0,-7-5-41 31,-12-10-64-31,-24-7-151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4:32:27.914"/>
    </inkml:context>
    <inkml:brush xml:id="br0">
      <inkml:brushProperty name="width" value="0.05292" units="cm"/>
      <inkml:brushProperty name="height" value="0.05292" units="cm"/>
      <inkml:brushProperty name="color" value="#FF0000"/>
    </inkml:brush>
  </inkml:definitions>
  <inkml:trace contextRef="#ctx0" brushRef="#br0">15321 4510 327 0,'0'0'48'0,"0"0"-32"15,0 0 27-15,0 0 14 0,0 0-15 0,0 0-14 16,0 0-14-16,0 0-6 0,3-5-4 15,-1 7-2 1,2 4 3-16,-2-2 7 0,0 1 10 0,4 0-4 0,0-1-1 16,5-2 0-16,-3 1 0 0,2-3 5 15,7 3 2-15,-1-3-7 0,7 0-2 16,8 0-3-16,2-5-2 0,4-2-4 16,1 2-3-16,1-3 1 0,-4 3-4 15,-8 2 2-15,-2 0-2 0,-11 3 0 16,-4 0 2-16,-7 3-2 0,-8 1-62 15,-9-1-76-15,-1-2-104 0</inkml:trace>
  <inkml:trace contextRef="#ctx0" brushRef="#br0" timeOffset="3814.31">2137 8488 4 0,'0'0'41'0,"0"0"9"15,0 0-13-15,0 0 1 0,0 0-6 16,-2-7 7-16,2 5-11 0,0-1-17 16,0 3 3-16,0-1-3 0,-2-3 1 15,0 1 1-15,0-1 1 16,0 0 2-16,-6 0-1 0,4-1-4 0,-3 0 1 15,3 1 37-15,0-1-34 0,0 1-4 16,0 0-1-16,0 1 10 0,0-1-3 16,4 0-1-16,-2-1-5 0,2-2 1 15,0 0 1-15,0 1 0 0,2-3-4 16,2 3-1-16,2-2-1 0,0 1-1 16,-2 3-1-16,5 1 2 0,3-2-1 15,0 3 0-15,1-1-1 0,5 2-1 0,-5 0-2 16,7 0 1-16,-3 5-1 0,2 3 0 15,-5 4-1-15,5 2 1 0,-5 2-2 16,3 4 0-16,-7 0 0 16,2 1 1-16,-1-1-1 0,-7 0 0 15,-2 0 2-15,-2 0-2 0,0-1 1 0,0 1 0 16,0-3-1-16,0 2 0 0,-2-4-1 16,0-2 0-16,0-1 1 0,2-4-3 15,-2-3 3-15,2-4 0 0,-2 1 0 16,2-1 0-16,0 0 1 0,0 0-1 15,-4 0 3-15,1-1-1 0,-5-3 0 0,4-5-1 16,-2-3-1-16,2-4 1 0,-5-1-1 16,1-4 1-16,2-1-1 0,2 0 0 15,2 1 0-15,2 0 0 0,0 3 0 16,2 1 0-16,4 3 0 0,0 5 0 16,5 0 0-16,-5 3 0 0,-2 1-1 15,12 2 1-15,-3 3-1 0,-1 0 0 16,9 3 1-1,0 4 0-15,-5 5 0 0,5 1 0 0,-5 0 0 0,3 2 0 0,-9 3 0 16,7-1-1 0,-5 4 1-16,-6-1 0 0,1-1 0 0,1 0-1 0,-6-3 0 15,2-1-3-15,-2-5 1 16,-2-2 0 0,0-2 2-16,2-4 0 0,-2 0 0 0,0-2 1 0,0 0 1 15,0 0 0-15,-2-1 1 0,-4-2 0 0,0-2 0 16,0-4-1-16,-3 1 1 0,5-4-1 15,-4-2-1-15,2-5 0 0,-1-1 2 16,1-3-2-16,4-3 1 0,2 2 1 16,0 1-1-16,2 3 1 0,4 5 0 0,1 4-2 15,5 1 0-15,-6 1 0 16,5 3 0 0,5 0 1-16,-3 3-1 0,5 1-1 0,-3 2 1 15,3 1 1-15,-3 5-1 0,1 4 0 0,-3 2-1 0,3 2 1 16,-3 2 0-16,-5 1 1 0,0 1-1 31,0 2 0-31,-1-3 0 0,-5-1 0 0,0-1 0 0,-2 1 0 0,2-3-2 16,-2 1-6-1,2-2-12-15,0-3 2 0,0-1-36 16,0-2-32-16,2-2-34 0,-4-3-84 0</inkml:trace>
  <inkml:trace contextRef="#ctx0" brushRef="#br0" timeOffset="4226.32">2968 8385 357 0,'0'0'26'0,"0"0"2"0,0 0 13 16,0 0 7-16,0 0-16 0,0 0-11 15,0 0-1-15,-31-28-3 16,29 28-7-16,0 0-2 0,0 4-4 0,-4 1-1 15,0 3-2-15,-5 1 0 0,3 3-1 16,4-1 1-16,-6 1-1 0,1 1 1 16,1-1-1-16,6 1 0 0,-2 1 1 15,0-1-1-15,0 1 0 0,4 0 0 16,0-3 0-16,0 2 0 0,0-3-1 16,4 3 1-16,0 2-1 0,0-1 1 15,6-1-1-15,3-2 1 0,-3 0 0 0,3-3-1 16,3-3 0-16,-6-3 0 0,7-2 1 15,-7-3 0-15,5-6-1 0,-1-2 2 16,-8-2 0-16,3-2 0 0,-5-1 4 16,-4-3 8-16,0-2 3 0,-13-3-6 15,5-3-4-15,-8-2-4 0,1 0-2 16,-1 3-1-16,3 6 1 0,5 7 0 16,-4 2 0-16,1 7 0 0,7 2-11 0,-2 2-18 15,0 8-11-15,-7 1-34 16,7 1-55-16,0 2-142 0</inkml:trace>
  <inkml:trace contextRef="#ctx0" brushRef="#br0" timeOffset="4606.66">3274 8371 431 0,'0'0'64'0,"0"0"-1"0,0 0-13 0,0 0-15 15,0 0-12-15,0 0-11 0,0 0 3 16,0 0-4-16,-10-25-4 0,8 25-1 16,2 1-3-16,0 2-3 0,0 5-1 15,0 3 1-15,0 3-2 0,2 1 2 16,0 4 1-16,4 0-1 0,7 5-1 16,-5-2 1-16,0 1 1 0,3-3 0 15,3-3-1-15,-8-2 0 0,2-2 0 16,3-6-3-16,-3-2 2 15,-2-2 1-15,-4-4 0 0,2 1 0 0,1-2 1 16,1-5 1-16,-2-3 3 0,2-3 8 0,-4-3 7 16,2-4-3-16,-2-3-8 0,5-2 1 15,-3-6-5-15,2 0-2 0,2 0-3 16,-4 3 1-16,-2 7 0 0,3 8-1 16,-5 5 0-16,2 5 0 0,-2 2-1 15,0 1-18-15,0 4-31 0,0 5-24 16,2 1-55-16,-2 1-70 0</inkml:trace>
  <inkml:trace contextRef="#ctx0" brushRef="#br0" timeOffset="5046.45">3719 8363 501 0,'0'0'17'0,"0"0"9"0,0 0 6 16,0 0 11-16,0 0-19 0,0 0-10 15,0 0-6-15,0 0-3 0,0 0-3 16,-48-9-2-16,44 19 0 16,0 1 0-16,2-3 0 0,0 2 0 0,2-2 0 15,0 1 0-15,2 0 1 0,2-2-2 0,4-1 0 16,7 0 1-16,-5-1-1 0,11-1 1 16,-7-2 1-16,9-1-1 0,-11-1 0 15,5-1 0-15,-7-3 2 16,-4-1-2-16,5-2 3 0,-7 0 4 0,-2-2 8 15,-2-2-1-15,0-3 0 0,-4 0-2 16,-6-1-4-16,1-1-4 0,-3 2-1 16,-7 3-2-16,5 2 1 0,-7 3-1 15,5 5 1-15,-3 1-2 0,4 5 0 16,-1 4-2-16,8 3 2 0,-5 2-2 0,5 1 0 16,0 5 1-16,2-3 1 15,-1 2 0-15,-1 0 0 16,6 1-1-16,0-1 1 0,2-2 0 15,2 1-1-15,8-1 0 0,1-1 1 0,-1 4-1 0,11-2 0 16,-1 2-3-16,7 0-18 0,0-2-12 16,8-3 1-16,0-3-47 0,1-6-42 15,-8-3-58-15</inkml:trace>
  <inkml:trace contextRef="#ctx0" brushRef="#br0" timeOffset="5476.61">4384 8108 232 0,'0'0'67'0,"0"0"-6"16,0 0 2-16,0 0 1 16,0 0-9-16,0 0-10 15,0 0-10-15,0 0-10 0,-33-29-5 16,31 31-9-16,0 2-3 0,-4 5-7 15,-2 4-1-15,1 1 0 0,3 3 0 16,-2 3 1-16,0 3-1 0,-2-1 0 16,1 4 1-16,5 4-1 0,-2-1 0 0,2 3 0 15,0 1 0-15,2-3 0 0,2 1 1 16,2-1-1-16,5 0 0 16,7 3 0-16,-3 0 0 0,9 0-1 0,-1-2-4 15,4-1-33-15,4-3-45 0,0-6-37 16,-2-6-86-16</inkml:trace>
  <inkml:trace contextRef="#ctx0" brushRef="#br0" timeOffset="6011.12">4880 8263 441 0,'0'0'65'15,"0"0"-8"-15,0 0 0 0,0 0-9 0,0 0-22 16,0 0-6-16,0 0-1 0,0 0-8 16,25-23-7-16,-25 29-2 0,0 2-2 15,0 1 2-15,-4 2-1 0,-8 1 3 16,3-2-1-16,-9 2 0 0,-1 0-2 16,-6-3-1-16,-1 2 0 0,-3-5-5 0,6-2-4 15,-2-1 3-15,0-3-1 0,11 0-4 16,-3-3 5-16,9-2 3 0,-2-2 0 15,1-2-1-15,5 1 2 0,0-2 0 16,4-2 2-16,0 0 0 0,0-1 0 16,6-2 0-16,5 3 2 0,-1 1 3 15,2 3-1-15,7 1-2 0,-5 3 1 0,11 1-2 16,2 3 2-16,-2 0 3 16,4 4-1-16,-4 4 2 0,2 3 1 15,-3 2-3-15,-9 2-1 0,1 3-3 16,-9 3 1-16,-7 5-2 0,-2 2 1 15,-9 2 1-15,-5-3-2 0,-1-3-3 16,-4-5-2-16,3-1 2 0,3-1 0 0,1-2 1 16,2-2-3-16,3-1-1 0,3-3 4 15,2 0-1-15,2-2-1 16,-4-1 4-16,6 0-2 0,0-2 1 0,0-2 0 16,0 0 1-16,6 0 0 15,-2 0 0-15,4-1 1 0,3-1 0 0,9 0 1 16,3 0 1-16,2 0-2 0,8-1 1 15,2 1-2-15,-2 4 0 0,10-2-33 0,-7-1-56 16,-3 0-97-16</inkml:trace>
  <inkml:trace contextRef="#ctx0" brushRef="#br0" timeOffset="6184.99">5414 8659 640 0,'0'0'73'0,"0"0"-13"0,0 0 12 0,0 0-22 16,0 0-28 0,51 15-10-16,-51-3-5 0,0 3-5 0,-8 5 1 0,-4 5-1 15,-11 1-2-15,0 3-29 0,-8-1-36 16,-10 1-70-16,6-5-137 16</inkml:trace>
  <inkml:trace contextRef="#ctx0" brushRef="#br0" timeOffset="9601.42">6282 8205 239 0,'0'0'64'16,"0"0"-10"-16,0 0 2 0,0 0-3 0,0 0-15 15,0 0-2-15,0 0-5 0,-12-31-2 16,12 31-6-16,0 0-5 0,0 0-6 16,0 0-5-16,0 2-2 15,0 3-5-15,0 3 0 0,2 5 0 16,0 3 2-16,0 3 1 0,0 4 3 0,2 0-1 15,-4 4 1-15,2 0-3 0,-2-1 0 16,6 2-2-16,-4-1 1 0,0-1 0 16,3 0-2-16,-1-3 1 0,0-1 0 15,0-1 0-15,0-3-1 0,-2 0 0 16,0-4 0-16,2-3 0 0,-4 1 0 0,0-3-16 16,0-3-15-16,0-4-20 0,0-2-30 15,0 0-24-15,-8 0-28 16,2-5-116-16</inkml:trace>
  <inkml:trace contextRef="#ctx0" brushRef="#br0" timeOffset="9868.1">5970 8320 232 0,'0'0'106'0,"0"0"-68"0,0 0 16 15,0 0 7-15,0 0-7 0,0 0-13 16,0 0-9-16,0 0-1 16,0 0-11-16,45-24-5 0,-30 21-2 0,1-4 3 15,7 1-3-15,0 0-4 0,2-1 4 16,8-2-4-16,2 1-3 0,4 0-3 16,-4 2-1-16,-2-1-2 0,-8 2 1 15,0 1-1-15,-9 4 0 0,-5 0-29 16,-3 0-31-16,-8 0-21 0,0 2-53 15,0 1-39-15</inkml:trace>
  <inkml:trace contextRef="#ctx0" brushRef="#br0" timeOffset="10183.83">6681 8214 419 0,'0'0'79'0,"0"0"-14"0,0 0-4 0,0 0-3 16,0 0-11-16,0 0-12 16,0 0-13-16,0 0-3 0,0 0-13 15,0-47-6-15,0 54-1 16,6 5 1-16,-2 3 1 0,0 6 1 0,-2 3 2 0,1 4 0 15,-3 3 0-15,0-1 0 0,0-1-3 16,2 1 1-16,0-1-1 0,2-1 0 16,-2-5 0-16,2 0-1 0,2-4 0 15,-2-2-18-15,0-1-43 0,-4-4-34 16,0 0-43-16,-4-3-112 0</inkml:trace>
  <inkml:trace contextRef="#ctx0" brushRef="#br0" timeOffset="10625.3">7336 8576 511 0,'0'0'80'0,"0"0"-53"0,0 0 12 0,0 0 16 15,0 0-18-15,0 0-13 0,0 0-5 16,0 0-8-16,6-12-5 0,-6 16-6 16,-4 5 0-1,-2 3 0-15,-2 5 2 0,-5-1-2 16,-1 5 3-16,-1 0-1 0,-5-2-2 0,1 2-22 0,1-3-26 15,-5-1-22-15,-2-3-38 0,11-4-117 16</inkml:trace>
  <inkml:trace contextRef="#ctx0" brushRef="#br0" timeOffset="10940.11">7890 8208 371 0,'0'0'92'0,"0"0"-42"0,0 0-6 0,0 0-3 15,0 0-25-15,0 0-14 16,0 0 3-16,0 0 10 0,13 54 1 15,-11-32-4-15,0 1-5 0,2 5 1 0,-2 3-6 16,-2 0 1 0,0-2-1-16,0-1-1 15,2-6-1-15,-2 0-4 0,4-4-30 16,-2-2-21-16,0-5-39 0,-2-1-40 16,0-5-100-16</inkml:trace>
  <inkml:trace contextRef="#ctx0" brushRef="#br0" timeOffset="11154.75">7601 8173 443 0,'0'0'49'0,"0"0"-12"15,58-19 29-15,-31 16 6 0,-5-1-30 16,9 2-16-16,-4-1 1 0,6 1-7 15,-2 1-8-15,2-2-8 0,-4 3-3 16,2-1 1-16,2-2-2 0,-4 1-4 16,-2-4-52-16,-6 3-47 0,-5-3-80 0,-5 1-265 15</inkml:trace>
  <inkml:trace contextRef="#ctx0" brushRef="#br0" timeOffset="11632.45">8494 8207 466 0,'0'0'57'0,"0"0"1"15,0 0-10-15,0 0 11 0,0 0-17 16,0 0-22-16,0 0-5 0,0 0-2 0,0 0-4 16,8-2-4-16,-10 2-5 15,-6 3 0-15,-1 2 0 0,-5 2-2 16,-3 0 2-16,-1 0 0 0,-1-1-1 15,-1 0-12-15,3-3 0 0,-4-1-8 0,9-1 3 16,-5 0 12-16,7-1 1 0,-4 0-2 16,-1-1-6-16,3-4-2 0,-3-2 3 15,5 0 6-15,2-3 4 0,-1 1 2 16,5-3 0-16,4 2 0 0,0 1 3 16,4-2 3-16,5 3 1 0,-1 0 0 15,2 2-1-15,1 4 0 0,3 2-2 16,7 0-1-16,-3 4-1 0,7 2 0 15,0 3-1-15,-2 1 5 0,-3 2-1 16,-3 1 1-16,-5 5-1 0,-8 2-2 16,-4 2-1-16,-8 4 0 0,-6 2 1 15,-5-2-1-15,-2 0-2 0,1-7-4 0,3-2-1 16,1-1 5-16,1-3 1 0,7 0-1 16,2-1-1-16,2 0 0 0,2-1-2 15,2-2-3-15,0 1 3 0,2-3-2 16,4-3 3-16,4-2-2 0,0-2 2 15,5 0 0-15,2 0-10 0,-1 0-31 16,-4 0-48-16,1 0-85 0</inkml:trace>
  <inkml:trace contextRef="#ctx0" brushRef="#br0" timeOffset="11837.79">8808 8602 658 0,'0'0'88'0,"0"0"-45"16,0 0 8-16,0 0-13 0,0 0-24 0,0 0-11 16,0 0-2-16,0 0 0 15,0 16-1-15,-2-3 0 16,-6 2 0-16,-5 3 1 0,1-1-1 0,-5 2-6 0,3-5-24 16,1-3-22-16,-1 0-47 15,0-7-40-15,-1-4-132 0</inkml:trace>
  <inkml:trace contextRef="#ctx0" brushRef="#br0" timeOffset="12137.27">9420 8097 285 0,'0'0'168'0,"0"0"-111"0,0 0-8 16,0 0 14-16,0 0-10 0,0 0-15 16,0 0-1-16,0 0-3 0,0 0-12 15,0-18-13-15,0 27-9 16,2 2-1-16,0 6 1 0,-2 3 1 0,2 4 0 16,0-1-1-16,2 4 1 0,-2 1 0 15,2-1 0-15,3 0-1 16,-1 0 1-16,2-4 0 0,2 0-1 0,-1-4-3 15,-1-3-26-15,-2-3-40 0,0-5-23 16,-6-4-59-16,0-4-93 0</inkml:trace>
  <inkml:trace contextRef="#ctx0" brushRef="#br0" timeOffset="12342.56">9184 8092 515 0,'0'0'63'0,"0"0"-28"16,0 0 0-16,0 0 13 0,0 0-18 0,0 0-8 16,0 0-1-16,54-38-3 0,-33 38-2 15,1 0-5 1,9 0-5-16,2 0-1 0,3 2-2 0,-1-1-2 0,2-1 0 16,-2 0-1-16,-2 0-13 0,-2-3-59 15,0-6-52-15,-6 2-106 0</inkml:trace>
  <inkml:trace contextRef="#ctx0" brushRef="#br0" timeOffset="12864.15">9742 8115 19 0,'0'0'290'0,"0"0"-239"0,0 0 9 0,0 0-3 0,0 0-6 16,0 0-12-16,0 0-8 15,0 0-10-15,-22-50-5 0,28 44 0 0,4 0 0 16,0 0 1-16,7-1-1 0,0 3 2 0,3 1-5 16,5 3-5-16,2 0-3 15,-2 5 0-15,0 3-3 16,-7 0 1-16,-1 2-1 0,-9 0-2 0,0 2 3 15,-4 0-3-15,-4 0 0 0,-2 1 3 0,-8 0-1 16,-2 0-1-16,-3 1-1 0,1-5-1 31,-5-1-4-31,5 1-2 0,-1-3 4 16,3-2 1-16,3 0 1 0,3 0 1 0,-2-1 0 0,4-2-1 0,0-1 2 16,-1 3-1-16,5 0 0 0,-2-3 0 15,2 1 0-15,0 1 0 0,0-2 0 0,0 0 0 31,2 0 0-31,5 1-3 0,3 2 3 16,7 2 0-16,7 3 7 0,-1 4 2 16,6 4 4-16,0 5 8 0,-2 0-11 15,-2 0-4-15,-9 0 2 0,-8-4 0 16,-1 1-5-16,-7-2-1 0,-7-3 1 16,-1 2 0-16,-6-4 1 0,-5 1-1 15,1-3 0-15,-11-3-3 0,2-2-2 0,2-2-15 16,6-1-15-16,-3-1-27 0,5-1-12 15,0-3-15-15,5-3-47 0,0 2-60 16</inkml:trace>
  <inkml:trace contextRef="#ctx0" brushRef="#br0" timeOffset="13147.62">10168 7980 275 0,'0'0'352'16,"0"0"-299"-16,0 0-10 0,0 0 17 15,0 0-24-15,0 0-21 0,60-5-7 16,-52 12-1-16,1 4-1 0,1 3-1 16,2 4-2-16,-1 4-1 0,3 5-1 15,-6 2 1-15,-5 4-1 0,-1 2 0 16,-2 2 0-16,-9 3 0 0,-3-2 0 15,-5-2-1-15,-3-2-13 0,1-5-22 16,-6-3-17-16,9-5-30 0,-3-4-35 16,-4-8-93-16</inkml:trace>
  <inkml:trace contextRef="#ctx0" brushRef="#br0" timeOffset="17970.73">2077 8904 396 0,'0'0'9'16,"0"0"-1"-16,0 0 12 0,0 0 25 0,0 0-18 16,0 0-17-16,0 0-5 0,0 0 3 15,0 0 5-15,-6-1 3 0,6 1-5 16,0 0-3-16,2 0 1 16,2 1 3-16,3 0 11 0,1 1 0 0,0-1-6 15,-4-1-1-15,7 3-2 0,1-3-1 16,-2 0-1-16,7 2 0 0,-1-2-2 15,-1 1 0-15,6-1-2 0,-3 0 0 16,-1 0-2-16,5-1 2 0,-5-2-2 16,2 1 3-16,-11 0-1 0,4 1-4 15,-5 0-4-15,-3 1 1 0,-2 0-2 0,-2 0 3 16,0 0-2-16,0 0 0 16,0 1 1-16,-2 2-1 0,-5 0-3 0,-3 1-36 15,-2-1-45-15,-7-1-66 16,5-2-180-16</inkml:trace>
  <inkml:trace contextRef="#ctx0" brushRef="#br0" timeOffset="36421.44">3179 9652 211 0,'0'0'74'15,"0"0"-22"-15,0 0-1 0,0 0 4 16,0 0-14-16,0 0-8 0,0 0 0 15,-12-35-5-15,12 32 0 0,0-1-7 16,0-1 1-16,0 1-1 0,0-1 2 0,0 1-4 16,0-1-3-16,0 0-3 15,0 2 7-15,2-2-16 0,2 2-1 16,0 1-1-16,4 1-2 0,1 1 1 0,-3 0-2 16,2 3 1-1,3 3 0-15,-1 2 0 0,0 2-1 0,3 3 1 16,-3 6 0-16,-2 4 0 0,5 4 0 0,-7 3 0 15,0 2 0-15,-4 3 0 0,0-2 0 16,2-1 0-16,-2-4-2 0,0-7-3 16,-2-2-2-16,2-6 4 0,1-7 0 15,-3 0 3-15,0-3-1 0,0-3 1 16,0 1 1-16,0-1 0 0,0 0 0 16,-5-3 4-16,1-4 0 0,0-2-3 15,0-2 0-15,0-3 2 0,-2-2 0 0,-1-3-1 16,3-2-1-16,0-2 0 0,2 0 0 15,2-1-1-15,0 1 0 0,0 4 1 16,4 2-1-16,2 6 1 0,1 2-2 16,-1 0-2-16,0 2 2 0,0 3 0 15,7 1-1-15,-3 3 0 0,0 0-2 16,5 3 0-16,-1 2 1 0,5 2 2 16,-5 1-2-16,7 1 2 0,-7 4 0 15,3-1 0-15,-5 3 0 0,-3 3-1 16,3 2 1-16,-4 0 0 0,-3-2 0 15,-3-1 0-15,2-3 0 0,0-3-2 16,-4 0 1-16,0-3-1 0,2-2 1 0,-2-3 0 16,2 0 1-16,-2-3 1 15,0 0-1-15,0 0 1 0,0 0 0 0,-4-2 4 16,0-3-2-16,0-4-3 16,-3-3 0-16,1-3 2 0,-2-2-2 0,2-4 0 15,-1 1 1-15,7-4 0 0,-2-1 1 16,2 1 0-16,0-1 2 15,2 3-2-15,7 4-1 0,1 4-1 0,-2 5 0 16,-1 1-1-16,1 4-1 0,6 3 1 16,-3-1-1-16,5 2 0 15,-1 3 2-15,-1 3-3 0,3 4 3 0,-1 2 0 0,3 1-1 16,-1 3 1-16,-3 2 0 16,-5 1 0-16,1 1-1 15,-3 4 1-15,-4-1 0 0,-2 2 0 0,-2 0 1 0,0-2-1 16,0 0 0-16,0-5 0 0,0 0-2 15,2-5-4-15,0-2-15 0,-2-2-5 16,2-2-11-16,0-4-4 0,2 0-25 16,3-3-26-16,1-1-18 0,-2-6-37 15,2 0-37-15</inkml:trace>
  <inkml:trace contextRef="#ctx0" brushRef="#br0" timeOffset="36783.4">3845 9757 363 0,'0'0'52'0,"0"0"24"15,0 0-10-15,-17-54-5 0,17 48-12 0,-4 2 5 0,2-2-8 16,0 4-12-16,0-1-10 0,0 1-9 16,0 2 0-1,2 0-5-15,0 0-4 0,-2 0-2 0,-2 0-2 0,2 0-2 16,-3 3 0-16,1 4-6 0,0 4 1 16,0 3 3-16,-4 5 2 0,-3-1-1 15,3 2 0-15,4 1 0 0,0-3-1 0,0-3-3 16,4 1-3-16,0-2-1 15,4 0-2-15,2 1 2 16,0-2-2-16,9-1 8 0,-5-4 2 0,-2-2-2 0,7-2 0 16,-3-4 3-16,-1 0 1 15,5-7-1-15,-3-4 3 0,5-3 0 0,-8-1-1 16,-3-1 1-16,-1-1 0 0,-6 0 0 16,0-6 3-16,-4-2-1 0,-7-1-4 15,-1-3 1-15,-2 0-2 0,1 4 2 16,-5 4-2-16,7 5-1 0,1 5-1 0,0 3 0 15,1 5-10-15,5 3-9 0,0 2-16 16,-2 8-19-16,4 5-16 16,-2 4-42-16,1 3-41 0,3-1-99 0</inkml:trace>
  <inkml:trace contextRef="#ctx0" brushRef="#br0" timeOffset="37163.78">3940 9737 447 0,'0'0'83'0,"0"0"-9"16,31-65-18-16,-15 51-1 0,-7 2-24 15,1 3 0-15,0 4-10 0,-3 3-5 16,-3 2-5-16,0 1-6 0,0 4-4 16,0 4 2-16,2 4-3 0,1 4 0 15,-3 2 2-15,0 4-1 0,-2 0 0 16,2 2 0-16,2-3 0 0,2-1-1 15,1 0 0-15,-3-1 0 0,4 3 0 16,3-5-1-16,-7-1-5 0,2-4 6 16,3-4-1-16,-1-2 0 0,-6-5 0 15,0-2 1-15,0-1 0 0,0 0 1 0,3-6 0 16,-3-1 3-16,0-5-1 0,0-3 0 16,-4-4 4-16,2-6 2 0,-2-3 0 15,0-6-1-15,-2-3-5 0,0-1-1 16,-2 1-2-16,2 7 1 0,2 9 0 15,0 9-1-15,0 5 0 0,0 5 0 16,0 3-2-16,2 0-5 0,2 5-22 16,4 5-21-16,3 4-29 0,3 3-4 15,-6 2-62-15,3-2-101 0</inkml:trace>
  <inkml:trace contextRef="#ctx0" brushRef="#br0" timeOffset="37651.3">4413 9718 429 0,'0'0'75'0,"0"0"-7"16,0 0-8-16,0 0-2 0,0 0 1 0,0 0-28 15,4-51-9-15,-4 51-3 0,0 0-10 16,0 0-6-16,0 2-3 0,0 3 0 0,0 1-2 16,0 3 2-16,0 0 1 15,0 1-1-15,0-1 0 0,0-1 1 0,0 2 0 16,3-2-1-16,3-1 0 0,-2 0-1 15,8-1 1-15,-1 0-1 0,1 0 1 16,9-1-1-16,-3-3 1 0,-1-3-1 16,1-4 2-16,-5-2-1 0,-1 0 1 0,1-3 0 15,-7 0 2-15,-2-2-2 16,-2 0 1-16,-2-2 0 0,0 0 2 16,-4-3-2-16,-6 2 2 0,-3 0-1 15,1 0 1-15,-7 2-4 0,3 2 1 16,-7 0 0-16,6 6-1 0,-3 2 0 0,5 1 0 15,-1 4 0-15,1 1-1 0,3 6 0 16,1 2 1-16,1 4-2 0,-4 2 0 16,5 3 2-16,3 1-2 15,-2 0 2-15,2 3-1 0,4 1 1 0,2-1-2 16,0 1 2-16,2 0-1 0,10-1 0 16,-2 0-2-16,7-4 3 0,-1 0-1 15,5-4 0-15,2-1 1 0,4-2 0 16,2-6 0-16,0-5 0 0,0-3 0 15,0 1 1-15,-5-4-1 0,3-3-8 16,0-3-30-16,-2 1-40 0,-13-6-40 16,3 1-116-16</inkml:trace>
  <inkml:trace contextRef="#ctx0" brushRef="#br0" timeOffset="38171.21">5046 9465 259 0,'0'0'65'16,"0"0"2"-16,0 0 4 0,0 0-1 16,0 0-8-16,0 0-19 0,-17-52-1 0,15 51 0 15,0-1-6-15,0 1-7 16,2 0-4-16,-2 0-9 0,0 0-2 0,-2-1-3 15,2 2-5 1,-7 0-2-16,-1 0-3 0,4 1-1 0,-4 5 0 0,-7 5-1 16,5 3 1-1,-3 0-2-15,-1 5 1 0,3 1 0 0,-1 2 1 0,6 3 0 16,-3-1-2-16,1 4 1 0,6-1 1 16,0 2 0-16,4 2 0 0,0 0-2 15,0-1 1-15,4-2 1 0,8 2 0 16,-2 1 0-16,3-2-1 0,5 2 1 15,-1-1 1-15,4-2-1 16,1-2-13-16,-3-3-1 0,6-4-5 0,-2-1-16 0,-3-5-14 16,3-3-7-16,-4-4-3 0,-3-3-33 15,-6-2-41-15,1-1-150 0</inkml:trace>
  <inkml:trace contextRef="#ctx0" brushRef="#br0" timeOffset="39182.53">5370 9497 92 0,'0'0'77'0,"0"0"-38"0,0 0 4 15,0 0 9-15,0 0-9 0,0 0 5 16,-18-22 8-16,16 16-8 0,0 3-2 0,0-1 5 16,0 1-5-16,-1 2-5 15,1-1 5-15,0 2-3 0,0-2-3 0,2 1-12 16,0 1-4-16,0 0-8 0,0 0-4 16,0 0-8-16,0 0-1 0,0 6-3 15,2 4 0-15,2 4 0 0,1 6 0 16,-3 2 0-16,2 4 0 0,-2 3 1 15,2 1-1-15,4 0 1 0,-4-2 0 16,3 1-2-16,-1-1 1 0,-2-3 0 16,2 0 2-16,2-3-2 0,-3-5-6 0,-3 0-24 15,-2-5-29-15,0-1-46 0,-7-4-43 16,-7-1-207-16</inkml:trace>
  <inkml:trace contextRef="#ctx0" brushRef="#br0" timeOffset="39434.58">5742 9916 645 0,'0'0'69'0,"0"0"-20"0,0 0 8 0,0 0 5 16,0 0-29-16,0 0-13 0,0 0-4 15,0 0-4-15,0 0-5 0,13-35-4 16,-15 44-1-16,-6 2-2 0,-3 4 1 16,-3 2-1-16,-1 1 0 0,-7 1-22 15,1 0-22-15,-6-2-35 0,-4-3-92 0,0-3-205 16</inkml:trace>
  <inkml:trace contextRef="#ctx0" brushRef="#br0" timeOffset="41911.55">6458 9571 163 0,'0'0'31'16,"0"0"-7"-16,0 0 3 0,0 0 7 0,0 0-13 0,0 0-5 0,0 0 5 15,0 0 7-15,0 0-3 16,-9-4 0-16,9 3 8 0,0-2 3 16,-2 3 5-16,-2-1-5 0,4-1 2 15,0 2-3-15,0 0-4 0,0 0 1 0,-2 0 0 16,2-2-4-16,0 2-3 15,0-1-6-15,0 0-5 0,0 1-4 0,0 0-6 16,0 1-1-16,0 2-3 0,2 4-2 16,4 6 2-16,3-1 2 0,-1 4 1 15,-4 3 1-15,2 0 0 0,0 5-2 16,1 0 3-16,-3 3-3 0,0 1 0 16,-2 1-1-16,0 2 2 0,0-3-3 15,-2-1 1-15,2-3-1 0,-2-5 1 16,2-2 1-16,-2-6-2 0,2-4 0 15,-2 0 0-15,2 0 0 0,0-1 0 0,-2-3-6 16,0-2-13-16,0 0-20 0,0-1 8 16,0-2-21-16,-6-5-17 0,-2-5-51 31,-9-1-60-31</inkml:trace>
  <inkml:trace contextRef="#ctx0" brushRef="#br0" timeOffset="42300.73">6226 9571 220 0,'0'0'138'0,"0"0"-74"16,0 0-5-16,0 0 3 0,0 0-8 15,0 0-18-15,0 0-4 0,0 0-7 16,-2-21-4-16,2 21 0 0,0-1-8 15,0 1-2-15,4 0-2 0,2-1-2 16,1 0 5 0,5-2 5-16,11-1-4 15,4-1-4-15,8-1 2 0,4-5-2 16,11 1-1-16,-1-1-3 0,5 1-1 0,-6 1-1 16,-9 0-3-16,-2 4 2 0,-12 0-1 15,-7 3 0-15,-11 1 0 0,-3 1-1 16,-4 0 1-16,0-2 0 0,0 2-1 15,-2 0-1-15,-2 2-10 0,2 2-4 16,-9 2-7-16,1 0-15 0,0 3-8 0,1-1-1 16,-3 3-4-16,4-4-10 0,1 1-22 15,-1 1-35-15,6-1-67 16</inkml:trace>
  <inkml:trace contextRef="#ctx0" brushRef="#br0" timeOffset="42650.18">6993 9516 406 0,'0'0'80'0,"0"0"-16"0,0 0-4 16,0 0 1-16,0 0-10 0,0 0-11 15,0 0-5-15,0 0-7 0,-6-27-4 16,4 27-4-16,2 0-7 0,0 0-3 16,0 0-5-16,0 1-4 0,0 7-1 0,0 4-2 15,0 7 2-15,0 3 0 0,0 1 2 16,0 3 0-16,0 1-2 16,4 6 1-16,0 3 0 0,0 2-1 0,2 0 0 15,1-2 1-15,1-3-1 16,0-3 1-16,-4-7-1 0,2-2 0 0,1-4 0 15,-5-4-16-15,-2-2-31 0,0-6-28 16,0 1-33-16,-6-2-53 16,-1-4-178-16</inkml:trace>
  <inkml:trace contextRef="#ctx0" brushRef="#br0" timeOffset="42916.74">7526 9945 480 0,'0'0'137'16,"0"0"-73"-16,0 0-11 0,0 0 21 16,0 0-22-16,0 0-24 0,0 0-9 15,0 0-2-15,0 0-7 0,0-34-2 0,0 37-7 16,0 1-1-16,-2 4-1 15,-4 2 1-15,2 5 1 0,-6-1 1 0,-1 4 2 16,-1-3-4-16,-5 2 0 16,1-1-16-16,-5-2-17 0,0 0-28 0,-3-2-50 15,-1-3-87-15,0-2-264 16</inkml:trace>
  <inkml:trace contextRef="#ctx0" brushRef="#br0" timeOffset="45976.41">7938 9526 222 0,'0'-12'151'0,"0"5"-81"0,0-1 1 16,0 1 5-16,2 1-22 0,-2 1-10 0,4-1-4 16,-2 2-9-16,0 0-12 0,0 1-5 15,0 1-5-15,-2 2 1 0,0 0-1 16,0 0 1-16,0 0-5 15,0 0-5-15,2 7 0 0,0 2-2 0,0 5 1 16,0 6 1-16,3 3 1 0,-5 2-1 16,4 2 1-16,-2 0 1 0,0 1-1 15,4-3 0-15,-4-2-1 0,6 2 1 16,-3-3-1-16,-1-1 0 0,4-3 1 16,0-1-1-16,0-3 0 0,-1 1 0 15,-3-4-5-15,0-3-19 0,-2-4-37 16,-2-3-25-16,-6-1-28 0,-2-4-54 0,-3-2-201 15</inkml:trace>
  <inkml:trace contextRef="#ctx0" brushRef="#br0" timeOffset="46210.51">7665 9558 383 0,'0'0'82'0,"0"0"-23"15,0 0 14-15,0 0-10 0,0 0-14 0,60-27-9 16,-44 24-7-16,7-1-5 0,0 0-8 16,-2-2-5-16,5 1-2 0,-1 0-5 15,4-1-5-15,-2-1-3 0,-4 3 1 16,-3 0-1-16,1-1-1 0,-6-1-35 16,1 0-37-16,-4-1-31 0,-3-1-63 15,-1-1-160-15</inkml:trace>
  <inkml:trace contextRef="#ctx0" brushRef="#br0" timeOffset="46737.49">8279 9466 114 0,'0'0'123'0,"0"0"-91"0,0 0 27 0,0 0-15 16,0 0-2-16,0 0-3 0,-54-38 5 16,50 32-6-16,4-3-10 0,0 1 3 15,0-1-5-15,0 1-2 0,4 0-2 16,4 2-3-16,3-3-4 0,-1 4 1 16,4-1-1-16,3 2-1 0,2 3-6 0,3 1 1 15,5 0-2-15,-2 7-2 16,0 2-2-16,-4 4 0 0,-3 1-1 15,-8 0 0-15,-5 2-1 0,-5 2 0 0,-7 3 2 16,-9-1 0-16,-5 0-3 16,-2 0-13-16,-1-2-10 0,1 0-7 0,0-3 2 15,7-2 12-15,3-3 8 16,5 1 5-16,0-3 1 0,4-4 2 0,-1 0 0 16,5-2-1-16,0-2 1 0,0 0 2 15,0 0 0-15,5 0 6 0,1 0 11 16,4-1 1-16,5-2 1 0,3 0 1 0,-1 1-6 15,3 2-1-15,3-1 0 0,0 5-1 16,2 8-6-16,-1 0-4 0,-1 4 8 16,-4-1-6-16,-5 2 0 0,-5-3-3 15,-7 3-1 1,-2-3 0-16,0 0 0 0,-5 1 0 0,-7-2 1 0,-4-1 0 16,-1 0 0-16,-4-2-3 15,1 0-9-15,-1-2-17 0,0-3-14 0,5 2-31 16,1-4-4-16,7 0-39 15,4-1-39-15,4-1-87 0</inkml:trace>
  <inkml:trace contextRef="#ctx0" brushRef="#br0" timeOffset="46967.71">8880 9869 622 0,'0'0'80'15,"0"0"-21"-15,0 0 5 0,0 0-6 0,0 0-25 16,0 0-15-16,0 0-9 0,0 0-5 16,11 9-3-16,-11 0 0 0,0 5 0 15,-4 3 2-15,-5 1-3 0,-3 2 4 16,-3 1-4-16,1-1-15 0,-3-3-16 16,1 1-22-16,-3-4-27 0,1-1-66 15,1-5-200-15</inkml:trace>
  <inkml:trace contextRef="#ctx0" brushRef="#br0" timeOffset="47266.83">9482 9409 462 0,'0'0'92'0,"0"0"-31"0,0 0 1 0,0 0 7 16,0 0-22-16,0 0-13 0,0 0-11 0,0 0-6 15,-2-2-9-15,2 13-6 0,4 5-1 16,0 4 1-16,2 2 3 0,-2 3-4 16,1 0 2-16,-1 2-1 0,0 0-2 15,0 3 0-15,2-1 2 0,0-1-2 16,3 1-1-16,-3-7-15 15,-2-4-25-15,2-4-24 16,-2-4-9-16,-2-5-11 0,-2-5-47 0,0 0-58 0</inkml:trace>
  <inkml:trace contextRef="#ctx0" brushRef="#br0" timeOffset="47472.61">9230 9401 529 0,'0'0'68'16,"0"0"-15"-16,0 0 2 0,0 0 3 0,0 0-24 0,0 0-9 0,16-54-1 16,-1 47-4-16,3 2-7 0,7-2-6 15,6 1-1-15,4 3-4 16,5-1 0-16,-3-1 0 0,2 2-1 0,-4-1-1 31,-4-1-24-31,-2-1-42 0,-4-1-64 16,-6-2-91-16</inkml:trace>
  <inkml:trace contextRef="#ctx0" brushRef="#br0" timeOffset="47959.91">9984 9376 490 0,'0'0'56'16,"0"0"17"-16,0 0-10 0,0 0 2 15,0 0-18-15,0 0-18 0,0 0-8 16,0 0-6-16,0 0-6 0,21 2-3 16,-21-2-4-16,0 0 2 0,0 0-3 15,-2 0-1-15,-2 4 0 0,0 0-1 16,-9 2 1-16,-3-1 2 0,-7-1-2 0,0 1 0 16,0-5-7-16,1 0-8 15,-1 0-3-15,8 0 1 0,1-2 1 0,2-1 3 16,5-1 9-16,3 0 1 15,0-1 3-15,4-1-2 0,0-1 2 0,0 1-1 16,0 1-1-16,8-4 1 0,-1 3 1 16,5-1 1-16,2 2 4 0,1 4-2 15,4 1-2-15,-1 0 1 0,5 4 0 16,2 3 0-16,-1 2 0 0,-7 0 0 16,2 2 0-16,-7 3 0 0,-4-2 0 15,-6 5 1-15,-2 4-3 0,-10 2 2 16,-4 2-1-16,-9 2-1 0,-2-1-6 15,2 0-1-15,3-2-22 0,1-4 24 0,9-3 5 16,1-6 1-16,7-1-1 16,0-1 1-16,2-2 2 0,0-1 3 15,2 0 9-15,0 0-4 0,7 0-2 16,3-2-3-16,5-1 0 0,1-2 0 0,1 0-2 16,1-1-3-16,-3 0 0 0,2-2-1 15,-5-1-9-15,-2-5-58 0,3-3-38 16,-9-1-109-16</inkml:trace>
  <inkml:trace contextRef="#ctx0" brushRef="#br0" timeOffset="48275.21">10267 9165 466 0,'0'0'88'16,"0"0"-22"-16,0 0-6 0,0 0 12 16,0 0-23-16,0 0-19 0,0 0-1 15,0 0-5-15,48-40-8 0,-36 40-1 16,-3 3-3-16,7 5-4 0,1 6 0 16,-1 1 2-16,1 8-2 0,-3-1 1 0,1 6-4 15,-5 2-3-15,0 3 0 16,-1 2 0-16,-9-2-1 0,0 1-1 15,0 0 2-15,-9-3-2 0,-1-1-4 16,0-2-8-16,-5-1-7 0,-3-2-12 0,-3-6-13 16,2-2-16-16,-3-2-35 0,-3-4-60 15,2-2-181-15</inkml:trace>
  <inkml:trace contextRef="#ctx0" brushRef="#br0" timeOffset="69744.14">4461 10963 324 0,'0'0'76'16,"0"0"-38"-16,0 0-18 16,0 0-20-16,0 0 48 0,0 0 65 15,0 0-80-15,-13-51 3 0,13 46-25 0,0 2 0 16,-2-1 1-16,2 3 1 0,0-2-1 15,0 0 14-15,0-2-14 0,5 1-3 16,-3 3-3-16,2 1-3 0,2 0-3 16,4 4 0-16,1 6-3 0,-3 5 1 15,-2 5 2-15,4 5-2 0,-8 3-2 16,3 1 4-16,-3 2 0 0,-2-1-2 0,2-2-9 16,0-4 2-16,2-1 4 0,-2-2-5 15,0-9 8-15,0-2 2 16,0-4 0-16,2-3 0 0,-4-3 0 0,0 0 0 15,0-4 6-15,0-2 1 0,0-3 7 16,0-3-1-16,0-5-3 16,0 0-2-16,0-5 1 0,4-3-2 0,1 0 0 15,-1-1-4-15,4 1-2 0,-2 6 0 16,5 3-1-16,-3 5 0 0,0 3 0 16,-2 5 0-16,9 3-1 0,-5 0 0 15,-2 4-2-15,11 6 2 0,-9 4 0 16,5 2-1-16,-1 2-1 0,1 4 3 0,-3 1-2 15,-2-1-3-15,5 1-8 16,-7-4 3-16,0-1-2 0,-3-4 3 0,3-3-1 16,-6-2 3-16,0-3 4 0,-2-3 0 15,0-2 2-15,0-1 1 16,0 0 1-16,-2-1 7 0,-6-3 0 0,1-1-2 16,1-4-2-16,2-4 4 0,-2-3 6 15,2-6-12-15,-2-1 2 0,4-6-1 16,2-1 0-16,0 0-2 0,4-2 1 15,4 5-1-15,2 2 0 0,-1 7 1 16,5 5 0-16,-4 3-2 0,3 6-1 0,3 4 0 16,-5 2 1-16,3 8-1 15,1 3 0-15,-5 5-1 0,8 3 2 16,-7 3-1-16,5 3 1 0,-5-1-1 16,-3 1-2-16,4 0-5 0,-5-4-5 0,-3-1-10 15,2-2-4-15,-4-5-3 16,4 0 3-16,2-2-5 0,1-2-8 0,1-2-47 15,2-5 19-15,1-3-60 0,-3-1-140 16</inkml:trace>
  <inkml:trace contextRef="#ctx0" brushRef="#br0" timeOffset="70073.64">5135 10934 577 0,'0'0'63'15,"0"0"-22"-15,0 0 2 16,0-51 18-16,0 50-41 0,0 1-15 0,-6 0 0 15,1 5-4-15,-1 5-1 0,-4 3-3 16,-7 6 2-16,5 3 1 16,-7 3 0-16,5 3 0 0,-3 3-1 0,7-1-2 15,0 3-4-15,1 0-7 0,3-2 1 16,4-3 3-16,2-5-20 0,4-5 26 16,9-5 4-16,-1-2-7 0,3-5 1 15,-1-6 1-15,5 0 5 0,-3-6 1 0,3-5 3 16,-1-4-1-16,1-3 3 15,-7 0 6-15,-5-1-2 0,-1-2 2 16,-6-1 3-16,0-3-8 0,-9-2-2 16,1 0-2-16,2 2-1 0,-2 5-1 0,-1 6-1 15,5 6-3-15,2 5-17 0,0 1-5 16,0 2-7-16,0 3-36 0,0 5-65 16,2 0-63-16</inkml:trace>
  <inkml:trace contextRef="#ctx0" brushRef="#br0" timeOffset="70403.61">5244 10989 511 0,'0'0'85'0,"0"0"-25"0,0 0 4 0,31-54 8 16,-20 48-35-16,1 1-19 16,0 0-11-16,-1 5-2 0,5 0 1 0,-3 9-3 15,3 3 0-15,-3 4-1 0,-1 7-2 16,3 5 0-16,-7-2-1 0,0 2 1 15,4 0 0-15,-3-3 1 0,-1 1-1 16,-2-6-7-16,5-2-12 0,-3-3 4 16,-2-4 14-16,-2-4 1 0,0-3-11 15,-2-4 10-15,2 0 1 0,-1-5 2 16,-1-5 3-16,-2-6 1 0,0 0-3 16,0-4 0-16,0-2 6 0,-2 0 2 15,-1-5-5-15,-3-3-2 0,6 0-3 16,0 0-1-16,0 2 0 0,0 5 0 15,0 6 0-15,0 5-3 0,6 8-22 0,-3 1-13 16,-1 3-23 0,4 6-14-16,-2 3-39 0,-2 4-65 15,2-3-194-15</inkml:trace>
  <inkml:trace contextRef="#ctx0" brushRef="#br0" timeOffset="70600.45">5662 10958 591 0,'0'0'80'0,"0"0"-11"0,0 0-3 0,0 0-14 16,0 0-39 0,0 0-6-16,0 0-2 0,0 0-2 0,0 0-3 0,45-15 0 15,-43 34-1-15,0 2 1 16,1 6 0-16,-3-1 0 0,0 3-3 0,0-4-10 16,0-1-25-16,2-1-23 0,0-5-11 15,0-4-30 1,0-7-89-16,-2-4-15 0</inkml:trace>
  <inkml:trace contextRef="#ctx0" brushRef="#br0" timeOffset="70735">5695 10700 455 0,'0'0'90'15,"0"0"-81"-15,0 0-7 0,0 0 3 0,0 0-3 16,54-17-2-16,-48 30-4 0,4 2-76 0,-6 4-82 15</inkml:trace>
  <inkml:trace contextRef="#ctx0" brushRef="#br0" timeOffset="71571.87">5788 10989 391 0,'0'0'137'0,"0"0"-93"0,0 0-3 15,0 0 7-15,0 0-13 0,2-54-12 16,-4 44-1 0,0 3-1-16,2-3-7 0,0-2-4 0,0-1-2 0,0 1 3 15,8 1 1-15,2 4-2 0,1 3-3 16,3 2-2-16,3 2 1 0,1 4-1 16,1 6-2-16,2 4-2 0,-7 3-1 15,-1 2-1-15,-3 4-1 0,-4 1-1 16,-2 4-4-1,-4 0-26-15,2-1-2 0,0-3 4 0,7-4 1 0,-3-7 17 0,-2-2 11 16,2-6 2 0,0-4 0-16,1-1 1 0,-3-1 1 15,2-1 2-15,-4-2 1 16,0-1-1-16,0-2 10 0,-2-2 6 16,0 1-8-16,0-4-2 0,0 2 6 15,0-2 3-15,0-1-2 0,2-2-4 0,2-1-1 16,0 3 0-16,3 4-5 15,-1 4-2-15,0 5-5 0,0 2 0 16,0 7-3-16,7 3-1 0,-3 2 2 16,1 5-1-16,5 0-2 0,-4-1-10 15,3 0-7-15,-1-2-2 0,-3 0-6 0,7-6 2 16,-3 0 4-16,5-4-2 0,3-5-1 16,-6-1-11-16,6-1-14 0,-7-8-6 15,1-2-24-15,-9-1-14 0,-6-2 13 16,-2 0 75-16,0 4 8 0,0-1 53 15,0-2 51-15,-2 1 1 0,2 1-29 16,0-3-9-16,0 5-4 0,2 0-3 16,2 1-15-16,-2 4-19 0,6 1-9 15,-1 3-8-15,-3 0-4 0,4 3 1 0,-2 3-5 16,5 3 1-16,-5 1 0 0,-2 1-2 16,0 0-1-16,-2 0 1 0,-2-3-2 15,0-1 1-15,-6-1-3 0,0 0-8 16,-3-2 3-16,-3-3 1 0,2-1 0 15,-7-2 2-15,7-4-2 0,-3-3-1 16,-3 1-1-16,8-3 7 0,-3 2 3 0,1-6 1 16,4 4-1-16,0-1 0 15,-3-1 0-15,-1 0 2 0,8-2-2 0,-2-3 2 16,4 0 1-16,0 0 0 0,0 0 2 16,6 1-1-16,6 7 10 0,-1 3-14 15,5 3 0-15,-1 4-1 0,7 5 1 16,1 9 4-16,8 3 2 0,-2 2 2 15,0 5-1-15,0 3 0 0,-4 3-3 16,-9 6 0-16,1 4-2 0,-9 6-2 16,-6 6 1-16,-2 5-2 0,-2 0-1 0,-6-3-46 15,-3-6 5-15,3-7-22 16,2-10-3-16,2-6 2 0,0-7-33 0,4-7-100 16</inkml:trace>
  <inkml:trace contextRef="#ctx0" brushRef="#br0" timeOffset="71996.1">7090 10759 615 0,'0'0'67'0,"0"0"-17"15,8-57 13-15,-8 54-4 0,0 3-29 16,0 0-16-16,0 0-2 0,0 8-12 16,0 7-1-16,0 10-4 0,3 6 5 15,1 3 0-15,2 5 0 0,0 2 0 16,-2 1 1-16,4 3 0 0,-3 4-1 16,1 0 0-16,-2-2-6 0,4-7-5 0,-2-11 5 15,-1-8 4-15,-3-11 0 0,0-3 0 16,0-3-5-16,-2-4-7 15,0-1 5-15,-2-5 9 0,-4-5 2 16,-5-4 0-16,-1-2-2 0,-5-6 1 16,1 0-1-16,-1-5 0 0,-4-3 0 0,5-6 0 15,-3-2 3-15,5-5 2 0,1-3 2 16,5-1 0-16,6 0 5 0,0 2-11 16,2 5 0-16,0 3-1 0,2 6 0 15,0 5-1-15,4 6 0 0,3 9 1 16,-1 6 0-16,0 6-6 0,0 9-21 15,1 7-17-15,1 9-34 0,-6 6-29 0,-4-1-112 16</inkml:trace>
  <inkml:trace contextRef="#ctx0" brushRef="#br0" timeOffset="72564.17">6972 10975 569 0,'0'0'77'0,"0"0"-34"0,19-60 13 15,-13 38 8-15,2-2-31 0,7-3-11 16,-1 0-5-16,3 2-7 0,-1 6-8 16,5 4 0-16,0 6-1 0,2 5-1 15,3 4 0-15,3 6 0 0,2 6-1 16,0 5 0-16,2 2 1 0,-8 5-1 16,0-1 0-16,-4 1 1 15,-7-3-1-15,1-1 1 0,-3-1 0 0,-4-1-2 0,1-6-1 16,1 2-5-16,-4-4 2 0,0-1 5 15,-4-1 1-15,3-3 0 0,-3 1 0 16,-2-2 0-16,0 0-2 0,0 0-1 16,0-2-3-16,0 0 0 15,0 0 1-15,0-2 1 16,0 2 2-16,0-2 2 0,0 0 0 16,0 2-1-16,0-2 2 0,0 0-1 0,0 0 2 0,0 0-2 15,0 0 0-15,0 0-2 0,-2 1 1 16,-1 1 1-16,1 0 0 0,-2 4 0 15,2 1 0-15,0-2-2 0,2 1-3 0,-2 0-5 16,2-3 4-16,0 0 2 16,0 0 2-16,0 0 1 15,0-3 0-15,0 3 1 0,0-3 0 16,-4 1 1-16,2-1 0 0,-6 0 0 0,3 0 0 0,-1-3 3 16,0-4 0-16,2-1-1 0,0 0-1 15,0-2-2-15,0-2 3 0,1-1 0 16,1-1 2-16,0-4 0 0,2-2-2 15,0-4 2-15,2-3-3 16,3 2-1-16,3 3-1 0,-2 3 0 16,-2 6 0-16,2 3 0 0,3 2-1 0,-3 4-2 0,4 1-7 15,-2 3-20-15,5 0-25 16,-1 0-16-16,1 6-8 0,-1-2-67 16,0 0-133-16</inkml:trace>
  <inkml:trace contextRef="#ctx0" brushRef="#br0" timeOffset="72985">7760 10851 588 0,'0'0'41'16,"2"-52"-13"-1,-2 30 10-15,0 5 20 0,-4 2-25 0,-2 5-13 0,0 2-11 0,-1 5-2 16,-1 2-3-16,0 1-4 0,-1 4-1 15,-1 5-4-15,-2 5 2 0,3 1 2 16,-1 3-1 0,0 0 1-16,4 5 1 15,-1 0-4-15,-1 1-10 0,6-1 0 16,0 0 7-16,2-2 5 0,0 0 2 16,4-1-1-16,2-4 1 0,5-1 1 0,-3 2-1 15,4-4 1-15,-1-2 0 0,-1-1 0 16,4-3-1-16,1-5 1 0,-3-2 1 15,5 0 0-15,-1-9 1 0,1 1 0 16,-3-5 1-16,-3 1 2 0,-5-2 8 0,-4-1-2 16,0-2-1-16,-2-7-3 0,-4-1-2 15,-4-2-4-15,-7-1-1 16,5-1-1-16,-5 4 0 0,5 4 0 0,0 8 0 16,-3 1-9-16,3 7-10 15,0 5-7-15,-5 5-20 0,1 7-16 0,3 4-17 16,-1 2-48-16,2 4-57 0</inkml:trace>
  <inkml:trace contextRef="#ctx0" brushRef="#br0" timeOffset="73576.92">7878 10881 509 0,'0'0'69'0,"0"0"-26"15,0 0 10-15,29-53 17 0,-23 43-28 16,0 0-17-16,-2 4-7 0,0 3-8 15,1 0-6-15,1 3-3 0,0 0-1 16,2 5 0-16,3 4-1 0,-1 6 0 16,-2 4-1-16,0 4 2 0,-1 0-1 15,-3 1 1-15,0 1-1 0,-4-2-1 16,2-3-6-16,-2 1-16 0,0-2-6 0,4-3 1 16,0 0 5-16,0-8 12 0,-2-3 6 15,0-2 5-15,-2-3 1 0,0 0 2 16,0-5 4-16,0-5 2 15,0 1-4-15,0-5 0 0,0 1 0 0,0-2 3 16,0 1 2-16,3-2 0 16,-1-2 1-16,0-1-2 0,0-2 3 0,6-2 1 15,0-2-2-15,1-1 0 16,3 2-1-16,5 2-6 0,-5 9-2 0,4 3-1 16,-5 7 0-16,-3 3-2 0,2 9 1 15,-3 8 0-15,-1 1-7 0,0 4 7 0,0 2 0 16,-4-1 0-16,0-1-1 0,2-2 2 15,-1-1-2-15,-1-3-9 0,2 0-4 16,0-6 6-16,-2-3 1 0,0-4 4 16,0-2 3-1,0-1 1-15,0 0 1 0,0-4 2 16,0-2 1-16,0-2 0 0,-2-3-1 0,0-1 17 0,0-1-6 16,5-2-4-16,-3 0 2 0,0-4 3 15,2 3 0-15,0-5-5 16,4 2-3-16,0-1-1 0,3 5-1 0,-3 6-2 0,-2 8 0 15,0 1-3-15,-3 6-1 0,3 6 1 16,0 2-4-16,-2 7 3 0,-2 2 1 16,-2 5-2-16,0 1 1 15,0 2 1-15,-2-5-4 0,0-1-24 0,-2-3-11 16,0-3-14-16,-2-1-15 0,1-6-32 16,-3-5-71-16,2-1-147 0</inkml:trace>
  <inkml:trace contextRef="#ctx0" brushRef="#br0" timeOffset="73845.08">8831 10647 693 0,'0'0'17'0,"0"0"13"16,0 0 12-16,29-50 14 0,-25 48-24 15,-2 2-15-15,0-1-3 0,0 1-4 0,2 6-6 16,0 6-4-16,0 5 0 0,3 3 0 16,1 7 1-16,-2 2 0 0,-2 5-1 15,4 5 0 1,-5-2 2-16,3 2-2 0,2-3 0 0,-2-5 0 0,2-1-9 16,-1-6-13-16,-3-2-12 0,2-5-57 15,-4-6 31-15,-2-6-14 0,0-5-96 16,-8 0-113-16</inkml:trace>
  <inkml:trace contextRef="#ctx0" brushRef="#br0" timeOffset="74050.23">8694 10613 639 0,'0'0'45'0,"0"0"-12"0,0 0 9 15,58-59 10-15,-43 52-36 0,1-1-5 16,-1-1 9-16,3 4-4 0,5 1-14 16,-4 2-2-16,5-1 0 0,-3 3 0 15,-6 0-8-15,-1 3-61 0,-4 0-60 16,-3 0-86-16</inkml:trace>
  <inkml:trace contextRef="#ctx0" brushRef="#br0" timeOffset="74302.43">9217 10595 698 0,'0'0'47'0,"0"0"30"0,0 0-60 0,0 0 11 16,0 0-7-16,0 0-5 16,0 0 1-16,0 0 0 0,0 0-7 0,35-26-6 15,-35 33-4-15,0 9-2 16,0 2 0-16,0 5 1 0,2 4 1 0,1 0 1 15,1 3 1-15,4 2-1 0,0 2-1 16,-2 1 0-16,5-1 0 0,-1 1 0 16,-2-4-24-16,3-1-4 0,-5-3-25 15,0-6-74-15,-4-6-49 0,-2-7-158 16</inkml:trace>
  <inkml:trace contextRef="#ctx0" brushRef="#br0" timeOffset="74760.03">9984 10508 490 0,'0'0'63'0,"0"0"-41"0,0 0 4 16,0 0 41-16,0 0-8 0,0 0-18 15,0 0-6 1,0 0-8-16,6-31-11 0,-1 38-11 0,-3 5-5 16,0 7-2-16,4 7 2 0,-4 2 0 0,6 4 2 15,0 3 0-15,3 3-2 0,1 2 1 16,3 1-1-16,-5-3 0 0,2 0-12 15,1-7-20-15,-7-4-44 0,-2-10-9 16,-4-4-32-16,-2-4-69 0</inkml:trace>
  <inkml:trace contextRef="#ctx0" brushRef="#br0" timeOffset="75188.13">9875 10742 559 0,'0'0'53'15,"29"-74"-37"-15,-13 50 9 0,3 5 33 16,-5 1-12-16,5 1-19 0,6 2 2 16,-5 3-7-16,1 4-6 0,6 0-9 15,-2 5-3-15,1 3 0 0,-1 0-3 16,4 6-1-16,-2 3 0 0,2 2 0 0,-6 3 0 16,2 1-1-16,-3-2 1 0,-3 1 0 15,-3-1 0-15,-5 1-2 16,-3 0 0-16,-4 1-2 0,2-2-2 0,-6 0-1 31,0 4 1-31,0 0 0 0,0 1 1 0,-2 1 0 0,-2 1 1 0,4-2 1 16,0-2 0-16,6-3 0 0,-4 1 2 15,5-3 0-15,-1-2 1 0,2-1 0 16,5-3 0-16,-3-1 0 0,4-2 4 16,1-2-1-16,1-2 0 0,-3-1-1 15,-1-2 1-15,-1-2 0 0,-3-3 0 16,-2-1 3-16,-2-4 2 0,-4-4 0 15,-2-2 4-15,-2-4-2 0,-8-2-6 0,-1-1-2 16,-1 2-2-16,-7 0 0 16,2 6-1-16,1 5-2 0,-5 8-13 0,4 4-7 15,-5 3-10 1,-1 3-34-16,0 6-30 0,0 3-63 0,5-1-111 0</inkml:trace>
  <inkml:trace contextRef="#ctx0" brushRef="#br0" timeOffset="75532.36">11030 10409 408 0,'0'0'132'0,"0"0"-85"16,0 0-1-16,0 0 25 0,0 0-11 0,0 0-20 0,0 0-14 15,0 0-3-15,0-26-6 16,-4 35-17-16,2 3 0 0,-6 2-1 0,1 10 1 16,3 2 0-16,0 3 2 0,0 3-3 15,4-1 2-15,0 1-1 0,2-2 1 16,6-2-1-16,1-3 0 0,1-3 0 15,-2-2 0 1,1-2-5-16,-3-8-47 0,2-2 7 16,-4-5-51-16,-4-2-49 0,-2-1-90 0</inkml:trace>
  <inkml:trace contextRef="#ctx0" brushRef="#br0" timeOffset="75722.38">10809 10433 538 0,'0'0'85'16,"17"-57"-60"-16,-7 45 10 0,0-1 27 16,3 4-11-16,-7 0-21 0,8 0-6 15,-1 1 0-15,1 2-9 0,9 1-8 16,-2 1-4-16,5 2-3 0,1 2 0 16,0 0 0-16,4 4 0 0,-2 0-8 15,-4-4-54-15,4 0-63 0,-2-8-86 16</inkml:trace>
  <inkml:trace contextRef="#ctx0" brushRef="#br0" timeOffset="85773.68">11427 10369 97 0,'0'0'72'0,"0"0"-30"16,0 0-8-16,0 0 1 0,0 0-9 15,0 0-11-15,0 0-3 0,0-7 1 16,0 7 5-16,0 0-3 0,0 0-4 31,0 0-3-31,0 0 0 0,0 0-1 0,0 0-1 16,0-1-1-16,0 1 0 0,-2 0 0 15,0 0-1-15,0 0-1 0,2 0 5 16,-8 0-8-16,6 3 6 0,-5-3 1 16,3 0 7-16,-2 0 0 0,6-3 0 15,-2 3-2-15,-2-1-3 0,4 1-1 16,0-2 0-16,0 2-3 0,0 0 1 0,0 0-1 15,0 0 0-15,-2 0 1 16,2-1 2-16,-7-1-3 0,7-1 2 16,-2 1-3-16,2 2-2 0,0-1 2 0,0 1-2 15,0 0 2-15,0 0 1 0,0 0 2 16,0 0 1-16,0-2 3 0,0-3-2 16,2 0-1-16,5 1 1 0,-5-2 4 15,2 0 1-15,0-1 0 0,4 0 2 16,1 2-4-16,3-2-3 0,-2 1-4 15,7 3-1-15,-5-1-2 0,3 1 2 16,-1 0 1-16,-1 2-2 0,1 1 1 16,-4 1-3-16,1 6 1 0,1 2-2 15,-6 4 0-15,3 1-1 0,-1 2 1 16,-2 1-2-16,-4 0 2 0,-2 3 1 0,-2 0-1 16,-6-2 1-16,2 1 0 0,-3-1 1 15,3-3-1-15,-8 3-1 16,1-4 2-16,5 0-2 0,-6 1-3 0,3-2-9 15,5-5-1-15,-4-2 1 0,1-2-1 16,1-1 1-16,4-1 3 0,0 2 8 0,-4-3-3 16,3-1 4-16,1 1 1 15,2-1 0-15,0 0 1 0,0-2 1 0,0 0 0 16,2-3 4-16,0 0 1 16,0 1 1-16,0 0-5 0,2 2 5 15,4 1-1-15,1-2-3 0,5 2 0 0,-4 1-1 16,9 0 2-16,-3 3 1 0,3 1-1 15,-1 3-2-15,9 1 4 0,-8 2-3 16,3 2-1-16,-5 1-1 0,3 0-2 16,-9 2 0-16,1 4-1 0,0 0 0 15,-6 2 0-15,-4-1 0 0,0-1 0 16,-2-2 2-16,-6 1-2 0,0-2 3 16,-3 0-2-16,5-1 0 0,-10-5 1 15,3-1 1-15,-1-3 1 0,-3-3-3 16,9 0 2-16,-8-3-3 15,5 0-1-15,-1 0-4 0,1-5-6 0,3 2-11 16,2-3-16-16,-4 0-6 0,-1-1-11 0,3 0-55 16,2 1-82-16</inkml:trace>
  <inkml:trace contextRef="#ctx0" brushRef="#br0" timeOffset="111902.99">2042 9041 167 0,'0'0'9'0,"0"0"4"15,0 0 23-15,0 0 6 0,0 0-9 16,0 0-10-16,0 0-4 0,0 0 2 0,-12-15-5 15,12 15 3-15,0 0 0 16,-2 0 4-16,2 0 2 0,0 0-1 0,0 0-2 16,0 1-3-16,0-1 4 15,0 0-1-15,0 0-2 0,0 0-1 16,0 0-4-16,0 0 2 0,0 0 0 0,0 0 1 16,0 0 2-16,0 0-3 0,0 0-4 15,0 0-5-15,0 0-4 0,6 0-2 16,2-1-1-16,11-1 2 0,-3-3 5 15,11 4-1-15,6-3-2 0,0 2-1 16,5-1-2-16,1 0 1 0,0 0 2 16,5 1 5-16,-7 0-1 0,-4 2-2 15,-2-3-1-15,-12 3-3 0,-1 0 0 16,-8 0-3-16,1 0 0 0,-9 0 0 16,0 1 0-16,-2-1 1 0,0 0 0 15,0 0 2-15,0 0-1 0,0 0 1 0,-2 0 14 16,-6 0 1-16,-5 2-4 15,-5 3-8-15,-5 2-3 0,-6 0-1 0,-2-1 1 16,0-1-3-16,0-1-1 0,2 4-1 16,0-2 0-16,6-2 4 0,1 1-2 15,3 0 0-15,4-1 0 0,3-1 0 16,-2-2 1-16,7-1-1 0,1 0 2 0,2 0-2 16,-2 0 1-16,2 0 0 15,4 0-1-15,-2 0 1 0,2 0-1 0,0 0 0 16,0-1 0-16,0 1-1 15,2 0 0-15,6-1 0 0,2-2-1 16,9-2 1-16,10 0-1 0,12-3 2 0,3-2 2 16,3-1-2-16,7 1 0 0,-7 1 1 15,-1 2-1-15,-13 2 1 0,-14 3-1 16,-7 0-2-16,-8 1 0 0,-4 1 2 16,0 0 0-16,0 0 2 0,-2 0 0 0,-4 0 1 15,-11 0 2-15,1 1-1 0,-11 6-3 16,-4 4 0-16,-2-1-1 0,0 0 1 15,4-2-1-15,0 0-2 0,14-2-3 16,-3-1 5-16,10 1 1 16,-1-1-1-16,1-3 1 0,6-1-1 0,2-1 1 15,0 0-1-15,0 0 0 0,0 0 1 16,0 0-1-16,2 0 0 0,8 0-1 16,1-2 1-16,3-4-1 15,7 4 2-15,0 1-1 0,-3 0 0 0,1 1 0 16,-11 0 0-16,2 0 0 0,-6 0 0 15,3 0 0-15,-5 1 0 0,2 6-1 0,-2 6-3 16,0 8-36-16,-2 1-35 0,-6-4-55 16,-17-12-124-16</inkml:trace>
  <inkml:trace contextRef="#ctx0" brushRef="#br0" timeOffset="124026.4">15584 4578 86 0,'0'0'28'0,"0"0"-19"0,0 0-2 16,0 0 2-16,0 0 6 0,-35-7 4 0,29 3-2 15,-1 1 0-15,1 0 0 0,0 0-2 16,-2 1 6-16,-5 0-1 0,5-2-7 16,-2 3-5-16,-3 0 3 15,7-1 3-15,2-2 5 0,4 3-1 0,-4-1-2 32,4 1 1-32,-2 1 0 0,0-2 6 0,0-1 3 0,0 1 3 0,2-1-4 15,-4 1 0 1,1 1 2-16,3-1-7 0,0 0-2 15,0 1-2-15,0 0 0 0,0 1-4 0,0 0-2 0,0 0-3 0,0 0-2 32,0 0-2-32,0 0-1 0,0 0 0 15,0 0-1-15,0 0-1 0,0-1 1 16,0 1-1-16,3 0 2 16,5 0-1-16,0 0 0 0,4 0 1 0,9 0 4 15,4 0 4-15,0 0 6 0,4 0-5 16,2 0-3-16,-2-1-3 0,0-2-1 15,-3 2 0-15,-1-2 1 0,-8 3-2 16,-1 0 0-16,-5 0-1 0,-5 0 1 16,-2 0-1-16,-2 0 0 0,-2 0 2 15,0 0 2-15,0 0 3 0,0 0-3 16,0 0-2-16,0 0 2 0,0 0 4 0,-6 0 2 16,-2 0 0-16,-13 0-5 0,0 0-5 15,-4 0-2-15,-3 0 0 0,-1 3 0 16,4-2 1-16,8 1-1 0,-3 0 0 15,11 1 0-15,-3 0 0 16,-1-1 0-16,7-1 0 0,4 0 0 0,0-1 0 16,2 0 1-16,0 0-2 0,0 0 1 15,0 0-1-15,0 0-1 0,2 0 0 16,4 0 0-16,3 3 1 0,7 0 0 16,-3-1 0-16,9-2 1 0,-5 3 1 0,4-3-1 15,3 2 2-15,-5-2 1 16,0 0 0-16,-3 0 1 0,1 0 1 15,-11 0-2-15,2 0-1 0,-2 0 0 0,-2 0 1 16,-4-2 0-16,0 2 2 16,0 0 1-16,0 0 0 0,0 0 1 0,-2 0 1 15,-4-3-1-15,-2 2 0 0,0 0-3 16,-5-1-3-16,-1 0-1 0,3 0 0 16,5 0 0-16,0 1 2 0,2 1-2 15,2-1 0-15,0 0 0 0,0 1 0 0,0 0 0 16,2 0 0-16,-2 0-2 15,2 0-4-15,-2 4-15 0,2 2-15 0,0 0-2 16,0 3-14-16,0 2-5 16,0 3-1-16,4-2-16 0,-2 3-20 0,2-1-13 15,-2 0-47-15</inkml:trace>
  <inkml:trace contextRef="#ctx0" brushRef="#br0" timeOffset="125506.6">15377 5174 170 0,'0'0'56'0,"0"0"-1"16,0 0 15-16,0 0-21 0,-12-18 1 15,10 16-5-15,0 1-9 0,0 0-4 16,0-1-4-16,0 2-11 0,2-1-3 16,0 1-1-16,0-2 1 0,0 2-2 15,0 0-1 1,0 0-1-16,0 0-3 0,0 0-2 0,0 0-1 0,0 0-1 15,0 0 0-15,4 0 2 0,2 0-2 16,6 0 0-16,11 0 10 0,6-3 13 0,2 1-13 16,0-1-7-16,0 2-2 0,-4 0 0 15,-2 0-1-15,-5 1-1 16,-5 0 1-16,-3 0 0 16,-6-1-2-16,-6 1-1 0,0 0 2 0,0 0-2 0,0 0 2 15,0 0-2-15,0 0 2 0,0 0 0 16,-4 1 2-16,-4 1 2 0,-9 0 1 15,1 3-5-15,-5 1-2 0,1-1 1 16,3 1-1-16,-2 1 1 0,5-1-1 16,0 1 0-1,3-1 0-15,3-1 0 0,-4 1 0 0,5-3 0 0,3-1 1 0,0-2-1 16,4 0 0-16,0 0 0 16,0 0 0-16,0 0 2 0,0 2-2 0,2-1-2 15,2 1 2-15,9-1-3 0,1 5-1 16,9-1-14-16,2 3-40 0,4-1-29 15,-7 2-74-15,-11-5-177 0</inkml:trace>
  <inkml:trace contextRef="#ctx0" brushRef="#br0" timeOffset="133548.7">3146 12548 16 0,'0'0'283'0,"0"0"-203"0,0 0-37 16,0 0-3-16,0 0 10 0,0 0-10 15,0 0-5-15,0 0-12 0,0-38-6 16,0 35-3-16,0 0-2 0,0 2 0 15,0-1-2-15,0 0-1 0,0-2 0 16,0 1 1-16,6-1 1 0,-2 1 2 16,1-2 0-16,1-1 1 0,2 1-3 15,9-1-1-15,-3 3-4 0,7 0-1 16,-7-1 1-16,9 4-2 0,-4 0 0 16,-5 5-3-16,1 5 0 15,1 2-1-15,-4 4-1 0,3 4 1 16,-5 3 0-16,-1 5 1 0,1 2-1 0,-2 3 1 15,-2 0 0-15,-4-3 0 0,5-1-1 16,-3-3 0-16,2 1 1 0,0-4-1 0,-4-6 1 16,0-2-1-16,-2-4 0 0,0-4 0 15,0-2 0-15,0-4 0 0,0-1-1 16,0 0 1-16,0 0 1 0,0 0 1 16,-6-3 1-16,2-3-1 0,-6-2-1 15,3-2 0-15,3-6 0 0,0-1-1 16,0-5 0-16,-2-3 1 0,0-6-1 15,4 2 0-15,2-1 0 0,8 1 0 16,0 3 0-16,0 2 0 0,5 7-1 0,3 2-1 16,-5 5 2-16,5 4-2 0,-6 4 0 15,9 2 2-15,-4 1-2 0,5 5 2 16,-5 3-1-16,5 4 1 0,-5 2 0 16,3 3 0-1,-7 1 0-15,5 3 0 0,-3-1-1 16,-5 3 1-16,0 0 0 0,5-3 1 0,-9 1-1 0,0-2 0 15,2-3 0-15,0 1 0 16,-2-7 0-16,-1 0 0 0,-1-3 0 0,-2-3-1 0,0-1 0 16,-2-2 0-16,-1-2 1 15,-5 0 0-15,0 0 1 0,4-3 0 16,-2-3 1-16,-5-1-1 0,3-4 0 0,4-3-1 16,-2-2 1-16,2-4 2 0,-1-4 2 15,5-3 2-15,0-5 0 0,2-1-1 16,5 1-2-16,-1 0-4 0,6 5 0 15,5 2 0-15,-1 5 1 16,3 1-1-16,4 5 0 0,-5 1 0 0,9 3 0 16,-2 3 1-16,-4 4 0 0,-1-1 0 15,5 4 0-15,-8 1 0 0,3 5 0 0,-3 4 0 16,1-1-1-16,-3 3 0 0,-1 1 0 16,-5 1 1-16,1 6-1 0,0-2 0 15,-6 5 0-15,1 1 0 16,-3-2 0-16,-2 3 1 15,0-1-1-15,0-2 0 0,-2 0 0 16,0-2 0-16,-3-3-1 0,3-3-7 16,-4-2-3-16,2-2-7 0,2-3-13 0,0-1-24 15,2-2-14-15,0-1-19 0,8 0-38 0,2 0-23 0,1 0-56 16</inkml:trace>
  <inkml:trace contextRef="#ctx0" brushRef="#br0" timeOffset="133958.6">4225 12631 92 0,'0'0'322'16,"0"0"-239"-16,0 0-25 0,0 0 4 31,8-60-7-31,-5 50-9 0,-1 3-12 0,2 0-4 16,-2 2-7-16,-2 2-8 0,0 0-5 0,0 2 0 0,0-2 1 16,-8 0-1-1,3 1-4-15,-1 0-3 16,0 2 0-16,-2 1-3 0,-7 5 0 0,7 3-1 15,-2 2 0-15,-5 3 0 0,7 3-1 16,2 1 0-16,-5 3 0 0,5 0-1 16,2 1 0-16,2 0 0 0,2-4 0 15,0 2 1-15,2-3 1 0,13 0-2 16,-3-3 2-16,0 0-1 0,11-3 2 16,-2-4-2-16,-1-2 1 0,5-3 0 15,-4-2 0-15,0-8 0 0,-1-2 1 16,-5-2 0-16,3-3 0 0,-9-2 2 0,-3-2-1 15,0-4 4-15,-6-5 0 0,-8-3 0 16,-1-6-1-16,-5 1-1 0,-7 1-2 16,-1 5 0-16,3 7 0 0,-2 6-1 15,1 4 0-15,3 9-2 0,5 4-3 16,-1 0-10-16,5 9-8 0,2 4-18 16,0 5-17-16,-3 3-6 0,7 4-22 15,0 0-37-15,2-3-71 0</inkml:trace>
  <inkml:trace contextRef="#ctx0" brushRef="#br0" timeOffset="134338.51">4513 12594 451 0,'0'0'95'16,"0"0"-19"-16,4-58-15 0,-4 44 9 15,2 4-20-15,-2 2-22 0,0 3-11 16,2 2-3-16,-2 2-4 0,0 1-2 15,0 0-3-15,0 1-4 0,0 7-1 16,0 4 0-16,-2 5 0 0,2 6 0 16,-2 3 0-16,2 1 0 0,0 3 0 15,4-3-1-15,4-2-5 0,4-3 0 0,5 0 4 16,0-6 1-16,-1 0 0 0,3-3 1 16,-5-3-2-16,3-2 1 15,-5-6 1-15,-2-2 0 0,1 0 0 0,-3-6 0 16,-4-1 2-16,0-5 0 0,-2-2 3 15,0-4 3-15,0-4-2 0,-2-5-1 16,0-3-2-16,0-2-1 0,0 2-1 0,0 0-1 16,0 5 0-16,0 5 0 15,0 5 0-15,0 7-1 0,0 2-7 0,0 4-6 16,0 2-5-16,0 0-20 16,0 8-37-16,3 2-33 0,-3 6-34 0,0-2-185 15</inkml:trace>
  <inkml:trace contextRef="#ctx0" brushRef="#br0" timeOffset="134575.03">4889 12619 542 0,'0'0'87'0,"0"0"-27"16,0 0 1-16,20-58 5 0,-18 53-24 0,1 1-19 0,-1 2-9 15,-2 2-4 1,0 0-2-16,0 3-4 0,0 1-3 0,2 4-1 0,-2 6 0 15,0 5 1-15,0 4 1 0,-2-4-1 16,0 4-1-16,-1-2 0 0,1-1 0 16,2-2-1-16,0-3-5 0,5-2-2 15,-1-4-4-15,2-2-5 0,0-1-5 16,2-2-12-16,-1-2-19 0,-5-2-31 16,-2-2-50-16,-11-9 6 15,-1-3-188-15</inkml:trace>
  <inkml:trace contextRef="#ctx0" brushRef="#br0" timeOffset="134717.54">4771 12408 471 0,'0'0'49'0,"0"0"1"15,2-52-23-15,0 49 1 0,0 3-9 16,2 2-16-16,-2 3-3 0,0 6-2 16,5 1-2-16,-3 6-27 15,6 2-47-15,0 0-42 0,-3-3-85 0</inkml:trace>
  <inkml:trace contextRef="#ctx0" brushRef="#br0" timeOffset="135618.2">4982 12666 301 0,'0'0'126'0,"0"0"-58"16,0 0 8-16,0 0-26 15,0 0-13-15,-58-58-12 0,52 44-11 0,-1 2-1 16,1 0-2-16,2 2 2 0,-2-3-3 15,6 3 2-15,0 1 3 0,0 0-10 16,0 1 5-16,8 0 1 16,0 1 0-1,3 2-4-15,9-1-2 0,-1 4 0 0,8 1 1 0,2 1 1 0,0 0-3 16,0 1-1-16,-11 4 1 0,3 3-4 16,-2 1 2-16,-9 1-2 0,-2 2 0 15,-6 1-3 1,0 4 3-16,-2 1 0 0,-2 3 0 15,-4-5-1-15,2 1-4 0,-2-3 2 16,2 0-1-16,-3-2 1 0,5-3-3 16,2-1 0-16,-2 0 0 0,2-2 3 15,0-3 2-15,0-2 0 0,0 0 0 16,0 0 1-16,0-1 0 0,0 0 1 16,0 0 0-16,0-6 0 0,0-3 3 15,0-10 4-15,0 2-1 0,0-4 0 16,4-4 6-16,3 3-1 0,1-3-1 0,0 4-3 15,0 4-2-15,5 7-2 0,-3 3-4 16,-2 4 0-16,5 3 0 0,-3 4 0 16,-4 6 0-16,1 5 0 0,3 2 0 15,-4 2 0-15,-2 2-2 0,0-2 2 16,-2-1-9-16,1-2-4 0,-1-2-3 16,2-2-7-16,4-2-3 0,0-1-14 15,-2-1-7-15,5-4-5 0,3 0-5 0,-1-4-6 16,5 0 15-16,-1-4 15 15,4-5 13-15,-5-1 15 0,3-3 5 16,-11-1 0-16,4-4 3 0,-1-3 30 0,-5-1 18 16,0-5 8-16,6 0-5 0,-1-1-5 15,-3-1-7-15,9 4 3 0,-7 4-3 16,2 8-13-16,3 4-10 0,-3 4-9 16,3 4-1-16,-3 1 0 0,0 7-4 15,7 4-3-15,-6 4 0 0,-1 2 1 0,-4 1-1 16,-4 0-1-16,-2-1 0 0,-2-1 1 15,0-2 0-15,-6 1-1 16,-2-5 1-16,-2 2 0 0,1-4-2 16,-1-1-2-16,-7 0-1 0,7-3-2 15,-4-2 0-15,-1-2 0 0,7 0 2 0,-2-3 1 16,-1-4 2-16,7-2 0 0,-2-1 0 16,-2-3 0-16,-3 0 0 15,7-2 0-15,4-2 0 0,0-2 0 0,0-1 0 16,2 3 0-16,6 1 0 0,3 5 1 15,-5 4 0-15,2 1 0 0,5 6-1 16,1 0 0-16,5 7 0 0,-1 9 0 0,5 3 0 16,0 6 0-16,-5 5 1 15,5 4 0-15,-8 6 0 0,1 5-1 0,-8 7 0 16,-3 5 0-16,-5 2 1 16,0-1-1-16,0-6-2 0,-5-4-7 15,1-6-9-15,-2-9 16 0,0-7-3 0,-2-9-31 16,1-4-21-16,-1-6-34 0,-8-7-50 15,1-2-170-15</inkml:trace>
  <inkml:trace contextRef="#ctx0" brushRef="#br0" timeOffset="136170.23">6185 12621 307 0,'0'0'67'0,"0"0"-19"0,0 0-8 16,0 0 11-16,0 0-11 0,0 0-10 15,0 0 0-15,25-50-2 16,-25 37-3-16,0 1 2 0,-2 1-2 0,-1 5 3 15,1 0 5-15,2 2-2 16,-2 3-4-16,2 0-5 0,0 1-5 0,0 0-7 16,0 2-5-1,0 6-4-15,4 4-1 0,3 9 0 0,1 4 0 0,6 2 1 16,-3 8-1-16,3 1 0 0,-3 2 0 16,-1 1 0-16,0-1 0 0,1-3 0 15,-5-4 1-15,-2-6-1 16,0 0-1-16,-2-6 1 0,0-3-1 0,2-6-3 15,-2-1 1-15,-2-6 2 0,0-2-1 16,0-1-1-16,0-1 3 0,-2-6 0 16,-6-5 1-16,-2-6 0 0,-5-1-1 15,-3-6 0-15,-5-4 0 0,-6-3 0 0,4-8 0 16,-4-1 1-16,2-3-1 0,5-4 0 16,9-2 0-16,1-6 1 0,4 1 2 15,3 3-1-15,5 7-2 0,0 9 1 16,5 7-1-1,5 7 0-15,-4 7 0 0,0 5 0 0,5 6-3 0,1 4 3 16,2 6-5-16,3 9-8 0,-5 5-26 0,-1 10-24 16,-7 4-33-16,-4 5-74 15,-4-5-194-15</inkml:trace>
  <inkml:trace contextRef="#ctx0" brushRef="#br0" timeOffset="136586.65">6059 12673 513 0,'0'0'81'0,"0"0"-25"0,16-64-3 16,-5 48 7-16,3 0-19 0,-2 3-18 15,3 2-5-15,1 2-3 0,3 2-4 16,2 3 0-16,1 4-5 0,5 0-2 16,2 2-2-16,2 2-1 0,0 4 0 15,-6 3-1-15,2 1 0 0,-4 3 0 16,-7-2 2-16,-3 1-2 0,-1 3-1 0,-2-2 1 15,1 2 0-15,-3-3 0 0,0 0 0 16,-4 1-2-16,-2-1 1 16,-2 0-2-16,0-1-1 15,0 0-1-15,-2 2 0 0,-4-3 1 16,0-1-11-16,-2-3 9 0,-5-4 4 0,3-1-6 0,-2-3 1 0,-3 0-1 16,1 0 1-16,-1-6 1 15,3 1 5 1,-1-5 0-16,1-1 2 0,2-6-1 0,3-2 0 0,-1-5 4 15,6-4 6-15,2-5 3 0,10-3 5 16,1-2-8-16,3 1-2 0,9 7-4 0,-2 8-2 16,-3 10 0-16,5 3-2 15,-2 5-1-15,-3 4 1 0,5 1-1 0,-6 6 0 16,5 0-6-16,-1 6-30 0,-4 3-22 16,-3 0-37-16,-4-1-50 0,-8-3-174 15</inkml:trace>
  <inkml:trace contextRef="#ctx0" brushRef="#br0" timeOffset="137227.47">6590 12639 155 0,'0'0'12'16,"0"0"-10"-16,0 0 2 0,0 0 9 16,0 0 12-16,0 0-16 0,0 0-5 0,0-43-3 15,0 43-1-15,0 0-3 16,0 0-36-16,0 0-60 0</inkml:trace>
  <inkml:trace contextRef="#ctx0" brushRef="#br0" timeOffset="137620.93">6590 12639 124 0,'17'-49'89'0,"-15"46"-3"0,-2-4-22 0,2 2 9 16,0-2 2-16,0 0-9 0,-2 0-10 16,0-3-14-16,6 2-4 0,-6 2-2 15,2 1-11-15,-2 2-4 0,0 0-7 0,0 2-2 16,0 1-3-16,0 0-2 0,0 0-2 15,0 0-2 1,0 1-2-16,0 1 0 0,-2 4-1 0,-4 2 0 16,6 3 0-16,-4 3 0 0,0 1 0 0,-1 4 0 15,3 2 0-15,0 1 0 0,2 2-1 16,0-1 0-16,0-2 0 0,2 2-2 16,5-6 1-16,1 0-2 0,2-3 2 15,3-2 0-15,3-2 1 0,1-4 0 16,3-2 1-16,3-3-1 0,0-1 1 15,2-5 1-15,-9-2-1 0,3-2 1 16,-11 0 1-16,-2-2 0 0,-4-1 4 0,-2-2 1 16,0-3-1-16,-6-3-1 0,-4-1-4 15,-5-3-1-15,3 0 1 0,-3 2-1 16,1 1 0-16,-1 4 0 16,3 3 0-16,0 6 0 0,3 3-2 0,-3 5-14 15,4 2-7-15,-1 9-27 0,1 7-29 16,0 2-31-16,2-1-49 15,2-1-121-15</inkml:trace>
  <inkml:trace contextRef="#ctx0" brushRef="#br0" timeOffset="138300.78">6865 12684 209 0,'0'0'147'0,"0"0"-60"16,0 0-23-16,0 0-9 0,-8-56-9 15,8 42-13-15,0 1-3 0,0 2 7 16,0 1-1-16,0 3-4 0,4 1-6 16,0 1-5-16,-4 3-5 0,6-1-3 15,0 2-4-15,3 1-5 0,3 0-2 16,2 6-1-16,5 2-1 16,-4 3 1-16,3 4-1 0,-3-2-3 0,-1 8 3 0,-6-3-1 15,1 3 1-15,-7 1-4 0,0-2-15 16,-2-1 2-16,0-5 5 15,0-1-4-15,-2-2 0 0,2-1 3 0,0-3 4 16,-2 0 5-16,2-3 4 16,-2-2-1-16,-1 0 1 0,1-2 1 15,0 0 0-15,-2-2 2 0,2-4 1 0,-2-3-1 16,2-1-1-16,-2 0 0 0,-2-5 0 16,6 0 5-16,0-5 4 0,0-3 0 15,0-3 0-15,6-3-1 0,4 0-2 16,0 3-4-1,5 5-3-15,1 5-1 0,3 5 0 0,-2 4-1 0,1 6 0 0,-3 1 0 16,5 12-1-16,-7 2 0 0,3 3 0 16,-3 6 1-16,-3-1-1 0,-2 0 1 15,-1-2-1-15,-5-2 1 0,-2-2-10 16,2-3-1-16,-2 0 1 0,0-5 1 16,0-1 2-16,0-3 3 0,0-2 3 15,0-1 2-15,0-1 1 16,0 0 1-16,-4-4 3 0,-5-3-1 15,1-5-2-15,-2 0-1 0,3 0 1 0,1-3 2 16,-2-2 0-16,2-4 4 0,0-3 4 16,3-1-1-16,3-2-2 0,0-3-3 0,5 2 1 15,3 3-3-15,4 2 1 0,3 4-4 16,3 6-1-16,-1 4 0 16,4 7 0-16,-1 2-1 0,5 7 1 0,2 7 1 15,-4 4 1-15,-3 0 2 0,-1 0 1 16,-9 1-3-16,-1 2-1 0,-3 1 0 15,-6 1 1-15,0 0 0 0,0-2-2 16,-6 1-1-16,3-2-13 0,-3-3-9 16,2-1-13-16,0-3-25 15,2-5-17-15,-4-3-33 0,-3-3-64 0</inkml:trace>
  <inkml:trace contextRef="#ctx0" brushRef="#br0" timeOffset="138802.75">8103 12344 288 0,'0'0'65'0,"0"0"-1"0,0 0 6 15,0 0 8-15,8-60-8 16,-8 49-17-16,0 4-1 0,0 5-9 0,0 0-10 16,0 2-11-16,0 0-5 0,0 0-5 15,0 9-7-15,2 4-5 0,3 7 0 16,-1 7 1-16,-4 5 0 0,4 5-1 15,0 0 1-15,0 3-1 0,0-1 0 16,5 2 0-16,-3-4 0 0,2-2-4 16,2-4-17-16,5-4-10 0,-5-7-17 0,3-4-13 15,-3-4-51-15,-8-6-9 0,-2-5 8 16,-2-1-208-16</inkml:trace>
  <inkml:trace contextRef="#ctx0" brushRef="#br0" timeOffset="138975.69">7772 12410 558 0,'0'0'65'0,"0"0"-13"0,0 0-5 15,0 0-10-15,0 0-17 0,0 0-2 0,64-38 5 16,-30 37-2-16,3-1-7 0,4 2-1 16,2 0-9-16,1 0-3 15,-1 0 0-15,-3 0-1 0,-5-4 0 0,-4-3-23 16,0-4-52-16,-4-5-58 15,-7 1-113-15</inkml:trace>
  <inkml:trace contextRef="#ctx0" brushRef="#br0" timeOffset="139218.68">8438 12252 526 0,'0'0'86'0,"0"0"-25"0,0 0-7 16,0 0 11-16,0 0-20 0,0 0-18 15,0 0-9-15,0 0-3 0,0 0-2 16,39 19-5-16,-33-9-1 0,-3 3-2 16,-1 7-2-16,2-1 1 0,-2 4-2 15,-2 2 0-15,0 1-1 0,4 2-1 16,-2-1 0-16,2 2 0 0,2 0 0 16,3-2-5-16,-3 3-12 0,4 0-14 15,-2 0-24-15,1-1-48 0,-7-5-65 16,0-6-45-16</inkml:trace>
  <inkml:trace contextRef="#ctx0" brushRef="#br0" timeOffset="139575.81">9223 12276 406 0,'0'0'96'0,"0"0"-10"0,0 0-23 16,0 0 4-16,0 0-12 15,0 0-19-15,0 0-16 0,0 0-8 0,0 0-5 16,0-3-4-16,5 17 0 0,1 7 1 15,-2 5-3-15,4 8 1 0,-4 2-1 16,3 2 0 0,-1 3 0-16,0-2-1 0,0-1 0 0,-2-4 0 0,3-1-4 0,1-2-25 15,0-5-18 1,-2-3-27-16,-4-7-34 0,-2-5 18 0,-2-3-63 16,-6-6-205-16</inkml:trace>
  <inkml:trace contextRef="#ctx0" brushRef="#br0" timeOffset="139984.54">8986 12579 449 0,'0'0'80'16,"-6"-60"-13"-16,6 38-24 0,6 2 6 15,4 3-13-15,5 2-6 0,-1 2-6 16,9 7-5-16,2 1-2 0,4 3-1 0,4 1-4 16,2 1-1-16,0 5-1 0,2 2-4 15,-4 1-2-15,-4 2-2 0,-4-1-1 16,-6 1 0-16,-5-1 0 15,-2 0-1-15,-7 1 1 0,1 2-1 0,-6 0 0 16,0 2 0-16,0 2 0 0,-6 0-3 16,1 2-4-16,-1-2 0 0,0 1-1 15,2 1 1-15,4-1 5 0,0-2-2 16,0-2 2 0,4-1 0-16,2-3 1 0,0 0 1 0,1-6 0 0,3 1 0 15,4-2 0-15,1-2 0 0,6 0 0 16,-1-2 1-16,5-4 1 0,0-1 3 0,0-5 2 15,-3-2 2-15,-3-2 4 0,-5-6 3 16,-3-3 0-16,-7-6-2 16,-4 0-3-16,-12 0-3 0,-5 2-5 15,-10 5-2-15,-4 0-1 0,-4 6-1 0,0 3-1 16,0 7-1-16,6 6-9 0,0 2-3 16,6 7-7-16,2 5-15 0,1 0-29 15,5 0-40-15,1-2-48 0,-1-2-170 16</inkml:trace>
  <inkml:trace contextRef="#ctx0" brushRef="#br0" timeOffset="140284.04">10303 12193 561 0,'0'0'73'0,"0"0"-27"16,0 0 5-16,0 0 14 16,0 0-21-16,0 0-17 0,0 0-12 0,0 0-3 0,0-18-3 15,0 25-4-15,-3 6-4 16,-1 6 1-16,2 4-2 0,-4 4 2 0,0 3-1 16,2 5 0-16,0 1 0 0,4 0-1 31,0-1 0-31,0-2 1 0,6-2-1 15,2-3-1-15,2-2-3 0,-1-4-12 16,1-5-16-16,0-3-1 0,-6-9-49 16,1-2-28-16,-5-3-78 0,-2-6-191 15</inkml:trace>
  <inkml:trace contextRef="#ctx0" brushRef="#br0" timeOffset="140476.1">9922 12282 550 0,'0'0'75'0,"0"0"-16"0,0 0 2 0,0 0-12 16,0 0-23-16,0 0-14 0,0 0-1 15,0 0 2-15,0 0 0 0,73-50-3 16,-38 55-1-16,6-1-3 0,11 2-3 16,-1 2-1-16,3-3-2 0,-13 0 1 15,1-5-1-15,-5 0-28 0,-6-4-45 16,-4-8-61-16,-4-3-93 0</inkml:trace>
  <inkml:trace contextRef="#ctx0" brushRef="#br0" timeOffset="141085.47">10790 12265 478 0,'0'0'66'0,"0"0"13"16,0 0-12-16,0 0 3 0,0 0-24 15,50 24-18-15,-48-23-4 0,0 0-5 0,0 1-5 16,0-1-5-16,-2 1-2 0,2 0-1 16,-2-1-1-16,0 1-2 15,0 1 0-15,0 0-3 0,0 0 0 0,-2 2 1 16,-4-2 0-16,-4 1 0 0,4 2 1 16,-9-1-1-16,-1-1-1 0,-5-3-2 15,-2 0 1-15,-2-2-2 0,-2-3-2 16,-4-1-1-16,9-2 1 0,1 3-2 15,2-3 4-15,7-1 1 0,4 3 0 16,4 0 2-16,-1 0 0 0,3 0-1 16,2-3 1-16,0-2 0 0,2-3 0 15,7-2 0-15,3 2 1 0,-2-1 0 16,9 2 1-16,0 5-1 0,1 3 0 0,7 3 0 16,-2 1 1-16,0 3-1 0,0 4-1 15,-1 2 0-15,-5 2 1 16,-4 1 0-16,-3 0-1 0,-4 5 0 0,-8-1 1 15,0 7-1-15,-8-1 0 0,-4 4 1 16,-7-1-1-16,2 0-1 0,-5-2-2 16,9-3 1-16,-3 1 1 0,3 1 1 15,3-3 0-15,0 2 0 0,3-2-1 16,5-3 0-16,0-2 1 0,0-4 0 16,2-2 0-16,0-4 0 0,0 1 0 15,4-5 2-15,0 2 2 0,5-2 5 16,5 0 6-16,-3 0 2 0,13-1 1 0,-1 0-3 15,6-2-1-15,0-3-3 0,4 2-3 16,-6-1-2-16,-2-2 0 16,-5 3-6-16,-7-1 0 0,-9 2 0 15,-2-1 0-15,-2-1 0 0,-4-1 0 16,-6 1 0-16,-1 1 0 0,-3 1-19 0,-3 1-22 16,1 2-9-16,-3 0-8 0,5 2-36 15,-7 1-33-15,6-2-92 0</inkml:trace>
  <inkml:trace contextRef="#ctx0" brushRef="#br0" timeOffset="142379.15">2100 9049 101 0,'0'0'207'16,"0"0"-152"-16,0 0-2 0,0 0 4 16,0 0 6-16,0 0-25 0,0 0-10 15,0 0 2-15,0 0-8 0,-12-5-1 16,12 5-2-16,0 0-7 15,0 0-5-15,0 0-2 0,6 3-4 0,-2-1 6 16,2 2 5-16,5 1 9 0,7-1-3 16,-1 0 6-16,6-2 4 0,8-1-7 15,2-1-6-15,0 0-3 0,-2 0-1 0,-2 0-4 16,-9 0-3-16,-1 3-1 16,-11-3 0-16,-4 0-3 0,0 0 1 0,-4 0-1 31,0 0 0-31,0 0 0 0,0 0 0 15,-4 2 1-15,-6 0 1 0,-4 4-2 16,-9 0 0-16,-6 0-4 0,2-1-1 16,2-1 4-16,7-1 1 0,1-1 0 15,7-2 0-15,6 1 0 0,4-1 0 16,0 0 0-16,0 0 1 0,0 0 0 16,0 0 0-16,0 0 2 0,0 0-2 0,0 0-1 15,2 0 1-15,0 1-1 0,6 1-1 16,0 0 1-16,-2 1 0 0,1 1 0 15,-1 0 0-15,4 3 0 0,0 2-48 16,-5-1-80-16,-3-1-113 0</inkml:trace>
  <inkml:trace contextRef="#ctx0" brushRef="#br0" timeOffset="147618.54">20473 13753 294 0,'0'0'77'0,"0"0"-16"15,0 0-10-15,0 0 5 0,0 0-16 0,0 0-11 16,0 0-4-16,0 0 2 0,12-42 4 15,-10 40-3-15,-2 0 0 0,0 1-3 16,0 0-4-16,0 0-4 0,0 1-2 16,0-2-2-16,0 2 2 0,0 0-3 15,0 0-3-15,0 2-4 0,0 0-1 16,0 3-4-16,0 3-2 0,0 7 1 16,2 5 1-16,-4 3 0 0,2 6 3 0,-2 4-1 15,0 3-1-15,0 3 1 16,2 2 1-16,-2 2-3 0,0 2 0 15,2-1 0-15,0 1 0 0,0-2-2 0,0-3 2 16,0-1 2-16,2-7-2 0,0 1 0 16,0-6 0-16,-2-3 0 0,0-4 0 15,2-7 0-15,-2-7 1 0,0-1-1 16,0-4 0-16,0-1-1 0,0 0-13 16,0 0-5-16,0 0 3 0,0-3 0 15,-2-3-1-15,-2-2-23 0,-2-4-7 16,0-6-10-16,-3-4-30 0,3-3-83 15,0 0-208-15</inkml:trace>
  <inkml:trace contextRef="#ctx0" brushRef="#br0" timeOffset="148720.44">20446 13743 62 0,'0'0'202'0,"0"0"-152"0,0 0 6 16,0 0 7-16,0 0-1 15,0 0-18-15,0 0-8 0,0 0-3 0,-19-3-6 16,19 2-6-16,0 0 0 0,0-1-5 15,2 0-5-15,2 0 1 0,5-2-4 16,1-1 0-16,7 0 0 0,1-1 4 16,7 1 2-16,4-4-6 0,4 1-3 15,4 0-4-15,7-3 0 0,9 1-1 16,7-3 0-16,11-1 0 0,3-1 0 16,5 1 2-16,3 2-1 0,3-1 1 0,4 0 1 15,0 0 1-15,-4 0 3 0,-1 2 0 16,-7 0-2-16,-3 3-5 15,-8 1-1-15,-8 1 1 0,-4 5 6 0,-13-1 3 16,-8 2-2-16,-6 0-2 0,-10 0 0 16,-5 2 0-16,-8-1 1 0,-2-1-2 15,-2 0-1-15,0 0 2 0,0 0 6 16,0 0-2-16,0 0-3 0,0 0-2 16,0 0 0-16,0 0-1 0,2 2 0 15,1-2 0-15,5 0 1 0,4-2 1 16,-1-2-3-16,3 0 2 15,1 0-4-15,-5 3 1 0,-2-1 2 0,0 2-3 16,-6 0 1-16,1 0 0 0,-1 0 1 0,-2 0 0 16,0 0 2-16,2 0-1 0,0 0-1 15,0-1 1 1,0 1 0-16,0-1-1 0,2 1-1 0,2 0 1 0,0 0-1 16,-1 0-1-16,1-1 0 0,0 1 2 15,4 0-1-15,1 0-1 0,-3 0 1 16,4-2 2-16,-1 2-2 0,-5-1 2 15,-2 0-1-15,0 1 3 0,-2 0-2 16,0 0 0-16,-2 0 0 0,2 0 1 0,-2 0-3 16,2 0 0-16,0 0 1 15,1 0-1-15,1 0-1 0,-2 0 1 0,4 0 1 16,0 0-1-16,4 0 1 16,5 0-1-16,1 0 1 15,5-1 0-15,-2 1-1 0,-1 0 3 0,1 0-2 0,-11 0-2 16,1 0 0-16,-5-2 0 0,0 2 0 0,0 0 0 15,0 0 1-15,-2 0 0 16,-2 0-1-16,0 0 1 0,0 0-1 16,0 0 1-16,0 0-1 0,0 0 1 0,0 0-1 15,0 0 1-15,0 0-1 16,0 0 1-16,0 0 0 0,0 0 1 0,0 3-1 16,0-3 2-16,0 0-3 0,0 0 0 15,0 0 0-15,0 0 0 0,0 0 0 16,0 0 0-16,2 0 0 0,-2 0 0 15,0 1 0-15,2 1 0 0,-2-1 0 16,0 0 0-16,2 0 0 0,-2 0 0 31,2-1 0-31,-2 2 0 0,0 1 0 0,2 1 0 0,-2 2 0 0,0 1 0 16,3 0 0-16,-3 3 0 0,0 0 0 0,0 0 0 16,0-1 0-16,0 0 0 0,2 4 0 15,-2 0 0-15,0 5 0 0,0 1 0 16,-2 3 0-16,-1 5 0 0,1 5 0 15,-2 7 0-15,0 6 0 16,-6 5 0-16,2 7 0 0,1 2 0 0,-1-2 0 16,-2 1 0-16,-1-5 0 0,5-6 0 15,0-7 0-15,4-5 0 0,-4-4 0 16,4-6 0-16,2-5-19 0,0-7-9 16,0-2-14-16,0 0-15 0,0-5-64 15,0-5-85 1</inkml:trace>
  <inkml:trace contextRef="#ctx0" brushRef="#br0" timeOffset="152207.26">15359 5825 224 0,'0'0'61'0,"0"0"-11"0,0 0 2 0,0 0-3 15,0 0-8-15,0 0-7 16,0 0-1-16,0 0 3 0,0 2-3 0,0-2-4 16,0 0-1-16,0 0-5 15,0 0-1 1,0 0-3-16,0 0-7 0,0 0-2 0,0 0-4 0,4 1-3 15,-2 5-2-15,2-2 1 0,11 0 1 0,-1 0 1 16,7-4 1-16,1 0 5 0,3 0 0 16,4 0-1-16,0-2-2 0,-4-1-1 15,-4 1 1-15,-1 1-1 0,-9 0-1 16,-1 1-1-16,-2 0-1 0,-6-1 1 16,-2 1-1-16,0-1 1 0,0 1-2 15,0 0 3-15,-4 0 1 0,-6 1 1 16,-3-1 2-1,-7 4-5-15,-1 0-4 0,-4-1 0 0,-2 0 1 0,9 0-1 0,-3 0 0 16,0-2 0 0,9 1 0-16,0-2 0 0,3 2 0 15,3-2 1-15,4 3-1 0,0-2 0 16,2 0-1-16,-2 0 1 16,2-1 0-16,0 0-1 0,0 0 1 15,0 0-4-15,2 0 2 0,4 0-1 16,7 1 1-16,1 0 2 0,5-1-1 15,1 0 1-15,5 0 1 0,0-2 0 16,-4-2-1-16,-1 2 1 0,-3 0 0 0,-1-1 0 16,-9 3-1-16,-1 0 0 15,-4 0 1-15,-2 3-1 0,0-3 1 16,0 1-1-16,0 2-1 0,-6 1-36 0,-7 3-52 16,-10-2-76-16,1-2-151 0</inkml:trace>
  <inkml:trace contextRef="#ctx0" brushRef="#br0" timeOffset="156090.76">3374 13869 225 0,'0'0'72'0,"0"0"12"0,0 0-18 0,0 0 1 0,14-54-18 32,-12 44-12-32,2-1-5 0,0-1-3 15,-4 2 0-15,7-1-5 0,-5 3-4 0,-2-1-5 0,4 2-1 0,-4 2-1 16,6 0 1-16,-6 1-5 0,4 2-3 16,0-3-2-1,-2 1 0-15,2-1-2 0,5 1-1 16,1 1 0-16,4 1 0 15,5 2-1-15,-4 0 0 0,11 3 0 0,-7 5 0 16,2 4-1-16,4 5 0 0,-9 2 1 16,3 5-1-16,-9 0 2 0,4 1 0 15,-5 2-1-15,-3-5 2 16,2 3-1-16,-4-2-1 0,0-5 0 0,-4-2 0 16,0-5 1-16,0 0 0 0,-4-4 0 15,4-2-1-15,0 0 0 0,-4-1 0 16,4-2-1-16,0 1 0 0,-2-3 1 15,-2 0 0-15,2 0 0 0,-2-1-1 16,0-6 0-16,-3-3 0 0,-3-1 1 16,2-5 1-16,4-3 0 0,-2-3-1 0,1-4 1 15,5-1-1-15,0 0 1 0,2 0-1 16,7 2 1-16,-5 6-1 0,8 4-1 16,3 4 1-16,-3 3-1 15,7 4 1-15,-5 2-1 0,9 1 1 16,-2 5 0-16,-3 7 0 0,7 2 1 0,-8 3 0 15,5 2 0-15,-3 0-1 0,-5 2 0 16,-1 1 2-16,-1 3-2 0,-6-3 0 16,-1-1 0-16,-3 1 0 0,-2-1 0 15,0-3 0-15,0-3-2 0,0-3 0 16,0-3 1-16,0-4 1 0,0 0-1 0,0-4 1 16,0 0 1-16,0 0 0 15,-2 1 1-15,-1-1 1 0,1-3 0 0,-2 0-2 16,2-3 1-16,-4-4 1 15,4-5 0-15,-4-3 0 0,2-4 0 0,4-2 2 16,0-5-2-16,0-1-1 0,2 0 0 16,8 3-2-16,-2 6 2 0,-2 5-2 15,1 6 0-15,-1 4 0 0,4 2 1 16,-4 0 1-16,5 0-1 0,5 3-1 16,-3 1-1-16,3 2 1 0,-1 6-1 15,-3 3 1-15,5 3 0 0,-7 2 0 16,2 2 0-16,-1 4 0 0,-5-1 1 15,4 2-1-15,-4 2 1 0,1-1-1 16,-3 1 0-16,-4 1 0 0,0-1 1 16,0 0-1-16,0-3-1 0,0-1 1 0,0-5 0 15,-2-3-13-15,2-2-2 0,-2-5-10 16,0 0-16-16,-3-4-7 0,3 0-7 16,-2-2-20-16,4 0-33 0,0-2-11 15,6-2-63-15</inkml:trace>
  <inkml:trace contextRef="#ctx0" brushRef="#br0" timeOffset="156477.99">4254 13838 420 0,'0'0'68'0,"0"0"-5"16,0 0-7-16,0 0 1 0,-23-52-5 0,21 49-9 16,0 1-10-16,2 1-9 0,0 1-6 15,0 0-6-15,0 0 0 0,-2 1-4 16,2 1-2-16,-2 2-4 0,-2 6-2 15,-4 4-1-15,-3 5 0 0,5 5 1 16,-2-2 0-16,-2 3 2 0,-3 1-1 16,5-4 0-16,4-3 0 0,-2-4-1 15,6-4-1-15,0 1-5 0,2-4-5 16,4 0 5-16,2-1 2 0,2 1 1 0,7-2 1 16,4-1 0-16,-3-2 0 0,3-2 1 15,-5-1 0-15,5-6 1 0,-6-3 0 16,3-2 1-16,-7 0 0 15,-1 1 0-15,-6-3 1 0,-2-2 0 0,-2-3 2 16,-4-3 0-16,-8-6 5 0,1-2-3 16,-7-2-5-16,3-4 2 0,-6 2-3 15,9 1 1-15,2 8 0 0,-3 9-1 16,9 5 1-16,-2 5-1 0,6 1 0 16,-2 2 0-16,2 2-1 0,-2 7-4 0,-2 7-20 15,2 5-20-15,-2 4-17 0,4 4 5 16,0-1-14-16,6 0-58 15,2-4-54-15,-2-5-77 0</inkml:trace>
  <inkml:trace contextRef="#ctx0" brushRef="#br0" timeOffset="156918.76">4376 13800 459 0,'0'0'83'0,"0"0"-28"0,-8-53-4 15,8 46-11-15,0 2-11 0,0 2-1 0,4 0-4 16,0 1-4-16,4 2-7 0,-4 0-6 16,3 4 0-16,5 4-3 15,1 1 3-15,-3 6 0 0,0-2 0 0,1 2-1 16,-5 3-1 0,0-2-3-16,6 4-1 0,-5-1 0 0,-3 1 1 0,0 0-1 15,-2-6-1-15,2 1 0 0,-2-3 1 16,6 1-2-16,-6 2 1 15,7-5-1-15,-5 1 1 0,2 0-3 0,4-5-1 16,-3-2 1-16,-1-4 3 0,-2 0-1 16,0 0 1-16,-2-4 0 0,2-2 2 0,2-3 0 15,-1-3 0-15,1-3 1 0,-2-3 3 16,-2-6 8-16,0-5-4 16,0-2-1-16,-2-4-1 0,0 0-3 0,0 4-3 15,2 6-2-15,-2 7 2 16,0 7-2-16,-2 3 1 15,2 2-1-15,0 4 0 0,0-1-1 0,0 3 0 0,0 0-2 16,0 6-25-16,6 4-22 0,5 2-23 16,-1 5-21-16,0-1-19 0,3-1-100 15</inkml:trace>
  <inkml:trace contextRef="#ctx0" brushRef="#br0" timeOffset="157407.84">4862 13794 501 0,'0'0'80'0,"0"0"-28"16,0 0-16-16,0 0 8 0,0 0-13 15,0 0-12-15,0 0-5 16,0 0 1 0,-6-28-8-16,4 28-5 0,2 3-2 0,-2 3-3 0,2 2 1 0,-3 2 2 15,3-1 2-15,0 1-2 0,3-1 1 0,1-3-1 16,0 0 0-16,6-2-1 0,0-2 1 15,-1-2 0-15,5-1 1 16,-1-3 0-16,-1-3 0 0,7-2 0 0,-9 2 1 16,2-3-1-16,-5 0 0 15,-3 1 1-15,-2-1 3 0,-2-3 19 0,-4-2-9 32,-7-2 1-32,-1-1-6 0,2-2-4 0,-11 1-3 0,8 4 1 0,-7 1-3 15,7 6 1-15,-5 1 1 0,5 3 2 0,1 2-1 16,-5 2-1-16,5 3-3 15,-2 3-1-15,3 5 0 0,-5 5 0 0,3 2 0 16,1 4 0-16,-3-3 1 16,5 3 0-16,0 3 0 0,-3 2 0 0,5 0 0 15,4-1 0-15,-2-3 1 0,6 1-1 16,0-3 0-16,0 3-1 0,10-3 1 16,-2 3 0-16,7-2-1 0,1-3 1 15,9-2-2-15,-2-1 1 0,-2-4-23 31,3-3 17-31,-3-7 5 0,-6-2-20 0,1 0-8 0,-6-5-9 0,-1-1-22 0,-5-4-26 16,-2 2-50-16,-2 1-112 16</inkml:trace>
  <inkml:trace contextRef="#ctx0" brushRef="#br0" timeOffset="157938.29">5443 13642 235 0,'0'0'101'0,"0"0"-25"0,0 0-10 16,0 0-3-16,2-53-1 0,-2 41-16 0,0 1-6 15,-4-3-1-15,-3 2-8 16,-1 2-7-16,2 1 9 0,2 2-19 0,-2 4-2 16,-3 3 7-16,1 0-3 0,0 0-8 15,0 7-4-15,-5 4-4 0,-5 4 0 16,-3 4 0-16,4 4 0 0,-5 5 0 16,3-1 2-16,-2 1-2 0,1 3 0 15,7 0-2-15,3 1 2 0,0-1 0 16,5 0 0-16,5-1 0 0,0 3 0 15,0 2-1-15,7 4 1 0,5-1-1 16,-2-1 1-16,5 1 0 0,3-1 0 0,7-1-2 16,2-3 1-16,-2-3 0 15,6-5-11-15,2-4-23 0,0-5-14 16,-2-7-26-16,-2-4-5 0,-2-2-63 16,-8-3-132-16</inkml:trace>
  <inkml:trace contextRef="#ctx0" brushRef="#br0" timeOffset="159095.91">5742 13619 143 0,'0'0'38'0,"0"0"22"0,0 0 1 0,0 0 2 16,0 0-4-16,3-27-2 0,-3 25-6 0,0 1-2 16,-3-1-5-16,3 1-3 0,0-2 1 15,0 3-4-15,0 0-1 0,0 0-4 16,0 0-11-16,0 0-5 0,0 0-4 16,0 0-2-16,0 0-2 15,0 1-2-15,0 1-1 0,0 3-2 0,0-1 1 16,3 3 3-16,1 5 0 0,-2 2-1 15,0 5-3-15,0 1 0 0,4 4-2 16,-4 3 0-16,0 3-1 0,-2 1 0 16,2 0 0-16,2 0-1 0,-2 0 1 15,3-3-1-15,-1 2 1 0,2-3-1 16,4-4-1 0,-4-1 1-16,-3-7 0 0,-1-3-4 0,-2-4-25 0,2-4-3 0,-2-2-24 15,0-2-37-15,-4 0-15 0,-7 0-70 16</inkml:trace>
  <inkml:trace contextRef="#ctx0" brushRef="#br0" timeOffset="159599.07">6232 13944 390 0,'0'0'112'0,"0"0"-59"15,0 0-12-15,0 0 14 0,0 0-8 16,0 0-9-16,0 0-8 0,0 0-3 15,2-27-1-15,-2 27-6 0,0 0-5 16,0 0-3-16,0 0-2 0,0 0-1 16,0 0-1-16,0 2-1 0,0 3-2 15,0 3 1-15,0-1-1 0,0 1 0 16,0 3-2-16,-6 0 0 0,2 3 0 16,-8 0-1-16,1 3 1 0,-7 1-3 15,1 0 0-15,-8 3 0 0,1 1-9 0,-7-3-24 16,6 0-31-16,-6-6-61 0,4-3-99 15</inkml:trace>
  <inkml:trace contextRef="#ctx0" brushRef="#br0" timeOffset="171375.37">2046 9125 175 0,'0'0'80'16,"0"0"-19"-16,0 0 7 0,0 0-3 15,0 0-5-15,0 0-13 0,-26-2-5 0,26 1-12 16,0-1-10-16,0 1-8 15,0-1-3-15,0-1-6 0,2 2 0 0,2 0-2 16,0 1 1-16,2 0-1 0,-2 0 0 16,5 0 1-16,7 0 0 0,-4 0 1 15,7 0 3-15,0 0 0 0,3-1 1 16,1 2 2-16,0 1-6 0,2-1 1 16,6 1 3-16,-2 1 10 0,4-2-9 15,-2 0-5-15,4 0 4 0,0-2 3 16,0 1 5-16,6 0-4 0,5-4-4 15,-3-2 2-15,3 0-4 0,6 1-1 16,-9-2-1-16,9 4 1 0,-7 0 0 16,9-2 0-16,-7 3 0 0,7-3 0 15,-6 3 0-15,3-1-3 0,-3-1 0 0,6-1 3 16,-11 1-4-16,7 1 2 0,-5-1 0 16,-4 2 0-16,3 0 0 0,-9-1 3 15,0 2-2-15,-4 0-3 0,0-1 4 16,0 0-2-16,-4 2 0 0,2 0 1 15,0-1-1-15,2 2-2 0,-2 2 2 16,2 0 0-16,-2 2-2 0,0-2 0 16,-4 0 1-16,4-2 0 0,-1 0 0 15,3-1 1-15,-2 0-2 0,0-2 1 0,-2 0 2 16,-4 1-1-16,4-2 6 0,0 1-4 16,2-2-1-16,-2 2-1 0,-3 0-1 15,5 1-1-15,2 1 1 0,0 0-1 16,2-1 1-16,2 1 1 0,-1 0-2 15,1 0-3-15,0 1 3 0,-2-1 0 16,6-1-1-16,-6 1 1 0,4-1-1 16,-1 0 1-16,1-1 0 15,0 0 2-15,-2 0-2 0,2 2 1 0,-1 0-1 16,-3 0 2-16,-2 0-2 0,-2 0 0 16,2 0 0-16,-5 1 1 0,3-1-1 15,-6 0 1-15,6 0 0 0,0 0 0 0,0 0 2 16,2-2 2-16,0 2 0 15,-2 0-3-15,2 0 0 0,2 0 0 0,0-1-2 16,0-1-1-16,2 1-3 0,0-2 4 16,1 3 0-16,-3 0 0 0,0-2 0 15,-2 2 0-15,-2 0 0 0,2 2 0 16,-5-1 0-16,5-1 1 0,1 0-1 16,1 2 2-16,0-4-1 0,-4 4-1 15,4-2 0-15,0 0 1 0,0 0-1 16,0 1 0-16,4 0 1 15,4-2-1-15,-1 1 1 0,1 0 0 0,2 0 0 0,1 0-1 16,-1-3 0-16,-1 2 0 0,5-1 0 16,-3 1-1-16,-1-2 0 0,2 3 0 15,-1 0 0-15,-5 0 1 0,2 0 0 16,-1 0 0-16,-1 2 0 0,-2-1 0 16,-2 0 0-16,-2-1 1 0,3 0-1 15,-1-1 1-15,2 1 0 0,-4 0-1 16,0-1 1-16,-2-1-1 0,0-2 1 15,-2 1 0-15,2 1 0 0,-4-1-1 16,-2 2 0-16,4-2 0 0,-2 0-2 0,-1 0-1 16,-1 0 3-16,4 3 0 15,-4-1 0-15,2-1 0 0,0 0 0 0,0 0-1 16,-1 0 1 0,1 1 0-16,2-2 1 0,2 1-1 0,0 2 0 15,-2-2 0-15,2 2 1 0,2-1-1 0,-2 0 0 16,2 1 0-16,-4-2 1 0,0 1-1 15,2 0 1-15,-4-1-1 16,0 0 0-16,2-1 0 0,0 2 0 0,0 0 1 0,0 0-1 16,-4 1 1-16,8-2-1 15,-6 2 1-15,-1-1-1 0,3 0 0 0,-4 0-1 16,0-1 0-16,0-1 0 0,2 2 0 16,0-2 1-16,-1 2-1 0,1-1 1 15,4 1 0-15,-2-2 0 0,0 0 0 16,2-1 0-1,0-1 0-15,2-1 1 0,0 2-1 0,2-2 1 0,1 4-1 16,-1-3 0-16,0 2 0 0,0 2 1 0,0-1-1 16,0 1 0-16,2 1 0 15,1 0 0-15,-1 0 1 0,0 0-1 16,-2-2 0-16,2 2 1 0,-1 0 1 0,3 0-2 16,0-2-2-1,-2-2-3-15,5 3 5 0,-3-4 0 0,4-1 0 0,-1-3 0 16,-1 2 1-16,5 1-1 0,-1 0 0 15,-2 1 1-15,5-1-1 0,2 0 0 16,3 2 1-16,1-1 0 0,2 1-1 16,0 1 1-16,0 0 1 0,-1 0-2 15,1-3 1-15,-2 2-1 0,0-1-1 16,-5-1-2-16,-3 1 1 0,-5 0 2 16,-6-1 0-16,-2 2 0 0,-6-1 0 15,0 1 1-15,-4 0-1 0,-5 1 0 16,5 0 1-16,-6 0-1 0,1 1 0 0,-3 1 0 15,1 0 0-15,-7 0 0 16,5 1 0-16,-4 0 0 0,-1 0 0 0,-7 0 0 16,2 0 0-1,-4 0 0-15,0 0 1 0,0 0 1 0,0 0-2 16,0 0 2-16,0 0 13 0,0 0-6 0,0 0-4 16,0 0-2-16,0 0-1 0,0 0-1 15,0 0-1-15,0 0 0 0,0 0-1 16,0 0 1-16,0 0 0 0,0 0-1 15,0 0 1-15,0 0 0 0,0 0 0 16,-2 0 0-16,2 0 0 0,0 0 0 16,-2 0-1-16,0 0 0 0,0 0-1 15,-5 0-1-15,-5 0-2 0,0-1-11 16,5 0 0-16,-1 2-3 0,2-1 1 0,0 0 1 16,2 0-2-16,1 0-3 0,3 0-2 15,-2 0-2 1,2 0-8-16,-2 0-3 0,0 3-1 15,0 5-5-15,-4-1-10 0,0 0-41 0,-5-4-53 16</inkml:trace>
  <inkml:trace contextRef="#ctx0" brushRef="#br0" timeOffset="195752.55">30817 1291 18 0,'0'0'16'0,"0"0"-6"16,0 0 3-16,0 0 2 0,0 0-6 0,0 0-1 16,0 0 2-16,-38-6 3 0,32 6 7 15,0 0 0-15,-2-2-5 0,-1 2-2 16,5 0 0-16,-4 0-4 0,6 0 2 16,-2 0 7-1,2 0 10-15,0 0-2 0,0 0-5 0,2 0-1 0,0 0 2 0,0 0 4 16,0 0-2-16,0 0-2 0,0 0 3 15,0 0 0-15,0 0 6 0,0-1-8 16,0 1-5-16,0 0 1 0,0 0-2 16,0-2 0-16,0 1-3 0,2-1-5 15,2-1 0-15,0 2-4 16,4-2 1-16,5-1 0 0,-1 1-1 0,5 0 0 16,7 0 1-16,1 1 1 0,6-1-1 15,-2 0 0-15,0 0 0 0,-2 2 2 16,0 0-4-16,-4-2-2 15,-3 3 1-15,-3 0-2 0,-1 0 1 0,-5 0-1 16,-5 0-1-16,0 0 2 0,-2 0-1 0,-4 0-1 16,0 0 1-16,0 0-1 15,2 0 0-15,-2 0 0 16,0 0-1-16,0 0 1 0,0 1 0 0,0 1 0 16,0-1 0-16,0-1 0 0,0 0 0 0,0 1 1 15,0-1 0-15,0 0-1 16,0 0 1-16,-2 0 1 0,0 0 0 0,-2 0 0 15,0 0 0 1,0 0-1-16,0 0 0 0,2 2-1 0,-3-1 0 0,3-1 0 0,-2 0 1 16,2 1-1-16,2-1 0 0,0 0 0 15,-2 0 0-15,0 0 0 16,2 2 0 0,-2 1-1-16,0 1-2 0,0 0-12 15,0 2-7-15,0-1-4 0,0 3 3 16,-3-1-8-16,3-1-12 0,2 1-10 15,-2 0-23-15,0 1-13 0,-4-2-28 16,2 0-40-16</inkml:trace>
  <inkml:trace contextRef="#ctx0" brushRef="#br0" timeOffset="202204.67">15541 5790 7 0,'0'0'18'16,"0"0"-17"-16,0 0 2 15,0 0-2-15,0 0 12 0,0 0 7 0,0 0-1 0,0 1 12 16,0-1 8-16,0-1 1 16,0 0 14-16,0 1-2 0,-2 0-13 15,-1-1-5-15,1 0-14 0,2 0 1 16,-2 0 3-16,0 0-10 0,0 0-4 0,2 1-3 16,-4-1-3-16,2 1 2 0,0 0-1 15,-2 0 2-15,0 0 1 0,0 0 0 16,1 0 2-16,3 0 4 0,-2 0-2 15,2 0 1-15,0-1-5 0,0 1 0 16,0-1-5-16,0 0-1 0,2 1-2 16,3 0 1-16,5 0 0 0,-2-2 5 0,5-3 11 15,7 3 4-15,-3-3-7 0,1 2-5 16,5 2-3-16,-6-1-3 0,8 2-1 16,-5 0 0-16,1 0-1 0,2 3 1 15,-7-1-2-15,3-1 0 0,-9 0 3 16,0-1-1-16,-1 1-1 0,-5-1 2 15,-2 0 0-15,-2 0 1 0,0 0 1 16,0 1 1-16,0-1 1 0,0 0 0 16,0 2 1-16,0-2-3 0,-2 1 0 0,-6-1-1 15,-9 1 1-15,-4 5-2 16,-3-1-3-16,-5 3 0 16,4-2 0-16,8 1 1 0,-1-1 0 0,11-3-1 0,3 0 0 15,2-2 0-15,2-1 0 0,0 0 0 16,0 0-1-16,0 0 1 0,0 0-1 15,2 0 0-15,2 0 0 0,1 0 1 16,3 0 0-16,6 0 1 0,-3 0 1 16,7-2 1-16,1-2 4 0,2-1 0 0,-3 2 0 15,5 0-1-15,-2 0-2 16,-5 1-2 0,-1 0-1-16,-7 2 1 0,-6-1-1 0,0 1 0 0,-2 0-1 0,0 0 2 15,0 0 1-15,0 0 0 0,-2 0-1 16,-2 0 0-16,-11 1-1 0,1 6-1 15,-15-1 0-15,-2 4-1 0,0-1 1 16,0 0 0-16,8 0 0 0,4-5 1 16,7 2-1-16,4-3 0 0,4-3 0 15,4 1 0-15,0-1-1 0,0 0 1 16,0 2 0-16,0-2 0 0,0 0-1 0,0 0-1 16,4 0 1-16,4 0 1 0,-2 0 1 15,0-3 0-15,5 3 1 16,1-3 0-16,-3 3 1 0,-3 0-1 0,2 0-2 15,-2 0 0-15,-2 0 0 0,-4 0 0 32,2 0 1-32,-2 0-1 0,0 0-1 0,0 0 1 0,2 0 0 0,-2 0-14 15,0 4-25-15,0 3-14 0,0 2-16 16,0-3-26-16,-8-3-87 0</inkml:trace>
  <inkml:trace contextRef="#ctx0" brushRef="#br0" timeOffset="209013.05">6977 13654 26 0,'-13'-31'317'0,"5"10"-282"15,-2 2-23-15,-1 4-6 0,1-1-2 16,-3 3 1-16,3-1 3 0,2-1 1 16,-5 3 1-16,9 0-3 15,-2 2 2-15,4-1-2 0,0 3 3 0,2-1-3 16,0 1-1-16,6 1-3 0,0 0-2 15,9 0-1 1,-3 4-1-16,5-2 0 0,-1 0 1 0,5-1 1 0,-7 3 9 16,1 0 18-16,-7-1 3 0,0 3-7 15,-3 0 1-15,-3 1-1 0,-2 0 1 16,0 0-2-16,0 0-4 0,0 1-3 16,0 1-1-16,0 1-2 0,0 1-3 0,0 3-5 15,0 4 1-15,0 0 0 16,0 3 4-16,6 4 1 0,-2 1-1 15,0 3-3-15,-2 0-1 0,0 2-1 16,2 0 2-16,1 4 3 0,1 0-1 0,0 2-2 16,-2 1-2-16,-2 3-1 0,0 1-1 15,-2 0 0-15,0 1-3 0,0-2 2 16,0-1 0 0,0-4-2-16,0-4 0 0,0-3 0 0,0-3 0 0,4-2 0 15,-4-3 0 1,4-1 0-16,-1-6-2 0,-3-1-12 0,2-5-20 0,-2-1-19 0,0-1-25 15,-2-9 6-15,-5-7-20 0,-3-5-52 16,2 0-196-16</inkml:trace>
  <inkml:trace contextRef="#ctx0" brushRef="#br0" timeOffset="209342.33">6865 13545 312 0,'0'0'56'0,"0"0"-21"0,0 0 12 16,0 0 8-16,0 0-23 15,0 0-13-15,0 0-5 0,0 0 2 0,-31 6-1 16,29-5 2-16,2 1-2 0,0-2-1 16,0 0 2-16,0 0-2 0,0 0 2 15,0 0-4-15,0 0 4 0,0 0 1 16,0 0 2-16,6-4-5 0,2-1 2 15,11-7 12-15,6 1-5 0,8-4-7 16,8-3-3-16,7 2-7 0,3 3-6 16,-3 1 0-16,-5 5 0 0,-8 1 1 15,-8 4-1-15,-12 0 0 0,-5 2-9 16,-8 0-24-16,4 0-24 0,-4 0-25 0,-2 1-29 16,0 0-56-16,0 2-140 15</inkml:trace>
  <inkml:trace contextRef="#ctx0" brushRef="#br0" timeOffset="209958.04">7510 13416 291 0,'0'0'53'16,"0"0"-19"-16,0 0-1 16,0 0 4-16,-58-2 3 0,50 2-9 15,-1 0 0-15,5 0-2 0,0-2-5 0,0 0-3 0,0-1 1 16,4-1 8 0,-2 2-6-16,0-2-2 0,2 0 0 0,0 0-2 0,0 0-5 15,4-2-2-15,4 3-3 0,0-2-1 16,7 2-1-16,1-1-1 0,5 0 1 15,2 4 0-15,2 0-1 0,-3 2-1 16,-3 4-3-16,-2-1-1 0,-9 5-1 16,0 1 0-16,-8 0 0 0,0 2 0 15,-2 1-1-15,-6 1 0 0,-5 3-6 16,-5-1-4-16,-1-1-3 0,1 1-1 16,1-3-2-1,0 1 3-15,5-4 0 0,4 0 4 0,0-4 1 0,1-1 3 0,5-5 3 31,-2 1 2-31,0-1 0 0,4-1 0 0,0 4 1 16,0-4 2-16,0 0 9 16,0 0 3-16,0 0 0 0,0 0-4 15,2 0-5-15,4 0-2 0,3-1-1 16,7 4 6-16,3 2 2 0,3 3 2 16,7 4-4-16,0 3 1 0,2 0-2 15,-6 5-2-15,-2-2-4 0,-5-1 0 0,-7-1 0 16,-5 1-1-16,-4-1 0 0,-2 5 0 15,-2-1 2-15,-4 4-2 0,-11 0 0 16,1 2 0-16,-11 0-1 0,0 0 0 16,-6-4-1-16,-2-2-4 0,0-5-1 15,-1-1-7-15,5-3-6 0,7 1-9 0,5-5-2 16,5-2-15-16,7 0-12 16,3-5-6-16,2 0-17 0,-2-1-19 15,4-5-5-15,0 1-77 0</inkml:trace>
  <inkml:trace contextRef="#ctx0" brushRef="#br0" timeOffset="210226.46">8122 13863 623 0,'0'0'124'15,"0"0"-53"-15,0 0-10 0,0 0-12 16,0 0-12-16,0 0-14 0,0 0-10 16,0 0-6-16,0-8-4 0,0 16-1 15,0 5-1-15,0 4 1 16,0 0-1-16,-2 5 1 0,-9 1-1 16,-3 5 2-16,-3 1-3 0,-7 2 0 0,-3-1 0 15,-2 1-11-15,-4-4-11 0,0 1-17 16,-1-5-23-16,1-4-57 0,9-3-162 0</inkml:trace>
  <inkml:trace contextRef="#ctx0" brushRef="#br0" timeOffset="211600.03">8696 13496 5 0,'0'0'290'0,"0"0"-232"16,0 0 0-16,0 0 11 0,0 0-4 0,-2-33-7 16,2 29-9-16,-2-2-3 0,2 3-2 15,0-3-3-15,0 3-8 0,0 2-8 16,0 1-3-16,0 0-6 0,0 0-4 15,0 1-8-15,0 6-2 0,0 4-2 16,0 5 0-16,6 6 0 0,-1 2 1 16,-1 4 0-16,-2 2 0 0,0 2-1 15,0 2 1-15,-2 2 0 0,0-1-1 16,0 1 1-16,0-1-1 0,2-3 0 16,-2-4-1-16,0-6-10 0,0-4 6 15,0-8-20-15,0-3-13 0,0-4-24 0,0-2-28 16,0-1-14-16,-2 0-33 0,-4-3-33 15</inkml:trace>
  <inkml:trace contextRef="#ctx0" brushRef="#br0" timeOffset="211823.76">8374 13577 408 0,'0'0'103'0,"0"0"-43"0,0 0-27 16,0 0-1-16,0 0 14 15,0 0-9-15,43-54-4 0,-16 47-6 0,6 0 1 16,9-1-2-16,5 3-6 16,5-1-5-16,4 2-6 0,-5 1-4 0,5 2-2 15,-4 0-3-15,-3-2 0 0,-7 1-8 16,1-4-31-16,-6-2-37 0,-10-4-46 16,-6-2-88-16</inkml:trace>
  <inkml:trace contextRef="#ctx0" brushRef="#br0" timeOffset="212673.27">9283 13459 241 0,'0'0'135'0,"0"0"-53"15,0 0-16-15,0 0 10 0,0 0-18 16,0 0-16-16,0 0-4 16,0 0-8-16,9-28-2 0,-5 29-9 0,4 4-7 15,0 1-3-15,5-1 1 0,-5 4-2 16,2 2-1-16,-5 1-3 0,1 2 0 16,-4 0-1-16,-2 0-2 0,-2 0 1 0,-7 1 0 15,-3-2 0-15,-4-2-2 0,-5-2-7 16,0 1-1-16,-4-4-5 15,1-1-5-15,1-2-1 0,2-3 6 0,9 0 8 16,-1-3 5-16,5-3 0 0,6-1 1 16,-2-2 1-16,0 1 2 0,4-4 6 15,0-1 2-15,0-2 0 0,4-1 1 16,0 1-2-16,6 2-5 0,1 1-2 16,1 3-3-16,5 1 2 0,5 1-2 0,5 2 0 31,4 2 0-31,2 3 1 0,0 0 0 0,0 6 0 0,-6 3 1 15,-2 4-1-15,-4 3 0 0,-9 0-2 0,-4 0 0 16,-1 2 1 0,-7 1-1-16,-7 1 0 0,-3-1 0 0,-4 3-3 0,-3-1-2 15,1 2 2-15,3 1-5 16,-3-2 5-16,7-4 2 0,1 0 1 16,2-2 0-16,4-6-1 0,2-2 1 0,0-2-1 0,2-2 0 15,4-1 0-15,-2 3-1 16,5-3 2-16,7 2 0 0,1-1 0 15,3-2 1-15,1-2 0 0,2-1 0 16,-5 1-1-16,3 0-1 0,0-3-33 0,-7 0-37 31,3 0-39-31,-7-3-64 0,-6 2-202 0</inkml:trace>
  <inkml:trace contextRef="#ctx0" brushRef="#br0" timeOffset="212895.48">9947 13825 713 0,'0'0'97'0,"0"0"-58"16,0 0 3-16,0 0-9 0,0 0-8 16,0 0-9-16,0 0-7 0,0 0-5 15,43 7 0-15,-43 6-1 0,-6 0-1 16,-6 6 1-16,-7 2-3 0,-4 2-9 15,-8 1-12-15,-2-1-17 0,0-2-13 16,4-2-43-16,5-7-59 0,7-2-135 0</inkml:trace>
  <inkml:trace contextRef="#ctx0" brushRef="#br0" timeOffset="213210.19">10608 13380 340 0,'0'0'97'0,"0"0"-2"16,0 0-25-16,0 0-5 0,0 0-1 15,0 0-16-15,0 0-11 0,0 0-6 16,0 0-9-16,7-16-9 0,-7 23-6 15,0 4-2-15,0 7-1 0,0 1-1 16,0 6 1-16,2 4-1 0,0 2-1 16,4 3-1-16,-4 4 0 0,2 2 0 15,-2 3-1-15,4 4 0 0,-1-1 1 16,1 0-1-16,2-7-10 0,-6-6-2 16,2-9-30-16,-2-9-33 0,-2-5-44 15,-8-7-75-15,-2-2-214 0</inkml:trace>
  <inkml:trace contextRef="#ctx0" brushRef="#br0" timeOffset="213430.37">10303 13562 532 0,'0'0'53'16,"0"0"-10"-16,-7-55-28 0,11 45 22 15,-1 4 17-15,5 1-13 0,2 0-14 0,5 0-7 16,-1 2 0-16,5 1-1 0,-1-2-3 15,5 3-5-15,2 1 0 0,6-2-2 16,-2 2-3-16,4-1-3 0,4-3-1 16,-2-3 0-16,2-1-2 0,-4-3-4 15,3 0-1-15,-10-3-26 0,1 0-31 16,-14 1-43-16,-3 0-46 0,-4-1-146 16</inkml:trace>
  <inkml:trace contextRef="#ctx0" brushRef="#br0" timeOffset="213806.33">11047 13366 162 0,'0'0'405'0,"0"0"-305"0,0 0-34 16,0 0 6-16,0 0-21 0,0 0-16 0,0 0-16 15,0 0-5-15,0 0-4 0,2-4-2 16,-2 17-3-16,6 3 0 0,-4 4 3 16,-2 1 0-1,0 6-3-15,0 3-2 0,0 4 0 0,0 5-2 0,0 4 0 16,-2 5 0-16,-4 0 1 0,6 0-2 15,-2-3 0-15,2-1 0 16,0-9-1-16,0-8-12 0,0-8-13 16,0-8-18-16,2-6-9 0,-2-5-27 0,0-2-21 15,0-5-12-15,6-4-16 0,-6 0-49 16</inkml:trace>
  <inkml:trace contextRef="#ctx0" brushRef="#br0" timeOffset="214377.86">11218 13148 208 0,'0'0'97'15,"0"0"-31"-15,0 0-5 0,0 0 18 32,0 0-10-32,0 0-12 0,0 0-13 0,0 0 6 15,-8-44 1-15,8 44-8 0,0 0-13 16,0 0-8-16,0 0-4 0,0 1-4 0,0 2-4 0,0 3-3 15,4 3-4-15,2 6 6 0,3 4 4 16,-1 3-2-16,8 6 1 16,-3 4-1-16,7 5-2 0,-5 2-2 0,6 0-3 15,-11 1-1-15,2-1 0 0,-3 0-2 0,-7-1 1 16,-2 0-1-16,-11 1 0 0,-5 2 0 16,1-3-1-16,-9 0-1 15,-3-1-10-15,-2 3-7 0,-2 0-3 0,0 0-21 16,0-1 9-16,2-5-3 15,0-2-73 1,2-5-47-16,0-8-226 0</inkml:trace>
  <inkml:trace contextRef="#ctx0" brushRef="#br0" timeOffset="-208519.63">4589 14996 112 0,'0'0'67'0,"0"0"-4"0,0 0 5 0,0 0-8 15,0 0-1-15,-14-14-6 0,11 11 1 16,1 3-7-16,2-2-7 0,-4 1-10 16,4 0-2-16,0-1-5 0,0-2-1 15,0 1-7-15,0 0 0 0,4 0-2 16,1 1-4-16,-1 1-3 0,2-1 0 16,0 2-2-16,0 0-1 0,7 3-1 15,-3 6 1-15,0 6-1 0,5 2 1 16,-5 7-1-16,-4 5-2 0,3 2 3 15,-7 5-3-15,0 1 2 0,-2-2-2 16,0 2 0-16,0-5-1 0,-2-4-12 0,-5-5-9 16,5-5 1-16,0-7 5 0,2-5 4 15,0-1-3-15,0-2-1 0,0-3 0 16,0 0 8-16,0 0 7 0,0 0 1 16,-2-6 2-16,0-2 2 0,2-3-2 15,0-9 7-15,0-3 5 0,0-5-6 0,0-5-3 16,2 2-1-16,4-6 2 15,5 2 3-15,-3 4-2 0,-2 4 0 16,3 6-2-16,-1 8-1 0,-2 3-2 16,-2 5 0-16,0 1 3 0,0 4-2 0,3 0-3 15,5 4 0-15,-2 7 0 0,-1 1 0 16,7 2 1-16,-8 7 0 0,3-1 0 16,1 3 0-16,-6-1 0 0,1-1-1 15,-3 1 1-15,0-4 0 0,0 1-1 16,0-3 1-16,-4-3-1 0,0-2 1 15,0-1-1-15,0-5 0 0,0-1 0 16,0-2-3-16,0-1-2 0,0-1 2 0,0 0 2 16,0-2 1-16,0-4 1 15,0-1-1-15,0-7 1 0,0-4-1 0,0-6 3 16,0-6 3-16,8-6 1 16,1-2 2-16,-3 1 0 0,8 5-2 0,-3 3-2 15,-3 8 0-15,2 8-1 0,-6 4 1 16,1 6 0-16,-3 1 2 0,0 2-5 15,2 0-2-15,0 3-1 0,6 4 0 16,3 3 1-16,-5 5 1 0,4 5 0 16,1 0-1-16,-5 7 1 0,6-1 0 15,-3 2-1-15,-3 2 0 0,2-4 1 16,-1-1 0-16,-3-2-1 0,0-1 0 16,-2-1-2-16,0-2-11 15,1-2-5-15,-3 0-12 0,0-3-23 0,-2-2-57 0,0-3 8 16,0-4-69-16</inkml:trace>
  <inkml:trace contextRef="#ctx0" brushRef="#br0" timeOffset="-208141.76">5186 15100 478 0,'0'0'107'0,"0"0"-44"0,-37-57-6 15,29 50 8-15,0 1-22 0,-1 3-10 16,5 3-10-16,4 0-4 0,-2 0-14 15,0 3-3-15,0 6-1 0,0 3-1 16,-2 4-2-16,0 4 2 0,4 5-1 0,-4 3 1 16,-1 2-1-16,3 1 1 0,2-1-5 15,0-3-11-15,0-5 3 0,9-4-1 16,1-6 1-16,-2-2-3 0,7-4 5 16,-1-3 5-16,3 0 3 0,1-3 1 15,3-5 2-15,-2-3 0 0,3-3 0 16,-7-3 1-16,3-3 0 0,-7-2-1 15,1-1 3-15,-2-2 2 16,-7 0 6-16,-3-6 6 0,-3-2-2 0,-5-2-5 16,-8-1-2-16,1 2-3 0,-3 6-1 0,1 8-2 15,1 4 1-15,5 7-2 0,3 3-1 16,-2 3 0-16,3 3-2 0,1 9-2 16,0 5-1-16,2 8-18 15,2 5-16-15,2 5-23 0,0 1-27 0,0 0-57 16,2-7-142-16</inkml:trace>
  <inkml:trace contextRef="#ctx0" brushRef="#br0" timeOffset="-207776.11">5496 15078 503 0,'0'0'96'0,"0"0"-15"0,0 0-23 16,0 0-2-16,0 0-15 0,0 0-17 15,0 0-8-15,0 0-4 0,-20-39-7 16,20 51-4-16,2 7-1 0,4 3 1 16,-2 4-1-1,4 1 0-15,1 2 1 0,-3-1 0 0,2-2-1 0,5-4 0 16,-3-2-4-16,0-2-17 0,3-4 13 16,-3-4 1-16,-4-4 0 0,0-5 5 15,3-1 0-15,-5-1 1 0,0-8 1 16,0-2 0-16,-2-3 2 0,2-3 0 0,0-3-1 15,-1-5 2-15,-3-6 0 16,2-1 0-16,-2-6 1 0,0 0-1 0,-2 0 1 16,2 4-2-16,0 5-1 0,0 7 0 15,0 9-1-15,2 6-1 0,-2 3-1 16,2 4-2-16,2 4-15 0,2 4-19 16,2 5-26-16,-2 5-1 0,3 2-18 0,-1 2-90 15,-2-3-173-15</inkml:trace>
  <inkml:trace contextRef="#ctx0" brushRef="#br0" timeOffset="-207573.72">5943 15059 466 0,'0'0'95'0,"0"0"0"16,0 0-17-16,-43-55 0 15,38 52-32-15,-1 2-17 0,4 1-19 0,2 0-7 16,0 7-3-16,0 5-2 0,6 5 0 15,-2 5 2-15,-1 4 1 0,1 2 0 16,0-2 0-16,-2 1 0 0,2-7 0 0,0-2-1 16,-4-2-15-16,2-6-27 0,0-1-20 15,-2-6-34-15,0 0-23 16,-4-3-84-16</inkml:trace>
  <inkml:trace contextRef="#ctx0" brushRef="#br0" timeOffset="-207416.46">5773 14877 486 0,'0'0'56'0,"0"0"-19"0,0 0-9 0,0 0-11 0,0 0-14 0,0 0-3 16,0 0 0-16,0 0 0 0,62 21-7 16,-45-7-61-16,-3 2-64 0,-5-1-170 15</inkml:trace>
  <inkml:trace contextRef="#ctx0" brushRef="#br0" timeOffset="-206943.54">5980 15080 254 0,'0'0'201'0,"0"0"-119"0,0 0-13 16,-27-60-29-16,25 54-3 0,2 3-14 15,0 1-10-15,0 0-5 0,0 0-5 16,0 1-1-16,11 1-1 0,-1 0 0 16,2 0 0-16,9 3 2 0,-7 0-1 15,7 3 2-15,0-1-2 0,-9 1 1 0,-1-1-1 16,1 1-2-16,-6 2 1 16,-4-2-1-16,2 3 0 0,-2 1 0 15,-2-1-2-15,0 2-18 0,0-1-11 0,-2-2 5 16,0 1 10-16,0-3 9 0,2-2 1 15,0-1 2-15,0-2 4 0,0 0 0 16,0-1 1-16,0 0-1 0,0-1 1 16,0-3 4-16,0 0 9 0,0-5 9 15,0-4 1-15,2-3 1 0,2-4 1 16,3-2-1-16,-3-2 0 0,8 5-6 16,-4 2-6-16,1 6-4 0,1 5-3 15,-2 4-3-15,-2 2-1 0,3 4-1 16,1 4-1-16,0 4-1 0,-1 1 1 15,-3 4 0-15,4-2 0 0,-1 1-2 16,-3-1-13-16,2 2-10 0,2-3-10 16,1 1-4-16,-1-3-28 0,4-2 24 0,-1-3-31 15,-3-2-60-15,3-2-25 0</inkml:trace>
  <inkml:trace contextRef="#ctx0" brushRef="#br0" timeOffset="-206549.36">6710 14931 600 0,'0'0'81'0,"0"0"-20"15,0 0-16-15,0 0-1 0,0 0-24 16,0 0-12-16,0 0-2 0,0 0 0 16,4 20-2-16,-4-10-1 0,-2-1 0 15,-8 3 0-15,-1-4 0 0,-5 2-3 16,-3-3-11-16,-2-5-16 15,1 1-1-15,5-2-10 0,-1-1-9 0,8 1 5 16,1-1 19-16,3-3 17 0,0-1 4 16,0-2-4-16,-4-1 3 0,1-2 3 15,3-3 0-15,0 0 0 0,-2-2 4 16,0-3 15-16,0-2 8 0,1-2 3 16,1 0 8-16,2 2-16 0,-2 2-10 15,4 4-1-15,0 4-3 0,0 3-4 0,2 2 1 16,4 2-1-16,1 2 1 0,3 0-4 15,2 10 4-15,7 3-1 0,-3 8 1 16,3 5-3-16,2 5 1 0,-3 4 0 16,-3 3-1-16,-3 5-1 0,-4 5 0 15,-1 1-1-15,-5 1 0 0,-2-2-1 16,-2-5-4-16,-5-4-11 0,-1-9-13 16,-2-3-27-16,-3-7-44 0,1-7-68 0,0-4-189 15</inkml:trace>
  <inkml:trace contextRef="#ctx0" brushRef="#br0" timeOffset="-206061.75">7442 14890 472 0,'0'0'107'0,"0"0"-46"0,0 0-16 16,0 0 14-16,0 0-19 0,0 0-16 16,0 0-11-16,0 0-8 0,0 12-5 15,0 5 0-15,2 4 1 0,4 7 1 16,-4 4-2-16,2 1-2 15,-2 2 2-15,0-1 0 0,2-2-2 0,1-3-13 0,1-2-10 16,0-9 5-16,-4-7 20 16,0-3-4-16,0-5-10 0,0-1 7 0,-2-2 7 15,0 0 0-15,-2-5 3 16,-4-3 2-16,-2-3-3 0,-3-4 1 16,1-2 3-16,0-1 0 0,-3-3 0 15,3-4 8-15,2-1 1 0,-3-3-2 0,5-4 1 16,-2-7 4-16,4-7-3 0,0-4-7 15,4 0-5-15,0 6-3 0,8 10 0 16,0 8-2-16,-4 8-1 0,0 7-4 16,-2 6-5-16,3 4-7 0,-3 2-13 15,4 8-25-15,-2 3-21 0,2 4-14 16,-6 5-74-16,0-1-204 0</inkml:trace>
  <inkml:trace contextRef="#ctx0" brushRef="#br0" timeOffset="-205651.85">7204 14998 469 0,'0'0'95'0,"0"0"-3"0,25-63-27 0,-13 50-24 16,9-2-18-16,-1 5-6 15,3 2 0-15,4 1-2 0,2 4-7 0,0-1-1 16,-4 4 0-16,2 0-3 15,-5 1-1-15,3 5-2 0,-6 0 0 16,1 3-1-16,3 3 1 0,-2 2 0 0,0 2 0 16,-5 0-1-16,-1 1-1 0,-5-2 0 15,-2 2 1-15,-2 1 0 0,-4-3 0 16,3 2-4-16,-3-1-16 0,0-3 3 16,-2 0 2-16,0-3-12 0,0-3 10 15,0-2 1-15,-2-3-3 0,0-1 12 16,-3-1 7-1,3 0 2-15,-4-3 1 0,2-6 0 0,0 2 2 0,0-1 7 16,0-2 6 0,2 1 1-16,-5-8 2 0,5-3-1 0,-4-2 0 0,6-5-6 15,0-3-5-15,4 0-3 0,7 3-4 0,-1 7-2 16,2 7 0-16,1 4-3 0,-3 5 2 16,2 3-15-16,1 1-24 15,1 1-30-15,3 5-17 0,-1 2-48 0,1 2-105 16</inkml:trace>
  <inkml:trace contextRef="#ctx0" brushRef="#br0" timeOffset="-205274.18">7973 14945 542 0,'0'0'95'0,"0"0"-34"15,0 0 10-15,-37-58-20 0,28 48-21 0,5 5-14 16,-2 1-4-16,2 2-5 0,-2 2-3 15,4 0-2-15,-5 4-2 0,3 8-2 16,0 1 0-16,-2 4 0 0,2-1 2 16,-2 1 0-16,6 2-1 15,0-3-1-15,0 0 1 0,4 0 0 0,2 2-1 16,2-3 1-16,3 1 0 0,1-4-2 16,2-2 2-16,5-2-1 0,-2-1 1 31,1-3-1-31,1-4 0 0,1 0 2 0,-5-2 0 0,2-5 0 0,-9 0 2 15,-2-3-1 1,-4-2 2-16,-2-3 1 0,-6-5 0 16,-7-5-1-16,-5-3-1 0,-1 0 0 15,-4 5 0-15,3-1-2 0,5 9 1 16,-1 4-1-16,5 5-1 0,5 6-3 16,-2 0-7-16,4 3-10 0,-2 8-17 15,-1 3-35-15,-1 2-19 0,6-2-66 0,-4 1-111 16</inkml:trace>
  <inkml:trace contextRef="#ctx0" brushRef="#br0" timeOffset="-204613.79">8022 14948 429 0,'0'0'110'15,"0"0"-28"-15,-12-54-27 0,8 35 3 16,4-1-7-16,0 6-25 0,0 4-8 15,0 3-4-15,6 5-4 0,-4 0-1 16,6 2-4-16,-3 0-2 0,3 4 0 16,4 4 0-16,-1 4 0 0,1 1 0 15,3 2 0-15,-7 3-2 0,0 2-1 16,2-2 1-16,-1 2-1 0,-5 2-2 16,2 0-19-16,-2-3-14 0,0-3 0 0,0-3-5 15,-4-4 16-15,2-6 20 0,1-1 4 16,-3-2 0-16,0 0 1 0,0 0 1 15,0 0 2-15,0 0 1 0,0-2-2 16,0-1 1-16,0-3-1 0,0-4 0 16,0 0 0-16,-3-2 0 0,1-4 2 15,2-3 5-15,0-3 2 0,5-4 2 16,3-4-5-16,2 0-2 0,5 3-3 16,-1 4-4-16,1 6-1 0,-1 9 1 15,-2 2-1-15,-1 6 0 0,-1 0 0 0,2 10-2 16,3 7 2-16,-5 3 1 0,1 4 1 15,-3 0-1-15,-2 2 0 0,-4-2-13 16,2-2-18-16,-2-3 8 0,-2-2 8 16,2-6-2-16,-2-2-8 0,0-3 6 15,0-3 8-15,2-1 4 0,1-2 6 16,-3 0 1-16,2 0 0 0,-2 0 0 16,2-1 3-16,2-5 2 0,-2-3 19 15,4-1-1-15,-2-6 2 0,2 0 3 16,3-7 0-16,-1-4-2 0,0-4-6 15,3-4 0-15,1-3-5 0,2-1-9 0,5 8-1 16,-4 9-2-16,-5 9-1 0,-6 11-1 16,-4 2 1-16,0 3 2 0,0 7-2 15,0 4-2-15,6 3 0 0,0 5 0 16,1 3 1-16,-3 3 1 0,4 1-1 16,0 3-1-16,-2 2 1 0,1-2-1 15,-1 2 0-15,0-2 0 0,-4-3-5 16,0-2-10-16,-2-3-12 0,0-3-8 15,-4-4-30-15,-2-4-50 0,0-2-51 16,-1-5-146-16</inkml:trace>
  <inkml:trace contextRef="#ctx0" brushRef="#br0" timeOffset="-204266.18">9288 14702 379 0,'0'0'99'0,"0"0"-15"15,0 0-17-15,0 0-3 0,0 0-6 0,0 0-11 16,0 0-14-16,-9-32-8 0,9 35-7 0,0 4-10 16,-2 3-7-16,-2 5-1 15,0 4 0-15,2 4 0 0,-2 5 0 16,4 0 1-16,-2 5-1 0,0 1 0 16,0 2-1-16,-1 1 1 15,1-4 0-15,0-2-13 0,0-2-25 0,2-6-34 0,0-5 3 16,0-7-19-16,0-4-62 15,0-4-108-15</inkml:trace>
  <inkml:trace contextRef="#ctx0" brushRef="#br0" timeOffset="-204061.81">8926 14716 526 0,'0'0'70'15,"0"0"-6"-15,0 0-27 0,0 0-3 0,-8-54-6 0,12 51 25 16,4 2-31-16,2-2-19 0,9-1 0 0,10 3 0 16,4 0 0-16,8 1 0 0,3 0 0 15,-3-1-2-15,0 1-1 0,-3 0 0 16,-5 0-37 0,-4-1-53-16,-5 1-37 0,-1 0-89 0</inkml:trace>
  <inkml:trace contextRef="#ctx0" brushRef="#br0" timeOffset="-203543.39">9476 14739 242 0,'0'0'146'0,"0"0"-85"16,0 0-1-16,0 0-6 0,0 0-10 15,0 0-11-15,0 0 6 0,-52-62-8 16,52 51-3-16,0 3-1 0,2 1-8 15,4 0-5-15,-2 0-7 0,5 2-4 16,-1 2-1-16,6 0 0 0,-1 2-1 16,5 1-1-16,-1-2 1 0,4 4 0 15,-1 5 0-15,1 0-1 0,0 4 1 16,-7-1 0-16,1 0 0 0,-7 2 0 0,-2-2 0 16,-4 3 0-16,-2 2 2 15,0-1-2-15,-2 1-1 0,-4 1 0 0,-2 0-8 16,-3 0-6-1,-3 2-5-15,-1 0-3 0,-1 0 2 0,-3 3-2 16,-2 0 4-16,3-6 10 0,5 0 3 0,-1-3 4 16,6-3 1-16,6-3 0 15,0-4 0-15,2 0 1 0,0-1 0 0,2-1 1 16,0 0 7-16,6 0 13 16,4 0 6-16,-1 0-5 0,3 2-6 0,5 3-7 15,-1 3 0-15,3 1 3 0,0 6-4 16,-1-2-4-16,1 2 1 0,-4 0 2 15,-5-1-5-15,-4-2-1 0,-1 1-1 0,-7-2 1 16,0 2 0-16,-11-1 0 0,-1 3-2 16,-9-2-2-16,-4 2-14 0,-2-2-10 15,-4-1-20-15,5-2-17 16,1-2-12-16,4-1-20 16,9-2-26-16,1-3-98 0</inkml:trace>
  <inkml:trace contextRef="#ctx0" brushRef="#br0" timeOffset="-203274.03">10131 14719 627 0,'0'0'34'0,"0"0"6"16,0 0-8-16,0 0 24 0,0 0-15 0,0 0-18 15,0 0-7-15,0 0-3 0,0 8-3 32,0 2-6-32,0 3 1 0,4 5 1 15,-2 1 0-15,0 3-2 0,2 0-2 16,3 2-1-16,-3 1-1 0,4-1 1 0,-6 2-1 16,2 2-2-16,-2-1-22 0,2-1-26 15,5-3-32-15,-5-5-32 0,-2-4-63 16,-2-6-108-16</inkml:trace>
  <inkml:trace contextRef="#ctx0" brushRef="#br0" timeOffset="-202849.87">10030 14947 483 0,'0'0'81'0,"0"0"-17"15,-9-64-8-15,9 50-17 0,0 0-6 0,2 3-13 16,5 0-4-16,1 3-9 0,2 1-2 15,5-1 1-15,-1 3-1 0,5 3 0 16,1 2 0-16,1 2 0 0,6 4-1 16,-4 2 1-16,-3 3-1 0,1-1-2 15,-8 0-1-15,1 0 0 0,0 2 0 16,-5 0-1-16,-1 1 0 0,0 2 0 16,-6 2 0-16,2 2 0 0,-4 3-1 15,3-1 1-15,-3-2 2 0,0 1-2 16,0-4 0-16,0 0-1 0,0-3-4 15,0 0-8-15,4-3 8 0,0-4 5 0,0-1 0 16,2-2-2-16,0-3 1 16,3 0 1-16,-3 0 0 0,4-3 4 0,-2-1 2 15,1-2-1-15,-5-3-3 16,2-3 11-16,-2-3 4 0,-2-3 3 0,0-4-6 16,-2-4-1-16,0-2-2 0,-4 1-2 15,-2 1-3-15,-2 3-3 0,4 5 0 16,-3 3-3-16,-3 5 0 0,2 5-1 15,2 4-1-15,-3 1-6 0,-3 4-13 16,2 6-11-16,-5 4-21 0,5-1-33 16,-1 2-35-16,-1 0-78 0</inkml:trace>
  <inkml:trace contextRef="#ctx0" brushRef="#br0" timeOffset="-202565.42">10642 14747 493 0,'0'0'38'0,"0"0"1"16,0 0 4-16,0 0 17 0,0 0-6 0,0 0-10 16,0 0-7-16,0 0-6 0,8-15-5 15,-8 19-9-15,-2 3-8 0,0 1-1 16,0 3 0-16,0 2-1 0,-1 2-2 15,1 4-3-15,-2 0 1 0,4 1-3 16,0 4 0-16,0-2 0 0,0 1 0 16,0-1-2-16,6 0 1 0,-1 0-7 15,1 0-17-15,2-1-32 0,-4-6-5 16,0-2-31-16,-4-6-32 0,0-3-106 16</inkml:trace>
  <inkml:trace contextRef="#ctx0" brushRef="#br0" timeOffset="-202329.57">10484 14730 504 0,'0'0'57'0,"0"0"1"16,0 0-24-16,0 0 6 0,0 0-3 15,0 0-3-15,0 0-6 0,0 0-8 0,0 0 0 16,50-36 1-16,-25 34-7 15,-4 2-6-15,1-1-6 0,3 0-2 0,-6 0 0 16,1 1 0-16,5-3-2 16,-6 0-29-16,3 0-32 0,3-2-42 0,-6 0-58 15,-3 0-182-15</inkml:trace>
  <inkml:trace contextRef="#ctx0" brushRef="#br0" timeOffset="-201809.76">10991 14772 473 0,'0'0'70'0,"0"0"9"0,0 0-8 15,0 0-13-15,0 0-11 16,0 0-15-16,0 0-12 0,0 0-9 16,0 0 0-16,21 8 1 0,-26-8-5 0,1 1-4 15,-2 1-3-15,-2-1-1 0,-3 2 1 16,1 0-1-16,6 0 0 0,-2 0 1 15,4-1-3-15,-4 0 0 0,1-2-2 16,1 0 2-16,0 0 2 0,0-1 0 16,2-1 0-16,-2-2-1 0,2-2 0 15,0 0 0-15,-5-1 1 0,7-1 0 16,0 1 0-16,0-4 0 16,0 2-1-16,7-2 2 0,-5-1 0 0,4 3 0 15,2 0 0-15,3 1 1 0,1 1-1 16,2 4 0-16,3 2 0 0,2 1 0 15,-3 1 0-15,-1 3-1 0,-1 5 1 0,0 3 0 16,-3 4 1-16,-3 3-1 0,-8 2 1 16,2 2 0-16,-4 1-1 0,-10 1 0 15,-3-1 0-15,1-2-12 0,-1-1-8 16,-3-2 6-16,1-3 12 0,1 3 2 16,1-5 0-16,5 0 1 0,-5-1 0 15,7-4 0-15,4-1 0 0,2-4 3 0,2-1 1 16,0-1 1-16,0-2-2 0,2 2-1 15,8 0 3-15,7 0 8 0,1 0-4 16,11-1-4 0,6-1-4-16,11 0 0 0,-3 0-2 15,1-3-3-15,-3-8-43 0,0-7-75 0,-7-4-178 0</inkml:trace>
  <inkml:trace contextRef="#ctx0" brushRef="#br0" timeOffset="-196557.81">21031 12807 285 0,'0'0'75'0,"0"0"-13"16,0 0-2-16,0 0-35 0,0 0 4 15,0 0 13-15,0 0-20 0,0 0-1 16,6-23-5-16,-6 23 3 0,0 0-1 16,0 0-3-16,0 0 1 0,0 0 3 0,0 0 8 15,0 0-6-15,0 0-7 31,0 0-5-31,0 4-6 0,0 5-1 0,2 2 1 16,-2 4 1-16,0 1 2 0,0 3-1 0,2 3 0 0,-2 3-1 16,0 3-1-16,0 4-1 0,0 5 1 0,0 2-1 15,0 5 2-15,-2-1 0 16,0 0-3 0,2-5-1-16,-2-1 1 0,4-2-1 15,-4-4 0-15,2 0 1 0,0-5-1 16,0-1 0-16,0-3 0 0,-2-6 0 15,2-4 1-15,0-3-1 0,0-4 0 16,0-3 0-16,0-2 0 0,0 0 0 16,0 0-2-16,0-3-3 0,0 0 1 15,-2-4 1-15,2-3-1 0,-2-2-13 0,2-6-23 16,0-3-24-16,0-6-27 0,0-5-60 16,0 1-131-16</inkml:trace>
  <inkml:trace contextRef="#ctx0" brushRef="#br0" timeOffset="-195685.62">21010 12849 180 0,'0'0'141'0,"0"0"-82"0,0 0-28 16,0 0 13-16,0 0-4 15,0 0-9-15,0 0-7 0,0 0-3 16,0-9-1-16,0 8-2 0,0 0-4 0,2 0 1 16,0-3-4-16,0 1 3 0,5-1 0 15,5-2-2-15,2 1 0 0,3-3 4 16,8-1 0-16,2-2-6 0,4 0-3 15,6-1-2-15,4-2 0 16,3 0 0-16,-3 3-2 0,4-2 1 0,3 5-2 16,-2-2-1-16,3 2-1 0,-3 0 11 15,-7-1 4-15,0 1-12 0,-8 1-1 0,-4-1 5 16,0 2 5-16,-11 3-6 16,-3 0-3-16,-7 3 2 0,-4-2-2 0,0 2 1 15,-2 0 0-15,0 0 4 16,0 1 0-16,0 0-2 0,-2 1-1 15,0-1 0-15,2 2-1 0,-2 0 2 0,0 0-3 16,0-2-1-16,0 1-1 0,2-1 1 16,0 1-2-16,0 0 0 0,0-1 0 15,0 2 1-15,0-3-1 0,0 1 1 16,2-1 1-16,0 0-1 0,0 0 1 16,-2-1 0-16,2 1 0 15,2 0 0-15,-2 0 0 0,4 2-2 0,3-2 2 16,-3 1-1-16,0-1 0 0,2 0-1 15,5 0 0-15,-3 0 0 16,0 0 1-16,3 0-1 0,1-2 0 0,1 1 1 0,-1-1-1 16,-3 1 1-16,-3 1 2 15,-2 0 1-15,-6 0 3 0,0-1-1 16,0 1-2-16,0-1-1 0,0 1 2 0,0 0-2 16,0 0-1-16,0 0 0 0,0 0 2 0,0 1 0 15,0-1-2-15,0 1-1 0,0-1 2 16,0 0-2-16,0 0 0 0,0 0 0 31,0 0 0-31,0 0 1 0,0 0 0 0,0 0 0 0,0 0 0 16,0 2 1-16,0 0 0 0,0 1-1 0,0 1 2 15,-2 2-1-15,2 3-1 0,-4 1 0 16,2 3 0-16,0-1 0 0,-2 3 0 16,-1 2-1-1,1 1 1-15,2 1-2 0,-2 3 2 0,0 0-1 0,2 1 0 16,-4 1-1-16,4 4 1 15,-5 5-1-15,3 3 3 0,2 6-3 16,0-1 0-16,0 1 0 0,2 3 0 0,0-1 0 0,0 1 0 16,6-3-3-16,1-1 3 15,7-1-1-15,-6-4 1 0,5-4-24 16,-1-4-16-16,-4-4-23 0,-8-9-84 0,-8-14-253 16</inkml:trace>
  <inkml:trace contextRef="#ctx0" brushRef="#br0" timeOffset="-190696.5">15152 4505 132 0,'0'0'89'15,"0"0"-61"-15,0 0 24 0,0 0 3 16,0 0-13-16,0 0-3 0,0 0-6 15,0 0 2-15,-17 0-5 0,17 0-6 16,0-1 2-16,-2 1-7 0,2-1-2 0,0 1-1 16,0 0-2-16,0-1 0 0,0 1-4 15,0 0-1-15,0 0-3 0,0 0 0 16,0 0-4-16,2 0-2 16,1 0 0-16,3 0-1 15,6 0 1-15,-2 0 1 0,9 0 2 0,-4 0 4 0,7-2 5 16,-1 1 1-16,4-2-1 0,4 0-4 15,-5 1-1-15,5-1-1 0,-6 0 0 16,2 0-1-16,-4 0-1 0,-9 1-1 16,-2 1 2-16,-1 1-2 0,-5 0 1 15,-2 0-2-15,-2-1 1 16,2 1 2-16,0 0-2 0,0 0-1 0,-2 0-2 0,2 0 0 31,0 0 2-31,-2 0-2 0,0 0 0 0,0 0 1 0,0 1 0 0,0-1-1 16,0 0 0-16,0 3 1 0,0-3 0 15,0 0 0 1,0 0-1-16,0 0 0 0,0 0 1 0,0 0-1 0,0 6-1 16,0 0 0-1,0 5-1-15,0 3-42 0,0 2-29 16,-2-6-31-16,-6-5-104 16</inkml:trace>
  <inkml:trace contextRef="#ctx0" brushRef="#br0" timeOffset="-141101.84">2456 16623 63 0,'0'0'118'0,"0"0"-50"16,0 0-14-16,0 0-4 15,0 0-6-15,0 0 2 0,0 0-7 16,0-10-2-16,-4 12-37 0,-1-1 26 16,-1 1-1-16,2-2 2 0,0 0-6 15,0 0 4 1,0 0-1-16,4 0-4 0,-2-2-3 16,2 1-1-16,0-1-4 0,0 1-3 0,-4-2-2 0,4 3-1 0,0-3 2 15,0 3 1-15,0-3-4 0,0 1 0 16,4 1-1-16,-2 0 1 15,6 1 0-15,-4 0 1 0,4 2 1 0,5 2-1 16,-3 3-1-16,3 3-3 16,5 6-2-16,-5 6 4 0,5 4-2 0,-3 2-1 15,1 5 0-15,-8-3 0 0,3 2-1 16,-1 1 2-16,-2-3-1 0,-3 1 0 16,1-6-2-1,-2-5-5-15,0-7-4 0,0-6 2 0,-4-5 1 0,0-1-1 0,0-1 1 16,0 0 4-1,0-5 3-15,-4-5-1 0,0-3 1 16,2-8-1-16,0-2-1 0,2-4 1 0,0-8 0 0,6-4 1 16,6-4-2-16,-1 3 2 15,7 7-1-15,-5 9 0 0,-1 7-1 0,3 6 0 16,-9 6 2 0,-2 4-1-16,4 1 1 0,0 0 1 0,3 2 1 0,-3 4 0 15,6 2-1 1,-1 2 0-16,5 3 0 0,-3 5 2 0,4 4 3 0,-7 1 0 15,-4 2-3-15,0-3 1 0,1 3-4 16,-5-1 1-16,-4 0 1 0,0-1-2 16,0-3 0-16,0-1-1 0,0-7-6 0,-2-1 5 31,-2-6 2-31,4-4 0 0,0-1 1 16,0 0 0-16,-2-3 0 0,-3-8 1 15,5-6 0-15,-2-6 0 0,2-11 1 0,0-3-3 0,7-3 0 0,3-2-1 16,-4 6 1-16,4 5 1 0,5 5 0 15,-7 8 2-15,3 7 0 0,-3 7-3 16,0 2 2-16,-4 2 0 0,7 0-1 16,3 4 0-16,-4 8-1 15,9 2 1 1,-7 5-1-16,7 3 1 0,-5 2 1 0,1-1-2 16,-1-1 1-16,-7 1 0 0,1-5 1 15,-4 1-2-15,0 2 0 16,-2-2 0-16,-2 2-2 0,0-1-9 0,0-7-7 15,-2-3-12-15,2-4-7 0,-4-2-7 16,4-2-11-16,0-2-19 0,0-4-12 16,8-5-7-16,5-8-50 0,-3-1 14 15</inkml:trace>
  <inkml:trace contextRef="#ctx0" brushRef="#br0" timeOffset="-140723.43">3283 16707 167 0,'0'0'73'0,"0"0"10"0,29-53-12 15,-29 49 2-15,0 3 8 0,0-1 4 16,-5-2-9-16,-3-1-17 0,4 0-17 15,-4 4-13-15,-5 1-9 16,5 0-7-16,2 0-6 0,-2 2-3 0,-3 2-3 16,3 7-1-16,4 3 0 0,-2 7-4 15,-5 7 1-15,3 3 1 0,4-2 2 16,0 0-1-16,2 1 1 0,2 1 0 16,0 0-1-16,4-4-3 0,4-4-6 15,5-7 4-15,1-4 1 0,7-3 2 16,-3-5 2-16,9-4-2 0,0-3 1 0,2-9 0 15,0-6 2-15,-2-4 0 0,2-2 0 16,-5-4 1-16,5-2-1 0,-8 0 1 16,-8 0 0-16,-9-1 0 15,-4 3 0-15,-2-2 3 0,-11-2 0 0,-7 2 5 16,-3 3-2-16,8 8 8 0,-12 10-12 16,11 9 1-16,-7 0-1 0,0 12-3 15,3 7 0-15,-3 6 0 0,0 7-5 16,5 6-6-16,-1-2-12 0,13-3-4 15,-4-4-11-15,3-1-13 0,5 0-9 16,2-3-14-16,13-5-31 0,-1-6-19 16,9-5-17-16,4-9 32 0</inkml:trace>
  <inkml:trace contextRef="#ctx0" brushRef="#br0" timeOffset="-140361.65">3665 16705 350 0,'0'0'162'0,"0"0"-60"0,0 0-27 15,0 0-8-15,-23-55-19 0,21 54-18 16,0 0-9-16,2 1-4 0,0 0-1 0,0 0-5 16,0 0-7-16,0 4-4 0,2 4-1 15,6 1-3-15,1 9 3 0,1 2 1 16,7 3 2-16,-5 3-2 0,7-5 1 16,-5 0 0-16,3 3 0 0,-5-4-1 15,0 5 1-15,7-1-1 0,-11-4 0 16,7-3-1-16,-7-5 0 0,-4-3 0 15,0-4 0-15,-4-3-3 0,4 0 2 16,-1-2 1-16,-1 0 1 0,2-8 0 16,2-8 0-16,-2-6 3 0,0-6-1 15,-2-8-1-15,2-5 0 0,-2 0-1 16,-2-2 1-16,0 6-1 0,0 6 1 0,0 9 0 16,0 9-1-16,0 11 0 0,0 2 0 15,0 0 0-15,0 3 0 16,0 2-9-16,3 7-12 0,1 7-21 15,6 8-14-15,-2 2-3 0,1-4-8 0,7-6-52 16,1-6-118-16</inkml:trace>
  <inkml:trace contextRef="#ctx0" brushRef="#br0" timeOffset="-140156.65">4188 16615 460 0,'0'0'132'0,"0"0"-38"16,-54-45-5-16,44 36-18 0,4 4-20 0,0 5-21 15,3 0-8-15,3 0-6 0,0 3-6 16,0 6-10-16,3 7-2 0,5 9-1 16,-2 4 3-16,0 3 1 0,5 2 1 0,-5-2-1 15,0 1-1-15,-2 2 0 16,0-1 0-16,0 2-4 0,5-5-34 0,-3-5-6 16,0-5-22-16,-2-8-79 0,0-8 38 15,-2-5-95-15,-2-9-165 0</inkml:trace>
  <inkml:trace contextRef="#ctx0" brushRef="#br0" timeOffset="-139999.39">4143 16416 489 0,'0'0'35'0,"0"0"43"16,-67-46-23-16,51 51-8 0,3 3-10 16,1 1-15-16,8 0-11 0,4 2-7 15,0 2-4-15,0 5-2 0,4 2 1 16,4 0 0-16,3 1 0 15,-1-4 0-15,9 0-24 0,-5-2-39 0,9-5-28 16,-5-3-92-16</inkml:trace>
  <inkml:trace contextRef="#ctx0" brushRef="#br0" timeOffset="-139133.72">4360 16688 455 0,'0'0'149'0,"0"0"-96"0,-13-61 3 16,9 43-5-16,0 6-19 0,0 6-8 16,2 6-9-16,2-1-4 0,0 1-5 15,0 0 0-15,2 0-6 0,6 0 0 16,2 5-2-16,3 3 1 0,9 1 1 16,1 0 1-16,-2 2-1 0,6 1 0 15,0 2 0-15,-5 2 0 0,-3 0-1 0,0 2-3 16,-9-2-13-16,-2 2 5 15,-2-2-7-15,-4-4-6 0,-2 1 3 16,0 1 7-16,0-1 1 0,-6 1 5 0,2 1 5 16,0 0 2-16,0-4 2 0,0 0-21 15,-2-6 21 1,1-2 0-16,-3-3 2 0,6 0 1 0,0 0 0 0,0-4 7 16,0 0 7-16,0-2-1 0,2-2 3 15,-2-3-1-15,2-13-3 0,6-5-4 16,0-6-2-16,11-1-4 0,-7 6-3 0,4 6-1 15,-1 7 0-15,-3 5 1 16,1 11-2-16,-3 1-2 0,-2 10 0 16,2 3 0-16,3 2 2 0,-1 4 0 0,-6 5-1 15,2 0-3-15,-2 1-15 16,3-2-6-16,-1-2 4 0,2 0 8 0,-2-4 1 16,-2-3 0-16,7-4 2 0,-3-3 6 15,0-4 3-15,3-3-1 0,3 0-4 16,-1-9-29-1,5-9 19-15,-1-6 2 16,10-8-33-16,-1-1-15 0,5-2-30 0,-2 1 24 0,2 0 22 0,-2-2 45 0,-4 2 1 16,0 2 30-16,-4 8 24 0,-11 10 16 15,-2 7-1-15,-6 7-10 16,-2 0-10-16,0 6-5 0,2 3-12 0,5 8-1 16,-3 6-7-16,0 5-4 0,0 3-5 15,0-5-5 1,2-3-5-16,-4-2 0 0,0-3-5 0,5-3 0 0,-7-6 1 15,0-2 0-15,-5-2-1 0,-1-1-2 16,-2-3-23-16,-2-1-3 0,-9-5-12 16,0-2-6-1,-1-2 4-15,-1 1 18 0,9 0 20 0,-1-1 4 0,1-1 4 16,6-2 11-16,-1 0 4 0,1-4 8 16,4-2 0-16,-4-5-4 0,6 0-5 0,0-2-2 15,8 7 3-15,-4 3 0 16,3 6 6-16,-3 4-22 0,2 2 0 15,6 2 1 1,-1 1-2-16,3 1-2 0,7 6 1 16,2 6-1-16,-3 1 0 0,7 4 2 15,2 4-1-15,-4 3-1 0,-4 4-2 16,1 2 2-16,-5-1 0 0,-5 4 1 16,-6 2 1-16,-1 0 0 0,-3 3 0 15,-2 0-1-15,0-5-1 0,-5-1-20 16,-3-4-6-16,-4-6-39 0,-3-3-37 0,1-5-59 15,-1-4-170-15</inkml:trace>
  <inkml:trace contextRef="#ctx0" brushRef="#br0" timeOffset="-138508.53">6129 16470 252 0,'0'0'75'15,"0"0"12"-15,-4-55-23 0,-2 48 9 16,4 3-5-16,-3 1-16 0,5 0-4 0,-2 3-4 16,0 0-2-16,2 0-13 0,0 0-8 15,0 0-7-15,0 3-7 0,2 11-7 16,5 5 0-16,3 8 1 0,-2 7 1 15,-2 1 0-15,3 6 1 0,-1 0 0 16,-4 1-2-16,0 2-1 16,0-8 1-16,-4-1-1 0,2-3 2 0,0-3-2 15,3-1 0-15,-1-5 0 0,-2-6 0 16,4-6-6-16,-2-4-24 0,-4-3 28 0,0-4 0 16,0-1-10-16,0-5 12 15,-2-2 2-15,-6-5 0 0,4-2 0 0,-3-4-1 16,1-6 0-16,-4-9 0 0,-2-2 0 15,3-5 2-15,-1-4 0 0,0-3 1 16,-3-8-2-16,7-2 7 0,2 0-7 16,2 2-1-16,2 12-1 0,2 7 0 15,4 11 0-15,0 9-1 0,0 6 1 0,3 5-2 16,1 3 0-16,0 3-2 16,3 0-4-16,7 5-15 0,-1 2-8 0,0 3-18 15,6 2-16-15,-11 1-21 0,3-1-83 16,-9-1-196-16</inkml:trace>
  <inkml:trace contextRef="#ctx0" brushRef="#br0" timeOffset="-138044.9">5984 16600 24 0,'0'0'467'0,"0"0"-387"0,0 0-14 0,-10-60-10 15,10 53-8-15,-2 2-17 16,2 2-11-16,0 0-6 0,2-1-3 0,4 2-3 16,0 0-3-1,11 0-3-15,-1-2-1 0,11 1 1 0,6 0-1 0,5 0 2 16,7 1 1-16,-2 2-1 0,9 0-1 16,-2-1 0-16,-1 7-1 0,-1 0 0 15,-3 3-1-15,-5 2 0 16,-5-1 1-16,-8 1-1 0,0-1 1 15,-7 0-1-15,-5-1 0 0,-5-3 0 0,-4 3-1 0,-4 0-1 16,-2 1 1-16,-2 4-3 0,-4 1-21 16,-4 1 19-16,-3-3 3 0,-3 1-25 15,5-4 10 1,-3-4 18-16,-3 0 0 0,7-2-17 0,-6-1 13 0,7 0 4 16,-1-3 0-16,2 0 2 0,-1-3 0 15,3-3 8-15,0 1 5 16,0-2 4-16,0-1-3 0,-1-6 0 0,3-6-2 15,2-7-2-15,2-6-3 0,0-9-4 16,6-1-4-16,13-2-1 0,-5 8 0 16,13 8 0-16,0 8-2 0,4 8 0 15,-2 2 1-15,2 3 0 0,2 5-7 0,2 3-25 16,-2-1-24-16,3 6-17 0,-10 2-35 16,-3 0-95-16</inkml:trace>
  <inkml:trace contextRef="#ctx0" brushRef="#br0" timeOffset="-137666.12">6931 16356 520 0,'0'0'91'0,"0"0"-29"0,0 0-6 16,0 0-8-16,0 0-22 0,0 0-13 15,0 0 2-15,0 0-7 16,-8-40-4-16,8 46 1 0,-4 4-5 0,-3 5-2 15,5 3 2-15,-6 5 1 0,4 3 0 16,-4 3-1-16,-3-2 0 0,5-1-3 16,0-3-6-16,4-2-5 0,0-5-2 15,2 0-3-15,0-4 3 0,4-1 10 16,4 0 1-16,3-4 4 0,1-1-1 16,2-3 2-16,5-2-1 0,2-1 0 15,-1-8 1-15,3-3 1 0,-6-6 2 0,3-5 0 31,-7 0 5-31,-1-2 6 0,-6-2 5 0,-6-2-5 0,0-3-2 0,0-1 0 16,-8 3-2-16,-2 4 1 0,4 7-2 16,-3 7-7-16,-3 5 0 0,-3 6-1 15,3 0-1 1,-2 9-10-16,-3 5-9 16,-2 6-6-16,3 7-14 0,-3 5-21 15,5-1-15-15,-1-5-27 0,5-6-78 16</inkml:trace>
  <inkml:trace contextRef="#ctx0" brushRef="#br0" timeOffset="-137019.89">7210 16331 440 0,'0'0'125'16,"0"0"-42"-16,0 0-16 0,0 0-8 0,0 0-22 15,0 0-18-15,-47-40-3 16,42 40-12-16,1 0-3 0,2 0-1 15,0 9-2-15,-4-1 0 0,6 3-1 16,0 5 2-16,0 3 1 0,8 4 0 16,-2 2-1-16,3 2 0 0,1-4 0 15,0-2-2-15,-1-1-16 0,-3-2 2 0,-4-2-1 16,2-5-2-16,-4-1-15 16,0-5 31-16,2-2-5 0,-2 0-6 0,0 0 14 15,0-3 1-15,0 0 1 0,0 0 0 16,0 0 1-16,0 0 0 0,0 0 3 15,0-3 5-15,0-4 4 0,0-3-7 16,0-2 1-16,0-4 2 0,0 0 1 16,6-5 2-16,-2-5-1 0,3-2-1 15,-1 0-1-15,4 2-4 0,1 7-2 16,-1 2-2-16,-2 10-2 0,-4 7 0 16,7 0-1-16,-3 9 0 0,-2 3-3 15,4 5 1-15,-1 8 3 0,-1 4 0 0,-4 2 0 16,2-1-9-16,0-3-22 0,3 0-1 15,-3-1 8-15,-4-6 15 16,4-6 4-16,-2-3-3 0,0-6-10 0,-1-2 18 16,-3 0-1-16,0-3 1 0,0 0 1 15,4 0 2-15,-4-3 2 0,4-3 5 16,0-4 1-16,0-3 14 0,0-5-8 16,0-6 1-16,5-2 4 0,-1-3-4 15,0-5-3-15,5 0-2 0,-1-7-1 16,2 2 0-16,3 2-2 0,-3 4 3 15,5 10-4-15,-9 9-8 0,-3 10 0 0,-3 4-1 16,2 1 0-16,2 5 0 0,0 7-1 16,3 8 0-16,-1 8 1 0,-2 7 0 15,-1 3 1-15,3-2-1 0,-6-1 1 16,4-4 0-16,-1-1-1 16,-5-5 1-16,0-4-2 0,0-6 1 0,-2-4-17 15,0-2-14-15,0-2-25 0,0-4-30 16,-2-1-22-16,0-3-90 0</inkml:trace>
  <inkml:trace contextRef="#ctx0" brushRef="#br0" timeOffset="-136389.21">8758 16276 295 0,'0'0'72'15,"0"0"-10"-15,0 0-11 0,0 0 5 16,0 0-11-16,0 0-7 16,0 0-2-16,-16-29 0 0,14 25-1 15,0-2-4-15,-2 0-3 0,2 1-3 0,-1 0-3 0,-1 3-6 16,4 1 2-16,0 1-2 0,-2 0-4 15,2 2-5-15,0 7-6 16,0 3-1-16,0 10-2 0,2 6 2 0,-2 8 1 16,0 7-1-16,0 2 1 0,0 1 0 15,2-2-1-15,0-2 1 0,-2-1-1 16,0-4 0-16,0-4 0 0,0-6-21 16,0-9-11-16,-2-6-9 0,2-8-20 15,0-4-9-15,0 0-9 0,-2-7-33 16,-2-3-12-16,0-4-117 0</inkml:trace>
  <inkml:trace contextRef="#ctx0" brushRef="#br0" timeOffset="-136184.55">8440 16200 520 0,'0'0'74'0,"0"0"-24"0,0 0-4 0,0 0-15 16,0 0-1-16,0 0-4 0,0 0-2 15,0 0 4-15,58-28-7 0,-29 26-7 16,4 1-5-16,0-1-5 16,4-1-2-16,-2 3-1 0,1 0 1 0,-5 3-2 0,0 1-8 15,-3-1-48-15,1 1-28 16,0-1-29-16,-8-3-75 0,-2 0-244 0</inkml:trace>
  <inkml:trace contextRef="#ctx0" brushRef="#br0" timeOffset="-135885.33">9159 16081 455 0,'0'0'65'15,"0"0"-2"-15,0 0-7 0,0 0 4 16,0 0-12-16,0 0-10 0,0 0-11 15,0 0-17 1,0 0-5-16,-20 12 0 0,20 3-2 0,0 6 3 0,-2 2 4 16,2 5 2-1,0 4-4-15,0 0-3 0,2 4-1 0,4 3-2 16,-4 1 0-16,6-1-1 0,1-2-1 0,1-1 0 16,0-3 0-16,1-4 0 0,-1-3-11 0,0-8-44 15,-4-7-65-15,-4-4-16 16,-2-3-245-16</inkml:trace>
  <inkml:trace contextRef="#ctx0" brushRef="#br0" timeOffset="-135586.46">9806 16056 470 0,'0'0'75'0,"0"0"-20"15,0 0 9-15,0 0-5 0,0 0-13 16,0 0-14-16,0 0-8 0,0 0-5 16,0 0-5-16,-18 0-10 0,18 16-4 15,2 5 0-15,4 7 1 0,-2 2 0 16,2 2 1-16,1 1-2 0,3 2 1 15,-2 0-1-15,0-1 0 0,-1 2 0 16,5 0 0-16,-4-5-2 0,1-3-45 16,-1-10-35-16,0-7 22 0,-2-5-44 0,-6-6-65 15,0 0-114-15</inkml:trace>
  <inkml:trace contextRef="#ctx0" brushRef="#br0" timeOffset="-135145.28">9614 16297 498 0,'0'0'65'0,"0"0"0"16,0 0-15-16,0 0-9 0,0 0-21 15,0 0-2-15,4-59-1 0,13 48-10 0,6-3-2 16,3 6-1-16,8 0-1 0,1 3-1 16,4 2 0-16,2 1 0 0,-1 2-1 15,-3 0 0-15,-4 0-1 0,-4 4 2 16,-2 1-1-16,-9 3-1 0,1 0 0 15,-7 0 1-15,3 3-1 0,-7 5 0 16,0 2 0-16,1 2 0 16,-3 1 2-16,-4 1-1 0,0 0 0 0,-2 1 1 15,0-3-1-15,-2-2 1 16,-4 1-1-16,1-2-1 0,1-4-5 0,2-1 4 16,0-7-3-16,2-1-4 0,0-2 8 15,2-2-3-15,0 3 1 0,7-3-1 16,-1 0 0-16,0-3 2 0,5-7 1 0,-1-3 1 15,-2-1 2-15,-1-3 0 16,-3-1 1-16,0-5 6 0,-6 0 0 0,0-3 3 16,-2 3-1-16,-6 5-1 0,1 2-2 15,-1 6-1-15,0 3 3 0,-9 4-2 16,3 3-9-16,-1 0-1 0,-3 8-11 16,-1 5-18-16,3 2-15 0,-5 3-25 15,7 1-20-15,-7-1-41 0,8-4-121 16</inkml:trace>
  <inkml:trace contextRef="#ctx0" brushRef="#br0" timeOffset="-134846.4">10642 16030 517 0,'0'0'64'16,"0"0"-13"-16,0 0-8 0,0 0 12 0,0 0-12 16,0 0-10-16,0 0-11 15,0 0-5-15,4 30 5 0,6-13-4 0,-4 5-5 16,2 1-4-16,5 1 0 0,-3 0-3 16,1 5-3-16,-1 3-2 0,2 5 0 15,-6 6-1-15,5 1 2 0,-3 1-2 16,0-4 0-16,-6-8-2 0,3-9-17 15,-5-8-13-15,0-3-18 0,0-6-31 16,0-4-9-16,-3-2-23 0,-1-1-57 16,4-4-102-16</inkml:trace>
  <inkml:trace contextRef="#ctx0" brushRef="#br0" timeOffset="-134641.46">10478 16076 403 0,'0'0'80'0,"-51"-36"10"16,36 31-27-16,11 0-11 0,4 2-14 16,0 3-22-16,2 0-13 0,8 3-1 15,5 2 8-15,10 1 11 0,2-2 3 16,6-1-6-16,10 0-3 0,2-2-6 16,9-1-8-16,2-1-1 0,-2-5 0 15,2 1 0-15,-7-3-18 0,-1-1-59 0,-11-1-33 16,-4-5-80-16,-6 4-248 0</inkml:trace>
  <inkml:trace contextRef="#ctx0" brushRef="#br0" timeOffset="-134138.09">11028 16016 363 0,'0'0'110'0,"0"0"-12"16,0 0-34-16,0 0-11 0,0 0-15 0,0 0-13 0,0 0-5 16,62-50-7-16,-49 47-3 0,5 3-7 15,-3 0 0-15,-3 0-2 16,2 0 0-16,-5 5-1 0,5 2 0 0,-6 3-2 16,-1 3 0-16,-1 1 1 0,0 3 1 15,-4-1-10-15,-2 1-18 0,-2 0 4 16,-6-2 4-16,-3-1 5 0,-1-1 8 15,-2-1 1-15,3 2 5 0,-5-2 1 16,5 2 0-16,5-4 2 0,-2-2 0 16,0 0-2-1,1-2 1-15,1 1 1 0,2-1-1 0,-4-5 1 0,4 2 0 0,2-3 3 16,0 0 0-16,2 1-2 0,0-1-1 31,0 1 0-31,4 1-2 0,0 0 0 0,10 3 0 0,1-1 11 0,3-1 5 16,7 0-7-16,-8 2-4 0,8 3-2 15,-7 2-3-15,1 2 1 0,3-2 1 16,-9 2-1-16,-1-1 3 0,3-2 5 16,-11-1 2-16,-2 0-1 0,0 0-2 15,-2 1-2-15,-4 0-4 0,-4 2 3 16,-9 2-2-16,-2 2 1 0,-7-2-4 16,-3 0 0-16,0-2-13 0,-2-1-21 0,6-3-4 15,0 0-3-15,4-5-22 0,9 1-34 16,-5-2-70-16,7-1-179 15</inkml:trace>
  <inkml:trace contextRef="#ctx0" brushRef="#br0" timeOffset="-130271.27">29024 13346 341 0,'0'0'56'15,"0"0"-2"-15,0 0-7 0,0 0-21 16,0 0 21-16,0 0 10 0,0 0-28 15,0 0-14-15,0 0-8 0,7-14-2 16,-5 14-2-16,0 0 1 0,2 1 3 16,0 2 9-16,0 1 0 0,0 3-3 15,3 4-2-15,-1-1-1 0,2 7 1 0,0 2 1 16,-2 5 0-16,1 4-2 0,-1 3-1 16,2 5-2-16,-2 3-2 0,-2 1-1 15,3 5 1-15,-5 1-2 0,2 4-1 16,0 4-1-16,2-1 0 0,-4 1 0 15,-2 3 0-15,0 2-1 0,2-1 0 16,-4-2-1-16,-2 2 2 0,0-3-1 16,2-3 1-16,2-8 2 0,-2-10-3 15,4-9 0-15,-2-7 0 0,0-7 1 16,0-5-1-16,0-6-1 0,2 0-1 0,2-4 1 16,-2-10-8-16,2-7-1 0,-4-11-7 15,4-10-11-15,-6-12-36 16,0-11-50-16,-10 1-152 0</inkml:trace>
  <inkml:trace contextRef="#ctx0" brushRef="#br0" timeOffset="-129458.03">28952 13391 269 0,'0'0'65'0,"0"0"-20"0,0 0 0 16,0 0 12-16,0 0-3 0,0 0-12 0,0 0-12 15,0 0-15 1,31-20 0-16,-12 11-2 0,8-3-2 0,8 3-1 16,10-3-2-16,3 1 4 0,10-2-4 0,6 0 2 15,6 4-1-15,6-2-3 0,13 3 2 16,11-1 1-16,1 3-2 0,8-1-4 16,9 1-3-16,-4 3 0 0,4 3 1 15,-2-3 0-15,1 3 1 0,5 0 0 0,0-1 1 16,2 0-3-16,0 0-4 15,-2-3 4-15,-6 2 1 0,-6 0 1 16,-9 0 1-16,-8-2 0 0,-6 1 0 16,-9 0-3-16,-7-2 0 0,-5-1-1 0,-10 0 1 15,-3-2 0-15,-7-1 2 0,-3-5 6 16,-8 5 5-16,-2-2-1 16,-4 4 0-16,-6 1-1 0,-2-2-6 0,-9 3 1 15,-2 1 0-15,-5 0 0 16,3 2 1-16,-4-1-1 0,0 3-2 0,-2-3-2 15,0 0 0-15,0 3-1 0,0 0 1 16,0 0 1-16,5 0 0 0,-3 0 1 16,0 0-3-16,2 0 0 0,-2 0 1 15,5 0-2-15,-1 0 1 0,2 2 1 0,-2 0 2 16,3 0 2-16,-1 2-1 16,0-3-1-16,3 2 1 0,-3-1 1 0,-2 0-1 15,-6-1-1-15,1-1 0 0,-3 0 0 16,0 0 2-16,0 0-1 0,0 0-2 15,0 4-2-15,0 2-1 0,2 5 0 16,-2 1 0-16,2 5 0 0,0 2 1 16,-2 6-1-16,0 1 0 0,0 7 0 0,-2 6 0 15,-2 4 0-15,-1 5 1 16,3 2-1-16,-2 1 1 0,0 4-1 16,0 2 1-16,0 4 1 0,2 1-2 0,0-1 0 15,2 0 1-15,0-4 0 0,4-2-1 16,4-3-4-16,2-5 4 0,5-3 0 15,1-8 0-15,-1-6-1 0,-1-7-5 16,-3-10-27 0,-5-9-36-16,-10-9-96 0,-9-16-222 0</inkml:trace>
  <inkml:trace contextRef="#ctx0" brushRef="#br0" timeOffset="-126883.98">2693 17691 145 0,'0'0'100'0,"0"0"-43"0,0 0-8 0,0 0-4 16,0 0-11-16,0 0-7 0,0 0-7 16,7-26-5-16,-5 24 3 0,-2 0 2 15,4 0 5-15,0 1-1 0,0-1-3 16,2 2-4-16,-4 0-2 0,3 0-5 15,-1 0 0-15,0 3-1 0,-2 3-3 16,4 3 1-16,0 3-2 0,3 3-1 16,-3 3 1-16,-2 5-2 0,-2 4-1 15,2 1 0-15,-4 2 0 0,2 3-1 16,-2 1-1-16,0 2 1 0,0-4 0 16,-2-4-1-16,2-6 0 0,-2-8 0 0,0-3 0 15,2-6 0-15,0-2 0 16,0-1 0-16,0-2 0 0,0 0 1 0,0 0 0 15,0 0 1 1,0-1 4-16,0-5 4 0,0-7 0 0,2-4-5 0,2-6-2 16,2-3-2-16,5-5 1 0,-3-2-1 15,2 0 1-15,7 1-2 0,-7 5-1 16,7 4 1-16,-5 7 0 0,-2 5-1 16,1 3 1-16,-5 3 0 0,-2 3 0 15,-2 0 0-15,4 2 0 0,7 0-2 16,-3 0 2-16,-4 3 0 0,11 3 0 0,-3 4 1 15,1 3-1-15,1 4 0 0,-3 3 0 16,1 3 0-16,-6 1 1 0,1 2 0 16,-3 1-1-16,0 2 1 0,-4-3-1 15,0 0 0 1,-2-4 0-16,-2-5-3 0,0-3 3 0,-4-4 0 0,2-2-4 16,2-5 3-16,0 0 1 0,0-3 1 15,0 0 0-15,2-2 1 0,-3-1 2 16,1-2 3-16,0-3-1 0,-2-2 1 15,0-4 0-15,4-5 2 0,0-7-6 16,0-6 0-16,6-6 0 0,3-3-2 16,3 2-1-1,7 5-1-15,-1 6-1 0,-1 7 1 0,-5 7 1 0,3 5-1 0,-9 3 1 16,4 3-1-16,5 3 0 16,-7 0 0-16,10 2 1 0,-3 4 2 0,-5 4-1 15,5 4 4-15,-7 4 1 16,4 5 4-16,1 2 0 0,-7 4-5 15,-2 4-4-15,2-1 2 0,3 1-2 0,-7-1 1 16,-2-1-2-16,0-1 0 0,0-1-2 16,0-2 2-16,-2-6 0 0,-7-4-4 15,5-5-9-15,0-4-13 0,2-2-1 16,0-2 0-16,0-3-6 0,2-1-3 16,0 0-1-16,2-5-15 0,2-5-5 15,8-5 21-15,7-5 8 16,4-5-16-16,2-6-3 0,4 1-11 0,4-1-6 15,0 2 13-15,-4 0 36 0,0 3 15 0,-3 2 10 16,-11 4 37-16,-1 6 19 0,-9 5 3 16,-3 2 5-16,-2 3 20 0,0 1-9 15,-5-1-36 1,3 1-11-16,-2-1-5 0,2 0-6 0,-4-1-6 16,4 2-3-16,0 2-7 15,0 0 1-15,0 1-4 0,0 0-2 0,2 0-1 0,0 0-3 16,-4 6-2-16,1 3-1 0,-3 3-1 15,-4 4 1-15,0 7 1 0,3 1 1 0,-7 2 0 16,1 0-1-16,7 1 0 16,-2-2-1-16,-2-2-4 0,10-5-4 15,0-4 2 1,0-4 0-16,10-2-1 0,-2-1 2 0,3-3 2 0,7-1 2 0,-3-3 0 16,7-1 1-16,1-4 1 0,0-4 0 15,4-5 0-15,0-2 0 0,-5-1 0 16,-3 0 0-16,2-3 1 0,-11 2 0 15,-2 0 0-15,-8 0 3 0,0 0 6 16,-4 1 4-16,-4-2-2 16,-2 1-4-16,-7 0-2 0,5 0-1 0,-7 3-1 15,7 5-2 1,-5 2-1-16,5 3 0 0,1 5-1 0,-1 0 0 0,4 6-3 0,-1 5-1 16,-5 8-18-16,6 3-6 0,1 3-16 15,1 1-12-15,2 1-5 0,0-1-47 16,2-1-47-16,8-7-96 0</inkml:trace>
  <inkml:trace contextRef="#ctx0" brushRef="#br0" timeOffset="-126474.7">3888 17783 473 0,'0'0'66'0,"0"0"-11"0,0 0 2 15,-60-26 1-15,56 22-14 0,0 1-16 16,0 3-5-16,2 0-6 0,2 0-6 16,0 0-7-16,0 0-4 0,0 2 0 15,4 2-1-15,2 3 1 0,-2 4 0 16,9 2 1-16,-1 1 1 0,-2 4-1 16,1 1 1-16,3 0-1 0,-5 0-1 0,-1 0 1 15,6-2-1-15,-8 1 1 0,1-1-1 16,-3-2 0-16,6-2 0 15,-6-3-2-15,0 0 2 0,-2-3 0 16,1-3 0-16,-3-2 0 0,2-1 0 16,-2-1 0-16,0 0 0 0,0 0 1 0,2-1-1 15,-2-3 0-15,4-5 1 0,-2-5 4 16,6-6 8-16,-2-1-5 0,1-6 3 16,-1-5-1-16,-2-1-5 0,6-2-4 15,-4 2 0-15,1 6-2 0,-1 6 1 16,-4 7 0-16,2 8-1 0,-4 3-1 15,0 2-9-15,0 1-9 0,0 2-15 16,2 5-26-16,0 5-40 0,2 3-22 0,-2 6-48 16,0-4-110-16</inkml:trace>
  <inkml:trace contextRef="#ctx0" brushRef="#br0" timeOffset="-126016.88">4254 17849 512 0,'0'0'64'16,"0"0"-30"-16,0 0 10 0,0 0 11 0,0 0-11 16,0 0-16-16,0 0-10 0,0 0-6 15,0 2-4-15,0-2-2 16,0 0-3-16,0 3-2 0,0-1-1 0,0 1-1 16,0 1 1-16,2 0 0 0,2-1 0 15,-2 3 0-15,5-3-1 0,3-1 1 16,0-1-1-16,-1-1 0 0,5-1 1 15,-2-3-2-15,5-3 2 0,-3-3 0 16,-1-1 0-16,3-1 0 0,-5-1 0 16,-1 0 2-16,-6 0 1 0,-2 0 7 0,-2 0 2 15,0-2 4-15,-2 2-5 0,-2 3-5 16,-6 0-1-16,1 1 0 16,-1 3 0-16,-4 1-1 0,3 4-2 0,-7 1-1 15,3 1-1-15,-5 8 0 16,5 4-1-16,-6 6 0 0,7 5 0 0,-7 4 0 15,9 2 1-15,-7 2-2 0,7 2 2 16,-5-1-1-16,5-1 0 0,2-1-1 16,-3-1-2-16,9 0-3 0,4-3 7 15,0-3 0-15,0 0 0 0,4-3-1 16,9-1 0-16,1-6-1 0,5-1 1 16,-3-4-3-16,13-5-2 15,2-5-7-15,0-2-2 0,2-13-18 0,0-5-27 16,-4-5-23-16,-8-7-57 0,-5 1-128 0</inkml:trace>
  <inkml:trace contextRef="#ctx0" brushRef="#br0" timeOffset="-125591.91">4759 17545 507 0,'0'0'47'15,"0"0"-6"-15,0 0-4 0,0 0 24 16,-17-54 1-16,15 51-21 0,2 1-9 0,0 1-2 15,-2 1-9 1,2 0-6-16,-2 0-6 0,-2 0-2 0,2 3-2 0,2 3-2 16,-2 2-3-16,-3 10 0 15,3 5 0-15,-4 7 2 0,2 5-1 0,-2 6-1 16,-3 2 1-16,5 3-1 16,2 2 2-16,2-1-2 0,0 1 1 0,4-2-1 15,9-5-1-15,-3-3 1 0,5-2-3 16,7-5-2-16,3-5 1 0,2-3-5 15,8-7-2-15,2-3-11 0,5-10-17 16,7-3-29-16,5-19-47 0,-6-4-111 0</inkml:trace>
  <inkml:trace contextRef="#ctx0" brushRef="#br0" timeOffset="-118584.92">5315 17782 261 0,'0'0'141'0,"0"0"-110"16,0 0-18-16,0 0-4 0,0 0 11 16,0 0 5-16,0 0-11 0,0 0-4 15,-3 4 6-15,6-5 5 0,-3 1-2 16,0 0 1-16,0 0-3 0,0 0 0 15,0 0 3 1,0 0 0-16,0 0-5 0,0 0-3 0,0 2-4 0,0 2-4 16,0 3-3-16,-5 4-1 0,1 0 1 15,-2 4 0-15,-6-2 1 0,3 1-2 16,-3-3 2 0,-2 3-2-16,-5-3 1 0,-2-1 1 0,-4-1 1 0,3 0-3 0,-7-4 2 15,0 1-1-15,-2-4-1 16,0-2 0-16,-2 0 0 15,2-3 1-15,4-6 1 0,0-2 1 16,10-1 4-16,-1-2 3 0,8 0 1 0,-1-4 3 16,1 2 2-16,4 0-5 0,4 3-5 0,0-1-3 15,-1 5-3-15,3 1 2 0,0 2 0 16,0 3 0-16,5-1 0 0,-1 1-2 16,6 0 1-1,2 0-2-15,1-1 1 0,8 1 0 0,1 1 1 0,1 1-1 16,8 0 0-16,0-1 1 0,2 0 1 15,0 2-2-15,-2 0 0 0,-2-1 0 16,-4 2 0-16,-6 4-2 0,-1 0 2 16,-10 2 2-16,-3 0-1 0,-1 0 1 15,-4 6 1-15,0 1 1 16,-2 7-1-16,-7 4 0 16,-3 5-1-16,-3 3 0 0,1 4-1 15,-7 3 0-15,5 2-1 0,-5-2-2 0,5-1 2 16,-1-2 0-16,3-5 0 15,-1-2 1-15,3-4-1 0,-3-1 0 16,5-6 0-16,4-4-1 0,-1-4 1 0,3-5 1 16,0-3 0-16,4-3-1 0,0 0 0 15,0 0 2-15,6-6 4 0,5-3 3 16,1-5 6-16,11-3 0 0,8-4-2 16,2-3-7-16,4 2-4 0,0 1-2 15,3 4-4-15,-1 2 4 0,-2 4 1 16,-4 2-1-16,0 0 0 0,-8 5 0 15,-2 2 0-15,-9 2-4 0,-3 0-12 16,-7 0-6-16,-4 0-9 0,0 3-5 16,0 0-15-16,-2 3-12 0,-7 1-17 0,-3-1-54 15,2-2-82-15</inkml:trace>
  <inkml:trace contextRef="#ctx0" brushRef="#br0" timeOffset="-106520.13">6381 17690 69 0,'0'0'18'0,"0"0"-1"16,0 0-5-16,0 0-5 0,0 0-5 15,0 0-2-15,0 0 1 0,21-35 5 16,-19 33 13-16,0-1 19 0,0 1 1 16,-2 2 14-16,0-1-6 0,0 1 0 15,0 0 1-15,0 0 2 0,0 0 5 0,0 0-3 16,0 0-11-16,0 0-13 0,0 0-4 16,0-1 1-16,2-2-3 15,-2 0-2-15,0 1 0 0,4 1-4 0,-4 1 0 16,0 0-1-16,0 0 3 0,2 0 0 15,-2 0-2-15,0 0-1 0,0 0-1 16,0 0-2-16,0 0-2 0,0 0-3 16,0 0 0-16,0 0-2 0,0 3-2 15,0 2 1-15,7 2-1 0,-3 4 1 16,0 2 2-16,0 4 0 0,2 2 0 16,-2 3 1-16,0 1-2 0,3 4 1 15,-1 1 0-15,0 1-1 0,0 0-4 0,0-2 1 16,-4-3 0-16,7 0-2 15,-7-2-1-15,2-3 0 0,-2-3 1 16,0-1 0-16,-2-2 1 0,0-2-1 16,2-1 1-16,0-2-1 0,-2-2 0 0,0-1 1 15,0-3-1-15,0-2-1 0,0 0 0 16,2 0-3-16,-2 0-8 0,0 0 0 16,0-3-6-16,0-3-3 0,-4 0 0 15,0-4-13-15,-2-3-19 0,-5-2-26 16,5 0-15-16,-4 1-21 0,-7-1-53 0,5-1-190 15</inkml:trace>
  <inkml:trace contextRef="#ctx0" brushRef="#br0" timeOffset="-105872.45">6203 17634 119 0,'0'0'48'0,"0"0"-2"0,0 0 15 16,0 0-7-16,0 0-11 0,0 0-9 0,0 0-2 15,-45 11-4-15,41-10 0 0,2-1-2 16,2 0-3-16,0 0-1 0,0 0 0 15,0 0-6-15,0 1 0 0,0 0 0 16,0 0 2-16,0 0 0 0,0 0-1 16,6 0 2-16,-2-1-1 0,4 0-4 15,-1 0 0-15,9 0 5 0,3-4 2 16,6-3-5-16,1 0-6 0,7-5-1 0,3-1-4 16,1 1-1-16,2-2-1 15,2 2-1-15,3 2 1 16,-5-2-1-16,-4 5 2 0,-4 0-2 0,-14 3 0 15,1 2-2-15,-9 2 1 0,-5 0 0 16,-4 0 1-16,0 0-1 0,0 0 1 0,0 0 2 16,0 0-3-16,0 0 0 0,0 0-1 15,0 0 1-15,0 2-1 0,0 1-1 16,0 0 1-16,0 0 0 0,0 0 0 16,0 0-2-16,0 0-10 0,0 2-5 15,0-1-8-15,-4 3-20 16,0 2-15-16,-1 3-4 0,-3 4-38 0,-8 5-46 0,-1-1-137 15</inkml:trace>
  <inkml:trace contextRef="#ctx0" brushRef="#br0" timeOffset="-105227.83">6061 18023 152 0,'0'0'113'0,"0"0"-45"0,0 0-22 15,0 0 6 1,0 0-1-16,0 0-8 0,0 0-7 0,0 0 2 0,-2 1-3 16,4-1 2-16,0 0 7 0,0 0-5 15,0 0-10-15,0 0-3 16,0 0-3-16,0 0-5 0,0 0 0 0,0 0-4 0,-2 0-1 16,2 0-3-16,0 0-3 0,1 0-2 15,-1 0-2-15,0 0 1 16,4 0-4-16,-2-1 1 0,2 2 0 15,-4 2-1-15,2 1 0 0,3 2 0 0,-5 0 1 32,8 4-1-32,-6 2 1 0,0-1-1 15,0 4 1-15,1-2 1 0,-5 2-1 16,0 1 0-16,0 1-1 0,0-2 1 16,-3 0-1-16,-1 0 0 0,2-1 0 15,2-2-5-15,0-2 0 0,0-3-5 16,-2-3 0-16,2-3-2 0,0 0-4 15,0-1-6-15,0 0-10 0,0-2-20 16,0-3-27-16,2-4-17 0,0-4-37 16,2 1-115-16</inkml:trace>
  <inkml:trace contextRef="#ctx0" brushRef="#br0" timeOffset="-99436.52">7088 17663 132 0,'0'-1'81'0,"2"1"-6"0,0 0-36 16,0-1 13-16,0-1 6 0,-2-1-6 15,2 0-5-15,3 1-8 0,-3-1-5 16,2 0-8-16,-2 1-1 0,0-1-2 16,2 2-6-16,-2 0-3 0,0 1-1 15,-2 0-2-15,4 0-4 0,-2 0-1 16,0 0-2-16,1 0 0 0,-1 4-3 16,2 2 0-16,0 1 1 0,-2 1 2 0,4 4-1 15,-6-1 0-15,0 1 0 16,0-1-1-16,-6-2 0 0,0 2 1 0,-3-2-2 15,3-2 0-15,-6 1 1 0,4-2 0 16,-3 0-1-16,-3-2 1 0,1 0-2 16,1-3 0-16,-2-1 0 0,3 0 0 15,-5-2 0-15,9-1 0 0,-3-3 0 16,2 3 0-16,0-3 0 0,-1 0 0 16,3 0 0-16,2 1 1 0,0-1 0 15,-4 0 1-15,6 1 0 0,2-2-2 0,-3 1 0 16,1 1 0-16,0-2 0 0,2 0 0 15,0 3 0-15,0 0 0 0,0 0 0 16,2-1 0-16,3 1 1 0,-3-2-1 16,6 0 0-16,0-1 0 0,0-3 1 15,5 0 0-15,-1-1-1 0,3-2 2 16,3 1-2-16,3 1 1 0,-2 3-1 16,-1 1 0-16,-1 4 0 0,-1 2 0 15,-1 1 0-15,-1 0 0 0,1 5 0 0,-3 1 1 16,3 1-1-16,-3 4 1 15,0 3-1-15,-1 1 1 0,-5 4 0 16,-2 1 0-16,0 2 1 0,-2 3-1 16,-2 1 0-16,0 2 1 15,-6 2-2-15,0 0-2 0,0-2 1 0,-7 0-3 0,3-2-2 16,-3-4 2 0,-3-1-1-16,1-3-3 0,-1-2 1 0,-3-2 2 0,1-1 0 15,5-3 3-15,-3-2 2 0,3-1 0 16,5-3 0-16,-2-1 0 0,4-1 1 15,1-1-1-15,1-1 2 16,4 0 2-16,-2 0 2 0,0 0 0 0,2 0 5 16,-2-1-4-16,2-1-2 0,0-1 0 0,0 2-3 15,0-2 0-15,0 3 0 0,0 0 0 16,0 0 0 0,0 0 0-16,0 0-1 0,2 0 1 0,0-1-1 15,0-1 0-15,4 0 0 0,3 1 0 0,5-1 3 16,-1-1 0-16,9 0 3 0,-5-2 2 15,10 1-2-15,0-2 1 0,2 1-3 16,-7-1 0-16,1 2-2 0,0 1-2 16,-9 0 2-16,3 0 0 0,-7 2-3 15,-2 0 1-15,1 1 0 0,-1 0 0 16,-6 0-1-16,0 0 1 0,-2 0-1 16,0 0 1-16,2 0-1 0,-2 0 0 0,0 0 1 15,0 0-1-15,0 0 0 0,0 0 0 16,0 0 0-16,2 0 0 0,-2 1 0 15,0 0 0-15,0 0-1 0,2 0 0 16,0 0-2-16,-2-1-2 0,0 2-3 16,0-2-4-16,0 0-4 0,0 3-4 15,0 1-9-15,-4 0-14 0,2 1-13 16,-2 0-4-16,0 1-29 0,-2 1-48 16,-3-1-97-16</inkml:trace>
  <inkml:trace contextRef="#ctx0" brushRef="#br0" timeOffset="-98664.09">7791 17931 11 0,'0'0'220'15,"0"0"-139"-15,0 0-30 0,0 0 5 16,0 0 5-16,2-12-8 0,-2 12-8 0,0 0-10 16,0 0-3-16,0 0-1 15,0 0 5-15,0 0-2 0,0 0-6 16,0-1-1-16,0 1-7 0,0 0-3 16,0-1-4-16,0 1 1 0,0 0-2 15,0 0-1-15,0 0-1 0,0 0-2 0,0 0-1 16,0 0-1-16,0 0-1 0,0 0-3 15,0 2 1-15,0 1-1 0,0 4 1 16,0 0-1-16,0 5-1 0,0 2 1 16,-2 2 0-16,-4 4-2 0,-5 2 1 15,-1 2 0-15,-4 2 0 0,-5 0-1 16,-2 0-5-16,0-3-4 0,1 1-7 0,-5-2-12 16,2-3-27-16,2-6-42 15,-2-7-57-15,1-6-175 0</inkml:trace>
  <inkml:trace contextRef="#ctx0" brushRef="#br0" timeOffset="-95029.64">8585 17490 222 0,'0'0'94'16,"0"0"-39"-16,0 0-12 0,0 0 14 0,0 0-11 15,0 0-7-15,0 0-10 16,0 0-8-16,0-13-3 0,0 12 0 16,0-2 0-16,0 3-3 0,0-3 0 0,2 3 5 15,-2 0 0-15,0 0-1 16,0 0-3-16,0 0-2 0,0 4-4 0,2 3-3 16,2 4 1-16,0 1-1 0,0 1-2 15,0 3 0-15,1 0-1 0,1 3 0 16,-2 0-1-16,0-1 0 0,-2 3-1 15,4-1 0-15,-4-1-2 0,5 0 1 16,-1 1-1-16,-2-3 0 0,2 0 0 0,0-3 1 16,-2-3-1-16,3-1 0 0,-3-3 0 15,0 0-1 1,-2-3-2-16,-2-1-5 0,0 1-10 0,0-4-14 0,0 1-13 16,0-1-3-16,0 0-1 0,-2 0-25 15,-8-1-55 1,-3-5-76-16</inkml:trace>
  <inkml:trace contextRef="#ctx0" brushRef="#br0" timeOffset="-94714.43">8345 17495 455 0,'0'0'76'0,"0"0"-46"16,0 0 8-16,0 0 11 0,0 0-8 15,0 0-16-15,0 0-10 0,0 0-4 0,0-16-1 16,8 10-3-16,5 0-3 0,5 0-3 16,5-3 0-16,6-1 1 0,6-1-2 15,4-1 1 1,5 1 0-16,3 0 0 0,-1 2-1 0,-5-1 0 0,0 2-7 15,-3 1-26-15,-5 1-15 0,0-1-14 16,-2 1-21-16,-2-4-37 0,-7-1-74 16</inkml:trace>
  <inkml:trace contextRef="#ctx0" brushRef="#br0" timeOffset="-94159.27">9006 17377 462 0,'0'0'31'0,"0"0"-7"0,0 0 2 15,0 0 19-15,0 0-9 0,0 0-12 16,0 0-3-16,0 0-1 0,0 0-1 0,9-33-5 15,-5 29-7-15,4-2-2 0,5 0-1 16,1 0 1-16,5 2 1 0,3-2 1 16,3 3-1-16,2 0-2 0,4 3-1 15,-2-1-2-15,-2 1-1 0,-2 4 1 16,-5 0-1-16,-5 2 1 0,-7 3-1 16,-6-1 0-16,-2 2-2 0,-4 4-9 15,-8 0-2-15,-7 4-4 0,-6 3-9 16,-8 2-3-16,-6 1 4 0,6-1 9 15,0-1 15-15,8-4 1 0,8-5 1 16,5-1-1-16,8-5 0 0,0-1-1 16,4-2 1-16,-2-2 0 0,2-2 0 0,0 1 0 15,4-1 4-15,-2 0 7 0,6 0 8 16,7-1 0-16,-1-3-1 16,7 0-4-16,1 0-2 0,1 1 0 0,6 0-3 15,-2 3 0-15,0 0-2 0,-7 0 2 16,3 2-1-16,-4 2-1 0,-3 2-4 15,1 2 0-15,-1 0 0 0,-5 3 1 16,-5 0 5-16,0 1 2 0,-6-3-2 16,0 2-1-16,-10 1-2 0,-3 3-3 15,-7-1-1-15,-3 1-2 0,-2 0-3 16,-6-2-17-16,4 1-19 0,-2-1-26 16,3 0 1-16,5 1-16 0,4-5-28 0,5 1-45 15,2-4-123-15</inkml:trace>
  <inkml:trace contextRef="#ctx0" brushRef="#br0" timeOffset="-93872.79">9751 17684 729 0,'0'0'80'0,"0"0"-40"15,0 0 9-15,0 0-3 0,0 0-16 16,0 0-17-16,0 0-8 0,0 0 1 16,-33 10 2-16,33-9-3 0,2 1-4 15,-2 3-1-15,2 3 1 0,-2 4-1 16,0 6 1-16,-4 7 1 0,-7 4-1 16,-5 5-1-16,-3 4-8 0,-4-2-9 15,1-1-9-15,1-2-16 0,0-3-10 16,3-4-28-16,-1-6-33 0,7-9-43 0,1-6-129 15</inkml:trace>
  <inkml:trace contextRef="#ctx0" brushRef="#br0" timeOffset="-93532.47">10580 17269 417 0,'0'0'158'0,"0"0"-110"0,0 0-17 16,0 0 19-16,0 0 5 0,0 0-18 15,0 0-16-15,0 0-2 0,-5-16-1 16,5 16-3-16,0 2-5 0,0 1-3 15,0 1-2-15,0 3-2 0,5 4 0 16,1 4 0-16,0 3 0 0,2 6-1 16,0 2 1-16,3 2-3 0,1 1 1 15,-4 2-1-15,3 1 1 16,-3-1-1-16,0-1-1 0,-4-2-15 0,1-5-7 0,-5-2-12 16,0-4-27-16,2-8-11 0,-13-3-4 15,3-6-58-15,-8 0-112 16</inkml:trace>
  <inkml:trace contextRef="#ctx0" brushRef="#br0" timeOffset="-93186.41">10222 17317 475 0,'0'0'44'16,"0"0"-19"-16,0 0 32 15,0 0 12-15,0 0-16 16,0 0-22-16,0 0-11 0,0 0 0 0,0 0-3 16,0-33-3-16,14 27-4 0,11-1 1 0,-2-2-2 15,8 2-1-15,4 1-1 0,6-2-3 16,1 0-1-16,3-1-1 0,3 0 0 16,-1 0 0-16,5 1-2 0,-9 2 0 15,1 0-4-15,-7 2 3 0,-10 1 1 16,-11 1 0-16,-9 2-1 0,-3 0-3 15,-4 0-3-15,0 0 1 0,-4 0-3 16,-3 0-6-16,-5 5-5 0,-2 1-15 0,-1 2-9 16,-4 1-12-16,1 1-9 15,3-1-32-15,1-3-56 0,4-5-154 16</inkml:trace>
  <inkml:trace contextRef="#ctx0" brushRef="#br0" timeOffset="-92787.22">11152 17199 539 0,'0'0'74'0,"0"0"-51"0,0 0 26 0,0 0 22 15,0 0-20 1,0 0-23-16,0 0-5 0,0 0-1 0,35-45 2 0,-35 45-2 16,0 0-5-16,0 0-5 0,0 0-4 15,0 0-2-15,0 1-3 16,0-1-1-16,0 2-2 0,0 1 0 0,0 4-1 0,2 2 1 16,-2 1 0-16,7 5 0 15,-5-1 0-15,4 4 0 0,-2 0 2 16,0 3-1-16,-2 2 0 0,6 0 0 0,-8-1 1 31,7 3-1-31,-7-2 0 0,4 2-1 0,-2-1 0 0,0-1 1 0,0 0-1 16,-2-1-1-16,0 0-7 0,0-2-9 31,0-2-16-31,-2 0 14 0,0-5-17 16,2-1-17-16,0-4-13 0,0-2-20 0,-2-4-23 15,0-2-64-15,0-8-197 0</inkml:trace>
  <inkml:trace contextRef="#ctx0" brushRef="#br0" timeOffset="-92241.59">11322 16929 408 0,'0'0'74'0,"0"0"-33"15,0 0 22-15,0 0-1 0,0 0-19 0,0 0-12 16,0 0 6-16,0 0-3 0,-13 5-5 15,13-5-5-15,0 2-8 0,0-1-2 16,0 0-3-16,2 1-3 0,4 2-4 16,3 3 0-16,1 1 4 0,9 2 2 15,-1 4-4-15,3 3 1 0,6 2-1 16,-4 5 0-16,-1 1-3 0,3 1 2 16,-4 3-2-16,-5 2-2 0,1-1 0 15,-9 3-1-15,-2 5 2 0,-6 1-2 16,0 3 0-16,-16 2 0 0,-7-1-10 15,-18 4-13-15,-11 2-13 0,-10-2-45 16,-17 0-69-16,-1-10-87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1T04:41:49.052"/>
    </inkml:context>
    <inkml:brush xml:id="br0">
      <inkml:brushProperty name="width" value="0.05292" units="cm"/>
      <inkml:brushProperty name="height" value="0.05292" units="cm"/>
      <inkml:brushProperty name="color" value="#FF0000"/>
    </inkml:brush>
  </inkml:definitions>
  <inkml:trace contextRef="#ctx0" brushRef="#br0">12537 6609 100 0,'0'0'99'0,"0"0"-64"15,0 0 11-15,0 0 4 0,0 0-1 16,0 0-8-16,0 0-5 0,0 0 6 16,-16-50-4-16,13 48-4 0,3 1-4 15,0-1-2-15,0 1-3 0,0 0 1 0,0-1-7 16,0 2-4-16,0-1-6 0,0 1-5 16,0 0-2-16,0 1 0 0,0 6-2 15,0 0 1-15,5 4 1 0,-3 0 6 16,2 4 3-16,-2 0-1 0,2 1-3 15,-2 4 1-15,2 1-3 0,-2 3-1 16,0 2 2-16,0 1-2 0,0 3 0 16,1-1-1-16,-3-1-2 15,2-1 0-15,0-3 1 0,0 0-1 16,0-2-1-16,0-3 0 0,0-3 1 0,-2-3 0 16,2-2 0-16,-2-2-1 0,0-4 1 15,0-1-1-15,0-1 1 0,0-2 0 0,0-1-1 16,0 0-8-16,-4-2-18 15,-2-4-14-15,-1-5-24 0,-5-1-33 16,2-6-69-16,1 1-130 0</inkml:trace>
  <inkml:trace contextRef="#ctx0" brushRef="#br0" timeOffset="475.07">12514 6604 313 0,'0'0'65'0,"0"0"-12"0,0 0 13 0,0 0-7 0,0 0-13 0,0 0-7 0,0 0-5 16,0 0 4-16,0 0-6 15,-2-48-8-15,2 48-6 0,-2 0-5 0,2 0-5 16,-2 1-4-16,-4 4-3 0,0 5-1 16,-5 4 1-1,3 4-1-15,-10 0 1 0,5 2 0 0,-5 1 0 0,3 1-1 0,-4-1 1 16,7-1-1-16,0-1 0 15,3-3 0-15,1 1-1 0,8-3 1 16,-2-4-1-16,0-1 1 0,2-5-1 0,0-1 1 16,0-3 0-16,0 0 0 15,0 0 0-15,0 0 1 0,0 0-1 16,0-6 2 0,4-4 1-16,2-6 1 0,5-7 12 15,1-5-6-15,0-3-6 0,5-1 1 16,-7 2 1-16,3 2-2 0,1 7 1 15,-10 5-1-15,3 4-1 0,-1 6 1 16,-2-1 1-16,2 4-1 0,-2 1-3 16,-2 1 0-16,0 1-1 0,0 0 0 0,3 1-1 15,3 6 1-15,4 2-1 0,-4 3 1 16,3 3 0-16,3 4 0 0,-5-1 0 16,5 1 1-16,3 0-1 0,-3 1-1 15,7 1 1-15,6-1 0 0,-3-4 0 16,14 1-18-16,-3-5-72 0,-2-6-102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2-05-06T03:36:05.379"/>
    </inkml:context>
    <inkml:brush xml:id="br0">
      <inkml:brushProperty name="width" value="0.05292" units="cm"/>
      <inkml:brushProperty name="height" value="0.05292" units="cm"/>
      <inkml:brushProperty name="color" value="#FF0000"/>
    </inkml:brush>
  </inkml:definitions>
  <inkml:trace contextRef="#ctx0" brushRef="#br0">12845 5031 3 0,'0'0'0'0,"0"0"-3"16,0 0 3-16</inkml:trace>
  <inkml:trace contextRef="#ctx0" brushRef="#br0" timeOffset="99.76">12845 5031 25 0,'66'-38'0'16</inkml:trace>
  <inkml:trace contextRef="#ctx0" brushRef="#br0" timeOffset="354.9">12874 5028 249 0,'0'0'4'0,"0"0"-3"16,0 0 3-16,0 0 6 0,0 0 8 15,0 0-6-15,0 0-12 16,0 0 0-16,0 0 0 0,-25 1 1 0,25 1 1 15,0 1-2-15,0-1 1 0,0 2-1 16,0-1 3-16,0 2-1 0,-4 1 0 16,-4 2-1-16,0 1 1 0,-1 1-2 15,5 4-2-15,2-2-16 0,2 0-40 16,0-4-40-16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F7094-839E-4B5F-BBF3-FD70F402C04B}" type="datetimeFigureOut">
              <a:rPr lang="en-IN" smtClean="0"/>
              <a:t>11-03-2023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8A998-DBC7-4CF9-8C15-FB8E12B1B612}" type="slidenum">
              <a:rPr lang="en-IN" smtClean="0"/>
              <a:t>‹#›</a:t>
            </a:fld>
            <a:endParaRPr lang="en-IN"/>
          </a:p>
        </p:txBody>
      </p:sp>
    </p:spTree>
    <p:extLst>
      <p:ext uri="{BB962C8B-B14F-4D97-AF65-F5344CB8AC3E}">
        <p14:creationId xmlns:p14="http://schemas.microsoft.com/office/powerpoint/2010/main" val="38426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work as follows. Suppose there exists a move routine that takes four parameters: 1&gt; the number of discs, 2&gt; the name of the source tower, 3&gt; the name of the destination tower, and 4&gt; the name of the temporary tower. The move routine prints all the moves needed to move n discs from the source tower to the destination tower. Because move is a recursive procedure, we need to find a way to divide the original problem into subproblems and then combine the results of the subproblems to solve the actual problem. Because move works for an arbitrary value of n, we can first call the move routine to move top n-1 discs from the source tower to the temporary tower using the destination tower as temporary. This recursive call will print all the moves required to move top n-1 discs to the temporary tower from the source tower. The resulting state is shown on the next slide.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23</a:t>
            </a:fld>
            <a:endParaRPr lang="en-IN"/>
          </a:p>
        </p:txBody>
      </p:sp>
    </p:spTree>
    <p:extLst>
      <p:ext uri="{BB962C8B-B14F-4D97-AF65-F5344CB8AC3E}">
        <p14:creationId xmlns:p14="http://schemas.microsoft.com/office/powerpoint/2010/main" val="3189889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88</a:t>
            </a:fld>
            <a:endParaRPr lang="en-IN"/>
          </a:p>
        </p:txBody>
      </p:sp>
    </p:spTree>
    <p:extLst>
      <p:ext uri="{BB962C8B-B14F-4D97-AF65-F5344CB8AC3E}">
        <p14:creationId xmlns:p14="http://schemas.microsoft.com/office/powerpoint/2010/main" val="2996674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remove the function call and simply add a </a:t>
            </a:r>
            <a:r>
              <a:rPr lang="en-US" dirty="0" err="1"/>
              <a:t>goto</a:t>
            </a:r>
            <a:r>
              <a:rPr lang="en-US" dirty="0"/>
              <a:t> statement if we are just returning the return value of the target function. This can be done automatically by the compiler. The resulting code is as efficient as its iterative counterpart. The tail recursion enables programmers to write concise and elegant recursive routines without worrying about performance.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90</a:t>
            </a:fld>
            <a:endParaRPr lang="en-IN"/>
          </a:p>
        </p:txBody>
      </p:sp>
    </p:spTree>
    <p:extLst>
      <p:ext uri="{BB962C8B-B14F-4D97-AF65-F5344CB8AC3E}">
        <p14:creationId xmlns:p14="http://schemas.microsoft.com/office/powerpoint/2010/main" val="381494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algorithm is inefficient for computing the nth Fibonacci number, as discussed in the last class.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94</a:t>
            </a:fld>
            <a:endParaRPr lang="en-IN"/>
          </a:p>
        </p:txBody>
      </p:sp>
    </p:spTree>
    <p:extLst>
      <p:ext uri="{BB962C8B-B14F-4D97-AF65-F5344CB8AC3E}">
        <p14:creationId xmlns:p14="http://schemas.microsoft.com/office/powerpoint/2010/main" val="2829544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iterative algorithm to compute the nth Fibonacci. This algorithm is reasonably fast.</a:t>
            </a:r>
          </a:p>
        </p:txBody>
      </p:sp>
      <p:sp>
        <p:nvSpPr>
          <p:cNvPr id="4" name="Slide Number Placeholder 3"/>
          <p:cNvSpPr>
            <a:spLocks noGrp="1"/>
          </p:cNvSpPr>
          <p:nvPr>
            <p:ph type="sldNum" sz="quarter" idx="5"/>
          </p:nvPr>
        </p:nvSpPr>
        <p:spPr/>
        <p:txBody>
          <a:bodyPr/>
          <a:lstStyle/>
          <a:p>
            <a:fld id="{3FB8A998-DBC7-4CF9-8C15-FB8E12B1B612}" type="slidenum">
              <a:rPr lang="en-IN" smtClean="0"/>
              <a:t>95</a:t>
            </a:fld>
            <a:endParaRPr lang="en-IN"/>
          </a:p>
        </p:txBody>
      </p:sp>
    </p:spTree>
    <p:extLst>
      <p:ext uri="{BB962C8B-B14F-4D97-AF65-F5344CB8AC3E}">
        <p14:creationId xmlns:p14="http://schemas.microsoft.com/office/powerpoint/2010/main" val="3513124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fastest algorithm to compute the nth Fibonacci number. It takes only five function calls to compute the value of fib(31), whereas the iterative algorithm will take around 30 iterations. </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96</a:t>
            </a:fld>
            <a:endParaRPr lang="en-IN"/>
          </a:p>
        </p:txBody>
      </p:sp>
    </p:spTree>
    <p:extLst>
      <p:ext uri="{BB962C8B-B14F-4D97-AF65-F5344CB8AC3E}">
        <p14:creationId xmlns:p14="http://schemas.microsoft.com/office/powerpoint/2010/main" val="1958302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for a small value of n, e.g., 42, the first algorithm takes around 450 </a:t>
            </a:r>
            <a:r>
              <a:rPr lang="en-US" dirty="0" err="1"/>
              <a:t>ms.</a:t>
            </a:r>
            <a:r>
              <a:rPr lang="en-US" dirty="0"/>
              <a:t> On the other hand, the other two algorithms hardly take any time from such a small n.</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97</a:t>
            </a:fld>
            <a:endParaRPr lang="en-IN"/>
          </a:p>
        </p:txBody>
      </p:sp>
    </p:spTree>
    <p:extLst>
      <p:ext uri="{BB962C8B-B14F-4D97-AF65-F5344CB8AC3E}">
        <p14:creationId xmlns:p14="http://schemas.microsoft.com/office/powerpoint/2010/main" val="1352448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very large values of n, e.g., 50 million to 1000 million, the third algorithm takes very little time compared to the second algorithm.</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98</a:t>
            </a:fld>
            <a:endParaRPr lang="en-IN"/>
          </a:p>
        </p:txBody>
      </p:sp>
    </p:spTree>
    <p:extLst>
      <p:ext uri="{BB962C8B-B14F-4D97-AF65-F5344CB8AC3E}">
        <p14:creationId xmlns:p14="http://schemas.microsoft.com/office/powerpoint/2010/main" val="3151731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possible strategy to test our program is ensuring all program paths execute at runtime. If we test our program when the values of n are 5000, 4000, 3000, 1000, 400, and 800, it will cover all program paths.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102</a:t>
            </a:fld>
            <a:endParaRPr lang="en-IN"/>
          </a:p>
        </p:txBody>
      </p:sp>
    </p:spTree>
    <p:extLst>
      <p:ext uri="{BB962C8B-B14F-4D97-AF65-F5344CB8AC3E}">
        <p14:creationId xmlns:p14="http://schemas.microsoft.com/office/powerpoint/2010/main" val="2291312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105</a:t>
            </a:fld>
            <a:endParaRPr lang="en-IN"/>
          </a:p>
        </p:txBody>
      </p:sp>
    </p:spTree>
    <p:extLst>
      <p:ext uri="{BB962C8B-B14F-4D97-AF65-F5344CB8AC3E}">
        <p14:creationId xmlns:p14="http://schemas.microsoft.com/office/powerpoint/2010/main" val="3849961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Assembly, code is the actual code that is going to execute at runtime. However, it is hard to analyze the assembly code than a C program. </a:t>
            </a:r>
            <a:r>
              <a:rPr lang="en-US"/>
              <a:t>Therefore, instead of counting the number of CPU instructions, our focus would be on counting the high-level operations.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106</a:t>
            </a:fld>
            <a:endParaRPr lang="en-IN"/>
          </a:p>
        </p:txBody>
      </p:sp>
    </p:spTree>
    <p:extLst>
      <p:ext uri="{BB962C8B-B14F-4D97-AF65-F5344CB8AC3E}">
        <p14:creationId xmlns:p14="http://schemas.microsoft.com/office/powerpoint/2010/main" val="1559082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moving the top n-1 discs to the temporary tower, we need to move the disc at the bottom of the source tower to the destination tower. The resulting state is shown on the next slide.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24</a:t>
            </a:fld>
            <a:endParaRPr lang="en-IN"/>
          </a:p>
        </p:txBody>
      </p:sp>
    </p:spTree>
    <p:extLst>
      <p:ext uri="{BB962C8B-B14F-4D97-AF65-F5344CB8AC3E}">
        <p14:creationId xmlns:p14="http://schemas.microsoft.com/office/powerpoint/2010/main" val="1527757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step, we need to move n-1 discs stacked at the temporary tower to the destination tower, using the source as the temporary tower. We can use the move procedure to do this task, which will print all the moves needed to move n-1 discs from the temporary tower to the destination tower. The resulting state is shown on the next slide.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25</a:t>
            </a:fld>
            <a:endParaRPr lang="en-IN"/>
          </a:p>
        </p:txBody>
      </p:sp>
    </p:spTree>
    <p:extLst>
      <p:ext uri="{BB962C8B-B14F-4D97-AF65-F5344CB8AC3E}">
        <p14:creationId xmlns:p14="http://schemas.microsoft.com/office/powerpoint/2010/main" val="2908685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objective has been completed, as all the discs have been moved to the destination tower. No further action is required.</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26</a:t>
            </a:fld>
            <a:endParaRPr lang="en-IN"/>
          </a:p>
        </p:txBody>
      </p:sp>
    </p:spTree>
    <p:extLst>
      <p:ext uri="{BB962C8B-B14F-4D97-AF65-F5344CB8AC3E}">
        <p14:creationId xmlns:p14="http://schemas.microsoft.com/office/powerpoint/2010/main" val="1657060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corresponding C code. Notice that the arguments of move at line-1 are 1&gt; number of discs (n), 2&gt; the name of the source tower (</a:t>
            </a:r>
            <a:r>
              <a:rPr lang="en-US" dirty="0" err="1"/>
              <a:t>src_t</a:t>
            </a:r>
            <a:r>
              <a:rPr lang="en-US" dirty="0"/>
              <a:t>), 3&gt; the name of the destination tower (</a:t>
            </a:r>
            <a:r>
              <a:rPr lang="en-US" dirty="0" err="1"/>
              <a:t>dst_t</a:t>
            </a:r>
            <a:r>
              <a:rPr lang="en-US" dirty="0"/>
              <a:t>), and 4&gt; the name of the temporary tower (</a:t>
            </a:r>
            <a:r>
              <a:rPr lang="en-US" dirty="0" err="1"/>
              <a:t>tmp_t</a:t>
            </a:r>
            <a:r>
              <a:rPr lang="en-US" dirty="0"/>
              <a:t>). At line-6, we are calling the move routine to move top n-1 discs from the </a:t>
            </a:r>
            <a:r>
              <a:rPr lang="en-US" dirty="0" err="1"/>
              <a:t>src</a:t>
            </a:r>
            <a:r>
              <a:rPr lang="en-US" dirty="0"/>
              <a:t> tower to the temporary tower using the destination tower as temporary. Look at the arguments passed to move at line-6. At line-8, we are invoking the move routine again to move n-1 discs from the temporary tower to the destination tower using the source as the temporary tower. </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27</a:t>
            </a:fld>
            <a:endParaRPr lang="en-IN"/>
          </a:p>
        </p:txBody>
      </p:sp>
    </p:spTree>
    <p:extLst>
      <p:ext uri="{BB962C8B-B14F-4D97-AF65-F5344CB8AC3E}">
        <p14:creationId xmlns:p14="http://schemas.microsoft.com/office/powerpoint/2010/main" val="3017410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write selection sort in a recursive manner. Initially, pos is zero, which is also the start index. The recursive procedure sorts the elements in the range pos to n, where n is the number of elements in the array.</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67</a:t>
            </a:fld>
            <a:endParaRPr lang="en-IN"/>
          </a:p>
        </p:txBody>
      </p:sp>
    </p:spTree>
    <p:extLst>
      <p:ext uri="{BB962C8B-B14F-4D97-AF65-F5344CB8AC3E}">
        <p14:creationId xmlns:p14="http://schemas.microsoft.com/office/powerpoint/2010/main" val="1692149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 at the recursive definition of the </a:t>
            </a:r>
            <a:r>
              <a:rPr lang="en-US" dirty="0" err="1"/>
              <a:t>lsearch</a:t>
            </a:r>
            <a:r>
              <a:rPr lang="en-US" dirty="0"/>
              <a:t> routine. To search an element, we might need to execute a chain function calls before we reach an index at which the value we are searching is stored. After the value is found, we need to return through the chain of function calls until we reach the outermost function. Notice that during a function call, the compiler needs to allocate the space for all local variables and the parameters at function entry and deallocate all the space before returning to the caller. In contrast, none of this is needed in the corresponding iterative algorithm. There is just one function that iterates through the array elements in a loop. Does this mean that the iterative algorithm will always be better than the recursive algorithm?</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69</a:t>
            </a:fld>
            <a:endParaRPr lang="en-IN"/>
          </a:p>
        </p:txBody>
      </p:sp>
    </p:spTree>
    <p:extLst>
      <p:ext uri="{BB962C8B-B14F-4D97-AF65-F5344CB8AC3E}">
        <p14:creationId xmlns:p14="http://schemas.microsoft.com/office/powerpoint/2010/main" val="351150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24 bytes are required to store the parameters and the caller info (needed to return to the caller) when </a:t>
            </a:r>
            <a:r>
              <a:rPr lang="en-US" dirty="0" err="1"/>
              <a:t>lsearch</a:t>
            </a:r>
            <a:r>
              <a:rPr lang="en-US" dirty="0"/>
              <a:t> is called. This memory is automatically allocated and deallocated by the compiler. The compiler deallocates the memory just before </a:t>
            </a:r>
            <a:r>
              <a:rPr lang="en-US" dirty="0" err="1"/>
              <a:t>lsearch</a:t>
            </a:r>
            <a:r>
              <a:rPr lang="en-US" dirty="0"/>
              <a:t> returns.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72</a:t>
            </a:fld>
            <a:endParaRPr lang="en-IN"/>
          </a:p>
        </p:txBody>
      </p:sp>
    </p:spTree>
    <p:extLst>
      <p:ext uri="{BB962C8B-B14F-4D97-AF65-F5344CB8AC3E}">
        <p14:creationId xmlns:p14="http://schemas.microsoft.com/office/powerpoint/2010/main" val="215660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87</a:t>
            </a:fld>
            <a:endParaRPr lang="en-IN"/>
          </a:p>
        </p:txBody>
      </p:sp>
    </p:spTree>
    <p:extLst>
      <p:ext uri="{BB962C8B-B14F-4D97-AF65-F5344CB8AC3E}">
        <p14:creationId xmlns:p14="http://schemas.microsoft.com/office/powerpoint/2010/main" val="1482986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59238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4427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8125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52932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9099C-EF96-45FC-ADEA-22E3C63D86CF}"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21040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9099C-EF96-45FC-ADEA-22E3C63D86CF}"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34802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B9099C-EF96-45FC-ADEA-22E3C63D86CF}" type="datetimeFigureOut">
              <a:rPr lang="en-IN" smtClean="0"/>
              <a:t>11-03-2023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02898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B9099C-EF96-45FC-ADEA-22E3C63D86CF}" type="datetimeFigureOut">
              <a:rPr lang="en-IN" smtClean="0"/>
              <a:t>11-03-2023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74632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9099C-EF96-45FC-ADEA-22E3C63D86CF}" type="datetimeFigureOut">
              <a:rPr lang="en-IN" smtClean="0"/>
              <a:t>11-03-2023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56656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9099C-EF96-45FC-ADEA-22E3C63D86CF}"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76669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9099C-EF96-45FC-ADEA-22E3C63D86CF}"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24798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099C-EF96-45FC-ADEA-22E3C63D86CF}" type="datetimeFigureOut">
              <a:rPr lang="en-IN" smtClean="0"/>
              <a:t>11-03-2023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DA02B-00E3-466D-A823-B17C4BEAD8E8}" type="slidenum">
              <a:rPr lang="en-IN" smtClean="0"/>
              <a:t>‹#›</a:t>
            </a:fld>
            <a:endParaRPr lang="en-IN"/>
          </a:p>
        </p:txBody>
      </p:sp>
    </p:spTree>
    <p:extLst>
      <p:ext uri="{BB962C8B-B14F-4D97-AF65-F5344CB8AC3E}">
        <p14:creationId xmlns:p14="http://schemas.microsoft.com/office/powerpoint/2010/main" val="3007847213"/>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8261-2CAD-44A3-85AA-3066A0A95B3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EF1A1C6-9455-4B2A-800E-6DDB17E52E0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4622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2242688"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2337337" y="4503022"/>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8688426" y="4819047"/>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8860070" y="4490179"/>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33297597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2C82-2009-335C-37BB-403550E31C29}"/>
              </a:ext>
            </a:extLst>
          </p:cNvPr>
          <p:cNvSpPr>
            <a:spLocks noGrp="1"/>
          </p:cNvSpPr>
          <p:nvPr>
            <p:ph type="title"/>
          </p:nvPr>
        </p:nvSpPr>
        <p:spPr/>
        <p:txBody>
          <a:bodyPr/>
          <a:lstStyle/>
          <a:p>
            <a:r>
              <a:rPr lang="en-IN" dirty="0"/>
              <a:t>Analysis of algorithms</a:t>
            </a:r>
          </a:p>
        </p:txBody>
      </p:sp>
      <p:sp>
        <p:nvSpPr>
          <p:cNvPr id="3" name="Content Placeholder 2">
            <a:extLst>
              <a:ext uri="{FF2B5EF4-FFF2-40B4-BE49-F238E27FC236}">
                <a16:creationId xmlns:a16="http://schemas.microsoft.com/office/drawing/2014/main" id="{FC29ED02-A08E-FE66-60C3-34995920D36B}"/>
              </a:ext>
            </a:extLst>
          </p:cNvPr>
          <p:cNvSpPr>
            <a:spLocks noGrp="1"/>
          </p:cNvSpPr>
          <p:nvPr>
            <p:ph idx="1"/>
          </p:nvPr>
        </p:nvSpPr>
        <p:spPr/>
        <p:txBody>
          <a:bodyPr/>
          <a:lstStyle/>
          <a:p>
            <a:r>
              <a:rPr lang="en-IN" dirty="0"/>
              <a:t>How do we say that one algorithm is better than the other?</a:t>
            </a:r>
          </a:p>
          <a:p>
            <a:endParaRPr lang="en-IN" dirty="0"/>
          </a:p>
          <a:p>
            <a:r>
              <a:rPr lang="en-IN" dirty="0"/>
              <a:t>Possible strategy</a:t>
            </a:r>
          </a:p>
          <a:p>
            <a:pPr lvl="1"/>
            <a:r>
              <a:rPr lang="en-IN" dirty="0"/>
              <a:t>Implement both algorithms</a:t>
            </a:r>
          </a:p>
          <a:p>
            <a:pPr lvl="1"/>
            <a:r>
              <a:rPr lang="en-IN" dirty="0"/>
              <a:t>Run both algorithms for various inputs</a:t>
            </a:r>
          </a:p>
          <a:p>
            <a:pPr lvl="1"/>
            <a:r>
              <a:rPr lang="en-IN" dirty="0"/>
              <a:t>Analyse the runtime and memory usage of both implementations</a:t>
            </a:r>
          </a:p>
          <a:p>
            <a:pPr lvl="1"/>
            <a:r>
              <a:rPr lang="en-IN" dirty="0"/>
              <a:t>What is the drawback of this approach?</a:t>
            </a:r>
          </a:p>
        </p:txBody>
      </p:sp>
    </p:spTree>
    <p:extLst>
      <p:ext uri="{BB962C8B-B14F-4D97-AF65-F5344CB8AC3E}">
        <p14:creationId xmlns:p14="http://schemas.microsoft.com/office/powerpoint/2010/main" val="33289060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E5AB-5770-9251-9825-BF8CE5A02594}"/>
              </a:ext>
            </a:extLst>
          </p:cNvPr>
          <p:cNvSpPr>
            <a:spLocks noGrp="1"/>
          </p:cNvSpPr>
          <p:nvPr>
            <p:ph type="title"/>
          </p:nvPr>
        </p:nvSpPr>
        <p:spPr/>
        <p:txBody>
          <a:bodyPr/>
          <a:lstStyle/>
          <a:p>
            <a:r>
              <a:rPr lang="en-US" dirty="0"/>
              <a:t>Analysis of algorithms</a:t>
            </a:r>
            <a:endParaRPr lang="en-IN" dirty="0"/>
          </a:p>
        </p:txBody>
      </p:sp>
      <p:sp>
        <p:nvSpPr>
          <p:cNvPr id="3" name="Content Placeholder 2">
            <a:extLst>
              <a:ext uri="{FF2B5EF4-FFF2-40B4-BE49-F238E27FC236}">
                <a16:creationId xmlns:a16="http://schemas.microsoft.com/office/drawing/2014/main" id="{20919EFE-9F2D-5ABB-E0E3-318635F4476A}"/>
              </a:ext>
            </a:extLst>
          </p:cNvPr>
          <p:cNvSpPr>
            <a:spLocks noGrp="1"/>
          </p:cNvSpPr>
          <p:nvPr>
            <p:ph idx="1"/>
          </p:nvPr>
        </p:nvSpPr>
        <p:spPr/>
        <p:txBody>
          <a:bodyPr/>
          <a:lstStyle/>
          <a:p>
            <a:r>
              <a:rPr lang="en-US" dirty="0"/>
              <a:t>Experiments are performed on a set of test inputs that may not include all possible behaviors</a:t>
            </a:r>
          </a:p>
          <a:p>
            <a:endParaRPr lang="en-US" dirty="0"/>
          </a:p>
          <a:p>
            <a:r>
              <a:rPr lang="en-US" dirty="0"/>
              <a:t>The algorithm may perform differently on different platforms</a:t>
            </a:r>
          </a:p>
          <a:p>
            <a:pPr lvl="1"/>
            <a:r>
              <a:rPr lang="en-US" dirty="0"/>
              <a:t>Some CPUs are faster than others, e.g., Intel i7 vs Intel i3</a:t>
            </a:r>
          </a:p>
          <a:p>
            <a:endParaRPr lang="en-US" dirty="0"/>
          </a:p>
          <a:p>
            <a:r>
              <a:rPr lang="en-US" dirty="0"/>
              <a:t>The algorithm needs to be fully implemented before the runtime analysis</a:t>
            </a:r>
          </a:p>
          <a:p>
            <a:endParaRPr lang="en-IN" dirty="0"/>
          </a:p>
        </p:txBody>
      </p:sp>
    </p:spTree>
    <p:extLst>
      <p:ext uri="{BB962C8B-B14F-4D97-AF65-F5344CB8AC3E}">
        <p14:creationId xmlns:p14="http://schemas.microsoft.com/office/powerpoint/2010/main" val="31590635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3409-D8E3-E3E3-745B-A8243362328E}"/>
              </a:ext>
            </a:extLst>
          </p:cNvPr>
          <p:cNvSpPr>
            <a:spLocks noGrp="1"/>
          </p:cNvSpPr>
          <p:nvPr>
            <p:ph type="title"/>
          </p:nvPr>
        </p:nvSpPr>
        <p:spPr/>
        <p:txBody>
          <a:bodyPr/>
          <a:lstStyle/>
          <a:p>
            <a:r>
              <a:rPr lang="en-US" dirty="0"/>
              <a:t>An example</a:t>
            </a:r>
            <a:endParaRPr lang="en-IN" dirty="0"/>
          </a:p>
        </p:txBody>
      </p:sp>
      <p:sp>
        <p:nvSpPr>
          <p:cNvPr id="4" name="TextBox 3">
            <a:extLst>
              <a:ext uri="{FF2B5EF4-FFF2-40B4-BE49-F238E27FC236}">
                <a16:creationId xmlns:a16="http://schemas.microsoft.com/office/drawing/2014/main" id="{A7E79BD7-0E82-78A2-ADAD-21EA3475F553}"/>
              </a:ext>
            </a:extLst>
          </p:cNvPr>
          <p:cNvSpPr txBox="1"/>
          <p:nvPr/>
        </p:nvSpPr>
        <p:spPr>
          <a:xfrm>
            <a:off x="5399773" y="577513"/>
            <a:ext cx="6314173" cy="5909310"/>
          </a:xfrm>
          <a:prstGeom prst="rect">
            <a:avLst/>
          </a:prstGeom>
          <a:noFill/>
        </p:spPr>
        <p:txBody>
          <a:bodyPr wrap="square" rtlCol="0">
            <a:spAutoFit/>
          </a:bodyPr>
          <a:lstStyle/>
          <a:p>
            <a:r>
              <a:rPr lang="en-US" dirty="0">
                <a:latin typeface="Consolas" panose="020B0609020204030204" pitchFamily="49" charset="0"/>
              </a:rPr>
              <a:t>int example(int </a:t>
            </a:r>
            <a:r>
              <a:rPr lang="en-US" dirty="0" err="1">
                <a:latin typeface="Consolas" panose="020B0609020204030204" pitchFamily="49" charset="0"/>
              </a:rPr>
              <a:t>arr</a:t>
            </a:r>
            <a:r>
              <a:rPr lang="en-US" dirty="0">
                <a:latin typeface="Consolas" panose="020B0609020204030204" pitchFamily="49" charset="0"/>
              </a:rPr>
              <a:t>[], int n) {</a:t>
            </a:r>
          </a:p>
          <a:p>
            <a:r>
              <a:rPr lang="en-US" dirty="0">
                <a:latin typeface="Consolas" panose="020B0609020204030204" pitchFamily="49" charset="0"/>
              </a:rPr>
              <a:t>  int ret = -1;</a:t>
            </a:r>
          </a:p>
          <a:p>
            <a:r>
              <a:rPr lang="en-US" dirty="0">
                <a:latin typeface="Consolas" panose="020B0609020204030204" pitchFamily="49" charset="0"/>
              </a:rPr>
              <a:t>  if (n &gt; 1000) {</a:t>
            </a:r>
          </a:p>
          <a:p>
            <a:r>
              <a:rPr lang="en-US" dirty="0">
                <a:latin typeface="Consolas" panose="020B0609020204030204" pitchFamily="49" charset="0"/>
              </a:rPr>
              <a:t>     if (n &gt; 5000) {</a:t>
            </a:r>
          </a:p>
          <a:p>
            <a:r>
              <a:rPr lang="en-US" dirty="0">
                <a:latin typeface="Consolas" panose="020B0609020204030204" pitchFamily="49" charset="0"/>
              </a:rPr>
              <a:t>       ret = sort(</a:t>
            </a:r>
            <a:r>
              <a:rPr lang="en-US" dirty="0" err="1">
                <a:latin typeface="Consolas" panose="020B0609020204030204" pitchFamily="49" charset="0"/>
              </a:rPr>
              <a:t>arr</a:t>
            </a:r>
            <a:r>
              <a:rPr lang="en-US" dirty="0">
                <a:latin typeface="Consolas" panose="020B0609020204030204" pitchFamily="49" charset="0"/>
              </a:rPr>
              <a:t>, n);</a:t>
            </a:r>
          </a:p>
          <a:p>
            <a:r>
              <a:rPr lang="en-US" dirty="0">
                <a:latin typeface="Consolas" panose="020B0609020204030204" pitchFamily="49" charset="0"/>
              </a:rPr>
              <a:t>     } else if (n &gt; 3000) {</a:t>
            </a:r>
          </a:p>
          <a:p>
            <a:r>
              <a:rPr lang="en-US" dirty="0">
                <a:latin typeface="Consolas" panose="020B0609020204030204" pitchFamily="49" charset="0"/>
              </a:rPr>
              <a:t>       ret = </a:t>
            </a:r>
            <a:r>
              <a:rPr lang="en-US" dirty="0" err="1">
                <a:latin typeface="Consolas" panose="020B0609020204030204" pitchFamily="49" charset="0"/>
              </a:rPr>
              <a:t>set_zero</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n);</a:t>
            </a:r>
          </a:p>
          <a:p>
            <a:r>
              <a:rPr lang="en-US" dirty="0">
                <a:latin typeface="Consolas" panose="020B0609020204030204" pitchFamily="49" charset="0"/>
              </a:rPr>
              <a:t>     } else {</a:t>
            </a:r>
          </a:p>
          <a:p>
            <a:r>
              <a:rPr lang="en-US" dirty="0">
                <a:latin typeface="Consolas" panose="020B0609020204030204" pitchFamily="49" charset="0"/>
              </a:rPr>
              <a:t>       ret = </a:t>
            </a:r>
            <a:r>
              <a:rPr lang="en-US" dirty="0" err="1">
                <a:latin typeface="Consolas" panose="020B0609020204030204" pitchFamily="49" charset="0"/>
              </a:rPr>
              <a:t>search_zero</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n);</a:t>
            </a:r>
          </a:p>
          <a:p>
            <a:r>
              <a:rPr lang="en-US" dirty="0">
                <a:latin typeface="Consolas" panose="020B0609020204030204" pitchFamily="49" charset="0"/>
              </a:rPr>
              <a:t>     }</a:t>
            </a:r>
          </a:p>
          <a:p>
            <a:r>
              <a:rPr lang="en-US" dirty="0">
                <a:latin typeface="Consolas" panose="020B0609020204030204" pitchFamily="49" charset="0"/>
              </a:rPr>
              <a:t>  } else {</a:t>
            </a:r>
          </a:p>
          <a:p>
            <a:r>
              <a:rPr lang="en-US" dirty="0">
                <a:latin typeface="Consolas" panose="020B0609020204030204" pitchFamily="49" charset="0"/>
              </a:rPr>
              <a:t>     if (n &gt; 900) {</a:t>
            </a:r>
          </a:p>
          <a:p>
            <a:r>
              <a:rPr lang="en-US" dirty="0">
                <a:latin typeface="Consolas" panose="020B0609020204030204" pitchFamily="49" charset="0"/>
              </a:rPr>
              <a:t>       ret = sum(</a:t>
            </a:r>
            <a:r>
              <a:rPr lang="en-US" dirty="0" err="1">
                <a:latin typeface="Consolas" panose="020B0609020204030204" pitchFamily="49" charset="0"/>
              </a:rPr>
              <a:t>arr</a:t>
            </a:r>
            <a:r>
              <a:rPr lang="en-US" dirty="0">
                <a:latin typeface="Consolas" panose="020B0609020204030204" pitchFamily="49" charset="0"/>
              </a:rPr>
              <a:t>, n);</a:t>
            </a:r>
          </a:p>
          <a:p>
            <a:r>
              <a:rPr lang="en-US" dirty="0">
                <a:latin typeface="Consolas" panose="020B0609020204030204" pitchFamily="49" charset="0"/>
              </a:rPr>
              <a:t>     } else if (n &lt; 700) {</a:t>
            </a:r>
          </a:p>
          <a:p>
            <a:r>
              <a:rPr lang="en-US" dirty="0">
                <a:latin typeface="Consolas" panose="020B0609020204030204" pitchFamily="49" charset="0"/>
              </a:rPr>
              <a:t>       ret = reverse(</a:t>
            </a:r>
            <a:r>
              <a:rPr lang="en-US" dirty="0" err="1">
                <a:latin typeface="Consolas" panose="020B0609020204030204" pitchFamily="49" charset="0"/>
              </a:rPr>
              <a:t>arr</a:t>
            </a:r>
            <a:r>
              <a:rPr lang="en-US" dirty="0">
                <a:latin typeface="Consolas" panose="020B0609020204030204" pitchFamily="49" charset="0"/>
              </a:rPr>
              <a:t>, n);</a:t>
            </a:r>
          </a:p>
          <a:p>
            <a:r>
              <a:rPr lang="en-US" dirty="0">
                <a:latin typeface="Consolas" panose="020B0609020204030204" pitchFamily="49" charset="0"/>
              </a:rPr>
              <a:t>     } else {</a:t>
            </a:r>
          </a:p>
          <a:p>
            <a:r>
              <a:rPr lang="en-US" dirty="0">
                <a:latin typeface="Consolas" panose="020B0609020204030204" pitchFamily="49" charset="0"/>
              </a:rPr>
              <a:t>       ret = </a:t>
            </a:r>
            <a:r>
              <a:rPr lang="en-US" dirty="0" err="1">
                <a:latin typeface="Consolas" panose="020B0609020204030204" pitchFamily="49" charset="0"/>
              </a:rPr>
              <a:t>sum_all</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n, 2);</a:t>
            </a:r>
          </a:p>
          <a:p>
            <a:r>
              <a:rPr lang="en-US" dirty="0">
                <a:latin typeface="Consolas" panose="020B0609020204030204" pitchFamily="49" charset="0"/>
              </a:rPr>
              <a:t>     } </a:t>
            </a:r>
          </a:p>
          <a:p>
            <a:r>
              <a:rPr lang="en-US" dirty="0">
                <a:latin typeface="Consolas" panose="020B0609020204030204" pitchFamily="49" charset="0"/>
              </a:rPr>
              <a:t>  }</a:t>
            </a:r>
          </a:p>
          <a:p>
            <a:r>
              <a:rPr lang="en-US" dirty="0">
                <a:latin typeface="Consolas" panose="020B0609020204030204" pitchFamily="49" charset="0"/>
              </a:rPr>
              <a:t>  return ret;</a:t>
            </a:r>
          </a:p>
          <a:p>
            <a:r>
              <a:rPr lang="en-US" dirty="0">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A48C7F12-67C7-C7FC-18AC-F839A1DF5F91}"/>
              </a:ext>
            </a:extLst>
          </p:cNvPr>
          <p:cNvSpPr txBox="1"/>
          <p:nvPr/>
        </p:nvSpPr>
        <p:spPr>
          <a:xfrm>
            <a:off x="1039527" y="2935705"/>
            <a:ext cx="3522847" cy="1200329"/>
          </a:xfrm>
          <a:prstGeom prst="rect">
            <a:avLst/>
          </a:prstGeom>
          <a:noFill/>
        </p:spPr>
        <p:txBody>
          <a:bodyPr wrap="square" rtlCol="0">
            <a:spAutoFit/>
          </a:bodyPr>
          <a:lstStyle/>
          <a:p>
            <a:r>
              <a:rPr lang="en-US" dirty="0">
                <a:latin typeface="Consolas" panose="020B0609020204030204" pitchFamily="49" charset="0"/>
              </a:rPr>
              <a:t>Generate a set of test inputs needed to cover all the paths in the example routine at runtime.</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48706E3-E2B6-3F78-D2AB-1260399234C5}"/>
                  </a:ext>
                </a:extLst>
              </p14:cNvPr>
              <p14:cNvContentPartPr/>
              <p14:nvPr/>
            </p14:nvContentPartPr>
            <p14:xfrm>
              <a:off x="7179120" y="1556640"/>
              <a:ext cx="2897280" cy="3442320"/>
            </p14:xfrm>
          </p:contentPart>
        </mc:Choice>
        <mc:Fallback xmlns="">
          <p:pic>
            <p:nvPicPr>
              <p:cNvPr id="3" name="Ink 2">
                <a:extLst>
                  <a:ext uri="{FF2B5EF4-FFF2-40B4-BE49-F238E27FC236}">
                    <a16:creationId xmlns:a16="http://schemas.microsoft.com/office/drawing/2014/main" id="{248706E3-E2B6-3F78-D2AB-1260399234C5}"/>
                  </a:ext>
                </a:extLst>
              </p:cNvPr>
              <p:cNvPicPr/>
              <p:nvPr/>
            </p:nvPicPr>
            <p:blipFill>
              <a:blip r:embed="rId4"/>
              <a:stretch>
                <a:fillRect/>
              </a:stretch>
            </p:blipFill>
            <p:spPr>
              <a:xfrm>
                <a:off x="7169760" y="1547280"/>
                <a:ext cx="2916000" cy="3461040"/>
              </a:xfrm>
              <a:prstGeom prst="rect">
                <a:avLst/>
              </a:prstGeom>
            </p:spPr>
          </p:pic>
        </mc:Fallback>
      </mc:AlternateContent>
    </p:spTree>
    <p:extLst>
      <p:ext uri="{BB962C8B-B14F-4D97-AF65-F5344CB8AC3E}">
        <p14:creationId xmlns:p14="http://schemas.microsoft.com/office/powerpoint/2010/main" val="13521846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F7E9-2049-7B03-63ED-BDAEF5C7134B}"/>
              </a:ext>
            </a:extLst>
          </p:cNvPr>
          <p:cNvSpPr>
            <a:spLocks noGrp="1"/>
          </p:cNvSpPr>
          <p:nvPr>
            <p:ph type="title"/>
          </p:nvPr>
        </p:nvSpPr>
        <p:spPr/>
        <p:txBody>
          <a:bodyPr/>
          <a:lstStyle/>
          <a:p>
            <a:r>
              <a:rPr lang="en-US" dirty="0"/>
              <a:t>Analysis of algorithms</a:t>
            </a:r>
            <a:endParaRPr lang="en-IN" dirty="0"/>
          </a:p>
        </p:txBody>
      </p:sp>
      <p:sp>
        <p:nvSpPr>
          <p:cNvPr id="3" name="Content Placeholder 2">
            <a:extLst>
              <a:ext uri="{FF2B5EF4-FFF2-40B4-BE49-F238E27FC236}">
                <a16:creationId xmlns:a16="http://schemas.microsoft.com/office/drawing/2014/main" id="{EFB505A9-9C4B-ACE4-BA06-02B9CD08281C}"/>
              </a:ext>
            </a:extLst>
          </p:cNvPr>
          <p:cNvSpPr>
            <a:spLocks noGrp="1"/>
          </p:cNvSpPr>
          <p:nvPr>
            <p:ph idx="1"/>
          </p:nvPr>
        </p:nvSpPr>
        <p:spPr/>
        <p:txBody>
          <a:bodyPr/>
          <a:lstStyle/>
          <a:p>
            <a:r>
              <a:rPr lang="en-US" dirty="0"/>
              <a:t>Even though we are successful in generating a set of test inputs that cover all program paths at runtime, the runtime when the program takes a given path may vary depending on the input, e.g.,</a:t>
            </a:r>
          </a:p>
          <a:p>
            <a:pPr lvl="1"/>
            <a:r>
              <a:rPr lang="en-US" dirty="0"/>
              <a:t>Some sorting algorithms are fast for small-size arrays but not for large arrays</a:t>
            </a:r>
          </a:p>
          <a:p>
            <a:pPr lvl="1"/>
            <a:r>
              <a:rPr lang="en-US" dirty="0"/>
              <a:t>Some sorting algorithms work faster if the input array is mostly sorted</a:t>
            </a:r>
          </a:p>
          <a:p>
            <a:pPr lvl="1"/>
            <a:endParaRPr lang="en-US" dirty="0"/>
          </a:p>
          <a:p>
            <a:pPr lvl="1"/>
            <a:endParaRPr lang="en-US" dirty="0"/>
          </a:p>
          <a:p>
            <a:r>
              <a:rPr lang="en-US" dirty="0"/>
              <a:t>It’s very hard to test for all possible kinds of inputs</a:t>
            </a:r>
          </a:p>
          <a:p>
            <a:pPr lvl="1"/>
            <a:r>
              <a:rPr lang="en-US" dirty="0"/>
              <a:t>Think about all possible inputs for a sorting algorithm</a:t>
            </a:r>
          </a:p>
        </p:txBody>
      </p:sp>
    </p:spTree>
    <p:extLst>
      <p:ext uri="{BB962C8B-B14F-4D97-AF65-F5344CB8AC3E}">
        <p14:creationId xmlns:p14="http://schemas.microsoft.com/office/powerpoint/2010/main" val="2481363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A4E9-1F5F-3380-12C1-1F46E07ED5FA}"/>
              </a:ext>
            </a:extLst>
          </p:cNvPr>
          <p:cNvSpPr>
            <a:spLocks noGrp="1"/>
          </p:cNvSpPr>
          <p:nvPr>
            <p:ph type="title"/>
          </p:nvPr>
        </p:nvSpPr>
        <p:spPr/>
        <p:txBody>
          <a:bodyPr/>
          <a:lstStyle/>
          <a:p>
            <a:r>
              <a:rPr lang="en-IN" dirty="0"/>
              <a:t>Analysis of algorithms</a:t>
            </a:r>
          </a:p>
        </p:txBody>
      </p:sp>
      <p:sp>
        <p:nvSpPr>
          <p:cNvPr id="3" name="Content Placeholder 2">
            <a:extLst>
              <a:ext uri="{FF2B5EF4-FFF2-40B4-BE49-F238E27FC236}">
                <a16:creationId xmlns:a16="http://schemas.microsoft.com/office/drawing/2014/main" id="{6B83115D-6839-0123-4761-ACBF810E1ED0}"/>
              </a:ext>
            </a:extLst>
          </p:cNvPr>
          <p:cNvSpPr>
            <a:spLocks noGrp="1"/>
          </p:cNvSpPr>
          <p:nvPr>
            <p:ph idx="1"/>
          </p:nvPr>
        </p:nvSpPr>
        <p:spPr/>
        <p:txBody>
          <a:bodyPr/>
          <a:lstStyle/>
          <a:p>
            <a:r>
              <a:rPr lang="en-IN" dirty="0"/>
              <a:t>Another strategy is to count the total number of CPU instructions that may execute for the worst input (i.e., the input for which the algorithm is expected to behave very badly)</a:t>
            </a:r>
          </a:p>
          <a:p>
            <a:pPr lvl="1"/>
            <a:r>
              <a:rPr lang="en-IN" dirty="0"/>
              <a:t>What is a CPU instruction?</a:t>
            </a:r>
          </a:p>
        </p:txBody>
      </p:sp>
    </p:spTree>
    <p:extLst>
      <p:ext uri="{BB962C8B-B14F-4D97-AF65-F5344CB8AC3E}">
        <p14:creationId xmlns:p14="http://schemas.microsoft.com/office/powerpoint/2010/main" val="41575776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DEE7-D645-D518-5C57-B60019A66D54}"/>
              </a:ext>
            </a:extLst>
          </p:cNvPr>
          <p:cNvSpPr>
            <a:spLocks noGrp="1"/>
          </p:cNvSpPr>
          <p:nvPr>
            <p:ph type="title"/>
          </p:nvPr>
        </p:nvSpPr>
        <p:spPr/>
        <p:txBody>
          <a:bodyPr/>
          <a:lstStyle/>
          <a:p>
            <a:r>
              <a:rPr lang="en-IN" dirty="0"/>
              <a:t>CPU instructions</a:t>
            </a:r>
          </a:p>
        </p:txBody>
      </p:sp>
      <p:sp>
        <p:nvSpPr>
          <p:cNvPr id="3" name="Content Placeholder 2">
            <a:extLst>
              <a:ext uri="{FF2B5EF4-FFF2-40B4-BE49-F238E27FC236}">
                <a16:creationId xmlns:a16="http://schemas.microsoft.com/office/drawing/2014/main" id="{55AFBE81-C248-3CBD-178E-25C0C66F5AB0}"/>
              </a:ext>
            </a:extLst>
          </p:cNvPr>
          <p:cNvSpPr>
            <a:spLocks noGrp="1"/>
          </p:cNvSpPr>
          <p:nvPr>
            <p:ph idx="1"/>
          </p:nvPr>
        </p:nvSpPr>
        <p:spPr>
          <a:xfrm>
            <a:off x="838200" y="1825625"/>
            <a:ext cx="3124200" cy="4351338"/>
          </a:xfrm>
        </p:spPr>
        <p:txBody>
          <a:bodyPr/>
          <a:lstStyle/>
          <a:p>
            <a:pPr marL="0" indent="0">
              <a:buNone/>
            </a:pPr>
            <a:r>
              <a:rPr lang="en-IN" dirty="0">
                <a:latin typeface="Consolas" panose="020B0609020204030204" pitchFamily="49" charset="0"/>
              </a:rPr>
              <a:t>d = a + b + c;</a:t>
            </a:r>
          </a:p>
        </p:txBody>
      </p:sp>
      <p:sp>
        <p:nvSpPr>
          <p:cNvPr id="4" name="Content Placeholder 2">
            <a:extLst>
              <a:ext uri="{FF2B5EF4-FFF2-40B4-BE49-F238E27FC236}">
                <a16:creationId xmlns:a16="http://schemas.microsoft.com/office/drawing/2014/main" id="{76A7C1E2-65D5-35EC-EA0A-F4EE79694828}"/>
              </a:ext>
            </a:extLst>
          </p:cNvPr>
          <p:cNvSpPr txBox="1">
            <a:spLocks/>
          </p:cNvSpPr>
          <p:nvPr/>
        </p:nvSpPr>
        <p:spPr>
          <a:xfrm>
            <a:off x="4982509" y="1692888"/>
            <a:ext cx="42696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err="1">
                <a:latin typeface="Consolas" panose="020B0609020204030204" pitchFamily="49" charset="0"/>
              </a:rPr>
              <a:t>movl</a:t>
            </a:r>
            <a:r>
              <a:rPr lang="en-IN" dirty="0">
                <a:latin typeface="Consolas" panose="020B0609020204030204" pitchFamily="49" charset="0"/>
              </a:rPr>
              <a:t> -4(%</a:t>
            </a:r>
            <a:r>
              <a:rPr lang="en-IN" dirty="0" err="1">
                <a:latin typeface="Consolas" panose="020B0609020204030204" pitchFamily="49" charset="0"/>
              </a:rPr>
              <a:t>rbp</a:t>
            </a:r>
            <a:r>
              <a:rPr lang="en-IN" dirty="0">
                <a:latin typeface="Consolas" panose="020B0609020204030204" pitchFamily="49" charset="0"/>
              </a:rPr>
              <a:t>), %</a:t>
            </a:r>
            <a:r>
              <a:rPr lang="en-IN" dirty="0" err="1">
                <a:latin typeface="Consolas" panose="020B0609020204030204" pitchFamily="49" charset="0"/>
              </a:rPr>
              <a:t>eax</a:t>
            </a:r>
            <a:endParaRPr lang="en-IN" dirty="0">
              <a:latin typeface="Consolas" panose="020B0609020204030204" pitchFamily="49" charset="0"/>
            </a:endParaRPr>
          </a:p>
          <a:p>
            <a:pPr marL="0" indent="0">
              <a:buFont typeface="Arial" panose="020B0604020202020204" pitchFamily="34" charset="0"/>
              <a:buNone/>
            </a:pPr>
            <a:r>
              <a:rPr lang="en-IN" dirty="0" err="1">
                <a:latin typeface="Consolas" panose="020B0609020204030204" pitchFamily="49" charset="0"/>
              </a:rPr>
              <a:t>movl</a:t>
            </a:r>
            <a:r>
              <a:rPr lang="en-IN" dirty="0">
                <a:latin typeface="Consolas" panose="020B0609020204030204" pitchFamily="49" charset="0"/>
              </a:rPr>
              <a:t> -8(%</a:t>
            </a:r>
            <a:r>
              <a:rPr lang="en-IN" dirty="0" err="1">
                <a:latin typeface="Consolas" panose="020B0609020204030204" pitchFamily="49" charset="0"/>
              </a:rPr>
              <a:t>rbp</a:t>
            </a:r>
            <a:r>
              <a:rPr lang="en-IN" dirty="0">
                <a:latin typeface="Consolas" panose="020B0609020204030204" pitchFamily="49" charset="0"/>
              </a:rPr>
              <a:t>), %</a:t>
            </a:r>
            <a:r>
              <a:rPr lang="en-IN" dirty="0" err="1">
                <a:latin typeface="Consolas" panose="020B0609020204030204" pitchFamily="49" charset="0"/>
              </a:rPr>
              <a:t>ebx</a:t>
            </a:r>
            <a:endParaRPr lang="en-IN" dirty="0">
              <a:latin typeface="Consolas" panose="020B0609020204030204" pitchFamily="49" charset="0"/>
            </a:endParaRPr>
          </a:p>
          <a:p>
            <a:pPr marL="0" indent="0">
              <a:buFont typeface="Arial" panose="020B0604020202020204" pitchFamily="34" charset="0"/>
              <a:buNone/>
            </a:pPr>
            <a:r>
              <a:rPr lang="en-IN" dirty="0" err="1">
                <a:latin typeface="Consolas" panose="020B0609020204030204" pitchFamily="49" charset="0"/>
              </a:rPr>
              <a:t>movl</a:t>
            </a:r>
            <a:r>
              <a:rPr lang="en-IN" dirty="0">
                <a:latin typeface="Consolas" panose="020B0609020204030204" pitchFamily="49" charset="0"/>
              </a:rPr>
              <a:t> -12(%</a:t>
            </a:r>
            <a:r>
              <a:rPr lang="en-IN" dirty="0" err="1">
                <a:latin typeface="Consolas" panose="020B0609020204030204" pitchFamily="49" charset="0"/>
              </a:rPr>
              <a:t>rbp</a:t>
            </a:r>
            <a:r>
              <a:rPr lang="en-IN" dirty="0">
                <a:latin typeface="Consolas" panose="020B0609020204030204" pitchFamily="49" charset="0"/>
              </a:rPr>
              <a:t>), %</a:t>
            </a:r>
            <a:r>
              <a:rPr lang="en-IN" dirty="0" err="1">
                <a:latin typeface="Consolas" panose="020B0609020204030204" pitchFamily="49" charset="0"/>
              </a:rPr>
              <a:t>ecx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mov %</a:t>
            </a:r>
            <a:r>
              <a:rPr lang="en-IN" dirty="0" err="1">
                <a:latin typeface="Consolas" panose="020B0609020204030204" pitchFamily="49" charset="0"/>
              </a:rPr>
              <a:t>eax</a:t>
            </a:r>
            <a:r>
              <a:rPr lang="en-IN" dirty="0">
                <a:latin typeface="Consolas" panose="020B0609020204030204" pitchFamily="49" charset="0"/>
              </a:rPr>
              <a:t>, %</a:t>
            </a:r>
            <a:r>
              <a:rPr lang="en-IN" dirty="0" err="1">
                <a:latin typeface="Consolas" panose="020B0609020204030204" pitchFamily="49" charset="0"/>
              </a:rPr>
              <a:t>edx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add %</a:t>
            </a:r>
            <a:r>
              <a:rPr lang="en-IN" dirty="0" err="1">
                <a:latin typeface="Consolas" panose="020B0609020204030204" pitchFamily="49" charset="0"/>
              </a:rPr>
              <a:t>ebx</a:t>
            </a:r>
            <a:r>
              <a:rPr lang="en-IN" dirty="0">
                <a:latin typeface="Consolas" panose="020B0609020204030204" pitchFamily="49" charset="0"/>
              </a:rPr>
              <a:t>, %</a:t>
            </a:r>
            <a:r>
              <a:rPr lang="en-IN" dirty="0" err="1">
                <a:latin typeface="Consolas" panose="020B0609020204030204" pitchFamily="49" charset="0"/>
              </a:rPr>
              <a:t>edx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add %</a:t>
            </a:r>
            <a:r>
              <a:rPr lang="en-IN" dirty="0" err="1">
                <a:latin typeface="Consolas" panose="020B0609020204030204" pitchFamily="49" charset="0"/>
              </a:rPr>
              <a:t>ecx</a:t>
            </a:r>
            <a:r>
              <a:rPr lang="en-IN" dirty="0">
                <a:latin typeface="Consolas" panose="020B0609020204030204" pitchFamily="49" charset="0"/>
              </a:rPr>
              <a:t>, %</a:t>
            </a:r>
            <a:r>
              <a:rPr lang="en-IN" dirty="0" err="1">
                <a:latin typeface="Consolas" panose="020B0609020204030204" pitchFamily="49" charset="0"/>
              </a:rPr>
              <a:t>edx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mov %</a:t>
            </a:r>
            <a:r>
              <a:rPr lang="en-IN" dirty="0" err="1">
                <a:latin typeface="Consolas" panose="020B0609020204030204" pitchFamily="49" charset="0"/>
              </a:rPr>
              <a:t>edx</a:t>
            </a:r>
            <a:r>
              <a:rPr lang="en-IN" dirty="0">
                <a:latin typeface="Consolas" panose="020B0609020204030204" pitchFamily="49" charset="0"/>
              </a:rPr>
              <a:t>, -16(%</a:t>
            </a:r>
            <a:r>
              <a:rPr lang="en-IN" dirty="0" err="1">
                <a:latin typeface="Consolas" panose="020B0609020204030204" pitchFamily="49" charset="0"/>
              </a:rPr>
              <a:t>rbp</a:t>
            </a:r>
            <a:r>
              <a:rPr lang="en-IN" dirty="0">
                <a:latin typeface="Consolas" panose="020B0609020204030204" pitchFamily="49" charset="0"/>
              </a:rPr>
              <a:t>)</a:t>
            </a:r>
          </a:p>
        </p:txBody>
      </p:sp>
      <p:sp>
        <p:nvSpPr>
          <p:cNvPr id="5" name="Content Placeholder 2">
            <a:extLst>
              <a:ext uri="{FF2B5EF4-FFF2-40B4-BE49-F238E27FC236}">
                <a16:creationId xmlns:a16="http://schemas.microsoft.com/office/drawing/2014/main" id="{EF715956-07FD-2685-10AC-F6B5748D3C81}"/>
              </a:ext>
            </a:extLst>
          </p:cNvPr>
          <p:cNvSpPr txBox="1">
            <a:spLocks/>
          </p:cNvSpPr>
          <p:nvPr/>
        </p:nvSpPr>
        <p:spPr>
          <a:xfrm>
            <a:off x="2249131" y="5633884"/>
            <a:ext cx="7116109" cy="904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latin typeface="Consolas" panose="020B0609020204030204" pitchFamily="49" charset="0"/>
              </a:rPr>
              <a:t>A program statement is eventually converted to a sequence of CPU instructions that actually executes when you run an application.</a:t>
            </a:r>
          </a:p>
        </p:txBody>
      </p:sp>
    </p:spTree>
    <p:extLst>
      <p:ext uri="{BB962C8B-B14F-4D97-AF65-F5344CB8AC3E}">
        <p14:creationId xmlns:p14="http://schemas.microsoft.com/office/powerpoint/2010/main" val="626504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DEE7-D645-D518-5C57-B60019A66D54}"/>
              </a:ext>
            </a:extLst>
          </p:cNvPr>
          <p:cNvSpPr>
            <a:spLocks noGrp="1"/>
          </p:cNvSpPr>
          <p:nvPr>
            <p:ph type="title"/>
          </p:nvPr>
        </p:nvSpPr>
        <p:spPr/>
        <p:txBody>
          <a:bodyPr/>
          <a:lstStyle/>
          <a:p>
            <a:r>
              <a:rPr lang="en-IN" dirty="0"/>
              <a:t>CPU instructions</a:t>
            </a:r>
          </a:p>
        </p:txBody>
      </p:sp>
      <p:sp>
        <p:nvSpPr>
          <p:cNvPr id="3" name="Content Placeholder 2">
            <a:extLst>
              <a:ext uri="{FF2B5EF4-FFF2-40B4-BE49-F238E27FC236}">
                <a16:creationId xmlns:a16="http://schemas.microsoft.com/office/drawing/2014/main" id="{55AFBE81-C248-3CBD-178E-25C0C66F5AB0}"/>
              </a:ext>
            </a:extLst>
          </p:cNvPr>
          <p:cNvSpPr>
            <a:spLocks noGrp="1"/>
          </p:cNvSpPr>
          <p:nvPr>
            <p:ph idx="1"/>
          </p:nvPr>
        </p:nvSpPr>
        <p:spPr>
          <a:xfrm>
            <a:off x="838200" y="1825625"/>
            <a:ext cx="3124200" cy="4351338"/>
          </a:xfrm>
        </p:spPr>
        <p:txBody>
          <a:bodyPr/>
          <a:lstStyle/>
          <a:p>
            <a:pPr marL="0" indent="0">
              <a:buNone/>
            </a:pPr>
            <a:r>
              <a:rPr lang="en-IN" dirty="0">
                <a:latin typeface="Consolas" panose="020B0609020204030204" pitchFamily="49" charset="0"/>
              </a:rPr>
              <a:t>d = a + b + c;</a:t>
            </a:r>
          </a:p>
        </p:txBody>
      </p:sp>
      <p:sp>
        <p:nvSpPr>
          <p:cNvPr id="4" name="Content Placeholder 2">
            <a:extLst>
              <a:ext uri="{FF2B5EF4-FFF2-40B4-BE49-F238E27FC236}">
                <a16:creationId xmlns:a16="http://schemas.microsoft.com/office/drawing/2014/main" id="{76A7C1E2-65D5-35EC-EA0A-F4EE79694828}"/>
              </a:ext>
            </a:extLst>
          </p:cNvPr>
          <p:cNvSpPr txBox="1">
            <a:spLocks/>
          </p:cNvSpPr>
          <p:nvPr/>
        </p:nvSpPr>
        <p:spPr>
          <a:xfrm>
            <a:off x="4982509" y="1692888"/>
            <a:ext cx="42696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err="1">
                <a:latin typeface="Consolas" panose="020B0609020204030204" pitchFamily="49" charset="0"/>
              </a:rPr>
              <a:t>movl</a:t>
            </a:r>
            <a:r>
              <a:rPr lang="en-IN" dirty="0">
                <a:latin typeface="Consolas" panose="020B0609020204030204" pitchFamily="49" charset="0"/>
              </a:rPr>
              <a:t> -4(%</a:t>
            </a:r>
            <a:r>
              <a:rPr lang="en-IN" dirty="0" err="1">
                <a:latin typeface="Consolas" panose="020B0609020204030204" pitchFamily="49" charset="0"/>
              </a:rPr>
              <a:t>rbp</a:t>
            </a:r>
            <a:r>
              <a:rPr lang="en-IN" dirty="0">
                <a:latin typeface="Consolas" panose="020B0609020204030204" pitchFamily="49" charset="0"/>
              </a:rPr>
              <a:t>), %</a:t>
            </a:r>
            <a:r>
              <a:rPr lang="en-IN" dirty="0" err="1">
                <a:latin typeface="Consolas" panose="020B0609020204030204" pitchFamily="49" charset="0"/>
              </a:rPr>
              <a:t>eax</a:t>
            </a:r>
            <a:endParaRPr lang="en-IN" dirty="0">
              <a:latin typeface="Consolas" panose="020B0609020204030204" pitchFamily="49" charset="0"/>
            </a:endParaRPr>
          </a:p>
          <a:p>
            <a:pPr marL="0" indent="0">
              <a:buFont typeface="Arial" panose="020B0604020202020204" pitchFamily="34" charset="0"/>
              <a:buNone/>
            </a:pPr>
            <a:r>
              <a:rPr lang="en-IN" dirty="0" err="1">
                <a:latin typeface="Consolas" panose="020B0609020204030204" pitchFamily="49" charset="0"/>
              </a:rPr>
              <a:t>movl</a:t>
            </a:r>
            <a:r>
              <a:rPr lang="en-IN" dirty="0">
                <a:latin typeface="Consolas" panose="020B0609020204030204" pitchFamily="49" charset="0"/>
              </a:rPr>
              <a:t> -8(%</a:t>
            </a:r>
            <a:r>
              <a:rPr lang="en-IN" dirty="0" err="1">
                <a:latin typeface="Consolas" panose="020B0609020204030204" pitchFamily="49" charset="0"/>
              </a:rPr>
              <a:t>rbp</a:t>
            </a:r>
            <a:r>
              <a:rPr lang="en-IN" dirty="0">
                <a:latin typeface="Consolas" panose="020B0609020204030204" pitchFamily="49" charset="0"/>
              </a:rPr>
              <a:t>), %</a:t>
            </a:r>
            <a:r>
              <a:rPr lang="en-IN" dirty="0" err="1">
                <a:latin typeface="Consolas" panose="020B0609020204030204" pitchFamily="49" charset="0"/>
              </a:rPr>
              <a:t>ebx</a:t>
            </a:r>
            <a:endParaRPr lang="en-IN" dirty="0">
              <a:latin typeface="Consolas" panose="020B0609020204030204" pitchFamily="49" charset="0"/>
            </a:endParaRPr>
          </a:p>
          <a:p>
            <a:pPr marL="0" indent="0">
              <a:buFont typeface="Arial" panose="020B0604020202020204" pitchFamily="34" charset="0"/>
              <a:buNone/>
            </a:pPr>
            <a:r>
              <a:rPr lang="en-IN" dirty="0" err="1">
                <a:latin typeface="Consolas" panose="020B0609020204030204" pitchFamily="49" charset="0"/>
              </a:rPr>
              <a:t>movl</a:t>
            </a:r>
            <a:r>
              <a:rPr lang="en-IN" dirty="0">
                <a:latin typeface="Consolas" panose="020B0609020204030204" pitchFamily="49" charset="0"/>
              </a:rPr>
              <a:t> -12(%</a:t>
            </a:r>
            <a:r>
              <a:rPr lang="en-IN" dirty="0" err="1">
                <a:latin typeface="Consolas" panose="020B0609020204030204" pitchFamily="49" charset="0"/>
              </a:rPr>
              <a:t>rbp</a:t>
            </a:r>
            <a:r>
              <a:rPr lang="en-IN" dirty="0">
                <a:latin typeface="Consolas" panose="020B0609020204030204" pitchFamily="49" charset="0"/>
              </a:rPr>
              <a:t>), %</a:t>
            </a:r>
            <a:r>
              <a:rPr lang="en-IN" dirty="0" err="1">
                <a:latin typeface="Consolas" panose="020B0609020204030204" pitchFamily="49" charset="0"/>
              </a:rPr>
              <a:t>ecx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mov %</a:t>
            </a:r>
            <a:r>
              <a:rPr lang="en-IN" dirty="0" err="1">
                <a:latin typeface="Consolas" panose="020B0609020204030204" pitchFamily="49" charset="0"/>
              </a:rPr>
              <a:t>eax</a:t>
            </a:r>
            <a:r>
              <a:rPr lang="en-IN" dirty="0">
                <a:latin typeface="Consolas" panose="020B0609020204030204" pitchFamily="49" charset="0"/>
              </a:rPr>
              <a:t>, %</a:t>
            </a:r>
            <a:r>
              <a:rPr lang="en-IN" dirty="0" err="1">
                <a:latin typeface="Consolas" panose="020B0609020204030204" pitchFamily="49" charset="0"/>
              </a:rPr>
              <a:t>edx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add %</a:t>
            </a:r>
            <a:r>
              <a:rPr lang="en-IN" dirty="0" err="1">
                <a:latin typeface="Consolas" panose="020B0609020204030204" pitchFamily="49" charset="0"/>
              </a:rPr>
              <a:t>ebx</a:t>
            </a:r>
            <a:r>
              <a:rPr lang="en-IN" dirty="0">
                <a:latin typeface="Consolas" panose="020B0609020204030204" pitchFamily="49" charset="0"/>
              </a:rPr>
              <a:t>, %</a:t>
            </a:r>
            <a:r>
              <a:rPr lang="en-IN" dirty="0" err="1">
                <a:latin typeface="Consolas" panose="020B0609020204030204" pitchFamily="49" charset="0"/>
              </a:rPr>
              <a:t>edx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add %</a:t>
            </a:r>
            <a:r>
              <a:rPr lang="en-IN" dirty="0" err="1">
                <a:latin typeface="Consolas" panose="020B0609020204030204" pitchFamily="49" charset="0"/>
              </a:rPr>
              <a:t>ecx</a:t>
            </a:r>
            <a:r>
              <a:rPr lang="en-IN" dirty="0">
                <a:latin typeface="Consolas" panose="020B0609020204030204" pitchFamily="49" charset="0"/>
              </a:rPr>
              <a:t>, %</a:t>
            </a:r>
            <a:r>
              <a:rPr lang="en-IN" dirty="0" err="1">
                <a:latin typeface="Consolas" panose="020B0609020204030204" pitchFamily="49" charset="0"/>
              </a:rPr>
              <a:t>edx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mov %</a:t>
            </a:r>
            <a:r>
              <a:rPr lang="en-IN" dirty="0" err="1">
                <a:latin typeface="Consolas" panose="020B0609020204030204" pitchFamily="49" charset="0"/>
              </a:rPr>
              <a:t>edx</a:t>
            </a:r>
            <a:r>
              <a:rPr lang="en-IN" dirty="0">
                <a:latin typeface="Consolas" panose="020B0609020204030204" pitchFamily="49" charset="0"/>
              </a:rPr>
              <a:t>, -16(%</a:t>
            </a:r>
            <a:r>
              <a:rPr lang="en-IN" dirty="0" err="1">
                <a:latin typeface="Consolas" panose="020B0609020204030204" pitchFamily="49" charset="0"/>
              </a:rPr>
              <a:t>rbp</a:t>
            </a:r>
            <a:r>
              <a:rPr lang="en-IN" dirty="0">
                <a:latin typeface="Consolas" panose="020B0609020204030204" pitchFamily="49" charset="0"/>
              </a:rPr>
              <a:t>)</a:t>
            </a:r>
          </a:p>
        </p:txBody>
      </p:sp>
      <p:sp>
        <p:nvSpPr>
          <p:cNvPr id="5" name="Content Placeholder 2">
            <a:extLst>
              <a:ext uri="{FF2B5EF4-FFF2-40B4-BE49-F238E27FC236}">
                <a16:creationId xmlns:a16="http://schemas.microsoft.com/office/drawing/2014/main" id="{EF715956-07FD-2685-10AC-F6B5748D3C81}"/>
              </a:ext>
            </a:extLst>
          </p:cNvPr>
          <p:cNvSpPr txBox="1">
            <a:spLocks/>
          </p:cNvSpPr>
          <p:nvPr/>
        </p:nvSpPr>
        <p:spPr>
          <a:xfrm>
            <a:off x="2249131" y="5633884"/>
            <a:ext cx="7116109" cy="90457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Analyzing the assembly is hard because high-level operations like loops that take most of the time are not intuitive in assembly. </a:t>
            </a:r>
            <a:endParaRPr lang="en-IN" dirty="0">
              <a:latin typeface="Consolas" panose="020B0609020204030204" pitchFamily="49" charset="0"/>
            </a:endParaRPr>
          </a:p>
        </p:txBody>
      </p:sp>
    </p:spTree>
    <p:extLst>
      <p:ext uri="{BB962C8B-B14F-4D97-AF65-F5344CB8AC3E}">
        <p14:creationId xmlns:p14="http://schemas.microsoft.com/office/powerpoint/2010/main" val="11611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2242688"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5369303" y="483028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8688426" y="4819047"/>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8860070" y="4490179"/>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50016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2242688"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5369303" y="483028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8688426" y="4819047"/>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2690258" y="4557554"/>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635018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2242688"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5369303" y="483028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5502456" y="4462912"/>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2690258" y="4557554"/>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331826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2242688"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5369303" y="483028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5502456" y="4462912"/>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5664471" y="4134039"/>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21641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8422124" y="4812635"/>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5369303" y="483028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5502456" y="4462912"/>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5664471" y="4134039"/>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147708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8422124" y="4812635"/>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5369303" y="483028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5502456" y="4462912"/>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8879320" y="4480548"/>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1692440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8422124" y="4812635"/>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5369303" y="483028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2441610" y="4888033"/>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8879320" y="4480548"/>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1285061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8422124" y="4812635"/>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5369303" y="483028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2441610" y="4888033"/>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2680633" y="4557548"/>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748581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8422124" y="4812635"/>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8545649" y="4426018"/>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2441610" y="4888033"/>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2680633" y="4557548"/>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2993393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CA85-DB5C-9123-F3EE-AD7E04996313}"/>
              </a:ext>
            </a:extLst>
          </p:cNvPr>
          <p:cNvSpPr>
            <a:spLocks noGrp="1"/>
          </p:cNvSpPr>
          <p:nvPr>
            <p:ph type="title"/>
          </p:nvPr>
        </p:nvSpPr>
        <p:spPr/>
        <p:txBody>
          <a:bodyPr/>
          <a:lstStyle/>
          <a:p>
            <a:r>
              <a:rPr lang="en-IN" dirty="0"/>
              <a:t>Today’s class</a:t>
            </a:r>
          </a:p>
        </p:txBody>
      </p:sp>
      <p:sp>
        <p:nvSpPr>
          <p:cNvPr id="3" name="Content Placeholder 2">
            <a:extLst>
              <a:ext uri="{FF2B5EF4-FFF2-40B4-BE49-F238E27FC236}">
                <a16:creationId xmlns:a16="http://schemas.microsoft.com/office/drawing/2014/main" id="{7C52FFB1-630E-096E-9F3A-48C660870652}"/>
              </a:ext>
            </a:extLst>
          </p:cNvPr>
          <p:cNvSpPr>
            <a:spLocks noGrp="1"/>
          </p:cNvSpPr>
          <p:nvPr>
            <p:ph idx="1"/>
          </p:nvPr>
        </p:nvSpPr>
        <p:spPr/>
        <p:txBody>
          <a:bodyPr>
            <a:normAutofit/>
          </a:bodyPr>
          <a:lstStyle/>
          <a:p>
            <a:r>
              <a:rPr lang="en-IN" dirty="0"/>
              <a:t>Towers of Hanoi</a:t>
            </a:r>
          </a:p>
          <a:p>
            <a:r>
              <a:rPr lang="en-IN" dirty="0"/>
              <a:t>Selection sort</a:t>
            </a:r>
          </a:p>
          <a:p>
            <a:r>
              <a:rPr lang="en-IN" dirty="0"/>
              <a:t>Analysis of algorithms</a:t>
            </a:r>
          </a:p>
        </p:txBody>
      </p:sp>
    </p:spTree>
    <p:extLst>
      <p:ext uri="{BB962C8B-B14F-4D97-AF65-F5344CB8AC3E}">
        <p14:creationId xmlns:p14="http://schemas.microsoft.com/office/powerpoint/2010/main" val="242532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8422124" y="4812635"/>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8545649" y="4426018"/>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2441610" y="4888033"/>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5645220" y="4894431"/>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3072145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8422124" y="4812635"/>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8545649" y="4426018"/>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8698051" y="4060258"/>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5645220" y="4894431"/>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909266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8422124" y="4812635"/>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8545649" y="4426018"/>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8698051" y="4060258"/>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8888944" y="3729771"/>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2854739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Initial state</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r>
              <a:rPr lang="en-US" dirty="0"/>
              <a:t>Goal: move n discs from source to destination</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2242688"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2337337" y="4503022"/>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2470487" y="4135656"/>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2642137" y="3806789"/>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19" name="TextBox 18">
            <a:extLst>
              <a:ext uri="{FF2B5EF4-FFF2-40B4-BE49-F238E27FC236}">
                <a16:creationId xmlns:a16="http://schemas.microsoft.com/office/drawing/2014/main" id="{2B1FE0FF-F629-45C3-8219-30EAF4AEDCED}"/>
              </a:ext>
            </a:extLst>
          </p:cNvPr>
          <p:cNvSpPr txBox="1"/>
          <p:nvPr/>
        </p:nvSpPr>
        <p:spPr>
          <a:xfrm>
            <a:off x="2425565" y="5977289"/>
            <a:ext cx="1250499" cy="369332"/>
          </a:xfrm>
          <a:prstGeom prst="rect">
            <a:avLst/>
          </a:prstGeom>
          <a:noFill/>
        </p:spPr>
        <p:txBody>
          <a:bodyPr wrap="square" rtlCol="0">
            <a:spAutoFit/>
          </a:bodyPr>
          <a:lstStyle/>
          <a:p>
            <a:r>
              <a:rPr lang="en-US" b="1" dirty="0">
                <a:latin typeface="+mj-lt"/>
              </a:rPr>
              <a:t>SOURCE</a:t>
            </a:r>
            <a:endParaRPr lang="en-IN" b="1" dirty="0">
              <a:latin typeface="+mj-lt"/>
            </a:endParaRPr>
          </a:p>
        </p:txBody>
      </p:sp>
      <p:sp>
        <p:nvSpPr>
          <p:cNvPr id="20" name="TextBox 19">
            <a:extLst>
              <a:ext uri="{FF2B5EF4-FFF2-40B4-BE49-F238E27FC236}">
                <a16:creationId xmlns:a16="http://schemas.microsoft.com/office/drawing/2014/main" id="{539FEF6F-50D9-45CE-B238-553083B6D024}"/>
              </a:ext>
            </a:extLst>
          </p:cNvPr>
          <p:cNvSpPr txBox="1"/>
          <p:nvPr/>
        </p:nvSpPr>
        <p:spPr>
          <a:xfrm>
            <a:off x="5388548" y="5956433"/>
            <a:ext cx="1250499" cy="369332"/>
          </a:xfrm>
          <a:prstGeom prst="rect">
            <a:avLst/>
          </a:prstGeom>
          <a:noFill/>
        </p:spPr>
        <p:txBody>
          <a:bodyPr wrap="square" rtlCol="0">
            <a:spAutoFit/>
          </a:bodyPr>
          <a:lstStyle/>
          <a:p>
            <a:r>
              <a:rPr lang="en-US" b="1" dirty="0">
                <a:latin typeface="+mj-lt"/>
              </a:rPr>
              <a:t>MIDDLE</a:t>
            </a:r>
            <a:endParaRPr lang="en-IN" b="1" dirty="0">
              <a:latin typeface="+mj-lt"/>
            </a:endParaRPr>
          </a:p>
        </p:txBody>
      </p:sp>
      <p:sp>
        <p:nvSpPr>
          <p:cNvPr id="21" name="TextBox 20">
            <a:extLst>
              <a:ext uri="{FF2B5EF4-FFF2-40B4-BE49-F238E27FC236}">
                <a16:creationId xmlns:a16="http://schemas.microsoft.com/office/drawing/2014/main" id="{764B044F-3F46-40D9-9632-2C70290304D9}"/>
              </a:ext>
            </a:extLst>
          </p:cNvPr>
          <p:cNvSpPr txBox="1"/>
          <p:nvPr/>
        </p:nvSpPr>
        <p:spPr>
          <a:xfrm>
            <a:off x="8515159" y="5858574"/>
            <a:ext cx="1928252" cy="369332"/>
          </a:xfrm>
          <a:prstGeom prst="rect">
            <a:avLst/>
          </a:prstGeom>
          <a:noFill/>
        </p:spPr>
        <p:txBody>
          <a:bodyPr wrap="square" rtlCol="0">
            <a:spAutoFit/>
          </a:bodyPr>
          <a:lstStyle/>
          <a:p>
            <a:r>
              <a:rPr lang="en-US" b="1" dirty="0">
                <a:latin typeface="+mj-lt"/>
              </a:rPr>
              <a:t>DESTINATION</a:t>
            </a:r>
            <a:endParaRPr lang="en-IN" b="1" dirty="0">
              <a:latin typeface="+mj-lt"/>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E3D3DDC-47C4-2542-DF88-0057158432F4}"/>
                  </a:ext>
                </a:extLst>
              </p14:cNvPr>
              <p14:cNvContentPartPr/>
              <p14:nvPr/>
            </p14:nvContentPartPr>
            <p14:xfrm>
              <a:off x="1926720" y="3823920"/>
              <a:ext cx="280800" cy="1035360"/>
            </p14:xfrm>
          </p:contentPart>
        </mc:Choice>
        <mc:Fallback xmlns="">
          <p:pic>
            <p:nvPicPr>
              <p:cNvPr id="4" name="Ink 3">
                <a:extLst>
                  <a:ext uri="{FF2B5EF4-FFF2-40B4-BE49-F238E27FC236}">
                    <a16:creationId xmlns:a16="http://schemas.microsoft.com/office/drawing/2014/main" id="{5E3D3DDC-47C4-2542-DF88-0057158432F4}"/>
                  </a:ext>
                </a:extLst>
              </p:cNvPr>
              <p:cNvPicPr/>
              <p:nvPr/>
            </p:nvPicPr>
            <p:blipFill>
              <a:blip r:embed="rId4"/>
              <a:stretch>
                <a:fillRect/>
              </a:stretch>
            </p:blipFill>
            <p:spPr>
              <a:xfrm>
                <a:off x="1917360" y="3814560"/>
                <a:ext cx="299520" cy="1054080"/>
              </a:xfrm>
              <a:prstGeom prst="rect">
                <a:avLst/>
              </a:prstGeom>
            </p:spPr>
          </p:pic>
        </mc:Fallback>
      </mc:AlternateContent>
    </p:spTree>
    <p:extLst>
      <p:ext uri="{BB962C8B-B14F-4D97-AF65-F5344CB8AC3E}">
        <p14:creationId xmlns:p14="http://schemas.microsoft.com/office/powerpoint/2010/main" val="2974707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Intermediate state</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r>
              <a:rPr lang="en-US" dirty="0"/>
              <a:t>After moving n-1 discs from the source tower to the middle tower using the destination tower as temporary</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2242688"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5369303" y="483028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5502456" y="4462912"/>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5664471" y="4134039"/>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4" name="TextBox 3">
            <a:extLst>
              <a:ext uri="{FF2B5EF4-FFF2-40B4-BE49-F238E27FC236}">
                <a16:creationId xmlns:a16="http://schemas.microsoft.com/office/drawing/2014/main" id="{3FC763D4-3E66-4654-9D0F-17034E6DBE71}"/>
              </a:ext>
            </a:extLst>
          </p:cNvPr>
          <p:cNvSpPr txBox="1"/>
          <p:nvPr/>
        </p:nvSpPr>
        <p:spPr>
          <a:xfrm>
            <a:off x="2425565" y="5977289"/>
            <a:ext cx="1250499" cy="369332"/>
          </a:xfrm>
          <a:prstGeom prst="rect">
            <a:avLst/>
          </a:prstGeom>
          <a:noFill/>
        </p:spPr>
        <p:txBody>
          <a:bodyPr wrap="square" rtlCol="0">
            <a:spAutoFit/>
          </a:bodyPr>
          <a:lstStyle/>
          <a:p>
            <a:r>
              <a:rPr lang="en-US" b="1" dirty="0">
                <a:latin typeface="+mj-lt"/>
              </a:rPr>
              <a:t>SOURCE</a:t>
            </a:r>
            <a:endParaRPr lang="en-IN" b="1" dirty="0">
              <a:latin typeface="+mj-lt"/>
            </a:endParaRPr>
          </a:p>
        </p:txBody>
      </p:sp>
      <p:sp>
        <p:nvSpPr>
          <p:cNvPr id="19" name="TextBox 18">
            <a:extLst>
              <a:ext uri="{FF2B5EF4-FFF2-40B4-BE49-F238E27FC236}">
                <a16:creationId xmlns:a16="http://schemas.microsoft.com/office/drawing/2014/main" id="{F001C6CC-6C65-4300-AA3C-A01E02772E01}"/>
              </a:ext>
            </a:extLst>
          </p:cNvPr>
          <p:cNvSpPr txBox="1"/>
          <p:nvPr/>
        </p:nvSpPr>
        <p:spPr>
          <a:xfrm>
            <a:off x="5388548" y="5956433"/>
            <a:ext cx="1250499" cy="369332"/>
          </a:xfrm>
          <a:prstGeom prst="rect">
            <a:avLst/>
          </a:prstGeom>
          <a:noFill/>
        </p:spPr>
        <p:txBody>
          <a:bodyPr wrap="square" rtlCol="0">
            <a:spAutoFit/>
          </a:bodyPr>
          <a:lstStyle/>
          <a:p>
            <a:r>
              <a:rPr lang="en-US" b="1" dirty="0">
                <a:latin typeface="+mj-lt"/>
              </a:rPr>
              <a:t>MIDDLE</a:t>
            </a:r>
            <a:endParaRPr lang="en-IN" b="1" dirty="0">
              <a:latin typeface="+mj-lt"/>
            </a:endParaRPr>
          </a:p>
        </p:txBody>
      </p:sp>
      <p:sp>
        <p:nvSpPr>
          <p:cNvPr id="20" name="TextBox 19">
            <a:extLst>
              <a:ext uri="{FF2B5EF4-FFF2-40B4-BE49-F238E27FC236}">
                <a16:creationId xmlns:a16="http://schemas.microsoft.com/office/drawing/2014/main" id="{D3EB0283-9C1F-426B-B81E-6DB7BAF5C634}"/>
              </a:ext>
            </a:extLst>
          </p:cNvPr>
          <p:cNvSpPr txBox="1"/>
          <p:nvPr/>
        </p:nvSpPr>
        <p:spPr>
          <a:xfrm>
            <a:off x="8515159" y="5858574"/>
            <a:ext cx="1928252" cy="369332"/>
          </a:xfrm>
          <a:prstGeom prst="rect">
            <a:avLst/>
          </a:prstGeom>
          <a:noFill/>
        </p:spPr>
        <p:txBody>
          <a:bodyPr wrap="square" rtlCol="0">
            <a:spAutoFit/>
          </a:bodyPr>
          <a:lstStyle/>
          <a:p>
            <a:r>
              <a:rPr lang="en-US" b="1" dirty="0">
                <a:latin typeface="+mj-lt"/>
              </a:rPr>
              <a:t>DESTINATION</a:t>
            </a:r>
            <a:endParaRPr lang="en-IN" b="1" dirty="0">
              <a:latin typeface="+mj-lt"/>
            </a:endParaRPr>
          </a:p>
        </p:txBody>
      </p:sp>
    </p:spTree>
    <p:extLst>
      <p:ext uri="{BB962C8B-B14F-4D97-AF65-F5344CB8AC3E}">
        <p14:creationId xmlns:p14="http://schemas.microsoft.com/office/powerpoint/2010/main" val="3807774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Move bottom disc from source to destination</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8422124" y="4812635"/>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5369303" y="483028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5502456" y="4462912"/>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5664471" y="4134039"/>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19" name="TextBox 18">
            <a:extLst>
              <a:ext uri="{FF2B5EF4-FFF2-40B4-BE49-F238E27FC236}">
                <a16:creationId xmlns:a16="http://schemas.microsoft.com/office/drawing/2014/main" id="{4ECA3CC4-0D68-4C09-A011-8457F19559B6}"/>
              </a:ext>
            </a:extLst>
          </p:cNvPr>
          <p:cNvSpPr txBox="1"/>
          <p:nvPr/>
        </p:nvSpPr>
        <p:spPr>
          <a:xfrm>
            <a:off x="2425565" y="5977289"/>
            <a:ext cx="1250499" cy="369332"/>
          </a:xfrm>
          <a:prstGeom prst="rect">
            <a:avLst/>
          </a:prstGeom>
          <a:noFill/>
        </p:spPr>
        <p:txBody>
          <a:bodyPr wrap="square" rtlCol="0">
            <a:spAutoFit/>
          </a:bodyPr>
          <a:lstStyle/>
          <a:p>
            <a:r>
              <a:rPr lang="en-US" b="1" dirty="0">
                <a:latin typeface="+mj-lt"/>
              </a:rPr>
              <a:t>SOURCE</a:t>
            </a:r>
            <a:endParaRPr lang="en-IN" b="1" dirty="0">
              <a:latin typeface="+mj-lt"/>
            </a:endParaRPr>
          </a:p>
        </p:txBody>
      </p:sp>
      <p:sp>
        <p:nvSpPr>
          <p:cNvPr id="20" name="TextBox 19">
            <a:extLst>
              <a:ext uri="{FF2B5EF4-FFF2-40B4-BE49-F238E27FC236}">
                <a16:creationId xmlns:a16="http://schemas.microsoft.com/office/drawing/2014/main" id="{B1583790-CCCA-4B1B-890B-37BDC3820D57}"/>
              </a:ext>
            </a:extLst>
          </p:cNvPr>
          <p:cNvSpPr txBox="1"/>
          <p:nvPr/>
        </p:nvSpPr>
        <p:spPr>
          <a:xfrm>
            <a:off x="5388548" y="5956433"/>
            <a:ext cx="1250499" cy="369332"/>
          </a:xfrm>
          <a:prstGeom prst="rect">
            <a:avLst/>
          </a:prstGeom>
          <a:noFill/>
        </p:spPr>
        <p:txBody>
          <a:bodyPr wrap="square" rtlCol="0">
            <a:spAutoFit/>
          </a:bodyPr>
          <a:lstStyle/>
          <a:p>
            <a:r>
              <a:rPr lang="en-US" b="1" dirty="0">
                <a:latin typeface="+mj-lt"/>
              </a:rPr>
              <a:t>MIDDLE</a:t>
            </a:r>
            <a:endParaRPr lang="en-IN" b="1" dirty="0">
              <a:latin typeface="+mj-lt"/>
            </a:endParaRPr>
          </a:p>
        </p:txBody>
      </p:sp>
      <p:sp>
        <p:nvSpPr>
          <p:cNvPr id="21" name="TextBox 20">
            <a:extLst>
              <a:ext uri="{FF2B5EF4-FFF2-40B4-BE49-F238E27FC236}">
                <a16:creationId xmlns:a16="http://schemas.microsoft.com/office/drawing/2014/main" id="{FD4838F1-1951-4D7E-B338-4781939B3AFD}"/>
              </a:ext>
            </a:extLst>
          </p:cNvPr>
          <p:cNvSpPr txBox="1"/>
          <p:nvPr/>
        </p:nvSpPr>
        <p:spPr>
          <a:xfrm>
            <a:off x="8515159" y="5858574"/>
            <a:ext cx="1928252" cy="369332"/>
          </a:xfrm>
          <a:prstGeom prst="rect">
            <a:avLst/>
          </a:prstGeom>
          <a:noFill/>
        </p:spPr>
        <p:txBody>
          <a:bodyPr wrap="square" rtlCol="0">
            <a:spAutoFit/>
          </a:bodyPr>
          <a:lstStyle/>
          <a:p>
            <a:r>
              <a:rPr lang="en-US" b="1" dirty="0">
                <a:latin typeface="+mj-lt"/>
              </a:rPr>
              <a:t>DESTINATION</a:t>
            </a:r>
            <a:endParaRPr lang="en-IN" b="1" dirty="0">
              <a:latin typeface="+mj-lt"/>
            </a:endParaRPr>
          </a:p>
        </p:txBody>
      </p:sp>
    </p:spTree>
    <p:extLst>
      <p:ext uri="{BB962C8B-B14F-4D97-AF65-F5344CB8AC3E}">
        <p14:creationId xmlns:p14="http://schemas.microsoft.com/office/powerpoint/2010/main" val="3761448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Final state</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r>
              <a:rPr lang="en-US" dirty="0"/>
              <a:t>After moving n-1 discs from the middle tower to the destination tower using the source tower as temporary</a:t>
            </a:r>
            <a:endParaRPr lang="en-IN" dirty="0"/>
          </a:p>
          <a:p>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8422124" y="4812635"/>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8545649" y="4426018"/>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8698051" y="4060258"/>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8888944" y="3729771"/>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19" name="TextBox 18">
            <a:extLst>
              <a:ext uri="{FF2B5EF4-FFF2-40B4-BE49-F238E27FC236}">
                <a16:creationId xmlns:a16="http://schemas.microsoft.com/office/drawing/2014/main" id="{C2FBF72D-B9F9-4F69-8862-2C0254E01D1C}"/>
              </a:ext>
            </a:extLst>
          </p:cNvPr>
          <p:cNvSpPr txBox="1"/>
          <p:nvPr/>
        </p:nvSpPr>
        <p:spPr>
          <a:xfrm>
            <a:off x="2425565" y="5977289"/>
            <a:ext cx="1250499" cy="369332"/>
          </a:xfrm>
          <a:prstGeom prst="rect">
            <a:avLst/>
          </a:prstGeom>
          <a:noFill/>
        </p:spPr>
        <p:txBody>
          <a:bodyPr wrap="square" rtlCol="0">
            <a:spAutoFit/>
          </a:bodyPr>
          <a:lstStyle/>
          <a:p>
            <a:r>
              <a:rPr lang="en-US" b="1" dirty="0">
                <a:latin typeface="+mj-lt"/>
              </a:rPr>
              <a:t>SOURCE</a:t>
            </a:r>
            <a:endParaRPr lang="en-IN" b="1" dirty="0">
              <a:latin typeface="+mj-lt"/>
            </a:endParaRPr>
          </a:p>
        </p:txBody>
      </p:sp>
      <p:sp>
        <p:nvSpPr>
          <p:cNvPr id="20" name="TextBox 19">
            <a:extLst>
              <a:ext uri="{FF2B5EF4-FFF2-40B4-BE49-F238E27FC236}">
                <a16:creationId xmlns:a16="http://schemas.microsoft.com/office/drawing/2014/main" id="{40E732D1-7875-4FE2-96E5-A3E57D3ADE5A}"/>
              </a:ext>
            </a:extLst>
          </p:cNvPr>
          <p:cNvSpPr txBox="1"/>
          <p:nvPr/>
        </p:nvSpPr>
        <p:spPr>
          <a:xfrm>
            <a:off x="5388548" y="5956433"/>
            <a:ext cx="1250499" cy="369332"/>
          </a:xfrm>
          <a:prstGeom prst="rect">
            <a:avLst/>
          </a:prstGeom>
          <a:noFill/>
        </p:spPr>
        <p:txBody>
          <a:bodyPr wrap="square" rtlCol="0">
            <a:spAutoFit/>
          </a:bodyPr>
          <a:lstStyle/>
          <a:p>
            <a:r>
              <a:rPr lang="en-US" b="1" dirty="0">
                <a:latin typeface="+mj-lt"/>
              </a:rPr>
              <a:t>MIDDLE</a:t>
            </a:r>
            <a:endParaRPr lang="en-IN" b="1" dirty="0">
              <a:latin typeface="+mj-lt"/>
            </a:endParaRPr>
          </a:p>
        </p:txBody>
      </p:sp>
      <p:sp>
        <p:nvSpPr>
          <p:cNvPr id="21" name="TextBox 20">
            <a:extLst>
              <a:ext uri="{FF2B5EF4-FFF2-40B4-BE49-F238E27FC236}">
                <a16:creationId xmlns:a16="http://schemas.microsoft.com/office/drawing/2014/main" id="{FB700A73-A97B-4221-BBEA-51C177BE8518}"/>
              </a:ext>
            </a:extLst>
          </p:cNvPr>
          <p:cNvSpPr txBox="1"/>
          <p:nvPr/>
        </p:nvSpPr>
        <p:spPr>
          <a:xfrm>
            <a:off x="8515159" y="5858574"/>
            <a:ext cx="1928252" cy="369332"/>
          </a:xfrm>
          <a:prstGeom prst="rect">
            <a:avLst/>
          </a:prstGeom>
          <a:noFill/>
        </p:spPr>
        <p:txBody>
          <a:bodyPr wrap="square" rtlCol="0">
            <a:spAutoFit/>
          </a:bodyPr>
          <a:lstStyle/>
          <a:p>
            <a:r>
              <a:rPr lang="en-US" b="1" dirty="0">
                <a:latin typeface="+mj-lt"/>
              </a:rPr>
              <a:t>DESTINATION</a:t>
            </a:r>
            <a:endParaRPr lang="en-IN" b="1" dirty="0">
              <a:latin typeface="+mj-lt"/>
            </a:endParaRPr>
          </a:p>
        </p:txBody>
      </p:sp>
    </p:spTree>
    <p:extLst>
      <p:ext uri="{BB962C8B-B14F-4D97-AF65-F5344CB8AC3E}">
        <p14:creationId xmlns:p14="http://schemas.microsoft.com/office/powerpoint/2010/main" val="1222196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91C3-BD7F-4B20-9AC4-63560F8D4CA6}"/>
              </a:ext>
            </a:extLst>
          </p:cNvPr>
          <p:cNvSpPr>
            <a:spLocks noGrp="1"/>
          </p:cNvSpPr>
          <p:nvPr>
            <p:ph type="title"/>
          </p:nvPr>
        </p:nvSpPr>
        <p:spPr/>
        <p:txBody>
          <a:bodyPr/>
          <a:lstStyle/>
          <a:p>
            <a:r>
              <a:rPr lang="en-US" dirty="0"/>
              <a:t>Tower of Hanoi</a:t>
            </a:r>
            <a:endParaRPr lang="en-IN" dirty="0"/>
          </a:p>
        </p:txBody>
      </p:sp>
      <p:sp>
        <p:nvSpPr>
          <p:cNvPr id="4" name="TextBox 3">
            <a:extLst>
              <a:ext uri="{FF2B5EF4-FFF2-40B4-BE49-F238E27FC236}">
                <a16:creationId xmlns:a16="http://schemas.microsoft.com/office/drawing/2014/main" id="{90A4D1C7-6515-4AC9-8177-4657CCEC59B6}"/>
              </a:ext>
            </a:extLst>
          </p:cNvPr>
          <p:cNvSpPr txBox="1"/>
          <p:nvPr/>
        </p:nvSpPr>
        <p:spPr>
          <a:xfrm>
            <a:off x="860372" y="1749415"/>
            <a:ext cx="8065970" cy="4524315"/>
          </a:xfrm>
          <a:prstGeom prst="rect">
            <a:avLst/>
          </a:prstGeom>
          <a:noFill/>
        </p:spPr>
        <p:txBody>
          <a:bodyPr wrap="square" rtlCol="0">
            <a:spAutoFit/>
          </a:bodyPr>
          <a:lstStyle/>
          <a:p>
            <a:pPr marL="342900" indent="-342900">
              <a:buFont typeface="+mj-lt"/>
              <a:buAutoNum type="arabicPeriod"/>
            </a:pPr>
            <a:r>
              <a:rPr lang="en-US" dirty="0">
                <a:latin typeface="Consolas" panose="020B0609020204030204" pitchFamily="49" charset="0"/>
              </a:rPr>
              <a:t>void move(int n, char </a:t>
            </a:r>
            <a:r>
              <a:rPr lang="en-US" dirty="0" err="1">
                <a:latin typeface="Consolas" panose="020B0609020204030204" pitchFamily="49" charset="0"/>
              </a:rPr>
              <a:t>src_t</a:t>
            </a:r>
            <a:r>
              <a:rPr lang="en-US" dirty="0">
                <a:latin typeface="Consolas" panose="020B0609020204030204" pitchFamily="49" charset="0"/>
              </a:rPr>
              <a:t>[], char </a:t>
            </a:r>
            <a:r>
              <a:rPr lang="en-US" dirty="0" err="1">
                <a:latin typeface="Consolas" panose="020B0609020204030204" pitchFamily="49" charset="0"/>
              </a:rPr>
              <a:t>dst_t</a:t>
            </a:r>
            <a:r>
              <a:rPr lang="en-US" dirty="0">
                <a:latin typeface="Consolas" panose="020B0609020204030204" pitchFamily="49" charset="0"/>
              </a:rPr>
              <a:t>[], char </a:t>
            </a:r>
            <a:r>
              <a:rPr lang="en-US" dirty="0" err="1">
                <a:latin typeface="Consolas" panose="020B0609020204030204" pitchFamily="49" charset="0"/>
              </a:rPr>
              <a:t>tmp_t</a:t>
            </a:r>
            <a:r>
              <a:rPr lang="en-US" dirty="0">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if (n == 1) {</a:t>
            </a:r>
          </a:p>
          <a:p>
            <a:pPr marL="342900" indent="-342900">
              <a:buFont typeface="+mj-lt"/>
              <a:buAutoNum type="arabicPeriod"/>
            </a:pPr>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(“moving from %s to %s\n”, </a:t>
            </a:r>
            <a:r>
              <a:rPr lang="en-US" dirty="0" err="1">
                <a:latin typeface="Consolas" panose="020B0609020204030204" pitchFamily="49" charset="0"/>
              </a:rPr>
              <a:t>src_t</a:t>
            </a:r>
            <a:r>
              <a:rPr lang="en-US" dirty="0">
                <a:latin typeface="Consolas" panose="020B0609020204030204" pitchFamily="49" charset="0"/>
              </a:rPr>
              <a:t>, </a:t>
            </a:r>
            <a:r>
              <a:rPr lang="en-US" dirty="0" err="1">
                <a:latin typeface="Consolas" panose="020B0609020204030204" pitchFamily="49" charset="0"/>
              </a:rPr>
              <a:t>dst_t</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else {</a:t>
            </a:r>
          </a:p>
          <a:p>
            <a:pPr marL="342900" indent="-342900">
              <a:buFont typeface="+mj-lt"/>
              <a:buAutoNum type="arabicPeriod"/>
            </a:pPr>
            <a:r>
              <a:rPr lang="en-US" dirty="0">
                <a:latin typeface="Consolas" panose="020B0609020204030204" pitchFamily="49" charset="0"/>
              </a:rPr>
              <a:t>    move(n-1, </a:t>
            </a:r>
            <a:r>
              <a:rPr lang="en-US" dirty="0" err="1">
                <a:latin typeface="Consolas" panose="020B0609020204030204" pitchFamily="49" charset="0"/>
              </a:rPr>
              <a:t>src_t</a:t>
            </a:r>
            <a:r>
              <a:rPr lang="en-US" dirty="0">
                <a:latin typeface="Consolas" panose="020B0609020204030204" pitchFamily="49" charset="0"/>
              </a:rPr>
              <a:t>, </a:t>
            </a:r>
            <a:r>
              <a:rPr lang="en-US" dirty="0" err="1">
                <a:latin typeface="Consolas" panose="020B0609020204030204" pitchFamily="49" charset="0"/>
              </a:rPr>
              <a:t>tmp_t</a:t>
            </a:r>
            <a:r>
              <a:rPr lang="en-US" dirty="0">
                <a:latin typeface="Consolas" panose="020B0609020204030204" pitchFamily="49" charset="0"/>
              </a:rPr>
              <a:t>, </a:t>
            </a:r>
            <a:r>
              <a:rPr lang="en-US" dirty="0" err="1">
                <a:latin typeface="Consolas" panose="020B0609020204030204" pitchFamily="49" charset="0"/>
              </a:rPr>
              <a:t>dst_t</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(“moving from %s to %s\n”, </a:t>
            </a:r>
            <a:r>
              <a:rPr lang="en-US" dirty="0" err="1">
                <a:latin typeface="Consolas" panose="020B0609020204030204" pitchFamily="49" charset="0"/>
              </a:rPr>
              <a:t>src_t</a:t>
            </a:r>
            <a:r>
              <a:rPr lang="en-US" dirty="0">
                <a:latin typeface="Consolas" panose="020B0609020204030204" pitchFamily="49" charset="0"/>
              </a:rPr>
              <a:t>, </a:t>
            </a:r>
            <a:r>
              <a:rPr lang="en-US" dirty="0" err="1">
                <a:latin typeface="Consolas" panose="020B0609020204030204" pitchFamily="49" charset="0"/>
              </a:rPr>
              <a:t>dst_t</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move(n-1, </a:t>
            </a:r>
            <a:r>
              <a:rPr lang="en-US" dirty="0" err="1">
                <a:latin typeface="Consolas" panose="020B0609020204030204" pitchFamily="49" charset="0"/>
              </a:rPr>
              <a:t>tmp_t</a:t>
            </a:r>
            <a:r>
              <a:rPr lang="en-US" dirty="0">
                <a:latin typeface="Consolas" panose="020B0609020204030204" pitchFamily="49" charset="0"/>
              </a:rPr>
              <a:t>, </a:t>
            </a:r>
            <a:r>
              <a:rPr lang="en-US" dirty="0" err="1">
                <a:latin typeface="Consolas" panose="020B0609020204030204" pitchFamily="49" charset="0"/>
              </a:rPr>
              <a:t>dst_t</a:t>
            </a:r>
            <a:r>
              <a:rPr lang="en-US" dirty="0">
                <a:latin typeface="Consolas" panose="020B0609020204030204" pitchFamily="49" charset="0"/>
              </a:rPr>
              <a:t>, </a:t>
            </a:r>
            <a:r>
              <a:rPr lang="en-US" dirty="0" err="1">
                <a:latin typeface="Consolas" panose="020B0609020204030204" pitchFamily="49" charset="0"/>
              </a:rPr>
              <a:t>src_t</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a:t>
            </a:r>
          </a:p>
          <a:p>
            <a:pPr marL="342900" indent="-342900">
              <a:buFont typeface="+mj-lt"/>
              <a:buAutoNum type="arabicPeriod"/>
            </a:pPr>
            <a:endParaRPr lang="en-US" dirty="0">
              <a:latin typeface="Consolas" panose="020B0609020204030204" pitchFamily="49" charset="0"/>
            </a:endParaRPr>
          </a:p>
          <a:p>
            <a:pPr marL="342900" indent="-342900">
              <a:buFont typeface="+mj-lt"/>
              <a:buAutoNum type="arabicPeriod"/>
            </a:pPr>
            <a:r>
              <a:rPr lang="en-US" dirty="0">
                <a:latin typeface="Consolas" panose="020B0609020204030204" pitchFamily="49" charset="0"/>
              </a:rPr>
              <a:t>int main() {</a:t>
            </a:r>
          </a:p>
          <a:p>
            <a:pPr marL="342900" indent="-342900">
              <a:buFont typeface="+mj-lt"/>
              <a:buAutoNum type="arabicPeriod"/>
            </a:pPr>
            <a:r>
              <a:rPr lang="en-US" dirty="0">
                <a:latin typeface="Consolas" panose="020B0609020204030204" pitchFamily="49" charset="0"/>
              </a:rPr>
              <a:t>  move(4, “Tower1”, “Tower3”, “Tower2”);</a:t>
            </a:r>
          </a:p>
          <a:p>
            <a:pPr marL="342900" indent="-342900">
              <a:buFont typeface="+mj-lt"/>
              <a:buAutoNum type="arabicPeriod"/>
            </a:pPr>
            <a:r>
              <a:rPr lang="en-US" dirty="0">
                <a:latin typeface="Consolas" panose="020B0609020204030204" pitchFamily="49" charset="0"/>
              </a:rPr>
              <a:t>  return 0;</a:t>
            </a:r>
          </a:p>
          <a:p>
            <a:pPr marL="342900" indent="-342900">
              <a:buFont typeface="+mj-lt"/>
              <a:buAutoNum type="arabicPeriod"/>
            </a:pPr>
            <a:r>
              <a:rPr lang="en-US" dirty="0">
                <a:latin typeface="Consolas" panose="020B0609020204030204" pitchFamily="49" charset="0"/>
              </a:rPr>
              <a:t>}</a:t>
            </a:r>
          </a:p>
          <a:p>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61069CA-0DB9-A121-76A0-3AB5DB4C320E}"/>
                  </a:ext>
                </a:extLst>
              </p14:cNvPr>
              <p14:cNvContentPartPr/>
              <p14:nvPr/>
            </p14:nvContentPartPr>
            <p14:xfrm>
              <a:off x="1181880" y="2037960"/>
              <a:ext cx="6425280" cy="3457800"/>
            </p14:xfrm>
          </p:contentPart>
        </mc:Choice>
        <mc:Fallback xmlns="">
          <p:pic>
            <p:nvPicPr>
              <p:cNvPr id="3" name="Ink 2">
                <a:extLst>
                  <a:ext uri="{FF2B5EF4-FFF2-40B4-BE49-F238E27FC236}">
                    <a16:creationId xmlns:a16="http://schemas.microsoft.com/office/drawing/2014/main" id="{761069CA-0DB9-A121-76A0-3AB5DB4C320E}"/>
                  </a:ext>
                </a:extLst>
              </p:cNvPr>
              <p:cNvPicPr/>
              <p:nvPr/>
            </p:nvPicPr>
            <p:blipFill>
              <a:blip r:embed="rId4"/>
              <a:stretch>
                <a:fillRect/>
              </a:stretch>
            </p:blipFill>
            <p:spPr>
              <a:xfrm>
                <a:off x="1172520" y="2028600"/>
                <a:ext cx="6444000" cy="3476520"/>
              </a:xfrm>
              <a:prstGeom prst="rect">
                <a:avLst/>
              </a:prstGeom>
            </p:spPr>
          </p:pic>
        </mc:Fallback>
      </mc:AlternateContent>
    </p:spTree>
    <p:extLst>
      <p:ext uri="{BB962C8B-B14F-4D97-AF65-F5344CB8AC3E}">
        <p14:creationId xmlns:p14="http://schemas.microsoft.com/office/powerpoint/2010/main" val="1021787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102D-7766-A7F9-EDCE-B7AEFDB5D73A}"/>
              </a:ext>
            </a:extLst>
          </p:cNvPr>
          <p:cNvSpPr>
            <a:spLocks noGrp="1"/>
          </p:cNvSpPr>
          <p:nvPr>
            <p:ph type="title"/>
          </p:nvPr>
        </p:nvSpPr>
        <p:spPr/>
        <p:txBody>
          <a:bodyPr/>
          <a:lstStyle/>
          <a:p>
            <a:r>
              <a:rPr lang="en-IN" dirty="0"/>
              <a:t>n = 1</a:t>
            </a:r>
          </a:p>
        </p:txBody>
      </p:sp>
    </p:spTree>
    <p:extLst>
      <p:ext uri="{BB962C8B-B14F-4D97-AF65-F5344CB8AC3E}">
        <p14:creationId xmlns:p14="http://schemas.microsoft.com/office/powerpoint/2010/main" val="3330275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2526889" cy="369332"/>
          </a:xfrm>
          <a:prstGeom prst="rect">
            <a:avLst/>
          </a:prstGeom>
          <a:noFill/>
        </p:spPr>
        <p:txBody>
          <a:bodyPr wrap="square" rtlCol="0">
            <a:spAutoFit/>
          </a:bodyPr>
          <a:lstStyle/>
          <a:p>
            <a:r>
              <a:rPr lang="en-IN" dirty="0"/>
              <a:t>move(1, “T1”, “T3”, “T2”)</a:t>
            </a:r>
          </a:p>
        </p:txBody>
      </p:sp>
      <p:sp>
        <p:nvSpPr>
          <p:cNvPr id="3" name="TextBox 2">
            <a:extLst>
              <a:ext uri="{FF2B5EF4-FFF2-40B4-BE49-F238E27FC236}">
                <a16:creationId xmlns:a16="http://schemas.microsoft.com/office/drawing/2014/main" id="{8E9E25A1-463D-D8D6-821E-39E5E6B810A9}"/>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7A49885-F39E-6C12-E786-4648A304AEFC}"/>
                  </a:ext>
                </a:extLst>
              </p14:cNvPr>
              <p14:cNvContentPartPr/>
              <p14:nvPr/>
            </p14:nvContentPartPr>
            <p14:xfrm>
              <a:off x="700920" y="408600"/>
              <a:ext cx="10566720" cy="4754880"/>
            </p14:xfrm>
          </p:contentPart>
        </mc:Choice>
        <mc:Fallback xmlns="">
          <p:pic>
            <p:nvPicPr>
              <p:cNvPr id="4" name="Ink 3">
                <a:extLst>
                  <a:ext uri="{FF2B5EF4-FFF2-40B4-BE49-F238E27FC236}">
                    <a16:creationId xmlns:a16="http://schemas.microsoft.com/office/drawing/2014/main" id="{37A49885-F39E-6C12-E786-4648A304AEFC}"/>
                  </a:ext>
                </a:extLst>
              </p:cNvPr>
              <p:cNvPicPr/>
              <p:nvPr/>
            </p:nvPicPr>
            <p:blipFill>
              <a:blip r:embed="rId3"/>
              <a:stretch>
                <a:fillRect/>
              </a:stretch>
            </p:blipFill>
            <p:spPr>
              <a:xfrm>
                <a:off x="691560" y="399240"/>
                <a:ext cx="10585440" cy="4773600"/>
              </a:xfrm>
              <a:prstGeom prst="rect">
                <a:avLst/>
              </a:prstGeom>
            </p:spPr>
          </p:pic>
        </mc:Fallback>
      </mc:AlternateContent>
    </p:spTree>
    <p:extLst>
      <p:ext uri="{BB962C8B-B14F-4D97-AF65-F5344CB8AC3E}">
        <p14:creationId xmlns:p14="http://schemas.microsoft.com/office/powerpoint/2010/main" val="415632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2D0F-245B-EBFC-19B4-A58709F48A16}"/>
              </a:ext>
            </a:extLst>
          </p:cNvPr>
          <p:cNvSpPr>
            <a:spLocks noGrp="1"/>
          </p:cNvSpPr>
          <p:nvPr>
            <p:ph type="title"/>
          </p:nvPr>
        </p:nvSpPr>
        <p:spPr/>
        <p:txBody>
          <a:bodyPr/>
          <a:lstStyle/>
          <a:p>
            <a:r>
              <a:rPr lang="en-IN" dirty="0"/>
              <a:t>Homework</a:t>
            </a:r>
          </a:p>
        </p:txBody>
      </p:sp>
      <p:sp>
        <p:nvSpPr>
          <p:cNvPr id="3" name="Content Placeholder 2">
            <a:extLst>
              <a:ext uri="{FF2B5EF4-FFF2-40B4-BE49-F238E27FC236}">
                <a16:creationId xmlns:a16="http://schemas.microsoft.com/office/drawing/2014/main" id="{66F1FCF0-7F81-1612-FB3D-82484E5C4EFC}"/>
              </a:ext>
            </a:extLst>
          </p:cNvPr>
          <p:cNvSpPr>
            <a:spLocks noGrp="1"/>
          </p:cNvSpPr>
          <p:nvPr>
            <p:ph idx="1"/>
          </p:nvPr>
        </p:nvSpPr>
        <p:spPr/>
        <p:txBody>
          <a:bodyPr/>
          <a:lstStyle/>
          <a:p>
            <a:r>
              <a:rPr lang="en-IN" dirty="0"/>
              <a:t>Implement </a:t>
            </a:r>
            <a:r>
              <a:rPr lang="en-IN" dirty="0" err="1"/>
              <a:t>bsearch</a:t>
            </a:r>
            <a:r>
              <a:rPr lang="en-IN" dirty="0"/>
              <a:t> for strings</a:t>
            </a:r>
          </a:p>
          <a:p>
            <a:pPr lvl="1"/>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(char </a:t>
            </a:r>
            <a:r>
              <a:rPr lang="en-US" dirty="0" err="1">
                <a:latin typeface="Consolas" panose="020B0609020204030204" pitchFamily="49" charset="0"/>
              </a:rPr>
              <a:t>dict</a:t>
            </a:r>
            <a:r>
              <a:rPr lang="en-US" dirty="0">
                <a:latin typeface="Consolas" panose="020B0609020204030204" pitchFamily="49" charset="0"/>
              </a:rPr>
              <a:t>[][8], char word[], int lo, int hi)</a:t>
            </a:r>
          </a:p>
          <a:p>
            <a:pPr lvl="2"/>
            <a:r>
              <a:rPr lang="en-US" dirty="0">
                <a:latin typeface="Consolas" panose="020B0609020204030204" pitchFamily="49" charset="0"/>
              </a:rPr>
              <a:t>Initially</a:t>
            </a:r>
          </a:p>
          <a:p>
            <a:pPr lvl="3"/>
            <a:r>
              <a:rPr lang="en-US" dirty="0">
                <a:latin typeface="Consolas" panose="020B0609020204030204" pitchFamily="49" charset="0"/>
              </a:rPr>
              <a:t>lo is the index of the first row = 0</a:t>
            </a:r>
          </a:p>
          <a:p>
            <a:pPr lvl="3"/>
            <a:r>
              <a:rPr lang="en-US" dirty="0">
                <a:latin typeface="Consolas" panose="020B0609020204030204" pitchFamily="49" charset="0"/>
              </a:rPr>
              <a:t>hi is the index </a:t>
            </a:r>
            <a:r>
              <a:rPr lang="en-US">
                <a:latin typeface="Consolas" panose="020B0609020204030204" pitchFamily="49" charset="0"/>
              </a:rPr>
              <a:t>of the last </a:t>
            </a:r>
            <a:r>
              <a:rPr lang="en-US" dirty="0">
                <a:latin typeface="Consolas" panose="020B0609020204030204" pitchFamily="49" charset="0"/>
              </a:rPr>
              <a:t>row = number of rows - 1</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839289B-58D2-0D0F-8105-5606D3037F69}"/>
                  </a:ext>
                </a:extLst>
              </p14:cNvPr>
              <p14:cNvContentPartPr/>
              <p14:nvPr/>
            </p14:nvContentPartPr>
            <p14:xfrm>
              <a:off x="4666680" y="2711160"/>
              <a:ext cx="1179000" cy="29520"/>
            </p14:xfrm>
          </p:contentPart>
        </mc:Choice>
        <mc:Fallback xmlns="">
          <p:pic>
            <p:nvPicPr>
              <p:cNvPr id="4" name="Ink 3">
                <a:extLst>
                  <a:ext uri="{FF2B5EF4-FFF2-40B4-BE49-F238E27FC236}">
                    <a16:creationId xmlns:a16="http://schemas.microsoft.com/office/drawing/2014/main" id="{4839289B-58D2-0D0F-8105-5606D3037F69}"/>
                  </a:ext>
                </a:extLst>
              </p:cNvPr>
              <p:cNvPicPr/>
              <p:nvPr/>
            </p:nvPicPr>
            <p:blipFill>
              <a:blip r:embed="rId3"/>
              <a:stretch>
                <a:fillRect/>
              </a:stretch>
            </p:blipFill>
            <p:spPr>
              <a:xfrm>
                <a:off x="4657320" y="2701800"/>
                <a:ext cx="1197720" cy="48240"/>
              </a:xfrm>
              <a:prstGeom prst="rect">
                <a:avLst/>
              </a:prstGeom>
            </p:spPr>
          </p:pic>
        </mc:Fallback>
      </mc:AlternateContent>
    </p:spTree>
    <p:extLst>
      <p:ext uri="{BB962C8B-B14F-4D97-AF65-F5344CB8AC3E}">
        <p14:creationId xmlns:p14="http://schemas.microsoft.com/office/powerpoint/2010/main" val="910297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4041994"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2526889" cy="646331"/>
          </a:xfrm>
          <a:prstGeom prst="rect">
            <a:avLst/>
          </a:prstGeom>
          <a:noFill/>
        </p:spPr>
        <p:txBody>
          <a:bodyPr wrap="square" rtlCol="0">
            <a:spAutoFit/>
          </a:bodyPr>
          <a:lstStyle/>
          <a:p>
            <a:r>
              <a:rPr lang="en-IN" dirty="0"/>
              <a:t>move(1, “T1”, “T3”, “T2”)</a:t>
            </a:r>
          </a:p>
          <a:p>
            <a:r>
              <a:rPr lang="en-IN" dirty="0">
                <a:solidFill>
                  <a:srgbClr val="FF0000"/>
                </a:solidFill>
              </a:rPr>
              <a:t>    moving from T1 to T3</a:t>
            </a:r>
          </a:p>
        </p:txBody>
      </p:sp>
      <p:sp>
        <p:nvSpPr>
          <p:cNvPr id="3" name="TextBox 2">
            <a:extLst>
              <a:ext uri="{FF2B5EF4-FFF2-40B4-BE49-F238E27FC236}">
                <a16:creationId xmlns:a16="http://schemas.microsoft.com/office/drawing/2014/main" id="{8E9E25A1-463D-D8D6-821E-39E5E6B810A9}"/>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Tree>
    <p:extLst>
      <p:ext uri="{BB962C8B-B14F-4D97-AF65-F5344CB8AC3E}">
        <p14:creationId xmlns:p14="http://schemas.microsoft.com/office/powerpoint/2010/main" val="3131540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10226506" y="4810979"/>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2526889" cy="646331"/>
          </a:xfrm>
          <a:prstGeom prst="rect">
            <a:avLst/>
          </a:prstGeom>
          <a:noFill/>
        </p:spPr>
        <p:txBody>
          <a:bodyPr wrap="square" rtlCol="0">
            <a:spAutoFit/>
          </a:bodyPr>
          <a:lstStyle/>
          <a:p>
            <a:r>
              <a:rPr lang="en-IN" dirty="0"/>
              <a:t>move(1, “T1”, “T3”, “T2”)</a:t>
            </a:r>
          </a:p>
          <a:p>
            <a:r>
              <a:rPr lang="en-IN" dirty="0">
                <a:solidFill>
                  <a:srgbClr val="FF0000"/>
                </a:solidFill>
              </a:rPr>
              <a:t>    </a:t>
            </a:r>
            <a:r>
              <a:rPr lang="en-IN" dirty="0">
                <a:solidFill>
                  <a:srgbClr val="0070C0"/>
                </a:solidFill>
              </a:rPr>
              <a:t>moving from T1 to T3</a:t>
            </a:r>
          </a:p>
        </p:txBody>
      </p:sp>
      <p:sp>
        <p:nvSpPr>
          <p:cNvPr id="3" name="TextBox 2">
            <a:extLst>
              <a:ext uri="{FF2B5EF4-FFF2-40B4-BE49-F238E27FC236}">
                <a16:creationId xmlns:a16="http://schemas.microsoft.com/office/drawing/2014/main" id="{887C62D5-8F05-24AB-E5D5-EB18A759A6A2}"/>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Tree>
    <p:extLst>
      <p:ext uri="{BB962C8B-B14F-4D97-AF65-F5344CB8AC3E}">
        <p14:creationId xmlns:p14="http://schemas.microsoft.com/office/powerpoint/2010/main" val="443188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102D-7766-A7F9-EDCE-B7AEFDB5D73A}"/>
              </a:ext>
            </a:extLst>
          </p:cNvPr>
          <p:cNvSpPr>
            <a:spLocks noGrp="1"/>
          </p:cNvSpPr>
          <p:nvPr>
            <p:ph type="title"/>
          </p:nvPr>
        </p:nvSpPr>
        <p:spPr/>
        <p:txBody>
          <a:bodyPr/>
          <a:lstStyle/>
          <a:p>
            <a:r>
              <a:rPr lang="en-IN" dirty="0"/>
              <a:t>n = 2</a:t>
            </a:r>
          </a:p>
        </p:txBody>
      </p:sp>
    </p:spTree>
    <p:extLst>
      <p:ext uri="{BB962C8B-B14F-4D97-AF65-F5344CB8AC3E}">
        <p14:creationId xmlns:p14="http://schemas.microsoft.com/office/powerpoint/2010/main" val="2732776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369332"/>
          </a:xfrm>
          <a:prstGeom prst="rect">
            <a:avLst/>
          </a:prstGeom>
          <a:noFill/>
        </p:spPr>
        <p:txBody>
          <a:bodyPr wrap="square" rtlCol="0">
            <a:spAutoFit/>
          </a:bodyPr>
          <a:lstStyle/>
          <a:p>
            <a:r>
              <a:rPr lang="en-IN" dirty="0"/>
              <a:t>move(2, “T1”, “T3”, “T2”)</a:t>
            </a:r>
            <a:endParaRPr lang="en-IN" dirty="0">
              <a:solidFill>
                <a:srgbClr val="FF0000"/>
              </a:solidFill>
            </a:endParaRPr>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28AA0E8-48ED-63EB-350A-0CF77751F8EB}"/>
                  </a:ext>
                </a:extLst>
              </p14:cNvPr>
              <p14:cNvContentPartPr/>
              <p14:nvPr/>
            </p14:nvContentPartPr>
            <p14:xfrm>
              <a:off x="250920" y="877320"/>
              <a:ext cx="11250360" cy="4312800"/>
            </p14:xfrm>
          </p:contentPart>
        </mc:Choice>
        <mc:Fallback xmlns="">
          <p:pic>
            <p:nvPicPr>
              <p:cNvPr id="3" name="Ink 2">
                <a:extLst>
                  <a:ext uri="{FF2B5EF4-FFF2-40B4-BE49-F238E27FC236}">
                    <a16:creationId xmlns:a16="http://schemas.microsoft.com/office/drawing/2014/main" id="{028AA0E8-48ED-63EB-350A-0CF77751F8EB}"/>
                  </a:ext>
                </a:extLst>
              </p:cNvPr>
              <p:cNvPicPr/>
              <p:nvPr/>
            </p:nvPicPr>
            <p:blipFill>
              <a:blip r:embed="rId3"/>
              <a:stretch>
                <a:fillRect/>
              </a:stretch>
            </p:blipFill>
            <p:spPr>
              <a:xfrm>
                <a:off x="241560" y="867960"/>
                <a:ext cx="11269080" cy="4331520"/>
              </a:xfrm>
              <a:prstGeom prst="rect">
                <a:avLst/>
              </a:prstGeom>
            </p:spPr>
          </p:pic>
        </mc:Fallback>
      </mc:AlternateContent>
    </p:spTree>
    <p:extLst>
      <p:ext uri="{BB962C8B-B14F-4D97-AF65-F5344CB8AC3E}">
        <p14:creationId xmlns:p14="http://schemas.microsoft.com/office/powerpoint/2010/main" val="2942718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4041994"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923330"/>
          </a:xfrm>
          <a:prstGeom prst="rect">
            <a:avLst/>
          </a:prstGeom>
          <a:noFill/>
        </p:spPr>
        <p:txBody>
          <a:bodyPr wrap="square" rtlCol="0">
            <a:spAutoFit/>
          </a:bodyPr>
          <a:lstStyle/>
          <a:p>
            <a:r>
              <a:rPr lang="en-IN" dirty="0"/>
              <a:t>move(2, “T1”, “T3”, “T2”)</a:t>
            </a:r>
            <a:endParaRPr lang="en-IN" dirty="0">
              <a:solidFill>
                <a:srgbClr val="FF0000"/>
              </a:solidFill>
            </a:endParaRPr>
          </a:p>
          <a:p>
            <a:r>
              <a:rPr lang="en-IN" dirty="0">
                <a:solidFill>
                  <a:srgbClr val="FF0000"/>
                </a:solidFill>
              </a:rPr>
              <a:t>    move(1, “T1”, “T2”, “T3”)</a:t>
            </a:r>
          </a:p>
          <a:p>
            <a:r>
              <a:rPr lang="en-IN" dirty="0">
                <a:solidFill>
                  <a:srgbClr val="FF0000"/>
                </a:solidFill>
              </a:rPr>
              <a:t>        moving from T1 to T2</a:t>
            </a:r>
          </a:p>
        </p:txBody>
      </p:sp>
      <p:sp>
        <p:nvSpPr>
          <p:cNvPr id="3" name="Rectangle 2">
            <a:extLst>
              <a:ext uri="{FF2B5EF4-FFF2-40B4-BE49-F238E27FC236}">
                <a16:creationId xmlns:a16="http://schemas.microsoft.com/office/drawing/2014/main" id="{610E3BB7-F9A6-D774-22E4-6786A0FE2A0A}"/>
              </a:ext>
            </a:extLst>
          </p:cNvPr>
          <p:cNvSpPr/>
          <p:nvPr/>
        </p:nvSpPr>
        <p:spPr>
          <a:xfrm>
            <a:off x="4130949" y="4504674"/>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Tree>
    <p:extLst>
      <p:ext uri="{BB962C8B-B14F-4D97-AF65-F5344CB8AC3E}">
        <p14:creationId xmlns:p14="http://schemas.microsoft.com/office/powerpoint/2010/main" val="1107348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4041994"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923330"/>
          </a:xfrm>
          <a:prstGeom prst="rect">
            <a:avLst/>
          </a:prstGeom>
          <a:noFill/>
        </p:spPr>
        <p:txBody>
          <a:bodyPr wrap="square" rtlCol="0">
            <a:spAutoFit/>
          </a:bodyPr>
          <a:lstStyle/>
          <a:p>
            <a:r>
              <a:rPr lang="en-IN" dirty="0"/>
              <a:t>move(2, “T1”, “T3”, “T2”)</a:t>
            </a:r>
          </a:p>
          <a:p>
            <a:r>
              <a:rPr lang="en-IN" dirty="0">
                <a:solidFill>
                  <a:srgbClr val="FF0000"/>
                </a:solidFill>
              </a:rPr>
              <a:t>    </a:t>
            </a:r>
            <a:r>
              <a:rPr lang="en-IN" dirty="0">
                <a:solidFill>
                  <a:srgbClr val="0070C0"/>
                </a:solidFill>
              </a:rPr>
              <a:t>move(1, “T1”, “T2”, “T3”)</a:t>
            </a:r>
          </a:p>
          <a:p>
            <a:r>
              <a:rPr lang="en-IN" dirty="0"/>
              <a:t>        </a:t>
            </a:r>
            <a:r>
              <a:rPr lang="en-IN" dirty="0">
                <a:solidFill>
                  <a:schemeClr val="accent1"/>
                </a:solidFill>
              </a:rPr>
              <a:t>moving from T1 to T2</a:t>
            </a:r>
          </a:p>
        </p:txBody>
      </p:sp>
      <p:sp>
        <p:nvSpPr>
          <p:cNvPr id="3" name="Rectangle 2">
            <a:extLst>
              <a:ext uri="{FF2B5EF4-FFF2-40B4-BE49-F238E27FC236}">
                <a16:creationId xmlns:a16="http://schemas.microsoft.com/office/drawing/2014/main" id="{610E3BB7-F9A6-D774-22E4-6786A0FE2A0A}"/>
              </a:ext>
            </a:extLst>
          </p:cNvPr>
          <p:cNvSpPr/>
          <p:nvPr/>
        </p:nvSpPr>
        <p:spPr>
          <a:xfrm>
            <a:off x="7139630" y="4848803"/>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8950318-71C6-00AD-F3BF-8FF79CB2B84C}"/>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Tree>
    <p:extLst>
      <p:ext uri="{BB962C8B-B14F-4D97-AF65-F5344CB8AC3E}">
        <p14:creationId xmlns:p14="http://schemas.microsoft.com/office/powerpoint/2010/main" val="2345208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4041994"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1200329"/>
          </a:xfrm>
          <a:prstGeom prst="rect">
            <a:avLst/>
          </a:prstGeom>
          <a:noFill/>
        </p:spPr>
        <p:txBody>
          <a:bodyPr wrap="square" rtlCol="0">
            <a:spAutoFit/>
          </a:bodyPr>
          <a:lstStyle/>
          <a:p>
            <a:r>
              <a:rPr lang="en-IN" dirty="0">
                <a:solidFill>
                  <a:srgbClr val="FF0000"/>
                </a:solidFill>
              </a:rPr>
              <a:t>move(2, “T1”, “T3”, “T2”)</a:t>
            </a:r>
          </a:p>
          <a:p>
            <a:r>
              <a:rPr lang="en-IN" dirty="0">
                <a:solidFill>
                  <a:srgbClr val="FF0000"/>
                </a:solidFill>
              </a:rPr>
              <a:t>    </a:t>
            </a:r>
            <a:r>
              <a:rPr lang="en-IN" dirty="0"/>
              <a:t>move(1, “T1”, “T2”, “T3”)</a:t>
            </a:r>
          </a:p>
          <a:p>
            <a:r>
              <a:rPr lang="en-IN" dirty="0"/>
              <a:t>        moving from T1 to T2</a:t>
            </a:r>
          </a:p>
          <a:p>
            <a:r>
              <a:rPr lang="en-IN" dirty="0">
                <a:solidFill>
                  <a:srgbClr val="FF0000"/>
                </a:solidFill>
              </a:rPr>
              <a:t>    moving from T1 to T3 </a:t>
            </a:r>
          </a:p>
        </p:txBody>
      </p:sp>
      <p:sp>
        <p:nvSpPr>
          <p:cNvPr id="3" name="Rectangle 2">
            <a:extLst>
              <a:ext uri="{FF2B5EF4-FFF2-40B4-BE49-F238E27FC236}">
                <a16:creationId xmlns:a16="http://schemas.microsoft.com/office/drawing/2014/main" id="{610E3BB7-F9A6-D774-22E4-6786A0FE2A0A}"/>
              </a:ext>
            </a:extLst>
          </p:cNvPr>
          <p:cNvSpPr/>
          <p:nvPr/>
        </p:nvSpPr>
        <p:spPr>
          <a:xfrm>
            <a:off x="7139630" y="4848803"/>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8950318-71C6-00AD-F3BF-8FF79CB2B84C}"/>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Tree>
    <p:extLst>
      <p:ext uri="{BB962C8B-B14F-4D97-AF65-F5344CB8AC3E}">
        <p14:creationId xmlns:p14="http://schemas.microsoft.com/office/powerpoint/2010/main" val="2219782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10203456" y="4810982"/>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4" name="TextBox 3">
            <a:extLst>
              <a:ext uri="{FF2B5EF4-FFF2-40B4-BE49-F238E27FC236}">
                <a16:creationId xmlns:a16="http://schemas.microsoft.com/office/drawing/2014/main" id="{55D74152-A595-FB4D-57FC-FD8FF94684BB}"/>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1200329"/>
          </a:xfrm>
          <a:prstGeom prst="rect">
            <a:avLst/>
          </a:prstGeom>
          <a:noFill/>
        </p:spPr>
        <p:txBody>
          <a:bodyPr wrap="square" rtlCol="0">
            <a:spAutoFit/>
          </a:bodyPr>
          <a:lstStyle/>
          <a:p>
            <a:r>
              <a:rPr lang="en-IN" dirty="0">
                <a:solidFill>
                  <a:srgbClr val="0070C0"/>
                </a:solidFill>
              </a:rPr>
              <a:t>move(2, “T1”, “T3”, “T2”)</a:t>
            </a:r>
          </a:p>
          <a:p>
            <a:r>
              <a:rPr lang="en-IN" dirty="0">
                <a:solidFill>
                  <a:srgbClr val="FF0000"/>
                </a:solidFill>
              </a:rPr>
              <a:t>    </a:t>
            </a:r>
            <a:r>
              <a:rPr lang="en-IN" dirty="0"/>
              <a:t>move(1, “T1”, “T2”, “T3”)</a:t>
            </a:r>
          </a:p>
          <a:p>
            <a:r>
              <a:rPr lang="en-IN" dirty="0"/>
              <a:t>        moving from T1 to T2</a:t>
            </a:r>
          </a:p>
          <a:p>
            <a:r>
              <a:rPr lang="en-IN" dirty="0">
                <a:solidFill>
                  <a:srgbClr val="0070C0"/>
                </a:solidFill>
              </a:rPr>
              <a:t>    moving from T1 to T3 </a:t>
            </a:r>
          </a:p>
        </p:txBody>
      </p:sp>
      <p:sp>
        <p:nvSpPr>
          <p:cNvPr id="3" name="Rectangle 2">
            <a:extLst>
              <a:ext uri="{FF2B5EF4-FFF2-40B4-BE49-F238E27FC236}">
                <a16:creationId xmlns:a16="http://schemas.microsoft.com/office/drawing/2014/main" id="{610E3BB7-F9A6-D774-22E4-6786A0FE2A0A}"/>
              </a:ext>
            </a:extLst>
          </p:cNvPr>
          <p:cNvSpPr/>
          <p:nvPr/>
        </p:nvSpPr>
        <p:spPr>
          <a:xfrm>
            <a:off x="7139630" y="4848803"/>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59143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10203456" y="4810982"/>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4" name="TextBox 3">
            <a:extLst>
              <a:ext uri="{FF2B5EF4-FFF2-40B4-BE49-F238E27FC236}">
                <a16:creationId xmlns:a16="http://schemas.microsoft.com/office/drawing/2014/main" id="{55D74152-A595-FB4D-57FC-FD8FF94684BB}"/>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1754326"/>
          </a:xfrm>
          <a:prstGeom prst="rect">
            <a:avLst/>
          </a:prstGeom>
          <a:noFill/>
        </p:spPr>
        <p:txBody>
          <a:bodyPr wrap="square" rtlCol="0">
            <a:spAutoFit/>
          </a:bodyPr>
          <a:lstStyle/>
          <a:p>
            <a:r>
              <a:rPr lang="en-IN" dirty="0"/>
              <a:t>move(2, “T1”, “T3”, “T2”)</a:t>
            </a:r>
            <a:endParaRPr lang="en-IN" dirty="0">
              <a:solidFill>
                <a:srgbClr val="FF0000"/>
              </a:solidFill>
            </a:endParaRPr>
          </a:p>
          <a:p>
            <a:r>
              <a:rPr lang="en-IN" dirty="0">
                <a:solidFill>
                  <a:srgbClr val="FF0000"/>
                </a:solidFill>
              </a:rPr>
              <a:t>    </a:t>
            </a:r>
            <a:r>
              <a:rPr lang="en-IN" dirty="0"/>
              <a:t>move(1, “T1”, “T2”, “T3”)</a:t>
            </a:r>
          </a:p>
          <a:p>
            <a:r>
              <a:rPr lang="en-IN" dirty="0"/>
              <a:t>        moving from T1 to T2</a:t>
            </a:r>
          </a:p>
          <a:p>
            <a:r>
              <a:rPr lang="en-IN" dirty="0">
                <a:solidFill>
                  <a:srgbClr val="002060"/>
                </a:solidFill>
              </a:rPr>
              <a:t>    moving from T1 to T3 </a:t>
            </a:r>
          </a:p>
          <a:p>
            <a:r>
              <a:rPr lang="en-IN" dirty="0">
                <a:solidFill>
                  <a:srgbClr val="FF0000"/>
                </a:solidFill>
              </a:rPr>
              <a:t>    move(1, “T2”, “T3”, “T1”)</a:t>
            </a:r>
          </a:p>
          <a:p>
            <a:r>
              <a:rPr lang="en-IN" dirty="0">
                <a:solidFill>
                  <a:srgbClr val="FF0000"/>
                </a:solidFill>
              </a:rPr>
              <a:t>        moving from T2 to T3</a:t>
            </a:r>
          </a:p>
        </p:txBody>
      </p:sp>
      <p:sp>
        <p:nvSpPr>
          <p:cNvPr id="3" name="Rectangle 2">
            <a:extLst>
              <a:ext uri="{FF2B5EF4-FFF2-40B4-BE49-F238E27FC236}">
                <a16:creationId xmlns:a16="http://schemas.microsoft.com/office/drawing/2014/main" id="{610E3BB7-F9A6-D774-22E4-6786A0FE2A0A}"/>
              </a:ext>
            </a:extLst>
          </p:cNvPr>
          <p:cNvSpPr/>
          <p:nvPr/>
        </p:nvSpPr>
        <p:spPr>
          <a:xfrm>
            <a:off x="7139630" y="4848803"/>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37453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10203456" y="4810982"/>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4" name="TextBox 3">
            <a:extLst>
              <a:ext uri="{FF2B5EF4-FFF2-40B4-BE49-F238E27FC236}">
                <a16:creationId xmlns:a16="http://schemas.microsoft.com/office/drawing/2014/main" id="{55D74152-A595-FB4D-57FC-FD8FF94684BB}"/>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1754326"/>
          </a:xfrm>
          <a:prstGeom prst="rect">
            <a:avLst/>
          </a:prstGeom>
          <a:noFill/>
        </p:spPr>
        <p:txBody>
          <a:bodyPr wrap="square" rtlCol="0">
            <a:spAutoFit/>
          </a:bodyPr>
          <a:lstStyle/>
          <a:p>
            <a:r>
              <a:rPr lang="en-IN" dirty="0"/>
              <a:t>move(2, “T1”, “T3”, “T2”)</a:t>
            </a:r>
            <a:endParaRPr lang="en-IN" dirty="0">
              <a:solidFill>
                <a:srgbClr val="FF0000"/>
              </a:solidFill>
            </a:endParaRPr>
          </a:p>
          <a:p>
            <a:r>
              <a:rPr lang="en-IN" dirty="0">
                <a:solidFill>
                  <a:srgbClr val="FF0000"/>
                </a:solidFill>
              </a:rPr>
              <a:t>    </a:t>
            </a:r>
            <a:r>
              <a:rPr lang="en-IN" dirty="0"/>
              <a:t>move(1, “T1”, “T2”, “T3”)</a:t>
            </a:r>
          </a:p>
          <a:p>
            <a:r>
              <a:rPr lang="en-IN" dirty="0"/>
              <a:t>        moving from T1 to T2</a:t>
            </a:r>
          </a:p>
          <a:p>
            <a:r>
              <a:rPr lang="en-IN" dirty="0"/>
              <a:t>    moving from T1 to T3 </a:t>
            </a:r>
          </a:p>
          <a:p>
            <a:r>
              <a:rPr lang="en-IN" dirty="0">
                <a:solidFill>
                  <a:srgbClr val="0070C0"/>
                </a:solidFill>
              </a:rPr>
              <a:t>    move(1, “T2”, “T3”, “T1”)</a:t>
            </a:r>
          </a:p>
          <a:p>
            <a:r>
              <a:rPr lang="en-IN" dirty="0">
                <a:solidFill>
                  <a:srgbClr val="FF0000"/>
                </a:solidFill>
              </a:rPr>
              <a:t>        </a:t>
            </a:r>
            <a:r>
              <a:rPr lang="en-IN" dirty="0">
                <a:solidFill>
                  <a:schemeClr val="accent1"/>
                </a:solidFill>
              </a:rPr>
              <a:t>moving from T2 to T3</a:t>
            </a:r>
          </a:p>
        </p:txBody>
      </p:sp>
      <p:sp>
        <p:nvSpPr>
          <p:cNvPr id="3" name="Rectangle 2">
            <a:extLst>
              <a:ext uri="{FF2B5EF4-FFF2-40B4-BE49-F238E27FC236}">
                <a16:creationId xmlns:a16="http://schemas.microsoft.com/office/drawing/2014/main" id="{610E3BB7-F9A6-D774-22E4-6786A0FE2A0A}"/>
              </a:ext>
            </a:extLst>
          </p:cNvPr>
          <p:cNvSpPr/>
          <p:nvPr/>
        </p:nvSpPr>
        <p:spPr>
          <a:xfrm>
            <a:off x="10335124" y="4426016"/>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5936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B31B-D60E-F264-22DB-2C59745095B1}"/>
              </a:ext>
            </a:extLst>
          </p:cNvPr>
          <p:cNvSpPr>
            <a:spLocks noGrp="1"/>
          </p:cNvSpPr>
          <p:nvPr>
            <p:ph type="title"/>
          </p:nvPr>
        </p:nvSpPr>
        <p:spPr/>
        <p:txBody>
          <a:bodyPr/>
          <a:lstStyle/>
          <a:p>
            <a:r>
              <a:rPr lang="en-IN" dirty="0"/>
              <a:t>Comparing two strings</a:t>
            </a:r>
          </a:p>
        </p:txBody>
      </p:sp>
      <p:graphicFrame>
        <p:nvGraphicFramePr>
          <p:cNvPr id="4" name="Table 4">
            <a:extLst>
              <a:ext uri="{FF2B5EF4-FFF2-40B4-BE49-F238E27FC236}">
                <a16:creationId xmlns:a16="http://schemas.microsoft.com/office/drawing/2014/main" id="{DB27D386-D7B1-C02A-F145-6A0D41C86731}"/>
              </a:ext>
            </a:extLst>
          </p:cNvPr>
          <p:cNvGraphicFramePr>
            <a:graphicFrameLocks noGrp="1"/>
          </p:cNvGraphicFramePr>
          <p:nvPr>
            <p:extLst>
              <p:ext uri="{D42A27DB-BD31-4B8C-83A1-F6EECF244321}">
                <p14:modId xmlns:p14="http://schemas.microsoft.com/office/powerpoint/2010/main" val="1971608840"/>
              </p:ext>
            </p:extLst>
          </p:nvPr>
        </p:nvGraphicFramePr>
        <p:xfrm>
          <a:off x="2032000" y="2155177"/>
          <a:ext cx="6128775" cy="370840"/>
        </p:xfrm>
        <a:graphic>
          <a:graphicData uri="http://schemas.openxmlformats.org/drawingml/2006/table">
            <a:tbl>
              <a:tblPr bandRow="1">
                <a:tableStyleId>{5C22544A-7EE6-4342-B048-85BDC9FD1C3A}</a:tableStyleId>
              </a:tblPr>
              <a:tblGrid>
                <a:gridCol w="1225755">
                  <a:extLst>
                    <a:ext uri="{9D8B030D-6E8A-4147-A177-3AD203B41FA5}">
                      <a16:colId xmlns:a16="http://schemas.microsoft.com/office/drawing/2014/main" val="3924181131"/>
                    </a:ext>
                  </a:extLst>
                </a:gridCol>
                <a:gridCol w="1225755">
                  <a:extLst>
                    <a:ext uri="{9D8B030D-6E8A-4147-A177-3AD203B41FA5}">
                      <a16:colId xmlns:a16="http://schemas.microsoft.com/office/drawing/2014/main" val="3107160265"/>
                    </a:ext>
                  </a:extLst>
                </a:gridCol>
                <a:gridCol w="1225755">
                  <a:extLst>
                    <a:ext uri="{9D8B030D-6E8A-4147-A177-3AD203B41FA5}">
                      <a16:colId xmlns:a16="http://schemas.microsoft.com/office/drawing/2014/main" val="1031860488"/>
                    </a:ext>
                  </a:extLst>
                </a:gridCol>
                <a:gridCol w="1225755">
                  <a:extLst>
                    <a:ext uri="{9D8B030D-6E8A-4147-A177-3AD203B41FA5}">
                      <a16:colId xmlns:a16="http://schemas.microsoft.com/office/drawing/2014/main" val="1501195206"/>
                    </a:ext>
                  </a:extLst>
                </a:gridCol>
                <a:gridCol w="1225755">
                  <a:extLst>
                    <a:ext uri="{9D8B030D-6E8A-4147-A177-3AD203B41FA5}">
                      <a16:colId xmlns:a16="http://schemas.microsoft.com/office/drawing/2014/main" val="3912999172"/>
                    </a:ext>
                  </a:extLst>
                </a:gridCol>
              </a:tblGrid>
              <a:tr h="370840">
                <a:tc>
                  <a:txBody>
                    <a:bodyPr/>
                    <a:lstStyle/>
                    <a:p>
                      <a:r>
                        <a:rPr lang="en-IN"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3569014"/>
                  </a:ext>
                </a:extLst>
              </a:tr>
            </a:tbl>
          </a:graphicData>
        </a:graphic>
      </p:graphicFrame>
      <p:graphicFrame>
        <p:nvGraphicFramePr>
          <p:cNvPr id="5" name="Table 4">
            <a:extLst>
              <a:ext uri="{FF2B5EF4-FFF2-40B4-BE49-F238E27FC236}">
                <a16:creationId xmlns:a16="http://schemas.microsoft.com/office/drawing/2014/main" id="{10A2B364-B85C-2236-04A1-2186660126BA}"/>
              </a:ext>
            </a:extLst>
          </p:cNvPr>
          <p:cNvGraphicFramePr>
            <a:graphicFrameLocks noGrp="1"/>
          </p:cNvGraphicFramePr>
          <p:nvPr>
            <p:extLst>
              <p:ext uri="{D42A27DB-BD31-4B8C-83A1-F6EECF244321}">
                <p14:modId xmlns:p14="http://schemas.microsoft.com/office/powerpoint/2010/main" val="755926930"/>
              </p:ext>
            </p:extLst>
          </p:nvPr>
        </p:nvGraphicFramePr>
        <p:xfrm>
          <a:off x="2046748" y="3221979"/>
          <a:ext cx="6128775" cy="370840"/>
        </p:xfrm>
        <a:graphic>
          <a:graphicData uri="http://schemas.openxmlformats.org/drawingml/2006/table">
            <a:tbl>
              <a:tblPr bandRow="1">
                <a:tableStyleId>{5C22544A-7EE6-4342-B048-85BDC9FD1C3A}</a:tableStyleId>
              </a:tblPr>
              <a:tblGrid>
                <a:gridCol w="1225755">
                  <a:extLst>
                    <a:ext uri="{9D8B030D-6E8A-4147-A177-3AD203B41FA5}">
                      <a16:colId xmlns:a16="http://schemas.microsoft.com/office/drawing/2014/main" val="3924181131"/>
                    </a:ext>
                  </a:extLst>
                </a:gridCol>
                <a:gridCol w="1225755">
                  <a:extLst>
                    <a:ext uri="{9D8B030D-6E8A-4147-A177-3AD203B41FA5}">
                      <a16:colId xmlns:a16="http://schemas.microsoft.com/office/drawing/2014/main" val="3107160265"/>
                    </a:ext>
                  </a:extLst>
                </a:gridCol>
                <a:gridCol w="1225755">
                  <a:extLst>
                    <a:ext uri="{9D8B030D-6E8A-4147-A177-3AD203B41FA5}">
                      <a16:colId xmlns:a16="http://schemas.microsoft.com/office/drawing/2014/main" val="1031860488"/>
                    </a:ext>
                  </a:extLst>
                </a:gridCol>
                <a:gridCol w="1225755">
                  <a:extLst>
                    <a:ext uri="{9D8B030D-6E8A-4147-A177-3AD203B41FA5}">
                      <a16:colId xmlns:a16="http://schemas.microsoft.com/office/drawing/2014/main" val="1501195206"/>
                    </a:ext>
                  </a:extLst>
                </a:gridCol>
                <a:gridCol w="1225755">
                  <a:extLst>
                    <a:ext uri="{9D8B030D-6E8A-4147-A177-3AD203B41FA5}">
                      <a16:colId xmlns:a16="http://schemas.microsoft.com/office/drawing/2014/main" val="3912999172"/>
                    </a:ext>
                  </a:extLst>
                </a:gridCol>
              </a:tblGrid>
              <a:tr h="370840">
                <a:tc>
                  <a:txBody>
                    <a:bodyPr/>
                    <a:lstStyle/>
                    <a:p>
                      <a:r>
                        <a:rPr lang="en-IN"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3569014"/>
                  </a:ext>
                </a:extLst>
              </a:tr>
            </a:tbl>
          </a:graphicData>
        </a:graphic>
      </p:graphicFrame>
      <p:sp>
        <p:nvSpPr>
          <p:cNvPr id="6" name="TextBox 5">
            <a:extLst>
              <a:ext uri="{FF2B5EF4-FFF2-40B4-BE49-F238E27FC236}">
                <a16:creationId xmlns:a16="http://schemas.microsoft.com/office/drawing/2014/main" id="{23758658-DBC9-CE6B-D66C-346B3CB8E1DE}"/>
              </a:ext>
            </a:extLst>
          </p:cNvPr>
          <p:cNvSpPr txBox="1"/>
          <p:nvPr/>
        </p:nvSpPr>
        <p:spPr>
          <a:xfrm>
            <a:off x="3215148" y="5093110"/>
            <a:ext cx="3342968" cy="923330"/>
          </a:xfrm>
          <a:prstGeom prst="rect">
            <a:avLst/>
          </a:prstGeom>
          <a:noFill/>
        </p:spPr>
        <p:txBody>
          <a:bodyPr wrap="square" rtlCol="0">
            <a:spAutoFit/>
          </a:bodyPr>
          <a:lstStyle/>
          <a:p>
            <a:r>
              <a:rPr lang="en-IN" dirty="0"/>
              <a:t>Ignore the case</a:t>
            </a:r>
          </a:p>
          <a:p>
            <a:r>
              <a:rPr lang="en-IN" dirty="0"/>
              <a:t>ASCII of A-Z = 65-90</a:t>
            </a:r>
          </a:p>
          <a:p>
            <a:r>
              <a:rPr lang="en-IN" dirty="0"/>
              <a:t>ASCII of a-z = 97-122</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0F81831-C2BA-642F-DAAC-270B0CA7D479}"/>
                  </a:ext>
                </a:extLst>
              </p14:cNvPr>
              <p14:cNvContentPartPr/>
              <p14:nvPr/>
            </p14:nvContentPartPr>
            <p14:xfrm>
              <a:off x="4642200" y="1954800"/>
              <a:ext cx="1455840" cy="1965960"/>
            </p14:xfrm>
          </p:contentPart>
        </mc:Choice>
        <mc:Fallback xmlns="">
          <p:pic>
            <p:nvPicPr>
              <p:cNvPr id="3" name="Ink 2">
                <a:extLst>
                  <a:ext uri="{FF2B5EF4-FFF2-40B4-BE49-F238E27FC236}">
                    <a16:creationId xmlns:a16="http://schemas.microsoft.com/office/drawing/2014/main" id="{C0F81831-C2BA-642F-DAAC-270B0CA7D479}"/>
                  </a:ext>
                </a:extLst>
              </p:cNvPr>
              <p:cNvPicPr/>
              <p:nvPr/>
            </p:nvPicPr>
            <p:blipFill>
              <a:blip r:embed="rId3"/>
              <a:stretch>
                <a:fillRect/>
              </a:stretch>
            </p:blipFill>
            <p:spPr>
              <a:xfrm>
                <a:off x="4632840" y="1945440"/>
                <a:ext cx="1474560" cy="1984680"/>
              </a:xfrm>
              <a:prstGeom prst="rect">
                <a:avLst/>
              </a:prstGeom>
            </p:spPr>
          </p:pic>
        </mc:Fallback>
      </mc:AlternateContent>
    </p:spTree>
    <p:extLst>
      <p:ext uri="{BB962C8B-B14F-4D97-AF65-F5344CB8AC3E}">
        <p14:creationId xmlns:p14="http://schemas.microsoft.com/office/powerpoint/2010/main" val="785690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102D-7766-A7F9-EDCE-B7AEFDB5D73A}"/>
              </a:ext>
            </a:extLst>
          </p:cNvPr>
          <p:cNvSpPr>
            <a:spLocks noGrp="1"/>
          </p:cNvSpPr>
          <p:nvPr>
            <p:ph type="title"/>
          </p:nvPr>
        </p:nvSpPr>
        <p:spPr/>
        <p:txBody>
          <a:bodyPr/>
          <a:lstStyle/>
          <a:p>
            <a:r>
              <a:rPr lang="en-IN" dirty="0"/>
              <a:t>n = 3</a:t>
            </a:r>
          </a:p>
        </p:txBody>
      </p:sp>
    </p:spTree>
    <p:extLst>
      <p:ext uri="{BB962C8B-B14F-4D97-AF65-F5344CB8AC3E}">
        <p14:creationId xmlns:p14="http://schemas.microsoft.com/office/powerpoint/2010/main" val="2916600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369332"/>
          </a:xfrm>
          <a:prstGeom prst="rect">
            <a:avLst/>
          </a:prstGeom>
          <a:noFill/>
        </p:spPr>
        <p:txBody>
          <a:bodyPr wrap="square" rtlCol="0">
            <a:spAutoFit/>
          </a:bodyPr>
          <a:lstStyle/>
          <a:p>
            <a:r>
              <a:rPr lang="en-IN" dirty="0"/>
              <a:t>move(3, “T1”, “T3”, “T2”)</a:t>
            </a:r>
            <a:endParaRPr lang="en-IN" dirty="0">
              <a:solidFill>
                <a:srgbClr val="FF0000"/>
              </a:solidFill>
            </a:endParaRPr>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AFEC0E5-485E-3AFD-8BD9-F0DA838ADD0E}"/>
                  </a:ext>
                </a:extLst>
              </p14:cNvPr>
              <p14:cNvContentPartPr/>
              <p14:nvPr/>
            </p14:nvContentPartPr>
            <p14:xfrm>
              <a:off x="727200" y="446760"/>
              <a:ext cx="10913400" cy="6146640"/>
            </p14:xfrm>
          </p:contentPart>
        </mc:Choice>
        <mc:Fallback xmlns="">
          <p:pic>
            <p:nvPicPr>
              <p:cNvPr id="3" name="Ink 2">
                <a:extLst>
                  <a:ext uri="{FF2B5EF4-FFF2-40B4-BE49-F238E27FC236}">
                    <a16:creationId xmlns:a16="http://schemas.microsoft.com/office/drawing/2014/main" id="{0AFEC0E5-485E-3AFD-8BD9-F0DA838ADD0E}"/>
                  </a:ext>
                </a:extLst>
              </p:cNvPr>
              <p:cNvPicPr/>
              <p:nvPr/>
            </p:nvPicPr>
            <p:blipFill>
              <a:blip r:embed="rId3"/>
              <a:stretch>
                <a:fillRect/>
              </a:stretch>
            </p:blipFill>
            <p:spPr>
              <a:xfrm>
                <a:off x="717840" y="437400"/>
                <a:ext cx="10932120" cy="6165360"/>
              </a:xfrm>
              <a:prstGeom prst="rect">
                <a:avLst/>
              </a:prstGeom>
            </p:spPr>
          </p:pic>
        </mc:Fallback>
      </mc:AlternateContent>
    </p:spTree>
    <p:extLst>
      <p:ext uri="{BB962C8B-B14F-4D97-AF65-F5344CB8AC3E}">
        <p14:creationId xmlns:p14="http://schemas.microsoft.com/office/powerpoint/2010/main" val="4109783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4041994"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1200329"/>
          </a:xfrm>
          <a:prstGeom prst="rect">
            <a:avLst/>
          </a:prstGeom>
          <a:noFill/>
        </p:spPr>
        <p:txBody>
          <a:bodyPr wrap="square" rtlCol="0">
            <a:spAutoFit/>
          </a:bodyPr>
          <a:lstStyle/>
          <a:p>
            <a:r>
              <a:rPr lang="en-IN" dirty="0"/>
              <a:t>move(3, “T1”, “T3”, “T2”)</a:t>
            </a:r>
            <a:endParaRPr lang="en-IN" dirty="0">
              <a:solidFill>
                <a:srgbClr val="FF0000"/>
              </a:solidFill>
            </a:endParaRPr>
          </a:p>
          <a:p>
            <a:r>
              <a:rPr lang="en-IN" dirty="0"/>
              <a:t>    move(2, “T1”, “T2”, “T3”)</a:t>
            </a:r>
          </a:p>
          <a:p>
            <a:r>
              <a:rPr lang="en-IN" dirty="0">
                <a:solidFill>
                  <a:srgbClr val="FF0000"/>
                </a:solidFill>
              </a:rPr>
              <a:t>        move(1, “T1”, “T3”, “T2”)</a:t>
            </a:r>
          </a:p>
          <a:p>
            <a:r>
              <a:rPr lang="en-IN" dirty="0">
                <a:solidFill>
                  <a:srgbClr val="FF0000"/>
                </a:solidFill>
              </a:rPr>
              <a:t>             moving from T1 to T3</a:t>
            </a:r>
          </a:p>
        </p:txBody>
      </p:sp>
      <p:sp>
        <p:nvSpPr>
          <p:cNvPr id="3" name="Rectangle 2">
            <a:extLst>
              <a:ext uri="{FF2B5EF4-FFF2-40B4-BE49-F238E27FC236}">
                <a16:creationId xmlns:a16="http://schemas.microsoft.com/office/drawing/2014/main" id="{610E3BB7-F9A6-D774-22E4-6786A0FE2A0A}"/>
              </a:ext>
            </a:extLst>
          </p:cNvPr>
          <p:cNvSpPr/>
          <p:nvPr/>
        </p:nvSpPr>
        <p:spPr>
          <a:xfrm>
            <a:off x="4130949" y="4504674"/>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1FE31CC3-5A96-E0A8-9D7A-8AC9EAC96570}"/>
              </a:ext>
            </a:extLst>
          </p:cNvPr>
          <p:cNvSpPr/>
          <p:nvPr/>
        </p:nvSpPr>
        <p:spPr>
          <a:xfrm>
            <a:off x="4263590" y="4138447"/>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4966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4041994"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1200329"/>
          </a:xfrm>
          <a:prstGeom prst="rect">
            <a:avLst/>
          </a:prstGeom>
          <a:noFill/>
        </p:spPr>
        <p:txBody>
          <a:bodyPr wrap="square" rtlCol="0">
            <a:spAutoFit/>
          </a:bodyPr>
          <a:lstStyle/>
          <a:p>
            <a:r>
              <a:rPr lang="en-IN" dirty="0"/>
              <a:t>move(3, “T1”, “T3”, “T2”)</a:t>
            </a:r>
            <a:endParaRPr lang="en-IN" dirty="0">
              <a:solidFill>
                <a:srgbClr val="FF0000"/>
              </a:solidFill>
            </a:endParaRPr>
          </a:p>
          <a:p>
            <a:r>
              <a:rPr lang="en-IN" dirty="0"/>
              <a:t>    move(2, “T1”, “T2”, “T3”)</a:t>
            </a:r>
          </a:p>
          <a:p>
            <a:r>
              <a:rPr lang="en-IN" dirty="0">
                <a:solidFill>
                  <a:srgbClr val="0070C0"/>
                </a:solidFill>
              </a:rPr>
              <a:t>        move(1, “T1”, “T3”, “T2”)</a:t>
            </a:r>
          </a:p>
          <a:p>
            <a:r>
              <a:rPr lang="en-IN" dirty="0">
                <a:solidFill>
                  <a:srgbClr val="0070C0"/>
                </a:solidFill>
              </a:rPr>
              <a:t>             moving from T1 to T3</a:t>
            </a:r>
          </a:p>
        </p:txBody>
      </p:sp>
      <p:sp>
        <p:nvSpPr>
          <p:cNvPr id="3" name="Rectangle 2">
            <a:extLst>
              <a:ext uri="{FF2B5EF4-FFF2-40B4-BE49-F238E27FC236}">
                <a16:creationId xmlns:a16="http://schemas.microsoft.com/office/drawing/2014/main" id="{610E3BB7-F9A6-D774-22E4-6786A0FE2A0A}"/>
              </a:ext>
            </a:extLst>
          </p:cNvPr>
          <p:cNvSpPr/>
          <p:nvPr/>
        </p:nvSpPr>
        <p:spPr>
          <a:xfrm>
            <a:off x="4130949" y="4504674"/>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1FE31CC3-5A96-E0A8-9D7A-8AC9EAC96570}"/>
              </a:ext>
            </a:extLst>
          </p:cNvPr>
          <p:cNvSpPr/>
          <p:nvPr/>
        </p:nvSpPr>
        <p:spPr>
          <a:xfrm>
            <a:off x="10467766" y="4826706"/>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4360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4041994"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1477328"/>
          </a:xfrm>
          <a:prstGeom prst="rect">
            <a:avLst/>
          </a:prstGeom>
          <a:noFill/>
        </p:spPr>
        <p:txBody>
          <a:bodyPr wrap="square" rtlCol="0">
            <a:spAutoFit/>
          </a:bodyPr>
          <a:lstStyle/>
          <a:p>
            <a:r>
              <a:rPr lang="en-IN" dirty="0"/>
              <a:t>move(3, “T1”, “T3”, “T2”)</a:t>
            </a:r>
            <a:endParaRPr lang="en-IN" dirty="0">
              <a:solidFill>
                <a:srgbClr val="FF0000"/>
              </a:solidFill>
            </a:endParaRPr>
          </a:p>
          <a:p>
            <a:r>
              <a:rPr lang="en-IN" dirty="0"/>
              <a:t>    </a:t>
            </a:r>
            <a:r>
              <a:rPr lang="en-IN" dirty="0">
                <a:solidFill>
                  <a:srgbClr val="FF0000"/>
                </a:solidFill>
              </a:rPr>
              <a:t>move(2, “T1”, “T2”, “T3”)</a:t>
            </a:r>
          </a:p>
          <a:p>
            <a:r>
              <a:rPr lang="en-IN" dirty="0"/>
              <a:t>        move(1, “T1”, “T3”, “T2”)</a:t>
            </a:r>
          </a:p>
          <a:p>
            <a:r>
              <a:rPr lang="en-IN" dirty="0"/>
              <a:t>             moving from T1 to T3</a:t>
            </a:r>
          </a:p>
          <a:p>
            <a:r>
              <a:rPr lang="en-IN" dirty="0">
                <a:solidFill>
                  <a:srgbClr val="FF0000"/>
                </a:solidFill>
              </a:rPr>
              <a:t>        moving from T1 to T2</a:t>
            </a:r>
          </a:p>
        </p:txBody>
      </p:sp>
      <p:sp>
        <p:nvSpPr>
          <p:cNvPr id="3" name="Rectangle 2">
            <a:extLst>
              <a:ext uri="{FF2B5EF4-FFF2-40B4-BE49-F238E27FC236}">
                <a16:creationId xmlns:a16="http://schemas.microsoft.com/office/drawing/2014/main" id="{610E3BB7-F9A6-D774-22E4-6786A0FE2A0A}"/>
              </a:ext>
            </a:extLst>
          </p:cNvPr>
          <p:cNvSpPr/>
          <p:nvPr/>
        </p:nvSpPr>
        <p:spPr>
          <a:xfrm>
            <a:off x="4130949" y="4504674"/>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1FE31CC3-5A96-E0A8-9D7A-8AC9EAC96570}"/>
              </a:ext>
            </a:extLst>
          </p:cNvPr>
          <p:cNvSpPr/>
          <p:nvPr/>
        </p:nvSpPr>
        <p:spPr>
          <a:xfrm>
            <a:off x="10467766" y="4826706"/>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3291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4041994"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1477328"/>
          </a:xfrm>
          <a:prstGeom prst="rect">
            <a:avLst/>
          </a:prstGeom>
          <a:noFill/>
        </p:spPr>
        <p:txBody>
          <a:bodyPr wrap="square" rtlCol="0">
            <a:spAutoFit/>
          </a:bodyPr>
          <a:lstStyle/>
          <a:p>
            <a:r>
              <a:rPr lang="en-IN" dirty="0"/>
              <a:t>move(3, “T1”, “T3”, “T2”)</a:t>
            </a:r>
            <a:endParaRPr lang="en-IN" dirty="0">
              <a:solidFill>
                <a:srgbClr val="FF0000"/>
              </a:solidFill>
            </a:endParaRPr>
          </a:p>
          <a:p>
            <a:r>
              <a:rPr lang="en-IN" dirty="0">
                <a:solidFill>
                  <a:srgbClr val="0070C0"/>
                </a:solidFill>
              </a:rPr>
              <a:t>    move(2, “T1”, “T2”, “T3”)</a:t>
            </a:r>
          </a:p>
          <a:p>
            <a:r>
              <a:rPr lang="en-IN" dirty="0"/>
              <a:t>        move(1, “T1”, “T3”, “T2”)</a:t>
            </a:r>
          </a:p>
          <a:p>
            <a:r>
              <a:rPr lang="en-IN" dirty="0"/>
              <a:t>             moving from T1 to T3</a:t>
            </a:r>
          </a:p>
          <a:p>
            <a:r>
              <a:rPr lang="en-IN" dirty="0">
                <a:solidFill>
                  <a:srgbClr val="0070C0"/>
                </a:solidFill>
              </a:rPr>
              <a:t>        moving from T1 to T2</a:t>
            </a:r>
          </a:p>
        </p:txBody>
      </p:sp>
      <p:sp>
        <p:nvSpPr>
          <p:cNvPr id="3" name="Rectangle 2">
            <a:extLst>
              <a:ext uri="{FF2B5EF4-FFF2-40B4-BE49-F238E27FC236}">
                <a16:creationId xmlns:a16="http://schemas.microsoft.com/office/drawing/2014/main" id="{610E3BB7-F9A6-D774-22E4-6786A0FE2A0A}"/>
              </a:ext>
            </a:extLst>
          </p:cNvPr>
          <p:cNvSpPr/>
          <p:nvPr/>
        </p:nvSpPr>
        <p:spPr>
          <a:xfrm>
            <a:off x="7159293" y="483897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1FE31CC3-5A96-E0A8-9D7A-8AC9EAC96570}"/>
              </a:ext>
            </a:extLst>
          </p:cNvPr>
          <p:cNvSpPr/>
          <p:nvPr/>
        </p:nvSpPr>
        <p:spPr>
          <a:xfrm>
            <a:off x="10467766" y="4826706"/>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2695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4041994"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2031325"/>
          </a:xfrm>
          <a:prstGeom prst="rect">
            <a:avLst/>
          </a:prstGeom>
          <a:noFill/>
        </p:spPr>
        <p:txBody>
          <a:bodyPr wrap="square" rtlCol="0">
            <a:spAutoFit/>
          </a:bodyPr>
          <a:lstStyle/>
          <a:p>
            <a:r>
              <a:rPr lang="en-IN" dirty="0"/>
              <a:t>move(3, “T1”, “T3”, “T2”)</a:t>
            </a:r>
            <a:endParaRPr lang="en-IN" dirty="0">
              <a:solidFill>
                <a:srgbClr val="FF0000"/>
              </a:solidFill>
            </a:endParaRPr>
          </a:p>
          <a:p>
            <a:r>
              <a:rPr lang="en-IN" dirty="0">
                <a:solidFill>
                  <a:srgbClr val="0070C0"/>
                </a:solidFill>
              </a:rPr>
              <a:t>    </a:t>
            </a:r>
            <a:r>
              <a:rPr lang="en-IN" dirty="0"/>
              <a:t>move(2, “T1”, “T2”, “T3”)</a:t>
            </a:r>
          </a:p>
          <a:p>
            <a:r>
              <a:rPr lang="en-IN" dirty="0"/>
              <a:t>        move(1, “T1”, “T3”, “T2”)</a:t>
            </a:r>
          </a:p>
          <a:p>
            <a:r>
              <a:rPr lang="en-IN" dirty="0"/>
              <a:t>             moving from T1 to T3</a:t>
            </a:r>
          </a:p>
          <a:p>
            <a:r>
              <a:rPr lang="en-IN" dirty="0">
                <a:solidFill>
                  <a:srgbClr val="0070C0"/>
                </a:solidFill>
              </a:rPr>
              <a:t>        </a:t>
            </a:r>
            <a:r>
              <a:rPr lang="en-IN" dirty="0"/>
              <a:t>moving from T1 to T2</a:t>
            </a:r>
          </a:p>
          <a:p>
            <a:r>
              <a:rPr lang="en-IN" dirty="0">
                <a:solidFill>
                  <a:srgbClr val="FF0000"/>
                </a:solidFill>
              </a:rPr>
              <a:t>        move(1, “T3”, “T2”, “T1”)</a:t>
            </a:r>
          </a:p>
          <a:p>
            <a:r>
              <a:rPr lang="en-IN" dirty="0">
                <a:solidFill>
                  <a:srgbClr val="FF0000"/>
                </a:solidFill>
              </a:rPr>
              <a:t>             moving from T3 to T2</a:t>
            </a:r>
          </a:p>
        </p:txBody>
      </p:sp>
      <p:sp>
        <p:nvSpPr>
          <p:cNvPr id="3" name="Rectangle 2">
            <a:extLst>
              <a:ext uri="{FF2B5EF4-FFF2-40B4-BE49-F238E27FC236}">
                <a16:creationId xmlns:a16="http://schemas.microsoft.com/office/drawing/2014/main" id="{610E3BB7-F9A6-D774-22E4-6786A0FE2A0A}"/>
              </a:ext>
            </a:extLst>
          </p:cNvPr>
          <p:cNvSpPr/>
          <p:nvPr/>
        </p:nvSpPr>
        <p:spPr>
          <a:xfrm>
            <a:off x="7159293" y="483897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1FE31CC3-5A96-E0A8-9D7A-8AC9EAC96570}"/>
              </a:ext>
            </a:extLst>
          </p:cNvPr>
          <p:cNvSpPr/>
          <p:nvPr/>
        </p:nvSpPr>
        <p:spPr>
          <a:xfrm>
            <a:off x="10467766" y="4826706"/>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3420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4041994"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2031325"/>
          </a:xfrm>
          <a:prstGeom prst="rect">
            <a:avLst/>
          </a:prstGeom>
          <a:noFill/>
        </p:spPr>
        <p:txBody>
          <a:bodyPr wrap="square" rtlCol="0">
            <a:spAutoFit/>
          </a:bodyPr>
          <a:lstStyle/>
          <a:p>
            <a:r>
              <a:rPr lang="en-IN" dirty="0"/>
              <a:t>move(3, “T1”, “T3”, “T2”)</a:t>
            </a:r>
            <a:endParaRPr lang="en-IN" dirty="0">
              <a:solidFill>
                <a:srgbClr val="FF0000"/>
              </a:solidFill>
            </a:endParaRPr>
          </a:p>
          <a:p>
            <a:r>
              <a:rPr lang="en-IN" dirty="0">
                <a:solidFill>
                  <a:srgbClr val="0070C0"/>
                </a:solidFill>
              </a:rPr>
              <a:t>    </a:t>
            </a:r>
            <a:r>
              <a:rPr lang="en-IN" dirty="0"/>
              <a:t>move(2, “T1”, “T2”, “T3”)</a:t>
            </a:r>
          </a:p>
          <a:p>
            <a:r>
              <a:rPr lang="en-IN" dirty="0"/>
              <a:t>        move(1, “T1”, “T3”, “T2”)</a:t>
            </a:r>
          </a:p>
          <a:p>
            <a:r>
              <a:rPr lang="en-IN" dirty="0"/>
              <a:t>             moving from T1 to T3</a:t>
            </a:r>
          </a:p>
          <a:p>
            <a:r>
              <a:rPr lang="en-IN" dirty="0">
                <a:solidFill>
                  <a:srgbClr val="0070C0"/>
                </a:solidFill>
              </a:rPr>
              <a:t>        </a:t>
            </a:r>
            <a:r>
              <a:rPr lang="en-IN" dirty="0"/>
              <a:t>moving from T1 to T2</a:t>
            </a:r>
          </a:p>
          <a:p>
            <a:r>
              <a:rPr lang="en-IN" dirty="0"/>
              <a:t>        </a:t>
            </a:r>
            <a:r>
              <a:rPr lang="en-IN" dirty="0">
                <a:solidFill>
                  <a:srgbClr val="0070C0"/>
                </a:solidFill>
              </a:rPr>
              <a:t>move(1, “T3”, “T2”, “T1”)</a:t>
            </a:r>
          </a:p>
          <a:p>
            <a:r>
              <a:rPr lang="en-IN" dirty="0">
                <a:solidFill>
                  <a:srgbClr val="0070C0"/>
                </a:solidFill>
              </a:rPr>
              <a:t>             moving from T3 to T2</a:t>
            </a:r>
          </a:p>
        </p:txBody>
      </p:sp>
      <p:sp>
        <p:nvSpPr>
          <p:cNvPr id="3" name="Rectangle 2">
            <a:extLst>
              <a:ext uri="{FF2B5EF4-FFF2-40B4-BE49-F238E27FC236}">
                <a16:creationId xmlns:a16="http://schemas.microsoft.com/office/drawing/2014/main" id="{610E3BB7-F9A6-D774-22E4-6786A0FE2A0A}"/>
              </a:ext>
            </a:extLst>
          </p:cNvPr>
          <p:cNvSpPr/>
          <p:nvPr/>
        </p:nvSpPr>
        <p:spPr>
          <a:xfrm>
            <a:off x="7159293" y="483897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1FE31CC3-5A96-E0A8-9D7A-8AC9EAC96570}"/>
              </a:ext>
            </a:extLst>
          </p:cNvPr>
          <p:cNvSpPr/>
          <p:nvPr/>
        </p:nvSpPr>
        <p:spPr>
          <a:xfrm>
            <a:off x="7282106" y="4472741"/>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87087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4041994"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2308324"/>
          </a:xfrm>
          <a:prstGeom prst="rect">
            <a:avLst/>
          </a:prstGeom>
          <a:noFill/>
        </p:spPr>
        <p:txBody>
          <a:bodyPr wrap="square" rtlCol="0">
            <a:spAutoFit/>
          </a:bodyPr>
          <a:lstStyle/>
          <a:p>
            <a:r>
              <a:rPr lang="en-IN" dirty="0">
                <a:solidFill>
                  <a:srgbClr val="FF0000"/>
                </a:solidFill>
              </a:rPr>
              <a:t>move(3, “T1”, “T3”, “T2”)</a:t>
            </a:r>
          </a:p>
          <a:p>
            <a:r>
              <a:rPr lang="en-IN" dirty="0">
                <a:solidFill>
                  <a:srgbClr val="0070C0"/>
                </a:solidFill>
              </a:rPr>
              <a:t>    </a:t>
            </a:r>
            <a:r>
              <a:rPr lang="en-IN" dirty="0"/>
              <a:t>move(2, “T1”, “T2”, “T3”)</a:t>
            </a:r>
          </a:p>
          <a:p>
            <a:r>
              <a:rPr lang="en-IN" dirty="0"/>
              <a:t>        move(1, “T1”, “T3”, “T2”)</a:t>
            </a:r>
          </a:p>
          <a:p>
            <a:r>
              <a:rPr lang="en-IN" dirty="0"/>
              <a:t>             moving from T1 to T3</a:t>
            </a:r>
          </a:p>
          <a:p>
            <a:r>
              <a:rPr lang="en-IN" dirty="0">
                <a:solidFill>
                  <a:srgbClr val="0070C0"/>
                </a:solidFill>
              </a:rPr>
              <a:t>        </a:t>
            </a:r>
            <a:r>
              <a:rPr lang="en-IN" dirty="0"/>
              <a:t>moving from T1 to T2</a:t>
            </a:r>
          </a:p>
          <a:p>
            <a:r>
              <a:rPr lang="en-IN" dirty="0"/>
              <a:t>        move(1, “T3”, “T2”, “T1”)</a:t>
            </a:r>
          </a:p>
          <a:p>
            <a:r>
              <a:rPr lang="en-IN" dirty="0"/>
              <a:t>             moving from T3 to T2</a:t>
            </a:r>
          </a:p>
          <a:p>
            <a:r>
              <a:rPr lang="en-IN" dirty="0">
                <a:solidFill>
                  <a:srgbClr val="FF0000"/>
                </a:solidFill>
              </a:rPr>
              <a:t>    moving from T1 to T3</a:t>
            </a:r>
          </a:p>
        </p:txBody>
      </p:sp>
      <p:sp>
        <p:nvSpPr>
          <p:cNvPr id="3" name="Rectangle 2">
            <a:extLst>
              <a:ext uri="{FF2B5EF4-FFF2-40B4-BE49-F238E27FC236}">
                <a16:creationId xmlns:a16="http://schemas.microsoft.com/office/drawing/2014/main" id="{610E3BB7-F9A6-D774-22E4-6786A0FE2A0A}"/>
              </a:ext>
            </a:extLst>
          </p:cNvPr>
          <p:cNvSpPr/>
          <p:nvPr/>
        </p:nvSpPr>
        <p:spPr>
          <a:xfrm>
            <a:off x="7159293" y="483897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1FE31CC3-5A96-E0A8-9D7A-8AC9EAC96570}"/>
              </a:ext>
            </a:extLst>
          </p:cNvPr>
          <p:cNvSpPr/>
          <p:nvPr/>
        </p:nvSpPr>
        <p:spPr>
          <a:xfrm>
            <a:off x="7282106" y="4472741"/>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8667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10197009" y="4810980"/>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2308324"/>
          </a:xfrm>
          <a:prstGeom prst="rect">
            <a:avLst/>
          </a:prstGeom>
          <a:noFill/>
        </p:spPr>
        <p:txBody>
          <a:bodyPr wrap="square" rtlCol="0">
            <a:spAutoFit/>
          </a:bodyPr>
          <a:lstStyle/>
          <a:p>
            <a:r>
              <a:rPr lang="en-IN" dirty="0">
                <a:solidFill>
                  <a:srgbClr val="0070C0"/>
                </a:solidFill>
              </a:rPr>
              <a:t>move(3, “T1”, “T3”, “T2”)</a:t>
            </a:r>
          </a:p>
          <a:p>
            <a:r>
              <a:rPr lang="en-IN" dirty="0">
                <a:solidFill>
                  <a:srgbClr val="0070C0"/>
                </a:solidFill>
              </a:rPr>
              <a:t>    </a:t>
            </a:r>
            <a:r>
              <a:rPr lang="en-IN" dirty="0"/>
              <a:t>move(2, “T1”, “T2”, “T3”)</a:t>
            </a:r>
          </a:p>
          <a:p>
            <a:r>
              <a:rPr lang="en-IN" dirty="0"/>
              <a:t>        move(1, “T1”, “T3”, “T2”)</a:t>
            </a:r>
          </a:p>
          <a:p>
            <a:r>
              <a:rPr lang="en-IN" dirty="0"/>
              <a:t>             moving from T1 to T3</a:t>
            </a:r>
          </a:p>
          <a:p>
            <a:r>
              <a:rPr lang="en-IN" dirty="0">
                <a:solidFill>
                  <a:srgbClr val="0070C0"/>
                </a:solidFill>
              </a:rPr>
              <a:t>        </a:t>
            </a:r>
            <a:r>
              <a:rPr lang="en-IN" dirty="0"/>
              <a:t>moving from T1 to T2</a:t>
            </a:r>
          </a:p>
          <a:p>
            <a:r>
              <a:rPr lang="en-IN" dirty="0"/>
              <a:t>        move(1, “T3”, “T2”, “T1”)</a:t>
            </a:r>
          </a:p>
          <a:p>
            <a:r>
              <a:rPr lang="en-IN" dirty="0"/>
              <a:t>             moving from T3 to T2</a:t>
            </a:r>
          </a:p>
          <a:p>
            <a:r>
              <a:rPr lang="en-IN" dirty="0">
                <a:solidFill>
                  <a:srgbClr val="0070C0"/>
                </a:solidFill>
              </a:rPr>
              <a:t>    moving from T1 to T3</a:t>
            </a:r>
          </a:p>
        </p:txBody>
      </p:sp>
      <p:sp>
        <p:nvSpPr>
          <p:cNvPr id="3" name="Rectangle 2">
            <a:extLst>
              <a:ext uri="{FF2B5EF4-FFF2-40B4-BE49-F238E27FC236}">
                <a16:creationId xmlns:a16="http://schemas.microsoft.com/office/drawing/2014/main" id="{610E3BB7-F9A6-D774-22E4-6786A0FE2A0A}"/>
              </a:ext>
            </a:extLst>
          </p:cNvPr>
          <p:cNvSpPr/>
          <p:nvPr/>
        </p:nvSpPr>
        <p:spPr>
          <a:xfrm>
            <a:off x="7159293" y="483897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1FE31CC3-5A96-E0A8-9D7A-8AC9EAC96570}"/>
              </a:ext>
            </a:extLst>
          </p:cNvPr>
          <p:cNvSpPr/>
          <p:nvPr/>
        </p:nvSpPr>
        <p:spPr>
          <a:xfrm>
            <a:off x="7282106" y="4472741"/>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1930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C58C-1378-585E-0C97-563C7B35ACA1}"/>
              </a:ext>
            </a:extLst>
          </p:cNvPr>
          <p:cNvSpPr>
            <a:spLocks noGrp="1"/>
          </p:cNvSpPr>
          <p:nvPr>
            <p:ph type="title"/>
          </p:nvPr>
        </p:nvSpPr>
        <p:spPr/>
        <p:txBody>
          <a:bodyPr/>
          <a:lstStyle/>
          <a:p>
            <a:r>
              <a:rPr lang="en-IN" dirty="0"/>
              <a:t>Towers of Hanoi</a:t>
            </a:r>
          </a:p>
        </p:txBody>
      </p:sp>
      <p:sp>
        <p:nvSpPr>
          <p:cNvPr id="3" name="Text Placeholder 2">
            <a:extLst>
              <a:ext uri="{FF2B5EF4-FFF2-40B4-BE49-F238E27FC236}">
                <a16:creationId xmlns:a16="http://schemas.microsoft.com/office/drawing/2014/main" id="{CC441EEA-F3AE-D659-03A0-909BB100CB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57405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10197009" y="4810980"/>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3139321"/>
          </a:xfrm>
          <a:prstGeom prst="rect">
            <a:avLst/>
          </a:prstGeom>
          <a:noFill/>
        </p:spPr>
        <p:txBody>
          <a:bodyPr wrap="square" rtlCol="0">
            <a:spAutoFit/>
          </a:bodyPr>
          <a:lstStyle/>
          <a:p>
            <a:r>
              <a:rPr lang="en-IN" dirty="0"/>
              <a:t>move(3, “T1”, “T3”, “T2”)</a:t>
            </a:r>
            <a:endParaRPr lang="en-IN" dirty="0">
              <a:solidFill>
                <a:srgbClr val="FF0000"/>
              </a:solidFill>
            </a:endParaRPr>
          </a:p>
          <a:p>
            <a:r>
              <a:rPr lang="en-IN" dirty="0">
                <a:solidFill>
                  <a:srgbClr val="0070C0"/>
                </a:solidFill>
              </a:rPr>
              <a:t>    </a:t>
            </a:r>
            <a:r>
              <a:rPr lang="en-IN" dirty="0"/>
              <a:t>move(2, “T1”, “T2”, “T3”)</a:t>
            </a:r>
          </a:p>
          <a:p>
            <a:r>
              <a:rPr lang="en-IN" dirty="0"/>
              <a:t>        move(1, “T1”, “T3”, “T2”)</a:t>
            </a:r>
          </a:p>
          <a:p>
            <a:r>
              <a:rPr lang="en-IN" dirty="0"/>
              <a:t>             moving from T1 to T3</a:t>
            </a:r>
          </a:p>
          <a:p>
            <a:r>
              <a:rPr lang="en-IN" dirty="0">
                <a:solidFill>
                  <a:srgbClr val="0070C0"/>
                </a:solidFill>
              </a:rPr>
              <a:t>        </a:t>
            </a:r>
            <a:r>
              <a:rPr lang="en-IN" dirty="0"/>
              <a:t>moving from T1 to T2</a:t>
            </a:r>
          </a:p>
          <a:p>
            <a:r>
              <a:rPr lang="en-IN" dirty="0"/>
              <a:t>        move(1, “T3”, “T2”, “T1”)</a:t>
            </a:r>
          </a:p>
          <a:p>
            <a:r>
              <a:rPr lang="en-IN" dirty="0"/>
              <a:t>             moving from T3 to T2</a:t>
            </a:r>
          </a:p>
          <a:p>
            <a:r>
              <a:rPr lang="en-IN" dirty="0"/>
              <a:t>    moving from T1 to T3</a:t>
            </a:r>
          </a:p>
          <a:p>
            <a:r>
              <a:rPr lang="en-IN" dirty="0"/>
              <a:t>    move(2, “T2”, “T3”, “T1”)</a:t>
            </a:r>
          </a:p>
          <a:p>
            <a:r>
              <a:rPr lang="en-IN" dirty="0">
                <a:solidFill>
                  <a:srgbClr val="FF0000"/>
                </a:solidFill>
              </a:rPr>
              <a:t>        move(1, “T2”, “T1”, “T3”)</a:t>
            </a:r>
          </a:p>
          <a:p>
            <a:r>
              <a:rPr lang="en-IN" dirty="0">
                <a:solidFill>
                  <a:srgbClr val="FF0000"/>
                </a:solidFill>
              </a:rPr>
              <a:t>            moving from T2 to T1 </a:t>
            </a:r>
          </a:p>
        </p:txBody>
      </p:sp>
      <p:sp>
        <p:nvSpPr>
          <p:cNvPr id="3" name="Rectangle 2">
            <a:extLst>
              <a:ext uri="{FF2B5EF4-FFF2-40B4-BE49-F238E27FC236}">
                <a16:creationId xmlns:a16="http://schemas.microsoft.com/office/drawing/2014/main" id="{610E3BB7-F9A6-D774-22E4-6786A0FE2A0A}"/>
              </a:ext>
            </a:extLst>
          </p:cNvPr>
          <p:cNvSpPr/>
          <p:nvPr/>
        </p:nvSpPr>
        <p:spPr>
          <a:xfrm>
            <a:off x="7159293" y="483897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1FE31CC3-5A96-E0A8-9D7A-8AC9EAC96570}"/>
              </a:ext>
            </a:extLst>
          </p:cNvPr>
          <p:cNvSpPr/>
          <p:nvPr/>
        </p:nvSpPr>
        <p:spPr>
          <a:xfrm>
            <a:off x="7282106" y="4472741"/>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2068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10197009" y="4810980"/>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3139321"/>
          </a:xfrm>
          <a:prstGeom prst="rect">
            <a:avLst/>
          </a:prstGeom>
          <a:noFill/>
        </p:spPr>
        <p:txBody>
          <a:bodyPr wrap="square" rtlCol="0">
            <a:spAutoFit/>
          </a:bodyPr>
          <a:lstStyle/>
          <a:p>
            <a:r>
              <a:rPr lang="en-IN" dirty="0"/>
              <a:t>move(3, “T1”, “T3”, “T2”)</a:t>
            </a:r>
            <a:endParaRPr lang="en-IN" dirty="0">
              <a:solidFill>
                <a:srgbClr val="FF0000"/>
              </a:solidFill>
            </a:endParaRPr>
          </a:p>
          <a:p>
            <a:r>
              <a:rPr lang="en-IN" dirty="0">
                <a:solidFill>
                  <a:srgbClr val="0070C0"/>
                </a:solidFill>
              </a:rPr>
              <a:t>    </a:t>
            </a:r>
            <a:r>
              <a:rPr lang="en-IN" dirty="0"/>
              <a:t>move(2, “T1”, “T2”, “T3”)</a:t>
            </a:r>
          </a:p>
          <a:p>
            <a:r>
              <a:rPr lang="en-IN" dirty="0"/>
              <a:t>        move(1, “T1”, “T3”, “T2”)</a:t>
            </a:r>
          </a:p>
          <a:p>
            <a:r>
              <a:rPr lang="en-IN" dirty="0"/>
              <a:t>             moving from T1 to T3</a:t>
            </a:r>
          </a:p>
          <a:p>
            <a:r>
              <a:rPr lang="en-IN" dirty="0">
                <a:solidFill>
                  <a:srgbClr val="0070C0"/>
                </a:solidFill>
              </a:rPr>
              <a:t>        </a:t>
            </a:r>
            <a:r>
              <a:rPr lang="en-IN" dirty="0"/>
              <a:t>moving from T1 to T2</a:t>
            </a:r>
          </a:p>
          <a:p>
            <a:r>
              <a:rPr lang="en-IN" dirty="0"/>
              <a:t>        move(1, “T3”, “T2”, “T1”)</a:t>
            </a:r>
          </a:p>
          <a:p>
            <a:r>
              <a:rPr lang="en-IN" dirty="0"/>
              <a:t>             moving from T3 to T2</a:t>
            </a:r>
          </a:p>
          <a:p>
            <a:r>
              <a:rPr lang="en-IN" dirty="0"/>
              <a:t>    moving from T1 to T3</a:t>
            </a:r>
          </a:p>
          <a:p>
            <a:r>
              <a:rPr lang="en-IN" dirty="0"/>
              <a:t>    move(2, “T2”, “T3”, “T1”)</a:t>
            </a:r>
          </a:p>
          <a:p>
            <a:r>
              <a:rPr lang="en-IN" dirty="0"/>
              <a:t>        </a:t>
            </a:r>
            <a:r>
              <a:rPr lang="en-IN" dirty="0">
                <a:solidFill>
                  <a:srgbClr val="0070C0"/>
                </a:solidFill>
              </a:rPr>
              <a:t>move(1, “T2”, “T1”, “T3”)</a:t>
            </a:r>
          </a:p>
          <a:p>
            <a:r>
              <a:rPr lang="en-IN" dirty="0">
                <a:solidFill>
                  <a:srgbClr val="0070C0"/>
                </a:solidFill>
              </a:rPr>
              <a:t>            moving from T2 to T1 </a:t>
            </a:r>
          </a:p>
        </p:txBody>
      </p:sp>
      <p:sp>
        <p:nvSpPr>
          <p:cNvPr id="3" name="Rectangle 2">
            <a:extLst>
              <a:ext uri="{FF2B5EF4-FFF2-40B4-BE49-F238E27FC236}">
                <a16:creationId xmlns:a16="http://schemas.microsoft.com/office/drawing/2014/main" id="{610E3BB7-F9A6-D774-22E4-6786A0FE2A0A}"/>
              </a:ext>
            </a:extLst>
          </p:cNvPr>
          <p:cNvSpPr/>
          <p:nvPr/>
        </p:nvSpPr>
        <p:spPr>
          <a:xfrm>
            <a:off x="7159293" y="483897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1FE31CC3-5A96-E0A8-9D7A-8AC9EAC96570}"/>
              </a:ext>
            </a:extLst>
          </p:cNvPr>
          <p:cNvSpPr/>
          <p:nvPr/>
        </p:nvSpPr>
        <p:spPr>
          <a:xfrm>
            <a:off x="4244533" y="4876128"/>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9881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10197009" y="4810980"/>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3416320"/>
          </a:xfrm>
          <a:prstGeom prst="rect">
            <a:avLst/>
          </a:prstGeom>
          <a:noFill/>
        </p:spPr>
        <p:txBody>
          <a:bodyPr wrap="square" rtlCol="0">
            <a:spAutoFit/>
          </a:bodyPr>
          <a:lstStyle/>
          <a:p>
            <a:r>
              <a:rPr lang="en-IN" dirty="0"/>
              <a:t>move(3, “T1”, “T3”, “T2”)</a:t>
            </a:r>
            <a:endParaRPr lang="en-IN" dirty="0">
              <a:solidFill>
                <a:srgbClr val="FF0000"/>
              </a:solidFill>
            </a:endParaRPr>
          </a:p>
          <a:p>
            <a:r>
              <a:rPr lang="en-IN" dirty="0">
                <a:solidFill>
                  <a:srgbClr val="0070C0"/>
                </a:solidFill>
              </a:rPr>
              <a:t>    </a:t>
            </a:r>
            <a:r>
              <a:rPr lang="en-IN" dirty="0"/>
              <a:t>move(2, “T1”, “T2”, “T3”)</a:t>
            </a:r>
          </a:p>
          <a:p>
            <a:r>
              <a:rPr lang="en-IN" dirty="0"/>
              <a:t>        move(1, “T1”, “T3”, “T2”)</a:t>
            </a:r>
          </a:p>
          <a:p>
            <a:r>
              <a:rPr lang="en-IN" dirty="0"/>
              <a:t>             moving from T1 to T3</a:t>
            </a:r>
          </a:p>
          <a:p>
            <a:r>
              <a:rPr lang="en-IN" dirty="0">
                <a:solidFill>
                  <a:srgbClr val="0070C0"/>
                </a:solidFill>
              </a:rPr>
              <a:t>        </a:t>
            </a:r>
            <a:r>
              <a:rPr lang="en-IN" dirty="0"/>
              <a:t>moving from T1 to T2</a:t>
            </a:r>
          </a:p>
          <a:p>
            <a:r>
              <a:rPr lang="en-IN" dirty="0"/>
              <a:t>        move(1, “T3”, “T2”, “T1”)</a:t>
            </a:r>
          </a:p>
          <a:p>
            <a:r>
              <a:rPr lang="en-IN" dirty="0"/>
              <a:t>             moving from T3 to T2</a:t>
            </a:r>
          </a:p>
          <a:p>
            <a:r>
              <a:rPr lang="en-IN" dirty="0"/>
              <a:t>    moving from T1 to T3</a:t>
            </a:r>
          </a:p>
          <a:p>
            <a:r>
              <a:rPr lang="en-IN" dirty="0">
                <a:solidFill>
                  <a:srgbClr val="FF0000"/>
                </a:solidFill>
              </a:rPr>
              <a:t>    move(2, “T2”, “T3”, “T1”)</a:t>
            </a:r>
          </a:p>
          <a:p>
            <a:r>
              <a:rPr lang="en-IN" dirty="0"/>
              <a:t>        move(1, “T2”, “T1”, “T3”)</a:t>
            </a:r>
          </a:p>
          <a:p>
            <a:r>
              <a:rPr lang="en-IN" dirty="0"/>
              <a:t>            moving from T2 to T1 </a:t>
            </a:r>
          </a:p>
          <a:p>
            <a:r>
              <a:rPr lang="en-IN" dirty="0">
                <a:solidFill>
                  <a:srgbClr val="FF0000"/>
                </a:solidFill>
              </a:rPr>
              <a:t>        moving from T2 to T3</a:t>
            </a:r>
          </a:p>
        </p:txBody>
      </p:sp>
      <p:sp>
        <p:nvSpPr>
          <p:cNvPr id="3" name="Rectangle 2">
            <a:extLst>
              <a:ext uri="{FF2B5EF4-FFF2-40B4-BE49-F238E27FC236}">
                <a16:creationId xmlns:a16="http://schemas.microsoft.com/office/drawing/2014/main" id="{610E3BB7-F9A6-D774-22E4-6786A0FE2A0A}"/>
              </a:ext>
            </a:extLst>
          </p:cNvPr>
          <p:cNvSpPr/>
          <p:nvPr/>
        </p:nvSpPr>
        <p:spPr>
          <a:xfrm>
            <a:off x="7159293" y="4838971"/>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1FE31CC3-5A96-E0A8-9D7A-8AC9EAC96570}"/>
              </a:ext>
            </a:extLst>
          </p:cNvPr>
          <p:cNvSpPr/>
          <p:nvPr/>
        </p:nvSpPr>
        <p:spPr>
          <a:xfrm>
            <a:off x="4244533" y="4876128"/>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4456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10197009" y="4810980"/>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3416320"/>
          </a:xfrm>
          <a:prstGeom prst="rect">
            <a:avLst/>
          </a:prstGeom>
          <a:noFill/>
        </p:spPr>
        <p:txBody>
          <a:bodyPr wrap="square" rtlCol="0">
            <a:spAutoFit/>
          </a:bodyPr>
          <a:lstStyle/>
          <a:p>
            <a:r>
              <a:rPr lang="en-IN" dirty="0"/>
              <a:t>move(3, “T1”, “T3”, “T2”)</a:t>
            </a:r>
            <a:endParaRPr lang="en-IN" dirty="0">
              <a:solidFill>
                <a:srgbClr val="FF0000"/>
              </a:solidFill>
            </a:endParaRPr>
          </a:p>
          <a:p>
            <a:r>
              <a:rPr lang="en-IN" dirty="0">
                <a:solidFill>
                  <a:srgbClr val="0070C0"/>
                </a:solidFill>
              </a:rPr>
              <a:t>    </a:t>
            </a:r>
            <a:r>
              <a:rPr lang="en-IN" dirty="0"/>
              <a:t>move(2, “T1”, “T2”, “T3”)</a:t>
            </a:r>
          </a:p>
          <a:p>
            <a:r>
              <a:rPr lang="en-IN" dirty="0"/>
              <a:t>        move(1, “T1”, “T3”, “T2”)</a:t>
            </a:r>
          </a:p>
          <a:p>
            <a:r>
              <a:rPr lang="en-IN" dirty="0"/>
              <a:t>             moving from T1 to T3</a:t>
            </a:r>
          </a:p>
          <a:p>
            <a:r>
              <a:rPr lang="en-IN" dirty="0">
                <a:solidFill>
                  <a:srgbClr val="0070C0"/>
                </a:solidFill>
              </a:rPr>
              <a:t>        </a:t>
            </a:r>
            <a:r>
              <a:rPr lang="en-IN" dirty="0"/>
              <a:t>moving from T1 to T2</a:t>
            </a:r>
          </a:p>
          <a:p>
            <a:r>
              <a:rPr lang="en-IN" dirty="0"/>
              <a:t>        move(1, “T3”, “T2”, “T1”)</a:t>
            </a:r>
          </a:p>
          <a:p>
            <a:r>
              <a:rPr lang="en-IN" dirty="0"/>
              <a:t>             moving from T3 to T2</a:t>
            </a:r>
          </a:p>
          <a:p>
            <a:r>
              <a:rPr lang="en-IN" dirty="0"/>
              <a:t>    moving from T1 to T3</a:t>
            </a:r>
          </a:p>
          <a:p>
            <a:r>
              <a:rPr lang="en-IN" dirty="0">
                <a:solidFill>
                  <a:srgbClr val="0070C0"/>
                </a:solidFill>
              </a:rPr>
              <a:t>    move(2, “T2”, “T3”, “T1”)</a:t>
            </a:r>
          </a:p>
          <a:p>
            <a:r>
              <a:rPr lang="en-IN" dirty="0"/>
              <a:t>        move(1, “T2”, “T1”, “T3”)</a:t>
            </a:r>
          </a:p>
          <a:p>
            <a:r>
              <a:rPr lang="en-IN" dirty="0"/>
              <a:t>            moving from T2 to T1 </a:t>
            </a:r>
          </a:p>
          <a:p>
            <a:r>
              <a:rPr lang="en-IN" dirty="0">
                <a:solidFill>
                  <a:srgbClr val="0070C0"/>
                </a:solidFill>
              </a:rPr>
              <a:t>        moving from T2 to T3</a:t>
            </a:r>
          </a:p>
        </p:txBody>
      </p:sp>
      <p:sp>
        <p:nvSpPr>
          <p:cNvPr id="3" name="Rectangle 2">
            <a:extLst>
              <a:ext uri="{FF2B5EF4-FFF2-40B4-BE49-F238E27FC236}">
                <a16:creationId xmlns:a16="http://schemas.microsoft.com/office/drawing/2014/main" id="{610E3BB7-F9A6-D774-22E4-6786A0FE2A0A}"/>
              </a:ext>
            </a:extLst>
          </p:cNvPr>
          <p:cNvSpPr/>
          <p:nvPr/>
        </p:nvSpPr>
        <p:spPr>
          <a:xfrm>
            <a:off x="10344954" y="4426015"/>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1FE31CC3-5A96-E0A8-9D7A-8AC9EAC96570}"/>
              </a:ext>
            </a:extLst>
          </p:cNvPr>
          <p:cNvSpPr/>
          <p:nvPr/>
        </p:nvSpPr>
        <p:spPr>
          <a:xfrm>
            <a:off x="4244533" y="4876128"/>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670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10197009" y="4810980"/>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3970318"/>
          </a:xfrm>
          <a:prstGeom prst="rect">
            <a:avLst/>
          </a:prstGeom>
          <a:noFill/>
        </p:spPr>
        <p:txBody>
          <a:bodyPr wrap="square" rtlCol="0">
            <a:spAutoFit/>
          </a:bodyPr>
          <a:lstStyle/>
          <a:p>
            <a:r>
              <a:rPr lang="en-IN" dirty="0"/>
              <a:t>move(3, “T1”, “T3”, “T2”)</a:t>
            </a:r>
            <a:endParaRPr lang="en-IN" dirty="0">
              <a:solidFill>
                <a:srgbClr val="FF0000"/>
              </a:solidFill>
            </a:endParaRPr>
          </a:p>
          <a:p>
            <a:r>
              <a:rPr lang="en-IN" dirty="0">
                <a:solidFill>
                  <a:srgbClr val="0070C0"/>
                </a:solidFill>
              </a:rPr>
              <a:t>    </a:t>
            </a:r>
            <a:r>
              <a:rPr lang="en-IN" dirty="0"/>
              <a:t>move(2, “T1”, “T2”, “T3”)</a:t>
            </a:r>
          </a:p>
          <a:p>
            <a:r>
              <a:rPr lang="en-IN" dirty="0"/>
              <a:t>        move(1, “T1”, “T3”, “T2”)</a:t>
            </a:r>
          </a:p>
          <a:p>
            <a:r>
              <a:rPr lang="en-IN" dirty="0"/>
              <a:t>             moving from T1 to T3</a:t>
            </a:r>
          </a:p>
          <a:p>
            <a:r>
              <a:rPr lang="en-IN" dirty="0">
                <a:solidFill>
                  <a:srgbClr val="0070C0"/>
                </a:solidFill>
              </a:rPr>
              <a:t>        </a:t>
            </a:r>
            <a:r>
              <a:rPr lang="en-IN" dirty="0"/>
              <a:t>moving from T1 to T2</a:t>
            </a:r>
          </a:p>
          <a:p>
            <a:r>
              <a:rPr lang="en-IN" dirty="0"/>
              <a:t>        move(1, “T3”, “T2”, “T1”)</a:t>
            </a:r>
          </a:p>
          <a:p>
            <a:r>
              <a:rPr lang="en-IN" dirty="0"/>
              <a:t>             moving from T3 to T2</a:t>
            </a:r>
          </a:p>
          <a:p>
            <a:r>
              <a:rPr lang="en-IN" dirty="0"/>
              <a:t>    moving from T1 to T3</a:t>
            </a:r>
          </a:p>
          <a:p>
            <a:r>
              <a:rPr lang="en-IN" dirty="0"/>
              <a:t>    move(2, “T2”, “T3”, “T1”)</a:t>
            </a:r>
          </a:p>
          <a:p>
            <a:r>
              <a:rPr lang="en-IN" dirty="0"/>
              <a:t>        move(1, “T2”, “T1”, “T3”)</a:t>
            </a:r>
          </a:p>
          <a:p>
            <a:r>
              <a:rPr lang="en-IN" dirty="0"/>
              <a:t>            moving from T2 to T1 </a:t>
            </a:r>
          </a:p>
          <a:p>
            <a:r>
              <a:rPr lang="en-IN" dirty="0"/>
              <a:t>        moving from T2 to T3</a:t>
            </a:r>
          </a:p>
          <a:p>
            <a:r>
              <a:rPr lang="en-IN" dirty="0"/>
              <a:t>        </a:t>
            </a:r>
            <a:r>
              <a:rPr lang="en-IN" dirty="0">
                <a:solidFill>
                  <a:srgbClr val="FF0000"/>
                </a:solidFill>
              </a:rPr>
              <a:t>move(1, “T1”, “T3”, “T2”)</a:t>
            </a:r>
          </a:p>
          <a:p>
            <a:r>
              <a:rPr lang="en-IN" dirty="0">
                <a:solidFill>
                  <a:srgbClr val="FF0000"/>
                </a:solidFill>
              </a:rPr>
              <a:t>            moving from T1 to T3</a:t>
            </a:r>
          </a:p>
        </p:txBody>
      </p:sp>
      <p:sp>
        <p:nvSpPr>
          <p:cNvPr id="3" name="Rectangle 2">
            <a:extLst>
              <a:ext uri="{FF2B5EF4-FFF2-40B4-BE49-F238E27FC236}">
                <a16:creationId xmlns:a16="http://schemas.microsoft.com/office/drawing/2014/main" id="{610E3BB7-F9A6-D774-22E4-6786A0FE2A0A}"/>
              </a:ext>
            </a:extLst>
          </p:cNvPr>
          <p:cNvSpPr/>
          <p:nvPr/>
        </p:nvSpPr>
        <p:spPr>
          <a:xfrm>
            <a:off x="10344954" y="4426015"/>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1FE31CC3-5A96-E0A8-9D7A-8AC9EAC96570}"/>
              </a:ext>
            </a:extLst>
          </p:cNvPr>
          <p:cNvSpPr/>
          <p:nvPr/>
        </p:nvSpPr>
        <p:spPr>
          <a:xfrm>
            <a:off x="4244533" y="4876128"/>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96840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3916864"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4696510"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6927973"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7707619"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10121963"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10901609"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10197009" y="4810980"/>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4205621"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7197480"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10458848"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E9392B19-9CD0-3F0F-D40C-EDD532E9FB04}"/>
              </a:ext>
            </a:extLst>
          </p:cNvPr>
          <p:cNvSpPr txBox="1"/>
          <p:nvPr/>
        </p:nvSpPr>
        <p:spPr>
          <a:xfrm>
            <a:off x="186812" y="2428566"/>
            <a:ext cx="3018500" cy="3970318"/>
          </a:xfrm>
          <a:prstGeom prst="rect">
            <a:avLst/>
          </a:prstGeom>
          <a:noFill/>
        </p:spPr>
        <p:txBody>
          <a:bodyPr wrap="square" rtlCol="0">
            <a:spAutoFit/>
          </a:bodyPr>
          <a:lstStyle/>
          <a:p>
            <a:r>
              <a:rPr lang="en-IN" dirty="0"/>
              <a:t>move(3, “T1”, “T3”, “T2”)</a:t>
            </a:r>
            <a:endParaRPr lang="en-IN" dirty="0">
              <a:solidFill>
                <a:srgbClr val="FF0000"/>
              </a:solidFill>
            </a:endParaRPr>
          </a:p>
          <a:p>
            <a:r>
              <a:rPr lang="en-IN" dirty="0">
                <a:solidFill>
                  <a:srgbClr val="0070C0"/>
                </a:solidFill>
              </a:rPr>
              <a:t>    </a:t>
            </a:r>
            <a:r>
              <a:rPr lang="en-IN" dirty="0"/>
              <a:t>move(2, “T1”, “T2”, “T3”)</a:t>
            </a:r>
          </a:p>
          <a:p>
            <a:r>
              <a:rPr lang="en-IN" dirty="0"/>
              <a:t>        move(1, “T1”, “T3”, “T2”)</a:t>
            </a:r>
          </a:p>
          <a:p>
            <a:r>
              <a:rPr lang="en-IN" dirty="0"/>
              <a:t>             moving from T1 to T3</a:t>
            </a:r>
          </a:p>
          <a:p>
            <a:r>
              <a:rPr lang="en-IN" dirty="0">
                <a:solidFill>
                  <a:srgbClr val="0070C0"/>
                </a:solidFill>
              </a:rPr>
              <a:t>        </a:t>
            </a:r>
            <a:r>
              <a:rPr lang="en-IN" dirty="0"/>
              <a:t>moving from T1 to T2</a:t>
            </a:r>
          </a:p>
          <a:p>
            <a:r>
              <a:rPr lang="en-IN" dirty="0"/>
              <a:t>        move(1, “T3”, “T2”, “T1”)</a:t>
            </a:r>
          </a:p>
          <a:p>
            <a:r>
              <a:rPr lang="en-IN" dirty="0"/>
              <a:t>             moving from T3 to T2</a:t>
            </a:r>
          </a:p>
          <a:p>
            <a:r>
              <a:rPr lang="en-IN" dirty="0"/>
              <a:t>    moving from T1 to T3</a:t>
            </a:r>
          </a:p>
          <a:p>
            <a:r>
              <a:rPr lang="en-IN" dirty="0"/>
              <a:t>    move(2, “T2”, “T3”, “T1”)</a:t>
            </a:r>
          </a:p>
          <a:p>
            <a:r>
              <a:rPr lang="en-IN" dirty="0"/>
              <a:t>        move(1, “T2”, “T1”, “T3”)</a:t>
            </a:r>
          </a:p>
          <a:p>
            <a:r>
              <a:rPr lang="en-IN" dirty="0"/>
              <a:t>            moving from T2 to T1 </a:t>
            </a:r>
          </a:p>
          <a:p>
            <a:r>
              <a:rPr lang="en-IN" dirty="0"/>
              <a:t>        moving from T2 to T3</a:t>
            </a:r>
          </a:p>
          <a:p>
            <a:r>
              <a:rPr lang="en-IN" dirty="0">
                <a:solidFill>
                  <a:srgbClr val="0070C0"/>
                </a:solidFill>
              </a:rPr>
              <a:t>        move(1, “T1”, “T3”, “T2”)</a:t>
            </a:r>
          </a:p>
          <a:p>
            <a:r>
              <a:rPr lang="en-IN" dirty="0">
                <a:solidFill>
                  <a:srgbClr val="0070C0"/>
                </a:solidFill>
              </a:rPr>
              <a:t>            moving from T1 to T3</a:t>
            </a:r>
          </a:p>
        </p:txBody>
      </p:sp>
      <p:sp>
        <p:nvSpPr>
          <p:cNvPr id="3" name="Rectangle 2">
            <a:extLst>
              <a:ext uri="{FF2B5EF4-FFF2-40B4-BE49-F238E27FC236}">
                <a16:creationId xmlns:a16="http://schemas.microsoft.com/office/drawing/2014/main" id="{610E3BB7-F9A6-D774-22E4-6786A0FE2A0A}"/>
              </a:ext>
            </a:extLst>
          </p:cNvPr>
          <p:cNvSpPr/>
          <p:nvPr/>
        </p:nvSpPr>
        <p:spPr>
          <a:xfrm>
            <a:off x="10344954" y="4426015"/>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99E9810-2C01-3438-306C-1424592C7077}"/>
              </a:ext>
            </a:extLst>
          </p:cNvPr>
          <p:cNvSpPr txBox="1"/>
          <p:nvPr/>
        </p:nvSpPr>
        <p:spPr>
          <a:xfrm>
            <a:off x="5068591" y="107429"/>
            <a:ext cx="6946428" cy="2554545"/>
          </a:xfrm>
          <a:prstGeom prst="rect">
            <a:avLst/>
          </a:prstGeom>
          <a:noFill/>
        </p:spPr>
        <p:txBody>
          <a:bodyPr wrap="square" rtlCol="0">
            <a:spAutoFit/>
          </a:bodyPr>
          <a:lstStyle/>
          <a:p>
            <a:r>
              <a:rPr lang="en-US" sz="1600" dirty="0">
                <a:latin typeface="Consolas" panose="020B0609020204030204" pitchFamily="49" charset="0"/>
              </a:rPr>
              <a:t>void move(int n, char </a:t>
            </a:r>
            <a:r>
              <a:rPr lang="en-US" sz="1600" dirty="0" err="1">
                <a:latin typeface="Consolas" panose="020B0609020204030204" pitchFamily="49" charset="0"/>
              </a:rPr>
              <a:t>src_t</a:t>
            </a:r>
            <a:r>
              <a:rPr lang="en-US" sz="1600" dirty="0">
                <a:latin typeface="Consolas" panose="020B0609020204030204" pitchFamily="49" charset="0"/>
              </a:rPr>
              <a:t>[], char </a:t>
            </a:r>
            <a:r>
              <a:rPr lang="en-US" sz="1600" dirty="0" err="1">
                <a:latin typeface="Consolas" panose="020B0609020204030204" pitchFamily="49" charset="0"/>
              </a:rPr>
              <a:t>dst_t</a:t>
            </a:r>
            <a:r>
              <a:rPr lang="en-US" sz="1600" dirty="0">
                <a:latin typeface="Consolas" panose="020B0609020204030204" pitchFamily="49" charset="0"/>
              </a:rPr>
              <a:t>[], char </a:t>
            </a:r>
            <a:r>
              <a:rPr lang="en-US" sz="1600" dirty="0" err="1">
                <a:latin typeface="Consolas" panose="020B0609020204030204" pitchFamily="49" charset="0"/>
              </a:rPr>
              <a:t>tmp_t</a:t>
            </a:r>
            <a:r>
              <a:rPr lang="en-US" sz="1600" dirty="0">
                <a:latin typeface="Consolas" panose="020B0609020204030204" pitchFamily="49" charset="0"/>
              </a:rPr>
              <a:t>[]) {</a:t>
            </a:r>
          </a:p>
          <a:p>
            <a:r>
              <a:rPr lang="en-US" sz="1600" dirty="0">
                <a:latin typeface="Consolas" panose="020B0609020204030204" pitchFamily="49" charset="0"/>
              </a:rPr>
              <a:t>  if (n == 1)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else {</a:t>
            </a:r>
          </a:p>
          <a:p>
            <a:r>
              <a:rPr lang="en-US" sz="1600" dirty="0">
                <a:latin typeface="Consolas" panose="020B0609020204030204" pitchFamily="49" charset="0"/>
              </a:rPr>
              <a:t>    move(n-1,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(“moving from %s to %s\n”, </a:t>
            </a:r>
            <a:r>
              <a:rPr lang="en-US" sz="1600" dirty="0" err="1">
                <a:latin typeface="Consolas" panose="020B0609020204030204" pitchFamily="49" charset="0"/>
              </a:rPr>
              <a:t>src_t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a:t>
            </a:r>
          </a:p>
          <a:p>
            <a:r>
              <a:rPr lang="en-US" sz="1600" dirty="0">
                <a:latin typeface="Consolas" panose="020B0609020204030204" pitchFamily="49" charset="0"/>
              </a:rPr>
              <a:t>    move(n-1, </a:t>
            </a:r>
            <a:r>
              <a:rPr lang="en-US" sz="1600" dirty="0" err="1">
                <a:latin typeface="Consolas" panose="020B0609020204030204" pitchFamily="49" charset="0"/>
              </a:rPr>
              <a:t>tmp_t</a:t>
            </a:r>
            <a:r>
              <a:rPr lang="en-US" sz="1600" dirty="0">
                <a:latin typeface="Consolas" panose="020B0609020204030204" pitchFamily="49" charset="0"/>
              </a:rPr>
              <a:t>, </a:t>
            </a:r>
            <a:r>
              <a:rPr lang="en-US" sz="1600" dirty="0" err="1">
                <a:latin typeface="Consolas" panose="020B0609020204030204" pitchFamily="49" charset="0"/>
              </a:rPr>
              <a:t>dst_t</a:t>
            </a:r>
            <a:r>
              <a:rPr lang="en-US" sz="1600" dirty="0">
                <a:latin typeface="Consolas" panose="020B0609020204030204" pitchFamily="49" charset="0"/>
              </a:rPr>
              <a:t>, </a:t>
            </a:r>
            <a:r>
              <a:rPr lang="en-US" sz="1600" dirty="0" err="1">
                <a:latin typeface="Consolas" panose="020B0609020204030204" pitchFamily="49" charset="0"/>
              </a:rPr>
              <a:t>src_t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1FE31CC3-5A96-E0A8-9D7A-8AC9EAC96570}"/>
              </a:ext>
            </a:extLst>
          </p:cNvPr>
          <p:cNvSpPr/>
          <p:nvPr/>
        </p:nvSpPr>
        <p:spPr>
          <a:xfrm>
            <a:off x="10468373" y="4060048"/>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689995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07BB-7FF1-F114-4CA4-DAF6EEC974E0}"/>
              </a:ext>
            </a:extLst>
          </p:cNvPr>
          <p:cNvSpPr>
            <a:spLocks noGrp="1"/>
          </p:cNvSpPr>
          <p:nvPr>
            <p:ph type="title"/>
          </p:nvPr>
        </p:nvSpPr>
        <p:spPr/>
        <p:txBody>
          <a:bodyPr/>
          <a:lstStyle/>
          <a:p>
            <a:r>
              <a:rPr lang="en-IN" dirty="0"/>
              <a:t>Homework</a:t>
            </a:r>
          </a:p>
        </p:txBody>
      </p:sp>
      <p:sp>
        <p:nvSpPr>
          <p:cNvPr id="3" name="Content Placeholder 2">
            <a:extLst>
              <a:ext uri="{FF2B5EF4-FFF2-40B4-BE49-F238E27FC236}">
                <a16:creationId xmlns:a16="http://schemas.microsoft.com/office/drawing/2014/main" id="{8D28D648-FA4C-B0F4-B889-3E99E646D7BA}"/>
              </a:ext>
            </a:extLst>
          </p:cNvPr>
          <p:cNvSpPr>
            <a:spLocks noGrp="1"/>
          </p:cNvSpPr>
          <p:nvPr>
            <p:ph idx="1"/>
          </p:nvPr>
        </p:nvSpPr>
        <p:spPr/>
        <p:txBody>
          <a:bodyPr/>
          <a:lstStyle/>
          <a:p>
            <a:r>
              <a:rPr lang="en-IN" dirty="0"/>
              <a:t>Extend the Towers of Hanoi solution to use four towers</a:t>
            </a:r>
          </a:p>
          <a:p>
            <a:pPr lvl="1"/>
            <a:r>
              <a:rPr lang="en-IN" dirty="0"/>
              <a:t>Two temporaries instead of one</a:t>
            </a:r>
          </a:p>
          <a:p>
            <a:endParaRPr lang="en-IN" dirty="0"/>
          </a:p>
          <a:p>
            <a:r>
              <a:rPr lang="en-IN" dirty="0"/>
              <a:t>Compare the number of moves in </a:t>
            </a:r>
            <a:r>
              <a:rPr lang="en-IN"/>
              <a:t>both approaches </a:t>
            </a:r>
            <a:r>
              <a:rPr lang="en-IN" dirty="0"/>
              <a:t>for a given number of discs</a:t>
            </a:r>
          </a:p>
        </p:txBody>
      </p:sp>
    </p:spTree>
    <p:extLst>
      <p:ext uri="{BB962C8B-B14F-4D97-AF65-F5344CB8AC3E}">
        <p14:creationId xmlns:p14="http://schemas.microsoft.com/office/powerpoint/2010/main" val="1498266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5E0B-A227-09C1-D60C-68C1781D98AD}"/>
              </a:ext>
            </a:extLst>
          </p:cNvPr>
          <p:cNvSpPr>
            <a:spLocks noGrp="1"/>
          </p:cNvSpPr>
          <p:nvPr>
            <p:ph type="title"/>
          </p:nvPr>
        </p:nvSpPr>
        <p:spPr/>
        <p:txBody>
          <a:bodyPr/>
          <a:lstStyle/>
          <a:p>
            <a:r>
              <a:rPr lang="en-IN" dirty="0"/>
              <a:t>Selection sort</a:t>
            </a:r>
          </a:p>
        </p:txBody>
      </p:sp>
      <p:sp>
        <p:nvSpPr>
          <p:cNvPr id="3" name="Text Placeholder 2">
            <a:extLst>
              <a:ext uri="{FF2B5EF4-FFF2-40B4-BE49-F238E27FC236}">
                <a16:creationId xmlns:a16="http://schemas.microsoft.com/office/drawing/2014/main" id="{D8CAEA65-CE40-B451-F73F-C8D9063B85E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5037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F8D0-E15C-4EC2-8E8E-B3D04CB0594F}"/>
              </a:ext>
            </a:extLst>
          </p:cNvPr>
          <p:cNvSpPr>
            <a:spLocks noGrp="1"/>
          </p:cNvSpPr>
          <p:nvPr>
            <p:ph type="title"/>
          </p:nvPr>
        </p:nvSpPr>
        <p:spPr/>
        <p:txBody>
          <a:bodyPr/>
          <a:lstStyle/>
          <a:p>
            <a:r>
              <a:rPr lang="en-IN" dirty="0"/>
              <a:t>Sorting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220EAA-AD41-31F2-B7D6-21BCCB036FBD}"/>
                  </a:ext>
                </a:extLst>
              </p:cNvPr>
              <p:cNvSpPr>
                <a:spLocks noGrp="1"/>
              </p:cNvSpPr>
              <p:nvPr>
                <p:ph idx="1"/>
              </p:nvPr>
            </p:nvSpPr>
            <p:spPr/>
            <p:txBody>
              <a:bodyPr/>
              <a:lstStyle/>
              <a:p>
                <a:r>
                  <a:rPr lang="en-IN" dirty="0"/>
                  <a:t>Input: a sequence of n numbers </a:t>
                </a:r>
                <a14:m>
                  <m:oMath xmlns:m="http://schemas.openxmlformats.org/officeDocument/2006/math">
                    <m:r>
                      <a:rPr lang="en-IN" b="0" i="1" smtClean="0">
                        <a:latin typeface="Cambria Math" panose="02040503050406030204" pitchFamily="18" charset="0"/>
                      </a:rPr>
                      <m:t>&lt;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𝑛</m:t>
                        </m:r>
                      </m:sub>
                    </m:sSub>
                    <m:r>
                      <a:rPr lang="en-IN" b="0" i="1" smtClean="0">
                        <a:latin typeface="Cambria Math" panose="02040503050406030204" pitchFamily="18" charset="0"/>
                      </a:rPr>
                      <m:t>&gt;</m:t>
                    </m:r>
                  </m:oMath>
                </a14:m>
                <a:endParaRPr lang="en-IN" b="0" dirty="0"/>
              </a:p>
              <a:p>
                <a:r>
                  <a:rPr lang="en-IN" dirty="0"/>
                  <a:t>Output: a permutation of input sequence </a:t>
                </a:r>
                <a14:m>
                  <m:oMath xmlns:m="http://schemas.openxmlformats.org/officeDocument/2006/math">
                    <m:r>
                      <a:rPr lang="en-IN" b="0" i="1" smtClean="0">
                        <a:latin typeface="Cambria Math" panose="02040503050406030204" pitchFamily="18" charset="0"/>
                      </a:rPr>
                      <m:t>&lt;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𝑎</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𝑎</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r>
                      <a:rPr lang="en-IN" b="0" i="1" smtClean="0">
                        <a:latin typeface="Cambria Math" panose="02040503050406030204" pitchFamily="18" charset="0"/>
                      </a:rPr>
                      <m:t>, …,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𝑎</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r>
                      <a:rPr lang="en-IN" b="0" i="1" smtClean="0">
                        <a:latin typeface="Cambria Math" panose="02040503050406030204" pitchFamily="18" charset="0"/>
                      </a:rPr>
                      <m:t>&gt;</m:t>
                    </m:r>
                  </m:oMath>
                </a14:m>
                <a:r>
                  <a:rPr lang="en-IN" dirty="0"/>
                  <a:t> such that </a:t>
                </a:r>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𝑎</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𝑎</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𝑎</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oMath>
                </a14:m>
                <a:endParaRPr lang="en-IN" dirty="0"/>
              </a:p>
            </p:txBody>
          </p:sp>
        </mc:Choice>
        <mc:Fallback xmlns="">
          <p:sp>
            <p:nvSpPr>
              <p:cNvPr id="3" name="Content Placeholder 2">
                <a:extLst>
                  <a:ext uri="{FF2B5EF4-FFF2-40B4-BE49-F238E27FC236}">
                    <a16:creationId xmlns:a16="http://schemas.microsoft.com/office/drawing/2014/main" id="{DB220EAA-AD41-31F2-B7D6-21BCCB036FBD}"/>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IN">
                    <a:noFill/>
                  </a:rPr>
                  <a:t> </a:t>
                </a:r>
              </a:p>
            </p:txBody>
          </p:sp>
        </mc:Fallback>
      </mc:AlternateContent>
    </p:spTree>
    <p:extLst>
      <p:ext uri="{BB962C8B-B14F-4D97-AF65-F5344CB8AC3E}">
        <p14:creationId xmlns:p14="http://schemas.microsoft.com/office/powerpoint/2010/main" val="600059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F51E-A32B-B9B4-34C5-C2E26376198B}"/>
              </a:ext>
            </a:extLst>
          </p:cNvPr>
          <p:cNvSpPr>
            <a:spLocks noGrp="1"/>
          </p:cNvSpPr>
          <p:nvPr>
            <p:ph type="title"/>
          </p:nvPr>
        </p:nvSpPr>
        <p:spPr/>
        <p:txBody>
          <a:bodyPr/>
          <a:lstStyle/>
          <a:p>
            <a:r>
              <a:rPr lang="en-US" dirty="0"/>
              <a:t>Selection sort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9D8EC5-228E-5B77-2B13-7AF0127C4DE3}"/>
                  </a:ext>
                </a:extLst>
              </p:cNvPr>
              <p:cNvSpPr>
                <a:spLocks noGrp="1"/>
              </p:cNvSpPr>
              <p:nvPr>
                <p:ph idx="1"/>
              </p:nvPr>
            </p:nvSpPr>
            <p:spPr/>
            <p:txBody>
              <a:bodyPr/>
              <a:lstStyle/>
              <a:p>
                <a:r>
                  <a:rPr lang="en-US" dirty="0"/>
                  <a:t>Find the minimum element </a:t>
                </a:r>
                <a:r>
                  <a:rPr lang="en-IN" dirty="0"/>
                  <a:t>and swap it with the first element</a:t>
                </a:r>
              </a:p>
              <a:p>
                <a:r>
                  <a:rPr lang="en-IN" dirty="0"/>
                  <a:t>Find the second minimum and swap it with the second element</a:t>
                </a:r>
              </a:p>
              <a:p>
                <a:r>
                  <a:rPr lang="en-IN" dirty="0"/>
                  <a:t>Find the third minimum and swap it with the third element</a:t>
                </a:r>
              </a:p>
              <a:p>
                <a:pPr marL="0" indent="0">
                  <a:buNone/>
                </a:pPr>
                <a:endParaRPr lang="en-IN" dirty="0"/>
              </a:p>
              <a:p>
                <a:r>
                  <a:rPr lang="en-IN" dirty="0"/>
                  <a:t>and so on.</a:t>
                </a:r>
              </a:p>
              <a:p>
                <a:endParaRPr lang="en-IN" dirty="0"/>
              </a:p>
              <a:p>
                <a:r>
                  <a:rPr lang="en-IN" dirty="0"/>
                  <a:t>Find the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𝑡h</m:t>
                    </m:r>
                  </m:oMath>
                </a14:m>
                <a:r>
                  <a:rPr lang="en-US" dirty="0"/>
                  <a:t> minimum and swap it with the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𝑡h</m:t>
                    </m:r>
                  </m:oMath>
                </a14:m>
                <a:r>
                  <a:rPr lang="en-US" dirty="0"/>
                  <a:t> element</a:t>
                </a:r>
              </a:p>
            </p:txBody>
          </p:sp>
        </mc:Choice>
        <mc:Fallback xmlns="">
          <p:sp>
            <p:nvSpPr>
              <p:cNvPr id="3" name="Content Placeholder 2">
                <a:extLst>
                  <a:ext uri="{FF2B5EF4-FFF2-40B4-BE49-F238E27FC236}">
                    <a16:creationId xmlns:a16="http://schemas.microsoft.com/office/drawing/2014/main" id="{DF9D8EC5-228E-5B77-2B13-7AF0127C4DE3}"/>
                  </a:ext>
                </a:extLst>
              </p:cNvPr>
              <p:cNvSpPr>
                <a:spLocks noGrp="1" noRot="1" noChangeAspect="1" noMove="1" noResize="1" noEditPoints="1" noAdjustHandles="1" noChangeArrowheads="1" noChangeShapeType="1" noTextEdit="1"/>
              </p:cNvSpPr>
              <p:nvPr>
                <p:ph idx="1"/>
              </p:nvPr>
            </p:nvSpPr>
            <p:spPr>
              <a:blipFill>
                <a:blip r:embed="rId2"/>
                <a:stretch>
                  <a:fillRect l="-1043" t="-2241" r="-522"/>
                </a:stretch>
              </a:blipFill>
            </p:spPr>
            <p:txBody>
              <a:bodyPr/>
              <a:lstStyle/>
              <a:p>
                <a:r>
                  <a:rPr lang="en-IN">
                    <a:noFill/>
                  </a:rPr>
                  <a:t> </a:t>
                </a:r>
              </a:p>
            </p:txBody>
          </p:sp>
        </mc:Fallback>
      </mc:AlternateContent>
    </p:spTree>
    <p:extLst>
      <p:ext uri="{BB962C8B-B14F-4D97-AF65-F5344CB8AC3E}">
        <p14:creationId xmlns:p14="http://schemas.microsoft.com/office/powerpoint/2010/main" val="76747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A900-8D42-407F-819D-B96DF0206588}"/>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E7AAE0EB-7287-4759-9D88-488C2BE61DA5}"/>
              </a:ext>
            </a:extLst>
          </p:cNvPr>
          <p:cNvSpPr>
            <a:spLocks noGrp="1"/>
          </p:cNvSpPr>
          <p:nvPr>
            <p:ph idx="1"/>
          </p:nvPr>
        </p:nvSpPr>
        <p:spPr/>
        <p:txBody>
          <a:bodyPr/>
          <a:lstStyle/>
          <a:p>
            <a:r>
              <a:rPr lang="en-US" dirty="0"/>
              <a:t>Three towers: source, middle (or temporary), destination</a:t>
            </a:r>
          </a:p>
          <a:p>
            <a:r>
              <a:rPr lang="en-US" dirty="0"/>
              <a:t>n discs of different sizes are stacked on the source tower</a:t>
            </a:r>
          </a:p>
          <a:p>
            <a:r>
              <a:rPr lang="en-US" dirty="0"/>
              <a:t>The discs are ordered from largest (bottom) to smallest (top)</a:t>
            </a:r>
          </a:p>
          <a:p>
            <a:r>
              <a:rPr lang="en-US" dirty="0"/>
              <a:t>The goal is to move all discs from source to destination</a:t>
            </a:r>
          </a:p>
          <a:p>
            <a:r>
              <a:rPr lang="en-US" dirty="0"/>
              <a:t>Rules for movement</a:t>
            </a:r>
          </a:p>
          <a:p>
            <a:pPr lvl="1"/>
            <a:r>
              <a:rPr lang="en-US" dirty="0"/>
              <a:t>You can move only one disc at a time from one tower to another</a:t>
            </a:r>
          </a:p>
          <a:p>
            <a:pPr lvl="1"/>
            <a:r>
              <a:rPr lang="en-US" dirty="0"/>
              <a:t>A larger disc can’t be placed over a smaller disc  </a:t>
            </a:r>
            <a:endParaRPr lang="en-IN" dirty="0"/>
          </a:p>
        </p:txBody>
      </p:sp>
    </p:spTree>
    <p:extLst>
      <p:ext uri="{BB962C8B-B14F-4D97-AF65-F5344CB8AC3E}">
        <p14:creationId xmlns:p14="http://schemas.microsoft.com/office/powerpoint/2010/main" val="6925078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3805-31E1-2802-D075-5A0915CC8759}"/>
              </a:ext>
            </a:extLst>
          </p:cNvPr>
          <p:cNvSpPr>
            <a:spLocks noGrp="1"/>
          </p:cNvSpPr>
          <p:nvPr>
            <p:ph type="title"/>
          </p:nvPr>
        </p:nvSpPr>
        <p:spPr/>
        <p:txBody>
          <a:bodyPr/>
          <a:lstStyle/>
          <a:p>
            <a:r>
              <a:rPr lang="en-US" dirty="0"/>
              <a:t>Selection sort</a:t>
            </a:r>
            <a:endParaRPr lang="en-IN" dirty="0"/>
          </a:p>
        </p:txBody>
      </p:sp>
      <p:graphicFrame>
        <p:nvGraphicFramePr>
          <p:cNvPr id="4" name="Table 4">
            <a:extLst>
              <a:ext uri="{FF2B5EF4-FFF2-40B4-BE49-F238E27FC236}">
                <a16:creationId xmlns:a16="http://schemas.microsoft.com/office/drawing/2014/main" id="{B891726D-E75A-873A-5EF5-926731E5572B}"/>
              </a:ext>
            </a:extLst>
          </p:cNvPr>
          <p:cNvGraphicFramePr>
            <a:graphicFrameLocks noGrp="1"/>
          </p:cNvGraphicFramePr>
          <p:nvPr>
            <p:ph idx="1"/>
          </p:nvPr>
        </p:nvGraphicFramePr>
        <p:xfrm>
          <a:off x="838200" y="1960379"/>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53093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8271FD7-4459-BE97-26B4-EF8D60ACA7D2}"/>
                  </a:ext>
                </a:extLst>
              </p14:cNvPr>
              <p14:cNvContentPartPr/>
              <p14:nvPr/>
            </p14:nvContentPartPr>
            <p14:xfrm>
              <a:off x="4445640" y="2356560"/>
              <a:ext cx="153720" cy="169200"/>
            </p14:xfrm>
          </p:contentPart>
        </mc:Choice>
        <mc:Fallback xmlns="">
          <p:pic>
            <p:nvPicPr>
              <p:cNvPr id="3" name="Ink 2">
                <a:extLst>
                  <a:ext uri="{FF2B5EF4-FFF2-40B4-BE49-F238E27FC236}">
                    <a16:creationId xmlns:a16="http://schemas.microsoft.com/office/drawing/2014/main" id="{88271FD7-4459-BE97-26B4-EF8D60ACA7D2}"/>
                  </a:ext>
                </a:extLst>
              </p:cNvPr>
              <p:cNvPicPr/>
              <p:nvPr/>
            </p:nvPicPr>
            <p:blipFill>
              <a:blip r:embed="rId3"/>
              <a:stretch>
                <a:fillRect/>
              </a:stretch>
            </p:blipFill>
            <p:spPr>
              <a:xfrm>
                <a:off x="4436280" y="2347200"/>
                <a:ext cx="172440" cy="187920"/>
              </a:xfrm>
              <a:prstGeom prst="rect">
                <a:avLst/>
              </a:prstGeom>
            </p:spPr>
          </p:pic>
        </mc:Fallback>
      </mc:AlternateContent>
    </p:spTree>
    <p:extLst>
      <p:ext uri="{BB962C8B-B14F-4D97-AF65-F5344CB8AC3E}">
        <p14:creationId xmlns:p14="http://schemas.microsoft.com/office/powerpoint/2010/main" val="35297976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3805-31E1-2802-D075-5A0915CC8759}"/>
              </a:ext>
            </a:extLst>
          </p:cNvPr>
          <p:cNvSpPr>
            <a:spLocks noGrp="1"/>
          </p:cNvSpPr>
          <p:nvPr>
            <p:ph type="title"/>
          </p:nvPr>
        </p:nvSpPr>
        <p:spPr/>
        <p:txBody>
          <a:bodyPr/>
          <a:lstStyle/>
          <a:p>
            <a:r>
              <a:rPr lang="en-US" dirty="0"/>
              <a:t>Selection sort</a:t>
            </a:r>
            <a:endParaRPr lang="en-IN" dirty="0"/>
          </a:p>
        </p:txBody>
      </p:sp>
      <p:graphicFrame>
        <p:nvGraphicFramePr>
          <p:cNvPr id="4" name="Table 4">
            <a:extLst>
              <a:ext uri="{FF2B5EF4-FFF2-40B4-BE49-F238E27FC236}">
                <a16:creationId xmlns:a16="http://schemas.microsoft.com/office/drawing/2014/main" id="{B891726D-E75A-873A-5EF5-926731E5572B}"/>
              </a:ext>
            </a:extLst>
          </p:cNvPr>
          <p:cNvGraphicFramePr>
            <a:graphicFrameLocks noGrp="1"/>
          </p:cNvGraphicFramePr>
          <p:nvPr>
            <p:ph idx="1"/>
            <p:extLst>
              <p:ext uri="{D42A27DB-BD31-4B8C-83A1-F6EECF244321}">
                <p14:modId xmlns:p14="http://schemas.microsoft.com/office/powerpoint/2010/main" val="4202638877"/>
              </p:ext>
            </p:extLst>
          </p:nvPr>
        </p:nvGraphicFramePr>
        <p:xfrm>
          <a:off x="838200" y="1960379"/>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530936"/>
                  </a:ext>
                </a:extLst>
              </a:tr>
            </a:tbl>
          </a:graphicData>
        </a:graphic>
      </p:graphicFrame>
      <p:graphicFrame>
        <p:nvGraphicFramePr>
          <p:cNvPr id="5" name="Table 4">
            <a:extLst>
              <a:ext uri="{FF2B5EF4-FFF2-40B4-BE49-F238E27FC236}">
                <a16:creationId xmlns:a16="http://schemas.microsoft.com/office/drawing/2014/main" id="{157C7778-BA0E-37D2-9FE6-CF7F6081D57F}"/>
              </a:ext>
            </a:extLst>
          </p:cNvPr>
          <p:cNvGraphicFramePr>
            <a:graphicFrameLocks/>
          </p:cNvGraphicFramePr>
          <p:nvPr/>
        </p:nvGraphicFramePr>
        <p:xfrm>
          <a:off x="807717" y="3056055"/>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530936"/>
                  </a:ext>
                </a:extLst>
              </a:tr>
            </a:tbl>
          </a:graphicData>
        </a:graphic>
      </p:graphicFrame>
      <p:cxnSp>
        <p:nvCxnSpPr>
          <p:cNvPr id="6" name="Straight Arrow Connector 5">
            <a:extLst>
              <a:ext uri="{FF2B5EF4-FFF2-40B4-BE49-F238E27FC236}">
                <a16:creationId xmlns:a16="http://schemas.microsoft.com/office/drawing/2014/main" id="{7C952862-B604-2B8A-5DD0-0F76ED27C6E9}"/>
              </a:ext>
            </a:extLst>
          </p:cNvPr>
          <p:cNvCxnSpPr/>
          <p:nvPr/>
        </p:nvCxnSpPr>
        <p:spPr>
          <a:xfrm>
            <a:off x="836592" y="1501542"/>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A1EC85F-C7F0-2F31-983F-34CFE4F35A8F}"/>
              </a:ext>
            </a:extLst>
          </p:cNvPr>
          <p:cNvCxnSpPr/>
          <p:nvPr/>
        </p:nvCxnSpPr>
        <p:spPr>
          <a:xfrm>
            <a:off x="11316934" y="1499936"/>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C84F3ED-598F-572E-095F-9A0A7AED2CFE}"/>
              </a:ext>
            </a:extLst>
          </p:cNvPr>
          <p:cNvCxnSpPr/>
          <p:nvPr/>
        </p:nvCxnSpPr>
        <p:spPr>
          <a:xfrm>
            <a:off x="11305705" y="2624489"/>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8CBB67C-F738-0146-D8F8-5E7DF395C161}"/>
              </a:ext>
            </a:extLst>
          </p:cNvPr>
          <p:cNvCxnSpPr/>
          <p:nvPr/>
        </p:nvCxnSpPr>
        <p:spPr>
          <a:xfrm>
            <a:off x="1871311" y="2603632"/>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84169A0-3093-7AD0-E7CA-21D58882E1DC}"/>
                  </a:ext>
                </a:extLst>
              </p14:cNvPr>
              <p14:cNvContentPartPr/>
              <p14:nvPr/>
            </p14:nvContentPartPr>
            <p14:xfrm>
              <a:off x="4613040" y="1797480"/>
              <a:ext cx="35280" cy="48600"/>
            </p14:xfrm>
          </p:contentPart>
        </mc:Choice>
        <mc:Fallback xmlns="">
          <p:pic>
            <p:nvPicPr>
              <p:cNvPr id="3" name="Ink 2">
                <a:extLst>
                  <a:ext uri="{FF2B5EF4-FFF2-40B4-BE49-F238E27FC236}">
                    <a16:creationId xmlns:a16="http://schemas.microsoft.com/office/drawing/2014/main" id="{F84169A0-3093-7AD0-E7CA-21D58882E1DC}"/>
                  </a:ext>
                </a:extLst>
              </p:cNvPr>
              <p:cNvPicPr/>
              <p:nvPr/>
            </p:nvPicPr>
            <p:blipFill>
              <a:blip r:embed="rId3"/>
              <a:stretch>
                <a:fillRect/>
              </a:stretch>
            </p:blipFill>
            <p:spPr>
              <a:xfrm>
                <a:off x="4603680" y="1788120"/>
                <a:ext cx="5400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1D1AC00E-7073-14F6-6A6E-A3360A0AD5EC}"/>
                  </a:ext>
                </a:extLst>
              </p14:cNvPr>
              <p14:cNvContentPartPr/>
              <p14:nvPr/>
            </p14:nvContentPartPr>
            <p14:xfrm>
              <a:off x="10758240" y="3457080"/>
              <a:ext cx="134280" cy="227520"/>
            </p14:xfrm>
          </p:contentPart>
        </mc:Choice>
        <mc:Fallback xmlns="">
          <p:pic>
            <p:nvPicPr>
              <p:cNvPr id="10" name="Ink 9">
                <a:extLst>
                  <a:ext uri="{FF2B5EF4-FFF2-40B4-BE49-F238E27FC236}">
                    <a16:creationId xmlns:a16="http://schemas.microsoft.com/office/drawing/2014/main" id="{1D1AC00E-7073-14F6-6A6E-A3360A0AD5EC}"/>
                  </a:ext>
                </a:extLst>
              </p:cNvPr>
              <p:cNvPicPr/>
              <p:nvPr/>
            </p:nvPicPr>
            <p:blipFill>
              <a:blip r:embed="rId5"/>
              <a:stretch>
                <a:fillRect/>
              </a:stretch>
            </p:blipFill>
            <p:spPr>
              <a:xfrm>
                <a:off x="10748880" y="3447720"/>
                <a:ext cx="153000" cy="246240"/>
              </a:xfrm>
              <a:prstGeom prst="rect">
                <a:avLst/>
              </a:prstGeom>
            </p:spPr>
          </p:pic>
        </mc:Fallback>
      </mc:AlternateContent>
    </p:spTree>
    <p:extLst>
      <p:ext uri="{BB962C8B-B14F-4D97-AF65-F5344CB8AC3E}">
        <p14:creationId xmlns:p14="http://schemas.microsoft.com/office/powerpoint/2010/main" val="2660812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3805-31E1-2802-D075-5A0915CC8759}"/>
              </a:ext>
            </a:extLst>
          </p:cNvPr>
          <p:cNvSpPr>
            <a:spLocks noGrp="1"/>
          </p:cNvSpPr>
          <p:nvPr>
            <p:ph type="title"/>
          </p:nvPr>
        </p:nvSpPr>
        <p:spPr/>
        <p:txBody>
          <a:bodyPr/>
          <a:lstStyle/>
          <a:p>
            <a:r>
              <a:rPr lang="en-US" dirty="0"/>
              <a:t>Selection sort</a:t>
            </a:r>
            <a:endParaRPr lang="en-IN" dirty="0"/>
          </a:p>
        </p:txBody>
      </p:sp>
      <p:graphicFrame>
        <p:nvGraphicFramePr>
          <p:cNvPr id="4" name="Table 4">
            <a:extLst>
              <a:ext uri="{FF2B5EF4-FFF2-40B4-BE49-F238E27FC236}">
                <a16:creationId xmlns:a16="http://schemas.microsoft.com/office/drawing/2014/main" id="{B891726D-E75A-873A-5EF5-926731E5572B}"/>
              </a:ext>
            </a:extLst>
          </p:cNvPr>
          <p:cNvGraphicFramePr>
            <a:graphicFrameLocks noGrp="1"/>
          </p:cNvGraphicFramePr>
          <p:nvPr>
            <p:ph idx="1"/>
          </p:nvPr>
        </p:nvGraphicFramePr>
        <p:xfrm>
          <a:off x="838200" y="1960379"/>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530936"/>
                  </a:ext>
                </a:extLst>
              </a:tr>
            </a:tbl>
          </a:graphicData>
        </a:graphic>
      </p:graphicFrame>
      <p:graphicFrame>
        <p:nvGraphicFramePr>
          <p:cNvPr id="5" name="Table 4">
            <a:extLst>
              <a:ext uri="{FF2B5EF4-FFF2-40B4-BE49-F238E27FC236}">
                <a16:creationId xmlns:a16="http://schemas.microsoft.com/office/drawing/2014/main" id="{157C7778-BA0E-37D2-9FE6-CF7F6081D57F}"/>
              </a:ext>
            </a:extLst>
          </p:cNvPr>
          <p:cNvGraphicFramePr>
            <a:graphicFrameLocks/>
          </p:cNvGraphicFramePr>
          <p:nvPr>
            <p:extLst>
              <p:ext uri="{D42A27DB-BD31-4B8C-83A1-F6EECF244321}">
                <p14:modId xmlns:p14="http://schemas.microsoft.com/office/powerpoint/2010/main" val="2150601134"/>
              </p:ext>
            </p:extLst>
          </p:nvPr>
        </p:nvGraphicFramePr>
        <p:xfrm>
          <a:off x="807717" y="3056055"/>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2530936"/>
                  </a:ext>
                </a:extLst>
              </a:tr>
            </a:tbl>
          </a:graphicData>
        </a:graphic>
      </p:graphicFrame>
      <p:cxnSp>
        <p:nvCxnSpPr>
          <p:cNvPr id="6" name="Straight Arrow Connector 5">
            <a:extLst>
              <a:ext uri="{FF2B5EF4-FFF2-40B4-BE49-F238E27FC236}">
                <a16:creationId xmlns:a16="http://schemas.microsoft.com/office/drawing/2014/main" id="{7C952862-B604-2B8A-5DD0-0F76ED27C6E9}"/>
              </a:ext>
            </a:extLst>
          </p:cNvPr>
          <p:cNvCxnSpPr/>
          <p:nvPr/>
        </p:nvCxnSpPr>
        <p:spPr>
          <a:xfrm>
            <a:off x="836592" y="1501542"/>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A1EC85F-C7F0-2F31-983F-34CFE4F35A8F}"/>
              </a:ext>
            </a:extLst>
          </p:cNvPr>
          <p:cNvCxnSpPr/>
          <p:nvPr/>
        </p:nvCxnSpPr>
        <p:spPr>
          <a:xfrm>
            <a:off x="11316934" y="1499936"/>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C84F3ED-598F-572E-095F-9A0A7AED2CFE}"/>
              </a:ext>
            </a:extLst>
          </p:cNvPr>
          <p:cNvCxnSpPr/>
          <p:nvPr/>
        </p:nvCxnSpPr>
        <p:spPr>
          <a:xfrm>
            <a:off x="11305705" y="2624489"/>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8CBB67C-F738-0146-D8F8-5E7DF395C161}"/>
              </a:ext>
            </a:extLst>
          </p:cNvPr>
          <p:cNvCxnSpPr/>
          <p:nvPr/>
        </p:nvCxnSpPr>
        <p:spPr>
          <a:xfrm>
            <a:off x="1871311" y="2603632"/>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17F810AB-12D5-D5CE-7704-3DCBDEF2B85E}"/>
              </a:ext>
            </a:extLst>
          </p:cNvPr>
          <p:cNvGraphicFramePr>
            <a:graphicFrameLocks/>
          </p:cNvGraphicFramePr>
          <p:nvPr/>
        </p:nvGraphicFramePr>
        <p:xfrm>
          <a:off x="796487" y="4055478"/>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530936"/>
                  </a:ext>
                </a:extLst>
              </a:tr>
            </a:tbl>
          </a:graphicData>
        </a:graphic>
      </p:graphicFrame>
      <p:cxnSp>
        <p:nvCxnSpPr>
          <p:cNvPr id="11" name="Straight Arrow Connector 10">
            <a:extLst>
              <a:ext uri="{FF2B5EF4-FFF2-40B4-BE49-F238E27FC236}">
                <a16:creationId xmlns:a16="http://schemas.microsoft.com/office/drawing/2014/main" id="{394AC23A-744E-1BA5-644B-5F97F877437B}"/>
              </a:ext>
            </a:extLst>
          </p:cNvPr>
          <p:cNvCxnSpPr/>
          <p:nvPr/>
        </p:nvCxnSpPr>
        <p:spPr>
          <a:xfrm>
            <a:off x="2918862" y="3631933"/>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F8436D-C600-D4A3-B28F-7B4C6BA2F530}"/>
              </a:ext>
            </a:extLst>
          </p:cNvPr>
          <p:cNvCxnSpPr/>
          <p:nvPr/>
        </p:nvCxnSpPr>
        <p:spPr>
          <a:xfrm>
            <a:off x="11294475" y="3614288"/>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0567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3805-31E1-2802-D075-5A0915CC8759}"/>
              </a:ext>
            </a:extLst>
          </p:cNvPr>
          <p:cNvSpPr>
            <a:spLocks noGrp="1"/>
          </p:cNvSpPr>
          <p:nvPr>
            <p:ph type="title"/>
          </p:nvPr>
        </p:nvSpPr>
        <p:spPr/>
        <p:txBody>
          <a:bodyPr/>
          <a:lstStyle/>
          <a:p>
            <a:r>
              <a:rPr lang="en-US" dirty="0"/>
              <a:t>Selection sort</a:t>
            </a:r>
            <a:endParaRPr lang="en-IN" dirty="0"/>
          </a:p>
        </p:txBody>
      </p:sp>
      <p:graphicFrame>
        <p:nvGraphicFramePr>
          <p:cNvPr id="4" name="Table 4">
            <a:extLst>
              <a:ext uri="{FF2B5EF4-FFF2-40B4-BE49-F238E27FC236}">
                <a16:creationId xmlns:a16="http://schemas.microsoft.com/office/drawing/2014/main" id="{B891726D-E75A-873A-5EF5-926731E5572B}"/>
              </a:ext>
            </a:extLst>
          </p:cNvPr>
          <p:cNvGraphicFramePr>
            <a:graphicFrameLocks noGrp="1"/>
          </p:cNvGraphicFramePr>
          <p:nvPr>
            <p:ph idx="1"/>
          </p:nvPr>
        </p:nvGraphicFramePr>
        <p:xfrm>
          <a:off x="838200" y="1960379"/>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530936"/>
                  </a:ext>
                </a:extLst>
              </a:tr>
            </a:tbl>
          </a:graphicData>
        </a:graphic>
      </p:graphicFrame>
      <p:graphicFrame>
        <p:nvGraphicFramePr>
          <p:cNvPr id="5" name="Table 4">
            <a:extLst>
              <a:ext uri="{FF2B5EF4-FFF2-40B4-BE49-F238E27FC236}">
                <a16:creationId xmlns:a16="http://schemas.microsoft.com/office/drawing/2014/main" id="{157C7778-BA0E-37D2-9FE6-CF7F6081D57F}"/>
              </a:ext>
            </a:extLst>
          </p:cNvPr>
          <p:cNvGraphicFramePr>
            <a:graphicFrameLocks/>
          </p:cNvGraphicFramePr>
          <p:nvPr/>
        </p:nvGraphicFramePr>
        <p:xfrm>
          <a:off x="807717" y="3056055"/>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530936"/>
                  </a:ext>
                </a:extLst>
              </a:tr>
            </a:tbl>
          </a:graphicData>
        </a:graphic>
      </p:graphicFrame>
      <p:cxnSp>
        <p:nvCxnSpPr>
          <p:cNvPr id="6" name="Straight Arrow Connector 5">
            <a:extLst>
              <a:ext uri="{FF2B5EF4-FFF2-40B4-BE49-F238E27FC236}">
                <a16:creationId xmlns:a16="http://schemas.microsoft.com/office/drawing/2014/main" id="{7C952862-B604-2B8A-5DD0-0F76ED27C6E9}"/>
              </a:ext>
            </a:extLst>
          </p:cNvPr>
          <p:cNvCxnSpPr/>
          <p:nvPr/>
        </p:nvCxnSpPr>
        <p:spPr>
          <a:xfrm>
            <a:off x="836592" y="1501542"/>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A1EC85F-C7F0-2F31-983F-34CFE4F35A8F}"/>
              </a:ext>
            </a:extLst>
          </p:cNvPr>
          <p:cNvCxnSpPr/>
          <p:nvPr/>
        </p:nvCxnSpPr>
        <p:spPr>
          <a:xfrm>
            <a:off x="11316934" y="1499936"/>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C84F3ED-598F-572E-095F-9A0A7AED2CFE}"/>
              </a:ext>
            </a:extLst>
          </p:cNvPr>
          <p:cNvCxnSpPr/>
          <p:nvPr/>
        </p:nvCxnSpPr>
        <p:spPr>
          <a:xfrm>
            <a:off x="11305705" y="2624489"/>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8CBB67C-F738-0146-D8F8-5E7DF395C161}"/>
              </a:ext>
            </a:extLst>
          </p:cNvPr>
          <p:cNvCxnSpPr/>
          <p:nvPr/>
        </p:nvCxnSpPr>
        <p:spPr>
          <a:xfrm>
            <a:off x="1871311" y="2603632"/>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17F810AB-12D5-D5CE-7704-3DCBDEF2B85E}"/>
              </a:ext>
            </a:extLst>
          </p:cNvPr>
          <p:cNvGraphicFramePr>
            <a:graphicFrameLocks/>
          </p:cNvGraphicFramePr>
          <p:nvPr>
            <p:extLst>
              <p:ext uri="{D42A27DB-BD31-4B8C-83A1-F6EECF244321}">
                <p14:modId xmlns:p14="http://schemas.microsoft.com/office/powerpoint/2010/main" val="659784393"/>
              </p:ext>
            </p:extLst>
          </p:nvPr>
        </p:nvGraphicFramePr>
        <p:xfrm>
          <a:off x="796487" y="4055478"/>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530936"/>
                  </a:ext>
                </a:extLst>
              </a:tr>
            </a:tbl>
          </a:graphicData>
        </a:graphic>
      </p:graphicFrame>
      <p:cxnSp>
        <p:nvCxnSpPr>
          <p:cNvPr id="11" name="Straight Arrow Connector 10">
            <a:extLst>
              <a:ext uri="{FF2B5EF4-FFF2-40B4-BE49-F238E27FC236}">
                <a16:creationId xmlns:a16="http://schemas.microsoft.com/office/drawing/2014/main" id="{394AC23A-744E-1BA5-644B-5F97F877437B}"/>
              </a:ext>
            </a:extLst>
          </p:cNvPr>
          <p:cNvCxnSpPr/>
          <p:nvPr/>
        </p:nvCxnSpPr>
        <p:spPr>
          <a:xfrm>
            <a:off x="2918862" y="3631933"/>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F8436D-C600-D4A3-B28F-7B4C6BA2F530}"/>
              </a:ext>
            </a:extLst>
          </p:cNvPr>
          <p:cNvCxnSpPr/>
          <p:nvPr/>
        </p:nvCxnSpPr>
        <p:spPr>
          <a:xfrm>
            <a:off x="11294475" y="3614288"/>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890CCFB3-B287-CC9A-8B6A-4D5B38DC5278}"/>
              </a:ext>
            </a:extLst>
          </p:cNvPr>
          <p:cNvGraphicFramePr>
            <a:graphicFrameLocks/>
          </p:cNvGraphicFramePr>
          <p:nvPr/>
        </p:nvGraphicFramePr>
        <p:xfrm>
          <a:off x="756380" y="5180031"/>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530936"/>
                  </a:ext>
                </a:extLst>
              </a:tr>
            </a:tbl>
          </a:graphicData>
        </a:graphic>
      </p:graphicFrame>
      <p:cxnSp>
        <p:nvCxnSpPr>
          <p:cNvPr id="14" name="Straight Arrow Connector 13">
            <a:extLst>
              <a:ext uri="{FF2B5EF4-FFF2-40B4-BE49-F238E27FC236}">
                <a16:creationId xmlns:a16="http://schemas.microsoft.com/office/drawing/2014/main" id="{2AD87BC0-D1B0-AFDE-960F-15617FB36084}"/>
              </a:ext>
            </a:extLst>
          </p:cNvPr>
          <p:cNvCxnSpPr/>
          <p:nvPr/>
        </p:nvCxnSpPr>
        <p:spPr>
          <a:xfrm>
            <a:off x="11254368" y="4738841"/>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645608A-4005-AE5E-97FC-21084945C7C7}"/>
              </a:ext>
            </a:extLst>
          </p:cNvPr>
          <p:cNvCxnSpPr/>
          <p:nvPr/>
        </p:nvCxnSpPr>
        <p:spPr>
          <a:xfrm>
            <a:off x="3918288" y="4766112"/>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051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3805-31E1-2802-D075-5A0915CC8759}"/>
              </a:ext>
            </a:extLst>
          </p:cNvPr>
          <p:cNvSpPr>
            <a:spLocks noGrp="1"/>
          </p:cNvSpPr>
          <p:nvPr>
            <p:ph type="title"/>
          </p:nvPr>
        </p:nvSpPr>
        <p:spPr/>
        <p:txBody>
          <a:bodyPr/>
          <a:lstStyle/>
          <a:p>
            <a:r>
              <a:rPr lang="en-US" dirty="0"/>
              <a:t>Selection sort</a:t>
            </a:r>
            <a:endParaRPr lang="en-IN" dirty="0"/>
          </a:p>
        </p:txBody>
      </p:sp>
      <p:graphicFrame>
        <p:nvGraphicFramePr>
          <p:cNvPr id="13" name="Table 12">
            <a:extLst>
              <a:ext uri="{FF2B5EF4-FFF2-40B4-BE49-F238E27FC236}">
                <a16:creationId xmlns:a16="http://schemas.microsoft.com/office/drawing/2014/main" id="{890CCFB3-B287-CC9A-8B6A-4D5B38DC5278}"/>
              </a:ext>
            </a:extLst>
          </p:cNvPr>
          <p:cNvGraphicFramePr>
            <a:graphicFrameLocks/>
          </p:cNvGraphicFramePr>
          <p:nvPr>
            <p:extLst>
              <p:ext uri="{D42A27DB-BD31-4B8C-83A1-F6EECF244321}">
                <p14:modId xmlns:p14="http://schemas.microsoft.com/office/powerpoint/2010/main" val="317988992"/>
              </p:ext>
            </p:extLst>
          </p:nvPr>
        </p:nvGraphicFramePr>
        <p:xfrm>
          <a:off x="756380" y="1820806"/>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530936"/>
                  </a:ext>
                </a:extLst>
              </a:tr>
            </a:tbl>
          </a:graphicData>
        </a:graphic>
      </p:graphicFrame>
      <p:cxnSp>
        <p:nvCxnSpPr>
          <p:cNvPr id="14" name="Straight Arrow Connector 13">
            <a:extLst>
              <a:ext uri="{FF2B5EF4-FFF2-40B4-BE49-F238E27FC236}">
                <a16:creationId xmlns:a16="http://schemas.microsoft.com/office/drawing/2014/main" id="{2AD87BC0-D1B0-AFDE-960F-15617FB36084}"/>
              </a:ext>
            </a:extLst>
          </p:cNvPr>
          <p:cNvCxnSpPr/>
          <p:nvPr/>
        </p:nvCxnSpPr>
        <p:spPr>
          <a:xfrm>
            <a:off x="11254368" y="1379616"/>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645608A-4005-AE5E-97FC-21084945C7C7}"/>
              </a:ext>
            </a:extLst>
          </p:cNvPr>
          <p:cNvCxnSpPr/>
          <p:nvPr/>
        </p:nvCxnSpPr>
        <p:spPr>
          <a:xfrm>
            <a:off x="3918288" y="1406887"/>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F645858E-1968-071E-4755-049FEF7A7C41}"/>
              </a:ext>
            </a:extLst>
          </p:cNvPr>
          <p:cNvGraphicFramePr>
            <a:graphicFrameLocks/>
          </p:cNvGraphicFramePr>
          <p:nvPr>
            <p:extLst>
              <p:ext uri="{D42A27DB-BD31-4B8C-83A1-F6EECF244321}">
                <p14:modId xmlns:p14="http://schemas.microsoft.com/office/powerpoint/2010/main" val="2844225493"/>
              </p:ext>
            </p:extLst>
          </p:nvPr>
        </p:nvGraphicFramePr>
        <p:xfrm>
          <a:off x="716273" y="3022361"/>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530936"/>
                  </a:ext>
                </a:extLst>
              </a:tr>
            </a:tbl>
          </a:graphicData>
        </a:graphic>
      </p:graphicFrame>
      <p:cxnSp>
        <p:nvCxnSpPr>
          <p:cNvPr id="18" name="Straight Arrow Connector 17">
            <a:extLst>
              <a:ext uri="{FF2B5EF4-FFF2-40B4-BE49-F238E27FC236}">
                <a16:creationId xmlns:a16="http://schemas.microsoft.com/office/drawing/2014/main" id="{23E2D4EF-9B16-D127-A482-40CAC84BA16F}"/>
              </a:ext>
            </a:extLst>
          </p:cNvPr>
          <p:cNvCxnSpPr/>
          <p:nvPr/>
        </p:nvCxnSpPr>
        <p:spPr>
          <a:xfrm>
            <a:off x="11214261" y="2581171"/>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45335E-3A6E-6E7F-F6DA-7788721C0B4A}"/>
              </a:ext>
            </a:extLst>
          </p:cNvPr>
          <p:cNvCxnSpPr/>
          <p:nvPr/>
        </p:nvCxnSpPr>
        <p:spPr>
          <a:xfrm>
            <a:off x="4888834" y="2608442"/>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FDD03FB4-B6AF-FC38-C7C5-4153BD0DD21F}"/>
              </a:ext>
            </a:extLst>
          </p:cNvPr>
          <p:cNvGraphicFramePr>
            <a:graphicFrameLocks/>
          </p:cNvGraphicFramePr>
          <p:nvPr>
            <p:extLst>
              <p:ext uri="{D42A27DB-BD31-4B8C-83A1-F6EECF244321}">
                <p14:modId xmlns:p14="http://schemas.microsoft.com/office/powerpoint/2010/main" val="472708983"/>
              </p:ext>
            </p:extLst>
          </p:nvPr>
        </p:nvGraphicFramePr>
        <p:xfrm>
          <a:off x="685792" y="4243165"/>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530936"/>
                  </a:ext>
                </a:extLst>
              </a:tr>
            </a:tbl>
          </a:graphicData>
        </a:graphic>
      </p:graphicFrame>
      <p:cxnSp>
        <p:nvCxnSpPr>
          <p:cNvPr id="21" name="Straight Arrow Connector 20">
            <a:extLst>
              <a:ext uri="{FF2B5EF4-FFF2-40B4-BE49-F238E27FC236}">
                <a16:creationId xmlns:a16="http://schemas.microsoft.com/office/drawing/2014/main" id="{EE2D9BD8-024C-89E3-AE20-F7836A62A8F1}"/>
              </a:ext>
            </a:extLst>
          </p:cNvPr>
          <p:cNvCxnSpPr/>
          <p:nvPr/>
        </p:nvCxnSpPr>
        <p:spPr>
          <a:xfrm>
            <a:off x="11183780" y="3801975"/>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6E2851F-DFEE-6AFD-7896-836D1F6CD0BC}"/>
              </a:ext>
            </a:extLst>
          </p:cNvPr>
          <p:cNvCxnSpPr/>
          <p:nvPr/>
        </p:nvCxnSpPr>
        <p:spPr>
          <a:xfrm>
            <a:off x="5907507" y="3829246"/>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a:extLst>
              <a:ext uri="{FF2B5EF4-FFF2-40B4-BE49-F238E27FC236}">
                <a16:creationId xmlns:a16="http://schemas.microsoft.com/office/drawing/2014/main" id="{A84FD26F-76D7-CBCF-9FD1-971F093AFD08}"/>
              </a:ext>
            </a:extLst>
          </p:cNvPr>
          <p:cNvGraphicFramePr>
            <a:graphicFrameLocks/>
          </p:cNvGraphicFramePr>
          <p:nvPr>
            <p:extLst>
              <p:ext uri="{D42A27DB-BD31-4B8C-83A1-F6EECF244321}">
                <p14:modId xmlns:p14="http://schemas.microsoft.com/office/powerpoint/2010/main" val="3239321947"/>
              </p:ext>
            </p:extLst>
          </p:nvPr>
        </p:nvGraphicFramePr>
        <p:xfrm>
          <a:off x="645685" y="5444720"/>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530936"/>
                  </a:ext>
                </a:extLst>
              </a:tr>
            </a:tbl>
          </a:graphicData>
        </a:graphic>
      </p:graphicFrame>
      <p:cxnSp>
        <p:nvCxnSpPr>
          <p:cNvPr id="24" name="Straight Arrow Connector 23">
            <a:extLst>
              <a:ext uri="{FF2B5EF4-FFF2-40B4-BE49-F238E27FC236}">
                <a16:creationId xmlns:a16="http://schemas.microsoft.com/office/drawing/2014/main" id="{760E39EF-92F1-A140-06D3-E895B35A4F6A}"/>
              </a:ext>
            </a:extLst>
          </p:cNvPr>
          <p:cNvCxnSpPr/>
          <p:nvPr/>
        </p:nvCxnSpPr>
        <p:spPr>
          <a:xfrm>
            <a:off x="11143673" y="5003530"/>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B750121-C2AA-05DF-5061-074C71080D56}"/>
              </a:ext>
            </a:extLst>
          </p:cNvPr>
          <p:cNvCxnSpPr/>
          <p:nvPr/>
        </p:nvCxnSpPr>
        <p:spPr>
          <a:xfrm>
            <a:off x="7003187" y="5030801"/>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453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3805-31E1-2802-D075-5A0915CC8759}"/>
              </a:ext>
            </a:extLst>
          </p:cNvPr>
          <p:cNvSpPr>
            <a:spLocks noGrp="1"/>
          </p:cNvSpPr>
          <p:nvPr>
            <p:ph type="title"/>
          </p:nvPr>
        </p:nvSpPr>
        <p:spPr/>
        <p:txBody>
          <a:bodyPr/>
          <a:lstStyle/>
          <a:p>
            <a:r>
              <a:rPr lang="en-US" dirty="0"/>
              <a:t>Selection sort</a:t>
            </a:r>
            <a:endParaRPr lang="en-IN" dirty="0"/>
          </a:p>
        </p:txBody>
      </p:sp>
      <p:graphicFrame>
        <p:nvGraphicFramePr>
          <p:cNvPr id="23" name="Table 22">
            <a:extLst>
              <a:ext uri="{FF2B5EF4-FFF2-40B4-BE49-F238E27FC236}">
                <a16:creationId xmlns:a16="http://schemas.microsoft.com/office/drawing/2014/main" id="{A84FD26F-76D7-CBCF-9FD1-971F093AFD08}"/>
              </a:ext>
            </a:extLst>
          </p:cNvPr>
          <p:cNvGraphicFramePr>
            <a:graphicFrameLocks/>
          </p:cNvGraphicFramePr>
          <p:nvPr>
            <p:extLst>
              <p:ext uri="{D42A27DB-BD31-4B8C-83A1-F6EECF244321}">
                <p14:modId xmlns:p14="http://schemas.microsoft.com/office/powerpoint/2010/main" val="1952665871"/>
              </p:ext>
            </p:extLst>
          </p:nvPr>
        </p:nvGraphicFramePr>
        <p:xfrm>
          <a:off x="645685" y="1825612"/>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530936"/>
                  </a:ext>
                </a:extLst>
              </a:tr>
            </a:tbl>
          </a:graphicData>
        </a:graphic>
      </p:graphicFrame>
      <p:cxnSp>
        <p:nvCxnSpPr>
          <p:cNvPr id="24" name="Straight Arrow Connector 23">
            <a:extLst>
              <a:ext uri="{FF2B5EF4-FFF2-40B4-BE49-F238E27FC236}">
                <a16:creationId xmlns:a16="http://schemas.microsoft.com/office/drawing/2014/main" id="{760E39EF-92F1-A140-06D3-E895B35A4F6A}"/>
              </a:ext>
            </a:extLst>
          </p:cNvPr>
          <p:cNvCxnSpPr/>
          <p:nvPr/>
        </p:nvCxnSpPr>
        <p:spPr>
          <a:xfrm>
            <a:off x="11143673" y="1384422"/>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B750121-C2AA-05DF-5061-074C71080D56}"/>
              </a:ext>
            </a:extLst>
          </p:cNvPr>
          <p:cNvCxnSpPr/>
          <p:nvPr/>
        </p:nvCxnSpPr>
        <p:spPr>
          <a:xfrm>
            <a:off x="7003187" y="1411693"/>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a:extLst>
              <a:ext uri="{FF2B5EF4-FFF2-40B4-BE49-F238E27FC236}">
                <a16:creationId xmlns:a16="http://schemas.microsoft.com/office/drawing/2014/main" id="{4ABE81AB-2AAD-6DC0-4888-597CF1DB40FD}"/>
              </a:ext>
            </a:extLst>
          </p:cNvPr>
          <p:cNvGraphicFramePr>
            <a:graphicFrameLocks/>
          </p:cNvGraphicFramePr>
          <p:nvPr>
            <p:extLst>
              <p:ext uri="{D42A27DB-BD31-4B8C-83A1-F6EECF244321}">
                <p14:modId xmlns:p14="http://schemas.microsoft.com/office/powerpoint/2010/main" val="239243401"/>
              </p:ext>
            </p:extLst>
          </p:nvPr>
        </p:nvGraphicFramePr>
        <p:xfrm>
          <a:off x="634455" y="3200421"/>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2530936"/>
                  </a:ext>
                </a:extLst>
              </a:tr>
            </a:tbl>
          </a:graphicData>
        </a:graphic>
      </p:graphicFrame>
      <p:cxnSp>
        <p:nvCxnSpPr>
          <p:cNvPr id="26" name="Straight Arrow Connector 25">
            <a:extLst>
              <a:ext uri="{FF2B5EF4-FFF2-40B4-BE49-F238E27FC236}">
                <a16:creationId xmlns:a16="http://schemas.microsoft.com/office/drawing/2014/main" id="{F3E3953B-6A31-2CBB-5A05-2DBDB3325FD7}"/>
              </a:ext>
            </a:extLst>
          </p:cNvPr>
          <p:cNvCxnSpPr/>
          <p:nvPr/>
        </p:nvCxnSpPr>
        <p:spPr>
          <a:xfrm>
            <a:off x="11132443" y="2759231"/>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0E577B1-E5BC-FD4C-3D78-E3B89DD83CCC}"/>
              </a:ext>
            </a:extLst>
          </p:cNvPr>
          <p:cNvCxnSpPr/>
          <p:nvPr/>
        </p:nvCxnSpPr>
        <p:spPr>
          <a:xfrm>
            <a:off x="7973735" y="2786502"/>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Table 27">
            <a:extLst>
              <a:ext uri="{FF2B5EF4-FFF2-40B4-BE49-F238E27FC236}">
                <a16:creationId xmlns:a16="http://schemas.microsoft.com/office/drawing/2014/main" id="{C3B24852-917E-BFCA-D7DD-26B67D5E4ADD}"/>
              </a:ext>
            </a:extLst>
          </p:cNvPr>
          <p:cNvGraphicFramePr>
            <a:graphicFrameLocks/>
          </p:cNvGraphicFramePr>
          <p:nvPr>
            <p:extLst>
              <p:ext uri="{D42A27DB-BD31-4B8C-83A1-F6EECF244321}">
                <p14:modId xmlns:p14="http://schemas.microsoft.com/office/powerpoint/2010/main" val="1021718320"/>
              </p:ext>
            </p:extLst>
          </p:nvPr>
        </p:nvGraphicFramePr>
        <p:xfrm>
          <a:off x="565473" y="4401976"/>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2530936"/>
                  </a:ext>
                </a:extLst>
              </a:tr>
            </a:tbl>
          </a:graphicData>
        </a:graphic>
      </p:graphicFrame>
      <p:cxnSp>
        <p:nvCxnSpPr>
          <p:cNvPr id="29" name="Straight Arrow Connector 28">
            <a:extLst>
              <a:ext uri="{FF2B5EF4-FFF2-40B4-BE49-F238E27FC236}">
                <a16:creationId xmlns:a16="http://schemas.microsoft.com/office/drawing/2014/main" id="{6540C2E5-1CB3-063E-2BB0-B4407075F863}"/>
              </a:ext>
            </a:extLst>
          </p:cNvPr>
          <p:cNvCxnSpPr/>
          <p:nvPr/>
        </p:nvCxnSpPr>
        <p:spPr>
          <a:xfrm>
            <a:off x="11063461" y="3960786"/>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5BFE4FF-FCF4-D7E8-0988-30011A8F5D28}"/>
              </a:ext>
            </a:extLst>
          </p:cNvPr>
          <p:cNvCxnSpPr/>
          <p:nvPr/>
        </p:nvCxnSpPr>
        <p:spPr>
          <a:xfrm>
            <a:off x="8934654" y="3988057"/>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0">
            <a:extLst>
              <a:ext uri="{FF2B5EF4-FFF2-40B4-BE49-F238E27FC236}">
                <a16:creationId xmlns:a16="http://schemas.microsoft.com/office/drawing/2014/main" id="{C57206B9-C419-9391-8038-3A93CDA5E505}"/>
              </a:ext>
            </a:extLst>
          </p:cNvPr>
          <p:cNvGraphicFramePr>
            <a:graphicFrameLocks/>
          </p:cNvGraphicFramePr>
          <p:nvPr/>
        </p:nvGraphicFramePr>
        <p:xfrm>
          <a:off x="534994" y="5603531"/>
          <a:ext cx="10515600" cy="370840"/>
        </p:xfrm>
        <a:graphic>
          <a:graphicData uri="http://schemas.openxmlformats.org/drawingml/2006/table">
            <a:tbl>
              <a:tblPr bandRow="1">
                <a:tableStyleId>{5C22544A-7EE6-4342-B048-85BDC9FD1C3A}</a:tableStyleId>
              </a:tblPr>
              <a:tblGrid>
                <a:gridCol w="1051560">
                  <a:extLst>
                    <a:ext uri="{9D8B030D-6E8A-4147-A177-3AD203B41FA5}">
                      <a16:colId xmlns:a16="http://schemas.microsoft.com/office/drawing/2014/main" val="4285818201"/>
                    </a:ext>
                  </a:extLst>
                </a:gridCol>
                <a:gridCol w="1051560">
                  <a:extLst>
                    <a:ext uri="{9D8B030D-6E8A-4147-A177-3AD203B41FA5}">
                      <a16:colId xmlns:a16="http://schemas.microsoft.com/office/drawing/2014/main" val="2590744263"/>
                    </a:ext>
                  </a:extLst>
                </a:gridCol>
                <a:gridCol w="1051560">
                  <a:extLst>
                    <a:ext uri="{9D8B030D-6E8A-4147-A177-3AD203B41FA5}">
                      <a16:colId xmlns:a16="http://schemas.microsoft.com/office/drawing/2014/main" val="1793634084"/>
                    </a:ext>
                  </a:extLst>
                </a:gridCol>
                <a:gridCol w="1051560">
                  <a:extLst>
                    <a:ext uri="{9D8B030D-6E8A-4147-A177-3AD203B41FA5}">
                      <a16:colId xmlns:a16="http://schemas.microsoft.com/office/drawing/2014/main" val="1777956793"/>
                    </a:ext>
                  </a:extLst>
                </a:gridCol>
                <a:gridCol w="1051560">
                  <a:extLst>
                    <a:ext uri="{9D8B030D-6E8A-4147-A177-3AD203B41FA5}">
                      <a16:colId xmlns:a16="http://schemas.microsoft.com/office/drawing/2014/main" val="302423638"/>
                    </a:ext>
                  </a:extLst>
                </a:gridCol>
                <a:gridCol w="1051560">
                  <a:extLst>
                    <a:ext uri="{9D8B030D-6E8A-4147-A177-3AD203B41FA5}">
                      <a16:colId xmlns:a16="http://schemas.microsoft.com/office/drawing/2014/main" val="1755532978"/>
                    </a:ext>
                  </a:extLst>
                </a:gridCol>
                <a:gridCol w="1051560">
                  <a:extLst>
                    <a:ext uri="{9D8B030D-6E8A-4147-A177-3AD203B41FA5}">
                      <a16:colId xmlns:a16="http://schemas.microsoft.com/office/drawing/2014/main" val="87644461"/>
                    </a:ext>
                  </a:extLst>
                </a:gridCol>
                <a:gridCol w="1051560">
                  <a:extLst>
                    <a:ext uri="{9D8B030D-6E8A-4147-A177-3AD203B41FA5}">
                      <a16:colId xmlns:a16="http://schemas.microsoft.com/office/drawing/2014/main" val="1032463431"/>
                    </a:ext>
                  </a:extLst>
                </a:gridCol>
                <a:gridCol w="1051560">
                  <a:extLst>
                    <a:ext uri="{9D8B030D-6E8A-4147-A177-3AD203B41FA5}">
                      <a16:colId xmlns:a16="http://schemas.microsoft.com/office/drawing/2014/main" val="592061076"/>
                    </a:ext>
                  </a:extLst>
                </a:gridCol>
                <a:gridCol w="1051560">
                  <a:extLst>
                    <a:ext uri="{9D8B030D-6E8A-4147-A177-3AD203B41FA5}">
                      <a16:colId xmlns:a16="http://schemas.microsoft.com/office/drawing/2014/main" val="2258216527"/>
                    </a:ext>
                  </a:extLst>
                </a:gridCol>
              </a:tblGrid>
              <a:tr h="370840">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530936"/>
                  </a:ext>
                </a:extLst>
              </a:tr>
            </a:tbl>
          </a:graphicData>
        </a:graphic>
      </p:graphicFrame>
      <p:cxnSp>
        <p:nvCxnSpPr>
          <p:cNvPr id="32" name="Straight Arrow Connector 31">
            <a:extLst>
              <a:ext uri="{FF2B5EF4-FFF2-40B4-BE49-F238E27FC236}">
                <a16:creationId xmlns:a16="http://schemas.microsoft.com/office/drawing/2014/main" id="{9F1F8535-1F8C-EE5F-3915-EC4F1DD7F34E}"/>
              </a:ext>
            </a:extLst>
          </p:cNvPr>
          <p:cNvCxnSpPr/>
          <p:nvPr/>
        </p:nvCxnSpPr>
        <p:spPr>
          <a:xfrm>
            <a:off x="11032982" y="5162341"/>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287E916-B449-ADF7-B2CF-1FD350F05250}"/>
              </a:ext>
            </a:extLst>
          </p:cNvPr>
          <p:cNvCxnSpPr/>
          <p:nvPr/>
        </p:nvCxnSpPr>
        <p:spPr>
          <a:xfrm>
            <a:off x="9953333" y="5189612"/>
            <a:ext cx="0" cy="439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4610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9482-5C17-EDA1-A1A8-AD8C5EBE2464}"/>
              </a:ext>
            </a:extLst>
          </p:cNvPr>
          <p:cNvSpPr>
            <a:spLocks noGrp="1"/>
          </p:cNvSpPr>
          <p:nvPr>
            <p:ph type="title"/>
          </p:nvPr>
        </p:nvSpPr>
        <p:spPr/>
        <p:txBody>
          <a:bodyPr/>
          <a:lstStyle/>
          <a:p>
            <a:r>
              <a:rPr lang="en-US" dirty="0"/>
              <a:t>Selection sort</a:t>
            </a:r>
            <a:endParaRPr lang="en-IN" dirty="0"/>
          </a:p>
        </p:txBody>
      </p:sp>
      <p:sp>
        <p:nvSpPr>
          <p:cNvPr id="4" name="TextBox 3">
            <a:extLst>
              <a:ext uri="{FF2B5EF4-FFF2-40B4-BE49-F238E27FC236}">
                <a16:creationId xmlns:a16="http://schemas.microsoft.com/office/drawing/2014/main" id="{1A43060E-7E18-6316-F800-91EBD6175810}"/>
              </a:ext>
            </a:extLst>
          </p:cNvPr>
          <p:cNvSpPr txBox="1"/>
          <p:nvPr/>
        </p:nvSpPr>
        <p:spPr>
          <a:xfrm>
            <a:off x="404262" y="1780672"/>
            <a:ext cx="5986913" cy="3139321"/>
          </a:xfrm>
          <a:prstGeom prst="rect">
            <a:avLst/>
          </a:prstGeom>
          <a:noFill/>
        </p:spPr>
        <p:txBody>
          <a:bodyPr wrap="square" rtlCol="0">
            <a:spAutoFit/>
          </a:bodyPr>
          <a:lstStyle/>
          <a:p>
            <a:r>
              <a:rPr lang="en-US" dirty="0">
                <a:latin typeface="Consolas" panose="020B0609020204030204" pitchFamily="49" charset="0"/>
              </a:rPr>
              <a:t>void </a:t>
            </a:r>
            <a:r>
              <a:rPr lang="en-US" dirty="0" err="1">
                <a:latin typeface="Consolas" panose="020B0609020204030204" pitchFamily="49" charset="0"/>
              </a:rPr>
              <a:t>selection_sort</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n)</a:t>
            </a:r>
          </a:p>
          <a:p>
            <a:r>
              <a:rPr lang="en-US" dirty="0">
                <a:latin typeface="Consolas" panose="020B0609020204030204" pitchFamily="49" charset="0"/>
              </a:rPr>
              <a:t>{</a:t>
            </a:r>
          </a:p>
          <a:p>
            <a:r>
              <a:rPr lang="en-US" dirty="0">
                <a:latin typeface="Consolas" panose="020B0609020204030204" pitchFamily="49" charset="0"/>
              </a:rPr>
              <a:t>  int </a:t>
            </a:r>
            <a:r>
              <a:rPr lang="en-US" dirty="0" err="1">
                <a:latin typeface="Consolas" panose="020B0609020204030204" pitchFamily="49" charset="0"/>
              </a:rPr>
              <a:t>i</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n - 1;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a:t>
            </a:r>
            <a:r>
              <a:rPr lang="en-US" dirty="0" err="1">
                <a:latin typeface="Consolas" panose="020B0609020204030204" pitchFamily="49" charset="0"/>
              </a:rPr>
              <a:t>find_min</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n);</a:t>
            </a:r>
          </a:p>
          <a:p>
            <a:r>
              <a:rPr lang="en-US" dirty="0">
                <a:latin typeface="Consolas" panose="020B0609020204030204" pitchFamily="49" charset="0"/>
              </a:rPr>
              <a:t>    if (</a:t>
            </a:r>
            <a:r>
              <a:rPr lang="en-US" dirty="0" err="1">
                <a:latin typeface="Consolas" panose="020B0609020204030204" pitchFamily="49" charset="0"/>
              </a:rPr>
              <a:t>idx</a:t>
            </a:r>
            <a:r>
              <a:rPr lang="en-US" dirty="0">
                <a:latin typeface="Consolas" panose="020B0609020204030204" pitchFamily="49" charset="0"/>
              </a:rPr>
              <a:t> !=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swap(</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51EC1642-F6D3-8587-6EF1-2CA9C584009D}"/>
              </a:ext>
            </a:extLst>
          </p:cNvPr>
          <p:cNvSpPr txBox="1"/>
          <p:nvPr/>
        </p:nvSpPr>
        <p:spPr>
          <a:xfrm>
            <a:off x="6274086" y="373778"/>
            <a:ext cx="5986913" cy="5909310"/>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find_min</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start, int end)</a:t>
            </a:r>
          </a:p>
          <a:p>
            <a:r>
              <a:rPr lang="en-US" dirty="0">
                <a:latin typeface="Consolas" panose="020B0609020204030204" pitchFamily="49" charset="0"/>
              </a:rPr>
              <a:t>{</a:t>
            </a:r>
          </a:p>
          <a:p>
            <a:r>
              <a:rPr lang="en-US" dirty="0">
                <a:latin typeface="Consolas" panose="020B0609020204030204" pitchFamily="49" charset="0"/>
              </a:rPr>
              <a:t>  int </a:t>
            </a:r>
            <a:r>
              <a:rPr lang="en-US" dirty="0" err="1">
                <a:latin typeface="Consolas" panose="020B0609020204030204" pitchFamily="49" charset="0"/>
              </a:rPr>
              <a:t>i</a:t>
            </a:r>
            <a:r>
              <a:rPr lang="en-US" dirty="0">
                <a:latin typeface="Consolas" panose="020B0609020204030204" pitchFamily="49" charset="0"/>
              </a:rPr>
              <a:t>, min, </a:t>
            </a:r>
            <a:r>
              <a:rPr lang="en-US" dirty="0" err="1">
                <a:latin typeface="Consolas" panose="020B0609020204030204" pitchFamily="49" charset="0"/>
              </a:rPr>
              <a:t>idx</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min = </a:t>
            </a:r>
            <a:r>
              <a:rPr lang="en-US" dirty="0" err="1">
                <a:latin typeface="Consolas" panose="020B0609020204030204" pitchFamily="49" charset="0"/>
              </a:rPr>
              <a:t>arr</a:t>
            </a:r>
            <a:r>
              <a:rPr lang="en-US" dirty="0">
                <a:latin typeface="Consolas" panose="020B0609020204030204" pitchFamily="49" charset="0"/>
              </a:rPr>
              <a:t>[start];</a:t>
            </a:r>
          </a:p>
          <a:p>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start;</a:t>
            </a: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start + 1; </a:t>
            </a:r>
            <a:r>
              <a:rPr lang="en-US" dirty="0" err="1">
                <a:latin typeface="Consolas" panose="020B0609020204030204" pitchFamily="49" charset="0"/>
              </a:rPr>
              <a:t>i</a:t>
            </a:r>
            <a:r>
              <a:rPr lang="en-US" dirty="0">
                <a:latin typeface="Consolas" panose="020B0609020204030204" pitchFamily="49" charset="0"/>
              </a:rPr>
              <a:t> &lt; end;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&lt; min) {</a:t>
            </a:r>
          </a:p>
          <a:p>
            <a:r>
              <a:rPr lang="en-US" dirty="0">
                <a:latin typeface="Consolas" panose="020B0609020204030204" pitchFamily="49" charset="0"/>
              </a:rPr>
              <a:t>      min =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idx</a:t>
            </a:r>
            <a:r>
              <a:rPr lang="en-US" dirty="0">
                <a:latin typeface="Consolas" panose="020B0609020204030204" pitchFamily="49" charset="0"/>
              </a:rPr>
              <a:t>;</a:t>
            </a:r>
          </a:p>
          <a:p>
            <a:r>
              <a:rPr lang="en-US" dirty="0">
                <a:latin typeface="Consolas" panose="020B0609020204030204" pitchFamily="49" charset="0"/>
              </a:rPr>
              <a:t>}</a:t>
            </a:r>
          </a:p>
          <a:p>
            <a:endParaRPr lang="en-US" dirty="0">
              <a:latin typeface="Consolas" panose="020B0609020204030204" pitchFamily="49" charset="0"/>
            </a:endParaRPr>
          </a:p>
          <a:p>
            <a:r>
              <a:rPr lang="en-IN" dirty="0">
                <a:latin typeface="Consolas" panose="020B0609020204030204" pitchFamily="49" charset="0"/>
              </a:rPr>
              <a:t>void swap(int </a:t>
            </a:r>
            <a:r>
              <a:rPr lang="en-IN" dirty="0" err="1">
                <a:latin typeface="Consolas" panose="020B0609020204030204" pitchFamily="49" charset="0"/>
              </a:rPr>
              <a:t>arr</a:t>
            </a:r>
            <a:r>
              <a:rPr lang="en-IN" dirty="0">
                <a:latin typeface="Consolas" panose="020B0609020204030204" pitchFamily="49" charset="0"/>
              </a:rPr>
              <a:t>[], int </a:t>
            </a:r>
            <a:r>
              <a:rPr lang="en-IN" dirty="0" err="1">
                <a:latin typeface="Consolas" panose="020B0609020204030204" pitchFamily="49" charset="0"/>
              </a:rPr>
              <a:t>i</a:t>
            </a:r>
            <a:r>
              <a:rPr lang="en-IN" dirty="0">
                <a:latin typeface="Consolas" panose="020B0609020204030204" pitchFamily="49" charset="0"/>
              </a:rPr>
              <a:t>, int j)</a:t>
            </a:r>
          </a:p>
          <a:p>
            <a:r>
              <a:rPr lang="en-IN" dirty="0">
                <a:latin typeface="Consolas" panose="020B0609020204030204" pitchFamily="49" charset="0"/>
              </a:rPr>
              <a:t>{</a:t>
            </a:r>
          </a:p>
          <a:p>
            <a:r>
              <a:rPr lang="en-IN" dirty="0">
                <a:latin typeface="Consolas" panose="020B0609020204030204" pitchFamily="49" charset="0"/>
              </a:rPr>
              <a:t>  int </a:t>
            </a:r>
            <a:r>
              <a:rPr lang="en-IN" dirty="0" err="1">
                <a:latin typeface="Consolas" panose="020B0609020204030204" pitchFamily="49" charset="0"/>
              </a:rPr>
              <a:t>tmp</a:t>
            </a:r>
            <a:r>
              <a:rPr lang="en-IN" dirty="0">
                <a:latin typeface="Consolas" panose="020B0609020204030204" pitchFamily="49" charset="0"/>
              </a:rPr>
              <a:t> = </a:t>
            </a:r>
            <a:r>
              <a:rPr lang="en-IN" dirty="0" err="1">
                <a:latin typeface="Consolas" panose="020B0609020204030204" pitchFamily="49" charset="0"/>
              </a:rPr>
              <a:t>arr</a:t>
            </a:r>
            <a:r>
              <a:rPr lang="en-IN" dirty="0">
                <a:latin typeface="Consolas" panose="020B0609020204030204" pitchFamily="49" charset="0"/>
              </a:rPr>
              <a:t>[</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arr</a:t>
            </a:r>
            <a:r>
              <a:rPr lang="en-IN" dirty="0">
                <a:latin typeface="Consolas" panose="020B0609020204030204" pitchFamily="49" charset="0"/>
              </a:rPr>
              <a:t>[</a:t>
            </a:r>
            <a:r>
              <a:rPr lang="en-IN" dirty="0" err="1">
                <a:latin typeface="Consolas" panose="020B0609020204030204" pitchFamily="49" charset="0"/>
              </a:rPr>
              <a:t>i</a:t>
            </a:r>
            <a:r>
              <a:rPr lang="en-IN" dirty="0">
                <a:latin typeface="Consolas" panose="020B0609020204030204" pitchFamily="49" charset="0"/>
              </a:rPr>
              <a:t>] = </a:t>
            </a:r>
            <a:r>
              <a:rPr lang="en-IN" dirty="0" err="1">
                <a:latin typeface="Consolas" panose="020B0609020204030204" pitchFamily="49" charset="0"/>
              </a:rPr>
              <a:t>arr</a:t>
            </a:r>
            <a:r>
              <a:rPr lang="en-IN" dirty="0">
                <a:latin typeface="Consolas" panose="020B0609020204030204" pitchFamily="49" charset="0"/>
              </a:rPr>
              <a:t>[j];</a:t>
            </a:r>
          </a:p>
          <a:p>
            <a:r>
              <a:rPr lang="en-IN" dirty="0">
                <a:latin typeface="Consolas" panose="020B0609020204030204" pitchFamily="49" charset="0"/>
              </a:rPr>
              <a:t>  </a:t>
            </a:r>
            <a:r>
              <a:rPr lang="en-IN" dirty="0" err="1">
                <a:latin typeface="Consolas" panose="020B0609020204030204" pitchFamily="49" charset="0"/>
              </a:rPr>
              <a:t>arr</a:t>
            </a:r>
            <a:r>
              <a:rPr lang="en-IN" dirty="0">
                <a:latin typeface="Consolas" panose="020B0609020204030204" pitchFamily="49" charset="0"/>
              </a:rPr>
              <a:t>[j] = </a:t>
            </a:r>
            <a:r>
              <a:rPr lang="en-IN" dirty="0" err="1">
                <a:latin typeface="Consolas" panose="020B0609020204030204" pitchFamily="49" charset="0"/>
              </a:rPr>
              <a:t>tmp</a:t>
            </a:r>
            <a:r>
              <a:rPr lang="en-IN" dirty="0">
                <a:latin typeface="Consolas" panose="020B0609020204030204" pitchFamily="49" charset="0"/>
              </a:rPr>
              <a:t>;</a:t>
            </a:r>
          </a:p>
          <a:p>
            <a:r>
              <a:rPr lang="en-IN"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6202097-1A1F-AEBB-1A05-8029ACEE9B5A}"/>
                  </a:ext>
                </a:extLst>
              </p14:cNvPr>
              <p14:cNvContentPartPr/>
              <p14:nvPr/>
            </p14:nvContentPartPr>
            <p14:xfrm>
              <a:off x="1044720" y="1272240"/>
              <a:ext cx="8797320" cy="2464200"/>
            </p14:xfrm>
          </p:contentPart>
        </mc:Choice>
        <mc:Fallback xmlns="">
          <p:pic>
            <p:nvPicPr>
              <p:cNvPr id="3" name="Ink 2">
                <a:extLst>
                  <a:ext uri="{FF2B5EF4-FFF2-40B4-BE49-F238E27FC236}">
                    <a16:creationId xmlns:a16="http://schemas.microsoft.com/office/drawing/2014/main" id="{26202097-1A1F-AEBB-1A05-8029ACEE9B5A}"/>
                  </a:ext>
                </a:extLst>
              </p:cNvPr>
              <p:cNvPicPr/>
              <p:nvPr/>
            </p:nvPicPr>
            <p:blipFill>
              <a:blip r:embed="rId3"/>
              <a:stretch>
                <a:fillRect/>
              </a:stretch>
            </p:blipFill>
            <p:spPr>
              <a:xfrm>
                <a:off x="1035360" y="1262880"/>
                <a:ext cx="8816040" cy="2482920"/>
              </a:xfrm>
              <a:prstGeom prst="rect">
                <a:avLst/>
              </a:prstGeom>
            </p:spPr>
          </p:pic>
        </mc:Fallback>
      </mc:AlternateContent>
    </p:spTree>
    <p:extLst>
      <p:ext uri="{BB962C8B-B14F-4D97-AF65-F5344CB8AC3E}">
        <p14:creationId xmlns:p14="http://schemas.microsoft.com/office/powerpoint/2010/main" val="18114585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9482-5C17-EDA1-A1A8-AD8C5EBE2464}"/>
              </a:ext>
            </a:extLst>
          </p:cNvPr>
          <p:cNvSpPr>
            <a:spLocks noGrp="1"/>
          </p:cNvSpPr>
          <p:nvPr>
            <p:ph type="title"/>
          </p:nvPr>
        </p:nvSpPr>
        <p:spPr/>
        <p:txBody>
          <a:bodyPr/>
          <a:lstStyle/>
          <a:p>
            <a:r>
              <a:rPr lang="en-US" dirty="0"/>
              <a:t>Selection sort recursion</a:t>
            </a:r>
            <a:endParaRPr lang="en-IN" dirty="0"/>
          </a:p>
        </p:txBody>
      </p:sp>
      <p:sp>
        <p:nvSpPr>
          <p:cNvPr id="4" name="TextBox 3">
            <a:extLst>
              <a:ext uri="{FF2B5EF4-FFF2-40B4-BE49-F238E27FC236}">
                <a16:creationId xmlns:a16="http://schemas.microsoft.com/office/drawing/2014/main" id="{1A43060E-7E18-6316-F800-91EBD6175810}"/>
              </a:ext>
            </a:extLst>
          </p:cNvPr>
          <p:cNvSpPr txBox="1"/>
          <p:nvPr/>
        </p:nvSpPr>
        <p:spPr>
          <a:xfrm>
            <a:off x="182880" y="1780672"/>
            <a:ext cx="7199696" cy="3970318"/>
          </a:xfrm>
          <a:prstGeom prst="rect">
            <a:avLst/>
          </a:prstGeom>
          <a:noFill/>
        </p:spPr>
        <p:txBody>
          <a:bodyPr wrap="square" rtlCol="0">
            <a:spAutoFit/>
          </a:bodyPr>
          <a:lstStyle/>
          <a:p>
            <a:r>
              <a:rPr lang="en-US" dirty="0">
                <a:latin typeface="Consolas" panose="020B0609020204030204" pitchFamily="49" charset="0"/>
              </a:rPr>
              <a:t>void </a:t>
            </a:r>
            <a:r>
              <a:rPr lang="en-US" dirty="0" err="1">
                <a:latin typeface="Consolas" panose="020B0609020204030204" pitchFamily="49" charset="0"/>
              </a:rPr>
              <a:t>selection_sort_r</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pos, int n)</a:t>
            </a:r>
          </a:p>
          <a:p>
            <a:r>
              <a:rPr lang="en-US" dirty="0">
                <a:latin typeface="Consolas" panose="020B0609020204030204" pitchFamily="49" charset="0"/>
              </a:rPr>
              <a:t>{</a:t>
            </a:r>
          </a:p>
          <a:p>
            <a:r>
              <a:rPr lang="en-US" dirty="0">
                <a:latin typeface="Consolas" panose="020B0609020204030204" pitchFamily="49" charset="0"/>
              </a:rPr>
              <a:t>  int </a:t>
            </a:r>
            <a:r>
              <a:rPr lang="en-US" dirty="0" err="1">
                <a:latin typeface="Consolas" panose="020B0609020204030204" pitchFamily="49" charset="0"/>
              </a:rPr>
              <a:t>idx</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if (pos &gt;= n - 1) {</a:t>
            </a:r>
          </a:p>
          <a:p>
            <a:r>
              <a:rPr lang="en-US" dirty="0">
                <a:latin typeface="Consolas" panose="020B0609020204030204" pitchFamily="49" charset="0"/>
              </a:rPr>
              <a:t>    return;</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a:t>
            </a:r>
            <a:r>
              <a:rPr lang="en-US" dirty="0" err="1">
                <a:latin typeface="Consolas" panose="020B0609020204030204" pitchFamily="49" charset="0"/>
              </a:rPr>
              <a:t>find_min</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pos, n);</a:t>
            </a:r>
          </a:p>
          <a:p>
            <a:r>
              <a:rPr lang="en-US" dirty="0">
                <a:latin typeface="Consolas" panose="020B0609020204030204" pitchFamily="49" charset="0"/>
              </a:rPr>
              <a:t>  if (</a:t>
            </a:r>
            <a:r>
              <a:rPr lang="en-US" dirty="0" err="1">
                <a:latin typeface="Consolas" panose="020B0609020204030204" pitchFamily="49" charset="0"/>
              </a:rPr>
              <a:t>idx</a:t>
            </a:r>
            <a:r>
              <a:rPr lang="en-US" dirty="0">
                <a:latin typeface="Consolas" panose="020B0609020204030204" pitchFamily="49" charset="0"/>
              </a:rPr>
              <a:t> != pos) {</a:t>
            </a:r>
          </a:p>
          <a:p>
            <a:r>
              <a:rPr lang="en-US" dirty="0">
                <a:latin typeface="Consolas" panose="020B0609020204030204" pitchFamily="49" charset="0"/>
              </a:rPr>
              <a:t>    swap(</a:t>
            </a:r>
            <a:r>
              <a:rPr lang="en-US" dirty="0" err="1">
                <a:latin typeface="Consolas" panose="020B0609020204030204" pitchFamily="49" charset="0"/>
              </a:rPr>
              <a:t>arr</a:t>
            </a:r>
            <a:r>
              <a:rPr lang="en-US" dirty="0">
                <a:latin typeface="Consolas" panose="020B0609020204030204" pitchFamily="49" charset="0"/>
              </a:rPr>
              <a:t>, pos, </a:t>
            </a:r>
            <a:r>
              <a:rPr lang="en-US" dirty="0" err="1">
                <a:latin typeface="Consolas" panose="020B0609020204030204" pitchFamily="49" charset="0"/>
              </a:rPr>
              <a:t>idx</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selection_sort</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pos+1, n);</a:t>
            </a:r>
          </a:p>
          <a:p>
            <a:r>
              <a:rPr lang="en-US" dirty="0">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51EC1642-F6D3-8587-6EF1-2CA9C584009D}"/>
              </a:ext>
            </a:extLst>
          </p:cNvPr>
          <p:cNvSpPr txBox="1"/>
          <p:nvPr/>
        </p:nvSpPr>
        <p:spPr>
          <a:xfrm>
            <a:off x="6466592" y="373778"/>
            <a:ext cx="5986913" cy="5909310"/>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find_min</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start, int end)</a:t>
            </a:r>
          </a:p>
          <a:p>
            <a:r>
              <a:rPr lang="en-US" dirty="0">
                <a:latin typeface="Consolas" panose="020B0609020204030204" pitchFamily="49" charset="0"/>
              </a:rPr>
              <a:t>{</a:t>
            </a:r>
          </a:p>
          <a:p>
            <a:r>
              <a:rPr lang="en-US" dirty="0">
                <a:latin typeface="Consolas" panose="020B0609020204030204" pitchFamily="49" charset="0"/>
              </a:rPr>
              <a:t>  int </a:t>
            </a:r>
            <a:r>
              <a:rPr lang="en-US" dirty="0" err="1">
                <a:latin typeface="Consolas" panose="020B0609020204030204" pitchFamily="49" charset="0"/>
              </a:rPr>
              <a:t>i</a:t>
            </a:r>
            <a:r>
              <a:rPr lang="en-US" dirty="0">
                <a:latin typeface="Consolas" panose="020B0609020204030204" pitchFamily="49" charset="0"/>
              </a:rPr>
              <a:t>, min, </a:t>
            </a:r>
            <a:r>
              <a:rPr lang="en-US" dirty="0" err="1">
                <a:latin typeface="Consolas" panose="020B0609020204030204" pitchFamily="49" charset="0"/>
              </a:rPr>
              <a:t>idx</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min = </a:t>
            </a:r>
            <a:r>
              <a:rPr lang="en-US" dirty="0" err="1">
                <a:latin typeface="Consolas" panose="020B0609020204030204" pitchFamily="49" charset="0"/>
              </a:rPr>
              <a:t>arr</a:t>
            </a:r>
            <a:r>
              <a:rPr lang="en-US" dirty="0">
                <a:latin typeface="Consolas" panose="020B0609020204030204" pitchFamily="49" charset="0"/>
              </a:rPr>
              <a:t>[start];</a:t>
            </a:r>
          </a:p>
          <a:p>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start;</a:t>
            </a: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start + 1; </a:t>
            </a:r>
            <a:r>
              <a:rPr lang="en-US" dirty="0" err="1">
                <a:latin typeface="Consolas" panose="020B0609020204030204" pitchFamily="49" charset="0"/>
              </a:rPr>
              <a:t>i</a:t>
            </a:r>
            <a:r>
              <a:rPr lang="en-US" dirty="0">
                <a:latin typeface="Consolas" panose="020B0609020204030204" pitchFamily="49" charset="0"/>
              </a:rPr>
              <a:t> &lt; end;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&lt; min) {</a:t>
            </a:r>
          </a:p>
          <a:p>
            <a:r>
              <a:rPr lang="en-US" dirty="0">
                <a:latin typeface="Consolas" panose="020B0609020204030204" pitchFamily="49" charset="0"/>
              </a:rPr>
              <a:t>      min =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idx</a:t>
            </a:r>
            <a:r>
              <a:rPr lang="en-US" dirty="0">
                <a:latin typeface="Consolas" panose="020B0609020204030204" pitchFamily="49" charset="0"/>
              </a:rPr>
              <a:t>;</a:t>
            </a:r>
          </a:p>
          <a:p>
            <a:r>
              <a:rPr lang="en-US" dirty="0">
                <a:latin typeface="Consolas" panose="020B0609020204030204" pitchFamily="49" charset="0"/>
              </a:rPr>
              <a:t>}</a:t>
            </a:r>
          </a:p>
          <a:p>
            <a:endParaRPr lang="en-US" dirty="0">
              <a:latin typeface="Consolas" panose="020B0609020204030204" pitchFamily="49" charset="0"/>
            </a:endParaRPr>
          </a:p>
          <a:p>
            <a:r>
              <a:rPr lang="en-IN" dirty="0">
                <a:latin typeface="Consolas" panose="020B0609020204030204" pitchFamily="49" charset="0"/>
              </a:rPr>
              <a:t>void swap(int </a:t>
            </a:r>
            <a:r>
              <a:rPr lang="en-IN" dirty="0" err="1">
                <a:latin typeface="Consolas" panose="020B0609020204030204" pitchFamily="49" charset="0"/>
              </a:rPr>
              <a:t>arr</a:t>
            </a:r>
            <a:r>
              <a:rPr lang="en-IN" dirty="0">
                <a:latin typeface="Consolas" panose="020B0609020204030204" pitchFamily="49" charset="0"/>
              </a:rPr>
              <a:t>[], int </a:t>
            </a:r>
            <a:r>
              <a:rPr lang="en-IN" dirty="0" err="1">
                <a:latin typeface="Consolas" panose="020B0609020204030204" pitchFamily="49" charset="0"/>
              </a:rPr>
              <a:t>i</a:t>
            </a:r>
            <a:r>
              <a:rPr lang="en-IN" dirty="0">
                <a:latin typeface="Consolas" panose="020B0609020204030204" pitchFamily="49" charset="0"/>
              </a:rPr>
              <a:t>, int j)</a:t>
            </a:r>
          </a:p>
          <a:p>
            <a:r>
              <a:rPr lang="en-IN" dirty="0">
                <a:latin typeface="Consolas" panose="020B0609020204030204" pitchFamily="49" charset="0"/>
              </a:rPr>
              <a:t>{</a:t>
            </a:r>
          </a:p>
          <a:p>
            <a:r>
              <a:rPr lang="en-IN" dirty="0">
                <a:latin typeface="Consolas" panose="020B0609020204030204" pitchFamily="49" charset="0"/>
              </a:rPr>
              <a:t>  int </a:t>
            </a:r>
            <a:r>
              <a:rPr lang="en-IN" dirty="0" err="1">
                <a:latin typeface="Consolas" panose="020B0609020204030204" pitchFamily="49" charset="0"/>
              </a:rPr>
              <a:t>tmp</a:t>
            </a:r>
            <a:r>
              <a:rPr lang="en-IN" dirty="0">
                <a:latin typeface="Consolas" panose="020B0609020204030204" pitchFamily="49" charset="0"/>
              </a:rPr>
              <a:t> = </a:t>
            </a:r>
            <a:r>
              <a:rPr lang="en-IN" dirty="0" err="1">
                <a:latin typeface="Consolas" panose="020B0609020204030204" pitchFamily="49" charset="0"/>
              </a:rPr>
              <a:t>arr</a:t>
            </a:r>
            <a:r>
              <a:rPr lang="en-IN" dirty="0">
                <a:latin typeface="Consolas" panose="020B0609020204030204" pitchFamily="49" charset="0"/>
              </a:rPr>
              <a:t>[</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arr</a:t>
            </a:r>
            <a:r>
              <a:rPr lang="en-IN" dirty="0">
                <a:latin typeface="Consolas" panose="020B0609020204030204" pitchFamily="49" charset="0"/>
              </a:rPr>
              <a:t>[</a:t>
            </a:r>
            <a:r>
              <a:rPr lang="en-IN" dirty="0" err="1">
                <a:latin typeface="Consolas" panose="020B0609020204030204" pitchFamily="49" charset="0"/>
              </a:rPr>
              <a:t>i</a:t>
            </a:r>
            <a:r>
              <a:rPr lang="en-IN" dirty="0">
                <a:latin typeface="Consolas" panose="020B0609020204030204" pitchFamily="49" charset="0"/>
              </a:rPr>
              <a:t>] = </a:t>
            </a:r>
            <a:r>
              <a:rPr lang="en-IN" dirty="0" err="1">
                <a:latin typeface="Consolas" panose="020B0609020204030204" pitchFamily="49" charset="0"/>
              </a:rPr>
              <a:t>arr</a:t>
            </a:r>
            <a:r>
              <a:rPr lang="en-IN" dirty="0">
                <a:latin typeface="Consolas" panose="020B0609020204030204" pitchFamily="49" charset="0"/>
              </a:rPr>
              <a:t>[j];</a:t>
            </a:r>
          </a:p>
          <a:p>
            <a:r>
              <a:rPr lang="en-IN" dirty="0">
                <a:latin typeface="Consolas" panose="020B0609020204030204" pitchFamily="49" charset="0"/>
              </a:rPr>
              <a:t>  </a:t>
            </a:r>
            <a:r>
              <a:rPr lang="en-IN" dirty="0" err="1">
                <a:latin typeface="Consolas" panose="020B0609020204030204" pitchFamily="49" charset="0"/>
              </a:rPr>
              <a:t>arr</a:t>
            </a:r>
            <a:r>
              <a:rPr lang="en-IN" dirty="0">
                <a:latin typeface="Consolas" panose="020B0609020204030204" pitchFamily="49" charset="0"/>
              </a:rPr>
              <a:t>[j] = </a:t>
            </a:r>
            <a:r>
              <a:rPr lang="en-IN" dirty="0" err="1">
                <a:latin typeface="Consolas" panose="020B0609020204030204" pitchFamily="49" charset="0"/>
              </a:rPr>
              <a:t>tmp</a:t>
            </a:r>
            <a:r>
              <a:rPr lang="en-IN" dirty="0">
                <a:latin typeface="Consolas" panose="020B0609020204030204" pitchFamily="49" charset="0"/>
              </a:rPr>
              <a:t>;</a:t>
            </a:r>
          </a:p>
          <a:p>
            <a:r>
              <a:rPr lang="en-IN"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FD01062-A075-1ED0-FA42-B92C619DF5DB}"/>
                  </a:ext>
                </a:extLst>
              </p14:cNvPr>
              <p14:cNvContentPartPr/>
              <p14:nvPr/>
            </p14:nvContentPartPr>
            <p14:xfrm>
              <a:off x="4820040" y="2136600"/>
              <a:ext cx="219960" cy="24480"/>
            </p14:xfrm>
          </p:contentPart>
        </mc:Choice>
        <mc:Fallback xmlns="">
          <p:pic>
            <p:nvPicPr>
              <p:cNvPr id="3" name="Ink 2">
                <a:extLst>
                  <a:ext uri="{FF2B5EF4-FFF2-40B4-BE49-F238E27FC236}">
                    <a16:creationId xmlns:a16="http://schemas.microsoft.com/office/drawing/2014/main" id="{AFD01062-A075-1ED0-FA42-B92C619DF5DB}"/>
                  </a:ext>
                </a:extLst>
              </p:cNvPr>
              <p:cNvPicPr/>
              <p:nvPr/>
            </p:nvPicPr>
            <p:blipFill>
              <a:blip r:embed="rId4"/>
              <a:stretch>
                <a:fillRect/>
              </a:stretch>
            </p:blipFill>
            <p:spPr>
              <a:xfrm>
                <a:off x="4810680" y="2127240"/>
                <a:ext cx="238680" cy="43200"/>
              </a:xfrm>
              <a:prstGeom prst="rect">
                <a:avLst/>
              </a:prstGeom>
            </p:spPr>
          </p:pic>
        </mc:Fallback>
      </mc:AlternateContent>
    </p:spTree>
    <p:extLst>
      <p:ext uri="{BB962C8B-B14F-4D97-AF65-F5344CB8AC3E}">
        <p14:creationId xmlns:p14="http://schemas.microsoft.com/office/powerpoint/2010/main" val="3569509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24A17-D23D-955C-FC02-4EACB1EACC7F}"/>
              </a:ext>
            </a:extLst>
          </p:cNvPr>
          <p:cNvSpPr>
            <a:spLocks noGrp="1"/>
          </p:cNvSpPr>
          <p:nvPr>
            <p:ph type="title"/>
          </p:nvPr>
        </p:nvSpPr>
        <p:spPr/>
        <p:txBody>
          <a:bodyPr/>
          <a:lstStyle/>
          <a:p>
            <a:r>
              <a:rPr lang="en-IN" dirty="0"/>
              <a:t>Tail recursion</a:t>
            </a:r>
          </a:p>
        </p:txBody>
      </p:sp>
      <p:sp>
        <p:nvSpPr>
          <p:cNvPr id="3" name="Text Placeholder 2">
            <a:extLst>
              <a:ext uri="{FF2B5EF4-FFF2-40B4-BE49-F238E27FC236}">
                <a16:creationId xmlns:a16="http://schemas.microsoft.com/office/drawing/2014/main" id="{67F5DBF8-9BA1-0297-1D35-D3B4C200ED5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056315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24B8-E039-49F9-A784-B8CFDFBFE933}"/>
              </a:ext>
            </a:extLst>
          </p:cNvPr>
          <p:cNvSpPr>
            <a:spLocks noGrp="1"/>
          </p:cNvSpPr>
          <p:nvPr>
            <p:ph type="title"/>
          </p:nvPr>
        </p:nvSpPr>
        <p:spPr/>
        <p:txBody>
          <a:bodyPr/>
          <a:lstStyle/>
          <a:p>
            <a:r>
              <a:rPr lang="en-US" dirty="0"/>
              <a:t>Tail recursion</a:t>
            </a:r>
            <a:endParaRPr lang="en-IN" dirty="0"/>
          </a:p>
        </p:txBody>
      </p:sp>
      <p:graphicFrame>
        <p:nvGraphicFramePr>
          <p:cNvPr id="4" name="Table 4">
            <a:extLst>
              <a:ext uri="{FF2B5EF4-FFF2-40B4-BE49-F238E27FC236}">
                <a16:creationId xmlns:a16="http://schemas.microsoft.com/office/drawing/2014/main" id="{AA595799-73B5-B5C4-7A86-45BCB67445FE}"/>
              </a:ext>
            </a:extLst>
          </p:cNvPr>
          <p:cNvGraphicFramePr>
            <a:graphicFrameLocks noGrp="1"/>
          </p:cNvGraphicFramePr>
          <p:nvPr>
            <p:ph idx="1"/>
          </p:nvPr>
        </p:nvGraphicFramePr>
        <p:xfrm>
          <a:off x="970986" y="1799336"/>
          <a:ext cx="8690808" cy="370840"/>
        </p:xfrm>
        <a:graphic>
          <a:graphicData uri="http://schemas.openxmlformats.org/drawingml/2006/table">
            <a:tbl>
              <a:tblPr bandRow="1">
                <a:tableStyleId>{5C22544A-7EE6-4342-B048-85BDC9FD1C3A}</a:tableStyleId>
              </a:tblPr>
              <a:tblGrid>
                <a:gridCol w="1241544">
                  <a:extLst>
                    <a:ext uri="{9D8B030D-6E8A-4147-A177-3AD203B41FA5}">
                      <a16:colId xmlns:a16="http://schemas.microsoft.com/office/drawing/2014/main" val="460365180"/>
                    </a:ext>
                  </a:extLst>
                </a:gridCol>
                <a:gridCol w="1241544">
                  <a:extLst>
                    <a:ext uri="{9D8B030D-6E8A-4147-A177-3AD203B41FA5}">
                      <a16:colId xmlns:a16="http://schemas.microsoft.com/office/drawing/2014/main" val="3733021297"/>
                    </a:ext>
                  </a:extLst>
                </a:gridCol>
                <a:gridCol w="1241544">
                  <a:extLst>
                    <a:ext uri="{9D8B030D-6E8A-4147-A177-3AD203B41FA5}">
                      <a16:colId xmlns:a16="http://schemas.microsoft.com/office/drawing/2014/main" val="3857380643"/>
                    </a:ext>
                  </a:extLst>
                </a:gridCol>
                <a:gridCol w="1241544">
                  <a:extLst>
                    <a:ext uri="{9D8B030D-6E8A-4147-A177-3AD203B41FA5}">
                      <a16:colId xmlns:a16="http://schemas.microsoft.com/office/drawing/2014/main" val="946908455"/>
                    </a:ext>
                  </a:extLst>
                </a:gridCol>
                <a:gridCol w="1241544">
                  <a:extLst>
                    <a:ext uri="{9D8B030D-6E8A-4147-A177-3AD203B41FA5}">
                      <a16:colId xmlns:a16="http://schemas.microsoft.com/office/drawing/2014/main" val="2718889950"/>
                    </a:ext>
                  </a:extLst>
                </a:gridCol>
                <a:gridCol w="1241544">
                  <a:extLst>
                    <a:ext uri="{9D8B030D-6E8A-4147-A177-3AD203B41FA5}">
                      <a16:colId xmlns:a16="http://schemas.microsoft.com/office/drawing/2014/main" val="2626748093"/>
                    </a:ext>
                  </a:extLst>
                </a:gridCol>
                <a:gridCol w="1241544">
                  <a:extLst>
                    <a:ext uri="{9D8B030D-6E8A-4147-A177-3AD203B41FA5}">
                      <a16:colId xmlns:a16="http://schemas.microsoft.com/office/drawing/2014/main" val="3264227611"/>
                    </a:ext>
                  </a:extLst>
                </a:gridCol>
              </a:tblGrid>
              <a:tr h="370840">
                <a:tc>
                  <a:txBody>
                    <a:bodyPr/>
                    <a:lstStyle/>
                    <a:p>
                      <a:pPr algn="ctr"/>
                      <a:r>
                        <a:rPr lang="en-US" dirty="0">
                          <a:latin typeface="Consolas" panose="020B0609020204030204" pitchFamily="49" charset="0"/>
                        </a:rPr>
                        <a:t>12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5" name="TextBox 4">
            <a:extLst>
              <a:ext uri="{FF2B5EF4-FFF2-40B4-BE49-F238E27FC236}">
                <a16:creationId xmlns:a16="http://schemas.microsoft.com/office/drawing/2014/main" id="{32AE2A8D-9AE3-4805-97C2-F61A7FC793AE}"/>
              </a:ext>
            </a:extLst>
          </p:cNvPr>
          <p:cNvSpPr txBox="1"/>
          <p:nvPr/>
        </p:nvSpPr>
        <p:spPr>
          <a:xfrm>
            <a:off x="5701789" y="2444814"/>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6" name="TextBox 5">
            <a:extLst>
              <a:ext uri="{FF2B5EF4-FFF2-40B4-BE49-F238E27FC236}">
                <a16:creationId xmlns:a16="http://schemas.microsoft.com/office/drawing/2014/main" id="{B0A60117-97C4-9EC9-D2A6-540965108137}"/>
              </a:ext>
            </a:extLst>
          </p:cNvPr>
          <p:cNvSpPr txBox="1"/>
          <p:nvPr/>
        </p:nvSpPr>
        <p:spPr>
          <a:xfrm>
            <a:off x="190789" y="2597214"/>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7)</a:t>
            </a:r>
            <a:endParaRPr lang="en-IN" dirty="0">
              <a:latin typeface="Consolas" panose="020B0609020204030204" pitchFamily="49" charset="0"/>
            </a:endParaRPr>
          </a:p>
        </p:txBody>
      </p:sp>
      <p:sp>
        <p:nvSpPr>
          <p:cNvPr id="3" name="TextBox 2">
            <a:extLst>
              <a:ext uri="{FF2B5EF4-FFF2-40B4-BE49-F238E27FC236}">
                <a16:creationId xmlns:a16="http://schemas.microsoft.com/office/drawing/2014/main" id="{DF3108AF-D27A-1437-563A-89B2A79E4086}"/>
              </a:ext>
            </a:extLst>
          </p:cNvPr>
          <p:cNvSpPr txBox="1"/>
          <p:nvPr/>
        </p:nvSpPr>
        <p:spPr>
          <a:xfrm>
            <a:off x="1336249" y="3585358"/>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6)</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72E19A09-5879-B1B5-C0C3-E6BE7ED47873}"/>
              </a:ext>
            </a:extLst>
          </p:cNvPr>
          <p:cNvSpPr txBox="1"/>
          <p:nvPr/>
        </p:nvSpPr>
        <p:spPr>
          <a:xfrm>
            <a:off x="2874997" y="4573502"/>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5)</a:t>
            </a:r>
            <a:endParaRPr lang="en-IN" dirty="0">
              <a:latin typeface="Consolas" panose="020B0609020204030204" pitchFamily="49" charset="0"/>
            </a:endParaRPr>
          </a:p>
        </p:txBody>
      </p:sp>
      <p:sp>
        <p:nvSpPr>
          <p:cNvPr id="8" name="TextBox 7">
            <a:extLst>
              <a:ext uri="{FF2B5EF4-FFF2-40B4-BE49-F238E27FC236}">
                <a16:creationId xmlns:a16="http://schemas.microsoft.com/office/drawing/2014/main" id="{DC3186A4-23B8-11F5-669F-CEAB292961C1}"/>
              </a:ext>
            </a:extLst>
          </p:cNvPr>
          <p:cNvSpPr txBox="1"/>
          <p:nvPr/>
        </p:nvSpPr>
        <p:spPr>
          <a:xfrm>
            <a:off x="5052846" y="5365000"/>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4)</a:t>
            </a:r>
            <a:endParaRPr lang="en-IN" dirty="0">
              <a:latin typeface="Consolas" panose="020B0609020204030204" pitchFamily="49" charset="0"/>
            </a:endParaRPr>
          </a:p>
        </p:txBody>
      </p:sp>
      <p:cxnSp>
        <p:nvCxnSpPr>
          <p:cNvPr id="10" name="Connector: Elbow 9">
            <a:extLst>
              <a:ext uri="{FF2B5EF4-FFF2-40B4-BE49-F238E27FC236}">
                <a16:creationId xmlns:a16="http://schemas.microsoft.com/office/drawing/2014/main" id="{AE8A2986-9FC2-D578-4899-ACF05BA66263}"/>
              </a:ext>
            </a:extLst>
          </p:cNvPr>
          <p:cNvCxnSpPr>
            <a:stCxn id="6" idx="2"/>
            <a:endCxn id="3" idx="0"/>
          </p:cNvCxnSpPr>
          <p:nvPr/>
        </p:nvCxnSpPr>
        <p:spPr>
          <a:xfrm rot="16200000" flipH="1">
            <a:off x="1828641" y="2703222"/>
            <a:ext cx="618812" cy="1145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C27B8D9-CDD0-7AA2-BEE3-0554E2F7E536}"/>
              </a:ext>
            </a:extLst>
          </p:cNvPr>
          <p:cNvCxnSpPr>
            <a:stCxn id="3" idx="2"/>
            <a:endCxn id="7" idx="0"/>
          </p:cNvCxnSpPr>
          <p:nvPr/>
        </p:nvCxnSpPr>
        <p:spPr>
          <a:xfrm rot="16200000" flipH="1">
            <a:off x="3170745" y="3494722"/>
            <a:ext cx="618812" cy="15387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321A93C-0D20-D3B1-653E-B49983C45034}"/>
              </a:ext>
            </a:extLst>
          </p:cNvPr>
          <p:cNvCxnSpPr>
            <a:stCxn id="7" idx="2"/>
            <a:endCxn id="8" idx="0"/>
          </p:cNvCxnSpPr>
          <p:nvPr/>
        </p:nvCxnSpPr>
        <p:spPr>
          <a:xfrm rot="16200000" flipH="1">
            <a:off x="5127366" y="4064992"/>
            <a:ext cx="422166" cy="21778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45211BE9-1290-7CDD-5A20-39354B618D01}"/>
              </a:ext>
            </a:extLst>
          </p:cNvPr>
          <p:cNvCxnSpPr>
            <a:cxnSpLocks/>
            <a:stCxn id="8" idx="1"/>
          </p:cNvCxnSpPr>
          <p:nvPr/>
        </p:nvCxnSpPr>
        <p:spPr>
          <a:xfrm rot="10800000">
            <a:off x="3136490" y="4942834"/>
            <a:ext cx="1916356" cy="606833"/>
          </a:xfrm>
          <a:prstGeom prst="bentConnector3">
            <a:avLst>
              <a:gd name="adj1" fmla="val 102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4E594CB-A138-43F4-4FBE-536FAD424E81}"/>
              </a:ext>
            </a:extLst>
          </p:cNvPr>
          <p:cNvCxnSpPr>
            <a:stCxn id="7" idx="1"/>
          </p:cNvCxnSpPr>
          <p:nvPr/>
        </p:nvCxnSpPr>
        <p:spPr>
          <a:xfrm rot="10800000">
            <a:off x="1641987" y="3954690"/>
            <a:ext cx="1233010" cy="803479"/>
          </a:xfrm>
          <a:prstGeom prst="bentConnector3">
            <a:avLst>
              <a:gd name="adj1" fmla="val 1026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9212C4BF-DDFE-5094-990F-6CB09835FD73}"/>
              </a:ext>
            </a:extLst>
          </p:cNvPr>
          <p:cNvCxnSpPr>
            <a:stCxn id="3" idx="1"/>
          </p:cNvCxnSpPr>
          <p:nvPr/>
        </p:nvCxnSpPr>
        <p:spPr>
          <a:xfrm rot="10800000">
            <a:off x="393291" y="2966546"/>
            <a:ext cx="942959" cy="803479"/>
          </a:xfrm>
          <a:prstGeom prst="bentConnector3">
            <a:avLst>
              <a:gd name="adj1" fmla="val 10109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551BB8F-B3A6-1D9B-72B4-82CC09F97251}"/>
              </a:ext>
            </a:extLst>
          </p:cNvPr>
          <p:cNvSpPr txBox="1"/>
          <p:nvPr/>
        </p:nvSpPr>
        <p:spPr>
          <a:xfrm>
            <a:off x="3209294" y="5615724"/>
            <a:ext cx="2749056" cy="369332"/>
          </a:xfrm>
          <a:prstGeom prst="rect">
            <a:avLst/>
          </a:prstGeom>
          <a:noFill/>
        </p:spPr>
        <p:txBody>
          <a:bodyPr wrap="square" rtlCol="0">
            <a:spAutoFit/>
          </a:bodyPr>
          <a:lstStyle/>
          <a:p>
            <a:r>
              <a:rPr lang="en-US" dirty="0">
                <a:latin typeface="Consolas" panose="020B0609020204030204" pitchFamily="49" charset="0"/>
              </a:rPr>
              <a:t>returns 3</a:t>
            </a:r>
            <a:endParaRPr lang="en-IN" dirty="0">
              <a:latin typeface="Consolas" panose="020B0609020204030204" pitchFamily="49" charset="0"/>
            </a:endParaRPr>
          </a:p>
        </p:txBody>
      </p:sp>
      <p:sp>
        <p:nvSpPr>
          <p:cNvPr id="28" name="TextBox 27">
            <a:extLst>
              <a:ext uri="{FF2B5EF4-FFF2-40B4-BE49-F238E27FC236}">
                <a16:creationId xmlns:a16="http://schemas.microsoft.com/office/drawing/2014/main" id="{C9066C0D-18E5-77E2-DC8F-F1E93D068884}"/>
              </a:ext>
            </a:extLst>
          </p:cNvPr>
          <p:cNvSpPr txBox="1"/>
          <p:nvPr/>
        </p:nvSpPr>
        <p:spPr>
          <a:xfrm>
            <a:off x="1473898" y="4735734"/>
            <a:ext cx="2749056" cy="369332"/>
          </a:xfrm>
          <a:prstGeom prst="rect">
            <a:avLst/>
          </a:prstGeom>
          <a:noFill/>
        </p:spPr>
        <p:txBody>
          <a:bodyPr wrap="square" rtlCol="0">
            <a:spAutoFit/>
          </a:bodyPr>
          <a:lstStyle/>
          <a:p>
            <a:r>
              <a:rPr lang="en-US" dirty="0">
                <a:latin typeface="Consolas" panose="020B0609020204030204" pitchFamily="49" charset="0"/>
              </a:rPr>
              <a:t>returns 3</a:t>
            </a:r>
            <a:endParaRPr lang="en-IN" dirty="0">
              <a:latin typeface="Consolas" panose="020B0609020204030204" pitchFamily="49" charset="0"/>
            </a:endParaRPr>
          </a:p>
        </p:txBody>
      </p:sp>
      <p:sp>
        <p:nvSpPr>
          <p:cNvPr id="29" name="TextBox 28">
            <a:extLst>
              <a:ext uri="{FF2B5EF4-FFF2-40B4-BE49-F238E27FC236}">
                <a16:creationId xmlns:a16="http://schemas.microsoft.com/office/drawing/2014/main" id="{E2C2FD84-0049-C653-C29B-4F2252BFFC96}"/>
              </a:ext>
            </a:extLst>
          </p:cNvPr>
          <p:cNvSpPr txBox="1"/>
          <p:nvPr/>
        </p:nvSpPr>
        <p:spPr>
          <a:xfrm>
            <a:off x="92464" y="3747591"/>
            <a:ext cx="2749056" cy="369332"/>
          </a:xfrm>
          <a:prstGeom prst="rect">
            <a:avLst/>
          </a:prstGeom>
          <a:noFill/>
        </p:spPr>
        <p:txBody>
          <a:bodyPr wrap="square" rtlCol="0">
            <a:spAutoFit/>
          </a:bodyPr>
          <a:lstStyle/>
          <a:p>
            <a:r>
              <a:rPr lang="en-US" dirty="0">
                <a:latin typeface="Consolas" panose="020B0609020204030204" pitchFamily="49" charset="0"/>
              </a:rPr>
              <a:t>returns 3</a:t>
            </a:r>
            <a:endParaRPr lang="en-IN" dirty="0">
              <a:latin typeface="Consolas" panose="020B0609020204030204" pitchFamily="49" charset="0"/>
            </a:endParaRPr>
          </a:p>
        </p:txBody>
      </p:sp>
      <p:sp>
        <p:nvSpPr>
          <p:cNvPr id="30" name="TextBox 29">
            <a:extLst>
              <a:ext uri="{FF2B5EF4-FFF2-40B4-BE49-F238E27FC236}">
                <a16:creationId xmlns:a16="http://schemas.microsoft.com/office/drawing/2014/main" id="{1BEF4043-C9E3-5941-1DF4-D840394DFFDA}"/>
              </a:ext>
            </a:extLst>
          </p:cNvPr>
          <p:cNvSpPr txBox="1"/>
          <p:nvPr/>
        </p:nvSpPr>
        <p:spPr>
          <a:xfrm>
            <a:off x="244864" y="6181081"/>
            <a:ext cx="2749056" cy="369332"/>
          </a:xfrm>
          <a:prstGeom prst="rect">
            <a:avLst/>
          </a:prstGeom>
          <a:noFill/>
        </p:spPr>
        <p:txBody>
          <a:bodyPr wrap="square" rtlCol="0">
            <a:spAutoFit/>
          </a:bodyPr>
          <a:lstStyle/>
          <a:p>
            <a:r>
              <a:rPr lang="en-US" dirty="0">
                <a:latin typeface="Consolas" panose="020B0609020204030204" pitchFamily="49" charset="0"/>
              </a:rPr>
              <a:t>returns 3</a:t>
            </a:r>
            <a:endParaRPr lang="en-IN" dirty="0">
              <a:latin typeface="Consolas" panose="020B0609020204030204" pitchFamily="49" charset="0"/>
            </a:endParaRPr>
          </a:p>
        </p:txBody>
      </p:sp>
      <p:cxnSp>
        <p:nvCxnSpPr>
          <p:cNvPr id="32" name="Connector: Elbow 31">
            <a:extLst>
              <a:ext uri="{FF2B5EF4-FFF2-40B4-BE49-F238E27FC236}">
                <a16:creationId xmlns:a16="http://schemas.microsoft.com/office/drawing/2014/main" id="{B37B405D-5F19-BAB2-7877-C437E589E379}"/>
              </a:ext>
            </a:extLst>
          </p:cNvPr>
          <p:cNvCxnSpPr>
            <a:stCxn id="6" idx="1"/>
          </p:cNvCxnSpPr>
          <p:nvPr/>
        </p:nvCxnSpPr>
        <p:spPr>
          <a:xfrm rot="10800000" flipV="1">
            <a:off x="92465" y="2781880"/>
            <a:ext cx="98325" cy="22186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59E9FABD-F497-18CB-CF22-4E9DCD1E5250}"/>
              </a:ext>
            </a:extLst>
          </p:cNvPr>
          <p:cNvCxnSpPr/>
          <p:nvPr/>
        </p:nvCxnSpPr>
        <p:spPr>
          <a:xfrm rot="16200000" flipH="1">
            <a:off x="-147387" y="5182683"/>
            <a:ext cx="1277576" cy="7978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A6D9A73-E0AA-408E-A841-D317AA7992AF}"/>
              </a:ext>
            </a:extLst>
          </p:cNvPr>
          <p:cNvSpPr txBox="1"/>
          <p:nvPr/>
        </p:nvSpPr>
        <p:spPr>
          <a:xfrm>
            <a:off x="1567305" y="2970840"/>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
        <p:nvSpPr>
          <p:cNvPr id="36" name="TextBox 35">
            <a:extLst>
              <a:ext uri="{FF2B5EF4-FFF2-40B4-BE49-F238E27FC236}">
                <a16:creationId xmlns:a16="http://schemas.microsoft.com/office/drawing/2014/main" id="{C5A25E71-2A38-DBAE-6AF3-60E3D4870102}"/>
              </a:ext>
            </a:extLst>
          </p:cNvPr>
          <p:cNvSpPr txBox="1"/>
          <p:nvPr/>
        </p:nvSpPr>
        <p:spPr>
          <a:xfrm>
            <a:off x="3056893" y="3919655"/>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
        <p:nvSpPr>
          <p:cNvPr id="37" name="TextBox 36">
            <a:extLst>
              <a:ext uri="{FF2B5EF4-FFF2-40B4-BE49-F238E27FC236}">
                <a16:creationId xmlns:a16="http://schemas.microsoft.com/office/drawing/2014/main" id="{184C77BD-7620-DD55-A649-41F916E53D65}"/>
              </a:ext>
            </a:extLst>
          </p:cNvPr>
          <p:cNvSpPr txBox="1"/>
          <p:nvPr/>
        </p:nvSpPr>
        <p:spPr>
          <a:xfrm>
            <a:off x="5038096" y="4809475"/>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3C384D2D-26EA-8EFB-7E9C-D4FD3DC8C45C}"/>
                  </a:ext>
                </a:extLst>
              </p14:cNvPr>
              <p14:cNvContentPartPr/>
              <p14:nvPr/>
            </p14:nvContentPartPr>
            <p14:xfrm>
              <a:off x="7160400" y="2733480"/>
              <a:ext cx="3420360" cy="885960"/>
            </p14:xfrm>
          </p:contentPart>
        </mc:Choice>
        <mc:Fallback xmlns="">
          <p:pic>
            <p:nvPicPr>
              <p:cNvPr id="9" name="Ink 8">
                <a:extLst>
                  <a:ext uri="{FF2B5EF4-FFF2-40B4-BE49-F238E27FC236}">
                    <a16:creationId xmlns:a16="http://schemas.microsoft.com/office/drawing/2014/main" id="{3C384D2D-26EA-8EFB-7E9C-D4FD3DC8C45C}"/>
                  </a:ext>
                </a:extLst>
              </p:cNvPr>
              <p:cNvPicPr/>
              <p:nvPr/>
            </p:nvPicPr>
            <p:blipFill>
              <a:blip r:embed="rId4"/>
              <a:stretch>
                <a:fillRect/>
              </a:stretch>
            </p:blipFill>
            <p:spPr>
              <a:xfrm>
                <a:off x="7151040" y="2724120"/>
                <a:ext cx="3439080" cy="904680"/>
              </a:xfrm>
              <a:prstGeom prst="rect">
                <a:avLst/>
              </a:prstGeom>
            </p:spPr>
          </p:pic>
        </mc:Fallback>
      </mc:AlternateContent>
    </p:spTree>
    <p:extLst>
      <p:ext uri="{BB962C8B-B14F-4D97-AF65-F5344CB8AC3E}">
        <p14:creationId xmlns:p14="http://schemas.microsoft.com/office/powerpoint/2010/main" val="345811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2242688"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2337337" y="4503022"/>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2470487" y="4135656"/>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2642137" y="3806789"/>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12158089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E498-D41B-7B41-C395-E9781FB7D173}"/>
              </a:ext>
            </a:extLst>
          </p:cNvPr>
          <p:cNvSpPr>
            <a:spLocks noGrp="1"/>
          </p:cNvSpPr>
          <p:nvPr>
            <p:ph type="title"/>
          </p:nvPr>
        </p:nvSpPr>
        <p:spPr/>
        <p:txBody>
          <a:bodyPr/>
          <a:lstStyle/>
          <a:p>
            <a:r>
              <a:rPr lang="en-US" dirty="0"/>
              <a:t>Function arguments and local variables</a:t>
            </a:r>
            <a:endParaRPr lang="en-IN" dirty="0"/>
          </a:p>
        </p:txBody>
      </p:sp>
      <p:sp>
        <p:nvSpPr>
          <p:cNvPr id="3" name="Content Placeholder 2">
            <a:extLst>
              <a:ext uri="{FF2B5EF4-FFF2-40B4-BE49-F238E27FC236}">
                <a16:creationId xmlns:a16="http://schemas.microsoft.com/office/drawing/2014/main" id="{2A0DB8A0-7B94-602C-8C18-CCA508902A0C}"/>
              </a:ext>
            </a:extLst>
          </p:cNvPr>
          <p:cNvSpPr>
            <a:spLocks noGrp="1"/>
          </p:cNvSpPr>
          <p:nvPr>
            <p:ph idx="1"/>
          </p:nvPr>
        </p:nvSpPr>
        <p:spPr/>
        <p:txBody>
          <a:bodyPr/>
          <a:lstStyle/>
          <a:p>
            <a:r>
              <a:rPr lang="en-US" dirty="0"/>
              <a:t>Space for function arguments and local variables are automatically allocated by the compiler</a:t>
            </a:r>
          </a:p>
          <a:p>
            <a:r>
              <a:rPr lang="en-US" dirty="0"/>
              <a:t>The allocation strategy may differ across compilers</a:t>
            </a:r>
          </a:p>
          <a:p>
            <a:r>
              <a:rPr lang="en-US" dirty="0"/>
              <a:t>Most compilers use a runtime stack to store a part of local variables, function arguments, and the caller info</a:t>
            </a:r>
          </a:p>
          <a:p>
            <a:r>
              <a:rPr lang="en-US" dirty="0"/>
              <a:t>The caller info is required to return to the caller</a:t>
            </a:r>
            <a:endParaRPr lang="en-IN" dirty="0"/>
          </a:p>
        </p:txBody>
      </p:sp>
    </p:spTree>
    <p:extLst>
      <p:ext uri="{BB962C8B-B14F-4D97-AF65-F5344CB8AC3E}">
        <p14:creationId xmlns:p14="http://schemas.microsoft.com/office/powerpoint/2010/main" val="15733219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extLst>
              <p:ext uri="{D42A27DB-BD31-4B8C-83A1-F6EECF244321}">
                <p14:modId xmlns:p14="http://schemas.microsoft.com/office/powerpoint/2010/main" val="3485880278"/>
              </p:ext>
            </p:extLst>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graphicFrame>
        <p:nvGraphicFramePr>
          <p:cNvPr id="17" name="Table 17">
            <a:extLst>
              <a:ext uri="{FF2B5EF4-FFF2-40B4-BE49-F238E27FC236}">
                <a16:creationId xmlns:a16="http://schemas.microsoft.com/office/drawing/2014/main" id="{19FD7AD0-AD32-5441-5411-B8D706EB8D84}"/>
              </a:ext>
            </a:extLst>
          </p:cNvPr>
          <p:cNvGraphicFramePr>
            <a:graphicFrameLocks noGrp="1"/>
          </p:cNvGraphicFramePr>
          <p:nvPr>
            <p:extLst>
              <p:ext uri="{D42A27DB-BD31-4B8C-83A1-F6EECF244321}">
                <p14:modId xmlns:p14="http://schemas.microsoft.com/office/powerpoint/2010/main" val="3977182089"/>
              </p:ext>
            </p:extLst>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endParaRPr lang="en-IN" dirty="0">
                        <a:latin typeface="Consolas" panose="020B0609020204030204" pitchFamily="49" charset="0"/>
                      </a:endParaRPr>
                    </a:p>
                  </a:txBody>
                  <a:tcPr>
                    <a:no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029044086"/>
                  </a:ext>
                </a:extLst>
              </a:tr>
              <a:tr h="343405">
                <a:tc>
                  <a:txBody>
                    <a:bodyPr/>
                    <a:lstStyle/>
                    <a:p>
                      <a:endParaRPr lang="en-IN"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4083855391"/>
                  </a:ext>
                </a:extLst>
              </a:tr>
              <a:tr h="343405">
                <a:tc>
                  <a:txBody>
                    <a:bodyPr/>
                    <a:lstStyle/>
                    <a:p>
                      <a:endParaRPr lang="en-IN"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4061684690"/>
                  </a:ext>
                </a:extLst>
              </a:tr>
              <a:tr h="343405">
                <a:tc>
                  <a:txBody>
                    <a:bodyPr/>
                    <a:lstStyle/>
                    <a:p>
                      <a:endParaRPr lang="en-IN"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1147489850"/>
                  </a:ext>
                </a:extLst>
              </a:tr>
              <a:tr h="343405">
                <a:tc>
                  <a:txBody>
                    <a:bodyPr/>
                    <a:lstStyle/>
                    <a:p>
                      <a:endParaRPr lang="en-IN"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7A217C6-DEB2-B1B8-0477-4B1A019F1628}"/>
                  </a:ext>
                </a:extLst>
              </p14:cNvPr>
              <p14:cNvContentPartPr/>
              <p14:nvPr/>
            </p14:nvContentPartPr>
            <p14:xfrm>
              <a:off x="983880" y="5646960"/>
              <a:ext cx="3034080" cy="437760"/>
            </p14:xfrm>
          </p:contentPart>
        </mc:Choice>
        <mc:Fallback xmlns="">
          <p:pic>
            <p:nvPicPr>
              <p:cNvPr id="3" name="Ink 2">
                <a:extLst>
                  <a:ext uri="{FF2B5EF4-FFF2-40B4-BE49-F238E27FC236}">
                    <a16:creationId xmlns:a16="http://schemas.microsoft.com/office/drawing/2014/main" id="{47A217C6-DEB2-B1B8-0477-4B1A019F1628}"/>
                  </a:ext>
                </a:extLst>
              </p:cNvPr>
              <p:cNvPicPr/>
              <p:nvPr/>
            </p:nvPicPr>
            <p:blipFill>
              <a:blip r:embed="rId3"/>
              <a:stretch>
                <a:fillRect/>
              </a:stretch>
            </p:blipFill>
            <p:spPr>
              <a:xfrm>
                <a:off x="974520" y="5637600"/>
                <a:ext cx="3052800" cy="456480"/>
              </a:xfrm>
              <a:prstGeom prst="rect">
                <a:avLst/>
              </a:prstGeom>
            </p:spPr>
          </p:pic>
        </mc:Fallback>
      </mc:AlternateContent>
    </p:spTree>
    <p:extLst>
      <p:ext uri="{BB962C8B-B14F-4D97-AF65-F5344CB8AC3E}">
        <p14:creationId xmlns:p14="http://schemas.microsoft.com/office/powerpoint/2010/main" val="7775112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extLst>
              <p:ext uri="{D42A27DB-BD31-4B8C-83A1-F6EECF244321}">
                <p14:modId xmlns:p14="http://schemas.microsoft.com/office/powerpoint/2010/main" val="3574725774"/>
              </p:ext>
            </p:extLst>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graphicFrame>
        <p:nvGraphicFramePr>
          <p:cNvPr id="17" name="Table 17">
            <a:extLst>
              <a:ext uri="{FF2B5EF4-FFF2-40B4-BE49-F238E27FC236}">
                <a16:creationId xmlns:a16="http://schemas.microsoft.com/office/drawing/2014/main" id="{19FD7AD0-AD32-5441-5411-B8D706EB8D84}"/>
              </a:ext>
            </a:extLst>
          </p:cNvPr>
          <p:cNvGraphicFramePr>
            <a:graphicFrameLocks noGrp="1"/>
          </p:cNvGraphicFramePr>
          <p:nvPr>
            <p:extLst>
              <p:ext uri="{D42A27DB-BD31-4B8C-83A1-F6EECF244321}">
                <p14:modId xmlns:p14="http://schemas.microsoft.com/office/powerpoint/2010/main" val="676646471"/>
              </p:ext>
            </p:extLst>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7)</a:t>
                      </a:r>
                    </a:p>
                  </a:txBody>
                  <a:tcPr>
                    <a:solidFill>
                      <a:srgbClr val="92D05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029044086"/>
                  </a:ext>
                </a:extLst>
              </a:tr>
              <a:tr h="343405">
                <a:tc>
                  <a:txBody>
                    <a:bodyPr/>
                    <a:lstStyle/>
                    <a:p>
                      <a:endParaRPr lang="en-IN"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4083855391"/>
                  </a:ext>
                </a:extLst>
              </a:tr>
              <a:tr h="343405">
                <a:tc>
                  <a:txBody>
                    <a:bodyPr/>
                    <a:lstStyle/>
                    <a:p>
                      <a:endParaRPr lang="en-IN"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4061684690"/>
                  </a:ext>
                </a:extLst>
              </a:tr>
              <a:tr h="343405">
                <a:tc>
                  <a:txBody>
                    <a:bodyPr/>
                    <a:lstStyle/>
                    <a:p>
                      <a:endParaRPr lang="en-IN"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1147489850"/>
                  </a:ext>
                </a:extLst>
              </a:tr>
              <a:tr h="343405">
                <a:tc>
                  <a:txBody>
                    <a:bodyPr/>
                    <a:lstStyle/>
                    <a:p>
                      <a:endParaRPr lang="en-IN"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
        <p:nvSpPr>
          <p:cNvPr id="18" name="TextBox 17">
            <a:extLst>
              <a:ext uri="{FF2B5EF4-FFF2-40B4-BE49-F238E27FC236}">
                <a16:creationId xmlns:a16="http://schemas.microsoft.com/office/drawing/2014/main" id="{EFF9A779-C739-451E-1EBB-071D62E20B03}"/>
              </a:ext>
            </a:extLst>
          </p:cNvPr>
          <p:cNvSpPr txBox="1"/>
          <p:nvPr/>
        </p:nvSpPr>
        <p:spPr>
          <a:xfrm>
            <a:off x="6843254" y="47123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C88D90B-9680-685C-25C6-728C1FB36E5E}"/>
                  </a:ext>
                </a:extLst>
              </p14:cNvPr>
              <p14:cNvContentPartPr/>
              <p14:nvPr/>
            </p14:nvContentPartPr>
            <p14:xfrm>
              <a:off x="963720" y="5726880"/>
              <a:ext cx="3307320" cy="372960"/>
            </p14:xfrm>
          </p:contentPart>
        </mc:Choice>
        <mc:Fallback xmlns="">
          <p:pic>
            <p:nvPicPr>
              <p:cNvPr id="3" name="Ink 2">
                <a:extLst>
                  <a:ext uri="{FF2B5EF4-FFF2-40B4-BE49-F238E27FC236}">
                    <a16:creationId xmlns:a16="http://schemas.microsoft.com/office/drawing/2014/main" id="{8C88D90B-9680-685C-25C6-728C1FB36E5E}"/>
                  </a:ext>
                </a:extLst>
              </p:cNvPr>
              <p:cNvPicPr/>
              <p:nvPr/>
            </p:nvPicPr>
            <p:blipFill>
              <a:blip r:embed="rId4"/>
              <a:stretch>
                <a:fillRect/>
              </a:stretch>
            </p:blipFill>
            <p:spPr>
              <a:xfrm>
                <a:off x="954360" y="5717520"/>
                <a:ext cx="3326040" cy="391680"/>
              </a:xfrm>
              <a:prstGeom prst="rect">
                <a:avLst/>
              </a:prstGeom>
            </p:spPr>
          </p:pic>
        </mc:Fallback>
      </mc:AlternateContent>
    </p:spTree>
    <p:extLst>
      <p:ext uri="{BB962C8B-B14F-4D97-AF65-F5344CB8AC3E}">
        <p14:creationId xmlns:p14="http://schemas.microsoft.com/office/powerpoint/2010/main" val="32391829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extLst>
              <p:ext uri="{D42A27DB-BD31-4B8C-83A1-F6EECF244321}">
                <p14:modId xmlns:p14="http://schemas.microsoft.com/office/powerpoint/2010/main" val="3261705771"/>
              </p:ext>
            </p:extLst>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graphicFrame>
        <p:nvGraphicFramePr>
          <p:cNvPr id="17" name="Table 17">
            <a:extLst>
              <a:ext uri="{FF2B5EF4-FFF2-40B4-BE49-F238E27FC236}">
                <a16:creationId xmlns:a16="http://schemas.microsoft.com/office/drawing/2014/main" id="{19FD7AD0-AD32-5441-5411-B8D706EB8D84}"/>
              </a:ext>
            </a:extLst>
          </p:cNvPr>
          <p:cNvGraphicFramePr>
            <a:graphicFrameLocks noGrp="1"/>
          </p:cNvGraphicFramePr>
          <p:nvPr>
            <p:extLst>
              <p:ext uri="{D42A27DB-BD31-4B8C-83A1-F6EECF244321}">
                <p14:modId xmlns:p14="http://schemas.microsoft.com/office/powerpoint/2010/main" val="369098035"/>
              </p:ext>
            </p:extLst>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7)</a:t>
                      </a:r>
                    </a:p>
                  </a:txBody>
                  <a:tcPr>
                    <a:solidFill>
                      <a:srgbClr val="92D05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atin typeface="Consolas" panose="020B0609020204030204" pitchFamily="49" charset="0"/>
                        </a:rPr>
                        <a:t>lsearch(arr, 20, 6)</a:t>
                      </a:r>
                      <a:endParaRPr lang="en-IN" dirty="0">
                        <a:latin typeface="Consolas" panose="020B0609020204030204" pitchFamily="49" charset="0"/>
                      </a:endParaRPr>
                    </a:p>
                  </a:txBody>
                  <a:tcPr>
                    <a:solidFill>
                      <a:srgbClr val="92D05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029044086"/>
                  </a:ext>
                </a:extLst>
              </a:tr>
              <a:tr h="343405">
                <a:tc>
                  <a:txBody>
                    <a:bodyPr/>
                    <a:lstStyle/>
                    <a:p>
                      <a:endParaRPr lang="en-IN"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4083855391"/>
                  </a:ext>
                </a:extLst>
              </a:tr>
              <a:tr h="343405">
                <a:tc>
                  <a:txBody>
                    <a:bodyPr/>
                    <a:lstStyle/>
                    <a:p>
                      <a:endParaRPr lang="en-IN"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4061684690"/>
                  </a:ext>
                </a:extLst>
              </a:tr>
              <a:tr h="343405">
                <a:tc>
                  <a:txBody>
                    <a:bodyPr/>
                    <a:lstStyle/>
                    <a:p>
                      <a:endParaRPr lang="en-IN"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1147489850"/>
                  </a:ext>
                </a:extLst>
              </a:tr>
              <a:tr h="343405">
                <a:tc>
                  <a:txBody>
                    <a:bodyPr/>
                    <a:lstStyle/>
                    <a:p>
                      <a:endParaRPr lang="en-IN"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
        <p:nvSpPr>
          <p:cNvPr id="18" name="TextBox 17">
            <a:extLst>
              <a:ext uri="{FF2B5EF4-FFF2-40B4-BE49-F238E27FC236}">
                <a16:creationId xmlns:a16="http://schemas.microsoft.com/office/drawing/2014/main" id="{EFF9A779-C739-451E-1EBB-071D62E20B03}"/>
              </a:ext>
            </a:extLst>
          </p:cNvPr>
          <p:cNvSpPr txBox="1"/>
          <p:nvPr/>
        </p:nvSpPr>
        <p:spPr>
          <a:xfrm>
            <a:off x="6843254" y="47123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19" name="TextBox 18">
            <a:extLst>
              <a:ext uri="{FF2B5EF4-FFF2-40B4-BE49-F238E27FC236}">
                <a16:creationId xmlns:a16="http://schemas.microsoft.com/office/drawing/2014/main" id="{DFEC3524-5D13-5CD0-6888-03C96F29E409}"/>
              </a:ext>
            </a:extLst>
          </p:cNvPr>
          <p:cNvSpPr txBox="1"/>
          <p:nvPr/>
        </p:nvSpPr>
        <p:spPr>
          <a:xfrm>
            <a:off x="6838336" y="1223401"/>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Tree>
    <p:extLst>
      <p:ext uri="{BB962C8B-B14F-4D97-AF65-F5344CB8AC3E}">
        <p14:creationId xmlns:p14="http://schemas.microsoft.com/office/powerpoint/2010/main" val="40739552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graphicFrame>
        <p:nvGraphicFramePr>
          <p:cNvPr id="17" name="Table 17">
            <a:extLst>
              <a:ext uri="{FF2B5EF4-FFF2-40B4-BE49-F238E27FC236}">
                <a16:creationId xmlns:a16="http://schemas.microsoft.com/office/drawing/2014/main" id="{19FD7AD0-AD32-5441-5411-B8D706EB8D84}"/>
              </a:ext>
            </a:extLst>
          </p:cNvPr>
          <p:cNvGraphicFramePr>
            <a:graphicFrameLocks noGrp="1"/>
          </p:cNvGraphicFramePr>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7)</a:t>
                      </a:r>
                    </a:p>
                  </a:txBody>
                  <a:tcPr>
                    <a:solidFill>
                      <a:srgbClr val="92D05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6)</a:t>
                      </a:r>
                    </a:p>
                  </a:txBody>
                  <a:tcPr>
                    <a:solidFill>
                      <a:srgbClr val="92D05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5)</a:t>
                      </a:r>
                    </a:p>
                  </a:txBody>
                  <a:tcPr>
                    <a:solidFill>
                      <a:srgbClr val="92D050"/>
                    </a:solid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029044086"/>
                  </a:ext>
                </a:extLst>
              </a:tr>
              <a:tr h="343405">
                <a:tc>
                  <a:txBody>
                    <a:bodyPr/>
                    <a:lstStyle/>
                    <a:p>
                      <a:endParaRPr lang="en-IN"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4083855391"/>
                  </a:ext>
                </a:extLst>
              </a:tr>
              <a:tr h="343405">
                <a:tc>
                  <a:txBody>
                    <a:bodyPr/>
                    <a:lstStyle/>
                    <a:p>
                      <a:endParaRPr lang="en-IN"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4061684690"/>
                  </a:ext>
                </a:extLst>
              </a:tr>
              <a:tr h="343405">
                <a:tc>
                  <a:txBody>
                    <a:bodyPr/>
                    <a:lstStyle/>
                    <a:p>
                      <a:endParaRPr lang="en-IN"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1147489850"/>
                  </a:ext>
                </a:extLst>
              </a:tr>
              <a:tr h="343405">
                <a:tc>
                  <a:txBody>
                    <a:bodyPr/>
                    <a:lstStyle/>
                    <a:p>
                      <a:endParaRPr lang="en-IN"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
        <p:nvSpPr>
          <p:cNvPr id="18" name="TextBox 17">
            <a:extLst>
              <a:ext uri="{FF2B5EF4-FFF2-40B4-BE49-F238E27FC236}">
                <a16:creationId xmlns:a16="http://schemas.microsoft.com/office/drawing/2014/main" id="{EFF9A779-C739-451E-1EBB-071D62E20B03}"/>
              </a:ext>
            </a:extLst>
          </p:cNvPr>
          <p:cNvSpPr txBox="1"/>
          <p:nvPr/>
        </p:nvSpPr>
        <p:spPr>
          <a:xfrm>
            <a:off x="6843254" y="47123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19" name="TextBox 18">
            <a:extLst>
              <a:ext uri="{FF2B5EF4-FFF2-40B4-BE49-F238E27FC236}">
                <a16:creationId xmlns:a16="http://schemas.microsoft.com/office/drawing/2014/main" id="{DFEC3524-5D13-5CD0-6888-03C96F29E409}"/>
              </a:ext>
            </a:extLst>
          </p:cNvPr>
          <p:cNvSpPr txBox="1"/>
          <p:nvPr/>
        </p:nvSpPr>
        <p:spPr>
          <a:xfrm>
            <a:off x="6838336" y="1223401"/>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0" name="TextBox 19">
            <a:extLst>
              <a:ext uri="{FF2B5EF4-FFF2-40B4-BE49-F238E27FC236}">
                <a16:creationId xmlns:a16="http://schemas.microsoft.com/office/drawing/2014/main" id="{B77AEE4B-7290-50D2-2E1A-6BC621FBDC4C}"/>
              </a:ext>
            </a:extLst>
          </p:cNvPr>
          <p:cNvSpPr txBox="1"/>
          <p:nvPr/>
        </p:nvSpPr>
        <p:spPr>
          <a:xfrm>
            <a:off x="6803924" y="196573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Tree>
    <p:extLst>
      <p:ext uri="{BB962C8B-B14F-4D97-AF65-F5344CB8AC3E}">
        <p14:creationId xmlns:p14="http://schemas.microsoft.com/office/powerpoint/2010/main" val="2478418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graphicFrame>
        <p:nvGraphicFramePr>
          <p:cNvPr id="17" name="Table 17">
            <a:extLst>
              <a:ext uri="{FF2B5EF4-FFF2-40B4-BE49-F238E27FC236}">
                <a16:creationId xmlns:a16="http://schemas.microsoft.com/office/drawing/2014/main" id="{19FD7AD0-AD32-5441-5411-B8D706EB8D84}"/>
              </a:ext>
            </a:extLst>
          </p:cNvPr>
          <p:cNvGraphicFramePr>
            <a:graphicFrameLocks noGrp="1"/>
          </p:cNvGraphicFramePr>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7)</a:t>
                      </a:r>
                    </a:p>
                  </a:txBody>
                  <a:tcPr>
                    <a:solidFill>
                      <a:srgbClr val="92D05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6)</a:t>
                      </a:r>
                    </a:p>
                  </a:txBody>
                  <a:tcPr>
                    <a:solidFill>
                      <a:srgbClr val="92D05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5)</a:t>
                      </a:r>
                    </a:p>
                  </a:txBody>
                  <a:tcPr>
                    <a:solidFill>
                      <a:srgbClr val="92D050"/>
                    </a:solid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4)</a:t>
                      </a:r>
                    </a:p>
                  </a:txBody>
                  <a:tcPr>
                    <a:solidFill>
                      <a:srgbClr val="92D050"/>
                    </a:solidFill>
                  </a:tcPr>
                </a:tc>
                <a:extLst>
                  <a:ext uri="{0D108BD9-81ED-4DB2-BD59-A6C34878D82A}">
                    <a16:rowId xmlns:a16="http://schemas.microsoft.com/office/drawing/2014/main" val="2029044086"/>
                  </a:ext>
                </a:extLst>
              </a:tr>
              <a:tr h="343405">
                <a:tc>
                  <a:txBody>
                    <a:bodyPr/>
                    <a:lstStyle/>
                    <a:p>
                      <a:endParaRPr lang="en-IN"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4083855391"/>
                  </a:ext>
                </a:extLst>
              </a:tr>
              <a:tr h="343405">
                <a:tc>
                  <a:txBody>
                    <a:bodyPr/>
                    <a:lstStyle/>
                    <a:p>
                      <a:endParaRPr lang="en-IN"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4061684690"/>
                  </a:ext>
                </a:extLst>
              </a:tr>
              <a:tr h="343405">
                <a:tc>
                  <a:txBody>
                    <a:bodyPr/>
                    <a:lstStyle/>
                    <a:p>
                      <a:endParaRPr lang="en-IN"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1147489850"/>
                  </a:ext>
                </a:extLst>
              </a:tr>
              <a:tr h="343405">
                <a:tc>
                  <a:txBody>
                    <a:bodyPr/>
                    <a:lstStyle/>
                    <a:p>
                      <a:endParaRPr lang="en-IN"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
        <p:nvSpPr>
          <p:cNvPr id="18" name="TextBox 17">
            <a:extLst>
              <a:ext uri="{FF2B5EF4-FFF2-40B4-BE49-F238E27FC236}">
                <a16:creationId xmlns:a16="http://schemas.microsoft.com/office/drawing/2014/main" id="{EFF9A779-C739-451E-1EBB-071D62E20B03}"/>
              </a:ext>
            </a:extLst>
          </p:cNvPr>
          <p:cNvSpPr txBox="1"/>
          <p:nvPr/>
        </p:nvSpPr>
        <p:spPr>
          <a:xfrm>
            <a:off x="6843254" y="47123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19" name="TextBox 18">
            <a:extLst>
              <a:ext uri="{FF2B5EF4-FFF2-40B4-BE49-F238E27FC236}">
                <a16:creationId xmlns:a16="http://schemas.microsoft.com/office/drawing/2014/main" id="{DFEC3524-5D13-5CD0-6888-03C96F29E409}"/>
              </a:ext>
            </a:extLst>
          </p:cNvPr>
          <p:cNvSpPr txBox="1"/>
          <p:nvPr/>
        </p:nvSpPr>
        <p:spPr>
          <a:xfrm>
            <a:off x="6838336" y="1223401"/>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0" name="TextBox 19">
            <a:extLst>
              <a:ext uri="{FF2B5EF4-FFF2-40B4-BE49-F238E27FC236}">
                <a16:creationId xmlns:a16="http://schemas.microsoft.com/office/drawing/2014/main" id="{B77AEE4B-7290-50D2-2E1A-6BC621FBDC4C}"/>
              </a:ext>
            </a:extLst>
          </p:cNvPr>
          <p:cNvSpPr txBox="1"/>
          <p:nvPr/>
        </p:nvSpPr>
        <p:spPr>
          <a:xfrm>
            <a:off x="6803924" y="196573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1" name="TextBox 20">
            <a:extLst>
              <a:ext uri="{FF2B5EF4-FFF2-40B4-BE49-F238E27FC236}">
                <a16:creationId xmlns:a16="http://schemas.microsoft.com/office/drawing/2014/main" id="{FDCE2AEF-5D21-8C14-52A9-591EFFDAFB72}"/>
              </a:ext>
            </a:extLst>
          </p:cNvPr>
          <p:cNvSpPr txBox="1"/>
          <p:nvPr/>
        </p:nvSpPr>
        <p:spPr>
          <a:xfrm>
            <a:off x="6828504" y="267857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Tree>
    <p:extLst>
      <p:ext uri="{BB962C8B-B14F-4D97-AF65-F5344CB8AC3E}">
        <p14:creationId xmlns:p14="http://schemas.microsoft.com/office/powerpoint/2010/main" val="34444094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extLst>
              <p:ext uri="{D42A27DB-BD31-4B8C-83A1-F6EECF244321}">
                <p14:modId xmlns:p14="http://schemas.microsoft.com/office/powerpoint/2010/main" val="4008810744"/>
              </p:ext>
            </p:extLst>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graphicFrame>
        <p:nvGraphicFramePr>
          <p:cNvPr id="17" name="Table 17">
            <a:extLst>
              <a:ext uri="{FF2B5EF4-FFF2-40B4-BE49-F238E27FC236}">
                <a16:creationId xmlns:a16="http://schemas.microsoft.com/office/drawing/2014/main" id="{19FD7AD0-AD32-5441-5411-B8D706EB8D84}"/>
              </a:ext>
            </a:extLst>
          </p:cNvPr>
          <p:cNvGraphicFramePr>
            <a:graphicFrameLocks noGrp="1"/>
          </p:cNvGraphicFramePr>
          <p:nvPr>
            <p:extLst>
              <p:ext uri="{D42A27DB-BD31-4B8C-83A1-F6EECF244321}">
                <p14:modId xmlns:p14="http://schemas.microsoft.com/office/powerpoint/2010/main" val="1043691968"/>
              </p:ext>
            </p:extLst>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7)</a:t>
                      </a:r>
                    </a:p>
                  </a:txBody>
                  <a:tcPr>
                    <a:solidFill>
                      <a:srgbClr val="92D05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6)</a:t>
                      </a:r>
                    </a:p>
                  </a:txBody>
                  <a:tcPr>
                    <a:solidFill>
                      <a:srgbClr val="92D05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5)</a:t>
                      </a:r>
                    </a:p>
                  </a:txBody>
                  <a:tcPr>
                    <a:solidFill>
                      <a:srgbClr val="92D050"/>
                    </a:solid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4)</a:t>
                      </a:r>
                    </a:p>
                  </a:txBody>
                  <a:tcPr>
                    <a:solidFill>
                      <a:srgbClr val="92D050"/>
                    </a:solidFill>
                  </a:tcPr>
                </a:tc>
                <a:extLst>
                  <a:ext uri="{0D108BD9-81ED-4DB2-BD59-A6C34878D82A}">
                    <a16:rowId xmlns:a16="http://schemas.microsoft.com/office/drawing/2014/main" val="2029044086"/>
                  </a:ext>
                </a:extLst>
              </a:tr>
              <a:tr h="343405">
                <a:tc>
                  <a:txBody>
                    <a:bodyPr/>
                    <a:lstStyle/>
                    <a:p>
                      <a:endParaRPr lang="en-IN"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3)</a:t>
                      </a:r>
                    </a:p>
                  </a:txBody>
                  <a:tcPr>
                    <a:solidFill>
                      <a:srgbClr val="92D050"/>
                    </a:solidFill>
                  </a:tcPr>
                </a:tc>
                <a:extLst>
                  <a:ext uri="{0D108BD9-81ED-4DB2-BD59-A6C34878D82A}">
                    <a16:rowId xmlns:a16="http://schemas.microsoft.com/office/drawing/2014/main" val="4083855391"/>
                  </a:ext>
                </a:extLst>
              </a:tr>
              <a:tr h="343405">
                <a:tc>
                  <a:txBody>
                    <a:bodyPr/>
                    <a:lstStyle/>
                    <a:p>
                      <a:endParaRPr lang="en-IN"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4061684690"/>
                  </a:ext>
                </a:extLst>
              </a:tr>
              <a:tr h="343405">
                <a:tc>
                  <a:txBody>
                    <a:bodyPr/>
                    <a:lstStyle/>
                    <a:p>
                      <a:endParaRPr lang="en-IN"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1147489850"/>
                  </a:ext>
                </a:extLst>
              </a:tr>
              <a:tr h="343405">
                <a:tc>
                  <a:txBody>
                    <a:bodyPr/>
                    <a:lstStyle/>
                    <a:p>
                      <a:endParaRPr lang="en-IN"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
        <p:nvSpPr>
          <p:cNvPr id="18" name="TextBox 17">
            <a:extLst>
              <a:ext uri="{FF2B5EF4-FFF2-40B4-BE49-F238E27FC236}">
                <a16:creationId xmlns:a16="http://schemas.microsoft.com/office/drawing/2014/main" id="{EFF9A779-C739-451E-1EBB-071D62E20B03}"/>
              </a:ext>
            </a:extLst>
          </p:cNvPr>
          <p:cNvSpPr txBox="1"/>
          <p:nvPr/>
        </p:nvSpPr>
        <p:spPr>
          <a:xfrm>
            <a:off x="6843254" y="47123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19" name="TextBox 18">
            <a:extLst>
              <a:ext uri="{FF2B5EF4-FFF2-40B4-BE49-F238E27FC236}">
                <a16:creationId xmlns:a16="http://schemas.microsoft.com/office/drawing/2014/main" id="{DFEC3524-5D13-5CD0-6888-03C96F29E409}"/>
              </a:ext>
            </a:extLst>
          </p:cNvPr>
          <p:cNvSpPr txBox="1"/>
          <p:nvPr/>
        </p:nvSpPr>
        <p:spPr>
          <a:xfrm>
            <a:off x="6838336" y="1223401"/>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0" name="TextBox 19">
            <a:extLst>
              <a:ext uri="{FF2B5EF4-FFF2-40B4-BE49-F238E27FC236}">
                <a16:creationId xmlns:a16="http://schemas.microsoft.com/office/drawing/2014/main" id="{B77AEE4B-7290-50D2-2E1A-6BC621FBDC4C}"/>
              </a:ext>
            </a:extLst>
          </p:cNvPr>
          <p:cNvSpPr txBox="1"/>
          <p:nvPr/>
        </p:nvSpPr>
        <p:spPr>
          <a:xfrm>
            <a:off x="6803924" y="196573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1" name="TextBox 20">
            <a:extLst>
              <a:ext uri="{FF2B5EF4-FFF2-40B4-BE49-F238E27FC236}">
                <a16:creationId xmlns:a16="http://schemas.microsoft.com/office/drawing/2014/main" id="{FDCE2AEF-5D21-8C14-52A9-591EFFDAFB72}"/>
              </a:ext>
            </a:extLst>
          </p:cNvPr>
          <p:cNvSpPr txBox="1"/>
          <p:nvPr/>
        </p:nvSpPr>
        <p:spPr>
          <a:xfrm>
            <a:off x="6828504" y="267857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2" name="TextBox 21">
            <a:extLst>
              <a:ext uri="{FF2B5EF4-FFF2-40B4-BE49-F238E27FC236}">
                <a16:creationId xmlns:a16="http://schemas.microsoft.com/office/drawing/2014/main" id="{711EF6ED-3756-401E-0BC2-BBDD7825E5ED}"/>
              </a:ext>
            </a:extLst>
          </p:cNvPr>
          <p:cNvSpPr txBox="1"/>
          <p:nvPr/>
        </p:nvSpPr>
        <p:spPr>
          <a:xfrm>
            <a:off x="6823586" y="3450413"/>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Tree>
    <p:extLst>
      <p:ext uri="{BB962C8B-B14F-4D97-AF65-F5344CB8AC3E}">
        <p14:creationId xmlns:p14="http://schemas.microsoft.com/office/powerpoint/2010/main" val="11784489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graphicFrame>
        <p:nvGraphicFramePr>
          <p:cNvPr id="17" name="Table 17">
            <a:extLst>
              <a:ext uri="{FF2B5EF4-FFF2-40B4-BE49-F238E27FC236}">
                <a16:creationId xmlns:a16="http://schemas.microsoft.com/office/drawing/2014/main" id="{19FD7AD0-AD32-5441-5411-B8D706EB8D84}"/>
              </a:ext>
            </a:extLst>
          </p:cNvPr>
          <p:cNvGraphicFramePr>
            <a:graphicFrameLocks noGrp="1"/>
          </p:cNvGraphicFramePr>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7)</a:t>
                      </a:r>
                    </a:p>
                  </a:txBody>
                  <a:tcPr>
                    <a:solidFill>
                      <a:srgbClr val="92D05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6)</a:t>
                      </a:r>
                    </a:p>
                  </a:txBody>
                  <a:tcPr>
                    <a:solidFill>
                      <a:srgbClr val="92D05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5)</a:t>
                      </a:r>
                    </a:p>
                  </a:txBody>
                  <a:tcPr>
                    <a:solidFill>
                      <a:srgbClr val="92D050"/>
                    </a:solid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4)</a:t>
                      </a:r>
                    </a:p>
                  </a:txBody>
                  <a:tcPr>
                    <a:solidFill>
                      <a:srgbClr val="92D050"/>
                    </a:solidFill>
                  </a:tcPr>
                </a:tc>
                <a:extLst>
                  <a:ext uri="{0D108BD9-81ED-4DB2-BD59-A6C34878D82A}">
                    <a16:rowId xmlns:a16="http://schemas.microsoft.com/office/drawing/2014/main" val="2029044086"/>
                  </a:ext>
                </a:extLst>
              </a:tr>
              <a:tr h="343405">
                <a:tc>
                  <a:txBody>
                    <a:bodyPr/>
                    <a:lstStyle/>
                    <a:p>
                      <a:endParaRPr lang="en-IN"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3)</a:t>
                      </a:r>
                    </a:p>
                  </a:txBody>
                  <a:tcPr>
                    <a:solidFill>
                      <a:srgbClr val="92D050"/>
                    </a:solidFill>
                  </a:tcPr>
                </a:tc>
                <a:extLst>
                  <a:ext uri="{0D108BD9-81ED-4DB2-BD59-A6C34878D82A}">
                    <a16:rowId xmlns:a16="http://schemas.microsoft.com/office/drawing/2014/main" val="4083855391"/>
                  </a:ext>
                </a:extLst>
              </a:tr>
              <a:tr h="343405">
                <a:tc>
                  <a:txBody>
                    <a:bodyPr/>
                    <a:lstStyle/>
                    <a:p>
                      <a:endParaRPr lang="en-IN"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2)</a:t>
                      </a:r>
                    </a:p>
                  </a:txBody>
                  <a:tcPr>
                    <a:solidFill>
                      <a:srgbClr val="92D050"/>
                    </a:solidFill>
                  </a:tcPr>
                </a:tc>
                <a:extLst>
                  <a:ext uri="{0D108BD9-81ED-4DB2-BD59-A6C34878D82A}">
                    <a16:rowId xmlns:a16="http://schemas.microsoft.com/office/drawing/2014/main" val="4061684690"/>
                  </a:ext>
                </a:extLst>
              </a:tr>
              <a:tr h="343405">
                <a:tc>
                  <a:txBody>
                    <a:bodyPr/>
                    <a:lstStyle/>
                    <a:p>
                      <a:endParaRPr lang="en-IN"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1147489850"/>
                  </a:ext>
                </a:extLst>
              </a:tr>
              <a:tr h="343405">
                <a:tc>
                  <a:txBody>
                    <a:bodyPr/>
                    <a:lstStyle/>
                    <a:p>
                      <a:endParaRPr lang="en-IN"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
        <p:nvSpPr>
          <p:cNvPr id="18" name="TextBox 17">
            <a:extLst>
              <a:ext uri="{FF2B5EF4-FFF2-40B4-BE49-F238E27FC236}">
                <a16:creationId xmlns:a16="http://schemas.microsoft.com/office/drawing/2014/main" id="{EFF9A779-C739-451E-1EBB-071D62E20B03}"/>
              </a:ext>
            </a:extLst>
          </p:cNvPr>
          <p:cNvSpPr txBox="1"/>
          <p:nvPr/>
        </p:nvSpPr>
        <p:spPr>
          <a:xfrm>
            <a:off x="6843254" y="47123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19" name="TextBox 18">
            <a:extLst>
              <a:ext uri="{FF2B5EF4-FFF2-40B4-BE49-F238E27FC236}">
                <a16:creationId xmlns:a16="http://schemas.microsoft.com/office/drawing/2014/main" id="{DFEC3524-5D13-5CD0-6888-03C96F29E409}"/>
              </a:ext>
            </a:extLst>
          </p:cNvPr>
          <p:cNvSpPr txBox="1"/>
          <p:nvPr/>
        </p:nvSpPr>
        <p:spPr>
          <a:xfrm>
            <a:off x="6838336" y="1223401"/>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0" name="TextBox 19">
            <a:extLst>
              <a:ext uri="{FF2B5EF4-FFF2-40B4-BE49-F238E27FC236}">
                <a16:creationId xmlns:a16="http://schemas.microsoft.com/office/drawing/2014/main" id="{B77AEE4B-7290-50D2-2E1A-6BC621FBDC4C}"/>
              </a:ext>
            </a:extLst>
          </p:cNvPr>
          <p:cNvSpPr txBox="1"/>
          <p:nvPr/>
        </p:nvSpPr>
        <p:spPr>
          <a:xfrm>
            <a:off x="6803924" y="196573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1" name="TextBox 20">
            <a:extLst>
              <a:ext uri="{FF2B5EF4-FFF2-40B4-BE49-F238E27FC236}">
                <a16:creationId xmlns:a16="http://schemas.microsoft.com/office/drawing/2014/main" id="{FDCE2AEF-5D21-8C14-52A9-591EFFDAFB72}"/>
              </a:ext>
            </a:extLst>
          </p:cNvPr>
          <p:cNvSpPr txBox="1"/>
          <p:nvPr/>
        </p:nvSpPr>
        <p:spPr>
          <a:xfrm>
            <a:off x="6828504" y="267857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2" name="TextBox 21">
            <a:extLst>
              <a:ext uri="{FF2B5EF4-FFF2-40B4-BE49-F238E27FC236}">
                <a16:creationId xmlns:a16="http://schemas.microsoft.com/office/drawing/2014/main" id="{711EF6ED-3756-401E-0BC2-BBDD7825E5ED}"/>
              </a:ext>
            </a:extLst>
          </p:cNvPr>
          <p:cNvSpPr txBox="1"/>
          <p:nvPr/>
        </p:nvSpPr>
        <p:spPr>
          <a:xfrm>
            <a:off x="6823586" y="3450413"/>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3" name="TextBox 22">
            <a:extLst>
              <a:ext uri="{FF2B5EF4-FFF2-40B4-BE49-F238E27FC236}">
                <a16:creationId xmlns:a16="http://schemas.microsoft.com/office/drawing/2014/main" id="{59504D7C-C865-FCE8-E7E8-E9120975F675}"/>
              </a:ext>
            </a:extLst>
          </p:cNvPr>
          <p:cNvSpPr txBox="1"/>
          <p:nvPr/>
        </p:nvSpPr>
        <p:spPr>
          <a:xfrm>
            <a:off x="6789172" y="4212413"/>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Tree>
    <p:extLst>
      <p:ext uri="{BB962C8B-B14F-4D97-AF65-F5344CB8AC3E}">
        <p14:creationId xmlns:p14="http://schemas.microsoft.com/office/powerpoint/2010/main" val="21543250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graphicFrame>
        <p:nvGraphicFramePr>
          <p:cNvPr id="17" name="Table 17">
            <a:extLst>
              <a:ext uri="{FF2B5EF4-FFF2-40B4-BE49-F238E27FC236}">
                <a16:creationId xmlns:a16="http://schemas.microsoft.com/office/drawing/2014/main" id="{19FD7AD0-AD32-5441-5411-B8D706EB8D84}"/>
              </a:ext>
            </a:extLst>
          </p:cNvPr>
          <p:cNvGraphicFramePr>
            <a:graphicFrameLocks noGrp="1"/>
          </p:cNvGraphicFramePr>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7)</a:t>
                      </a:r>
                    </a:p>
                  </a:txBody>
                  <a:tcPr>
                    <a:solidFill>
                      <a:srgbClr val="92D05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6)</a:t>
                      </a:r>
                    </a:p>
                  </a:txBody>
                  <a:tcPr>
                    <a:solidFill>
                      <a:srgbClr val="92D05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5)</a:t>
                      </a:r>
                    </a:p>
                  </a:txBody>
                  <a:tcPr>
                    <a:solidFill>
                      <a:srgbClr val="92D050"/>
                    </a:solid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4)</a:t>
                      </a:r>
                    </a:p>
                  </a:txBody>
                  <a:tcPr>
                    <a:solidFill>
                      <a:srgbClr val="92D050"/>
                    </a:solidFill>
                  </a:tcPr>
                </a:tc>
                <a:extLst>
                  <a:ext uri="{0D108BD9-81ED-4DB2-BD59-A6C34878D82A}">
                    <a16:rowId xmlns:a16="http://schemas.microsoft.com/office/drawing/2014/main" val="2029044086"/>
                  </a:ext>
                </a:extLst>
              </a:tr>
              <a:tr h="343405">
                <a:tc>
                  <a:txBody>
                    <a:bodyPr/>
                    <a:lstStyle/>
                    <a:p>
                      <a:endParaRPr lang="en-IN"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3)</a:t>
                      </a:r>
                    </a:p>
                  </a:txBody>
                  <a:tcPr>
                    <a:solidFill>
                      <a:srgbClr val="92D050"/>
                    </a:solidFill>
                  </a:tcPr>
                </a:tc>
                <a:extLst>
                  <a:ext uri="{0D108BD9-81ED-4DB2-BD59-A6C34878D82A}">
                    <a16:rowId xmlns:a16="http://schemas.microsoft.com/office/drawing/2014/main" val="4083855391"/>
                  </a:ext>
                </a:extLst>
              </a:tr>
              <a:tr h="343405">
                <a:tc>
                  <a:txBody>
                    <a:bodyPr/>
                    <a:lstStyle/>
                    <a:p>
                      <a:endParaRPr lang="en-IN"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2)</a:t>
                      </a:r>
                    </a:p>
                  </a:txBody>
                  <a:tcPr>
                    <a:solidFill>
                      <a:srgbClr val="92D050"/>
                    </a:solidFill>
                  </a:tcPr>
                </a:tc>
                <a:extLst>
                  <a:ext uri="{0D108BD9-81ED-4DB2-BD59-A6C34878D82A}">
                    <a16:rowId xmlns:a16="http://schemas.microsoft.com/office/drawing/2014/main" val="4061684690"/>
                  </a:ext>
                </a:extLst>
              </a:tr>
              <a:tr h="343405">
                <a:tc>
                  <a:txBody>
                    <a:bodyPr/>
                    <a:lstStyle/>
                    <a:p>
                      <a:endParaRPr lang="en-IN"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1)</a:t>
                      </a:r>
                    </a:p>
                  </a:txBody>
                  <a:tcPr>
                    <a:solidFill>
                      <a:srgbClr val="92D050"/>
                    </a:solidFill>
                  </a:tcPr>
                </a:tc>
                <a:extLst>
                  <a:ext uri="{0D108BD9-81ED-4DB2-BD59-A6C34878D82A}">
                    <a16:rowId xmlns:a16="http://schemas.microsoft.com/office/drawing/2014/main" val="1147489850"/>
                  </a:ext>
                </a:extLst>
              </a:tr>
              <a:tr h="343405">
                <a:tc>
                  <a:txBody>
                    <a:bodyPr/>
                    <a:lstStyle/>
                    <a:p>
                      <a:endParaRPr lang="en-IN"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
        <p:nvSpPr>
          <p:cNvPr id="18" name="TextBox 17">
            <a:extLst>
              <a:ext uri="{FF2B5EF4-FFF2-40B4-BE49-F238E27FC236}">
                <a16:creationId xmlns:a16="http://schemas.microsoft.com/office/drawing/2014/main" id="{EFF9A779-C739-451E-1EBB-071D62E20B03}"/>
              </a:ext>
            </a:extLst>
          </p:cNvPr>
          <p:cNvSpPr txBox="1"/>
          <p:nvPr/>
        </p:nvSpPr>
        <p:spPr>
          <a:xfrm>
            <a:off x="6843254" y="47123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19" name="TextBox 18">
            <a:extLst>
              <a:ext uri="{FF2B5EF4-FFF2-40B4-BE49-F238E27FC236}">
                <a16:creationId xmlns:a16="http://schemas.microsoft.com/office/drawing/2014/main" id="{DFEC3524-5D13-5CD0-6888-03C96F29E409}"/>
              </a:ext>
            </a:extLst>
          </p:cNvPr>
          <p:cNvSpPr txBox="1"/>
          <p:nvPr/>
        </p:nvSpPr>
        <p:spPr>
          <a:xfrm>
            <a:off x="6838336" y="1223401"/>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0" name="TextBox 19">
            <a:extLst>
              <a:ext uri="{FF2B5EF4-FFF2-40B4-BE49-F238E27FC236}">
                <a16:creationId xmlns:a16="http://schemas.microsoft.com/office/drawing/2014/main" id="{B77AEE4B-7290-50D2-2E1A-6BC621FBDC4C}"/>
              </a:ext>
            </a:extLst>
          </p:cNvPr>
          <p:cNvSpPr txBox="1"/>
          <p:nvPr/>
        </p:nvSpPr>
        <p:spPr>
          <a:xfrm>
            <a:off x="6803924" y="196573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1" name="TextBox 20">
            <a:extLst>
              <a:ext uri="{FF2B5EF4-FFF2-40B4-BE49-F238E27FC236}">
                <a16:creationId xmlns:a16="http://schemas.microsoft.com/office/drawing/2014/main" id="{FDCE2AEF-5D21-8C14-52A9-591EFFDAFB72}"/>
              </a:ext>
            </a:extLst>
          </p:cNvPr>
          <p:cNvSpPr txBox="1"/>
          <p:nvPr/>
        </p:nvSpPr>
        <p:spPr>
          <a:xfrm>
            <a:off x="6828504" y="267857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2" name="TextBox 21">
            <a:extLst>
              <a:ext uri="{FF2B5EF4-FFF2-40B4-BE49-F238E27FC236}">
                <a16:creationId xmlns:a16="http://schemas.microsoft.com/office/drawing/2014/main" id="{711EF6ED-3756-401E-0BC2-BBDD7825E5ED}"/>
              </a:ext>
            </a:extLst>
          </p:cNvPr>
          <p:cNvSpPr txBox="1"/>
          <p:nvPr/>
        </p:nvSpPr>
        <p:spPr>
          <a:xfrm>
            <a:off x="6823586" y="3450413"/>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3" name="TextBox 22">
            <a:extLst>
              <a:ext uri="{FF2B5EF4-FFF2-40B4-BE49-F238E27FC236}">
                <a16:creationId xmlns:a16="http://schemas.microsoft.com/office/drawing/2014/main" id="{59504D7C-C865-FCE8-E7E8-E9120975F675}"/>
              </a:ext>
            </a:extLst>
          </p:cNvPr>
          <p:cNvSpPr txBox="1"/>
          <p:nvPr/>
        </p:nvSpPr>
        <p:spPr>
          <a:xfrm>
            <a:off x="6789172" y="4212413"/>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4" name="TextBox 23">
            <a:extLst>
              <a:ext uri="{FF2B5EF4-FFF2-40B4-BE49-F238E27FC236}">
                <a16:creationId xmlns:a16="http://schemas.microsoft.com/office/drawing/2014/main" id="{2D0BB33F-833B-30BA-7BB9-ACFB4BBF5815}"/>
              </a:ext>
            </a:extLst>
          </p:cNvPr>
          <p:cNvSpPr txBox="1"/>
          <p:nvPr/>
        </p:nvSpPr>
        <p:spPr>
          <a:xfrm>
            <a:off x="6784254" y="492525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Tree>
    <p:extLst>
      <p:ext uri="{BB962C8B-B14F-4D97-AF65-F5344CB8AC3E}">
        <p14:creationId xmlns:p14="http://schemas.microsoft.com/office/powerpoint/2010/main" val="1408161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87039307"/>
                  </a:ext>
                </a:extLst>
              </a:tr>
            </a:tbl>
          </a:graphicData>
        </a:graphic>
      </p:graphicFrame>
      <p:graphicFrame>
        <p:nvGraphicFramePr>
          <p:cNvPr id="17" name="Table 17">
            <a:extLst>
              <a:ext uri="{FF2B5EF4-FFF2-40B4-BE49-F238E27FC236}">
                <a16:creationId xmlns:a16="http://schemas.microsoft.com/office/drawing/2014/main" id="{19FD7AD0-AD32-5441-5411-B8D706EB8D84}"/>
              </a:ext>
            </a:extLst>
          </p:cNvPr>
          <p:cNvGraphicFramePr>
            <a:graphicFrameLocks noGrp="1"/>
          </p:cNvGraphicFramePr>
          <p:nvPr>
            <p:extLst>
              <p:ext uri="{D42A27DB-BD31-4B8C-83A1-F6EECF244321}">
                <p14:modId xmlns:p14="http://schemas.microsoft.com/office/powerpoint/2010/main" val="2682838510"/>
              </p:ext>
            </p:extLst>
          </p:nvPr>
        </p:nvGraphicFramePr>
        <p:xfrm>
          <a:off x="8849032" y="290321"/>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7)</a:t>
                      </a:r>
                    </a:p>
                  </a:txBody>
                  <a:tcPr>
                    <a:solidFill>
                      <a:srgbClr val="92D05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6)</a:t>
                      </a:r>
                    </a:p>
                  </a:txBody>
                  <a:tcPr>
                    <a:solidFill>
                      <a:srgbClr val="92D05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5)</a:t>
                      </a:r>
                    </a:p>
                  </a:txBody>
                  <a:tcPr>
                    <a:solidFill>
                      <a:srgbClr val="92D050"/>
                    </a:solid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4)</a:t>
                      </a:r>
                    </a:p>
                  </a:txBody>
                  <a:tcPr>
                    <a:solidFill>
                      <a:srgbClr val="92D050"/>
                    </a:solidFill>
                  </a:tcPr>
                </a:tc>
                <a:extLst>
                  <a:ext uri="{0D108BD9-81ED-4DB2-BD59-A6C34878D82A}">
                    <a16:rowId xmlns:a16="http://schemas.microsoft.com/office/drawing/2014/main" val="2029044086"/>
                  </a:ext>
                </a:extLst>
              </a:tr>
              <a:tr h="343405">
                <a:tc>
                  <a:txBody>
                    <a:bodyPr/>
                    <a:lstStyle/>
                    <a:p>
                      <a:endParaRPr lang="en-IN"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3)</a:t>
                      </a:r>
                    </a:p>
                  </a:txBody>
                  <a:tcPr>
                    <a:solidFill>
                      <a:srgbClr val="92D050"/>
                    </a:solidFill>
                  </a:tcPr>
                </a:tc>
                <a:extLst>
                  <a:ext uri="{0D108BD9-81ED-4DB2-BD59-A6C34878D82A}">
                    <a16:rowId xmlns:a16="http://schemas.microsoft.com/office/drawing/2014/main" val="4083855391"/>
                  </a:ext>
                </a:extLst>
              </a:tr>
              <a:tr h="343405">
                <a:tc>
                  <a:txBody>
                    <a:bodyPr/>
                    <a:lstStyle/>
                    <a:p>
                      <a:endParaRPr lang="en-IN"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2)</a:t>
                      </a:r>
                    </a:p>
                  </a:txBody>
                  <a:tcPr>
                    <a:solidFill>
                      <a:srgbClr val="92D050"/>
                    </a:solidFill>
                  </a:tcPr>
                </a:tc>
                <a:extLst>
                  <a:ext uri="{0D108BD9-81ED-4DB2-BD59-A6C34878D82A}">
                    <a16:rowId xmlns:a16="http://schemas.microsoft.com/office/drawing/2014/main" val="4061684690"/>
                  </a:ext>
                </a:extLst>
              </a:tr>
              <a:tr h="343405">
                <a:tc>
                  <a:txBody>
                    <a:bodyPr/>
                    <a:lstStyle/>
                    <a:p>
                      <a:endParaRPr lang="en-IN"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1)</a:t>
                      </a:r>
                    </a:p>
                  </a:txBody>
                  <a:tcPr>
                    <a:solidFill>
                      <a:srgbClr val="92D050"/>
                    </a:solidFill>
                  </a:tcPr>
                </a:tc>
                <a:extLst>
                  <a:ext uri="{0D108BD9-81ED-4DB2-BD59-A6C34878D82A}">
                    <a16:rowId xmlns:a16="http://schemas.microsoft.com/office/drawing/2014/main" val="1147489850"/>
                  </a:ext>
                </a:extLst>
              </a:tr>
              <a:tr h="343405">
                <a:tc>
                  <a:txBody>
                    <a:bodyPr/>
                    <a:lstStyle/>
                    <a:p>
                      <a:endParaRPr lang="en-IN"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0)</a:t>
                      </a:r>
                    </a:p>
                  </a:txBody>
                  <a:tcPr>
                    <a:solidFill>
                      <a:srgbClr val="92D050"/>
                    </a:solid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
        <p:nvSpPr>
          <p:cNvPr id="18" name="TextBox 17">
            <a:extLst>
              <a:ext uri="{FF2B5EF4-FFF2-40B4-BE49-F238E27FC236}">
                <a16:creationId xmlns:a16="http://schemas.microsoft.com/office/drawing/2014/main" id="{EFF9A779-C739-451E-1EBB-071D62E20B03}"/>
              </a:ext>
            </a:extLst>
          </p:cNvPr>
          <p:cNvSpPr txBox="1"/>
          <p:nvPr/>
        </p:nvSpPr>
        <p:spPr>
          <a:xfrm>
            <a:off x="6843254" y="47123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19" name="TextBox 18">
            <a:extLst>
              <a:ext uri="{FF2B5EF4-FFF2-40B4-BE49-F238E27FC236}">
                <a16:creationId xmlns:a16="http://schemas.microsoft.com/office/drawing/2014/main" id="{DFEC3524-5D13-5CD0-6888-03C96F29E409}"/>
              </a:ext>
            </a:extLst>
          </p:cNvPr>
          <p:cNvSpPr txBox="1"/>
          <p:nvPr/>
        </p:nvSpPr>
        <p:spPr>
          <a:xfrm>
            <a:off x="6838336" y="1223401"/>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0" name="TextBox 19">
            <a:extLst>
              <a:ext uri="{FF2B5EF4-FFF2-40B4-BE49-F238E27FC236}">
                <a16:creationId xmlns:a16="http://schemas.microsoft.com/office/drawing/2014/main" id="{B77AEE4B-7290-50D2-2E1A-6BC621FBDC4C}"/>
              </a:ext>
            </a:extLst>
          </p:cNvPr>
          <p:cNvSpPr txBox="1"/>
          <p:nvPr/>
        </p:nvSpPr>
        <p:spPr>
          <a:xfrm>
            <a:off x="6803924" y="196573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1" name="TextBox 20">
            <a:extLst>
              <a:ext uri="{FF2B5EF4-FFF2-40B4-BE49-F238E27FC236}">
                <a16:creationId xmlns:a16="http://schemas.microsoft.com/office/drawing/2014/main" id="{FDCE2AEF-5D21-8C14-52A9-591EFFDAFB72}"/>
              </a:ext>
            </a:extLst>
          </p:cNvPr>
          <p:cNvSpPr txBox="1"/>
          <p:nvPr/>
        </p:nvSpPr>
        <p:spPr>
          <a:xfrm>
            <a:off x="6828504" y="267857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2" name="TextBox 21">
            <a:extLst>
              <a:ext uri="{FF2B5EF4-FFF2-40B4-BE49-F238E27FC236}">
                <a16:creationId xmlns:a16="http://schemas.microsoft.com/office/drawing/2014/main" id="{711EF6ED-3756-401E-0BC2-BBDD7825E5ED}"/>
              </a:ext>
            </a:extLst>
          </p:cNvPr>
          <p:cNvSpPr txBox="1"/>
          <p:nvPr/>
        </p:nvSpPr>
        <p:spPr>
          <a:xfrm>
            <a:off x="6823586" y="3450413"/>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3" name="TextBox 22">
            <a:extLst>
              <a:ext uri="{FF2B5EF4-FFF2-40B4-BE49-F238E27FC236}">
                <a16:creationId xmlns:a16="http://schemas.microsoft.com/office/drawing/2014/main" id="{59504D7C-C865-FCE8-E7E8-E9120975F675}"/>
              </a:ext>
            </a:extLst>
          </p:cNvPr>
          <p:cNvSpPr txBox="1"/>
          <p:nvPr/>
        </p:nvSpPr>
        <p:spPr>
          <a:xfrm>
            <a:off x="6789172" y="4212413"/>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4" name="TextBox 23">
            <a:extLst>
              <a:ext uri="{FF2B5EF4-FFF2-40B4-BE49-F238E27FC236}">
                <a16:creationId xmlns:a16="http://schemas.microsoft.com/office/drawing/2014/main" id="{2D0BB33F-833B-30BA-7BB9-ACFB4BBF5815}"/>
              </a:ext>
            </a:extLst>
          </p:cNvPr>
          <p:cNvSpPr txBox="1"/>
          <p:nvPr/>
        </p:nvSpPr>
        <p:spPr>
          <a:xfrm>
            <a:off x="6784254" y="492525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5" name="TextBox 24">
            <a:extLst>
              <a:ext uri="{FF2B5EF4-FFF2-40B4-BE49-F238E27FC236}">
                <a16:creationId xmlns:a16="http://schemas.microsoft.com/office/drawing/2014/main" id="{B27E3AB8-A517-A859-B88D-F1C0DE589019}"/>
              </a:ext>
            </a:extLst>
          </p:cNvPr>
          <p:cNvSpPr txBox="1"/>
          <p:nvPr/>
        </p:nvSpPr>
        <p:spPr>
          <a:xfrm>
            <a:off x="6808834" y="5677420"/>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776B5DE-5707-95D6-B572-0A0020EB8FCA}"/>
                  </a:ext>
                </a:extLst>
              </p14:cNvPr>
              <p14:cNvContentPartPr/>
              <p14:nvPr/>
            </p14:nvContentPartPr>
            <p14:xfrm>
              <a:off x="8668800" y="1851480"/>
              <a:ext cx="293400" cy="3111120"/>
            </p14:xfrm>
          </p:contentPart>
        </mc:Choice>
        <mc:Fallback xmlns="">
          <p:pic>
            <p:nvPicPr>
              <p:cNvPr id="3" name="Ink 2">
                <a:extLst>
                  <a:ext uri="{FF2B5EF4-FFF2-40B4-BE49-F238E27FC236}">
                    <a16:creationId xmlns:a16="http://schemas.microsoft.com/office/drawing/2014/main" id="{4776B5DE-5707-95D6-B572-0A0020EB8FCA}"/>
                  </a:ext>
                </a:extLst>
              </p:cNvPr>
              <p:cNvPicPr/>
              <p:nvPr/>
            </p:nvPicPr>
            <p:blipFill>
              <a:blip r:embed="rId3"/>
              <a:stretch>
                <a:fillRect/>
              </a:stretch>
            </p:blipFill>
            <p:spPr>
              <a:xfrm>
                <a:off x="8659440" y="1842120"/>
                <a:ext cx="312120" cy="3129840"/>
              </a:xfrm>
              <a:prstGeom prst="rect">
                <a:avLst/>
              </a:prstGeom>
            </p:spPr>
          </p:pic>
        </mc:Fallback>
      </mc:AlternateContent>
    </p:spTree>
    <p:extLst>
      <p:ext uri="{BB962C8B-B14F-4D97-AF65-F5344CB8AC3E}">
        <p14:creationId xmlns:p14="http://schemas.microsoft.com/office/powerpoint/2010/main" val="184019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2242688"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2337337" y="4503022"/>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2470487" y="4135656"/>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5683727" y="4894442"/>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27459646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sp>
        <p:nvSpPr>
          <p:cNvPr id="18" name="TextBox 17">
            <a:extLst>
              <a:ext uri="{FF2B5EF4-FFF2-40B4-BE49-F238E27FC236}">
                <a16:creationId xmlns:a16="http://schemas.microsoft.com/office/drawing/2014/main" id="{EFF9A779-C739-451E-1EBB-071D62E20B03}"/>
              </a:ext>
            </a:extLst>
          </p:cNvPr>
          <p:cNvSpPr txBox="1"/>
          <p:nvPr/>
        </p:nvSpPr>
        <p:spPr>
          <a:xfrm>
            <a:off x="6843254" y="47123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19" name="TextBox 18">
            <a:extLst>
              <a:ext uri="{FF2B5EF4-FFF2-40B4-BE49-F238E27FC236}">
                <a16:creationId xmlns:a16="http://schemas.microsoft.com/office/drawing/2014/main" id="{DFEC3524-5D13-5CD0-6888-03C96F29E409}"/>
              </a:ext>
            </a:extLst>
          </p:cNvPr>
          <p:cNvSpPr txBox="1"/>
          <p:nvPr/>
        </p:nvSpPr>
        <p:spPr>
          <a:xfrm>
            <a:off x="6838336" y="1223401"/>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0" name="TextBox 19">
            <a:extLst>
              <a:ext uri="{FF2B5EF4-FFF2-40B4-BE49-F238E27FC236}">
                <a16:creationId xmlns:a16="http://schemas.microsoft.com/office/drawing/2014/main" id="{B77AEE4B-7290-50D2-2E1A-6BC621FBDC4C}"/>
              </a:ext>
            </a:extLst>
          </p:cNvPr>
          <p:cNvSpPr txBox="1"/>
          <p:nvPr/>
        </p:nvSpPr>
        <p:spPr>
          <a:xfrm>
            <a:off x="6803924" y="196573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1" name="TextBox 20">
            <a:extLst>
              <a:ext uri="{FF2B5EF4-FFF2-40B4-BE49-F238E27FC236}">
                <a16:creationId xmlns:a16="http://schemas.microsoft.com/office/drawing/2014/main" id="{FDCE2AEF-5D21-8C14-52A9-591EFFDAFB72}"/>
              </a:ext>
            </a:extLst>
          </p:cNvPr>
          <p:cNvSpPr txBox="1"/>
          <p:nvPr/>
        </p:nvSpPr>
        <p:spPr>
          <a:xfrm>
            <a:off x="6828504" y="267857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2" name="TextBox 21">
            <a:extLst>
              <a:ext uri="{FF2B5EF4-FFF2-40B4-BE49-F238E27FC236}">
                <a16:creationId xmlns:a16="http://schemas.microsoft.com/office/drawing/2014/main" id="{711EF6ED-3756-401E-0BC2-BBDD7825E5ED}"/>
              </a:ext>
            </a:extLst>
          </p:cNvPr>
          <p:cNvSpPr txBox="1"/>
          <p:nvPr/>
        </p:nvSpPr>
        <p:spPr>
          <a:xfrm>
            <a:off x="6823586" y="3450413"/>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3" name="TextBox 22">
            <a:extLst>
              <a:ext uri="{FF2B5EF4-FFF2-40B4-BE49-F238E27FC236}">
                <a16:creationId xmlns:a16="http://schemas.microsoft.com/office/drawing/2014/main" id="{59504D7C-C865-FCE8-E7E8-E9120975F675}"/>
              </a:ext>
            </a:extLst>
          </p:cNvPr>
          <p:cNvSpPr txBox="1"/>
          <p:nvPr/>
        </p:nvSpPr>
        <p:spPr>
          <a:xfrm>
            <a:off x="6789172" y="4212413"/>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4" name="TextBox 23">
            <a:extLst>
              <a:ext uri="{FF2B5EF4-FFF2-40B4-BE49-F238E27FC236}">
                <a16:creationId xmlns:a16="http://schemas.microsoft.com/office/drawing/2014/main" id="{2D0BB33F-833B-30BA-7BB9-ACFB4BBF5815}"/>
              </a:ext>
            </a:extLst>
          </p:cNvPr>
          <p:cNvSpPr txBox="1"/>
          <p:nvPr/>
        </p:nvSpPr>
        <p:spPr>
          <a:xfrm>
            <a:off x="6784254" y="492525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graphicFrame>
        <p:nvGraphicFramePr>
          <p:cNvPr id="3" name="Table 17">
            <a:extLst>
              <a:ext uri="{FF2B5EF4-FFF2-40B4-BE49-F238E27FC236}">
                <a16:creationId xmlns:a16="http://schemas.microsoft.com/office/drawing/2014/main" id="{E6839F88-29A3-FEF9-7922-7A6568408FFD}"/>
              </a:ext>
            </a:extLst>
          </p:cNvPr>
          <p:cNvGraphicFramePr>
            <a:graphicFrameLocks noGrp="1"/>
          </p:cNvGraphicFramePr>
          <p:nvPr>
            <p:extLst>
              <p:ext uri="{D42A27DB-BD31-4B8C-83A1-F6EECF244321}">
                <p14:modId xmlns:p14="http://schemas.microsoft.com/office/powerpoint/2010/main" val="3540361428"/>
              </p:ext>
            </p:extLst>
          </p:nvPr>
        </p:nvGraphicFramePr>
        <p:xfrm>
          <a:off x="8849032" y="290321"/>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7)</a:t>
                      </a:r>
                    </a:p>
                  </a:txBody>
                  <a:tcPr>
                    <a:solidFill>
                      <a:srgbClr val="92D05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6)</a:t>
                      </a:r>
                    </a:p>
                  </a:txBody>
                  <a:tcPr>
                    <a:solidFill>
                      <a:srgbClr val="92D05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5)</a:t>
                      </a:r>
                    </a:p>
                  </a:txBody>
                  <a:tcPr>
                    <a:solidFill>
                      <a:srgbClr val="92D050"/>
                    </a:solid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4)</a:t>
                      </a:r>
                    </a:p>
                  </a:txBody>
                  <a:tcPr>
                    <a:solidFill>
                      <a:srgbClr val="92D050"/>
                    </a:solidFill>
                  </a:tcPr>
                </a:tc>
                <a:extLst>
                  <a:ext uri="{0D108BD9-81ED-4DB2-BD59-A6C34878D82A}">
                    <a16:rowId xmlns:a16="http://schemas.microsoft.com/office/drawing/2014/main" val="2029044086"/>
                  </a:ext>
                </a:extLst>
              </a:tr>
              <a:tr h="343405">
                <a:tc>
                  <a:txBody>
                    <a:bodyPr/>
                    <a:lstStyle/>
                    <a:p>
                      <a:endParaRPr lang="en-IN"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3)</a:t>
                      </a:r>
                    </a:p>
                  </a:txBody>
                  <a:tcPr>
                    <a:solidFill>
                      <a:srgbClr val="92D050"/>
                    </a:solidFill>
                  </a:tcPr>
                </a:tc>
                <a:extLst>
                  <a:ext uri="{0D108BD9-81ED-4DB2-BD59-A6C34878D82A}">
                    <a16:rowId xmlns:a16="http://schemas.microsoft.com/office/drawing/2014/main" val="4083855391"/>
                  </a:ext>
                </a:extLst>
              </a:tr>
              <a:tr h="343405">
                <a:tc>
                  <a:txBody>
                    <a:bodyPr/>
                    <a:lstStyle/>
                    <a:p>
                      <a:endParaRPr lang="en-IN"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2)</a:t>
                      </a:r>
                    </a:p>
                  </a:txBody>
                  <a:tcPr>
                    <a:solidFill>
                      <a:srgbClr val="92D050"/>
                    </a:solidFill>
                  </a:tcPr>
                </a:tc>
                <a:extLst>
                  <a:ext uri="{0D108BD9-81ED-4DB2-BD59-A6C34878D82A}">
                    <a16:rowId xmlns:a16="http://schemas.microsoft.com/office/drawing/2014/main" val="4061684690"/>
                  </a:ext>
                </a:extLst>
              </a:tr>
              <a:tr h="343405">
                <a:tc>
                  <a:txBody>
                    <a:bodyPr/>
                    <a:lstStyle/>
                    <a:p>
                      <a:endParaRPr lang="en-IN"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1)</a:t>
                      </a:r>
                    </a:p>
                  </a:txBody>
                  <a:tcPr>
                    <a:solidFill>
                      <a:srgbClr val="92D050"/>
                    </a:solidFill>
                  </a:tcPr>
                </a:tc>
                <a:extLst>
                  <a:ext uri="{0D108BD9-81ED-4DB2-BD59-A6C34878D82A}">
                    <a16:rowId xmlns:a16="http://schemas.microsoft.com/office/drawing/2014/main" val="1147489850"/>
                  </a:ext>
                </a:extLst>
              </a:tr>
              <a:tr h="343405">
                <a:tc>
                  <a:txBody>
                    <a:bodyPr/>
                    <a:lstStyle/>
                    <a:p>
                      <a:endParaRPr lang="en-IN"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0)</a:t>
                      </a:r>
                    </a:p>
                  </a:txBody>
                  <a:tcPr>
                    <a:solidFill>
                      <a:srgbClr val="FF0000"/>
                    </a:solid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Tree>
    <p:extLst>
      <p:ext uri="{BB962C8B-B14F-4D97-AF65-F5344CB8AC3E}">
        <p14:creationId xmlns:p14="http://schemas.microsoft.com/office/powerpoint/2010/main" val="32819849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sp>
        <p:nvSpPr>
          <p:cNvPr id="18" name="TextBox 17">
            <a:extLst>
              <a:ext uri="{FF2B5EF4-FFF2-40B4-BE49-F238E27FC236}">
                <a16:creationId xmlns:a16="http://schemas.microsoft.com/office/drawing/2014/main" id="{EFF9A779-C739-451E-1EBB-071D62E20B03}"/>
              </a:ext>
            </a:extLst>
          </p:cNvPr>
          <p:cNvSpPr txBox="1"/>
          <p:nvPr/>
        </p:nvSpPr>
        <p:spPr>
          <a:xfrm>
            <a:off x="6843254" y="47123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19" name="TextBox 18">
            <a:extLst>
              <a:ext uri="{FF2B5EF4-FFF2-40B4-BE49-F238E27FC236}">
                <a16:creationId xmlns:a16="http://schemas.microsoft.com/office/drawing/2014/main" id="{DFEC3524-5D13-5CD0-6888-03C96F29E409}"/>
              </a:ext>
            </a:extLst>
          </p:cNvPr>
          <p:cNvSpPr txBox="1"/>
          <p:nvPr/>
        </p:nvSpPr>
        <p:spPr>
          <a:xfrm>
            <a:off x="6838336" y="1223401"/>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0" name="TextBox 19">
            <a:extLst>
              <a:ext uri="{FF2B5EF4-FFF2-40B4-BE49-F238E27FC236}">
                <a16:creationId xmlns:a16="http://schemas.microsoft.com/office/drawing/2014/main" id="{B77AEE4B-7290-50D2-2E1A-6BC621FBDC4C}"/>
              </a:ext>
            </a:extLst>
          </p:cNvPr>
          <p:cNvSpPr txBox="1"/>
          <p:nvPr/>
        </p:nvSpPr>
        <p:spPr>
          <a:xfrm>
            <a:off x="6803924" y="196573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1" name="TextBox 20">
            <a:extLst>
              <a:ext uri="{FF2B5EF4-FFF2-40B4-BE49-F238E27FC236}">
                <a16:creationId xmlns:a16="http://schemas.microsoft.com/office/drawing/2014/main" id="{FDCE2AEF-5D21-8C14-52A9-591EFFDAFB72}"/>
              </a:ext>
            </a:extLst>
          </p:cNvPr>
          <p:cNvSpPr txBox="1"/>
          <p:nvPr/>
        </p:nvSpPr>
        <p:spPr>
          <a:xfrm>
            <a:off x="6828504" y="267857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2" name="TextBox 21">
            <a:extLst>
              <a:ext uri="{FF2B5EF4-FFF2-40B4-BE49-F238E27FC236}">
                <a16:creationId xmlns:a16="http://schemas.microsoft.com/office/drawing/2014/main" id="{711EF6ED-3756-401E-0BC2-BBDD7825E5ED}"/>
              </a:ext>
            </a:extLst>
          </p:cNvPr>
          <p:cNvSpPr txBox="1"/>
          <p:nvPr/>
        </p:nvSpPr>
        <p:spPr>
          <a:xfrm>
            <a:off x="6823586" y="3450413"/>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3" name="TextBox 22">
            <a:extLst>
              <a:ext uri="{FF2B5EF4-FFF2-40B4-BE49-F238E27FC236}">
                <a16:creationId xmlns:a16="http://schemas.microsoft.com/office/drawing/2014/main" id="{59504D7C-C865-FCE8-E7E8-E9120975F675}"/>
              </a:ext>
            </a:extLst>
          </p:cNvPr>
          <p:cNvSpPr txBox="1"/>
          <p:nvPr/>
        </p:nvSpPr>
        <p:spPr>
          <a:xfrm>
            <a:off x="6789172" y="4212413"/>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graphicFrame>
        <p:nvGraphicFramePr>
          <p:cNvPr id="3" name="Table 17">
            <a:extLst>
              <a:ext uri="{FF2B5EF4-FFF2-40B4-BE49-F238E27FC236}">
                <a16:creationId xmlns:a16="http://schemas.microsoft.com/office/drawing/2014/main" id="{E4FBD844-4F3B-59CF-75EB-E8A64F8778E3}"/>
              </a:ext>
            </a:extLst>
          </p:cNvPr>
          <p:cNvGraphicFramePr>
            <a:graphicFrameLocks noGrp="1"/>
          </p:cNvGraphicFramePr>
          <p:nvPr>
            <p:extLst>
              <p:ext uri="{D42A27DB-BD31-4B8C-83A1-F6EECF244321}">
                <p14:modId xmlns:p14="http://schemas.microsoft.com/office/powerpoint/2010/main" val="2983096583"/>
              </p:ext>
            </p:extLst>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7)</a:t>
                      </a:r>
                    </a:p>
                  </a:txBody>
                  <a:tcPr>
                    <a:solidFill>
                      <a:srgbClr val="92D05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6)</a:t>
                      </a:r>
                    </a:p>
                  </a:txBody>
                  <a:tcPr>
                    <a:solidFill>
                      <a:srgbClr val="92D05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5)</a:t>
                      </a:r>
                    </a:p>
                  </a:txBody>
                  <a:tcPr>
                    <a:solidFill>
                      <a:srgbClr val="92D050"/>
                    </a:solid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4)</a:t>
                      </a:r>
                    </a:p>
                  </a:txBody>
                  <a:tcPr>
                    <a:solidFill>
                      <a:srgbClr val="92D050"/>
                    </a:solidFill>
                  </a:tcPr>
                </a:tc>
                <a:extLst>
                  <a:ext uri="{0D108BD9-81ED-4DB2-BD59-A6C34878D82A}">
                    <a16:rowId xmlns:a16="http://schemas.microsoft.com/office/drawing/2014/main" val="2029044086"/>
                  </a:ext>
                </a:extLst>
              </a:tr>
              <a:tr h="343405">
                <a:tc>
                  <a:txBody>
                    <a:bodyPr/>
                    <a:lstStyle/>
                    <a:p>
                      <a:endParaRPr lang="en-IN"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3)</a:t>
                      </a:r>
                    </a:p>
                  </a:txBody>
                  <a:tcPr>
                    <a:solidFill>
                      <a:srgbClr val="92D050"/>
                    </a:solidFill>
                  </a:tcPr>
                </a:tc>
                <a:extLst>
                  <a:ext uri="{0D108BD9-81ED-4DB2-BD59-A6C34878D82A}">
                    <a16:rowId xmlns:a16="http://schemas.microsoft.com/office/drawing/2014/main" val="4083855391"/>
                  </a:ext>
                </a:extLst>
              </a:tr>
              <a:tr h="343405">
                <a:tc>
                  <a:txBody>
                    <a:bodyPr/>
                    <a:lstStyle/>
                    <a:p>
                      <a:endParaRPr lang="en-IN"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2)</a:t>
                      </a:r>
                    </a:p>
                  </a:txBody>
                  <a:tcPr>
                    <a:solidFill>
                      <a:srgbClr val="92D050"/>
                    </a:solidFill>
                  </a:tcPr>
                </a:tc>
                <a:extLst>
                  <a:ext uri="{0D108BD9-81ED-4DB2-BD59-A6C34878D82A}">
                    <a16:rowId xmlns:a16="http://schemas.microsoft.com/office/drawing/2014/main" val="4061684690"/>
                  </a:ext>
                </a:extLst>
              </a:tr>
              <a:tr h="343405">
                <a:tc>
                  <a:txBody>
                    <a:bodyPr/>
                    <a:lstStyle/>
                    <a:p>
                      <a:endParaRPr lang="en-IN"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1)</a:t>
                      </a:r>
                    </a:p>
                  </a:txBody>
                  <a:tcPr>
                    <a:solidFill>
                      <a:srgbClr val="FF0000"/>
                    </a:solidFill>
                  </a:tcPr>
                </a:tc>
                <a:extLst>
                  <a:ext uri="{0D108BD9-81ED-4DB2-BD59-A6C34878D82A}">
                    <a16:rowId xmlns:a16="http://schemas.microsoft.com/office/drawing/2014/main" val="1147489850"/>
                  </a:ext>
                </a:extLst>
              </a:tr>
              <a:tr h="343405">
                <a:tc>
                  <a:txBody>
                    <a:bodyPr/>
                    <a:lstStyle/>
                    <a:p>
                      <a:endParaRPr lang="en-IN" strike="sngStrike"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0)</a:t>
                      </a:r>
                    </a:p>
                  </a:txBody>
                  <a:tcPr>
                    <a:solidFill>
                      <a:srgbClr val="FF0000"/>
                    </a:solid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Tree>
    <p:extLst>
      <p:ext uri="{BB962C8B-B14F-4D97-AF65-F5344CB8AC3E}">
        <p14:creationId xmlns:p14="http://schemas.microsoft.com/office/powerpoint/2010/main" val="34867193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sp>
        <p:nvSpPr>
          <p:cNvPr id="18" name="TextBox 17">
            <a:extLst>
              <a:ext uri="{FF2B5EF4-FFF2-40B4-BE49-F238E27FC236}">
                <a16:creationId xmlns:a16="http://schemas.microsoft.com/office/drawing/2014/main" id="{EFF9A779-C739-451E-1EBB-071D62E20B03}"/>
              </a:ext>
            </a:extLst>
          </p:cNvPr>
          <p:cNvSpPr txBox="1"/>
          <p:nvPr/>
        </p:nvSpPr>
        <p:spPr>
          <a:xfrm>
            <a:off x="6843254" y="47123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19" name="TextBox 18">
            <a:extLst>
              <a:ext uri="{FF2B5EF4-FFF2-40B4-BE49-F238E27FC236}">
                <a16:creationId xmlns:a16="http://schemas.microsoft.com/office/drawing/2014/main" id="{DFEC3524-5D13-5CD0-6888-03C96F29E409}"/>
              </a:ext>
            </a:extLst>
          </p:cNvPr>
          <p:cNvSpPr txBox="1"/>
          <p:nvPr/>
        </p:nvSpPr>
        <p:spPr>
          <a:xfrm>
            <a:off x="6838336" y="1223401"/>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0" name="TextBox 19">
            <a:extLst>
              <a:ext uri="{FF2B5EF4-FFF2-40B4-BE49-F238E27FC236}">
                <a16:creationId xmlns:a16="http://schemas.microsoft.com/office/drawing/2014/main" id="{B77AEE4B-7290-50D2-2E1A-6BC621FBDC4C}"/>
              </a:ext>
            </a:extLst>
          </p:cNvPr>
          <p:cNvSpPr txBox="1"/>
          <p:nvPr/>
        </p:nvSpPr>
        <p:spPr>
          <a:xfrm>
            <a:off x="6803924" y="196573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1" name="TextBox 20">
            <a:extLst>
              <a:ext uri="{FF2B5EF4-FFF2-40B4-BE49-F238E27FC236}">
                <a16:creationId xmlns:a16="http://schemas.microsoft.com/office/drawing/2014/main" id="{FDCE2AEF-5D21-8C14-52A9-591EFFDAFB72}"/>
              </a:ext>
            </a:extLst>
          </p:cNvPr>
          <p:cNvSpPr txBox="1"/>
          <p:nvPr/>
        </p:nvSpPr>
        <p:spPr>
          <a:xfrm>
            <a:off x="6828504" y="267857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2" name="TextBox 21">
            <a:extLst>
              <a:ext uri="{FF2B5EF4-FFF2-40B4-BE49-F238E27FC236}">
                <a16:creationId xmlns:a16="http://schemas.microsoft.com/office/drawing/2014/main" id="{711EF6ED-3756-401E-0BC2-BBDD7825E5ED}"/>
              </a:ext>
            </a:extLst>
          </p:cNvPr>
          <p:cNvSpPr txBox="1"/>
          <p:nvPr/>
        </p:nvSpPr>
        <p:spPr>
          <a:xfrm>
            <a:off x="6823586" y="3450413"/>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graphicFrame>
        <p:nvGraphicFramePr>
          <p:cNvPr id="3" name="Table 17">
            <a:extLst>
              <a:ext uri="{FF2B5EF4-FFF2-40B4-BE49-F238E27FC236}">
                <a16:creationId xmlns:a16="http://schemas.microsoft.com/office/drawing/2014/main" id="{7F76BB26-D6AC-165E-2ADE-DC19AAA35125}"/>
              </a:ext>
            </a:extLst>
          </p:cNvPr>
          <p:cNvGraphicFramePr>
            <a:graphicFrameLocks noGrp="1"/>
          </p:cNvGraphicFramePr>
          <p:nvPr>
            <p:extLst>
              <p:ext uri="{D42A27DB-BD31-4B8C-83A1-F6EECF244321}">
                <p14:modId xmlns:p14="http://schemas.microsoft.com/office/powerpoint/2010/main" val="3369265505"/>
              </p:ext>
            </p:extLst>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7)</a:t>
                      </a:r>
                    </a:p>
                  </a:txBody>
                  <a:tcPr>
                    <a:solidFill>
                      <a:srgbClr val="92D05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6)</a:t>
                      </a:r>
                    </a:p>
                  </a:txBody>
                  <a:tcPr>
                    <a:solidFill>
                      <a:srgbClr val="92D05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5)</a:t>
                      </a:r>
                    </a:p>
                  </a:txBody>
                  <a:tcPr>
                    <a:solidFill>
                      <a:srgbClr val="92D050"/>
                    </a:solid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4)</a:t>
                      </a:r>
                    </a:p>
                  </a:txBody>
                  <a:tcPr>
                    <a:solidFill>
                      <a:srgbClr val="92D050"/>
                    </a:solidFill>
                  </a:tcPr>
                </a:tc>
                <a:extLst>
                  <a:ext uri="{0D108BD9-81ED-4DB2-BD59-A6C34878D82A}">
                    <a16:rowId xmlns:a16="http://schemas.microsoft.com/office/drawing/2014/main" val="2029044086"/>
                  </a:ext>
                </a:extLst>
              </a:tr>
              <a:tr h="343405">
                <a:tc>
                  <a:txBody>
                    <a:bodyPr/>
                    <a:lstStyle/>
                    <a:p>
                      <a:endParaRPr lang="en-IN"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3)</a:t>
                      </a:r>
                    </a:p>
                  </a:txBody>
                  <a:tcPr>
                    <a:solidFill>
                      <a:srgbClr val="92D050"/>
                    </a:solidFill>
                  </a:tcPr>
                </a:tc>
                <a:extLst>
                  <a:ext uri="{0D108BD9-81ED-4DB2-BD59-A6C34878D82A}">
                    <a16:rowId xmlns:a16="http://schemas.microsoft.com/office/drawing/2014/main" val="4083855391"/>
                  </a:ext>
                </a:extLst>
              </a:tr>
              <a:tr h="343405">
                <a:tc>
                  <a:txBody>
                    <a:bodyPr/>
                    <a:lstStyle/>
                    <a:p>
                      <a:endParaRPr lang="en-IN"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2)</a:t>
                      </a:r>
                    </a:p>
                  </a:txBody>
                  <a:tcPr>
                    <a:solidFill>
                      <a:srgbClr val="FF0000"/>
                    </a:solidFill>
                  </a:tcPr>
                </a:tc>
                <a:extLst>
                  <a:ext uri="{0D108BD9-81ED-4DB2-BD59-A6C34878D82A}">
                    <a16:rowId xmlns:a16="http://schemas.microsoft.com/office/drawing/2014/main" val="4061684690"/>
                  </a:ext>
                </a:extLst>
              </a:tr>
              <a:tr h="343405">
                <a:tc>
                  <a:txBody>
                    <a:bodyPr/>
                    <a:lstStyle/>
                    <a:p>
                      <a:endParaRPr lang="en-IN" strike="sngStrike"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1)</a:t>
                      </a:r>
                    </a:p>
                  </a:txBody>
                  <a:tcPr>
                    <a:solidFill>
                      <a:srgbClr val="FF0000"/>
                    </a:solidFill>
                  </a:tcPr>
                </a:tc>
                <a:extLst>
                  <a:ext uri="{0D108BD9-81ED-4DB2-BD59-A6C34878D82A}">
                    <a16:rowId xmlns:a16="http://schemas.microsoft.com/office/drawing/2014/main" val="1147489850"/>
                  </a:ext>
                </a:extLst>
              </a:tr>
              <a:tr h="343405">
                <a:tc>
                  <a:txBody>
                    <a:bodyPr/>
                    <a:lstStyle/>
                    <a:p>
                      <a:endParaRPr lang="en-IN" strike="sngStrike"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0)</a:t>
                      </a:r>
                    </a:p>
                  </a:txBody>
                  <a:tcPr>
                    <a:solidFill>
                      <a:srgbClr val="FF0000"/>
                    </a:solid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Tree>
    <p:extLst>
      <p:ext uri="{BB962C8B-B14F-4D97-AF65-F5344CB8AC3E}">
        <p14:creationId xmlns:p14="http://schemas.microsoft.com/office/powerpoint/2010/main" val="4429617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sp>
        <p:nvSpPr>
          <p:cNvPr id="18" name="TextBox 17">
            <a:extLst>
              <a:ext uri="{FF2B5EF4-FFF2-40B4-BE49-F238E27FC236}">
                <a16:creationId xmlns:a16="http://schemas.microsoft.com/office/drawing/2014/main" id="{EFF9A779-C739-451E-1EBB-071D62E20B03}"/>
              </a:ext>
            </a:extLst>
          </p:cNvPr>
          <p:cNvSpPr txBox="1"/>
          <p:nvPr/>
        </p:nvSpPr>
        <p:spPr>
          <a:xfrm>
            <a:off x="6843254" y="47123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19" name="TextBox 18">
            <a:extLst>
              <a:ext uri="{FF2B5EF4-FFF2-40B4-BE49-F238E27FC236}">
                <a16:creationId xmlns:a16="http://schemas.microsoft.com/office/drawing/2014/main" id="{DFEC3524-5D13-5CD0-6888-03C96F29E409}"/>
              </a:ext>
            </a:extLst>
          </p:cNvPr>
          <p:cNvSpPr txBox="1"/>
          <p:nvPr/>
        </p:nvSpPr>
        <p:spPr>
          <a:xfrm>
            <a:off x="6838336" y="1223401"/>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0" name="TextBox 19">
            <a:extLst>
              <a:ext uri="{FF2B5EF4-FFF2-40B4-BE49-F238E27FC236}">
                <a16:creationId xmlns:a16="http://schemas.microsoft.com/office/drawing/2014/main" id="{B77AEE4B-7290-50D2-2E1A-6BC621FBDC4C}"/>
              </a:ext>
            </a:extLst>
          </p:cNvPr>
          <p:cNvSpPr txBox="1"/>
          <p:nvPr/>
        </p:nvSpPr>
        <p:spPr>
          <a:xfrm>
            <a:off x="6803924" y="196573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1" name="TextBox 20">
            <a:extLst>
              <a:ext uri="{FF2B5EF4-FFF2-40B4-BE49-F238E27FC236}">
                <a16:creationId xmlns:a16="http://schemas.microsoft.com/office/drawing/2014/main" id="{FDCE2AEF-5D21-8C14-52A9-591EFFDAFB72}"/>
              </a:ext>
            </a:extLst>
          </p:cNvPr>
          <p:cNvSpPr txBox="1"/>
          <p:nvPr/>
        </p:nvSpPr>
        <p:spPr>
          <a:xfrm>
            <a:off x="6828504" y="267857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graphicFrame>
        <p:nvGraphicFramePr>
          <p:cNvPr id="3" name="Table 17">
            <a:extLst>
              <a:ext uri="{FF2B5EF4-FFF2-40B4-BE49-F238E27FC236}">
                <a16:creationId xmlns:a16="http://schemas.microsoft.com/office/drawing/2014/main" id="{68F3A128-E47B-CFEA-A175-B51DD8F0DE32}"/>
              </a:ext>
            </a:extLst>
          </p:cNvPr>
          <p:cNvGraphicFramePr>
            <a:graphicFrameLocks noGrp="1"/>
          </p:cNvGraphicFramePr>
          <p:nvPr>
            <p:extLst>
              <p:ext uri="{D42A27DB-BD31-4B8C-83A1-F6EECF244321}">
                <p14:modId xmlns:p14="http://schemas.microsoft.com/office/powerpoint/2010/main" val="3372303642"/>
              </p:ext>
            </p:extLst>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7)</a:t>
                      </a:r>
                    </a:p>
                  </a:txBody>
                  <a:tcPr>
                    <a:solidFill>
                      <a:srgbClr val="92D05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6)</a:t>
                      </a:r>
                    </a:p>
                  </a:txBody>
                  <a:tcPr>
                    <a:solidFill>
                      <a:srgbClr val="92D05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5)</a:t>
                      </a:r>
                    </a:p>
                  </a:txBody>
                  <a:tcPr>
                    <a:solidFill>
                      <a:srgbClr val="92D050"/>
                    </a:solid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4)</a:t>
                      </a:r>
                    </a:p>
                  </a:txBody>
                  <a:tcPr>
                    <a:solidFill>
                      <a:srgbClr val="92D050"/>
                    </a:solidFill>
                  </a:tcPr>
                </a:tc>
                <a:extLst>
                  <a:ext uri="{0D108BD9-81ED-4DB2-BD59-A6C34878D82A}">
                    <a16:rowId xmlns:a16="http://schemas.microsoft.com/office/drawing/2014/main" val="2029044086"/>
                  </a:ext>
                </a:extLst>
              </a:tr>
              <a:tr h="343405">
                <a:tc>
                  <a:txBody>
                    <a:bodyPr/>
                    <a:lstStyle/>
                    <a:p>
                      <a:endParaRPr lang="en-IN"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3)</a:t>
                      </a:r>
                    </a:p>
                  </a:txBody>
                  <a:tcPr>
                    <a:solidFill>
                      <a:srgbClr val="FF0000"/>
                    </a:solidFill>
                  </a:tcPr>
                </a:tc>
                <a:extLst>
                  <a:ext uri="{0D108BD9-81ED-4DB2-BD59-A6C34878D82A}">
                    <a16:rowId xmlns:a16="http://schemas.microsoft.com/office/drawing/2014/main" val="4083855391"/>
                  </a:ext>
                </a:extLst>
              </a:tr>
              <a:tr h="343405">
                <a:tc>
                  <a:txBody>
                    <a:bodyPr/>
                    <a:lstStyle/>
                    <a:p>
                      <a:endParaRPr lang="en-IN" strike="sngStrike"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2)</a:t>
                      </a:r>
                    </a:p>
                  </a:txBody>
                  <a:tcPr>
                    <a:solidFill>
                      <a:srgbClr val="FF0000"/>
                    </a:solidFill>
                  </a:tcPr>
                </a:tc>
                <a:extLst>
                  <a:ext uri="{0D108BD9-81ED-4DB2-BD59-A6C34878D82A}">
                    <a16:rowId xmlns:a16="http://schemas.microsoft.com/office/drawing/2014/main" val="4061684690"/>
                  </a:ext>
                </a:extLst>
              </a:tr>
              <a:tr h="343405">
                <a:tc>
                  <a:txBody>
                    <a:bodyPr/>
                    <a:lstStyle/>
                    <a:p>
                      <a:endParaRPr lang="en-IN" strike="sngStrike"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1)</a:t>
                      </a:r>
                    </a:p>
                  </a:txBody>
                  <a:tcPr>
                    <a:solidFill>
                      <a:srgbClr val="FF0000"/>
                    </a:solidFill>
                  </a:tcPr>
                </a:tc>
                <a:extLst>
                  <a:ext uri="{0D108BD9-81ED-4DB2-BD59-A6C34878D82A}">
                    <a16:rowId xmlns:a16="http://schemas.microsoft.com/office/drawing/2014/main" val="1147489850"/>
                  </a:ext>
                </a:extLst>
              </a:tr>
              <a:tr h="343405">
                <a:tc>
                  <a:txBody>
                    <a:bodyPr/>
                    <a:lstStyle/>
                    <a:p>
                      <a:endParaRPr lang="en-IN" strike="sngStrike"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0)</a:t>
                      </a:r>
                    </a:p>
                  </a:txBody>
                  <a:tcPr>
                    <a:solidFill>
                      <a:srgbClr val="FF0000"/>
                    </a:solid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Tree>
    <p:extLst>
      <p:ext uri="{BB962C8B-B14F-4D97-AF65-F5344CB8AC3E}">
        <p14:creationId xmlns:p14="http://schemas.microsoft.com/office/powerpoint/2010/main" val="20656037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sp>
        <p:nvSpPr>
          <p:cNvPr id="18" name="TextBox 17">
            <a:extLst>
              <a:ext uri="{FF2B5EF4-FFF2-40B4-BE49-F238E27FC236}">
                <a16:creationId xmlns:a16="http://schemas.microsoft.com/office/drawing/2014/main" id="{EFF9A779-C739-451E-1EBB-071D62E20B03}"/>
              </a:ext>
            </a:extLst>
          </p:cNvPr>
          <p:cNvSpPr txBox="1"/>
          <p:nvPr/>
        </p:nvSpPr>
        <p:spPr>
          <a:xfrm>
            <a:off x="6843254" y="47123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19" name="TextBox 18">
            <a:extLst>
              <a:ext uri="{FF2B5EF4-FFF2-40B4-BE49-F238E27FC236}">
                <a16:creationId xmlns:a16="http://schemas.microsoft.com/office/drawing/2014/main" id="{DFEC3524-5D13-5CD0-6888-03C96F29E409}"/>
              </a:ext>
            </a:extLst>
          </p:cNvPr>
          <p:cNvSpPr txBox="1"/>
          <p:nvPr/>
        </p:nvSpPr>
        <p:spPr>
          <a:xfrm>
            <a:off x="6838336" y="1223401"/>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20" name="TextBox 19">
            <a:extLst>
              <a:ext uri="{FF2B5EF4-FFF2-40B4-BE49-F238E27FC236}">
                <a16:creationId xmlns:a16="http://schemas.microsoft.com/office/drawing/2014/main" id="{B77AEE4B-7290-50D2-2E1A-6BC621FBDC4C}"/>
              </a:ext>
            </a:extLst>
          </p:cNvPr>
          <p:cNvSpPr txBox="1"/>
          <p:nvPr/>
        </p:nvSpPr>
        <p:spPr>
          <a:xfrm>
            <a:off x="6803924" y="1965739"/>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graphicFrame>
        <p:nvGraphicFramePr>
          <p:cNvPr id="3" name="Table 17">
            <a:extLst>
              <a:ext uri="{FF2B5EF4-FFF2-40B4-BE49-F238E27FC236}">
                <a16:creationId xmlns:a16="http://schemas.microsoft.com/office/drawing/2014/main" id="{D4E77F98-E4C2-1607-F05F-146FCF88F4BF}"/>
              </a:ext>
            </a:extLst>
          </p:cNvPr>
          <p:cNvGraphicFramePr>
            <a:graphicFrameLocks noGrp="1"/>
          </p:cNvGraphicFramePr>
          <p:nvPr>
            <p:extLst>
              <p:ext uri="{D42A27DB-BD31-4B8C-83A1-F6EECF244321}">
                <p14:modId xmlns:p14="http://schemas.microsoft.com/office/powerpoint/2010/main" val="4095677752"/>
              </p:ext>
            </p:extLst>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7)</a:t>
                      </a:r>
                    </a:p>
                  </a:txBody>
                  <a:tcPr>
                    <a:solidFill>
                      <a:srgbClr val="92D05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6)</a:t>
                      </a:r>
                    </a:p>
                  </a:txBody>
                  <a:tcPr>
                    <a:solidFill>
                      <a:srgbClr val="92D05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5)</a:t>
                      </a:r>
                    </a:p>
                  </a:txBody>
                  <a:tcPr>
                    <a:solidFill>
                      <a:srgbClr val="92D050"/>
                    </a:solid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4)</a:t>
                      </a:r>
                    </a:p>
                  </a:txBody>
                  <a:tcPr>
                    <a:solidFill>
                      <a:srgbClr val="FF0000"/>
                    </a:solidFill>
                  </a:tcPr>
                </a:tc>
                <a:extLst>
                  <a:ext uri="{0D108BD9-81ED-4DB2-BD59-A6C34878D82A}">
                    <a16:rowId xmlns:a16="http://schemas.microsoft.com/office/drawing/2014/main" val="2029044086"/>
                  </a:ext>
                </a:extLst>
              </a:tr>
              <a:tr h="343405">
                <a:tc>
                  <a:txBody>
                    <a:bodyPr/>
                    <a:lstStyle/>
                    <a:p>
                      <a:endParaRPr lang="en-IN" strike="sngStrike"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3)</a:t>
                      </a:r>
                    </a:p>
                  </a:txBody>
                  <a:tcPr>
                    <a:solidFill>
                      <a:srgbClr val="FF0000"/>
                    </a:solidFill>
                  </a:tcPr>
                </a:tc>
                <a:extLst>
                  <a:ext uri="{0D108BD9-81ED-4DB2-BD59-A6C34878D82A}">
                    <a16:rowId xmlns:a16="http://schemas.microsoft.com/office/drawing/2014/main" val="4083855391"/>
                  </a:ext>
                </a:extLst>
              </a:tr>
              <a:tr h="343405">
                <a:tc>
                  <a:txBody>
                    <a:bodyPr/>
                    <a:lstStyle/>
                    <a:p>
                      <a:endParaRPr lang="en-IN" strike="sngStrike"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2)</a:t>
                      </a:r>
                    </a:p>
                  </a:txBody>
                  <a:tcPr>
                    <a:solidFill>
                      <a:srgbClr val="FF0000"/>
                    </a:solidFill>
                  </a:tcPr>
                </a:tc>
                <a:extLst>
                  <a:ext uri="{0D108BD9-81ED-4DB2-BD59-A6C34878D82A}">
                    <a16:rowId xmlns:a16="http://schemas.microsoft.com/office/drawing/2014/main" val="4061684690"/>
                  </a:ext>
                </a:extLst>
              </a:tr>
              <a:tr h="343405">
                <a:tc>
                  <a:txBody>
                    <a:bodyPr/>
                    <a:lstStyle/>
                    <a:p>
                      <a:endParaRPr lang="en-IN" strike="sngStrike"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1)</a:t>
                      </a:r>
                    </a:p>
                  </a:txBody>
                  <a:tcPr>
                    <a:solidFill>
                      <a:srgbClr val="FF0000"/>
                    </a:solidFill>
                  </a:tcPr>
                </a:tc>
                <a:extLst>
                  <a:ext uri="{0D108BD9-81ED-4DB2-BD59-A6C34878D82A}">
                    <a16:rowId xmlns:a16="http://schemas.microsoft.com/office/drawing/2014/main" val="1147489850"/>
                  </a:ext>
                </a:extLst>
              </a:tr>
              <a:tr h="343405">
                <a:tc>
                  <a:txBody>
                    <a:bodyPr/>
                    <a:lstStyle/>
                    <a:p>
                      <a:endParaRPr lang="en-IN" strike="sngStrike"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0)</a:t>
                      </a:r>
                    </a:p>
                  </a:txBody>
                  <a:tcPr>
                    <a:solidFill>
                      <a:srgbClr val="FF0000"/>
                    </a:solid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Tree>
    <p:extLst>
      <p:ext uri="{BB962C8B-B14F-4D97-AF65-F5344CB8AC3E}">
        <p14:creationId xmlns:p14="http://schemas.microsoft.com/office/powerpoint/2010/main" val="27569331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sp>
        <p:nvSpPr>
          <p:cNvPr id="18" name="TextBox 17">
            <a:extLst>
              <a:ext uri="{FF2B5EF4-FFF2-40B4-BE49-F238E27FC236}">
                <a16:creationId xmlns:a16="http://schemas.microsoft.com/office/drawing/2014/main" id="{EFF9A779-C739-451E-1EBB-071D62E20B03}"/>
              </a:ext>
            </a:extLst>
          </p:cNvPr>
          <p:cNvSpPr txBox="1"/>
          <p:nvPr/>
        </p:nvSpPr>
        <p:spPr>
          <a:xfrm>
            <a:off x="6843254" y="47123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sp>
        <p:nvSpPr>
          <p:cNvPr id="19" name="TextBox 18">
            <a:extLst>
              <a:ext uri="{FF2B5EF4-FFF2-40B4-BE49-F238E27FC236}">
                <a16:creationId xmlns:a16="http://schemas.microsoft.com/office/drawing/2014/main" id="{DFEC3524-5D13-5CD0-6888-03C96F29E409}"/>
              </a:ext>
            </a:extLst>
          </p:cNvPr>
          <p:cNvSpPr txBox="1"/>
          <p:nvPr/>
        </p:nvSpPr>
        <p:spPr>
          <a:xfrm>
            <a:off x="6838336" y="1223401"/>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graphicFrame>
        <p:nvGraphicFramePr>
          <p:cNvPr id="3" name="Table 17">
            <a:extLst>
              <a:ext uri="{FF2B5EF4-FFF2-40B4-BE49-F238E27FC236}">
                <a16:creationId xmlns:a16="http://schemas.microsoft.com/office/drawing/2014/main" id="{A0A8DFD8-9112-BC73-9066-E1408B4CAE68}"/>
              </a:ext>
            </a:extLst>
          </p:cNvPr>
          <p:cNvGraphicFramePr>
            <a:graphicFrameLocks noGrp="1"/>
          </p:cNvGraphicFramePr>
          <p:nvPr>
            <p:extLst>
              <p:ext uri="{D42A27DB-BD31-4B8C-83A1-F6EECF244321}">
                <p14:modId xmlns:p14="http://schemas.microsoft.com/office/powerpoint/2010/main" val="1216394650"/>
              </p:ext>
            </p:extLst>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7)</a:t>
                      </a:r>
                    </a:p>
                  </a:txBody>
                  <a:tcPr>
                    <a:solidFill>
                      <a:srgbClr val="92D05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6)</a:t>
                      </a:r>
                    </a:p>
                  </a:txBody>
                  <a:tcPr>
                    <a:solidFill>
                      <a:srgbClr val="92D05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5)</a:t>
                      </a:r>
                    </a:p>
                  </a:txBody>
                  <a:tcPr>
                    <a:solidFill>
                      <a:srgbClr val="FF0000"/>
                    </a:solid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4)</a:t>
                      </a:r>
                    </a:p>
                  </a:txBody>
                  <a:tcPr>
                    <a:solidFill>
                      <a:srgbClr val="FF0000"/>
                    </a:solidFill>
                  </a:tcPr>
                </a:tc>
                <a:extLst>
                  <a:ext uri="{0D108BD9-81ED-4DB2-BD59-A6C34878D82A}">
                    <a16:rowId xmlns:a16="http://schemas.microsoft.com/office/drawing/2014/main" val="2029044086"/>
                  </a:ext>
                </a:extLst>
              </a:tr>
              <a:tr h="343405">
                <a:tc>
                  <a:txBody>
                    <a:bodyPr/>
                    <a:lstStyle/>
                    <a:p>
                      <a:endParaRPr lang="en-IN" strike="sngStrike"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3)</a:t>
                      </a:r>
                    </a:p>
                  </a:txBody>
                  <a:tcPr>
                    <a:solidFill>
                      <a:srgbClr val="FF0000"/>
                    </a:solidFill>
                  </a:tcPr>
                </a:tc>
                <a:extLst>
                  <a:ext uri="{0D108BD9-81ED-4DB2-BD59-A6C34878D82A}">
                    <a16:rowId xmlns:a16="http://schemas.microsoft.com/office/drawing/2014/main" val="4083855391"/>
                  </a:ext>
                </a:extLst>
              </a:tr>
              <a:tr h="343405">
                <a:tc>
                  <a:txBody>
                    <a:bodyPr/>
                    <a:lstStyle/>
                    <a:p>
                      <a:endParaRPr lang="en-IN" strike="sngStrike"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2)</a:t>
                      </a:r>
                    </a:p>
                  </a:txBody>
                  <a:tcPr>
                    <a:solidFill>
                      <a:srgbClr val="FF0000"/>
                    </a:solidFill>
                  </a:tcPr>
                </a:tc>
                <a:extLst>
                  <a:ext uri="{0D108BD9-81ED-4DB2-BD59-A6C34878D82A}">
                    <a16:rowId xmlns:a16="http://schemas.microsoft.com/office/drawing/2014/main" val="4061684690"/>
                  </a:ext>
                </a:extLst>
              </a:tr>
              <a:tr h="343405">
                <a:tc>
                  <a:txBody>
                    <a:bodyPr/>
                    <a:lstStyle/>
                    <a:p>
                      <a:endParaRPr lang="en-IN" strike="sngStrike"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1)</a:t>
                      </a:r>
                    </a:p>
                  </a:txBody>
                  <a:tcPr>
                    <a:solidFill>
                      <a:srgbClr val="FF0000"/>
                    </a:solidFill>
                  </a:tcPr>
                </a:tc>
                <a:extLst>
                  <a:ext uri="{0D108BD9-81ED-4DB2-BD59-A6C34878D82A}">
                    <a16:rowId xmlns:a16="http://schemas.microsoft.com/office/drawing/2014/main" val="1147489850"/>
                  </a:ext>
                </a:extLst>
              </a:tr>
              <a:tr h="343405">
                <a:tc>
                  <a:txBody>
                    <a:bodyPr/>
                    <a:lstStyle/>
                    <a:p>
                      <a:endParaRPr lang="en-IN" strike="sngStrike"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0)</a:t>
                      </a:r>
                    </a:p>
                  </a:txBody>
                  <a:tcPr>
                    <a:solidFill>
                      <a:srgbClr val="FF0000"/>
                    </a:solid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Tree>
    <p:extLst>
      <p:ext uri="{BB962C8B-B14F-4D97-AF65-F5344CB8AC3E}">
        <p14:creationId xmlns:p14="http://schemas.microsoft.com/office/powerpoint/2010/main" val="16239643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sp>
        <p:nvSpPr>
          <p:cNvPr id="18" name="TextBox 17">
            <a:extLst>
              <a:ext uri="{FF2B5EF4-FFF2-40B4-BE49-F238E27FC236}">
                <a16:creationId xmlns:a16="http://schemas.microsoft.com/office/drawing/2014/main" id="{EFF9A779-C739-451E-1EBB-071D62E20B03}"/>
              </a:ext>
            </a:extLst>
          </p:cNvPr>
          <p:cNvSpPr txBox="1"/>
          <p:nvPr/>
        </p:nvSpPr>
        <p:spPr>
          <a:xfrm>
            <a:off x="6843254" y="471232"/>
            <a:ext cx="1197764" cy="369332"/>
          </a:xfrm>
          <a:prstGeom prst="rect">
            <a:avLst/>
          </a:prstGeom>
          <a:noFill/>
        </p:spPr>
        <p:txBody>
          <a:bodyPr wrap="none" rtlCol="0">
            <a:spAutoFit/>
          </a:bodyPr>
          <a:lstStyle/>
          <a:p>
            <a:r>
              <a:rPr lang="en-IN" b="1" dirty="0">
                <a:solidFill>
                  <a:schemeClr val="bg1"/>
                </a:solidFill>
                <a:latin typeface="Consolas" panose="020B0609020204030204" pitchFamily="49" charset="0"/>
              </a:rPr>
              <a:t>24 BYTES</a:t>
            </a:r>
          </a:p>
        </p:txBody>
      </p:sp>
      <p:graphicFrame>
        <p:nvGraphicFramePr>
          <p:cNvPr id="3" name="Table 17">
            <a:extLst>
              <a:ext uri="{FF2B5EF4-FFF2-40B4-BE49-F238E27FC236}">
                <a16:creationId xmlns:a16="http://schemas.microsoft.com/office/drawing/2014/main" id="{12BCB187-CBFD-BAEF-55FB-CE916D360E03}"/>
              </a:ext>
            </a:extLst>
          </p:cNvPr>
          <p:cNvGraphicFramePr>
            <a:graphicFrameLocks noGrp="1"/>
          </p:cNvGraphicFramePr>
          <p:nvPr>
            <p:extLst>
              <p:ext uri="{D42A27DB-BD31-4B8C-83A1-F6EECF244321}">
                <p14:modId xmlns:p14="http://schemas.microsoft.com/office/powerpoint/2010/main" val="2224314672"/>
              </p:ext>
            </p:extLst>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dirty="0" err="1">
                          <a:latin typeface="Consolas" panose="020B0609020204030204" pitchFamily="49" charset="0"/>
                        </a:rPr>
                        <a:t>lsearch</a:t>
                      </a:r>
                      <a:r>
                        <a:rPr lang="en-IN" dirty="0">
                          <a:latin typeface="Consolas" panose="020B0609020204030204" pitchFamily="49" charset="0"/>
                        </a:rPr>
                        <a:t>(</a:t>
                      </a:r>
                      <a:r>
                        <a:rPr lang="en-IN" dirty="0" err="1">
                          <a:latin typeface="Consolas" panose="020B0609020204030204" pitchFamily="49" charset="0"/>
                        </a:rPr>
                        <a:t>arr</a:t>
                      </a:r>
                      <a:r>
                        <a:rPr lang="en-IN" dirty="0">
                          <a:latin typeface="Consolas" panose="020B0609020204030204" pitchFamily="49" charset="0"/>
                        </a:rPr>
                        <a:t>, 20, 7)</a:t>
                      </a:r>
                    </a:p>
                  </a:txBody>
                  <a:tcPr>
                    <a:solidFill>
                      <a:srgbClr val="92D05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6)</a:t>
                      </a:r>
                    </a:p>
                  </a:txBody>
                  <a:tcPr>
                    <a:solidFill>
                      <a:srgbClr val="FF000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5)</a:t>
                      </a:r>
                    </a:p>
                  </a:txBody>
                  <a:tcPr>
                    <a:solidFill>
                      <a:srgbClr val="FF0000"/>
                    </a:solid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4)</a:t>
                      </a:r>
                    </a:p>
                  </a:txBody>
                  <a:tcPr>
                    <a:solidFill>
                      <a:srgbClr val="FF0000"/>
                    </a:solidFill>
                  </a:tcPr>
                </a:tc>
                <a:extLst>
                  <a:ext uri="{0D108BD9-81ED-4DB2-BD59-A6C34878D82A}">
                    <a16:rowId xmlns:a16="http://schemas.microsoft.com/office/drawing/2014/main" val="2029044086"/>
                  </a:ext>
                </a:extLst>
              </a:tr>
              <a:tr h="343405">
                <a:tc>
                  <a:txBody>
                    <a:bodyPr/>
                    <a:lstStyle/>
                    <a:p>
                      <a:endParaRPr lang="en-IN" strike="sngStrike"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3)</a:t>
                      </a:r>
                    </a:p>
                  </a:txBody>
                  <a:tcPr>
                    <a:solidFill>
                      <a:srgbClr val="FF0000"/>
                    </a:solidFill>
                  </a:tcPr>
                </a:tc>
                <a:extLst>
                  <a:ext uri="{0D108BD9-81ED-4DB2-BD59-A6C34878D82A}">
                    <a16:rowId xmlns:a16="http://schemas.microsoft.com/office/drawing/2014/main" val="4083855391"/>
                  </a:ext>
                </a:extLst>
              </a:tr>
              <a:tr h="343405">
                <a:tc>
                  <a:txBody>
                    <a:bodyPr/>
                    <a:lstStyle/>
                    <a:p>
                      <a:endParaRPr lang="en-IN" strike="sngStrike"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2)</a:t>
                      </a:r>
                    </a:p>
                  </a:txBody>
                  <a:tcPr>
                    <a:solidFill>
                      <a:srgbClr val="FF0000"/>
                    </a:solidFill>
                  </a:tcPr>
                </a:tc>
                <a:extLst>
                  <a:ext uri="{0D108BD9-81ED-4DB2-BD59-A6C34878D82A}">
                    <a16:rowId xmlns:a16="http://schemas.microsoft.com/office/drawing/2014/main" val="4061684690"/>
                  </a:ext>
                </a:extLst>
              </a:tr>
              <a:tr h="343405">
                <a:tc>
                  <a:txBody>
                    <a:bodyPr/>
                    <a:lstStyle/>
                    <a:p>
                      <a:endParaRPr lang="en-IN" strike="sngStrike"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1)</a:t>
                      </a:r>
                    </a:p>
                  </a:txBody>
                  <a:tcPr>
                    <a:solidFill>
                      <a:srgbClr val="FF0000"/>
                    </a:solidFill>
                  </a:tcPr>
                </a:tc>
                <a:extLst>
                  <a:ext uri="{0D108BD9-81ED-4DB2-BD59-A6C34878D82A}">
                    <a16:rowId xmlns:a16="http://schemas.microsoft.com/office/drawing/2014/main" val="1147489850"/>
                  </a:ext>
                </a:extLst>
              </a:tr>
              <a:tr h="343405">
                <a:tc>
                  <a:txBody>
                    <a:bodyPr/>
                    <a:lstStyle/>
                    <a:p>
                      <a:endParaRPr lang="en-IN" strike="sngStrike"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0)</a:t>
                      </a:r>
                    </a:p>
                  </a:txBody>
                  <a:tcPr>
                    <a:solidFill>
                      <a:srgbClr val="FF0000"/>
                    </a:solid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Tree>
    <p:extLst>
      <p:ext uri="{BB962C8B-B14F-4D97-AF65-F5344CB8AC3E}">
        <p14:creationId xmlns:p14="http://schemas.microsoft.com/office/powerpoint/2010/main" val="4897050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graphicFrame>
        <p:nvGraphicFramePr>
          <p:cNvPr id="17" name="Table 17">
            <a:extLst>
              <a:ext uri="{FF2B5EF4-FFF2-40B4-BE49-F238E27FC236}">
                <a16:creationId xmlns:a16="http://schemas.microsoft.com/office/drawing/2014/main" id="{19FD7AD0-AD32-5441-5411-B8D706EB8D84}"/>
              </a:ext>
            </a:extLst>
          </p:cNvPr>
          <p:cNvGraphicFramePr>
            <a:graphicFrameLocks noGrp="1"/>
          </p:cNvGraphicFramePr>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endParaRPr lang="en-IN" dirty="0">
                        <a:latin typeface="Consolas" panose="020B0609020204030204" pitchFamily="49" charset="0"/>
                      </a:endParaRPr>
                    </a:p>
                  </a:txBody>
                  <a:tcPr>
                    <a:no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029044086"/>
                  </a:ext>
                </a:extLst>
              </a:tr>
              <a:tr h="343405">
                <a:tc>
                  <a:txBody>
                    <a:bodyPr/>
                    <a:lstStyle/>
                    <a:p>
                      <a:endParaRPr lang="en-IN"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4083855391"/>
                  </a:ext>
                </a:extLst>
              </a:tr>
              <a:tr h="343405">
                <a:tc>
                  <a:txBody>
                    <a:bodyPr/>
                    <a:lstStyle/>
                    <a:p>
                      <a:endParaRPr lang="en-IN"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4061684690"/>
                  </a:ext>
                </a:extLst>
              </a:tr>
              <a:tr h="343405">
                <a:tc>
                  <a:txBody>
                    <a:bodyPr/>
                    <a:lstStyle/>
                    <a:p>
                      <a:endParaRPr lang="en-IN"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1147489850"/>
                  </a:ext>
                </a:extLst>
              </a:tr>
              <a:tr h="343405">
                <a:tc>
                  <a:txBody>
                    <a:bodyPr/>
                    <a:lstStyle/>
                    <a:p>
                      <a:endParaRPr lang="en-IN"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graphicFrame>
        <p:nvGraphicFramePr>
          <p:cNvPr id="9" name="Table 17">
            <a:extLst>
              <a:ext uri="{FF2B5EF4-FFF2-40B4-BE49-F238E27FC236}">
                <a16:creationId xmlns:a16="http://schemas.microsoft.com/office/drawing/2014/main" id="{3C650279-ABE8-E2A8-B41A-F2EC9E2B00DC}"/>
              </a:ext>
            </a:extLst>
          </p:cNvPr>
          <p:cNvGraphicFramePr>
            <a:graphicFrameLocks noGrp="1"/>
          </p:cNvGraphicFramePr>
          <p:nvPr>
            <p:extLst>
              <p:ext uri="{D42A27DB-BD31-4B8C-83A1-F6EECF244321}">
                <p14:modId xmlns:p14="http://schemas.microsoft.com/office/powerpoint/2010/main" val="3566772243"/>
              </p:ext>
            </p:extLst>
          </p:nvPr>
        </p:nvGraphicFramePr>
        <p:xfrm>
          <a:off x="9001432" y="4525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7)</a:t>
                      </a:r>
                    </a:p>
                  </a:txBody>
                  <a:tcPr>
                    <a:solidFill>
                      <a:srgbClr val="FF000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6)</a:t>
                      </a:r>
                    </a:p>
                  </a:txBody>
                  <a:tcPr>
                    <a:solidFill>
                      <a:srgbClr val="FF000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5)</a:t>
                      </a:r>
                    </a:p>
                  </a:txBody>
                  <a:tcPr>
                    <a:solidFill>
                      <a:srgbClr val="FF0000"/>
                    </a:solid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4)</a:t>
                      </a:r>
                    </a:p>
                  </a:txBody>
                  <a:tcPr>
                    <a:solidFill>
                      <a:srgbClr val="FF0000"/>
                    </a:solidFill>
                  </a:tcPr>
                </a:tc>
                <a:extLst>
                  <a:ext uri="{0D108BD9-81ED-4DB2-BD59-A6C34878D82A}">
                    <a16:rowId xmlns:a16="http://schemas.microsoft.com/office/drawing/2014/main" val="2029044086"/>
                  </a:ext>
                </a:extLst>
              </a:tr>
              <a:tr h="343405">
                <a:tc>
                  <a:txBody>
                    <a:bodyPr/>
                    <a:lstStyle/>
                    <a:p>
                      <a:endParaRPr lang="en-IN" strike="sngStrike"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3)</a:t>
                      </a:r>
                    </a:p>
                  </a:txBody>
                  <a:tcPr>
                    <a:solidFill>
                      <a:srgbClr val="FF0000"/>
                    </a:solidFill>
                  </a:tcPr>
                </a:tc>
                <a:extLst>
                  <a:ext uri="{0D108BD9-81ED-4DB2-BD59-A6C34878D82A}">
                    <a16:rowId xmlns:a16="http://schemas.microsoft.com/office/drawing/2014/main" val="4083855391"/>
                  </a:ext>
                </a:extLst>
              </a:tr>
              <a:tr h="343405">
                <a:tc>
                  <a:txBody>
                    <a:bodyPr/>
                    <a:lstStyle/>
                    <a:p>
                      <a:endParaRPr lang="en-IN" strike="sngStrike"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2)</a:t>
                      </a:r>
                    </a:p>
                  </a:txBody>
                  <a:tcPr>
                    <a:solidFill>
                      <a:srgbClr val="FF0000"/>
                    </a:solidFill>
                  </a:tcPr>
                </a:tc>
                <a:extLst>
                  <a:ext uri="{0D108BD9-81ED-4DB2-BD59-A6C34878D82A}">
                    <a16:rowId xmlns:a16="http://schemas.microsoft.com/office/drawing/2014/main" val="4061684690"/>
                  </a:ext>
                </a:extLst>
              </a:tr>
              <a:tr h="343405">
                <a:tc>
                  <a:txBody>
                    <a:bodyPr/>
                    <a:lstStyle/>
                    <a:p>
                      <a:endParaRPr lang="en-IN" strike="sngStrike"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1)</a:t>
                      </a:r>
                    </a:p>
                  </a:txBody>
                  <a:tcPr>
                    <a:solidFill>
                      <a:srgbClr val="FF0000"/>
                    </a:solidFill>
                  </a:tcPr>
                </a:tc>
                <a:extLst>
                  <a:ext uri="{0D108BD9-81ED-4DB2-BD59-A6C34878D82A}">
                    <a16:rowId xmlns:a16="http://schemas.microsoft.com/office/drawing/2014/main" val="1147489850"/>
                  </a:ext>
                </a:extLst>
              </a:tr>
              <a:tr h="343405">
                <a:tc>
                  <a:txBody>
                    <a:bodyPr/>
                    <a:lstStyle/>
                    <a:p>
                      <a:endParaRPr lang="en-IN" strike="sngStrike"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0)</a:t>
                      </a:r>
                    </a:p>
                  </a:txBody>
                  <a:tcPr>
                    <a:solidFill>
                      <a:srgbClr val="FF0000"/>
                    </a:solid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Tree>
    <p:extLst>
      <p:ext uri="{BB962C8B-B14F-4D97-AF65-F5344CB8AC3E}">
        <p14:creationId xmlns:p14="http://schemas.microsoft.com/office/powerpoint/2010/main" val="26219785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 11</a:t>
            </a:r>
          </a:p>
          <a:p>
            <a:r>
              <a:rPr lang="en-US" dirty="0">
                <a:latin typeface="Consolas" panose="020B0609020204030204" pitchFamily="49" charset="0"/>
              </a:rPr>
              <a:t>search : 20</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1255B8FC-DB65-DD21-CB57-70186A7D0FBE}"/>
              </a:ext>
            </a:extLst>
          </p:cNvPr>
          <p:cNvGraphicFramePr>
            <a:graphicFrameLocks noGrp="1"/>
          </p:cNvGraphicFramePr>
          <p:nvPr/>
        </p:nvGraphicFramePr>
        <p:xfrm>
          <a:off x="6814683" y="316543"/>
          <a:ext cx="1208505" cy="5933440"/>
        </p:xfrm>
        <a:graphic>
          <a:graphicData uri="http://schemas.openxmlformats.org/drawingml/2006/table">
            <a:tbl>
              <a:tblPr bandRow="1">
                <a:tableStyleId>{5C22544A-7EE6-4342-B048-85BDC9FD1C3A}</a:tableStyleId>
              </a:tblPr>
              <a:tblGrid>
                <a:gridCol w="1208505">
                  <a:extLst>
                    <a:ext uri="{9D8B030D-6E8A-4147-A177-3AD203B41FA5}">
                      <a16:colId xmlns:a16="http://schemas.microsoft.com/office/drawing/2014/main" val="3193329822"/>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0372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255272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51042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99753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215309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372074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393038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879992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7162232"/>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108606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6756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148504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63490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7607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86075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039307"/>
                  </a:ext>
                </a:extLst>
              </a:tr>
            </a:tbl>
          </a:graphicData>
        </a:graphic>
      </p:graphicFrame>
      <p:graphicFrame>
        <p:nvGraphicFramePr>
          <p:cNvPr id="17" name="Table 17">
            <a:extLst>
              <a:ext uri="{FF2B5EF4-FFF2-40B4-BE49-F238E27FC236}">
                <a16:creationId xmlns:a16="http://schemas.microsoft.com/office/drawing/2014/main" id="{19FD7AD0-AD32-5441-5411-B8D706EB8D84}"/>
              </a:ext>
            </a:extLst>
          </p:cNvPr>
          <p:cNvGraphicFramePr>
            <a:graphicFrameLocks noGrp="1"/>
          </p:cNvGraphicFramePr>
          <p:nvPr/>
        </p:nvGraphicFramePr>
        <p:xfrm>
          <a:off x="8849032" y="3001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endParaRPr lang="en-IN" dirty="0">
                        <a:latin typeface="Consolas" panose="020B0609020204030204" pitchFamily="49" charset="0"/>
                      </a:endParaRPr>
                    </a:p>
                  </a:txBody>
                  <a:tcPr>
                    <a:no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029044086"/>
                  </a:ext>
                </a:extLst>
              </a:tr>
              <a:tr h="343405">
                <a:tc>
                  <a:txBody>
                    <a:bodyPr/>
                    <a:lstStyle/>
                    <a:p>
                      <a:endParaRPr lang="en-IN"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4083855391"/>
                  </a:ext>
                </a:extLst>
              </a:tr>
              <a:tr h="343405">
                <a:tc>
                  <a:txBody>
                    <a:bodyPr/>
                    <a:lstStyle/>
                    <a:p>
                      <a:endParaRPr lang="en-IN"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4061684690"/>
                  </a:ext>
                </a:extLst>
              </a:tr>
              <a:tr h="343405">
                <a:tc>
                  <a:txBody>
                    <a:bodyPr/>
                    <a:lstStyle/>
                    <a:p>
                      <a:endParaRPr lang="en-IN"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1147489850"/>
                  </a:ext>
                </a:extLst>
              </a:tr>
              <a:tr h="343405">
                <a:tc>
                  <a:txBody>
                    <a:bodyPr/>
                    <a:lstStyle/>
                    <a:p>
                      <a:endParaRPr lang="en-IN"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onsolas" panose="020B0609020204030204" pitchFamily="49" charset="0"/>
                      </a:endParaRPr>
                    </a:p>
                  </a:txBody>
                  <a:tcPr>
                    <a:no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graphicFrame>
        <p:nvGraphicFramePr>
          <p:cNvPr id="9" name="Table 17">
            <a:extLst>
              <a:ext uri="{FF2B5EF4-FFF2-40B4-BE49-F238E27FC236}">
                <a16:creationId xmlns:a16="http://schemas.microsoft.com/office/drawing/2014/main" id="{3C650279-ABE8-E2A8-B41A-F2EC9E2B00DC}"/>
              </a:ext>
            </a:extLst>
          </p:cNvPr>
          <p:cNvGraphicFramePr>
            <a:graphicFrameLocks noGrp="1"/>
          </p:cNvGraphicFramePr>
          <p:nvPr/>
        </p:nvGraphicFramePr>
        <p:xfrm>
          <a:off x="9001432" y="452553"/>
          <a:ext cx="2694063" cy="5852160"/>
        </p:xfrm>
        <a:graphic>
          <a:graphicData uri="http://schemas.openxmlformats.org/drawingml/2006/table">
            <a:tbl>
              <a:tblPr bandRow="1">
                <a:tableStyleId>{5C22544A-7EE6-4342-B048-85BDC9FD1C3A}</a:tableStyleId>
              </a:tblPr>
              <a:tblGrid>
                <a:gridCol w="2694063">
                  <a:extLst>
                    <a:ext uri="{9D8B030D-6E8A-4147-A177-3AD203B41FA5}">
                      <a16:colId xmlns:a16="http://schemas.microsoft.com/office/drawing/2014/main" val="1626440984"/>
                    </a:ext>
                  </a:extLst>
                </a:gridCol>
              </a:tblGrid>
              <a:tr h="343405">
                <a:tc>
                  <a:txBody>
                    <a:bodyPr/>
                    <a:lstStyle/>
                    <a:p>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7)</a:t>
                      </a:r>
                    </a:p>
                  </a:txBody>
                  <a:tcPr>
                    <a:solidFill>
                      <a:srgbClr val="FF0000"/>
                    </a:solidFill>
                  </a:tcPr>
                </a:tc>
                <a:extLst>
                  <a:ext uri="{0D108BD9-81ED-4DB2-BD59-A6C34878D82A}">
                    <a16:rowId xmlns:a16="http://schemas.microsoft.com/office/drawing/2014/main" val="3062034152"/>
                  </a:ext>
                </a:extLst>
              </a:tr>
              <a:tr h="343405">
                <a:tc>
                  <a:txBody>
                    <a:bodyPr/>
                    <a:lstStyle/>
                    <a:p>
                      <a:endParaRPr lang="en-IN" dirty="0"/>
                    </a:p>
                  </a:txBody>
                  <a:tcPr>
                    <a:noFill/>
                  </a:tcPr>
                </a:tc>
                <a:extLst>
                  <a:ext uri="{0D108BD9-81ED-4DB2-BD59-A6C34878D82A}">
                    <a16:rowId xmlns:a16="http://schemas.microsoft.com/office/drawing/2014/main" val="4182571210"/>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6)</a:t>
                      </a:r>
                    </a:p>
                  </a:txBody>
                  <a:tcPr>
                    <a:solidFill>
                      <a:srgbClr val="FF0000"/>
                    </a:solidFill>
                  </a:tcPr>
                </a:tc>
                <a:extLst>
                  <a:ext uri="{0D108BD9-81ED-4DB2-BD59-A6C34878D82A}">
                    <a16:rowId xmlns:a16="http://schemas.microsoft.com/office/drawing/2014/main" val="3517346226"/>
                  </a:ext>
                </a:extLst>
              </a:tr>
              <a:tr h="343405">
                <a:tc>
                  <a:txBody>
                    <a:bodyPr/>
                    <a:lstStyle/>
                    <a:p>
                      <a:endParaRPr lang="en-IN" dirty="0"/>
                    </a:p>
                  </a:txBody>
                  <a:tcPr>
                    <a:noFill/>
                  </a:tcPr>
                </a:tc>
                <a:extLst>
                  <a:ext uri="{0D108BD9-81ED-4DB2-BD59-A6C34878D82A}">
                    <a16:rowId xmlns:a16="http://schemas.microsoft.com/office/drawing/2014/main" val="93759071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5)</a:t>
                      </a:r>
                    </a:p>
                  </a:txBody>
                  <a:tcPr>
                    <a:solidFill>
                      <a:srgbClr val="FF0000"/>
                    </a:solidFill>
                  </a:tcPr>
                </a:tc>
                <a:extLst>
                  <a:ext uri="{0D108BD9-81ED-4DB2-BD59-A6C34878D82A}">
                    <a16:rowId xmlns:a16="http://schemas.microsoft.com/office/drawing/2014/main" val="2489158934"/>
                  </a:ext>
                </a:extLst>
              </a:tr>
              <a:tr h="343405">
                <a:tc>
                  <a:txBody>
                    <a:bodyPr/>
                    <a:lstStyle/>
                    <a:p>
                      <a:endParaRPr lang="en-IN" dirty="0"/>
                    </a:p>
                  </a:txBody>
                  <a:tcPr>
                    <a:noFill/>
                  </a:tcPr>
                </a:tc>
                <a:extLst>
                  <a:ext uri="{0D108BD9-81ED-4DB2-BD59-A6C34878D82A}">
                    <a16:rowId xmlns:a16="http://schemas.microsoft.com/office/drawing/2014/main" val="329710227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4)</a:t>
                      </a:r>
                    </a:p>
                  </a:txBody>
                  <a:tcPr>
                    <a:solidFill>
                      <a:srgbClr val="FF0000"/>
                    </a:solidFill>
                  </a:tcPr>
                </a:tc>
                <a:extLst>
                  <a:ext uri="{0D108BD9-81ED-4DB2-BD59-A6C34878D82A}">
                    <a16:rowId xmlns:a16="http://schemas.microsoft.com/office/drawing/2014/main" val="2029044086"/>
                  </a:ext>
                </a:extLst>
              </a:tr>
              <a:tr h="343405">
                <a:tc>
                  <a:txBody>
                    <a:bodyPr/>
                    <a:lstStyle/>
                    <a:p>
                      <a:endParaRPr lang="en-IN" strike="sngStrike" dirty="0"/>
                    </a:p>
                  </a:txBody>
                  <a:tcPr>
                    <a:noFill/>
                  </a:tcPr>
                </a:tc>
                <a:extLst>
                  <a:ext uri="{0D108BD9-81ED-4DB2-BD59-A6C34878D82A}">
                    <a16:rowId xmlns:a16="http://schemas.microsoft.com/office/drawing/2014/main" val="4290619766"/>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3)</a:t>
                      </a:r>
                    </a:p>
                  </a:txBody>
                  <a:tcPr>
                    <a:solidFill>
                      <a:srgbClr val="FF0000"/>
                    </a:solidFill>
                  </a:tcPr>
                </a:tc>
                <a:extLst>
                  <a:ext uri="{0D108BD9-81ED-4DB2-BD59-A6C34878D82A}">
                    <a16:rowId xmlns:a16="http://schemas.microsoft.com/office/drawing/2014/main" val="4083855391"/>
                  </a:ext>
                </a:extLst>
              </a:tr>
              <a:tr h="343405">
                <a:tc>
                  <a:txBody>
                    <a:bodyPr/>
                    <a:lstStyle/>
                    <a:p>
                      <a:endParaRPr lang="en-IN" strike="sngStrike" dirty="0"/>
                    </a:p>
                  </a:txBody>
                  <a:tcPr>
                    <a:noFill/>
                  </a:tcPr>
                </a:tc>
                <a:extLst>
                  <a:ext uri="{0D108BD9-81ED-4DB2-BD59-A6C34878D82A}">
                    <a16:rowId xmlns:a16="http://schemas.microsoft.com/office/drawing/2014/main" val="4173901149"/>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2)</a:t>
                      </a:r>
                    </a:p>
                  </a:txBody>
                  <a:tcPr>
                    <a:solidFill>
                      <a:srgbClr val="FF0000"/>
                    </a:solidFill>
                  </a:tcPr>
                </a:tc>
                <a:extLst>
                  <a:ext uri="{0D108BD9-81ED-4DB2-BD59-A6C34878D82A}">
                    <a16:rowId xmlns:a16="http://schemas.microsoft.com/office/drawing/2014/main" val="4061684690"/>
                  </a:ext>
                </a:extLst>
              </a:tr>
              <a:tr h="343405">
                <a:tc>
                  <a:txBody>
                    <a:bodyPr/>
                    <a:lstStyle/>
                    <a:p>
                      <a:endParaRPr lang="en-IN" strike="sngStrike" dirty="0"/>
                    </a:p>
                  </a:txBody>
                  <a:tcPr>
                    <a:noFill/>
                  </a:tcPr>
                </a:tc>
                <a:extLst>
                  <a:ext uri="{0D108BD9-81ED-4DB2-BD59-A6C34878D82A}">
                    <a16:rowId xmlns:a16="http://schemas.microsoft.com/office/drawing/2014/main" val="1009271332"/>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1)</a:t>
                      </a:r>
                    </a:p>
                  </a:txBody>
                  <a:tcPr>
                    <a:solidFill>
                      <a:srgbClr val="FF0000"/>
                    </a:solidFill>
                  </a:tcPr>
                </a:tc>
                <a:extLst>
                  <a:ext uri="{0D108BD9-81ED-4DB2-BD59-A6C34878D82A}">
                    <a16:rowId xmlns:a16="http://schemas.microsoft.com/office/drawing/2014/main" val="1147489850"/>
                  </a:ext>
                </a:extLst>
              </a:tr>
              <a:tr h="343405">
                <a:tc>
                  <a:txBody>
                    <a:bodyPr/>
                    <a:lstStyle/>
                    <a:p>
                      <a:endParaRPr lang="en-IN" strike="sngStrike" dirty="0"/>
                    </a:p>
                  </a:txBody>
                  <a:tcPr>
                    <a:noFill/>
                  </a:tcPr>
                </a:tc>
                <a:extLst>
                  <a:ext uri="{0D108BD9-81ED-4DB2-BD59-A6C34878D82A}">
                    <a16:rowId xmlns:a16="http://schemas.microsoft.com/office/drawing/2014/main" val="2830978325"/>
                  </a:ext>
                </a:extLst>
              </a:tr>
              <a:tr h="34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trike="sngStrike" dirty="0" err="1">
                          <a:latin typeface="Consolas" panose="020B0609020204030204" pitchFamily="49" charset="0"/>
                        </a:rPr>
                        <a:t>lsearch</a:t>
                      </a:r>
                      <a:r>
                        <a:rPr lang="en-IN" strike="sngStrike" dirty="0">
                          <a:latin typeface="Consolas" panose="020B0609020204030204" pitchFamily="49" charset="0"/>
                        </a:rPr>
                        <a:t>(</a:t>
                      </a:r>
                      <a:r>
                        <a:rPr lang="en-IN" strike="sngStrike" dirty="0" err="1">
                          <a:latin typeface="Consolas" panose="020B0609020204030204" pitchFamily="49" charset="0"/>
                        </a:rPr>
                        <a:t>arr</a:t>
                      </a:r>
                      <a:r>
                        <a:rPr lang="en-IN" strike="sngStrike" dirty="0">
                          <a:latin typeface="Consolas" panose="020B0609020204030204" pitchFamily="49" charset="0"/>
                        </a:rPr>
                        <a:t>, 20, 0)</a:t>
                      </a:r>
                    </a:p>
                  </a:txBody>
                  <a:tcPr>
                    <a:solidFill>
                      <a:srgbClr val="FF0000"/>
                    </a:solidFill>
                  </a:tcPr>
                </a:tc>
                <a:extLst>
                  <a:ext uri="{0D108BD9-81ED-4DB2-BD59-A6C34878D82A}">
                    <a16:rowId xmlns:a16="http://schemas.microsoft.com/office/drawing/2014/main" val="2958108035"/>
                  </a:ext>
                </a:extLst>
              </a:tr>
              <a:tr h="343405">
                <a:tc>
                  <a:txBody>
                    <a:bodyPr/>
                    <a:lstStyle/>
                    <a:p>
                      <a:endParaRPr lang="en-IN" dirty="0"/>
                    </a:p>
                  </a:txBody>
                  <a:tcPr>
                    <a:noFill/>
                  </a:tcPr>
                </a:tc>
                <a:extLst>
                  <a:ext uri="{0D108BD9-81ED-4DB2-BD59-A6C34878D82A}">
                    <a16:rowId xmlns:a16="http://schemas.microsoft.com/office/drawing/2014/main" val="854547807"/>
                  </a:ext>
                </a:extLst>
              </a:tr>
            </a:tbl>
          </a:graphicData>
        </a:graphic>
      </p:graphicFrame>
      <p:sp>
        <p:nvSpPr>
          <p:cNvPr id="3" name="TextBox 2">
            <a:extLst>
              <a:ext uri="{FF2B5EF4-FFF2-40B4-BE49-F238E27FC236}">
                <a16:creationId xmlns:a16="http://schemas.microsoft.com/office/drawing/2014/main" id="{42A29EF2-92AE-29EA-EA3A-98233EADA9C5}"/>
              </a:ext>
            </a:extLst>
          </p:cNvPr>
          <p:cNvSpPr txBox="1"/>
          <p:nvPr/>
        </p:nvSpPr>
        <p:spPr>
          <a:xfrm>
            <a:off x="250255" y="4408371"/>
            <a:ext cx="5265021" cy="646331"/>
          </a:xfrm>
          <a:prstGeom prst="rect">
            <a:avLst/>
          </a:prstGeom>
          <a:noFill/>
        </p:spPr>
        <p:txBody>
          <a:bodyPr wrap="square" rtlCol="0">
            <a:spAutoFit/>
          </a:bodyPr>
          <a:lstStyle/>
          <a:p>
            <a:r>
              <a:rPr lang="en-US" dirty="0">
                <a:solidFill>
                  <a:srgbClr val="FF0000"/>
                </a:solidFill>
                <a:latin typeface="Consolas" panose="020B0609020204030204" pitchFamily="49" charset="0"/>
              </a:rPr>
              <a:t>The caller simply returns after the recursive call.</a:t>
            </a:r>
            <a:endParaRPr lang="en-IN"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79DE271-D275-32D0-85A9-E131AB1BC86D}"/>
                  </a:ext>
                </a:extLst>
              </p14:cNvPr>
              <p14:cNvContentPartPr/>
              <p14:nvPr/>
            </p14:nvContentPartPr>
            <p14:xfrm>
              <a:off x="1660320" y="3637800"/>
              <a:ext cx="2751480" cy="35640"/>
            </p14:xfrm>
          </p:contentPart>
        </mc:Choice>
        <mc:Fallback xmlns="">
          <p:pic>
            <p:nvPicPr>
              <p:cNvPr id="5" name="Ink 4">
                <a:extLst>
                  <a:ext uri="{FF2B5EF4-FFF2-40B4-BE49-F238E27FC236}">
                    <a16:creationId xmlns:a16="http://schemas.microsoft.com/office/drawing/2014/main" id="{779DE271-D275-32D0-85A9-E131AB1BC86D}"/>
                  </a:ext>
                </a:extLst>
              </p:cNvPr>
              <p:cNvPicPr/>
              <p:nvPr/>
            </p:nvPicPr>
            <p:blipFill>
              <a:blip r:embed="rId4"/>
              <a:stretch>
                <a:fillRect/>
              </a:stretch>
            </p:blipFill>
            <p:spPr>
              <a:xfrm>
                <a:off x="1650960" y="3628440"/>
                <a:ext cx="2770200" cy="54360"/>
              </a:xfrm>
              <a:prstGeom prst="rect">
                <a:avLst/>
              </a:prstGeom>
            </p:spPr>
          </p:pic>
        </mc:Fallback>
      </mc:AlternateContent>
    </p:spTree>
    <p:extLst>
      <p:ext uri="{BB962C8B-B14F-4D97-AF65-F5344CB8AC3E}">
        <p14:creationId xmlns:p14="http://schemas.microsoft.com/office/powerpoint/2010/main" val="23270143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a:t>
            </a:r>
            <a:r>
              <a:rPr lang="en-US">
                <a:latin typeface="Consolas" panose="020B0609020204030204" pitchFamily="49" charset="0"/>
              </a:rPr>
              <a:t>, 11</a:t>
            </a:r>
            <a:endParaRPr lang="en-US" dirty="0">
              <a:latin typeface="Consolas" panose="020B0609020204030204" pitchFamily="49" charset="0"/>
            </a:endParaRPr>
          </a:p>
          <a:p>
            <a:r>
              <a:rPr lang="en-US" dirty="0">
                <a:latin typeface="Consolas" panose="020B0609020204030204" pitchFamily="49" charset="0"/>
              </a:rPr>
              <a:t>search : 20</a:t>
            </a:r>
            <a:endParaRPr lang="en-IN" dirty="0">
              <a:latin typeface="Consolas" panose="020B0609020204030204" pitchFamily="49" charset="0"/>
            </a:endParaRPr>
          </a:p>
        </p:txBody>
      </p:sp>
      <p:sp>
        <p:nvSpPr>
          <p:cNvPr id="3" name="TextBox 2">
            <a:extLst>
              <a:ext uri="{FF2B5EF4-FFF2-40B4-BE49-F238E27FC236}">
                <a16:creationId xmlns:a16="http://schemas.microsoft.com/office/drawing/2014/main" id="{4BB40240-B355-78E2-9DDA-AA8ABF7726E1}"/>
              </a:ext>
            </a:extLst>
          </p:cNvPr>
          <p:cNvSpPr txBox="1"/>
          <p:nvPr/>
        </p:nvSpPr>
        <p:spPr>
          <a:xfrm>
            <a:off x="250255" y="4408371"/>
            <a:ext cx="5265021" cy="646331"/>
          </a:xfrm>
          <a:prstGeom prst="rect">
            <a:avLst/>
          </a:prstGeom>
          <a:noFill/>
        </p:spPr>
        <p:txBody>
          <a:bodyPr wrap="square" rtlCol="0">
            <a:spAutoFit/>
          </a:bodyPr>
          <a:lstStyle/>
          <a:p>
            <a:r>
              <a:rPr lang="en-US" dirty="0">
                <a:solidFill>
                  <a:srgbClr val="FF0000"/>
                </a:solidFill>
                <a:latin typeface="Consolas" panose="020B0609020204030204" pitchFamily="49" charset="0"/>
              </a:rPr>
              <a:t>The caller simply returns after the recursive call.</a:t>
            </a:r>
            <a:endParaRPr lang="en-IN" dirty="0">
              <a:solidFill>
                <a:srgbClr val="FF0000"/>
              </a:solidFill>
              <a:latin typeface="Consolas" panose="020B0609020204030204" pitchFamily="49" charset="0"/>
            </a:endParaRPr>
          </a:p>
        </p:txBody>
      </p:sp>
      <p:sp>
        <p:nvSpPr>
          <p:cNvPr id="9" name="TextBox 8">
            <a:extLst>
              <a:ext uri="{FF2B5EF4-FFF2-40B4-BE49-F238E27FC236}">
                <a16:creationId xmlns:a16="http://schemas.microsoft.com/office/drawing/2014/main" id="{1D4BCDE5-6FA9-A702-4DDC-B8D10FA231A4}"/>
              </a:ext>
            </a:extLst>
          </p:cNvPr>
          <p:cNvSpPr txBox="1"/>
          <p:nvPr/>
        </p:nvSpPr>
        <p:spPr>
          <a:xfrm>
            <a:off x="6264458" y="1884942"/>
            <a:ext cx="5367103" cy="2862322"/>
          </a:xfrm>
          <a:prstGeom prst="rect">
            <a:avLst/>
          </a:prstGeom>
          <a:noFill/>
        </p:spPr>
        <p:txBody>
          <a:bodyPr wrap="square" rtlCol="0">
            <a:spAutoFit/>
          </a:bodyPr>
          <a:lstStyle/>
          <a:p>
            <a:endParaRPr lang="en-US"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rgbClr val="FF0000"/>
                </a:solidFill>
                <a:latin typeface="Consolas" panose="020B0609020204030204" pitchFamily="49" charset="0"/>
              </a:rPr>
              <a:t>Can we remove the recursive call?</a:t>
            </a:r>
            <a:endParaRPr lang="en-IN"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DCBC148-2979-671C-CD72-C0823B71306C}"/>
                  </a:ext>
                </a:extLst>
              </p14:cNvPr>
              <p14:cNvContentPartPr/>
              <p14:nvPr/>
            </p14:nvContentPartPr>
            <p14:xfrm>
              <a:off x="110880" y="2198160"/>
              <a:ext cx="4277160" cy="1538280"/>
            </p14:xfrm>
          </p:contentPart>
        </mc:Choice>
        <mc:Fallback xmlns="">
          <p:pic>
            <p:nvPicPr>
              <p:cNvPr id="4" name="Ink 3">
                <a:extLst>
                  <a:ext uri="{FF2B5EF4-FFF2-40B4-BE49-F238E27FC236}">
                    <a16:creationId xmlns:a16="http://schemas.microsoft.com/office/drawing/2014/main" id="{6DCBC148-2979-671C-CD72-C0823B71306C}"/>
                  </a:ext>
                </a:extLst>
              </p:cNvPr>
              <p:cNvPicPr/>
              <p:nvPr/>
            </p:nvPicPr>
            <p:blipFill>
              <a:blip r:embed="rId3"/>
              <a:stretch>
                <a:fillRect/>
              </a:stretch>
            </p:blipFill>
            <p:spPr>
              <a:xfrm>
                <a:off x="101520" y="2188800"/>
                <a:ext cx="4295880" cy="1557000"/>
              </a:xfrm>
              <a:prstGeom prst="rect">
                <a:avLst/>
              </a:prstGeom>
            </p:spPr>
          </p:pic>
        </mc:Fallback>
      </mc:AlternateContent>
    </p:spTree>
    <p:extLst>
      <p:ext uri="{BB962C8B-B14F-4D97-AF65-F5344CB8AC3E}">
        <p14:creationId xmlns:p14="http://schemas.microsoft.com/office/powerpoint/2010/main" val="1412813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327-626F-4ACB-B1DD-F22353F6702D}"/>
              </a:ext>
            </a:extLst>
          </p:cNvPr>
          <p:cNvSpPr>
            <a:spLocks noGrp="1"/>
          </p:cNvSpPr>
          <p:nvPr>
            <p:ph type="title"/>
          </p:nvPr>
        </p:nvSpPr>
        <p:spPr/>
        <p:txBody>
          <a:bodyPr/>
          <a:lstStyle/>
          <a:p>
            <a:r>
              <a:rPr lang="en-US" dirty="0"/>
              <a:t>Towers of Hanoi</a:t>
            </a:r>
            <a:endParaRPr lang="en-IN" dirty="0"/>
          </a:p>
        </p:txBody>
      </p:sp>
      <p:sp>
        <p:nvSpPr>
          <p:cNvPr id="3" name="Content Placeholder 2">
            <a:extLst>
              <a:ext uri="{FF2B5EF4-FFF2-40B4-BE49-F238E27FC236}">
                <a16:creationId xmlns:a16="http://schemas.microsoft.com/office/drawing/2014/main" id="{6FFCF183-441E-43F1-B963-B049CC849043}"/>
              </a:ext>
            </a:extLst>
          </p:cNvPr>
          <p:cNvSpPr>
            <a:spLocks noGrp="1"/>
          </p:cNvSpPr>
          <p:nvPr>
            <p:ph idx="1"/>
          </p:nvPr>
        </p:nvSpPr>
        <p:spPr/>
        <p:txBody>
          <a:bodyPr/>
          <a:lstStyle/>
          <a:p>
            <a:pPr marL="0" indent="0">
              <a:buNone/>
            </a:pPr>
            <a:endParaRPr lang="en-IN" dirty="0"/>
          </a:p>
        </p:txBody>
      </p:sp>
      <p:cxnSp>
        <p:nvCxnSpPr>
          <p:cNvPr id="5" name="Straight Connector 4">
            <a:extLst>
              <a:ext uri="{FF2B5EF4-FFF2-40B4-BE49-F238E27FC236}">
                <a16:creationId xmlns:a16="http://schemas.microsoft.com/office/drawing/2014/main" id="{89BFA7AF-D152-4BA8-B8D1-F2079127983C}"/>
              </a:ext>
            </a:extLst>
          </p:cNvPr>
          <p:cNvCxnSpPr/>
          <p:nvPr/>
        </p:nvCxnSpPr>
        <p:spPr>
          <a:xfrm>
            <a:off x="2117558" y="5274644"/>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3B8B84-2584-4E41-A893-C0F141185B52}"/>
              </a:ext>
            </a:extLst>
          </p:cNvPr>
          <p:cNvCxnSpPr/>
          <p:nvPr/>
        </p:nvCxnSpPr>
        <p:spPr>
          <a:xfrm>
            <a:off x="2897204" y="2877954"/>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E40B27-D2B6-4F6B-93A2-AE16F651920B}"/>
              </a:ext>
            </a:extLst>
          </p:cNvPr>
          <p:cNvCxnSpPr/>
          <p:nvPr/>
        </p:nvCxnSpPr>
        <p:spPr>
          <a:xfrm>
            <a:off x="5128667" y="5244162"/>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1E97B7-E7A6-4BDC-84C9-E009C54067D1}"/>
              </a:ext>
            </a:extLst>
          </p:cNvPr>
          <p:cNvCxnSpPr/>
          <p:nvPr/>
        </p:nvCxnSpPr>
        <p:spPr>
          <a:xfrm>
            <a:off x="5908313" y="2847472"/>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6A349E-8C95-4FF9-BBAB-40EE35CD3B28}"/>
              </a:ext>
            </a:extLst>
          </p:cNvPr>
          <p:cNvCxnSpPr/>
          <p:nvPr/>
        </p:nvCxnSpPr>
        <p:spPr>
          <a:xfrm>
            <a:off x="8322657" y="5204057"/>
            <a:ext cx="16940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9EBB9-54D7-450F-9B3A-E956C1718FA6}"/>
              </a:ext>
            </a:extLst>
          </p:cNvPr>
          <p:cNvCxnSpPr/>
          <p:nvPr/>
        </p:nvCxnSpPr>
        <p:spPr>
          <a:xfrm>
            <a:off x="9102303" y="2807367"/>
            <a:ext cx="0" cy="241594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AEF4B-1858-4D0D-AC4F-99CE2069A69A}"/>
              </a:ext>
            </a:extLst>
          </p:cNvPr>
          <p:cNvSpPr/>
          <p:nvPr/>
        </p:nvSpPr>
        <p:spPr>
          <a:xfrm>
            <a:off x="2242688" y="4889638"/>
            <a:ext cx="1414126" cy="354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829DBD-7495-43C1-AC46-208715A71731}"/>
              </a:ext>
            </a:extLst>
          </p:cNvPr>
          <p:cNvSpPr/>
          <p:nvPr/>
        </p:nvSpPr>
        <p:spPr>
          <a:xfrm>
            <a:off x="2337337" y="4503022"/>
            <a:ext cx="1166257" cy="375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A9F1D2F-1B5F-4221-B4B9-1976961B6CCC}"/>
              </a:ext>
            </a:extLst>
          </p:cNvPr>
          <p:cNvSpPr/>
          <p:nvPr/>
        </p:nvSpPr>
        <p:spPr>
          <a:xfrm>
            <a:off x="8688426" y="4819047"/>
            <a:ext cx="869480" cy="3561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5D63B4E-E3E7-4840-8691-BA99286E0352}"/>
              </a:ext>
            </a:extLst>
          </p:cNvPr>
          <p:cNvSpPr/>
          <p:nvPr/>
        </p:nvSpPr>
        <p:spPr>
          <a:xfrm>
            <a:off x="5683727" y="4894442"/>
            <a:ext cx="457197" cy="327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7C3DFEC-453E-4AC8-8CDE-CA48EB2FAF95}"/>
              </a:ext>
            </a:extLst>
          </p:cNvPr>
          <p:cNvSpPr txBox="1"/>
          <p:nvPr/>
        </p:nvSpPr>
        <p:spPr>
          <a:xfrm>
            <a:off x="2406315" y="5399779"/>
            <a:ext cx="1174289" cy="369332"/>
          </a:xfrm>
          <a:prstGeom prst="rect">
            <a:avLst/>
          </a:prstGeom>
          <a:noFill/>
        </p:spPr>
        <p:txBody>
          <a:bodyPr wrap="square" rtlCol="0">
            <a:spAutoFit/>
          </a:bodyPr>
          <a:lstStyle/>
          <a:p>
            <a:r>
              <a:rPr lang="en-US" b="1" dirty="0">
                <a:latin typeface="Consolas" panose="020B0609020204030204" pitchFamily="49" charset="0"/>
              </a:rPr>
              <a:t>TOWER-1</a:t>
            </a:r>
            <a:endParaRPr lang="en-IN" b="1" dirty="0">
              <a:latin typeface="Consolas" panose="020B0609020204030204" pitchFamily="49" charset="0"/>
            </a:endParaRPr>
          </a:p>
        </p:txBody>
      </p:sp>
      <p:sp>
        <p:nvSpPr>
          <p:cNvPr id="17" name="TextBox 16">
            <a:extLst>
              <a:ext uri="{FF2B5EF4-FFF2-40B4-BE49-F238E27FC236}">
                <a16:creationId xmlns:a16="http://schemas.microsoft.com/office/drawing/2014/main" id="{AF2528CD-F064-422A-A6E8-85701C8BDA0F}"/>
              </a:ext>
            </a:extLst>
          </p:cNvPr>
          <p:cNvSpPr txBox="1"/>
          <p:nvPr/>
        </p:nvSpPr>
        <p:spPr>
          <a:xfrm>
            <a:off x="5398174" y="5321171"/>
            <a:ext cx="1174289" cy="369332"/>
          </a:xfrm>
          <a:prstGeom prst="rect">
            <a:avLst/>
          </a:prstGeom>
          <a:noFill/>
        </p:spPr>
        <p:txBody>
          <a:bodyPr wrap="square" rtlCol="0">
            <a:spAutoFit/>
          </a:bodyPr>
          <a:lstStyle/>
          <a:p>
            <a:r>
              <a:rPr lang="en-US" b="1" dirty="0">
                <a:latin typeface="Consolas" panose="020B0609020204030204" pitchFamily="49" charset="0"/>
              </a:rPr>
              <a:t>TOWER-2</a:t>
            </a:r>
            <a:endParaRPr lang="en-IN" b="1" dirty="0">
              <a:latin typeface="Consolas" panose="020B0609020204030204" pitchFamily="49" charset="0"/>
            </a:endParaRPr>
          </a:p>
        </p:txBody>
      </p:sp>
      <p:sp>
        <p:nvSpPr>
          <p:cNvPr id="18" name="TextBox 17">
            <a:extLst>
              <a:ext uri="{FF2B5EF4-FFF2-40B4-BE49-F238E27FC236}">
                <a16:creationId xmlns:a16="http://schemas.microsoft.com/office/drawing/2014/main" id="{78909555-EC0A-4A88-B0A7-8B3917443980}"/>
              </a:ext>
            </a:extLst>
          </p:cNvPr>
          <p:cNvSpPr txBox="1"/>
          <p:nvPr/>
        </p:nvSpPr>
        <p:spPr>
          <a:xfrm>
            <a:off x="8659542" y="5252189"/>
            <a:ext cx="1174289" cy="369332"/>
          </a:xfrm>
          <a:prstGeom prst="rect">
            <a:avLst/>
          </a:prstGeom>
          <a:noFill/>
        </p:spPr>
        <p:txBody>
          <a:bodyPr wrap="square" rtlCol="0">
            <a:spAutoFit/>
          </a:bodyPr>
          <a:lstStyle/>
          <a:p>
            <a:r>
              <a:rPr lang="en-US" b="1" dirty="0">
                <a:latin typeface="Consolas" panose="020B0609020204030204" pitchFamily="49" charset="0"/>
              </a:rPr>
              <a:t>TOWER-3</a:t>
            </a:r>
            <a:endParaRPr lang="en-IN" b="1" dirty="0">
              <a:latin typeface="Consolas" panose="020B0609020204030204" pitchFamily="49" charset="0"/>
            </a:endParaRPr>
          </a:p>
        </p:txBody>
      </p:sp>
    </p:spTree>
    <p:extLst>
      <p:ext uri="{BB962C8B-B14F-4D97-AF65-F5344CB8AC3E}">
        <p14:creationId xmlns:p14="http://schemas.microsoft.com/office/powerpoint/2010/main" val="18665382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FD17-E895-4A0E-B836-A63390431DD2}"/>
              </a:ext>
            </a:extLst>
          </p:cNvPr>
          <p:cNvSpPr>
            <a:spLocks noGrp="1"/>
          </p:cNvSpPr>
          <p:nvPr>
            <p:ph type="title"/>
          </p:nvPr>
        </p:nvSpPr>
        <p:spPr/>
        <p:txBody>
          <a:bodyPr/>
          <a:lstStyle/>
          <a:p>
            <a:r>
              <a:rPr lang="en-US" dirty="0"/>
              <a:t>Tail recursion</a:t>
            </a:r>
            <a:endParaRPr lang="en-IN" dirty="0"/>
          </a:p>
        </p:txBody>
      </p:sp>
      <p:sp>
        <p:nvSpPr>
          <p:cNvPr id="6" name="TextBox 5">
            <a:extLst>
              <a:ext uri="{FF2B5EF4-FFF2-40B4-BE49-F238E27FC236}">
                <a16:creationId xmlns:a16="http://schemas.microsoft.com/office/drawing/2014/main" id="{599D045E-0F51-4ED8-BBF4-23EC4FC581D6}"/>
              </a:ext>
            </a:extLst>
          </p:cNvPr>
          <p:cNvSpPr txBox="1"/>
          <p:nvPr/>
        </p:nvSpPr>
        <p:spPr>
          <a:xfrm>
            <a:off x="288756" y="1886548"/>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A75DB519-153B-4A6D-AEBD-60632D7E0AEB}"/>
              </a:ext>
            </a:extLst>
          </p:cNvPr>
          <p:cNvSpPr txBox="1"/>
          <p:nvPr/>
        </p:nvSpPr>
        <p:spPr>
          <a:xfrm>
            <a:off x="250255" y="5371292"/>
            <a:ext cx="5342021" cy="646331"/>
          </a:xfrm>
          <a:prstGeom prst="rect">
            <a:avLst/>
          </a:prstGeom>
          <a:noFill/>
        </p:spPr>
        <p:txBody>
          <a:bodyPr wrap="square" rtlCol="0">
            <a:spAutoFit/>
          </a:bodyPr>
          <a:lstStyle/>
          <a:p>
            <a:r>
              <a:rPr lang="en-US" dirty="0" err="1">
                <a:latin typeface="Consolas" panose="020B0609020204030204" pitchFamily="49" charset="0"/>
              </a:rPr>
              <a:t>arr</a:t>
            </a:r>
            <a:r>
              <a:rPr lang="en-US" dirty="0">
                <a:latin typeface="Consolas" panose="020B0609020204030204" pitchFamily="49" charset="0"/>
              </a:rPr>
              <a:t>: 13, 79, 87, 32, 65, 23</a:t>
            </a:r>
            <a:r>
              <a:rPr lang="en-US">
                <a:latin typeface="Consolas" panose="020B0609020204030204" pitchFamily="49" charset="0"/>
              </a:rPr>
              <a:t>, 11</a:t>
            </a:r>
            <a:endParaRPr lang="en-US" dirty="0">
              <a:latin typeface="Consolas" panose="020B0609020204030204" pitchFamily="49" charset="0"/>
            </a:endParaRPr>
          </a:p>
          <a:p>
            <a:r>
              <a:rPr lang="en-US" dirty="0">
                <a:latin typeface="Consolas" panose="020B0609020204030204" pitchFamily="49" charset="0"/>
              </a:rPr>
              <a:t>search : 20</a:t>
            </a:r>
            <a:endParaRPr lang="en-IN" dirty="0">
              <a:latin typeface="Consolas" panose="020B0609020204030204" pitchFamily="49" charset="0"/>
            </a:endParaRPr>
          </a:p>
        </p:txBody>
      </p:sp>
      <p:sp>
        <p:nvSpPr>
          <p:cNvPr id="3" name="TextBox 2">
            <a:extLst>
              <a:ext uri="{FF2B5EF4-FFF2-40B4-BE49-F238E27FC236}">
                <a16:creationId xmlns:a16="http://schemas.microsoft.com/office/drawing/2014/main" id="{4BB40240-B355-78E2-9DDA-AA8ABF7726E1}"/>
              </a:ext>
            </a:extLst>
          </p:cNvPr>
          <p:cNvSpPr txBox="1"/>
          <p:nvPr/>
        </p:nvSpPr>
        <p:spPr>
          <a:xfrm>
            <a:off x="250255" y="4408371"/>
            <a:ext cx="5265021" cy="646331"/>
          </a:xfrm>
          <a:prstGeom prst="rect">
            <a:avLst/>
          </a:prstGeom>
          <a:noFill/>
        </p:spPr>
        <p:txBody>
          <a:bodyPr wrap="square" rtlCol="0">
            <a:spAutoFit/>
          </a:bodyPr>
          <a:lstStyle/>
          <a:p>
            <a:r>
              <a:rPr lang="en-US" dirty="0">
                <a:solidFill>
                  <a:srgbClr val="FF0000"/>
                </a:solidFill>
                <a:latin typeface="Consolas" panose="020B0609020204030204" pitchFamily="49" charset="0"/>
              </a:rPr>
              <a:t>The caller simply returns after the recursive call.</a:t>
            </a:r>
            <a:endParaRPr lang="en-IN" dirty="0">
              <a:solidFill>
                <a:srgbClr val="FF0000"/>
              </a:solidFill>
              <a:latin typeface="Consolas" panose="020B0609020204030204" pitchFamily="49" charset="0"/>
            </a:endParaRPr>
          </a:p>
        </p:txBody>
      </p:sp>
      <p:sp>
        <p:nvSpPr>
          <p:cNvPr id="9" name="TextBox 8">
            <a:extLst>
              <a:ext uri="{FF2B5EF4-FFF2-40B4-BE49-F238E27FC236}">
                <a16:creationId xmlns:a16="http://schemas.microsoft.com/office/drawing/2014/main" id="{1D4BCDE5-6FA9-A702-4DDC-B8D10FA231A4}"/>
              </a:ext>
            </a:extLst>
          </p:cNvPr>
          <p:cNvSpPr txBox="1"/>
          <p:nvPr/>
        </p:nvSpPr>
        <p:spPr>
          <a:xfrm>
            <a:off x="6264458" y="1884942"/>
            <a:ext cx="6063918" cy="3139321"/>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start:</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a:t>
            </a:r>
            <a:r>
              <a:rPr lang="en-US" dirty="0" err="1">
                <a:latin typeface="Consolas" panose="020B0609020204030204" pitchFamily="49" charset="0"/>
              </a:rPr>
              <a:t>len</a:t>
            </a:r>
            <a:r>
              <a:rPr lang="en-US" dirty="0">
                <a:latin typeface="Consolas" panose="020B0609020204030204" pitchFamily="49" charset="0"/>
              </a:rPr>
              <a:t> = </a:t>
            </a:r>
            <a:r>
              <a:rPr lang="en-US" dirty="0" err="1">
                <a:latin typeface="Consolas" panose="020B0609020204030204" pitchFamily="49" charset="0"/>
              </a:rPr>
              <a:t>len</a:t>
            </a:r>
            <a:r>
              <a:rPr lang="en-US" dirty="0">
                <a:latin typeface="Consolas" panose="020B0609020204030204" pitchFamily="49" charset="0"/>
              </a:rPr>
              <a:t> – 1;</a:t>
            </a:r>
          </a:p>
          <a:p>
            <a:r>
              <a:rPr lang="en-US" dirty="0">
                <a:latin typeface="Consolas" panose="020B0609020204030204" pitchFamily="49" charset="0"/>
              </a:rPr>
              <a:t>   </a:t>
            </a:r>
            <a:r>
              <a:rPr lang="en-US" dirty="0" err="1">
                <a:latin typeface="Consolas" panose="020B0609020204030204" pitchFamily="49" charset="0"/>
              </a:rPr>
              <a:t>goto</a:t>
            </a:r>
            <a:r>
              <a:rPr lang="en-US" dirty="0">
                <a:latin typeface="Consolas" panose="020B0609020204030204" pitchFamily="49" charset="0"/>
              </a:rPr>
              <a:t> start;</a:t>
            </a:r>
          </a:p>
          <a:p>
            <a:r>
              <a:rPr lang="en-US" dirty="0">
                <a:latin typeface="Consolas" panose="020B0609020204030204" pitchFamily="49" charset="0"/>
              </a:rPr>
              <a:t>}</a:t>
            </a:r>
          </a:p>
          <a:p>
            <a:endParaRPr lang="en-US" dirty="0">
              <a:latin typeface="Consolas" panose="020B0609020204030204" pitchFamily="49" charset="0"/>
            </a:endParaRPr>
          </a:p>
          <a:p>
            <a:r>
              <a:rPr lang="en-US" dirty="0">
                <a:solidFill>
                  <a:srgbClr val="FF0000"/>
                </a:solidFill>
                <a:latin typeface="Consolas" panose="020B0609020204030204" pitchFamily="49" charset="0"/>
              </a:rPr>
              <a:t>After eliminating recursive call.</a:t>
            </a:r>
            <a:endParaRPr lang="en-IN"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695569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0391-ADEC-4063-8606-05CFD62A0033}"/>
              </a:ext>
            </a:extLst>
          </p:cNvPr>
          <p:cNvSpPr>
            <a:spLocks noGrp="1"/>
          </p:cNvSpPr>
          <p:nvPr>
            <p:ph type="title"/>
          </p:nvPr>
        </p:nvSpPr>
        <p:spPr/>
        <p:txBody>
          <a:bodyPr/>
          <a:lstStyle/>
          <a:p>
            <a:r>
              <a:rPr lang="en-US"/>
              <a:t>Tail recursion</a:t>
            </a:r>
            <a:endParaRPr lang="en-IN" dirty="0"/>
          </a:p>
        </p:txBody>
      </p:sp>
      <p:sp>
        <p:nvSpPr>
          <p:cNvPr id="3" name="Content Placeholder 2">
            <a:extLst>
              <a:ext uri="{FF2B5EF4-FFF2-40B4-BE49-F238E27FC236}">
                <a16:creationId xmlns:a16="http://schemas.microsoft.com/office/drawing/2014/main" id="{B492603C-3729-48C5-AF39-191353EDCAAD}"/>
              </a:ext>
            </a:extLst>
          </p:cNvPr>
          <p:cNvSpPr>
            <a:spLocks noGrp="1"/>
          </p:cNvSpPr>
          <p:nvPr>
            <p:ph idx="1"/>
          </p:nvPr>
        </p:nvSpPr>
        <p:spPr/>
        <p:txBody>
          <a:bodyPr/>
          <a:lstStyle/>
          <a:p>
            <a:r>
              <a:rPr lang="en-US" dirty="0"/>
              <a:t>An algorithm uses tail recursion if it simply returns after recursive calls without doing additional computation</a:t>
            </a:r>
          </a:p>
          <a:p>
            <a:endParaRPr lang="en-US" dirty="0"/>
          </a:p>
          <a:p>
            <a:r>
              <a:rPr lang="en-US" dirty="0"/>
              <a:t>The compiler can automatically transform such algorithms into iterative algorithms</a:t>
            </a:r>
          </a:p>
          <a:p>
            <a:endParaRPr lang="en-US" dirty="0"/>
          </a:p>
          <a:p>
            <a:r>
              <a:rPr lang="en-US" dirty="0"/>
              <a:t>Therefore, the tail-recursive algorithms are equally efficient as their iterative counterparts</a:t>
            </a:r>
            <a:endParaRPr lang="en-IN" dirty="0"/>
          </a:p>
        </p:txBody>
      </p:sp>
    </p:spTree>
    <p:extLst>
      <p:ext uri="{BB962C8B-B14F-4D97-AF65-F5344CB8AC3E}">
        <p14:creationId xmlns:p14="http://schemas.microsoft.com/office/powerpoint/2010/main" val="25063472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3E1F-BC5D-4442-9FA4-612E1E28B440}"/>
              </a:ext>
            </a:extLst>
          </p:cNvPr>
          <p:cNvSpPr>
            <a:spLocks noGrp="1"/>
          </p:cNvSpPr>
          <p:nvPr>
            <p:ph type="title"/>
          </p:nvPr>
        </p:nvSpPr>
        <p:spPr/>
        <p:txBody>
          <a:bodyPr/>
          <a:lstStyle/>
          <a:p>
            <a:r>
              <a:rPr lang="en-US" dirty="0"/>
              <a:t>Recursion vs iteration</a:t>
            </a:r>
            <a:endParaRPr lang="en-IN" dirty="0"/>
          </a:p>
        </p:txBody>
      </p:sp>
      <p:sp>
        <p:nvSpPr>
          <p:cNvPr id="3" name="Content Placeholder 2">
            <a:extLst>
              <a:ext uri="{FF2B5EF4-FFF2-40B4-BE49-F238E27FC236}">
                <a16:creationId xmlns:a16="http://schemas.microsoft.com/office/drawing/2014/main" id="{4DC3E2B9-6D23-4711-A088-E6B7720D0AB9}"/>
              </a:ext>
            </a:extLst>
          </p:cNvPr>
          <p:cNvSpPr>
            <a:spLocks noGrp="1"/>
          </p:cNvSpPr>
          <p:nvPr>
            <p:ph idx="1"/>
          </p:nvPr>
        </p:nvSpPr>
        <p:spPr/>
        <p:txBody>
          <a:bodyPr>
            <a:normAutofit fontScale="92500" lnSpcReduction="10000"/>
          </a:bodyPr>
          <a:lstStyle/>
          <a:p>
            <a:r>
              <a:rPr lang="en-US" dirty="0"/>
              <a:t>Recursive programs usually turn out to be </a:t>
            </a:r>
            <a:r>
              <a:rPr lang="en-US" dirty="0">
                <a:solidFill>
                  <a:schemeClr val="accent1"/>
                </a:solidFill>
              </a:rPr>
              <a:t>concise</a:t>
            </a:r>
            <a:r>
              <a:rPr lang="en-US" dirty="0"/>
              <a:t> and </a:t>
            </a:r>
            <a:r>
              <a:rPr lang="en-US" dirty="0">
                <a:solidFill>
                  <a:schemeClr val="accent1"/>
                </a:solidFill>
              </a:rPr>
              <a:t>elegant</a:t>
            </a:r>
          </a:p>
          <a:p>
            <a:endParaRPr lang="en-US" dirty="0"/>
          </a:p>
          <a:p>
            <a:r>
              <a:rPr lang="en-US" dirty="0"/>
              <a:t>Recursive solutions can get extremely slow if not designed carefully</a:t>
            </a:r>
          </a:p>
          <a:p>
            <a:pPr lvl="1"/>
            <a:r>
              <a:rPr lang="en-US" dirty="0"/>
              <a:t>e.g., </a:t>
            </a:r>
            <a:r>
              <a:rPr lang="en-US" dirty="0">
                <a:latin typeface="Consolas" panose="020B0609020204030204" pitchFamily="49" charset="0"/>
              </a:rPr>
              <a:t>fib(n) = fib(n-1) + fib(n-2) </a:t>
            </a:r>
            <a:r>
              <a:rPr lang="en-US" dirty="0"/>
              <a:t>solution</a:t>
            </a:r>
          </a:p>
          <a:p>
            <a:pPr lvl="1"/>
            <a:endParaRPr lang="en-US" dirty="0"/>
          </a:p>
          <a:p>
            <a:r>
              <a:rPr lang="en-US" dirty="0"/>
              <a:t>Iterative solution is generally faster than the recursive counterpart</a:t>
            </a:r>
          </a:p>
          <a:p>
            <a:pPr lvl="1"/>
            <a:r>
              <a:rPr lang="en-US" dirty="0"/>
              <a:t>However, for many problems, iterative solutions are not obvious</a:t>
            </a:r>
          </a:p>
          <a:p>
            <a:pPr lvl="2"/>
            <a:r>
              <a:rPr lang="en-US" dirty="0"/>
              <a:t>e.g., the Towers of Hanoi problem </a:t>
            </a:r>
            <a:endParaRPr lang="en-IN" dirty="0"/>
          </a:p>
          <a:p>
            <a:pPr lvl="2"/>
            <a:endParaRPr lang="en-US" dirty="0"/>
          </a:p>
          <a:p>
            <a:r>
              <a:rPr lang="en-US" dirty="0"/>
              <a:t>Tail recursion can eliminate the overhead of additional calls</a:t>
            </a:r>
          </a:p>
          <a:p>
            <a:pPr lvl="1"/>
            <a:r>
              <a:rPr lang="en-US" dirty="0"/>
              <a:t>However, tail-recursive solutions do not exist for all problems</a:t>
            </a:r>
          </a:p>
        </p:txBody>
      </p:sp>
    </p:spTree>
    <p:extLst>
      <p:ext uri="{BB962C8B-B14F-4D97-AF65-F5344CB8AC3E}">
        <p14:creationId xmlns:p14="http://schemas.microsoft.com/office/powerpoint/2010/main" val="3219279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1C98-6E5B-FCAC-9BAB-B7B76E3DCAF1}"/>
              </a:ext>
            </a:extLst>
          </p:cNvPr>
          <p:cNvSpPr>
            <a:spLocks noGrp="1"/>
          </p:cNvSpPr>
          <p:nvPr>
            <p:ph type="title"/>
          </p:nvPr>
        </p:nvSpPr>
        <p:spPr/>
        <p:txBody>
          <a:bodyPr/>
          <a:lstStyle/>
          <a:p>
            <a:r>
              <a:rPr lang="en-IN" dirty="0"/>
              <a:t>Analysis of algorithms</a:t>
            </a:r>
          </a:p>
        </p:txBody>
      </p:sp>
      <p:sp>
        <p:nvSpPr>
          <p:cNvPr id="3" name="Text Placeholder 2">
            <a:extLst>
              <a:ext uri="{FF2B5EF4-FFF2-40B4-BE49-F238E27FC236}">
                <a16:creationId xmlns:a16="http://schemas.microsoft.com/office/drawing/2014/main" id="{A7183D4A-3E0E-E73D-B1F5-382F1744062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119643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Algorithm-1</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8" name="Rectangle 7">
            <a:extLst>
              <a:ext uri="{FF2B5EF4-FFF2-40B4-BE49-F238E27FC236}">
                <a16:creationId xmlns:a16="http://schemas.microsoft.com/office/drawing/2014/main" id="{36D4D65C-C63F-8569-AF92-85C9CC6AFDF7}"/>
              </a:ext>
            </a:extLst>
          </p:cNvPr>
          <p:cNvSpPr/>
          <p:nvPr/>
        </p:nvSpPr>
        <p:spPr>
          <a:xfrm>
            <a:off x="8721221" y="48473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9" name="Rectangle 8">
            <a:extLst>
              <a:ext uri="{FF2B5EF4-FFF2-40B4-BE49-F238E27FC236}">
                <a16:creationId xmlns:a16="http://schemas.microsoft.com/office/drawing/2014/main" id="{2D227BCB-D214-433C-0461-395D8F911532}"/>
              </a:ext>
            </a:extLst>
          </p:cNvPr>
          <p:cNvSpPr/>
          <p:nvPr/>
        </p:nvSpPr>
        <p:spPr>
          <a:xfrm>
            <a:off x="10554937" y="4862048"/>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sp>
        <p:nvSpPr>
          <p:cNvPr id="20" name="TextBox 19">
            <a:extLst>
              <a:ext uri="{FF2B5EF4-FFF2-40B4-BE49-F238E27FC236}">
                <a16:creationId xmlns:a16="http://schemas.microsoft.com/office/drawing/2014/main" id="{712ADDE6-EF0C-0315-8E0C-22E7535A0607}"/>
              </a:ext>
            </a:extLst>
          </p:cNvPr>
          <p:cNvSpPr txBox="1"/>
          <p:nvPr/>
        </p:nvSpPr>
        <p:spPr>
          <a:xfrm>
            <a:off x="4527757" y="2330243"/>
            <a:ext cx="1366684" cy="369332"/>
          </a:xfrm>
          <a:prstGeom prst="rect">
            <a:avLst/>
          </a:prstGeom>
          <a:noFill/>
        </p:spPr>
        <p:txBody>
          <a:bodyPr wrap="square" rtlCol="0">
            <a:spAutoFit/>
          </a:bodyPr>
          <a:lstStyle/>
          <a:p>
            <a:r>
              <a:rPr lang="en-IN" dirty="0"/>
              <a:t>calls</a:t>
            </a:r>
          </a:p>
        </p:txBody>
      </p:sp>
      <p:sp>
        <p:nvSpPr>
          <p:cNvPr id="32" name="Rectangle 31">
            <a:extLst>
              <a:ext uri="{FF2B5EF4-FFF2-40B4-BE49-F238E27FC236}">
                <a16:creationId xmlns:a16="http://schemas.microsoft.com/office/drawing/2014/main" id="{9C751193-1F96-6E15-FA8C-89D2EA9C4827}"/>
              </a:ext>
            </a:extLst>
          </p:cNvPr>
          <p:cNvSpPr/>
          <p:nvPr/>
        </p:nvSpPr>
        <p:spPr>
          <a:xfrm>
            <a:off x="7256214" y="3873909"/>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34" name="Rectangle 33">
            <a:extLst>
              <a:ext uri="{FF2B5EF4-FFF2-40B4-BE49-F238E27FC236}">
                <a16:creationId xmlns:a16="http://schemas.microsoft.com/office/drawing/2014/main" id="{A57D7D76-D228-9A16-F1FF-39D983326000}"/>
              </a:ext>
            </a:extLst>
          </p:cNvPr>
          <p:cNvSpPr/>
          <p:nvPr/>
        </p:nvSpPr>
        <p:spPr>
          <a:xfrm>
            <a:off x="6843248" y="594851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cxnSp>
        <p:nvCxnSpPr>
          <p:cNvPr id="68" name="Connector: Elbow 67">
            <a:extLst>
              <a:ext uri="{FF2B5EF4-FFF2-40B4-BE49-F238E27FC236}">
                <a16:creationId xmlns:a16="http://schemas.microsoft.com/office/drawing/2014/main" id="{CED55D9B-0DED-0C2A-8947-E879FE1ADD98}"/>
              </a:ext>
            </a:extLst>
          </p:cNvPr>
          <p:cNvCxnSpPr>
            <a:stCxn id="8" idx="1"/>
            <a:endCxn id="32" idx="2"/>
          </p:cNvCxnSpPr>
          <p:nvPr/>
        </p:nvCxnSpPr>
        <p:spPr>
          <a:xfrm rot="10800000">
            <a:off x="7939557" y="4277032"/>
            <a:ext cx="781665" cy="7718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4E21FA5D-8DA2-8760-32E0-F4215A64C3C0}"/>
              </a:ext>
            </a:extLst>
          </p:cNvPr>
          <p:cNvCxnSpPr>
            <a:cxnSpLocks/>
          </p:cNvCxnSpPr>
          <p:nvPr/>
        </p:nvCxnSpPr>
        <p:spPr>
          <a:xfrm rot="10800000" flipV="1">
            <a:off x="10294375" y="5093106"/>
            <a:ext cx="260563" cy="50144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6A2EA4FB-A4D5-02B9-2997-0999B5E18415}"/>
              </a:ext>
            </a:extLst>
          </p:cNvPr>
          <p:cNvCxnSpPr/>
          <p:nvPr/>
        </p:nvCxnSpPr>
        <p:spPr>
          <a:xfrm rot="10800000">
            <a:off x="7462685" y="4272117"/>
            <a:ext cx="2861187" cy="1322439"/>
          </a:xfrm>
          <a:prstGeom prst="bentConnector3">
            <a:avLst>
              <a:gd name="adj1" fmla="val 1001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D83C6F5-5DE4-35E5-A8C2-495A39E6B956}"/>
              </a:ext>
            </a:extLst>
          </p:cNvPr>
          <p:cNvCxnSpPr>
            <a:stCxn id="33" idx="1"/>
          </p:cNvCxnSpPr>
          <p:nvPr/>
        </p:nvCxnSpPr>
        <p:spPr>
          <a:xfrm rot="10800000">
            <a:off x="4050891" y="5265172"/>
            <a:ext cx="771829"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D84DA9C-B34C-8AFA-7FA6-CFEF40C7143B}"/>
              </a:ext>
            </a:extLst>
          </p:cNvPr>
          <p:cNvCxnSpPr>
            <a:cxnSpLocks/>
          </p:cNvCxnSpPr>
          <p:nvPr/>
        </p:nvCxnSpPr>
        <p:spPr>
          <a:xfrm rot="10800000" flipV="1">
            <a:off x="5987846" y="6159905"/>
            <a:ext cx="855403" cy="5358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F54C5FD6-16A5-4B82-E836-EDBECBC87EE9}"/>
              </a:ext>
            </a:extLst>
          </p:cNvPr>
          <p:cNvCxnSpPr/>
          <p:nvPr/>
        </p:nvCxnSpPr>
        <p:spPr>
          <a:xfrm rot="10800000">
            <a:off x="3510116" y="5201270"/>
            <a:ext cx="2497394" cy="149449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A224A046-7608-8EC6-754B-39956C6582BF}"/>
              </a:ext>
            </a:extLst>
          </p:cNvPr>
          <p:cNvCxnSpPr>
            <a:endCxn id="9" idx="0"/>
          </p:cNvCxnSpPr>
          <p:nvPr/>
        </p:nvCxnSpPr>
        <p:spPr>
          <a:xfrm>
            <a:off x="8622898" y="3942735"/>
            <a:ext cx="2615381" cy="9193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5930DDF8-A813-E5BD-89D7-B14A14B4F559}"/>
              </a:ext>
            </a:extLst>
          </p:cNvPr>
          <p:cNvCxnSpPr>
            <a:endCxn id="8" idx="0"/>
          </p:cNvCxnSpPr>
          <p:nvPr/>
        </p:nvCxnSpPr>
        <p:spPr>
          <a:xfrm>
            <a:off x="8622898" y="4272116"/>
            <a:ext cx="781665" cy="575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384E0C42-9D6A-1864-5213-89900FC5EFA0}"/>
              </a:ext>
            </a:extLst>
          </p:cNvPr>
          <p:cNvSpPr/>
          <p:nvPr/>
        </p:nvSpPr>
        <p:spPr>
          <a:xfrm>
            <a:off x="5353671" y="480306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cxnSp>
        <p:nvCxnSpPr>
          <p:cNvPr id="87" name="Connector: Elbow 86">
            <a:extLst>
              <a:ext uri="{FF2B5EF4-FFF2-40B4-BE49-F238E27FC236}">
                <a16:creationId xmlns:a16="http://schemas.microsoft.com/office/drawing/2014/main" id="{967D77EC-46AF-8CC3-1403-C99204215637}"/>
              </a:ext>
            </a:extLst>
          </p:cNvPr>
          <p:cNvCxnSpPr>
            <a:stCxn id="85" idx="1"/>
          </p:cNvCxnSpPr>
          <p:nvPr/>
        </p:nvCxnSpPr>
        <p:spPr>
          <a:xfrm rot="10800000">
            <a:off x="5073445" y="4572000"/>
            <a:ext cx="280226" cy="4326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D05FEB85-46C7-7D98-288C-14C87EEF6F34}"/>
              </a:ext>
            </a:extLst>
          </p:cNvPr>
          <p:cNvCxnSpPr>
            <a:endCxn id="4" idx="2"/>
          </p:cNvCxnSpPr>
          <p:nvPr/>
        </p:nvCxnSpPr>
        <p:spPr>
          <a:xfrm rot="10800000">
            <a:off x="2497392" y="4272116"/>
            <a:ext cx="2576052" cy="2998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E668F405-B290-E405-9E23-3E430399ECA1}"/>
              </a:ext>
            </a:extLst>
          </p:cNvPr>
          <p:cNvCxnSpPr>
            <a:stCxn id="6" idx="1"/>
          </p:cNvCxnSpPr>
          <p:nvPr/>
        </p:nvCxnSpPr>
        <p:spPr>
          <a:xfrm rot="10800000">
            <a:off x="1868129" y="4272116"/>
            <a:ext cx="1543671" cy="727592"/>
          </a:xfrm>
          <a:prstGeom prst="bentConnector3">
            <a:avLst>
              <a:gd name="adj1" fmla="val 1003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F2EA6291-4254-79AE-5B18-A242C79E6A95}"/>
              </a:ext>
            </a:extLst>
          </p:cNvPr>
          <p:cNvCxnSpPr>
            <a:endCxn id="85" idx="0"/>
          </p:cNvCxnSpPr>
          <p:nvPr/>
        </p:nvCxnSpPr>
        <p:spPr>
          <a:xfrm>
            <a:off x="3175832" y="3942735"/>
            <a:ext cx="2861181" cy="8603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56448C4F-7199-F387-EC8D-F141A009E359}"/>
              </a:ext>
            </a:extLst>
          </p:cNvPr>
          <p:cNvCxnSpPr>
            <a:cxnSpLocks/>
          </p:cNvCxnSpPr>
          <p:nvPr/>
        </p:nvCxnSpPr>
        <p:spPr>
          <a:xfrm rot="10800000">
            <a:off x="6843248" y="3519949"/>
            <a:ext cx="412966" cy="5751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C0662EF5-E877-2820-BF76-3FFF58553C14}"/>
              </a:ext>
            </a:extLst>
          </p:cNvPr>
          <p:cNvCxnSpPr>
            <a:cxnSpLocks/>
          </p:cNvCxnSpPr>
          <p:nvPr/>
        </p:nvCxnSpPr>
        <p:spPr>
          <a:xfrm rot="10800000">
            <a:off x="899650" y="3087328"/>
            <a:ext cx="5943599" cy="4424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97BC7E13-A7B2-E90A-D141-25734AC73528}"/>
              </a:ext>
            </a:extLst>
          </p:cNvPr>
          <p:cNvCxnSpPr>
            <a:stCxn id="4" idx="1"/>
          </p:cNvCxnSpPr>
          <p:nvPr/>
        </p:nvCxnSpPr>
        <p:spPr>
          <a:xfrm rot="10800000">
            <a:off x="294968" y="3097159"/>
            <a:ext cx="1519082" cy="973396"/>
          </a:xfrm>
          <a:prstGeom prst="bentConnector3">
            <a:avLst>
              <a:gd name="adj1" fmla="val 1004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48BC6512-1957-4E5D-13C3-9A12DFEB9755}"/>
              </a:ext>
            </a:extLst>
          </p:cNvPr>
          <p:cNvCxnSpPr>
            <a:endCxn id="32" idx="0"/>
          </p:cNvCxnSpPr>
          <p:nvPr/>
        </p:nvCxnSpPr>
        <p:spPr>
          <a:xfrm>
            <a:off x="1582984" y="2694036"/>
            <a:ext cx="6356572" cy="11798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5" name="TextBox 114">
            <a:extLst>
              <a:ext uri="{FF2B5EF4-FFF2-40B4-BE49-F238E27FC236}">
                <a16:creationId xmlns:a16="http://schemas.microsoft.com/office/drawing/2014/main" id="{1DB76DC1-3D8C-D82D-C66F-4DABFBD7F6C1}"/>
              </a:ext>
            </a:extLst>
          </p:cNvPr>
          <p:cNvSpPr txBox="1"/>
          <p:nvPr/>
        </p:nvSpPr>
        <p:spPr>
          <a:xfrm>
            <a:off x="4232787" y="3657600"/>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
        <p:nvSpPr>
          <p:cNvPr id="117" name="TextBox 116">
            <a:extLst>
              <a:ext uri="{FF2B5EF4-FFF2-40B4-BE49-F238E27FC236}">
                <a16:creationId xmlns:a16="http://schemas.microsoft.com/office/drawing/2014/main" id="{0B778B3C-04EC-5796-5742-EC8A03E3AEF5}"/>
              </a:ext>
            </a:extLst>
          </p:cNvPr>
          <p:cNvSpPr txBox="1"/>
          <p:nvPr/>
        </p:nvSpPr>
        <p:spPr>
          <a:xfrm>
            <a:off x="8824463" y="4198374"/>
            <a:ext cx="1366684" cy="369332"/>
          </a:xfrm>
          <a:prstGeom prst="rect">
            <a:avLst/>
          </a:prstGeom>
          <a:noFill/>
        </p:spPr>
        <p:txBody>
          <a:bodyPr wrap="square" rtlCol="0">
            <a:spAutoFit/>
          </a:bodyPr>
          <a:lstStyle/>
          <a:p>
            <a:r>
              <a:rPr lang="en-IN" dirty="0"/>
              <a:t>calls</a:t>
            </a:r>
          </a:p>
        </p:txBody>
      </p:sp>
      <p:sp>
        <p:nvSpPr>
          <p:cNvPr id="118" name="TextBox 117">
            <a:extLst>
              <a:ext uri="{FF2B5EF4-FFF2-40B4-BE49-F238E27FC236}">
                <a16:creationId xmlns:a16="http://schemas.microsoft.com/office/drawing/2014/main" id="{06FCEA71-530C-CE4F-3D85-7E4A6D33C4D8}"/>
              </a:ext>
            </a:extLst>
          </p:cNvPr>
          <p:cNvSpPr txBox="1"/>
          <p:nvPr/>
        </p:nvSpPr>
        <p:spPr>
          <a:xfrm>
            <a:off x="9674955" y="3652682"/>
            <a:ext cx="1366684" cy="369332"/>
          </a:xfrm>
          <a:prstGeom prst="rect">
            <a:avLst/>
          </a:prstGeom>
          <a:noFill/>
        </p:spPr>
        <p:txBody>
          <a:bodyPr wrap="square" rtlCol="0">
            <a:spAutoFit/>
          </a:bodyPr>
          <a:lstStyle/>
          <a:p>
            <a:r>
              <a:rPr lang="en-IN" dirty="0"/>
              <a:t>calls</a:t>
            </a:r>
          </a:p>
        </p:txBody>
      </p:sp>
      <p:sp>
        <p:nvSpPr>
          <p:cNvPr id="120" name="TextBox 119">
            <a:extLst>
              <a:ext uri="{FF2B5EF4-FFF2-40B4-BE49-F238E27FC236}">
                <a16:creationId xmlns:a16="http://schemas.microsoft.com/office/drawing/2014/main" id="{2EAB7276-7143-3839-CC0A-EBC2940A66D3}"/>
              </a:ext>
            </a:extLst>
          </p:cNvPr>
          <p:cNvSpPr txBox="1"/>
          <p:nvPr/>
        </p:nvSpPr>
        <p:spPr>
          <a:xfrm>
            <a:off x="7737996" y="5019369"/>
            <a:ext cx="1366684" cy="369332"/>
          </a:xfrm>
          <a:prstGeom prst="rect">
            <a:avLst/>
          </a:prstGeom>
          <a:noFill/>
        </p:spPr>
        <p:txBody>
          <a:bodyPr wrap="square" rtlCol="0">
            <a:spAutoFit/>
          </a:bodyPr>
          <a:lstStyle/>
          <a:p>
            <a:r>
              <a:rPr lang="en-IN" dirty="0"/>
              <a:t>returns 1 </a:t>
            </a:r>
          </a:p>
        </p:txBody>
      </p:sp>
      <p:sp>
        <p:nvSpPr>
          <p:cNvPr id="122" name="TextBox 121">
            <a:extLst>
              <a:ext uri="{FF2B5EF4-FFF2-40B4-BE49-F238E27FC236}">
                <a16:creationId xmlns:a16="http://schemas.microsoft.com/office/drawing/2014/main" id="{A74022C8-894D-20A1-2A51-835899F02893}"/>
              </a:ext>
            </a:extLst>
          </p:cNvPr>
          <p:cNvSpPr txBox="1"/>
          <p:nvPr/>
        </p:nvSpPr>
        <p:spPr>
          <a:xfrm>
            <a:off x="3721502" y="6046840"/>
            <a:ext cx="1366684" cy="369332"/>
          </a:xfrm>
          <a:prstGeom prst="rect">
            <a:avLst/>
          </a:prstGeom>
          <a:noFill/>
        </p:spPr>
        <p:txBody>
          <a:bodyPr wrap="square" rtlCol="0">
            <a:spAutoFit/>
          </a:bodyPr>
          <a:lstStyle/>
          <a:p>
            <a:r>
              <a:rPr lang="en-IN" dirty="0"/>
              <a:t>returns 1 </a:t>
            </a:r>
          </a:p>
        </p:txBody>
      </p:sp>
      <p:sp>
        <p:nvSpPr>
          <p:cNvPr id="123" name="TextBox 122">
            <a:extLst>
              <a:ext uri="{FF2B5EF4-FFF2-40B4-BE49-F238E27FC236}">
                <a16:creationId xmlns:a16="http://schemas.microsoft.com/office/drawing/2014/main" id="{F8F362EC-D8C3-FF61-404A-7A98715B71CB}"/>
              </a:ext>
            </a:extLst>
          </p:cNvPr>
          <p:cNvSpPr txBox="1"/>
          <p:nvPr/>
        </p:nvSpPr>
        <p:spPr>
          <a:xfrm>
            <a:off x="4208199" y="4262282"/>
            <a:ext cx="1366684" cy="369332"/>
          </a:xfrm>
          <a:prstGeom prst="rect">
            <a:avLst/>
          </a:prstGeom>
          <a:noFill/>
        </p:spPr>
        <p:txBody>
          <a:bodyPr wrap="square" rtlCol="0">
            <a:spAutoFit/>
          </a:bodyPr>
          <a:lstStyle/>
          <a:p>
            <a:r>
              <a:rPr lang="en-IN" dirty="0"/>
              <a:t>returns 1 </a:t>
            </a:r>
          </a:p>
        </p:txBody>
      </p:sp>
      <p:sp>
        <p:nvSpPr>
          <p:cNvPr id="125" name="TextBox 124">
            <a:extLst>
              <a:ext uri="{FF2B5EF4-FFF2-40B4-BE49-F238E27FC236}">
                <a16:creationId xmlns:a16="http://schemas.microsoft.com/office/drawing/2014/main" id="{E17437B1-0CE7-C522-0407-FA5BDBDDA59D}"/>
              </a:ext>
            </a:extLst>
          </p:cNvPr>
          <p:cNvSpPr txBox="1"/>
          <p:nvPr/>
        </p:nvSpPr>
        <p:spPr>
          <a:xfrm>
            <a:off x="4257360" y="3151233"/>
            <a:ext cx="1868141" cy="369332"/>
          </a:xfrm>
          <a:prstGeom prst="rect">
            <a:avLst/>
          </a:prstGeom>
          <a:noFill/>
        </p:spPr>
        <p:txBody>
          <a:bodyPr wrap="square" rtlCol="0">
            <a:spAutoFit/>
          </a:bodyPr>
          <a:lstStyle/>
          <a:p>
            <a:r>
              <a:rPr lang="en-IN" dirty="0"/>
              <a:t>returns 1 + 0 = 1 </a:t>
            </a:r>
          </a:p>
        </p:txBody>
      </p:sp>
      <p:cxnSp>
        <p:nvCxnSpPr>
          <p:cNvPr id="142" name="Straight Connector 141">
            <a:extLst>
              <a:ext uri="{FF2B5EF4-FFF2-40B4-BE49-F238E27FC236}">
                <a16:creationId xmlns:a16="http://schemas.microsoft.com/office/drawing/2014/main" id="{73E73A85-223B-5102-AA98-9DFC6F9D8F0B}"/>
              </a:ext>
            </a:extLst>
          </p:cNvPr>
          <p:cNvCxnSpPr/>
          <p:nvPr/>
        </p:nvCxnSpPr>
        <p:spPr>
          <a:xfrm>
            <a:off x="4778483" y="4862048"/>
            <a:ext cx="196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D835389-8066-E2ED-0813-E6BE896C72A1}"/>
              </a:ext>
            </a:extLst>
          </p:cNvPr>
          <p:cNvCxnSpPr/>
          <p:nvPr/>
        </p:nvCxnSpPr>
        <p:spPr>
          <a:xfrm>
            <a:off x="4975123" y="4862048"/>
            <a:ext cx="0" cy="52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52BC70F-7015-A1AA-52F7-D06ADE5736BD}"/>
              </a:ext>
            </a:extLst>
          </p:cNvPr>
          <p:cNvCxnSpPr/>
          <p:nvPr/>
        </p:nvCxnSpPr>
        <p:spPr>
          <a:xfrm>
            <a:off x="4975123" y="5388701"/>
            <a:ext cx="2281091" cy="555523"/>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922FDD6-D1E9-E4A3-09C4-630453788AE2}"/>
              </a:ext>
            </a:extLst>
          </p:cNvPr>
          <p:cNvSpPr txBox="1"/>
          <p:nvPr/>
        </p:nvSpPr>
        <p:spPr>
          <a:xfrm>
            <a:off x="5737123" y="5309420"/>
            <a:ext cx="1366684" cy="369332"/>
          </a:xfrm>
          <a:prstGeom prst="rect">
            <a:avLst/>
          </a:prstGeom>
          <a:noFill/>
        </p:spPr>
        <p:txBody>
          <a:bodyPr wrap="square" rtlCol="0">
            <a:spAutoFit/>
          </a:bodyPr>
          <a:lstStyle/>
          <a:p>
            <a:r>
              <a:rPr lang="en-IN" dirty="0"/>
              <a:t>calls</a:t>
            </a:r>
          </a:p>
        </p:txBody>
      </p: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sp>
        <p:nvSpPr>
          <p:cNvPr id="7" name="TextBox 6">
            <a:extLst>
              <a:ext uri="{FF2B5EF4-FFF2-40B4-BE49-F238E27FC236}">
                <a16:creationId xmlns:a16="http://schemas.microsoft.com/office/drawing/2014/main" id="{4D76CEB5-A62E-CE9F-1AA2-75DA92FB9DB2}"/>
              </a:ext>
            </a:extLst>
          </p:cNvPr>
          <p:cNvSpPr txBox="1"/>
          <p:nvPr/>
        </p:nvSpPr>
        <p:spPr>
          <a:xfrm>
            <a:off x="8834294" y="5574892"/>
            <a:ext cx="1366684" cy="369332"/>
          </a:xfrm>
          <a:prstGeom prst="rect">
            <a:avLst/>
          </a:prstGeom>
          <a:noFill/>
        </p:spPr>
        <p:txBody>
          <a:bodyPr wrap="square" rtlCol="0">
            <a:spAutoFit/>
          </a:bodyPr>
          <a:lstStyle/>
          <a:p>
            <a:r>
              <a:rPr lang="en-IN" dirty="0"/>
              <a:t>returns 0 </a:t>
            </a:r>
          </a:p>
        </p:txBody>
      </p:sp>
      <p:sp>
        <p:nvSpPr>
          <p:cNvPr id="10" name="TextBox 9">
            <a:extLst>
              <a:ext uri="{FF2B5EF4-FFF2-40B4-BE49-F238E27FC236}">
                <a16:creationId xmlns:a16="http://schemas.microsoft.com/office/drawing/2014/main" id="{DD6C699A-F6C4-2CB7-24E9-3EBF5D256FC6}"/>
              </a:ext>
            </a:extLst>
          </p:cNvPr>
          <p:cNvSpPr txBox="1"/>
          <p:nvPr/>
        </p:nvSpPr>
        <p:spPr>
          <a:xfrm>
            <a:off x="14728" y="4070551"/>
            <a:ext cx="1868141" cy="369332"/>
          </a:xfrm>
          <a:prstGeom prst="rect">
            <a:avLst/>
          </a:prstGeom>
          <a:noFill/>
        </p:spPr>
        <p:txBody>
          <a:bodyPr wrap="square" rtlCol="0">
            <a:spAutoFit/>
          </a:bodyPr>
          <a:lstStyle/>
          <a:p>
            <a:r>
              <a:rPr lang="en-IN" dirty="0"/>
              <a:t>returns 1 + 1 = 2 </a:t>
            </a:r>
          </a:p>
        </p:txBody>
      </p:sp>
      <p:sp>
        <p:nvSpPr>
          <p:cNvPr id="11" name="TextBox 10">
            <a:extLst>
              <a:ext uri="{FF2B5EF4-FFF2-40B4-BE49-F238E27FC236}">
                <a16:creationId xmlns:a16="http://schemas.microsoft.com/office/drawing/2014/main" id="{4AFCD8EA-843A-1263-C9C6-AAB6D9D781E1}"/>
              </a:ext>
            </a:extLst>
          </p:cNvPr>
          <p:cNvSpPr txBox="1"/>
          <p:nvPr/>
        </p:nvSpPr>
        <p:spPr>
          <a:xfrm>
            <a:off x="4414679" y="6395886"/>
            <a:ext cx="1366684" cy="369332"/>
          </a:xfrm>
          <a:prstGeom prst="rect">
            <a:avLst/>
          </a:prstGeom>
          <a:noFill/>
        </p:spPr>
        <p:txBody>
          <a:bodyPr wrap="square" rtlCol="0">
            <a:spAutoFit/>
          </a:bodyPr>
          <a:lstStyle/>
          <a:p>
            <a:r>
              <a:rPr lang="en-IN" dirty="0"/>
              <a:t>returns 0 </a:t>
            </a:r>
          </a:p>
        </p:txBody>
      </p:sp>
      <p:sp>
        <p:nvSpPr>
          <p:cNvPr id="12" name="TextBox 11">
            <a:extLst>
              <a:ext uri="{FF2B5EF4-FFF2-40B4-BE49-F238E27FC236}">
                <a16:creationId xmlns:a16="http://schemas.microsoft.com/office/drawing/2014/main" id="{2A992E78-B261-3C91-014B-A81DD2594140}"/>
              </a:ext>
            </a:extLst>
          </p:cNvPr>
          <p:cNvSpPr txBox="1"/>
          <p:nvPr/>
        </p:nvSpPr>
        <p:spPr>
          <a:xfrm>
            <a:off x="1587896" y="4984954"/>
            <a:ext cx="1868141" cy="369332"/>
          </a:xfrm>
          <a:prstGeom prst="rect">
            <a:avLst/>
          </a:prstGeom>
          <a:noFill/>
        </p:spPr>
        <p:txBody>
          <a:bodyPr wrap="square" rtlCol="0">
            <a:spAutoFit/>
          </a:bodyPr>
          <a:lstStyle/>
          <a:p>
            <a:r>
              <a:rPr lang="en-IN" dirty="0"/>
              <a:t>returns 1 + 0 = 1 </a:t>
            </a:r>
          </a:p>
        </p:txBody>
      </p:sp>
      <p:sp>
        <p:nvSpPr>
          <p:cNvPr id="13" name="TextBox 12">
            <a:extLst>
              <a:ext uri="{FF2B5EF4-FFF2-40B4-BE49-F238E27FC236}">
                <a16:creationId xmlns:a16="http://schemas.microsoft.com/office/drawing/2014/main" id="{A54CF3C1-8740-A05F-F1B5-0617022E1C1E}"/>
              </a:ext>
            </a:extLst>
          </p:cNvPr>
          <p:cNvSpPr txBox="1"/>
          <p:nvPr/>
        </p:nvSpPr>
        <p:spPr>
          <a:xfrm>
            <a:off x="108135" y="1814043"/>
            <a:ext cx="1868141" cy="369332"/>
          </a:xfrm>
          <a:prstGeom prst="rect">
            <a:avLst/>
          </a:prstGeom>
          <a:noFill/>
        </p:spPr>
        <p:txBody>
          <a:bodyPr wrap="square" rtlCol="0">
            <a:spAutoFit/>
          </a:bodyPr>
          <a:lstStyle/>
          <a:p>
            <a:r>
              <a:rPr lang="en-IN" dirty="0"/>
              <a:t>returns 2 + 1 = 3 </a:t>
            </a:r>
          </a:p>
        </p:txBody>
      </p:sp>
      <p:cxnSp>
        <p:nvCxnSpPr>
          <p:cNvPr id="14" name="Straight Arrow Connector 13">
            <a:extLst>
              <a:ext uri="{FF2B5EF4-FFF2-40B4-BE49-F238E27FC236}">
                <a16:creationId xmlns:a16="http://schemas.microsoft.com/office/drawing/2014/main" id="{B71891B1-6098-4E68-DEBC-B32F3E804AFB}"/>
              </a:ext>
            </a:extLst>
          </p:cNvPr>
          <p:cNvCxnSpPr/>
          <p:nvPr/>
        </p:nvCxnSpPr>
        <p:spPr>
          <a:xfrm flipV="1">
            <a:off x="899649" y="2217166"/>
            <a:ext cx="1" cy="476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0225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AFB9-8A2E-1FA6-37D9-6B7595AB7B68}"/>
              </a:ext>
            </a:extLst>
          </p:cNvPr>
          <p:cNvSpPr>
            <a:spLocks noGrp="1"/>
          </p:cNvSpPr>
          <p:nvPr>
            <p:ph type="title"/>
          </p:nvPr>
        </p:nvSpPr>
        <p:spPr/>
        <p:txBody>
          <a:bodyPr/>
          <a:lstStyle/>
          <a:p>
            <a:r>
              <a:rPr lang="en-IN" dirty="0"/>
              <a:t>Algorithm-2</a:t>
            </a:r>
          </a:p>
        </p:txBody>
      </p:sp>
      <p:sp>
        <p:nvSpPr>
          <p:cNvPr id="3" name="TextBox 2">
            <a:extLst>
              <a:ext uri="{FF2B5EF4-FFF2-40B4-BE49-F238E27FC236}">
                <a16:creationId xmlns:a16="http://schemas.microsoft.com/office/drawing/2014/main" id="{763DA878-B8CC-0A38-020D-B80A21D82000}"/>
              </a:ext>
            </a:extLst>
          </p:cNvPr>
          <p:cNvSpPr txBox="1"/>
          <p:nvPr/>
        </p:nvSpPr>
        <p:spPr>
          <a:xfrm>
            <a:off x="412953" y="1740309"/>
            <a:ext cx="2841523" cy="4524315"/>
          </a:xfrm>
          <a:prstGeom prst="rect">
            <a:avLst/>
          </a:prstGeom>
          <a:noFill/>
        </p:spPr>
        <p:txBody>
          <a:bodyPr wrap="square" rtlCol="0">
            <a:spAutoFit/>
          </a:bodyPr>
          <a:lstStyle/>
          <a:p>
            <a:r>
              <a:rPr lang="en-IN" dirty="0"/>
              <a:t>compute fib(5):</a:t>
            </a:r>
          </a:p>
          <a:p>
            <a:endParaRPr lang="en-IN" dirty="0"/>
          </a:p>
          <a:p>
            <a:r>
              <a:rPr lang="en-IN" dirty="0" err="1"/>
              <a:t>prev</a:t>
            </a:r>
            <a:r>
              <a:rPr lang="en-IN" dirty="0"/>
              <a:t> = 1</a:t>
            </a:r>
          </a:p>
          <a:p>
            <a:r>
              <a:rPr lang="en-IN" dirty="0" err="1"/>
              <a:t>pprev</a:t>
            </a:r>
            <a:r>
              <a:rPr lang="en-IN" dirty="0"/>
              <a:t> = 0</a:t>
            </a:r>
          </a:p>
          <a:p>
            <a:endParaRPr lang="en-IN" dirty="0"/>
          </a:p>
          <a:p>
            <a:r>
              <a:rPr lang="en-IN" dirty="0"/>
              <a:t>iteration 1 : </a:t>
            </a:r>
            <a:r>
              <a:rPr lang="en-IN" dirty="0" err="1"/>
              <a:t>i</a:t>
            </a:r>
            <a:r>
              <a:rPr lang="en-IN" dirty="0"/>
              <a:t> = 2; </a:t>
            </a:r>
            <a:r>
              <a:rPr lang="en-IN" dirty="0" err="1"/>
              <a:t>i</a:t>
            </a:r>
            <a:r>
              <a:rPr lang="en-IN" dirty="0"/>
              <a:t> &lt;= 5</a:t>
            </a:r>
          </a:p>
          <a:p>
            <a:r>
              <a:rPr lang="en-IN" dirty="0"/>
              <a:t>res = 1 + 0 = 1</a:t>
            </a:r>
          </a:p>
          <a:p>
            <a:r>
              <a:rPr lang="en-IN" dirty="0" err="1"/>
              <a:t>pprev</a:t>
            </a:r>
            <a:r>
              <a:rPr lang="en-IN" dirty="0"/>
              <a:t> = 1</a:t>
            </a:r>
          </a:p>
          <a:p>
            <a:r>
              <a:rPr lang="en-IN" dirty="0" err="1"/>
              <a:t>prev</a:t>
            </a:r>
            <a:r>
              <a:rPr lang="en-IN" dirty="0"/>
              <a:t> = 1</a:t>
            </a:r>
          </a:p>
          <a:p>
            <a:r>
              <a:rPr lang="en-IN" dirty="0" err="1"/>
              <a:t>i</a:t>
            </a:r>
            <a:r>
              <a:rPr lang="en-IN" dirty="0"/>
              <a:t> = 3</a:t>
            </a:r>
          </a:p>
          <a:p>
            <a:endParaRPr lang="en-IN" dirty="0"/>
          </a:p>
          <a:p>
            <a:r>
              <a:rPr lang="en-IN" dirty="0"/>
              <a:t>iteartion2: </a:t>
            </a:r>
            <a:r>
              <a:rPr lang="en-IN" dirty="0" err="1"/>
              <a:t>i</a:t>
            </a:r>
            <a:r>
              <a:rPr lang="en-IN" dirty="0"/>
              <a:t> = 3; </a:t>
            </a:r>
            <a:r>
              <a:rPr lang="en-IN" dirty="0" err="1"/>
              <a:t>i</a:t>
            </a:r>
            <a:r>
              <a:rPr lang="en-IN" dirty="0"/>
              <a:t> &lt;= 5</a:t>
            </a:r>
          </a:p>
          <a:p>
            <a:r>
              <a:rPr lang="en-IN" dirty="0"/>
              <a:t>res = 1 + 1 = 2</a:t>
            </a:r>
          </a:p>
          <a:p>
            <a:r>
              <a:rPr lang="en-IN" dirty="0" err="1"/>
              <a:t>pprev</a:t>
            </a:r>
            <a:r>
              <a:rPr lang="en-IN" dirty="0"/>
              <a:t> = 1</a:t>
            </a:r>
          </a:p>
          <a:p>
            <a:r>
              <a:rPr lang="en-IN" dirty="0" err="1"/>
              <a:t>prev</a:t>
            </a:r>
            <a:r>
              <a:rPr lang="en-IN" dirty="0"/>
              <a:t> = 2</a:t>
            </a:r>
          </a:p>
          <a:p>
            <a:r>
              <a:rPr lang="en-IN" dirty="0" err="1"/>
              <a:t>i</a:t>
            </a:r>
            <a:r>
              <a:rPr lang="en-IN" dirty="0"/>
              <a:t> = 4</a:t>
            </a:r>
          </a:p>
        </p:txBody>
      </p:sp>
      <p:sp>
        <p:nvSpPr>
          <p:cNvPr id="5" name="TextBox 4">
            <a:extLst>
              <a:ext uri="{FF2B5EF4-FFF2-40B4-BE49-F238E27FC236}">
                <a16:creationId xmlns:a16="http://schemas.microsoft.com/office/drawing/2014/main" id="{0B94544D-9489-4CE5-B22F-16FA3C03CBF5}"/>
              </a:ext>
            </a:extLst>
          </p:cNvPr>
          <p:cNvSpPr txBox="1"/>
          <p:nvPr/>
        </p:nvSpPr>
        <p:spPr>
          <a:xfrm>
            <a:off x="3180740" y="1705895"/>
            <a:ext cx="2841523" cy="3693319"/>
          </a:xfrm>
          <a:prstGeom prst="rect">
            <a:avLst/>
          </a:prstGeom>
          <a:noFill/>
        </p:spPr>
        <p:txBody>
          <a:bodyPr wrap="square" rtlCol="0">
            <a:spAutoFit/>
          </a:bodyPr>
          <a:lstStyle/>
          <a:p>
            <a:r>
              <a:rPr lang="en-IN" dirty="0"/>
              <a:t>iteration 3 : </a:t>
            </a:r>
            <a:r>
              <a:rPr lang="en-IN" dirty="0" err="1"/>
              <a:t>i</a:t>
            </a:r>
            <a:r>
              <a:rPr lang="en-IN" dirty="0"/>
              <a:t> = 4; </a:t>
            </a:r>
            <a:r>
              <a:rPr lang="en-IN" dirty="0" err="1"/>
              <a:t>i</a:t>
            </a:r>
            <a:r>
              <a:rPr lang="en-IN" dirty="0"/>
              <a:t> &lt;= 5</a:t>
            </a:r>
          </a:p>
          <a:p>
            <a:r>
              <a:rPr lang="en-IN" dirty="0"/>
              <a:t>res = 2 + 1 = 3</a:t>
            </a:r>
          </a:p>
          <a:p>
            <a:r>
              <a:rPr lang="en-IN" dirty="0" err="1"/>
              <a:t>pprev</a:t>
            </a:r>
            <a:r>
              <a:rPr lang="en-IN" dirty="0"/>
              <a:t> = 2</a:t>
            </a:r>
          </a:p>
          <a:p>
            <a:r>
              <a:rPr lang="en-IN" dirty="0" err="1"/>
              <a:t>prev</a:t>
            </a:r>
            <a:r>
              <a:rPr lang="en-IN" dirty="0"/>
              <a:t> = 3</a:t>
            </a:r>
          </a:p>
          <a:p>
            <a:r>
              <a:rPr lang="en-IN" dirty="0" err="1"/>
              <a:t>i</a:t>
            </a:r>
            <a:r>
              <a:rPr lang="en-IN" dirty="0"/>
              <a:t> = 5</a:t>
            </a:r>
          </a:p>
          <a:p>
            <a:endParaRPr lang="en-IN" dirty="0"/>
          </a:p>
          <a:p>
            <a:r>
              <a:rPr lang="en-IN" dirty="0"/>
              <a:t>iteartion4: </a:t>
            </a:r>
            <a:r>
              <a:rPr lang="en-IN" dirty="0" err="1"/>
              <a:t>i</a:t>
            </a:r>
            <a:r>
              <a:rPr lang="en-IN" dirty="0"/>
              <a:t> = 5; </a:t>
            </a:r>
            <a:r>
              <a:rPr lang="en-IN" dirty="0" err="1"/>
              <a:t>i</a:t>
            </a:r>
            <a:r>
              <a:rPr lang="en-IN" dirty="0"/>
              <a:t> &lt;= 5</a:t>
            </a:r>
          </a:p>
          <a:p>
            <a:r>
              <a:rPr lang="en-IN" dirty="0"/>
              <a:t>res = 3 + 2 = 5</a:t>
            </a:r>
          </a:p>
          <a:p>
            <a:r>
              <a:rPr lang="en-IN" dirty="0" err="1"/>
              <a:t>pprev</a:t>
            </a:r>
            <a:r>
              <a:rPr lang="en-IN" dirty="0"/>
              <a:t> = 3</a:t>
            </a:r>
          </a:p>
          <a:p>
            <a:r>
              <a:rPr lang="en-IN" dirty="0" err="1"/>
              <a:t>prev</a:t>
            </a:r>
            <a:r>
              <a:rPr lang="en-IN" dirty="0"/>
              <a:t> = 5</a:t>
            </a:r>
          </a:p>
          <a:p>
            <a:r>
              <a:rPr lang="en-IN" dirty="0" err="1"/>
              <a:t>i</a:t>
            </a:r>
            <a:r>
              <a:rPr lang="en-IN" dirty="0"/>
              <a:t> = 6</a:t>
            </a:r>
          </a:p>
          <a:p>
            <a:endParaRPr lang="en-IN" dirty="0"/>
          </a:p>
          <a:p>
            <a:r>
              <a:rPr lang="en-IN" dirty="0"/>
              <a:t>return res = 5</a:t>
            </a:r>
          </a:p>
        </p:txBody>
      </p:sp>
      <p:sp>
        <p:nvSpPr>
          <p:cNvPr id="6" name="TextBox 5">
            <a:extLst>
              <a:ext uri="{FF2B5EF4-FFF2-40B4-BE49-F238E27FC236}">
                <a16:creationId xmlns:a16="http://schemas.microsoft.com/office/drawing/2014/main" id="{17E40B43-4D76-0DB6-09E5-521BE1D496BB}"/>
              </a:ext>
            </a:extLst>
          </p:cNvPr>
          <p:cNvSpPr txBox="1"/>
          <p:nvPr/>
        </p:nvSpPr>
        <p:spPr>
          <a:xfrm>
            <a:off x="6718436" y="1771047"/>
            <a:ext cx="5053263" cy="4524315"/>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 {</a:t>
            </a:r>
          </a:p>
          <a:p>
            <a:r>
              <a:rPr lang="en-US" dirty="0">
                <a:latin typeface="Consolas" panose="020B0609020204030204" pitchFamily="49" charset="0"/>
              </a:rPr>
              <a:t>    return n;</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int </a:t>
            </a:r>
            <a:r>
              <a:rPr lang="en-US" dirty="0" err="1">
                <a:latin typeface="Consolas" panose="020B0609020204030204" pitchFamily="49" charset="0"/>
              </a:rPr>
              <a:t>prev</a:t>
            </a:r>
            <a:r>
              <a:rPr lang="en-US" dirty="0">
                <a:latin typeface="Consolas" panose="020B0609020204030204" pitchFamily="49" charset="0"/>
              </a:rPr>
              <a:t> = 1;</a:t>
            </a:r>
          </a:p>
          <a:p>
            <a:r>
              <a:rPr lang="en-US" dirty="0">
                <a:latin typeface="Consolas" panose="020B0609020204030204" pitchFamily="49" charset="0"/>
              </a:rPr>
              <a:t>  int </a:t>
            </a:r>
            <a:r>
              <a:rPr lang="en-US" dirty="0" err="1">
                <a:latin typeface="Consolas" panose="020B0609020204030204" pitchFamily="49" charset="0"/>
              </a:rPr>
              <a:t>pprev</a:t>
            </a:r>
            <a:r>
              <a:rPr lang="en-US" dirty="0">
                <a:latin typeface="Consolas" panose="020B0609020204030204" pitchFamily="49" charset="0"/>
              </a:rPr>
              <a:t> = 0;</a:t>
            </a:r>
          </a:p>
          <a:p>
            <a:r>
              <a:rPr lang="en-US" dirty="0">
                <a:latin typeface="Consolas" panose="020B0609020204030204" pitchFamily="49" charset="0"/>
              </a:rPr>
              <a:t>  int res, </a:t>
            </a:r>
            <a:r>
              <a:rPr lang="en-US" dirty="0" err="1">
                <a:latin typeface="Consolas" panose="020B0609020204030204" pitchFamily="49" charset="0"/>
              </a:rPr>
              <a:t>i</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2; </a:t>
            </a:r>
            <a:r>
              <a:rPr lang="en-US" dirty="0" err="1">
                <a:latin typeface="Consolas" panose="020B0609020204030204" pitchFamily="49" charset="0"/>
              </a:rPr>
              <a:t>i</a:t>
            </a:r>
            <a:r>
              <a:rPr lang="en-US" dirty="0">
                <a:latin typeface="Consolas" panose="020B0609020204030204" pitchFamily="49" charset="0"/>
              </a:rPr>
              <a:t> &lt;= n;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res = </a:t>
            </a:r>
            <a:r>
              <a:rPr lang="en-US" dirty="0" err="1">
                <a:latin typeface="Consolas" panose="020B0609020204030204" pitchFamily="49" charset="0"/>
              </a:rPr>
              <a:t>prev</a:t>
            </a:r>
            <a:r>
              <a:rPr lang="en-US" dirty="0">
                <a:latin typeface="Consolas" panose="020B0609020204030204" pitchFamily="49" charset="0"/>
              </a:rPr>
              <a:t> + </a:t>
            </a:r>
            <a:r>
              <a:rPr lang="en-US" dirty="0" err="1">
                <a:latin typeface="Consolas" panose="020B0609020204030204" pitchFamily="49" charset="0"/>
              </a:rPr>
              <a:t>pprev</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pprev</a:t>
            </a:r>
            <a:r>
              <a:rPr lang="en-US" dirty="0">
                <a:latin typeface="Consolas" panose="020B0609020204030204" pitchFamily="49" charset="0"/>
              </a:rPr>
              <a:t> = </a:t>
            </a:r>
            <a:r>
              <a:rPr lang="en-US" dirty="0" err="1">
                <a:latin typeface="Consolas" panose="020B0609020204030204" pitchFamily="49" charset="0"/>
              </a:rPr>
              <a:t>prev</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prev</a:t>
            </a:r>
            <a:r>
              <a:rPr lang="en-US" dirty="0">
                <a:latin typeface="Consolas" panose="020B0609020204030204" pitchFamily="49" charset="0"/>
              </a:rPr>
              <a:t> = res;</a:t>
            </a:r>
          </a:p>
          <a:p>
            <a:r>
              <a:rPr lang="en-US" dirty="0">
                <a:latin typeface="Consolas" panose="020B0609020204030204" pitchFamily="49" charset="0"/>
              </a:rPr>
              <a:t>  }</a:t>
            </a:r>
          </a:p>
          <a:p>
            <a:r>
              <a:rPr lang="en-US" dirty="0">
                <a:latin typeface="Consolas" panose="020B0609020204030204" pitchFamily="49" charset="0"/>
              </a:rPr>
              <a:t>  return res;</a:t>
            </a:r>
          </a:p>
          <a:p>
            <a:r>
              <a:rPr lang="en-US" dirty="0">
                <a:latin typeface="Consolas" panose="020B0609020204030204" pitchFamily="49" charset="0"/>
              </a:rPr>
              <a:t>}</a:t>
            </a:r>
          </a:p>
        </p:txBody>
      </p:sp>
    </p:spTree>
    <p:extLst>
      <p:ext uri="{BB962C8B-B14F-4D97-AF65-F5344CB8AC3E}">
        <p14:creationId xmlns:p14="http://schemas.microsoft.com/office/powerpoint/2010/main" val="13185843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8BE-97F7-AF24-DACD-AE0A3CDC5623}"/>
              </a:ext>
            </a:extLst>
          </p:cNvPr>
          <p:cNvSpPr>
            <a:spLocks noGrp="1"/>
          </p:cNvSpPr>
          <p:nvPr>
            <p:ph type="title"/>
          </p:nvPr>
        </p:nvSpPr>
        <p:spPr/>
        <p:txBody>
          <a:bodyPr/>
          <a:lstStyle/>
          <a:p>
            <a:r>
              <a:rPr lang="en-IN" dirty="0"/>
              <a:t>Algorithm-3</a:t>
            </a:r>
          </a:p>
        </p:txBody>
      </p:sp>
      <p:sp>
        <p:nvSpPr>
          <p:cNvPr id="4" name="TextBox 3">
            <a:extLst>
              <a:ext uri="{FF2B5EF4-FFF2-40B4-BE49-F238E27FC236}">
                <a16:creationId xmlns:a16="http://schemas.microsoft.com/office/drawing/2014/main" id="{E4E5FA99-DDC7-BF7B-D1BD-594351CE6E8C}"/>
              </a:ext>
            </a:extLst>
          </p:cNvPr>
          <p:cNvSpPr txBox="1"/>
          <p:nvPr/>
        </p:nvSpPr>
        <p:spPr>
          <a:xfrm>
            <a:off x="6672472" y="824561"/>
            <a:ext cx="5431055"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r>
              <a:rPr lang="pt-BR" sz="1600" dirty="0">
                <a:latin typeface="Consolas" panose="020B0609020204030204" pitchFamily="49" charset="0"/>
              </a:rPr>
              <a:t>void mul(int A[2][2], int R[2][2], int n) {</a:t>
            </a:r>
          </a:p>
          <a:p>
            <a:r>
              <a:rPr lang="pt-BR" sz="1600" dirty="0">
                <a:latin typeface="Consolas" panose="020B0609020204030204" pitchFamily="49" charset="0"/>
              </a:rPr>
              <a:t>  if (n == 1) {</a:t>
            </a:r>
          </a:p>
          <a:p>
            <a:r>
              <a:rPr lang="pt-BR" sz="1600" dirty="0">
                <a:latin typeface="Consolas" panose="020B0609020204030204" pitchFamily="49" charset="0"/>
              </a:rPr>
              <a:t>    R[0][0] = A[0][0];  R[0][1] = A[0][1];</a:t>
            </a:r>
          </a:p>
          <a:p>
            <a:r>
              <a:rPr lang="pt-BR" sz="1600" dirty="0">
                <a:latin typeface="Consolas" panose="020B0609020204030204" pitchFamily="49" charset="0"/>
              </a:rPr>
              <a:t>    R[1][0] = A[1][0];  R[1][1] = R[1][1];</a:t>
            </a:r>
          </a:p>
          <a:p>
            <a:r>
              <a:rPr lang="pt-BR" sz="1600" dirty="0">
                <a:latin typeface="Consolas" panose="020B0609020204030204" pitchFamily="49" charset="0"/>
              </a:rPr>
              <a:t>    return;</a:t>
            </a:r>
          </a:p>
          <a:p>
            <a:r>
              <a:rPr lang="pt-BR" sz="1600" dirty="0">
                <a:latin typeface="Consolas" panose="020B0609020204030204" pitchFamily="49" charset="0"/>
              </a:rPr>
              <a:t>  }</a:t>
            </a:r>
          </a:p>
          <a:p>
            <a:r>
              <a:rPr lang="pt-BR" sz="1600" dirty="0">
                <a:latin typeface="Consolas" panose="020B0609020204030204" pitchFamily="49" charset="0"/>
              </a:rPr>
              <a:t>  if (n % 2 == 0) {</a:t>
            </a:r>
          </a:p>
          <a:p>
            <a:r>
              <a:rPr lang="pt-BR" sz="1600" dirty="0">
                <a:latin typeface="Consolas" panose="020B0609020204030204" pitchFamily="49" charset="0"/>
              </a:rPr>
              <a:t>    mul(A, R, n/2);</a:t>
            </a:r>
          </a:p>
          <a:p>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r>
              <a:rPr lang="pt-BR" sz="1600" dirty="0">
                <a:solidFill>
                  <a:srgbClr val="FF0000"/>
                </a:solidFill>
                <a:latin typeface="Consolas" panose="020B0609020204030204" pitchFamily="49" charset="0"/>
              </a:rPr>
              <a:t>    // returns the multiplication in the first</a:t>
            </a:r>
          </a:p>
          <a:p>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r>
              <a:rPr lang="pt-BR" sz="1600" dirty="0">
                <a:latin typeface="Consolas" panose="020B0609020204030204" pitchFamily="49" charset="0"/>
              </a:rPr>
              <a:t>  }</a:t>
            </a:r>
          </a:p>
          <a:p>
            <a:r>
              <a:rPr lang="pt-BR" sz="1600" dirty="0">
                <a:latin typeface="Consolas" panose="020B0609020204030204" pitchFamily="49" charset="0"/>
              </a:rPr>
              <a:t>  else {</a:t>
            </a:r>
          </a:p>
          <a:p>
            <a:r>
              <a:rPr lang="pt-BR" sz="1600" dirty="0">
                <a:latin typeface="Consolas" panose="020B0609020204030204" pitchFamily="49" charset="0"/>
              </a:rPr>
              <a:t>    mul(A, R, (n-1)/2);</a:t>
            </a: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r>
              <a:rPr lang="pt-BR" sz="1600" dirty="0">
                <a:latin typeface="Consolas" panose="020B0609020204030204" pitchFamily="49" charset="0"/>
              </a:rPr>
              <a:t>  }</a:t>
            </a:r>
          </a:p>
          <a:p>
            <a:r>
              <a:rPr lang="pt-BR" sz="1600" dirty="0">
                <a:latin typeface="Consolas" panose="020B0609020204030204" pitchFamily="49" charset="0"/>
              </a:rPr>
              <a:t>}</a:t>
            </a:r>
            <a:endParaRPr lang="en-IN" sz="1600" dirty="0">
              <a:latin typeface="Consolas" panose="020B0609020204030204" pitchFamily="49" charset="0"/>
            </a:endParaRPr>
          </a:p>
        </p:txBody>
      </p:sp>
      <p:sp>
        <p:nvSpPr>
          <p:cNvPr id="5" name="Rectangle 4">
            <a:extLst>
              <a:ext uri="{FF2B5EF4-FFF2-40B4-BE49-F238E27FC236}">
                <a16:creationId xmlns:a16="http://schemas.microsoft.com/office/drawing/2014/main" id="{38CADC2C-32A6-FAAF-4D59-18E2D4DDE44E}"/>
              </a:ext>
            </a:extLst>
          </p:cNvPr>
          <p:cNvSpPr/>
          <p:nvPr/>
        </p:nvSpPr>
        <p:spPr>
          <a:xfrm>
            <a:off x="560435" y="22319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30)</a:t>
            </a:r>
          </a:p>
        </p:txBody>
      </p:sp>
      <p:sp>
        <p:nvSpPr>
          <p:cNvPr id="21" name="TextBox 20">
            <a:extLst>
              <a:ext uri="{FF2B5EF4-FFF2-40B4-BE49-F238E27FC236}">
                <a16:creationId xmlns:a16="http://schemas.microsoft.com/office/drawing/2014/main" id="{CD5A6D5B-70F3-656B-EC0E-1B0CB3A6FDE4}"/>
              </a:ext>
            </a:extLst>
          </p:cNvPr>
          <p:cNvSpPr txBox="1"/>
          <p:nvPr/>
        </p:nvSpPr>
        <p:spPr>
          <a:xfrm>
            <a:off x="1873042" y="2104099"/>
            <a:ext cx="1366684" cy="369332"/>
          </a:xfrm>
          <a:prstGeom prst="rect">
            <a:avLst/>
          </a:prstGeom>
          <a:noFill/>
        </p:spPr>
        <p:txBody>
          <a:bodyPr wrap="square" rtlCol="0">
            <a:spAutoFit/>
          </a:bodyPr>
          <a:lstStyle/>
          <a:p>
            <a:r>
              <a:rPr lang="en-IN" dirty="0"/>
              <a:t>calls</a:t>
            </a:r>
          </a:p>
        </p:txBody>
      </p:sp>
      <p:sp>
        <p:nvSpPr>
          <p:cNvPr id="33" name="Rectangle 32">
            <a:extLst>
              <a:ext uri="{FF2B5EF4-FFF2-40B4-BE49-F238E27FC236}">
                <a16:creationId xmlns:a16="http://schemas.microsoft.com/office/drawing/2014/main" id="{0890269A-21E1-615D-160D-DDCA006B7771}"/>
              </a:ext>
            </a:extLst>
          </p:cNvPr>
          <p:cNvSpPr/>
          <p:nvPr/>
        </p:nvSpPr>
        <p:spPr>
          <a:xfrm>
            <a:off x="1705895" y="3023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15)</a:t>
            </a:r>
          </a:p>
        </p:txBody>
      </p:sp>
      <p:sp>
        <p:nvSpPr>
          <p:cNvPr id="34" name="Rectangle 33">
            <a:extLst>
              <a:ext uri="{FF2B5EF4-FFF2-40B4-BE49-F238E27FC236}">
                <a16:creationId xmlns:a16="http://schemas.microsoft.com/office/drawing/2014/main" id="{E99AE73B-8752-E844-B8C4-42FC186D743A}"/>
              </a:ext>
            </a:extLst>
          </p:cNvPr>
          <p:cNvSpPr/>
          <p:nvPr/>
        </p:nvSpPr>
        <p:spPr>
          <a:xfrm>
            <a:off x="2871020" y="3795253"/>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7)</a:t>
            </a:r>
          </a:p>
        </p:txBody>
      </p:sp>
      <p:sp>
        <p:nvSpPr>
          <p:cNvPr id="35" name="Rectangle 34">
            <a:extLst>
              <a:ext uri="{FF2B5EF4-FFF2-40B4-BE49-F238E27FC236}">
                <a16:creationId xmlns:a16="http://schemas.microsoft.com/office/drawing/2014/main" id="{F17B4B22-A5C7-19C7-B819-F132391FAEB6}"/>
              </a:ext>
            </a:extLst>
          </p:cNvPr>
          <p:cNvSpPr/>
          <p:nvPr/>
        </p:nvSpPr>
        <p:spPr>
          <a:xfrm>
            <a:off x="3977149" y="4547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a:t>
            </a:r>
          </a:p>
        </p:txBody>
      </p:sp>
      <p:sp>
        <p:nvSpPr>
          <p:cNvPr id="36" name="Rectangle 35">
            <a:extLst>
              <a:ext uri="{FF2B5EF4-FFF2-40B4-BE49-F238E27FC236}">
                <a16:creationId xmlns:a16="http://schemas.microsoft.com/office/drawing/2014/main" id="{20665A1B-1B8E-D06C-4D55-F7C2E8D6CD9B}"/>
              </a:ext>
            </a:extLst>
          </p:cNvPr>
          <p:cNvSpPr/>
          <p:nvPr/>
        </p:nvSpPr>
        <p:spPr>
          <a:xfrm>
            <a:off x="5201267" y="5299588"/>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a:t>
            </a:r>
          </a:p>
        </p:txBody>
      </p:sp>
      <p:cxnSp>
        <p:nvCxnSpPr>
          <p:cNvPr id="39" name="Connector: Elbow 38">
            <a:extLst>
              <a:ext uri="{FF2B5EF4-FFF2-40B4-BE49-F238E27FC236}">
                <a16:creationId xmlns:a16="http://schemas.microsoft.com/office/drawing/2014/main" id="{2D9D5562-9F6A-13DD-28E1-F308511C8488}"/>
              </a:ext>
            </a:extLst>
          </p:cNvPr>
          <p:cNvCxnSpPr>
            <a:stCxn id="5" idx="3"/>
            <a:endCxn id="33" idx="0"/>
          </p:cNvCxnSpPr>
          <p:nvPr/>
        </p:nvCxnSpPr>
        <p:spPr>
          <a:xfrm>
            <a:off x="1828798" y="2433481"/>
            <a:ext cx="511279" cy="5899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9FEBA286-606C-C07F-863D-229A1CBE798D}"/>
              </a:ext>
            </a:extLst>
          </p:cNvPr>
          <p:cNvCxnSpPr>
            <a:stCxn id="33" idx="3"/>
            <a:endCxn id="34" idx="0"/>
          </p:cNvCxnSpPr>
          <p:nvPr/>
        </p:nvCxnSpPr>
        <p:spPr>
          <a:xfrm>
            <a:off x="2974258" y="3224981"/>
            <a:ext cx="530944" cy="5702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DDDF5809-7AF7-CFA9-46CC-62D4B7214CC8}"/>
              </a:ext>
            </a:extLst>
          </p:cNvPr>
          <p:cNvCxnSpPr>
            <a:stCxn id="34" idx="3"/>
            <a:endCxn id="35" idx="0"/>
          </p:cNvCxnSpPr>
          <p:nvPr/>
        </p:nvCxnSpPr>
        <p:spPr>
          <a:xfrm>
            <a:off x="4139383" y="3996815"/>
            <a:ext cx="471948" cy="5506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A4902B9-674A-292B-C018-A9B31064F9BE}"/>
              </a:ext>
            </a:extLst>
          </p:cNvPr>
          <p:cNvCxnSpPr>
            <a:stCxn id="35" idx="3"/>
            <a:endCxn id="36" idx="0"/>
          </p:cNvCxnSpPr>
          <p:nvPr/>
        </p:nvCxnSpPr>
        <p:spPr>
          <a:xfrm>
            <a:off x="5245512" y="4748981"/>
            <a:ext cx="589937" cy="5506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38F0F49-7497-531D-C2A2-633F17AA5F37}"/>
              </a:ext>
            </a:extLst>
          </p:cNvPr>
          <p:cNvCxnSpPr>
            <a:stCxn id="36" idx="1"/>
            <a:endCxn id="35" idx="2"/>
          </p:cNvCxnSpPr>
          <p:nvPr/>
        </p:nvCxnSpPr>
        <p:spPr>
          <a:xfrm rot="10800000">
            <a:off x="4611331" y="4950542"/>
            <a:ext cx="589936" cy="5506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D2FB8E1-9F23-AA83-9A40-3D1D18B1FEDD}"/>
              </a:ext>
            </a:extLst>
          </p:cNvPr>
          <p:cNvCxnSpPr>
            <a:stCxn id="35" idx="1"/>
            <a:endCxn id="34" idx="2"/>
          </p:cNvCxnSpPr>
          <p:nvPr/>
        </p:nvCxnSpPr>
        <p:spPr>
          <a:xfrm rot="10800000">
            <a:off x="3505203" y="4198377"/>
            <a:ext cx="471947" cy="5506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CA1DD23F-8D59-0C03-F37D-18E2A642BBA1}"/>
              </a:ext>
            </a:extLst>
          </p:cNvPr>
          <p:cNvCxnSpPr>
            <a:stCxn id="34" idx="1"/>
            <a:endCxn id="33" idx="2"/>
          </p:cNvCxnSpPr>
          <p:nvPr/>
        </p:nvCxnSpPr>
        <p:spPr>
          <a:xfrm rot="10800000">
            <a:off x="2340078" y="3426543"/>
            <a:ext cx="530943" cy="5702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EF30E20B-B921-3020-E2F9-9DD9DCE2D716}"/>
              </a:ext>
            </a:extLst>
          </p:cNvPr>
          <p:cNvCxnSpPr>
            <a:stCxn id="33" idx="1"/>
            <a:endCxn id="5" idx="2"/>
          </p:cNvCxnSpPr>
          <p:nvPr/>
        </p:nvCxnSpPr>
        <p:spPr>
          <a:xfrm rot="10800000">
            <a:off x="1194617" y="2635043"/>
            <a:ext cx="511278" cy="5899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6538B8E-44A8-9EDA-396E-CA12781A9EF4}"/>
              </a:ext>
            </a:extLst>
          </p:cNvPr>
          <p:cNvSpPr txBox="1"/>
          <p:nvPr/>
        </p:nvSpPr>
        <p:spPr>
          <a:xfrm>
            <a:off x="3048000" y="2934926"/>
            <a:ext cx="1366684" cy="369332"/>
          </a:xfrm>
          <a:prstGeom prst="rect">
            <a:avLst/>
          </a:prstGeom>
          <a:noFill/>
        </p:spPr>
        <p:txBody>
          <a:bodyPr wrap="square" rtlCol="0">
            <a:spAutoFit/>
          </a:bodyPr>
          <a:lstStyle/>
          <a:p>
            <a:r>
              <a:rPr lang="en-IN" dirty="0"/>
              <a:t>calls</a:t>
            </a:r>
          </a:p>
        </p:txBody>
      </p:sp>
      <p:sp>
        <p:nvSpPr>
          <p:cNvPr id="59" name="TextBox 58">
            <a:extLst>
              <a:ext uri="{FF2B5EF4-FFF2-40B4-BE49-F238E27FC236}">
                <a16:creationId xmlns:a16="http://schemas.microsoft.com/office/drawing/2014/main" id="{2D8BE51C-C35F-A93A-EE04-7B30D2B6BEB4}"/>
              </a:ext>
            </a:extLst>
          </p:cNvPr>
          <p:cNvSpPr txBox="1"/>
          <p:nvPr/>
        </p:nvSpPr>
        <p:spPr>
          <a:xfrm>
            <a:off x="4114802" y="3677263"/>
            <a:ext cx="1366684" cy="369332"/>
          </a:xfrm>
          <a:prstGeom prst="rect">
            <a:avLst/>
          </a:prstGeom>
          <a:noFill/>
        </p:spPr>
        <p:txBody>
          <a:bodyPr wrap="square" rtlCol="0">
            <a:spAutoFit/>
          </a:bodyPr>
          <a:lstStyle/>
          <a:p>
            <a:r>
              <a:rPr lang="en-IN" dirty="0"/>
              <a:t>calls</a:t>
            </a:r>
          </a:p>
        </p:txBody>
      </p:sp>
      <p:sp>
        <p:nvSpPr>
          <p:cNvPr id="60" name="TextBox 59">
            <a:extLst>
              <a:ext uri="{FF2B5EF4-FFF2-40B4-BE49-F238E27FC236}">
                <a16:creationId xmlns:a16="http://schemas.microsoft.com/office/drawing/2014/main" id="{AA3F0D36-8A88-87E9-7487-341A39388EF4}"/>
              </a:ext>
            </a:extLst>
          </p:cNvPr>
          <p:cNvSpPr txBox="1"/>
          <p:nvPr/>
        </p:nvSpPr>
        <p:spPr>
          <a:xfrm>
            <a:off x="5260262" y="4429431"/>
            <a:ext cx="1366684" cy="369332"/>
          </a:xfrm>
          <a:prstGeom prst="rect">
            <a:avLst/>
          </a:prstGeom>
          <a:noFill/>
        </p:spPr>
        <p:txBody>
          <a:bodyPr wrap="square" rtlCol="0">
            <a:spAutoFit/>
          </a:bodyPr>
          <a:lstStyle/>
          <a:p>
            <a:r>
              <a:rPr lang="en-IN" dirty="0"/>
              <a:t>calls</a:t>
            </a:r>
          </a:p>
        </p:txBody>
      </p:sp>
      <p:sp>
        <p:nvSpPr>
          <p:cNvPr id="62" name="TextBox 61">
            <a:extLst>
              <a:ext uri="{FF2B5EF4-FFF2-40B4-BE49-F238E27FC236}">
                <a16:creationId xmlns:a16="http://schemas.microsoft.com/office/drawing/2014/main" id="{D8CA23CC-BEAC-6916-196C-E5B73AF52AFB}"/>
              </a:ext>
            </a:extLst>
          </p:cNvPr>
          <p:cNvSpPr txBox="1"/>
          <p:nvPr/>
        </p:nvSpPr>
        <p:spPr>
          <a:xfrm>
            <a:off x="4144295" y="5427414"/>
            <a:ext cx="2084426" cy="646331"/>
          </a:xfrm>
          <a:prstGeom prst="rect">
            <a:avLst/>
          </a:prstGeom>
          <a:noFill/>
        </p:spPr>
        <p:txBody>
          <a:bodyPr wrap="square" rtlCol="0">
            <a:spAutoFit/>
          </a:bodyPr>
          <a:lstStyle/>
          <a:p>
            <a:r>
              <a:rPr lang="en-IN" dirty="0"/>
              <a:t>R = A</a:t>
            </a:r>
          </a:p>
          <a:p>
            <a:r>
              <a:rPr lang="en-IN" dirty="0"/>
              <a:t>returns R = A</a:t>
            </a:r>
          </a:p>
        </p:txBody>
      </p:sp>
      <p:sp>
        <p:nvSpPr>
          <p:cNvPr id="63" name="TextBox 62">
            <a:extLst>
              <a:ext uri="{FF2B5EF4-FFF2-40B4-BE49-F238E27FC236}">
                <a16:creationId xmlns:a16="http://schemas.microsoft.com/office/drawing/2014/main" id="{C0CDDEF4-136E-902D-59C7-93A3EC3875AA}"/>
              </a:ext>
            </a:extLst>
          </p:cNvPr>
          <p:cNvSpPr txBox="1"/>
          <p:nvPr/>
        </p:nvSpPr>
        <p:spPr>
          <a:xfrm>
            <a:off x="2585882" y="4606418"/>
            <a:ext cx="2084426" cy="923330"/>
          </a:xfrm>
          <a:prstGeom prst="rect">
            <a:avLst/>
          </a:prstGeom>
          <a:noFill/>
        </p:spPr>
        <p:txBody>
          <a:bodyPr wrap="square" rtlCol="0">
            <a:spAutoFit/>
          </a:bodyPr>
          <a:lstStyle/>
          <a:p>
            <a:r>
              <a:rPr lang="en-IN" dirty="0"/>
              <a:t>R = R * R</a:t>
            </a:r>
          </a:p>
          <a:p>
            <a:r>
              <a:rPr lang="en-IN" dirty="0"/>
              <a:t>R = R * A</a:t>
            </a:r>
          </a:p>
          <a:p>
            <a:r>
              <a:rPr lang="en-IN" dirty="0"/>
              <a:t>return R = A^3</a:t>
            </a:r>
          </a:p>
        </p:txBody>
      </p:sp>
      <p:sp>
        <p:nvSpPr>
          <p:cNvPr id="64" name="TextBox 63">
            <a:extLst>
              <a:ext uri="{FF2B5EF4-FFF2-40B4-BE49-F238E27FC236}">
                <a16:creationId xmlns:a16="http://schemas.microsoft.com/office/drawing/2014/main" id="{41A9C8E6-64C9-AF57-790F-2FED52AE0E37}"/>
              </a:ext>
            </a:extLst>
          </p:cNvPr>
          <p:cNvSpPr txBox="1"/>
          <p:nvPr/>
        </p:nvSpPr>
        <p:spPr>
          <a:xfrm>
            <a:off x="1263455" y="3569113"/>
            <a:ext cx="2084426" cy="923330"/>
          </a:xfrm>
          <a:prstGeom prst="rect">
            <a:avLst/>
          </a:prstGeom>
          <a:noFill/>
        </p:spPr>
        <p:txBody>
          <a:bodyPr wrap="square" rtlCol="0">
            <a:spAutoFit/>
          </a:bodyPr>
          <a:lstStyle/>
          <a:p>
            <a:r>
              <a:rPr lang="en-IN" dirty="0"/>
              <a:t>R = R * R</a:t>
            </a:r>
          </a:p>
          <a:p>
            <a:r>
              <a:rPr lang="en-IN" dirty="0"/>
              <a:t>R = R * A</a:t>
            </a:r>
          </a:p>
          <a:p>
            <a:r>
              <a:rPr lang="en-IN" dirty="0"/>
              <a:t>return R = A^7</a:t>
            </a:r>
          </a:p>
        </p:txBody>
      </p:sp>
      <p:sp>
        <p:nvSpPr>
          <p:cNvPr id="65" name="TextBox 64">
            <a:extLst>
              <a:ext uri="{FF2B5EF4-FFF2-40B4-BE49-F238E27FC236}">
                <a16:creationId xmlns:a16="http://schemas.microsoft.com/office/drawing/2014/main" id="{309E3256-CD4F-D048-3AEA-FE33FCA91AC3}"/>
              </a:ext>
            </a:extLst>
          </p:cNvPr>
          <p:cNvSpPr txBox="1"/>
          <p:nvPr/>
        </p:nvSpPr>
        <p:spPr>
          <a:xfrm>
            <a:off x="127831" y="2689123"/>
            <a:ext cx="2084426" cy="923330"/>
          </a:xfrm>
          <a:prstGeom prst="rect">
            <a:avLst/>
          </a:prstGeom>
          <a:noFill/>
        </p:spPr>
        <p:txBody>
          <a:bodyPr wrap="square" rtlCol="0">
            <a:spAutoFit/>
          </a:bodyPr>
          <a:lstStyle/>
          <a:p>
            <a:r>
              <a:rPr lang="en-IN" dirty="0"/>
              <a:t>R = R * R</a:t>
            </a:r>
          </a:p>
          <a:p>
            <a:r>
              <a:rPr lang="en-IN" dirty="0"/>
              <a:t>R = R * A</a:t>
            </a:r>
          </a:p>
          <a:p>
            <a:r>
              <a:rPr lang="en-IN" dirty="0"/>
              <a:t>return R = A^15</a:t>
            </a:r>
          </a:p>
        </p:txBody>
      </p:sp>
      <p:sp>
        <p:nvSpPr>
          <p:cNvPr id="68" name="TextBox 67">
            <a:extLst>
              <a:ext uri="{FF2B5EF4-FFF2-40B4-BE49-F238E27FC236}">
                <a16:creationId xmlns:a16="http://schemas.microsoft.com/office/drawing/2014/main" id="{81D05726-D54F-BB20-2616-854EDD5C7CCA}"/>
              </a:ext>
            </a:extLst>
          </p:cNvPr>
          <p:cNvSpPr txBox="1"/>
          <p:nvPr/>
        </p:nvSpPr>
        <p:spPr>
          <a:xfrm>
            <a:off x="378553" y="5663390"/>
            <a:ext cx="2084426" cy="646331"/>
          </a:xfrm>
          <a:prstGeom prst="rect">
            <a:avLst/>
          </a:prstGeom>
          <a:noFill/>
        </p:spPr>
        <p:txBody>
          <a:bodyPr wrap="square" rtlCol="0">
            <a:spAutoFit/>
          </a:bodyPr>
          <a:lstStyle/>
          <a:p>
            <a:r>
              <a:rPr lang="en-IN" dirty="0"/>
              <a:t>R = R * R</a:t>
            </a:r>
          </a:p>
          <a:p>
            <a:r>
              <a:rPr lang="en-IN" dirty="0"/>
              <a:t>return R = A^30</a:t>
            </a:r>
          </a:p>
        </p:txBody>
      </p:sp>
      <p:cxnSp>
        <p:nvCxnSpPr>
          <p:cNvPr id="70" name="Connector: Elbow 69">
            <a:extLst>
              <a:ext uri="{FF2B5EF4-FFF2-40B4-BE49-F238E27FC236}">
                <a16:creationId xmlns:a16="http://schemas.microsoft.com/office/drawing/2014/main" id="{551DD582-B33A-1FF1-85F3-A4A534419AE7}"/>
              </a:ext>
            </a:extLst>
          </p:cNvPr>
          <p:cNvCxnSpPr>
            <a:stCxn id="5" idx="1"/>
          </p:cNvCxnSpPr>
          <p:nvPr/>
        </p:nvCxnSpPr>
        <p:spPr>
          <a:xfrm rot="10800000" flipV="1">
            <a:off x="147495" y="2433480"/>
            <a:ext cx="412940" cy="19074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4535AE8E-85CA-B927-3294-4E9CB30A938E}"/>
              </a:ext>
            </a:extLst>
          </p:cNvPr>
          <p:cNvCxnSpPr>
            <a:endCxn id="68" idx="0"/>
          </p:cNvCxnSpPr>
          <p:nvPr/>
        </p:nvCxnSpPr>
        <p:spPr>
          <a:xfrm rot="16200000" flipH="1">
            <a:off x="51623" y="4294247"/>
            <a:ext cx="1465014" cy="12732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5ACF910-6901-DE5A-322B-E09FA7F1B7A6}"/>
              </a:ext>
            </a:extLst>
          </p:cNvPr>
          <p:cNvSpPr txBox="1"/>
          <p:nvPr/>
        </p:nvSpPr>
        <p:spPr>
          <a:xfrm>
            <a:off x="511290" y="1391261"/>
            <a:ext cx="909476" cy="369332"/>
          </a:xfrm>
          <a:prstGeom prst="rect">
            <a:avLst/>
          </a:prstGeom>
          <a:noFill/>
        </p:spPr>
        <p:txBody>
          <a:bodyPr wrap="square" rtlCol="0">
            <a:spAutoFit/>
          </a:bodyPr>
          <a:lstStyle/>
          <a:p>
            <a:r>
              <a:rPr lang="en-IN" dirty="0"/>
              <a:t>fib(31)</a:t>
            </a:r>
          </a:p>
        </p:txBody>
      </p:sp>
      <p:cxnSp>
        <p:nvCxnSpPr>
          <p:cNvPr id="75" name="Connector: Elbow 74">
            <a:extLst>
              <a:ext uri="{FF2B5EF4-FFF2-40B4-BE49-F238E27FC236}">
                <a16:creationId xmlns:a16="http://schemas.microsoft.com/office/drawing/2014/main" id="{6EB86267-3EEC-DFC4-E7BD-CBEC3025AE71}"/>
              </a:ext>
            </a:extLst>
          </p:cNvPr>
          <p:cNvCxnSpPr>
            <a:cxnSpLocks/>
            <a:stCxn id="73" idx="2"/>
            <a:endCxn id="5" idx="0"/>
          </p:cNvCxnSpPr>
          <p:nvPr/>
        </p:nvCxnSpPr>
        <p:spPr>
          <a:xfrm rot="16200000" flipH="1">
            <a:off x="844659" y="1881961"/>
            <a:ext cx="471326" cy="228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D0B7094-9F86-A3AE-B0DD-976E68C16E19}"/>
              </a:ext>
            </a:extLst>
          </p:cNvPr>
          <p:cNvSpPr txBox="1"/>
          <p:nvPr/>
        </p:nvSpPr>
        <p:spPr>
          <a:xfrm>
            <a:off x="943892" y="1686227"/>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23044399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0291-3290-3015-E474-36263BE73A63}"/>
              </a:ext>
            </a:extLst>
          </p:cNvPr>
          <p:cNvSpPr>
            <a:spLocks noGrp="1"/>
          </p:cNvSpPr>
          <p:nvPr>
            <p:ph type="title"/>
          </p:nvPr>
        </p:nvSpPr>
        <p:spPr/>
        <p:txBody>
          <a:bodyPr/>
          <a:lstStyle/>
          <a:p>
            <a:r>
              <a:rPr lang="en-US" dirty="0"/>
              <a:t>Runtime statistics</a:t>
            </a:r>
            <a:endParaRPr lang="en-IN" dirty="0"/>
          </a:p>
        </p:txBody>
      </p:sp>
      <p:sp>
        <p:nvSpPr>
          <p:cNvPr id="3" name="Content Placeholder 2">
            <a:extLst>
              <a:ext uri="{FF2B5EF4-FFF2-40B4-BE49-F238E27FC236}">
                <a16:creationId xmlns:a16="http://schemas.microsoft.com/office/drawing/2014/main" id="{6505C181-C67A-EB29-2593-5568B7CD407F}"/>
              </a:ext>
            </a:extLst>
          </p:cNvPr>
          <p:cNvSpPr>
            <a:spLocks noGrp="1"/>
          </p:cNvSpPr>
          <p:nvPr>
            <p:ph idx="1"/>
          </p:nvPr>
        </p:nvSpPr>
        <p:spPr/>
        <p:txBody>
          <a:bodyPr/>
          <a:lstStyle/>
          <a:p>
            <a:r>
              <a:rPr lang="en-US" dirty="0"/>
              <a:t>For various number of n</a:t>
            </a:r>
            <a:endParaRPr lang="en-IN" dirty="0"/>
          </a:p>
        </p:txBody>
      </p:sp>
      <p:graphicFrame>
        <p:nvGraphicFramePr>
          <p:cNvPr id="7" name="Chart 6">
            <a:extLst>
              <a:ext uri="{FF2B5EF4-FFF2-40B4-BE49-F238E27FC236}">
                <a16:creationId xmlns:a16="http://schemas.microsoft.com/office/drawing/2014/main" id="{9D65F5DC-439C-F813-1748-03A065AB5E1D}"/>
              </a:ext>
            </a:extLst>
          </p:cNvPr>
          <p:cNvGraphicFramePr/>
          <p:nvPr/>
        </p:nvGraphicFramePr>
        <p:xfrm>
          <a:off x="1530417" y="2695074"/>
          <a:ext cx="8629583" cy="34432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90034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0291-3290-3015-E474-36263BE73A63}"/>
              </a:ext>
            </a:extLst>
          </p:cNvPr>
          <p:cNvSpPr>
            <a:spLocks noGrp="1"/>
          </p:cNvSpPr>
          <p:nvPr>
            <p:ph type="title"/>
          </p:nvPr>
        </p:nvSpPr>
        <p:spPr/>
        <p:txBody>
          <a:bodyPr/>
          <a:lstStyle/>
          <a:p>
            <a:r>
              <a:rPr lang="en-US" dirty="0"/>
              <a:t>Runtime statistics</a:t>
            </a:r>
            <a:endParaRPr lang="en-IN" dirty="0"/>
          </a:p>
        </p:txBody>
      </p:sp>
      <p:sp>
        <p:nvSpPr>
          <p:cNvPr id="3" name="Content Placeholder 2">
            <a:extLst>
              <a:ext uri="{FF2B5EF4-FFF2-40B4-BE49-F238E27FC236}">
                <a16:creationId xmlns:a16="http://schemas.microsoft.com/office/drawing/2014/main" id="{6505C181-C67A-EB29-2593-5568B7CD407F}"/>
              </a:ext>
            </a:extLst>
          </p:cNvPr>
          <p:cNvSpPr>
            <a:spLocks noGrp="1"/>
          </p:cNvSpPr>
          <p:nvPr>
            <p:ph idx="1"/>
          </p:nvPr>
        </p:nvSpPr>
        <p:spPr/>
        <p:txBody>
          <a:bodyPr/>
          <a:lstStyle/>
          <a:p>
            <a:r>
              <a:rPr lang="en-US" dirty="0"/>
              <a:t>For various number of n</a:t>
            </a:r>
            <a:endParaRPr lang="en-IN" dirty="0"/>
          </a:p>
        </p:txBody>
      </p:sp>
      <p:graphicFrame>
        <p:nvGraphicFramePr>
          <p:cNvPr id="7" name="Chart 6">
            <a:extLst>
              <a:ext uri="{FF2B5EF4-FFF2-40B4-BE49-F238E27FC236}">
                <a16:creationId xmlns:a16="http://schemas.microsoft.com/office/drawing/2014/main" id="{9D65F5DC-439C-F813-1748-03A065AB5E1D}"/>
              </a:ext>
            </a:extLst>
          </p:cNvPr>
          <p:cNvGraphicFramePr/>
          <p:nvPr/>
        </p:nvGraphicFramePr>
        <p:xfrm>
          <a:off x="1530417" y="2695074"/>
          <a:ext cx="8629583" cy="34432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94281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2C82-2009-335C-37BB-403550E31C29}"/>
              </a:ext>
            </a:extLst>
          </p:cNvPr>
          <p:cNvSpPr>
            <a:spLocks noGrp="1"/>
          </p:cNvSpPr>
          <p:nvPr>
            <p:ph type="title"/>
          </p:nvPr>
        </p:nvSpPr>
        <p:spPr/>
        <p:txBody>
          <a:bodyPr/>
          <a:lstStyle/>
          <a:p>
            <a:r>
              <a:rPr lang="en-IN" dirty="0"/>
              <a:t>Analysis of algorithms</a:t>
            </a:r>
          </a:p>
        </p:txBody>
      </p:sp>
      <p:sp>
        <p:nvSpPr>
          <p:cNvPr id="3" name="Content Placeholder 2">
            <a:extLst>
              <a:ext uri="{FF2B5EF4-FFF2-40B4-BE49-F238E27FC236}">
                <a16:creationId xmlns:a16="http://schemas.microsoft.com/office/drawing/2014/main" id="{FC29ED02-A08E-FE66-60C3-34995920D36B}"/>
              </a:ext>
            </a:extLst>
          </p:cNvPr>
          <p:cNvSpPr>
            <a:spLocks noGrp="1"/>
          </p:cNvSpPr>
          <p:nvPr>
            <p:ph idx="1"/>
          </p:nvPr>
        </p:nvSpPr>
        <p:spPr/>
        <p:txBody>
          <a:bodyPr/>
          <a:lstStyle/>
          <a:p>
            <a:r>
              <a:rPr lang="en-IN" dirty="0"/>
              <a:t>How do we say that one algorithm is better than the other?</a:t>
            </a:r>
          </a:p>
          <a:p>
            <a:endParaRPr lang="en-IN" dirty="0"/>
          </a:p>
          <a:p>
            <a:r>
              <a:rPr lang="en-IN" dirty="0"/>
              <a:t>Possible strategy</a:t>
            </a:r>
          </a:p>
        </p:txBody>
      </p:sp>
    </p:spTree>
    <p:extLst>
      <p:ext uri="{BB962C8B-B14F-4D97-AF65-F5344CB8AC3E}">
        <p14:creationId xmlns:p14="http://schemas.microsoft.com/office/powerpoint/2010/main" val="28569517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2795</TotalTime>
  <Words>10827</Words>
  <Application>Microsoft Office PowerPoint</Application>
  <PresentationFormat>Widescreen</PresentationFormat>
  <Paragraphs>1610</Paragraphs>
  <Slides>106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106</vt:i4>
      </vt:variant>
    </vt:vector>
  </HeadingPairs>
  <TitlesOfParts>
    <vt:vector size="112" baseType="lpstr">
      <vt:lpstr>Arial</vt:lpstr>
      <vt:lpstr>Calibri</vt:lpstr>
      <vt:lpstr>Calibri Light</vt:lpstr>
      <vt:lpstr>Cambria Math</vt:lpstr>
      <vt:lpstr>Consolas</vt:lpstr>
      <vt:lpstr>Office Theme</vt:lpstr>
      <vt:lpstr>PowerPoint Presentation</vt:lpstr>
      <vt:lpstr>Today’s class</vt:lpstr>
      <vt:lpstr>Homework</vt:lpstr>
      <vt:lpstr>Comparing two strings</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Initial state</vt:lpstr>
      <vt:lpstr>Intermediate state</vt:lpstr>
      <vt:lpstr>Move bottom disc from source to destination</vt:lpstr>
      <vt:lpstr>Final state</vt:lpstr>
      <vt:lpstr>Tower of Hanoi</vt:lpstr>
      <vt:lpstr>n = 1</vt:lpstr>
      <vt:lpstr>Towers of Hanoi</vt:lpstr>
      <vt:lpstr>Towers of Hanoi</vt:lpstr>
      <vt:lpstr>Towers of Hanoi</vt:lpstr>
      <vt:lpstr>n = 2</vt:lpstr>
      <vt:lpstr>Towers of Hanoi</vt:lpstr>
      <vt:lpstr>Towers of Hanoi</vt:lpstr>
      <vt:lpstr>Towers of Hanoi</vt:lpstr>
      <vt:lpstr>Towers of Hanoi</vt:lpstr>
      <vt:lpstr>Towers of Hanoi</vt:lpstr>
      <vt:lpstr>Towers of Hanoi</vt:lpstr>
      <vt:lpstr>Towers of Hanoi</vt:lpstr>
      <vt:lpstr>n = 3</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Homework</vt:lpstr>
      <vt:lpstr>Selection sort</vt:lpstr>
      <vt:lpstr>Sorting</vt:lpstr>
      <vt:lpstr>Selection sort</vt:lpstr>
      <vt:lpstr>Selection sort</vt:lpstr>
      <vt:lpstr>Selection sort</vt:lpstr>
      <vt:lpstr>Selection sort</vt:lpstr>
      <vt:lpstr>Selection sort</vt:lpstr>
      <vt:lpstr>Selection sort</vt:lpstr>
      <vt:lpstr>Selection sort</vt:lpstr>
      <vt:lpstr>Selection sort</vt:lpstr>
      <vt:lpstr>Selection sort recursion</vt:lpstr>
      <vt:lpstr>Tail recursion</vt:lpstr>
      <vt:lpstr>Tail recursion</vt:lpstr>
      <vt:lpstr>Function arguments and local variables</vt:lpstr>
      <vt:lpstr>Tail recursion</vt:lpstr>
      <vt:lpstr>Tail recursion</vt:lpstr>
      <vt:lpstr>Tail recursion</vt:lpstr>
      <vt:lpstr>Tail recursion</vt:lpstr>
      <vt:lpstr>Tail recursion</vt:lpstr>
      <vt:lpstr>Tail recursion</vt:lpstr>
      <vt:lpstr>Tail recursion</vt:lpstr>
      <vt:lpstr>Tail recursion</vt:lpstr>
      <vt:lpstr>Tail recursion</vt:lpstr>
      <vt:lpstr>Tail recursion</vt:lpstr>
      <vt:lpstr>Tail recursion</vt:lpstr>
      <vt:lpstr>Tail recursion</vt:lpstr>
      <vt:lpstr>Tail recursion</vt:lpstr>
      <vt:lpstr>Tail recursion</vt:lpstr>
      <vt:lpstr>Tail recursion</vt:lpstr>
      <vt:lpstr>Tail recursion</vt:lpstr>
      <vt:lpstr>Tail recursion</vt:lpstr>
      <vt:lpstr>Tail recursion</vt:lpstr>
      <vt:lpstr>Tail recursion</vt:lpstr>
      <vt:lpstr>Tail recursion</vt:lpstr>
      <vt:lpstr>Tail recursion</vt:lpstr>
      <vt:lpstr>Recursion vs iteration</vt:lpstr>
      <vt:lpstr>Analysis of algorithms</vt:lpstr>
      <vt:lpstr>Algorithm-1</vt:lpstr>
      <vt:lpstr>Algorithm-2</vt:lpstr>
      <vt:lpstr>Algorithm-3</vt:lpstr>
      <vt:lpstr>Runtime statistics</vt:lpstr>
      <vt:lpstr>Runtime statistics</vt:lpstr>
      <vt:lpstr>Analysis of algorithms</vt:lpstr>
      <vt:lpstr>Analysis of algorithms</vt:lpstr>
      <vt:lpstr>Analysis of algorithms</vt:lpstr>
      <vt:lpstr>An example</vt:lpstr>
      <vt:lpstr>Analysis of algorithms</vt:lpstr>
      <vt:lpstr>Analysis of algorithms</vt:lpstr>
      <vt:lpstr>CPU instructions</vt:lpstr>
      <vt:lpstr>CPU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111</cp:revision>
  <dcterms:created xsi:type="dcterms:W3CDTF">2022-04-19T05:26:15Z</dcterms:created>
  <dcterms:modified xsi:type="dcterms:W3CDTF">2023-03-11T10:12:18Z</dcterms:modified>
</cp:coreProperties>
</file>