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ink/ink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0.xml" ContentType="application/inkml+xml"/>
  <Override PartName="/ppt/notesSlides/notesSlide23.xml" ContentType="application/vnd.openxmlformats-officedocument.presentationml.notesSlide+xml"/>
  <Override PartName="/ppt/ink/ink1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2.xml" ContentType="application/inkml+xml"/>
  <Override PartName="/ppt/notesSlides/notesSlide29.xml" ContentType="application/vnd.openxmlformats-officedocument.presentationml.notesSlide+xml"/>
  <Override PartName="/ppt/ink/ink13.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4.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5.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6.xml" ContentType="application/inkml+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7.xml" ContentType="application/inkml+xml"/>
  <Override PartName="/ppt/notesSlides/notesSlide38.xml" ContentType="application/vnd.openxmlformats-officedocument.presentationml.notesSlide+xml"/>
  <Override PartName="/ppt/ink/ink18.xml" ContentType="application/inkml+xml"/>
  <Override PartName="/ppt/notesSlides/notesSlide39.xml" ContentType="application/vnd.openxmlformats-officedocument.presentationml.notesSlide+xml"/>
  <Override PartName="/ppt/ink/ink19.xml" ContentType="application/inkml+xml"/>
  <Override PartName="/ppt/notesSlides/notesSlide40.xml" ContentType="application/vnd.openxmlformats-officedocument.presentationml.notesSlide+xml"/>
  <Override PartName="/ppt/ink/ink20.xml" ContentType="application/inkml+xml"/>
  <Override PartName="/ppt/notesSlides/notesSlide41.xml" ContentType="application/vnd.openxmlformats-officedocument.presentationml.notesSlide+xml"/>
  <Override PartName="/ppt/ink/ink21.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22.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23.xml" ContentType="application/inkml+xml"/>
  <Override PartName="/ppt/notesSlides/notesSlide49.xml" ContentType="application/vnd.openxmlformats-officedocument.presentationml.notesSlide+xml"/>
  <Override PartName="/ppt/ink/ink24.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25.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26.xml" ContentType="application/inkml+xml"/>
  <Override PartName="/ppt/notesSlides/notesSlide55.xml" ContentType="application/vnd.openxmlformats-officedocument.presentationml.notesSlide+xml"/>
  <Override PartName="/ppt/ink/ink27.xml" ContentType="application/inkml+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9.xml" ContentType="application/vnd.openxmlformats-officedocument.presentationml.notesSlide+xml"/>
  <Override PartName="/ppt/ink/ink28.xml" ContentType="application/inkml+xml"/>
  <Override PartName="/ppt/notesSlides/notesSlide6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62"/>
  </p:notesMasterIdLst>
  <p:sldIdLst>
    <p:sldId id="256" r:id="rId2"/>
    <p:sldId id="623" r:id="rId3"/>
    <p:sldId id="437" r:id="rId4"/>
    <p:sldId id="673" r:id="rId5"/>
    <p:sldId id="650" r:id="rId6"/>
    <p:sldId id="429" r:id="rId7"/>
    <p:sldId id="651" r:id="rId8"/>
    <p:sldId id="652" r:id="rId9"/>
    <p:sldId id="656" r:id="rId10"/>
    <p:sldId id="432" r:id="rId11"/>
    <p:sldId id="433" r:id="rId12"/>
    <p:sldId id="426" r:id="rId13"/>
    <p:sldId id="427" r:id="rId14"/>
    <p:sldId id="428" r:id="rId15"/>
    <p:sldId id="419" r:id="rId16"/>
    <p:sldId id="420" r:id="rId17"/>
    <p:sldId id="421" r:id="rId18"/>
    <p:sldId id="422" r:id="rId19"/>
    <p:sldId id="435" r:id="rId20"/>
    <p:sldId id="436" r:id="rId21"/>
    <p:sldId id="447" r:id="rId22"/>
    <p:sldId id="448" r:id="rId23"/>
    <p:sldId id="657" r:id="rId24"/>
    <p:sldId id="485" r:id="rId25"/>
    <p:sldId id="438" r:id="rId26"/>
    <p:sldId id="439" r:id="rId27"/>
    <p:sldId id="440" r:id="rId28"/>
    <p:sldId id="442" r:id="rId29"/>
    <p:sldId id="443" r:id="rId30"/>
    <p:sldId id="444" r:id="rId31"/>
    <p:sldId id="446" r:id="rId32"/>
    <p:sldId id="669" r:id="rId33"/>
    <p:sldId id="668" r:id="rId34"/>
    <p:sldId id="667" r:id="rId35"/>
    <p:sldId id="671" r:id="rId36"/>
    <p:sldId id="449" r:id="rId37"/>
    <p:sldId id="685" r:id="rId38"/>
    <p:sldId id="475" r:id="rId39"/>
    <p:sldId id="476" r:id="rId40"/>
    <p:sldId id="710" r:id="rId41"/>
    <p:sldId id="477" r:id="rId42"/>
    <p:sldId id="672" r:id="rId43"/>
    <p:sldId id="478" r:id="rId44"/>
    <p:sldId id="479" r:id="rId45"/>
    <p:sldId id="486" r:id="rId46"/>
    <p:sldId id="356" r:id="rId47"/>
    <p:sldId id="677" r:id="rId48"/>
    <p:sldId id="402" r:id="rId49"/>
    <p:sldId id="453" r:id="rId50"/>
    <p:sldId id="451" r:id="rId51"/>
    <p:sldId id="452" r:id="rId52"/>
    <p:sldId id="678" r:id="rId53"/>
    <p:sldId id="481" r:id="rId54"/>
    <p:sldId id="482" r:id="rId55"/>
    <p:sldId id="480" r:id="rId56"/>
    <p:sldId id="680" r:id="rId57"/>
    <p:sldId id="681" r:id="rId58"/>
    <p:sldId id="686" r:id="rId59"/>
    <p:sldId id="683" r:id="rId60"/>
    <p:sldId id="68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92A10-F32F-4050-997E-58D2F5A6EA7B}" v="1299" dt="2023-03-15T11:39:16.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584"/>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A7992A10-F32F-4050-997E-58D2F5A6EA7B}"/>
    <pc:docChg chg="undo custSel addSld delSld modSld">
      <pc:chgData name="Piyus Kedia" userId="02ae6dfbcf425881" providerId="LiveId" clId="{A7992A10-F32F-4050-997E-58D2F5A6EA7B}" dt="2023-03-15T11:50:48.604" v="14761" actId="20577"/>
      <pc:docMkLst>
        <pc:docMk/>
      </pc:docMkLst>
      <pc:sldChg chg="delSp modSp add del mod">
        <pc:chgData name="Piyus Kedia" userId="02ae6dfbcf425881" providerId="LiveId" clId="{A7992A10-F32F-4050-997E-58D2F5A6EA7B}" dt="2023-03-15T10:09:50.695" v="12872" actId="47"/>
        <pc:sldMkLst>
          <pc:docMk/>
          <pc:sldMk cId="4182839187" sldId="329"/>
        </pc:sldMkLst>
        <pc:inkChg chg="del mod">
          <ac:chgData name="Piyus Kedia" userId="02ae6dfbcf425881" providerId="LiveId" clId="{A7992A10-F32F-4050-997E-58D2F5A6EA7B}" dt="2023-03-14T16:19:59.452" v="4034" actId="478"/>
          <ac:inkMkLst>
            <pc:docMk/>
            <pc:sldMk cId="4182839187" sldId="329"/>
            <ac:inkMk id="5" creationId="{ABCDEA78-39DB-727D-7857-A3696316A22F}"/>
          </ac:inkMkLst>
        </pc:inkChg>
      </pc:sldChg>
      <pc:sldChg chg="delSp add del mod">
        <pc:chgData name="Piyus Kedia" userId="02ae6dfbcf425881" providerId="LiveId" clId="{A7992A10-F32F-4050-997E-58D2F5A6EA7B}" dt="2023-03-15T10:10:09.090" v="12895" actId="47"/>
        <pc:sldMkLst>
          <pc:docMk/>
          <pc:sldMk cId="1557679777" sldId="349"/>
        </pc:sldMkLst>
        <pc:inkChg chg="del">
          <ac:chgData name="Piyus Kedia" userId="02ae6dfbcf425881" providerId="LiveId" clId="{A7992A10-F32F-4050-997E-58D2F5A6EA7B}" dt="2023-03-14T16:30:01.459" v="4310" actId="478"/>
          <ac:inkMkLst>
            <pc:docMk/>
            <pc:sldMk cId="1557679777" sldId="349"/>
            <ac:inkMk id="3" creationId="{12E969BC-D7FD-BAFA-6DF3-96AEE87EF594}"/>
          </ac:inkMkLst>
        </pc:inkChg>
      </pc:sldChg>
      <pc:sldChg chg="addSp delSp add mod">
        <pc:chgData name="Piyus Kedia" userId="02ae6dfbcf425881" providerId="LiveId" clId="{A7992A10-F32F-4050-997E-58D2F5A6EA7B}" dt="2023-03-15T05:22:05.252" v="6231"/>
        <pc:sldMkLst>
          <pc:docMk/>
          <pc:sldMk cId="3283098815" sldId="356"/>
        </pc:sldMkLst>
        <pc:inkChg chg="del">
          <ac:chgData name="Piyus Kedia" userId="02ae6dfbcf425881" providerId="LiveId" clId="{A7992A10-F32F-4050-997E-58D2F5A6EA7B}" dt="2023-03-14T12:47:10.967" v="1628" actId="478"/>
          <ac:inkMkLst>
            <pc:docMk/>
            <pc:sldMk cId="3283098815" sldId="356"/>
            <ac:inkMk id="3" creationId="{4A027371-1C7D-C00D-8345-F85A75B7CF96}"/>
          </ac:inkMkLst>
        </pc:inkChg>
        <pc:inkChg chg="add">
          <ac:chgData name="Piyus Kedia" userId="02ae6dfbcf425881" providerId="LiveId" clId="{A7992A10-F32F-4050-997E-58D2F5A6EA7B}" dt="2023-03-15T05:22:05.252" v="6231"/>
          <ac:inkMkLst>
            <pc:docMk/>
            <pc:sldMk cId="3283098815" sldId="356"/>
            <ac:inkMk id="3" creationId="{82D28FBF-6604-2EA0-8DCE-D2176FB3A709}"/>
          </ac:inkMkLst>
        </pc:inkChg>
      </pc:sldChg>
      <pc:sldChg chg="delSp add del mod">
        <pc:chgData name="Piyus Kedia" userId="02ae6dfbcf425881" providerId="LiveId" clId="{A7992A10-F32F-4050-997E-58D2F5A6EA7B}" dt="2023-03-15T10:09:51.326" v="12874" actId="47"/>
        <pc:sldMkLst>
          <pc:docMk/>
          <pc:sldMk cId="4057304057" sldId="358"/>
        </pc:sldMkLst>
        <pc:inkChg chg="del">
          <ac:chgData name="Piyus Kedia" userId="02ae6dfbcf425881" providerId="LiveId" clId="{A7992A10-F32F-4050-997E-58D2F5A6EA7B}" dt="2023-03-14T16:20:32.670" v="4035" actId="478"/>
          <ac:inkMkLst>
            <pc:docMk/>
            <pc:sldMk cId="4057304057" sldId="358"/>
            <ac:inkMk id="3" creationId="{3FE94C6E-D3F3-B909-C187-47B07FDA4E43}"/>
          </ac:inkMkLst>
        </pc:inkChg>
      </pc:sldChg>
      <pc:sldChg chg="del">
        <pc:chgData name="Piyus Kedia" userId="02ae6dfbcf425881" providerId="LiveId" clId="{A7992A10-F32F-4050-997E-58D2F5A6EA7B}" dt="2023-03-14T04:59:25.151" v="45" actId="47"/>
        <pc:sldMkLst>
          <pc:docMk/>
          <pc:sldMk cId="1477081348" sldId="375"/>
        </pc:sldMkLst>
      </pc:sldChg>
      <pc:sldChg chg="del">
        <pc:chgData name="Piyus Kedia" userId="02ae6dfbcf425881" providerId="LiveId" clId="{A7992A10-F32F-4050-997E-58D2F5A6EA7B}" dt="2023-03-14T04:59:25.359" v="46" actId="47"/>
        <pc:sldMkLst>
          <pc:docMk/>
          <pc:sldMk cId="1692440379" sldId="376"/>
        </pc:sldMkLst>
      </pc:sldChg>
      <pc:sldChg chg="del">
        <pc:chgData name="Piyus Kedia" userId="02ae6dfbcf425881" providerId="LiveId" clId="{A7992A10-F32F-4050-997E-58D2F5A6EA7B}" dt="2023-03-14T04:59:25.580" v="47" actId="47"/>
        <pc:sldMkLst>
          <pc:docMk/>
          <pc:sldMk cId="1285061214" sldId="377"/>
        </pc:sldMkLst>
      </pc:sldChg>
      <pc:sldChg chg="del">
        <pc:chgData name="Piyus Kedia" userId="02ae6dfbcf425881" providerId="LiveId" clId="{A7992A10-F32F-4050-997E-58D2F5A6EA7B}" dt="2023-03-14T04:59:25.816" v="48" actId="47"/>
        <pc:sldMkLst>
          <pc:docMk/>
          <pc:sldMk cId="748581406" sldId="378"/>
        </pc:sldMkLst>
      </pc:sldChg>
      <pc:sldChg chg="del">
        <pc:chgData name="Piyus Kedia" userId="02ae6dfbcf425881" providerId="LiveId" clId="{A7992A10-F32F-4050-997E-58D2F5A6EA7B}" dt="2023-03-14T04:59:26.067" v="49" actId="47"/>
        <pc:sldMkLst>
          <pc:docMk/>
          <pc:sldMk cId="2993393686" sldId="379"/>
        </pc:sldMkLst>
      </pc:sldChg>
      <pc:sldChg chg="del">
        <pc:chgData name="Piyus Kedia" userId="02ae6dfbcf425881" providerId="LiveId" clId="{A7992A10-F32F-4050-997E-58D2F5A6EA7B}" dt="2023-03-14T04:59:26.273" v="50" actId="47"/>
        <pc:sldMkLst>
          <pc:docMk/>
          <pc:sldMk cId="3072145584" sldId="380"/>
        </pc:sldMkLst>
      </pc:sldChg>
      <pc:sldChg chg="del">
        <pc:chgData name="Piyus Kedia" userId="02ae6dfbcf425881" providerId="LiveId" clId="{A7992A10-F32F-4050-997E-58D2F5A6EA7B}" dt="2023-03-14T04:59:26.494" v="51" actId="47"/>
        <pc:sldMkLst>
          <pc:docMk/>
          <pc:sldMk cId="909266651" sldId="381"/>
        </pc:sldMkLst>
      </pc:sldChg>
      <pc:sldChg chg="del">
        <pc:chgData name="Piyus Kedia" userId="02ae6dfbcf425881" providerId="LiveId" clId="{A7992A10-F32F-4050-997E-58D2F5A6EA7B}" dt="2023-03-14T04:59:26.729" v="52" actId="47"/>
        <pc:sldMkLst>
          <pc:docMk/>
          <pc:sldMk cId="2854739694" sldId="382"/>
        </pc:sldMkLst>
      </pc:sldChg>
      <pc:sldChg chg="del">
        <pc:chgData name="Piyus Kedia" userId="02ae6dfbcf425881" providerId="LiveId" clId="{A7992A10-F32F-4050-997E-58D2F5A6EA7B}" dt="2023-03-14T04:59:27.403" v="54" actId="47"/>
        <pc:sldMkLst>
          <pc:docMk/>
          <pc:sldMk cId="3807774734" sldId="385"/>
        </pc:sldMkLst>
      </pc:sldChg>
      <pc:sldChg chg="del">
        <pc:chgData name="Piyus Kedia" userId="02ae6dfbcf425881" providerId="LiveId" clId="{A7992A10-F32F-4050-997E-58D2F5A6EA7B}" dt="2023-03-14T04:59:27.658" v="55" actId="47"/>
        <pc:sldMkLst>
          <pc:docMk/>
          <pc:sldMk cId="3761448737" sldId="386"/>
        </pc:sldMkLst>
      </pc:sldChg>
      <pc:sldChg chg="del">
        <pc:chgData name="Piyus Kedia" userId="02ae6dfbcf425881" providerId="LiveId" clId="{A7992A10-F32F-4050-997E-58D2F5A6EA7B}" dt="2023-03-14T04:59:28.149" v="56" actId="47"/>
        <pc:sldMkLst>
          <pc:docMk/>
          <pc:sldMk cId="1222196467" sldId="387"/>
        </pc:sldMkLst>
      </pc:sldChg>
      <pc:sldChg chg="del">
        <pc:chgData name="Piyus Kedia" userId="02ae6dfbcf425881" providerId="LiveId" clId="{A7992A10-F32F-4050-997E-58D2F5A6EA7B}" dt="2023-03-14T04:59:26.966" v="53" actId="47"/>
        <pc:sldMkLst>
          <pc:docMk/>
          <pc:sldMk cId="2974707355" sldId="388"/>
        </pc:sldMkLst>
      </pc:sldChg>
      <pc:sldChg chg="delSp modSp add del mod">
        <pc:chgData name="Piyus Kedia" userId="02ae6dfbcf425881" providerId="LiveId" clId="{A7992A10-F32F-4050-997E-58D2F5A6EA7B}" dt="2023-03-15T10:10:00.866" v="12888" actId="47"/>
        <pc:sldMkLst>
          <pc:docMk/>
          <pc:sldMk cId="1021787150" sldId="389"/>
        </pc:sldMkLst>
        <pc:spChg chg="mod">
          <ac:chgData name="Piyus Kedia" userId="02ae6dfbcf425881" providerId="LiveId" clId="{A7992A10-F32F-4050-997E-58D2F5A6EA7B}" dt="2023-03-14T10:51:42.756" v="1625" actId="20577"/>
          <ac:spMkLst>
            <pc:docMk/>
            <pc:sldMk cId="1021787150" sldId="389"/>
            <ac:spMk id="2" creationId="{D4B791C3-BD7F-4B20-9AC4-63560F8D4CA6}"/>
          </ac:spMkLst>
        </pc:spChg>
        <pc:inkChg chg="del">
          <ac:chgData name="Piyus Kedia" userId="02ae6dfbcf425881" providerId="LiveId" clId="{A7992A10-F32F-4050-997E-58D2F5A6EA7B}" dt="2023-03-14T16:29:03.643" v="4305" actId="478"/>
          <ac:inkMkLst>
            <pc:docMk/>
            <pc:sldMk cId="1021787150" sldId="389"/>
            <ac:inkMk id="3" creationId="{6203AA70-AF5C-6492-AB8C-505DEC153404}"/>
          </ac:inkMkLst>
        </pc:inkChg>
      </pc:sldChg>
      <pc:sldChg chg="del">
        <pc:chgData name="Piyus Kedia" userId="02ae6dfbcf425881" providerId="LiveId" clId="{A7992A10-F32F-4050-997E-58D2F5A6EA7B}" dt="2023-03-14T04:59:52.493" v="121" actId="47"/>
        <pc:sldMkLst>
          <pc:docMk/>
          <pc:sldMk cId="2506347204" sldId="391"/>
        </pc:sldMkLst>
      </pc:sldChg>
      <pc:sldChg chg="del">
        <pc:chgData name="Piyus Kedia" userId="02ae6dfbcf425881" providerId="LiveId" clId="{A7992A10-F32F-4050-997E-58D2F5A6EA7B}" dt="2023-03-14T04:59:52.854" v="122" actId="47"/>
        <pc:sldMkLst>
          <pc:docMk/>
          <pc:sldMk cId="321927999" sldId="392"/>
        </pc:sldMkLst>
      </pc:sldChg>
      <pc:sldChg chg="del">
        <pc:chgData name="Piyus Kedia" userId="02ae6dfbcf425881" providerId="LiveId" clId="{A7992A10-F32F-4050-997E-58D2F5A6EA7B}" dt="2023-03-14T04:59:23.148" v="36" actId="47"/>
        <pc:sldMkLst>
          <pc:docMk/>
          <pc:sldMk cId="692507840" sldId="394"/>
        </pc:sldMkLst>
      </pc:sldChg>
      <pc:sldChg chg="del">
        <pc:chgData name="Piyus Kedia" userId="02ae6dfbcf425881" providerId="LiveId" clId="{A7992A10-F32F-4050-997E-58D2F5A6EA7B}" dt="2023-03-14T04:59:40.411" v="89" actId="47"/>
        <pc:sldMkLst>
          <pc:docMk/>
          <pc:sldMk cId="767478508" sldId="395"/>
        </pc:sldMkLst>
      </pc:sldChg>
      <pc:sldChg chg="del">
        <pc:chgData name="Piyus Kedia" userId="02ae6dfbcf425881" providerId="LiveId" clId="{A7992A10-F32F-4050-997E-58D2F5A6EA7B}" dt="2023-03-14T04:59:40.599" v="90" actId="47"/>
        <pc:sldMkLst>
          <pc:docMk/>
          <pc:sldMk cId="3529797607" sldId="396"/>
        </pc:sldMkLst>
      </pc:sldChg>
      <pc:sldChg chg="del">
        <pc:chgData name="Piyus Kedia" userId="02ae6dfbcf425881" providerId="LiveId" clId="{A7992A10-F32F-4050-997E-58D2F5A6EA7B}" dt="2023-03-14T04:59:40.837" v="91" actId="47"/>
        <pc:sldMkLst>
          <pc:docMk/>
          <pc:sldMk cId="2660812236" sldId="397"/>
        </pc:sldMkLst>
      </pc:sldChg>
      <pc:sldChg chg="del">
        <pc:chgData name="Piyus Kedia" userId="02ae6dfbcf425881" providerId="LiveId" clId="{A7992A10-F32F-4050-997E-58D2F5A6EA7B}" dt="2023-03-14T04:59:41.104" v="92" actId="47"/>
        <pc:sldMkLst>
          <pc:docMk/>
          <pc:sldMk cId="3122056766" sldId="398"/>
        </pc:sldMkLst>
      </pc:sldChg>
      <pc:sldChg chg="del">
        <pc:chgData name="Piyus Kedia" userId="02ae6dfbcf425881" providerId="LiveId" clId="{A7992A10-F32F-4050-997E-58D2F5A6EA7B}" dt="2023-03-14T04:59:41.341" v="93" actId="47"/>
        <pc:sldMkLst>
          <pc:docMk/>
          <pc:sldMk cId="3904051842" sldId="399"/>
        </pc:sldMkLst>
      </pc:sldChg>
      <pc:sldChg chg="del">
        <pc:chgData name="Piyus Kedia" userId="02ae6dfbcf425881" providerId="LiveId" clId="{A7992A10-F32F-4050-997E-58D2F5A6EA7B}" dt="2023-03-14T04:59:41.593" v="94" actId="47"/>
        <pc:sldMkLst>
          <pc:docMk/>
          <pc:sldMk cId="3699453104" sldId="400"/>
        </pc:sldMkLst>
      </pc:sldChg>
      <pc:sldChg chg="del">
        <pc:chgData name="Piyus Kedia" userId="02ae6dfbcf425881" providerId="LiveId" clId="{A7992A10-F32F-4050-997E-58D2F5A6EA7B}" dt="2023-03-14T04:59:41.782" v="95" actId="47"/>
        <pc:sldMkLst>
          <pc:docMk/>
          <pc:sldMk cId="2510461069" sldId="401"/>
        </pc:sldMkLst>
      </pc:sldChg>
      <pc:sldChg chg="addSp delSp add del mod modNotesTx">
        <pc:chgData name="Piyus Kedia" userId="02ae6dfbcf425881" providerId="LiveId" clId="{A7992A10-F32F-4050-997E-58D2F5A6EA7B}" dt="2023-03-15T11:50:48.604" v="14761" actId="20577"/>
        <pc:sldMkLst>
          <pc:docMk/>
          <pc:sldMk cId="1811458516" sldId="402"/>
        </pc:sldMkLst>
        <pc:inkChg chg="add">
          <ac:chgData name="Piyus Kedia" userId="02ae6dfbcf425881" providerId="LiveId" clId="{A7992A10-F32F-4050-997E-58D2F5A6EA7B}" dt="2023-03-15T05:22:05.252" v="6231"/>
          <ac:inkMkLst>
            <pc:docMk/>
            <pc:sldMk cId="1811458516" sldId="402"/>
            <ac:inkMk id="3" creationId="{1B0B3FF7-0BE7-2EB9-2385-8BD1E853657A}"/>
          </ac:inkMkLst>
        </pc:inkChg>
        <pc:inkChg chg="del">
          <ac:chgData name="Piyus Kedia" userId="02ae6dfbcf425881" providerId="LiveId" clId="{A7992A10-F32F-4050-997E-58D2F5A6EA7B}" dt="2023-03-14T16:25:06.641" v="4042" actId="478"/>
          <ac:inkMkLst>
            <pc:docMk/>
            <pc:sldMk cId="1811458516" sldId="402"/>
            <ac:inkMk id="3" creationId="{CF3EAFC1-8368-248C-47CF-5279AFAE000B}"/>
          </ac:inkMkLst>
        </pc:inkChg>
      </pc:sldChg>
      <pc:sldChg chg="del">
        <pc:chgData name="Piyus Kedia" userId="02ae6dfbcf425881" providerId="LiveId" clId="{A7992A10-F32F-4050-997E-58D2F5A6EA7B}" dt="2023-03-14T04:59:23.394" v="37" actId="47"/>
        <pc:sldMkLst>
          <pc:docMk/>
          <pc:sldMk cId="1215808942" sldId="403"/>
        </pc:sldMkLst>
      </pc:sldChg>
      <pc:sldChg chg="delSp add del mod">
        <pc:chgData name="Piyus Kedia" userId="02ae6dfbcf425881" providerId="LiveId" clId="{A7992A10-F32F-4050-997E-58D2F5A6EA7B}" dt="2023-03-15T10:09:58.242" v="12885" actId="47"/>
        <pc:sldMkLst>
          <pc:docMk/>
          <pc:sldMk cId="3569509231" sldId="403"/>
        </pc:sldMkLst>
        <pc:inkChg chg="del">
          <ac:chgData name="Piyus Kedia" userId="02ae6dfbcf425881" providerId="LiveId" clId="{A7992A10-F32F-4050-997E-58D2F5A6EA7B}" dt="2023-03-14T16:21:07.314" v="4037" actId="478"/>
          <ac:inkMkLst>
            <pc:docMk/>
            <pc:sldMk cId="3569509231" sldId="403"/>
            <ac:inkMk id="3" creationId="{A1F6D0FA-2345-806D-5509-CB6B1886FB98}"/>
          </ac:inkMkLst>
        </pc:inkChg>
      </pc:sldChg>
      <pc:sldChg chg="del">
        <pc:chgData name="Piyus Kedia" userId="02ae6dfbcf425881" providerId="LiveId" clId="{A7992A10-F32F-4050-997E-58D2F5A6EA7B}" dt="2023-03-14T04:59:23.609" v="38" actId="47"/>
        <pc:sldMkLst>
          <pc:docMk/>
          <pc:sldMk cId="2745964604" sldId="404"/>
        </pc:sldMkLst>
      </pc:sldChg>
      <pc:sldChg chg="del">
        <pc:chgData name="Piyus Kedia" userId="02ae6dfbcf425881" providerId="LiveId" clId="{A7992A10-F32F-4050-997E-58D2F5A6EA7B}" dt="2023-03-14T04:59:23.845" v="39" actId="47"/>
        <pc:sldMkLst>
          <pc:docMk/>
          <pc:sldMk cId="1866538262" sldId="405"/>
        </pc:sldMkLst>
      </pc:sldChg>
      <pc:sldChg chg="del">
        <pc:chgData name="Piyus Kedia" userId="02ae6dfbcf425881" providerId="LiveId" clId="{A7992A10-F32F-4050-997E-58D2F5A6EA7B}" dt="2023-03-14T04:59:24.029" v="40" actId="47"/>
        <pc:sldMkLst>
          <pc:docMk/>
          <pc:sldMk cId="3329759771" sldId="406"/>
        </pc:sldMkLst>
      </pc:sldChg>
      <pc:sldChg chg="del">
        <pc:chgData name="Piyus Kedia" userId="02ae6dfbcf425881" providerId="LiveId" clId="{A7992A10-F32F-4050-997E-58D2F5A6EA7B}" dt="2023-03-14T04:59:24.255" v="41" actId="47"/>
        <pc:sldMkLst>
          <pc:docMk/>
          <pc:sldMk cId="500162625" sldId="407"/>
        </pc:sldMkLst>
      </pc:sldChg>
      <pc:sldChg chg="del">
        <pc:chgData name="Piyus Kedia" userId="02ae6dfbcf425881" providerId="LiveId" clId="{A7992A10-F32F-4050-997E-58D2F5A6EA7B}" dt="2023-03-14T04:59:24.489" v="42" actId="47"/>
        <pc:sldMkLst>
          <pc:docMk/>
          <pc:sldMk cId="635018916" sldId="408"/>
        </pc:sldMkLst>
      </pc:sldChg>
      <pc:sldChg chg="del">
        <pc:chgData name="Piyus Kedia" userId="02ae6dfbcf425881" providerId="LiveId" clId="{A7992A10-F32F-4050-997E-58D2F5A6EA7B}" dt="2023-03-14T04:59:24.699" v="43" actId="47"/>
        <pc:sldMkLst>
          <pc:docMk/>
          <pc:sldMk cId="3318266844" sldId="409"/>
        </pc:sldMkLst>
      </pc:sldChg>
      <pc:sldChg chg="del">
        <pc:chgData name="Piyus Kedia" userId="02ae6dfbcf425881" providerId="LiveId" clId="{A7992A10-F32F-4050-997E-58D2F5A6EA7B}" dt="2023-03-14T04:59:24.901" v="44" actId="47"/>
        <pc:sldMkLst>
          <pc:docMk/>
          <pc:sldMk cId="216412539" sldId="410"/>
        </pc:sldMkLst>
      </pc:sldChg>
      <pc:sldChg chg="addSp modNotesTx">
        <pc:chgData name="Piyus Kedia" userId="02ae6dfbcf425881" providerId="LiveId" clId="{A7992A10-F32F-4050-997E-58D2F5A6EA7B}" dt="2023-03-15T11:11:03.817" v="14652"/>
        <pc:sldMkLst>
          <pc:docMk/>
          <pc:sldMk cId="1254183128" sldId="419"/>
        </pc:sldMkLst>
        <pc:inkChg chg="add">
          <ac:chgData name="Piyus Kedia" userId="02ae6dfbcf425881" providerId="LiveId" clId="{A7992A10-F32F-4050-997E-58D2F5A6EA7B}" dt="2023-03-15T05:22:05.252" v="6231"/>
          <ac:inkMkLst>
            <pc:docMk/>
            <pc:sldMk cId="1254183128" sldId="419"/>
            <ac:inkMk id="5" creationId="{19AC43D7-9F2C-F92F-88CF-635134F8DA19}"/>
          </ac:inkMkLst>
        </pc:inkChg>
      </pc:sldChg>
      <pc:sldChg chg="addSp modNotesTx">
        <pc:chgData name="Piyus Kedia" userId="02ae6dfbcf425881" providerId="LiveId" clId="{A7992A10-F32F-4050-997E-58D2F5A6EA7B}" dt="2023-03-15T11:12:19.524" v="14653"/>
        <pc:sldMkLst>
          <pc:docMk/>
          <pc:sldMk cId="100623027" sldId="420"/>
        </pc:sldMkLst>
        <pc:inkChg chg="add">
          <ac:chgData name="Piyus Kedia" userId="02ae6dfbcf425881" providerId="LiveId" clId="{A7992A10-F32F-4050-997E-58D2F5A6EA7B}" dt="2023-03-15T05:22:05.252" v="6231"/>
          <ac:inkMkLst>
            <pc:docMk/>
            <pc:sldMk cId="100623027" sldId="420"/>
            <ac:inkMk id="5" creationId="{12C2081F-442A-3DFA-7700-AFF9F349F8E4}"/>
          </ac:inkMkLst>
        </pc:inkChg>
      </pc:sldChg>
      <pc:sldChg chg="addSp modNotesTx">
        <pc:chgData name="Piyus Kedia" userId="02ae6dfbcf425881" providerId="LiveId" clId="{A7992A10-F32F-4050-997E-58D2F5A6EA7B}" dt="2023-03-15T11:43:55.956" v="14706" actId="20577"/>
        <pc:sldMkLst>
          <pc:docMk/>
          <pc:sldMk cId="3233233858" sldId="421"/>
        </pc:sldMkLst>
        <pc:inkChg chg="add">
          <ac:chgData name="Piyus Kedia" userId="02ae6dfbcf425881" providerId="LiveId" clId="{A7992A10-F32F-4050-997E-58D2F5A6EA7B}" dt="2023-03-15T05:22:05.252" v="6231"/>
          <ac:inkMkLst>
            <pc:docMk/>
            <pc:sldMk cId="3233233858" sldId="421"/>
            <ac:inkMk id="5" creationId="{9F79DA19-228E-F605-AF5E-DECB354525EB}"/>
          </ac:inkMkLst>
        </pc:inkChg>
      </pc:sldChg>
      <pc:sldChg chg="addSp modSp">
        <pc:chgData name="Piyus Kedia" userId="02ae6dfbcf425881" providerId="LiveId" clId="{A7992A10-F32F-4050-997E-58D2F5A6EA7B}" dt="2023-03-15T05:22:05.252" v="6231"/>
        <pc:sldMkLst>
          <pc:docMk/>
          <pc:sldMk cId="217629368" sldId="422"/>
        </pc:sldMkLst>
        <pc:spChg chg="mod">
          <ac:chgData name="Piyus Kedia" userId="02ae6dfbcf425881" providerId="LiveId" clId="{A7992A10-F32F-4050-997E-58D2F5A6EA7B}" dt="2023-03-14T06:20:33.191" v="269" actId="20577"/>
          <ac:spMkLst>
            <pc:docMk/>
            <pc:sldMk cId="217629368" sldId="422"/>
            <ac:spMk id="3" creationId="{815AC835-BE04-2872-C425-0DA964E57FDB}"/>
          </ac:spMkLst>
        </pc:spChg>
        <pc:inkChg chg="add">
          <ac:chgData name="Piyus Kedia" userId="02ae6dfbcf425881" providerId="LiveId" clId="{A7992A10-F32F-4050-997E-58D2F5A6EA7B}" dt="2023-03-15T05:22:05.252" v="6231"/>
          <ac:inkMkLst>
            <pc:docMk/>
            <pc:sldMk cId="217629368" sldId="422"/>
            <ac:inkMk id="4" creationId="{57C28CDA-8C2C-BD30-42A5-0F04206293C4}"/>
          </ac:inkMkLst>
        </pc:inkChg>
      </pc:sldChg>
      <pc:sldChg chg="del">
        <pc:chgData name="Piyus Kedia" userId="02ae6dfbcf425881" providerId="LiveId" clId="{A7992A10-F32F-4050-997E-58D2F5A6EA7B}" dt="2023-03-14T05:00:10.397" v="126" actId="47"/>
        <pc:sldMkLst>
          <pc:docMk/>
          <pc:sldMk cId="1399003445" sldId="424"/>
        </pc:sldMkLst>
      </pc:sldChg>
      <pc:sldChg chg="del">
        <pc:chgData name="Piyus Kedia" userId="02ae6dfbcf425881" providerId="LiveId" clId="{A7992A10-F32F-4050-997E-58D2F5A6EA7B}" dt="2023-03-14T05:00:10.852" v="127" actId="47"/>
        <pc:sldMkLst>
          <pc:docMk/>
          <pc:sldMk cId="1989428156" sldId="425"/>
        </pc:sldMkLst>
      </pc:sldChg>
      <pc:sldChg chg="addSp modSp mod modNotesTx">
        <pc:chgData name="Piyus Kedia" userId="02ae6dfbcf425881" providerId="LiveId" clId="{A7992A10-F32F-4050-997E-58D2F5A6EA7B}" dt="2023-03-15T11:02:14.907" v="14648"/>
        <pc:sldMkLst>
          <pc:docMk/>
          <pc:sldMk cId="863649429" sldId="426"/>
        </pc:sldMkLst>
        <pc:spChg chg="mod">
          <ac:chgData name="Piyus Kedia" userId="02ae6dfbcf425881" providerId="LiveId" clId="{A7992A10-F32F-4050-997E-58D2F5A6EA7B}" dt="2023-03-15T08:58:21.156" v="6233" actId="14100"/>
          <ac:spMkLst>
            <pc:docMk/>
            <pc:sldMk cId="863649429" sldId="426"/>
            <ac:spMk id="4" creationId="{9FFF2821-E8EC-41EF-A30D-63842CC553FC}"/>
          </ac:spMkLst>
        </pc:spChg>
        <pc:inkChg chg="add">
          <ac:chgData name="Piyus Kedia" userId="02ae6dfbcf425881" providerId="LiveId" clId="{A7992A10-F32F-4050-997E-58D2F5A6EA7B}" dt="2023-03-15T05:22:05.252" v="6231"/>
          <ac:inkMkLst>
            <pc:docMk/>
            <pc:sldMk cId="863649429" sldId="426"/>
            <ac:inkMk id="5" creationId="{E6014512-654C-912D-D1A7-C9628E862DD4}"/>
          </ac:inkMkLst>
        </pc:inkChg>
      </pc:sldChg>
      <pc:sldChg chg="addSp modSp mod modNotesTx">
        <pc:chgData name="Piyus Kedia" userId="02ae6dfbcf425881" providerId="LiveId" clId="{A7992A10-F32F-4050-997E-58D2F5A6EA7B}" dt="2023-03-15T11:07:20.073" v="14650"/>
        <pc:sldMkLst>
          <pc:docMk/>
          <pc:sldMk cId="2287214766" sldId="427"/>
        </pc:sldMkLst>
        <pc:spChg chg="mod">
          <ac:chgData name="Piyus Kedia" userId="02ae6dfbcf425881" providerId="LiveId" clId="{A7992A10-F32F-4050-997E-58D2F5A6EA7B}" dt="2023-03-15T09:03:13.837" v="6997" actId="1037"/>
          <ac:spMkLst>
            <pc:docMk/>
            <pc:sldMk cId="2287214766" sldId="427"/>
            <ac:spMk id="7" creationId="{BD67AC22-CC83-16DF-AF33-09D8329709B6}"/>
          </ac:spMkLst>
        </pc:spChg>
        <pc:inkChg chg="add">
          <ac:chgData name="Piyus Kedia" userId="02ae6dfbcf425881" providerId="LiveId" clId="{A7992A10-F32F-4050-997E-58D2F5A6EA7B}" dt="2023-03-15T05:22:05.252" v="6231"/>
          <ac:inkMkLst>
            <pc:docMk/>
            <pc:sldMk cId="2287214766" sldId="427"/>
            <ac:inkMk id="4" creationId="{3321C02A-359A-EF31-720C-110AE796F821}"/>
          </ac:inkMkLst>
        </pc:inkChg>
      </pc:sldChg>
      <pc:sldChg chg="addSp modSp mod modNotesTx">
        <pc:chgData name="Piyus Kedia" userId="02ae6dfbcf425881" providerId="LiveId" clId="{A7992A10-F32F-4050-997E-58D2F5A6EA7B}" dt="2023-03-15T11:09:47.604" v="14651"/>
        <pc:sldMkLst>
          <pc:docMk/>
          <pc:sldMk cId="3590455106" sldId="428"/>
        </pc:sldMkLst>
        <pc:spChg chg="mod">
          <ac:chgData name="Piyus Kedia" userId="02ae6dfbcf425881" providerId="LiveId" clId="{A7992A10-F32F-4050-997E-58D2F5A6EA7B}" dt="2023-03-15T09:08:50.093" v="7620" actId="1037"/>
          <ac:spMkLst>
            <pc:docMk/>
            <pc:sldMk cId="3590455106" sldId="428"/>
            <ac:spMk id="5" creationId="{F8F7A53E-4233-4540-A1CF-EC2B6C62F569}"/>
          </ac:spMkLst>
        </pc:spChg>
        <pc:inkChg chg="add mod">
          <ac:chgData name="Piyus Kedia" userId="02ae6dfbcf425881" providerId="LiveId" clId="{A7992A10-F32F-4050-997E-58D2F5A6EA7B}" dt="2023-03-15T09:08:27.886" v="7592" actId="1076"/>
          <ac:inkMkLst>
            <pc:docMk/>
            <pc:sldMk cId="3590455106" sldId="428"/>
            <ac:inkMk id="3" creationId="{9DC54F30-C90E-8E07-9852-D2A3FF0AEB31}"/>
          </ac:inkMkLst>
        </pc:inkChg>
      </pc:sldChg>
      <pc:sldChg chg="modSp mod">
        <pc:chgData name="Piyus Kedia" userId="02ae6dfbcf425881" providerId="LiveId" clId="{A7992A10-F32F-4050-997E-58D2F5A6EA7B}" dt="2023-03-14T16:22:46.568" v="4039" actId="20577"/>
        <pc:sldMkLst>
          <pc:docMk/>
          <pc:sldMk cId="3159063585" sldId="429"/>
        </pc:sldMkLst>
        <pc:spChg chg="mod">
          <ac:chgData name="Piyus Kedia" userId="02ae6dfbcf425881" providerId="LiveId" clId="{A7992A10-F32F-4050-997E-58D2F5A6EA7B}" dt="2023-03-14T05:04:07.092" v="197" actId="20577"/>
          <ac:spMkLst>
            <pc:docMk/>
            <pc:sldMk cId="3159063585" sldId="429"/>
            <ac:spMk id="2" creationId="{45CAE5AB-5770-9251-9825-BF8CE5A02594}"/>
          </ac:spMkLst>
        </pc:spChg>
        <pc:spChg chg="mod">
          <ac:chgData name="Piyus Kedia" userId="02ae6dfbcf425881" providerId="LiveId" clId="{A7992A10-F32F-4050-997E-58D2F5A6EA7B}" dt="2023-03-14T16:22:46.568" v="4039" actId="20577"/>
          <ac:spMkLst>
            <pc:docMk/>
            <pc:sldMk cId="3159063585" sldId="429"/>
            <ac:spMk id="3" creationId="{20919EFE-9F2D-5ABB-E0E3-318635F4476A}"/>
          </ac:spMkLst>
        </pc:spChg>
      </pc:sldChg>
      <pc:sldChg chg="del">
        <pc:chgData name="Piyus Kedia" userId="02ae6dfbcf425881" providerId="LiveId" clId="{A7992A10-F32F-4050-997E-58D2F5A6EA7B}" dt="2023-03-14T05:00:22.870" v="129" actId="47"/>
        <pc:sldMkLst>
          <pc:docMk/>
          <pc:sldMk cId="1352184617" sldId="430"/>
        </pc:sldMkLst>
      </pc:sldChg>
      <pc:sldChg chg="modSp del mod">
        <pc:chgData name="Piyus Kedia" userId="02ae6dfbcf425881" providerId="LiveId" clId="{A7992A10-F32F-4050-997E-58D2F5A6EA7B}" dt="2023-03-14T05:04:37.230" v="208" actId="47"/>
        <pc:sldMkLst>
          <pc:docMk/>
          <pc:sldMk cId="248136303" sldId="431"/>
        </pc:sldMkLst>
        <pc:spChg chg="mod">
          <ac:chgData name="Piyus Kedia" userId="02ae6dfbcf425881" providerId="LiveId" clId="{A7992A10-F32F-4050-997E-58D2F5A6EA7B}" dt="2023-03-14T05:04:20.801" v="198" actId="21"/>
          <ac:spMkLst>
            <pc:docMk/>
            <pc:sldMk cId="248136303" sldId="431"/>
            <ac:spMk id="3" creationId="{EFB505A9-9C4B-ACE4-BA06-02B9CD08281C}"/>
          </ac:spMkLst>
        </pc:spChg>
      </pc:sldChg>
      <pc:sldChg chg="addSp">
        <pc:chgData name="Piyus Kedia" userId="02ae6dfbcf425881" providerId="LiveId" clId="{A7992A10-F32F-4050-997E-58D2F5A6EA7B}" dt="2023-03-15T05:22:05.252" v="6231"/>
        <pc:sldMkLst>
          <pc:docMk/>
          <pc:sldMk cId="2049608815" sldId="435"/>
        </pc:sldMkLst>
        <pc:inkChg chg="add">
          <ac:chgData name="Piyus Kedia" userId="02ae6dfbcf425881" providerId="LiveId" clId="{A7992A10-F32F-4050-997E-58D2F5A6EA7B}" dt="2023-03-15T05:22:05.252" v="6231"/>
          <ac:inkMkLst>
            <pc:docMk/>
            <pc:sldMk cId="2049608815" sldId="435"/>
            <ac:inkMk id="4" creationId="{0C23F21B-ADB5-B117-A63F-2531B41AAEB2}"/>
          </ac:inkMkLst>
        </pc:inkChg>
      </pc:sldChg>
      <pc:sldChg chg="add">
        <pc:chgData name="Piyus Kedia" userId="02ae6dfbcf425881" providerId="LiveId" clId="{A7992A10-F32F-4050-997E-58D2F5A6EA7B}" dt="2023-03-14T05:40:48.114" v="248"/>
        <pc:sldMkLst>
          <pc:docMk/>
          <pc:sldMk cId="91999229" sldId="436"/>
        </pc:sldMkLst>
      </pc:sldChg>
      <pc:sldChg chg="add">
        <pc:chgData name="Piyus Kedia" userId="02ae6dfbcf425881" providerId="LiveId" clId="{A7992A10-F32F-4050-997E-58D2F5A6EA7B}" dt="2023-03-14T05:40:48.114" v="248"/>
        <pc:sldMkLst>
          <pc:docMk/>
          <pc:sldMk cId="2082724873" sldId="438"/>
        </pc:sldMkLst>
      </pc:sldChg>
      <pc:sldChg chg="addSp delSp modSp add mod">
        <pc:chgData name="Piyus Kedia" userId="02ae6dfbcf425881" providerId="LiveId" clId="{A7992A10-F32F-4050-997E-58D2F5A6EA7B}" dt="2023-03-15T09:29:10.758" v="10373" actId="313"/>
        <pc:sldMkLst>
          <pc:docMk/>
          <pc:sldMk cId="3993911835" sldId="439"/>
        </pc:sldMkLst>
        <pc:spChg chg="mod">
          <ac:chgData name="Piyus Kedia" userId="02ae6dfbcf425881" providerId="LiveId" clId="{A7992A10-F32F-4050-997E-58D2F5A6EA7B}" dt="2023-03-15T09:29:10.758" v="10373" actId="313"/>
          <ac:spMkLst>
            <pc:docMk/>
            <pc:sldMk cId="3993911835" sldId="439"/>
            <ac:spMk id="3" creationId="{F132AB05-EA97-2C69-443A-5212664BF767}"/>
          </ac:spMkLst>
        </pc:spChg>
        <pc:inkChg chg="add del">
          <ac:chgData name="Piyus Kedia" userId="02ae6dfbcf425881" providerId="LiveId" clId="{A7992A10-F32F-4050-997E-58D2F5A6EA7B}" dt="2023-03-15T09:28:46.125" v="10359" actId="478"/>
          <ac:inkMkLst>
            <pc:docMk/>
            <pc:sldMk cId="3993911835" sldId="439"/>
            <ac:inkMk id="4" creationId="{64753BD9-0BB2-B121-E397-27396CE24838}"/>
          </ac:inkMkLst>
        </pc:inkChg>
      </pc:sldChg>
      <pc:sldChg chg="add modNotesTx">
        <pc:chgData name="Piyus Kedia" userId="02ae6dfbcf425881" providerId="LiveId" clId="{A7992A10-F32F-4050-997E-58D2F5A6EA7B}" dt="2023-03-15T09:30:21.473" v="10419" actId="20577"/>
        <pc:sldMkLst>
          <pc:docMk/>
          <pc:sldMk cId="2740388715" sldId="440"/>
        </pc:sldMkLst>
      </pc:sldChg>
      <pc:sldChg chg="addSp add modNotesTx">
        <pc:chgData name="Piyus Kedia" userId="02ae6dfbcf425881" providerId="LiveId" clId="{A7992A10-F32F-4050-997E-58D2F5A6EA7B}" dt="2023-03-15T11:20:57.282" v="14656"/>
        <pc:sldMkLst>
          <pc:docMk/>
          <pc:sldMk cId="3484651224" sldId="442"/>
        </pc:sldMkLst>
        <pc:inkChg chg="add">
          <ac:chgData name="Piyus Kedia" userId="02ae6dfbcf425881" providerId="LiveId" clId="{A7992A10-F32F-4050-997E-58D2F5A6EA7B}" dt="2023-03-15T05:22:05.252" v="6231"/>
          <ac:inkMkLst>
            <pc:docMk/>
            <pc:sldMk cId="3484651224" sldId="442"/>
            <ac:inkMk id="5" creationId="{B24FAF70-6B08-09C8-AEC9-485F1BE1D447}"/>
          </ac:inkMkLst>
        </pc:inkChg>
      </pc:sldChg>
      <pc:sldChg chg="addSp add modNotesTx">
        <pc:chgData name="Piyus Kedia" userId="02ae6dfbcf425881" providerId="LiveId" clId="{A7992A10-F32F-4050-997E-58D2F5A6EA7B}" dt="2023-03-15T11:23:02.569" v="14657"/>
        <pc:sldMkLst>
          <pc:docMk/>
          <pc:sldMk cId="230489115" sldId="443"/>
        </pc:sldMkLst>
        <pc:inkChg chg="add">
          <ac:chgData name="Piyus Kedia" userId="02ae6dfbcf425881" providerId="LiveId" clId="{A7992A10-F32F-4050-997E-58D2F5A6EA7B}" dt="2023-03-15T05:22:05.252" v="6231"/>
          <ac:inkMkLst>
            <pc:docMk/>
            <pc:sldMk cId="230489115" sldId="443"/>
            <ac:inkMk id="5" creationId="{B7928C4A-88B6-DCD0-22CD-62D11CC51E13}"/>
          </ac:inkMkLst>
        </pc:inkChg>
      </pc:sldChg>
      <pc:sldChg chg="add">
        <pc:chgData name="Piyus Kedia" userId="02ae6dfbcf425881" providerId="LiveId" clId="{A7992A10-F32F-4050-997E-58D2F5A6EA7B}" dt="2023-03-14T05:40:48.114" v="248"/>
        <pc:sldMkLst>
          <pc:docMk/>
          <pc:sldMk cId="3245501463" sldId="444"/>
        </pc:sldMkLst>
      </pc:sldChg>
      <pc:sldChg chg="addSp add">
        <pc:chgData name="Piyus Kedia" userId="02ae6dfbcf425881" providerId="LiveId" clId="{A7992A10-F32F-4050-997E-58D2F5A6EA7B}" dt="2023-03-15T05:22:05.252" v="6231"/>
        <pc:sldMkLst>
          <pc:docMk/>
          <pc:sldMk cId="699392913" sldId="446"/>
        </pc:sldMkLst>
        <pc:inkChg chg="add">
          <ac:chgData name="Piyus Kedia" userId="02ae6dfbcf425881" providerId="LiveId" clId="{A7992A10-F32F-4050-997E-58D2F5A6EA7B}" dt="2023-03-15T05:22:05.252" v="6231"/>
          <ac:inkMkLst>
            <pc:docMk/>
            <pc:sldMk cId="699392913" sldId="446"/>
            <ac:inkMk id="4" creationId="{DA1DA561-C4E3-E9F2-79A2-C1DB644AC6ED}"/>
          </ac:inkMkLst>
        </pc:inkChg>
      </pc:sldChg>
      <pc:sldChg chg="add">
        <pc:chgData name="Piyus Kedia" userId="02ae6dfbcf425881" providerId="LiveId" clId="{A7992A10-F32F-4050-997E-58D2F5A6EA7B}" dt="2023-03-14T05:40:48.114" v="248"/>
        <pc:sldMkLst>
          <pc:docMk/>
          <pc:sldMk cId="568885553" sldId="447"/>
        </pc:sldMkLst>
      </pc:sldChg>
      <pc:sldChg chg="addSp add">
        <pc:chgData name="Piyus Kedia" userId="02ae6dfbcf425881" providerId="LiveId" clId="{A7992A10-F32F-4050-997E-58D2F5A6EA7B}" dt="2023-03-15T05:22:05.252" v="6231"/>
        <pc:sldMkLst>
          <pc:docMk/>
          <pc:sldMk cId="595737421" sldId="448"/>
        </pc:sldMkLst>
        <pc:inkChg chg="add">
          <ac:chgData name="Piyus Kedia" userId="02ae6dfbcf425881" providerId="LiveId" clId="{A7992A10-F32F-4050-997E-58D2F5A6EA7B}" dt="2023-03-15T05:22:05.252" v="6231"/>
          <ac:inkMkLst>
            <pc:docMk/>
            <pc:sldMk cId="595737421" sldId="448"/>
            <ac:inkMk id="4" creationId="{D760D3E7-F6FE-3F9E-F1ED-27CB784E20A2}"/>
          </ac:inkMkLst>
        </pc:inkChg>
      </pc:sldChg>
      <pc:sldChg chg="addSp add">
        <pc:chgData name="Piyus Kedia" userId="02ae6dfbcf425881" providerId="LiveId" clId="{A7992A10-F32F-4050-997E-58D2F5A6EA7B}" dt="2023-03-15T05:22:05.252" v="6231"/>
        <pc:sldMkLst>
          <pc:docMk/>
          <pc:sldMk cId="1156380640" sldId="449"/>
        </pc:sldMkLst>
        <pc:inkChg chg="add">
          <ac:chgData name="Piyus Kedia" userId="02ae6dfbcf425881" providerId="LiveId" clId="{A7992A10-F32F-4050-997E-58D2F5A6EA7B}" dt="2023-03-15T05:22:05.252" v="6231"/>
          <ac:inkMkLst>
            <pc:docMk/>
            <pc:sldMk cId="1156380640" sldId="449"/>
            <ac:inkMk id="4" creationId="{126443BA-7DA5-B8C3-727A-1609867D75C5}"/>
          </ac:inkMkLst>
        </pc:inkChg>
      </pc:sldChg>
      <pc:sldChg chg="add">
        <pc:chgData name="Piyus Kedia" userId="02ae6dfbcf425881" providerId="LiveId" clId="{A7992A10-F32F-4050-997E-58D2F5A6EA7B}" dt="2023-03-14T05:40:48.114" v="248"/>
        <pc:sldMkLst>
          <pc:docMk/>
          <pc:sldMk cId="2045814056" sldId="450"/>
        </pc:sldMkLst>
      </pc:sldChg>
      <pc:sldChg chg="modSp add mod">
        <pc:chgData name="Piyus Kedia" userId="02ae6dfbcf425881" providerId="LiveId" clId="{A7992A10-F32F-4050-997E-58D2F5A6EA7B}" dt="2023-03-14T13:01:02.359" v="1813" actId="20577"/>
        <pc:sldMkLst>
          <pc:docMk/>
          <pc:sldMk cId="3076791578" sldId="451"/>
        </pc:sldMkLst>
        <pc:spChg chg="mod">
          <ac:chgData name="Piyus Kedia" userId="02ae6dfbcf425881" providerId="LiveId" clId="{A7992A10-F32F-4050-997E-58D2F5A6EA7B}" dt="2023-03-14T13:01:02.359" v="1813" actId="20577"/>
          <ac:spMkLst>
            <pc:docMk/>
            <pc:sldMk cId="3076791578" sldId="451"/>
            <ac:spMk id="3" creationId="{5975C604-914C-396A-626F-117E3DCE9EB6}"/>
          </ac:spMkLst>
        </pc:spChg>
      </pc:sldChg>
      <pc:sldChg chg="addSp delSp modSp add mod">
        <pc:chgData name="Piyus Kedia" userId="02ae6dfbcf425881" providerId="LiveId" clId="{A7992A10-F32F-4050-997E-58D2F5A6EA7B}" dt="2023-03-15T05:22:05.252" v="6231"/>
        <pc:sldMkLst>
          <pc:docMk/>
          <pc:sldMk cId="3744780612" sldId="452"/>
        </pc:sldMkLst>
        <pc:spChg chg="del">
          <ac:chgData name="Piyus Kedia" userId="02ae6dfbcf425881" providerId="LiveId" clId="{A7992A10-F32F-4050-997E-58D2F5A6EA7B}" dt="2023-03-14T13:01:38.209" v="1814" actId="478"/>
          <ac:spMkLst>
            <pc:docMk/>
            <pc:sldMk cId="3744780612" sldId="452"/>
            <ac:spMk id="4" creationId="{30313F68-7C3B-7B4E-A2A9-5352FD07D115}"/>
          </ac:spMkLst>
        </pc:spChg>
        <pc:spChg chg="add mod">
          <ac:chgData name="Piyus Kedia" userId="02ae6dfbcf425881" providerId="LiveId" clId="{A7992A10-F32F-4050-997E-58D2F5A6EA7B}" dt="2023-03-14T13:01:45.280" v="1903" actId="1037"/>
          <ac:spMkLst>
            <pc:docMk/>
            <pc:sldMk cId="3744780612" sldId="452"/>
            <ac:spMk id="5" creationId="{CA5FFDEB-E60A-AB78-889E-D66941B8FB4C}"/>
          </ac:spMkLst>
        </pc:spChg>
        <pc:inkChg chg="add">
          <ac:chgData name="Piyus Kedia" userId="02ae6dfbcf425881" providerId="LiveId" clId="{A7992A10-F32F-4050-997E-58D2F5A6EA7B}" dt="2023-03-15T05:22:05.252" v="6231"/>
          <ac:inkMkLst>
            <pc:docMk/>
            <pc:sldMk cId="3744780612" sldId="452"/>
            <ac:inkMk id="3" creationId="{81D95095-5068-17DE-BE68-19E8E409C1C7}"/>
          </ac:inkMkLst>
        </pc:inkChg>
        <pc:inkChg chg="del">
          <ac:chgData name="Piyus Kedia" userId="02ae6dfbcf425881" providerId="LiveId" clId="{A7992A10-F32F-4050-997E-58D2F5A6EA7B}" dt="2023-03-14T13:01:51.890" v="1904" actId="478"/>
          <ac:inkMkLst>
            <pc:docMk/>
            <pc:sldMk cId="3744780612" sldId="452"/>
            <ac:inkMk id="3" creationId="{CCA76BBE-8D01-B64E-9E05-D5B6575C69B0}"/>
          </ac:inkMkLst>
        </pc:inkChg>
      </pc:sldChg>
      <pc:sldChg chg="addSp delSp add mod">
        <pc:chgData name="Piyus Kedia" userId="02ae6dfbcf425881" providerId="LiveId" clId="{A7992A10-F32F-4050-997E-58D2F5A6EA7B}" dt="2023-03-15T05:22:05.252" v="6231"/>
        <pc:sldMkLst>
          <pc:docMk/>
          <pc:sldMk cId="1769466825" sldId="453"/>
        </pc:sldMkLst>
        <pc:spChg chg="del">
          <ac:chgData name="Piyus Kedia" userId="02ae6dfbcf425881" providerId="LiveId" clId="{A7992A10-F32F-4050-997E-58D2F5A6EA7B}" dt="2023-03-14T16:24:55.163" v="4040" actId="478"/>
          <ac:spMkLst>
            <pc:docMk/>
            <pc:sldMk cId="1769466825" sldId="453"/>
            <ac:spMk id="3" creationId="{1F15DD4C-E476-27EF-D7D0-E619972FC8BA}"/>
          </ac:spMkLst>
        </pc:spChg>
        <pc:inkChg chg="add">
          <ac:chgData name="Piyus Kedia" userId="02ae6dfbcf425881" providerId="LiveId" clId="{A7992A10-F32F-4050-997E-58D2F5A6EA7B}" dt="2023-03-15T05:22:05.252" v="6231"/>
          <ac:inkMkLst>
            <pc:docMk/>
            <pc:sldMk cId="1769466825" sldId="453"/>
            <ac:inkMk id="3" creationId="{41CCCE7D-6545-3D2F-43F5-D223F8D96993}"/>
          </ac:inkMkLst>
        </pc:inkChg>
        <pc:inkChg chg="del">
          <ac:chgData name="Piyus Kedia" userId="02ae6dfbcf425881" providerId="LiveId" clId="{A7992A10-F32F-4050-997E-58D2F5A6EA7B}" dt="2023-03-14T16:24:59.609" v="4041" actId="478"/>
          <ac:inkMkLst>
            <pc:docMk/>
            <pc:sldMk cId="1769466825" sldId="453"/>
            <ac:inkMk id="4" creationId="{703FC560-60B8-E10D-4C50-99AEA6D5340E}"/>
          </ac:inkMkLst>
        </pc:inkChg>
      </pc:sldChg>
      <pc:sldChg chg="modSp add del mod">
        <pc:chgData name="Piyus Kedia" userId="02ae6dfbcf425881" providerId="LiveId" clId="{A7992A10-F32F-4050-997E-58D2F5A6EA7B}" dt="2023-03-15T10:09:44.204" v="12859" actId="47"/>
        <pc:sldMkLst>
          <pc:docMk/>
          <pc:sldMk cId="4286948059" sldId="454"/>
        </pc:sldMkLst>
        <pc:spChg chg="mod">
          <ac:chgData name="Piyus Kedia" userId="02ae6dfbcf425881" providerId="LiveId" clId="{A7992A10-F32F-4050-997E-58D2F5A6EA7B}" dt="2023-03-14T13:03:55.781" v="1987" actId="207"/>
          <ac:spMkLst>
            <pc:docMk/>
            <pc:sldMk cId="4286948059" sldId="454"/>
            <ac:spMk id="3" creationId="{77C85F9B-F624-4C04-11B6-0CB98BE9CAC9}"/>
          </ac:spMkLst>
        </pc:spChg>
      </pc:sldChg>
      <pc:sldChg chg="add del">
        <pc:chgData name="Piyus Kedia" userId="02ae6dfbcf425881" providerId="LiveId" clId="{A7992A10-F32F-4050-997E-58D2F5A6EA7B}" dt="2023-03-14T13:03:12.537" v="1958" actId="47"/>
        <pc:sldMkLst>
          <pc:docMk/>
          <pc:sldMk cId="1541759764" sldId="455"/>
        </pc:sldMkLst>
      </pc:sldChg>
      <pc:sldChg chg="delSp add del mod">
        <pc:chgData name="Piyus Kedia" userId="02ae6dfbcf425881" providerId="LiveId" clId="{A7992A10-F32F-4050-997E-58D2F5A6EA7B}" dt="2023-03-15T10:09:52.130" v="12875" actId="47"/>
        <pc:sldMkLst>
          <pc:docMk/>
          <pc:sldMk cId="1936981932" sldId="456"/>
        </pc:sldMkLst>
        <pc:inkChg chg="del">
          <ac:chgData name="Piyus Kedia" userId="02ae6dfbcf425881" providerId="LiveId" clId="{A7992A10-F32F-4050-997E-58D2F5A6EA7B}" dt="2023-03-14T16:20:55.541" v="4036" actId="478"/>
          <ac:inkMkLst>
            <pc:docMk/>
            <pc:sldMk cId="1936981932" sldId="456"/>
            <ac:inkMk id="3" creationId="{129A5459-006D-635E-BF72-64585441952A}"/>
          </ac:inkMkLst>
        </pc:inkChg>
      </pc:sldChg>
      <pc:sldChg chg="delSp add del mod">
        <pc:chgData name="Piyus Kedia" userId="02ae6dfbcf425881" providerId="LiveId" clId="{A7992A10-F32F-4050-997E-58D2F5A6EA7B}" dt="2023-03-15T10:09:59.341" v="12886" actId="47"/>
        <pc:sldMkLst>
          <pc:docMk/>
          <pc:sldMk cId="3674322461" sldId="457"/>
        </pc:sldMkLst>
        <pc:inkChg chg="del">
          <ac:chgData name="Piyus Kedia" userId="02ae6dfbcf425881" providerId="LiveId" clId="{A7992A10-F32F-4050-997E-58D2F5A6EA7B}" dt="2023-03-14T16:21:14.043" v="4038" actId="478"/>
          <ac:inkMkLst>
            <pc:docMk/>
            <pc:sldMk cId="3674322461" sldId="457"/>
            <ac:inkMk id="4" creationId="{4A4BEC51-6FC4-ABBD-8EAD-2ED6868C2A05}"/>
          </ac:inkMkLst>
        </pc:inkChg>
      </pc:sldChg>
      <pc:sldChg chg="delSp add del mod">
        <pc:chgData name="Piyus Kedia" userId="02ae6dfbcf425881" providerId="LiveId" clId="{A7992A10-F32F-4050-997E-58D2F5A6EA7B}" dt="2023-03-15T10:10:01.888" v="12889" actId="47"/>
        <pc:sldMkLst>
          <pc:docMk/>
          <pc:sldMk cId="1647463109" sldId="458"/>
        </pc:sldMkLst>
        <pc:spChg chg="del">
          <ac:chgData name="Piyus Kedia" userId="02ae6dfbcf425881" providerId="LiveId" clId="{A7992A10-F32F-4050-997E-58D2F5A6EA7B}" dt="2023-03-14T16:29:12.103" v="4307" actId="478"/>
          <ac:spMkLst>
            <pc:docMk/>
            <pc:sldMk cId="1647463109" sldId="458"/>
            <ac:spMk id="3" creationId="{7020E3AB-1C51-CF8D-A017-899EC11274D6}"/>
          </ac:spMkLst>
        </pc:spChg>
        <pc:inkChg chg="del">
          <ac:chgData name="Piyus Kedia" userId="02ae6dfbcf425881" providerId="LiveId" clId="{A7992A10-F32F-4050-997E-58D2F5A6EA7B}" dt="2023-03-14T16:29:07.960" v="4306" actId="478"/>
          <ac:inkMkLst>
            <pc:docMk/>
            <pc:sldMk cId="1647463109" sldId="458"/>
            <ac:inkMk id="4" creationId="{62AB3030-5EBD-9F43-99E4-D3EF42EC36F8}"/>
          </ac:inkMkLst>
        </pc:inkChg>
      </pc:sldChg>
      <pc:sldChg chg="modSp add del">
        <pc:chgData name="Piyus Kedia" userId="02ae6dfbcf425881" providerId="LiveId" clId="{A7992A10-F32F-4050-997E-58D2F5A6EA7B}" dt="2023-03-15T10:09:52.642" v="12876" actId="47"/>
        <pc:sldMkLst>
          <pc:docMk/>
          <pc:sldMk cId="3245583089" sldId="459"/>
        </pc:sldMkLst>
        <pc:spChg chg="mod">
          <ac:chgData name="Piyus Kedia" userId="02ae6dfbcf425881" providerId="LiveId" clId="{A7992A10-F32F-4050-997E-58D2F5A6EA7B}" dt="2023-03-15T03:43:11.423" v="6198" actId="20577"/>
          <ac:spMkLst>
            <pc:docMk/>
            <pc:sldMk cId="3245583089" sldId="459"/>
            <ac:spMk id="3" creationId="{26F740CB-F63C-E997-3E44-AA84597720FC}"/>
          </ac:spMkLst>
        </pc:spChg>
      </pc:sldChg>
      <pc:sldChg chg="add del">
        <pc:chgData name="Piyus Kedia" userId="02ae6dfbcf425881" providerId="LiveId" clId="{A7992A10-F32F-4050-997E-58D2F5A6EA7B}" dt="2023-03-15T10:10:02.946" v="12890" actId="47"/>
        <pc:sldMkLst>
          <pc:docMk/>
          <pc:sldMk cId="3094359512" sldId="461"/>
        </pc:sldMkLst>
      </pc:sldChg>
      <pc:sldChg chg="delSp add del mod">
        <pc:chgData name="Piyus Kedia" userId="02ae6dfbcf425881" providerId="LiveId" clId="{A7992A10-F32F-4050-997E-58D2F5A6EA7B}" dt="2023-03-15T10:10:05.344" v="12891" actId="47"/>
        <pc:sldMkLst>
          <pc:docMk/>
          <pc:sldMk cId="2703878724" sldId="462"/>
        </pc:sldMkLst>
        <pc:inkChg chg="del">
          <ac:chgData name="Piyus Kedia" userId="02ae6dfbcf425881" providerId="LiveId" clId="{A7992A10-F32F-4050-997E-58D2F5A6EA7B}" dt="2023-03-14T16:29:28.549" v="4308" actId="478"/>
          <ac:inkMkLst>
            <pc:docMk/>
            <pc:sldMk cId="2703878724" sldId="462"/>
            <ac:inkMk id="4" creationId="{FADAFCD3-9DDD-77B7-A412-39AD19A9A45E}"/>
          </ac:inkMkLst>
        </pc:inkChg>
      </pc:sldChg>
      <pc:sldChg chg="add del">
        <pc:chgData name="Piyus Kedia" userId="02ae6dfbcf425881" providerId="LiveId" clId="{A7992A10-F32F-4050-997E-58D2F5A6EA7B}" dt="2023-03-15T10:10:00.099" v="12887" actId="47"/>
        <pc:sldMkLst>
          <pc:docMk/>
          <pc:sldMk cId="2092480799" sldId="463"/>
        </pc:sldMkLst>
      </pc:sldChg>
      <pc:sldChg chg="delSp add del mod">
        <pc:chgData name="Piyus Kedia" userId="02ae6dfbcf425881" providerId="LiveId" clId="{A7992A10-F32F-4050-997E-58D2F5A6EA7B}" dt="2023-03-15T10:09:51.182" v="12873" actId="47"/>
        <pc:sldMkLst>
          <pc:docMk/>
          <pc:sldMk cId="2482869671" sldId="464"/>
        </pc:sldMkLst>
        <pc:inkChg chg="del">
          <ac:chgData name="Piyus Kedia" userId="02ae6dfbcf425881" providerId="LiveId" clId="{A7992A10-F32F-4050-997E-58D2F5A6EA7B}" dt="2023-03-15T03:42:11.917" v="6185" actId="478"/>
          <ac:inkMkLst>
            <pc:docMk/>
            <pc:sldMk cId="2482869671" sldId="464"/>
            <ac:inkMk id="4" creationId="{A33516CE-A204-5572-A882-449137139935}"/>
          </ac:inkMkLst>
        </pc:inkChg>
      </pc:sldChg>
      <pc:sldChg chg="modSp add del mod">
        <pc:chgData name="Piyus Kedia" userId="02ae6dfbcf425881" providerId="LiveId" clId="{A7992A10-F32F-4050-997E-58D2F5A6EA7B}" dt="2023-03-15T10:09:44.709" v="12860" actId="47"/>
        <pc:sldMkLst>
          <pc:docMk/>
          <pc:sldMk cId="2433978315" sldId="465"/>
        </pc:sldMkLst>
        <pc:spChg chg="mod">
          <ac:chgData name="Piyus Kedia" userId="02ae6dfbcf425881" providerId="LiveId" clId="{A7992A10-F32F-4050-997E-58D2F5A6EA7B}" dt="2023-03-14T10:51:18.797" v="1623" actId="207"/>
          <ac:spMkLst>
            <pc:docMk/>
            <pc:sldMk cId="2433978315" sldId="465"/>
            <ac:spMk id="3" creationId="{0CD69963-B65B-66D6-EDBD-51A03C655750}"/>
          </ac:spMkLst>
        </pc:spChg>
      </pc:sldChg>
      <pc:sldChg chg="add del">
        <pc:chgData name="Piyus Kedia" userId="02ae6dfbcf425881" providerId="LiveId" clId="{A7992A10-F32F-4050-997E-58D2F5A6EA7B}" dt="2023-03-15T10:09:50.222" v="12871" actId="47"/>
        <pc:sldMkLst>
          <pc:docMk/>
          <pc:sldMk cId="4272848717" sldId="466"/>
        </pc:sldMkLst>
      </pc:sldChg>
      <pc:sldChg chg="add del">
        <pc:chgData name="Piyus Kedia" userId="02ae6dfbcf425881" providerId="LiveId" clId="{A7992A10-F32F-4050-997E-58D2F5A6EA7B}" dt="2023-03-14T10:50:54.064" v="1621" actId="47"/>
        <pc:sldMkLst>
          <pc:docMk/>
          <pc:sldMk cId="276468966" sldId="467"/>
        </pc:sldMkLst>
      </pc:sldChg>
      <pc:sldChg chg="delSp modSp add del mod">
        <pc:chgData name="Piyus Kedia" userId="02ae6dfbcf425881" providerId="LiveId" clId="{A7992A10-F32F-4050-997E-58D2F5A6EA7B}" dt="2023-03-14T16:06:24.747" v="3502" actId="47"/>
        <pc:sldMkLst>
          <pc:docMk/>
          <pc:sldMk cId="616304350" sldId="469"/>
        </pc:sldMkLst>
        <pc:spChg chg="mod">
          <ac:chgData name="Piyus Kedia" userId="02ae6dfbcf425881" providerId="LiveId" clId="{A7992A10-F32F-4050-997E-58D2F5A6EA7B}" dt="2023-03-14T16:03:46.300" v="3365" actId="20577"/>
          <ac:spMkLst>
            <pc:docMk/>
            <pc:sldMk cId="616304350" sldId="469"/>
            <ac:spMk id="4" creationId="{0BBE8C07-60B0-60B9-F6BD-78C184BDE3D0}"/>
          </ac:spMkLst>
        </pc:spChg>
        <pc:inkChg chg="del">
          <ac:chgData name="Piyus Kedia" userId="02ae6dfbcf425881" providerId="LiveId" clId="{A7992A10-F32F-4050-997E-58D2F5A6EA7B}" dt="2023-03-14T10:51:28.940" v="1624" actId="478"/>
          <ac:inkMkLst>
            <pc:docMk/>
            <pc:sldMk cId="616304350" sldId="469"/>
            <ac:inkMk id="5" creationId="{393714BB-68BB-9469-9760-617B87305BB5}"/>
          </ac:inkMkLst>
        </pc:inkChg>
      </pc:sldChg>
      <pc:sldChg chg="modSp add del mod">
        <pc:chgData name="Piyus Kedia" userId="02ae6dfbcf425881" providerId="LiveId" clId="{A7992A10-F32F-4050-997E-58D2F5A6EA7B}" dt="2023-03-14T16:11:35.955" v="3755" actId="47"/>
        <pc:sldMkLst>
          <pc:docMk/>
          <pc:sldMk cId="26037177" sldId="470"/>
        </pc:sldMkLst>
        <pc:spChg chg="mod">
          <ac:chgData name="Piyus Kedia" userId="02ae6dfbcf425881" providerId="LiveId" clId="{A7992A10-F32F-4050-997E-58D2F5A6EA7B}" dt="2023-03-14T16:09:04.931" v="3629" actId="21"/>
          <ac:spMkLst>
            <pc:docMk/>
            <pc:sldMk cId="26037177" sldId="470"/>
            <ac:spMk id="3" creationId="{257ACCE2-CD35-F89A-AB1E-F3492289C7B0}"/>
          </ac:spMkLst>
        </pc:spChg>
      </pc:sldChg>
      <pc:sldChg chg="addSp delSp modSp add del mod">
        <pc:chgData name="Piyus Kedia" userId="02ae6dfbcf425881" providerId="LiveId" clId="{A7992A10-F32F-4050-997E-58D2F5A6EA7B}" dt="2023-03-15T10:09:47.721" v="12868" actId="47"/>
        <pc:sldMkLst>
          <pc:docMk/>
          <pc:sldMk cId="2968851152" sldId="471"/>
        </pc:sldMkLst>
        <pc:spChg chg="mod">
          <ac:chgData name="Piyus Kedia" userId="02ae6dfbcf425881" providerId="LiveId" clId="{A7992A10-F32F-4050-997E-58D2F5A6EA7B}" dt="2023-03-14T16:16:44.411" v="3944" actId="20577"/>
          <ac:spMkLst>
            <pc:docMk/>
            <pc:sldMk cId="2968851152" sldId="471"/>
            <ac:spMk id="3" creationId="{257ACCE2-CD35-F89A-AB1E-F3492289C7B0}"/>
          </ac:spMkLst>
        </pc:spChg>
        <pc:spChg chg="del">
          <ac:chgData name="Piyus Kedia" userId="02ae6dfbcf425881" providerId="LiveId" clId="{A7992A10-F32F-4050-997E-58D2F5A6EA7B}" dt="2023-03-14T16:12:01.180" v="3757" actId="478"/>
          <ac:spMkLst>
            <pc:docMk/>
            <pc:sldMk cId="2968851152" sldId="471"/>
            <ac:spMk id="4" creationId="{182CA557-4795-78BA-B9EF-8E2787B5E34E}"/>
          </ac:spMkLst>
        </pc:spChg>
        <pc:spChg chg="add mod">
          <ac:chgData name="Piyus Kedia" userId="02ae6dfbcf425881" providerId="LiveId" clId="{A7992A10-F32F-4050-997E-58D2F5A6EA7B}" dt="2023-03-14T16:16:56.338" v="3967" actId="20577"/>
          <ac:spMkLst>
            <pc:docMk/>
            <pc:sldMk cId="2968851152" sldId="471"/>
            <ac:spMk id="5" creationId="{3F270416-3F73-8F2C-F283-FE1AF20763E1}"/>
          </ac:spMkLst>
        </pc:spChg>
        <pc:spChg chg="add del mod">
          <ac:chgData name="Piyus Kedia" userId="02ae6dfbcf425881" providerId="LiveId" clId="{A7992A10-F32F-4050-997E-58D2F5A6EA7B}" dt="2023-03-14T16:12:19.953" v="3771"/>
          <ac:spMkLst>
            <pc:docMk/>
            <pc:sldMk cId="2968851152" sldId="471"/>
            <ac:spMk id="6" creationId="{2ADF8A83-5C79-4277-6D08-D1F6CC5D518B}"/>
          </ac:spMkLst>
        </pc:spChg>
      </pc:sldChg>
      <pc:sldChg chg="addSp delSp modSp add del mod">
        <pc:chgData name="Piyus Kedia" userId="02ae6dfbcf425881" providerId="LiveId" clId="{A7992A10-F32F-4050-997E-58D2F5A6EA7B}" dt="2023-03-15T10:09:48.097" v="12869" actId="47"/>
        <pc:sldMkLst>
          <pc:docMk/>
          <pc:sldMk cId="614236544" sldId="472"/>
        </pc:sldMkLst>
        <pc:spChg chg="mod">
          <ac:chgData name="Piyus Kedia" userId="02ae6dfbcf425881" providerId="LiveId" clId="{A7992A10-F32F-4050-997E-58D2F5A6EA7B}" dt="2023-03-14T16:19:02.991" v="4027" actId="20577"/>
          <ac:spMkLst>
            <pc:docMk/>
            <pc:sldMk cId="614236544" sldId="472"/>
            <ac:spMk id="3" creationId="{257ACCE2-CD35-F89A-AB1E-F3492289C7B0}"/>
          </ac:spMkLst>
        </pc:spChg>
        <pc:spChg chg="del">
          <ac:chgData name="Piyus Kedia" userId="02ae6dfbcf425881" providerId="LiveId" clId="{A7992A10-F32F-4050-997E-58D2F5A6EA7B}" dt="2023-03-14T16:18:10.852" v="3969" actId="478"/>
          <ac:spMkLst>
            <pc:docMk/>
            <pc:sldMk cId="614236544" sldId="472"/>
            <ac:spMk id="4" creationId="{277558E2-17C4-871C-B319-B8B28382C44C}"/>
          </ac:spMkLst>
        </pc:spChg>
        <pc:spChg chg="add mod">
          <ac:chgData name="Piyus Kedia" userId="02ae6dfbcf425881" providerId="LiveId" clId="{A7992A10-F32F-4050-997E-58D2F5A6EA7B}" dt="2023-03-14T16:18:28.294" v="3999" actId="20577"/>
          <ac:spMkLst>
            <pc:docMk/>
            <pc:sldMk cId="614236544" sldId="472"/>
            <ac:spMk id="5" creationId="{454F4832-5914-6208-E634-CD6C0B0CAD5E}"/>
          </ac:spMkLst>
        </pc:spChg>
      </pc:sldChg>
      <pc:sldChg chg="delSp add del mod">
        <pc:chgData name="Piyus Kedia" userId="02ae6dfbcf425881" providerId="LiveId" clId="{A7992A10-F32F-4050-997E-58D2F5A6EA7B}" dt="2023-03-15T10:10:10.247" v="12896" actId="47"/>
        <pc:sldMkLst>
          <pc:docMk/>
          <pc:sldMk cId="39742684" sldId="473"/>
        </pc:sldMkLst>
        <pc:spChg chg="del">
          <ac:chgData name="Piyus Kedia" userId="02ae6dfbcf425881" providerId="LiveId" clId="{A7992A10-F32F-4050-997E-58D2F5A6EA7B}" dt="2023-03-14T16:30:12.769" v="4312" actId="478"/>
          <ac:spMkLst>
            <pc:docMk/>
            <pc:sldMk cId="39742684" sldId="473"/>
            <ac:spMk id="3" creationId="{5F306EA6-2E5F-E95D-8FE3-3A23F3CE0B69}"/>
          </ac:spMkLst>
        </pc:spChg>
        <pc:inkChg chg="del">
          <ac:chgData name="Piyus Kedia" userId="02ae6dfbcf425881" providerId="LiveId" clId="{A7992A10-F32F-4050-997E-58D2F5A6EA7B}" dt="2023-03-14T16:30:09.555" v="4311" actId="478"/>
          <ac:inkMkLst>
            <pc:docMk/>
            <pc:sldMk cId="39742684" sldId="473"/>
            <ac:inkMk id="4" creationId="{D38F8A8B-10E5-4F09-EAE8-25FCF4918F12}"/>
          </ac:inkMkLst>
        </pc:inkChg>
      </pc:sldChg>
      <pc:sldChg chg="addSp modSp add del mod">
        <pc:chgData name="Piyus Kedia" userId="02ae6dfbcf425881" providerId="LiveId" clId="{A7992A10-F32F-4050-997E-58D2F5A6EA7B}" dt="2023-03-14T13:14:40.552" v="2245" actId="47"/>
        <pc:sldMkLst>
          <pc:docMk/>
          <pc:sldMk cId="626955831" sldId="474"/>
        </pc:sldMkLst>
        <pc:cxnChg chg="add mod">
          <ac:chgData name="Piyus Kedia" userId="02ae6dfbcf425881" providerId="LiveId" clId="{A7992A10-F32F-4050-997E-58D2F5A6EA7B}" dt="2023-03-14T13:13:52.224" v="2241" actId="571"/>
          <ac:cxnSpMkLst>
            <pc:docMk/>
            <pc:sldMk cId="626955831" sldId="474"/>
            <ac:cxnSpMk id="3" creationId="{007EC271-E9CE-43B5-5B15-42FBE32F7453}"/>
          </ac:cxnSpMkLst>
        </pc:cxnChg>
      </pc:sldChg>
      <pc:sldChg chg="addSp add modNotesTx">
        <pc:chgData name="Piyus Kedia" userId="02ae6dfbcf425881" providerId="LiveId" clId="{A7992A10-F32F-4050-997E-58D2F5A6EA7B}" dt="2023-03-15T09:47:30.017" v="11967" actId="20577"/>
        <pc:sldMkLst>
          <pc:docMk/>
          <pc:sldMk cId="738406708" sldId="475"/>
        </pc:sldMkLst>
        <pc:inkChg chg="add">
          <ac:chgData name="Piyus Kedia" userId="02ae6dfbcf425881" providerId="LiveId" clId="{A7992A10-F32F-4050-997E-58D2F5A6EA7B}" dt="2023-03-15T05:22:05.252" v="6231"/>
          <ac:inkMkLst>
            <pc:docMk/>
            <pc:sldMk cId="738406708" sldId="475"/>
            <ac:inkMk id="4" creationId="{B4D00BCF-7844-A9F4-EC80-3D1BE33413BC}"/>
          </ac:inkMkLst>
        </pc:inkChg>
      </pc:sldChg>
      <pc:sldChg chg="addSp add">
        <pc:chgData name="Piyus Kedia" userId="02ae6dfbcf425881" providerId="LiveId" clId="{A7992A10-F32F-4050-997E-58D2F5A6EA7B}" dt="2023-03-15T05:22:05.252" v="6231"/>
        <pc:sldMkLst>
          <pc:docMk/>
          <pc:sldMk cId="1844196339" sldId="476"/>
        </pc:sldMkLst>
        <pc:inkChg chg="add">
          <ac:chgData name="Piyus Kedia" userId="02ae6dfbcf425881" providerId="LiveId" clId="{A7992A10-F32F-4050-997E-58D2F5A6EA7B}" dt="2023-03-15T05:22:05.252" v="6231"/>
          <ac:inkMkLst>
            <pc:docMk/>
            <pc:sldMk cId="1844196339" sldId="476"/>
            <ac:inkMk id="4" creationId="{571D5B3E-B917-76DF-289C-46FF22B6B8F9}"/>
          </ac:inkMkLst>
        </pc:inkChg>
      </pc:sldChg>
      <pc:sldChg chg="addSp delSp modSp add mod">
        <pc:chgData name="Piyus Kedia" userId="02ae6dfbcf425881" providerId="LiveId" clId="{A7992A10-F32F-4050-997E-58D2F5A6EA7B}" dt="2023-03-15T05:22:05.252" v="6231"/>
        <pc:sldMkLst>
          <pc:docMk/>
          <pc:sldMk cId="17984524" sldId="477"/>
        </pc:sldMkLst>
        <pc:inkChg chg="del mod">
          <ac:chgData name="Piyus Kedia" userId="02ae6dfbcf425881" providerId="LiveId" clId="{A7992A10-F32F-4050-997E-58D2F5A6EA7B}" dt="2023-03-14T12:46:17.723" v="1627" actId="478"/>
          <ac:inkMkLst>
            <pc:docMk/>
            <pc:sldMk cId="17984524" sldId="477"/>
            <ac:inkMk id="4" creationId="{3F60BC30-6682-1932-B961-0CB1179241CD}"/>
          </ac:inkMkLst>
        </pc:inkChg>
        <pc:inkChg chg="add">
          <ac:chgData name="Piyus Kedia" userId="02ae6dfbcf425881" providerId="LiveId" clId="{A7992A10-F32F-4050-997E-58D2F5A6EA7B}" dt="2023-03-15T05:22:05.252" v="6231"/>
          <ac:inkMkLst>
            <pc:docMk/>
            <pc:sldMk cId="17984524" sldId="477"/>
            <ac:inkMk id="4" creationId="{AEB1492A-B407-A8EB-0589-9E5B0558092D}"/>
          </ac:inkMkLst>
        </pc:inkChg>
      </pc:sldChg>
      <pc:sldChg chg="add">
        <pc:chgData name="Piyus Kedia" userId="02ae6dfbcf425881" providerId="LiveId" clId="{A7992A10-F32F-4050-997E-58D2F5A6EA7B}" dt="2023-03-14T05:40:48.114" v="248"/>
        <pc:sldMkLst>
          <pc:docMk/>
          <pc:sldMk cId="4278437096" sldId="478"/>
        </pc:sldMkLst>
      </pc:sldChg>
      <pc:sldChg chg="add">
        <pc:chgData name="Piyus Kedia" userId="02ae6dfbcf425881" providerId="LiveId" clId="{A7992A10-F32F-4050-997E-58D2F5A6EA7B}" dt="2023-03-14T05:40:48.114" v="248"/>
        <pc:sldMkLst>
          <pc:docMk/>
          <pc:sldMk cId="2421643602" sldId="479"/>
        </pc:sldMkLst>
      </pc:sldChg>
      <pc:sldChg chg="addSp delSp add mod">
        <pc:chgData name="Piyus Kedia" userId="02ae6dfbcf425881" providerId="LiveId" clId="{A7992A10-F32F-4050-997E-58D2F5A6EA7B}" dt="2023-03-15T05:22:05.252" v="6231"/>
        <pc:sldMkLst>
          <pc:docMk/>
          <pc:sldMk cId="1181267274" sldId="480"/>
        </pc:sldMkLst>
        <pc:inkChg chg="del">
          <ac:chgData name="Piyus Kedia" userId="02ae6dfbcf425881" providerId="LiveId" clId="{A7992A10-F32F-4050-997E-58D2F5A6EA7B}" dt="2023-03-14T13:05:48.803" v="2113" actId="478"/>
          <ac:inkMkLst>
            <pc:docMk/>
            <pc:sldMk cId="1181267274" sldId="480"/>
            <ac:inkMk id="4" creationId="{12EBE045-AA4D-E06A-5562-C63546DAD180}"/>
          </ac:inkMkLst>
        </pc:inkChg>
        <pc:inkChg chg="add">
          <ac:chgData name="Piyus Kedia" userId="02ae6dfbcf425881" providerId="LiveId" clId="{A7992A10-F32F-4050-997E-58D2F5A6EA7B}" dt="2023-03-15T05:22:05.252" v="6231"/>
          <ac:inkMkLst>
            <pc:docMk/>
            <pc:sldMk cId="1181267274" sldId="480"/>
            <ac:inkMk id="4" creationId="{93562A72-DCAA-DBEC-BE9E-A9981357664A}"/>
          </ac:inkMkLst>
        </pc:inkChg>
      </pc:sldChg>
      <pc:sldChg chg="add">
        <pc:chgData name="Piyus Kedia" userId="02ae6dfbcf425881" providerId="LiveId" clId="{A7992A10-F32F-4050-997E-58D2F5A6EA7B}" dt="2023-03-14T05:40:48.114" v="248"/>
        <pc:sldMkLst>
          <pc:docMk/>
          <pc:sldMk cId="2355521976" sldId="481"/>
        </pc:sldMkLst>
      </pc:sldChg>
      <pc:sldChg chg="addSp delSp modSp add mod">
        <pc:chgData name="Piyus Kedia" userId="02ae6dfbcf425881" providerId="LiveId" clId="{A7992A10-F32F-4050-997E-58D2F5A6EA7B}" dt="2023-03-15T05:22:05.252" v="6231"/>
        <pc:sldMkLst>
          <pc:docMk/>
          <pc:sldMk cId="2456076290" sldId="482"/>
        </pc:sldMkLst>
        <pc:spChg chg="add mod">
          <ac:chgData name="Piyus Kedia" userId="02ae6dfbcf425881" providerId="LiveId" clId="{A7992A10-F32F-4050-997E-58D2F5A6EA7B}" dt="2023-03-14T10:45:10.653" v="448" actId="1037"/>
          <ac:spMkLst>
            <pc:docMk/>
            <pc:sldMk cId="2456076290" sldId="482"/>
            <ac:spMk id="5" creationId="{DA593425-ED24-8AF4-F343-F5233B43836B}"/>
          </ac:spMkLst>
        </pc:spChg>
        <pc:spChg chg="add mod">
          <ac:chgData name="Piyus Kedia" userId="02ae6dfbcf425881" providerId="LiveId" clId="{A7992A10-F32F-4050-997E-58D2F5A6EA7B}" dt="2023-03-14T10:45:27.583" v="528" actId="1035"/>
          <ac:spMkLst>
            <pc:docMk/>
            <pc:sldMk cId="2456076290" sldId="482"/>
            <ac:spMk id="8" creationId="{0890ACB8-02B7-CF7D-99EB-946B6730C90A}"/>
          </ac:spMkLst>
        </pc:spChg>
        <pc:spChg chg="add mod">
          <ac:chgData name="Piyus Kedia" userId="02ae6dfbcf425881" providerId="LiveId" clId="{A7992A10-F32F-4050-997E-58D2F5A6EA7B}" dt="2023-03-14T10:45:19.837" v="477" actId="1038"/>
          <ac:spMkLst>
            <pc:docMk/>
            <pc:sldMk cId="2456076290" sldId="482"/>
            <ac:spMk id="9" creationId="{8557579F-B237-1BBA-683A-9F56337FD4EC}"/>
          </ac:spMkLst>
        </pc:spChg>
        <pc:inkChg chg="del">
          <ac:chgData name="Piyus Kedia" userId="02ae6dfbcf425881" providerId="LiveId" clId="{A7992A10-F32F-4050-997E-58D2F5A6EA7B}" dt="2023-03-14T10:45:02.954" v="398" actId="478"/>
          <ac:inkMkLst>
            <pc:docMk/>
            <pc:sldMk cId="2456076290" sldId="482"/>
            <ac:inkMk id="3" creationId="{883818FB-F1B8-099E-924D-4683AF8C6ED6}"/>
          </ac:inkMkLst>
        </pc:inkChg>
        <pc:inkChg chg="add">
          <ac:chgData name="Piyus Kedia" userId="02ae6dfbcf425881" providerId="LiveId" clId="{A7992A10-F32F-4050-997E-58D2F5A6EA7B}" dt="2023-03-15T05:22:05.252" v="6231"/>
          <ac:inkMkLst>
            <pc:docMk/>
            <pc:sldMk cId="2456076290" sldId="482"/>
            <ac:inkMk id="3" creationId="{BD82BF96-FFB2-B5E0-7518-A4828EF90B20}"/>
          </ac:inkMkLst>
        </pc:inkChg>
        <pc:cxnChg chg="add mod">
          <ac:chgData name="Piyus Kedia" userId="02ae6dfbcf425881" providerId="LiveId" clId="{A7992A10-F32F-4050-997E-58D2F5A6EA7B}" dt="2023-03-14T10:45:10.653" v="448" actId="1037"/>
          <ac:cxnSpMkLst>
            <pc:docMk/>
            <pc:sldMk cId="2456076290" sldId="482"/>
            <ac:cxnSpMk id="4" creationId="{C7AB013F-33B0-B820-60C3-5809D49F9B99}"/>
          </ac:cxnSpMkLst>
        </pc:cxnChg>
      </pc:sldChg>
      <pc:sldChg chg="addSp delSp modSp add del mod">
        <pc:chgData name="Piyus Kedia" userId="02ae6dfbcf425881" providerId="LiveId" clId="{A7992A10-F32F-4050-997E-58D2F5A6EA7B}" dt="2023-03-15T10:10:35.571" v="12914" actId="47"/>
        <pc:sldMkLst>
          <pc:docMk/>
          <pc:sldMk cId="904055074" sldId="483"/>
        </pc:sldMkLst>
        <pc:spChg chg="add mod">
          <ac:chgData name="Piyus Kedia" userId="02ae6dfbcf425881" providerId="LiveId" clId="{A7992A10-F32F-4050-997E-58D2F5A6EA7B}" dt="2023-03-14T10:47:28.778" v="800" actId="1036"/>
          <ac:spMkLst>
            <pc:docMk/>
            <pc:sldMk cId="904055074" sldId="483"/>
            <ac:spMk id="4" creationId="{0F8CB2BC-C8A8-1421-3169-45C758368261}"/>
          </ac:spMkLst>
        </pc:spChg>
        <pc:spChg chg="add mod">
          <ac:chgData name="Piyus Kedia" userId="02ae6dfbcf425881" providerId="LiveId" clId="{A7992A10-F32F-4050-997E-58D2F5A6EA7B}" dt="2023-03-14T10:47:36.274" v="908" actId="1037"/>
          <ac:spMkLst>
            <pc:docMk/>
            <pc:sldMk cId="904055074" sldId="483"/>
            <ac:spMk id="5" creationId="{8350A217-1F9B-67D1-00BD-BB75C8A1A019}"/>
          </ac:spMkLst>
        </pc:spChg>
        <pc:spChg chg="add mod">
          <ac:chgData name="Piyus Kedia" userId="02ae6dfbcf425881" providerId="LiveId" clId="{A7992A10-F32F-4050-997E-58D2F5A6EA7B}" dt="2023-03-14T10:47:45.373" v="1010" actId="1036"/>
          <ac:spMkLst>
            <pc:docMk/>
            <pc:sldMk cId="904055074" sldId="483"/>
            <ac:spMk id="7" creationId="{BFB84EB8-40B1-18A8-3672-C121FD9043CF}"/>
          </ac:spMkLst>
        </pc:spChg>
        <pc:spChg chg="add mod">
          <ac:chgData name="Piyus Kedia" userId="02ae6dfbcf425881" providerId="LiveId" clId="{A7992A10-F32F-4050-997E-58D2F5A6EA7B}" dt="2023-03-14T10:47:54.206" v="1110" actId="1035"/>
          <ac:spMkLst>
            <pc:docMk/>
            <pc:sldMk cId="904055074" sldId="483"/>
            <ac:spMk id="8" creationId="{25F094C8-BF17-2182-25E6-FF03292C8D04}"/>
          </ac:spMkLst>
        </pc:spChg>
        <pc:spChg chg="add mod">
          <ac:chgData name="Piyus Kedia" userId="02ae6dfbcf425881" providerId="LiveId" clId="{A7992A10-F32F-4050-997E-58D2F5A6EA7B}" dt="2023-03-14T10:48:06.128" v="1204" actId="1035"/>
          <ac:spMkLst>
            <pc:docMk/>
            <pc:sldMk cId="904055074" sldId="483"/>
            <ac:spMk id="9" creationId="{166D7008-5947-1BD8-59BA-693161043947}"/>
          </ac:spMkLst>
        </pc:spChg>
        <pc:spChg chg="add mod">
          <ac:chgData name="Piyus Kedia" userId="02ae6dfbcf425881" providerId="LiveId" clId="{A7992A10-F32F-4050-997E-58D2F5A6EA7B}" dt="2023-03-14T10:48:16.781" v="1310" actId="1035"/>
          <ac:spMkLst>
            <pc:docMk/>
            <pc:sldMk cId="904055074" sldId="483"/>
            <ac:spMk id="10" creationId="{3E0B8120-56FE-1DB2-0A4B-45301D16983C}"/>
          </ac:spMkLst>
        </pc:spChg>
        <pc:inkChg chg="del">
          <ac:chgData name="Piyus Kedia" userId="02ae6dfbcf425881" providerId="LiveId" clId="{A7992A10-F32F-4050-997E-58D2F5A6EA7B}" dt="2023-03-14T10:47:22.173" v="735" actId="478"/>
          <ac:inkMkLst>
            <pc:docMk/>
            <pc:sldMk cId="904055074" sldId="483"/>
            <ac:inkMk id="3" creationId="{A2F450F8-F893-1283-927F-63FA917E7E4D}"/>
          </ac:inkMkLst>
        </pc:inkChg>
      </pc:sldChg>
      <pc:sldChg chg="delSp add del mod">
        <pc:chgData name="Piyus Kedia" userId="02ae6dfbcf425881" providerId="LiveId" clId="{A7992A10-F32F-4050-997E-58D2F5A6EA7B}" dt="2023-03-15T10:10:28.579" v="12913" actId="47"/>
        <pc:sldMkLst>
          <pc:docMk/>
          <pc:sldMk cId="850671460" sldId="484"/>
        </pc:sldMkLst>
        <pc:inkChg chg="del">
          <ac:chgData name="Piyus Kedia" userId="02ae6dfbcf425881" providerId="LiveId" clId="{A7992A10-F32F-4050-997E-58D2F5A6EA7B}" dt="2023-03-14T10:50:13.201" v="1620" actId="478"/>
          <ac:inkMkLst>
            <pc:docMk/>
            <pc:sldMk cId="850671460" sldId="484"/>
            <ac:inkMk id="3" creationId="{528C7E00-4D44-CECB-AB93-E43DC411E326}"/>
          </ac:inkMkLst>
        </pc:inkChg>
      </pc:sldChg>
      <pc:sldChg chg="add modNotesTx">
        <pc:chgData name="Piyus Kedia" userId="02ae6dfbcf425881" providerId="LiveId" clId="{A7992A10-F32F-4050-997E-58D2F5A6EA7B}" dt="2023-03-15T11:19:48.885" v="14655"/>
        <pc:sldMkLst>
          <pc:docMk/>
          <pc:sldMk cId="45688966" sldId="485"/>
        </pc:sldMkLst>
      </pc:sldChg>
      <pc:sldChg chg="add">
        <pc:chgData name="Piyus Kedia" userId="02ae6dfbcf425881" providerId="LiveId" clId="{A7992A10-F32F-4050-997E-58D2F5A6EA7B}" dt="2023-03-14T05:40:48.114" v="248"/>
        <pc:sldMkLst>
          <pc:docMk/>
          <pc:sldMk cId="3235036346" sldId="486"/>
        </pc:sldMkLst>
      </pc:sldChg>
      <pc:sldChg chg="add del">
        <pc:chgData name="Piyus Kedia" userId="02ae6dfbcf425881" providerId="LiveId" clId="{A7992A10-F32F-4050-997E-58D2F5A6EA7B}" dt="2023-03-15T10:10:26.607" v="12912" actId="47"/>
        <pc:sldMkLst>
          <pc:docMk/>
          <pc:sldMk cId="2397429974" sldId="487"/>
        </pc:sldMkLst>
      </pc:sldChg>
      <pc:sldChg chg="addSp delSp add del mod">
        <pc:chgData name="Piyus Kedia" userId="02ae6dfbcf425881" providerId="LiveId" clId="{A7992A10-F32F-4050-997E-58D2F5A6EA7B}" dt="2023-03-14T16:19:42.587" v="4031" actId="47"/>
        <pc:sldMkLst>
          <pc:docMk/>
          <pc:sldMk cId="2925853989" sldId="488"/>
        </pc:sldMkLst>
        <pc:inkChg chg="add del">
          <ac:chgData name="Piyus Kedia" userId="02ae6dfbcf425881" providerId="LiveId" clId="{A7992A10-F32F-4050-997E-58D2F5A6EA7B}" dt="2023-03-14T15:56:08.123" v="2806" actId="478"/>
          <ac:inkMkLst>
            <pc:docMk/>
            <pc:sldMk cId="2925853989" sldId="488"/>
            <ac:inkMk id="4" creationId="{20327C09-5153-14CC-F9E6-5BD797C55046}"/>
          </ac:inkMkLst>
        </pc:inkChg>
      </pc:sldChg>
      <pc:sldChg chg="add">
        <pc:chgData name="Piyus Kedia" userId="02ae6dfbcf425881" providerId="LiveId" clId="{A7992A10-F32F-4050-997E-58D2F5A6EA7B}" dt="2023-03-14T05:43:00.319" v="249"/>
        <pc:sldMkLst>
          <pc:docMk/>
          <pc:sldMk cId="9112593" sldId="489"/>
        </pc:sldMkLst>
      </pc:sldChg>
      <pc:sldChg chg="delSp add del mod">
        <pc:chgData name="Piyus Kedia" userId="02ae6dfbcf425881" providerId="LiveId" clId="{A7992A10-F32F-4050-997E-58D2F5A6EA7B}" dt="2023-03-15T10:10:06.337" v="12892" actId="47"/>
        <pc:sldMkLst>
          <pc:docMk/>
          <pc:sldMk cId="3444492054" sldId="490"/>
        </pc:sldMkLst>
        <pc:inkChg chg="del">
          <ac:chgData name="Piyus Kedia" userId="02ae6dfbcf425881" providerId="LiveId" clId="{A7992A10-F32F-4050-997E-58D2F5A6EA7B}" dt="2023-03-14T16:29:38.114" v="4309" actId="478"/>
          <ac:inkMkLst>
            <pc:docMk/>
            <pc:sldMk cId="3444492054" sldId="490"/>
            <ac:inkMk id="4" creationId="{EFEE0B43-0EE1-5658-7378-EE92FAA7E3D9}"/>
          </ac:inkMkLst>
        </pc:inkChg>
      </pc:sldChg>
      <pc:sldChg chg="add del">
        <pc:chgData name="Piyus Kedia" userId="02ae6dfbcf425881" providerId="LiveId" clId="{A7992A10-F32F-4050-997E-58D2F5A6EA7B}" dt="2023-03-15T10:10:07.153" v="12893" actId="47"/>
        <pc:sldMkLst>
          <pc:docMk/>
          <pc:sldMk cId="1470471060" sldId="491"/>
        </pc:sldMkLst>
      </pc:sldChg>
      <pc:sldChg chg="add">
        <pc:chgData name="Piyus Kedia" userId="02ae6dfbcf425881" providerId="LiveId" clId="{A7992A10-F32F-4050-997E-58D2F5A6EA7B}" dt="2023-03-14T05:43:00.319" v="249"/>
        <pc:sldMkLst>
          <pc:docMk/>
          <pc:sldMk cId="2507136786" sldId="492"/>
        </pc:sldMkLst>
      </pc:sldChg>
      <pc:sldChg chg="add">
        <pc:chgData name="Piyus Kedia" userId="02ae6dfbcf425881" providerId="LiveId" clId="{A7992A10-F32F-4050-997E-58D2F5A6EA7B}" dt="2023-03-14T05:43:00.319" v="249"/>
        <pc:sldMkLst>
          <pc:docMk/>
          <pc:sldMk cId="3382349053" sldId="493"/>
        </pc:sldMkLst>
      </pc:sldChg>
      <pc:sldChg chg="add">
        <pc:chgData name="Piyus Kedia" userId="02ae6dfbcf425881" providerId="LiveId" clId="{A7992A10-F32F-4050-997E-58D2F5A6EA7B}" dt="2023-03-14T05:43:00.319" v="249"/>
        <pc:sldMkLst>
          <pc:docMk/>
          <pc:sldMk cId="3545817160" sldId="494"/>
        </pc:sldMkLst>
      </pc:sldChg>
      <pc:sldChg chg="add">
        <pc:chgData name="Piyus Kedia" userId="02ae6dfbcf425881" providerId="LiveId" clId="{A7992A10-F32F-4050-997E-58D2F5A6EA7B}" dt="2023-03-14T05:43:00.319" v="249"/>
        <pc:sldMkLst>
          <pc:docMk/>
          <pc:sldMk cId="975762571" sldId="495"/>
        </pc:sldMkLst>
      </pc:sldChg>
      <pc:sldChg chg="add del">
        <pc:chgData name="Piyus Kedia" userId="02ae6dfbcf425881" providerId="LiveId" clId="{A7992A10-F32F-4050-997E-58D2F5A6EA7B}" dt="2023-03-15T10:10:07.941" v="12894" actId="47"/>
        <pc:sldMkLst>
          <pc:docMk/>
          <pc:sldMk cId="2686382464" sldId="496"/>
        </pc:sldMkLst>
      </pc:sldChg>
      <pc:sldChg chg="add">
        <pc:chgData name="Piyus Kedia" userId="02ae6dfbcf425881" providerId="LiveId" clId="{A7992A10-F32F-4050-997E-58D2F5A6EA7B}" dt="2023-03-14T05:43:00.319" v="249"/>
        <pc:sldMkLst>
          <pc:docMk/>
          <pc:sldMk cId="165783156" sldId="497"/>
        </pc:sldMkLst>
      </pc:sldChg>
      <pc:sldChg chg="add">
        <pc:chgData name="Piyus Kedia" userId="02ae6dfbcf425881" providerId="LiveId" clId="{A7992A10-F32F-4050-997E-58D2F5A6EA7B}" dt="2023-03-14T05:43:00.319" v="249"/>
        <pc:sldMkLst>
          <pc:docMk/>
          <pc:sldMk cId="1632744902" sldId="498"/>
        </pc:sldMkLst>
      </pc:sldChg>
      <pc:sldChg chg="add">
        <pc:chgData name="Piyus Kedia" userId="02ae6dfbcf425881" providerId="LiveId" clId="{A7992A10-F32F-4050-997E-58D2F5A6EA7B}" dt="2023-03-14T05:43:00.319" v="249"/>
        <pc:sldMkLst>
          <pc:docMk/>
          <pc:sldMk cId="763510920" sldId="499"/>
        </pc:sldMkLst>
      </pc:sldChg>
      <pc:sldChg chg="add">
        <pc:chgData name="Piyus Kedia" userId="02ae6dfbcf425881" providerId="LiveId" clId="{A7992A10-F32F-4050-997E-58D2F5A6EA7B}" dt="2023-03-14T05:43:00.319" v="249"/>
        <pc:sldMkLst>
          <pc:docMk/>
          <pc:sldMk cId="4170999232" sldId="501"/>
        </pc:sldMkLst>
      </pc:sldChg>
      <pc:sldChg chg="add del">
        <pc:chgData name="Piyus Kedia" userId="02ae6dfbcf425881" providerId="LiveId" clId="{A7992A10-F32F-4050-997E-58D2F5A6EA7B}" dt="2023-03-15T10:10:16.466" v="12901" actId="47"/>
        <pc:sldMkLst>
          <pc:docMk/>
          <pc:sldMk cId="2990364797" sldId="502"/>
        </pc:sldMkLst>
      </pc:sldChg>
      <pc:sldChg chg="add del">
        <pc:chgData name="Piyus Kedia" userId="02ae6dfbcf425881" providerId="LiveId" clId="{A7992A10-F32F-4050-997E-58D2F5A6EA7B}" dt="2023-03-15T10:10:14.855" v="12899" actId="47"/>
        <pc:sldMkLst>
          <pc:docMk/>
          <pc:sldMk cId="3312779523" sldId="503"/>
        </pc:sldMkLst>
      </pc:sldChg>
      <pc:sldChg chg="add del">
        <pc:chgData name="Piyus Kedia" userId="02ae6dfbcf425881" providerId="LiveId" clId="{A7992A10-F32F-4050-997E-58D2F5A6EA7B}" dt="2023-03-15T10:10:19.658" v="12904" actId="47"/>
        <pc:sldMkLst>
          <pc:docMk/>
          <pc:sldMk cId="2120593492" sldId="505"/>
        </pc:sldMkLst>
      </pc:sldChg>
      <pc:sldChg chg="add del">
        <pc:chgData name="Piyus Kedia" userId="02ae6dfbcf425881" providerId="LiveId" clId="{A7992A10-F32F-4050-997E-58D2F5A6EA7B}" dt="2023-03-15T10:10:21.604" v="12906" actId="47"/>
        <pc:sldMkLst>
          <pc:docMk/>
          <pc:sldMk cId="2521433129" sldId="507"/>
        </pc:sldMkLst>
      </pc:sldChg>
      <pc:sldChg chg="add del">
        <pc:chgData name="Piyus Kedia" userId="02ae6dfbcf425881" providerId="LiveId" clId="{A7992A10-F32F-4050-997E-58D2F5A6EA7B}" dt="2023-03-15T10:10:22.847" v="12907" actId="47"/>
        <pc:sldMkLst>
          <pc:docMk/>
          <pc:sldMk cId="2720578511" sldId="508"/>
        </pc:sldMkLst>
      </pc:sldChg>
      <pc:sldChg chg="add del">
        <pc:chgData name="Piyus Kedia" userId="02ae6dfbcf425881" providerId="LiveId" clId="{A7992A10-F32F-4050-997E-58D2F5A6EA7B}" dt="2023-03-15T10:10:15.584" v="12900" actId="47"/>
        <pc:sldMkLst>
          <pc:docMk/>
          <pc:sldMk cId="4011644865" sldId="509"/>
        </pc:sldMkLst>
      </pc:sldChg>
      <pc:sldChg chg="add del">
        <pc:chgData name="Piyus Kedia" userId="02ae6dfbcf425881" providerId="LiveId" clId="{A7992A10-F32F-4050-997E-58D2F5A6EA7B}" dt="2023-03-15T10:10:23.680" v="12908" actId="47"/>
        <pc:sldMkLst>
          <pc:docMk/>
          <pc:sldMk cId="652199770" sldId="510"/>
        </pc:sldMkLst>
      </pc:sldChg>
      <pc:sldChg chg="add del">
        <pc:chgData name="Piyus Kedia" userId="02ae6dfbcf425881" providerId="LiveId" clId="{A7992A10-F32F-4050-997E-58D2F5A6EA7B}" dt="2023-03-15T10:10:24.342" v="12909" actId="47"/>
        <pc:sldMkLst>
          <pc:docMk/>
          <pc:sldMk cId="4262334873" sldId="511"/>
        </pc:sldMkLst>
      </pc:sldChg>
      <pc:sldChg chg="add del">
        <pc:chgData name="Piyus Kedia" userId="02ae6dfbcf425881" providerId="LiveId" clId="{A7992A10-F32F-4050-997E-58D2F5A6EA7B}" dt="2023-03-15T10:10:25.160" v="12910" actId="47"/>
        <pc:sldMkLst>
          <pc:docMk/>
          <pc:sldMk cId="2008928164" sldId="513"/>
        </pc:sldMkLst>
      </pc:sldChg>
      <pc:sldChg chg="add del">
        <pc:chgData name="Piyus Kedia" userId="02ae6dfbcf425881" providerId="LiveId" clId="{A7992A10-F32F-4050-997E-58D2F5A6EA7B}" dt="2023-03-15T10:10:18.685" v="12903" actId="47"/>
        <pc:sldMkLst>
          <pc:docMk/>
          <pc:sldMk cId="2910215743" sldId="517"/>
        </pc:sldMkLst>
      </pc:sldChg>
      <pc:sldChg chg="del">
        <pc:chgData name="Piyus Kedia" userId="02ae6dfbcf425881" providerId="LiveId" clId="{A7992A10-F32F-4050-997E-58D2F5A6EA7B}" dt="2023-03-14T05:00:09.118" v="123" actId="47"/>
        <pc:sldMkLst>
          <pc:docMk/>
          <pc:sldMk cId="3048022542" sldId="517"/>
        </pc:sldMkLst>
      </pc:sldChg>
      <pc:sldChg chg="add del">
        <pc:chgData name="Piyus Kedia" userId="02ae6dfbcf425881" providerId="LiveId" clId="{A7992A10-F32F-4050-997E-58D2F5A6EA7B}" dt="2023-03-15T10:10:20.508" v="12905" actId="47"/>
        <pc:sldMkLst>
          <pc:docMk/>
          <pc:sldMk cId="3845292331" sldId="520"/>
        </pc:sldMkLst>
      </pc:sldChg>
      <pc:sldChg chg="add del">
        <pc:chgData name="Piyus Kedia" userId="02ae6dfbcf425881" providerId="LiveId" clId="{A7992A10-F32F-4050-997E-58D2F5A6EA7B}" dt="2023-03-15T10:10:17.227" v="12902" actId="47"/>
        <pc:sldMkLst>
          <pc:docMk/>
          <pc:sldMk cId="305271470" sldId="521"/>
        </pc:sldMkLst>
      </pc:sldChg>
      <pc:sldChg chg="add del">
        <pc:chgData name="Piyus Kedia" userId="02ae6dfbcf425881" providerId="LiveId" clId="{A7992A10-F32F-4050-997E-58D2F5A6EA7B}" dt="2023-03-15T10:10:25.853" v="12911" actId="47"/>
        <pc:sldMkLst>
          <pc:docMk/>
          <pc:sldMk cId="3253788289" sldId="522"/>
        </pc:sldMkLst>
      </pc:sldChg>
      <pc:sldChg chg="del">
        <pc:chgData name="Piyus Kedia" userId="02ae6dfbcf425881" providerId="LiveId" clId="{A7992A10-F32F-4050-997E-58D2F5A6EA7B}" dt="2023-03-14T05:00:09.593" v="124" actId="47"/>
        <pc:sldMkLst>
          <pc:docMk/>
          <pc:sldMk cId="1318584321" sldId="546"/>
        </pc:sldMkLst>
      </pc:sldChg>
      <pc:sldChg chg="del">
        <pc:chgData name="Piyus Kedia" userId="02ae6dfbcf425881" providerId="LiveId" clId="{A7992A10-F32F-4050-997E-58D2F5A6EA7B}" dt="2023-03-14T05:00:09.988" v="125" actId="47"/>
        <pc:sldMkLst>
          <pc:docMk/>
          <pc:sldMk cId="2304439900" sldId="551"/>
        </pc:sldMkLst>
      </pc:sldChg>
      <pc:sldChg chg="del">
        <pc:chgData name="Piyus Kedia" userId="02ae6dfbcf425881" providerId="LiveId" clId="{A7992A10-F32F-4050-997E-58D2F5A6EA7B}" dt="2023-03-14T04:59:43.736" v="99" actId="47"/>
        <pc:sldMkLst>
          <pc:docMk/>
          <pc:sldMk cId="3458110662" sldId="564"/>
        </pc:sldMkLst>
      </pc:sldChg>
      <pc:sldChg chg="del">
        <pc:chgData name="Piyus Kedia" userId="02ae6dfbcf425881" providerId="LiveId" clId="{A7992A10-F32F-4050-997E-58D2F5A6EA7B}" dt="2023-03-14T04:59:29.126" v="60" actId="47"/>
        <pc:sldMkLst>
          <pc:docMk/>
          <pc:sldMk cId="3131540418" sldId="573"/>
        </pc:sldMkLst>
      </pc:sldChg>
      <pc:sldChg chg="del">
        <pc:chgData name="Piyus Kedia" userId="02ae6dfbcf425881" providerId="LiveId" clId="{A7992A10-F32F-4050-997E-58D2F5A6EA7B}" dt="2023-03-14T04:59:28.653" v="58" actId="47"/>
        <pc:sldMkLst>
          <pc:docMk/>
          <pc:sldMk cId="3330275857" sldId="575"/>
        </pc:sldMkLst>
      </pc:sldChg>
      <pc:sldChg chg="del">
        <pc:chgData name="Piyus Kedia" userId="02ae6dfbcf425881" providerId="LiveId" clId="{A7992A10-F32F-4050-997E-58D2F5A6EA7B}" dt="2023-03-14T04:59:29.584" v="62" actId="47"/>
        <pc:sldMkLst>
          <pc:docMk/>
          <pc:sldMk cId="2732776288" sldId="576"/>
        </pc:sldMkLst>
      </pc:sldChg>
      <pc:sldChg chg="del">
        <pc:chgData name="Piyus Kedia" userId="02ae6dfbcf425881" providerId="LiveId" clId="{A7992A10-F32F-4050-997E-58D2F5A6EA7B}" dt="2023-03-14T04:59:29.332" v="61" actId="47"/>
        <pc:sldMkLst>
          <pc:docMk/>
          <pc:sldMk cId="443188196" sldId="579"/>
        </pc:sldMkLst>
      </pc:sldChg>
      <pc:sldChg chg="del">
        <pc:chgData name="Piyus Kedia" userId="02ae6dfbcf425881" providerId="LiveId" clId="{A7992A10-F32F-4050-997E-58D2F5A6EA7B}" dt="2023-03-14T04:59:30.310" v="64" actId="47"/>
        <pc:sldMkLst>
          <pc:docMk/>
          <pc:sldMk cId="1107348253" sldId="580"/>
        </pc:sldMkLst>
      </pc:sldChg>
      <pc:sldChg chg="del">
        <pc:chgData name="Piyus Kedia" userId="02ae6dfbcf425881" providerId="LiveId" clId="{A7992A10-F32F-4050-997E-58D2F5A6EA7B}" dt="2023-03-14T04:59:30.802" v="66" actId="47"/>
        <pc:sldMkLst>
          <pc:docMk/>
          <pc:sldMk cId="2219782490" sldId="581"/>
        </pc:sldMkLst>
      </pc:sldChg>
      <pc:sldChg chg="del">
        <pc:chgData name="Piyus Kedia" userId="02ae6dfbcf425881" providerId="LiveId" clId="{A7992A10-F32F-4050-997E-58D2F5A6EA7B}" dt="2023-03-14T04:59:31.277" v="68" actId="47"/>
        <pc:sldMkLst>
          <pc:docMk/>
          <pc:sldMk cId="3437453645" sldId="582"/>
        </pc:sldMkLst>
      </pc:sldChg>
      <pc:sldChg chg="del">
        <pc:chgData name="Piyus Kedia" userId="02ae6dfbcf425881" providerId="LiveId" clId="{A7992A10-F32F-4050-997E-58D2F5A6EA7B}" dt="2023-03-14T04:59:32.267" v="70" actId="47"/>
        <pc:sldMkLst>
          <pc:docMk/>
          <pc:sldMk cId="2916600783" sldId="584"/>
        </pc:sldMkLst>
      </pc:sldChg>
      <pc:sldChg chg="del">
        <pc:chgData name="Piyus Kedia" userId="02ae6dfbcf425881" providerId="LiveId" clId="{A7992A10-F32F-4050-997E-58D2F5A6EA7B}" dt="2023-03-14T04:59:35.440" v="72" actId="47"/>
        <pc:sldMkLst>
          <pc:docMk/>
          <pc:sldMk cId="2814966814" sldId="585"/>
        </pc:sldMkLst>
      </pc:sldChg>
      <pc:sldChg chg="del">
        <pc:chgData name="Piyus Kedia" userId="02ae6dfbcf425881" providerId="LiveId" clId="{A7992A10-F32F-4050-997E-58D2F5A6EA7B}" dt="2023-03-14T04:59:35.729" v="73" actId="47"/>
        <pc:sldMkLst>
          <pc:docMk/>
          <pc:sldMk cId="2484360297" sldId="586"/>
        </pc:sldMkLst>
      </pc:sldChg>
      <pc:sldChg chg="del">
        <pc:chgData name="Piyus Kedia" userId="02ae6dfbcf425881" providerId="LiveId" clId="{A7992A10-F32F-4050-997E-58D2F5A6EA7B}" dt="2023-03-14T04:59:35.981" v="74" actId="47"/>
        <pc:sldMkLst>
          <pc:docMk/>
          <pc:sldMk cId="2733291070" sldId="587"/>
        </pc:sldMkLst>
      </pc:sldChg>
      <pc:sldChg chg="del">
        <pc:chgData name="Piyus Kedia" userId="02ae6dfbcf425881" providerId="LiveId" clId="{A7992A10-F32F-4050-997E-58D2F5A6EA7B}" dt="2023-03-14T04:59:36.218" v="75" actId="47"/>
        <pc:sldMkLst>
          <pc:docMk/>
          <pc:sldMk cId="3232695197" sldId="588"/>
        </pc:sldMkLst>
      </pc:sldChg>
      <pc:sldChg chg="del">
        <pc:chgData name="Piyus Kedia" userId="02ae6dfbcf425881" providerId="LiveId" clId="{A7992A10-F32F-4050-997E-58D2F5A6EA7B}" dt="2023-03-14T04:59:36.466" v="76" actId="47"/>
        <pc:sldMkLst>
          <pc:docMk/>
          <pc:sldMk cId="2313420058" sldId="589"/>
        </pc:sldMkLst>
      </pc:sldChg>
      <pc:sldChg chg="del">
        <pc:chgData name="Piyus Kedia" userId="02ae6dfbcf425881" providerId="LiveId" clId="{A7992A10-F32F-4050-997E-58D2F5A6EA7B}" dt="2023-03-14T04:59:36.719" v="77" actId="47"/>
        <pc:sldMkLst>
          <pc:docMk/>
          <pc:sldMk cId="238708767" sldId="590"/>
        </pc:sldMkLst>
      </pc:sldChg>
      <pc:sldChg chg="del">
        <pc:chgData name="Piyus Kedia" userId="02ae6dfbcf425881" providerId="LiveId" clId="{A7992A10-F32F-4050-997E-58D2F5A6EA7B}" dt="2023-03-14T04:59:36.954" v="78" actId="47"/>
        <pc:sldMkLst>
          <pc:docMk/>
          <pc:sldMk cId="2748667973" sldId="591"/>
        </pc:sldMkLst>
      </pc:sldChg>
      <pc:sldChg chg="del">
        <pc:chgData name="Piyus Kedia" userId="02ae6dfbcf425881" providerId="LiveId" clId="{A7992A10-F32F-4050-997E-58D2F5A6EA7B}" dt="2023-03-14T04:59:37.183" v="79" actId="47"/>
        <pc:sldMkLst>
          <pc:docMk/>
          <pc:sldMk cId="1219301101" sldId="592"/>
        </pc:sldMkLst>
      </pc:sldChg>
      <pc:sldChg chg="del">
        <pc:chgData name="Piyus Kedia" userId="02ae6dfbcf425881" providerId="LiveId" clId="{A7992A10-F32F-4050-997E-58D2F5A6EA7B}" dt="2023-03-14T04:59:37.422" v="80" actId="47"/>
        <pc:sldMkLst>
          <pc:docMk/>
          <pc:sldMk cId="3502068483" sldId="593"/>
        </pc:sldMkLst>
      </pc:sldChg>
      <pc:sldChg chg="del">
        <pc:chgData name="Piyus Kedia" userId="02ae6dfbcf425881" providerId="LiveId" clId="{A7992A10-F32F-4050-997E-58D2F5A6EA7B}" dt="2023-03-14T04:59:37.695" v="81" actId="47"/>
        <pc:sldMkLst>
          <pc:docMk/>
          <pc:sldMk cId="359881541" sldId="594"/>
        </pc:sldMkLst>
      </pc:sldChg>
      <pc:sldChg chg="del">
        <pc:chgData name="Piyus Kedia" userId="02ae6dfbcf425881" providerId="LiveId" clId="{A7992A10-F32F-4050-997E-58D2F5A6EA7B}" dt="2023-03-14T04:59:37.930" v="82" actId="47"/>
        <pc:sldMkLst>
          <pc:docMk/>
          <pc:sldMk cId="4024456528" sldId="595"/>
        </pc:sldMkLst>
      </pc:sldChg>
      <pc:sldChg chg="del">
        <pc:chgData name="Piyus Kedia" userId="02ae6dfbcf425881" providerId="LiveId" clId="{A7992A10-F32F-4050-997E-58D2F5A6EA7B}" dt="2023-03-14T04:59:38.182" v="83" actId="47"/>
        <pc:sldMkLst>
          <pc:docMk/>
          <pc:sldMk cId="316670007" sldId="596"/>
        </pc:sldMkLst>
      </pc:sldChg>
      <pc:sldChg chg="del">
        <pc:chgData name="Piyus Kedia" userId="02ae6dfbcf425881" providerId="LiveId" clId="{A7992A10-F32F-4050-997E-58D2F5A6EA7B}" dt="2023-03-14T04:59:38.434" v="84" actId="47"/>
        <pc:sldMkLst>
          <pc:docMk/>
          <pc:sldMk cId="1896840009" sldId="597"/>
        </pc:sldMkLst>
      </pc:sldChg>
      <pc:sldChg chg="del">
        <pc:chgData name="Piyus Kedia" userId="02ae6dfbcf425881" providerId="LiveId" clId="{A7992A10-F32F-4050-997E-58D2F5A6EA7B}" dt="2023-03-14T04:59:38.750" v="85" actId="47"/>
        <pc:sldMkLst>
          <pc:docMk/>
          <pc:sldMk cId="2168999568" sldId="598"/>
        </pc:sldMkLst>
      </pc:sldChg>
      <pc:sldChg chg="del">
        <pc:chgData name="Piyus Kedia" userId="02ae6dfbcf425881" providerId="LiveId" clId="{A7992A10-F32F-4050-997E-58D2F5A6EA7B}" dt="2023-03-14T04:59:30.551" v="65" actId="47"/>
        <pc:sldMkLst>
          <pc:docMk/>
          <pc:sldMk cId="2345208890" sldId="599"/>
        </pc:sldMkLst>
      </pc:sldChg>
      <pc:sldChg chg="del">
        <pc:chgData name="Piyus Kedia" userId="02ae6dfbcf425881" providerId="LiveId" clId="{A7992A10-F32F-4050-997E-58D2F5A6EA7B}" dt="2023-03-14T04:59:31.055" v="67" actId="47"/>
        <pc:sldMkLst>
          <pc:docMk/>
          <pc:sldMk cId="1859143735" sldId="600"/>
        </pc:sldMkLst>
      </pc:sldChg>
      <pc:sldChg chg="del">
        <pc:chgData name="Piyus Kedia" userId="02ae6dfbcf425881" providerId="LiveId" clId="{A7992A10-F32F-4050-997E-58D2F5A6EA7B}" dt="2023-03-14T04:59:31.545" v="69" actId="47"/>
        <pc:sldMkLst>
          <pc:docMk/>
          <pc:sldMk cId="4059368754" sldId="601"/>
        </pc:sldMkLst>
      </pc:sldChg>
      <pc:sldChg chg="del">
        <pc:chgData name="Piyus Kedia" userId="02ae6dfbcf425881" providerId="LiveId" clId="{A7992A10-F32F-4050-997E-58D2F5A6EA7B}" dt="2023-03-14T04:59:22.880" v="35" actId="47"/>
        <pc:sldMkLst>
          <pc:docMk/>
          <pc:sldMk cId="2457405560" sldId="602"/>
        </pc:sldMkLst>
      </pc:sldChg>
      <pc:sldChg chg="del">
        <pc:chgData name="Piyus Kedia" userId="02ae6dfbcf425881" providerId="LiveId" clId="{A7992A10-F32F-4050-997E-58D2F5A6EA7B}" dt="2023-03-14T04:59:35.015" v="71" actId="47"/>
        <pc:sldMkLst>
          <pc:docMk/>
          <pc:sldMk cId="4109783383" sldId="603"/>
        </pc:sldMkLst>
      </pc:sldChg>
      <pc:sldChg chg="del">
        <pc:chgData name="Piyus Kedia" userId="02ae6dfbcf425881" providerId="LiveId" clId="{A7992A10-F32F-4050-997E-58D2F5A6EA7B}" dt="2023-03-14T04:59:29.915" v="63" actId="47"/>
        <pc:sldMkLst>
          <pc:docMk/>
          <pc:sldMk cId="2942718852" sldId="604"/>
        </pc:sldMkLst>
      </pc:sldChg>
      <pc:sldChg chg="del">
        <pc:chgData name="Piyus Kedia" userId="02ae6dfbcf425881" providerId="LiveId" clId="{A7992A10-F32F-4050-997E-58D2F5A6EA7B}" dt="2023-03-14T04:59:22.406" v="34" actId="47"/>
        <pc:sldMkLst>
          <pc:docMk/>
          <pc:sldMk cId="785690643" sldId="618"/>
        </pc:sldMkLst>
      </pc:sldChg>
      <pc:sldChg chg="del">
        <pc:chgData name="Piyus Kedia" userId="02ae6dfbcf425881" providerId="LiveId" clId="{A7992A10-F32F-4050-997E-58D2F5A6EA7B}" dt="2023-03-14T04:59:28.890" v="59" actId="47"/>
        <pc:sldMkLst>
          <pc:docMk/>
          <pc:sldMk cId="4156321322" sldId="619"/>
        </pc:sldMkLst>
      </pc:sldChg>
      <pc:sldChg chg="del">
        <pc:chgData name="Piyus Kedia" userId="02ae6dfbcf425881" providerId="LiveId" clId="{A7992A10-F32F-4050-997E-58D2F5A6EA7B}" dt="2023-03-14T04:59:22.043" v="33" actId="47"/>
        <pc:sldMkLst>
          <pc:docMk/>
          <pc:sldMk cId="910297537" sldId="620"/>
        </pc:sldMkLst>
      </pc:sldChg>
      <pc:sldChg chg="del">
        <pc:chgData name="Piyus Kedia" userId="02ae6dfbcf425881" providerId="LiveId" clId="{A7992A10-F32F-4050-997E-58D2F5A6EA7B}" dt="2023-03-14T04:59:38.972" v="86" actId="47"/>
        <pc:sldMkLst>
          <pc:docMk/>
          <pc:sldMk cId="1498266006" sldId="622"/>
        </pc:sldMkLst>
      </pc:sldChg>
      <pc:sldChg chg="modSp mod">
        <pc:chgData name="Piyus Kedia" userId="02ae6dfbcf425881" providerId="LiveId" clId="{A7992A10-F32F-4050-997E-58D2F5A6EA7B}" dt="2023-03-14T04:59:17.953" v="32" actId="6549"/>
        <pc:sldMkLst>
          <pc:docMk/>
          <pc:sldMk cId="2425322371" sldId="623"/>
        </pc:sldMkLst>
        <pc:spChg chg="mod">
          <ac:chgData name="Piyus Kedia" userId="02ae6dfbcf425881" providerId="LiveId" clId="{A7992A10-F32F-4050-997E-58D2F5A6EA7B}" dt="2023-03-14T04:59:17.953" v="32" actId="6549"/>
          <ac:spMkLst>
            <pc:docMk/>
            <pc:sldMk cId="2425322371" sldId="623"/>
            <ac:spMk id="3" creationId="{7C52FFB1-630E-096E-9F3A-48C660870652}"/>
          </ac:spMkLst>
        </pc:spChg>
      </pc:sldChg>
      <pc:sldChg chg="del">
        <pc:chgData name="Piyus Kedia" userId="02ae6dfbcf425881" providerId="LiveId" clId="{A7992A10-F32F-4050-997E-58D2F5A6EA7B}" dt="2023-03-14T04:59:39.938" v="87" actId="47"/>
        <pc:sldMkLst>
          <pc:docMk/>
          <pc:sldMk cId="305037286" sldId="624"/>
        </pc:sldMkLst>
      </pc:sldChg>
      <pc:sldChg chg="del">
        <pc:chgData name="Piyus Kedia" userId="02ae6dfbcf425881" providerId="LiveId" clId="{A7992A10-F32F-4050-997E-58D2F5A6EA7B}" dt="2023-03-14T04:59:42.628" v="97" actId="47"/>
        <pc:sldMkLst>
          <pc:docMk/>
          <pc:sldMk cId="3569509231" sldId="625"/>
        </pc:sldMkLst>
      </pc:sldChg>
      <pc:sldChg chg="del">
        <pc:chgData name="Piyus Kedia" userId="02ae6dfbcf425881" providerId="LiveId" clId="{A7992A10-F32F-4050-997E-58D2F5A6EA7B}" dt="2023-03-14T04:59:43.313" v="98" actId="47"/>
        <pc:sldMkLst>
          <pc:docMk/>
          <pc:sldMk cId="2405631516" sldId="626"/>
        </pc:sldMkLst>
      </pc:sldChg>
      <pc:sldChg chg="del">
        <pc:chgData name="Piyus Kedia" userId="02ae6dfbcf425881" providerId="LiveId" clId="{A7992A10-F32F-4050-997E-58D2F5A6EA7B}" dt="2023-03-14T04:59:43.944" v="100" actId="47"/>
        <pc:sldMkLst>
          <pc:docMk/>
          <pc:sldMk cId="1573321928" sldId="628"/>
        </pc:sldMkLst>
      </pc:sldChg>
      <pc:sldChg chg="del">
        <pc:chgData name="Piyus Kedia" userId="02ae6dfbcf425881" providerId="LiveId" clId="{A7992A10-F32F-4050-997E-58D2F5A6EA7B}" dt="2023-03-14T04:59:46.265" v="106" actId="47"/>
        <pc:sldMkLst>
          <pc:docMk/>
          <pc:sldMk cId="1178448977" sldId="629"/>
        </pc:sldMkLst>
      </pc:sldChg>
      <pc:sldChg chg="del">
        <pc:chgData name="Piyus Kedia" userId="02ae6dfbcf425881" providerId="LiveId" clId="{A7992A10-F32F-4050-997E-58D2F5A6EA7B}" dt="2023-03-14T04:59:51.127" v="119" actId="47"/>
        <pc:sldMkLst>
          <pc:docMk/>
          <pc:sldMk cId="1412813359" sldId="631"/>
        </pc:sldMkLst>
      </pc:sldChg>
      <pc:sldChg chg="del">
        <pc:chgData name="Piyus Kedia" userId="02ae6dfbcf425881" providerId="LiveId" clId="{A7992A10-F32F-4050-997E-58D2F5A6EA7B}" dt="2023-03-14T04:59:47.950" v="109" actId="47"/>
        <pc:sldMkLst>
          <pc:docMk/>
          <pc:sldMk cId="1840192770" sldId="632"/>
        </pc:sldMkLst>
      </pc:sldChg>
      <pc:sldChg chg="del">
        <pc:chgData name="Piyus Kedia" userId="02ae6dfbcf425881" providerId="LiveId" clId="{A7992A10-F32F-4050-997E-58D2F5A6EA7B}" dt="2023-03-14T04:59:46.788" v="108" actId="47"/>
        <pc:sldMkLst>
          <pc:docMk/>
          <pc:sldMk cId="1408161557" sldId="633"/>
        </pc:sldMkLst>
      </pc:sldChg>
      <pc:sldChg chg="del">
        <pc:chgData name="Piyus Kedia" userId="02ae6dfbcf425881" providerId="LiveId" clId="{A7992A10-F32F-4050-997E-58D2F5A6EA7B}" dt="2023-03-14T04:59:46.487" v="107" actId="47"/>
        <pc:sldMkLst>
          <pc:docMk/>
          <pc:sldMk cId="2154325045" sldId="634"/>
        </pc:sldMkLst>
      </pc:sldChg>
      <pc:sldChg chg="del">
        <pc:chgData name="Piyus Kedia" userId="02ae6dfbcf425881" providerId="LiveId" clId="{A7992A10-F32F-4050-997E-58D2F5A6EA7B}" dt="2023-03-14T04:59:45.474" v="103" actId="47"/>
        <pc:sldMkLst>
          <pc:docMk/>
          <pc:sldMk cId="4073955246" sldId="635"/>
        </pc:sldMkLst>
      </pc:sldChg>
      <pc:sldChg chg="del">
        <pc:chgData name="Piyus Kedia" userId="02ae6dfbcf425881" providerId="LiveId" clId="{A7992A10-F32F-4050-997E-58D2F5A6EA7B}" dt="2023-03-14T04:59:46.012" v="105" actId="47"/>
        <pc:sldMkLst>
          <pc:docMk/>
          <pc:sldMk cId="3444409405" sldId="636"/>
        </pc:sldMkLst>
      </pc:sldChg>
      <pc:sldChg chg="del">
        <pc:chgData name="Piyus Kedia" userId="02ae6dfbcf425881" providerId="LiveId" clId="{A7992A10-F32F-4050-997E-58D2F5A6EA7B}" dt="2023-03-14T04:59:45.794" v="104" actId="47"/>
        <pc:sldMkLst>
          <pc:docMk/>
          <pc:sldMk cId="2478418429" sldId="637"/>
        </pc:sldMkLst>
      </pc:sldChg>
      <pc:sldChg chg="del">
        <pc:chgData name="Piyus Kedia" userId="02ae6dfbcf425881" providerId="LiveId" clId="{A7992A10-F32F-4050-997E-58D2F5A6EA7B}" dt="2023-03-14T04:59:44.496" v="102" actId="47"/>
        <pc:sldMkLst>
          <pc:docMk/>
          <pc:sldMk cId="3239182990" sldId="638"/>
        </pc:sldMkLst>
      </pc:sldChg>
      <pc:sldChg chg="del">
        <pc:chgData name="Piyus Kedia" userId="02ae6dfbcf425881" providerId="LiveId" clId="{A7992A10-F32F-4050-997E-58D2F5A6EA7B}" dt="2023-03-14T04:59:44.245" v="101" actId="47"/>
        <pc:sldMkLst>
          <pc:docMk/>
          <pc:sldMk cId="777511287" sldId="639"/>
        </pc:sldMkLst>
      </pc:sldChg>
      <pc:sldChg chg="del">
        <pc:chgData name="Piyus Kedia" userId="02ae6dfbcf425881" providerId="LiveId" clId="{A7992A10-F32F-4050-997E-58D2F5A6EA7B}" dt="2023-03-14T04:59:49.844" v="117" actId="47"/>
        <pc:sldMkLst>
          <pc:docMk/>
          <pc:sldMk cId="2621978561" sldId="640"/>
        </pc:sldMkLst>
      </pc:sldChg>
      <pc:sldChg chg="del">
        <pc:chgData name="Piyus Kedia" userId="02ae6dfbcf425881" providerId="LiveId" clId="{A7992A10-F32F-4050-997E-58D2F5A6EA7B}" dt="2023-03-14T04:59:49.606" v="116" actId="47"/>
        <pc:sldMkLst>
          <pc:docMk/>
          <pc:sldMk cId="489705060" sldId="641"/>
        </pc:sldMkLst>
      </pc:sldChg>
      <pc:sldChg chg="del">
        <pc:chgData name="Piyus Kedia" userId="02ae6dfbcf425881" providerId="LiveId" clId="{A7992A10-F32F-4050-997E-58D2F5A6EA7B}" dt="2023-03-14T04:59:49.401" v="115" actId="47"/>
        <pc:sldMkLst>
          <pc:docMk/>
          <pc:sldMk cId="1623964346" sldId="642"/>
        </pc:sldMkLst>
      </pc:sldChg>
      <pc:sldChg chg="del">
        <pc:chgData name="Piyus Kedia" userId="02ae6dfbcf425881" providerId="LiveId" clId="{A7992A10-F32F-4050-997E-58D2F5A6EA7B}" dt="2023-03-14T04:59:49.164" v="114" actId="47"/>
        <pc:sldMkLst>
          <pc:docMk/>
          <pc:sldMk cId="2756933111" sldId="643"/>
        </pc:sldMkLst>
      </pc:sldChg>
      <pc:sldChg chg="del">
        <pc:chgData name="Piyus Kedia" userId="02ae6dfbcf425881" providerId="LiveId" clId="{A7992A10-F32F-4050-997E-58D2F5A6EA7B}" dt="2023-03-14T04:59:48.896" v="113" actId="47"/>
        <pc:sldMkLst>
          <pc:docMk/>
          <pc:sldMk cId="2065603739" sldId="644"/>
        </pc:sldMkLst>
      </pc:sldChg>
      <pc:sldChg chg="del">
        <pc:chgData name="Piyus Kedia" userId="02ae6dfbcf425881" providerId="LiveId" clId="{A7992A10-F32F-4050-997E-58D2F5A6EA7B}" dt="2023-03-14T04:59:48.688" v="112" actId="47"/>
        <pc:sldMkLst>
          <pc:docMk/>
          <pc:sldMk cId="442961729" sldId="645"/>
        </pc:sldMkLst>
      </pc:sldChg>
      <pc:sldChg chg="del">
        <pc:chgData name="Piyus Kedia" userId="02ae6dfbcf425881" providerId="LiveId" clId="{A7992A10-F32F-4050-997E-58D2F5A6EA7B}" dt="2023-03-14T04:59:48.470" v="111" actId="47"/>
        <pc:sldMkLst>
          <pc:docMk/>
          <pc:sldMk cId="3486719376" sldId="646"/>
        </pc:sldMkLst>
      </pc:sldChg>
      <pc:sldChg chg="del">
        <pc:chgData name="Piyus Kedia" userId="02ae6dfbcf425881" providerId="LiveId" clId="{A7992A10-F32F-4050-997E-58D2F5A6EA7B}" dt="2023-03-14T04:59:48.201" v="110" actId="47"/>
        <pc:sldMkLst>
          <pc:docMk/>
          <pc:sldMk cId="3281984940" sldId="647"/>
        </pc:sldMkLst>
      </pc:sldChg>
      <pc:sldChg chg="del">
        <pc:chgData name="Piyus Kedia" userId="02ae6dfbcf425881" providerId="LiveId" clId="{A7992A10-F32F-4050-997E-58D2F5A6EA7B}" dt="2023-03-14T04:59:50.461" v="118" actId="47"/>
        <pc:sldMkLst>
          <pc:docMk/>
          <pc:sldMk cId="2327014340" sldId="648"/>
        </pc:sldMkLst>
      </pc:sldChg>
      <pc:sldChg chg="del">
        <pc:chgData name="Piyus Kedia" userId="02ae6dfbcf425881" providerId="LiveId" clId="{A7992A10-F32F-4050-997E-58D2F5A6EA7B}" dt="2023-03-14T05:00:12.641" v="128" actId="47"/>
        <pc:sldMkLst>
          <pc:docMk/>
          <pc:sldMk cId="2856951779" sldId="649"/>
        </pc:sldMkLst>
      </pc:sldChg>
      <pc:sldChg chg="addSp modNotesTx">
        <pc:chgData name="Piyus Kedia" userId="02ae6dfbcf425881" providerId="LiveId" clId="{A7992A10-F32F-4050-997E-58D2F5A6EA7B}" dt="2023-03-15T05:22:05.252" v="6231"/>
        <pc:sldMkLst>
          <pc:docMk/>
          <pc:sldMk cId="62650477" sldId="652"/>
        </pc:sldMkLst>
        <pc:inkChg chg="add">
          <ac:chgData name="Piyus Kedia" userId="02ae6dfbcf425881" providerId="LiveId" clId="{A7992A10-F32F-4050-997E-58D2F5A6EA7B}" dt="2023-03-15T05:22:05.252" v="6231"/>
          <ac:inkMkLst>
            <pc:docMk/>
            <pc:sldMk cId="62650477" sldId="652"/>
            <ac:inkMk id="6" creationId="{826331DA-67E6-051A-19EE-75301203E79D}"/>
          </ac:inkMkLst>
        </pc:inkChg>
      </pc:sldChg>
      <pc:sldChg chg="del">
        <pc:chgData name="Piyus Kedia" userId="02ae6dfbcf425881" providerId="LiveId" clId="{A7992A10-F32F-4050-997E-58D2F5A6EA7B}" dt="2023-03-14T04:59:40.190" v="88" actId="47"/>
        <pc:sldMkLst>
          <pc:docMk/>
          <pc:sldMk cId="600059797" sldId="654"/>
        </pc:sldMkLst>
      </pc:sldChg>
      <pc:sldChg chg="del">
        <pc:chgData name="Piyus Kedia" userId="02ae6dfbcf425881" providerId="LiveId" clId="{A7992A10-F32F-4050-997E-58D2F5A6EA7B}" dt="2023-03-14T04:59:51.578" v="120" actId="47"/>
        <pc:sldMkLst>
          <pc:docMk/>
          <pc:sldMk cId="269556952" sldId="655"/>
        </pc:sldMkLst>
      </pc:sldChg>
      <pc:sldChg chg="modNotesTx">
        <pc:chgData name="Piyus Kedia" userId="02ae6dfbcf425881" providerId="LiveId" clId="{A7992A10-F32F-4050-997E-58D2F5A6EA7B}" dt="2023-03-15T11:00:06.962" v="14647"/>
        <pc:sldMkLst>
          <pc:docMk/>
          <pc:sldMk cId="11611483" sldId="656"/>
        </pc:sldMkLst>
      </pc:sldChg>
      <pc:sldChg chg="new del">
        <pc:chgData name="Piyus Kedia" userId="02ae6dfbcf425881" providerId="LiveId" clId="{A7992A10-F32F-4050-997E-58D2F5A6EA7B}" dt="2023-03-14T05:05:53.192" v="211" actId="47"/>
        <pc:sldMkLst>
          <pc:docMk/>
          <pc:sldMk cId="1064161914" sldId="657"/>
        </pc:sldMkLst>
      </pc:sldChg>
      <pc:sldChg chg="addSp add">
        <pc:chgData name="Piyus Kedia" userId="02ae6dfbcf425881" providerId="LiveId" clId="{A7992A10-F32F-4050-997E-58D2F5A6EA7B}" dt="2023-03-15T05:22:05.252" v="6231"/>
        <pc:sldMkLst>
          <pc:docMk/>
          <pc:sldMk cId="1626668501" sldId="657"/>
        </pc:sldMkLst>
        <pc:inkChg chg="add">
          <ac:chgData name="Piyus Kedia" userId="02ae6dfbcf425881" providerId="LiveId" clId="{A7992A10-F32F-4050-997E-58D2F5A6EA7B}" dt="2023-03-15T05:22:05.252" v="6231"/>
          <ac:inkMkLst>
            <pc:docMk/>
            <pc:sldMk cId="1626668501" sldId="657"/>
            <ac:inkMk id="4" creationId="{9F0C757F-4451-6DE5-7619-2A8A393D0A5D}"/>
          </ac:inkMkLst>
        </pc:inkChg>
      </pc:sldChg>
      <pc:sldChg chg="modSp new del mod">
        <pc:chgData name="Piyus Kedia" userId="02ae6dfbcf425881" providerId="LiveId" clId="{A7992A10-F32F-4050-997E-58D2F5A6EA7B}" dt="2023-03-14T05:05:57.603" v="212" actId="47"/>
        <pc:sldMkLst>
          <pc:docMk/>
          <pc:sldMk cId="1145392813" sldId="658"/>
        </pc:sldMkLst>
        <pc:spChg chg="mod">
          <ac:chgData name="Piyus Kedia" userId="02ae6dfbcf425881" providerId="LiveId" clId="{A7992A10-F32F-4050-997E-58D2F5A6EA7B}" dt="2023-03-14T05:01:15.637" v="164" actId="20577"/>
          <ac:spMkLst>
            <pc:docMk/>
            <pc:sldMk cId="1145392813" sldId="658"/>
            <ac:spMk id="2" creationId="{B2ACCF7C-F14E-5F2D-4E59-425563C142ED}"/>
          </ac:spMkLst>
        </pc:spChg>
      </pc:sldChg>
      <pc:sldChg chg="modSp new del mod">
        <pc:chgData name="Piyus Kedia" userId="02ae6dfbcf425881" providerId="LiveId" clId="{A7992A10-F32F-4050-997E-58D2F5A6EA7B}" dt="2023-03-14T05:01:07.516" v="154" actId="47"/>
        <pc:sldMkLst>
          <pc:docMk/>
          <pc:sldMk cId="2607672127" sldId="658"/>
        </pc:sldMkLst>
        <pc:spChg chg="mod">
          <ac:chgData name="Piyus Kedia" userId="02ae6dfbcf425881" providerId="LiveId" clId="{A7992A10-F32F-4050-997E-58D2F5A6EA7B}" dt="2023-03-14T05:00:55.423" v="153" actId="20577"/>
          <ac:spMkLst>
            <pc:docMk/>
            <pc:sldMk cId="2607672127" sldId="658"/>
            <ac:spMk id="2" creationId="{A24475EA-1D83-1186-D567-ED74100E5D79}"/>
          </ac:spMkLst>
        </pc:spChg>
      </pc:sldChg>
      <pc:sldChg chg="add">
        <pc:chgData name="Piyus Kedia" userId="02ae6dfbcf425881" providerId="LiveId" clId="{A7992A10-F32F-4050-997E-58D2F5A6EA7B}" dt="2023-03-14T05:43:00.319" v="249"/>
        <pc:sldMkLst>
          <pc:docMk/>
          <pc:sldMk cId="3523587893" sldId="658"/>
        </pc:sldMkLst>
      </pc:sldChg>
      <pc:sldChg chg="add">
        <pc:chgData name="Piyus Kedia" userId="02ae6dfbcf425881" providerId="LiveId" clId="{A7992A10-F32F-4050-997E-58D2F5A6EA7B}" dt="2023-03-14T05:43:00.319" v="249"/>
        <pc:sldMkLst>
          <pc:docMk/>
          <pc:sldMk cId="370286139" sldId="659"/>
        </pc:sldMkLst>
      </pc:sldChg>
      <pc:sldChg chg="add">
        <pc:chgData name="Piyus Kedia" userId="02ae6dfbcf425881" providerId="LiveId" clId="{A7992A10-F32F-4050-997E-58D2F5A6EA7B}" dt="2023-03-14T05:43:00.319" v="249"/>
        <pc:sldMkLst>
          <pc:docMk/>
          <pc:sldMk cId="2613456693" sldId="660"/>
        </pc:sldMkLst>
      </pc:sldChg>
      <pc:sldChg chg="add">
        <pc:chgData name="Piyus Kedia" userId="02ae6dfbcf425881" providerId="LiveId" clId="{A7992A10-F32F-4050-997E-58D2F5A6EA7B}" dt="2023-03-14T05:43:00.319" v="249"/>
        <pc:sldMkLst>
          <pc:docMk/>
          <pc:sldMk cId="639388909" sldId="661"/>
        </pc:sldMkLst>
      </pc:sldChg>
      <pc:sldChg chg="add">
        <pc:chgData name="Piyus Kedia" userId="02ae6dfbcf425881" providerId="LiveId" clId="{A7992A10-F32F-4050-997E-58D2F5A6EA7B}" dt="2023-03-14T05:43:00.319" v="249"/>
        <pc:sldMkLst>
          <pc:docMk/>
          <pc:sldMk cId="3654918908" sldId="662"/>
        </pc:sldMkLst>
      </pc:sldChg>
      <pc:sldChg chg="add">
        <pc:chgData name="Piyus Kedia" userId="02ae6dfbcf425881" providerId="LiveId" clId="{A7992A10-F32F-4050-997E-58D2F5A6EA7B}" dt="2023-03-14T05:43:00.319" v="249"/>
        <pc:sldMkLst>
          <pc:docMk/>
          <pc:sldMk cId="3316262568" sldId="663"/>
        </pc:sldMkLst>
      </pc:sldChg>
      <pc:sldChg chg="add">
        <pc:chgData name="Piyus Kedia" userId="02ae6dfbcf425881" providerId="LiveId" clId="{A7992A10-F32F-4050-997E-58D2F5A6EA7B}" dt="2023-03-14T05:43:00.319" v="249"/>
        <pc:sldMkLst>
          <pc:docMk/>
          <pc:sldMk cId="1362221221" sldId="664"/>
        </pc:sldMkLst>
      </pc:sldChg>
      <pc:sldChg chg="add">
        <pc:chgData name="Piyus Kedia" userId="02ae6dfbcf425881" providerId="LiveId" clId="{A7992A10-F32F-4050-997E-58D2F5A6EA7B}" dt="2023-03-14T05:43:00.319" v="249"/>
        <pc:sldMkLst>
          <pc:docMk/>
          <pc:sldMk cId="4144452287" sldId="665"/>
        </pc:sldMkLst>
      </pc:sldChg>
      <pc:sldChg chg="add">
        <pc:chgData name="Piyus Kedia" userId="02ae6dfbcf425881" providerId="LiveId" clId="{A7992A10-F32F-4050-997E-58D2F5A6EA7B}" dt="2023-03-14T05:43:00.319" v="249"/>
        <pc:sldMkLst>
          <pc:docMk/>
          <pc:sldMk cId="860711089" sldId="666"/>
        </pc:sldMkLst>
      </pc:sldChg>
      <pc:sldChg chg="modSp new mod modNotesTx">
        <pc:chgData name="Piyus Kedia" userId="02ae6dfbcf425881" providerId="LiveId" clId="{A7992A10-F32F-4050-997E-58D2F5A6EA7B}" dt="2023-03-15T11:46:25.328" v="14708" actId="20577"/>
        <pc:sldMkLst>
          <pc:docMk/>
          <pc:sldMk cId="428939907" sldId="667"/>
        </pc:sldMkLst>
        <pc:spChg chg="mod">
          <ac:chgData name="Piyus Kedia" userId="02ae6dfbcf425881" providerId="LiveId" clId="{A7992A10-F32F-4050-997E-58D2F5A6EA7B}" dt="2023-03-14T06:24:19.825" v="295" actId="20577"/>
          <ac:spMkLst>
            <pc:docMk/>
            <pc:sldMk cId="428939907" sldId="667"/>
            <ac:spMk id="2" creationId="{1D8A5671-4CE1-DA4F-F7A8-E66FF24481B7}"/>
          </ac:spMkLst>
        </pc:spChg>
        <pc:spChg chg="mod">
          <ac:chgData name="Piyus Kedia" userId="02ae6dfbcf425881" providerId="LiveId" clId="{A7992A10-F32F-4050-997E-58D2F5A6EA7B}" dt="2023-03-14T06:25:23.191" v="397" actId="5793"/>
          <ac:spMkLst>
            <pc:docMk/>
            <pc:sldMk cId="428939907" sldId="667"/>
            <ac:spMk id="3" creationId="{44FF6836-C210-3A10-3EF6-A8A0B2DB24CF}"/>
          </ac:spMkLst>
        </pc:spChg>
      </pc:sldChg>
      <pc:sldChg chg="addSp modNotesTx">
        <pc:chgData name="Piyus Kedia" userId="02ae6dfbcf425881" providerId="LiveId" clId="{A7992A10-F32F-4050-997E-58D2F5A6EA7B}" dt="2023-03-15T11:23:39.107" v="14658"/>
        <pc:sldMkLst>
          <pc:docMk/>
          <pc:sldMk cId="1929462066" sldId="668"/>
        </pc:sldMkLst>
        <pc:inkChg chg="add">
          <ac:chgData name="Piyus Kedia" userId="02ae6dfbcf425881" providerId="LiveId" clId="{A7992A10-F32F-4050-997E-58D2F5A6EA7B}" dt="2023-03-15T05:22:05.252" v="6231"/>
          <ac:inkMkLst>
            <pc:docMk/>
            <pc:sldMk cId="1929462066" sldId="668"/>
            <ac:inkMk id="5" creationId="{FAA49CE2-6E71-8CA9-C80B-907376022D58}"/>
          </ac:inkMkLst>
        </pc:inkChg>
      </pc:sldChg>
      <pc:sldChg chg="modSp">
        <pc:chgData name="Piyus Kedia" userId="02ae6dfbcf425881" providerId="LiveId" clId="{A7992A10-F32F-4050-997E-58D2F5A6EA7B}" dt="2023-03-15T03:35:41.219" v="6184" actId="20577"/>
        <pc:sldMkLst>
          <pc:docMk/>
          <pc:sldMk cId="1483117088" sldId="672"/>
        </pc:sldMkLst>
        <pc:spChg chg="mod">
          <ac:chgData name="Piyus Kedia" userId="02ae6dfbcf425881" providerId="LiveId" clId="{A7992A10-F32F-4050-997E-58D2F5A6EA7B}" dt="2023-03-15T03:35:41.219" v="6184" actId="20577"/>
          <ac:spMkLst>
            <pc:docMk/>
            <pc:sldMk cId="1483117088" sldId="672"/>
            <ac:spMk id="3" creationId="{B883DE17-F518-6753-0E00-C01DDADCDCE7}"/>
          </ac:spMkLst>
        </pc:spChg>
      </pc:sldChg>
      <pc:sldChg chg="del">
        <pc:chgData name="Piyus Kedia" userId="02ae6dfbcf425881" providerId="LiveId" clId="{A7992A10-F32F-4050-997E-58D2F5A6EA7B}" dt="2023-03-15T10:10:12.563" v="12898" actId="47"/>
        <pc:sldMkLst>
          <pc:docMk/>
          <pc:sldMk cId="990205098" sldId="674"/>
        </pc:sldMkLst>
      </pc:sldChg>
      <pc:sldChg chg="add del">
        <pc:chgData name="Piyus Kedia" userId="02ae6dfbcf425881" providerId="LiveId" clId="{A7992A10-F32F-4050-997E-58D2F5A6EA7B}" dt="2023-03-14T13:06:26.231" v="2114" actId="47"/>
        <pc:sldMkLst>
          <pc:docMk/>
          <pc:sldMk cId="1896509323" sldId="675"/>
        </pc:sldMkLst>
      </pc:sldChg>
      <pc:sldChg chg="delSp modSp add del mod">
        <pc:chgData name="Piyus Kedia" userId="02ae6dfbcf425881" providerId="LiveId" clId="{A7992A10-F32F-4050-997E-58D2F5A6EA7B}" dt="2023-03-15T10:10:36.912" v="12915" actId="47"/>
        <pc:sldMkLst>
          <pc:docMk/>
          <pc:sldMk cId="31570233" sldId="676"/>
        </pc:sldMkLst>
        <pc:spChg chg="del">
          <ac:chgData name="Piyus Kedia" userId="02ae6dfbcf425881" providerId="LiveId" clId="{A7992A10-F32F-4050-997E-58D2F5A6EA7B}" dt="2023-03-14T10:48:53.931" v="1315" actId="478"/>
          <ac:spMkLst>
            <pc:docMk/>
            <pc:sldMk cId="31570233" sldId="676"/>
            <ac:spMk id="4" creationId="{0F8CB2BC-C8A8-1421-3169-45C758368261}"/>
          </ac:spMkLst>
        </pc:spChg>
        <pc:spChg chg="mod">
          <ac:chgData name="Piyus Kedia" userId="02ae6dfbcf425881" providerId="LiveId" clId="{A7992A10-F32F-4050-997E-58D2F5A6EA7B}" dt="2023-03-14T10:49:57.047" v="1619" actId="1037"/>
          <ac:spMkLst>
            <pc:docMk/>
            <pc:sldMk cId="31570233" sldId="676"/>
            <ac:spMk id="5" creationId="{8350A217-1F9B-67D1-00BD-BB75C8A1A019}"/>
          </ac:spMkLst>
        </pc:spChg>
        <pc:spChg chg="mod">
          <ac:chgData name="Piyus Kedia" userId="02ae6dfbcf425881" providerId="LiveId" clId="{A7992A10-F32F-4050-997E-58D2F5A6EA7B}" dt="2023-03-14T10:49:16.951" v="1480" actId="1037"/>
          <ac:spMkLst>
            <pc:docMk/>
            <pc:sldMk cId="31570233" sldId="676"/>
            <ac:spMk id="7" creationId="{BFB84EB8-40B1-18A8-3672-C121FD9043CF}"/>
          </ac:spMkLst>
        </pc:spChg>
        <pc:spChg chg="mod">
          <ac:chgData name="Piyus Kedia" userId="02ae6dfbcf425881" providerId="LiveId" clId="{A7992A10-F32F-4050-997E-58D2F5A6EA7B}" dt="2023-03-14T10:49:08.410" v="1414" actId="1035"/>
          <ac:spMkLst>
            <pc:docMk/>
            <pc:sldMk cId="31570233" sldId="676"/>
            <ac:spMk id="8" creationId="{25F094C8-BF17-2182-25E6-FF03292C8D04}"/>
          </ac:spMkLst>
        </pc:spChg>
        <pc:spChg chg="mod">
          <ac:chgData name="Piyus Kedia" userId="02ae6dfbcf425881" providerId="LiveId" clId="{A7992A10-F32F-4050-997E-58D2F5A6EA7B}" dt="2023-03-14T10:49:30.043" v="1528" actId="1037"/>
          <ac:spMkLst>
            <pc:docMk/>
            <pc:sldMk cId="31570233" sldId="676"/>
            <ac:spMk id="9" creationId="{166D7008-5947-1BD8-59BA-693161043947}"/>
          </ac:spMkLst>
        </pc:spChg>
        <pc:spChg chg="mod">
          <ac:chgData name="Piyus Kedia" userId="02ae6dfbcf425881" providerId="LiveId" clId="{A7992A10-F32F-4050-997E-58D2F5A6EA7B}" dt="2023-03-14T10:49:42.924" v="1568" actId="1036"/>
          <ac:spMkLst>
            <pc:docMk/>
            <pc:sldMk cId="31570233" sldId="676"/>
            <ac:spMk id="10" creationId="{3E0B8120-56FE-1DB2-0A4B-45301D16983C}"/>
          </ac:spMkLst>
        </pc:spChg>
      </pc:sldChg>
      <pc:sldChg chg="modSp add mod modNotesTx">
        <pc:chgData name="Piyus Kedia" userId="02ae6dfbcf425881" providerId="LiveId" clId="{A7992A10-F32F-4050-997E-58D2F5A6EA7B}" dt="2023-03-15T11:39:09.630" v="14674" actId="20577"/>
        <pc:sldMkLst>
          <pc:docMk/>
          <pc:sldMk cId="555448056" sldId="677"/>
        </pc:sldMkLst>
        <pc:spChg chg="mod">
          <ac:chgData name="Piyus Kedia" userId="02ae6dfbcf425881" providerId="LiveId" clId="{A7992A10-F32F-4050-997E-58D2F5A6EA7B}" dt="2023-03-14T12:47:52.934" v="1664" actId="20577"/>
          <ac:spMkLst>
            <pc:docMk/>
            <pc:sldMk cId="555448056" sldId="677"/>
            <ac:spMk id="6" creationId="{57895554-9547-219D-2532-81E0732810A8}"/>
          </ac:spMkLst>
        </pc:spChg>
      </pc:sldChg>
      <pc:sldChg chg="modSp add mod">
        <pc:chgData name="Piyus Kedia" userId="02ae6dfbcf425881" providerId="LiveId" clId="{A7992A10-F32F-4050-997E-58D2F5A6EA7B}" dt="2023-03-14T13:02:24.835" v="1927" actId="20577"/>
        <pc:sldMkLst>
          <pc:docMk/>
          <pc:sldMk cId="2827579678" sldId="678"/>
        </pc:sldMkLst>
        <pc:spChg chg="mod">
          <ac:chgData name="Piyus Kedia" userId="02ae6dfbcf425881" providerId="LiveId" clId="{A7992A10-F32F-4050-997E-58D2F5A6EA7B}" dt="2023-03-14T13:02:24.835" v="1927" actId="20577"/>
          <ac:spMkLst>
            <pc:docMk/>
            <pc:sldMk cId="2827579678" sldId="678"/>
            <ac:spMk id="6" creationId="{DAE8B5B6-520F-B796-96AF-245C5F197430}"/>
          </ac:spMkLst>
        </pc:spChg>
      </pc:sldChg>
      <pc:sldChg chg="modSp new del mod">
        <pc:chgData name="Piyus Kedia" userId="02ae6dfbcf425881" providerId="LiveId" clId="{A7992A10-F32F-4050-997E-58D2F5A6EA7B}" dt="2023-03-15T10:09:43.360" v="12858" actId="47"/>
        <pc:sldMkLst>
          <pc:docMk/>
          <pc:sldMk cId="1725327591" sldId="679"/>
        </pc:sldMkLst>
        <pc:spChg chg="mod">
          <ac:chgData name="Piyus Kedia" userId="02ae6dfbcf425881" providerId="LiveId" clId="{A7992A10-F32F-4050-997E-58D2F5A6EA7B}" dt="2023-03-14T13:03:10.490" v="1957" actId="313"/>
          <ac:spMkLst>
            <pc:docMk/>
            <pc:sldMk cId="1725327591" sldId="679"/>
            <ac:spMk id="2" creationId="{B1ED1137-51ED-FC0E-86CE-2E599BC501C7}"/>
          </ac:spMkLst>
        </pc:spChg>
      </pc:sldChg>
      <pc:sldChg chg="delSp modSp add mod">
        <pc:chgData name="Piyus Kedia" userId="02ae6dfbcf425881" providerId="LiveId" clId="{A7992A10-F32F-4050-997E-58D2F5A6EA7B}" dt="2023-03-14T13:30:42.515" v="2446"/>
        <pc:sldMkLst>
          <pc:docMk/>
          <pc:sldMk cId="187908904" sldId="680"/>
        </pc:sldMkLst>
        <pc:spChg chg="mod">
          <ac:chgData name="Piyus Kedia" userId="02ae6dfbcf425881" providerId="LiveId" clId="{A7992A10-F32F-4050-997E-58D2F5A6EA7B}" dt="2023-03-14T13:30:42.515" v="2446"/>
          <ac:spMkLst>
            <pc:docMk/>
            <pc:sldMk cId="187908904" sldId="680"/>
            <ac:spMk id="3" creationId="{80F75CAA-0A57-7ACB-6CFA-BC071F5F82CA}"/>
          </ac:spMkLst>
        </pc:spChg>
        <pc:inkChg chg="del">
          <ac:chgData name="Piyus Kedia" userId="02ae6dfbcf425881" providerId="LiveId" clId="{A7992A10-F32F-4050-997E-58D2F5A6EA7B}" dt="2023-03-14T13:04:53.164" v="1989" actId="478"/>
          <ac:inkMkLst>
            <pc:docMk/>
            <pc:sldMk cId="187908904" sldId="680"/>
            <ac:inkMk id="4" creationId="{12EBE045-AA4D-E06A-5562-C63546DAD180}"/>
          </ac:inkMkLst>
        </pc:inkChg>
      </pc:sldChg>
      <pc:sldChg chg="modSp add mod">
        <pc:chgData name="Piyus Kedia" userId="02ae6dfbcf425881" providerId="LiveId" clId="{A7992A10-F32F-4050-997E-58D2F5A6EA7B}" dt="2023-03-14T15:54:04.522" v="2768" actId="20577"/>
        <pc:sldMkLst>
          <pc:docMk/>
          <pc:sldMk cId="110878003" sldId="681"/>
        </pc:sldMkLst>
        <pc:spChg chg="mod">
          <ac:chgData name="Piyus Kedia" userId="02ae6dfbcf425881" providerId="LiveId" clId="{A7992A10-F32F-4050-997E-58D2F5A6EA7B}" dt="2023-03-14T13:09:12.066" v="2175" actId="20577"/>
          <ac:spMkLst>
            <pc:docMk/>
            <pc:sldMk cId="110878003" sldId="681"/>
            <ac:spMk id="2" creationId="{0434059C-14BE-D01A-0CD1-F936C2ACCE41}"/>
          </ac:spMkLst>
        </pc:spChg>
        <pc:spChg chg="mod">
          <ac:chgData name="Piyus Kedia" userId="02ae6dfbcf425881" providerId="LiveId" clId="{A7992A10-F32F-4050-997E-58D2F5A6EA7B}" dt="2023-03-14T15:54:04.522" v="2768" actId="20577"/>
          <ac:spMkLst>
            <pc:docMk/>
            <pc:sldMk cId="110878003" sldId="681"/>
            <ac:spMk id="3" creationId="{94F21570-64CE-8904-80ED-5938339E65FA}"/>
          </ac:spMkLst>
        </pc:spChg>
      </pc:sldChg>
      <pc:sldChg chg="modSp add del mod">
        <pc:chgData name="Piyus Kedia" userId="02ae6dfbcf425881" providerId="LiveId" clId="{A7992A10-F32F-4050-997E-58D2F5A6EA7B}" dt="2023-03-14T13:22:22.188" v="2272" actId="47"/>
        <pc:sldMkLst>
          <pc:docMk/>
          <pc:sldMk cId="3798906576" sldId="682"/>
        </pc:sldMkLst>
        <pc:spChg chg="mod">
          <ac:chgData name="Piyus Kedia" userId="02ae6dfbcf425881" providerId="LiveId" clId="{A7992A10-F32F-4050-997E-58D2F5A6EA7B}" dt="2023-03-14T13:09:20.843" v="2185" actId="20577"/>
          <ac:spMkLst>
            <pc:docMk/>
            <pc:sldMk cId="3798906576" sldId="682"/>
            <ac:spMk id="2" creationId="{8C1145F9-FDBB-77B5-EC79-7EF6D04F6115}"/>
          </ac:spMkLst>
        </pc:spChg>
      </pc:sldChg>
      <pc:sldChg chg="addSp modSp add mod">
        <pc:chgData name="Piyus Kedia" userId="02ae6dfbcf425881" providerId="LiveId" clId="{A7992A10-F32F-4050-997E-58D2F5A6EA7B}" dt="2023-03-15T05:22:05.252" v="6231"/>
        <pc:sldMkLst>
          <pc:docMk/>
          <pc:sldMk cId="3767654479" sldId="683"/>
        </pc:sldMkLst>
        <pc:spChg chg="mod">
          <ac:chgData name="Piyus Kedia" userId="02ae6dfbcf425881" providerId="LiveId" clId="{A7992A10-F32F-4050-997E-58D2F5A6EA7B}" dt="2023-03-14T13:29:17.935" v="2423" actId="20577"/>
          <ac:spMkLst>
            <pc:docMk/>
            <pc:sldMk cId="3767654479" sldId="683"/>
            <ac:spMk id="2" creationId="{FD8BBAD3-4F96-AEE6-9354-F072FF87D568}"/>
          </ac:spMkLst>
        </pc:spChg>
        <pc:spChg chg="mod">
          <ac:chgData name="Piyus Kedia" userId="02ae6dfbcf425881" providerId="LiveId" clId="{A7992A10-F32F-4050-997E-58D2F5A6EA7B}" dt="2023-03-14T15:54:57.977" v="2798" actId="20577"/>
          <ac:spMkLst>
            <pc:docMk/>
            <pc:sldMk cId="3767654479" sldId="683"/>
            <ac:spMk id="3" creationId="{80F75CAA-0A57-7ACB-6CFA-BC071F5F82CA}"/>
          </ac:spMkLst>
        </pc:spChg>
        <pc:inkChg chg="add">
          <ac:chgData name="Piyus Kedia" userId="02ae6dfbcf425881" providerId="LiveId" clId="{A7992A10-F32F-4050-997E-58D2F5A6EA7B}" dt="2023-03-15T05:22:05.252" v="6231"/>
          <ac:inkMkLst>
            <pc:docMk/>
            <pc:sldMk cId="3767654479" sldId="683"/>
            <ac:inkMk id="4" creationId="{DE803854-6855-95A2-4116-044A8018CB91}"/>
          </ac:inkMkLst>
        </pc:inkChg>
      </pc:sldChg>
      <pc:sldChg chg="modSp add mod">
        <pc:chgData name="Piyus Kedia" userId="02ae6dfbcf425881" providerId="LiveId" clId="{A7992A10-F32F-4050-997E-58D2F5A6EA7B}" dt="2023-03-14T13:12:24.661" v="2237" actId="20577"/>
        <pc:sldMkLst>
          <pc:docMk/>
          <pc:sldMk cId="3986571776" sldId="684"/>
        </pc:sldMkLst>
        <pc:spChg chg="mod">
          <ac:chgData name="Piyus Kedia" userId="02ae6dfbcf425881" providerId="LiveId" clId="{A7992A10-F32F-4050-997E-58D2F5A6EA7B}" dt="2023-03-14T13:09:40.779" v="2195" actId="20577"/>
          <ac:spMkLst>
            <pc:docMk/>
            <pc:sldMk cId="3986571776" sldId="684"/>
            <ac:spMk id="2" creationId="{FD8BBAD3-4F96-AEE6-9354-F072FF87D568}"/>
          </ac:spMkLst>
        </pc:spChg>
        <pc:spChg chg="mod">
          <ac:chgData name="Piyus Kedia" userId="02ae6dfbcf425881" providerId="LiveId" clId="{A7992A10-F32F-4050-997E-58D2F5A6EA7B}" dt="2023-03-14T13:12:24.661" v="2237" actId="20577"/>
          <ac:spMkLst>
            <pc:docMk/>
            <pc:sldMk cId="3986571776" sldId="684"/>
            <ac:spMk id="3" creationId="{80F75CAA-0A57-7ACB-6CFA-BC071F5F82CA}"/>
          </ac:spMkLst>
        </pc:spChg>
      </pc:sldChg>
      <pc:sldChg chg="addSp delSp modSp add mod">
        <pc:chgData name="Piyus Kedia" userId="02ae6dfbcf425881" providerId="LiveId" clId="{A7992A10-F32F-4050-997E-58D2F5A6EA7B}" dt="2023-03-15T05:22:05.252" v="6231"/>
        <pc:sldMkLst>
          <pc:docMk/>
          <pc:sldMk cId="637045595" sldId="685"/>
        </pc:sldMkLst>
        <pc:spChg chg="add mod">
          <ac:chgData name="Piyus Kedia" userId="02ae6dfbcf425881" providerId="LiveId" clId="{A7992A10-F32F-4050-997E-58D2F5A6EA7B}" dt="2023-03-14T13:14:02.094" v="2243"/>
          <ac:spMkLst>
            <pc:docMk/>
            <pc:sldMk cId="637045595" sldId="685"/>
            <ac:spMk id="4" creationId="{346B52E2-2D74-4834-413B-ED25771F0DA1}"/>
          </ac:spMkLst>
        </pc:spChg>
        <pc:spChg chg="add mod">
          <ac:chgData name="Piyus Kedia" userId="02ae6dfbcf425881" providerId="LiveId" clId="{A7992A10-F32F-4050-997E-58D2F5A6EA7B}" dt="2023-03-14T13:14:02.094" v="2243"/>
          <ac:spMkLst>
            <pc:docMk/>
            <pc:sldMk cId="637045595" sldId="685"/>
            <ac:spMk id="5" creationId="{CA4418E3-5ACF-1D19-EF70-CC5243AE9FCB}"/>
          </ac:spMkLst>
        </pc:spChg>
        <pc:spChg chg="add mod">
          <ac:chgData name="Piyus Kedia" userId="02ae6dfbcf425881" providerId="LiveId" clId="{A7992A10-F32F-4050-997E-58D2F5A6EA7B}" dt="2023-03-14T13:14:19.597" v="2244"/>
          <ac:spMkLst>
            <pc:docMk/>
            <pc:sldMk cId="637045595" sldId="685"/>
            <ac:spMk id="9" creationId="{88442D09-5ED9-42CB-6489-100CB5860021}"/>
          </ac:spMkLst>
        </pc:spChg>
        <pc:inkChg chg="del">
          <ac:chgData name="Piyus Kedia" userId="02ae6dfbcf425881" providerId="LiveId" clId="{A7992A10-F32F-4050-997E-58D2F5A6EA7B}" dt="2023-03-14T13:14:00.816" v="2242" actId="478"/>
          <ac:inkMkLst>
            <pc:docMk/>
            <pc:sldMk cId="637045595" sldId="685"/>
            <ac:inkMk id="3" creationId="{1A23545A-C4AC-02A4-19A7-F193FCFA6FFB}"/>
          </ac:inkMkLst>
        </pc:inkChg>
        <pc:inkChg chg="add">
          <ac:chgData name="Piyus Kedia" userId="02ae6dfbcf425881" providerId="LiveId" clId="{A7992A10-F32F-4050-997E-58D2F5A6EA7B}" dt="2023-03-15T05:22:05.252" v="6231"/>
          <ac:inkMkLst>
            <pc:docMk/>
            <pc:sldMk cId="637045595" sldId="685"/>
            <ac:inkMk id="3" creationId="{1CB36FC6-52D5-9B59-2EA6-1E0D7D3354EC}"/>
          </ac:inkMkLst>
        </pc:inkChg>
        <pc:cxnChg chg="add mod">
          <ac:chgData name="Piyus Kedia" userId="02ae6dfbcf425881" providerId="LiveId" clId="{A7992A10-F32F-4050-997E-58D2F5A6EA7B}" dt="2023-03-14T13:14:02.094" v="2243"/>
          <ac:cxnSpMkLst>
            <pc:docMk/>
            <pc:sldMk cId="637045595" sldId="685"/>
            <ac:cxnSpMk id="8" creationId="{B26E9E46-8F63-D98E-387F-640850E23CBD}"/>
          </ac:cxnSpMkLst>
        </pc:cxnChg>
      </pc:sldChg>
      <pc:sldChg chg="addSp delSp modSp add mod">
        <pc:chgData name="Piyus Kedia" userId="02ae6dfbcf425881" providerId="LiveId" clId="{A7992A10-F32F-4050-997E-58D2F5A6EA7B}" dt="2023-03-15T10:14:31.334" v="12955" actId="478"/>
        <pc:sldMkLst>
          <pc:docMk/>
          <pc:sldMk cId="577241271" sldId="686"/>
        </pc:sldMkLst>
        <pc:spChg chg="mod">
          <ac:chgData name="Piyus Kedia" userId="02ae6dfbcf425881" providerId="LiveId" clId="{A7992A10-F32F-4050-997E-58D2F5A6EA7B}" dt="2023-03-14T13:22:58.577" v="2280" actId="20577"/>
          <ac:spMkLst>
            <pc:docMk/>
            <pc:sldMk cId="577241271" sldId="686"/>
            <ac:spMk id="2" creationId="{8C1145F9-FDBB-77B5-EC79-7EF6D04F6115}"/>
          </ac:spMkLst>
        </pc:spChg>
        <pc:spChg chg="add mod">
          <ac:chgData name="Piyus Kedia" userId="02ae6dfbcf425881" providerId="LiveId" clId="{A7992A10-F32F-4050-997E-58D2F5A6EA7B}" dt="2023-03-14T15:50:19.396" v="2471" actId="1036"/>
          <ac:spMkLst>
            <pc:docMk/>
            <pc:sldMk cId="577241271" sldId="686"/>
            <ac:spMk id="3" creationId="{B896DCDF-AB6A-2979-DFA5-63BDA0CC4C71}"/>
          </ac:spMkLst>
        </pc:spChg>
        <pc:spChg chg="mod">
          <ac:chgData name="Piyus Kedia" userId="02ae6dfbcf425881" providerId="LiveId" clId="{A7992A10-F32F-4050-997E-58D2F5A6EA7B}" dt="2023-03-14T13:28:17.270" v="2300" actId="1035"/>
          <ac:spMkLst>
            <pc:docMk/>
            <pc:sldMk cId="577241271" sldId="686"/>
            <ac:spMk id="4" creationId="{346B52E2-2D74-4834-413B-ED25771F0DA1}"/>
          </ac:spMkLst>
        </pc:spChg>
        <pc:spChg chg="mod">
          <ac:chgData name="Piyus Kedia" userId="02ae6dfbcf425881" providerId="LiveId" clId="{A7992A10-F32F-4050-997E-58D2F5A6EA7B}" dt="2023-03-14T13:28:34.744" v="2412" actId="1037"/>
          <ac:spMkLst>
            <pc:docMk/>
            <pc:sldMk cId="577241271" sldId="686"/>
            <ac:spMk id="5" creationId="{CA4418E3-5ACF-1D19-EF70-CC5243AE9FCB}"/>
          </ac:spMkLst>
        </pc:spChg>
        <pc:spChg chg="del">
          <ac:chgData name="Piyus Kedia" userId="02ae6dfbcf425881" providerId="LiveId" clId="{A7992A10-F32F-4050-997E-58D2F5A6EA7B}" dt="2023-03-14T13:28:54.416" v="2413" actId="478"/>
          <ac:spMkLst>
            <pc:docMk/>
            <pc:sldMk cId="577241271" sldId="686"/>
            <ac:spMk id="7" creationId="{A8D30BAB-CDE1-AF97-2747-E60CAE669B06}"/>
          </ac:spMkLst>
        </pc:spChg>
        <pc:spChg chg="mod">
          <ac:chgData name="Piyus Kedia" userId="02ae6dfbcf425881" providerId="LiveId" clId="{A7992A10-F32F-4050-997E-58D2F5A6EA7B}" dt="2023-03-14T15:51:09.840" v="2615" actId="20577"/>
          <ac:spMkLst>
            <pc:docMk/>
            <pc:sldMk cId="577241271" sldId="686"/>
            <ac:spMk id="9" creationId="{88442D09-5ED9-42CB-6489-100CB5860021}"/>
          </ac:spMkLst>
        </pc:spChg>
        <pc:spChg chg="add mod">
          <ac:chgData name="Piyus Kedia" userId="02ae6dfbcf425881" providerId="LiveId" clId="{A7992A10-F32F-4050-997E-58D2F5A6EA7B}" dt="2023-03-14T15:51:14.372" v="2622" actId="1035"/>
          <ac:spMkLst>
            <pc:docMk/>
            <pc:sldMk cId="577241271" sldId="686"/>
            <ac:spMk id="10" creationId="{1FD960E7-CB37-299C-E7C2-E61FB6D89EB5}"/>
          </ac:spMkLst>
        </pc:spChg>
        <pc:spChg chg="add del mod">
          <ac:chgData name="Piyus Kedia" userId="02ae6dfbcf425881" providerId="LiveId" clId="{A7992A10-F32F-4050-997E-58D2F5A6EA7B}" dt="2023-03-15T10:14:31.334" v="12955" actId="478"/>
          <ac:spMkLst>
            <pc:docMk/>
            <pc:sldMk cId="577241271" sldId="686"/>
            <ac:spMk id="12" creationId="{F62DF9F7-AEBE-3AA2-419B-A5151B9DA592}"/>
          </ac:spMkLst>
        </pc:spChg>
        <pc:graphicFrameChg chg="mod">
          <ac:chgData name="Piyus Kedia" userId="02ae6dfbcf425881" providerId="LiveId" clId="{A7992A10-F32F-4050-997E-58D2F5A6EA7B}" dt="2023-03-15T10:14:26.090" v="12954" actId="20577"/>
          <ac:graphicFrameMkLst>
            <pc:docMk/>
            <pc:sldMk cId="577241271" sldId="686"/>
            <ac:graphicFrameMk id="6" creationId="{868C1FB1-23E5-31B5-6A52-7F6E7AFAF42A}"/>
          </ac:graphicFrameMkLst>
        </pc:graphicFrameChg>
        <pc:inkChg chg="add del">
          <ac:chgData name="Piyus Kedia" userId="02ae6dfbcf425881" providerId="LiveId" clId="{A7992A10-F32F-4050-997E-58D2F5A6EA7B}" dt="2023-03-15T10:11:13.794" v="12916" actId="478"/>
          <ac:inkMkLst>
            <pc:docMk/>
            <pc:sldMk cId="577241271" sldId="686"/>
            <ac:inkMk id="11" creationId="{66F01C4F-300D-5D98-0BE3-A1B3B2B50010}"/>
          </ac:inkMkLst>
        </pc:inkChg>
        <pc:cxnChg chg="add mod">
          <ac:chgData name="Piyus Kedia" userId="02ae6dfbcf425881" providerId="LiveId" clId="{A7992A10-F32F-4050-997E-58D2F5A6EA7B}" dt="2023-03-14T15:51:43.397" v="2624" actId="1035"/>
          <ac:cxnSpMkLst>
            <pc:docMk/>
            <pc:sldMk cId="577241271" sldId="686"/>
            <ac:cxnSpMk id="7" creationId="{9AE8C7F8-E2CC-E3AC-7952-6B064594A278}"/>
          </ac:cxnSpMkLst>
        </pc:cxnChg>
      </pc:sldChg>
      <pc:sldChg chg="addSp delSp modSp add del mod">
        <pc:chgData name="Piyus Kedia" userId="02ae6dfbcf425881" providerId="LiveId" clId="{A7992A10-F32F-4050-997E-58D2F5A6EA7B}" dt="2023-03-14T16:19:45.765" v="4032" actId="47"/>
        <pc:sldMkLst>
          <pc:docMk/>
          <pc:sldMk cId="2384075532" sldId="687"/>
        </pc:sldMkLst>
        <pc:spChg chg="add mod">
          <ac:chgData name="Piyus Kedia" userId="02ae6dfbcf425881" providerId="LiveId" clId="{A7992A10-F32F-4050-997E-58D2F5A6EA7B}" dt="2023-03-14T16:02:26.316" v="3324" actId="14100"/>
          <ac:spMkLst>
            <pc:docMk/>
            <pc:sldMk cId="2384075532" sldId="687"/>
            <ac:spMk id="5" creationId="{E23D5607-859F-F7CF-EBC5-EA4975C779E4}"/>
          </ac:spMkLst>
        </pc:spChg>
        <pc:inkChg chg="del">
          <ac:chgData name="Piyus Kedia" userId="02ae6dfbcf425881" providerId="LiveId" clId="{A7992A10-F32F-4050-997E-58D2F5A6EA7B}" dt="2023-03-14T15:56:14.452" v="2808" actId="478"/>
          <ac:inkMkLst>
            <pc:docMk/>
            <pc:sldMk cId="2384075532" sldId="687"/>
            <ac:inkMk id="4" creationId="{20327C09-5153-14CC-F9E6-5BD797C55046}"/>
          </ac:inkMkLst>
        </pc:inkChg>
      </pc:sldChg>
      <pc:sldChg chg="modSp add del mod">
        <pc:chgData name="Piyus Kedia" userId="02ae6dfbcf425881" providerId="LiveId" clId="{A7992A10-F32F-4050-997E-58D2F5A6EA7B}" dt="2023-03-15T10:09:47.138" v="12866" actId="47"/>
        <pc:sldMkLst>
          <pc:docMk/>
          <pc:sldMk cId="3331408653" sldId="688"/>
        </pc:sldMkLst>
        <pc:spChg chg="mod">
          <ac:chgData name="Piyus Kedia" userId="02ae6dfbcf425881" providerId="LiveId" clId="{A7992A10-F32F-4050-997E-58D2F5A6EA7B}" dt="2023-03-14T16:09:21.379" v="3632" actId="20577"/>
          <ac:spMkLst>
            <pc:docMk/>
            <pc:sldMk cId="3331408653" sldId="688"/>
            <ac:spMk id="3" creationId="{7DD72F20-E35E-4227-EDB0-09C005C6B268}"/>
          </ac:spMkLst>
        </pc:spChg>
        <pc:spChg chg="mod">
          <ac:chgData name="Piyus Kedia" userId="02ae6dfbcf425881" providerId="LiveId" clId="{A7992A10-F32F-4050-997E-58D2F5A6EA7B}" dt="2023-03-14T16:09:30.531" v="3664" actId="20577"/>
          <ac:spMkLst>
            <pc:docMk/>
            <pc:sldMk cId="3331408653" sldId="688"/>
            <ac:spMk id="4" creationId="{0BBE8C07-60B0-60B9-F6BD-78C184BDE3D0}"/>
          </ac:spMkLst>
        </pc:spChg>
      </pc:sldChg>
      <pc:sldChg chg="modSp add del mod">
        <pc:chgData name="Piyus Kedia" userId="02ae6dfbcf425881" providerId="LiveId" clId="{A7992A10-F32F-4050-997E-58D2F5A6EA7B}" dt="2023-03-14T16:06:24.261" v="3501" actId="47"/>
        <pc:sldMkLst>
          <pc:docMk/>
          <pc:sldMk cId="3169765055" sldId="689"/>
        </pc:sldMkLst>
        <pc:spChg chg="mod">
          <ac:chgData name="Piyus Kedia" userId="02ae6dfbcf425881" providerId="LiveId" clId="{A7992A10-F32F-4050-997E-58D2F5A6EA7B}" dt="2023-03-14T16:03:57.868" v="3404" actId="20577"/>
          <ac:spMkLst>
            <pc:docMk/>
            <pc:sldMk cId="3169765055" sldId="689"/>
            <ac:spMk id="4" creationId="{0BBE8C07-60B0-60B9-F6BD-78C184BDE3D0}"/>
          </ac:spMkLst>
        </pc:spChg>
      </pc:sldChg>
      <pc:sldChg chg="modSp add del mod">
        <pc:chgData name="Piyus Kedia" userId="02ae6dfbcf425881" providerId="LiveId" clId="{A7992A10-F32F-4050-997E-58D2F5A6EA7B}" dt="2023-03-14T16:06:23.507" v="3500" actId="47"/>
        <pc:sldMkLst>
          <pc:docMk/>
          <pc:sldMk cId="1854980113" sldId="690"/>
        </pc:sldMkLst>
        <pc:spChg chg="mod">
          <ac:chgData name="Piyus Kedia" userId="02ae6dfbcf425881" providerId="LiveId" clId="{A7992A10-F32F-4050-997E-58D2F5A6EA7B}" dt="2023-03-14T16:06:04.401" v="3497" actId="20577"/>
          <ac:spMkLst>
            <pc:docMk/>
            <pc:sldMk cId="1854980113" sldId="690"/>
            <ac:spMk id="4" creationId="{0BBE8C07-60B0-60B9-F6BD-78C184BDE3D0}"/>
          </ac:spMkLst>
        </pc:spChg>
      </pc:sldChg>
      <pc:sldChg chg="modSp add del mod">
        <pc:chgData name="Piyus Kedia" userId="02ae6dfbcf425881" providerId="LiveId" clId="{A7992A10-F32F-4050-997E-58D2F5A6EA7B}" dt="2023-03-14T16:19:33.901" v="4030" actId="47"/>
        <pc:sldMkLst>
          <pc:docMk/>
          <pc:sldMk cId="2563393399" sldId="691"/>
        </pc:sldMkLst>
        <pc:spChg chg="mod">
          <ac:chgData name="Piyus Kedia" userId="02ae6dfbcf425881" providerId="LiveId" clId="{A7992A10-F32F-4050-997E-58D2F5A6EA7B}" dt="2023-03-14T16:04:20.882" v="3484" actId="20577"/>
          <ac:spMkLst>
            <pc:docMk/>
            <pc:sldMk cId="2563393399" sldId="691"/>
            <ac:spMk id="4" creationId="{0BBE8C07-60B0-60B9-F6BD-78C184BDE3D0}"/>
          </ac:spMkLst>
        </pc:spChg>
      </pc:sldChg>
      <pc:sldChg chg="addSp delSp modSp add del mod">
        <pc:chgData name="Piyus Kedia" userId="02ae6dfbcf425881" providerId="LiveId" clId="{A7992A10-F32F-4050-997E-58D2F5A6EA7B}" dt="2023-03-15T10:09:47.467" v="12867" actId="47"/>
        <pc:sldMkLst>
          <pc:docMk/>
          <pc:sldMk cId="3280416178" sldId="692"/>
        </pc:sldMkLst>
        <pc:spChg chg="mod">
          <ac:chgData name="Piyus Kedia" userId="02ae6dfbcf425881" providerId="LiveId" clId="{A7992A10-F32F-4050-997E-58D2F5A6EA7B}" dt="2023-03-14T16:09:11.239" v="3630"/>
          <ac:spMkLst>
            <pc:docMk/>
            <pc:sldMk cId="3280416178" sldId="692"/>
            <ac:spMk id="3" creationId="{7DD72F20-E35E-4227-EDB0-09C005C6B268}"/>
          </ac:spMkLst>
        </pc:spChg>
        <pc:spChg chg="del">
          <ac:chgData name="Piyus Kedia" userId="02ae6dfbcf425881" providerId="LiveId" clId="{A7992A10-F32F-4050-997E-58D2F5A6EA7B}" dt="2023-03-14T16:09:56.310" v="3665" actId="478"/>
          <ac:spMkLst>
            <pc:docMk/>
            <pc:sldMk cId="3280416178" sldId="692"/>
            <ac:spMk id="4" creationId="{0BBE8C07-60B0-60B9-F6BD-78C184BDE3D0}"/>
          </ac:spMkLst>
        </pc:spChg>
        <pc:spChg chg="add mod">
          <ac:chgData name="Piyus Kedia" userId="02ae6dfbcf425881" providerId="LiveId" clId="{A7992A10-F32F-4050-997E-58D2F5A6EA7B}" dt="2023-03-14T16:11:26.129" v="3754" actId="20577"/>
          <ac:spMkLst>
            <pc:docMk/>
            <pc:sldMk cId="3280416178" sldId="692"/>
            <ac:spMk id="5" creationId="{9CFCFA2E-7BB6-AD3F-287D-99063EDB1167}"/>
          </ac:spMkLst>
        </pc:spChg>
      </pc:sldChg>
      <pc:sldChg chg="delSp modSp add del mod">
        <pc:chgData name="Piyus Kedia" userId="02ae6dfbcf425881" providerId="LiveId" clId="{A7992A10-F32F-4050-997E-58D2F5A6EA7B}" dt="2023-03-14T16:17:47.738" v="3968" actId="47"/>
        <pc:sldMkLst>
          <pc:docMk/>
          <pc:sldMk cId="395241051" sldId="693"/>
        </pc:sldMkLst>
        <pc:spChg chg="del mod">
          <ac:chgData name="Piyus Kedia" userId="02ae6dfbcf425881" providerId="LiveId" clId="{A7992A10-F32F-4050-997E-58D2F5A6EA7B}" dt="2023-03-14T16:12:43.156" v="3775" actId="478"/>
          <ac:spMkLst>
            <pc:docMk/>
            <pc:sldMk cId="395241051" sldId="693"/>
            <ac:spMk id="4" creationId="{182CA557-4795-78BA-B9EF-8E2787B5E34E}"/>
          </ac:spMkLst>
        </pc:spChg>
      </pc:sldChg>
      <pc:sldChg chg="delSp add del mod">
        <pc:chgData name="Piyus Kedia" userId="02ae6dfbcf425881" providerId="LiveId" clId="{A7992A10-F32F-4050-997E-58D2F5A6EA7B}" dt="2023-03-15T10:09:45.212" v="12861" actId="47"/>
        <pc:sldMkLst>
          <pc:docMk/>
          <pc:sldMk cId="4241409394" sldId="693"/>
        </pc:sldMkLst>
        <pc:inkChg chg="del">
          <ac:chgData name="Piyus Kedia" userId="02ae6dfbcf425881" providerId="LiveId" clId="{A7992A10-F32F-4050-997E-58D2F5A6EA7B}" dt="2023-03-14T16:19:21.197" v="4029" actId="478"/>
          <ac:inkMkLst>
            <pc:docMk/>
            <pc:sldMk cId="4241409394" sldId="693"/>
            <ac:inkMk id="4" creationId="{20327C09-5153-14CC-F9E6-5BD797C55046}"/>
          </ac:inkMkLst>
        </pc:inkChg>
      </pc:sldChg>
      <pc:sldChg chg="modSp add del mod">
        <pc:chgData name="Piyus Kedia" userId="02ae6dfbcf425881" providerId="LiveId" clId="{A7992A10-F32F-4050-997E-58D2F5A6EA7B}" dt="2023-03-15T10:09:46.793" v="12865" actId="47"/>
        <pc:sldMkLst>
          <pc:docMk/>
          <pc:sldMk cId="1991090063" sldId="694"/>
        </pc:sldMkLst>
        <pc:spChg chg="mod">
          <ac:chgData name="Piyus Kedia" userId="02ae6dfbcf425881" providerId="LiveId" clId="{A7992A10-F32F-4050-997E-58D2F5A6EA7B}" dt="2023-03-14T16:26:19.373" v="4083" actId="20577"/>
          <ac:spMkLst>
            <pc:docMk/>
            <pc:sldMk cId="1991090063" sldId="694"/>
            <ac:spMk id="4" creationId="{0BBE8C07-60B0-60B9-F6BD-78C184BDE3D0}"/>
          </ac:spMkLst>
        </pc:spChg>
      </pc:sldChg>
      <pc:sldChg chg="modSp add del mod">
        <pc:chgData name="Piyus Kedia" userId="02ae6dfbcf425881" providerId="LiveId" clId="{A7992A10-F32F-4050-997E-58D2F5A6EA7B}" dt="2023-03-15T10:09:46.430" v="12864" actId="47"/>
        <pc:sldMkLst>
          <pc:docMk/>
          <pc:sldMk cId="231255519" sldId="695"/>
        </pc:sldMkLst>
        <pc:spChg chg="mod">
          <ac:chgData name="Piyus Kedia" userId="02ae6dfbcf425881" providerId="LiveId" clId="{A7992A10-F32F-4050-997E-58D2F5A6EA7B}" dt="2023-03-14T16:26:38.588" v="4155" actId="20577"/>
          <ac:spMkLst>
            <pc:docMk/>
            <pc:sldMk cId="231255519" sldId="695"/>
            <ac:spMk id="4" creationId="{0BBE8C07-60B0-60B9-F6BD-78C184BDE3D0}"/>
          </ac:spMkLst>
        </pc:spChg>
      </pc:sldChg>
      <pc:sldChg chg="modSp add del mod">
        <pc:chgData name="Piyus Kedia" userId="02ae6dfbcf425881" providerId="LiveId" clId="{A7992A10-F32F-4050-997E-58D2F5A6EA7B}" dt="2023-03-15T10:09:46.017" v="12863" actId="47"/>
        <pc:sldMkLst>
          <pc:docMk/>
          <pc:sldMk cId="177101715" sldId="696"/>
        </pc:sldMkLst>
        <pc:spChg chg="mod">
          <ac:chgData name="Piyus Kedia" userId="02ae6dfbcf425881" providerId="LiveId" clId="{A7992A10-F32F-4050-997E-58D2F5A6EA7B}" dt="2023-03-14T16:26:48.114" v="4196" actId="20577"/>
          <ac:spMkLst>
            <pc:docMk/>
            <pc:sldMk cId="177101715" sldId="696"/>
            <ac:spMk id="4" creationId="{0BBE8C07-60B0-60B9-F6BD-78C184BDE3D0}"/>
          </ac:spMkLst>
        </pc:spChg>
      </pc:sldChg>
      <pc:sldChg chg="modSp add del mod">
        <pc:chgData name="Piyus Kedia" userId="02ae6dfbcf425881" providerId="LiveId" clId="{A7992A10-F32F-4050-997E-58D2F5A6EA7B}" dt="2023-03-15T10:09:45.653" v="12862" actId="47"/>
        <pc:sldMkLst>
          <pc:docMk/>
          <pc:sldMk cId="1158298794" sldId="697"/>
        </pc:sldMkLst>
        <pc:spChg chg="mod">
          <ac:chgData name="Piyus Kedia" userId="02ae6dfbcf425881" providerId="LiveId" clId="{A7992A10-F32F-4050-997E-58D2F5A6EA7B}" dt="2023-03-14T16:26:58.849" v="4266" actId="20577"/>
          <ac:spMkLst>
            <pc:docMk/>
            <pc:sldMk cId="1158298794" sldId="697"/>
            <ac:spMk id="4" creationId="{0BBE8C07-60B0-60B9-F6BD-78C184BDE3D0}"/>
          </ac:spMkLst>
        </pc:spChg>
      </pc:sldChg>
      <pc:sldChg chg="modSp new del mod">
        <pc:chgData name="Piyus Kedia" userId="02ae6dfbcf425881" providerId="LiveId" clId="{A7992A10-F32F-4050-997E-58D2F5A6EA7B}" dt="2023-03-15T10:09:49.736" v="12870" actId="47"/>
        <pc:sldMkLst>
          <pc:docMk/>
          <pc:sldMk cId="2710865631" sldId="698"/>
        </pc:sldMkLst>
        <pc:spChg chg="mod">
          <ac:chgData name="Piyus Kedia" userId="02ae6dfbcf425881" providerId="LiveId" clId="{A7992A10-F32F-4050-997E-58D2F5A6EA7B}" dt="2023-03-14T16:28:36.073" v="4304" actId="20577"/>
          <ac:spMkLst>
            <pc:docMk/>
            <pc:sldMk cId="2710865631" sldId="698"/>
            <ac:spMk id="2" creationId="{F5D7A559-E456-2CCA-A0C0-E6727E4F981E}"/>
          </ac:spMkLst>
        </pc:spChg>
      </pc:sldChg>
      <pc:sldChg chg="add del">
        <pc:chgData name="Piyus Kedia" userId="02ae6dfbcf425881" providerId="LiveId" clId="{A7992A10-F32F-4050-997E-58D2F5A6EA7B}" dt="2023-03-15T10:10:11.089" v="12897" actId="47"/>
        <pc:sldMkLst>
          <pc:docMk/>
          <pc:sldMk cId="1148748891" sldId="699"/>
        </pc:sldMkLst>
      </pc:sldChg>
      <pc:sldChg chg="modSp new del mod">
        <pc:chgData name="Piyus Kedia" userId="02ae6dfbcf425881" providerId="LiveId" clId="{A7992A10-F32F-4050-997E-58D2F5A6EA7B}" dt="2023-03-15T10:09:53.515" v="12877" actId="47"/>
        <pc:sldMkLst>
          <pc:docMk/>
          <pc:sldMk cId="4052429787" sldId="700"/>
        </pc:sldMkLst>
        <pc:spChg chg="mod">
          <ac:chgData name="Piyus Kedia" userId="02ae6dfbcf425881" providerId="LiveId" clId="{A7992A10-F32F-4050-997E-58D2F5A6EA7B}" dt="2023-03-15T01:28:23.035" v="4384" actId="20577"/>
          <ac:spMkLst>
            <pc:docMk/>
            <pc:sldMk cId="4052429787" sldId="700"/>
            <ac:spMk id="2" creationId="{79E4F01E-46E2-EA74-94CA-BB4C141736B0}"/>
          </ac:spMkLst>
        </pc:spChg>
      </pc:sldChg>
      <pc:sldChg chg="modSp new del mod">
        <pc:chgData name="Piyus Kedia" userId="02ae6dfbcf425881" providerId="LiveId" clId="{A7992A10-F32F-4050-997E-58D2F5A6EA7B}" dt="2023-03-15T10:09:54.193" v="12878" actId="47"/>
        <pc:sldMkLst>
          <pc:docMk/>
          <pc:sldMk cId="2124423358" sldId="701"/>
        </pc:sldMkLst>
        <pc:spChg chg="mod">
          <ac:chgData name="Piyus Kedia" userId="02ae6dfbcf425881" providerId="LiveId" clId="{A7992A10-F32F-4050-997E-58D2F5A6EA7B}" dt="2023-03-15T01:28:17.135" v="4379" actId="20577"/>
          <ac:spMkLst>
            <pc:docMk/>
            <pc:sldMk cId="2124423358" sldId="701"/>
            <ac:spMk id="2" creationId="{69C0BE1D-60D9-688D-E320-466CDC98B1B0}"/>
          </ac:spMkLst>
        </pc:spChg>
        <pc:spChg chg="mod">
          <ac:chgData name="Piyus Kedia" userId="02ae6dfbcf425881" providerId="LiveId" clId="{A7992A10-F32F-4050-997E-58D2F5A6EA7B}" dt="2023-03-15T01:35:15.464" v="4922" actId="20577"/>
          <ac:spMkLst>
            <pc:docMk/>
            <pc:sldMk cId="2124423358" sldId="701"/>
            <ac:spMk id="3" creationId="{E0BAD27F-E1EA-13E0-C715-124AF0F42947}"/>
          </ac:spMkLst>
        </pc:spChg>
      </pc:sldChg>
      <pc:sldChg chg="addSp modSp new del mod">
        <pc:chgData name="Piyus Kedia" userId="02ae6dfbcf425881" providerId="LiveId" clId="{A7992A10-F32F-4050-997E-58D2F5A6EA7B}" dt="2023-03-15T10:09:55.484" v="12880" actId="47"/>
        <pc:sldMkLst>
          <pc:docMk/>
          <pc:sldMk cId="4059672136" sldId="702"/>
        </pc:sldMkLst>
        <pc:spChg chg="mod">
          <ac:chgData name="Piyus Kedia" userId="02ae6dfbcf425881" providerId="LiveId" clId="{A7992A10-F32F-4050-997E-58D2F5A6EA7B}" dt="2023-03-15T01:37:30.755" v="5030" actId="20577"/>
          <ac:spMkLst>
            <pc:docMk/>
            <pc:sldMk cId="4059672136" sldId="702"/>
            <ac:spMk id="2" creationId="{39056EAA-4F65-D6A7-E7E5-DBC20340914E}"/>
          </ac:spMkLst>
        </pc:spChg>
        <pc:spChg chg="mod">
          <ac:chgData name="Piyus Kedia" userId="02ae6dfbcf425881" providerId="LiveId" clId="{A7992A10-F32F-4050-997E-58D2F5A6EA7B}" dt="2023-03-15T01:44:24.768" v="5227" actId="20577"/>
          <ac:spMkLst>
            <pc:docMk/>
            <pc:sldMk cId="4059672136" sldId="702"/>
            <ac:spMk id="3" creationId="{8CABFA0D-B62C-A9FC-01D0-617287B95A46}"/>
          </ac:spMkLst>
        </pc:spChg>
        <pc:spChg chg="add mod">
          <ac:chgData name="Piyus Kedia" userId="02ae6dfbcf425881" providerId="LiveId" clId="{A7992A10-F32F-4050-997E-58D2F5A6EA7B}" dt="2023-03-15T03:47:04.399" v="6230" actId="20577"/>
          <ac:spMkLst>
            <pc:docMk/>
            <pc:sldMk cId="4059672136" sldId="702"/>
            <ac:spMk id="4" creationId="{50784683-8BC3-5622-3797-F3831F25E6AE}"/>
          </ac:spMkLst>
        </pc:spChg>
      </pc:sldChg>
      <pc:sldChg chg="new del">
        <pc:chgData name="Piyus Kedia" userId="02ae6dfbcf425881" providerId="LiveId" clId="{A7992A10-F32F-4050-997E-58D2F5A6EA7B}" dt="2023-03-15T01:37:46.324" v="5033" actId="47"/>
        <pc:sldMkLst>
          <pc:docMk/>
          <pc:sldMk cId="709549068" sldId="703"/>
        </pc:sldMkLst>
      </pc:sldChg>
      <pc:sldChg chg="modSp new del mod">
        <pc:chgData name="Piyus Kedia" userId="02ae6dfbcf425881" providerId="LiveId" clId="{A7992A10-F32F-4050-997E-58D2F5A6EA7B}" dt="2023-03-15T10:09:55.154" v="12879" actId="47"/>
        <pc:sldMkLst>
          <pc:docMk/>
          <pc:sldMk cId="2955765590" sldId="704"/>
        </pc:sldMkLst>
        <pc:spChg chg="mod">
          <ac:chgData name="Piyus Kedia" userId="02ae6dfbcf425881" providerId="LiveId" clId="{A7992A10-F32F-4050-997E-58D2F5A6EA7B}" dt="2023-03-15T01:37:49.556" v="5036" actId="20577"/>
          <ac:spMkLst>
            <pc:docMk/>
            <pc:sldMk cId="2955765590" sldId="704"/>
            <ac:spMk id="2" creationId="{2B115C79-2995-23DA-54E6-700AE3515EDF}"/>
          </ac:spMkLst>
        </pc:spChg>
      </pc:sldChg>
      <pc:sldChg chg="new del">
        <pc:chgData name="Piyus Kedia" userId="02ae6dfbcf425881" providerId="LiveId" clId="{A7992A10-F32F-4050-997E-58D2F5A6EA7B}" dt="2023-03-15T01:44:50.488" v="5230" actId="47"/>
        <pc:sldMkLst>
          <pc:docMk/>
          <pc:sldMk cId="2580330489" sldId="705"/>
        </pc:sldMkLst>
      </pc:sldChg>
      <pc:sldChg chg="addSp modSp add del mod">
        <pc:chgData name="Piyus Kedia" userId="02ae6dfbcf425881" providerId="LiveId" clId="{A7992A10-F32F-4050-997E-58D2F5A6EA7B}" dt="2023-03-15T10:09:57.154" v="12883" actId="47"/>
        <pc:sldMkLst>
          <pc:docMk/>
          <pc:sldMk cId="2875489777" sldId="706"/>
        </pc:sldMkLst>
        <pc:spChg chg="add mod">
          <ac:chgData name="Piyus Kedia" userId="02ae6dfbcf425881" providerId="LiveId" clId="{A7992A10-F32F-4050-997E-58D2F5A6EA7B}" dt="2023-03-15T02:08:51.038" v="6017" actId="20577"/>
          <ac:spMkLst>
            <pc:docMk/>
            <pc:sldMk cId="2875489777" sldId="706"/>
            <ac:spMk id="4" creationId="{74E5D5B6-F668-2990-2033-7DC24E27836D}"/>
          </ac:spMkLst>
        </pc:spChg>
      </pc:sldChg>
      <pc:sldChg chg="modSp add del mod">
        <pc:chgData name="Piyus Kedia" userId="02ae6dfbcf425881" providerId="LiveId" clId="{A7992A10-F32F-4050-997E-58D2F5A6EA7B}" dt="2023-03-15T10:09:57.610" v="12884" actId="47"/>
        <pc:sldMkLst>
          <pc:docMk/>
          <pc:sldMk cId="3913494375" sldId="707"/>
        </pc:sldMkLst>
        <pc:spChg chg="mod">
          <ac:chgData name="Piyus Kedia" userId="02ae6dfbcf425881" providerId="LiveId" clId="{A7992A10-F32F-4050-997E-58D2F5A6EA7B}" dt="2023-03-15T03:30:58.427" v="6182" actId="20577"/>
          <ac:spMkLst>
            <pc:docMk/>
            <pc:sldMk cId="3913494375" sldId="707"/>
            <ac:spMk id="4" creationId="{74E5D5B6-F668-2990-2033-7DC24E27836D}"/>
          </ac:spMkLst>
        </pc:spChg>
      </pc:sldChg>
      <pc:sldChg chg="addSp modSp add del mod">
        <pc:chgData name="Piyus Kedia" userId="02ae6dfbcf425881" providerId="LiveId" clId="{A7992A10-F32F-4050-997E-58D2F5A6EA7B}" dt="2023-03-15T10:09:56.092" v="12881" actId="47"/>
        <pc:sldMkLst>
          <pc:docMk/>
          <pc:sldMk cId="2414050838" sldId="708"/>
        </pc:sldMkLst>
        <pc:spChg chg="add mod">
          <ac:chgData name="Piyus Kedia" userId="02ae6dfbcf425881" providerId="LiveId" clId="{A7992A10-F32F-4050-997E-58D2F5A6EA7B}" dt="2023-03-15T02:08:46.076" v="6013" actId="20577"/>
          <ac:spMkLst>
            <pc:docMk/>
            <pc:sldMk cId="2414050838" sldId="708"/>
            <ac:spMk id="4" creationId="{F4F20643-6923-71F9-1836-22F0EB821129}"/>
          </ac:spMkLst>
        </pc:spChg>
      </pc:sldChg>
      <pc:sldChg chg="add del">
        <pc:chgData name="Piyus Kedia" userId="02ae6dfbcf425881" providerId="LiveId" clId="{A7992A10-F32F-4050-997E-58D2F5A6EA7B}" dt="2023-03-15T10:09:56.614" v="12882" actId="47"/>
        <pc:sldMkLst>
          <pc:docMk/>
          <pc:sldMk cId="1026951963" sldId="709"/>
        </pc:sldMkLst>
      </pc:sldChg>
      <pc:sldChg chg="modSp add mod">
        <pc:chgData name="Piyus Kedia" userId="02ae6dfbcf425881" providerId="LiveId" clId="{A7992A10-F32F-4050-997E-58D2F5A6EA7B}" dt="2023-03-15T11:47:28.539" v="14713" actId="313"/>
        <pc:sldMkLst>
          <pc:docMk/>
          <pc:sldMk cId="2846448566" sldId="710"/>
        </pc:sldMkLst>
        <pc:spChg chg="mod">
          <ac:chgData name="Piyus Kedia" userId="02ae6dfbcf425881" providerId="LiveId" clId="{A7992A10-F32F-4050-997E-58D2F5A6EA7B}" dt="2023-03-15T11:47:28.539" v="14713" actId="313"/>
          <ac:spMkLst>
            <pc:docMk/>
            <pc:sldMk cId="2846448566" sldId="710"/>
            <ac:spMk id="3" creationId="{D63601C6-6723-B169-B7F5-FDB6C883A21B}"/>
          </ac:spMkLst>
        </pc:spChg>
      </pc:sldChg>
      <pc:sldChg chg="new del">
        <pc:chgData name="Piyus Kedia" userId="02ae6dfbcf425881" providerId="LiveId" clId="{A7992A10-F32F-4050-997E-58D2F5A6EA7B}" dt="2023-03-15T10:02:57.930" v="12236" actId="680"/>
        <pc:sldMkLst>
          <pc:docMk/>
          <pc:sldMk cId="1695689271" sldId="71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f(n) = O(g(n))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f(n)</c:v>
                </c:pt>
              </c:strCache>
            </c:strRef>
          </c:tx>
          <c:spPr>
            <a:ln w="28575" cap="rnd">
              <a:solidFill>
                <a:schemeClr val="accent1"/>
              </a:solidFill>
              <a:round/>
            </a:ln>
            <a:effectLst/>
          </c:spPr>
          <c:marker>
            <c:symbol val="none"/>
          </c:marker>
          <c:cat>
            <c:numRef>
              <c:f>Sheet1!$A$2:$A$21</c:f>
              <c:numCache>
                <c:formatCode>General</c:formatCode>
                <c:ptCount val="20"/>
              </c:numCache>
            </c:numRef>
          </c:cat>
          <c:val>
            <c:numRef>
              <c:f>Sheet1!$B$2:$B$21</c:f>
              <c:numCache>
                <c:formatCode>General</c:formatCode>
                <c:ptCount val="20"/>
                <c:pt idx="0">
                  <c:v>139863.13713864837</c:v>
                </c:pt>
                <c:pt idx="1">
                  <c:v>187726.2742772967</c:v>
                </c:pt>
                <c:pt idx="2">
                  <c:v>238608.96142459891</c:v>
                </c:pt>
                <c:pt idx="3">
                  <c:v>291452.54855459341</c:v>
                </c:pt>
                <c:pt idx="4">
                  <c:v>345754.24759098899</c:v>
                </c:pt>
                <c:pt idx="5">
                  <c:v>401217.92284919781</c:v>
                </c:pt>
                <c:pt idx="6">
                  <c:v>457647.89778815134</c:v>
                </c:pt>
                <c:pt idx="7">
                  <c:v>514905.09710918681</c:v>
                </c:pt>
                <c:pt idx="8">
                  <c:v>572885.5342997585</c:v>
                </c:pt>
                <c:pt idx="9">
                  <c:v>631508.49518197798</c:v>
                </c:pt>
                <c:pt idx="10">
                  <c:v>690709.49974517291</c:v>
                </c:pt>
                <c:pt idx="11">
                  <c:v>750435.84569839563</c:v>
                </c:pt>
                <c:pt idx="12">
                  <c:v>810643.6481457653</c:v>
                </c:pt>
                <c:pt idx="13">
                  <c:v>871295.7955763028</c:v>
                </c:pt>
                <c:pt idx="14">
                  <c:v>932360.49281623645</c:v>
                </c:pt>
                <c:pt idx="15">
                  <c:v>993810.19421837362</c:v>
                </c:pt>
                <c:pt idx="16">
                  <c:v>1055620.8045620453</c:v>
                </c:pt>
                <c:pt idx="17">
                  <c:v>1117771.068599517</c:v>
                </c:pt>
                <c:pt idx="18">
                  <c:v>1180242.096656031</c:v>
                </c:pt>
                <c:pt idx="19">
                  <c:v>1243016.990363956</c:v>
                </c:pt>
              </c:numCache>
            </c:numRef>
          </c:val>
          <c:smooth val="0"/>
          <c:extLst>
            <c:ext xmlns:c16="http://schemas.microsoft.com/office/drawing/2014/chart" uri="{C3380CC4-5D6E-409C-BE32-E72D297353CC}">
              <c16:uniqueId val="{00000000-8669-4E5B-89E4-456964FEFD1E}"/>
            </c:ext>
          </c:extLst>
        </c:ser>
        <c:ser>
          <c:idx val="1"/>
          <c:order val="1"/>
          <c:tx>
            <c:strRef>
              <c:f>Sheet1!$C$1</c:f>
              <c:strCache>
                <c:ptCount val="1"/>
                <c:pt idx="0">
                  <c:v>c * g(n)</c:v>
                </c:pt>
              </c:strCache>
            </c:strRef>
          </c:tx>
          <c:spPr>
            <a:ln w="28575" cap="rnd">
              <a:solidFill>
                <a:schemeClr val="accent2"/>
              </a:solidFill>
              <a:round/>
            </a:ln>
            <a:effectLst/>
          </c:spPr>
          <c:marker>
            <c:symbol val="none"/>
          </c:marker>
          <c:cat>
            <c:numRef>
              <c:f>Sheet1!$A$2:$A$21</c:f>
              <c:numCache>
                <c:formatCode>General</c:formatCode>
                <c:ptCount val="20"/>
              </c:numCache>
            </c:numRef>
          </c:cat>
          <c:val>
            <c:numRef>
              <c:f>Sheet1!$C$2:$C$21</c:f>
              <c:numCache>
                <c:formatCode>General</c:formatCode>
                <c:ptCount val="20"/>
                <c:pt idx="0">
                  <c:v>49828.921423310436</c:v>
                </c:pt>
                <c:pt idx="1">
                  <c:v>109657.84284662087</c:v>
                </c:pt>
                <c:pt idx="2">
                  <c:v>173261.20178074864</c:v>
                </c:pt>
                <c:pt idx="3">
                  <c:v>239315.68569324174</c:v>
                </c:pt>
                <c:pt idx="4">
                  <c:v>307192.80948873627</c:v>
                </c:pt>
                <c:pt idx="5">
                  <c:v>376522.40356149728</c:v>
                </c:pt>
                <c:pt idx="6">
                  <c:v>447059.87223518919</c:v>
                </c:pt>
                <c:pt idx="7">
                  <c:v>518631.37138648349</c:v>
                </c:pt>
                <c:pt idx="8">
                  <c:v>591106.91787469806</c:v>
                </c:pt>
                <c:pt idx="9">
                  <c:v>664385.61897747254</c:v>
                </c:pt>
                <c:pt idx="10">
                  <c:v>738386.87468146614</c:v>
                </c:pt>
                <c:pt idx="11">
                  <c:v>813044.80712299456</c:v>
                </c:pt>
                <c:pt idx="12">
                  <c:v>888304.56018220657</c:v>
                </c:pt>
                <c:pt idx="13">
                  <c:v>964119.7444703785</c:v>
                </c:pt>
                <c:pt idx="14">
                  <c:v>1040450.6160202955</c:v>
                </c:pt>
                <c:pt idx="15">
                  <c:v>1117262.7427729669</c:v>
                </c:pt>
                <c:pt idx="16">
                  <c:v>1194526.0057025563</c:v>
                </c:pt>
                <c:pt idx="17">
                  <c:v>1272213.8357493961</c:v>
                </c:pt>
                <c:pt idx="18">
                  <c:v>1350302.620820039</c:v>
                </c:pt>
                <c:pt idx="19">
                  <c:v>1428771.2379549448</c:v>
                </c:pt>
              </c:numCache>
            </c:numRef>
          </c:val>
          <c:smooth val="0"/>
          <c:extLst>
            <c:ext xmlns:c16="http://schemas.microsoft.com/office/drawing/2014/chart" uri="{C3380CC4-5D6E-409C-BE32-E72D297353CC}">
              <c16:uniqueId val="{00000001-8669-4E5B-89E4-456964FEFD1E}"/>
            </c:ext>
          </c:extLst>
        </c:ser>
        <c:dLbls>
          <c:showLegendKey val="0"/>
          <c:showVal val="0"/>
          <c:showCatName val="0"/>
          <c:showSerName val="0"/>
          <c:showPercent val="0"/>
          <c:showBubbleSize val="0"/>
        </c:dLbls>
        <c:smooth val="0"/>
        <c:axId val="64636736"/>
        <c:axId val="64637152"/>
      </c:lineChart>
      <c:catAx>
        <c:axId val="6463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37152"/>
        <c:crosses val="autoZero"/>
        <c:auto val="1"/>
        <c:lblAlgn val="ctr"/>
        <c:lblOffset val="100"/>
        <c:noMultiLvlLbl val="0"/>
      </c:catAx>
      <c:valAx>
        <c:axId val="64637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6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f(n) = </a:t>
            </a:r>
            <a:r>
              <a:rPr lang="en-US" dirty="0">
                <a:sym typeface="Symbol" panose="05050102010706020507" pitchFamily="18" charset="2"/>
              </a:rPr>
              <a:t></a:t>
            </a:r>
            <a:r>
              <a:rPr lang="en-US" dirty="0"/>
              <a:t>(g(n))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f(n)</c:v>
                </c:pt>
              </c:strCache>
            </c:strRef>
          </c:tx>
          <c:spPr>
            <a:ln w="28575" cap="rnd">
              <a:solidFill>
                <a:schemeClr val="accent1"/>
              </a:solidFill>
              <a:round/>
            </a:ln>
            <a:effectLst/>
          </c:spPr>
          <c:marker>
            <c:symbol val="none"/>
          </c:marker>
          <c:cat>
            <c:numRef>
              <c:f>Sheet1!$A$2:$A$21</c:f>
              <c:numCache>
                <c:formatCode>General</c:formatCode>
                <c:ptCount val="20"/>
              </c:numCache>
            </c:numRef>
          </c:cat>
          <c:val>
            <c:numRef>
              <c:f>Sheet1!$B$2:$B$21</c:f>
              <c:numCache>
                <c:formatCode>General</c:formatCode>
                <c:ptCount val="20"/>
                <c:pt idx="0">
                  <c:v>245754.24759098902</c:v>
                </c:pt>
                <c:pt idx="1">
                  <c:v>301217.92284919781</c:v>
                </c:pt>
                <c:pt idx="2">
                  <c:v>357647.89778815134</c:v>
                </c:pt>
                <c:pt idx="3">
                  <c:v>414905.09710918681</c:v>
                </c:pt>
                <c:pt idx="4">
                  <c:v>472885.53429975844</c:v>
                </c:pt>
                <c:pt idx="5">
                  <c:v>531508.49518197798</c:v>
                </c:pt>
                <c:pt idx="6">
                  <c:v>590709.49974517291</c:v>
                </c:pt>
                <c:pt idx="7">
                  <c:v>650435.84569839563</c:v>
                </c:pt>
                <c:pt idx="8">
                  <c:v>710643.6481457653</c:v>
                </c:pt>
                <c:pt idx="9">
                  <c:v>771295.7955763028</c:v>
                </c:pt>
                <c:pt idx="10">
                  <c:v>832360.49281623645</c:v>
                </c:pt>
                <c:pt idx="11">
                  <c:v>893810.19421837362</c:v>
                </c:pt>
                <c:pt idx="12">
                  <c:v>955620.80456204514</c:v>
                </c:pt>
                <c:pt idx="13">
                  <c:v>1017771.0685995169</c:v>
                </c:pt>
                <c:pt idx="14">
                  <c:v>1080242.096656031</c:v>
                </c:pt>
                <c:pt idx="15">
                  <c:v>1143016.990363956</c:v>
                </c:pt>
              </c:numCache>
            </c:numRef>
          </c:val>
          <c:smooth val="0"/>
          <c:extLst>
            <c:ext xmlns:c16="http://schemas.microsoft.com/office/drawing/2014/chart" uri="{C3380CC4-5D6E-409C-BE32-E72D297353CC}">
              <c16:uniqueId val="{00000000-8669-4E5B-89E4-456964FEFD1E}"/>
            </c:ext>
          </c:extLst>
        </c:ser>
        <c:ser>
          <c:idx val="1"/>
          <c:order val="1"/>
          <c:tx>
            <c:strRef>
              <c:f>Sheet1!$C$1</c:f>
              <c:strCache>
                <c:ptCount val="1"/>
                <c:pt idx="0">
                  <c:v>c * g(n)</c:v>
                </c:pt>
              </c:strCache>
            </c:strRef>
          </c:tx>
          <c:spPr>
            <a:ln w="28575" cap="rnd">
              <a:solidFill>
                <a:schemeClr val="accent2"/>
              </a:solidFill>
              <a:round/>
            </a:ln>
            <a:effectLst/>
          </c:spPr>
          <c:marker>
            <c:symbol val="none"/>
          </c:marker>
          <c:cat>
            <c:numRef>
              <c:f>Sheet1!$A$2:$A$21</c:f>
              <c:numCache>
                <c:formatCode>General</c:formatCode>
                <c:ptCount val="20"/>
              </c:numCache>
            </c:numRef>
          </c:cat>
          <c:val>
            <c:numRef>
              <c:f>Sheet1!$C$2:$C$21</c:f>
              <c:numCache>
                <c:formatCode>General</c:formatCode>
                <c:ptCount val="20"/>
                <c:pt idx="0">
                  <c:v>284315.68569324177</c:v>
                </c:pt>
                <c:pt idx="1">
                  <c:v>325913.4421368984</c:v>
                </c:pt>
                <c:pt idx="2">
                  <c:v>368235.92334111349</c:v>
                </c:pt>
                <c:pt idx="3">
                  <c:v>411178.82283189008</c:v>
                </c:pt>
                <c:pt idx="4">
                  <c:v>454664.15072481881</c:v>
                </c:pt>
                <c:pt idx="5">
                  <c:v>498631.37138648349</c:v>
                </c:pt>
                <c:pt idx="6">
                  <c:v>543032.12480887969</c:v>
                </c:pt>
                <c:pt idx="7">
                  <c:v>587826.88427379681</c:v>
                </c:pt>
                <c:pt idx="8">
                  <c:v>632982.73610932392</c:v>
                </c:pt>
                <c:pt idx="9">
                  <c:v>678471.8466822271</c:v>
                </c:pt>
                <c:pt idx="10">
                  <c:v>724270.36961217725</c:v>
                </c:pt>
                <c:pt idx="11">
                  <c:v>770357.64566378016</c:v>
                </c:pt>
                <c:pt idx="12">
                  <c:v>816715.60342153383</c:v>
                </c:pt>
                <c:pt idx="13">
                  <c:v>863328.30144963763</c:v>
                </c:pt>
                <c:pt idx="14">
                  <c:v>910181.57249202335</c:v>
                </c:pt>
                <c:pt idx="15">
                  <c:v>957262.74277296697</c:v>
                </c:pt>
              </c:numCache>
            </c:numRef>
          </c:val>
          <c:smooth val="0"/>
          <c:extLst>
            <c:ext xmlns:c16="http://schemas.microsoft.com/office/drawing/2014/chart" uri="{C3380CC4-5D6E-409C-BE32-E72D297353CC}">
              <c16:uniqueId val="{00000001-8669-4E5B-89E4-456964FEFD1E}"/>
            </c:ext>
          </c:extLst>
        </c:ser>
        <c:dLbls>
          <c:showLegendKey val="0"/>
          <c:showVal val="0"/>
          <c:showCatName val="0"/>
          <c:showSerName val="0"/>
          <c:showPercent val="0"/>
          <c:showBubbleSize val="0"/>
        </c:dLbls>
        <c:smooth val="0"/>
        <c:axId val="64636736"/>
        <c:axId val="64637152"/>
      </c:lineChart>
      <c:catAx>
        <c:axId val="6463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37152"/>
        <c:crosses val="autoZero"/>
        <c:auto val="1"/>
        <c:lblAlgn val="ctr"/>
        <c:lblOffset val="100"/>
        <c:noMultiLvlLbl val="0"/>
      </c:catAx>
      <c:valAx>
        <c:axId val="64637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6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dirty="0"/>
              <a:t>f(n) = </a:t>
            </a:r>
            <a:r>
              <a:rPr lang="en-IN" sz="1800" b="0" i="0" dirty="0">
                <a:effectLst/>
              </a:rPr>
              <a:t>𝜃</a:t>
            </a:r>
            <a:r>
              <a:rPr lang="en-US" dirty="0"/>
              <a:t>(g(n))</a:t>
            </a: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1.6006984866123401E-2"/>
          <c:y val="0.13557549087845722"/>
          <c:w val="0.96798603026775321"/>
          <c:h val="0.73573208431662251"/>
        </c:manualLayout>
      </c:layout>
      <c:lineChart>
        <c:grouping val="standard"/>
        <c:varyColors val="0"/>
        <c:ser>
          <c:idx val="0"/>
          <c:order val="0"/>
          <c:tx>
            <c:strRef>
              <c:f>Sheet1!$B$1</c:f>
              <c:strCache>
                <c:ptCount val="1"/>
                <c:pt idx="0">
                  <c:v>f(n)</c:v>
                </c:pt>
              </c:strCache>
            </c:strRef>
          </c:tx>
          <c:spPr>
            <a:ln w="28575" cap="rnd">
              <a:solidFill>
                <a:schemeClr val="accent1"/>
              </a:solidFill>
              <a:round/>
            </a:ln>
            <a:effectLst/>
          </c:spPr>
          <c:marker>
            <c:symbol val="none"/>
          </c:marker>
          <c:cat>
            <c:numRef>
              <c:f>Sheet1!$A$2:$A$21</c:f>
              <c:numCache>
                <c:formatCode>General</c:formatCode>
                <c:ptCount val="20"/>
              </c:numCache>
            </c:numRef>
          </c:cat>
          <c:val>
            <c:numRef>
              <c:f>Sheet1!$B$2:$B$21</c:f>
              <c:numCache>
                <c:formatCode>General</c:formatCode>
                <c:ptCount val="20"/>
                <c:pt idx="0">
                  <c:v>139863.13713864837</c:v>
                </c:pt>
                <c:pt idx="1">
                  <c:v>187726.2742772967</c:v>
                </c:pt>
                <c:pt idx="2">
                  <c:v>238608.96142459891</c:v>
                </c:pt>
                <c:pt idx="3">
                  <c:v>291452.54855459341</c:v>
                </c:pt>
                <c:pt idx="4">
                  <c:v>345754.24759098899</c:v>
                </c:pt>
                <c:pt idx="5">
                  <c:v>401217.92284919781</c:v>
                </c:pt>
                <c:pt idx="6">
                  <c:v>457647.89778815134</c:v>
                </c:pt>
                <c:pt idx="7">
                  <c:v>514905.09710918681</c:v>
                </c:pt>
                <c:pt idx="8">
                  <c:v>572885.5342997585</c:v>
                </c:pt>
                <c:pt idx="9">
                  <c:v>631508.49518197798</c:v>
                </c:pt>
                <c:pt idx="10">
                  <c:v>690709.49974517291</c:v>
                </c:pt>
                <c:pt idx="11">
                  <c:v>750435.84569839563</c:v>
                </c:pt>
                <c:pt idx="12">
                  <c:v>810643.6481457653</c:v>
                </c:pt>
                <c:pt idx="13">
                  <c:v>871295.7955763028</c:v>
                </c:pt>
                <c:pt idx="14">
                  <c:v>932360.49281623645</c:v>
                </c:pt>
                <c:pt idx="15">
                  <c:v>993810.19421837362</c:v>
                </c:pt>
                <c:pt idx="16">
                  <c:v>1055620.8045620453</c:v>
                </c:pt>
                <c:pt idx="17">
                  <c:v>1117771.068599517</c:v>
                </c:pt>
                <c:pt idx="18">
                  <c:v>1180242.096656031</c:v>
                </c:pt>
                <c:pt idx="19">
                  <c:v>1243016.990363956</c:v>
                </c:pt>
              </c:numCache>
            </c:numRef>
          </c:val>
          <c:smooth val="0"/>
          <c:extLst>
            <c:ext xmlns:c16="http://schemas.microsoft.com/office/drawing/2014/chart" uri="{C3380CC4-5D6E-409C-BE32-E72D297353CC}">
              <c16:uniqueId val="{00000000-8669-4E5B-89E4-456964FEFD1E}"/>
            </c:ext>
          </c:extLst>
        </c:ser>
        <c:ser>
          <c:idx val="1"/>
          <c:order val="1"/>
          <c:tx>
            <c:strRef>
              <c:f>Sheet1!$C$1</c:f>
              <c:strCache>
                <c:ptCount val="1"/>
                <c:pt idx="0">
                  <c:v>c2* g(n)</c:v>
                </c:pt>
              </c:strCache>
            </c:strRef>
          </c:tx>
          <c:spPr>
            <a:ln w="28575" cap="rnd">
              <a:solidFill>
                <a:schemeClr val="accent2"/>
              </a:solidFill>
              <a:round/>
            </a:ln>
            <a:effectLst/>
          </c:spPr>
          <c:marker>
            <c:symbol val="none"/>
          </c:marker>
          <c:cat>
            <c:numRef>
              <c:f>Sheet1!$A$2:$A$21</c:f>
              <c:numCache>
                <c:formatCode>General</c:formatCode>
                <c:ptCount val="20"/>
              </c:numCache>
            </c:numRef>
          </c:cat>
          <c:val>
            <c:numRef>
              <c:f>Sheet1!$C$2:$C$21</c:f>
              <c:numCache>
                <c:formatCode>General</c:formatCode>
                <c:ptCount val="20"/>
                <c:pt idx="0">
                  <c:v>49828.921423310436</c:v>
                </c:pt>
                <c:pt idx="1">
                  <c:v>109657.84284662087</c:v>
                </c:pt>
                <c:pt idx="2">
                  <c:v>173261.20178074864</c:v>
                </c:pt>
                <c:pt idx="3">
                  <c:v>239315.68569324174</c:v>
                </c:pt>
                <c:pt idx="4">
                  <c:v>307192.80948873627</c:v>
                </c:pt>
                <c:pt idx="5">
                  <c:v>376522.40356149728</c:v>
                </c:pt>
                <c:pt idx="6">
                  <c:v>447059.87223518919</c:v>
                </c:pt>
                <c:pt idx="7">
                  <c:v>518631.37138648349</c:v>
                </c:pt>
                <c:pt idx="8">
                  <c:v>591106.91787469806</c:v>
                </c:pt>
                <c:pt idx="9">
                  <c:v>664385.61897747254</c:v>
                </c:pt>
                <c:pt idx="10">
                  <c:v>738386.87468146614</c:v>
                </c:pt>
                <c:pt idx="11">
                  <c:v>813044.80712299456</c:v>
                </c:pt>
                <c:pt idx="12">
                  <c:v>888304.56018220657</c:v>
                </c:pt>
                <c:pt idx="13">
                  <c:v>964119.7444703785</c:v>
                </c:pt>
                <c:pt idx="14">
                  <c:v>1040450.6160202955</c:v>
                </c:pt>
                <c:pt idx="15">
                  <c:v>1117262.7427729669</c:v>
                </c:pt>
                <c:pt idx="16">
                  <c:v>1194526.0057025563</c:v>
                </c:pt>
                <c:pt idx="17">
                  <c:v>1272213.8357493961</c:v>
                </c:pt>
                <c:pt idx="18">
                  <c:v>1350302.620820039</c:v>
                </c:pt>
                <c:pt idx="19">
                  <c:v>1428771.2379549448</c:v>
                </c:pt>
              </c:numCache>
            </c:numRef>
          </c:val>
          <c:smooth val="0"/>
          <c:extLst>
            <c:ext xmlns:c16="http://schemas.microsoft.com/office/drawing/2014/chart" uri="{C3380CC4-5D6E-409C-BE32-E72D297353CC}">
              <c16:uniqueId val="{00000001-8669-4E5B-89E4-456964FEFD1E}"/>
            </c:ext>
          </c:extLst>
        </c:ser>
        <c:ser>
          <c:idx val="2"/>
          <c:order val="2"/>
          <c:tx>
            <c:strRef>
              <c:f>Sheet1!$D$1</c:f>
              <c:strCache>
                <c:ptCount val="1"/>
                <c:pt idx="0">
                  <c:v>c1 * g(n)</c:v>
                </c:pt>
              </c:strCache>
            </c:strRef>
          </c:tx>
          <c:spPr>
            <a:ln w="28575" cap="rnd">
              <a:solidFill>
                <a:schemeClr val="accent3"/>
              </a:solidFill>
              <a:round/>
            </a:ln>
            <a:effectLst/>
          </c:spPr>
          <c:marker>
            <c:symbol val="none"/>
          </c:marker>
          <c:cat>
            <c:numRef>
              <c:f>Sheet1!$A$2:$A$21</c:f>
              <c:numCache>
                <c:formatCode>General</c:formatCode>
                <c:ptCount val="20"/>
              </c:numCache>
            </c:numRef>
          </c:cat>
          <c:val>
            <c:numRef>
              <c:f>Sheet1!$D$2:$D$21</c:f>
              <c:numCache>
                <c:formatCode>General</c:formatCode>
                <c:ptCount val="20"/>
                <c:pt idx="0">
                  <c:v>97904.195997053845</c:v>
                </c:pt>
                <c:pt idx="1">
                  <c:v>131408.39199410769</c:v>
                </c:pt>
                <c:pt idx="2">
                  <c:v>167026.27299721923</c:v>
                </c:pt>
                <c:pt idx="3">
                  <c:v>204016.78398821538</c:v>
                </c:pt>
                <c:pt idx="4">
                  <c:v>242027.97331369229</c:v>
                </c:pt>
                <c:pt idx="5">
                  <c:v>280852.54599443846</c:v>
                </c:pt>
                <c:pt idx="6">
                  <c:v>320353.52845170593</c:v>
                </c:pt>
                <c:pt idx="7">
                  <c:v>360433.56797643076</c:v>
                </c:pt>
                <c:pt idx="8">
                  <c:v>401019.87400983094</c:v>
                </c:pt>
                <c:pt idx="9">
                  <c:v>442055.94662738458</c:v>
                </c:pt>
                <c:pt idx="10">
                  <c:v>483496.64982162102</c:v>
                </c:pt>
                <c:pt idx="11">
                  <c:v>525305.09198887693</c:v>
                </c:pt>
                <c:pt idx="12">
                  <c:v>567450.55370203569</c:v>
                </c:pt>
                <c:pt idx="13">
                  <c:v>609907.05690341187</c:v>
                </c:pt>
                <c:pt idx="14">
                  <c:v>652652.34497136553</c:v>
                </c:pt>
                <c:pt idx="15">
                  <c:v>695667.13595286151</c:v>
                </c:pt>
                <c:pt idx="16">
                  <c:v>738934.56319343159</c:v>
                </c:pt>
                <c:pt idx="17">
                  <c:v>782439.74801966187</c:v>
                </c:pt>
                <c:pt idx="18">
                  <c:v>826169.46765922161</c:v>
                </c:pt>
                <c:pt idx="19">
                  <c:v>870111.89325476915</c:v>
                </c:pt>
              </c:numCache>
            </c:numRef>
          </c:val>
          <c:smooth val="0"/>
          <c:extLst>
            <c:ext xmlns:c16="http://schemas.microsoft.com/office/drawing/2014/chart" uri="{C3380CC4-5D6E-409C-BE32-E72D297353CC}">
              <c16:uniqueId val="{00000000-7925-4F60-A06B-5ADDBB23C8EF}"/>
            </c:ext>
          </c:extLst>
        </c:ser>
        <c:dLbls>
          <c:showLegendKey val="0"/>
          <c:showVal val="0"/>
          <c:showCatName val="0"/>
          <c:showSerName val="0"/>
          <c:showPercent val="0"/>
          <c:showBubbleSize val="0"/>
        </c:dLbls>
        <c:smooth val="0"/>
        <c:axId val="64636736"/>
        <c:axId val="64637152"/>
      </c:lineChart>
      <c:catAx>
        <c:axId val="6463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37152"/>
        <c:crosses val="autoZero"/>
        <c:auto val="1"/>
        <c:lblAlgn val="ctr"/>
        <c:lblOffset val="100"/>
        <c:noMultiLvlLbl val="0"/>
      </c:catAx>
      <c:valAx>
        <c:axId val="64637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6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05:00.534"/>
    </inkml:context>
    <inkml:brush xml:id="br0">
      <inkml:brushProperty name="width" value="0.05292" units="cm"/>
      <inkml:brushProperty name="height" value="0.05292" units="cm"/>
      <inkml:brushProperty name="color" value="#FF0000"/>
    </inkml:brush>
  </inkml:definitions>
  <inkml:trace contextRef="#ctx0" brushRef="#br0">2373 6597 287 0,'0'0'6'0,"0"0"22"16,0 0 9-16,0 0 1 0,0 0-5 15,0 0-10-15,0 0 2 0,0 0 2 16,-4-30-6-16,6 29-4 0,-2-1 0 0,2 1-3 15,4-2-6-15,5 3-2 0,1 0-3 16,-2 0-1-16,9 2 0 0,-5 1 0 16,9 0 1-16,4-1-1 0,2-2 6 15,4-1 1-15,6 1 0 0,3 0-1 16,9-3 1-16,3-3 1 0,6 2 0 16,10 1-5-16,1-1 1 0,7 2 0 0,1 1-1 15,3-1-3-15,1 1 3 16,2-1-4-16,2 1 2 0,6-3-1 15,2 0-2-15,4 2-1 0,-2-1 1 0,0 3 1 16,-2-2 0-16,0 2 0 0,-6-1 0 16,2 1 1-16,-2 0 0 0,-6-2 0 15,6 5-2-15,-9-1-4 0,11-1 3 16,-4 0 1-16,0 2 0 0,4-1 1 16,-2 2 1-16,-4-3 1 0,3 0-2 15,-1-1 1-15,-4 0-2 0,0-1-4 16,-5-1 4-16,-3-2 0 0,-1 0 0 15,-6 0 0-15,-8 0 1 0,2 0 0 16,0 1 1-16,-4-1-1 0,0 0-1 16,-8 1 1-16,-1-1-1 0,-3 2 0 15,3 0-2-15,-3-3 2 0,-1 3 0 0,1 0-1 16,-5 1 1-16,2 1 0 0,-3-2-1 16,1 1 1-16,-6 0 1 0,-4 1 0 15,-2-1 0-15,-4 1-1 0,-2-2 0 16,-1 2 0-16,1-1 0 15,-2 1 1-15,4 0-1 0,-5 1 1 0,7 3 0 16,-2-3 2-16,4 2 0 0,0-3 1 16,0 1-1-16,-2 0 0 0,4-2-1 15,2 1-1-15,0 0-1 0,2 0 0 16,-2 1 0-16,10-1 0 0,-3-1 1 16,1 1-1-16,2 0 1 0,5 0-1 0,0 0 0 15,1-1 1-15,1 1-1 0,1 0 0 16,5 0 0-16,4 1 2 0,2 0-1 15,2 2-1-15,7-1 0 16,-1-2 1-16,8 0 0 0,1 0-1 0,8 0-2 16,0-1 1-16,2 1 0 0,1-1 1 15,-3 1 0-15,0 2 1 0,2 0 0 16,-6 2 1-16,-3 0-2 0,-3-1 1 16,1-2-1-16,-1-1-5 0,-5 1 5 15,-2-1 3-15,-3 0 12 0,-3 0-7 16,-9 1-2-16,-5-1-2 0,-9 1 0 0,-10-1-1 15,-10 0 0-15,-8 0-1 0,-7 0 0 16,-4 0-1-16,-2 0 1 0,0 0 15 16,0 0 2-16,0-1-10 0,-2 1-4 15,2 0-3-15,0 0-1 0,0 0-1 16,-4 1-1-16,-1 1 0 0,-1 0-1 16,0 2 0-16,-2 2 0 0,0 0-9 15,3 1-2-15,-1 1-10 0,0 0-8 16,4 3-8-16,0 3-7 15,2 1-6-15,0 2-23 0,0-4-35 16,2-4-70-16</inkml:trace>
  <inkml:trace contextRef="#ctx0" brushRef="#br0" timeOffset="2252.23">26108 4844 337 0,'0'0'8'0,"16"-59"10"0,-5 43 9 0,-5 3 10 15,4 4 5-15,7-3-30 0,-5 4-3 16,7 0-2-16,-5 3 2 0,11 3-2 15,-9 1-1-15,5 2 0 0,2 8-2 16,-11 4-2-16,7 5 4 0,-9 3 0 16,1 7 3-16,1 1 0 0,-4 4 3 15,-6 4-5-15,2 2 0 0,-4 5 0 16,3 4 0-16,-3 3 2 0,0 6 0 16,0 4 1-16,2 7-2 0,0 7-4 15,0 6 0-15,0 4-1 0,4 4-1 0,0 5-1 16,0 6 1-16,-1 2-1 0,5 6-1 15,4 3-2-15,-3 0 2 16,9 1 0-16,-1 2 1 0,4 1 0 0,6 1 1 16,0-1-1-16,-3 1-1 15,3-5-1-15,2-4 1 0,9-6 0 0,-3-5 1 16,2-6 8-16,2-8 0 0,13-6-2 16,-2-5-3-16,8-7 0 15,6-4-3-15,-2-6 5 0,2-4 8 0,-4-3-9 16,-6-2-2-16,-13-2-1 0,-5-4-1 15,-7-4-1-15,-4 0 1 0,-15 1 2 0,4-1-3 16,-7 2 0-16,-5 2 0 0,-4 1 2 16,0 2 0-16,0 2 1 0,-4 0-2 15,-5 0 1-15,-3 2-1 0,0 2-1 16,-5 1 2-16,1 3 1 0,-3 2 3 16,0 0 5-16,-5 0-2 0,-5 3 0 15,2 0-4-15,-4 4 0 0,2 0 0 16,-4 1-2-16,2 4-1 0,0 1 0 15,2 4 2-15,0 4 9 0,0 2 0 16,2 5-6-16,4 4-6 0,-4 3 2 0,1 5 1 16,3-4 6-16,6 2-2 0,-3 2-4 15,7 1 3-15,-3 0 1 0,5-2-1 16,5-1-7-16,-4 0 0 16,4 6-2-16,-3 1 2 0,5 1 0 15,-4 1 1-15,-2-3 0 0,1-1 0 16,3 4 1-16,-4-4-1 0,-5 3-1 0,9 0-3 15,-4-2 3-15,-3 3 0 0,7-1 2 16,2 1-1-16,4 2 2 0,0-2 0 16,2 0 2-16,8-1-4 15,7 0 1-15,0 2-2 0,5-3 3 0,3 0 0 0,-4-4 0 16,-1-2-1-16,5-8 1 0,-12 0-1 16,7-2-2-16,-7 0-4 0,3 2 3 15,-5-4 0-15,1 0 1 0,2-4 1 16,-5-5 1-16,1-1-1 0,5-5 0 15,-9-2-1-15,0 2 1 0,-2-3-1 16,-2 0-1-16,0-6 1 0,-2 0 0 16,2-3-1-16,-2-4 1 15,-4-3 0-15,-2-6 0 0,2-6 0 16,0-4 0-16,-5-8-4 0,-1-5-4 0,2-4 2 0,4-5-3 16,0 1 0-16,-5-6-1 0,-1-2-3 15,0-2 3-15,-3 0 3 0,-5-9 2 16,5-9 0-16,-8-6-9 0,1-10-25 15,3-11-40-15,-1-12-36 0,5 1-78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33:56.237"/>
    </inkml:context>
    <inkml:brush xml:id="br0">
      <inkml:brushProperty name="width" value="0.05292" units="cm"/>
      <inkml:brushProperty name="height" value="0.05292" units="cm"/>
      <inkml:brushProperty name="color" value="#FF0000"/>
    </inkml:brush>
  </inkml:definitions>
  <inkml:trace contextRef="#ctx0" brushRef="#br0">16959 12284 138 0,'0'0'32'0,"0"0"-18"0,0 0 5 16,0 0 2-16,0 0-1 0,0 0-6 15,0 0-7-15,0 0-3 16,-25 16 11-16,19-14 4 0,4-1 6 0,-5 0 2 16,5 1-4-16,0-1-1 15,0-1-1-15,2 0-4 0,-2 1-3 0,2 1 0 16,-2 1-3-16,2-3 1 0,0 2 4 15,0-2 3-15,0 0-1 0,0 0 1 16,0 0-1-16,0 0-1 0,0 0-3 16,2-1-5-16,0 1-3 0,4 2 2 15,1 1-1-15,5-1 0 0,0-1-2 16,-3 0-1-16,7 1 0 0,-5 1 4 16,5-1-2-16,-1-2 0 0,-7 2-2 15,4 0-1-15,1 1 0 0,-11 1 0 0,4-4-2 16,-4 5 0-16,0-4 0 15,0 0 0-15,-2 1 0 0,4-2-1 16,-4 3 1-16,2-2 0 0,-2 1-1 16,0 2 1-16,0-1 0 0,0 1 0 0,-2 1 0 15,-4-2-1-15,4 0 0 0,0 0-2 16,-2-1-25-16,2 0-12 0,0-2-22 16,-3 0-38-16,-3-6-54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34:57.340"/>
    </inkml:context>
    <inkml:brush xml:id="br0">
      <inkml:brushProperty name="width" value="0.05292" units="cm"/>
      <inkml:brushProperty name="height" value="0.05292" units="cm"/>
      <inkml:brushProperty name="color" value="#FF0000"/>
    </inkml:brush>
  </inkml:definitions>
  <inkml:trace contextRef="#ctx0" brushRef="#br0">9722 7540 240 0,'0'0'83'0,"0"0"-76"15,0 0 3-15,0 0 24 0,0 0-4 16,0 0-2-16,0 0-2 0,0 0-6 15,-11-1 3-15,11 1-6 0,0 0-4 16,0 1-3 0,0 1 2-16,2-1 2 0,-2 1-3 0,5-1-2 0,-1 0-2 0,0-1-1 15,2 2 3-15,0-2 3 0,0 1 4 32,5-1 0-32,1 0 4 0,5 2-3 0,5-2-5 0,5 0-3 0,6 0 3 31,9-3 3-31,7-1 3 0,11-2-2 0,4-2-4 0,9 0-3 15,3 0 0-15,5 2 1 0,1-3-5 0,1 4 0 32,-2-1-2-32,-9 3 0 0,-8 0 0 15,-8 3-3-15,-6 0-5 0,-17 0 4 0,-6 2 1 0,-11-1 0 0,-8 2 2 16,-1 0-2-16,-5-2 0 0,-2 1 1 0,0 0 2 16,0 1-2-16,0 1 0 0,-4 1 1 31,-1-2-1-31,-1 0 1 0,2 3 0 15,-4-2 0-15,2 1-1 0,-3 0 1 16,1 0-2-16,-2 0 0 0,6-1 0 16,-1 1-17-16,-1 0-14 0,2 0-17 15,2 2-17-15,-2-6-20 0,0-1-78 16,0-9-197-16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39:13.550"/>
    </inkml:context>
    <inkml:brush xml:id="br0">
      <inkml:brushProperty name="width" value="0.05292" units="cm"/>
      <inkml:brushProperty name="height" value="0.05292" units="cm"/>
      <inkml:brushProperty name="color" value="#FF0000"/>
    </inkml:brush>
  </inkml:definitions>
  <inkml:trace contextRef="#ctx0" brushRef="#br0">6053 10835 218 0,'0'0'15'0,"0"0"10"0,0 0 24 15,0 0 7-15,0 0-23 0,0 0-2 0,0 0-2 16,0 0 1-16,0 0-4 0,-5-20-8 16,5 20-4-16,0 0 0 0,0 0 0 15,0 0-4-15,0 0-2 0,0 0-4 16,0 0-4-16,2 3 1 0,-2 1 4 15,3 0 6-15,5 0 2 0,-2 0 0 16,0 0 0-16,5 0 0 0,1 0-1 16,4 0-1-16,11 2 6 0,4-4 1 15,7 1 2-15,5-1-2 0,17-2 0 16,4 0 0-16,6-2-1 0,11-3-4 16,2-2-3-16,8 0-3 0,6 0-1 0,4 0 1 15,0 0 1-15,5 3-3 0,-3-3-1 16,-8 1-2-16,-4 2-2 15,-4-3 4-15,-9 4 0 0,-11-3 1 0,-10 2-1 16,-13 1 0-16,-13 0-1 0,-10 2-1 16,-13 0-1-16,-6 1 0 0,-2 0 2 15,0 0 4-15,0 0 5 0,0 0-3 16,-2 0-3-16,-2 0-2 0,0 0-1 0,-1-1-3 16,-3 0 0-16,4 0 0 15,0 1-2-15,4 0-3 0,-2 0-9 16,2 0-4-16,0 0-6 0,0 0-14 15,2 0-29-15,2 0-34 16,2-7-62-16,0-5-110 0</inkml:trace>
  <inkml:trace contextRef="#ctx0" brushRef="#br0" timeOffset="1197.73">9649 10996 173 0,'0'0'49'0,"0"0"14"15,0 0-10-15,0 0 0 0,0 0-6 16,0 0-2 0,0 0-2-16,-45-11-15 0,45 8-5 15,0 3-1-15,0 0 1 0,0 0-1 16,0 0-2-16,0 0-3 0,0 0 2 16,0 0 3-16,0 0-6 0,4 0-5 15,2-2-4-15,7 1 2 0,1-2 2 16,1 2 5-16,5-1-4 0,3 0-1 15,4 0-1-15,4-3-2 0,8 0 1 16,4 0 3-16,9-1 1 0,4-1-1 16,10-1-3-16,6 0-2 0,7 1 1 15,2 0-1-15,3 0-1 0,-1 0 2 16,0 4-5-16,-1-1 3 0,1 1 0 16,-2 1 3-16,4 1-5 0,-1 1-3 0,3-1 3 15,-4 1-1-15,2 3 3 0,1 3 1 16,-9 1 0-16,1-1 0 0,-7-2-1 15,-7 0 1-15,-6-1-1 0,-3 0-4 16,-7-3-1-16,-3 2 0 0,-5-2 1 16,-7 1 2-16,-2-1-2 0,-11 0 3 15,-1 0-5-15,-7 0 0 0,1 2 0 16,-9-2 0-16,0 1 0 0,-4-1 0 16,0 0 0-16,0 0 0 0,0 0 0 15,0 0 0-15,0 0 0 0,0 0 0 0,0 0 0 16,0 0 0-16,0 0 0 0,0 0 0 15,0 0 0-15,0 0 0 0,0 0 0 16,0 0 0-16,0 0 0 0,0 0 0 16,0 1 0-16,0 1 0 0,0 1 0 15,0 1 0-15,-4-3-13 0,4 2 0 16,0-1-5-16,-4 0-6 0,-2 1-9 16,4-2-8-16,-5 1-19 0,-3 0-39 0,4-2-21 15,-9-3-96-15</inkml:trace>
  <inkml:trace contextRef="#ctx0" brushRef="#br0" timeOffset="2408.92">16239 10982 47 0,'0'0'42'16,"0"0"-26"-16,0 0-13 0,0 0-3 15,0 0-5-15,0 0-17 0,0 0 0 16,-49-31-3-16,40 31 17 0,-3 0 8 15,2 0 8-15,3 0 9 16,-7 0 10-16,2 0 5 0,1 3-4 0,-5-2 5 16,7 1 7-16,1-1 6 0,-2 0-1 15,6 0-6-15,4 2-7 0,0-3 3 16,0 0 3-16,0 0-12 0,0 0 3 16,0 0 0-16,0 0 3 0,0 0-3 15,0 0-6-15,0 0-5 0,0 0-3 0,0 0-1 16,0-1 1-16,0 1 2 0,0 0 0 15,0 0 3-15,2 0 0 0,2 0-1 16,4 0-5-16,0-2 1 0,1 0-3 16,11-1-2-16,1 1 1 0,10 0 2 15,8-2-2-15,3-1-4 0,7 0 2 16,11-4-1-16,11 2-1 0,11-4 1 16,3-2 3-1,8 3-4-15,8-3-3 0,-1 2 2 0,5 2 1 0,7 1-2 16,1 5-4-16,11-4 3 0,-4 0-4 15,6 2 3-15,2 2 1 0,1 0 0 0,-5 2 1 16,0 1-3-16,-4-2-2 16,-1 1-9-16,-3-1 9 0,-4-2 0 0,-11 3 3 15,-4-2 0-15,-10 0 1 0,-4-1-4 16,-9 1-4-16,-14-1 2 16,-16 4 1-16,-16-3 1 0,-13 3 1 0,-13 0-1 15,-2 0 1-15,0 0 3 0,-4 0-2 16,-6 0 3-16,-3 0-4 15,-8 3-1-15,-1 1-1 0,-1 3-11 0,0 0-9 16,5 0 1-16,1 2 0 0,5 3-12 0,-1-1-21 16,5 4-27-16,4-1-18 0,2-4-64 15,2-7-97 1</inkml:trace>
  <inkml:trace contextRef="#ctx0" brushRef="#br0" timeOffset="5574">23057 10886 209 0,'0'0'20'15,"0"0"-5"-15,0 0-15 0,0-51-4 16,2 40 1-16,-2 1-12 0,0-2-11 31,0 0-22-31,-9 2-25 0</inkml:trace>
  <inkml:trace contextRef="#ctx0" brushRef="#br0" timeOffset="5648.65">22906 10781 74 0,'0'0'7'16,"0"0"-7"-16,0 0-5 0,0 0-26 0,0 0-3 15</inkml:trace>
  <inkml:trace contextRef="#ctx0" brushRef="#br0" timeOffset="7193.4">22924 10913 57 0,'0'0'34'0,"0"0"-21"16,0 0 7-16,0 0 11 15,0 0-2-15,0 0-6 0,0 0-3 0,0 0 0 16,0 0 4-16,-14-22-6 0,10 19-4 15,2 0 4-15,0 1 2 0,0-1-1 16,-1 1 2-16,-1 0-2 0,4 1 1 16,-2 1 5-16,0 0-3 0,2-1 6 15,-4 1-1-15,4-2-6 0,-2 2 0 16,2 0-4-16,-2 0-3 0,2 0-3 16,0-1 0-16,-2-1-1 0,2 2 2 15,0 0-1-15,0 0 0 0,0 0 4 0,0 0-1 16,0 0 2-16,0 0 4 0,0 0-7 15,0-1 0-15,0 0 0 16,0 1-2-16,2 0 0 0,-2 0 0 0,0-1 1 16,2 1-3-16,-2-1-2 0,6 0-1 15,-4-1-1-15,2 1 2 0,3-1-1 16,3 0-1-16,4-1-1 0,-1-1 0 16,8 3 3-16,-1-1 0 0,5 2-3 15,4 0 2-15,6 0-2 0,0-1 0 16,7 2 0-16,-1 2 0 0,-4-1 0 15,2 2-2-15,-3 0-2 0,-1-1 1 0,-2 1-1 16,-2-2 2-16,-4 3 1 0,-5-3 0 16,-5 1 0-16,-3-1 1 15,-1 0 0-15,-7-1-1 0,2-1 0 0,-4 0 0 16,0 0 2-16,3 0-3 0,-5 0 1 16,-2 2-2-16,2-2 0 0,0 0 2 15,-2 0-2-15,0 0 2 0,0 1-1 16,0-1-1-16,0 0 0 15,0 0 1-15,0 0 0 0,0 0 0 0,0 0 0 16,0 0-2-16,0 0 2 16,0 0-1-16,0 0-1 0,0 0 2 0,0 0-1 0,0 0-1 15,0 0 0-15,0 0 2 0,0 0-1 16,0 0 0-16,0 0-1 0,0 0 0 16,0 0 1-16,-2 0-1 0,2 0 0 15,0 1 0-15,0-1 0 0,0 1 0 16,-2-1 0-16,2 0 0 0,0 0 0 15,0 0 0-15,0 0 0 0,0 2-2 16,0-2 2-16,0 0 0 0,0 0 0 16,0 0 0-16,0 0 2 0,-2 1-2 0,2-1 0 15,0 0-1-15,0 0 1 0,0 0 0 16,0 0 0-16,0 1 0 0,0 0 1 16,-2-1-1-16,2 0 1 0,0 0-1 15,0 0-1-15,0 0 1 16,0 0 0-16,0 0 0 0,0 0 1 15,0 0-2-15,0 0 2 0,0 0-1 0,0 0 0 16,0 0-1-16,0 0 1 0,0 0 0 16,0 0 0-16,0-1 1 0,0 1 0 15,0-1 1-15,0-1 0 0,2 2 2 16,-2 0-4-16,0 0 2 0,0 0 0 16,0 0 0-16,0 0-2 0,0 0 2 15,0 0 0-15,0 0-2 0,0 0 1 16,0 0 0-16,0 0-1 0,0 0 0 0,0 0 1 15,0 0 0-15,0 0 0 0,0 0-1 16,0 0 0-16,0 0-1 0,-2 0 1 16,2 0 1-16,0 0 0 0,0 0-1 15,0 0 0-15,0 0 0 0,0 2 1 16,-5-2 1 0,3 0-2-16,0 0 1 0,0 0-1 0,-2 0 0 0,2 0 0 15,2 0 0-15,0 0 0 16,0 0 0-16,-2 0 0 0,2 0 1 0,0 0-1 15,0 0 0-15,0 1-1 0,0-1 0 0,0 0 1 16,0 0-1-16,0 0 1 0,-2 0-1 16,2 0 0-1,0 0 0-15,-2 1 1 0,2 1 0 0,0-1 0 0,0-1 0 16,0 2 0-16,-2-2 0 0,2 1 0 16,-2-1 0-16,2 0 0 0,0 0 0 15,0 0 0-15,0 0 0 0,0 0 1 16,0 0-1-1,0 0 0-15,0 0 1 0,0 0-1 0,0 0 1 0,0 0 0 16,0 0-1-16,0 0 1 0,0 0-1 0,0 0 1 16,0 0-1-16,0 0-1 0,0 0 1 15,0 0 0-15,0 0 1 0,-2 0 0 16,2 0-1-16,0 0 0 0,0 0-2 16,-2 0 2-16,2 0 0 0,-2 0 0 15,2 0 0-15,-5 0-2 0,3 1 1 16,2 1 1-1,-2-2-2-15,2 0 0 0,-2 0 1 16,2 0-1-16,-2 0 1 0,2 0 0 0,0 1 0 0,-2-1 1 16,2 1-1-1,0-1 1-15,0 1 0 0,0-1 0 0,0 0 0 16,0 0 0-16,0 0 1 0,0 0-1 0,-2 0 2 16,2 0-1-16,0 0-1 0,0 0 0 15,0 0 1-15,-2 0-1 16,2 0 0-16,-2 0 0 0,0 0 0 0,2 0 0 0,0 0 1 15,0-1-1-15,-2 0-1 0,2 0 1 16,0 1 0-16,0 0 0 0,0 0 0 16,0 0-3-16,0 0-3 0,0 0-6 15,0 1-10-15,0 0-10 0,2 1-1 0,8 3-15 32,7-1-5-32,3-1-38 0,3-3-29 0,2-9-79 0</inkml:trace>
  <inkml:trace contextRef="#ctx0" brushRef="#br0" timeOffset="72625.67">4513 6172 396 0,'0'0'11'0,"0"0"2"16,0 0 16-16,0 0 0 0,0 0-5 16,0 0-6-16,-25-12 1 0,23 12 1 15,0 0-2-15,-3 0-1 0,1 1-9 16,4 5 0-16,-2-1-4 0,2-2 0 15,0 3 1-15,0-1 3 0,0 0 3 16,0-2-1-16,2 0 4 0,5 0 3 16,-3 1-3-16,4 1 4 0,6-3 1 15,-1-1 2-15,5 1 4 0,1-1-3 16,10 0-1-16,2-1-2 0,2 0-3 16,6 0-5-16,1-2-2 0,3-1 1 15,-4 1-1-15,-2 2-2 0,-6 0 0 16,-2 0-1-16,-10 0 1 0,-2 0-3 0,-7 0 0 15,-4 0 1-15,0 0-3 16,-4-2 0-16,0 2 0 0,0 0 0 0,1 2 0 16,-3-2-2-16,0 0 2 0,0 0-2 15,0 0 3-15,0 0-1 0,0 0 1 16,-3 0 0-16,-7 0 1 0,-4-3 1 16,-11 0-2-16,-4 3-3 0,-4-1 1 15,6 1-1-15,-2 0 0 0,6 0-1 16,9 0 1-16,-3 0 0 0,5 0 0 0,2 1 0 15,1-1 0-15,3 0 0 0,2 0 0 16,0 1 1-16,2-1-1 0,2 0 0 16,0 0 0-16,0 0 0 15,0 0 0-15,2 0 0 0,2-1 0 16,2-2-1-16,7-2 0 0,7 1 1 0,5 1-1 16,2 2-1-16,0 1 2 0,0-1-1 15,-3 5 1-15,-1 2 0 0,-4 1-1 16,-3 3-6-16,-3-1-27 0,-5 4-12 15,2 3-27-15,-10-3-38 0,0 1-66 16,-12-3-193-16</inkml:trace>
  <inkml:trace contextRef="#ctx0" brushRef="#br0" timeOffset="73299.34">4417 7281 335 0,'0'0'103'0,"0"0"10"0,0 0-51 15,0 0 12-15,0 0-8 16,0 0-22-16,0 0-15 0,3-3-7 0,-3 3-3 16,2 0-4-16,2 0-3 0,10 0-4 15,3-3 0-15,10 0 9 0,4-1 1 16,2 0-3-16,0 1 0 0,2-1 0 15,2 0-7-15,0-2 0 0,3 2-4 0,1-1 1 16,-6 0 0-16,-4 3-2 0,-10 1-3 16,-5-1 0-16,-7 2 0 0,-3 0 0 15,-4 1 0-15,0 2 0 16,0-2 0-16,-2 1 0 0,0 0 0 0,0 0 0 0,0 0 0 16,-4 0 0-16,0 1 0 15,-5 1 0-15,-7 0 0 0,1 1 0 16,-5-1 0-16,7-1 0 0,3-1 0 15,2-2 0 1,6 0 0-16,0 0 0 0,0 0 0 0,-1 0 0 0,1 0 0 0,2 0 0 31,-2 0 0-31,2 0 0 0,0 2 0 0,0 0-7 0,0 4-48 0,2 0-35 16,0-4-85-16,-2-3-268 0</inkml:trace>
  <inkml:trace contextRef="#ctx0" brushRef="#br0" timeOffset="171279.81">4409 6240 196 0,'0'0'89'0,"0"0"-36"16,0 0-20-16,0 0 10 0,0 0 0 15,0 0-12-15,0 0-8 0,0 0-6 16,0 1-4-16,0-1-2 0,0 0-2 16,0 0-2-16,0 1-4 0,4 1-1 15,3 1 2-15,-1 1 6 0,6-1-1 16,3 0-2-16,-3 0 0 0,9-1-2 16,-3 0 0-16,3 0 0 0,4 1 2 0,0-3-4 15,-1 1 3-15,7-1-2 0,2 0 3 16,0 1 1-16,7 0-3 0,-3-1 0 15,0 1-1-15,2 1-1 0,1 0 0 16,-1-1 1-16,9 0 0 0,-3-1 1 16,7 0 1-16,-1-2-1 0,9 0 1 15,0-4 2-15,4-1-3 0,-2-2-5 0,2-2 3 16,-6 1-1-16,2 0-1 16,-4 5 3-16,-2-2-1 0,-9 0-1 0,1 4 2 15,-1-1 0-15,-3 0 0 16,-5 2 0-16,0 0 1 0,0 1-4 0,-2-2 3 15,1 1-2-15,1 1-1 0,-2-2 2 16,0 3-3-16,-2-1-1 0,4-1 1 16,-2 1-1-16,1-1 1 0,-3 2 0 15,4-2 0-15,0-1 1 0,0 1-1 16,5 1 1-16,-1 1-1 0,-2 0 1 0,1 0 0 16,-1 0 0-16,-6-1 1 15,0 2 1-15,0 0 0 0,0-1 1 16,0 0 3-16,-6 0 1 0,2 0-2 15,-2 0 0-15,-4-1 0 0,-3 1-2 0,-3 0 0 16,-3 0 0-16,-5 0 0 0,1 0-2 16,-2 1-2-16,-2-1 1 15,3 1 0-15,-3 0 0 0,-2-1 0 0,0 1 0 16,-2-1 0-16,-2 0 0 0,0 0 0 16,0 0 0-16,0 0 0 0,0 0 0 15,2 0-1-15,-2 0 1 0,0 0 0 16,0 0 0-16,0 0 0 0,0 0-1 15,0 0 1-15,0 0-1 0,0 0 1 16,0 0 0-16,0 0-1 0,0 0 0 0,-2 0-10 16,-4 2-19-16,-4 0-24 15,-1 1-40-15,-9-3-62 0,3-3-220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42:32.523"/>
    </inkml:context>
    <inkml:brush xml:id="br0">
      <inkml:brushProperty name="width" value="0.05292" units="cm"/>
      <inkml:brushProperty name="height" value="0.05292" units="cm"/>
      <inkml:brushProperty name="color" value="#FF0000"/>
    </inkml:brush>
  </inkml:definitions>
  <inkml:trace contextRef="#ctx0" brushRef="#br0">5033 6200 226 0,'0'0'5'0,"0"0"-4"15,0 0 14-15,0 0 38 0,0 0-5 16,0 0-14-16,0 0-3 0,0 0-2 16,-6-15 6-16,6 14-6 0,0 1-5 15,0 0-3-15,0 0-4 0,0 0 4 16,0 0-2-16,0 0-4 0,0 0-1 15,0-2-1-15,0 2 0 0,0-1-1 16,0 1 0-16,0 0-3 0,0 0-3 16,0 0 0-16,0 0-4 0,0 0 2 15,0 3-1-15,6-2-1 0,-1 2 5 16,3-1 10-16,2 0 5 0,5 0 0 0,1-1 0 16,7 0 0-16,2-2-4 15,0 1-2-15,6-1-2 0,2-2-1 0,2-1-6 16,4 1-3-16,-2-4 2 0,0 1 0 15,-1-1 3-15,-3 0-4 0,-6 3 3 16,-9 3 0-16,-3 1-1 0,-9 0-2 16,-4 0-1-16,-2 0-3 0,0 0 2 15,0 0-1-15,0-2-1 16,0 2 0-16,0 0 0 0,0 0-1 0,0 0 0 16,-2 0-1-16,0 0 0 0,-2 0-7 0,-7 0-7 15,7 2-12-15,-4-2-11 0,2 2-24 16,-9 2-36-16,5-2-45 0,-3 1-103 15</inkml:trace>
  <inkml:trace contextRef="#ctx0" brushRef="#br0" timeOffset="642.11">5015 7188 113 0,'0'0'311'15,"0"0"-219"-15,0 0-38 0,0 0 1 16,0 0 2-16,0 0-17 0,0 0-8 15,0-5-5-15,0 3-6 0,0 2-6 16,4 0 0-16,4 0-5 0,5 0 1 16,1 0-1-16,5 2 1 15,1 1-2-15,7 0 0 0,2 0-2 0,2-2-1 16,6 1-2-16,-1 0-4 0,3 0 1 16,0-2-1-16,-6 3 0 0,-6-3 0 15,0 3 1-15,-8 0-1 16,-9 0-1-16,-6-1-27 0,-4 0-28 0,0-2-35 0,-6 0-30 15,-5 0-61 1</inkml:trace>
  <inkml:trace contextRef="#ctx0" brushRef="#br0" timeOffset="1802.79">4583 6187 150 0,'0'0'68'0,"0"0"-21"16,0 0 8-16,0 0-7 0,0 0-3 16,0 0-7-16,0 0 0 0,-13-2-5 15,9 2-4-15,2 0-1 0,2-1 2 0,-2 1-4 16,2 0-1-16,0 0 2 16,0 0 1-16,0 0 0 0,0 0-5 0,0 0-2 15,0 0-2-15,0-3-4 16,0 3-4-16,0 0 0 0,0 0-5 0,0 0-1 15,0 0-1 1,0 0-2-16,10 0 1 0,-1 0-2 0,1 0 5 0,11 0 3 16,-3 0 4-16,9 0-2 0,2-2 2 15,4 1-4-15,4-2-1 0,3-1 2 0,5 3-3 16,1-2 0-16,3 1 0 16,-1-1-2-16,-3 1 1 0,3 1 0 0,-11 0-1 15,0 1-1-15,-6-1 1 16,0 1-1-16,-2 2-4 0,-2 0 0 0,-4 0 0 15,2 0 1-15,2 0 2 0,-5 0 1 16,-3-2 1-16,6 1 0 0,-13-1 1 16,3 0-6-16,-7 0 0 0,-2 0 0 15,-2 0 0-15,-2 0 0 0,-2 0 0 16,0 0 0-16,0 0 0 0,0 0 0 16,0 0 0-16,0 0 0 0,0 0 0 15,0 0 0-15,0 0 0 16,0 0 0-16,0 0 0 0,0 0 0 0,0 0 0 0,0 0 0 15,0 0 0-15,-2 2 0 0,0 4-5 16,0 3-33-16,-4 0-13 0,0 4-20 16,-3-3-71-16,-3-1-124 0</inkml:trace>
  <inkml:trace contextRef="#ctx0" brushRef="#br0" timeOffset="2964.86">4587 7269 246 0,'0'0'151'0,"0"0"-73"16,0 0-34-16,0 0 15 0,0 0-3 16,0 0-17-16,0 0-7 0,2-5-1 15,-2 4-1-15,0 0-1 0,2 1-10 16,0 0-1-16,2 0 0 0,2 0 6 0,1-2-2 16,1 0-2-16,4-2-3 0,9-1-1 15,6 0-3-15,6-1-4 0,4 0 2 16,0-1 0-16,5 2-2 0,7-1 1 0,-3 2-4 15,1 1-1-15,-3 1-5 16,-1 0 0-16,-4 2 0 0,1-1 0 16,-9 1 0-16,-6 0 0 0,-3 0 0 0,-9 3 0 15,1 0 0 1,-6 1 0-16,-3 1 0 0,-1-1 0 0,4-1 0 0,-4 1 0 16,0-1 0-16,-2 2 0 15,0-3 0-15,0 2 0 0,0-1 0 16,1 1 0-16,-1 0 0 0,-2-4 0 15,0 1 0-15,0 1 0 0,0-2 0 16,0 1 0-16,0-1 0 0,0 0 0 16,0 0 0-16,0 0 0 0,0 0 0 0,0 0 0 15,0 0 0-15,0 0 0 0,-5 5 0 16,-1 4-28-16,-4 2-23 0,-2 1-23 0,-5-3-75 16,-4-6-158-16</inkml:trace>
  <inkml:trace contextRef="#ctx0" brushRef="#br0" timeOffset="7446.68">4548 8457 313 0,'0'0'67'16,"0"0"-4"-16,0 0-8 0,0 0-3 0,0 0-17 0,0 0-3 15,0 0-1-15,-29-13-2 0,27 11-1 16,2 0 0-16,0 1-7 0,0 1-5 16,0-1-5-16,0 1 0 0,0 0-5 15,0 0-1-15,0 0-3 0,0 0-1 16,0 0-1-16,0 0 0 0,0 0 0 16,0 0-1-16,0 0 0 15,0 1 0-15,4-1 1 0,0 1 0 0,2 0 0 0,9 0 0 16,-5 0 2-16,6 0-1 15,-1-1 3-15,4 0 2 0,-1 0 4 16,3 0-4-16,-5 0 3 16,7 0-1-16,-4 2-3 15,1-1-1-15,3 0-3 0,0 1 2 0,2-2-1 16,6 1 2-16,0-1 1 0,0 0-1 0,0 0-2 0,2 0 1 16,4 0 1-16,-2-1 1 15,4 1 1-15,5-1 7 0,-3-2-6 0,0 0-3 16,7-1-3-16,2 0 1 0,3 0-2 0,-1-1 3 15,2 2 1-15,-3 1 5 0,-3 2-7 16,-5 0-1-16,-1 0 0 0,-5 1 1 16,0 0-2-1,-2 0 1-15,0 1 0 0,-1-2-1 0,-1 2 2 0,0-2-1 16,-2 0 0-16,2 0 0 0,0-2 1 16,0 2 0-16,0 0 1 0,0 0 1 15,-2 0-1-15,-2 0-3 0,-4 0 0 16,0-1 0-16,-3-2 1 15,-7 2-1-15,6 0 1 16,-11 0-1-16,2 1 2 0,-3 0-1 16,-3 0 0-16,2 0 0 15,0 0 0-15,3 0-1 0,-1 0 1 0,2 1 0 16,1 0 1-16,-3-1 0 0,5-1 2 16,-3 1 4-16,0 0-1 0,5 0-4 15,-5 0 1-15,1 0-3 0,-5 0 2 16,-2-1-2-16,-2 1 0 0,0-1-1 0,-2 0 2 15,5 1-2-15,-1 0 0 0,-2 0 0 16,2 0 0-16,2 0 0 0,3 1 0 16,-3 1 0-16,0-1 0 0,-1 1 0 15,1 0 0-15,0-1 0 0,-6-1 0 16,2 0 1-16,0 0-1 0,-4 0 0 16,0 3 0-16,3-3 0 0,-3 0 1 15,2 0-1-15,-2 0 0 0,0 0 1 0,0 0-1 16,0 0 0-16,0 0 1 0,0 0 0 15,0 0-1-15,0 0 3 16,0 0-3-16,0 0 0 0,0 0 0 0,0 0 0 16,0 2 0-16,0-2 0 0,0 0 0 15,0 0 0-15,0 0 0 0,0 0 0 16,0 0 0-16,0 0 0 0,0 0 0 16,0 0 0-16,0 0 0 0,0 0 0 15,-2 1 0-15,-1-1 0 0,3 0 0 16,0 0 0-16,0 0 0 0,0 0 0 0,-2 0 0 15,2 1 0-15,0 1 0 0,-4 0 0 16,2-1-4-16,0 1-14 0,-6 1-6 16,-3-1-8-16,-3 0-7 15,-5-1-24-15,-5-1-33 0,-5-2-38 0,0-6-115 16</inkml:trace>
  <inkml:trace contextRef="#ctx0" brushRef="#br0" timeOffset="34853.6">5191 7297 112 0,'0'0'104'0,"0"0"-15"16,0 0-31-16,0 0-1 0,0 0 3 0,0 0-23 15,0 0 7-15,0 0-9 0,0 0-12 0,0 0-7 16,0 0-6 0,0 0-2-16,0 0-1 0,0 0 1 0,0 0 0 0,0 0-1 15,2 0-1-15,0 0-2 0,6 2-2 16,4 1 6-16,7-1 17 0,2 0-2 16,12-2 0-16,0 1-1 0,12-1-3 0,-1-1-5 15,-1 1-4-15,0 0-4 0,-3 0-2 16,-9-2 0-16,-2 1-2 15,-9 1 1-15,-7 0-1 0,-5 0 0 0,-8 0 0 16,0 0 0-16,0 0 2 16,2 0-2-16,-2 0-1 15,0 0 0-15,0 0 0 16,0-1-1-16,0 1 1 0,0 0-2 0,-2 0-4 16,0 0-18-16,-2 1-17 15,-11 0-24-15,-1 1-33 0,-9-2-115 16</inkml:trace>
  <inkml:trace contextRef="#ctx0" brushRef="#br0" timeOffset="35716.41">6350 8274 287 0,'0'0'55'15,"0"0"-5"-15,0 0-10 0,0 0 5 0,0 0-3 16,0 0-9-16,0 0-5 0,0 0-2 16,-47-23-5-16,40 23 2 0,5 0-3 0,-2 0-2 15,4 0-2-15,-4 0-2 0,4 0-6 16,0 0-5-16,0 0 1 0,4 0 4 16,-2 3 6-16,5 2 6 0,1-1-2 15,4 1 0-15,7 1 2 0,4-1-2 16,-1-1 0-16,5 1-5 0,2-1 1 15,0-1-3-15,-6 1-4 0,-5-3-4 16,-3 1 0 0,-5 1-2-16,-2-1-1 0,-1 0 1 0,-5 0-1 15,2-1 1-15,-4 0 0 0,0-1-1 0,0 0-5 0,-4 0-24 16,-2 0-23-16,-9 2-41 0,-12 0-65 16,0-1-213-16</inkml:trace>
  <inkml:trace contextRef="#ctx0" brushRef="#br0" timeOffset="57615.61">24280 15344 107 0,'0'0'0'0,"0"0"-15"0,0 0 7 15,-53 7-6-15,44-6 14 0,-1 1 0 16,0-1 10-16,4 1-5 0,3 0 9 16,-1 0-1-16,2 2 11 0,-2 0-5 15,-2-1 1-15,4 0-1 0,-2-1 2 16,0 0-3-16,2-1-4 15,-1-1-8-15,1 0-5 0,2 0-1 0,-2 0-7 16,2 0 0 0,0 0 7-16,0 0 1 0,0 0-1 15,0 0 6-15,0 0 11 16,0 0 16-16,0 0 1 0,0 0 8 0,0-1 0 16,0 1-1-16,2 0-7 0,-2 0 4 15,5 0-10-15,-1 0 1 0,2 1-6 16,4 2 1-16,-4-3-6 0,3 1-1 15,7-1 1-15,-5 0 0 0,3 0-4 16,5 0-1-16,-3 0-1 0,3-1-1 16,6 2-2-16,-5 1 3 0,5-1-4 15,2 1 0-15,6-1-3 0,-2-1 5 16,4 0-1-16,2-1-3 0,3 0 2 16,1-3-2-16,2 0 2 0,-5 1-4 0,1-2-1 15,-6 0 0-15,0 2-2 0,-6 0 1 16,-4 1 1-16,-13-2-3 0,-6 3 1 15,-2-1 0-15,-2 1 2 0,0 1-1 16,0 0 2-16,0 0 2 0,0 0 1 16,0 0-1-16,0 0-3 0,0 0-3 15,0 0 1-15,0 0 0 0,-2 0-1 16,0-1 0-16,2 1-5 0,-2 0-11 0,2 0-9 16,0 0-12-16,-2 1-25 15,0 3-19-15,-9 1-28 0,-1 0-63 16</inkml:trace>
  <inkml:trace contextRef="#ctx0" brushRef="#br0" timeOffset="58292.87">24030 16473 456 0,'0'0'77'16,"0"0"-13"-16,0 0-48 0,0 0 2 15,0 0 16-15,0 0-6 0,0 0-5 16,-6 18-11-16,12-15-2 0,0-2 3 15,7 2-2-15,-3-2-2 0,13-1 1 16,-2-1 6-16,5 1-1 16,12-1-6-16,1 0-1 0,6-2-1 0,3 1-1 15,4-2-1-15,-3-3 1 0,3 1 1 16,-2 0-6-16,-1 2 1 0,-12-3 0 0,-1 1-2 16,-8 1 2-16,-9 0-1 15,-7 4-1-15,-9 1 2 0,-3-1-2 16,0 1 3-16,-3-2 4 0,-1 1-3 15,-8 1-4-15,-3 0-11 0,1 0-19 0,-3 2-18 16,1 3-30-16,-1 1-11 0,1-1-84 16,1-3-171-16</inkml:trace>
  <inkml:trace contextRef="#ctx0" brushRef="#br0" timeOffset="125618.18">29113 8823 125 0,'0'0'64'0,"0"0"31"0,0 0-27 16,0 0-16-16,0 0 1 0,0 0-1 0,0 0-15 16,-41-50-5-16,31 45-14 0,-1 0 0 15,3 1-5-15,-6-1-2 16,1 2-1-16,-5 1 2 0,5 0-2 15,-5 2-2-15,3 0-1 0,-1 0 1 0,-1 3-4 16,-2 3 0-16,3 1-1 0,-7 2 1 16,7 1-2-16,-9 6 0 0,2-1-1 15,0 8 0-15,1 4-1 0,-3 4 1 16,0 4 0-16,2 0-1 0,-2 3 1 16,1 2 0-16,7 2 0 0,-8 0-1 0,5 1 1 15,5-1 0-15,-6 4-1 0,9-2 1 16,-2 1-1-16,3-3 0 15,5-2 2-15,0 1-2 0,2 0 0 16,4 0-1-16,0 4 1 0,4 1 3 0,4-1-3 16,5-1 2-16,5-1 1 0,5 1-2 15,-2-1 0-15,7 0-1 0,8-1 2 16,5-2-1-16,7-6 0 0,-3 0 0 16,15-4 0-16,2-3 1 0,4-3 0 15,9-5 1-15,5-2 2 0,3-5 3 0,6-4-5 16,-5-5 4-16,5-1-4 0,-4-4 1 15,-4 2-2-15,-7-3-2 0,-2-5-1 16,-12 0 1-16,-4-3 0 0,-2 1 0 16,-11-2 3-16,1-1 7 0,-1-3 9 15,-4-4-3-15,-1-2-2 16,-5-9 2-16,-2-3 2 0,2-6 1 0,-4-6-3 16,2-4-3-16,-6-5-3 0,4-6-2 15,-7-3-1-15,-1-5 1 0,-7-2-2 16,-3-1 0-16,-9 0-3 0,-6 0-1 0,-13 2-1 15,-20 0 4-15,-13 2-3 16,-12 7-2-16,-8 3-2 0,-11 8-2 0,-3 7 4 16,-3 6-2-16,2 8 2 0,4 4 0 15,1 3 1-15,5 4-1 0,1 3 0 16,0 3-7-16,3 1-5 16,1 3-1-16,0-1-9 0,-3 6-13 15,3 3-14-15,-4-3-23 0,8-1-27 0,12-8-87 16</inkml:trace>
  <inkml:trace contextRef="#ctx0" brushRef="#br0" timeOffset="170901.06">4517 6108 44 0,'0'0'37'0,"0"0"-14"16,0 0 2-16,0 0 4 0,0 0-3 15,0 0-4-15,0 0 0 0,0 0-3 16,-2 0 2-16,0 0-2 0,-1 0-3 15,1 0 1-15,2 0 1 0,-2 0 0 16,2 1-8-16,0 0-5 16,-2 0-4-16,2 0 2 0,0-1 0 0,0 0 2 0,0 0 2 15,0 0 2-15,0 1 5 16,0-1 0-16,0 0 1 0,0 0 5 0,0 0 5 16,0 0 2-16,0 0-4 15,2 0-3-15,0 0-3 0,5-1 1 16,-1 0-7-16,-2-3-1 0,8 2-3 0,-1 1 0 15,-1-1 3-15,-2 2-1 0,7-2-1 16,-7-1-2-16,0 2-1 0,7 0-3 16,-9-1 3-16,2 0-1 0,3 2-1 15,-7 0-1-15,2-1-1 0,-4 1 0 16,0 0 0-16,-2 0 0 0,2 2 1 16,-2-2 0-16,2 1-1 15,0-1 2-15,-2 0-3 0,0 0 0 0,0 0 1 0,0 0 0 16,0 0 1-1,0 0-1-15,0 0 5 0,0 0 8 0,0 0-2 16,0 0 3-16,0 0-1 0,0 0-2 0,0 0-1 16,-2 0 3-16,-2 0-7 15,2-2-5-15,0 2 0 0,0-1-1 16,0 1-1-16,0 0 0 0,2 0 0 0,0 0 0 16,0 0 0-16,0 0 0 0,0 0 0 15,0-2 0-15,0 2 0 0,0 0-1 0,0-1-1 16,2 1-2-16,4 0-7 0,2 0-42 15,13 0-19-15,-9-10-55 16,5-6-185-16</inkml:trace>
  <inkml:trace contextRef="#ctx0" brushRef="#br0" timeOffset="-123270.06">647 16974 252 0,'33'53'0'0,"0"-50"-219"16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47:51.176"/>
    </inkml:context>
    <inkml:brush xml:id="br0">
      <inkml:brushProperty name="width" value="0.05292" units="cm"/>
      <inkml:brushProperty name="height" value="0.05292" units="cm"/>
      <inkml:brushProperty name="color" value="#FF0000"/>
    </inkml:brush>
  </inkml:definitions>
  <inkml:trace contextRef="#ctx0" brushRef="#br0">14954 7386 156 0,'0'0'44'0,"-19"-3"-2"0,17 2 18 16,-6 1-10-16,-3-3-20 0,3 1-4 15,2 1-2-15,2-1 2 0,-5 2-1 16,3-2 5-16,2 2-7 0,2 0-4 16,0 0 2-16,0 0-1 0,2-1-3 0,0 0-3 15,0 1-1-15,0-1-2 16,0 0-2-16,0 1-2 0,0 0 1 0,0 0-1 16,0 0 0-16,0 0 1 0,0 0 0 15,0 0 2-15,2 0-4 0,0-1-1 16,4 1 1-16,2 0-1 0,3 0 1 15,-3 0 1-15,9 0-3 0,-5 0 2 16,5 0 0-16,-3 0-3 0,0 2 0 16,5-1 1-16,2 1-2 0,-5-1 0 15,11 0 1-15,-2-1 1 0,0 1 1 16,6 2 0-16,4 0-1 0,2-2-3 0,2-1 3 16,3 1-1-16,1 1 3 15,7-2-2-15,-5 0-1 0,9 0 0 0,-2 1-1 16,3-2 0-16,8 1 1 15,-4 0 0-15,3 0 1 0,3 0 0 16,1 0-1-16,0 0 2 0,6-3-2 0,1 0 1 16,-1 3-4-16,4-4 0 0,7 1 0 15,-4-2 0-15,7 1 3 0,-7-1-2 16,4 1 2-16,-7-2-1 0,-1 3 1 16,1 0-1-16,-6-2 1 15,1 3-2-15,-5-2-1 0,2 2-1 0,-4 0 1 16,-2 2 1-16,0-1 0 0,-2 1 1 15,-4 2 0-15,2-1 1 0,-2 1-1 0,-3 1 1 16,3 1-3-16,-8 1 3 16,3-1-1-16,-3 1-1 0,4 1-1 0,-7 1 0 15,5 2-2-15,-7-4 2 0,3 4 0 16,-3-2 1-16,-6-2 1 16,4-1 0-16,-1-1 0 0,5 0 1 15,-3 1 0-15,3-2 0 0,3 1-1 0,1-2-2 16,-1 1 3-16,-1 0-1 0,3-2-2 15,-5 0 3-15,7-1-2 0,0 1 0 16,4 0-1-16,8 0-1 0,-2-1-1 16,2 3 1-16,0 0 1 0,-4 2-1 15,2-1 1-15,-4 0 0 0,0 3 1 0,-9-3 0 16,3 0 0-16,-7 0 0 16,-1 0 0-16,-5-1-1 0,-6-1 3 0,-6 0-3 15,-4 2 0-15,-5 0 0 0,-7-2 0 16,-1 1-3-1,-4-2 0-15,-2 0 3 0,2 0 0 0,-1 0 0 16,-1 0 0-16,0 0 0 0,-2 0 0 0,0 0 0 16,-2 0 0-16,0 0 0 0,0 1 1 15,0 1-1-15,0-2 0 0,0 0 0 16,0 0 0-16,0 0 1 0,0 0 1 16,0 0 0-16,0 0-1 0,0 0 0 15,0-2-1-15,-2 1-2 0,-4-1-3 16,-3 0-9-16,1-3-16 0,-4-2-14 15,-1-2-31-15,1-1-29 0,-2-6-82 0,5 2-279 16</inkml:trace>
  <inkml:trace contextRef="#ctx0" brushRef="#br0" timeOffset="2851.99">7609 8533 110 0,'0'0'45'0,"0"0"-8"0,0 0 2 0,0 0 9 16,0 0-4-16,0 0-14 0,-33-13-8 16,29 13 1-16,2 1-2 0,0-1-2 15,2 0 2-15,0 0 1 0,0 0 0 16,0-3-6-16,0 2-4 0,0 1 0 16,0-1-1-16,0 1 2 0,0 0 0 15,0 0 1-15,0 0-4 0,0 0 0 16,0 0-2-16,0 0-1 0,0 0-1 15,0 0-4-15,0 0 2 0,2 0 0 0,2 0-2 16,2 0 1-16,2 0 2 0,-1 0 9 16,3 0-2-1,0 0-4-15,1 0-3 0,1 2-1 0,5-2 1 0,-5 0 0 16,4 1-2-16,-1 0 0 0,4 2-1 16,-3-1 2-16,7 0 2 0,-5 0 4 15,7-1 1-15,0-1-2 0,-2-1-4 16,2 1 3-16,-1 0-1 0,3 0 0 15,4-1-4-15,-2 0 4 16,-2 0-2-16,0 0 0 0,-2 1 1 0,2 0-1 0,-3 0-2 16,1 0-1-16,4 0 1 15,0-1 0-15,0 1 0 0,0-1 0 16,4 1-1-16,0 0-1 0,0 0 2 16,2 1 0-16,3 1 0 0,1 0-1 0,-2-1 1 15,4 2-1-15,-1-2 1 0,-1 2-1 16,2-1-1-16,-3 0 1 0,1 3-1 15,-2-3-1-15,0 3 1 0,0-4 1 16,-1 2-2-16,1-1 0 0,0 1 1 16,0 0 5-16,0-3-1 0,-4 1-2 15,5 2-1-15,-5-1 0 0,4 0-1 16,-2 1-1-16,0-1 2 0,0 0-1 16,3-1 0-16,1 1 1 0,-2-1-1 15,4-2 1-15,1 1-2 0,3 0 1 0,1-1 0 16,1-1 2-16,1 1-2 0,-1 1 0 15,1-2 2-15,1 0-3 0,1 0-1 16,0 1 1-16,-3 0 3 16,3-1 1-16,-3-2-4 0,5 1 3 0,-2 0 0 15,1-2-1-15,5 2 2 0,-2 0-1 0,2 2-1 16,6 0 1 0,-2 1-1-16,0-2 0 0,2 2-1 0,-2 0 1 15,-3-1-2-15,8 4 0 0,-5 1-6 16,-5 0 6-16,1 1 0 0,2 0 0 0,-4-4 1 15,-5 3 0-15,3-2 0 16,-4 0 0-16,-1 0 0 0,-1-1 0 0,-3 0 0 16,0-1 0-1,-1 1 0-15,-5 1 1 0,0 0-2 0,-2 1 0 0,-2-1-1 16,0 0 1 0,-4-1-3-16,2 2 3 0,-6 0 0 0,2-1-1 0,0 1 1 15,0 0 0-15,2 0 0 0,2 1 0 16,-6-2 0-16,6 1 0 0,-5-1 0 15,5-1 1-15,-4 1 0 0,4-1-1 16,0-2 1-16,2 1-1 0,-2-2 1 0,3-1-1 16,-3 1 1-1,0-2 0-15,2 2-1 0,0-2 0 0,0 0 2 0,0 0-2 16,2 1 1-16,-2 0-1 0,2 0 0 16,2-1-1-16,1 2-3 0,3 0 4 15,4 0-1-15,-3 0 1 0,1 1-1 0,7 1 1 16,-5 0 1-16,3 0-1 31,-3-1 0-31,1 1 0 0,1 2 1 0,-3-1-1 0,1-1 0 0,3-1 1 0,-3 1 0 16,5-1 0-16,-7-1-1 15,9-2 2-15,-2 2-1 0,5 1-1 0,3-2-1 16,-2 0-2-16,6 1 2 0,-2-2 0 16,6 0 1-1,-4 2 0-15,0-1 0 16,0 0 0-16,0 2 1 0,2-2 0 15,0 0 0-15,0 0 1 0,1 0-1 0,-1 1 0 16,0-3-1-16,4 1-1 16,-2 1-4-16,2-2 4 0,3 2 1 15,-1-3 0-15,-4 3 0 0,0-1 1 16,-6 0 0-16,0 1 0 0,-2 0-1 0,-8 0 3 16,-1 0-3-16,-8-3 2 15,-1 2-2-15,-3 1 0 0,-6 0-2 0,-4 3 1 16,-2-3 0-16,-11 0 0 0,1 3 1 15,-9-1 0-15,-4-1 1 0,-2 2 0 16,0-1 0-16,0 1 1 0,0-1 0 16,0 1-2-16,0 0 0 0,0 0 0 15,0 0 0-15,0 0 0 0,0 0 0 0,0 0 0 16,0 0-1-16,0 0 1 16,0 0 0-16,0 0-2 0,0 0-5 0,0 0-12 15,0 0-11-15,0 0-18 16,0 0-21-16,0-2-15 0,0-3-16 15,2-2-100-15</inkml:trace>
  <inkml:trace contextRef="#ctx0" brushRef="#br0" timeOffset="7832.35">10950 9623 73 0,'0'0'66'0,"0"0"-23"15,-58 10 16-15,41-10 13 0,1 3-22 0,5-3-13 16,3 0-4-16,0 0 2 15,8 0-1-15,-2 0 0 0,2 0-5 16,0 0-2-16,0 0-2 16,0-1-7-16,0 1-1 0,0 0-3 0,0 0-1 0,0 0 1 15,0-2-5-15,0 2 1 0,2 0-6 16,-2 0 0-16,6 0-1 0,2 0 1 16,5 0 1-16,5 0 3 0,3 0 4 15,6 0 2-15,10 2 0 0,0-4-2 16,13 2-1-16,6 0 1 0,6-2 0 15,6-4-1-15,8 2 0 0,5 0-2 16,4-2 1-16,4 3-3 16,8-1-2-16,6 1-2 0,7 0-2 0,10-3 2 15,6-1 3-15,4 0 1 0,8-3-1 0,9 0 0 16,0-1 1-16,10 2-7 16,-10 0-5-16,4 1 5 0,-11 4 1 0,7 2 3 15,-4-1 1 1,-3 2-5-16,-1 0 1 0,-5-1-1 0,-4 0 5 0,-4 2 1 15,-6 0 1-15,-8-2-4 0,-7 2-3 16,-6 0-6-16,-1 0 6 0,-3 0 3 16,0-1 2-16,-2-1 4 0,-2-1-1 0,4-2 0 15,0 0-2-15,0-2-5 16,-2 1 0-16,-14 0 2 16,-7 0-2-16,-14 2 1 15,-15 1 1-15,-16 1-1 0,-10 2-1 16,-15-1 1-16,-2 1 0 0,0 0 1 15,0 0 4-15,0 0-3 0,0 0-4 16,0 0 0-16,-2 0-1 0,2 0-1 16,-2 4 1-16,0 0-1 0,-1 2 1 15,-1 1 1-15,0-2 0 0,0 3 0 16,-2-1-5-16,-4 0-14 0,-9-1-12 16,-4 1-10-16,-2-1-30 0,-12-4-53 15,0-2-60-15,0-3-273 0</inkml:trace>
  <inkml:trace contextRef="#ctx0" brushRef="#br0" timeOffset="9885.79">26968 9418 307 0,'0'0'12'0,"0"0"-3"0,0 0 19 0,0 0 12 16,0 0-12-16,-46 11-2 0,36-9 1 16,4 0-2-16,2-1-2 0,4-1-1 15,-3 0 2-15,3 0 1 0,0 0-3 16,0 0-4-16,0 0-4 0,0 0-3 15,3 0-5-15,-3 0 2 0,4 2 1 16,8 0 5-16,3 1 6 0,-1-1 0 16,11-1-1-16,6-1 1 0,8 0 1 15,9-2-1-15,1-3-5 0,11 3-2 16,4-1-3-16,0 0-2 0,2 3 2 16,3-1-3-16,-1 1 1 0,4 0 2 0,9 2 2 15,-3 2-3-15,5-1-1 16,2 1-6-16,0-1 0 0,-7 3-2 0,-5 0 2 15,-14-3 2-15,-3 0-2 0,-14 1-1 16,-11-2 0-16,-17 1 1 0,-2-3-1 16,-9 0 0-16,-3 0-1 0,0 0 3 15,0 1 8-15,0-1 0 0,0 0-6 16,-3 0-1-16,-3 3 1 0,0-2-2 16,0 1-1-16,-2 1-1 0,1 0-1 0,-3-2 1 15,6 0-1-15,2 0 0 0,0 0 0 16,0 1-8-16,0 0-8 15,2-1-6-15,-4 2-4 0,1 1-7 0,-3 0-16 16,-4 0-23-16,0 0-17 0,-1 2-41 16,-7-3-114-16</inkml:trace>
  <inkml:trace contextRef="#ctx0" brushRef="#br0" timeOffset="10924.05">4775 10792 207 0,'0'0'46'15,"0"0"-2"-15,0 0-4 0,0 0-2 16,0 0-6-16,0 0 3 0,0 0 5 15,0 0-2-15,0 0-1 0,-52-17-3 16,52 17-2-16,0 0-3 0,0-1-4 16,0 1-4-16,0-1-2 0,0 1-5 0,0-1 0 15,0 1-4-15,2 0-2 16,3 0-2-16,7 0-3 0,5 0 4 0,7 0 6 16,11-2 2-1,11-3-2-15,12-1 3 0,10-2-2 0,19 0-1 16,6-3 1-16,12-4-3 0,7 0-7 0,12 2-2 15,8 0-2-15,5 2 2 0,1-1 10 16,11 2-1-16,0 2-1 0,2 1-3 16,-2 1-7-16,-3 1-1 0,-9 2 1 15,-5 3 3-15,-18-1 3 16,-5 1 1-16,-12 1-7 0,-16 4 4 0,-15 1-4 16,-14-2 3-16,-21 0 3 0,-12-1-2 15,-9-1 1-15,-10-1-2 0,0-1-1 0,0 0 2 16,0 0 1-16,0 0-1 0,-8 1-1 15,-1-1 2-15,-7 0-2 16,-1 1 0-16,-8 0-3 0,1 0 0 16,3 1-1-16,2 1-4 15,9 0-6-15,6-3-10 0,2 3-11 0,2 0-8 0,2 5-25 16,4 2-39-16,6-6-36 16,1-4-111-16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49:15.427"/>
    </inkml:context>
    <inkml:brush xml:id="br0">
      <inkml:brushProperty name="width" value="0.05292" units="cm"/>
      <inkml:brushProperty name="height" value="0.05292" units="cm"/>
      <inkml:brushProperty name="color" value="#FF0000"/>
    </inkml:brush>
  </inkml:definitions>
  <inkml:trace contextRef="#ctx0" brushRef="#br0">9527 13640 20 0,'0'0'16'15,"0"0"-1"-15,0 0 8 16,0 0-11-16,0 0-9 0,4 0 1 0,-4 0-2 15,0 0 2-15,0 0-3 0,0 1-1 16,-4 0-3-16,2 1-43 0</inkml:trace>
  <inkml:trace contextRef="#ctx0" brushRef="#br0" timeOffset="804.09">9441 13704 136 0,'0'0'77'15,"0"0"-17"-15,0 0-3 16,0 0-11-16,0 0-5 0,0 0-9 16,0 0-3-16,0 0-14 0,0 0 5 0,-5-6-3 0,5 6-5 15,0 0-3-15,0 0 1 0,0 0 1 16,0-1-2-16,0 1-1 0,0 0-3 15,0 0-1-15,0 0-1 0,0 1-3 16,7 1 1-16,-3 0-1 16,2 0 2-16,2 1 1 0,0-2 0 15,3 0 1-15,-1 1 3 0,0-1 3 0,1 2-7 16,-1-2 0-16,3 1 1 0,-1-1 0 16,2-1 3-16,3 0 4 0,4 0-3 15,-1 0-3-15,7 0 1 0,4-4 2 16,4 1 1-16,3-1-6 0,-1 1 1 0,0 1 0 15,2 0-1-15,-4 1-2 0,1-2 1 16,1 3 0-16,-2 0 0 0,6 0 2 16,3 0 0-16,-1 1 3 0,0 2 0 15,1 0-5-15,3 0-1 16,1-1 1-16,4-3 0 16,1 1-2-16,5-4 4 0,2-3 4 0,2 1-1 0,4-1-2 15,7-1-5 1,-3 1-1-16,0 0 1 0,1 3 1 0,-7 0-1 0,0 1 1 0,-4 1 1 15,-2 2-1-15,1 0 2 0,-5-1 9 16,-2 0-3-16,6 0-1 0,-11-2-2 16,7 0 0-16,-2 2 0 0,1-4-4 15,-1 4-1-15,2-2 2 16,4-1-1-16,-4 0 1 0,1-2 0 16,-1 4-2-16,-6-1 1 0,-1 1 0 0,-8 2-1 31,-3 0 0-31,-3 2 2 0,-4 2 8 0,-9 1 5 0,-3 0-8 0,-7 0 0 15,-2 1 0-15,1-2 1 0,-5-1-2 16,-2 1-1-16,4 0-1 0,0-3 0 0,-2 2-4 31,5 0 2-31,-5 0 1 0,-2-2 0 16,0 2-1-16,2-3 2 0,-4 0-1 16,2 0 0-16,-2 0-2 0,2 0 1 15,-2 0-1-15,0 0-1 0,2 0 0 16,-2 0 1-16,0 0 0 0,0 0 1 15,0 0-1-15,0 0-1 0,0 0 0 16,-2 0 0-16,2 0-1 0,-2-1 0 16,-2-1-2-16,2 1-9 0,-2-1-2 15,0 2-8-15,-7 0-5 0,1 2-7 0,4 1-7 16,-7-1-12-16,-1 3-10 0,2 0-5 16,-11 1-26-16,2-4-32 0,0-2-89 15</inkml:trace>
  <inkml:trace contextRef="#ctx0" brushRef="#br0" timeOffset="2443.21">6902 13617 203 0,'0'0'85'15,"0"0"-18"-15,0 0-16 0,0 0 13 0,0 0-14 16,-6-3-16-16,4 3-3 0,0 0-6 0,0 0-4 16,2 0-3-16,0 0-4 0,0 0-1 15,0 0-1-15,0 0-3 0,0-2-3 16,0 2 1-16,0 0-1 0,0 0 0 0,0 0-2 15,0 0-4-15,0 0 1 0,0 0-1 16,0 0 1-16,4 0-1 16,0 0 0-16,2 0 0 0,2 0 3 0,7 0 0 15,-3 0 4-15,3 0-1 0,-1-1 1 16,3 1 0-16,-3-2-1 0,1 2-1 16,3 0-2-16,-3-1-1 0,1 1 1 15,-1-1-2-15,3-1 3 0,3 2-2 16,0 0 3-16,4 0 0 0,-3 2-1 15,3-1 4 1,2 2-3-16,-2-2-4 0,4 1 2 0,-4 0 0 0,1-1-1 16,-3-1 3-16,0 0 1 0,-2 0 0 0,-3 1-2 15,-1 1 2 1,1-3 3-16,-3 1-1 0,3 0-3 0,1 0-3 0,-2-1 2 16,3 0-1-16,3-1-1 15,0 2 0-15,1-1 1 0,-3 1-2 16,4 0 1-16,0 0-2 0,-3 0 0 0,3 0 2 15,2 0-2-15,2-2 1 0,2 2 0 16,0 0 1-16,2 0-2 0,0 0 1 16,0 0-1-16,-4-1 2 15,0 1-1-15,-4 0 0 0,2 0 1 0,-2 0 0 0,2 0 0 16,-7 3 2-16,5-3-4 0,0 0 1 16,4 2 1-16,-4-2-2 0,1 1 3 15,-1-1 1-15,0 2 0 0,-2 1-1 16,-2-2-3-16,3 1 3 0,-3 0-2 15,0-1 0-15,-1 1 0 0,-3-2 0 16,4 3 0-16,-3-2 0 0,3 2 0 0,2 0 1 16,-3-1-2-16,3-1 1 15,4-1 1-15,-2 0 0 16,4 0 0-16,0-1 0 0,-1 0 1 0,3-1-1 16,0-3-2-16,-2 1 0 0,0 2-3 15,0 0 2-15,-8 1 1 0,4-1 0 0,-5 0 1 16,-3 1-1-16,0 1 1 0,-5 0-1 15,-4-2 2-15,0 1-2 0,-1 1 2 16,-3 0-2-16,-2 0 3 0,0 0 0 16,0 0 1-16,-2 0-1 0,0 0 1 15,0 0-1-15,0 0 0 0,0 0 2 16,0 0 0-16,0-1-2 0,0 0 2 16,0 1-2-16,0 0 0 0,0 0-1 15,0 0 0-15,0 0-2 0,0 0 2 16,0 0-1-16,0 0-1 15,0-1 0-15,0 1 0 16,0 0 0-16,0 0 1 0,0 0 0 0,0 0-1 0,0 0 0 0,0 0 0 31,-4 0-1-31,0-3-2 0,-5 0-19 0,-1 0-15 16,0 0-11-16,-1-1-14 16,-1-2-30-16,0 0-29 0,1-3-100 15</inkml:trace>
  <inkml:trace contextRef="#ctx0" brushRef="#br0" timeOffset="7233.21">25446 9335 286 0,'0'0'80'16,"0"0"-25"-16,0 0 0 0,0 0 1 0,0 0-10 15,0 0-12-15,0 0-1 16,2-37 13-16,-2 35-20 0,0 0-4 0,0 1-6 16,-2 1 2-16,2 0-1 0,0 0-2 15,0 0-4-15,0 0-2 0,0 0-2 16,0 0-1-16,0 0-2 0,0 0-3 15,0 0-1-15,0 7 0 0,2 4 0 16,0 6 1-16,0 2-1 0,-2 5 1 16,0 1 1-16,3 1-2 0,-3 1 2 15,-3-2 0-15,3 1-1 0,-2-2 0 16,2-2 0-16,0 0 0 0,0-1-1 16,0-2 0-16,2 0 1 0,-2-6-1 15,0-1 2-15,5-3-2 0,-5-2-2 16,2-3 0-16,0-2-21 0,-2 0-16 0,0-2-24 15,0-2-13-15,0-5-21 0,0-6-65 16,0-1-194-16</inkml:trace>
  <inkml:trace contextRef="#ctx0" brushRef="#br0" timeOffset="7689.87">25822 9342 225 0,'0'0'89'0,"0"0"-40"0,0 0-2 16,0 0 18 0,0 0-10-16,0 0-10 0,0 0-4 0,0 0-9 0,0 0-11 15,0-44-7-15,-2 42 2 0,-4-2-2 16,2 4-1-16,2-2-3 0,-4 2-4 16,-5 0-3-16,3 2-2 0,2 1 0 15,-2 4-1-15,-3 0 0 0,3 2 0 16,4 2-1-16,2 3 1 0,-4-1 0 15,0 2 0-15,-1 1 0 0,5-2-1 16,2 0 1-16,0-1 0 0,2-2 0 16,7 0 0-16,-1-4 0 0,-4 4 0 15,6-3 0-15,5-1 0 0,-5 0 0 0,11-4 0 16,-9-3 0-16,11-1 1 0,-7-8-1 16,7-2 3-16,-10-2-2 0,5-2 4 15,-12-1 4 1,5-2-1-16,-3 1 7 0,-4-2 1 0,-2-4-4 0,-2 0-6 15,-4-1-2-15,-6 0-2 0,1 4 0 16,1 4-2-16,-6 3 0 0,1 2 0 16,5 4 1-16,-8 4-1 0,3 3-1 15,3 3-9-15,-7 9-14 0,9 7-12 16,-2 7-6-16,-5 3-2 0,9 5-14 16,4 0-45-16,-2-2-30 15,2-9-170-15</inkml:trace>
  <inkml:trace contextRef="#ctx0" brushRef="#br0" timeOffset="8195.57">26269 9307 405 0,'0'0'40'0,"0"0"10"15,0 0 11-15,0 0 0 0,-4-53-22 0,0 48-2 16,-3 1-9-16,1 1-6 0,2 0-3 15,0 0-1-15,0-1-3 0,-4 0-3 16,-3 1-2 0,7-1-4-16,-2 2-3 0,4 2 0 0,-6 0-2 0,-1 3-1 15,1 3 1-15,2 2-1 0,-7 6 0 0,-1 0-1 16,6 5 1-16,-3 0-1 16,-1 0 1-16,6 2 0 0,4-2 0 15,2 1 0-15,0-2-1 0,0-3 0 16,2 0 0-16,8-1 1 0,5-1-1 15,-7-1 1-15,10-4 0 0,-1-3 0 0,8-4 0 16,-7-1 0-16,3-7 0 0,8-3 0 16,-4-2 0-16,-4-6 0 15,1 1 1 1,-7-2 0-16,-1-1 0 0,-8-2-1 16,1-2 2-16,-3 2 0 0,-4 1 0 15,0 4-1-15,-9 4 1 0,1-3-2 16,-6 5 3-16,-1 3-3 0,-1 1 0 15,1 3 0-15,1 3 0 0,-5 1 0 16,5 0-1-16,-3 3 0 0,5 8-3 0,-7 1-8 16,9 0-13-16,-3 5-4 0,3-3-2 15,4-2-7-15,6 2 7 16,-2-5-3-16,0 2-13 0,2-1-9 0,2-2-6 16,2 1-11-16,4-3-25 0,7-2-56 15</inkml:trace>
  <inkml:trace contextRef="#ctx0" brushRef="#br0" timeOffset="8920.94">26780 9213 177 0,'0'0'64'0,"0"0"-11"0,0 0 3 16,0 0-3-16,0 0-1 0,0 0-6 16,0 0-6-16,0 0-1 0,-9-38-6 15,9 34-7-15,-2 0-5 0,2 0-1 16,0 1-3-16,-2 3-3 0,0-3-5 16,0 3-2-16,-2-1-1 0,2 2-4 15,-4-1 1-15,1 0-1 0,1 0 0 16,0 0-1-16,2 0-1 0,-2 0 2 15,0 0-1-15,-6 1-1 0,1 3 0 16,5 1 0-16,0 3 0 0,-2-1 0 0,-5 1 0 16,3 3 0-16,2-2 0 0,0 3 0 15,-5-1 0-15,5 3 0 0,-2 2 0 16,6-1 0-16,-2 2 0 0,2 0 0 16,0-1 0-16,2-1 0 0,0 1 0 15,0-1 0-15,4 0-1 0,0-1 1 16,0 2 0-16,2-2 0 0,5 0 0 15,-1-2 0-15,-4-2 0 0,2-1 1 0,3-6-1 16,-1-2 0-16,-4-1 0 16,11-4 2-16,-7-2 0 0,3-3 3 0,1-1 7 15,-6 1 3-15,1-3-2 16,1-2-1-16,-4-4 0 0,-2-1-3 0,-2-3-2 16,-2-3-3-16,0 1-1 0,0-1-1 15,-4 1 1-15,-2 3-3 0,-2 2 3 16,-1 4-2-16,3 1-1 0,0 4 1 0,-4 4 0 15,-1 0-1 1,5 2-1-16,-2 3 0 0,-5 1-3 0,3 2-8 16,2 6-10-16,-7 2-9 0,3 4-14 0,4 0-6 15,-5 1-12 1,5-2-23-16,4 0-27 0,4-3-6 0,-2-4-56 16</inkml:trace>
  <inkml:trace contextRef="#ctx0" brushRef="#br0" timeOffset="9408.89">27075 9203 386 0,'0'0'59'0,"0"0"-2"0,0 0-3 0,0 0 2 15,0 0-17-15,0 0 0 0,0 0-1 16,0 0-7-16,23-32-11 0,-27 27-6 16,-2 1-4-16,-3 2-4 0,3-1-1 15,2 3 0-15,0-1-1 0,-2 1-1 16,-5 0-1-16,3 0-1 0,2 4-1 0,0 2 0 16,-9 4 0-16,5 2-1 15,6-1 1-15,-7 3-1 0,3 1 1 0,2-1 0 16,4 4 0-16,0-5-1 15,4 3 1-15,-2-1-1 0,2-2 1 16,8 5 0-16,3-3 0 0,-5 0 0 0,4-1-3 16,5-2 3-16,-7-4-1 0,9-3 0 15,-9-3 1 1,11-2 0-16,-11-1 0 0,7-5 1 0,-5-4 1 0,-8 1 1 16,4 0 2-16,-3-6 7 0,-1 1 3 15,-4-6-5-15,0 0-3 0,-7-2-5 16,-1-3 0-16,2 1-2 0,0 0 0 15,-9 5 1-15,3 3-3 0,0 2 1 0,-5 6-16 16,9 2-13-16,-5 3-7 16,1 3-23-16,2 2-13 0,-5 6-61 0,3 1-95 15</inkml:trace>
  <inkml:trace contextRef="#ctx0" brushRef="#br0" timeOffset="10039.31">27484 9235 275 0,'0'0'35'16,"0"0"7"-16,0 0-2 0,0 0 13 15,0 0-3 1,-43-56-10-16,39 49-4 0,2 1-6 0,0 0-7 0,0 2-2 16,2 2 1-16,0-2-4 0,0 2 3 0,0-1 0 15,4-2-4-15,-2 1-2 0,8-1-6 16,5-1-3-16,-5 3-1 0,11 2-1 15,-9 1 3-15,11 4-3 0,-9 5-1 16,7 3-3-16,-9 2 2 16,5 1-2-16,-9 0 0 0,-6 2 1 0,2 2 1 15,-4-4-1 1,0 4 0-16,0-3 0 16,-6-2 1-16,2 1-2 0,0-5-3 15,-4-1 0-15,-1 1-1 0,3-4 0 16,2 0 1-16,2-2-1 0,-4-2 2 0,4 0 0 15,-2-2 2-15,-3 0 0 0,1-2 1 16,2-4-1-16,0-2 1 0,-2-6 0 16,2-4 1-16,-3-5 0 0,3-4 1 15,4-4 3-15,2-3 1 0,9 1-1 16,-3 3 3-16,-2 5 3 0,4 4-5 16,3 7 2-16,-5 3-6 0,-2 4 4 15,7 4 0-15,-1 2-3 0,3 1-3 16,5 3-1-16,5 10 0 0,-4 0 0 15,1 9 0-15,5 0 0 0,-6 4 0 16,-4 3 0-16,-5 0 0 0,0 1 1 0,-7 2 0 16,-5-1-1-16,-3 0 0 0,-7-6-9 15,-6 1-33-15,1-5-41 0,-8-1-43 16,-4-7-115-16</inkml:trace>
  <inkml:trace contextRef="#ctx0" brushRef="#br0" timeOffset="10481.66">24882 10117 366 0,'0'0'56'16,"0"0"-29"-16,0 0-6 0,0 0 24 16,52-25-13-16,-26 16 4 0,10-2-2 15,13 0-6-15,5-2-2 0,14-2-11 16,11-1-10-16,14-3 2 0,10-1 0 15,11 0 3-15,12 0-4 0,10 4-3 16,15 1-1-16,13 0 3 0,9 2 11 16,13-1-10-16,-4 3-3 0,0 2 5 15,-6 1 1-15,-15 2-3 0,-18 0-6 16,-19 0-4-16,-23 1 4 0,-27 1 3 16,-16 0 0-16,-25-1 0 0,-22 1-3 15,-9 1-1-15,-6 1 1 0,-9-1 9 0,-10-2-9 16,-3 2-48-16,-12 2-28 0,-5 0-45 15,-11 1-118-15</inkml:trace>
  <inkml:trace contextRef="#ctx0" brushRef="#br0" timeOffset="11003.73">26554 10437 446 0,'0'0'31'16,"0"0"12"0,0 0-15-16,0 0 23 0,0 0-5 0,-51-48-10 0,40 32-5 15,3-2-4-15,2 2-7 0,4 0-5 16,0-3-2-16,2 2 0 16,0 3 2-16,4 1 2 0,2 4-4 15,4-1-4-15,1 1 0 0,-3 3-5 0,10 1-2 16,-5 1-1-16,14 2 0 0,-4 1-1 0,-1 2 1 15,3 7 0-15,2 5-1 16,-11 4 1-16,3 3 0 0,-13 6-1 0,0-1 0 16,-3 4 0-16,-1-1-1 15,-4-3 0-15,-3-1 1 0,1-4-5 16,2-2-5-16,0-3 3 0,0-1 0 0,2-3-8 16,-4-4 12-16,2-3 0 0,0-1 0 15,-2-3 3-15,-3 0 1 0,1-3 1 16,2-6 0-1,0-2-1-15,4-4 1 0,0-5 0 0,0-4 6 0,0-4 2 0,0-4-2 16,2-3-1-16,6 3 2 16,7 5-2-16,-5 6-4 0,3 7 4 15,5 2-5-15,-5 5-2 0,7 6 0 0,-3 1 0 16,5 4 2 0,5 8-2-16,-2 5 0 0,-4 6 0 0,2 2 0 0,-5 5 0 15,-3 1 0-15,-5-1 0 16,2 0 2-16,-5-6-2 0,-5-1 0 15,0-6-2-15,0-4-11 16,-2-2-15-16,0-7-10 0,-2-4-13 0,0-1-36 0,-5-11-87 16,-3-4-108-16</inkml:trace>
  <inkml:trace contextRef="#ctx0" brushRef="#br0" timeOffset="11430.05">27104 10077 567 0,'0'0'51'0,"0"0"-12"15,0 0-20-15,0 0 27 0,58-37 0 0,-52 37-9 16,-2 2-8-16,3-1-7 0,-5 3-8 16,-2 1-5-16,0-3-6 0,0 4-1 15,-5-1 1-15,-1 4 1 0,-6 0-3 16,-9 0 3-16,0-2-4 16,-1-3-3-16,-9-1-6 15,2 0-6-15,-4-3-5 16,4 0 0-16,6 0 6 0,9-4 6 15,-3 0 4-15,7-1-1 0,6-4 4 16,2 0 1-16,2-5-1 0,0-1 0 16,4 1 1-16,2-1 1 0,6 5 4 15,-1-1 1-15,3 2 1 0,5 4 2 16,1 2-3-16,1 3 1 0,6 0-2 0,2 7-2 16,-11 2-1-16,3 3-1 0,-2 3 1 15,-9 3-1-15,-8 1 1 0,-2 5-1 16,-2-2 1-16,-4 1 1 15,-9-1-3-15,5-3 3 0,0-1-2 0,1-5 1 16,5-4-2-16,4-1 0 0,2-3-1 16,7-1 0-16,1-4 0 0,11 0 1 15,1-1 0-15,9-8 0 0,5-1 0 16,3 0 0-16,2-3 0 0,-2 3 0 16,-3-3-54-16,1 0-66 0,-6-4-97 15</inkml:trace>
  <inkml:trace contextRef="#ctx0" brushRef="#br0" timeOffset="11854.93">29159 10499 85 0,'0'0'473'0,"0"0"-392"16,0 0-23-16,0-53 4 0,0 49-6 16,0 2-26-16,0 1-6 0,0 1-4 0,0 0-5 15,0 0-8-15,0 1-6 0,0 5 0 16,0 5-1-16,0 3 0 0,0 2 0 16,0 4 1-16,0 1 0 0,0 2-1 15,-2 2 0-15,0 0 0 0,-2-1 0 0,4-1-13 16,0-2-7-16,0-4-17 15,0-2-62-15,0-6-5 0,4-5-130 16</inkml:trace>
  <inkml:trace contextRef="#ctx0" brushRef="#br0" timeOffset="12233.33">29713 10308 663 0,'0'0'48'0,"0"0"-22"15,0 0 9-15,0 0 7 16,0 0-27-16,0 0-9 0,0 0-2 0,0 0-1 16,-48-32-3-16,36 41 0 0,-3 5-1 0,1 0 1 15,4 2 0-15,-1-1-1 16,-1 2-2-16,4 1-2 16,3-1-2-16,1 4-4 0,2-4-1 0,2 0 2 0,2 1-1 15,4-2-9-15,1-2 13 0,3-3 6 16,5-3 0-16,-3-4 0 0,7-4 1 15,-5 0 0-15,7-4 1 0,-7-3 0 0,5-1 5 16,-7-5 17-16,7-6 8 16,-9-2-7-16,-2-3-5 0,1-3 2 15,-5-3-5-15,-4 4-7 0,0 3-4 16,-6 6-2-16,-7 6-1 0,3 1 0 16,-9 4-2-16,5 6-1 15,-7 0 0-15,7 5-8 0,-7 4-13 0,6 5-13 0,-1 1-17 16,6 2-24-16,-3 2-19 0,1 1-80 15,3-3-134-15</inkml:trace>
  <inkml:trace contextRef="#ctx0" brushRef="#br0" timeOffset="12628.68">30151 10298 537 0,'0'0'82'0,"0"0"-28"15,0 0 5 1,0 0 13-16,0 0-33 0,0 0-22 0,0 0-6 0,0 0-7 16,0 0-3-16,-52-44 0 0,42 44-1 15,0 6-1-15,-1 3 0 0,-3 1 0 0,-1 5 1 16,-1 1-1-16,3 0-5 16,5 2-3-16,-2-1-2 15,4 2-5-15,2-5 1 0,1 1-6 0,3 0-6 0,5-2 6 31,1-1 3-31,4-2 9 0,-2 0 6 0,5-4-1 16,7-2 3-16,-5-4 0 0,8 0 1 0,1-5 1 16,-5-4 6-16,4-3 15 0,-5-1 12 15,-3-1-5-15,-3-1-8 0,1-1-2 0,-5-5-1 16,-4-2-1-16,0-5-8 0,-4-2-4 16,0 0-1-16,-8 0-2 0,2 4 0 15,-9 9-2-15,5 5 0 0,0 5-1 16,-3 4 0-16,3 3-7 0,0 4-18 0,-7 8-20 15,5 7-24-15,-5 3-7 16,5 3-44-16,-1-4-71 16</inkml:trace>
  <inkml:trace contextRef="#ctx0" brushRef="#br0" timeOffset="13055.12">30808 10141 539 0,'0'0'41'0,"0"0"4"0,0 0 5 15,-18-51 22-15,3 43-32 0,3 3-20 16,-1 2-12-16,1 0-4 0,4 3 2 16,-5 0-6-16,5 4 0 0,-4 4 0 15,-3 1 0-15,3 4 0 0,2 0 0 16,-3 4 0-16,3-1 0 0,2 1-2 15,-3-1 2-15,5 0 0 0,2 0 0 16,0 0-1-16,4-1-1 0,-2 1-7 16,0 0-2-16,2-1 3 0,2-1-19 0,0-3 21 15,4-2 2-15,2-4 2 0,9-2 0 16,-1-3 0-16,7 0 2 0,6-4 0 16,2-4 2-16,0-6 2 15,0 1 13-15,-4-2 8 0,-4-2-2 0,-3 0 1 16,-7-5 2-16,1-1-4 0,-6-4-5 15,-3 1-6-15,-5-2-5 0,0 3-3 16,-7 4 0-16,-7 5-3 0,-3 1 2 16,-3 6-1-16,-3 3-1 0,-2 6-4 15,-2 1-7-15,4 7-7 0,1 3-9 16,1 4-12-16,0 4-28 0,5 1-26 0,-3-3-42 16,5-1-78-16</inkml:trace>
  <inkml:trace contextRef="#ctx0" brushRef="#br0" timeOffset="13433.32">31255 10008 160 0,'0'0'373'0,"0"0"-293"0,0 0-27 0,0 0 22 16,0 0-12-16,0 0-33 0,0 0-13 15,-58-39-6-15,41 39-5 0,5 0-5 16,2 5 0-16,-5 4-1 0,3 2 0 16,-3 1 0-16,3 3 0 0,4 1-1 15,-7 5 1-15,7-1 0 0,2 1-1 16,2 1 0-16,-1-2 1 0,5-3-12 16,0-1 2-16,5-4 4 0,1-1 4 15,4-4 0-15,0-2 1 0,1-4 0 16,3-1 1-16,5-4 0 0,-5-5 3 0,1-3 14 15,-3-1 9-15,-6-2-6 16,5-1-5-16,-7-4-3 0,-2-2 0 0,-2 0-7 16,-6-2-2-16,-5 3-2 0,-3 0-1 15,-5 5 0-15,1 4-7 0,-5 6-16 16,-2 4-16-16,-2 3-26 0,0 6-50 16,-6 7-64-16,0-3-167 0</inkml:trace>
  <inkml:trace contextRef="#ctx0" brushRef="#br0" timeOffset="13779.91">29213 11199 451 0,'0'0'65'16,"0"0"-37"-16,0 0 1 15,0 0 25-15,0 0-21 0,12-51-15 0,-4 45-6 0,13-4-4 16,6-1-3-16,8-2-2 16,8-5 6-16,13 0 3 15,6-4 1-15,8-2 0 0,17-6-3 0,15-4-3 16,7 0-3-16,13-3-3 0,-2 7 0 0,0 2 0 15,-11 7 0-15,-11 8 2 0,-12-1-3 16,-15 4-7-16,-9 0-21 0,-17 1 21 16,-12 3-17-16,-16 2-23 0,-17 2-46 15,-11 0-50-15,-9 2-126 0</inkml:trace>
  <inkml:trace contextRef="#ctx0" brushRef="#br0" timeOffset="14266.76">29740 11348 571 0,'0'0'62'0,"0"0"-20"16,60-65-9-16,-40 39 24 0,5 2-15 0,-4 3-14 15,-5 5-9-15,1 5-6 16,-7 2-3-16,-6 5-4 0,3 3-3 0,-3 1 0 15,2 0-1-15,0 1-2 0,0 7 0 16,0 4 0-16,1 4 0 0,1 8 0 0,-4 7 0 16,-4 4 0-16,2 5-4 15,-12-2-9-15,2 2-3 0,-3-1-2 0,-3-2 8 16,3-5 8 0,1-8 2-16,2-5 0 0,2-8 0 0,3-3 1 0,1-5-1 15,2-3 1-15,0-3 0 0,0-5 5 16,5-4 5-1,1-8-8-15,4-7-2 0,3-6 1 0,7-8-1 0,3-4 0 16,2 0-1-16,4 6 0 0,-2 9 2 16,-5 9-2-16,-5 4 0 0,-3 9 0 15,-3 2 3-15,-7 5 3 0,2 1-3 0,-4 3 1 16,2 9-2-16,4 11 0 16,-1 6-1-16,-5 13 0 15,4 4 1-15,0 6-2 0,-2 1 1 0,9-2 0 16,-1 1-1-16,5-5 0 0,1-3 0 0,7-5 1 15,2-8-1-15,0-10 1 0,4-12-1 16,-2-9-14-16,8-19-78 0,-4-13-102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1:32.576"/>
    </inkml:context>
    <inkml:brush xml:id="br0">
      <inkml:brushProperty name="width" value="0.05292" units="cm"/>
      <inkml:brushProperty name="height" value="0.05292" units="cm"/>
      <inkml:brushProperty name="color" value="#FF0000"/>
    </inkml:brush>
  </inkml:definitions>
  <inkml:trace contextRef="#ctx0" brushRef="#br0">11375 9394 108 0,'0'0'169'0,"0"0"-108"0,0 0-28 16,0 0 0-16,0 0 6 0,0 0-2 16,0 0-2-16,0 0-11 0,-4-20-1 15,4 20 0-15,0 0-5 0,0 0-6 16,0 0-4-16,0 0 0 0,0 0-4 16,0 0 2-16,0 0-2 0,2 0 1 0,0 0 3 15,7 0 4-15,-3 1 0 16,4-1 5-16,11 3-1 0,-5-2 1 0,7 2-1 15,8-1-1-15,0-2-4 16,0 0-2-16,6 0 0 0,-4 0-3 0,3 0 0 16,-1-4 1-16,2 4 2 0,-6-2 0 15,-2 0-1-15,0 2-3 0,-6-1-1 16,-3 0 1-16,1-1-1 0,-9 1 0 16,5-2-1-16,-9 2 1 0,-6-1-2 15,2 2-1-15,-2 0 0 0,-2 0 1 0,0 0-1 16,0 0 0-16,0 0 0 15,0 0 0-15,0 0 0 0,-2 0-1 16,-2 3-6-16,2 3-18 0,-2-1-14 0,-6 6-35 16,-3-2-36-16,5 1-107 0</inkml:trace>
  <inkml:trace contextRef="#ctx0" brushRef="#br0" timeOffset="3434.61">17680 10810 167 0,'0'0'34'15,"0"0"-2"-15,0 0 9 0,0 0-8 0,0 0-6 16,0 0 4-16,0 0 1 0,-25-29-7 16,25 25-1-16,4-1-4 0,3 0 3 15,-3 0 2-15,0 3-1 0,0-1-1 16,-2 2-1-16,2 1-2 0,2-2-6 15,3 2-3-15,1 0 0 0,-2 0-2 16,7 0 3-16,1 0 0 0,7 2-3 0,2 0 1 16,8-2 3-16,8-1 1 0,7 1 2 15,8 0-2-15,10-1-3 0,6-4 3 16,11-3-3-16,2-2-3 0,5 0 0 16,1-2 0-16,-2 0-3 0,4 3 0 15,-4-1 2-15,-6 2-2 0,0 2-5 16,-11 0 0-16,-6 1 0 0,-6 1 3 15,-8 3 0-15,-7-1 1 16,-8-1 1-16,-6 0 0 0,-8 2-1 0,-8-1 0 16,-5 2 0-16,-6 0 1 0,0 0 1 0,-2 0 0 15,-2 0 2-15,2 0 0 0,-2 0-4 16,0 0-1-16,0 0-2 0,2 0-1 16,-2 0 1-16,0 0 0 0,0-1 0 15,0 1-1-15,3 0 1 16,-3 0 1-16,0 0-1 0,0 0-1 0,0 0 0 15,0 0 1-15,0 0-1 16,0 0 0-16,0 0 0 0,0 0 0 16,0 0 0-16,0 0 0 0,0 0 0 0,0 0 0 15,0 0-1-15,0 0 0 0,0 0-4 16,0 0-4-16,0 0-2 0,0 0-5 16,0 0-4-1,0 0-11-15,0 0-21 0,2 0-15 0,2 0-6 0,2 0-29 0,2-6-27 16,7-4-143-16</inkml:trace>
  <inkml:trace contextRef="#ctx0" brushRef="#br0" timeOffset="5325.75">22139 10914 12 0,'0'0'5'0,"0"0"-5"15,0 0-1-15,0 0 1 0,-21-11 1 0,13 11-1 16,4 0-6-16,-2 0-1 0,1 0 7 0,-3-3 5 15,2 3-3-15,0-3 0 16,2 2 2-16,-3-2 2 0,-1 1 0 16,4-2 0-16,-2 2-4 0,4 1 2 0,0 0 0 15,2 1 13-15,0 0 10 0,-2 0-4 16,2 0-7-16,0 0 4 0,0 0 14 16,0 0 9-16,0 0 6 0,0 0-9 15,0 0-6-15,0 0 1 0,0 0-1 16,0 0-6-16,0 0-3 0,0 0 0 15,0 0 0-15,0 0-3 0,-2-1-9 16,2 1-1-16,-2-3-3 0,2 2 0 16,0 1 0-16,0 0 0 15,0 0 3-15,0 0-3 0,0 0 1 0,-3 0-1 0,3 0-1 16,0 0-1-16,0 0-2 0,0 0-1 16,0 0-1-16,0 0-1 0,0 0 0 15,0 0 0-15,0 0 0 0,0 0 0 16,3 0 0-16,-1 0 1 0,0 0 3 15,2 0 5-15,4 0-1 0,-2 0-2 16,5 0 4-16,-3 0-2 0,2 0 0 16,1 0 2-16,-3 0-3 0,-2 1-2 15,4 0-1-15,3-1 0 0,-5 0 0 0,4 1 0 16,5-1 0-16,-3 1-1 16,5-1 1-16,6 1-2 0,0 0 0 15,4 1 1-15,6-1-1 0,2 0-3 16,4 0 0-16,-1 1 1 0,3 0-1 0,-2-1-1 15,3-1 0-15,-5 0 1 0,2 3 1 16,-1-1-1-16,-1-1 2 0,-4 2 0 16,0-3-3-16,-4 2 3 0,2 0-1 15,-2 0-1-15,2 1 0 0,0-1 0 16,0-1 0-16,3-1 0 0,-5 0 0 16,-2 2 2-16,2 0-2 15,-3 0 0-15,-1-1 0 0,2 1 2 0,-2-1-2 16,0 0-1-16,-6 1 0 0,4-2-3 15,-1 0 3-15,-1 3 0 16,2-1 0-16,0 1 0 0,4 0 0 0,0-1 0 0,-3 1 0 16,5-1 0-16,-2 0 1 0,0 0 0 15,2-1-1 1,0-1 0-16,-2 0 1 0,2 0-1 0,-2 0 2 0,-8 0-2 16,4-1 1-16,-3-1-1 0,-3-1 1 15,0 0-1-15,3 0 0 16,-7 0 1-16,8 1-1 0,-9 0 1 0,7 0-1 15,-3 0 0-15,1 2 0 0,-3 0 0 16,1 0 1-16,-3 0-1 0,3 0 0 16,0 0 0-1,1 0 0-15,-3 0 0 0,1 0 0 0,-1 0 0 0,1 1 0 16,-3 0 0-16,1 0 0 0,-6 1-1 0,-1-1 1 16,1-1 0-1,-4 1 0-15,2-1 0 0,-2 0 0 0,-2 0 0 0,0 0 0 16,0 0 0-16,1 0 0 0,-1 0 0 15,-2 0 0-15,2 1 1 16,-2 0-1-16,0-1 0 0,0 0 0 0,0 0 1 0,0 0-1 16,0 0 0-16,0 0 0 0,0 0 0 15,0 0 1-15,0 0-1 0,0 0-1 16,-2 1 0-16,-3 4-3 0,1 1-8 16,-6-1-6-16,-2 3-6 0,1-1-22 15,-1 3-15-15,-5 0-3 0,3-2-35 31,-5-4-34-31,1-2-138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1:49.368"/>
    </inkml:context>
    <inkml:brush xml:id="br0">
      <inkml:brushProperty name="width" value="0.05292" units="cm"/>
      <inkml:brushProperty name="height" value="0.05292" units="cm"/>
      <inkml:brushProperty name="color" value="#FF0000"/>
    </inkml:brush>
  </inkml:definitions>
  <inkml:trace contextRef="#ctx0" brushRef="#br0">22098 11353 229 0,'0'0'73'0,"0"0"-24"16,0 0-9-16,0 0 17 0,0 0-10 15,0 0-7-15,0 0-14 0,0 0 4 16,-11-10-9-16,11 10-6 0,0 0-3 16,0 0-1-16,0 2-3 0,0 3 3 15,4-1 0-15,3 0-2 0,1 0 3 16,-2 1 3-16,6-2-1 0,3 0 3 0,-1-2-1 16,5 0 1-16,6 0 0 0,0-1-2 31,6 2-2-31,4-2-3 0,6 0-2 0,5 0-4 0,7-2 2 0,3-4-1 15,6 0-2-15,4-1 1 0,9 0 0 16,1-1 2-16,1 1 2 0,1-2-4 16,1-1 3-16,-5 1-2 0,-2 2-1 15,5-1 2-15,-9 2 0 0,-2-2-2 16,-12 1-3-16,-2-2 1 16,-15 3 0-16,-6 3 0 0,-14 0 0 15,-7 3 0-15,-6 0 0 16,-2 0 0-16,-2 0 1 0,0 0 0 0,0 0 1 0,0 0 0 0,0-2-1 15,0 2-1-15,-2-1 2 0,-2 1-4 16,-6 1 1-16,-1-1-1 0,5 5-3 16,-4-3-12-1,-7 3-5-15,9 0-7 0,-7 1-12 0,-1 1-11 0,-1-3-23 16,-3 1 0-16,-9 1-17 0,-4 1-39 16,0-2-95-1</inkml:trace>
  <inkml:trace contextRef="#ctx0" brushRef="#br0" timeOffset="473.27">22009 11437 365 0,'0'0'72'16,"0"0"-20"-16,0 0 7 0,0 0-5 0,0 0-17 15,0 0-11-15,0 0-3 16,0 0 0-16,-5 2-5 0,5 2-4 0,-2 0-1 16,2-1 1-16,0 2 8 0,0 0-3 15,2-1-2-15,1 0-3 0,3 0-1 16,2 0 1-16,4 0-1 0,7-1 1 16,4-2 1-16,8 0 0 0,12-1 0 15,5-3 1-15,10-3-5 0,8-3-1 16,10 2-4-16,5-3-3 0,10-1 0 15,0 4-1-15,-2-2 3 0,0 0 0 16,-5 3 2-16,-11-2-2 0,-9 2 0 16,-13 3-1-16,-11 1-4 0,-11 2 0 0,-11 0 0 15,-5 0 0-15,-7 0 0 16,0 0 0-16,-4 0 0 0,-2 0 0 16,0 0 0-16,0 0 0 0,0 0 0 15,0 0 0-15,0 0 0 0,0 0 0 0,0 0 0 16,0 0 0-16,0-1 0 0,0 0 0 15,0 1 0-15,0 0 0 0,-2 0 0 16,0 0 0-16,-4 0 0 0,2 0 0 16,-3 2 0-16,1 1-15 0,2 2-24 15,-2 1-13-15,-4-1-29 0,-3 2-60 16,-1 0-94-16</inkml:trace>
  <inkml:trace contextRef="#ctx0" brushRef="#br0" timeOffset="22250.41">22271 9236 239 0,'0'0'40'0,"0"0"-2"15,0 0-3-15,0 0 3 0,0 0 3 16,0 0-5-16,0 0 0 0,0 0-3 16,0 0-7-1,-18 0 0-15,18 0 7 0,0 0-6 0,-3-3 5 0,3 2 52 16,0-2-54-16,0 2-25 0,0 0 5 15,0 1 0-15,0 0-7 0,0 0-3 16,11 1-2-16,-3 2 0 0,11 1 0 16,5-3 1-16,8 1 1 15,11-2 0-15,2 0 2 0,9 0 0 16,2-5 5-16,10-1 2 0,0-3-1 0,7 1-1 0,3-5-1 16,-4 1 0-16,1-1-2 0,-5-1-1 15,-4 4-1-15,-6-2 0 0,-15 4-1 16,-7 2 1-16,-10 3-1 0,-9 2-1 0,-7-1-5 15,-10 1 5 1,0 1 0-16,0 0 2 0,0 0-1 0,0 0 0 16,0 0-1-1,0 0-1-15,-2 0-1 0,-6 3-8 16,0 1-9-16,-1 0-8 0,3 4-6 0,-6 0-17 0,-1 1-15 0,3 1-18 16,-9 1-41-16,5-4-72 0</inkml:trace>
  <inkml:trace contextRef="#ctx0" brushRef="#br0" timeOffset="22834.12">21124 9328 265 0,'0'0'68'0,"0"0"-17"0,0 0 2 16,0 0 3-16,0 0 16 0,0 0 30 16,0 0-92-16,8-13 15 0,-8 13 10 15,0 0-2-15,0 0-5 0,0 0-6 16,0 0 0-16,0 0-2 0,0 0-3 16,2 0-4-16,0-1 0 0,7 0-3 15,3-1-1-15,11 2 0 0,10-3 4 16,6-1 0-16,15 1-1 0,2-2-3 0,2 3-2 15,1 2-3-15,-1 0-4 16,-4-1-5-16,-6 8 3 0,-7 0 1 16,-4 3-22-16,-10-3-43 0,-10-5-84 15,-11-5-190-15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3:52.174"/>
    </inkml:context>
    <inkml:brush xml:id="br0">
      <inkml:brushProperty name="width" value="0.05292" units="cm"/>
      <inkml:brushProperty name="height" value="0.05292" units="cm"/>
      <inkml:brushProperty name="color" value="#FF0000"/>
    </inkml:brush>
  </inkml:definitions>
  <inkml:trace contextRef="#ctx0" brushRef="#br0">2367 6539 245 0,'0'0'7'0,"0"0"6"0,0 0 25 16,0 0 8-16,0 0-23 0,0 0-7 16,0 0 8-16,0 0 0 0,-23 0 0 15,23 0-2-15,0 0-3 0,0-2-4 0,0 2-3 16,2 0-2-16,0 0 0 16,2 0 5-16,3 0 2 0,-1-1-3 15,0 1-2-15,-2-1-1 0,4 0-1 16,7 0-1-16,-9 1 1 0,9-1-1 0,1 0 1 15,5 1 0-15,-5-2 0 0,11 1-2 16,0 0 2-16,2-2 1 0,0 0-3 16,2 1 1-16,8 0-2 0,3 0 0 15,-3-2 5-15,15 2 2 0,-1 1-5 16,5-1-2-16,8 2 0 0,3-2-3 16,1-2-1-16,4 1 4 0,5 1-2 15,-5-2 0-15,1 2 2 0,1 0-1 16,-1-1-6-16,-3-1 0 0,4 1 0 15,3 1 1-15,-7 1 3 0,1-2-1 0,-3-1 0 16,0-1 2-16,7-1-1 0,-3 2 3 16,-2-3-2-16,7 0 0 0,0-1-1 15,-3-1-4-15,5 4 0 0,-5 2 0 16,-4 0 2-16,-1 3-2 0,-3-1 1 16,0-2 1-16,2-1-1 0,-8-2 0 15,0 2 0-15,-2 0 1 0,0-2-1 16,0 1-1-16,0 0-5 0,-4 0 4 15,2 1 1-15,-2-1 0 0,-2-2 2 16,-1 2-2-16,-5 2 0 0,6-1 1 16,-7 3 0-16,7-1 1 0,-2-1 0 15,-3 1-1-15,-1 2 2 0,-1 0-1 0,5 0 0 16,-5-1 2-16,5 1-4 0,2 0 1 16,2-2-1-16,-5-1 0 0,5 1 1 15,0-1 0-15,-6 3-1 0,3-2 1 16,-5 2-1-16,4 0 1 15,-7 0 0-15,0-1 0 0,1 1 0 0,-3 0-1 16,1-1 1-16,1 1 0 0,-1-3-1 16,3 3 1-16,1-2-1 0,8 2-4 15,-1-1 4-15,3 5-1 0,2-1 1 16,2-2 0-16,2-1 1 0,0-1-1 0,-2 0 1 16,0-4 1-16,0 1-1 0,0 1 0 15,5 2 0-15,-3-3 0 16,2 3 2-16,2-2-3 0,4-1 1 0,3 2-1 15,-1-2 0-15,3 1 1 0,1 0-1 16,-3 1 1-16,3 0 0 0,1 0 0 16,-3 1 0-16,3 1 1 0,-1 0 0 15,-3-1-1 1,1 3-1-16,1-1-6 0,1-1 4 0,-1 2 2 0,1-1 0 16,-5-1 0-16,-5 1 3 0,-2 0-3 15,-4-1 1-15,-4 2 2 0,-4-1-2 16,-1-1-1-16,-5 0 0 0,2 0-1 15,-5 0 1-15,1 0 6 0,-5 0 1 0,2 0-2 16,-6 0-2-16,-3 0-2 0,-8-1 1 16,-5 1 0-16,-8 0-1 0,-7 0 1 15,-6 0 0-15,0 0 2 0,0 0 5 16,0 0 2-16,2 0-3 0,-2 0-4 16,0-2-1-16,0 2-2 0,0 0 0 15,0 0-1-15,0 0 0 0,0 0 0 16,0 0 0-16,0 0 0 0,0 0 1 15,0 0-1-15,0 0 0 0,0 0 0 16,0 0 0-16,0 0 1 0,0 0 0 0,0 0-1 16,0 0 3-16,0 0-1 0,0 0 1 15,0 0 0-15,0 0 1 0,0 0 0 16,0 0 1-16,0 0-5 0,0-1 0 16,0 1 0-16,0 0 0 0,0 0 0 15,0 0 0-15,0 0 0 16,0 0 0-16,0 0 0 0,0 0 0 0,0 0 0 0,0 0 0 15,0 0 0 1,0 0 0-16,0 0 0 0,0 1 0 0,2 2 0 16,4 0 0-16,-4 3 0 0,4 2 0 15,3-1 0-15,-1-2 0 0,0 1 0 0,0-1 0 16,-1-1 0-16,1 1 0 0,2-3 0 16,-4 0 0-16,1-1 0 0,1-1 0 15,4 0 0 1,-6 0 0-16,5-3 0 0,-1-1 0 15,5-2 0-15,-3-1 0 0,2 1 0 0,5 0 0 16,2 2 0-16,4 0 0 16,-5 0 0-16,7 3 0 0,0 1 0 0,-2 0 0 0,-2 0 0 15,1 0 0 1,1 0 0-16,-6 3 0 0,-3 2 0 0,-3-1 0 0,-7-1 0 0,0 1 0 16,-6-3 0-16,0 1 0 0,-2 1 0 15,-12 0-16-15,-3 0-6 16,-14-3-6-16,-2 1-14 0,-4-4-11 15,-7-4-50-15,-1-3-48 0,-3-9-141 0</inkml:trace>
  <inkml:trace contextRef="#ctx0" brushRef="#br0" timeOffset="23148.93">2702 7577 280 0,'0'0'55'16,"0"0"-16"-16,0 0 1 0,0 0 1 0,33-50 7 0,-31 37-8 15,4 1-10-15,-4 2-5 0,2-1-2 16,-4 1-5-16,0 3-1 16,0 1-2-16,-4 2 0 0,2 1 0 0,-6 1-4 15,4 1-4-15,-5 1-3 0,-3 0-3 16,2 4-1 0,-7 4 0-16,3 5 0 0,1 2 0 0,-5 4-1 0,9-1 0 15,-3 2 0-15,4-1-2 0,4 0 0 16,2 0 1-16,2-2 0 0,0 0 1 0,0 0 0 15,6 1-2-15,6 0 2 0,-2 0 0 16,3 2 1-16,5 1-1 16,-1 0 1-16,6 3 0 15,-3-2 0-15,-1 1 0 0,0-2 0 0,-9-2 0 0,-2-1 0 16,0 0 1-16,-5-1-1 0,-3-2 0 16,0 1 0-16,-3-3 2 0,-5-5-2 15,0 2 2-15,4-4-2 0,-2-3-3 16,-7-2 1-16,3-1 0 0,4 0 2 15,-9-3 0-15,3-3 1 0,1-4 0 16,-3-4 0-16,6-4-1 0,4-7 4 0,-1 0 9 16,-1-7-5-16,0-5 2 15,6-4-1-15,0-3-3 0,0-3-3 0,6-2-1 16,-2 0 1-16,-2 3-2 16,-2 6 1-16,0 6-1 0,-6 11-1 0,-8 3 0 15,3 7 2-15,-7 0-2 0,3 6-2 16,-7 6-18-1,7 1-12-15,-1 4 1 0,7 5-3 0,5 5 5 0,2 3-9 16,2 4-7-16,0 7-8 0,4 3-12 16,0 2-5-16,5-3-97 0</inkml:trace>
  <inkml:trace contextRef="#ctx0" brushRef="#br0" timeOffset="23683.17">2900 7741 388 0,'0'0'50'0,"0"0"7"16,8-56-14-16,-5 45 14 0,-1 2-27 16,4-2-8-16,-4 2 2 0,2 0-2 15,-2-2 1-15,0 5-4 0,0 0-7 0,0-1-4 16,-2 4-3-16,6 0-2 0,3 2-1 15,1 1-2-15,-2 4-1 16,7 5 0-16,1 4 1 0,-3 3 0 0,5 4-1 16,-7 2 1-16,1 5 0 0,-4-1-1 15,-4-1 0-15,-1 0 1 0,-3-3-4 16,0-2-1-16,0-5-2 0,0-1 2 16,0-4 2-16,-3-3 1 0,3-2 0 15,-2-2-2-15,0-2 3 0,0-1 0 16,-2 0 1-16,2-3 4 0,-6-2 0 15,0-5 0-15,3-3 3 0,1-6 0 16,-4 0 0-16,0-4 1 0,6-4 0 16,2-2-3-16,2-3-1 0,2-2-1 0,6 3 0 15,-2 4-1-15,1 7-2 16,3 7 0-16,-6 5 0 0,3 3 0 16,-3 5-2-16,6 0 2 0,-1 2-1 15,1 5-1-15,9 7 1 0,-5 4 1 0,1 5 1 16,-5 5-1-16,5 4 0 0,-11 5 0 15,-4-2 0-15,2-1 0 0,0-4-1 16,-4-4 1-16,4-3-2 0,0-4-9 16,-1-7-1-16,1 1-3 0,0-4-7 15,-4-3-5-15,0-1-13 0,0-5-22 16,-2 0-50-16,-7-11-33 0,-3-3-188 16</inkml:trace>
  <inkml:trace contextRef="#ctx0" brushRef="#br0" timeOffset="24016.56">3527 7184 533 0,'0'0'62'0,"0"0"-7"0,0 0 0 16,0 0-8-16,0 0-29 0,0 0-11 15,0 0-2-15,0 0-3 0,-31 25-1 0,16-1-1 16,-6 3 1-16,-3 2-1 15,-1 2 1-15,2 1-1 0,-4-2 0 16,-2-2-1-16,13 1-11 0,-7-4 0 16,0-6 9-16,11-1-2 0,-1-5 0 0,7-4-7 15,2-3-2-15,2-3 4 0,2-1 3 16,0-2 6-16,0 0 1 0,0 0 3 16,0-4-2-16,4 0 5 0,0-4 9 15,11 0-9-15,-5-3-5 0,17-2 0 16,-2-1-1-16,0-1 1 0,6 1 1 15,4 1-2-15,-4 1-1 0,-2 2-1 16,-2 3 1-16,-7 0-1 16,-5 3-54-16,-9-1-61 0,-4 2-87 0</inkml:trace>
  <inkml:trace contextRef="#ctx0" brushRef="#br0" timeOffset="24203.3">3396 7190 480 0,'0'0'117'0,"0"0"-65"15,0 0-2-15,0 0 14 0,0 0-31 16,0 0-26-16,0 0-5 0,0 0 0 16,0 0 7-16,46 50 3 0,-38-11 2 15,-4 7-5-15,0 5-4 0,-4 1-2 16,0-1-2-16,2 0 1 0,0-6-2 16,0-2-15-16,9-5-35 0,1-6-34 15,-6-7-41-15,-1-7-87 0</inkml:trace>
  <inkml:trace contextRef="#ctx0" brushRef="#br0" timeOffset="24518.39">3797 7758 416 0,'0'0'60'0,"0"0"6"16,0 0-7-16,0 0-7 16,0 0-23-16,0 0-18 0,0 0 1 0,0 0 5 15,0 0 0-15,69-23-8 0,-34 13-2 16,10-2-2-16,3 3-2 0,1 0-1 15,-3 3 0-15,-5 4-2 0,-8 0 0 16,-4 2 0-16,-10 0-61 16,-9 0-48-16,-10 0-81 0,0 0-176 0</inkml:trace>
  <inkml:trace contextRef="#ctx0" brushRef="#br0" timeOffset="24707.22">4012 7579 594 0,'0'0'48'0,"0"0"7"15,0 0 7-15,0 0-7 0,0 0-29 0,0 0-14 16,0 0-4-16,0 0-5 16,0 0-1-16,-2 14-2 0,8 5 0 15,-1 9 2-15,-1 4-1 0,0 3 1 16,2 4-2-16,4 0 0 16,-1 0 0-16,-1 1-10 0,2-2-43 0,7-5-43 0,-7-7-51 15,3-9-51-15</inkml:trace>
  <inkml:trace contextRef="#ctx0" brushRef="#br0" timeOffset="25242.37">4949 7478 661 0,'0'0'13'16,"0"0"-13"-16,0 0 0 0,0 0 0 15,55-11 19-15,-46 11-13 0,-7-2 12 16,2 2-2-16,-2 0-11 0,0 2-4 16,0 1 0-16,-2 3-1 0,0 4 1 15,0-1 0-15,-4 0 0 0,0 2-1 0,-2 0 1 16,-9-1-1 0,5-3-2-16,-3-1-11 0,-3 0-4 0,6-3 2 0,-1-1 2 15,-1-2-1-15,4 0 4 16,-1-2 5-16,-3-4 4 0,6-3 0 15,0-2-1 1,1-1-1-16,1-3 2 0,2-4 1 0,2 3 11 16,2-1-8-16,4 3-1 0,1 2 0 0,-1 0 5 0,6 4 0 15,3 5-3-15,3 1 0 0,3 2-2 16,10 2-1-16,2 5 2 0,4 6-1 16,3 1 3-16,-11 1 1 0,-3 3 2 15,-3 0-4-15,-13 5-2 0,-5 0-2 16,-5 4 0-16,-5 4 0 15,-9 0 2-15,-11 1 2 0,-4-2-4 0,-6 1-3 16,0-2 3-16,0-3-2 0,8-3 2 16,10-4 0-16,3-3 0 0,8-3-1 15,2-1 0-15,-1-2 0 0,5-2 0 0,0 0 0 16,0-1 0-16,5-2 1 0,3-2 1 16,8-2-1-16,3-1 2 0,10 0 2 31,8-1 0-31,11-3-4 0,3-3 0 0,5-2-12 0,0-4-68 0,-11-4-130 15</inkml:trace>
  <inkml:trace contextRef="#ctx0" brushRef="#br0" timeOffset="25729.12">5193 7612 610 0,'0'0'28'0,"0"0"-23"0,0 0-3 15,0 0 32-15,0 0-12 0,0 0-9 16,18-53 3-16,-7 43 5 0,11-2-7 16,3 1-4-16,6 2-3 15,2 3-2 1,2 4 2-16,0 0 3 0,1 2-1 16,-3 8-5-16,-4 4-2 0,-7 4 0 15,3 2-1-15,-4 4 2 0,-3 0-3 16,-5 4 1-16,-5 0 0 0,-6 0-1 0,-2 1 1 15,0-5-1-15,-4-1-5 0,-2-3-8 16,-5-3 1-16,5-3-2 0,0-3 0 16,0-3 4-16,0-2 7 0,-5-4 3 15,7 0 0-15,-4 0 2 0,0-3-1 16,-7-3 0-16,7-2 2 16,4-2 2-16,-4-1 6 0,-1-4 2 0,7-2-4 15,0-3-3-15,2-4-2 0,0-2 1 16,4-1-2-16,7 4 0 0,-3 3 2 15,0 4 1-15,-2 5-3 0,9 2-1 16,-5 3-2-16,7 4 0 0,-1 1-1 16,5 1-1-16,0 6 2 0,5 4-1 15,-3 5 1-15,-4 0 0 0,1 2 0 16,-9 5 0-16,3 2 0 0,-10 6 0 0,-2 0 0 16,-2-1-1-16,-2-1-5 0,0-3-17 15,-2-5-7-15,2-3-6 0,2-3-8 16,0-5-11-16,2-4-31 0,2-4-52 15,-2-1-111-15</inkml:trace>
  <inkml:trace contextRef="#ctx0" brushRef="#br0" timeOffset="26059.3">5966 7193 366 0,'0'0'279'0,"0"0"-241"0,0 0-17 0,0 0 37 15,0 0-21-15,0 0-29 0,0 0-2 16,0 0 0-16,37-41-2 0,-37 51-2 16,-4 5-1-16,-9 1 1 15,3 5 0-15,-4-1 0 0,-7 4-1 16,-2 2 0-16,2 0 0 0,-1 2-1 0,-1-3-3 16,11-2-1-16,-1-4-3 0,1-2-3 15,8-3 1-15,0-4-1 0,4-2 3 16,0-4 4-16,0-1 0 0,0-1 2 15,0-2 0-15,2 0 1 0,0 0 1 16,6-2-1-16,11-3 2 0,-3-4-2 16,15 0 3-16,4-3-1 0,9 0 2 0,-3 2-1 15,0 1-3-15,-3 0 2 0,-3 2-1 16,-2 1-1-16,-8-1-3 0,-11-2-65 16,-10 2-49-16,-4-1-85 0</inkml:trace>
  <inkml:trace contextRef="#ctx0" brushRef="#br0" timeOffset="26248.95">5951 7178 594 0,'0'0'61'15,"0"0"-8"-15,0 0-5 0,0 0-6 16,0 0-26-16,0 0-11 0,0 0 12 16,0 0 6-16,54 51-7 0,-44-27-4 15,3 4-5-15,-3 4-3 0,-2 3-2 16,-1 5 0-16,-1 0-2 0,-2 2-3 15,-4 2-50-15,2-6-48 0,0-2-56 16,-2-11-171-16</inkml:trace>
  <inkml:trace contextRef="#ctx0" brushRef="#br0" timeOffset="26485.85">6356 7696 489 0,'0'0'66'0,"0"0"-10"15,0 0-3-15,0 0 3 0,58-51-25 16,-37 38-9-16,6 2-2 0,0-1-7 0,0 0-4 16,4 3-5-16,0 1-1 0,-2 2 0 15,-3 3-3-15,3 3 0 0,-10 0 0 16,6 0 0-16,-7 4-39 0,-5 0-59 15,-5-3-72-15,-8-1-185 0</inkml:trace>
  <inkml:trace contextRef="#ctx0" brushRef="#br0" timeOffset="26690.04">6542 7529 635 0,'0'0'52'0,"0"0"0"16,0 0 9-16,0 0-3 0,0 0-33 15,0 0-17-15,0 0-6 0,0 0-2 0,-4 1 0 16,11 14 0-16,-3 7 1 0,6 8 0 16,-6 4 1-16,0 3-1 0,-2 2 0 15,0 1-1-15,3 3-1 0,-1 0-22 16,-2 1-45-16,8-1-44 0,-2-4-42 16,1-8-204-16</inkml:trace>
  <inkml:trace contextRef="#ctx0" brushRef="#br0" timeOffset="27241.84">7078 7642 227 0,'0'0'231'0,"0"0"-185"0,0 0-9 0,0 0 31 0,0 0-25 15,0 0-20-15,0 0 0 0,0 0 3 16,0 0-8-16,0 0-3 0,33-43 1 16,-19 35 1-16,-1-1-6 0,3 1-3 15,1-1-3 1,6 5-2-16,-1 0 0 0,3 3-2 0,2 0 0 0,0 3 0 0,4 8-1 16,0 2 0-16,-6 3 2 0,-1 2-2 15,-5 3-2-15,-7 3 2 16,-1 1 0-16,-5 2 2 0,-4 2-2 0,-2 0 0 15,-4-2 0-15,0-4 0 0,0-3-8 16,-3-3-1-16,5-3 3 16,0-5 2-16,0-2 1 0,0-4 2 0,0 0 1 15,2-1 0-15,-6-1 1 0,-4 0 0 16,3-4 1-16,1-3 1 0,0-4-1 16,0-2 0-16,-2-2 0 0,3-5 2 0,5-2 2 15,0-7-3-15,0-1 4 0,5-1 0 16,7 4-2-16,-6 2 0 0,4 5 4 15,1 5-2-15,-1 2 1 16,3 3-1-16,1 4-2 0,3 3-4 0,5 3-1 16,-1 5-2-16,6 7 1 0,-2 5 0 15,2 6 1-15,1 2-1 0,-7 3 1 16,-2 1 0-16,-9 0 1 0,-6 2-1 16,0 1 0-16,-4-2 1 0,-6-4-1 15,0-1-12-15,-2-4-17 16,1-1-15-16,1-5-20 0,2-4-10 0,4-3-34 0,0-5-48 15,0-3-116-15</inkml:trace>
  <inkml:trace contextRef="#ctx0" brushRef="#br0" timeOffset="27592.87">7863 7253 672 0,'0'0'41'0,"0"0"-14"0,0 0 10 15,0 0-4-15,58-47-23 0,-50 47-3 0,3 1 7 16,-3 2 0-16,-4 2-7 0,0 4-4 16,-4 4-1-16,0 3 1 0,-4-1-1 31,-8 4 1-31,-3 0 0 0,-3 3-1 0,1-1 1 0,-3-4-2 0,3 0 1 16,0-1-2-16,5-2-1 0,4-1-2 15,0-3-2-15,5 0 0 0,1 0 2 16,-2-5 2-1,4-1-1-15,0-1 1 16,0-1 1-16,0-1 0 0,0-1-1 16,6 0 0-16,1 0 1 0,5 1 0 15,5 1 0-15,5-2 0 0,7 0 0 16,6-1 1-16,3-2-1 0,-1 0-1 16,-2-1 0-16,-6-1 1 0,-4 0-1 0,-11 0-11 15,-1 1-43-15,-13-1-36 0,-5-1-37 16,-7-4-101-16</inkml:trace>
  <inkml:trace contextRef="#ctx0" brushRef="#br0" timeOffset="27777.27">7857 7255 35 0,'0'0'550'0,"0"0"-493"16,0 0-3-16,0 0 6 0,0 0-22 0,0 0-25 15,0 0 5-15,50 26 1 0,-36-4 1 16,-3 9-6-16,1 4-1 0,-4 3-5 15,-2 1-2-15,-4 1-4 16,3 4-1-16,-5 3-1 0,0-2 0 0,6 2-30 16,0-4-47-16,4-3-34 15,1-7-49-15,1-11-121 0</inkml:trace>
  <inkml:trace contextRef="#ctx0" brushRef="#br0" timeOffset="28045.34">8417 7731 407 0,'0'0'105'0,"0"0"-21"16,0 0-20-16,0 0-1 0,0 0-24 15,0 0-8-15,0 0-2 0,0 0-2 16,0 0-8-16,23-7-7 0,-11 4-5 15,3 0-1-15,6-1-3 0,10 3-1 16,4-1-1-16,4 1-1 0,4 1 1 16,1 0 1-16,-5 0-2 0,-4 1-1 0,-6 2-19 15,-8 0-50-15,-9-3-41 0,-10-1-88 16</inkml:trace>
  <inkml:trace contextRef="#ctx0" brushRef="#br0" timeOffset="28235.12">8525 7543 661 0,'0'0'53'0,"0"0"-8"0,0 0 11 0,0 0-3 15,0 0-30-15,0 0-18 0,0 0-3 16,0 0-2-16,0 0 0 0,20 16 0 16,-13 15 1-16,-1 4 1 15,0 6 1-15,-4 3-2 0,0 0 0 16,-2 1-1-16,0 1 0 0,2-2-10 0,2-2-39 15,5-2-24-15,1-5-30 0,7-10-49 16,-1-8-73-16</inkml:trace>
  <inkml:trace contextRef="#ctx0" brushRef="#br0" timeOffset="28754.52">8806 7588 528 0,'0'0'24'0,"0"0"-19"0,0 0 13 16,0 0 56-16,0 0-29 0,0 0-26 15,37-50 2-15,-27 42 2 16,3 0 2-16,-1 4-2 0,1-1-3 0,1 3-3 16,1 0-4-16,3 2-5 0,1 0-4 15,6 2-2-15,-3 5-2 0,5 5 2 16,2 3-2-16,0 5 0 0,2 1 1 0,-2 3-1 15,-2 2 0-15,-8-1 0 16,-3 2 0-16,-10-3 0 0,-2-1 0 0,-4-1-1 16,0-4-6-16,-4-3-2 0,0-5 2 15,-4-2 3-15,4-2-1 0,-7-3 3 16,3 0-1-16,2-2 2 0,-2-1 1 16,1-1 0-16,-1-5 2 0,2-3-1 15,-2 0 0-15,-1-1 0 0,3-1 0 16,2-4 0-16,0-1 0 0,2-5 1 15,2-3 0 1,0-4 3-16,2-2 0 0,6 2-1 0,3 2 1 0,-1 4 0 16,-2 6-1-16,3 5 2 0,1 3-2 0,0 7-3 15,3 1-1-15,1 3 0 0,9 8-1 16,2 6 0-16,2 5 1 0,-4 2 0 16,0 2 0-16,-5 4 0 0,-3-1 0 15,-5 1 0-15,-4-1 1 16,-3-4-1-16,-5-1 0 0,0-3-1 0,-2-5-21 15,-5-5-18-15,3-2-34 0,-4-2-19 16,0-7-46-16,1 0-91 0</inkml:trace>
  <inkml:trace contextRef="#ctx0" brushRef="#br0" timeOffset="29116.53">9821 7086 684 0,'0'0'44'16,"0"0"-30"-16,0 0 24 0,0 0-1 0,0 0-22 16,0 0-10-16,0 0-2 15,0 0 1-15,10-7-4 16,-26 23 1-16,-1 6 1 0,-6 0 1 0,-6 3-1 16,3 0 0-16,-3-3-1 0,2 0-1 0,6 0-1 15,3-5-6-15,3-1-1 0,7-2 2 16,4-7 1-16,-3-1 3 0,5-4 1 15,2-2 1-15,0 1 0 0,0-1 0 16,0 0 0-16,0 0 1 16,0 0 0-16,0 0 0 0,5 0 0 0,1 0-1 15,6-3 0-15,7-2 0 0,6 1 1 16,3 1 0-16,3-3-1 0,5 6 0 16,1 0 0-16,4 0 0 0,-6 0 0 15,-2 3-1-15,-12 0 1 0,-4 0-27 16,-11-5-85-16,-8 1-88 0,-13-8-280 15</inkml:trace>
  <inkml:trace contextRef="#ctx0" brushRef="#br0" timeOffset="29305.16">9699 7060 671 0,'0'0'71'0,"0"0"4"15,0 0 4-15,0 0-37 16,0 0-23-16,0 0-12 0,60-13 0 0,-46 27-4 15,-1 7 2-15,1 7-2 0,-3 7 1 16,1 8 1-16,-4 3-4 0,-6 4 2 16,-2 4-1-16,0 1-2 0,-4 1-2 0,0-2-35 15,2 0-25-15,2 1-48 0,0-3-24 16,2-8-89-16</inkml:trace>
  <inkml:trace contextRef="#ctx0" brushRef="#br0" timeOffset="32254.4">8025 8901 149 0,'0'0'383'0,"0"0"-327"0,0 0-13 16,0 0 4-16,0 0-19 0,0 0-19 16,0 0-1-16,-56 2 3 0,47-3-1 15,3 0-4-15,0 1-2 0,4 0 1 16,0 0 0-16,2 0 3 0,0 0 4 16,0-1 1-16,0 0-3 0,4-3-4 15,4 2-6-15,7 1 0 0,3-1 0 0,-1 2-2 16,6 2 1-16,-1 7 1 15,-1 1 0-15,-4 3 0 0,-9 2 0 0,0-1 0 16,0 1 0-16,-5-2 1 16,-3 0-1-16,-3 2-1 15,-5-3-4-15,0 0-2 0,2-1-6 0,2-3 3 0,-3-1 3 16,7-2 5-16,-2-1 2 0,2-3-1 16,0 1 1-16,0-2 0 0,0 0 0 15,0 0 1-15,0-2-1 0,0-2 6 16,0 0 14-16,0-4-4 0,0-3-8 15,0-5-3-15,2-2-1 16,3-4 1-16,-1-5 2 0,2 1 1 0,2 4-1 0,2 3-1 16,-1 7-2-16,-3 4 0 15,0 4-4-15,2 3 0 0,1 1 0 0,1 2 0 16,4 7-2-16,-1 3 0 0,3 6 2 16,-3 2 0-16,-5 2 1 15,0 2-2-15,-1 2 2 0,-3 2-1 0,-2-4 0 16,0 0-4-16,0-3-9 0,0-1-8 15,0-5-14-15,0-1-5 0,0-6-15 16,0-1-6-16,-2-6-37 0,0-1-47 0</inkml:trace>
  <inkml:trace contextRef="#ctx0" brushRef="#br0" timeOffset="32596.89">8643 8572 535 0,'0'0'43'0,"0"0"10"16,0 0-5-16,0 0 13 0,0 0-23 16,0 0-18-16,0 0 0 0,0 0-6 15,27-45-6-15,-27 49-4 0,-3 1-1 16,-1 4-1-16,-2 4 1 16,-2 3-1-16,-7 2 0 0,-1 5 0 0,-7 2-1 15,0 3 0-15,1-1-1 0,-1 0-1 16,2-2-3-16,1 1-3 0,3-3-1 0,0-1 1 15,9-5 1-15,0-2 4 0,8-5 0 16,0-3 1-16,0 1 0 0,0-5 0 16,4 0 0-1,0-2 1-15,7-1 1 0,3-1 1 0,7-5 6 0,8-4 0 16,2-1-5-16,6-5 5 0,2-3-4 16,-2 4-3-16,-2 2 1 0,-8 3 0 15,-2 2-2-15,-8-2-9 0,-1 3-34 0,-8-2-29 16,-3 0-75-16,-5 0-121 15</inkml:trace>
  <inkml:trace contextRef="#ctx0" brushRef="#br0" timeOffset="32786.01">8692 8675 580 0,'0'0'95'0,"0"0"-22"0,0 0 8 15,0 0-16-15,0 0-22 0,0 0-20 16,0 0-9-16,0 0-5 0,0 0-5 0,9 26-1 15,-3-2 1-15,0 2 3 0,-2 6 2 16,2 4-3-16,-2-2-3 16,3 1 1-16,-7 0-4 0,4 0 0 15,-4 1 0-15,-4 1-14 0,-5-2-43 16,-3-2-70-16,-5-8-126 0</inkml:trace>
  <inkml:trace contextRef="#ctx0" brushRef="#br0" timeOffset="-179448.08">3171 6244 240 0,'0'0'0'0,"0"0"-88"16,0 0-8-16</inkml:trace>
  <inkml:trace contextRef="#ctx0" brushRef="#br0" timeOffset="-179242.5">2952 6440 182 0,'0'0'47'0,"0"0"-43"0,0 0-4 16,0 0 9-16,0 0 22 0,0 0 10 15,0 0 16-15,0 0 1 0,0 0-6 0,0 0-5 16,-19 26-7-16,19-26-8 0,0 0-7 16,0 0-5-1,0-2-7-15,2-3-2 0,0 1-4 0,5-2-1 0,3 0-3 16,2-1-2-16,13-2-1 15,-2 0-1-15,10 1-20 0,4-2-33 0,-8-7-74 16,-8-8-180-16</inkml:trace>
  <inkml:trace contextRef="#ctx0" brushRef="#br0" timeOffset="-178374.13">6482 8964 563 0,'0'0'6'0,"0"0"11"0,-33-51 11 16,27 43 19-16,2 1-15 0,0 1 4 15,2 3 0-15,-2 0-6 0,2 0-9 0,2 3-6 16,-2-1-6-16,0 1 0 0,-5 0-4 16,5 3-1-16,-8 5-1 0,-11 4-2 15,-1 8-1-15,-14 5 1 0,-7 8 0 16,-7 3-1-16,-3 2 1 15,1 2 1-15,2-1-2 0,11-1 1 0,6-6 1 16,8-7-2-16,11-6-1 0,3-5-4 16,9-2 4-16,2-2-2 0,9-1 2 15,1 1 0-15,4-1 1 0,13-3 0 16,6 2 0-16,5-4 3 0,11-1 2 16,1-2-1-16,10-1-1 0,2 0-2 0,0-1 0 15,-4-1-1-15,-7 2 0 0,1 0 1 16,-9-1-1-16,-7 6-2 0,-5 4-27 15,-11 1-36-15,-16 1-38 16,-12 1-63-16,-15 0-140 0</inkml:trace>
  <inkml:trace contextRef="#ctx0" brushRef="#br0" timeOffset="-178232.76">6096 9704 748 0,'0'0'54'0,"0"0"-30"0,0 0-24 16,0 0 0-16,64 33 6 0,-27-33 21 0,9 0-5 15,5-7-8-15,5-1-8 0,8-2-3 16,4 1 0-16,7-2-3 16,1-1-24-16,5-4-32 0,8-6-45 0,-19-3-92 15</inkml:trace>
  <inkml:trace contextRef="#ctx0" brushRef="#br0" timeOffset="-161638.1">8808 7577 78 0,'0'0'80'0,"0"0"-45"0,0 0-4 0,0 0 16 16,0 0-13-16,0 0-8 15,4-16 2-15,-4 13 1 0,0 0-2 0,0-2 0 16,0 2-2-16,0 1 0 16,-4-1 1-16,2 1-7 0,0-1 0 15,-2 0-2-15,0 1-3 0,-1 1-4 16,1-1-4-16,0 1-1 0,4 0-1 0,0 1 0 16,0-2 1-16,0 2 1 0,0-1 3 15,0 1 2-15,0 0 2 0,0-1-2 16,0-1 1-16,0-4-1 0,4 1-5 15,0-2-1-15,3 1 0 0,-1 1-3 16,2 2 2-16,0 0-3 0,3 3 0 16,-1 0 0-16,0 4 0 0,3 3 0 15,1 1 0-15,-3 1 0 0,3 0 0 16,-6 3 1-16,-1-1-2 0,-3 0 1 16,-2 3-1-16,-2 1 1 0,0 1 0 0,-6 4-1 15,1-4 1-15,-3 3 0 16,2-1 1-16,-4 2-1 0,3-3-1 0,-1-1 2 15,0-1-1-15,0-1-1 0,-1-1 1 16,1-1 1-16,0-4-2 0,4-2 2 16,0 0-1-16,1-5 0 0,3-1 0 15,0 0 0-15,0 0 2 0,0 0 2 16,0-3 14-16,3-1 3 0,1 0-3 16,0-2-7-16,4 3-6 0,0-2-4 15,1 2 0-15,5 2-1 0,-2 1 0 16,3 0 0-16,-1 3 0 0,-1 3 1 15,5 1-1-15,-5 2 0 0,-1 3-1 16,1 2 0-16,-5 0 1 0,0 3 0 16,-2-1-1-16,-4 1 2 0,-2-1 0 0,0 3 0 15,-6-1 0-15,2 1-1 16,-4-2-1-16,2-1 3 0,2-4-1 0,-5-1-1 16,-3 0 1-16,1-3 4 0,-5 0 4 15,-3-3 0-15,-1-1-4 0,1-4-3 16,-4 0-1-16,3 0-2 0,-1 0-20 15,2 0-35-15,1-2-58 16,-3 2-129-16</inkml:trace>
  <inkml:trace contextRef="#ctx0" brushRef="#br0" timeOffset="-152949.3">6989 8993 62 0,'0'0'101'16,"0"0"-68"-16,0 0 12 0,0 0 2 0,0 0 2 16,0 0-22-16,0 0 3 0,0 0 0 15,0 0-2-15,16-44-4 0,-16 44-8 16,0-1-1-16,0 0-2 16,0 1-4-16,0 0-3 0,0 0-3 0,3-1-3 15,-1-1-2-15,-2 0-4 0,2 2 6 16,-2 0 7-16,0 0-6 0,2-2 0 15,2 2 5-15,-2 0 0 0,-2 0-1 16,2-1 3-16,-2 1 8 0,0-1 7 16,0-1 1-16,2 2 3 0,-2-1 1 0,0 1-5 15,0 0-4-15,0 0-5 0,0 0-1 16,0 0-1-16,2 1-4 16,0 2-5-16,0 1-2 0,-2 5 0 0,6 6 1 15,-3 0 3-15,3 6 1 0,0 0-2 16,-2 2-2-16,2 1 1 0,-4 2-1 15,0 0 0-15,0-2 0 0,1 1-2 16,-1 0 0-16,2-4 1 0,-4 0 1 16,2-2-2-16,-2-3 0 0,2-2-1 15,4-4-10-15,-4-2-28 0,4 0-23 16,-4-5-28-16,-2-1-49 0,0-2-132 0</inkml:trace>
  <inkml:trace contextRef="#ctx0" brushRef="#br0" timeOffset="-152539.28">7231 8985 237 0,'0'0'246'0,"0"0"-178"0,33-62-19 0,-21 50 3 0,-1 3 5 16,-3 2-17-16,-6 1 3 0,2 3-9 15,-4 3-5-15,0 0-10 0,0 0-9 16,0 0 0-16,0 0-4 0,-2 3-3 15,0-3 0-15,0 1-1 0,2 6-2 16,-4 2 1-16,0 5-1 0,-7 5 1 16,5 2-1-16,-2 3 1 0,-3 0-1 15,1-2 1-15,0-1-1 0,2-3 0 16,1 2 0-16,1-6-2 16,0 1 0-16,4-2 0 0,0-3 0 0,0 0 1 15,0-4-1-15,2-1 1 0,0-1 0 16,0-1 1-16,0 0-1 15,0-2 1-15,2 0-2 0,4 1 1 0,0 1 1 0,4-1-2 16,7-2 2 0,4 0 0-16,3-5 1 0,1-2-1 0,2-2 0 15,2 2 0-15,-6-2 0 0,-3 1 1 0,-3-2-1 16,-9 4 0-16,-4-1-6 0,-2 0-27 16,-2-2-29-16,-4-1-32 0,-4-1-41 15,-2 1-143-15</inkml:trace>
  <inkml:trace contextRef="#ctx0" brushRef="#br0" timeOffset="-152334.15">7328 8890 582 0,'0'0'84'0,"0"0"-17"16,0 0 1-16,0 0 3 0,0 0-26 16,0 0-16-16,0 0-10 0,0 0-2 15,0 0-9-15,0-17-8 0,6 30 0 16,2 7 0-16,1 3 0 15,1 7 4-15,-2 4-1 0,1 8 0 0,1 2-2 16,-2 1 1-16,-2-1-1 0,7-2 0 16,-3 1-1-16,-2-2-2 0,3 0-32 15,-3 1-27-15,-4-1-78 16,-4-5-146-16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6:57.339"/>
    </inkml:context>
    <inkml:brush xml:id="br0">
      <inkml:brushProperty name="width" value="0.05292" units="cm"/>
      <inkml:brushProperty name="height" value="0.05292" units="cm"/>
      <inkml:brushProperty name="color" value="#FF0000"/>
    </inkml:brush>
  </inkml:definitions>
  <inkml:trace contextRef="#ctx0" brushRef="#br0">2698 6827 132 0,'0'0'64'0,"0"0"-20"16,0 0 2-16,0 0 10 0,0 0-20 15,-33-14-8-15,28 13 3 0,1 1 7 16,-2 0-2-16,2-1-7 0,2 1-5 0,2 0 0 15,-2 0-4-15,2-1-1 16,-2 1-2-16,2 0-1 16,0-3-3-16,0 3-1 0,0 0-1 15,0-1 2-15,0 1-2 0,0 0-2 0,0 0 1 0,0 0-2 16,2-2-2-16,0 1 0 0,0-2-2 16,2-1 1-16,2 3-1 15,3-5 0-15,-5 4-2 0,6-3 1 0,4 1-2 16,-5 1 0-16,5 0 0 0,3 2-1 15,-5 0 1-15,9 1-1 0,-5-2-1 16,3-1 1-16,0 3 1 0,-3 0-1 16,7 0 0-16,-9 0 0 15,7 0 0-15,-7 0 0 0,5 0 1 0,-4 0-1 0,5 0 0 16,-5 0 3-16,3-2 0 0,1 0 0 16,2-1 3-1,1 1 0-15,1 0-3 0,0 0-1 0,4-1 1 0,-1 2-1 16,-3 1 0-16,4 0-2 0,0-1 1 15,2 1 0-15,-6-2 0 0,-3 2-1 16,1 0 1-16,-7-2-1 0,3 2 2 16,-9 0-2-16,3 0 0 15,-1 0 0-15,-2 0 0 0,-2 0 0 0,3 0 1 16,5 0 1 0,-6 0-1-16,5 0-1 0,1 0 0 0,-3 0 1 0,3 0 0 15,-1 2-1-15,-1-2 0 0,4 0 2 16,-5 0-2-16,9 0 2 0,-7-2-2 0,5 2 1 15,-1-1 1 1,4-1-1-16,-3 0 0 0,3 0 0 0,6 0 1 0,-9-1 1 31,3 0-3-31,-2 1 2 0,-5-1-2 0,11 0 2 0,-8 0-1 0,3 0 0 16,3-2 0-16,-2 2 0 0,1-1 0 0,3 2-1 16,-6 1 3-16,3-2-2 15,1-2-1-15,-6 2 0 0,5 0 1 0,-5 0 0 16,2-1 0-16,-7 2-1 15,5 0 0-15,-7-1 0 16,-2 3 0-16,7-1 1 0,-7 1-1 16,-2 0 0-16,0 0-1 0,3 1 1 0,-1 0 0 0,-2 0 0 15,-2 1 0-15,4-2 0 0,3 2-1 16,-5 1 1-16,0-1 0 0,0 2 0 16,7-1 0-1,-5 0 0-15,0 0 0 0,5-1 0 0,-5 1 1 16,0-1-1-16,-2 0 0 0,7 1 0 15,-5-4 0-15,-2 2 0 16,-2 1 0-16,7 2-1 16,-5-2 1-16,2 0 0 0,-2-1 0 15,9 0 0-15,-3 1-1 0,-1 1 1 0,7-2-1 16,-1 1 1-16,6 1 0 0,3 1 0 16,1 1 0-16,4-2 0 0,0 1 0 15,2 0 0-15,-4 0 0 0,0-1 0 16,2 1 0-16,-2-1 0 0,0 1 0 15,-2-2 1-15,-6 2 0 0,4 0-1 16,-3 1 0-16,-7 1 0 0,5-2 0 16,-7 0 0-16,5 0 1 0,-5 0-1 15,3 1 0-15,-1-2 0 0,1 1 0 0,-1 0 0 16,3-1 0-16,-3 2 0 0,1 0 0 16,-1 1 1-16,1-3-1 0,1 1 0 15,0 1 0-15,-1-4 0 0,3 2 1 16,-5 0-1-16,3-2 0 0,-3 1 0 15,1 1 0-15,1 0 0 0,-6 0 0 16,9 0 0-16,-7-2-1 0,5 1-2 16,-3-1 3-16,3 0 1 0,-3-1-1 15,3 0 0-15,-3 0 0 0,-1 0 0 0,6 0 0 16,-11 1 0-16,6 0 1 0,-5 0-1 16,-1-1 1-16,-2 0-1 0,4 0 0 15,-3 0 1-15,-1 0-1 16,0 0 0-16,0 0 0 0,2 0 0 0,1 0 1 15,-3 0-1-15,2 0 0 0,5 0 0 16,-3 0 0-16,-4 1 0 0,2 0 0 16,5 0-1-16,-7-1 1 0,0 1 0 15,0-1 0-15,3-1 1 0,-1 2-1 16,-4-1 0-16,0 1 0 0,0-1 0 16,0 0 0-16,3 0 1 0,-5 0-1 15,2 0 1-15,2-1-1 0,-4 0 0 0,2 0 0 16,-2 0 1-16,2 1-1 0,-2 0 1 15,1 0-1-15,3 0 0 0,-4 0 0 16,0-1 0-16,2 0 0 0,-2-1 0 16,2 2 0-16,-2-1 0 0,5 1 0 15,-5 0 0-15,6 0 0 0,-2 0 0 16,0 0-1-16,0 0 2 0,3 0-2 16,3 0 2-16,-4 0-1 15,3-1 0-15,3 1 0 0,-1-2 0 0,1 1 0 16,1 1 0-16,1-3 0 0,3 1 0 0,-1 0 0 15,-1-3 1-15,3 1 0 0,-3-2-1 16,6 0 1-16,-5 2-1 0,1-2 0 16,4 1 1-16,-7 1-1 0,5 1 0 15,-5 0 0-15,3 0 0 0,2 0 1 16,-5 2-1-16,1-2 0 0,-1 1 0 16,3-1 0-16,-3 1 1 0,1 0-1 15,0 0 0-15,-1 2-2 0,1-1 2 16,-1-1-1-16,1 1 1 0,-1-2 0 15,1 0-1-15,1-1 2 0,1 0-1 0,2-1 1 16,-5 0-1-16,5 3 0 16,-3-1 0-16,-3 1 0 0,1 1 1 15,-1 1-1-15,4-1 0 0,-7 1 0 0,2-2 1 16,3 2-1-16,-3 0 0 0,-1-1 0 16,-3 1 1-16,3 0-1 0,-3 0 0 15,2 1 1-15,-1 1-1 0,-3-1 0 16,-2 2 0-16,0 0 1 0,-2-1-1 15,3-1 0-15,-3 1 0 0,4-2 0 16,0 1 0-16,-6 1 0 0,5-2 1 0,-3 3-1 16,-2-2 0-1,4 0 0-15,-4 1 0 0,4 0 0 0,-2-2 0 0,1 0 1 16,-1 0 0-16,2 1-1 16,-6-1 0-16,6 1 0 0,-2 0 1 0,2-1-1 15,-1 2 0-15,-1-1 1 0,0-1-1 16,0 2 0-16,2-2 0 0,-2 0 1 0,2 0-1 15,-3 0 1-15,5 0-1 16,-2 0 0-16,2 0 0 0,3 0 0 0,-3 0 1 16,0 0-1-16,7 0 0 0,-1 0 0 15,3 0 1 1,-1 0-1-16,1 0 1 0,-1-3-1 0,3-1 0 0,-3 1 1 16,3 0 1-16,2 0 0 15,3-2 9-15,-1-1-4 0,6 2-3 0,-2-3-2 16,-2 0-1-16,4-1-1 0,-2-1-2 15,-1 1 2-15,-1-2 1 0,-2 5 1 16,4-2-1-16,-2 1 0 0,4 1 0 16,-5 1-1-16,3 0 2 0,0 1-2 15,0 0 0-15,2 0 0 16,-2 0 0-16,-2 2 0 0,2 1 0 0,-1 0 0 0,3 0 0 16,0 0 0-16,0-1 0 0,2 1 1 15,-4 0-1-15,6 0 0 0,-6 0 1 16,2 0-1-16,-2 0 0 0,2-3 1 15,-4 1-1-15,-3 0 0 0,3 0 0 16,-2 1 2-16,0-2-2 0,-3 0 0 16,-1 1 0-1,0-1-1-15,-1 0 0 0,-1-1 1 0,-1 1 0 0,-3 0 0 0,-1 2 0 16,0 1 1-16,-1-3 0 16,-3 2 0-16,0-1 0 0,-1 2 0 15,-3 0 1 1,-2 0-1-16,0-1-1 0,-2 1 0 0,2-1 1 0,-2 1-1 0,0 0 0 31,2 0 0-31,-2 0 1 0,0 0-1 0,0 0 1 0,0 0-1 0,2 0 0 16,0 0 0-16,-2 0 1 0,2 0-1 15,0 0 0 1,-2-1 0-16,6 1 0 0,-1-1 0 0,-1 0 0 0,0 1 1 16,0-1 0-16,-2 0-1 0,4-1 0 15,0 0 0-15,-1 0 0 0,3-2 1 16,-4 1-1-16,4 0 0 0,3 0 0 0,-1 2 0 15,0-2 0-15,3 1-1 0,-1 0 1 32,2 1 0-32,-1 0 0 0,-1 0 0 15,1 1 0-15,-1 0 0 0,-4 0 0 16,5-1 0-16,-5 1 0 0,-2 0 0 16,0 1 0-16,3 0 0 0,-3-1 0 15,0 1 0-15,0-1 0 0,1 1 0 16,1-1 1-16,0 0-1 0,-2 0 0 0,0 0 0 15,5 2 0-15,-3-2 0 0,0 0-1 16,1 0 2-16,-1 0-1 16,0 0 0-16,0 0 0 0,1 0 0 0,1 0 0 15,-2 0 0-15,1 0 0 0,-3 0 0 16,2 0 0-16,2 0 0 0,-1 2 0 16,5-1 0-16,3 1 0 0,-1 0 0 15,3-2 0-15,-3 2 0 0,5-2 0 16,2 0 1-16,-1 1-1 0,3 1 0 15,0-1 0-15,4 1 0 0,-2 0 1 0,0 1-1 16,0-2 1-16,4-1-1 16,0 0-2-16,0-1-1 0,2 0 3 0,-2 0-1 15,4 0 1-15,0 1 0 0,2 0 0 16,0-2 0-16,3 1 0 0,-1-1 0 16,0 0 0-16,1 1 1 0,-3-3-1 15,-2 2 1-15,2-1-1 0,0 0 1 16,-2 1-1-16,1-2 1 0,1 2-1 15,0 0 1-15,-4-1-1 0,0 0 1 16,0 3 0-16,-2 0 0 0,-2 0-1 0,2 0-1 16,0 0-1-16,-4 0 1 0,4 0 0 15,-4 3 1-15,0-3-1 16,4 0 0-16,-6 1 1 0,4-1 0 0,-7 2 0 16,3-2 0-16,4 0 0 0,-2 0 0 15,4 0 1-15,-6 0-1 0,2 0 1 16,2 0-1-16,-3 0 0 15,3 0 0-15,0 0 1 0,-4-2-1 0,2 2 1 16,-2-1-1-16,2 1 0 0,-5 0 0 16,3-2 0-16,-2 1 1 0,4 1-1 15,-4-3 1-15,-1 0-1 0,3 2 0 16,-6 0 0-16,-1-1 0 0,5 1 1 0,-9-1-1 16,5 0-3-16,-4-1 1 15,3 2 2-15,-3-1 0 0,5 2-1 0,-5 0 1 16,5 0 0-16,1 0 0 0,-2-1 0 15,6-1 0-15,-5 1 0 0,3 1 0 16,2-3 0-16,-3 3 0 0,3-1 0 16,-2 1 1-16,4 0-1 0,-6 0 0 15,1 0 0-15,1 0 0 0,-2 0 1 16,1 0-1-16,1-2 0 0,0 2 1 0,-2 0-1 16,3 0 0-16,5-1 0 15,-6 0 0-15,2 1 0 0,2-2 0 0,0-1 1 16,-3 0-1-16,3 1 0 15,-2-1 0-15,4 1 0 0,-2 0 1 0,-2-1-1 16,0 2 0-16,-1-1 2 0,3 2-2 16,0 0-3-16,-4 0 2 15,0 0 1-15,5 0-1 0,-3 0 0 0,-4 3 1 16,4 0 0-16,2-2-1 0,4 2 1 16,-2-1 0-16,0-1 0 0,2 1 1 0,2-2-1 15,2 0 0-15,-4 1 0 0,2-1 0 16,0 0 0-16,0 0 1 0,8 0-1 15,-3 0 1-15,1-4-1 0,4 1 0 16,-4 1 1-16,3 1 0 0,-7 0 0 16,-2-1-1-16,-2-2 0 0,-6 0 1 15,0 2-1-15,-3-1-1 0,7-1-4 16,-6 0 4-16,4 2 1 0,0-3 0 16,0 4 0-16,4-2 0 15,0 3 0-15,0-2 0 0,-4 0 0 0,-1 0 1 0,1 0-1 16,0 0 0-1,2 1 1-15,0-2-1 0,-6 3 0 0,4 0 0 0,-5 0 0 16,7 0 0-16,-8 0 1 0,2 0-1 16,2 0 0-16,-3 0 0 0,-5-1 0 15,6 1 0-15,-7 0 1 0,5-1-1 16,-7 1 0-16,5 0 0 0,-7 0 1 16,7 0-1-16,-9 0 0 15,5 0-1-15,-5 0 1 0,-2 0 0 0,1 0 1 16,1 0-1-16,-4 0 0 0,0 0-1 15,7 0 1-15,-1 2 0 0,-8 1 0 0,9-2 0 16,-3 0 0 0,-4 1 0-16,-2-3-1 0,3 2 0 0,-1-1 1 0,-2 0 0 15,0 0 0 1,-2 0 0-16,0 0 0 0,0 0 0 0,-2 1 0 0,0 1 0 16,2-2 0-16,-2 0 0 0,4 0 0 15,-4 0 0-15,0 0 0 0,0 0 0 16,5 0 0-16,-1 1 0 0,-2 0 0 15,0 1 0-15,2-2 0 0,0 3 0 16,-2-3 0-16,2 1 0 0,0 1 0 0,-2-2 0 16,3-2 0-1,-1 4 0-15,2-2 0 0,2 3 0 0,0-3 0 0,-3 4 0 16,3-1-1-16,4-1 1 0,-1 1 0 16,-3 0 1-16,4-1-1 0,1 1-1 15,3 0 1-15,1 1 0 0,-1 2 0 16,3-2-1-16,6 2 1 0,-7-4 1 15,3 3-1-15,2-3 0 16,-7 0 0-16,7 1 1 0,-6-2-1 0,3-2 0 16,1 2 0-16,-7-1 0 0,5 2 0 15,-7 0 0-15,1 0 0 0,-1 1 0 16,-4-1 0-16,3-1 0 0,3 1 0 16,-5-2 0-16,3 0 1 0,2 0-1 0,-3-2 0 15,5 2 0-15,1 0 0 0,6 0 0 16,-5 0 0-1,3 0 0-15,-5 0 0 0,1 0 0 0,4 0 0 0,-9 0 1 32,2 0-1-32,5 0 1 0,-4 0-1 0,3 0 0 0,-1 0 0 0,1 0 0 15,11 0 0-15,0 0 0 0,2 0 1 32,4-1-2-32,2 0 0 0,1 0-2 0,5-3 2 0,7 0 0 15,-3 2 1-15,9-1 0 16,-2 1 0-16,0-2 1 0,3 1-1 0,-1 0 1 0,-2-2 0 15,2 2-1-15,-7 0 1 0,3-2-1 0,4 2 2 16,-9-1-1-16,7 0 0 0,-4 1 0 16,6 0-1-16,-3 2-4 15,1-2 3-15,4 0 0 0,-8 1 0 0,3-3 1 16,5 1 0-16,-6 0 0 0,2-1 1 16,1 1-1-16,-3-1 1 0,4 4 0 31,-11-5-1-31,5 4 1 0,-7 1 1 0,-3-1-2 0,-5 1 1 0,0 1-2 15,-4 0 1-15,0-1-5 0,-2 0 5 16,-2 1-1-16,2 0 1 0,-6-1 0 31,-3 1 1-31,5 0-1 0,-4 0 0 0,-3 1 0 16,5-1 0-16,-4 1 0 0,1 0 0 16,-1-1 0-16,-1 0 1 0,1 0-1 15,-9 1 0-15,1-1 0 0,-3 1 0 16,-4 0 0-16,-2-1 1 0,-2 0-1 15,0 0 0-15,0 0 0 0,0 0 0 16,2 0 1-16,-2 0-1 0,0 0 0 16,0 0-1-16,2 0 2 0,-2 0-1 15,0 0 0-15,0 0 0 0,0 0 0 16,0 0 0-16,2 0 0 0,-2-1 0 16,0 1 1-16,2 0-1 0,3-1 0 0,-3 0 0 15,4 1 0-15,4 0 1 0,-1 0-1 16,-3 0 0-16,8 0 0 15,1 0 0-15,-1 0 0 0,3 0 0 0,3 1 0 16,-1 0 0-16,8 0 0 0,-4 2 1 16,-3-1-1-16,5-1 1 0,2 2-1 15,-9 0 1-15,5-1-1 0,-2 1 1 16,-7-2-1-16,1 1 0 0,-7-2 0 16,-4 1 0-16,0 0 0 0,-4 0-1 15,0 3 0-15,0-4 1 0,0 0 0 16,0 0 0-16,0 0 0 0,-2 0 0 0,0 0 1 15,-6 0-1-15,-6-4 2 0,-1-5-2 16,-8 1-3-16,-2-3-10 0,5 0-15 16,-7-4-16-16,2-2-23 0,4-8-34 15,1-8-63-15,3-3-268 0</inkml:trace>
  <inkml:trace contextRef="#ctx0" brushRef="#br0" timeOffset="1470.29">16793 6238 61 0,'0'0'52'15,"0"0"-37"-15,0 0 11 0,0 0 10 0,0 0 0 16,0 0 5-16,0 0 6 0,-6 8-3 15,4-8-6-15,2 2-1 0,-4-1-2 16,0 1-2-16,-5 0-3 0,5 1 0 16,-2 0 0-16,0 0-6 15,2 1-3-15,-2-2-3 0,-1 1-1 0,7-1-3 16,-2-1-4-16,2 0-3 0,-2-1 2 0,2 0 2 16,0 0 5-16,0 0 3 0,0 0 2 15,0 1 0-15,0-1-4 16,0 0 1-16,2 0-2 0,0 0-2 0,9 0-3 15,-3-2 1-15,11 0 2 16,-3-1 0-16,9 0-4 0,0 1-2 16,0-1-1-16,6-1-1 0,0 1-2 0,2 1 0 15,-4 1-1-15,0-1-3 0,-5 1 1 16,-7 0 1-16,1 1 0 0,-7 0 0 16,-3 1 1-16,2 0-1 0,-3 0 1 15,-3-1-1-15,-2 1-1 0,-2-1 1 16,2 0-1-1,-2 0 1-15,0 0-1 0,0 0 2 0,0 0 0 16,-2 0 0-16,-4 0 1 0,-11 1-1 0,1 0 0 0,-9 3-2 31,0-4 0-31,4 3 0 16,5-3 0-16,3 0 0 0,5 0-1 0,2 0 0 16,0 1 0-16,6 0 0 0,-4 1-1 15,1 0 1-15,3-1 0 0,-2-1-1 16,2 1 1-16,0-1 0 0,0 0-3 15,2 2 0-15,5 3-4 0,5 4-19 16,0 0-17-16,9 4-28 0,-6-3-69 16,1-7-146-16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08:15.947"/>
    </inkml:context>
    <inkml:brush xml:id="br0">
      <inkml:brushProperty name="width" value="0.05292" units="cm"/>
      <inkml:brushProperty name="height" value="0.05292" units="cm"/>
      <inkml:brushProperty name="color" value="#FF0000"/>
    </inkml:brush>
  </inkml:definitions>
  <inkml:trace contextRef="#ctx0" brushRef="#br0">25833 9620 50 0,'0'0'16'16,"0"0"-10"-16,0 0 3 0,0 0 9 0,0 0-3 15,0 0 0-15,-25-14 1 0,21 12 7 16,0 1 4-16,-2 0 7 0,3-1 2 16,1-1-7-16,2 2-11 0,0 1-9 15,-2 0-7-15,2 0-2 0,0 0-3 16,-2 0-19-16,0 2-28 0,2-1-9 15,0 0 18-15,-2-1 10 0,2 1 13 16,-2-1 18-16,0 0 7 0,2 0 23 16,-6-2 17-16,2 0 4 0,-5-2 0 0,1 0-3 15,6 2-8-15,-2 2-3 0,4 0-13 16,-4-1 0-16,2 1-2 16,2 0 7-16,0 0-9 0,0-1-3 0,0 1-2 15,0-2 0-15,0 2 3 0,0-1-2 16,0 1-1-16,0 0 2 0,0 0-3 15,0 0-1-15,0 0-1 0,0 0 1 16,0 0 2-16,2 0-2 0,2 0 1 16,-4 0 3-16,6 0-2 0,2 0 2 0,5-1-5 15,-5 0-3-15,7-1-1 0,1 0-3 16,1 1 2-16,3-2-1 0,9-2 4 16,0 1-3-16,2-2 0 0,2 0 1 15,4-4-3 1,-1 4 1-16,-1-1 1 0,0 2 0 0,-6 2 0 0,0-1-2 15,-11 2-2-15,1-1 1 0,-13 2 1 16,-2 0-2-16,-2 1 0 0,-2 0 2 16,0 0-2-16,0-1 3 0,0 1-1 15,-2 0-1-15,-4 0-2 0,2 3 1 16,-8 3-3-16,-7 0 0 0,7 0 0 16,-9 0 1-16,6 3-1 0,-3-4 0 0,3 0 0 15,-5 1 1 1,7-1-1-16,-7 2 0 0,7-4 0 0,-5 0 1 0,5 0-1 15,-3-2 0-15,7-1 0 16,-5 0 1-16,4 0-1 0,3 0 0 0,7 0 0 16,-4 0 0-16,2 0 0 0,0 0 0 15,2 0-1-15,0 0 1 0,0 0 0 0,0 0 0 32,0 0-1-32,0 0 1 0,0-1-1 0,4 0 0 0,0 0-1 15,7-1 1-15,3 1 0 0,1-1 0 0,3 1 1 16,-5 1-1-16,-1 0 1 0,0 0-1 15,-7 0 1-15,-5 2 0 0,2 1-1 16,-2 0-23 0,0 1-11-16,-2 4-12 0,-3 2-21 0,-7 1-28 15,-2-5-51-15,3 0-150 0</inkml:trace>
  <inkml:trace contextRef="#ctx0" brushRef="#br0" timeOffset="1178.23">26089 10421 221 0,'0'0'91'0,"0"0"-55"15,0 0-8-15,0 0 13 16,0 0 5-16,-2-7-5 0,-2 5-9 0,0-1 0 16,0 1-13-16,0 1-5 15,-5 0 2-15,-1 1 1 0,2 0 3 16,4 0-4-16,-1 0-5 0,1 1-3 0,2 0-4 16,-2 1-3-16,2-1 0 0,2-1 0 15,0 0 2-15,0 0 1 0,0 0 5 16,0-1 1-16,0 1 1 0,0-1-3 15,0 1-1-15,0 0 0 0,0 0-1 16,8 0 2-16,1-1-2 0,-1-1 1 16,12 0 9-16,1-3 0 0,6 2-8 15,4 1-4-15,2 1-3 0,0 1 1 16,0 0 0-16,-4 0-1 0,2 0-1 0,-6 0 2 16,-11 0-1-16,1 0 0 0,-9 1 0 15,-4 0-1-15,-2-1 1 0,0 1 0 16,0-1 1-16,0 1-1 0,-2 0 2 15,-8 1 0-15,-3 1 2 0,-3 1-2 16,-7 0-1-16,-8 0-2 0,0-3 1 16,2 2 0-16,2 0-1 0,9-2 1 0,-3 2-1 15,15-2 0-15,0-1 1 16,1 1-1-16,3-1 0 0,2 0 0 16,0 0 1-16,0 0 1 0,0 0 4 15,0 0 3-15,0-1 0 0,0 0 1 16,2-1 0-16,3 1-3 15,1-3 1-15,6-2-1 0,7 0 2 0,-5-2-2 0,7 0-1 16,0 0 0-16,-7 0 0 0,-2 3-1 16,1 3-3-16,-7 0 0 15,-2 2-1-15,2 0-1 0,-1 2 0 0,1 3 0 16,-2 3-3-16,0 2-21 0,0 3-25 16,-4-1-40-16,0-12-92 0,-4-8-290 15</inkml:trace>
  <inkml:trace contextRef="#ctx0" brushRef="#br0" timeOffset="11145.09">8419 10875 303 0,'0'0'21'0,"0"0"18"16,0 0-11-16,0 0 14 0,0 0 0 15,0 0-10-15,0 0-7 0,-6-20-4 16,6 20 0-16,0 0-3 0,0 0-4 16,0 0-2-16,0 0-1 0,0 0 2 15,0 0 3-15,-2 0-1 0,2 0-4 16,0 0-2-16,0 0-4 0,2 0-3 16,2 3 0-16,3-1 1 0,1 1 5 15,4 2 3-15,-1-4 1 0,5 2 2 0,3-3-4 16,1 0 0-16,5 0-2 0,0 0 1 15,4-1 1-15,0-2 2 0,0-3-1 16,-2 3-2-16,-3 0-3 0,-1 1 1 16,0-1 0-16,-4 1-1 0,-1-1-3 15,-3 0-2-15,-3 2 2 0,-2 0 0 16,-3 0 0-16,1 1 1 0,-2 0 0 0,-4 0-2 16,-2 1 0-16,2-1-1 15,0 1 0-15,-2-1 0 0,0 0 0 16,0 0 0-16,0 0 0 0,0 0 0 15,0 0 1-15,0 0 0 0,0 1-2 16,0-1 0-16,0 4-2 0,0 0-5 0,2 1-12 16,2 2-15-16,7-2-14 0,5-2-25 15,1-3-36-15,3-16-78 0,-1-9-197 16</inkml:trace>
  <inkml:trace contextRef="#ctx0" brushRef="#br0" timeOffset="22233.42">23344 9944 50 0,'0'0'5'16,"0"0"-3"-16,0 0 9 15,0 0-9-15,0 0-2 0,-54 1-21 0,42 0-12 16,-1-1 18-16</inkml:trace>
  <inkml:trace contextRef="#ctx0" brushRef="#br0" timeOffset="23256.78">23179 9952 30 0,'0'0'31'16,"0"0"11"-16,0 0-8 0,0 0-6 0,0 0-7 0,0 0-5 0,0 0-6 15,0 0-4-15,0 0 1 0,-42 0 8 16,38 0 14-16,2 0-1 0,0 0-3 15,-2 0 6-15,2-1-2 0,-6 1 10 16,1-2-1-16,1 1-2 0,2-1-2 16,0 0-4-16,2 0 0 15,0-2-8-15,0 2-2 0,-2 1-3 0,1 1-4 16,3 0 1-16,-2 0-1 0,2 0-1 16,0 0 0-16,0 0-3 0,0 0-3 15,0 0 2-15,0 0 3 0,0 0-4 16,0 0-1-16,0 0-1 0,0 0 1 15,0 0-3-15,2 0 1 0,1 0-1 16,5 0-1 0,-6 2 0-16,4 1 0 0,2 0 1 0,1-1 2 0,1 0-2 15,0 1 0-15,7 0 2 0,-7 0 1 0,3-1 1 16,3 0 1-16,-1-1-1 0,1-1 1 16,1 0-3-16,1 0-3 0,1 0 2 15,-1 0 2 1,-1 0 0-16,0 0-2 15,1 0-1-15,1 3 0 0,1-2-1 16,-5 0 0-16,6 1-1 0,-5-1 0 16,5 1-1-16,-3 0 1 0,1-2-1 0,6 2 1 15,-7 1 0-15,3 0-1 0,4-1 1 16,-7 0-1-16,5-2 0 0,6 1 2 16,-8-1 0-16,2 0 1 0,3 0-1 15,1 0 1-15,-2 0 3 0,2-3-3 16,-2 1 1-16,2 1-1 0,-3 1-2 15,-3 0 0-15,2 0 0 0,4 0 0 16,-9-1 0-16,3 1-1 0,2 0 1 16,-7 0 0-16,3 0-1 0,-7 0 1 15,3 0-1-15,-1 0 0 0,1 0 0 16,1 0 1-16,-1 1-1 0,5-1 0 0,-1-2-1 16,2-1 1-16,3 1-1 0,1-1 1 15,-2 0 0-15,2 1-1 0,0-1 1 16,-9 2 1-16,1 1 0 0,-7-1 1 15,0-1 1-15,3 2 1 0,-9-1 0 16,4 0-1-16,0 0-1 0,3 0 0 16,-5 0-2-16,4-1 2 0,3 1-2 15,-3 1 0-15,0 0 1 0,5 2-1 16,-7-1 0-16,0 0 0 0,3-1 0 16,1 1 1-16,-6 0-1 0,3-1 2 0,3 0 1 15,-4 1 1-15,-2-1 0 0,5 1-2 16,3-1 1-16,-8 3 0 0,5-2-1 15,1 1 1-15,-6-1 0 0,3 0-1 16,-1 0 2-16,2-1-1 0,-4 0 0 16,3 1 0-16,5 0 0 0,-3 1 1 15,3-1-1-15,3 0 1 0,-7 0-2 16,6-1 1-16,-7 1-1 0,-3 0 0 16,0-1 0-16,-2 1-1 0,-4 0-1 15,0-1 0-15,0 0 0 0,0 1 0 16,0 0 0-16,0 0 0 0,0 0 0 15,0-1 1-15,0 0-1 0,0 0 1 0,0 1-1 16,-2-1 0-16,2 0 1 0,0 0-1 16,0 0 1-16,0 2-1 0,0-2 0 15,-2 1 1-15,2-1-1 0,-2 0 1 16,2 0-1-16,0 0 0 0,0 0 3 16,0 0-3-16,0 0 0 0,0 0 0 15,0 0 0-15,0 0-3 0,0 1 3 16,0-1 0-16,0 2-1 0,0-2 0 15,0 0-1-15,0 0-6 0,0 0-4 16,0 1 1-16,2 1-5 16,0-2-1-16,2 3-6 0,3-3-10 0,-3 1-23 0,0-1-25 15,-4-6-38-15,0-8-107 0</inkml:trace>
  <inkml:trace contextRef="#ctx0" brushRef="#br0" timeOffset="32797.18">25397 11573 3 0,'0'0'42'0,"0"0"0"0,0 0-7 0,0 0 5 16,0 0 0-16,0 0 9 0,0 0-9 15,0 0-15-15,-11-4 0 0,11 4-2 16,0-1-3-16,0 1 2 0,0 0 3 15,0 0-5-15,0 0-4 0,0 0 1 16,0 0 0-16,0 0-4 0,0-1-1 16,0 1 0-16,0 0 3 0,-2 0-3 15,2 1 0-15,-2-1 2 0,2 0 7 0,-2 0-6 16,2 0-6-16,0 0-4 0,-4 0-2 16,4 0 2-16,-2 0-2 0,2 0 1 15,0 0 0-15,0 0 2 0,0 0-2 16,0 0 2-16,0 0 3 0,2 0-1 15,0-1-1-15,0-1 4 0,-2 2 2 16,4-2 2-16,0 2-3 0,3 0-3 0,3 0-3 16,-2 0-2-1,-2 1-1-15,9 0-1 0,-3-1 0 0,1 0 0 16,5 0 0-16,-3 0 1 16,5 0 2-16,7-1 1 0,-6-1 2 0,8-1-2 15,0 1 1-15,4 0-1 0,4-2-1 0,0 1-1 16,7-1 1-16,-5 2 0 0,-4-3 0 15,0 4-4 1,-2-2 2-16,-2 1-2 0,2-1 1 0,-4 1-2 0,-4 1-1 16,0-1 1-16,0 1 0 15,2-2 0-15,-9 2 1 0,3 1-1 0,-2-1 2 16,-7-1 1-16,-2 1 0 0,1-1 0 16,-5 2-1-16,-2 0 1 0,-4 0 1 0,2 0 0 15,-2 0 0-15,0 0 0 0,0 0-1 16,2 0 0-1,-2 0-3-15,0 0 0 0,0 0 0 0,2 0 0 0,-2 0 0 16,2 0 0-16,2 2 0 0,-2 1 0 16,0-2 0-16,5 0 0 15,-7 1 0-15,4-1 0 0,-4 0 0 0,0-1 0 0,0 0 0 16,0 0 0-16,0 0 2 16,0 0-1-16,0 0 1 0,0 0 0 0,0 0 0 15,0 0 1-15,0 0-1 16,0 0 0-16,0 0-1 15,0 0 0-15,0 0-1 0,0-1 1 0,0 1-1 0,0 0 0 16,0 0 0-16,0 0 0 0,0 0 0 16,0 0-1-16,-4 0 1 0,-3 1-9 15,3 1-12-15,-2 0-9 0,2 3-16 16,-2-2-33-16,-11-2-29 0,5 0-100 0</inkml:trace>
  <inkml:trace contextRef="#ctx0" brushRef="#br0" timeOffset="37097.87">29227 11528 111 0,'0'0'39'0,"0"0"3"15,0 0 6-15,0 0-3 0,0 0-21 16,0 0-5-16,0 0-2 0,0 0 3 16,0-6-2-16,0 6 1 0,0 0-6 15,0 0 1-15,0 0-4 0,0 0 1 16,0 0 4-16,0 0 0 0,0 0 7 15,0 0 1-15,0 0-4 0,0 0-1 16,0 0-1-16,-2 0 0 0,2-1-2 16,0 1-2-16,0 0-3 0,0 0-3 0,0 0-2 15,0 0 1-15,0 0-2 16,0 0 1-16,0 0 0 0,0 0-1 16,0 0 0-16,0 0-1 0,0 0 1 15,2 0 0-15,-2 0 4 0,2 1 1 0,0 0-1 16,0 0-2-16,4 1-1 0,1-1 0 15,-3 0 0-15,4-1 2 0,4 0 4 16,1 0 1-16,-3 0 2 0,7 0-5 16,-5 0-1-16,3 0-3 0,-3 0 0 15,2 0-1-15,5 0 2 0,-4 0-2 16,3 0-1-16,7-1 3 0,-6 1-2 16,7 0 1-16,1 0-1 0,4 0 0 15,-2 0 0-15,2 0-2 0,2-1-2 0,-2 0 3 16,-4 0-3-16,4 1 3 0,-2 0-1 15,-4-1 1-15,2 0-1 0,-7 0 1 16,-1 1 0-16,2-2 0 0,-5 1 0 16,1 1 1-16,-3 0-1 0,-1 0 0 15,3 0-2-15,-3-1 1 0,3-2-1 16,-5 1 0-16,-1-1 0 16,4 2 1-16,-5-1-2 0,-1 2 0 0,2-1 1 15,-2-1 0-15,-3 1-1 0,3 0 1 16,-4-1-1-16,6 1 0 0,-3-1 1 15,1 2 0-15,-4-2-1 0,4 0 0 0,-2 2 1 16,1 0-1-16,-5 0 1 16,2 0-1-16,0 0 1 0,-2 0 0 0,0 0 0 15,0 0 1-15,2 0-1 0,-4 0 0 16,2 0 1-16,-2 0-1 0,0 0 1 16,0 0-1-16,0 0-1 0,0 0 1 15,0 0 0-15,0 0-1 0,0 0 0 16,0 0 1-16,0 0 0 0,0-2 0 0,0 1 0 15,0 1-1-15,0 0 0 16,0 1 1-16,0-1-1 0,0 0 0 0,0 0 0 16,0 0 0-16,0 0 1 0,0 0-1 15,0 0 0-15,0 0 0 0,0 0 1 16,0 0-1-16,0 2 0 0,-2-1-1 16,-2 3 1-16,0 0-1 0,4-1-4 15,-4 2-5-15,0 0-5 16,0-2-8-16,-3-2-10 0,-3 3-15 0,2 0-21 15,-3 0-14-15,-7-2-63 0,1-1-137 0</inkml:trace>
  <inkml:trace contextRef="#ctx0" brushRef="#br0" timeOffset="39265.71">24179 11543 74 0,'0'0'7'0,"0"0"-7"16,0 0 1-16,0 0-1 0,0 0 2 15,0 0 13 1,0 0 0-16,0 0-3 0,0 0-1 0,0 0 2 0,0 0 5 16,0 0 4-16,0 0 1 0,2 0-12 15,0 0-10-15,-2 0-1 0,2 0 1 16,-2 0-1-16,0 0 1 0,0 0-1 15,0 0 1-15,0 0 25 0,0 1 22 16,0-1-4-16,0 0 4 0,-4 0-2 16,2 0-8-16,-2 0-2 15,2 0 1-15,2 0-5 0,0 2-3 0,0-2-12 0,0 0-4 16,0 0 2-16,0 0 4 0,-2 0-1 16,2 0-2-16,0 0-4 0,0 0-2 15,0 0-3-15,0 0-1 0,0 0-3 16,0 0-2-16,0 0-1 0,0 1 0 15,0-1 1 1,0 0-2-16,0 0 1 0,0 0 0 0,0 0 0 0,-2 0 0 16,2 1-7-16,0-1-24 0,0 2-10 0,2-1-18 15,0-1-43-15,0-2-24 0,2-7-128 16</inkml:trace>
  <inkml:trace contextRef="#ctx0" brushRef="#br0" timeOffset="40007.04">29370 11701 342 0,'0'0'8'0,"0"0"-2"0,0 0-6 16,0 0-3-16,0 0 2 0,0 0-21 0,0 0-62 15,0 0-54-15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6:57.339"/>
    </inkml:context>
    <inkml:brush xml:id="br0">
      <inkml:brushProperty name="width" value="0.05292" units="cm"/>
      <inkml:brushProperty name="height" value="0.05292" units="cm"/>
      <inkml:brushProperty name="color" value="#FF0000"/>
    </inkml:brush>
  </inkml:definitions>
  <inkml:trace contextRef="#ctx0" brushRef="#br0">2698 6827 132 0,'0'0'64'0,"0"0"-20"16,0 0 2-16,0 0 10 0,0 0-20 15,-33-14-8-15,28 13 3 0,1 1 7 16,-2 0-2-16,2-1-7 0,2 1-5 0,2 0 0 15,-2 0-4-15,2-1-1 16,-2 1-2-16,2 0-1 16,0-3-3-16,0 3-1 0,0 0-1 15,0-1 2-15,0 1-2 0,0 0-2 0,0 0 1 0,0 0-2 16,2-2-2-16,0 1 0 0,0-2-2 16,2-1 1-16,2 3-1 15,3-5 0-15,-5 4-2 0,6-3 1 0,4 1-2 16,-5 1 0-16,5 0 0 0,3 2-1 15,-5 0 1-15,9 1-1 0,-5-2-1 16,3-1 1-16,0 3 1 0,-3 0-1 16,7 0 0-16,-9 0 0 15,7 0 0-15,-7 0 0 0,5 0 1 0,-4 0-1 0,5 0 0 16,-5 0 3-16,3-2 0 0,1 0 0 16,2-1 3-1,1 1 0-15,1 0-3 0,0 0-1 0,4-1 1 0,-1 2-1 16,-3 1 0-16,4 0-2 0,0-1 1 15,2 1 0-15,-6-2 0 0,-3 2-1 16,1 0 1-16,-7-2-1 0,3 2 2 16,-9 0-2-16,3 0 0 15,-1 0 0-15,-2 0 0 0,-2 0 0 0,3 0 1 16,5 0 1 0,-6 0-1-16,5 0-1 0,1 0 0 0,-3 0 1 0,3 0 0 15,-1 2-1-15,-1-2 0 0,4 0 2 16,-5 0-2-16,9 0 2 0,-7-2-2 0,5 2 1 15,-1-1 1 1,4-1-1-16,-3 0 0 0,3 0 0 0,6 0 1 0,-9-1 1 31,3 0-3-31,-2 1 2 0,-5-1-2 0,11 0 2 0,-8 0-1 0,3 0 0 16,3-2 0-16,-2 2 0 0,1-1 0 0,3 2-1 16,-6 1 3-16,3-2-2 15,1-2-1-15,-6 2 0 0,5 0 1 0,-5 0 0 16,2-1 0-16,-7 2-1 15,5 0 0-15,-7-1 0 16,-2 3 0-16,7-1 1 0,-7 1-1 16,-2 0 0-16,0 0-1 0,3 1 1 0,-1 0 0 0,-2 0 0 15,-2 1 0-15,4-2 0 0,3 2-1 16,-5 1 1-16,0-1 0 0,0 2 0 16,7-1 0-1,-5 0 0-15,0 0 0 0,5-1 0 0,-5 1 1 16,0-1-1-16,-2 0 0 0,7 1 0 15,-5-4 0-15,-2 2 0 16,-2 1 0-16,7 2-1 16,-5-2 1-16,2 0 0 0,-2-1 0 15,9 0 0-15,-3 1-1 0,-1 1 1 0,7-2-1 16,-1 1 1-16,6 1 0 0,3 1 0 16,1 1 0-16,4-2 0 0,0 1 0 15,2 0 0-15,-4 0 0 0,0-1 0 16,2 1 0-16,-2-1 0 0,0 1 0 15,-2-2 1-15,-6 2 0 0,4 0-1 16,-3 1 0-16,-7 1 0 0,5-2 0 16,-7 0 0-16,5 0 1 0,-5 0-1 15,3 1 0-15,-1-2 0 0,1 1 0 0,-1 0 0 16,3-1 0-16,-3 2 0 0,1 0 0 16,-1 1 1-16,1-3-1 0,1 1 0 15,0 1 0-15,-1-4 0 0,3 2 1 16,-5 0-1-16,3-2 0 0,-3 1 0 15,1 1 0-15,1 0 0 0,-6 0 0 16,9 0 0-16,-7-2-1 0,5 1-2 16,-3-1 3-16,3 0 1 0,-3-1-1 15,3 0 0-15,-3 0 0 0,-1 0 0 0,6 0 0 16,-11 1 0-16,6 0 1 0,-5 0-1 16,-1-1 1-16,-2 0-1 0,4 0 0 15,-3 0 1-15,-1 0-1 16,0 0 0-16,0 0 0 0,2 0 0 0,1 0 1 15,-3 0-1-15,2 0 0 0,5 0 0 16,-3 0 0-16,-4 1 0 0,2 0 0 16,5 0-1-16,-7-1 1 0,0 1 0 15,0-1 0-15,3-1 1 0,-1 2-1 16,-4-1 0-16,0 1 0 0,0-1 0 16,0 0 0-16,3 0 1 0,-5 0-1 15,2 0 1-15,2-1-1 0,-4 0 0 0,2 0 0 16,-2 0 1-16,2 1-1 0,-2 0 1 15,1 0-1-15,3 0 0 0,-4 0 0 16,0-1 0-16,2 0 0 0,-2-1 0 16,2 2 0-16,-2-1 0 0,5 1 0 15,-5 0 0-15,6 0 0 0,-2 0 0 16,0 0-1-16,0 0 2 0,3 0-2 16,3 0 2-16,-4 0-1 15,3-1 0-15,3 1 0 0,-1-2 0 0,1 1 0 16,1 1 0-16,1-3 0 0,3 1 0 0,-1 0 0 15,-1-3 1-15,3 1 0 0,-3-2-1 16,6 0 1-16,-5 2-1 0,1-2 0 16,4 1 1-16,-7 1-1 0,5 1 0 15,-5 0 0-15,3 0 0 0,2 0 1 16,-5 2-1-16,1-2 0 0,-1 1 0 16,3-1 0-16,-3 1 1 0,1 0-1 15,0 0 0-15,-1 2-2 0,1-1 2 16,-1-1-1-16,1 1 1 0,-1-2 0 15,1 0-1-15,1-1 2 0,1 0-1 0,2-1 1 16,-5 0-1-16,5 3 0 16,-3-1 0-16,-3 1 0 0,1 1 1 15,-1 1-1-15,4-1 0 0,-7 1 0 0,2-2 1 16,3 2-1-16,-3 0 0 0,-1-1 0 16,-3 1 1-16,3 0-1 0,-3 0 0 15,2 1 1-15,-1 1-1 0,-3-1 0 16,-2 2 0-16,0 0 1 0,-2-1-1 15,3-1 0-15,-3 1 0 0,4-2 0 16,0 1 0-16,-6 1 0 0,5-2 1 0,-3 3-1 16,-2-2 0-1,4 0 0-15,-4 1 0 0,4 0 0 0,-2-2 0 0,1 0 1 16,-1 0 0-16,2 1-1 16,-6-1 0-16,6 1 0 0,-2 0 1 0,2-1-1 15,-1 2 0-15,-1-1 1 0,0-1-1 16,0 2 0-16,2-2 0 0,-2 0 1 0,2 0-1 15,-3 0 1-15,5 0-1 16,-2 0 0-16,2 0 0 0,3 0 0 0,-3 0 1 16,0 0-1-16,7 0 0 0,-1 0 0 15,3 0 1 1,-1 0-1-16,1 0 1 0,-1-3-1 0,3-1 0 0,-3 1 1 16,3 0 1-16,2 0 0 15,3-2 9-15,-1-1-4 0,6 2-3 0,-2-3-2 16,-2 0-1-16,4-1-1 0,-2-1-2 15,-1 1 2-15,-1-2 1 0,-2 5 1 16,4-2-1-16,-2 1 0 0,4 1 0 16,-5 1-1-16,3 0 2 0,0 1-2 15,0 0 0-15,2 0 0 16,-2 0 0-16,-2 2 0 0,2 1 0 0,-1 0 0 0,3 0 0 16,0 0 0-16,0-1 0 0,2 1 1 15,-4 0-1-15,6 0 0 0,-6 0 1 16,2 0-1-16,-2 0 0 0,2-3 1 15,-4 1-1-15,-3 0 0 0,3 0 0 16,-2 1 2-16,0-2-2 0,-3 0 0 16,-1 1 0-1,0-1-1-15,-1 0 0 0,-1-1 1 0,-1 1 0 0,-3 0 0 0,-1 2 0 16,0 1 1-16,-1-3 0 16,-3 2 0-16,0-1 0 0,-1 2 0 15,-3 0 1 1,-2 0-1-16,0-1-1 0,-2 1 0 0,2-1 1 0,-2 1-1 0,0 0 0 31,2 0 0-31,-2 0 1 0,0 0-1 0,0 0 1 0,0 0-1 0,2 0 0 16,0 0 0-16,-2 0 1 0,2 0-1 15,0 0 0 1,-2-1 0-16,6 1 0 0,-1-1 0 0,-1 0 0 0,0 1 1 16,0-1 0-16,-2 0-1 0,4-1 0 15,0 0 0-15,-1 0 0 0,3-2 1 16,-4 1-1-16,4 0 0 0,3 0 0 0,-1 2 0 15,0-2 0-15,3 1-1 0,-1 0 1 32,2 1 0-32,-1 0 0 0,-1 0 0 15,1 1 0-15,-1 0 0 0,-4 0 0 16,5-1 0-16,-5 1 0 0,-2 0 0 16,0 1 0-16,3 0 0 0,-3-1 0 15,0 1 0-15,0-1 0 0,1 1 0 16,1-1 1-16,0 0-1 0,-2 0 0 0,0 0 0 15,5 2 0-15,-3-2 0 0,0 0-1 16,1 0 2-16,-1 0-1 16,0 0 0-16,0 0 0 0,1 0 0 0,1 0 0 15,-2 0 0-15,1 0 0 0,-3 0 0 16,2 0 0-16,2 0 0 0,-1 2 0 16,5-1 0-16,3 1 0 0,-1 0 0 15,3-2 0-15,-3 2 0 0,5-2 0 16,2 0 1-16,-1 1-1 0,3 1 0 15,0-1 0-15,4 1 0 0,-2 0 1 0,0 1-1 16,0-2 1-16,4-1-1 16,0 0-2-16,0-1-1 0,2 0 3 0,-2 0-1 15,4 0 1-15,0 1 0 0,2 0 0 16,0-2 0-16,3 1 0 0,-1-1 0 16,0 0 0-16,1 1 1 0,-3-3-1 15,-2 2 1-15,2-1-1 0,0 0 1 16,-2 1-1-16,1-2 1 0,1 2-1 15,0 0 1-15,-4-1-1 0,0 0 1 16,0 3 0-16,-2 0 0 0,-2 0-1 0,2 0-1 16,0 0-1-16,-4 0 1 0,4 0 0 15,-4 3 1-15,0-3-1 16,4 0 0-16,-6 1 1 0,4-1 0 0,-7 2 0 16,3-2 0-16,4 0 0 0,-2 0 0 15,4 0 1-15,-6 0-1 0,2 0 1 16,2 0-1-16,-3 0 0 15,3 0 0-15,0 0 1 0,-4-2-1 0,2 2 1 16,-2-1-1-16,2 1 0 0,-5 0 0 16,3-2 0-16,-2 1 1 0,4 1-1 15,-4-3 1-15,-1 0-1 0,3 2 0 16,-6 0 0-16,-1-1 0 0,5 1 1 0,-9-1-1 16,5 0-3-16,-4-1 1 15,3 2 2-15,-3-1 0 0,5 2-1 0,-5 0 1 16,5 0 0-16,1 0 0 0,-2-1 0 15,6-1 0-15,-5 1 0 0,3 1 0 16,2-3 0-16,-3 3 0 0,3-1 0 16,-2 1 1-16,4 0-1 0,-6 0 0 15,1 0 0-15,1 0 0 0,-2 0 1 16,1 0-1-16,1-2 0 0,0 2 1 0,-2 0-1 16,3 0 0-16,5-1 0 15,-6 0 0-15,2 1 0 0,2-2 0 0,0-1 1 16,-3 0-1-16,3 1 0 15,-2-1 0-15,4 1 0 0,-2 0 1 0,-2-1-1 16,0 2 0-16,-1-1 2 0,3 2-2 16,0 0-3-16,-4 0 2 15,0 0 1-15,5 0-1 0,-3 0 0 0,-4 3 1 16,4 0 0-16,2-2-1 0,4 2 1 16,-2-1 0-16,0-1 0 0,2 1 1 0,2-2-1 15,2 0 0-15,-4 1 0 0,2-1 0 16,0 0 0-16,0 0 1 0,8 0-1 15,-3 0 1-15,1-4-1 0,4 1 0 16,-4 1 1-16,3 1 0 0,-7 0 0 16,-2-1-1-16,-2-2 0 0,-6 0 1 15,0 2-1-15,-3-1-1 0,7-1-4 16,-6 0 4-16,4 2 1 0,0-3 0 16,0 4 0-16,4-2 0 15,0 3 0-15,0-2 0 0,-4 0 0 0,-1 0 1 0,1 0-1 16,0 0 0-1,2 1 1-15,0-2-1 0,-6 3 0 0,4 0 0 0,-5 0 0 16,7 0 0-16,-8 0 1 0,2 0-1 16,2 0 0-16,-3 0 0 0,-5-1 0 15,6 1 0-15,-7 0 1 0,5-1-1 16,-7 1 0-16,5 0 0 0,-7 0 1 16,7 0-1-16,-9 0 0 15,5 0-1-15,-5 0 1 0,-2 0 0 0,1 0 1 16,1 0-1-16,-4 0 0 0,0 0-1 15,7 0 1-15,-1 2 0 0,-8 1 0 0,9-2 0 16,-3 0 0 0,-4 1 0-16,-2-3-1 0,3 2 0 0,-1-1 1 0,-2 0 0 15,0 0 0 1,-2 0 0-16,0 0 0 0,0 0 0 0,-2 1 0 0,0 1 0 16,2-2 0-16,-2 0 0 0,4 0 0 15,-4 0 0-15,0 0 0 0,0 0 0 16,5 0 0-16,-1 1 0 0,-2 0 0 15,0 1 0-15,2-2 0 0,0 3 0 16,-2-3 0-16,2 1 0 0,0 1 0 0,-2-2 0 16,3-2 0-1,-1 4 0-15,2-2 0 0,2 3 0 0,0-3 0 0,-3 4 0 16,3-1-1-16,4-1 1 0,-1 1 0 16,-3 0 1-16,4-1-1 0,1 1-1 15,3 0 1-15,1 1 0 0,-1 2 0 16,3-2-1-16,6 2 1 0,-7-4 1 15,3 3-1-15,2-3 0 16,-7 0 0-16,7 1 1 0,-6-2-1 0,3-2 0 16,1 2 0-16,-7-1 0 0,5 2 0 15,-7 0 0-15,1 0 0 0,-1 1 0 16,-4-1 0-16,3-1 0 0,3 1 0 16,-5-2 0-16,3 0 1 0,2 0-1 0,-3-2 0 15,5 2 0-15,1 0 0 0,6 0 0 16,-5 0 0-1,3 0 0-15,-5 0 0 0,1 0 0 0,4 0 0 0,-9 0 1 32,2 0-1-32,5 0 1 0,-4 0-1 0,3 0 0 0,-1 0 0 0,1 0 0 15,11 0 0-15,0 0 0 0,2 0 1 32,4-1-2-32,2 0 0 0,1 0-2 0,5-3 2 0,7 0 0 15,-3 2 1-15,9-1 0 16,-2 1 0-16,0-2 1 0,3 1-1 0,-1 0 1 0,-2-2 0 15,2 2-1-15,-7 0 1 0,3-2-1 0,4 2 2 16,-9-1-1-16,7 0 0 0,-4 1 0 16,6 0-1-16,-3 2-4 15,1-2 3-15,4 0 0 0,-8 1 0 0,3-3 1 16,5 1 0-16,-6 0 0 0,2-1 1 16,1 1-1-16,-3-1 1 0,4 4 0 31,-11-5-1-31,5 4 1 0,-7 1 1 0,-3-1-2 0,-5 1 1 0,0 1-2 15,-4 0 1-15,0-1-5 0,-2 0 5 16,-2 1-1-16,2 0 1 0,-6-1 0 31,-3 1 1-31,5 0-1 0,-4 0 0 0,-3 1 0 16,5-1 0-16,-4 1 0 0,1 0 0 16,-1-1 0-16,-1 0 1 0,1 0-1 15,-9 1 0-15,1-1 0 0,-3 1 0 16,-4 0 0-16,-2-1 1 0,-2 0-1 15,0 0 0-15,0 0 0 0,0 0 0 16,2 0 1-16,-2 0-1 0,0 0 0 16,0 0-1-16,2 0 2 0,-2 0-1 15,0 0 0-15,0 0 0 0,0 0 0 16,0 0 0-16,2 0 0 0,-2-1 0 16,0 1 1-16,2 0-1 0,3-1 0 0,-3 0 0 15,4 1 0-15,4 0 1 0,-1 0-1 16,-3 0 0-16,8 0 0 15,1 0 0-15,-1 0 0 0,3 0 0 0,3 1 0 16,-1 0 0-16,8 0 0 0,-4 2 1 16,-3-1-1-16,5-1 1 0,2 2-1 15,-9 0 1-15,5-1-1 0,-2 1 1 16,-7-2-1-16,1 1 0 0,-7-2 0 16,-4 1 0-16,0 0 0 0,-4 0-1 15,0 3 0-15,0-4 1 0,0 0 0 16,0 0 0-16,0 0 0 0,-2 0 0 0,0 0 1 15,-6 0-1-15,-6-4 2 0,-1-5-2 16,-8 1-3-16,-2-3-10 0,5 0-15 16,-7-4-16-16,2-2-23 0,4-8-34 15,1-8-63-15,3-3-268 0</inkml:trace>
  <inkml:trace contextRef="#ctx0" brushRef="#br0" timeOffset="1470.29">16793 6238 61 0,'0'0'52'15,"0"0"-37"-15,0 0 11 0,0 0 10 0,0 0 0 16,0 0 5-16,0 0 6 0,-6 8-3 15,4-8-6-15,2 2-1 0,-4-1-2 16,0 1-2-16,-5 0-3 0,5 1 0 16,-2 0 0-16,0 0-6 15,2 1-3-15,-2-2-3 0,-1 1-1 0,7-1-3 16,-2-1-4-16,2 0-3 0,-2-1 2 0,2 0 2 16,0 0 5-16,0 0 3 0,0 0 2 15,0 1 0-15,0-1-4 16,0 0 1-16,2 0-2 0,0 0-2 0,9 0-3 15,-3-2 1-15,11 0 2 16,-3-1 0-16,9 0-4 0,0 1-2 16,0-1-1-16,6-1-1 0,0 1-2 0,2 1 0 15,-4 1-1-15,0-1-3 0,-5 1 1 16,-7 0 1-16,1 1 0 0,-7 0 0 16,-3 1 1-16,2 0-1 0,-3 0 1 15,-3-1-1-15,-2 1-1 0,-2-1 1 16,2 0-1-1,-2 0 1-15,0 0-1 0,0 0 2 0,0 0 0 16,-2 0 0-16,-4 0 1 0,-11 1-1 0,1 0 0 0,-9 3-2 31,0-4 0-31,4 3 0 16,5-3 0-16,3 0 0 0,5 0-1 0,2 0 0 16,0 1 0-16,6 0 0 0,-4 1-1 15,1 0 1-15,3-1 0 0,-2-1-1 16,2 1 1-16,0-1 0 0,0 0-3 15,2 2 0-15,5 3-4 0,5 4-19 16,0 0-17-16,9 4-28 0,-6-3-69 16,1-7-146-16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9:01.913"/>
    </inkml:context>
    <inkml:brush xml:id="br0">
      <inkml:brushProperty name="width" value="0.05292" units="cm"/>
      <inkml:brushProperty name="height" value="0.05292" units="cm"/>
      <inkml:brushProperty name="color" value="#FF0000"/>
    </inkml:brush>
  </inkml:definitions>
  <inkml:trace contextRef="#ctx0" brushRef="#br0">12188 5545 108 0,'0'0'46'15,"0"0"-26"-15,0 0 6 0,0 0 16 0,0 0-4 0,0 0-4 16,0 0 0-16,-35 0-1 0,33 0 1 16,2-1-2-16,0 1-6 0,-3 0-4 15,3 0-3-15,0 0-2 0,0 1 3 16,0-1-4-16,0 0-6 0,0 0-2 0,0 0-3 15,0 0 5-15,0 0 5 16,3 0 2-16,1-2 3 0,2 1 6 16,4-3 2-1,7 1-2-15,-3-1-5 0,5-1-4 0,-3 1-10 0,1-1-5 0,-1 4-1 16,-1 0 0-16,-5 1 0 0,1 0-1 16,-1 1 0-16,-6 4 0 0,0 1-1 15,0-1-4-15,0 3-30 0,-4-1-7 16,0 0-4-1,0 2-13-15,-4-3-28 0,-4 2-30 0,4 0-61 0</inkml:trace>
  <inkml:trace contextRef="#ctx0" brushRef="#br0" timeOffset="205.67">12140 5779 477 0,'0'0'73'16,"0"0"-2"-16,0 0 16 0,0 0-6 15,0 0-38-15,0 0-22 0,0 0-8 16,0 0 4-16,56-11-1 0,-31 8-7 16,0 3-3-16,-1-1-4 0,5 1 0 15,2 1 0-15,7 0-2 0,-1 4 0 0,2 3-16 32,-4 1-57-32,-4 0-75 0,-12-9-175 0</inkml:trace>
  <inkml:trace contextRef="#ctx0" brushRef="#br0" timeOffset="24710.7">13418 5323 221 0,'0'0'3'15,"0"0"-2"-15,39-55-1 0,-27 47 0 16,-8 3 1-16,1 3 0 0,-5 0 36 15,0 1 29-15,0-2-5 0,0-1-5 16,0-1-8-16,0 1-1 0,-5-1-12 0,5-1-3 16,-2 2 1-16,0 1-3 0,0 0-3 15,0 1-5-15,2 1-2 0,-4 1-5 16,2 0-3-16,0 0-6 0,-2 0-3 16,0 3-3-16,0 3-2 15,-3 6-2-15,-5 8 3 0,-3 10 1 0,3 3 0 16,-9 9 1-16,9 4-1 0,-9 5 0 15,3 2 0-15,3-2 1 0,7 2-1 16,0-2 1-16,8-1-1 0,0 2 0 16,12-4-1-16,-4 0 1 0,13-1-3 15,-4-6 2-15,7-3 1 0,9-6-1 16,1-4 1-16,5-5 1 0,13-7-1 16,-3-7 2-16,9-10 0 0,0-8 3 0,-2-11 1 15,2-10 6-15,2-6 2 16,-1-4-1-16,-11-1-4 0,-3-5 1 15,-9-4-1-15,-14-6 0 0,-5-6 0 0,-13-7-3 16,-6-3-2-16,-17-1-4 0,-5 6-2 16,-14 9 1-16,-7 9-3 0,-5 11 0 15,-8 14 0-15,-4 11-1 0,-4 12-1 16,-4 4 5-16,4 12 1 0,4 8-11 16,8 4-11-16,13 10-18 0,8 4-19 15,6 6-21-15,4 6-50 0,4-8-80 16</inkml:trace>
  <inkml:trace contextRef="#ctx0" brushRef="#br0" timeOffset="25041.19">14470 5410 577 0,'0'0'10'0,"-13"-62"-3"0,9 46 23 16,4 4 10-16,0 5-8 15,-2 2 0-15,0 2 0 0,2 2-5 16,-2 1-7-16,0 0-12 0,-4 7-6 0,0 10-2 16,-11 9-1-16,5 9 1 0,-9 6 0 15,9 4 0-15,-1 5 1 0,3 2-1 16,4 2-1-16,4 3 1 0,2-2 0 15,4-1-4-15,10-5-8 0,3-6-8 16,8-3-8-16,8-8-2 0,0-2-9 16,4-10-17-16,0-9-28 0,4-8-16 15,-5-4-31-15,-5-10-146 0</inkml:trace>
  <inkml:trace contextRef="#ctx0" brushRef="#br0" timeOffset="25502.22">14637 5616 489 0,'0'0'25'16,"0"0"16"-16,0 0 15 0,0 0-17 16,0 0-16-16,0 0-12 0,0 0 7 15,27-56 0-15,-14 49-2 0,5 1-6 16,-1 1 0-16,5-1 4 0,-1 2-1 16,4 3-3-16,0 1-5 0,6 1 0 0,-2 6-2 15,-2 3-1-15,-5 4-1 16,-1 0-1-16,-2 4 1 0,-7 1 0 0,-8 5-1 15,-2 2 1 1,-2 2-1-16,-2 1 0 0,-2-4 1 0,-2-3-1 0,-7-2 0 16,5-5-4-16,2-2 1 0,0-4 1 15,-5-2 2-15,5-1 0 0,-2-3 0 16,6-1 0-16,-4-2 1 16,-5-1 2-16,5-4-1 0,0-4 1 0,4-1 2 15,-2-2 8-15,2-4 0 0,2-4-1 16,0-5-2-16,4-6-2 0,2-1-1 15,4-2-3-15,3 5-1 0,-1 5-2 16,7 5 1-16,-5 3-1 0,7 5 0 16,-3 4 0-16,5 5-1 0,6 1-1 15,4 12 0-15,-6 3 1 0,0 4-1 16,-4 4 1-16,-3 1 0 0,-9-2 0 16,1-1-2-16,-6 0 2 0,-4-2 0 0,-2 0-4 15,0-3-21-15,-4-1-14 16,-4-1-23-16,0-4-17 0,1-6-14 0,1-3-34 15,-2-4-75-15</inkml:trace>
  <inkml:trace contextRef="#ctx0" brushRef="#br0" timeOffset="25892.46">15293 5414 219 0,'18'-69'296'0,"3"33"-249"0,4 9 16 16,-9 4 12-16,3 6-14 0,-7 7-21 15,1 3-13-15,-5 5-4 0,-4 0-7 16,-2 2-5-16,-2 0-6 15,0 0-4-15,0 4 0 0,-6 3-1 0,-7 3 0 16,-1 3 0-16,-11-1 3 0,-4 3 1 0,-4-2-3 16,0 0 1-16,-2-3 0 15,2-3-2-15,8-1 0 16,2-1-2-16,5-2 1 0,5-2 0 0,9-1-1 0,-2 0 2 16,0-2-4-16,4-3 3 15,2-3 0-15,0-6 0 0,0 1 0 0,6-5 1 16,2-2-1-16,0 1 0 0,9 0 0 15,-3 3 0-15,11 1-1 0,2 1 2 16,6 6-2-16,2 3 2 0,3 5-3 16,-3 5 2-16,-6 3 0 0,-13 3 0 0,1 5 0 15,-9 4 0-15,-8 7-1 0,-2 4-1 32,-15 7-1-32,-1 4-4 0,-11 0-12 0,0-1-6 0,0-4-12 0,8-3 5 15,3-7-7-15,11-9 12 16,7-5-8-16,5-5-5 0,11-5-25 0,11-3-7 31,8-8 4-31,0-6-80 0</inkml:trace>
  <inkml:trace contextRef="#ctx0" brushRef="#br0" timeOffset="26049.96">15952 5115 629 0,'0'0'131'0,"0"0"-77"0,0 0-9 16,0 0 9-1,0 0-24-15,0 0-21 0,0 0-1 0,43 71 0 16,-26-30-1-16,-5 6-4 0,1 7 0 0,-5 6-3 16,-8 5 0-16,-10 3-2 0,-11-1-26 15,-12-4-39 1,-13-5-51-16,-7-7-63 0,-3-12-120 0</inkml:trace>
  <inkml:trace contextRef="#ctx0" brushRef="#br0" timeOffset="26698.19">9459 7864 504 0,'0'0'61'0,"0"0"-32"16,0 0 21-16,0 0-1 15,0 0-18-15,0 0-9 0,0 0 7 0,0 0 1 16,62-26-2-16,-33 17-11 0,8 0-7 16,3 2-6-16,5-1-2 15,-4 4 1-15,-1 1-3 0,-5 3-3 0,-6 3-31 16,-9 4-35-16,-13 5-31 0,-7 1-74 16,-11-1-171-16</inkml:trace>
  <inkml:trace contextRef="#ctx0" brushRef="#br0" timeOffset="26836.71">9536 8138 402 0,'0'0'244'16,"0"0"-189"-16,0 0 4 0,0 0 12 0,0 0-31 15,0 0-27-15,0 0-8 16,0 0-1-16,62 17-1 0,-35-20-1 16,-1 1 0-16,1 0-2 0,0 2-9 15,-2 0-44-15,-6 1-41 0,-5 2-51 0,-10-1-169 16</inkml:trace>
  <inkml:trace contextRef="#ctx0" brushRef="#br0" timeOffset="30437.83">11774 7538 348 0,'0'0'86'16,"0"0"-33"-16,0 0-11 0,0 0 10 0,0 0-5 15,2-61-7-15,-2 47 18 0,0-1-50 16,-2 3-5-16,0-2 2 0,0 5 12 15,-4 0-8-15,0 0 0 16,0 0 6-16,-9 0-3 0,3 1-2 0,-5 2-3 16,1 0 2-16,-3 2-1 15,0 1-3-15,-5 3-1 0,-3 2-2 0,-2 9-1 16,0 8 3-16,2 5-2 0,-4 6-2 16,4 8 0-16,9 2 0 15,1 3-1-15,5-1 0 0,5 0 0 0,5 0 0 16,2 0-3-16,7 1 2 0,3-1 1 15,2 0 0-15,9 1 0 0,2-3 1 16,4-3-3-16,4-3 2 0,2-7 0 0,4-3 0 16,0-8-2-16,2-7 1 0,-1-6 1 15,-3-3 1-15,2-11 1 0,-4-10 0 16,0-7 2-16,4-3 3 0,-4-5 6 16,-4-1-1-16,-4-4 0 0,-13-1 1 15,-3-3-6-15,-9-2 0 0,-4-2-2 16,-9-2-2-16,-12 1-1 15,-4 6 0-15,-6 4-1 0,-4 9-1 0,-2 11-7 16,-7 9-4-16,5 9-8 0,1 3-8 0,1 13-13 16,8 6-14-16,8 6-7 0,0 8-1 15,11 4-33 1,4 5-42-16,1-2-129 0</inkml:trace>
  <inkml:trace contextRef="#ctx0" brushRef="#br0" timeOffset="30753.3">12386 7418 541 0,'0'0'53'0,"0"-67"-14"15,0 47 8-15,-2 4-1 0,0 1-4 16,0 2-12-16,-6 4 0 0,6 3-7 31,-5 1-5-31,1 2-7 0,2 2-5 0,-4 1-5 0,-5 7-1 0,1 10-4 16,-2 7 0-16,-5 11-1 0,4 8 4 15,-1 7 1-15,6 3 0 0,-3 5 0 0,5 3 0 16,4 1 0-16,6-2-7 16,6 0-8-16,11-3 8 15,1-5-21-15,9-7 18 0,9-7-6 16,3-5-19-16,-2-8-15 0,3-6-1 15,-1-10-9-15,-4-8-27 0,0-5-34 0,-14-8-95 0</inkml:trace>
  <inkml:trace contextRef="#ctx0" brushRef="#br0" timeOffset="31825.77">12518 7610 570 0,'0'0'36'16,"0"0"-4"-16,0 0 3 0,-28-54 12 15,28 45-25-15,6 1-10 0,0-1 9 16,4-3 1-16,-4 4-7 0,9 0-6 16,1 2-3-16,1 2 1 0,2 1-3 15,8 3 0-15,-3 0-2 0,5 3-1 16,0 7 0-16,0 3 0 0,-2 5 1 16,2 4-1-16,-13 6-1 0,1 4 1 15,-13 3-1-15,-4 4 0 0,0 0 0 16,-4-4-1-16,-4-3-12 0,-3-7-6 15,3-3-3-15,4-6-4 0,2-4 9 16,-2-4 8-16,2-3 9 0,0-2 0 0,2-2 1 16,-4-1 0-16,1-4 3 0,1-6 14 15,-2-4-4-15,2-3 20 0,0-8-17 16,2-1-7-16,0-5 5 0,6-5-2 16,5-3-6-16,1 0-1 0,5 3-1 15,-1 8-2-15,-1 8-3 0,1 7 0 16,-8 4 0-16,7 6 0 0,-3 3-1 15,9 3 1-15,-2 9-2 0,5 7 2 16,-5 5 0-16,4 6 0 0,-1 4-1 0,-7 3 1 16,6-1 0-16,-9-2 0 0,7-4 0 15,-9-4-2-15,4-2-6 0,-1-5-6 16,-1-4-2-16,5-2-4 0,-3-3-9 16,7-4-10-16,2-5 1 0,-1-2-8 15,5-9-2-15,0-8-30 0,0-7 46 16,-8-6-8-16,-1-6-14 0,-10 1 4 15,-8-2 22-15,-2-2 28 0,-6-1 0 16,-10-3 24-16,3-2 23 0,-8-1 20 16,3 2 4-16,1 5-22 0,0 7-1 15,5 5 4-15,4 7-5 0,-1 3-1 0,11 7-9 16,0 4-11-16,4 0-15 0,9 0-6 16,-3-3-2-16,13 0-3 0,-2 3 4 15,1 2 5-15,7 5-5 0,-2 0-3 16,-6 9-1-16,4 3 1 0,-3 4 0 15,-3 6 0-15,0 7-1 0,-11 6 0 16,0 3 1-16,-4 4 0 16,-4 1 1-16,0 0 1 0,-8 2-1 0,4-2 0 15,0-4-2-15,0 2-1 0,4-5 1 16,0 0 0-16,4-1-1 0,6-7 1 16,4-3-4-16,1-5 3 0,8-8-3 15,-3-4 3-15,1-6-3 0,4-2 0 0,0-7 2 16,-5-6 2-16,3-2 2 0,4-4-2 15,-6-4 0-15,1-1 2 0,1-6-1 16,-8 0 0-16,3 1 0 0,-8 2 1 16,-1 6-2-16,-1 3 1 0,-6 4 1 0,-2 3 7 15,0 2 1-15,-4 2-4 16,-4 0-2-16,1 2 1 0,1 2-2 16,2 0-2-16,-2 1 2 0,0 1-2 15,-3 1-1-15,1 5-1 0,4 4-1 0,-4 7-2 16,-5 3 2-16,5 3-1 0,0 5 3 15,-5 2-1-15,7 0 1 16,0 0-1-16,6-2 0 0,0-1 1 0,6-2-1 16,3-2-1-16,5 1 1 15,0-6-1-15,5 1 1 0,2-6 0 0,-1-5-3 16,3-4 3-16,-2-3 1 16,0-5 0-16,3-8 3 0,-7-3-3 0,4-3 3 15,-9-4 0-15,2-2-2 16,-5-4 2-16,-9-4 1 0,0-2-2 0,0-4 0 0,-4 1 0 15,-11 4-1-15,1 2 0 0,-5 10-2 16,5 4-2-16,-7 7-5 0,8 8-3 16,3 3 0-16,-2 8-9 0,1 6-16 15,-1 9-9-15,2 6-19 0,3 5-8 16,3 3-23-16,4-1-52 0,4-8-113 16</inkml:trace>
  <inkml:trace contextRef="#ctx0" brushRef="#br0" timeOffset="32219.66">14108 7791 413 0,'0'0'129'0,"31"-51"-52"0,-4 26-9 0,-8 1 4 16,5 0-15-16,1 3-20 0,-4 4-6 15,0 4-11-15,3 1-8 16,-5 4-2-16,2 3-4 0,-3 2-3 0,-3 2-2 16,-3 1 0-1,0 4-1-15,-5 4-2 0,-5 3 0 0,-2 3 0 0,0 2 0 16,-9 3 2-16,-9 1-1 0,1 0 1 15,-10-2-9-15,-1-3-9 0,-6-1 0 16,3-6 1-16,-2 1 3 0,0-8-1 16,2-1 5-16,4 0 1 0,5-1 2 15,-1-6 7-15,13-3 0 16,-3-3 1-16,7-3 0 0,2-2 1 0,4-3 0 0,0-1 4 16,4-3 6-16,8-3 0 0,5 0-1 15,-5 2-3-15,9 4-2 0,0 8 0 16,-3 4-2-16,7 3-3 0,-2 7-1 15,2 3 0 1,2 8 0-16,4 8 0 0,0 4 0 0,2 9 0 0,-7 6-1 0,-1 4 1 16,-10 6-1-16,-7 7 1 15,-4 1 0-15,-4-2 0 16,0-4-9-16,-2-5-9 0,-4-6-2 16,2-3 4-16,4-1-13 0,0-7-27 0,0-2-13 15,8-5-10-15,7-8 5 16,-5-10-73-16,-2-6-131 0</inkml:trace>
  <inkml:trace contextRef="#ctx0" brushRef="#br0" timeOffset="32661.7">14429 7521 267 0,'0'0'385'0,"0"0"-355"0,0 0-15 0,43-54 29 15,-24 45-5-15,-3 2-15 0,9-1-1 16,-7 1 2-16,3 1-9 0,0 4-5 15,-7 1-5-15,7 1-2 0,-9 5 2 32,5 3-4-32,-1 6 0 0,1 5-2 0,-5 1 1 0,-1 4 0 0,-5 1-1 31,-2 3 0-31,-4-1 0 0,-8 4 0 16,-3-3-9-16,5-3-11 0,-2-3-2 15,0-6 4-15,1-3 6 0,3-5 2 0,2-2 5 16,2-5 5-16,-4-1 0 15,2-2 2-15,-2-5 3 0,2 0 5 16,-6-5 4-16,3-4 3 0,3-2-2 0,0-2-4 16,0-3 1-16,2-4 1 0,2-4-4 15,7-6-3-15,3 1-1 0,-2-4-4 16,5 8 2-16,1 6-3 0,-7 11-2 16,3 5 2-16,0 5 1 0,-1 4 0 15,7 1-1-15,-1 6 0 0,6 8 0 16,4 4 0-16,-3 4 0 0,-1 7-1 0,2-1 1 15,-2 2 0-15,-7-2 0 16,1 0 0-16,-9-3-3 0,-4-4-21 16,2-5-23-16,-6-3-22 0,0-5-40 15,0-6-37-15,0-2-73 0</inkml:trace>
  <inkml:trace contextRef="#ctx0" brushRef="#br0" timeOffset="32818.44">15206 7153 614 0,'22'-63'71'0,"-9"49"8"0,3 5-4 0,-1 2-9 16,6 6-37-16,-3 1-15 0,11 10-5 16,6 13-5-16,7 6 4 15,-1 17-2-15,-2 8-3 0,-4 8-1 0,-4 5-2 16,-12-4 0-16,-9 0-43 16,-10-4-39-16,-14-6-58 0,-15-4-71 15</inkml:trace>
  <inkml:trace contextRef="#ctx0" brushRef="#br0" timeOffset="33431.98">9697 10011 481 0,'0'0'75'0,"0"0"-25"16,0 0-9-16,0 0-24 0,0 0-10 15,0 0 8-15,70-7 14 0,-29-3 0 16,7-1-3-16,10-2-13 16,2-1-7-16,4 2-5 0,2 1 4 0,-6 4-4 15,-4 1 0-15,-13 4-1 0,-12 2-36 16,-16 8-51-16,-15 2-62 0,-11-3-207 16</inkml:trace>
  <inkml:trace contextRef="#ctx0" brushRef="#br0" timeOffset="33610.11">9742 10264 629 0,'0'0'59'16,"0"0"-25"-16,0 0-26 0,0 0-1 15,0 0 2-15,64 27 15 0,-37-27 1 16,4-1-14-16,2-3-9 0,3 0 0 16,-1 0-1-16,-4-1-1 0,0 2-47 15,-13 3-49-15,-3 0-67 0,-13 0-241 16</inkml:trace>
  <inkml:trace contextRef="#ctx0" brushRef="#br0" timeOffset="36980.32">12004 9519 195 0,'0'0'33'0,"0"0"-3"0,2-54 15 15,-2 39-7-15,2 0 1 0,-2 1 2 16,0 1 6-16,0 1 2 0,0 1-4 16,0 0 0-16,-2 2-7 0,0 0-14 15,0 3-3-15,2 3 5 0,-2 0-3 16,0 3-5-16,2 0-2 0,-2-1-5 16,2 1-1-16,-3 0-6 0,3 0-4 15,-4 1-2-15,2 4 0 0,-2 7 0 0,-8 3-3 16,3 8 5-16,1 6 0 15,-4 6-2-15,-1 6 2 0,3 3 0 0,-2 0 0 16,3 0 1-16,7-3-1 0,2-1 0 16,0-2-1-16,4 0 2 0,5-2-1 15,1-2 0-15,4-5-1 0,5-4 0 16,-4-4 1-16,7-5-1 0,3-6-1 16,-4-3 2-16,6-3 0 0,0-4 0 15,4-5 2-15,0-11-1 0,4-6 2 0,0-9 4 16,6-8 7-16,-4-2-2 0,-4-2 0 15,-8 0-3-15,-2-2-2 0,-17-2-1 16,-6-1-1-16,0-2-3 0,-14 1 4 16,-7 3-3-16,-10 4 0 0,-4 8-2 15,-4 7-1-15,-5 10-5 0,-3 9 1 16,5 8-2-16,-3 5-2 0,4 10 1 16,5 1-5-16,9 9-9 0,13 7-16 15,-3 7-17-15,9 11-17 0,6 0-9 16,0 2-39-16,4-3-59 0</inkml:trace>
  <inkml:trace contextRef="#ctx0" brushRef="#br0" timeOffset="37310.17">12841 9328 365 0,'0'0'100'0,"6"-58"-60"16,-4 44 9-16,-2-1 9 0,0 4-21 16,0 5-5-16,-2-2 5 0,-2 5-8 15,-2 0-3-15,-5 1-7 0,1 2-11 0,2 0-3 16,-7 5-5-16,3 5-2 0,-2 6 0 16,-3 8 1-16,0 5 1 0,1 6 0 15,10 5 0-15,-7 2 1 0,7 5-1 16,2 0 0-16,2 1-1 15,2 0 1-15,0-5-1 0,6-2 1 16,4-5-1-16,5-2 1 0,10-2-2 0,-5-5-5 16,7-4-14-16,6-2-12 0,0-5-9 15,5-5-5-15,-1-6-42 0,-2-5 8 16,-4-6-52-16,-8-6-177 0</inkml:trace>
  <inkml:trace contextRef="#ctx0" brushRef="#br0" timeOffset="37848.15">12990 9428 512 0,'0'0'30'0,"0"0"-16"0,0 0 24 16,0 0-14 0,0 0-15-16,0 0-2 0,0 0 6 0,0 0 4 0,0 0 12 15,0-12-10-15,6 9-5 0,4-1-6 16,-1-2 0-16,7-1 5 0,1 3-1 15,3-1-2-15,-3 4-3 0,6-1-2 16,-9 2-2-16,7 1-2 0,-9 5 0 0,7 3-1 16,-9 3-1-16,2 4 1 15,1 0-1-15,-9 4 1 0,0 3 0 0,-2 0 0 16,-2-1 0-16,0-1 0 16,-4-5-5-16,2-2 4 0,-2 2 0 0,0-5 1 15,0 0 1-15,-5-5 0 0,3 0-1 16,4-2 2-16,-2-1-1 0,4-1 2 15,-2-2-1-15,2 0 1 0,-2 0 3 16,0-6 5-16,0 0 4 0,0-4-2 16,2-5-7-16,0-3 6 0,2-7 3 15,2-2-13-15,2 0-2 0,6 2-1 16,3 4 1-16,-5 3-1 0,7 2 0 0,-7 3 1 16,11 3 0-16,-9 4 1 0,1 1-1 15,3 4-2-15,-6 1 0 16,5 6-1-16,-3 2 1 15,3 4 0-15,-1 2 2 0,-3 3 0 0,3 2-1 0,-6 1 1 16,-1 1 0 0,-1 0 0-16,0 1 1 0,0-3-1 0,-2 2 1 0,0 0-1 15,1-2 0-15,-5 0-5 0,4-2-14 16,2-2-10-16,0-3-6 0,-2-1-19 16,-2-3-18-16,0-5-35 0,-2-3-65 15,0 0-200-15</inkml:trace>
  <inkml:trace contextRef="#ctx0" brushRef="#br0" timeOffset="38049.75">13660 9224 651 0,'0'0'77'0,"0"0"-33"0,0 0 5 0,66-36-16 15,-44 37-16-15,5 9-3 0,2 5-3 0,-4 7 2 16,-2 3-2-16,0 6-2 0,-7 5-4 15,-4 7-1-15,-12 4-2 0,-4 4 1 16,-18 5-3-16,-9 6-2 0,-11 4-17 16,-14 6-24-1,-10 3-18-15,-6-3-10 0,-13-6-60 0,9-14-132 0</inkml:trace>
  <inkml:trace contextRef="#ctx0" brushRef="#br0" timeOffset="41749.5">6205 12033 305 0,'0'0'47'0,"0"0"-13"0,0 0 9 16,0 0 12-16,0 0-3 16,0 0-9-16,0 0-7 0,-10-16-9 0,10 15-9 15,0 1 3-15,0-1 2 0,0 1-3 16,6 0-2-16,1 0-8 0,3 0-2 0,11-2 4 16,5-2 1-16,3 0-3 0,11-1-5 15,1 1-2-15,0-3 0 16,7-2-3-16,-5 4 0 0,-1-1 0 0,-3 0-43 31,-10 2-36-31,-8 0-51 0,-13 1-122 0</inkml:trace>
  <inkml:trace contextRef="#ctx0" brushRef="#br0" timeOffset="41936.71">6325 12182 635 0,'0'0'53'0,"0"0"-13"0,0 0-25 0,0 0 18 0,0 0 7 15,69 13-12-15,-36-22-1 16,6-1-10-16,4-1-8 0,7 0-6 16,4 0-1-1,2-2-1-15,3 2-1 0,-1 2-20 16,-4-1-46-16,-6 1-71 0,-13 0-93 0</inkml:trace>
  <inkml:trace contextRef="#ctx0" brushRef="#br0" timeOffset="42712.83">8624 11679 183 0,'0'0'59'16,"0"0"11"-16,0 0-2 0,0 0 8 16,6-56-16-16,-6 52 1 0,-4-2-9 15,0 0-13-15,2-1-3 0,0 1-1 16,-2 4-5-16,0-1-1 0,1 2-6 16,-1-1-4-16,2 1-4 0,0 1-5 15,0 0-4-15,-2 1-3 0,-2 6-2 16,0 6-2-16,-7 7 0 0,1 7 0 0,-1 5 1 15,1 5-1-15,2 2 1 0,3 2-1 16,1-4 2-16,4-1-1 16,2 0 0-16,4 0 0 0,5-1 0 0,3 0 0 15,5 1 0-15,3-2 0 0,3-4 0 16,4 0 0-16,6-7 0 0,0-4 0 16,0-5 0-16,0-7-2 0,0-6 1 15,2-5 0-15,5-11 1 0,1-5 0 16,0-7 11-16,1-2 8 0,-3-2 1 15,-4-1-1-15,-6-3-2 0,-8-4 0 0,-11-6 0 16,-6-6-2-16,-8-5-2 0,-17-1-9 16,-6-2 0-16,-14 5-4 15,-8 7 0-15,-11 8 0 0,-7 14 0 0,-1 13 0 16,-10 12-7-16,1 9-5 0,7 9 0 16,8 7-15-16,16 5-18 0,13 5-7 15,9 6-26-15,5-1-73 0,4-3-121 16</inkml:trace>
  <inkml:trace contextRef="#ctx0" brushRef="#br0" timeOffset="45240.47">9670 11671 247 0,'0'0'63'0,"0"0"-17"0,0 0 2 15,0 0-2-15,0 0-12 16,0 0 4-16,0 0-2 0,0 0-3 0,0 0-5 16,8-35-4-16,-10 32-2 0,2 0-2 15,0 1 1-15,-2-3 0 16,0 1-2-16,-2 2-4 0,4 0 1 0,-2 1-1 16,0-1-4-16,-2 0-1 0,0 1 0 15,-1 0-3-15,1 1-2 0,0 0-4 16,-4 5 1-16,0 5-2 0,-5 5-2 15,5 4 2-15,-4 3-2 0,-1 3-1 16,3 4 3-16,-1 2 0 0,1 2 0 0,4 2 1 31,2 1-1-31,0 4-1 0,4 0 1 0,2 3 2 16,4 0-2-16,4-1 0 0,3-2 0 16,-1-4 0-16,7-3 0 0,-1-6-4 0,7-2-30 0,-2-5 7 15,4-5-3-15,0-2-47 16,-1-5-48-16,1-4-13 0,-8-2-124 15</inkml:trace>
  <inkml:trace contextRef="#ctx0" brushRef="#br0" timeOffset="45540.42">10077 11832 99 0,'0'0'315'0,"0"0"-251"0,0 0 0 0,0 0 6 15,0-55-10-15,0 50-6 0,0 0-5 16,0-1-13-16,0 3-4 0,0 0-4 16,0 3-5-1,0 0-7-15,0 0-2 0,-2 0-3 0,2 0-3 0,0 0-3 0,-2 2-2 16,0-1-3-16,2 6-1 0,-4 1-3 16,0 5 1-16,-2 6 2 0,1 2 1 15,-1 6 0-15,2 0 1 16,0 1-1-16,4 1 0 0,0-5 0 0,0 1-5 15,4-3-9-15,2-2-14 0,3 0-6 16,1-5-5-16,-6 1-41 16,2-5-32-16,-6-3-70 0,-4-3-205 0</inkml:trace>
  <inkml:trace contextRef="#ctx0" brushRef="#br0" timeOffset="45897.91">10114 11659 289 0,'0'0'108'0,"0"0"-62"15,0 0 6-15,0 0 14 0,-18-56-9 16,18 45-20-16,0 0 2 0,-2 2 0 15,2 2-3-15,0 2-4 0,0-2-5 16,0 3-7-16,2 2-5 0,0-2-1 16,4 4-6-16,-2 0 0 0,7-1-1 15,1 1 1-15,4 2-1 0,5 5 2 16,6 3-4-16,0 0 2 0,6 5 1 16,0 2-1-16,6 5 0 0,-4 4-2 15,-1 2-2-15,-3 1 0 0,-11 2-1 16,-5 1 0-16,-11 2-2 0,-8 2 0 15,-15 4 1-15,-8 0-1 0,-10 5 0 16,-13 2-17-16,-5 3-23 0,-12 5-28 16,-9 0-42-16,-11-4-78 0,-10-7-285 0</inkml:trace>
  <inkml:trace contextRef="#ctx0" brushRef="#br0" timeOffset="53803.95">8858 13904 278 0,'0'0'92'0,"0"0"-39"16,0 0-3-16,0 0 3 0,0 0-6 0,0 0-7 0,0 0-15 15,4-11-6-15,-4 11-2 16,0-2 2-16,0 2-4 0,2-1-4 16,-2 1-3-16,2-1-1 0,0 0-2 0,4 0-2 15,2-2-2-15,1 1-1 0,7 0 0 16,1-1 2-16,3 2-2 0,1-2 1 15,0-1-1 1,2 2 1-16,-5-2-1 0,-1 3 1 0,-5 0-1 16,-4 1-1-16,-1 0-19 0,-5 2-29 0,-2 4-23 0,0 0-42 15,-5-1-12-15,-5 2-139 16</inkml:trace>
  <inkml:trace contextRef="#ctx0" brushRef="#br0" timeOffset="54061.92">8837 14075 434 0,'0'0'55'16,"0"0"3"-16,0 0 5 15,0 0-21-15,0 0-23 0,0 0 3 16,0 0-6-16,0 0-7 0,0 0-1 0,-21 23-1 15,27-20-2-15,5-2 2 0,1 0-1 0,5 0-3 16,3-1-1-16,1 0 2 16,4-1-2-16,0 3-1 0,4 1 0 0,0 1-2 15,0 0-19-15,-1 2-35 0,-3-3-59 16,-4 0-130-16</inkml:trace>
  <inkml:trace contextRef="#ctx0" brushRef="#br0" timeOffset="61923.33">11938 13593 282 0,'0'0'109'0,"0"0"-58"0,0 0-1 16,18-61-1-16,-14 54-4 0,0 0-14 0,-1 4-4 15,-1 1 4-15,-2 1-6 0,0-1 15 16,0 2-6 0,0 0-11-16,0 0-3 0,0-1-3 0,0 1 1 0,-2 0-3 15,-3 0-3-15,-1 5-5 0,-8 6-1 16,-5 9-5-16,-8 8 0 0,-6 6 0 15,-2 3-1-15,-2 2 0 0,4-1 1 16,0-2-1-16,0-2 1 0,10-2-1 0,4-4 0 16,-1-6 1-16,9-2-1 15,1-5 0-15,2-4 0 0,6-3 0 0,0-2-1 16,2-2 1-16,0-4 0 0,4 0-2 16,4 1-1-16,4-2 2 0,3 1 1 15,8 0 0-15,6-3-2 0,4 2 2 16,4-3 0-16,0 2 2 0,6 2-2 15,3 0 1-15,-7 0-1 0,2 0 0 0,-1 0-1 16,-7 3-4-16,-2 3-27 16,-2 3-20-16,-9 1-35 0,-9 0-31 0,-9 0-112 15</inkml:trace>
  <inkml:trace contextRef="#ctx0" brushRef="#br0" timeOffset="62112.04">11787 14132 618 0,'0'0'49'0,"0"0"-1"16,0 0 7-16,0 0-6 0,0 0-18 16,0 0-12-16,0 0-4 0,0 0-4 15,0 0 1-15,8 0-1 0,6 0 0 16,1 0-6-16,10 0-2 0,-7 0-1 16,9 1 0-16,2 1-2 0,6 1 0 15,3 0 0-15,1 0-16 0,6 0-25 0,-3 0-42 16,5-3-71-16,-12-3-163 0</inkml:trace>
  <inkml:trace contextRef="#ctx0" brushRef="#br0" timeOffset="62631.11">14003 13525 403 0,'0'0'69'0,"0"0"-3"16,-13-53 9-16,11 39-16 0,0 0-9 15,0 2-3-15,2 3-11 0,0 5-10 16,0 4-3-16,0-1-2 0,0 1-5 0,0 0-6 16,0 0-3-16,0 1-4 15,2 6-2-15,2 8 0 0,5 4 0 16,-5 7 0-16,0 4-1 0,-4 6 0 16,2 2 2-16,0 4-1 0,-2 0-1 15,-4 2 1-15,2-3-1 0,-2 1 0 16,-1 1-5-16,-1-8-3 0,4-7-14 0,0-6-19 15,4-7-28-15,-2-7-47 0,2-6-75 16,7-2-179-16</inkml:trace>
  <inkml:trace contextRef="#ctx0" brushRef="#br0" timeOffset="63027.03">14532 13458 599 0,'0'0'64'15,"0"0"-5"-15,0 0-10 0,0 0 2 0,0 0-19 16,0 0-18-16,0 0-9 0,-56-35 0 16,48 43-3-16,-7 1-2 0,1 1 2 15,-1 9-2-15,-1 2 0 0,5 2 1 16,-1 5-1-16,0 1 0 0,5 3-1 16,-1 5 1-16,0 1 0 0,2-3 0 15,6-3-1-15,0-1 1 0,2-3 0 16,10-2-1-16,1-1-2 0,1-8 1 15,7-6-1-15,6-3 2 0,-7-9-2 16,5-2 1-16,2-10 2 0,0-6 0 16,-6-3 1-16,5-5 1 0,-1 0-1 15,-6-2 2-15,-5-1 2 0,-10 0-1 16,-2-5 1-16,-2-2-1 0,-6-3-3 0,-4 3 1 16,-9 2-1-16,3 7 1 0,-5 7-2 15,0 8 0-15,3 1 0 0,-5 9 0 16,9 3-1-16,-7 5-4 0,9 8-3 15,-7 6-10-15,9 4-14 0,-3 3-14 16,7 4-24-16,4 0-14 0,2-2-52 16,0-5-53-16</inkml:trace>
  <inkml:trace contextRef="#ctx0" brushRef="#br0" timeOffset="63450.35">14902 13487 479 0,'0'0'92'0,"0"0"-23"16,0 0-15-16,0-56 3 0,0 51-9 15,0 2-16-15,-2 2-3 0,2-2-5 16,-4 3-7-16,-5 0-4 0,3 0-7 16,-2 0 0-16,2 3-5 0,-3 3 0 15,-1 3-1-15,2 2-2 0,2 5 2 16,-3-1 0-16,1 4-1 0,0 1 0 15,2 3 1-15,4 0 0 0,2 2 0 0,-2 0-4 16,2 3 0-16,2 1 1 0,2 2 0 16,6-2 0-16,5-3 0 0,-1 0-7 15,7-8 3-15,-3-2 6 0,3-7 1 16,4-4-2-16,-5-3 2 0,1-3 0 16,4-6 1-16,-9-6 0 0,5-2-1 15,-11 1 2-15,5-4 5 0,-7-3 3 16,-4-4-1-16,-2-4 1 15,-2-5-3-15,-2-7-1 0,-6 0-1 0,-11-4-2 16,5 1-2-16,-11 9 1 16,4 7-2-16,1 7-2 0,-3 11 1 0,0 3 1 0,3 6-2 15,-5 1-6 1,4 8-13-16,3 10-10 0,-5 4-16 0,8 4-28 0,-5 1-30 16,11-1-68-16,-1-2-107 0</inkml:trace>
  <inkml:trace contextRef="#ctx0" brushRef="#br0" timeOffset="63783.28">15499 13558 462 0,'0'0'60'16,"0"0"22"-16,0 0-21 16,0 0 5-16,0 0-1 0,0 0-20 0,-25-51-11 0,25 48-8 0,0 0-7 15,-2 3-5-15,2 0-6 16,0 0-3-16,0 0-4 16,0 0-1-16,5 1-1 0,1 4-1 0,2 2 1 15,0 2 1-15,9 1 0 0,-5 2 0 0,-1 3 0 0,5 0 0 16,-8 0-1-16,3 0-13 15,1-4-20-15,-4-1-19 16,-4-3-18-16,-1-3-30 0,-3-1-28 0,0-2-63 16,0-1-144-16</inkml:trace>
  <inkml:trace contextRef="#ctx0" brushRef="#br0" timeOffset="63955.23">15603 13600 366 0,'0'0'137'0,"0"0"-53"15,0 0-22-15,-21-62 15 0,15 51-5 16,2 5-23-16,2 2-10 0,-1 4-14 15,1 0 0-15,2 0-6 0,-2 0-4 16,2 4-7 0,-2 5-7-16,-4 2-1 0,-4 3 1 0,-3 7 0 0,3 1-1 15,-11 3 0-15,-1 1 0 0,1 0-17 16,-6 5-17-16,-2-1-10 0,2-2-28 16,7-4-37-16,-3-5-16 0,8-5-117 15</inkml:trace>
  <inkml:trace contextRef="#ctx0" brushRef="#br0" timeOffset="65152.55">15997 13347 315 0,'0'0'35'0,"0"0"11"0,0 0 3 16,0 0 4-16,0 0-9 0,0 0-7 0,0 0-4 15,11-32-7-15,-7 29-3 16,0 0-5-16,0 1-4 0,0 1 2 0,-2-2-5 16,3 3 0-16,-1 0 0 0,2 0-3 15,2 0 2-15,-2 1-3 0,-2 3 0 16,3 3-2-16,-3-3 1 0,4 4-4 16,-6 2 3-16,0 1-3 0,-2 3 0 15,0-3 1-15,0 2 0 0,-8-2-1 16,2 1 1-16,-5 0-2 0,1-3 1 15,-6 1-1-15,-1-2 1 0,-6-2-2 16,1 0 0-16,3-1-2 0,-4-1-6 16,5-3 4-16,3-1 1 0,7 0 2 0,-5-5 0 15,5 0 1-15,0-3 1 0,0-3-1 16,-1 2 0-16,3-4 0 16,0 0 0-16,4-3 3 0,-2-3-1 0,4 0 2 15,0 0-1-15,0 1 0 0,4-1 4 16,0 4-3-16,2 1-3 0,5 4 0 15,-1-3 1-15,0 3-2 0,11 3 1 16,0 0 1-16,3 4-1 0,3 2 0 16,4 1 1-16,-6 5 1 0,-2 7-3 15,2 3-1-15,-3 2 1 0,-5 7 0 16,-1 2 0-16,-5 2 1 0,-7 5 1 0,0 1 0 16,-4 0-1-16,-8 1 0 15,2-2-1-15,-11-1 2 0,3-3-1 0,-1-2-1 16,-6-3 0-16,5-5-1 0,1 2-1 15,5-3 0-15,-4-2 2 0,3 1-2 16,1-7-8-16,0-1 10 0,3-4 1 0,1-3-1 16,2 0 1-16,2-2-1 15,0 0 0-15,2 0 1 0,-2 0 5 16,2-2 1-16,0-1 1 0,0-1-1 16,4-2-3-16,2 0-1 0,0 2-2 0,13-2-1 15,-5 1 1 1,9 3-1-16,4 0 0 0,0 2 0 0,6 1 0 0,0 4 1 15,4 1-1-15,-8 0 0 0,2-1 1 16,-6 0-1-16,0-2-25 0,-13 0-42 16,-1-3-55-16,-7 0-95 0</inkml:trace>
  <inkml:trace contextRef="#ctx0" brushRef="#br0" timeOffset="65624.92">16349 12898 328 0,'0'0'43'15,"0"0"0"1,0 0 14-16,0 0 3 0,0 0-5 0,0 0-7 15,0 0-9-15,-19-15 4 0,19 15 0 0,0-1-10 16,0 1-12-16,0-2-6 0,0 2-3 16,0 0-2-16,4 0-6 0,1 3 1 0,3 3 1 15,-4 3 0-15,0 4-1 0,2 3-1 16,-2 3-1-16,1 3-1 16,-3 3-1-16,-2 0 0 0,0 3 0 0,0-1-1 15,0-2-9 1,4-2-23-16,-4-1-16 0,0-6-30 15,4-2-18-15,-4-2-73 0,2-5-138 0</inkml:trace>
  <inkml:trace contextRef="#ctx0" brushRef="#br0" timeOffset="66128.48">16692 12832 622 0,'0'0'66'15,"0"0"-23"-15,0 0-13 0,0 0 6 0,0 0-14 16,0 0-4-16,58-31 0 0,-54 31-7 16,0 0 0-1,-4 3-5-15,0 0 0 16,0 1-4-16,-2 1 1 0,-2 3 1 0,-8 0-1 0,-9 1 0 0,-4 3-1 16,-6-1-2-16,-4-2-1 0,0 1-10 15,-2-4-5-15,3-1-3 0,8-1 6 16,13-3 7-16,1-1 5 0,6-1-1 0,4-4-3 15,-1 1 4-15,3-5 1 0,0 0-1 16,0-4 1 0,5 0 4-16,5-3 2 0,2-1-1 0,-1-2-2 0,11 2-1 15,-5 0 0-15,6 6-2 0,6-2 0 32,2 6 0-32,0 1 0 0,2 6 0 0,0 1 1 0,-2 6-1 0,0 3 1 15,-13 3 0-15,-1 1 0 0,-11 1 1 16,-4 4-2-16,-2-1 0 0,-8 2 0 15,-9-1 0-15,1 1 1 16,-5-2 0-16,1 0-1 0,1 4 1 0,0-3-1 16,7-1 0-16,4 2 0 0,-1-5 0 15,3 1 0-15,4-4-1 16,2-1 1-16,2-1-1 0,4-2 1 0,3-1-1 16,-1-1 2-16,4-1 0 0,7 2 0 0,8-5 0 15,4 0 1 1,2-2-1-16,2 0-1 0,2-2-5 0,3-7-42 0,-5-1-73 31,-2-1-100-31</inkml:trace>
  <inkml:trace contextRef="#ctx0" brushRef="#br0" timeOffset="66584.13">17128 13394 452 0,'0'0'57'15,"0"0"11"-15,0 0-7 0,0 0-3 16,0 0-8-16,0 0-12 0,0 0-5 15,0-45-9-15,8 40-5 0,5 4-8 16,-5-2-5-16,5 3-2 0,1 0 1 0,3 3-3 16,-1 4 1-16,3 3-2 0,-3-2-1 15,1 3 1-15,-3 1 0 0,3 3-1 16,-3 0 0-16,-6-3-2 0,5 2-21 16,-1-2-35-16,-6-1-48 15,-3-8-54-15,-1-3-159 0</inkml:trace>
  <inkml:trace contextRef="#ctx0" brushRef="#br0" timeOffset="66772.98">17428 13300 50 0,'0'0'668'0,"0"0"-606"0,0 0-6 16,0 0 3-16,0 0-22 16,0 0-8-16,0 0-11 0,0 0-4 0,0 0-6 15,-37-33-5-15,33 45-3 0,-5 7 0 16,-7 6 2-16,-1 4-2 15,-8 3 0-15,-6 0-2 0,2-1-10 0,3-1-19 16,-5-3-21-16,0-4-27 0,2-6-86 16,2-4-160-16</inkml:trace>
  <inkml:trace contextRef="#ctx0" brushRef="#br0" timeOffset="67487.92">18253 13257 504 0,'0'0'61'0,"0"0"-14"16,0 0-8-16,0 0-3 0,0 0-5 15,0 0 3-15,0 0-2 0,0 0-11 16,0 0-4-16,16-39-5 0,-14 35-2 16,0 4-5-16,0 0 2 0,-2 0-4 15,0 1 1-15,0 1-2 0,0 2-1 16,0 3 0-16,0 1-1 0,-4 5 1 15,-2-1 0-15,-8 2 1 0,-5-2-2 16,-4-1-2-16,-2 2-9 0,1-5-4 16,-1 1 1-16,0-3 4 0,4-3 2 15,5-3 3-15,-1 0 1 0,5 0 3 16,4-5 0-16,-1-3 1 0,1 0 2 16,-2-2-1-16,4-4 0 0,-1 2 4 15,1-4 4-15,4 0-1 0,2 1 1 16,0-2 0-16,0 1-3 0,6-2-1 0,3 0-2 15,-3 1-2-15,4 0 0 0,7 3 0 16,-1 1-1-16,5 1 0 0,4 4-1 16,4 3 0-16,-3 0 1 0,3 5-1 15,-4 2 1-15,2 4 0 16,-2 4 0-16,-2 6 0 0,-3 3 0 0,-5 6 0 16,-3 6 0-16,-4 2 0 0,-8 5 0 0,0 2-2 15,-12 0 4-15,-7-2-2 16,-3-4 0-16,1-1 0 0,-6-3 0 0,2-1 0 15,1-1 1-15,7-3-2 16,-2-1 2-16,9-2-1 16,4-3 0-16,0-2 0 0,4-5 1 0,2-3-1 15,2-3-1-15,6 0 1 16,-2-2 0-16,4-1 0 0,7-1 0 0,2 0 0 16,10-3 1-16,-1 1-1 0,6-5 1 15,1-3-1-15,0-1 0 0,-2-4-3 0,-2-2-41 16,0-5-51-16,-6-8-63 0,-5-4-194 0</inkml:trace>
  <inkml:trace contextRef="#ctx0" brushRef="#br0" timeOffset="68068.06">18585 12748 342 0,'0'0'147'0,"0"0"-121"0,0 0 11 0,0 0 17 0,0 0-13 16,0 0-11-16,0 0-6 0,-37-51 1 16,35 44-3-16,0 2-1 0,2 1 0 15,0-1-1-15,0 1-8 0,0 0-3 16,4 1-1-16,0-1-1 0,5 0-2 16,-1 2-1-16,0 0 3 0,0 0-1 15,5 1 0-15,-5 1-2 0,2 0 1 16,-1 0-2-16,-1 5-3 0,-4 2 1 15,4 3 0-15,-3 4-1 0,1 1 0 16,-4 5 1-16,0 1 1 0,-2 1-2 16,2 3 0-16,-6-3 0 0,-4 3 0 0,3 1 0 15,-1-5 0 1,0 3-2-16,2-7-1 0,2-4 2 0,0-3 0 0,2-5 0 16,0-2 1-16,0-3 0 0,0 0 0 15,0 0 0-15,0-5 1 0,0 0 0 16,2-4 2-16,2-5 1 0,0 0-1 15,0-10 2 1,7-1 1-16,3-6 5 0,3-5-4 0,3-2-3 16,3-1-1-16,2 5 0 0,-2 4-3 0,-3 7 0 15,-3 9 0-15,-9 1 3 0,2 6 6 0,-6 6 2 16,-4-2 0-16,3 3-6 0,-3 0 0 16,0 0-5-1,2 1 0-15,0 5 0 0,-2 8 0 0,4 5 0 0,-4 7 0 16,2 8 0-16,-2 4 1 0,0 2 0 15,2 2-1 1,0-1 0-16,8-2 1 16,-1-5-1-16,5-3 0 0,1-3 0 15,3-6 0-15,3 0-1 0,6-6-20 16,-2-6-28-16,-1-5-11 0,1-9-72 0,-2-10-139 16</inkml:trace>
  <inkml:trace contextRef="#ctx0" brushRef="#br0" timeOffset="69076.16">13781 14137 430 0,'0'0'43'0,"0"0"1"0,0 0-10 16,0 0 7-16,0 0-10 0,-31-9-6 0,31 8-3 16,0 1 2-16,0-2 4 15,0 2-1-15,0 0 3 0,3 0 5 16,1 0-21-16,8 0-2 0,-4 0 2 16,13 1 3-16,0-1 3 0,8 0-3 0,8-4 0 15,10-3-1-15,1 1-3 0,12-5-4 16,6 4-1-16,2 3-1 0,11-1-4 15,8 3 2-15,12-3-5 0,6 1-3 16,15-3 3-16,4 1 3 0,4-2 2 16,5-1-1-16,3 2-1 0,0 1 1 0,1 0-4 15,-5 2-5-15,1 0 5 16,-14 1 0-16,-1 0 3 0,-14-2 2 0,-11-1-1 16,-13 0-4-16,-16-1-7 15,-10 2 7-15,-21-4 0 0,-12 5 2 16,-13 2 0-16,-4-3-1 15,-4 3 3-15,-6-7 5 0,-4 0-6 16,-5 0-3-16,-3-1 0 0,1 1 0 0,-8-1 0 0,11 4-18 16,-5 2-4-16,7-1-1 0,-5 4-13 15,5 1-6-15,-11 0-28 0,-4 5-60 16,-8-2-72-16,-6-1-277 0</inkml:trace>
  <inkml:trace contextRef="#ctx0" brushRef="#br0" timeOffset="69532.73">13358 14358 440 0,'0'0'74'16,"0"0"-44"-16,0 0 30 15,0 0 2-15,0 0-11 0,0 0-6 0,0 0-5 16,64-14-7-16,-41 9-5 0,5 0-5 0,6 0-3 16,3-3-2-16,4 1-5 15,11-5 0-15,2 0 0 16,8-1-2-16,8-1-3 0,8-1 0 0,7 0-5 0,10-1 1 16,17 1 1-16,4-1 3 0,16 2-4 15,11-3-4-15,10 1-9 0,2 2 9 16,-2-1 4-16,4 2 1 0,-4 3 0 15,-11 2-5-15,-3 2-7 0,-13 2 7 16,-19 1 1-16,-16 2 0 0,-16 1 3 16,-17 1 1-16,-17 1-5 0,-16 1-5 15,-15-2 5-15,-8 0 1 0,-2 0 3 16,0-1-4-16,0 0 0 16,0 0 0-16,0 0 0 0,0 0 0 0,-2 0 0 15,-2 0 0-15,0 4 0 0,0-2 0 0,-1 0 0 16,-1-1 0-16,-2 0 0 0,0-1 0 15,2 0 0 1,-1 0 0-16,-7 0 0 0,1-2 0 0,1 0-9 0,-7-3-31 16,-5-4-26-16,-3-4-42 0,0-6-109 15</inkml:trace>
  <inkml:trace contextRef="#ctx0" brushRef="#br0" timeOffset="71952.52">20983 13443 363 0,'0'0'49'16,"0"0"2"-16,0 0-22 0,0 0 15 15,0 0-3-15,0 0-2 0,0 0-7 16,0 0-6-16,0 0-3 0,0 3 2 0,0-2-7 15,0-1-7-15,4 0-3 0,7 0-1 16,5-1 5-16,3 1 2 0,6-2 0 16,6 1-2-1,0-3-5-15,6 0-3 0,-2 0-4 0,-2 3 1 0,-2 0 1 16,-2-1-2-16,-2 1-11 0,-8 1-48 16,-3-1-29-16,-8 1-53 15,-3 0-57-15</inkml:trace>
  <inkml:trace contextRef="#ctx0" brushRef="#br0" timeOffset="72126.25">21107 13517 460 0,'0'0'94'0,"0"0"-21"15,0 0-32-15,0 0-10 0,0 0-15 16,0 0-10-16,0 0-1 0,0 0 0 0,0 0 4 16,13 29 0-16,1-26-4 15,5-1 0-15,6-1-5 0,-1-1 1 16,-1 0 0-16,6-4-1 0,0-2-40 0,2-2-54 15,-2 1-94-15</inkml:trace>
  <inkml:trace contextRef="#ctx0" brushRef="#br0" timeOffset="72776.62">22674 13012 104 0,'0'0'167'0,"0"0"-104"0,-16-51-9 0,5 36 17 16,1 2 1-16,2 0-7 16,-1 4-18-16,3 0-6 0,-2 1-3 15,4 3-3-15,0 2-7 0,2 1-4 0,0 1-5 16,2 1-7-16,0 0-3 0,-7 0-3 15,3 7-3-15,-4 8-3 0,-2 8 0 16,-7 4 0-16,-1 5 0 0,-1 3 0 16,2 2 1-16,-1 1-1 0,3 4 0 15,-3-1 0-15,7 2 0 0,5 2-1 16,0-1 1-16,4 3 0 0,4-1-2 16,4-3 1-16,2-2 1 0,5-5 0 15,3-4-1-15,7-7 1 0,2-5-2 16,6-6 1-16,6-6-1 0,2-5 1 15,5-4-1-15,-1-11 2 0,9-6 0 16,-7-5 2-16,11-3-2 0,-10-1 1 0,5-3 2 16,-9-1-2-16,-7-3 10 0,-8-4 4 15,-15-5-2-15,-2-7 1 0,-3-8 4 16,-7-5-6-16,-13-4-8 0,-3 2-3 16,-11 4 0-16,-6 9 0 0,-6 8-1 15,-9 11-2-15,-2 8-4 0,-1 8 4 16,-3 9 1-16,-2 7-4 0,0 4-6 0,11 11-1 15,6 6-5-15,3 7-10 16,5 4-6-16,7 5-38 0,7 4-27 16,3 1-69-16,3-5-128 0</inkml:trace>
  <inkml:trace contextRef="#ctx0" brushRef="#br0" timeOffset="73136.16">23722 12766 452 0,'0'0'36'0,"0"-62"5"0,-2 46 12 16,-8 0 8-16,0 1-11 0,1 2-7 15,1 3-9-15,-6 1-2 0,5 6-8 16,-1 2-7-16,-5 1-4 0,7 4-4 15,-2 7-5-15,-7 8-4 0,5 6-2 16,-9 9 0-16,5 7 2 0,-7 5 2 16,2 5-2-16,3 5 1 0,-5 7-1 0,4 6 1 15,1 2-1-15,1 3 0 16,1 0-2-16,9-2 0 0,7-3 0 0,0-9-2 16,13-4-2-16,8-7-17 15,-1-9 13-15,9-6-13 0,4-14-15 0,4-6-4 16,5-7-1-1,1-7-3-15,-4-5-8 0,7-8 15 0,-3-10-26 0,-5-4-39 16,-5 1-74-16</inkml:trace>
  <inkml:trace contextRef="#ctx0" brushRef="#br0" timeOffset="73892.34">23809 13143 363 0,'0'0'26'0,"-43"-56"17"0,32 47 0 0,1 0 12 16,6 1-12-16,2 3-14 15,0 0-10-15,2 4 3 0,0-3-5 0,0 1 1 16,0 1 0-16,0 2-1 0,2 0 0 16,-2 0-4-16,2 2-5 0,-2-1 0 15,2 1-3-15,0 2-2 0,2-3-2 0,-4 1 1 16,2-1-2-16,0 1 1 0,0 0-1 16,-2 0 1-16,2 2-1 0,0-2-1 15,-2 1 1-15,0 0 0 0,0-3-1 16,0 1-4-16,0 1 0 15,0-2-2-15,0 0 3 0,0 0 1 0,0 0 3 16,0 0-1-16,0 0 1 0,-2 0 0 16,0 0-1-16,2 0 1 15,0 0 0-15,-2-2 0 0,2 0 0 0,-2-1 0 16,0-2 1-16,-2 0 0 0,2 0 0 16,-2-1-1-16,2 0 1 0,-4 1-1 15,1-1 0-15,1 0 1 0,2 1-1 16,-2 2 1-16,-2-1-1 0,4 1 0 0,-2 2 1 15,2 0 2-15,0 1-2 16,-1 0 1-16,3 0 0 0,0 0 1 16,-4-1-3-16,4 0 2 0,-4 0 2 0,2-2-3 15,-6-1-1-15,2 0 1 0,-3-2 1 16,3-1-2-16,0-1 0 0,-2 1 0 16,4-2 0-16,-5-3 1 0,7 2 0 15,0-1 1-15,2-1 0 0,0 1 3 16,0 0 2-1,6 0-1-15,7 0-4 0,1 2-1 0,11 0 0 0,-2 2 2 0,10 4 1 16,4 1 1-16,6 1 2 0,-5 6 0 16,7 6-1-1,-1 3 0-15,-5 4-1 0,-6 6-1 0,-4 5-1 16,-15 5-1-16,3 2-1 0,-15 0 2 0,-2-1-3 16,-10-2-2-1,-5-2 1-15,-3-3 0 0,-3-1 1 0,-8-1-1 0,-2-2-7 16,0-2-3-16,2-1 1 0,2 1 2 15,4-2 6-15,1-4 2 16,1-2 0-16,9-3 1 0,5-5-1 0,3-1 0 16,0-4 1-16,4-1-1 0,0 0 2 15,6 0-2-15,0-1 0 0,5-1 4 16,9-3 5-16,1 1 1 0,8-1-2 16,6-3-1-16,9 0 1 0,-1 0-4 0,13 1 0 15,-4-2-1-15,3-3-1 0,7 1-1 16,-6-1-1-16,0-2-11 0,0-6-38 15,-15-9-58-15,-10-3-109 0</inkml:trace>
  <inkml:trace contextRef="#ctx0" brushRef="#br0" timeOffset="74538.63">24258 12502 112 0,'0'0'188'0,"0"0"-121"0,0 0-5 0,0 0-2 31,0 0 1-31,0 0-17 0,0 0-15 16,-40-37-3-16,38 29 0 0,2-1 1 16,0-1 1-16,0 1-3 0,2 1 0 15,0 2 10-15,1 1-15 0,3 0-16 16,6 3 0-16,1-1-1 0,1 3 0 0,3 0 0 16,-1 0-1-16,5 3 3 15,-7 2-2-15,5 4-3 0,-7 0 1 16,3 3-1-16,-9 3 1 0,-4 3 0 15,-2 3-1-15,0-2 1 0,-2 5 1 16,-6-2-1-16,-5 1 0 0,3 2-2 0,2-1 1 16,-5 0-1-16,7-2-3 0,0-1-2 15,2-5 4-15,2-3 0 16,0-4 1-16,-1-4 1 0,3-3 0 0,-2-1 0 16,2-1 0-16,0-2 1 0,0-4 1 15,0-6 3-15,2 0 0 0,3-4 3 16,-1-4 1-16,2-3-1 0,10-7 0 15,-1-5-1-15,8-5-3 0,-5 1-2 16,5 2 0-16,2 4-1 0,-9 7-1 16,5 8 1-16,-11 1 0 0,5 9 0 15,-7 3 3-15,-4 5-2 0,5 0 0 0,-3 3-1 16,2 4-1-16,-2 5 0 0,-4 6 1 16,-2 2-1-16,-2 7 0 15,-2 6 1-15,-4 1 0 0,2 1 0 16,-1 0-1-16,3-4 1 0,4-6-1 0,0 1-1 15,2-6 1-15,5-3-1 0,7-4-4 16,-6-2-9-16,9 0-6 0,-1-5-13 16,7 0-12-16,-6-4-39 0,7-2-33 15,-9 0-109-15</inkml:trace>
  <inkml:trace contextRef="#ctx0" brushRef="#br0" timeOffset="74837.48">24917 12761 468 0,'0'0'133'16,"0"0"-55"-16,0 0-11 0,0 0 2 15,0 0-14-15,0 0-18 0,56-42-11 0,-44 42-2 16,9 0-5-16,-5 0-1 0,9 6-3 15,-4 3-1-15,0 1-14 16,6 7 0-16,-1 4 0 0,-5 6 0 0,-2 8 0 16,-3 4 0-16,-3 8 0 15,-13 5 0-15,-5 5 0 0,-19 7 0 0,-9 1 0 16,-9 1 0-16,-16-1 0 0,-6-4 0 16,-2-5-21-16,-4-6-47 0,-5-9-70 15,1-15-128-15</inkml:trace>
  <inkml:trace contextRef="#ctx0" brushRef="#br0" timeOffset="76602.87">7076 16035 200 0,'0'0'134'0,"0"0"-78"15,0 0 0-15,-52 13-9 0,48-13-5 0,2 0-9 16,2 0-4-16,0 0-6 0,-4 0-3 16,4 0 1-16,0 0 0 0,0 0-4 15,4 0-11-15,4 2-6 0,0-1 1 16,11-1-2-16,4 1 2 0,6-1-1 16,4-1 0-16,6 1-1 0,9-1 1 15,-5-2-12-15,0 0-32 0,-1-3-36 16,-11-5-60-16,-17 2-123 0</inkml:trace>
  <inkml:trace contextRef="#ctx0" brushRef="#br0" timeOffset="76772.95">6964 16243 415 0,'0'0'138'0,"0"0"-96"16,0 0-35-16,0 0 4 0,0 0 8 15,39 58-9-15,-12-43-5 0,10-3-3 16,9 1-1-16,12-4-1 0,6-7-5 16,4-7-134-16,-6-13-295 0</inkml:trace>
  <inkml:trace contextRef="#ctx0" brushRef="#br0" timeOffset="79860.64">2268 17275 301 0,'0'0'8'0,"0"0"-4"15,0 0 2-15,0 0 38 0,0 0 1 16,0 0-8-16,0 0-12 0,0 0-16 15,-17 31-4-15,34-32 15 0,-5 1 6 16,11-3 0-16,2-5-2 0,4-2-1 16,-1-2-4-16,6-2-1 0,5 0-6 15,2 0 1-15,5 3 1 16,7 0 3-16,3-1 1 0,6 1 1 0,11-1 3 16,5 0-2-16,11 0-2 0,16 0-7 0,3 4 0 15,-11 1 0-15,2 2-3 16,-8 5-4-16,-12-1-3 0,14 1 1 0,-8-1-1 15,-11 4 1-15,-10-1 1 0,-14 2-1 16,-7 1-1-16,-14-1 1 0,-6 0-2 16,-9-2 0-16,-8 0 1 0,-4 0-1 15,-2-1 1-15,0 0 1 0,0-1 1 16,0 0 1-16,-2 0-2 0,-8 2-2 0,0-1-10 16,-7 2-14-16,-6 1-28 15,-8 3-26-15,-6 2-19 0,-19-4-62 16,3-2-174-16</inkml:trace>
  <inkml:trace contextRef="#ctx0" brushRef="#br0" timeOffset="80308.23">2224 17415 557 0,'0'0'52'0,"0"0"-45"16,0 0-5-16,0 0 14 0,0 0 11 16,0 0 1-16,0 0-1 15,0 0 1-15,-18 42 1 0,18-41-10 0,0-1-12 16,8 0-4-16,6 0-2 0,1 1 4 0,12-1 1 15,2 0 2-15,6 0 1 16,4-1-1-16,13 1 0 0,-1-3-6 16,9-2-1-16,4-1-1 0,5 1 1 15,5-3 3-15,7 1 2 16,-5 2-2-16,1-2 2 0,-1 0-4 0,-6 1 0 0,-10 1 0 16,-10 2 1-1,-13 2-3-15,-8-1 0 0,-4 2-4 16,-17-1 4-16,-2 1 0 0,-4-1 0 0,-2 0 4 0,0-1 1 15,0 2-3-15,0 0-2 0,-4 0-5 16,0 0-11-16,0 0-4 0,2 0-6 16,-6 1-8-16,2 1-10 15,-1 2-7-15,1 3-12 0,4 4-49 0,0-3-44 16,0-2-163-16</inkml:trace>
  <inkml:trace contextRef="#ctx0" brushRef="#br0" timeOffset="82220.37">9844 15572 350 0,'0'0'125'0,"0"0"-109"0,0 0-16 16,0 0 0-16,0 0 4 0,0 0 15 0,0 0 9 16,-15-52-3-16,15 50-3 0,0-1 4 15,-4 0-5-15,4 3-4 0,0-3 2 16,0 3-4-16,0 0-2 15,0 0-1-15,0 0-6 0,-2 0-4 0,2 4-2 16,-4 6 1-16,2 7 2 0,-4 6-1 16,1 8-2-16,-3 4 2 0,-2 6 1 15,2 4-1 1,1 4-1-16,1 1 0 0,4 1-1 0,0 2 1 0,4-3-1 16,6-2-1-16,7-1 1 0,3 0-1 15,5-2 1-15,2-2 0 0,6 0 0 0,2 0 0 16,4-2 0-16,-2-2 0 15,5-6 0-15,-5-8 0 0,-2-6 0 0,-2-8 1 16,0-7 0-16,-6-4-1 16,-5-8 2-16,5-6 8 0,-4-7 6 0,-3-6 9 15,1-8-1-15,0-7-3 0,-1-4 4 16,-7-5-9-16,1-3-9 16,-6-2 0-16,0-3-2 0,-6-3 2 0,-6 0-3 15,-6 2-1-15,-3 7-3 0,-7 6 1 16,-3 10 1-16,-6 4-2 0,-4 7 0 0,-9 5-2 15,-3 4 2-15,-5 7-2 0,-8 4-2 16,-2 4-3-16,0 3-1 0,0 4-2 16,6 8-4-16,2 6-2 0,7 6-7 15,10 5-6 1,8 1-3-16,8 5-1 0,13 2-5 0,8 3-7 0,4 3-4 16,10-3-11-16,9 1 1 0,10 2-9 0,4-7-34 31,-1-6-56-31</inkml:trace>
  <inkml:trace contextRef="#ctx0" brushRef="#br0" timeOffset="82789.52">10859 15685 181 0,'0'0'60'15,"0"0"-52"-15,0 0-2 0,-5-60 40 16,1 49 10-16,2 2 3 0,2 1 3 0,-2 2-7 16,2-5-10-16,-2 4-7 0,2 3-11 15,0-2-3-15,0 4-3 0,0-3 6 16,0 1 0-16,0 2-6 0,0 1-1 15,0 1-1-15,0 0-5 0,-2 0-4 16,0 0-3-16,0 5-6 0,-4 4 0 16,2 5-1-16,-3 9 0 0,-5 4 0 15,2 3 0-15,1 3 2 0,-3 2-2 16,4 4 1-16,4 1 0 0,-3 0-1 16,5 6 0-16,2 1-1 0,0 4 1 15,2 3-2-15,5-4 2 0,9 1-2 16,1-1 2-16,5 0-1 0,-1-2-1 0,6-4 1 15,4-4-4-15,2-7-8 0,4-9-3 16,0-4-6-16,1-8-11 0,5-3-10 16,-8-8-12-16,2-1-34 0,-8-9-32 15,-4-5-98-15</inkml:trace>
  <inkml:trace contextRef="#ctx0" brushRef="#br0" timeOffset="83087.52">11237 15856 513 0,'0'0'44'15,"0"0"-24"-15,0-64 42 0,0 53 18 16,0 1-13-16,0 2-20 0,0 4-12 16,0 1-11-16,0 2-4 0,2 1-5 15,-2 0-6-15,0 0-5 0,0 1 0 16,2 4-4-16,2 3-2 0,4 3 2 15,-6 9 1-15,5 8 0 0,-5 5-1 16,0 7 0-16,-2 3-2 0,0 1 2 16,0 2 0-16,0-1 0 0,0 2 0 15,0-5-3-15,0-1-1 0,0 2-4 0,4-7-2 16,2-2-4-16,7-6-7 0,-7-5-13 16,6-10-22-16,3-9-18 0,-5-6-12 15,2-17-76-15,-1-9-103 0</inkml:trace>
  <inkml:trace contextRef="#ctx0" brushRef="#br0" timeOffset="83466.88">11619 15652 500 0,'0'0'61'0,"0"0"-49"16,0 0 34-16,0 0 24 0,0 0-26 15,0 0-11-15,0 0 4 0,-22-52-4 0,24 43-2 16,2 5-6-16,0 0-5 0,0 2-4 15,2 1-3-15,0-1 0 0,5 2-7 16,5 0-4-16,-1 6-1 0,10 7 0 16,1 4 0-16,1 10 1 0,4 7-2 15,-4 9 1 1,0 10 0-16,-2 7 0 0,-11 7 1 0,-7 4-2 0,-12 5-6 16,-11 6-8-16,-17 2-10 0,-17 3-19 15,-10-5-31-15,-14-13-80 0,4-21-274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04:20.326"/>
    </inkml:context>
    <inkml:brush xml:id="br0">
      <inkml:brushProperty name="width" value="0.05292" units="cm"/>
      <inkml:brushProperty name="height" value="0.05292" units="cm"/>
      <inkml:brushProperty name="color" value="#FF0000"/>
    </inkml:brush>
  </inkml:definitions>
  <inkml:trace contextRef="#ctx0" brushRef="#br0">22900 8600 148 0,'0'0'157'15,"0"0"-127"-15,0 0-7 0,0 0 15 0,0 0 3 16,0 0-18-16,0 0-7 0,0 0 5 16,12-29 7-16,-12 28-8 0,0-1-11 31,0-1 16-31,0 2-10 0,-2-2 0 0,0-2 1 15,0 2 0-15,-2-2-1 16,2 2 2-16,-5 0-6 0,3-3-2 16,-2 3-2-16,0-2-2 0,-2 0 0 15,1-1-1-15,-3-1-2 0,-2 1 0 16,-1 1 35-16,-1 2-16 0,1 3-20 16,-1 0-1-16,-5 2 0 0,-1 2 1 15,1 1-1-15,-4 2 0 0,3 1 16 16,1 2-16-16,2 4 0 0,3 1 0 0,-3 2-1 15,3 4 1-15,4 1 0 0,-3 0 0 16,5 2-1-16,2-3 1 16,0 2 0-16,6-2 0 0,-3 0 0 0,3-1 0 15,0-1-2-15,0 0 2 0,3 2 0 16,5 0 0-16,-2-3-1 0,6 0 1 16,3-2-2-16,1-2 2 0,3 0-1 15,4-4 1-15,4-1 0 0,-3-2 0 16,1-3 0-16,0-2 0 0,-4 0 3 0,-3-2-2 15,-3 0-1-15,-3 0 0 0,-6-2 0 16,1-2-10-16,1 0-10 16,0-1-13-16,-4-2-14 0,0 1-15 0,1 2-36 15,1-2-34-15,0 3-90 0</inkml:trace>
  <inkml:trace contextRef="#ctx0" brushRef="#br0" timeOffset="363.35">23197 8971 307 0,'0'0'74'0,"0"0"-26"16,0 0 2-16,0 0 11 0,0 0-13 15,0 0-16-15,0 0 0 0,0 0 2 16,-4 0 3-16,4 0-3 0,0 0-4 0,0-2-2 16,0 1-1-16,0 1-5 0,0 0-4 15,0 0-3-15,0 0-4 0,0 0-5 16,0 0-1-16,0 1-5 16,0 1 1-16,0 2-2 0,0 2 1 0,0 5 0 15,2 2 0-15,-2 1 1 0,0 5-1 16,0-1 0-16,0 1 1 0,0 0-1 15,0-2-2-15,0-3-9 0,2-2-25 16,0-1-22-16,4-6-25 0,-1-1-30 16,-5-1-107-16</inkml:trace>
  <inkml:trace contextRef="#ctx0" brushRef="#br0" timeOffset="757.01">23451 8751 432 0,'0'0'87'15,"0"0"-18"-15,0 0-20 0,0 0 4 16,0 0-23-16,0 0-9 0,0 0-5 16,0 0-4-16,0 0-8 0,17-29-2 0,-13 32-1 15,0 4-1-15,7 1 0 16,-3 2 0-16,-2 3 0 0,4-1 0 0,1 1 1 15,-3 0-1-15,4-1 1 0,1-1-2 16,-5-2-32-16,2 1-18 0,1-2-21 16,-5-2-21-16,-6-2-53 0,0-4-38 15</inkml:trace>
  <inkml:trace contextRef="#ctx0" brushRef="#br0" timeOffset="916.77">23559 8764 392 0,'0'0'101'0,"0"0"-12"0,0 0-19 15,0 0-6-15,0 0-14 0,0 0-17 16,0 0-7-16,0 0-12 0,0 0-9 16,-12-35-5-16,10 45 0 0,-5 4 0 0,-1 6 1 15,2-1 0-15,-5 3 0 0,-1-1-1 16,6 2 0-16,0-2-5 16,-7-2-27-16,7-3-33 0,0-3-33 0,2-4-68 15,0-3-172-15</inkml:trace>
  <inkml:trace contextRef="#ctx0" brushRef="#br0" timeOffset="1610.14">23755 8645 157 0,'0'0'83'0,"0"0"-6"15,0 0-20-15,0 0 8 0,0 0 3 16,0 0-12-16,0 0-10 15,0 0-8-15,15-55-2 0,-7 48-1 0,2 0-3 16,-3 2-8-16,5-1-3 0,2 4-6 16,-3 0-5-16,7 2-4 0,-3 2-1 15,4 6-3-15,-7 5 2 0,2 2-2 16,-1 1-1-16,-5 6 0 0,0-1 0 16,3 3 1-16,-7 0-2 0,-4 3 2 15,0-2-2 1,0 1 1-16,0 0-1 0,0-4 0 0,-2-3-4 15,0-5-3-15,0-2 0 0,-5-3 3 0,5-2-2 0,0-3 1 16,-2-1-2-16,2-1 1 0,-2-2 1 16,2 0 5-16,-2 0-1 15,0-5 2 1,-3-2-1-16,3-4 0 0,0-3 1 16,0-4-1-16,2-5 4 0,2-4 2 0,0-5 6 15,0 0-1-15,0 2 0 16,6 1-4-16,2 4 1 0,3 4-1 15,-7 2-3-15,6 5 3 0,-2 0-5 16,3 3 2-16,-5 2 2 0,6 1-1 16,1 0-1-16,-5 3-2 0,7 3 0 0,-3 2 0 15,2 0-1-15,5 4 0 0,-9 4-1 16,9 5 1-16,-7 4-1 0,3 3-1 16,-3 5 1-16,-4 1 0 0,3 4 0 15,-5 4 0-15,-4-2 0 0,0 2 0 16,-2-5 0-16,0-3-3 0,2-2-6 15,-2-4-11-15,0-3 1 0,0-6-23 16,2-4-17-16,0-1-27 0,0-4-33 0,3-2-55 16,3 0-165-16</inkml:trace>
  <inkml:trace contextRef="#ctx0" brushRef="#br0" timeOffset="1926.44">24741 8758 31 0,'0'0'318'0,"0"0"-297"0,0 0 5 16,0 0-1-16,0 0-4 0,-55 8-11 16,52-7-3-16,-1 0 2 0,-4 0 4 15,6 0 7-15,0 0 4 16,2 0 7-16,0-1 7 0,0 1-7 0,0-1-7 15,0 0-5-15,8 0-2 0,0-1 3 0,1-2 6 16,16 0 12-16,4 0-9 0,6-3-7 16,2-1-7-16,0 1-6 0,-2 0-6 15,-2-1-1 1,-6 1 0-16,-4 0-1 0,-13 2-1 0,-4-4-30 0,-1 2-48 16,-5-1-27-16,-9-2-67 0,1 1-211 15</inkml:trace>
  <inkml:trace contextRef="#ctx0" brushRef="#br0" timeOffset="2161.71">24814 8552 459 0,'0'0'110'0,"0"0"-42"15,0 0-12-15,0 0 10 0,0 0-12 16,0 0-22-16,0 0-3 0,0 0-3 16,0 0-11-16,-11-22-6 0,11 27-6 15,0 5 1-15,5 2-2 0,-1 5 2 16,-2 5 7-16,0 3-1 0,0 3-2 15,0 1-3-15,2 2-2 0,-2 1-2 16,4 0 1-16,-4-1-1 0,7 0 0 16,-3-3 0-16,-4-2 0 0,0-4 1 15,4-1-2-15,-2-7-7 0,0 0-19 16,3-3-16-16,-5-1-32 0,-2 1-41 16,0-7-53-16,-9-4-278 0</inkml:trace>
  <inkml:trace contextRef="#ctx0" brushRef="#br0" timeOffset="30547.95">25783 8519 229 0,'0'0'58'0,"0"0"-18"0,0 0-4 15,0 0 1-15,0 0 5 0,0 0-4 16,0 0-3-16,2-26-7 0,-4 21 0 0,2 2-5 16,0 0-1-16,0-3-4 0,-2 3-1 15,0-1-1 1,2 1-4-16,-2 0-1 16,2 0 0-16,-4 0 0 0,0-1-3 0,-5 1 0 0,3 1 0 0,-2-2-1 0,4 3-5 15,-11 1 0-15,5 0-2 16,0 2 0-1,-7 1-1-15,5 0 1 0,-7 3 0 16,5 1 0-16,-3 0 0 0,1 1 1 16,3 3-1-16,-3 1 0 0,3-1-1 15,-1 2 1-15,3 0 0 0,5 3 0 16,-4 2-2-16,2-2 0 0,1 4 2 16,5-3-1-16,2 3-1 0,0-1 2 0,0-1-1 15,0 2 1-15,2-2 0 16,7 0 1-16,5 0-1 0,-3-2 1 0,3 0-1 15,5-4 0-15,3 0 1 0,-1-4 3 16,4-3 1-16,2-2 0 16,-5 0 2-16,-3-3-2 0,2 0 0 0,-9 0-3 15,-2 0 0-15,-1 0-1 0,-5 0-1 16,0-3-8-16,-4-3-7 0,0 0-7 16,2-1-20-16,-2 1-25 0,2-2-31 15,-2 0-40-15,0-1-94 0</inkml:trace>
  <inkml:trace contextRef="#ctx0" brushRef="#br0" timeOffset="31113.25">26120 8858 278 0,'0'0'67'0,"0"0"9"0,0 0-4 15,0 0 3-15,0 0-12 0,0 0-15 16,0 0-11-16,0 0-9 16,0 0-5-16,50-15-9 0,-48 15-3 0,-2 0-5 15,0 0-4-15,0 0 1 0,0 0-2 16,0 0 0-16,0 0-1 16,-2 0 1-16,-2 0 0 0,-7 4 1 0,-1 1 0 15,-1 1-2-15,-7-1 0 0,5 0-3 16,-3-3-2-16,7-1 1 15,-3-1 1-15,4 0-1 0,1-1 1 0,-3-3 1 16,6-2 2-16,0-3 2 0,6 1-2 16,-3-3 1-16,3-1 5 0,3-1 3 15,-1 0-4-15,8-2-1 0,4 1 1 16,-5 2-1-16,5 0 8 0,3 3-10 16,-1 5-1-16,1 1-1 0,8 3 0 15,-7 4 0-15,5 4 0 0,-7 5-1 0,1 1 1 16,-9 3 1-16,0 3 0 15,-3 2 0-15,-5 3 0 0,-11 1-1 0,1-2 1 16,-9 0-1-16,3-4 0 16,-9-2-3-16,13-4 1 0,-9-2 1 0,15-4 1 15,-5-3 0-15,1 0 0 0,4-1 0 16,2-1 0-16,2 1 4 0,2-1 4 16,0-2 4-16,0 1 2 0,0-2-4 15,2 0 4-15,8 0 0 0,11 0-1 16,6 0 4-16,10-6-4 0,0 3-5 0,6-1-3 15,7 3-3-15,-7 1 0 16,11 2-2-16,-6 2 0 0,5-2-17 16,-11 0-50-16,1-4-99 0,-12-13-294 15</inkml:trace>
  <inkml:trace contextRef="#ctx0" brushRef="#br0" timeOffset="66078.87">23431 9901 366 0,'0'0'40'0,"0"0"7"0,0 0 3 16,0 0-1-16,0 0-7 0,-2-51-8 15,2 47-4-15,0 2 9 0,0 1-22 16,0 0-4-16,0 1 0 0,0 0-2 16,-4 0-1-16,2 0 1 0,-1 0-3 0,-7 7-3 15,-4 6-3-15,-5 7-2 0,-2 8 0 16,-5 3 2-16,1 6-2 0,6 2 0 15,-4-2 1-15,7 2 1 0,-1 2-2 16,7 0 0-16,-7 3 0 0,9-1 0 16,0 5 0-16,2 0 0 0,2 4 0 15,1-1-2-15,6-2 2 0,1-3-1 16,6-5 1-16,2-6 0 0,11-7 0 0,-2-5-4 16,6-8 4-16,2-5 0 15,2-8 1-15,4-2 0 0,6-10 4 0,3-5 0 16,-3-8 10-16,0-7 4 0,1-1-6 15,-7-8-2-15,-4-5 3 0,-9-5 0 16,1-5-6-16,-12-4-3 0,-7-3 1 16,-8-2 3-16,-13 5-3 0,-10 4-2 15,-16 8-4-15,-7 8 1 0,-10 8-1 16,-2 8 0-16,-4 8 0 0,4 11-5 16,6 7-2-16,0 11-1 0,15 10-1 15,6 7-5-15,4 9-12 0,4 8-19 16,2 2-27-16,9 4-30 0,-5-4-74 15,11-9-130-15</inkml:trace>
  <inkml:trace contextRef="#ctx0" brushRef="#br0" timeOffset="66440.16">24070 9916 419 0,'0'0'79'0,"0"0"-31"0,0 0-4 15,0 0 6-15,0 0-10 0,0 0-12 16,0 0-10-16,-54-20-9 0,43 31-4 15,3 8-4-15,-2 5 0 0,-3 8-1 16,1 3 0-16,4 9 2 0,-7 6 0 16,5 4-1-16,4 5 2 0,0 0 2 15,-1 3 9-15,7 0-7 0,5-1-7 16,1 0 0-16,4-1 0 0,13-3 1 16,0-2-1-16,8-8-6 0,2-5-17 0,6-10-20 15,-4-10-7-15,-2-7-25 0,-8-15-43 16,-4-2-59-16</inkml:trace>
  <inkml:trace contextRef="#ctx0" brushRef="#br0" timeOffset="66974.75">24214 10260 457 0,'0'0'22'0,"-20"-52"21"15,18 38-4-15,-1-2 18 16,-1 6-19-16,4 0-6 0,0 5 3 15,0 1-5-15,0 1-4 0,0 3-6 16,0-3-6-16,0 3-4 0,4 0-3 16,3 1-1-16,11 8 0 0,-5 0 3 0,7 4 2 15,-5 6-1-15,5 4-4 0,-9 3-1 16,1 3-4-16,-4 3 1 0,-5 3-2 16,-3 0 0-16,-3 0 0 0,-5-4 0 15,2-3-2-15,2-2-2 0,0-9 1 16,2-3-1-16,2-5 2 0,0-3 0 15,0-2 1-15,-2-1 0 0,2-3 1 16,0 0 0-16,-2 0 1 0,2-8 2 16,0-6 1-16,0-6 3 0,2-4-5 15,2-5 0-15,4-5 3 0,0-6 1 0,7-2-1 16,-3 4-1-16,5 6-1 16,-9 9-1-16,2 8 0 0,-6 4-1 15,5 5 1-15,-7 1 3 0,-2 3 0 0,0 2-4 16,4 5-1-16,-4 9-1 0,4 4 0 15,2 6 1-15,-4 4 0 0,0 2-1 16,0 2 1-16,0-4 0 0,5 0 0 16,-3-3 0-16,0-4 0 0,2 0-2 15,2-5 4-15,5-1-2 0,-5 0 0 16,7-5 0-16,1-1 0 0,1-3 0 16,1-2 0-16,5-4 0 0,-9-3 0 15,5-7 1-15,-9-2 0 0,5-1 0 0,-3-5-1 16,-8-7 0-16,1-4-10 0,-5-6-14 15,0-6-28-15,-5-4-36 0,-1 1-33 16,-10 3-38 0,5 8-191-16</inkml:trace>
  <inkml:trace contextRef="#ctx0" brushRef="#br0" timeOffset="67210.75">24473 9961 576 0,'0'0'89'0,"0"0"-27"16,0 0-6-16,0 0 10 0,0 0-23 16,0 0-20-16,53-38-7 0,-26 44 0 15,4 6 3-15,2 5-4 0,0 7 4 16,3 5 0-16,3 3-15 0,-2 7-4 16,-4 5 0-16,-6 5 0 0,-4 5 0 15,-17 5 0-15,-6 5 0 0,-21 6 0 16,-18 2-13-16,-17 1-51 0,-16-3-33 15,-15-4-97-15,-20-14-322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05:47.951"/>
    </inkml:context>
    <inkml:brush xml:id="br0">
      <inkml:brushProperty name="width" value="0.05292" units="cm"/>
      <inkml:brushProperty name="height" value="0.05292" units="cm"/>
      <inkml:brushProperty name="color" value="#FF0000"/>
    </inkml:brush>
  </inkml:definitions>
  <inkml:trace contextRef="#ctx0" brushRef="#br0">11262 8851 82 0,'0'0'60'0,"0"0"-40"0,0 0-12 16,0 0 2-16,0 0 3 0,0 0 9 0,0 0 11 16,0 9 1-16,0-9 0 15,0 1 0-15,0 1-2 0,0-2 0 16,0 0 1-16,0 0-4 0,0 0-2 16,0 1-5-16,0 0-3 15,0 0-2-15,0-1-1 0,0 0-3 0,0 0 3 0,2 0 0 16,2 0 3-16,-2 0 0 15,2 0-3-15,2 0-4 0,3 0 3 0,-3 0-1 16,2 0-2 0,6-2-1-16,-3 1-2 0,5-2 3 0,1 1 3 0,1 0-1 15,1-1-7-15,4 0 1 0,-9 3-2 16,5-1-1-16,-9 1-1 0,5 0 1 16,-5 0-3-16,-2 0-1 15,1-1 1-15,-3 1 0 0,0 0-1 16,-4 0 1-16,-2 0-1 0,2 0-1 0,-2 0 1 0,0 0-1 15,0 0 1-15,0 0 0 16,-2 0 1 0,2 1-1-16,-8 1 1 0,-3 3 1 0,-1-1 0 15,-4 0-2-15,-3 1 1 16,0 1 1-16,3-3-1 0,-9 2-2 0,6-2-2 16,3 1 2-16,-7 1 0 15,9-3 0-15,-9 1 0 0,8-1 2 0,-5-1-2 16,7 0 0-16,-1-1 0 15,4 0 0-15,3 0 1 0,1 0-1 16,4 0 0-16,2 0 2 0,0 0-2 0,0 0-1 16,0 0 0-16,0 0 0 0,2 0-2 15,8 0 0-15,3 0 1 0,8 0 2 16,7 0 0-16,-1 0 2 0,6 0 1 16,-2 0 2-16,3 0-2 0,-6-1 0 15,-1 1 3-15,0 0-4 0,-2 0 0 16,-13-1-1-16,3 1-1 0,-7-1 0 15,-4 1 1-15,-2 0 1 0,-2 0 0 16,0 0 3-16,0 0 6 0,0 0-1 0,-2 0-3 16,-2 0 0-16,-4-1 0 0,-7-1-4 15,3-1-3-15,-11 2 0 0,5 1 0 16,-1 0 2-16,0 0-2 16,5 0 0-16,0 0 0 0,1 0-2 0,7 0 1 15,0-1 1-15,-3 0 1 0,3 1-1 16,2 0 0-16,0 0 0 0,2 0-1 15,2 0 1-15,0 5-3 0,0 0-4 0,0 1-27 16,0 3-9-16,0-1-30 16,8-2-30-16,2-4-59 0,1-2-192 0</inkml:trace>
  <inkml:trace contextRef="#ctx0" brushRef="#br0" timeOffset="11908.25">533 8637 287 0,'0'0'64'15,"0"0"-1"-15,0 0 2 0,0 0 11 16,0 0 49-16,-12-52-107 0,10 49-2 0,4-1 8 16,-2 2 0-16,0 2-3 0,0 0-7 15,0 0-4-15,-2 0-3 0,2 0-4 16,0 0-1-16,0 1-2 0,0 8-3 15,4 1 0-15,2 5 3 0,2 6 1 16,-1 0 0-16,-1 5 1 16,-2 6-2-16,4-1 1 0,1 3 0 0,-3-3-1 15,-2 0 1-15,-2-2 0 0,4-2-1 16,0-1 1-16,5-3-1 0,-5-5 3 16,-4-4-3-16,0-6 0 0,0-2 1 15,-2-2-1-15,0-3 0 0,0 1 1 16,0-2 1-16,2 0-2 0,-2 0 4 15,0-2 2-15,0 1 5 0,-2-4 15 0,0-4-11 16,0-3-8-16,-6-9-3 0,1-4 0 16,3-3-2-16,-2-2-1 0,4 2 0 15,0 0-1-15,0 4 0 0,2-1 0 16,0 3 1-16,2 4-1 0,0 0 0 16,4 2 0-16,-2 3 1 0,5-1-1 15,-3 4 0-15,-2-1-1 0,2 0 0 16,5 1 0-16,-1 3 1 0,-4 0 1 15,0 1-1-15,0 1 0 0,5 4 0 16,-7 0-1-16,0 1 0 0,0 0-1 16,4 1-1-16,3 5 2 0,-3 2-1 0,-4 4 1 15,7 1 0-15,-1 2 0 0,-4 2 1 16,0 0 0-16,-2 3 1 0,3 0-1 16,-1 0 1-16,2-1-1 0,-2 1 0 15,-4-2 0-15,3 3 0 0,-1-3 0 16,2 2 1-16,0-5 0 0,0 0-1 15,-2 2 1-15,-2-2-1 16,1 1 1-16,-1-5-1 0,2-2 0 0,0-2 1 16,0-1-1-16,0-2 0 0,-2-1-1 0,2-2-10 15,-2 1-17-15,0-2-3 0,-2 0-10 16,5-1-16-16,-1-7-21 16,4-3-22-16,0-7-61 0,-2-3-173 0</inkml:trace>
  <inkml:trace contextRef="#ctx0" brushRef="#br0" timeOffset="12254.64">974 8779 353 0,'0'0'30'0,"0"0"38"0,0 0 17 0,0 0 2 15,0 0-33-15,0 0-13 0,0 0-5 16,0 0 0-16,-5 11-11 0,5-9-11 15,0-2-3-15,0 1-1 16,0-1-2-16,0 0-2 0,0 0-2 0,0 0 2 16,0 0 3-16,3 0 2 0,1 0-3 0,2-1-3 15,8-2-3-15,3-1 7 16,10-3 11-16,-7-1-15 0,-1 2-1 16,4-1-3-16,-13 3-1 0,0 0 0 15,-3 1 2-15,-1 2-2 0,-2 0 0 16,-4 0 0-16,0 0-1 0,0 0-9 15,-2-1-8-15,-2-2-7 0,-2 2-13 0,-1 1-13 16,1 1-24-16,4 0-13 0,0 0-25 16,0 0-19-16,2 0-60 0</inkml:trace>
  <inkml:trace contextRef="#ctx0" brushRef="#br0" timeOffset="12776.65">1228 8631 170 0,'0'0'75'16,"0"0"-14"-16,0 0-8 0,0 0 7 15,0 0-12-15,0 0-3 0,0 0-4 16,-2-54 2-16,2 47-10 0,2 0 1 0,2 0-2 16,-2-1 7-16,-2 2 0 0,0 0-2 15,2 2-8-15,0-1-1 16,-2 2-6-16,0 1-3 0,0 0-1 0,2 2-3 15,-2 0 1-15,0 0-11 0,0 2-4 16,2 0-1 0,-2 3-2-16,2-1 2 0,3 3 1 0,-1 1 1 0,0 0 0 15,0 3-2-15,2-1 3 0,-2 2-1 16,0 4-1 0,-2 0 2-16,1 2-1 0,3 1 1 0,-2 2-1 0,0 0 0 0,0 1-2 15,0 0 1-15,-2 0 0 16,2-6-1-16,-1 3 0 0,-3-3 0 15,2 0 1-15,0-1 0 16,-2-6 1-16,2 0-2 0,-2-5 0 16,0-1 0-16,0-2 2 0,0-1-2 0,0 0-5 0,0 0-24 15,0 0-7 1,-6 0-11-16,-1 0-30 0,-7-1-72 0,1 0-121 16</inkml:trace>
  <inkml:trace contextRef="#ctx0" brushRef="#br0" timeOffset="13389.14">537 9306 292 0,'0'0'129'16,"0"0"-73"-16,0 0-10 0,0 0 20 0,0 0-12 15,0 0-19-15,0 0-4 16,0 0-2-16,0 2 0 0,3-3-2 15,1 0-10-15,-2-1-3 0,2 0-2 16,0 2 1-16,4-3-2 0,5 3 1 0,-3-1-2 16,11-1 1-16,-3 0-2 15,7-3 4-15,8 1-1 0,6-5 3 0,11-3-3 16,-4-1-3-16,9 0-2 31,-5-2-1-31,4 2 0 0,-9-1-2 0,3 3 2 16,-7-1-1-16,-6-1 2 0,0 4 1 15,-2-1-2-15,-2 1-2 0,-4 2-4 16,-8 1 0-16,-1 1 0 0,-7 1 0 16,-3 2 0-16,-2 0 0 0,-2 2 0 15,-2 0 0-15,-2 0 0 0,0 0 0 16,3 0 0-16,-3 0 0 0,0 0 0 16,0 0 0-16,0 0 0 0,0-2 0 15,0 1 0-15,0 1 0 0,0 0 0 0,0 0 0 16,0 0 0-16,0 0 0 0,0 0 0 15,0 0 0-15,0 0 0 16,-3 0 0-16,1 0 0 0,-2 1 0 0,-4 3 0 16,2 1 0-16,0 5-18 0,-1 0-44 15,-7 1-28-15,-3 1-91 0,-1-6-269 16</inkml:trace>
  <inkml:trace contextRef="#ctx0" brushRef="#br0" timeOffset="16512.99">30868 6118 299 0,'0'0'43'0,"0"0"4"16,0 0-7-16,0 0 4 0,0 0 2 15,0 0-10-15,0 0-3 0,-2 0-2 16,2 2-5-1,-2-2 0-15,-2 1-2 0,0 0 2 0,-2-1-2 0,2 0-1 16,-1 2 2-16,3 1-5 0,2-2-1 16,0-1-5-16,0 0-5 0,0 0-2 15,0 0-1-15,0 0 0 0,0 0-1 0,7 0-1 16,-1 3 1-16,8-1 1 0,3 2 4 16,3-2 1-16,5-1-2 15,2-2 0-15,0 1-1 0,4 0 0 0,-4-1-2 16,0-1 1-16,-7 2-2 15,-3-2-3-15,-5 2 0 0,1 0 0 0,-9 0 3 16,-4 0-4-16,0 0 2 0,0 0-1 16,0 0 2-16,0 0 0 0,-2 0 2 15,-9 0 2-15,-5-2-2 16,-11 0-3-16,-10 1-3 0,-2 1-1 0,-3 1 1 16,1 3-1-16,8 1 1 0,12-2 1 15,1 1 0-15,7-1-1 0,1 0 0 16,5-2 0-16,1 0 1 0,2 0-1 0,4-1 0 15,-2 1 1-15,2-1-1 0,0 0 0 16,0 0 0-16,0 0 1 0,0 0 0 16,2 0-1-1,2 0 4-15,7 0-4 0,7-3 0 16,7-3 0-16,8 2 0 0,6-3 0 0,3 2 0 0,-1 1 0 16,0 1 0-16,-8 3 0 15,-8-3 0-15,-6 3 0 16,-11 0 0-16,-4 0 0 0,-2 3 0 15,-2 0 0-15,0-1 0 0,0 5 0 16,-2 0 0-16,-4 2 0 0,-2 1 0 16,-7-1 0-16,3 2 0 0,-3-2 0 15,-3 0-23-15,-5 0-30 0,5-5-13 16,-9-2-73-16,4-2-61 0</inkml:trace>
  <inkml:trace contextRef="#ctx0" brushRef="#br0" timeOffset="42919.55">17500 6121 291 0,'0'0'0'0,"0"0"-54"0,0 0 22 16,0 0 30-16,0 0 2 0,0 0 2 16,0 0 8-16,0 0 32 0,-29 19 7 15,19-16-4-15,4 0-5 0,-3-2 6 16,3 1 3-16,0-2-6 0,4 0-5 16,2 0-6-16,0 3-12 0,0-3-7 15,0 0-6-15,0 1-3 0,4 2-1 0,2 1 2 31,5 0 7-31,3 1 3 0,7-2 0 0,4 0 3 0,-1-1-3 0,3 0-2 16,0 1-3-16,2 2-3 0,-2-1-4 16,-2 0-2-16,-7 1-1 0,1-1 1 15,-9 1 0-15,-3-2-1 0,-3-1-52 16,-4-1-39 0,-7-1-57-16,-3-2-102 0</inkml:trace>
  <inkml:trace contextRef="#ctx0" brushRef="#br0" timeOffset="43234.06">17527 6002 503 0,'0'0'80'0,"0"0"-36"0,0 0 15 16,0 0 3-16,0 0-34 15,0 0-6-15,0 0 1 0,0 0-1 16,0 0-10-16,17-23-4 0,-19 25-5 15,-3-1 2-15,-5 3-4 0,-2 4 1 0,-1 4-1 16,-7 2-1-16,5 1 0 16,-3-1 0-16,1 3 0 0,0-3-2 0,7 1 2 15,-4-2-1-15,5-1-5 16,5 0-4-16,0-4 3 0,0-3 3 0,2-1 0 16,2-1 2-16,0-1-1 0,0-2 2 15,2 1 0-15,2 0 0 0,2 0-1 16,5 1 0-16,7-1 2 0,1 1 0 15,6 4 0-15,2 1 0 0,-1 2-18 16,-7 3-82-16,-7 2-54 0,-9-2-184 16</inkml:trace>
  <inkml:trace contextRef="#ctx0" brushRef="#br0" timeOffset="44130.67">14778 6458 75 0,'0'0'247'0,"0"0"-203"0,0 0 2 0,0 0-2 16,0 0-21-16,0 0-5 16,0 0-2-16,-4-2-4 0,4 2-6 15,0 0 0-15,0 0-3 0,0 2-2 0,0 4 4 16,-2 0 0-16,2 1 1 0,0 1-1 15,0 2-2-15,0-1 0 0,2 1-1 16,4 0-1-16,2-1 0 16,5 1 0-16,-3-3-1 0,13-1 4 0,-7-2 5 15,3-3 4-15,8-1-4 16,0-2 2-16,-5-7 6 0,3 0-1 0,0-2-2 16,-9-1 4-16,1 1-2 0,-7 1-2 15,-1-1-2-15,-3 2 6 0,-2-1 3 0,-2 0-2 16,-2 0-2-16,0 2-6 0,0-1-4 15,-6 0-3-15,-2 2-1 0,-1 2-1 16,3-2 1-16,-8 4-2 16,-1 2 0-16,-4 2-1 0,-1 2-4 0,-5 5 3 15,2 2 1-15,3 5 0 0,-5 0-1 16,2 5 1-16,7-3 0 0,-3 3 0 16,9 1 1-16,-3 1-2 0,5-1 1 0,4 1-1 15,4-1 0-15,2 1 1 16,8-2 0-16,5-2-2 0,3-3 1 0,3 1 1 15,8-2-2-15,2-2 2 16,6-3 0-16,2-3-12 16,7-5-4-16,-3-1-23 0,5-5-19 0,1-8-13 0,-3-5-25 15,-5 1-84 1</inkml:trace>
  <inkml:trace contextRef="#ctx0" brushRef="#br0" timeOffset="44652.38">15231 6502 298 0,'0'0'73'0,"0"0"-22"0,0 0 17 0,0 0-14 16,0 0-16-16,-52-34-9 0,44 31-6 16,3 0-3-16,1 1-2 0,0 1-4 15,2 0 1-15,2 0-1 0,0 0 1 16,0 0-6-16,2-2-1 15,4 1-3-15,-1-2-1 0,11 1-1 0,3 2 1 0,8-2 1 16,1 3 1-16,3 0 0 0,-4 4-2 16,-2 5-3-16,0 0-1 15,-4 4 0-15,-11 2 2 16,2 0-2-16,-3 5 0 0,-3-1 0 0,-6 1 3 16,0 2-3-16,0-3 2 0,0 1-1 15,-4-4-1-15,0-2 0 0,-1-3 0 16,3-3 0-16,0-1-1 0,0-2 1 15,-2 0-5-15,0-1 3 0,2-2-6 0,-4-2 6 16,-5 0 2-16,5-6 1 0,-2-2 1 16,2-2-1-16,-3-5 2 0,1-2-2 15,2-4 1-15,4-1 3 0,2-3 2 16,0 3 2-16,0 3-4 0,6 2-2 16,0 2 3-16,5 5-4 0,-3 2 1 15,2 2-3-15,7 2 0 0,-7 1 0 0,9 3-2 16,-5 3 1-16,7 5 1 0,-9 5-1 15,3 1 1-15,-3 5 0 0,-4 3 0 16,5 2 0-16,-7 3 1 0,0-1-1 16,-4 1 0-16,0-4-5 0,-2 2-22 15,0-3-20-15,0-1-16 0,0-2-31 16,0-4-87-16,-4-7-25 16</inkml:trace>
  <inkml:trace contextRef="#ctx0" brushRef="#br0" timeOffset="45187.38">15706 6320 359 0,'0'0'145'0,"0"0"-90"0,0 0-2 0,0 0 4 0,0 0-20 0,0 0-17 16,0 0 1-16,0 0-2 15,17-1-9-15,-13 14-4 16,0 2 7-16,0 6-2 16,0 0-6-16,0 7-1 0,2 1-2 15,1 4 0-15,-3 2 0 0,-2-4-1 16,0-2-1-16,4-1 0 0,4-5 1 16,-3 0-1-16,-1-6 0 0,-2-1 2 15,2-4-4-15,-2-4-2 0,2-1-1 16,-3-4-1-16,-1-3 0 0,-2 2 1 15,0-2 4-15,2-2 1 0,-2-5-4 16,2-4 4-16,-4-5 3 0,2-5-3 16,-2-4 1-16,-7-2 2 0,1-3-3 15,0 3 0-15,-9 0 0 0,3 2 3 0,-5 5-2 16,3 3 1-16,-11 5-1 0,4 5-1 16,2 1 0-16,-1 7 0 0,7 1 0 15,-3 7-1-15,7 5 0 0,-1 4-1 16,1 4 1-16,7-2 1 0,2-2-1 15,-2 1 1-15,4-3-1 0,0-1 0 16,0-1 1-16,4-3 0 0,0 0-1 16,5-2 0-16,5 0 0 0,-1 1 0 15,7-4 2-15,-3 1-1 0,6-2 0 0,1-1 1 16,-3-2-1-16,4 1 0 16,0-2 0-16,-5-2-7 0,1 1-51 15,0-5-29-15,-7-2-65 0,-4 4-160 0</inkml:trace>
  <inkml:trace contextRef="#ctx0" brushRef="#br0" timeOffset="45815.75">16070 6599 177 0,'0'0'158'0,"0"0"-97"0,0 0-8 16,0 0 5-16,0 0-14 16,0 0-24-16,0 0-8 0,0 1 2 0,0-1 3 15,0 0 0-15,2 0-1 0,-2 0 3 16,2 0-2-16,6 0 1 0,-4-1 2 15,5 0 8-15,3 0 9 0,5-1-13 16,-3 0-9-16,5 1-4 0,-5-1-3 16,5 1-6-16,-5-1 0 0,3 0-1 15,-7 2-1-15,2-1 1 0,-3 1-1 16,-5 0 0-16,0 0-1 0,-2 0 0 16,-2 1-13-16,0 0-18 0,0-1-13 15,0 1-10-15,-4-1-9 0,-2 0-43 16,0 0-82-16</inkml:trace>
  <inkml:trace contextRef="#ctx0" brushRef="#br0" timeOffset="46289.62">16442 6443 188 0,'0'0'192'0,"0"0"-152"0,0 0 6 16,0 0 19-16,0 0-7 0,0 0-20 0,0 0-5 15,0 0 1-15,0 0-9 0,0-37-10 16,-8 36-3-16,1-1-1 0,1 0-2 16,2 1-3-16,-2 0-4 0,0 0 1 15,-3 1-1-15,5 0-2 0,0 2 0 16,-4 4 0-16,-2 2-1 0,1 1 0 15,3 3 1-15,2-2 0 16,0-1-2-16,0 2 2 0,4-2 0 0,0 1-1 0,0-1-1 16,4 0 0-16,4-1 0 15,0 3 1-15,13 0-1 0,-7-1 2 16,11 1 0-16,2-1 0 16,-2 2 1-16,0-3 3 0,0 0 0 0,-7 0-3 0,-5-2 5 15,-3-1 0-15,-2 1-1 16,-6 0-5-16,0 2 0 15,-2-2 1-15,0 4 1 0,-10-2 2 0,2 1 1 0,-3 0-2 16,-5 1 0-16,3-2-3 0,-3-1-2 16,1-3 1-16,5 0-5 0,-4 0-8 15,3-3 0-15,-1 0-15 0,2-2-10 16,1 0-6-16,1-6-29 0,-2-2-37 0,3-1-30 16,3 0-129-16</inkml:trace>
  <inkml:trace contextRef="#ctx0" brushRef="#br0" timeOffset="46542.38">16729 6381 436 0,'0'0'87'16,"0"0"-16"-16,0 0-10 15,0 0-6-15,0 0-18 0,0 0-13 0,0 0-11 16,0 0-4-16,0 0-7 0,6 8-1 15,-1 3 2-15,-1 5 2 0,0 3 2 16,2 5 2 0,-2 2 3-16,2 4-4 0,3 1-5 0,3 0-1 15,-4-2-1-15,5 0 0 0,-1-3 0 0,-4-3 0 16,1-5-1-16,1-3-21 0,-4-1-28 16,-2-6-26-16,0-1-16 0,-4-5-60 0,0-2-60 15</inkml:trace>
  <inkml:trace contextRef="#ctx0" brushRef="#br0" timeOffset="46730.73">16607 6525 536 0,'0'0'45'16,"0"0"6"-16,0 0 0 16,0 0-21-16,0 0-17 15,0 0-5-15,0 0 12 0,0 0-4 16,66-25-4-16,-39 25-2 0,6-1-7 0,0 1-1 0,-2 0-1 0,2 0-1 15,-4 3-2-15,-4 0-49 16,-4 3-62-16,-9-4-133 0</inkml:trace>
  <inkml:trace contextRef="#ctx0" brushRef="#br0" timeOffset="47209.08">17130 6561 432 0,'0'0'65'0,"0"0"-16"0,0 0 28 16,0 0-12-16,0 0-24 0,-4-55-17 15,0 48-1-15,-2-1-4 0,0 2-8 16,-7 1-5-16,5 2-1 0,-2 1-3 16,1 2-1-16,-3 2 0 15,6 2-1-15,-1 4 0 0,-1 2-1 0,-4 1 0 16,6 4 1-16,-3 0-1 0,-3 2 0 15,6 1-1-15,-3 1-7 0,5-1 2 16,0-3 2-16,0-3 1 0,4 1 1 16,0-2-1-16,0-2 4 0,6-2-3 15,0-1 1-15,1 1 1 0,-1-3 0 16,2 0 0-16,0-3 0 0,-1-1 1 0,1 0 0 16,4-1 1-16,-1-6-1 15,-3-2 1-15,4-2 1 0,1-3 0 0,-5-4-1 16,4 2 0-16,-3-3 1 0,-3 0 1 15,0 4 3-15,-6 2 1 0,0 4 1 16,2 5 0-16,-2 1-4 0,0 3 1 16,0 0-1-16,0 0-4 0,0 4-1 15,0 3 0-15,-2 6 0 0,2 4 1 16,-2 0 0-16,0 2 0 0,2 0 0 16,0-1 0-16,0 0-5 0,0-3-14 15,4 0-6-15,-2-6-14 0,6 2-8 0,1-4-8 16,-3-4-30-16,-4-2-28 0,4-1-28 15,-4 0-122-15</inkml:trace>
  <inkml:trace contextRef="#ctx0" brushRef="#br0" timeOffset="47581.49">17194 6552 273 0,'0'0'105'0,"0"0"-45"0,0 0 13 16,0 0 3-16,0 0-21 0,0 0-14 15,0 0-8-15,0 0-3 0,15-47-6 16,-9 44-8-16,0 1-2 16,0-1-4-16,9 3 1 0,-3 2-5 0,3 2 0 15,-1 5-2-15,3 1-1 0,-1 4-1 16,1 2-1-16,-7 1-1 0,0 2 2 16,-3 0-2-16,1 3 1 0,-6-1 0 15,0-4-1-15,-2 1-4 0,0-4-9 16,-2-2 2-16,-2 1 2 0,-2-6 1 15,2-2-13-15,-1-5 15 0,3 0 6 16,-2 0 2-16,0-3-1 0,0-2 1 16,0-2 0-16,-2-1-2 0,1-2 3 15,3-2-1-15,0-2 3 0,0-3-3 16,0-4 1-16,2-3 1 0,0-2-1 0,0 1 0 16,0 3-3-16,2 2 0 0,4 6 0 15,-3 3 0-15,1 4-1 0,2 1 0 16,0 2-9-16,0 2-17 0,3 2-47 15,-5 0-19-15,4 0-72 0,-6 2-119 16</inkml:trace>
  <inkml:trace contextRef="#ctx0" brushRef="#br0" timeOffset="47911.82">17467 6421 388 0,'0'0'20'15,"0"0"29"-15,0 0 10 0,0 0 4 0,0 0-18 16,0 0-20-16,0 0 2 0,0 0-6 16,-18-13-3-16,18 13-5 15,0 1-3-15,6 3-3 0,-2 3 7 0,4 1 6 16,0 1 3-16,-1 0-3 0,1 2-8 15,2 2-3-15,1 2-2 0,-7 0-2 16,2 6-2-16,0 2 0 0,-2 4-2 16,-2 0 1-16,-2 0-1 15,0 0 0-15,0-1 1 0,0-2-2 0,0-1-19 0,0-6 8 16,0-1-23-16,2-3-27 16,3-1-9-16,-5-2-40 0,0-3-129 15</inkml:trace>
  <inkml:trace contextRef="#ctx0" brushRef="#br0" timeOffset="48174.64">17422 6638 427 0,'0'0'56'0,"0"0"-17"15,0 0 31-15,0 0 8 0,0 0-31 16,0 0-12-16,0 0-3 0,0 0-4 15,0 0-9-15,0-35-7 16,0 35-8-16,0 0-4 0,4 0 0 0,2 1-1 0,2 1 1 16,5-2 0-16,1 0 0 0,5 0 0 15,1 0 0-15,1-2 0 16,4 1-3-16,-2-1-26 0,-5 1-31 16,1 1-26-16,-9 0-54 0,-2 0-140 0</inkml:trace>
  <inkml:trace contextRef="#ctx0" brushRef="#br0" timeOffset="48683.94">17763 6593 294 0,'0'0'108'0,"0"0"-59"0,0 0 10 15,0 0 4-15,0 0-18 0,0 0-15 16,0 0-4-16,0 0 3 0,0 2 1 16,0-2-4-16,2 0-4 0,2 0-1 15,2 0-9-15,2 0 1 0,5 0 8 16,1 0-4-16,1 0-4 0,3 0 0 15,5 0-3-15,-2 0-5 16,-1-1-1-16,-5 2-1 0,-1-1-1 0,-5 0-1 16,-1 0 1-16,-6 0-2 0,4 1 0 0,-4-1 2 15,-2 0-2-15,0 1 1 16,0-1-1 0,0 0-6-16,0 0-10 0,0 0-1 0,-6 0-6 15,2-3-8-15,0 1-30 0,-4-1-12 0,1 1-26 16,-7-1-85-16</inkml:trace>
  <inkml:trace contextRef="#ctx0" brushRef="#br0" timeOffset="49093.8">18044 6420 462 0,'0'0'93'0,"0"0"-37"0,0 0 1 15,0 0 8-15,0 0-13 0,0 0-15 0,0 0-6 16,0 0-4-16,18-24-10 0,-18 24-3 16,0 0-4-16,0 0-2 15,0 6-6-15,0-1 0 0,-2 5-1 0,-2 1 3 16,2 4 3-16,0 1 3 0,-2-1 2 16,0 2-1-16,4 0 1 0,0 3-5 15,0 2 0-15,0-2-2 0,0 2-3 16,0-1 1-16,0 1-3 0,2 0 1 15,2 2-1-15,-2-1 0 0,0 3 0 16,4-2-25-16,-6 2-26 0,-6-2-75 16,-6-4-222-16</inkml:trace>
  <inkml:trace contextRef="#ctx0" brushRef="#br0" timeOffset="62983.21">14681 6364 255 0,'0'0'71'0,"0"0"-22"15,0 0 9-15,0 0-2 0,0 0-16 16,0 0-8-16,0 0 13 0,0 0-10 15,8-28-4-15,-14 28-6 0,2 0 0 16,-3-1-7-16,1 2-2 0,-4-1-4 16,-5 0-2-16,7 5-2 0,-6 2-2 15,1 3-3-15,3 4-2 0,-7 3-1 16,7 5 0-16,-9 3 0 0,7 7 0 16,0 6 0-16,-3 1 0 0,7 4 1 15,4 1 0-15,2-1-1 0,2 0 0 16,8-2-1-16,13-4 0 0,3-1-1 0,12 0 1 15,11-1 0-15,5-4 1 0,12-3-5 16,8 0-11-16,7-5-21 0,-3-4-34 16,7-6-72-16,-15-6-146 0</inkml:trace>
  <inkml:trace contextRef="#ctx0" brushRef="#br0" timeOffset="63649.83">18288 6353 372 0,'0'0'55'15,"0"0"4"-15,0 0 2 0,0 0-4 16,0 0-14-16,0 0-12 0,0 0-3 16,31-23-5-16,-25 23-8 0,2 2-3 15,-2 4-3-15,3 1-1 0,3 4 1 16,-2 5 2-16,3 4 1 0,1 4-1 0,-5 5-2 15,-1 3-5-15,-6 3 0 0,-2 6 0 16,-10 4-4-16,-9 4 4 16,-4-1-1-16,-10 2-3 0,-10-5 0 15,-3-3-7-15,-3-5-33 0,-5-7-15 0,-8-5-59 16,4-7-141-16</inkml:trace>
  <inkml:trace contextRef="#ctx0" brushRef="#br0" timeOffset="64670.56">13908 6589 132 0,'0'0'103'0,"0"0"-37"16,0 0-7-16,0 0 0 16,0 0 1-16,0 0-11 0,0 0-8 15,-19-42-3-15,13 36-11 0,0 1-1 16,4-1-6-1,-3 1-1-15,-3-1-1 0,-2 1-4 0,-1 0-1 0,3 2-1 0,-8 0-3 16,3-1 1-16,-3 1-4 0,1 2-2 16,-5 1-2-1,1 0 1-15,-6 0-3 16,7 4 0-16,1 3 0 0,-6 1 0 16,7 3 0-16,-7 3 0 0,9 3 0 15,-7 4 0-15,8-1-3 0,1 1 3 16,4-1-1-16,8 2 1 0,-2-1-2 15,0-1 2-15,2 0-2 0,4 1 1 0,-2 0-2 16,8-1 2-16,3-3 0 16,-1-2 1-16,9-1 0 0,-5-3-1 15,9 1 1-15,4-6 0 0,2-1 0 0,0-3 1 16,-2-3-1-16,-2 1-25 0,-5 0-26 16,-1-2-27-16,-13-1-72 0,-3-1-138 15</inkml:trace>
  <inkml:trace contextRef="#ctx0" brushRef="#br0" timeOffset="64907.17">14007 6909 429 0,'0'0'101'0,"0"0"-24"0,0 0-3 0,0 0-14 16,0 0-19-16,0 0-15 0,0 0-1 15,0 0-6-15,8-12-10 0,-8 18-6 16,2 2-2-16,0 5 0 0,-2 1 2 16,2 1-1-16,-2 3 0 0,0 0 1 15,0 0-1-15,0 3-2 0,2-3 0 0,2 0 0 16,-4-2-11-16,3-1-28 0,-3-5-33 16,0-4-34-16,-9-3-88 15</inkml:trace>
  <inkml:trace contextRef="#ctx0" brushRef="#br0" timeOffset="65301">14139 6612 269 0,'0'0'189'0,"0"0"-112"0,0 0-5 16,0 0-5-16,0 0-20 0,0 0-17 0,0 0-7 15,0 0-13-15,0 0-2 16,6-12-7-16,-2 18-1 0,3 1 1 0,-1 4 0 16,0 1 1-16,-2 4-1 15,0-2 0-15,5 2-1 0,1 1 0 16,0-2-3-16,-1-4 3 0,3-1 0 0,0 0-3 16,-5-1-39-16,1-3-18 0,-2-1-43 15,-4-3-39-15,-2-2-3 0</inkml:trace>
  <inkml:trace contextRef="#ctx0" brushRef="#br0" timeOffset="65455.21">14245 6702 62 0,'0'0'317'16,"0"0"-201"-16,0 0-8 0,-11-61-17 0,11 55-14 0,-2 0-20 15,2 3-14-15,0 2-7 0,0 0-7 16,0 1-7-16,0 0-13 16,-2 1-8-16,-2 9-1 0,-6 8-1 15,-1 4 0-15,-1 8 1 0,-5 1-34 0,5 0-39 16,-11 4-105-16,5-6-169 0</inkml:trace>
  <inkml:trace contextRef="#ctx0" brushRef="#br0" timeOffset="68875.39">14858 7577 446 0,'0'0'57'0,"0"0"-15"16,0 0 9-16,0 0-11 0,0 0-9 15,0 0-13-15,0 0-9 0,0 0-2 16,-8-3 1-16,8 3 0 0,0 0 1 16,4 0-1-16,3 0-3 0,-1 1 2 15,4 1 7-15,9-2 9 0,5 0-6 16,3 0-4-16,6-3 1 0,3-1-8 16,-3 1-3-16,0-1-1 0,-6 0-1 15,-5-1-1-15,-5 4 0 0,-5 0 0 0,-6-2-2 16,-3 0-42-16,-3-1-23 0,0-3-5 15,0-2-6-15,-5-2-23 0,-5 0-1 16,-4-1-32-16,3-1 36 16,-5 1 80-16,3-1 18 0,5 1 69 0,-6 3 45 15,5-2-9-15,5 0-9 0,0 4-15 16,-2 0-13-16,4 1-6 0,-2 1-10 16,4 4-10-16,0-1-9 0,0 2-5 15,0 0-9-15,0 2-10 0,0 1-2 16,0 2-3-16,0 5-4 0,0 6 0 15,4 3 0-15,0 4 3 0,0 1 1 0,0 0-2 16,-2 0-2-16,4 3 3 0,1 0-3 16,-1 2 0-16,-2-2-4 15,0 1-49-15,-4 1-53 0,2 0-66 0,-8-5-214 16</inkml:trace>
  <inkml:trace contextRef="#ctx0" brushRef="#br0" timeOffset="69332.25">15092 8045 364 0,'0'0'67'16,"0"0"-21"-16,0 0 15 0,0 0 8 0,0 0-19 16,0 0-6-16,0 0 0 15,0 0-4-15,-45-35-13 0,32 31-10 0,-1 4-4 16,-3-3-2-16,3 3-3 0,-5 4-6 15,5 5 1-15,-7 3-1 16,6 0-2-16,-1 2 0 0,1 3 0 0,-1 0 0 16,10 2 0-16,-5-3 0 0,5 2 0 15,4 1-1-15,2-1 1 0,2-1-1 16,11-1 0-16,-3 2 1 0,13-2 0 16,1-2 0-16,3 1 0 0,8-3 0 15,5-1-1-15,-1-2-1 0,-2-4-26 16,0-2-32-16,1-4-35 15,-5 0-20-15,-6-3-99 0</inkml:trace>
  <inkml:trace contextRef="#ctx0" brushRef="#br0" timeOffset="69790.58">15379 8235 515 0,'0'0'104'0,"0"0"-48"15,0 0-3-15,0 0 8 0,0 0-25 0,0 0-12 16,0 0-2-16,0 0-2 0,17-13-6 15,-17 14-3-15,0 1-5 16,0 1-3-16,-4 0 0 0,-4 4 0 0,-9 1-2 16,3 1 1-16,-9 4 0 15,-2-2-2-15,4 0 0 0,3 2-4 0,-1-6-4 16,9 0-5-16,4-5 0 0,6-1 2 16,0-1 4-16,0 0 4 0,0 0 3 15,0-2 0-15,0-3-1 0,2 0 1 16,2-4 2-16,2 0 1 0,2-2 3 15,3 0 1-15,-3 0-3 0,6 0-3 16,1 5 1-16,-1 1-1 0,5 2-1 16,4 3 0-16,-3 1-2 0,3 6 2 0,-2 1 1 15,-7 2-1-15,-1 2 0 0,-5 1 0 16,-6 5 0-16,-2 2 1 0,-10 1 0 16,-3 0 0-16,1-1-1 15,-9 0 1-15,11-3-1 0,-7-2 0 16,7-1 0-16,0-2 0 0,-3 0-1 0,7-3 1 15,4-3 0-15,0 0 0 0,2-1 1 16,0-1 0-16,2 0 1 0,2 0 1 16,10-2 0-16,3-2 3 0,12 0 4 0,8-8-1 15,13-4-4-15,3-3-3 0,14-6 0 16,13-4-2-16,7-7-49 0,10-9-114 16,9 0-322-16</inkml:trace>
  <inkml:trace contextRef="#ctx0" brushRef="#br0" timeOffset="127824.3">12188 9418 413 0,'0'0'16'0,"0"0"-9"0,0 0 12 0,0 0 17 16,0 0-3-16,0 0-13 15,0 0-2-15,0 0 14 0,0 0-3 0,-15-9-3 16,15 9 2-16,0 0 77 15,0 0-81-15,0 0-22 0,0 0 3 0,0 0 7 16,6 2-1-16,-1 0-4 0,-1 0 0 16,10-1 3-16,1 0 6 0,3 0-1 15,7-1-4-15,4 0 1 16,6-3-2-16,2 1-4 0,1 2-3 16,-1 0-1-16,-6 0-2 0,-6 5-5 0,-3 1 5 0,-9 0-1 15,-5 2-13-15,-2 1-56 0,-6-2-64 16,-8-3-110-16</inkml:trace>
  <inkml:trace contextRef="#ctx0" brushRef="#br0" timeOffset="132788.46">2671 15644 26 0,'0'0'192'0,"0"0"-104"16,0 0-34-16,0 0-9 0,0 0-4 0,0 0-9 16,0 0-1-16,0 0-2 0,-25-50-5 15,17 44-13-15,4 1 3 16,-1 1 1-16,-3 0 3 0,-2-1 1 0,2 3-5 16,-3-3-2-16,-3 1-1 0,3 2 28 15,1 1-35-15,-4 2-2 0,3-1 0 16,-5 0-1-16,1 5 1 0,3-1 0 15,-3 5 0 1,7-1 40-16,-2 0-41 0,-1 5-1 0,5 1 0 0,2 3 0 16,-2 0 0-16,0 1 0 0,-3 1 12 15,5-2-11-15,0 4 0 16,4-1-1-16,-2-3-1 0,2 2 1 0,0-1 0 0,0-3 0 16,2 2 0-16,2-3 0 15,2 1-1-15,3-1 1 16,-1-3 0-16,-2 1 1 0,5-3 0 0,3-1-1 0,-6 1 0 15,13-2 2-15,-9-1-2 0,11-1 1 16,-4-1 1-16,1-1-2 0,1-3 1 16,-6 1-1-1,-1-2 0-15,0 1-3 0,-3 0-28 0,1 0-39 16,-1 2-20-16,-5 0-52 0,0 0-93 0</inkml:trace>
  <inkml:trace contextRef="#ctx0" brushRef="#br0" timeOffset="133092.07">3121 15827 183 0,'0'0'109'0,"0"0"-28"0,0 0-11 0,0 0 0 15,0 0-7-15,0 0-12 0,0 0-5 16,0 0 3-16,-20-13-7 0,20 13-9 16,0 1-9-16,0 0-5 15,0 1-8-15,0 0-4 0,0 4-5 0,0 5 0 16,0 1 0-16,4 7-2 0,-2 0 3 16,0 5 0-16,2 2-3 0,0-1 1 15,-2 3-1-15,-2 0 0 0,0 1 0 16,0-1-6-16,0-3-11 0,0-3-9 15,-2-3-32-15,-2-2-32 0,-2-4-33 16,0-5-107-16</inkml:trace>
  <inkml:trace contextRef="#ctx0" brushRef="#br0" timeOffset="133752.97">3568 15777 55 0,'0'0'30'16,"0"0"-14"-16,0 0-7 0,0 0 1 16,0 0 0-16,0 0-2 0,0 0-1 15,0 0 4-15,8-50-6 0,-8 47-4 0,0 1 10 16,-2-1 23-16,0 1-32 0,0 0 1 15,2 0 13-15,-4 1 18 16,2 0-7-16,2 0-2 0,-2 0-5 16,0-3-8-16,0 3-2 0,-3-1-8 0,1 2 0 15,-2 0-2-15,2 0-1 0,0 0 0 16,0 0 0-16,2 0-5 0,0 0-4 16,-1 2 10-16,-1-2 0 0,0 0 0 15,-2 0 5-15,2 1 8 0,-4-1 14 16,8 0 16-16,-5 0-2 0,3 0 0 15,0 0-6-15,0 0-1 0,2-1 2 16,0 1-4-16,0-4-1 0,0 1 6 16,0 1-2-16,0 1-6 0,0 1-10 0,2 0-3 15,0 0-1-15,3 0-3 16,-3 0 0-16,10 0-2 0,0 3-2 16,-3 2 1-16,9 2-2 0,-3 1 0 15,1 2-4-15,-1 1-1 0,-3 3-2 0,3 0 1 16,-7 0 0-16,0-2-1 0,2 0 0 15,1 0 0-15,-7-3-3 0,-2-4-16 16,2 1-13-16,-2-2-8 0,2-1-25 16,0-1-18-16,-1-2-22 0,1 0-30 15,0-2-36-15,-2-4-40 0</inkml:trace>
  <inkml:trace contextRef="#ctx0" brushRef="#br0" timeOffset="133941.14">3706 15748 258 0,'0'0'133'0,"0"0"-42"16,0 0-8-16,0 0-7 0,0 0-12 15,0 0-3-15,0 0-11 0,0 0-17 16,-24-50-15-16,24 50-7 0,0 0-2 16,0 0-3-16,0 0-3 0,-3 4-3 15,-3 4-1-15,2 4 1 0,-2 2 0 16,0 5 0-16,-13 2 1 0,7 3-1 16,-9 3-9-16,7 2-11 0,-3 1-5 15,5-3-17-15,-1 1-30 0,1-3-20 0,2-2-39 16,1-5-59-16</inkml:trace>
  <inkml:trace contextRef="#ctx0" brushRef="#br0" timeOffset="134444.62">4114 15609 166 0,'0'0'190'0,"0"0"-124"0,0 0 2 16,0 0-8-16,0 0-4 0,0 0-19 15,0 0 1-15,0 0-1 16,0 0-2-16,-13-46-3 0,9 39-6 0,2 1-6 15,0 0-3-15,-2 2-1 0,2 2-1 16,-2 0-3-16,-1 0-2 0,3-1-1 16,-6 2-2-16,6-1-2 0,-2 1-1 15,0 1-1-15,0 0 0 0,-5 0-2 16,-1 7 0-16,2 0-1 0,-1 7-1 16,-5 3 1-16,6 1 0 0,-1 3 1 15,-1 1 0-15,0 2 0 0,6 3 1 16,-3-1-1-16,3 5-1 0,0 0 1 15,2 2 1-15,2 0-1 16,0 1-1-16,0 0 2 0,0 1-1 0,6-1 0 0,-2-1-1 16,3-2-1-1,3-2 1-15,2-3 0 0,-1-3 0 0,3-3 0 16,-1-3-1-16,-1-2 1 0,7-3 0 0,-9-5-1 16,4 0 1-16,-3-6-3 0,-1 0-8 15,-4-1-10-15,1-3-23 0,-3-2-32 0,-4-3-48 16,0-5-63-16,0 1-290 15</inkml:trace>
  <inkml:trace contextRef="#ctx0" brushRef="#br0" timeOffset="142210.15">4262 15891 203 0,'0'0'81'16,"0"0"-22"-16,0 0-16 0,0 0-12 16,0 0-11-16,0 0-6 0,0 0 5 15,0 0 0-15,0-48-2 0,-4 45-7 16,0-1-2-16,2 1 6 0,0-2 2 15,0 2 3-15,-2-2-4 0,2-2-2 0,-2 2-3 16,-1 0 2-16,5-1-6 16,0 1-1-16,0-1-2 0,0 0-2 0,0-1 3 15,9 1-2-15,-7 0 0 0,2-3 0 16,0 5 2-16,-2 0 1 0,2 1 2 16,-2 2 0-16,2-2 0 0,5 2 2 15,-1-1-2-15,-2 1-2 0,0 1 1 16,3 0-1-16,3 0-1 0,-2 2 0 15,-1 3 0-15,5 6 2 0,-4-1 0 0,5 4-1 16,-3 3 1-16,-3-1 0 16,-3 3-1-16,6-1-1 0,-3 2-2 0,-3 1-1 15,-2-4 1-15,-2 1-1 16,4 1 0-16,-4-3-1 0,-2 0 1 0,2-4 0 16,-2-3-1-16,0-2 1 0,0-2-1 15,0-3 1-15,0-2 0 0,0 0 1 16,0 0 0-16,0 0 1 0,-2-2 2 15,-6-2-2-15,4-2 2 0,0-1-5 16,-3-2 3-16,3-1-3 0,0-5 2 16,4-1 0-16,0-3-2 15,0-3 0-15,4-1 0 0,5 1 0 0,1-4 0 16,9 1-3-16,-3 0 2 16,7 0-1-16,0 1 2 0,-5 2 0 0,7 3 0 15,-2 5 0-15,-9 0 0 0,7 6-1 0,-9-2 1 16,3 4 0-16,-3 3 1 0,-2 3-1 15,5 0 1-15,-5 6-1 0,-2 2 2 16,7 5-1-16,-7 4 2 16,-2 0-2-16,5 4 1 0,-7 1 1 0,2 2 1 15,-2 0-2-15,0 1-1 0,1 0 0 16,-1-2 2-16,-2 0-2 0,2-1 1 16,-2-3-2-16,-2-2 0 0,2-4 0 15,-2-3 0-15,0-5-2 0,0 0-16 16,0 0-20-16,0-3-21 0,0 1-9 15,0-2-45-15,0-1-74 0</inkml:trace>
  <inkml:trace contextRef="#ctx0" brushRef="#br0" timeOffset="142571.41">4961 15856 386 0,'0'0'79'0,"0"0"-34"32,0 0 12-32,0 0 4 0,0 0-18 0,0 0-6 0,0 0-7 15,-14 3-9 1,9-3-9-16,1 0-4 0,0 0-1 0,-2 0 1 0,4 0-5 0,2 0 0 16,-2-1 0-16,2-1 1 0,0 2 0 15,0-2 0-15,4 0 1 0,6-4-4 16,3 0 3-16,7-1-3 0,3-4 2 15,10-2 3-15,0 1 1 0,9-2-1 16,-7 3-1-16,-2-3-5 0,-2 5-2 16,-8 1 2-16,-1 3 0 0,-9 5 2 15,-3-2-2-15,-6 2 0 0,-4 0 0 16,0 0 0-16,0 1-4 16,-4 2-5-16,0 1-6 0,-4 2-11 0,4-3-9 15,-3 4-16-15,3-3-4 0,-2 1-28 0,-4 0-36 16,6-4-71-16</inkml:trace>
  <inkml:trace contextRef="#ctx0" brushRef="#br0" timeOffset="142965.19">5509 15550 382 0,'0'0'73'16,"0"0"-4"-16,0 0-1 16,0 0-14-16,0 0-11 0,0 0 2 0,0 0-5 15,0 0-5-15,-4-7-10 0,4 7-9 16,0 0-5-16,0 3-3 15,0 1-4-15,0 3 2 0,4 4 1 0,-2-2 6 16,2 5-2-16,-2 2-4 0,2 2-3 0,0 4 0 16,3-1-2-16,-5 2 1 0,-2-1-3 15,4 3 2-15,-4 0-1 0,2-4-1 32,-2 1 0-32,2-2 0 0,-2-3 0 0,0-1-1 0,0-5-21 0,-2-3 3 31,2-2-27-31,0-2-17 0,0-2-17 15,0-2 11-15,0 0-27 0,0 0-36 0,0-3-64 0</inkml:trace>
  <inkml:trace contextRef="#ctx0" brushRef="#br0" timeOffset="143422.29">5742 15458 220 0,'0'0'110'0,"0"0"-43"15,0 0-1-15,0 0 0 0,0 0-14 16,0 0-12-16,0 0-6 0,0 0-3 16,-12-25-2-16,12 25 0 0,0 0-6 15,0-1-5-15,0 1-5 0,0-2-2 16,2 2-4-16,4 0 2 0,1 0-2 16,1 6 3-16,8 4-1 0,-3 1 1 15,5 1-2-15,-3 3-2 0,5 4-1 16,-3 0-2-16,2 3 0 0,-5 3-1 15,-2-1 1-15,-3 2-3 0,-7 6 2 16,-2 2-1-16,0 5 0 0,-6 0 0 0,-9 2 0 16,5 1-1-16,-5-1 0 0,1-1 0 15,-3-4-6-15,1-4-6 0,3-4-9 16,-3-6-5-16,6-2-16 0,-1-5-22 16,-1-4-7-16,1-3-23 0,-1-5-46 15,2 1-114-15</inkml:trace>
  <inkml:trace contextRef="#ctx0" brushRef="#br0" timeOffset="143847.56">6431 15854 202 0,'0'0'147'0,"0"0"-98"0,0 0 10 15,0 0 1-15,0 0-10 0,0 0-19 16,-54-16-5-16,50 15 0 0,0 1-1 15,4-3-1-15,-2 3 1 0,2-1-1 16,-2-1-3-16,2 1-1 0,0-2-6 16,0 1-3-16,0 1-6 0,4-1-2 15,0 1 1-15,4-1-2 0,7 0 1 16,-1 0 2-16,9 0 1 0,2-3 0 16,-1 1-4-16,7-2-2 0,-2-1 2 15,0 0-1-15,0 0-1 0,-6 1 0 16,-2 0-6-16,-7-1-18 0,-3 3-7 0,-5 0-18 15,-4 0-7-15,-2-1-4 0,-2-2-10 16,-7-2-27-16,-1-1-81 0</inkml:trace>
  <inkml:trace contextRef="#ctx0" brushRef="#br0" timeOffset="144120.54">6460 15615 482 0,'0'0'76'0,"0"0"-22"0,0 0-1 16,0 0 8-16,0 0-20 0,0 0-9 16,0 0-2-16,0 0-5 0,0 0-3 15,6-7-3-15,-2 12-7 0,0 2 0 16,0 1-1-16,0 4-2 16,3-1-4-16,-3 4-1 0,-2 5-3 0,0 3 2 15,0 4-2-15,0 1-1 0,-2-2-1 16,0 2-3-16,0-2-9 0,2-1 0 15,-2-1-2-15,2-1-1 0,2-1-20 16,0-2-35-16,-1-2 15 0,3-4-20 16,-2-4-54-16,0-2-77 0</inkml:trace>
  <inkml:trace contextRef="#ctx0" brushRef="#br0" timeOffset="144650.46">7078 15578 286 0,'0'0'72'0,"0"0"-13"16,0 0-1-16,0 0 2 0,0 0-17 15,0 0-8-15,0 0-3 0,0 0 0 16,0 0 2-16,-13-45-1 0,11 43-1 16,2 0-6-16,0 2-6 0,-2-1-2 15,0-1-5-15,-2 3-1 16,0-2-3-16,-2 0-3 0,0-3 0 0,-1 3-4 15,1 1-2-15,-2 1 1 0,-2 1-1 16,1 0 0-16,5 0 0 0,-4 1-1 16,0 2 0-16,1 1-3 0,1 3 1 0,2 1-5 15,-2 2 2-15,2 1 2 0,-2 3 1 16,-1 2 2-16,1 4-1 0,2 2 1 16,-2-1 2-16,4-1-2 0,0 0 1 15,2 1 0-15,0-2 0 0,4-5 0 16,2 3-1-16,0 1 0 0,5-1 0 15,-1 1 0-15,2-3 1 0,7-2-1 16,-5-1 0 0,3-5-2-16,-3-2 2 0,-1-3-3 0,5-4-24 0,-9-1-19 0,5-8-7 15,-6-1-29-15,-4 1-54 0,3-1-71 16</inkml:trace>
  <inkml:trace contextRef="#ctx0" brushRef="#br0" timeOffset="145344.57">7448 15764 430 0,'0'0'96'0,"0"0"-50"31,0 0 1-31,0 0-5 0,0 0-7 0,0 0-7 16,0 0-1-16,12-9-3 0,-12 9-4 0,2 0-3 0,0 0-4 15,0 0-4 1,-2 0 2-16,0 1-5 0,0 2-2 0,0 2-1 0,0-1-2 0,0 0 0 15,-2 0 2-15,-2 1-3 0,-4 1 4 16,-2-3-3 0,-3 2-1-16,1-1-4 15,-5 0-5-15,-1-2-2 0,-1-2-1 16,0 1-3-16,3-1 2 0,-1 0 3 16,3 0 1-16,4-3 6 0,-3-1 3 15,5-1 1-15,2-3 0 0,0 2 0 16,3 0 6-16,1-1-2 0,2 1-1 15,0-3 1-15,0-2 3 0,2 0 3 16,5 2-5-16,-1-2 4 0,2 2-1 0,7 2-4 16,-1 0 2-16,5 0-3 0,3 4-1 15,3 2 0-15,2 0-1 0,-4 2-2 16,-5 3 0-16,7 5-1 0,-10 0 1 16,-1 3-1-16,-6 2-1 0,-5-1-3 15,-1 2-12-15,-2-1-2 0,-5 0 0 16,-3 1 4-16,-8-1 7 0,1 4 3 15,-6 1-3-15,3 3 3 0,-3-3 4 16,7 1 1-16,-1 0 0 0,5-2 1 16,4-3 1-16,-3 1 4 0,9-4 0 0,0-2 0 15,0 0 0-15,0-5-1 0,0-1 3 16,5-2 1-16,-1-1 1 0,4 2-1 16,0-3 2-16,7 2-2 0,-1-2 1 15,5 1-3-15,-1-1-1 0,7 0-3 16,0-4-2-16,0-2-1 0,4-6 0 15,-2-2-19-15,0-8-59 0,-7-9-66 16,-7-3-302-16</inkml:trace>
  <inkml:trace contextRef="#ctx0" brushRef="#br0" timeOffset="153827.96">12080 9648 143 0,'0'0'63'0,"0"0"-28"0,0 0 2 0,-20-12-5 15,15 8-4-15,3-1-3 0,-2 2-6 16,0-1-1-16,-2 3 1 16,2-1 0-16,2 0-1 0,-2 1-2 0,2 1-2 15,-3 0 3-15,5-2 0 16,-4 1 1-16,2 1-3 0,-6 0 3 15,4 0-1-15,0 0-1 0,2 0 3 0,0 0-1 16,2 0-5-16,0 0-2 0,0 1 1 16,0-1-1-16,0 0 4 0,0 0 10 15,2-1-4-15,4-3-3 0,4 0-4 16,-2 1 1-16,11-3-7 0,0 3-1 16,3 1-5-16,-5 0 0 0,-1 1 0 15,-9 1-2-15,1 0 0 0,-6 0 1 16,-2 0-1-16,-2 0 0 0,-6 2-14 15,-11 1-31-15,-4 1-46 0,-18-3-96 16,2 0-144-16</inkml:trace>
  <inkml:trace contextRef="#ctx0" brushRef="#br0" timeOffset="155121.7">9928 9917 126 0,'0'0'37'0,"0"0"-6"0,0 0-5 15,0 0 3-15,0 0 3 0,0 0-7 16,0 0-4-16,2-23-3 0,-2 23-4 15,0-1 1-15,0 1 7 0,0 0 4 16,0 0 7-16,0 0 3 0,0 0-2 0,-6 0-6 16,2 0-4-16,2 0 1 0,0 2 5 15,2-2-4-15,0 0-4 16,0 0 1-16,0 0 0 0,0-3-3 0,0 0 3 16,4 0-5-16,6-1-6 0,3 1-4 15,8-4-3-15,1-1 1 0,7 0-2 16,2 1 1-16,4-1-1 15,0 3 1-15,3 0 3 0,-3 2-1 0,-2 0-2 16,-4 2-1-16,0 1 1 16,-6 0-3-16,-1 2 2 0,-7 1-2 0,-5 1 0 15,0 1 2-15,-3 0-2 16,-5 1-2-16,0-2 3 0,2 0 0 0,-2 2-2 0,-2 1 2 16,2-1-2-16,-2 0 3 15,2-1 0-15,0 0-1 0,-2 0 2 16,0 2-2-16,0-1 2 0,0 2 3 15,0 2-6-15,0-1 3 0,-2 6-1 0,0 0 1 16,2 7-3-16,0 3 1 0,0 1-1 16,0 5 1-16,0 3-1 0,2 4-2 0,2 1 2 15,2 0 1-15,-1 1-3 16,1 7 2-16,2 3-1 0,0 6 1 16,1-2-2-16,-1-5-2 0,-4-2 1 0,2-4 0 15,2-1 2-15,-1-4-1 0,-1 0 0 16,-4 1-1-16,4-1 1 0,-2 4 2 15,2-2-1 1,1-5 0-16,-5-3-1 0,2-4 0 0,0-6 1 0,-4-4-1 16,4-2 1-16,-2-2 0 15,-2-3-1-15,2 0 0 0,-2-3 1 16,0-1 0-16,0-3 1 0,0-2-1 0,-2 0 2 16,0-2-1-16,-2 0 0 15,4 1 0-15,-2-1 0 0,0 0 0 0,2 0-2 16,-2 0 2-16,2 0 0 0,0 0-2 0,0 0 1 15,0 1-1 1,0 1 2-16,-2 0-2 0,2 0-3 0,0-1 3 0,-6 2 0 16,3-3 0-16,1 3 0 0,-2-1 0 15,-2 1 0-15,-4 0 3 0,-3-2-3 16,-7 0 1-16,-7 0-1 0,-2-1 0 16,-4 0 0-16,-4 0 0 0,3-1 0 0,3 1 0 15,5 0 0-15,-1 0 0 16,4 1 0-1,-2 2-3-15,4 3-16 0,3 1-9 0,3 0-1 0,3 0-20 16,-2 1-28-16,3-1-59 0,3-4-161 16</inkml:trace>
  <inkml:trace contextRef="#ctx0" brushRef="#br0" timeOffset="170205.19">7994 15719 194 0,'0'0'54'0,"0"0"24"0,0 0-22 15,0 0-1-15,0 0 1 0,0 0-8 16,0 0-12-16,0 0-1 0,-13-1-4 16,13 0-1-16,0 1-4 0,0 0-6 0,0 0-4 15,0 0-3-15,0 0-2 0,0 0-4 16,0 0 1-16,4 0 1 0,0 0 1 15,3 0-2-15,3 0-4 16,6 0 1-16,1-3-2 0,8 0-2 16,2-3 0-16,6 1 0 0,0-1 0 0,2-2-1 15,0 1 1-15,-2 0-1 0,-6 1 1 16,-6 1-1-16,-7 0 0 0,-8 4-1 16,-1 1-10-16,-3 0-13 0,-2 0-4 15,-2 0-1-15,-5 0-8 0,-1-1-5 16,-11 2-38-16,-1-1-58 0,-3 0-99 15</inkml:trace>
  <inkml:trace contextRef="#ctx0" brushRef="#br0" timeOffset="170473.66">8161 15588 285 0,'0'0'99'15,"0"0"-5"-15,0 0-18 0,0 0-7 16,0 0-18-16,0 0-6 0,0 0-5 15,0 0-7-15,0 0-6 0,0-15-6 0,0 17-6 16,0-2-5-16,0 2-4 0,0 2-1 16,2 3-1-16,-2 2-1 0,0 8-2 15,0 1 2-15,0 2 1 16,0 4-2-16,0-2 0 0,0 0-2 0,0-1 1 16,0-1-1-16,4-2 0 15,-4 0 0-15,4 0-1 16,0-4-11-16,1-3-6 0,-1 1-16 0,0-3-23 0,2-1-18 15,2-2-17-15,1-3-75 0,-1-3-126 16</inkml:trace>
  <inkml:trace contextRef="#ctx0" brushRef="#br0" timeOffset="170851.54">8732 15474 335 0,'0'0'49'0,"0"0"19"15,0 0-10-15,0 0-5 0,0 0-5 16,0 0-14-16,0 0-5 16,-17-51-7-16,13 51 2 0,2-1-5 15,0 1-1-15,-2 0-3 0,-1 0-6 0,-1 0 2 0,0 3-4 16,0 2-1-16,-2 4-3 0,-1 3-2 15,-3-1 0-15,2 5-1 16,-3-4 0-16,3 4 1 16,2-3-1-16,-1 2 0 0,1-1 0 0,0 3 0 15,6-2 0-15,-2-1 0 0,1 0 0 0,3 0-1 16,0-2 1-16,7 2 0 0,-3-2-1 16,6 1 1-16,3 0-1 0,1-2 1 15,3-2-1-15,-1 1-8 0,7 0-19 16,-5-1-5-16,1-2-20 0,4 0-10 15,-5-1-55-15,3-3-33 0,-6 1-195 0</inkml:trace>
  <inkml:trace contextRef="#ctx0" brushRef="#br0" timeOffset="171356.21">8849 15711 397 0,'0'0'78'15,"0"0"-18"-15,0 0-15 0,0 0 0 0,0 0-16 16,0 0-10-16,0 0-8 0,0 0-2 16,0 0 0-16,-4-14 8 0,8 14 1 15,0 0 4-15,1 0-4 16,3 0 1-16,0-3-6 0,0-2-1 16,5 0-3-16,-1 0-2 0,1 2-1 0,-1 0-2 15,0 0-3-15,-7 2 0 0,-3 1-1 16,-2 0 1-16,0 0-1 15,0 0 0-15,-2 4-1 0,-5 4-7 0,-5 2-3 16,-3 5-2-16,3 0 2 0,-2-1 5 16,3 0 3-16,-1-4 3 0,4 0 0 15,1-2-1-15,3-1 1 0,-2-1 0 16,6-5 0-16,-2 1-1 16,2-1 1-16,0 0 0 0,0 1 0 0,0-2 4 0,2 0 2 15,2 0 2-15,2 0 0 0,5-2 5 16,5-2-2-16,1-1-1 0,3 2-1 15,3 0-2 1,-2 2-1-16,2 1 0 0,1-2-2 16,-5 6 0-16,0 2-4 0,-5 0 1 0,1 0 1 0,-5 1-1 15,-2 0 0-15,-4-2 0 0,-2 0 0 16,3 0 1-16,-5 0-1 0,-5 2 1 16,-1 2 0-16,-6 3 1 0,-7-1-1 0,-1 1-1 15,-7-3-1-15,0 2-2 0,0 0-15 16,4 0-6-16,2-5-4 15,5 0-4-15,1 0-27 0,5-2-16 0,0 0-22 32,2-4-38-32,1 0-88 0</inkml:trace>
  <inkml:trace contextRef="#ctx0" brushRef="#br0" timeOffset="171721.71">9217 15347 295 0,'0'0'94'0,"0"0"-11"15,0 0-38-15,0 0 2 0,0 0 1 16,0 0-12-16,0 0-1 0,0 0-4 16,29-15-5-16,-21 16 0 0,5 3 0 15,-1 2-3-15,5 2 0 0,-1 3-2 0,1 4-6 16,4 2-4-16,-3 3-2 16,-1 2-3-16,-3 1-4 0,-3 5 0 0,-9 3 0 15,-4 1 1-15,-9 2-3 16,-9-2 0-16,-5-1-8 0,-6-2-22 0,-4-4-25 15,-3-2-25-15,1-4-19 0,-4-3-81 16,6-4-217-16</inkml:trace>
  <inkml:trace contextRef="#ctx0" brushRef="#br0" timeOffset="172536.78">2206 15414 346 0,'0'0'75'0,"0"0"-1"0,0 0-15 15,0 0-13-15,0 0-10 0,0 0-6 16,0 0 4-16,0-21 5 0,-2 21-6 16,-1 0-6-16,1 0-1 0,-4 1-10 15,-2 2 1-15,0 2 2 0,-1 4 2 16,-1 2-16-16,-6 1-4 0,5 4 1 16,-9 5 0-16,7 1-2 0,-5 4 0 0,5 1 1 15,-1 2-1-15,3-2 0 16,5-1-1-16,2 0 1 0,4 0-1 15,0 3 0-15,4 5-3 0,0 4 4 0,9 5 0 16,3 2 1-16,-1-1-1 0,7 2 0 16,9-5 1-16,2-3-1 0,7-6-3 15,11-11 1-15,3-7-16 0,6-11-34 16,6-6-59-16,7-14-82 0,-11-11-314 16</inkml:trace>
  <inkml:trace contextRef="#ctx0" brushRef="#br0" timeOffset="176304.77">9997 15499 128 0,'0'0'116'0,"0"0"-54"0,0 0-11 16,0 0-10-16,0 0 13 0,0 0-2 16,0 0-13-16,0 0-5 0,-7 4-3 15,7-4-5-15,0 0-2 0,0 0-3 16,0 0 3-16,0 0-1 0,0 0-4 0,0 0-1 16,0 0-1-16,0 0-2 15,0 0-2-15,0 0-2 0,0 1-5 16,7 0-3-16,-1 1-1 0,6-2-1 15,7 2 1-15,4 0-2 0,8-1 2 0,2-1 2 16,8 0-1-16,0-4 0 0,5-5-2 16,1 0 0-16,-1-2 1 0,-5-1-1 15,-6 4 0-15,-12-1 0 0,-4 3 0 16,-11 3-1-16,-6 0-3 0,-2 1-9 16,0-1-12-16,-2-1-1 0,-6-2-25 15,-9-1-29-15,3 3-44 0,-7 1-107 16</inkml:trace>
  <inkml:trace contextRef="#ctx0" brushRef="#br0" timeOffset="176554.34">10179 15363 571 0,'0'0'38'0,"0"0"1"0,0 0 6 0,0 0 7 15,0 0-15-15,0 0-7 16,0 0-6-16,0 0-2 0,0 0-4 0,0-16-3 15,4 16-4-15,2 4 0 0,0 2 0 16,2 2-1-16,-1 3-1 16,1 1-2-16,2 2 0 0,-4 3-2 0,1 0-1 0,-1 6-2 15,0-2 0-15,-4 0-2 0,4 0 0 16,-4-3 0-16,-2 1-20 0,4-2-23 16,-2 1-28-16,-2 2-57 15,0-1-75-15</inkml:trace>
  <inkml:trace contextRef="#ctx0" brushRef="#br0" timeOffset="178537.31">11123 15238 242 0,'0'0'64'0,"0"0"-12"0,0 0-20 0,0 0 1 15,0 0-7-15,0 0-6 0,0 0 1 16,2-50 0-16,-2 44-1 0,0 3-1 15,0-2 2-15,0 1 2 0,0 2-1 16,0-4 2-16,0 2-1 0,0-2-2 16,0-1-2-16,0 2-3 15,2-3 2-15,-2 2 1 0,2 0-2 0,-2-1-6 16,0 3 1-16,0-4-3 0,0 2 0 16,-2 1-1-16,-2-1 1 0,2 2 1 15,-4-2-2-15,0 0-2 0,2 3 1 0,-5-1 1 16,7 4-3-16,-2-3 0 0,-4 3 1 15,4 0-1-15,-3 0-1 0,3 0-3 16,0 0 2-16,-2 4-2 0,-2 3 0 16,-5 1-1-16,7 7 0 15,-4 1 0-15,-3 2 0 0,3 4 0 0,4-1 0 16,-4 3 0-16,1 1 0 16,1 0 0-16,8 2 0 0,-6 1 0 0,6 3-1 15,0 2 1-15,-2 2 0 0,2 2 0 16,2 0 0-16,2 1 0 15,2-3 0-15,7 0 0 0,1-5-1 0,0-3 1 16,7-2-1-16,-2-1 1 0,3-5 0 0,1 2-1 16,-2-7 0-16,0-1-4 0,-1-4-15 15,1-1-2-15,-2-4-2 0,-1-3-18 16,-3-1-14-16,3-3-5 0,-3-5-24 16,-1 0-48-16,-1 0-75 15</inkml:trace>
  <inkml:trace contextRef="#ctx0" brushRef="#br0" timeOffset="178993.83">11654 15293 284 0,'0'0'61'16,"0"0"7"-16,0 0-9 15,0 0-1-15,0 0-7 0,0 0-8 0,-20-56-7 0,16 48-5 16,-1 1 6-16,-1 1-1 16,-2 2-2-16,2-1-7 15,-2 0-3-15,3 2-5 0,-1 0-7 0,-4 1-1 0,4-1-4 16,-3 2-1-1,5-1-3-15,-2-1-1 0,-2 2 1 0,2 1-3 0,1 0 2 16,-1 2-2-16,0 3 0 0,-2 2 0 16,2 5 0-16,-1 1-2 0,1 4 1 15,0-2 1-15,4 2 0 0,-6 2 0 16,4 0-1-16,1 3 1 16,1-3 0-16,2 3 0 0,0-1 0 0,0-3-2 15,5 0 1 1,1 1 1-16,2-1-1 0,-2-2-1 15,0-2 1-15,3-2-4 0,3 2-7 0,-2-3-5 0,3-1-8 0,1-3 0 16,1-2-14-16,1-2-21 0,-1-1-14 16,3-2-49-1,-5 0-55-15</inkml:trace>
  <inkml:trace contextRef="#ctx0" brushRef="#br0" timeOffset="179308.15">11867 15537 386 0,'0'0'91'15,"0"0"-12"1,0 0-13-16,0 0-6 0,0 0-5 0,0 0-5 0,-8-53-10 16,6 51-8-16,2 1-4 0,0 0-5 15,0 1-3-15,0 0-3 0,0 0-4 16,0 0-2-16,0 0-5 0,0 0-1 15,0 0-2 1,0 6-1-16,0 1-2 0,0 2 1 0,4 4-1 16,-2 3 0-16,2 3 2 15,-2 0-2-15,-2 2 0 0,2 1 0 0,-2 0-3 0,0 0-13 16,0-3-11-16,0-3-6 0,-4-3-8 0,0-2-23 16,-2-3-53-16,2-2-48 0,0-4-145 15</inkml:trace>
  <inkml:trace contextRef="#ctx0" brushRef="#br0" timeOffset="179685.98">12095 15341 308 0,'0'0'67'0,"0"0"13"16,0 0-9-16,0 0-8 0,0 0-19 15,0 0-5-15,0 0-8 0,0 0-2 0,-15-2-4 16,15 2-6-16,4-1-2 15,-2 1-1-15,5 0 7 0,3 1-2 0,4 1-3 16,-3 2-5-16,7 1-3 0,-5 2-5 16,5 0-3-16,-7-1 0 0,5 4-1 15,-1 1-1-15,-5 3 1 16,0 0-1-16,1-3-3 0,-3 2-10 0,0-3-8 16,-2-2-12-16,5 1-10 0,-7-5-21 15,-2 0 5-15,4-3-16 0,-2-1-54 16,1 0-37-16</inkml:trace>
  <inkml:trace contextRef="#ctx0" brushRef="#br0" timeOffset="179937.81">12316 15314 293 0,'0'0'190'0,"0"0"-106"0,0 0-13 16,0 0-10-16,0 0-6 0,0 0-17 15,0 0-10-15,0 0-2 0,0 0 0 16,-31-42-6-16,31 43-4 0,0-1-4 15,0 2-2-15,-2 0-3 0,2 4-2 16,-4 4-1-16,-7 1-1 0,1 8-2 16,-2 4-1-16,-13 4 0 0,2 4 0 15,-2-1 0-15,3 4-2 0,-7-1-11 16,6 2-8-16,6-5-7 0,1-2-15 0,5 0-8 16,7-6-24-16,0-3 2 0,4-3-6 15,2-4-21-15,0-5-52 0</inkml:trace>
  <inkml:trace contextRef="#ctx0" brushRef="#br0" timeOffset="180393.73">12692 15074 200 0,'0'0'175'16,"0"0"-98"-16,0 0-7 0,0 0 2 15,0 0-20-15,0 0-16 0,0 0-2 16,0 0 1-16,-23-32-5 0,21 31-4 0,-4 1-8 16,2 0-5-16,-2 0 0 0,4 2-6 15,0 2 1-15,-9 1-3 16,5 4 0-16,0 4-3 0,0 5-2 0,0 2 1 16,-7 5 1-16,3 1-1 0,4 2-1 15,-7 0 3-15,7-2-1 0,-2 4-2 16,4-4 1-16,1 3-1 0,1 3 0 15,0-1 1-15,4 3-1 0,-2 4-1 16,2 2 1-16,5 0 0 0,7 0 0 16,1-5 0-16,-3-7 0 0,7-4 0 15,-5-6-2-15,5-7-13 0,1-4-23 16,-1-4-27-16,6-3-31 0,-13-9-56 0,3-4-199 16</inkml:trace>
  <inkml:trace contextRef="#ctx0" brushRef="#br0" timeOffset="193774.18">12870 15235 194 0,'0'0'70'0,"0"0"-20"15,0 0-15-15,0 0-2 0,0 0-5 16,0 0 1-16,0 0 4 0,-39-2 1 16,37 2 0-16,2-3-2 0,0 1-1 15,0-1-7-15,0-2-7 0,0 1 0 0,2-3-2 16,4-1-4-16,2-2-3 0,-4 2 2 15,7-1 0-15,1 3-1 0,-4-3-2 16,0 5 3-16,-3 0-2 16,-1 2 0-16,2 2 3 0,-2 0 0 0,0 2 2 15,-2 2-7-15,0 0 2 0,5 3 0 16,-1 1-1-16,2 3-1 16,-2 1-1-16,-2 4-2 0,1 2 1 0,1 4-2 15,0 1 0-15,0 3-1 0,0 1 0 16,-4 1 0-16,0-3 0 0,-2-2-1 0,3-1 0 15,-3-1 1-15,0-8 0 0,0-2-1 16,0-2 0-16,0-3-1 16,4 0 1-16,-4-4 0 0,0 0 0 0,0-2 0 15,0 0 0-15,0 0 0 16,0-1 0-16,0-5 1 0,2-2-1 0,-2-6 1 16,4-2-1-16,-2-3 1 0,2-3-1 15,2 0 0-15,0-3 0 0,-1-2 0 16,3 2 0-16,4 0 1 0,-1 3-1 15,-5 1-1-15,2 2 1 0,4 5 0 16,-5 1 0-16,-1 5 0 0,2 1 0 16,0 1-1-16,1 0 1 0,-5 3-2 15,0 0 2-15,4 1 1 0,3 1-1 16,-3 1 0-16,0 0 0 0,7 0 0 16,-5 1 0-16,-2 5 0 0,2 5 0 15,3 0 1-15,-5 3-1 0,3 3 0 0,1 4 1 16,-6-1-1-16,0 2 0 0,1 0 1 15,-3 0 0 1,0 0-1-16,0 0 0 0,-2-3 0 0,-2 1 2 0,2-2-1 16,0-3-1-16,0-4-2 0,-2-3-13 15,0-3-12-15,0-2-28 0,2-3-13 16,0 0-8-16,0 0-51 0,0-2-50 16</inkml:trace>
  <inkml:trace contextRef="#ctx0" brushRef="#br0" timeOffset="194038.18">13478 15326 68 0,'0'0'302'16,"0"0"-235"0,0 0-9-16,0 0-3 0,0 0 22 0,0 0-55 15,0 0-3-15,0 0 2 0,-23 0 2 16,23 0-1-16,0 0-3 0,2-1-3 0,6 1-1 15,0 0 0-15,3 0-1 16,7 0-5-16,-3 0-3 0,8-2-4 16,-7-1-1-16,5 0 0 0,0-1 0 0,-3 0-1 15,3 2-5 1,-5-4-27-16,5 0-19 0,-7-2-9 0,7-2-17 0,-8 0-51 16,1-2-52-16</inkml:trace>
  <inkml:trace contextRef="#ctx0" brushRef="#br0" timeOffset="194634.84">13908 15058 280 0,'0'0'126'0,"0"0"-25"15,0 0-41-15,0 0 0 0,0 0-11 16,0 0-2-16,0 0-6 0,0 0-9 15,0-6-3 1,0 6-12-16,0 0-7 0,0 2-4 0,0-2-2 0,0 0-4 16,0 0 0-16,0 0 1 0,0 0-1 15,-2 0 0-15,2 0-1 0,-3 1 1 16,3 2 0-16,-2-2 0 0,-4 1-7 16,-2-2-5-16,-2 3-6 0,3-3-6 15,-5 1-11-15,2 0 3 0,3-1 9 16,-1 0 12-16,0 0 10 0,0 0 0 15,3 0 1-15,1-3 1 0,4-2 3 0,0 1 7 16,-2-2 2-16,0 2 4 0,2-3 1 16,0 3 0-16,0 1-3 15,0 0-7-15,4 1-2 0,-4-1-1 0,11 0-2 16,3 1-2-16,-6 0 2 0,13 1-1 16,-8 1 0-16,7 0 1 0,-3 1-1 15,1 2-1-15,-7 4-1 0,3 1 1 16,-1 4 0-16,-7 2 0 0,-6 1-1 0,0 0 2 15,0 2-1-15,-4 2-1 16,-9 3-5-16,1 1-5 0,1 3-1 16,-5 0 7-16,6-4 4 0,3-5 0 15,-3-5 1-15,6-1-1 16,0-1 0-16,-2-3 1 0,4-3-1 16,2-2 0-16,0 0 0 0,0-2 0 0,0 0 1 0,0 0 0 15,0 0-1-15,0 1 2 16,4 2 1-16,2-3 0 0,0 1 3 0,6-1-2 15,-3 0-2 1,7 0-1-16,-3-1 1 0,-1 0-1 0,5 1-1 0,-7-2-1 16,0-1-7-16,5-2-50 0,-13 1-25 15,4-1-35 1,-6-2-74-16</inkml:trace>
  <inkml:trace contextRef="#ctx0" brushRef="#br0" timeOffset="195121.78">14133 14922 268 0,'0'0'62'0,"0"0"4"32,0 0-3-32,0 0-4 0,0 0-16 0,0 0-3 0,0 0-5 0,0 0-5 15,-21-11-1 1,21 11 3-16,0 0-5 0,0-1-4 0,0 0 0 0,0 1-4 15,6-3-8-15,3 3 1 0,3 0-1 16,-4 4 0-16,9 5-1 0,-5 0-2 0,9 1-2 16,-4 3 0-16,3 1-2 0,-5 1-2 15,5 1 0 1,-7 0-1-16,1 4 1 16,-3 0-1-16,-5 6 0 0,2 4 0 15,-4 2 1-15,2 1-1 0,-6 0 0 16,0 1 0-16,-6 1-1 0,-4-3 0 15,2 0-2-15,-5-5-8 0,-3-1-19 16,5-5-20-16,-9-1-26 0,7-1-27 16,-7-5-16-16,7-3-16 0,-1-5-143 15</inkml:trace>
  <inkml:trace contextRef="#ctx0" brushRef="#br0" timeOffset="195441.72">14701 15144 387 0,'0'0'52'0,"0"0"-3"0,0 0-14 15,0 0 1-15,0 0-14 0,0 0-6 16,0 0 0-16,0 0-2 15,-18 4-1-15,18-5-4 0,0 1 2 0,0 0 2 16,2-2 0-16,4 1 3 0,0-3 5 16,2 1 0-16,9-3-9 0,-2 0-1 15,9-1-4-15,-5 1-1 0,4 2-4 0,4-1-2 16,-7 1 2 0,-1 1-1-16,4 0-1 0,-11-1-1 15,-2 1-33-15,1-1-23 0,-7-1-18 0,-4-3-36 16,-9-2-44-16</inkml:trace>
  <inkml:trace contextRef="#ctx0" brushRef="#br0" timeOffset="195677.63">14794 14996 50 0,'0'0'418'0,"0"0"-342"16,0 0-10-16,0 0-4 0,0 0-7 15,0 0-16-15,0 0-12 0,0 0-4 16,0 0-2-16,-16-45-8 0,16 45-5 15,0 3-4-15,0 6-3 0,6 3 3 16,0 2 2-16,-2 4 4 0,3 2-2 16,-5 3-5-16,2 1-1 0,0 0 0 15,0 3-1-15,2-1-1 0,-2 2 0 16,1 1 0-16,-5-3-14 0,4 1-15 0,-2-6 0 16,-2-5-19-16,4-5-33 0,-2-3-28 15,-2-2-72-15,2-3-130 0</inkml:trace>
  <inkml:trace contextRef="#ctx0" brushRef="#br0" timeOffset="196070.66">15295 14923 319 0,'0'0'68'16,"0"0"-15"-16,0 0-1 16,0 0 2-16,0 0-9 0,0 0-15 0,0 0-4 15,-36-54-2-15,24 47 2 16,2 1-2-16,4 0 1 0,-3 1-3 16,-1 1-5-16,4-1-3 15,0 3-4-15,1 0-3 0,-3 1-2 0,-2 1-3 0,2 0 0 16,-1 0-2-16,-3 4 0 0,2 1 1 15,1 2-1-15,-1 2 0 0,-2 1-1 16,5 6 1-16,1-1-2 0,4 6 2 16,-2-1-1-16,4 2-1 0,2 2 1 15,2 1 0-15,2 2-3 0,3-1 0 16,5 0 3-16,-4-2-2 0,3-3-4 16,5-3-23-16,-5-1-13 0,3 0-8 0,-1-4-11 15,1-2-58-15,-7-2-47 0</inkml:trace>
  <inkml:trace contextRef="#ctx0" brushRef="#br0" timeOffset="196590.8">15433 15027 483 0,'0'0'53'0,"0"0"-16"16,0 0 5-16,0 0-8 15,0 0-5-15,0 0-3 16,0 0 4-16,0 0 1 0,44 13-4 0,-38-7-10 0,0-2-7 16,-4 0-4-16,0 0-2 0,0-1-3 15,-2 1 1-15,0-1-1 0,0 2 2 16,-4 0-3-16,-4 0-1 0,-7 0-15 16,5 2-11-16,-5 0-5 0,1-1 4 15,2-2 9-15,-7 0 10 16,11 1 5-16,-5-4 3 0,5 0 1 0,4-1 1 15,2-1-1-15,2-2 3 0,-2 2 6 16,0-2 1 0,2-1 2-16,0-1-1 0,0 0 1 15,4 0 0-15,0 1-6 0,4 0 2 0,5 2-5 0,-1-1-2 0,5 0 1 16,-1 3-1-16,9 0 3 0,-9 0 2 16,5 6-3-1,-4 0-1-15,1 4-1 0,-5 1 0 0,1 3 0 0,-10 2-1 16,-2-1 1-1,-2 3 1-15,-4 1-1 0,-10 4 0 0,-1 0 1 16,1-2 0-16,-5 0-1 0,5-2-1 0,-5-1 1 16,7-2-1-16,-3-1 1 15,9-5-1-15,0-2 0 0,4-4 0 16,0-1 1-16,0 0-1 0,2-2-2 0,0 2 1 0,0-3 0 16,2 1-1-16,4 0 1 15,0-1-1-15,7 0 2 0,3-1-1 0,-1-1 1 16,5-3-1-16,7-1-22 0,-2 0-28 31,8-2-18-31,0-3-44 0,0-3-57 16,-10-2-188-16</inkml:trace>
  <inkml:trace contextRef="#ctx0" brushRef="#br0" timeOffset="196891.16">16078 14900 264 0,'0'0'81'0,"0"0"-24"0,0 0-12 0,0 0-3 16,0 0-5-16,0 0-10 16,0 0 0-16,0 0-1 0,-25 12-4 0,25-12-2 15,0 0-4-15,0 0-5 16,0 0-3-16,0 0-4 0,0 0-1 0,4 0 0 15,3 0 1-15,7 1 11 16,3-1 1-16,3 0-4 0,1 0-3 0,6 0-2 16,0-1-4-16,0-4-2 0,-9 1 0 15,3 1-1-15,-13-2-10 0,-4 4-52 16,-4-5-17-16,0-1-41 0,-10 1-54 16</inkml:trace>
  <inkml:trace contextRef="#ctx0" brushRef="#br0" timeOffset="197125.26">16068 14823 402 0,'0'0'84'0,"0"0"-11"15,0 0-5-15,0 0-10 0,0 0-14 16,0 0-11-16,0 0-6 0,0 0-7 0,0 0-6 16,-4-15-4-16,4 22-4 15,2 2 2-15,0 4 1 0,0 5-1 0,-2 2-6 16,0 7 1-16,2 2-3 0,-2 2 1 15,-2 2-1-15,0-1 0 0,-2-1-4 16,4-6-13-16,-5-3-21 16,5-2-36-16,-2-7-27 15,2 1-69-15,-4-7-151 0</inkml:trace>
  <inkml:trace contextRef="#ctx0" brushRef="#br0" timeOffset="197476.96">16556 14740 359 0,'0'0'79'0,"0"0"-14"15,0 0-5-15,0 0-8 0,0 0-23 16,0 0-8-16,0 0-3 0,0 0 0 0,0 0 7 15,-23-45-2-15,19 43-4 0,-3-1-8 16,1 3 0-16,-2 0-3 0,-2 0-3 16,1 1-1-16,3 4-3 0,-6 3-1 15,4-1 0-15,-1 3 0 0,1 2-1 16,0-1 1 0,-3 6 0-16,5-1 0 0,0 2-1 15,0 2 1-15,2 3 0 0,2 0 0 0,2 2-1 0,2-2 1 0,8 1-2 16,-4 1-1-16,7-1 2 15,1-2-1-15,-2-2-8 0,3-4-29 16,-3-4-26-16,1-1-21 0,1-4-63 16,-8-4-85-16</inkml:trace>
  <inkml:trace contextRef="#ctx0" brushRef="#br0" timeOffset="198071.87">16663 15014 475 0,'0'0'92'0,"0"0"-37"0,0 0 2 0,0 0-1 16,0 0-11-16,23-53-14 0,-21 46-13 16,2 1-5-16,0 2-3 0,0 0-8 15,2 2 2-15,-3-1-4 16,1 2 0-16,2-1-2 15,-4 1 2-15,4 1-1 0,-2 0 0 0,5 2 1 16,-1 2 0-16,-2 1-1 0,0 3 1 0,2-1 0 16,1 1-2-16,-5 3 1 0,0 1 0 0,-2 2-4 15,0 0-4 1,0 2 0-16,-2-2-4 0,0 1 5 0,-6-2 4 16,2-1 1-16,-9-2 0 0,-1 0 1 15,-5-1 1-15,3-2-7 0,-11-2-2 0,2 0 5 16,7 0 3-16,-3-2 2 0,9 1 0 15,-1-1 1-15,7-2-1 0,2 0 1 16,4-1 0-16,0 0 3 0,0-1 7 16,0-4 8-16,2 0-4 0,2 0-3 15,4 1 0-15,5 1-4 0,-7 0-1 16,12 3-1-16,-3-2-1 0,4 2-2 16,-1 0 3-1,5 1-1-15,-7 3-1 16,3 0-2-16,0 3 2 0,-7 0-3 15,0 4 1-15,1-1-2 0,-7 0 0 0,-2 3 1 16,-4-4-1-16,2 0 1 16,-2-2 0-16,0 2 0 0,0 0 0 0,-4 0 1 15,0-2-2-15,-4 2 1 0,-5 2-1 16,1 1 1-16,-9 0-1 0,5-3 0 16,-7-1-4-16,0-3-13 0,3-1-13 0,-7-1-11 15,0-3-29-15,-2 0-19 16,2-6-33-16,6-1-72 0</inkml:trace>
  <inkml:trace contextRef="#ctx0" brushRef="#br0" timeOffset="198391.81">16830 14636 341 0,'0'0'80'0,"0"0"0"0,0 0-18 15,0 0-1-15,0 0-17 0,0 0-2 16,0 0 0-16,0 0-2 0,-4-22-11 16,4 22-4-16,4 0-4 0,1 0-4 15,-1-1-5-15,4 1-3 0,2 3-2 16,1 4 1-16,5 6 0 0,1 3 1 15,8 3-2-15,-3 5-4 0,3 3-1 16,-4 4-2-16,2 2 0 0,-3 0 2 16,-7 5-1-16,-7-2-2 0,-4 2-7 15,-4-2-32-15,-11-2-32 0,-13-6-83 0,-5-11-143 16</inkml:trace>
  <inkml:trace contextRef="#ctx0" brushRef="#br0" timeOffset="201871.03">2429 17050 292 0,'0'0'44'0,"0"0"-2"16,0 0-15-16,0 0 7 0,0 0 2 15,0 0-14-15,0 0-3 0,0 0 0 16,0 14 8-16,4-12 2 0,0 1-8 16,2 0-4-16,3-3-2 0,5 0-3 0,-2 0 0 15,9 0-6-15,2-3-1 0,0-4-4 16,3 1 1-1,8-1-2-15,-3 3 0 0,0 0 1 0,0 1-1 0,-7-1-1 16,-3 0-12-16,-2 0-23 0,-13 1-25 16,0-1-27-16,-6 3-31 0,-6-1-89 15</inkml:trace>
  <inkml:trace contextRef="#ctx0" brushRef="#br0" timeOffset="202138.86">2640 16921 316 0,'0'0'80'15,"0"0"-13"-15,0 0 12 0,0 0-12 16,0 0-21-16,0 0-10 0,0 0-1 16,0 0-2-16,0 0-7 0,-29-34-5 15,29 34-7-15,0 0-6 0,0 1-5 16,0 7-1-16,0 2 0 0,0 7 0 15,0 3 0-15,0 2-1 0,0 3-1 16,0 4 1-16,0 1-1 0,0 3 0 16,0 0-11-16,-2 0-35 0,-2-2-32 0,2-2-16 15,-1 3-59-15,-3-7-129 0</inkml:trace>
  <inkml:trace contextRef="#ctx0" brushRef="#br0" timeOffset="202642.68">3431 16816 206 0,'0'0'128'0,"0"0"-56"16,0 0-3-16,0 0-4 0,0 0-13 15,0 0-21-15,0 0-6 0,0 0-1 16,-33-31-2-16,31 28-1 0,-2 1 0 15,0 1-1-15,-2-1-4 16,-2 1 1-16,3 1-2 0,1 0-5 0,0 0-3 16,2 0-1-16,0 3-3 0,-4 1-2 15,0 5-1-15,1 0-1 0,-3 4 1 16,4 3 0-16,-2 5 0 0,-4 2 0 16,1 6 1-16,3 1-1 0,2 2-1 15,-4 5 1-15,-3 1-1 0,9-1 1 16,0 1 0-16,2-2-1 0,0-2 1 15,4-1-3-15,11-2-8 0,-5-2-2 16,9-2 1-16,-3-3-5 0,11-2-6 0,2-1-4 16,4-5-7-16,0-1-11 0,2-6-76 15,3-5 36-15,1-5-32 16,-2-7-175-16</inkml:trace>
  <inkml:trace contextRef="#ctx0" brushRef="#br0" timeOffset="203019.79">3979 16862 278 0,'0'0'72'0,"0"0"-10"0,0 0-3 16,-64-21 0-16,48 20-13 0,5 0-15 16,-7 0-9-16,7 2-2 0,-1-1 1 15,2 0-4-15,1 0-1 0,1-1 1 16,0 1-4-16,-5 0-1 0,5 2-3 16,-2 3-1-16,-1 2-3 0,3 2-3 15,2 1-2-15,-2 3 0 0,-5 3-1 0,7 3 1 16,0 2-1-16,2 1 1 15,-2 2 0-15,1-2-1 0,5 2 1 0,0 1-1 16,7 0-1-16,1-2-2 16,-2-2 1-16,11 0-2 0,-1-2-5 0,3-4-13 15,-5-1-5-15,13-1-8 0,-2-3-26 16,-2-1-52-16,4-5-47 16</inkml:trace>
  <inkml:trace contextRef="#ctx0" brushRef="#br0" timeOffset="203288.42">4264 17169 449 0,'0'0'119'0,"0"0"-23"0,0 0-25 0,0 0-4 15,0 0-17-15,0 0-11 16,0 0-13-16,0 0-3 0,0-21-3 0,0 21-7 15,-2 3-5-15,2 0-3 16,-2 0-5-16,2 3-2 0,0 5-1 16,-2 2 2-16,0 6-1 0,-2 6-9 0,0 3-10 15,-6 5-7-15,3 0-8 0,1 0-13 0,2 0-19 16,0-7-33-16,-2-2-39 0,0-6-90 16</inkml:trace>
  <inkml:trace contextRef="#ctx0" brushRef="#br0" timeOffset="203808.57">4492 17001 135 0,'0'0'347'0,"0"0"-259"0,0 0-44 0,0 0-10 15,0 0 5-15,0 0-11 16,0 0-8-16,0 0 1 16,14 12 0-16,-5-9-6 0,-1 4-5 0,2 1-4 15,5 2-3-15,-5 1-2 16,2 2 0-16,1 0 0 0,-5 1-1 0,7-3-2 0,-5 3-26 16,-2-2-27-16,-2-1-13 15,7 0-19-15,-5-2-48 0,-2-3-62 0</inkml:trace>
  <inkml:trace contextRef="#ctx0" brushRef="#br0" timeOffset="203998.71">4678 17063 433 0,'0'0'105'0,"0"0"-31"0,0 0-7 15,0 0-7-15,0 0-26 0,0 0-12 16,0 0-7-16,0 0-6 0,0 0-8 15,-48 29 0-15,42-12-1 0,-2 6 1 16,-5 1-1-16,-1 1-1 0,4-1-19 0,-7 1-29 16,7-2-25-16,-1-2-31 0,-1-3-93 15,4-4-176-15</inkml:trace>
  <inkml:trace contextRef="#ctx0" brushRef="#br0" timeOffset="204361.08">5302 16749 294 0,'0'0'140'0,"0"0"-60"0,0 0-24 0,0 0-4 15,0 0-9-15,0 0-10 0,0 0-3 16,0 0-4-16,-16-34-1 0,14 34-4 16,-3 0-6-16,1 1-5 0,-2 3-6 15,-2 1-3-15,0 7-1 0,-1 0 0 16,-1 3 0-16,-2 2 0 0,3 3 2 16,-1 3-2-16,-5 5 1 0,7 0-1 0,0 4-1 15,2-1 0-15,0 0 0 0,6 2 0 16,0-2-2-16,6-1-2 0,4 0-9 15,0-2-10-15,7 0-11 16,-1-1-9-16,7-2-5 0,0-2-4 16,-2-5-42-16,3-2 11 0,1-5 68 0,-2-4-100 15,-2-4-9-15</inkml:trace>
  <inkml:trace contextRef="#ctx0" brushRef="#br0" timeOffset="205022.34">5571 16855 389 0,'0'0'47'0,"0"0"-4"0,0 0 15 15,0 0 11-15,0 0-21 0,0 0-18 16,0 0-2-16,0 0 0 0,0 0-5 15,-52-4-4-15,52 4-5 0,0 0-4 16,0-2-2-16,4-2-2 0,3 0-1 16,1-1-2-16,-2 2 2 0,2-1-1 0,3 2 3 15,-1 2-2-15,-2 0-1 0,3 3-1 16,3 1-1-16,-4 3-1 16,3 3 0-16,1 3 0 0,-1 2 0 0,3 2 0 15,-1 2-1-15,-3 3 0 0,-2 0 0 16,-3 1 0-16,-3 1-2 0,-2 0-1 15,-2-2-7-15,0-2 1 0,-2-2 1 16,-4-2 2-16,1-2 2 16,-1-5-3-16,2-2-2 0,-4-2 5 0,4-2 4 15,4 0 0-15,-4-2 1 0,1-1 2 16,-1-1-1-16,2-4-1 0,-2-2 3 16,0-2 2-16,2-3-1 0,0-1 0 0,2-4 1 15,0-2-1-15,0-2-1 0,4-3-2 16,4-1 0-16,1 0-1 0,3-1 0 15,-2 4 0-15,-1 5-1 0,-3 2 0 16,4 5 0-16,-6 3 0 0,2 0 0 16,-1 2 0-16,3 2 0 0,4 0-1 15,-1 2 1-15,1-1 1 0,4 1 3 16,-1 1-2-16,6 0 2 0,-9 4 0 16,9 3 0-16,-9 0 1 0,3 4 1 15,-5 0-1-15,-2 4-1 16,3 3-1-16,-5 4-3 0,-4 3 2 0,-2 4-1 0,0 1-1 15,-8 3 0-15,-3-1-3 0,-1-1-22 16,1-3-7-16,1-5-1 0,6-2-5 16,2-5-5-16,0-3-11 0,2-2-22 15,2-7-38-15,4-4-60 0</inkml:trace>
  <inkml:trace contextRef="#ctx0" brushRef="#br0" timeOffset="205259.6">6096 17034 215 0,'0'0'373'0,"0"0"-327"16,0 0-4-16,0 0 1 0,0 0-10 16,0 0-4-16,0 0-8 0,0 0 2 15,0 13 0-15,14-16-4 0,5-1-7 16,0 1-4-16,3-1-3 0,-1 0-2 15,4 2-1-15,-2-1-1 0,3-1-1 16,-1 3 0-16,0-2-2 16,4 3-16-16,-2-1-17 15,4-1-15-15,-6 0-31 0,-1-2-17 0,-1-4-73 0,-6-1-173 0</inkml:trace>
  <inkml:trace contextRef="#ctx0" brushRef="#br0" timeOffset="206016.58">6482 16799 297 0,'0'0'107'0,"0"0"-49"15,0 0-9-15,0 0 1 0,0 0-13 0,0 0-11 16,0 0 3-16,0 0 1 0,-35 5 1 16,35-5-5-16,0 0-4 0,0 0-3 0,0 0-6 15,0 0-2-15,0 0-4 0,2 0-2 16,5 0-1-16,1-2 1 0,-2 1 2 15,6 1 2-15,3-3 0 0,1 3 0 16,5 0 0-16,0 0-3 0,0 0-1 16,5 0-3-16,3 0 0 0,0 3 0 31,-2 0-2-31,-2 2 1 0,-4 1 0 16,-7-1-1-16,-6-1 0 0,-6-2 0 15,-2-1-2-15,0 2 2 0,-10 4 0 16,4 3-2-16,-4 1-6 0,-7 5-6 15,3-1 0-15,-7 2-1 0,2 1-2 0,-1-2-3 16,3 2 4-16,-2-3 6 0,-1 0 4 16,5-4 6-16,3-2 0 0,2-1 1 15,-1-5 0-15,9 0 5 0,-2-2 2 16,4 0 1-16,0 1-1 0,0-2 1 16,0 0 2-16,0 0 0 0,0 0-3 15,0 0-4-15,2-2-1 0,2 0-2 16,5-1 3-16,3 0 2 0,0 0 1 15,7 2 0-15,0-1 1 0,5 2-3 0,-1 0 1 16,2 0-1-16,0 2 0 0,-1 2-1 16,1 2 2-16,-4 0 2 0,2 0-1 15,-7 1 2-15,1 2-5 0,-7 1-1 16,-4-1-2-16,5 0 0 0,-7-1 0 16,-4 3 0-16,-4 3 1 0,-7 1 0 15,-5-1-1-15,-7 3-1 0,-4 0-3 16,-6 0-2-16,0 0-5 0,2-2-2 0,2-1-5 15,0-3-4-15,4-1 0 16,5-3-2-16,3-2-5 0,3-2-9 16,5-3-1-16,3 1-11 0,2-2-1 0,0-4-35 15,0 1-25-15,4-4-14 0,0 0-99 16</inkml:trace>
  <inkml:trace contextRef="#ctx0" brushRef="#br0" timeOffset="206378.73">6966 16704 269 0,'0'0'138'0,"0"0"-52"0,0 0-3 16,0 0-13-16,0 0-13 0,0 0-12 16,0 0-9-16,0 0-5 0,-20-30-11 15,20 32-5-15,0-1-6 0,0 1-2 16,8 2-4-16,-2 3-2 0,4 2 5 16,7 5 9-16,1 1-2 0,5 1-3 15,2 3-3-15,0 1-2 0,2 2-2 16,2 3-2-16,0 0-1 0,-5-1-1 15,-5-1 1-15,-7-3 1 16,-7 1-1-16,-5-1-1 0,-13 1-7 0,-10 1-13 0,-6 1-15 16,-10 0-12-16,-10 1-37 15,-7 2-18-15,-6-2-63 0,2-5-223 0</inkml:trace>
  <inkml:trace contextRef="#ctx0" brushRef="#br0" timeOffset="207433.09">7593 17010 169 0,'0'0'97'0,"0"0"-42"16,0 0-11-16,0 0 4 0,0 0-4 0,0 0-12 0,0 0-9 15,0 0-5-15,0 0-1 0,0 0-1 16,0 1-1-16,0 1-1 0,2-2-6 31,4 0 9-31,2 0 11 0,7 0-6 0,1 0 2 0,3-2-1 0,10-4-4 16,0 1-6-16,4-1-5 0,0-1-3 15,0 1-5 1,0-1 1-16,-4 3-1 0,-9 0-1 0,-1 1-10 16,-7 2-29-16,-7 0-2 0,-3-1-11 0,-2 2-29 15,-2 0-11-15,-7 0-24 16,-1-1-153-16</inkml:trace>
  <inkml:trace contextRef="#ctx0" brushRef="#br0" timeOffset="207705.34">7772 16836 308 0,'0'0'121'15,"0"0"-37"-15,0 0-18 0,0 0-2 16,0 0-16-16,0 0-8 0,0 0-6 31,0 0-4-31,0 0-5 0,0-3-9 16,0 4-9-16,0 3-3 0,0 2-1 0,0 5 1 15,2 0 0-15,-2 6-4 0,0 3 1 16,5 4 1-16,-5 3-2 16,0 1 1-16,0 1-1 0,0 1-19 0,0 1-11 15,4 1-19-15,0-2-16 0,0-4 1 16,-2-3-40-16,0-4-45 0,0-5-153 15</inkml:trace>
  <inkml:trace contextRef="#ctx0" brushRef="#br0" timeOffset="208112.83">8626 16776 308 0,'0'0'97'0,"0"0"-37"0,0 0-8 0,0 0 1 16,0 0-9-16,0 0-19 0,-54-38-4 15,48 36-2-15,-2 0 0 0,2 0 0 16,2 0-4-16,-5 2-7 0,1-1-1 15,0 1-1-15,4 0 1 0,-5 1-3 16,-1 3-2-16,2 0-2 0,-3 3 0 16,3 0 0-16,-4 2-1 0,3 3 1 15,1 1 0-15,0 5 0 0,-4 2 0 16,3 5-1-16,-1 0 1 0,4 1-1 16,0 1 1-16,3-2 0 0,3-2-1 0,0-2 0 15,3-4-1-15,5 2 0 0,6-3-3 16,-1-1 0-16,7-4 2 0,-1 0 1 15,0-1-3-15,1-4-9 0,1-1-16 16,0-3-16-16,-1-2-28 0,-1-2-46 16,-1-5-79-16</inkml:trace>
  <inkml:trace contextRef="#ctx0" brushRef="#br0" timeOffset="208631.75">9081 17009 462 0,'0'0'137'15,"0"0"-81"-15,0 0-9 0,0 0 14 16,0 0-12-16,0 0-17 0,0 0-11 16,0 0-5-16,0 0-4 0,12 2-4 15,-12-2-3-15,0 0-1 0,0 0-2 16,0 1-1-16,-4 0 0 0,-2 5-1 15,-6 1-1-15,-11 2-12 16,-2 0-13-16,-8 1-14 0,-2 2-14 0,-2-2-15 0,3 2 15 16,6-2 19-16,5-2 16 0,6-1 10 15,7-2-8-15,4-1 12 0,2-3 5 16,4-1 6-16,0 0 17 0,0 0-1 16,2-3 1-16,4-4 3 0,6-2 6 15,3-3 2 1,3-1-4-16,7-1-5 0,6 1-6 0,2 2-9 0,2 0-4 15,-2 4-3-15,1 3 1 0,-10 1-2 16,-5 3-1-16,-7 0 0 0,-3 0-1 16,-7 6 0-16,-2 5-1 0,0 3 1 0,-4 4-13 15,-5 2-11-15,-3 2 2 0,-5 2 19 16,1 0 3-16,3 0 0 0,-1-1 1 16,6-1-1-16,1 0 0 0,-1-3 0 15,4 0 1-15,2-3-1 0,0-3 0 16,2-2-1-16,0-2 1 0,4-4 0 15,2-2-1-15,0-1 2 0,5-2 0 16,1 0 5-16,7-6 0 0,-3 1-2 16,7-3-4-16,2-1 0 15,-2-2-20-15,3-2-44 0,1-3-43 0,-2 0-90 16</inkml:trace>
  <inkml:trace contextRef="#ctx0" brushRef="#br0" timeOffset="208946.29">9556 16879 352 0,'0'0'89'0,"0"0"-2"15,0 0-12 1,0 0-17-16,0 0-15 0,0 0-11 0,0 0-5 0,0 0-10 16,9 2-4-16,-5-2-4 0,6 0-3 15,5 0-1-15,3-2-2 0,7-3 0 16,6 2-1-16,2-4-1 0,0 2-1 16,4 1-1-16,-2 0-4 0,-4-1-26 15,-2-1-22-15,-6-1-16 0,-4-2-25 16,-11 1-54-16,-6-3-125 0</inkml:trace>
  <inkml:trace contextRef="#ctx0" brushRef="#br0" timeOffset="209198.51">9639 16755 340 0,'0'0'102'0,"0"0"-15"0,0 0-9 0,0 0-12 0,0 0-3 16,0 0-15-16,0 0-11 0,0 0-7 15,0 0-7-15,14-30-6 0,-14 29-9 16,3 1-1-16,-1 2-3 0,0 4-3 16,4 5-1-16,-2-3 2 0,2 6-1 15,-4 3-1-15,2 3 2 16,1 8-2-16,-3 3 0 0,2 5 0 0,0-2-3 0,-2 1-7 16,0-2-8-16,-2-2-12 15,4-4-8-15,0-4-23 0,-4-4-17 0,2-1-3 16,0-9-44-16,-2-2-67 0</inkml:trace>
  <inkml:trace contextRef="#ctx0" brushRef="#br0" timeOffset="209592.25">10402 16679 353 0,'0'0'107'0,"0"0"-29"0,0 0-15 16,0 0-8-16,0 0-14 0,0 0-11 15,0 0-7-15,0 0-4 0,-40-41-1 16,30 38-1-16,2 1-4 0,0 1-4 0,-1 0 0 15,-3 1-2-15,0 0-4 16,3 2-3-16,-3 3 0 0,-1 3 0 0,-1 3-1 16,0 4 1-16,-1 1-3 0,-4 6 0 15,7-2-4-15,-9 2 1 0,7 5 3 16,-3 0 3-16,3 6-1 0,-1-1 1 16,5-3-4-16,8-4 3 0,2-3 1 15,2-3-6-15,6 0-18 0,9-2 3 0,-1-1 1 16,9-3-6-16,2-1-6 15,4-3-1-15,4-3-20 0,-2-4-36 16,7-2-60-16,-7-4-213 0</inkml:trace>
  <inkml:trace contextRef="#ctx0" brushRef="#br0" timeOffset="210112.31">10393 16963 380 0,'0'0'87'0,"0"0"-30"15,0 0-6-15,0 0 1 0,0 0-16 16,0 0-11-16,0 0-3 0,0 0-4 16,-6-1 7-16,12 0-8 0,3-2-2 15,3 0 1-15,3-1 0 0,5 1-1 16,5-1-4-16,2 3-3 15,6-2-1-15,0 1-4 0,0 2-1 0,0-1-2 16,0 2 0-16,0 4-4 0,-6-2 3 16,-4 4 1-16,-6-1-6 0,-13 3-9 0,-4 1-6 15,-4 2 2-15,-13 2-2 16,-2 4-6-16,-7-2 9 0,-3 3 11 16,-2 1 6-16,-2 0 1 0,2-4 4 15,8-2 6-15,0 1 3 0,4-3-4 16,7-1-7-16,4-2-1 0,6-4-1 15,-4-2 0-15,6 0 1 0,0-2 1 16,0-1 1-16,0 0 0 0,6 0 1 0,2-1 6 16,4 1 11-16,9 0 0 0,4 0-3 15,2-1-3-15,4-1-7 0,4-1-3 16,4 1-5-16,-4 1 3 16,-2 1-1-16,0 0 0 0,-8 5-1 15,-8 3 2-15,-5-1-1 0,-8-1 3 0,-4 3-4 16,-2 1 1-16,-10 2 2 0,-1 1 0 15,-11 2-1-15,-3-1-3 0,0-2-9 16,-4 1-10-16,-2-4-10 0,0-3-15 0,-4-5-26 16,-1-1-32-16,-1-4-70 15,2-7-165-15</inkml:trace>
  <inkml:trace contextRef="#ctx0" brushRef="#br0" timeOffset="210632.06">10869 16429 275 0,'0'0'158'0,"0"0"-68"0,0 0-22 16,0 0-14-16,0 0-5 0,0 0-5 16,0 0-16-16,0 0 6 0,21 3-2 15,-13 0-8-15,2 2-4 0,7 2-5 16,-5 3-1-16,9 4 0 0,-3 2-1 16,3 6-2-16,6 2-1 15,-6 4 0-15,-3 2-1 0,7 5-3 0,-8 2 0 16,1-5 0-16,-3 3-5 0,-1 2 0 15,-6 1 1-15,1 6-2 0,-3-4 0 16,-4-2-6-16,-2-6-18 0,-15-5-20 0,-5-2-24 16,-15-2-41-16,-23 0-40 15,0-5-119-15</inkml:trace>
  <inkml:trace contextRef="#ctx0" brushRef="#br0" timeOffset="211907.13">11570 16764 240 0,'0'0'86'0,"0"0"-45"0,0 0-16 16,0 0 29-16,0 0 0 0,0 0-16 15,0 0-1-15,0 0-8 0,22 12-4 16,-11-12-2-16,-3 0-4 0,4 0-1 15,1 0-2-15,3 0-2 0,-1 0-4 0,6-4-1 16,-3 0-2-16,7-2 2 16,2-2-3-16,4-1-3 0,-2-1-1 15,-7 1-1-15,-1 1-1 0,2-3-1 0,-13 3-26 16,3 0-18-16,-5 3-19 0,-8 1-22 16,0 1-26-16,-6 0-18 0,-1 2-90 15</inkml:trace>
  <inkml:trace contextRef="#ctx0" brushRef="#br0" timeOffset="212156.37">11791 16590 275 0,'0'0'129'0,"0"0"-38"0,0 0-15 15,0 0-7-15,0 0-13 0,0 0-6 16,0 0-12-16,0 0-8 0,0-10-8 15,0 17-6-15,0 2-9 0,2 4-2 16,0 4 2-16,0 1 4 0,-2 4-2 16,0 0-8-16,2 1 2 0,-2-3-3 15,0 3 1-15,2-1-1 0,-2 0-10 16,0 4-35-16,-2-1-37 0,-6 0-49 16,4-1-92-16</inkml:trace>
  <inkml:trace contextRef="#ctx0" brushRef="#br0" timeOffset="-212680.36">12971 16757 220 0,'0'0'196'0,"0"0"-128"0,0 0-24 15,0 0-18-15,0 0 14 0,0 0-5 16,0 0-6-16,0 0-3 0,6 13 1 0,-6-11-1 16,0-1-6-16,0-1-6 15,0 0-2-15,0 0-5 0,0 0-4 0,0 0-1 16,0 0-2-16,0 0 1 0,0 0-1 16,0 3-4-16,0 1-24 0,0 2-18 15,2 2-4-15,5 2-10 0,3 0-50 16,4-1-16-16,-3-3-70 0</inkml:trace>
  <inkml:trace contextRef="#ctx0" brushRef="#br0" timeOffset="-212396.38">13436 16748 313 0,'0'0'90'15,"0"0"-31"-15,0 0-17 0,0 0 9 0,0 0-5 16,0 0-18-16,0 0-6 0,0 0-1 16,-2 6-4-16,2-5 3 0,0-1-6 15,0 0 2-15,2 0 1 0,0 0 3 16,0 0-2-16,0 1-9 0,1-1-3 0,-3 2-2 16,0-2-3-16,0 2 0 15,0-2 0-15,0 0-1 0,0 0-5 16,0 0-20-16,2-1-15 0,2 2-2 0,0 2-5 15,2 0-13-15,2-2-37 0,-4-1-35 16,1-3-128-16</inkml:trace>
  <inkml:trace contextRef="#ctx0" brushRef="#br0" timeOffset="-212155.25">13800 16678 267 0,'0'0'59'16,"0"0"-18"-1,0 0 6-15,0 0 4 0,0 0-12 0,0 0-4 16,0 0-7-16,0 0-8 0,0 0-4 0,0 0 0 16,8 0-3-16,-8 0-8 0,0 0-5 15,0-1 1-15,0 1-1 0,0 0-2 16,0 0-15-16,2 0-14 0,0 0-9 15,1 0-15 1,1 0-17-16,2 0-26 0,-2-5-84 16</inkml:trace>
  <inkml:trace contextRef="#ctx0" brushRef="#br0" timeOffset="-210157.44">11545 17624 273 0,'0'0'69'0,"0"0"-24"15,0 0-16-15,-2 4 5 0,2-4 4 16,0 0-7-16,0 0-9 0,0 0-5 16,0 0 3-16,-2 0 0 0,2 0-1 0,0 1-1 15,0-1-4-15,0 0-3 0,0 0-2 16,2 0-2-16,4 0-2 0,2 0 4 15,1 0 2-15,9 0 5 0,-3 0-1 16,9-2 4-16,1-2-6 0,0-1-6 16,4 0-2-16,2 0 0 0,0-1-2 15,-2 0-2-15,2-1-1 0,-2 2-1 16,-11 2 1-16,1-1 0 0,-7 3-1 16,1-1-5-16,-9 2-10 0,-2 0-5 15,-2 0-1-15,2 0-18 0,-2 0-2 16,0-2-9-16,0-1-21 0,-8-2-33 15,-7-1-153-15</inkml:trace>
  <inkml:trace contextRef="#ctx0" brushRef="#br0" timeOffset="-209864.13">11843 17447 145 0,'0'0'247'0,"0"0"-174"0,0 0-18 16,0 0 11-16,0 0-17 16,0 0-15-16,0 0-9 0,0 0 2 0,0 0-6 0,-7-5-2 15,7 5-3-15,0 0-3 0,0 2-4 16,0-1 1-16,0 1 0 0,0 0 0 16,0 3-1-16,0 4-1 0,7 1 1 15,-1 4 2 1,-2 1-2-16,-2 5-3 0,0 1-2 0,4 3-3 15,-2 0 0-15,5 1-1 0,-3-1 0 0,-2-1-11 16,0-2-7-16,-2 0-12 0,2-4-20 16,-4-1-22-16,0-1-22 0,-2 1-72 15,-2-6-133-15</inkml:trace>
  <inkml:trace contextRef="#ctx0" brushRef="#br0" timeOffset="-203896.02">12593 17409 67 0,'0'0'38'15,"0"0"-24"-15,0 0 4 0,0 0 10 0,0 0-1 16,-4-12-3-16,4 10 0 0,0 2-2 15,0 0-7-15,0 0-6 0,0-1-1 16,0-2 6-16,0 3 4 0,0 0 8 16,0-3 3-16,0 3-3 0,0-2-1 15,0-2 5-15,0 1-3 0,0-3-9 16,2-1-10-16,0-2-4 0,2-2-3 16,0 1 1-16,2-2-2 0,-1 3 0 15,-3-3 0-15,0 1 1 0,-2 5-1 0,0 1 7 16,0 3 17-16,-2-2 4 0,-5 0-2 15,1-1-9-15,0 1-2 0,2 3-5 16,-2-1 1-16,6 1-1 0,-2-1-5 16,2 1 0-16,-3 1-1 15,3 0 0-15,0 0 0 16,0 0-1-16,-2 3-1 0,0-3-1 0,2 3 0 0,-6 2 1 16,6 1 1-16,-4 0-2 0,0 3 4 15,0 2 1-15,0 2 1 16,2 2 0-16,-1-1-2 0,3 3-1 0,-2 0-2 15,2 3-1-15,0 3 1 0,0 2 0 16,0 3-1-16,0 0 3 0,0 0 1 16,5-2-1-16,-5 1 0 0,8-2-2 0,0-1 0 15,2-3-1-15,-3-1-1 0,7-1-1 16,3 0 1-16,-3 1 0 0,7 0 1 16,-5-1-1-16,5 1-1 0,0-2 1 15,-9 1 0-15,9-5-1 0,-9-2-15 16,7-1-10-16,-5-2-5 0,3-4-1 15,-5-3-20 1,3-2-35-16,1-6-34 0,-8-4-84 16</inkml:trace>
  <inkml:trace contextRef="#ctx0" brushRef="#br0" timeOffset="-169892.42">13027 17388 16 0,'0'0'38'0,"0"0"5"0,0 0-1 16,0 0 1-16,0 0-1 0,0 0-4 15,0 0-1-15,0 0-5 0,2 0-7 16,-2 0-5-16,0 0-4 0,2 0 5 15,-2 0 3-15,0 0 2 0,4 0-2 16,-4 0 1-16,0 0-4 0,0 0 3 0,0 0 1 16,0 0 0-16,0 0-5 15,0 0 0-15,0 0 0 0,0 0-2 16,-4 0-3-16,2 0-1 0,0 0-1 0,-2-1-6 16,0-1-3-16,0 0-2 0,-1 0 1 15,-1 1 0-15,-2 1 1 0,2-1 1 16,-2 1 1-16,3 0-1 0,-3 0-2 15,-4 0-2-15,3 1 1 0,1 1-1 16,-4 0 0-16,-1 1 2 0,7 0-3 16,-4 1 1-16,-1 1-1 0,3 1 1 15,0 2-1-15,-4 1 0 0,1 1 0 0,5 2 1 16,-6 0-2-16,1 2 1 16,5 0 0-16,0-1 0 15,-4 1 1-15,5-2-2 0,1 2 1 0,4 1 0 16,0-3-1-16,0 1 1 0,4-3-1 0,7 1 0 15,-3 0 0-15,2-1 0 0,5 0 0 16,-1-2 1-16,11 1 0 0,-6-2 0 16,1-1 0-16,9-3 0 0,-4-3 0 15,-2 0 1-15,0 0 1 16,6-3 0-16,-5-1 0 0,-3-2 1 0,2 0-2 16,-5 1 0-16,-1 1 0 0,-5 1 0 15,3 1-1-15,-11 1 0 0,-2 0 0 0,2-1 0 16,-2 1 0-16,-2 1-2 15,0 0-13-15,0-1-14 0,0 1-11 16,0 0-6-16,0 0-9 0,0 0-50 16,-4 3-66-16</inkml:trace>
  <inkml:trace contextRef="#ctx0" brushRef="#br0" timeOffset="-169455.27">13490 17568 341 0,'0'0'81'0,"0"0"-15"15,0 0-24-15,0 0 7 0,0 0-9 16,0 0-10-16,0 0-2 0,-8-7-1 16,6 7 0-16,2 0-5 0,0 0-5 15,-2 0-3-15,2 0-1 0,0 0-4 16,0 0 0-16,0 2-2 0,0 1-2 16,0 1-1-1,2 3 0-15,0-1-1 0,2 2-1 0,-2 0 0 0,2 4 1 0,2 0-1 16,-2-1-1-16,1 3-1 0,-1 0 1 15,0 1 0-15,2 2-1 0,-4 0 0 16,2-1 0-16,0 1 1 0,1-2-1 16,-1 0-1-16,-2-1-3 0,0-3-4 15,-2-2-3-15,0-1-7 16,0-1-11-16,0-2-8 0,-4-1-16 0,0-1-17 16,-7-1-64-16,3 0-66 0</inkml:trace>
  <inkml:trace contextRef="#ctx0" brushRef="#br0" timeOffset="-168716.11">13875 17464 38 0,'0'0'94'0,"0"0"-79"0,0 0-10 16,0 0 5-16,0 0 1 15,0 0-9-15,0 0-1 0,0 0 0 16,-13-6 2-16,9 6 3 0,2 0 34 0,0 0-2 15,0 0-5-15,0 1-7 0,0 0-8 16,0 0-3-16,2 0-1 0,-2-1 0 16,-1 0 2-16,3 0 1 0,0 0-2 15,0 0-1-15,0 2 0 0,0-2-2 16,0 0 0-16,0 0 1 0,0 0 1 16,0 0 0-16,0 0 1 0,0 0 0 15,0 0-3-15,0 0 0 0,0 0-2 16,0 0 0-16,3 0 0 0,1-1-1 15,-2 1 0-15,2 0-1 0,0 0-1 0,4 0 0 16,1 0 1-16,-3-3 1 0,8-2 3 16,-1 1 3-16,1-2 4 0,5 2-3 15,1-2 2-15,-3-1-5 0,6-1-4 16,-7 3 0-16,7-1-4 16,-7-1-2-16,1 2-1 0,-9 2 3 0,5 0-4 15,-7 0-1-15,-4 2 0 0,2 1 2 16,-4 0-2-16,0 0 0 0,0 0 0 15,0 0 0-15,0 0 0 0,0 0-2 16,0 0-1-16,0 0-5 0,0 0-4 16,0 0-3-16,0 0-3 0,0 0 0 15,0 0-1-15,0 0-2 0,0 0 0 16,0 0-4-16,0 0-8 0,0 0-6 0,0 0-8 16,-2-2-9-16,-4 0-32 0,-7-1-135 15</inkml:trace>
  <inkml:trace contextRef="#ctx0" brushRef="#br0" timeOffset="-168276.32">13994 17250 97 0,'0'0'158'0,"0"0"-86"16,0 0-16-16,0 0 3 0,0 0-1 15,0 0-8-15,0 0-9 0,0 0-13 16,-26-16-3-16,26 16-2 0,0 0 4 16,0-1 2-16,0 1-3 0,0 0-2 15,-3 0-1-15,3 1-6 0,0 1-1 16,0-1-4-16,0 1-4 0,0 0-3 15,5 2-3-15,-3 2 2 0,0 1 0 16,2 2-1-16,2 2 0 0,0 3 0 0,3 2 1 16,-5 1-1-16,0 0-1 15,2 2 0-15,0 0-1 0,2-1 1 0,-1 1-2 16,-1 2 0-16,-2 0 1 0,0 1 0 16,2-2-1-16,-4-2 2 0,3-3-4 15,-1-2 2-15,-4-2-12 0,2-3-18 16,-2-2-14-16,0-2-35 15,0-3-9-15,-6 2-43 0,-1-3-99 0</inkml:trace>
  <inkml:trace contextRef="#ctx0" brushRef="#br0" timeOffset="-166285.22">13438 17402 76 0,'0'0'52'0,"0"0"-17"15,0 0-8-15,0 0 2 0,-22-10-3 16,17 9 0-16,1 0-3 0,-4-1-5 16,-2-1 13-16,4 1-11 0,1-1 3 15,-1 1-3-15,0 1-4 0,0 0 0 16,2 1 6-16,0-1 7 0,1 1 1 16,-1 0-3-16,4-1 4 0,0 0-1 15,0 1-4-15,0 0 1 0,0 0 1 16,0 0 6-16,0-2-4 0,0 2-5 15,0 0-3-15,0 0-5 0,0 0-6 0,0 0-2 16,0 0-4-16,2 0-3 0,7 0-1 16,1 0 0-16,2 3 1 0,1 2-1 15,5 2-1-15,-5-2 0 0,5 1 0 16,-3-1 1-16,3 2-1 0,-7-1 0 16,5-1 0-16,-5 1 0 0,1 0-9 15,3 0-10-15,-9-2-3 0,0 1-14 16,2-2-3-16,1 1-7 0,-5-3-3 15,0 0-23-15,-2-1-22 0,-2 0-21 16,-2 0-76-16</inkml:trace>
  <inkml:trace contextRef="#ctx0" brushRef="#br0" timeOffset="-166026.68">13482 17371 350 0,'0'0'119'0,"0"0"-40"15,0 0-4-15,0 0-18 0,0 0-9 0,0 0-4 16,0 0-8-16,0 0-9 0,0-2-6 16,0 2-6-16,0 0-5 0,-2 0-3 15,2 0-1-15,-2 0-3 0,2 0-2 16,0 2 1-16,0 1-1 0,0 2-1 16,-2 1 0-16,-1 3-6 0,-1 0-1 0,2 1-7 15,0 1-7-15,2-3-6 0,0-2-7 16,0-2-10-16,0 1-8 0,0-3-4 15,0-1-14-15,0 0-10 0,2-1-7 16,-2 1-15-16,0-1-49 16</inkml:trace>
  <inkml:trace contextRef="#ctx0" brushRef="#br0" timeOffset="-165524.16">13647 17240 188 0,'0'0'85'0,"0"0"-34"15,0 0-11-15,0 0-2 0,0 0 1 16,0 0-2-16,0 0-1 0,0 0-8 15,4-18 0-15,-4 17-1 0,0 1-1 16,0 0 1-16,0 0 1 0,0 0 0 16,0 0 0-16,0 0-1 0,0 0 1 0,0-1-3 15,0 1-4-15,0 0 0 0,0-2-2 16,0 2-3-16,0 0-3 0,0 0-1 16,0 0-2-16,0 0-1 15,0 2-2-15,0-1-3 0,2 1-1 0,-2 1-1 16,4 1-2-16,-1 0 0 15,3 2 0-15,0 4 1 0,-2 1 0 0,-2 0-1 16,4 1 0-16,3 1 0 0,-1-1 1 16,0 2-1-16,-6-1 0 0,6-2 0 15,3 1 0-15,-3-2 0 0,-4 0 0 16,4 1 1-16,1 0-1 16,1 0 0-16,-4-1-1 0,-4-1 0 0,2-1-7 0,1 0 0 15,-1 1 0-15,-2-2-4 16,2 0-2-16,-2-1-6 0,0 0-8 0,-2 0-2 15,2-2-20-15,-2-1-22 0,0-1-10 16,-2-2-49-16,-2 0-66 0</inkml:trace>
  <inkml:trace contextRef="#ctx0" brushRef="#br0" timeOffset="-164000.04">14803 17179 33 0,'0'0'128'0,"0"0"-76"0,0 0-19 15,0 0 19-15,0 0-16 0,-2-31-6 16,2 24-5-16,0 0 0 0,0-1 7 15,0 1-1-15,0 2 1 0,2 0-3 0,-2 1 2 16,0 0-3-16,0-2-5 16,0 3-3-16,0-3-2 0,0 0 0 15,0 0-1-15,0 0-1 0,-2 0-3 16,-5 0 0-16,1 0-1 0,-2 0-6 16,0-2 0-16,4 1-4 0,-5 0-1 0,-3 3 0 15,4-1 1-15,-1 4 0 0,1 1 1 16,-4 0-2-1,3 1 1-15,1 4 0 0,-4-1 0 0,3 3-1 0,5 0-1 16,-2 1 0-16,0 1 1 0,0 2-2 16,2-1 1-16,1 2 0 0,3 1-1 15,0 0 1-15,0 1 0 0,0 0-1 16,7-2 1-16,3 3 1 0,-2-2 0 16,3 0 1-16,3 0 1 0,-4 0-1 15,5-2 2-15,1 0-1 0,-5-2-3 16,5-1 0-16,-5-2 0 0,-1 1 1 0,4-3-1 15,-7 1 0-15,1-2-9 0,2 0-19 16,-4-2-25-16,-1-1-5 0,-1 0-37 16,-4 1-48-16,2-1-103 15</inkml:trace>
  <inkml:trace contextRef="#ctx0" brushRef="#br0" timeOffset="-163434.15">15243 17159 438 0,'0'0'86'0,"0"0"-16"16,0 0-26-16,0 0 11 0,0 0-10 16,0 0-16-16,0 0-9 15,0 0 0-15,-4 13-6 0,2-13-4 0,2 2-5 16,-4 3-2-16,-3 2-2 0,-5 2-1 15,-2 2 0-15,-7 3-6 0,0 2-10 16,-6-1-3-16,-2 0-4 0,5 2 3 16,3-2 2-16,-2-2 3 0,2-3 1 15,7-2 0-15,-3-3 5 0,5-1-1 16,4-2 7-16,0-2 3 0,1 0 0 16,3 0 1-16,2-3 8 0,2-3 8 0,0 1 4 15,0-1-1-15,0-1-1 0,0-1-4 16,4-4-5-16,5 0-1 15,1 0-3-15,-4 2-3 0,11 1 0 0,-3 2-1 16,-2 3 1-16,7 2-2 16,-9 2 1-16,7 1-2 0,-7 6 0 0,3 2 0 15,3 1-1-15,-7 4 1 0,3-1 0 16,-2 2 0-16,-4 2 0 0,1-2-1 16,-5 1 0-16,-2-1 0 0,0 1 0 15,-4 0-1-15,-5 0 1 0,-3 3-1 16,-5 0-1-16,1-1-1 0,-3 1 1 15,5-1 3-15,-3-2 0 0,9-3 0 16,-4-3 0-16,3-1-1 0,5-4 0 0,2-1 1 16,2-2 3-16,0-1 1 15,0-1-3-15,2 0-1 0,6 0 3 16,7 0 1-16,-3 0 0 0,11 0 0 0,-2 0-2 16,4-4-2-16,3 1 0 0,1-2-1 15,0-1-18-15,-4 0-33 0,-2-4-29 16,0-3-67-16,-3-2-124 0</inkml:trace>
  <inkml:trace contextRef="#ctx0" brushRef="#br0" timeOffset="-162929.72">15425 17101 199 0,'0'0'118'0,"0"0"-57"16,0 0-10-16,0 0 0 0,0 0-13 16,0 0-11-16,0 0-8 0,-29 4-1 15,29-3-3-15,-4-1-3 0,4 1-5 16,0 0 0-16,-2 0 3 16,2 0-2-16,0-1-1 0,0 0 2 0,0 0 3 15,0 0 1-15,0 0-2 0,6 0 1 16,0 0 13-16,11 0-1 0,-5-2-6 0,9-1-4 15,-3 1-3-15,7-2-4 16,2 2-2-16,0-2-3 0,-2-3 0 16,4 1-1-16,-3-1-1 15,1 0 1-15,-6-1-1 0,0 0-1 0,-1-1-13 0,-7 3-11 16,-3 2-1-16,3 0-2 16,-7 0 1-16,-4 1 2 0,0 1-5 0,0-3-11 15,-2 1-19-15,-2-2-16 0,-6-3-44 16,-9 1-154-16</inkml:trace>
  <inkml:trace contextRef="#ctx0" brushRef="#br0" timeOffset="-162631.18">15563 16890 399 0,'0'0'106'0,"0"0"-32"16,0 0-7-16,0 0-7 0,0 0-10 15,0 0-12-15,0 0-7 0,0 0-9 16,0 0-2-16,-2-11-7 0,2 12-6 16,0 2-2-16,0 1-4 0,0 4 0 0,4 5 0 15,-2 0-1-15,5 6 1 16,1-1 0-16,-4 2-1 0,0 0 0 0,0 1 1 16,0-2-1-16,1 3 0 15,-1-2 0-15,4 1 1 0,-4 0-1 0,0-2-1 16,2 2-12-16,-3-2-10 0,-1 1-8 15,2-1-19-15,-2 2-25 0,2 0 0 16,0 1-23-16,-4 0-19 0,0-4-61 16</inkml:trace>
  <inkml:trace contextRef="#ctx0" brushRef="#br0" timeOffset="-162142.95">16152 16946 343 0,'0'0'91'16,"0"0"-41"-16,0 0 2 15,0 0 9-15,0 0-18 0,0 0-12 0,0 0-9 16,5-55 0-16,-5 45 1 16,0 3-2-16,0 0 1 0,0 1-3 15,0-1-3-15,-7 0-3 0,3 1-4 0,-2 1-3 16,0 2-2-16,2-1 0 0,0 1-1 16,-3 1 0-16,3 1-3 0,0 1 0 15,-4 0 1-15,2 0 0 0,-1 1-1 16,1 4-4-16,-4-1 4 0,2 4-2 15,1 3-4-15,-1 1 2 0,-2 4 1 16,2 0 0-16,-1 4 3 16,3 1-2-16,0 1 2 0,-4 0 0 0,5 0 0 15,-1 0 0-15,2 0-1 0,4 0 1 16,0-1-1-16,0-1 1 0,4-1-2 16,5-3 1-16,3-1-1 0,4-1 0 0,5-1 0 15,0-3 0 1,6-3-2-16,6-3-5 0,0-4-19 0,6-3-14 0,2-5-16 15,-3-5-32-15,1-2-92 16,-8-2-199-16</inkml:trace>
  <inkml:trace contextRef="#ctx0" brushRef="#br0" timeOffset="-161435.68">16465 17065 229 0,'0'0'79'16,"0"0"-29"-16,0 0 2 0,0 0 0 15,0 0 0-15,0 0-2 0,-48 5-3 0,44-6-14 16,0-2-1-16,0 0 1 16,2-2-3-16,0-2-10 0,-1 0-3 15,1-2-1-15,2-1-7 0,0 3-3 0,0 0 2 16,2 0 2-16,3 0-3 0,3-2 0 16,2 3-1-16,-2-2-2 0,11 0-1 15,-2 1-1-15,5 0 0 0,3 1 0 16,-2 3 0-16,2 1-2 15,2 2 0-15,-7 2 1 0,-3 4-1 0,-7 1 0 16,0 2 0-16,-3 1-1 16,-5 3-5-16,0 0 1 0,-2 1-3 0,0-1-3 15,-2 3 0-15,-4-2 1 0,-5 3-5 16,1 0-2-16,0-2 2 0,-7 1 2 0,3-2 2 16,-7 0 3-16,6-3 4 0,-7 1 4 31,9-3 0-31,-5-2 1 0,5 0-1 0,5-3 2 0,-4-1 0 0,9-2 3 31,-1 0 1-31,4-1-1 0,0 0 4 16,0 0 0-16,0 0 2 0,4-4-1 15,-1-1 0-15,9-2-1 0,0 1-1 16,-1 1 0-16,7 0-1 0,1 0 1 16,4 2-3-16,1 1 0 0,1 1 0 15,-2 1-1-15,2-1 3 0,0 5-3 16,-9 4 0-16,5-1-1 0,-11 4-1 0,5 2 1 15,-5 0-1-15,-4-1 0 0,-4 0 0 16,-2 1-2-16,0 1 4 0,-2 3-1 16,-4-2-2-16,-11 1 2 0,1 1-3 15,-11 1-1-15,-4-1-21 16,2 0 13-16,0-4-10 0,6-2-4 0,-3-2-1 16,5-3 6-16,8-3 0 0,-3-3-14 0,8 0-12 15,1-3-6-15,3-5-24 16,0-3-20-16,-2-8-10 0,6-5-79 15</inkml:trace>
  <inkml:trace contextRef="#ctx0" brushRef="#br0" timeOffset="-161042.75">16692 16608 417 0,'0'0'111'16,"0"0"-28"-16,0 0-34 0,0 0-8 15,0 0-4-15,0 0-4 0,0 0-1 16,0 0-3-16,33-2-3 0,-16 7-2 16,1 2-3-16,7 6-3 0,0 2-1 15,0 2-4-15,2 4-4 0,-3-5-4 16,1 4-1-16,-6 5-3 0,1 0 0 16,-7 6-1-16,-1 1-1 0,-8 4-3 0,-4 1-9 15,-2 4-3-15,-16 2-9 0,-7 0-17 16,-8 0-36-16,-17 3-59 0,-2-12-128 15</inkml:trace>
  <inkml:trace contextRef="#ctx0" brushRef="#br0" timeOffset="-143586.65">16330 17948 235 0,'0'0'6'0,"0"0"18"16,0 0 26-16,0 0 3 0,0 0-10 15,-51 30-2-15,44-30-2 0,5 0-5 16,0 0-7-16,0 0-4 0,2 0-8 16,0 0-6-16,0 0-1 0,0 0-2 0,0 0 0 15,4 0-2-15,3-1 0 0,1-4 3 16,2-2-4-16,5 0 0 0,-1 1 2 15,11 1 1-15,-2 1 1 0,3-2-1 16,5-2-2-16,5-1-1 0,1-2-1 16,4 1 0-16,-2 1-1 0,-1-1-1 15,-1 3 0-15,-6-3 1 0,0 3-1 16,-10 2-12-16,-9 1-26 0,-4 2-27 0,-8 2-21 16,-6 0 8-16,-8 0 4 15,-7 0-128-15</inkml:trace>
  <inkml:trace contextRef="#ctx0" brushRef="#br0" timeOffset="-143288.4">16589 17722 320 0,'0'0'28'15,"0"0"7"-15,0 0 11 0,-52 5 15 16,42-2-1-16,3 0-10 0,1 0-5 15,4-2-12-15,-2 0-3 0,4 1-3 16,0-1-10-16,0 0-4 0,0 4-3 16,0 0 2-16,0 3 6 0,4 2-5 0,0 4-1 15,0 0-3-15,-2 5-1 0,3 2-3 16,1 0-3-16,2 2-1 0,-2 2-1 16,1 1 0-16,-1-1-2 0,2-2 2 15,4 0-16-15,-3-4-18 0,3 0-25 16,5-2-14-16,-5-3-15 0,7-3-24 15,-9-5-46-15,0-4-154 0</inkml:trace>
  <inkml:trace contextRef="#ctx0" brushRef="#br0" timeOffset="-142795.75">17438 17723 404 0,'0'0'56'0,"0"0"-24"0,0 0 2 15,0 0 31-15,0 0-21 0,0 0-19 16,0 0-2-16,0 0 6 16,-29-11 0-16,27 10-2 0,-2 1-3 0,0 0-2 15,-2 0-4-15,2 0-7 16,-3 0-2-16,-1 2-3 0,-8 5-4 0,3 2-1 16,-10 3-1-16,5 5 1 0,-5 3 0 15,-6 5-1-15,0 2 0 0,7 1 0 16,-3 1 1-16,0-1-1 0,4-3-1 15,9-2-2-15,4-2 3 0,-1-1-1 16,5-3 0-16,4 2-2 0,4-3 1 16,5 0-2-16,-1-3 1 0,8 0-1 0,1-4 2 15,4-4 0-15,-1-2-1 16,9-2 1-16,0-1 1 16,8 0 0-16,-2-3 0 0,5-6 0 0,-1-1-16 0,-4-3-26 15,0 1-21-15,-6-1-14 0,-2-8-54 16,-6 1-60-16</inkml:trace>
  <inkml:trace contextRef="#ctx0" brushRef="#br0" timeOffset="-142439.3">17879 17848 505 0,'0'0'223'0,"0"0"-171"0,0 0-17 0,0 0 10 15,0 0-12-15,0 0-13 0,0 0-9 0,0 0-6 16,-29 7 0-16,27-6-2 16,-1 1-3-16,1 4-2 0,-4 4-1 15,-6 4 1-15,-1 4 0 0,-9 6-2 16,-1 0-2-16,-6 3-3 0,-2 1-2 16,-2-2 4-16,0-1 3 0,4-2 3 15,6-5 0-15,9-6 1 16,5-3-3-16,7-3 1 0,2-3-1 0,2-2-9 15,7 0 0-15,5-1 8 0,9-3 2 0,4-7 1 16,6-1 1-16,2-6 0 0,4-1 0 16,1-2 3-16,-3 0-2 0,2 3-1 15,-4 5 0 1,-8 1-4-16,0 3 3 0,-6 1 1 0,-11 2 0 0,-4 0-26 16,0 0-38-16,-6 0-5 0,-4-2-5 15,-4-1-52-15,-2 1-108 0</inkml:trace>
  <inkml:trace contextRef="#ctx0" brushRef="#br0" timeOffset="-142219.56">17955 17845 713 0,'0'0'79'0,"0"0"-32"0,0 0-4 15,-50 22-8-15,50-19-11 0,0 0-11 16,0 1-8-16,5 5-4 0,-3 0 2 15,6 1 4 1,2 3-2-16,1 0 2 0,1 2-1 0,-2-1-2 0,3 1-2 16,-3 2 0-16,4 0-1 0,-5 2-1 15,-1 1 0-15,-2 5-21 0,2 5-27 0,-3-1-30 16,-7-7-91-16,-13-10-223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09:21.953"/>
    </inkml:context>
    <inkml:brush xml:id="br0">
      <inkml:brushProperty name="width" value="0.05292" units="cm"/>
      <inkml:brushProperty name="height" value="0.05292" units="cm"/>
      <inkml:brushProperty name="color" value="#FF0000"/>
    </inkml:brush>
  </inkml:definitions>
  <inkml:trace contextRef="#ctx0" brushRef="#br0">8426 17958 400 0,'0'0'161'0,"0"0"-79"16,0 0-15-16,0 0 1 0,0 0-17 15,0 0-20-15,0 0-9 0,0 0-12 0,0 0-2 16,-44 11-3-16,44-11-3 16,0 0-2-16,2 0 0 0,0 0 0 0,0 0-1 15,3 0 1-15,-1 0-1 16,0 0-13-16,-2 0-22 0,0 0-12 16,2 0-29-16,-2 4-8 0,4 1-45 0,-4-2-57 15</inkml:trace>
  <inkml:trace contextRef="#ctx0" brushRef="#br0" timeOffset="94.42">8688 17971 414 0,'0'0'106'0,"0"0"-40"16,0 0-11-16,0 0-11 0,0 0-11 15,0 0-16-15,0 0-7 0,0 0-6 16,0 0-3-16,-4 4-1 15,4-4-9-15,-2 0-32 0,-2 0-13 0,-4 3-47 0,-1 0-81 16</inkml:trace>
  <inkml:trace contextRef="#ctx0" brushRef="#br0" timeOffset="133940.01">5941 4741 224 0,'0'0'106'16,"0"0"-50"-16,0 0-5 0,0 0 4 16,0-31-4-16,0 27-7 0,0 1-13 0,0 0-8 15,-2 1-4-15,-2-1-3 16,-2-1-2-16,-3 2-4 0,5-4 2 16,-2 4-3-16,-2 1-4 0,-7-1-3 0,5 4-1 15,-5-2 0-15,1 4-2 0,1 4 1 16,-3 2 0-16,4 4-1 0,-7 0 0 15,7 4 1-15,-7 5-3 0,7 1 3 16,-3 4 0-16,1-1 0 0,5 1 0 16,5-1 2-16,0-1-2 0,4-2-3 15,2-1 3-15,6-1-3 0,3-1 2 16,5-4 0-16,1-1 1 0,3 2-1 0,5-2 2 16,4-1-2-16,0-2-1 15,8-1-27-15,-1-4-9 0,-1-3-29 0,-2-5-51 16,-11 0-53-16</inkml:trace>
  <inkml:trace contextRef="#ctx0" brushRef="#br0" timeOffset="134393.72">6216 5017 404 0,'0'0'55'0,"0"0"8"15,0 0 6-15,0 0-24 0,0 0-21 16,0 0-3-16,0 0 3 0,0 0-5 0,0 0-12 15,43-49-1-15,-43 55-4 0,0 2-2 16,-2 2 1-16,-6 2 0 0,-2 5 1 16,-5-1 0-16,-6 1-1 0,-3-3-1 15,-3-2-12-15,4 2-6 0,-2-5-2 16,0 1 0-16,9-5 1 0,-1-4 15 16,9-1 4-16,4-3 3 15,0-4-1-15,4-4 1 0,0-3 8 0,0 0 2 16,6-4 2-16,0 3-1 0,2-1 0 0,9 3-2 15,0 1-2-15,3 2-5 16,5 2-1-16,0 3-3 0,4 2 0 0,0 3 1 16,-7 0-1-16,-5 5 1 15,2 8 1-15,-11 5-3 0,-2 7 1 0,-6 3 0 16,-4 3 1-16,-6 0 0 0,-11-2-1 16,2-4 2-16,-1-1-1 0,3-5 2 15,1-2-3-15,5-6 0 0,3 1 1 16,0-1-2-16,4-2 0 0,4-1-2 15,0-2-15-15,0-3 16 0,6-3-4 0,8 0-2 16,3 0 0-16,5-9 7 0,7 0-1 16,7-2 0-16,-3-2-27 15,8-1-32-15,-4 0-37 0,7-2-61 0,-9-1-175 16</inkml:trace>
  <inkml:trace contextRef="#ctx0" brushRef="#br0" timeOffset="134752.72">6974 4617 299 0,'0'0'84'0,"0"0"-14"16,0 0 6-16,0 0-8 0,0 0-19 0,0 0-9 15,0 0-2-15,-28-50-6 0,28 47-8 16,0 3-5-16,-3-3-7 0,1 3-4 16,-2 0-5-16,-2 5-3 0,0 4-3 15,-7 4 2-15,1 6 0 0,-7 3 1 0,3 7-1 16,-3 3 1-16,5 1 0 0,1 1 0 16,3-1 0-1,4-1 0-15,2 0 0 0,4-2-1 16,2 2 0-16,6 0 0 0,7-2-1 0,-1 2-3 0,9-2-7 15,2-3 7-15,1-2-7 0,10-6-17 16,5-2-9-16,0-4-11 16,1-4-15-16,3-5-35 0,-6-4-26 0,-8-1-81 15</inkml:trace>
  <inkml:trace contextRef="#ctx0" brushRef="#br0" timeOffset="135323.84">7274 4755 324 0,'0'0'70'15,"0"0"-12"-15,0 0-9 0,0 0 2 16,-35-59-14 0,31 50-11-16,-2 2-5 0,6 1-3 0,-4 3 2 0,2 0-1 15,2 2-7-15,0 0 5 0,0 0-5 16,0 1-6-16,0-1-1 0,6 0-3 15,0 1-2-15,2 0-2 16,11 0 2-16,-5 5 0 0,7 4 2 0,4 2 1 16,-3 6-2-16,3 2 3 0,0 3-3 0,-4 2 2 15,-9 3-3-15,-2 1 1 16,-3-4 0-16,-1 0 2 0,-4-4-1 0,-2-2-1 16,0-2 0-16,0-4-1 0,-2-3 0 15,0-2-1-15,-2-1-1 0,-3-3 2 16,1-3 3-16,2 0 0 0,-6 0 1 15,2 0 1-15,-3-3-2 0,3-3-1 0,-4-1-1 16,3-5-1-16,1-1 1 0,-2-3 1 16,1-5-1-16,1-1 1 0,2-3 1 15,4-1 1-15,2 0 0 16,0 1 0-16,0 0 0 0,2 4-1 0,2 0 1 31,6 6 1-31,-1 2-2 0,1 4-2 16,7 3 2-16,1 2-3 0,5 1 1 15,2 3 0-15,8 1-1 0,-4 9 3 16,0 1-2-16,-2 3 1 0,-3 4-1 16,-3 1 0-16,-2 2 0 0,-11 1 0 15,4 2 0-15,-8 1 0 0,5-3 0 16,-9 0 1-16,0-2-2 0,0-3 1 16,0 2 1-16,0-6-1 0,-2 0 1 0,-5-1-2 15,3-2-9-15,-2-1-14 0,-2-3-21 16,0-1-27-16,-3-1-46 0,-1-4-50 15,1 0-119-15</inkml:trace>
  <inkml:trace contextRef="#ctx0" brushRef="#br0" timeOffset="135908.12">7967 4830 242 0,'0'0'121'0,"0"0"-61"15,0 0-1-15,0 0 9 0,0 0-17 16,0 0-15-16,0 0-3 16,-2-5-2-16,0 4-6 0,2 0-6 0,-3 0 1 15,1-1-1-15,0 1-4 0,2 1-4 16,0 0-3-16,0 0-1 0,0 0 1 15,0 0-5-15,0 0-2 0,0 0-1 16,7 0-3-16,1 0 1 0,6 0 2 16,5 0 6-16,6 0 5 0,2-2 1 15,6-1-2-15,0-1-1 0,-2 1-1 16,-4 0-2-16,-5 1-4 0,-3 1 1 0,-3-1 0 16,-3 2-1-16,-7-2-2 15,-2 2 2-15,-4 0 0 0,2 0-1 0,-2 0 0 16,0 0 0-16,0 0 0 15,0 0 1-15,-2 0 0 0,-2 0 0 0,2 1-1 16,-4 0 1-16,0 0-1 0,-3-1-1 16,-3 2-8-16,4 0-4 15,-3 1-2-15,3 0-8 0,2-1-2 0,4 0-8 16,-4 1-12-16,4-1-8 0,-3 1-9 16,3-3-16-16,-2 2-30 0,0 0-61 15</inkml:trace>
  <inkml:trace contextRef="#ctx0" brushRef="#br0" timeOffset="136283.91">8649 4581 381 0,'0'0'52'0,"0"0"17"15,0 0 7-15,0 0-11 0,0 0-11 16,0 0-1-16,0 0-3 0,0 0-15 16,-17-24-9-16,17 24-11 15,0 0-7-15,0 2-7 0,0 2-1 0,0 3-1 16,2 7-1-16,0 4 1 0,0 4 1 15,3 4 2-15,-5 4-1 0,2 2 0 16,2 1 0-16,-2 3 0 0,0-5 0 16,2 1 0-16,-2-3 1 0,2-4-2 15,-2-3-4-15,0-6-28 0,5-4-10 16,-1-2-32-16,-2-6-18 0,0-2-39 16,0-2-57-16</inkml:trace>
  <inkml:trace contextRef="#ctx0" brushRef="#br0" timeOffset="136568.78">8771 4413 510 0,'0'0'54'0,"0"0"3"0,0 0 1 16,0 0-11-16,0 0-23 0,0 0-6 0,0 0-1 0,0 0-9 15,0 0-6-15,27 0 2 16,-9 14 7-16,5 5 0 0,4 1 0 0,-2 6-4 16,6 2-4-16,-4 5 0 0,-3 0 0 15,-7 4-1-15,-3 1 0 0,-9 3 0 16,-5 3 0-16,-3 0 1 0,-9-2-1 0,-2-2-2 16,-5 1-16-16,-2-3-16 0,1-1-25 15,-1-4-12-15,4-4-3 16,-1-5-51-16,3-9-82 0</inkml:trace>
  <inkml:trace contextRef="#ctx0" brushRef="#br0" timeOffset="136867.65">9424 4768 380 0,'0'0'162'0,"0"0"-114"16,0 0-11-16,0 0 22 0,0 0-15 15,0 0-23-15,0 0-5 0,0 0 0 16,0 4-6-16,0-4-5 0,0 1-2 16,0-1-3-16,4 0 0 0,2-1 0 15,7 0 0-15,9-2 6 0,9-3 6 16,11 0-4-16,3-1-5 0,5-2-1 15,-5 3 0-15,-1-3-1 0,-13 5-1 0,-6 0-39 16,-7 0-34-16,-12 0-28 0,-6-2-65 31,-10-2-184-31</inkml:trace>
  <inkml:trace contextRef="#ctx0" brushRef="#br0" timeOffset="137056.06">9534 4571 572 0,'0'0'72'0,"0"0"-22"15,0 0 17-15,0 0 0 16,0 0-32-16,0 0-22 0,0 0-4 0,0 0-2 0,0 0-7 16,16 24 3-16,-1-1 0 0,-5 7 3 15,-2 4-3-15,3 7 0 0,-5 3-1 16,0 0 0-16,-2 1-2 16,0-6-14-16,2-2-25 0,1-5-37 0,1-4-35 15,-6-6-68-15,0-9-227 0</inkml:trace>
  <inkml:trace contextRef="#ctx0" brushRef="#br0" timeOffset="137449.91">10515 4530 239 0,'0'0'132'0,"0"0"-76"0,0 0 23 15,0 0-5-15,-20-50-17 16,18 44-8 0,-4 2-6-16,1 0-9 0,1 2-1 15,0 1-8-15,-2 1-8 0,0 0-6 16,-3 0-5-16,-1 1-5 0,-2 5-1 15,-5 3 0-15,-1 1-1 0,-3 4 0 0,4-1 1 16,-5 5 0-16,3 1 0 16,2 2 0-16,1 3 0 0,1-1 0 0,7 4-1 15,2-1 0-15,2 2 1 0,4-3-1 16,0 0 1-16,8-3-1 0,2 1 0 16,7-2-1-16,4 0 1 0,8-3-1 15,4 0-17-15,0-5-7 0,8-3-24 16,0-2-30-16,1-4-36 0,-9-3-92 15</inkml:trace>
  <inkml:trace contextRef="#ctx0" brushRef="#br0" timeOffset="137986.1">10761 4818 387 0,'0'0'51'16,"0"0"-1"-16,-20-57 23 0,11 48-18 0,3 1-26 16,-2 1-4-16,0 2-2 15,2 3-3-15,1-3-4 0,5 5-2 0,0-3 0 16,0 3-3-16,0 0-3 16,0-1-3-16,0 1-2 0,0 0-1 15,0 0 2-15,9-1-1 0,1-2-1 0,4 1 2 16,3-1 4-16,6 2 2 0,4 1-2 15,0 0-1-15,-3 6-3 0,-1 1 1 16,0 3-2-16,-9 2-2 0,1 1 1 16,-11 1-2-16,-2 2 2 0,-2 2-2 15,-2 0 1-15,-11-2 1 0,3-1 0 16,-4 1-2-16,-1-3-1 0,1 0-7 16,-1-4 0-16,1-2 0 0,6-3 1 0,-3 1 5 15,3-4 2-15,0-1 0 0,6 0 1 16,-3 0 0-16,5 0 2 15,-2 0-2-15,2 0 1 0,0 0 0 16,0 0 3-16,0 0 0 0,0 0-2 0,5 0-3 16,1 0-1-16,8 2-1 15,3 1 0-15,1 4 1 0,7 5 1 0,-2 0 1 16,4 5 1-16,-5-1 1 0,-5 2-3 16,-5-2 2-16,1-1 1 0,-11-1-2 15,-2 1 0-15,0-3 2 0,-8 0-1 16,-5-1 1-16,1-1 1 0,-9-1-2 15,0 0-2-15,-1-2-13 0,-3-5-8 16,2-2-12-16,3 0-31 0,-7-4-20 0,6-3-29 16,2-1-83-16</inkml:trace>
  <inkml:trace contextRef="#ctx0" brushRef="#br0" timeOffset="138348.94">11295 4499 330 0,'0'0'54'15,"0"0"21"-15,0 0 11 0,0 0-16 16,0 0-25-16,0 0-3 0,0 0 3 0,0 0-8 15,-15-38-4-15,13 38-10 0,0 0-3 16,0 0-11-16,0 0-2 0,0 3-5 16,-6 4-2-16,1 6 0 0,-1 6-2 15,-4 4 2-15,-1 6 0 0,-1 4 0 0,2 2 1 16,-3 5-1-16,1 2 1 16,7 0-1-16,3-3 0 0,4 0 0 0,6-1 0 15,9-1-2-15,4 2-6 16,9-1-12-16,3-3-9 0,3-5 13 0,5-6-30 15,-6-6-14-15,0-7-6 0,0-6-34 16,-2-5-53-16,-10-10-169 0</inkml:trace>
  <inkml:trace contextRef="#ctx0" brushRef="#br0" timeOffset="138884.68">11557 4643 445 0,'0'0'44'0,"0"0"-3"0,0 0 10 0,-6-57-16 16,6 48 4-16,0 2 4 0,0 0-14 16,0 3-15-16,0-1 9 0,-2 3-1 15,2 0 0-15,0 2-4 0,0-2-4 16,4 2-6-16,2 0-4 0,9 0-3 16,3 2-1-16,7 7-1 0,0 3 1 0,8 8 0 15,-2 2 0-15,2 1 1 0,-4 4 0 16,-2 1-1-1,-2 4 0-15,-13 1 1 0,-1-3 0 0,-7 0-1 0,-4-5-1 16,-4-3-2-16,-3-3-8 16,-1-6 4-16,0-2-1 15,-3-3-3-15,-1-5 11 0,0 0-1 0,-5-3-5 0,3-2 6 16,-1-2 4 0,1-6-4-16,-3 0 1 0,5-2 1 0,4-2-1 15,-7-1 2-15,7-3-2 0,2-3 4 0,1-4 5 16,1 0-1-16,2-3-2 15,2 2 0-15,0 5 1 0,4 3-5 0,0 4 4 0,1 5-1 16,3 2-3-16,6 4-2 0,-5 2-1 16,9 1 1-16,5-1-1 15,2 6 0-15,8 3 1 0,0 1 0 0,0 1 1 16,0 4-1-16,-4 0-1 0,-6 1 2 16,-7 2-1-16,-1-3-1 0,-3 0 1 15,-8 2-1-15,0 0 1 0,1 2 0 31,-5-3 1-31,0 2-1 0,-2 0 1 0,-5-4-2 0,3 3-9 0,0-5-19 16,-4 1-11-16,2-2-21 0,1-3-22 0,3-3-15 16,0-4-53-1,2 0-133-15</inkml:trace>
  <inkml:trace contextRef="#ctx0" brushRef="#br0" timeOffset="139104.63">12283 4766 486 0,'0'0'195'0,"0"0"-125"16,0 0-16-16,0 0-1 0,0 0-29 0,0 0-12 16,0 0-3-16,0 0 0 0,52-32 0 15,-36 29-2-15,3 0-4 0,-3 0 0 16,11 2-3-16,-8 1 0 15,1-1-2-15,5 1 2 0,-8 2 0 0,1 3 0 16,-7 1-7-16,-1 3-23 0,0-1-28 16,-6 1-49-16,-4-2-51 0,-4-2-153 15</inkml:trace>
  <inkml:trace contextRef="#ctx0" brushRef="#br0" timeOffset="139372.21">12630 4592 517 0,'0'0'77'0,"0"0"-23"0,0 0 25 16,0 0-2-16,0 0-32 0,0 0-11 16,0 0-6-16,0 0-11 0,0 0-11 15,17-45-6-15,-15 54-1 0,-2 3-4 16,2 9 5-16,-2 2 1 0,2 5-1 15,2 5 1-15,-2-1 1 0,0 0-2 16,0-2 1-16,2-5 0 0,3-2-1 16,-1-6 0-16,-4 1-5 0,0-1-22 15,0-3-20-15,-2-4-64 0,0-4 15 16,-4-6-100-16</inkml:trace>
  <inkml:trace contextRef="#ctx0" brushRef="#br0" timeOffset="139702.26">12849 4248 341 0,'0'0'263'0,"0"0"-220"0,0 0 14 16,0 0 17-16,0 0-29 15,0 0-17-15,0 0-11 0,0 0-6 16,0 0-5-16,0-30 0 0,4 38-6 15,5 5-2-15,5 3 1 0,-2 4 1 0,11 5 4 16,-2 2 1-16,4 2 1 0,0 2-2 16,1 3-1-16,-9 4-2 0,2-3 0 15,-13 2-1-15,-2-2 1 0,-4-2 0 16,-6 3 0-16,-3-1 0 0,-15 0 0 16,1-2-1-16,0 0-18 0,-2 1-20 15,-4-4 6-15,11-1-30 0,-1-7-35 0,-6-4-22 16,9-6-102-16</inkml:trace>
  <inkml:trace contextRef="#ctx0" brushRef="#br0" timeOffset="140020.21">13587 4406 403 0,'0'0'20'16,"0"0"10"-16,0 0 54 0,0 0-30 15,0 0-22-15,-43 54-9 0,43-50-6 0,2 1-4 16,4-1-5-16,2-1 8 0,9 0 10 15,-3-3 0-15,11 0 5 0,10-2-5 16,7-4-4-16,7 1-5 0,-1-1-11 16,3 0-2-16,-5 3-3 0,-5 1 1 0,-12 2-2 15,-8 0-3-15,-5 0-48 16,-11 0-37-16,-5-3-30 0,-11-2-85 16</inkml:trace>
  <inkml:trace contextRef="#ctx0" brushRef="#br0" timeOffset="140206.81">13691 4378 639 0,'0'0'58'0,"0"0"-3"15,0 0 18-15,0 0-30 0,0 0-25 16,0 0-5-16,0 0-5 0,0 0-8 16,0 0-2-16,18 44 2 0,-18-12 3 0,6 3-1 15,-2 3 0 1,1 1-1-16,1-1 2 0,2 3-3 0,-4 0-25 15,-2-2-34-15,2 1-76 0,3-7 17 0,-3-8-125 16</inkml:trace>
  <inkml:trace contextRef="#ctx0" brushRef="#br0" timeOffset="140537.06">14635 4209 533 0,'0'0'45'0,"0"0"14"15,0 0 27-15,0 0-34 0,6-52-14 0,-10 48-6 16,0 2-8-16,-2 2-14 0,-4 1-10 16,-5 6 0-16,-10 8-4 15,1 4 0-15,-3 6 4 0,0 3 0 0,-2 1 0 16,-2 3 0-16,4 1 0 0,10 0 1 15,1-6-1-15,8 0 0 0,6-2-1 16,-1 0 1-16,3-3-2 0,7 1 1 16,3-1 0-16,9 1-1 0,-1-1 1 15,5-3 1-15,6-1-6 0,4 1-21 16,0-5-23-16,4-3-18 16,3-6-27-16,-3-3-61 0,-8-2-141 0</inkml:trace>
  <inkml:trace contextRef="#ctx0" brushRef="#br0" timeOffset="141061.54">14925 4606 54 0,'0'0'583'0,"0"0"-527"0,0 0 7 32,0 0 12-32,0 0-41 0,0 0-17 0,0 0-3 15,0 0 1-15,0 0-7 0,-5-10-3 0,-1 12-5 16,-6 3-3-16,-1 2 2 0,-7 1 1 0,-1-1-1 15,3-2-3-15,-3-1-5 0,8-2-1 16,1 0 0-16,4-1-2 0,2-1 1 16,6 0 4-1,-2-4 4-15,2 0-1 0,0-1 2 0,0-1 0 0,0-4 0 16,2-1 0 0,4-2 1-16,6 2 1 0,-1 0 0 0,-3 1 2 0,6 2 0 0,-1 4-2 15,1 4 1-15,5 0-1 16,1 3-1-16,-5 6 1 0,6 1-1 0,-7 4-1 15,3 0 1-15,-7 4 1 16,-8 4-1-16,-2-1 1 0,-8 6-1 0,-11-2 1 16,5 1-1-16,-9-4-6 15,4-4-6-15,3-3 9 0,-3 0 4 0,7-6 1 16,6-1-1 0,-3-3 2-16,5-2-1 0,0 0 4 0,4-2 4 0,0 0 2 15,0-1-1-15,0 0 0 0,0 0 4 16,-2 0 3-16,2 0-1 0,-2 0-5 0,2-1-1 15,-2 0-8-15,2 0-1 16,0 1-1-16,0 0-2 0,0 0-3 0,0 0-6 16,2 0-6-16,2 2 1 15,-2 2 0-15,-2-2-5 0,2 4-6 0,2-3-6 16,-4 0-5-16,4 0 0 0,-2-1-11 16,1 0 2-16,1-1 3 0,-2-1-8 15,2 0-17-15,-2-2 11 0,0-5-39 16,0-2-149-1</inkml:trace>
  <inkml:trace contextRef="#ctx0" brushRef="#br0" timeOffset="141623.44">15003 4600 327 0,'0'0'48'0,"0"0"-37"16,-2-50 44-16,0 39-23 0,-4 3-5 15,2-1 2-15,-3 3 0 0,3-1 1 16,0 2-8-16,0 1-5 0,4 0 5 0,-2 2 2 16,2 0 2-16,0 1 5 15,0 1-1-15,0 0 2 0,0 0-5 0,0 0-7 16,0 0-1-16,-2 0-6 0,2 0-4 15,0 0-3-15,0 0-1 0,0 0 0 16,0 0-2-16,0 0-1 0,0 0 0 16,-6 3-1-16,0 1 0 0,-9 3 0 15,3 1-1-15,-7 3 1 0,5 1-1 16,-7 1 0-16,4 5 0 0,-3 0-1 16,1 2 1-16,3 1 1 0,-1 1-1 15,3-3 0-15,5 1 0 0,-5-4 0 16,6 0 0-16,3-3 0 0,1-3 0 15,0 0 0-15,0-5-1 0,0 2 1 16,2-1 0-16,0-1 0 0,0-2 0 16,2 0 0-16,0-2 0 0,0 2-1 0,0-2 1 15,2 0-2-15,2 0 1 0,4 1 0 16,0 2 1-16,5-1 1 0,8 2 3 16,5-4 0-16,5 0 8 0,7 0 0 15,1-2 0-15,2 3 1 0,-2-1-5 16,-1-1-3-16,-11 3-1 0,-7-2-3 15,-5 1 0-15,-3 0-1 0,-8-2 0 16,-2 2-1-16,-2-2-14 0,0 0-22 0,0 2-1 16,-2-2-10-16,-2 0-17 15,-4-2-25-15,-5-1-51 0,5 0-79 16</inkml:trace>
  <inkml:trace contextRef="#ctx0" brushRef="#br0" timeOffset="141985.94">14995 4620 101 0,'0'0'324'0,"0"0"-251"0,4-56 7 15,-2 47 3-15,-2 2-23 16,0 1-6-16,2 3-7 0,-2 0-9 16,0 2-7-16,0 0-11 0,0 1-1 0,0 0 0 15,0 0-6-15,0 0-6 0,0 0-3 16,0 4-4-16,0 1-1 0,2 7-2 15,0 3 3-15,-2 3 1 0,2 2 1 16,0 1 0-16,0 3 0 0,-2 0 0 16,0 1-1-16,3 0 2 0,1 0 0 15,-4 1 2-15,2 1-4 0,2 0 2 16,-2 1 0-16,0 0 0 0,-2 1-2 0,2 0-1 16,0 1 0-16,2-3-1 15,0-1 1-15,1-3 0 0,1-3 1 0,-2-4 0 16,0-5 0-16,-4-6-1 15,2-3 0-15,-2-2-1 0,0 0-13 16,0 0-12-16,0-4 2 0,-4-5-1 0,-2-4-23 16,-5-6-50-16,3-2-38 0,-2-3-89 15</inkml:trace>
  <inkml:trace contextRef="#ctx0" brushRef="#br0" timeOffset="142285.41">14966 4613 398 0,'0'0'118'16,"0"0"-71"-16,0 0 11 0,0 0 3 15,0 0-19-15,2-54-13 0,-2 50-1 16,0 2-1-16,-2 1-10 0,2-1-5 16,0 2-2-16,0 0-1 0,0 0-1 15,0 0-4-15,-2 0-4 16,0 2 0-16,0 4-1 0,-2-3 1 0,2 2 0 15,-3-1 0-15,3-1 0 0,2 1 0 0,-2-2-1 16,2 2 1-16,0-1 0 16,0 0 0-16,-2 3 1 0,2-3-1 15,0 3 0-15,0 1 0 0,0 0-1 0,0 1-39 16,0-2-49 0,-4-2-35-16,0-4-107 0</inkml:trace>
  <inkml:trace contextRef="#ctx0" brushRef="#br0" timeOffset="143064.68">15940 4282 301 0,'0'0'67'0,"0"0"-3"0,0 0 9 32,0 0-6-32,0 0-14 0,0 0-12 0,0 0-2 0,0 0-1 0,-15-31-9 15,15 30-4 1,0 0-6-16,0 1-5 0,0 0-5 0,0 0-5 0,0 0-2 31,0 1-2-31,6 2-1 0,5 0-1 0,7-1 2 16,9-2 2-16,8 0 5 0,5-6 4 15,9-4 1-15,-1 1-5 16,-1-1-4-16,-5 3-1 0,-9 2 0 16,-15 5-2-16,1-1 1 0,-13 0-1 0,-2 1-3 15,-4 0-25-15,0 0-12 0,0 0-29 16,-6-1-15-16,-11 0-34 0,1-3-126 15</inkml:trace>
  <inkml:trace contextRef="#ctx0" brushRef="#br0" timeOffset="143374.31">16004 4100 433 0,'0'0'92'16,"0"0"-32"-16,0 0 16 0,0 0-3 15,-11-55-11-15,11 50-17 0,0 2-11 0,0 1-5 16,0 1-9-16,0 1-6 15,0 0-5-15,0 0-4 0,0 3-5 0,2 1 0 16,0 3-2-16,-2 4-3 0,5 6 5 16,-1 5 0-16,2 2 0 0,-4 6 1 15,4 1 0-15,-2 2 0 0,-2 1 0 16,3-1-1-16,5 2 1 0,2 2 0 16,-6-5 0-16,7 0-1 0,-1-7 1 0,-3-3-1 15,-1-3 1-15,2-6-1 0,-2-1 1 16,-3-2-1-16,-1-4 2 15,-2-1-2-15,2-2 1 0,-2-2 0 0,-2-1 0 16,0 0-1-16,0 0-1 16,0 0-10-16,0-4-8 0,0-3-6 0,-2-4-16 15,-6-1-40-15,-1-4-49 0,-7-1-106 16</inkml:trace>
  <inkml:trace contextRef="#ctx0" brushRef="#br0" timeOffset="143894.34">17176 4161 443 0,'0'0'57'0,"0"0"-7"0,0 0 31 0,0 0-29 16,6-59-4-16,-6 50-8 0,-4 0 0 15,-2 0-11-15,-3-1-8 0,1 1-4 16,-2 0-4-16,-7 0-3 0,3-1-3 15,-7 2-2-15,4-1-1 0,-5 3 0 16,-1-2 0-16,4 3-1 0,-5 2 0 16,1 2-1-16,2 1 0 0,1 0-1 0,1 4-1 15,2 4 0-15,3 3-1 0,-1 5-1 16,3 1 0-16,-2 4-1 16,5 3 2-16,3 3-1 0,2 5-1 0,4-1 0 15,0 4 1-15,8 0 2 16,3-1 0-16,3-2 1 15,3-4-1-15,3-2 1 0,-3-3-1 16,6-3 0-16,-1-1 0 0,1-4 0 0,0-1 0 16,2-1 0-16,-1-4 0 0,-3 0-5 15,6-3-22-15,0-4-28 0,-5-1-46 16,-3-1-31-16,2 0-97 0</inkml:trace>
  <inkml:trace contextRef="#ctx0" brushRef="#br0" timeOffset="144185.37">17579 4471 558 0,'0'0'98'16,"0"0"-44"-16,0 0 22 0,0-57-4 16,0 46-32-16,0 0-13 0,0 1-1 0,0 2-4 15,-2 3-7-15,0 1-1 0,2 3-3 16,-2 0-1-16,0 1-10 15,2 0 0-15,0 2 0 0,0 7 0 16,0 3-5-16,-5 9 2 0,3 4 2 0,-4 4 1 16,4-2-1-16,2-2 1 0,0-2 2 15,0 1-2-15,2-3 0 0,0 0 0 16,2-5-14 0,-2-2-27-16,3-3 5 0,-3-5-28 0,0-3-55 0,-2-3-44 15,0-3-141-15</inkml:trace>
  <inkml:trace contextRef="#ctx0" brushRef="#br0" timeOffset="144699.13">18368 3938 287 0,'0'0'46'0,"0"0"-27"15,0 0 66-15,0 0-18 0,0 0-18 16,0-50-4-16,0 45-4 0,0 2-8 15,0-1 3-15,0 1 2 0,0 1-3 16,0-1-2 0,-2 1-7-16,-2-2-3 0,0 0-4 15,-4 1-3-15,4 0-4 0,-5 1-1 0,3 1-2 0,-6 1-2 0,1 0-3 16,1 5-4-16,-8 4 0 0,1 3 0 16,-2 2 0-16,5 0 0 0,-3 4 0 15,5 0-1-15,-5 6 1 16,7 4-1-16,0 6 0 15,-3 1-2-15,9 3 3 0,0 3-1 0,4 3-1 0,0 0 2 32,4 0 0-32,2 1 0 0,11-3 1 15,-3-5-1-15,7 0 1 0,2-3-1 16,0-2 1-16,1-4 1 0,1-2-1 16,-6-5-1-16,4-5 2 0,-3-1-1 15,-3-4-1-15,-1-5-3 0,-3-2-13 0,-3-3-30 16,5-1-25-16,-11-1-41 0,0-6-57 15,-2-4-241-15</inkml:trace>
  <inkml:trace contextRef="#ctx0" brushRef="#br0" timeOffset="145313.68">18974 3970 291 0,'0'0'75'0,"0"0"12"0,0 0-2 0,0 0-20 15,0 0-22-15,0 0-4 16,0 0 2-16,2-8-1 0,-2 8-7 0,0 0-6 15,0 0-6-15,0 0-4 0,0 0-6 16,2 1-7-16,0 7-4 0,-2 1 0 16,7 7 0-16,-3 5 5 0,-2 3 0 15,-2 5-2-15,0 0 0 0,-4 3 1 16,-3-2-2-16,5-2 1 0,2 0-2 16,0-3-1-16,0-1 1 0,0-2 0 0,0-4 0 15,0-1-1-15,7-2-31 0,-5-1-28 16,0-2-21-16,-2-3-36 0,0-4-108 15</inkml:trace>
  <inkml:trace contextRef="#ctx0" brushRef="#br0" timeOffset="145693.73">19371 4186 315 0,'0'0'76'0,"0"0"-15"0,0 0 3 15,0 0 0-15,0 0-19 0,0 0-10 16,0 0-2-16,0 0-2 0,0 0-10 16,4-5-7-16,4 1-5 0,3-1 3 15,1-1 8-15,9-1-6 0,2-2-2 16,5 0-3-16,3 0-5 0,3 0-3 16,-3-1 2-16,-5 4-3 0,-3-1 0 15,-8 1-39 1,-5 2-47-16,-6-2-22 0,-4 1-83 0,-2-2-158 0</inkml:trace>
  <inkml:trace contextRef="#ctx0" brushRef="#br0" timeOffset="145897.91">19559 3985 473 0,'0'0'73'0,"0"0"9"16,0 0 7-16,0 0-13 0,0 0-23 0,0 0-13 15,0 0-9-15,0 0-18 0,0 0-13 16,-19-17-1-1,19 43-6-15,0 8 7 0,0 10-1 0,0 2 1 0,0 2 0 16,0-1 1-16,0-4 1 0,0-1-2 16,5-5 0-1,-1-5-6-15,2-2-28 0,-2-8-25 0,2-3-56 16,-2-3-45-16,3-7-179 0</inkml:trace>
  <inkml:trace contextRef="#ctx0" brushRef="#br0" timeOffset="147156.44">20216 3937 79 0,'0'0'265'0,"0"0"-213"15,0 0-3-15,0 0 18 0,0 0-11 0,0 0-18 16,0 0-10-16,0-9-2 0,0 9-5 16,3 0-7-16,-3 0 1 0,0 0-5 15,0 0-3-15,0 0-3 0,0 0-1 16,0 0-1-16,0 0-1 0,0 0 0 15,0 0-1-15,0 0 0 0,0 0-1 16,-3 2-1-16,3 0-1 0,0 1 3 16,-2 2 1-16,0-2 2 0,2 0-2 15,0-3-1-15,-2 0 1 0,2 0 0 16,0 0 0-16,-2 0 0 0,2 0 0 16,0 0 0-16,0 3 0 0,0-3-1 15,0 1 0-15,0-1 0 0,0 0 0 16,0 0 0-16,-2 0 0 0,2 0 1 0,0 0-1 15,0 0 0-15,0 0 1 0,0 0-1 16,0 0 1-16,0 2 0 0,0-2 0 16,0 0-1-16,0 0 0 0,0 0 1 15,0 0-1-15,0 0-1 0,0 3 1 16,0 2-3-16,0 1 2 0,-2 2 1 16,0-1 0-16,0 1 1 0,0 0 0 15,-4-3-1-15,4 0 2 0,-5-2 0 16,1 1 0-16,-2 0 0 0,-2-3 2 15,-1 2-3-15,-1-2 1 0,-1-1-1 16,-3 0 3-16,6-2-3 0,1-3 2 16,1 0 0-16,0-1-2 0,4-1 1 0,2-3-1 15,-1-1 0-15,3 1 0 16,-2-5 0-16,2 3 1 0,0-1 0 16,5 3 0-16,-1 0 1 0,0 2-1 0,2 4-2 15,2 0 0-15,1 3 0 0,5 1-3 16,0 0 3-16,5 5-2 0,2 9 2 15,4 4 0-15,-1 7 0 0,-3 1 2 16,0 5-1-16,-11 3 1 0,-4 3-2 16,-6 0 0-16,-6-1 0 0,-6-1 0 0,-9-6 4 15,0-4-3-15,-1-3 1 0,-3-4-1 16,0-1 0-16,6-5 0 0,-3-2 0 16,3-1-1-16,7-3 0 0,1-2 1 15,7-1-1-15,2-2 1 0,2 1-1 16,0-2-1-16,0 0 0 15,0 0 0-15,2 0-2 0,2 0 0 0,7 0 2 16,7 0 1-16,3-2 1 0,10-3 1 16,4 0 0-16,4 1 0 0,1-3-2 15,-1-1-1-15,4-1-29 0,1-1-28 16,-5-3-14-16,0-2-83 0,-8 2-122 16</inkml:trace>
  <inkml:trace contextRef="#ctx0" brushRef="#br0" timeOffset="147346.7">20582 4101 476 0,'0'0'52'15,"0"0"11"-15,0 0 9 0,0 0-12 16,0 0-22-16,0 0-13 0,0 0 0 16,4-20-4-16,9 15-11 0,3-1-6 15,3 1-3-15,4 2 0 0,4 0-1 0,-1 0 0 16,-3-3 0-16,-2 4 0 0,-7-2-11 15,-3 0-40 1,-7-1-23-16,-4 0-15 0,0-2-53 0,-4-2-67 0</inkml:trace>
  <inkml:trace contextRef="#ctx0" brushRef="#br0" timeOffset="147535.26">20638 3927 470 0,'0'0'78'15,"0"0"6"-15,0 0-7 0,0 0-17 16,0 0-20-16,0 0-17 0,0 0-8 15,0 0-10-15,0 0-2 0,2 39 7 0,2-15 3 16,3 5 0-16,-5 5-6 16,2 2-3-16,2 2-2 0,-2-2-1 0,-2-1 0 15,-2-3-1-15,0-2-13 0,0-2-34 16,0-3-44-16,-8-4-48 0,-2-3-258 16</inkml:trace>
  <inkml:trace contextRef="#ctx0" brushRef="#br0" timeOffset="147787.73">21143 4268 460 0,'0'0'59'0,"0"0"3"0,0 0 5 0,0 0-12 0,0 0-18 16,0 0-10-16,0 0-1 0,0 0-1 16,0 0-11-16,-11-13-11 0,15 16-3 15,5 1 0-15,-1 0 0 0,4 1 1 16,3-1 1-16,1 0-1 0,1 1-1 16,6 0-34-16,-7-1-48 0,9-1-32 0,-4-3-89 15</inkml:trace>
  <inkml:trace contextRef="#ctx0" brushRef="#br0" timeOffset="147992.99">21806 4224 637 0,'0'0'64'0,"0"0"-5"0,0 0 16 16,0 0-23-16,0 0-29 0,0 0-12 15,0 0-3-15,0 0 1 0,0 0-9 16,-4-4 1-16,4 4-2 0,2 0-2 15,2 3-4-15,4 1-16 0,7 2-13 16,-5-1-18-16,5-1-34 16,1 2-26-16,1-5-79 0,1-1-167 0</inkml:trace>
  <inkml:trace contextRef="#ctx0" brushRef="#br0" timeOffset="148183.54">22385 4171 603 0,'0'0'57'16,"0"0"-21"0,0 0 27-16,0 0 6 0,0 0-32 15,0 0-14-15,0 0-12 0,0 0-7 16,0 0-4-16,-2 0-1 0,2 0 0 16,0 3 0-16,4 0 0 0,4 1 0 15,0 0-1-15,-1 0-22 0,9 0-20 16,-5 1-36-16,-1-3-29 0,4-1-28 0,-7-1-79 15</inkml:trace>
  <inkml:trace contextRef="#ctx0" brushRef="#br0" timeOffset="148640.76">22864 3917 399 0,'0'0'41'0,"0"0"-5"0,0 0 19 16,0 0-4-16,0 0-11 0,0 0-11 16,0 0 3-16,0 0-2 0,-6 13-11 15,8-13-3-15,-2 0 0 0,6 2 4 16,1-2 0-16,9 0-2 0,1 0-1 15,10 0-3-15,2 0-3 0,4-2-5 16,0-4-3-16,-4 5-2 0,-7-5 0 0,-3 3-1 16,-2 0-17-16,-5-2-44 0,-8 1-20 15,-4-5-8-15,0-1-49 16,-6 0-89-16</inkml:trace>
  <inkml:trace contextRef="#ctx0" brushRef="#br0" timeOffset="148813.17">22918 3750 317 0,'0'0'247'0,"0"0"-191"0,0 0 9 16,0 0 5-16,0 0-19 0,0 0-17 16,0 0-8-16,0 0-8 0,0 0-9 15,0 35-5-15,4-6 11 0,-2 2-3 16,0 7-6-16,3 0-2 0,-1 2-2 16,0 4 1-16,0-4-3 0,-4 2-1 0,2-5-25 15,-6 0-40-15,-11-3-54 16,-5-6-127-16</inkml:trace>
  <inkml:trace contextRef="#ctx0" brushRef="#br0" timeOffset="157981.57">23753 3687 175 0,'0'0'130'0,"0"0"-82"0,0 0 13 0,0 0-9 16,0 0 1-16,0 0-11 0,0 0-4 15,-4-27-6-15,4 23-9 0,0 1-1 16,2-2 1-16,0 0 2 0,0 0-7 16,-2 1 2-16,2 3-4 0,0 0-2 15,-2 1-8-15,0 0-2 0,3 2-4 0,1 5-1 16,4 4-2-16,2 4 1 16,-1 5 0-16,-3 2 2 0,2 4 1 15,2 3 1-15,-3 2-2 0,-5 2 1 16,4 0 1-16,-4 1 0 0,2-5-1 15,0-1 0-15,-2-6 0 0,2-1-1 16,-4-3-1-16,0-1 1 0,0-6 0 16,0 1 1-16,-4-6-1 0,4 0 1 15,-2-1 0-15,2-2-1 0,0-2 2 0,-2-1 0 16,0 0 2-16,2 0 2 0,-2-4 9 16,-2-1 8-16,2-1-9 0,-2-5-8 15,-1 0-2-15,3-5-1 0,0-2-3 16,0-4 2-16,-4-2 1 0,4-1-2 15,2 0 0-15,0 0 0 0,0 2-1 16,2 3 0-16,4 0 1 0,-2 4-1 0,3 1 0 16,-3 2 0-16,4 1-1 0,2 2 1 15,-1-1 0-15,-1 1 0 0,8 0 1 16,-5 0-1-16,1 1 1 0,5 1 0 16,-9 0 0-16,6 3 0 0,-1 1 0 15,-3 1 1-15,5 3-1 16,-5 0 0-16,-2 0-1 0,7 5 0 0,-7 2 0 15,0 2 0-15,3 2 0 0,1 4 1 16,-8 2 0-16,6 3-1 0,-3 3 0 16,-1 2 1-16,0 3 0 0,-6 0 0 15,0 0 0-15,2-2 0 0,-2 0 0 0,0-2-1 16,0 0 0-16,2-4-1 0,-2 1 1 16,0-5 0-16,2-1 2 15,-2-3-2-15,2-5 0 0,-2-2 1 16,2 2-1-16,-2-4 0 0,0-1-15 0,0-2-23 0,2 0 9 15,1-2-36 1,-1-3-17-16,2-2-12 16,2-5-127-16,-2-2-57 0</inkml:trace>
  <inkml:trace contextRef="#ctx0" brushRef="#br0" timeOffset="158401.12">24384 3859 402 0,'0'0'102'0,"0"0"-42"0,0 0-2 31,0 0-3-31,0 0-10 0,0 0-15 0,0 0-7 0,0 0 0 0,-19-5-2 16,17 5-5-16,0 0-3 0,2 1-1 16,0 0-1-16,0 1 1 0,0-2-4 15,0 0-4-15,0 0 1 0,0 0 0 16,0 0-2-16,8 0 0 0,7 0 1 15,-1 0 3-15,9-2 5 16,8 1 0-16,2-5 0 0,-4 0-4 0,0 2 1 16,-4-2-2-1,-3 2-4-15,1-2 2 0,-6 2-5 0,1 2 3 16,-7 1 0-16,-3 1-1 0,-4 0-2 0,-4 0 1 0,0 0 1 16,0 0-2-16,0 0 1 0,0 0-1 15,0 0 1-15,0 0-2 16,-2 0 1-16,-2 0-2 0,-4 0 1 15,1 1 1-15,-9 4-3 0,1-1-10 0,-1 1-4 16,-1-1-4 0,7 0-2-16,-4-1-6 15,5 0-15-15,5 0-22 0,0 1-26 16,-2-1-4-16,2 1-61 0,2-2-97 16</inkml:trace>
  <inkml:trace contextRef="#ctx0" brushRef="#br0" timeOffset="158983.87">24818 3698 148 0,'0'0'227'16,"0"0"-187"-16,0 0 17 0,0 0 6 15,0 0-26-15,0 0-13 0,0 0-4 0,0 0 1 16,18-36-4-16,-18 36 2 0,0 0 1 16,0 0 5-16,0 0-4 15,0-3 3-15,0 3 2 0,0 0-1 0,0 0-2 16,0 0-4-16,0 0-1 0,0 0-1 16,0 0-7-16,0 3-4 0,0-1-4 15,5 4-2-15,-3 2 0 0,2 3 2 16,-2 1 2-16,0 6-1 0,2-2 3 15,-2 2-1-15,0 4-2 0,2-1 0 16,0 1 0-16,3 2-1 0,-3-2-1 16,0 4 1-16,-2-5-1 0,-2 0 0 15,0 0-1-15,2 0 0 0,-2-2-1 16,0-3 1-16,0-3-1 0,0-3 2 0,0-1 1 16,0 0-2-16,0-6 0 15,0 1 0-15,0-1 1 0,2-1-1 16,-2-2 1-16,0 0 0 0,2 1 1 15,-2-1 1-15,0 0 0 0,0-4 8 0,0-2 5 16,0-5-5-16,0 0-8 0,0-3-1 16,0-1 1-16,-2-2-2 0,0 0-1 15,0-2 1-15,0-2-1 16,-2-1 0-16,-7 0 1 0,3 0-1 0,2 5-1 16,2 2 0-16,-2 3 0 0,4 7-1 15,-5-1 2-15,5 5-2 0,2 1-1 16,0 0-5-16,-2 3-3 0,2 2-8 15,0 3-2-15,0 4 1 0,2 2-5 16,0 0-9-16,7 1-16 0,-3 0-24 0,-4-3-27 16,2-2-95-16</inkml:trace>
  <inkml:trace contextRef="#ctx0" brushRef="#br0" timeOffset="159997.84">25233 3473 141 0,'0'0'51'0,"0"0"1"16,0 0 4-1,0 0-19-15,0 0-4 0,0 0-3 0,-8-13 4 0,8 13-3 0,0 0-3 16,0-2 3-16,-2 0-2 15,0-1 1-15,2 2-1 16,0-2-5-16,-2 1 1 0,2-1-2 0,-2 0-1 16,0 0-2-16,2 0-1 0,0 1-3 0,0 1 2 15,0-2 1-15,0 1-1 0,0 2-3 16,0-2-1-16,0 0-1 0,2 0-4 31,0 0 3-31,0-1-2 0,4 0-3 16,-2 0-1-16,5 0 0 0,-3 2-1 15,-2 1 0-15,2 0-2 0,4-1 4 16,3 6-2-16,-7 1-1 0,8 3 1 0,1 1-2 16,-1 5 1-16,5 2 1 15,-2 4 1-15,-1 2 0 0,7 3-4 0,-7 4 3 16,5 2 2-16,-9 3 0 0,7 2-1 16,-11-1-2-16,3 2 1 0,-5-3 0 15,0 2-2-15,-4 0 0 0,-2-2-1 16,-4 0 0-16,-6 0-1 0,-1-2-1 15,-9 0-1-15,1-1 1 0,-8-4 0 16,0-1-2-16,3-7-17 0,-1 0-16 16,-4-3-6-16,0-2-15 0,-2-1-58 0,2-9-104 15</inkml:trace>
  <inkml:trace contextRef="#ctx0" brushRef="#br0" timeOffset="177021.4">5914 6882 282 0,'0'0'49'0,"0"0"-10"0,0 0 12 0,0 0 12 16,0 0-9-16,-12-57-22 0,7 49 4 16,3-1-6-16,-4 0-1 0,4 3-5 15,0 0-5-15,2-2 0 0,0 5 0 16,0-1-5 0,0 2-3-16,2-1-7 0,4-3-2 15,3 1 0-15,-1-1-2 0,2 1 2 0,7 0-2 0,-3 3 2 16,5 2-1-16,-5 1-1 0,7 5 1 15,-7 7-1-15,5 3 0 16,-7 5 0-16,5 8 0 0,-9 0 1 0,-2 6-1 0,-1-1 0 16,-5 0 1-16,0 0-1 15,0-5 2-15,-2 1-1 0,-5-4-1 16,1-2 2-16,4-1-2 0,-4-6 0 0,4-3-3 16,0-5-1-16,-2-6 2 0,2 0 1 15,-1-3 0-15,3 0 1 0,-6-4 2 16,0-4 0-16,2-3 0 0,-4-4 1 15,-1-4 0-15,3-6 0 0,0-2 3 16,2-7 5 0,0-4-8-16,0-2-1 0,4-1 1 0,2 1-1 0,6 5-2 15,2 6 3-15,3 8-3 0,-1 7-1 0,0 3 1 16,5 3 0-16,0 3-2 0,3 1 1 16,1 4 0-16,0 0-1 0,3 7-1 15,-9 7 1-15,8 0 1 16,-5 7 0-16,-3 2 0 15,-5 5 1-15,2 3 1 0,-5-1-1 0,-1 1 0 0,-4-3 1 16,2-1-1-16,-4-1-3 0,0-6-25 16,0-1-1-16,0-3-31 15,0-4-2-15,0-1-31 0,0-4-29 0,2-6-89 16</inkml:trace>
  <inkml:trace contextRef="#ctx0" brushRef="#br0" timeOffset="177247.01">6549 6871 526 0,'0'0'69'0,"0"0"-13"0,0 0 5 16,0 0-5-16,0 0-25 0,0 0-20 15,0 0 0-15,0 0-4 0,0 1-5 16,6-1-2-16,4-1 0 0,5 1 2 0,5-4-1 15,11 0 0-15,4-1 0 0,1-1 2 16,3 0-3-16,0 0 0 0,-6 3-1 16,2 3-61-16,-4-1-55 0,-6 2-94 15</inkml:trace>
  <inkml:trace contextRef="#ctx0" brushRef="#br0" timeOffset="177498.86">7165 6707 506 0,'0'0'72'15,"0"0"-6"-15,8-50 5 0,-8 43-5 16,0 4-25-16,0 2-14 0,0 1-5 16,0-1-8-16,0 1-6 0,0 5-6 15,0 5 1-15,0 8-2 0,2 3-1 16,0 2 2-16,-2 3-2 0,0 1 0 15,6 0 0-15,-2 0 0 0,1 0 0 16,-1-1 0-16,2-2 0 0,0-2-18 16,-4 0-23-16,4-3-28 0,-6 0-44 15,-6-4-77-15,-8-5-217 0</inkml:trace>
  <inkml:trace contextRef="#ctx0" brushRef="#br0" timeOffset="177861.87">5455 6714 403 0,'0'0'47'0,"0"0"-15"0,0 0 14 0,0 0 14 16,0 0-21-16,0 0-6 0,0 0-6 15,0 0 1-15,2-28-13 0,-6 35-10 16,2 6 0-16,-4 4-3 0,4 8 1 16,0 2 4-16,2 7-2 0,0 6 0 15,0 1-2-15,4 5-1 0,6 2 0 16,5-3-2-16,1 0 1 0,9-6 0 15,4-1-1-15,4-3 0 0,6-6-2 0,5-3-19 16,14-8-38-16,4-5-12 16,4-7-77-16,-6-3-115 0</inkml:trace>
  <inkml:trace contextRef="#ctx0" brushRef="#br0" timeOffset="178274.76">7491 6563 184 0,'0'0'30'0,"0"0"4"0,0 0 26 0,0 0-9 16,0 0-12-16,0 0 1 0,0 0 3 16,0 0-9-16,-47-38-1 0,43 37 4 15,4-1-6-15,-5 2-5 0,5 0 3 16,0-2 3-16,0 2 3 16,0 0-9-16,0 0-5 0,5 0-6 0,-1 0-8 15,4 5-6-15,4 4-1 0,7 4 5 16,2 4 2-16,3 7 1 0,3 4 1 15,-2 5 0-15,-4 2-4 0,-1 3-3 16,-9 1 1-16,-5 6-1 16,-6 3-1-16,-6-2 2 15,-9 0-2-15,-3-3-1 0,-5-1-17 0,2-2-18 0,-3-3-29 0,-1-5-29 16,-4-4-69 0,4-7-134-16</inkml:trace>
  <inkml:trace contextRef="#ctx0" brushRef="#br0" timeOffset="180585.55">8279 6553 119 0,'0'0'49'0,"0"0"-19"16,0 0 0-16,-4-26 26 0,0 21-12 16,1-1 1-16,1 0 1 0,0 1 0 15,0-1-2-15,2 0-3 0,-2 3 0 16,2-3-8-16,-2 3-3 0,2 0 0 16,-2 2-2-16,0-1-1 0,2 1-2 15,-2 1-8-15,0-2-1 0,-2 2-4 16,2 0-6-16,-2 0-2 0,-1 0-3 15,-3 2-1-15,-2 3 0 0,-5 8 0 16,-1 3 0-16,-3 8-1 0,-1 4 1 16,1 3 0-16,2 4-1 0,1-1 1 15,6 1 0-15,1 2-1 0,5-4 1 16,2 5-4-16,2-3 4 0,2 1-1 0,11 2 0 16,1-1 0-16,7-1 0 0,3-3 1 15,3-1-2-15,6-2-1 0,5-4-20 16,1-6-13-16,0-3-8 0,-2-7-8 15,1-3-24-15,-5-6-56 0,-6-2-76 16</inkml:trace>
  <inkml:trace contextRef="#ctx0" brushRef="#br0" timeOffset="180908">8742 6718 371 0,'0'0'42'15,"0"0"22"-15,8-58-1 0,-8 48-7 16,0 0-14-16,-2 2-8 0,-4-1 0 16,0 1-5-16,-5-1-2 0,3 3-4 15,-4-1-6-15,-7 1-7 0,0 3-3 16,-1 0-1-16,-5 3-4 0,0 0-2 16,-2 3 2-16,0 4-2 0,-2 2 0 15,1 2-1-15,3 5 2 0,0 1-2 0,6 4 1 16,-3 3 0-16,7 4-1 0,3 0 0 15,1-2 1-15,7-1-1 16,2 0 1-16,2-3-2 0,6-1 2 0,7-4-1 16,3-1 0-16,9 1 1 0,4-4 0 15,4-1 1-15,8-5 2 16,1-3-3-16,5-4 1 0,1 0-1 16,-3-7-14-16,-3-2-43 0,-5-1-34 0,-4 0-59 15,-8 0-120-15</inkml:trace>
  <inkml:trace contextRef="#ctx0" brushRef="#br0" timeOffset="181365.48">9073 6853 640 0,'0'0'32'15,"0"0"-14"-15,0 0 38 0,0 0-5 16,0 0-30-16,0 0-5 0,0 0 4 0,0 0-9 15,20-24-6-15,-28 26-3 0,-2 4-2 16,-9 2 0-16,-2 3-4 0,-8 1 1 16,1-1-18-16,-4 2 3 0,1-2-3 15,5-1-13-15,9-2-4 0,3-2 4 16,9-4 18-16,3 0 9 0,2-2 4 16,0-3 3-16,2-4 0 0,3-3 2 15,5-1 1-15,4-2 5 0,3 0 0 16,8-1 1-16,2 3 0 15,4 1-5-15,0 3-2 0,4 3 1 0,-2 4-1 16,-4 0 1-16,-2 4-2 0,-7 4 2 16,-5 4 2-16,-7 6-1 0,-8 4-2 0,-4 5 0 15,-15 2 2 1,1 2-3-16,-7-1-1 0,-2-7-9 0,2-3 2 0,5-2 7 16,1-2 2-16,11 0-1 0,-1-4-1 15,5-2-1-15,4 0 0 0,0-2 0 16,4-2 0-16,5-3 0 0,1-3 1 15,13 0 1-15,4-6 0 0,6-3-1 0,6-2 2 16,6 0-4-16,5-2-45 16,-4-3-65-16,-7-2-117 0</inkml:trace>
  <inkml:trace contextRef="#ctx0" brushRef="#br0" timeOffset="181569.84">9579 6831 603 0,'0'0'63'0,"0"0"-33"0,0 0-8 16,0 0 23-16,0 0-11 0,0 0-18 15,0 0-2-15,0 0-2 0,4-19-8 16,19 14-3-16,4 1-1 0,4 1 1 16,6-1-1-16,0 3 1 0,-4-1-1 15,-4-1-1-15,0 1-14 0,-10-1-54 16,-5 1-35-16,-10-2-65 0,-4 1-159 0</inkml:trace>
  <inkml:trace contextRef="#ctx0" brushRef="#br0" timeOffset="181759.06">9627 6634 432 0,'0'0'208'0,"0"0"-155"0,0 0 4 16,0 0 16-16,0 0-35 15,0 0-29-15,0 0-9 0,0 0 0 16,0 0 5-16,4 56 3 0,4-24 0 15,2 6-4-15,1 1-2 16,1 1 0-16,0 2-1 0,3-1-1 0,-1-2 0 0,3-5-31 16,-1-4-15-16,1-8-58 0,-3-8-57 31,-1-7-168-31</inkml:trace>
  <inkml:trace contextRef="#ctx0" brushRef="#br0" timeOffset="182027.01">10303 6566 669 0,'0'0'29'0,"0"0"9"15,-7-51 37-15,5 46-19 0,-8-1-34 16,-5 2-7-16,1 3-7 0,-5 1-3 16,-3 3-4-16,-5 7-1 15,-4 6 0 1,4 6-2-16,-4 0 2 0,4 8 0 15,4 0 0-15,5 5 0 0,3 1 0 16,7-1-2-16,6-3-2 0,2-2-9 16,14 0-2-16,5-2 1 0,14-3 6 15,0-1-14-15,15-3-10 0,3-3 7 16,-1-5-46-16,0-3-29 0,1-4-64 16,-12-5-92-16</inkml:trace>
  <inkml:trace contextRef="#ctx0" brushRef="#br0" timeOffset="182468.66">10480 6917 619 0,'0'0'19'0,"0"0"10"0,0 0 4 16,0 0 32-16,-27-55-26 0,27 45-24 16,0 4 3-16,0 0-1 0,0 0-5 15,9 0-6-15,-3-1-3 0,10-1-2 16,3 3-1-16,6 3 0 0,6 2 1 0,0 0 0 15,-2 2 0-15,4 4-1 0,-4 2-2 16,-6 3-3-16,-1-1 5 0,-16 2-2 16,1 3 1-16,-7-2-4 15,-7 4-17-15,-3-1 0 0,-11-1-8 0,1-1 0 16,-1-5 7-16,-2 0 9 0,5-3 9 16,-1 0 5-16,11-3 0 0,-7-2 0 15,5 1 2-15,4-2 5 0,4 0 9 16,-6 0 4-16,6 0-4 0,-1 0 0 15,3 0-3-15,0 0-2 0,0-2-3 16,5 1-1-16,3 0-4 0,2 1-2 16,11 0 0-16,2 4-1 0,1 4 1 15,5 5-1-15,4 2 1 0,-6 2 2 0,-6 0-2 16,-5-2 1-16,-5 3 5 0,-5-1-3 16,-6-1-4-16,0 2 1 0,-12-3 2 15,-5 0 1-15,-4-2-2 0,-5-2-2 16,-1-3-15-16,0-3-11 0,0-5-15 15,-4 0-29-15,0-9-39 0,2-1-96 16</inkml:trace>
  <inkml:trace contextRef="#ctx0" brushRef="#br0" timeOffset="182704.45">10921 6424 597 0,'0'0'66'0,"0"0"10"16,0 0-22-16,0 0-7 0,0 0-36 0,0 0-4 16,62-7 7-16,-40 21 5 15,3 7-7-15,6 5-8 0,-2 9 2 16,4 6-2-16,-8 7-1 0,-11 3-1 16,-3 2 0-16,-11 2-2 15,-6-3 0-15,-5 1-15 0,-9-4-18 0,-1-4-5 16,2-3-5-16,-1-6-23 0,1-4-12 0,5-6-51 15,1-8-67-15</inkml:trace>
  <inkml:trace contextRef="#ctx0" brushRef="#br0" timeOffset="182925.41">11485 6640 685 0,'0'0'28'0,"0"0"-22"0,0 0 9 16,0 0 30-16,0 0-18 0,0 0-14 15,68-8 5-15,-45 5 3 0,4 1-11 0,8 2-4 16,0 0-4-16,8 0 0 16,-3 5-2-16,-1-2 0 0,0 2 0 15,-2-1-15-15,-6 0-53 0,-10-2-61 16,-6-2-90-16</inkml:trace>
  <inkml:trace contextRef="#ctx0" brushRef="#br0" timeOffset="183130.57">11541 6481 722 0,'0'0'34'15,"0"0"-5"-15,0 0 8 0,0 0-6 0,0 0-24 16,0 0-6-16,0 0 3 0,0 0 8 15,49 78 2-15,-34-45-6 0,1 6-4 16,-3 4-2-16,-3 4 1 0,5 4-3 16,-7-1 0-16,2 0-5 15,3-5-52-15,-3-6-47 0,-2-4-80 0,-2-10-229 0</inkml:trace>
  <inkml:trace contextRef="#ctx0" brushRef="#br0" timeOffset="183452.31">12301 6507 563 0,'0'0'22'16,"0"0"10"-16,0 0 27 0,0 0 19 0,0 0-27 0,0 0-26 15,-18-55-4-15,1 46-7 0,1 5-11 16,-5 2-3-16,5 2 0 0,-9 2 0 15,0 5 1-15,2 4-1 0,0 3 0 16,1 7 1-16,-1 1-1 0,6 3 0 16,-1 4 1-16,3 1-1 0,9 4 0 15,-6-1 0 1,10 4-1-16,0 1 0 0,2 2-1 0,8 2 2 0,6 5-2 16,3-1-2-16,10-1-21 0,6-5 16 0,6-8-23 15,7-3-22 1,-1-7-14-16,7-6-26 0,-9-8-63 0,-1-6-160 15</inkml:trace>
  <inkml:trace contextRef="#ctx0" brushRef="#br0" timeOffset="183792.81">12729 6921 405 0,'0'0'202'0,"0"0"-146"0,0 0-4 0,0 0 25 15,38-59-22-15,-32 50-21 0,-2 2-5 16,-2 1-4-16,-2 2-5 0,0 1-3 16,-2 3-7-16,0 0-4 0,-2 0-3 15,-7 4-3-15,1 4-1 0,-9 4-3 16,-1 5 2-16,-7 2 2 0,0 3 0 31,2 3-3-31,2 1-9 0,-1 0-2 16,5 0-1-16,2-1 3 0,3-4 4 15,2-2 6-15,5-7 1 0,5-2 0 16,0-4 0-16,2-3 1 0,0-3-1 16,2 0 0-16,2 0-1 0,9 1 2 15,3 1 0-15,7-4 0 0,8 0 0 0,4-3 0 16,9-1 1-16,-7-1-1 0,0 1 0 16,-4-2 0-16,-4-2-19 0,-4 0-33 15,-13 0-39-15,-3-5-37 0,-9 3-98 16</inkml:trace>
  <inkml:trace contextRef="#ctx0" brushRef="#br0" timeOffset="183981.11">12618 6907 587 0,'0'0'91'0,"0"0"-70"0,0 0-12 0,0 0 54 16,16 55-1-16,-3-31-29 0,-3 3-15 15,7 3 2-15,-7 4-6 0,2-1-7 16,-1 2-5-16,-3 0 1 0,-6 3-2 15,2 0-1-15,-2-1-14 0,-2-2-45 16,0-6-43-16,-4-4-86 0,0-10-230 16</inkml:trace>
  <inkml:trace contextRef="#ctx0" brushRef="#br0" timeOffset="184248.55">13378 6589 536 0,'0'0'6'16,"0"0"-6"-16,0 0 8 0,0 0 29 16,0 0 4-16,0 0-2 0,0 0-7 15,0 0-12-15,0 0-9 0,29 32 3 16,-18-26 1-16,11-1 2 0,3-1 0 15,10 1-7-15,9-1-5 0,1 1-3 16,9-1-1-16,-4-1 0 0,-1 0-1 16,-12-3-31-16,-8-1-66 0,-6-5-59 0,-13-1-176 15</inkml:trace>
  <inkml:trace contextRef="#ctx0" brushRef="#br0" timeOffset="184435.3">13465 6449 691 0,'0'0'33'16,"0"0"-6"-16,0 0 12 0,0 0-21 16,-4 59-4-16,12-29 6 0,1 4 4 0,3 5-9 15,5 4-5-15,-7 2-5 0,9 1-3 16,-9 2-2-16,4-1 0 0,3-3 0 16,-5-3-17-16,5-4-45 0,-9-7-61 15,2-8-80-15</inkml:trace>
  <inkml:trace contextRef="#ctx0" brushRef="#br0" timeOffset="184774.64">14933 6618 495 0,'0'0'48'0,"0"0"-15"0,0 0 7 16,0 0-2-16,0 0-9 0,0 0-9 16,-54-58 11-16,42 47-4 0,-5 1-16 15,1 3-8-15,-3 2 0 0,0 2 0 16,-5 1-1-16,1 2 0 0,2 0 3 16,-4 6-3-16,1 0-1 15,1 3 1-15,-2 2-1 0,0 4-1 0,5 4 1 0,1 2 0 16,-2 5-1-16,7-1 1 15,-3 3-1-15,7-1-1 0,2-2 1 16,-3 0 0-16,9 0 0 0,2-3 0 0,11 0-1 16,-1-2 1-16,13 0 0 0,6 1-1 0,4-3 1 15,8-2 0-15,-2-2 0 16,5-4 0-16,-3-4-62 0,-6-5-48 0,-10-1-116 16</inkml:trace>
  <inkml:trace contextRef="#ctx0" brushRef="#br0" timeOffset="184990.87">15129 6914 698 0,'0'0'61'16,"0"0"5"-16,0 0 2 0,0 0-11 16,0 0-20-16,0 0-12 15,0 0-14-15,0 0-11 0,0 0 0 0,2-19 0 16,-2 33 0-16,0 8 0 0,0 4 0 15,0 2 0-15,0 3 0 0,0 1 0 16,0 6 0-16,2 1 0 0,-2-1-28 16,0-2-41-16,-2-11-49 0,-2-7-123 15</inkml:trace>
  <inkml:trace contextRef="#ctx0" brushRef="#br0" timeOffset="185746.13">15634 6632 452 0,'0'0'116'16,"0"0"-56"-16,0 0-16 0,0 0 8 15,0 0-19-15,0 0-19 0,14-10-8 16,-6 10-1-16,3 0 2 0,3 5-4 15,3 2-1-15,3 2 0 0,-3 4-2 0,6-2 0 16,-7 3 1-16,5-4 0 16,0-1-1-16,-7-2-44 0,7-3-41 15,-7-2-59-15,-4-2-64 0</inkml:trace>
  <inkml:trace contextRef="#ctx0" brushRef="#br0" timeOffset="185888.83">15882 6632 459 0,'0'0'115'0,"0"0"-47"16,0 0 5-16,0 0 4 0,0 0-29 15,0 0-14-15,0 0-10 0,0 0-9 16,-56-11-10-16,43 28-4 0,-1 4-1 16,4-2 0-16,-3 2 0 0,1 1-2 15,4 2-19-15,-7 2-28 0,5-1-54 16,-3 0-82-16,-3-4-248 0</inkml:trace>
  <inkml:trace contextRef="#ctx0" brushRef="#br0" timeOffset="187637.36">18794 4814 35 0,'0'0'39'0,"0"0"-3"16,0 0 15-16,0 0 1 0,0 0 0 16,0 0-7-16,0 0 3 0,0 0-9 0,0 0-4 15,-25-25-1-15,23 24 1 16,2 0-7-16,-2 0-1 0,2 0 3 0,0 0-3 16,0 1-3-16,0 0-8 15,0 0-3-15,0 0-3 0,0 0 4 0,0 0 7 31,0 0-2-31,0 0 2 0,0 0-2 0,0 0-3 0,0-2-5 0,2 2-3 16,3 0-3-16,3 0-1 0,2-2-2 16,5-1 4-16,3 0 1 0,1-1 0 15,6-1-1-15,4 0-1 0,-1 1-1 16,6 0-3-16,1-2 0 0,4 2 0 0,2 2-1 16,5-1 1-1,-1 3-1-15,3 0 1 0,6 1-1 16,6 2 2-16,-1-2-2 0,1 4 3 0,2-2-2 15,-4 0 1-15,4 0-2 0,2-3 1 0,-2 3-1 16,2 0-4-16,1 0 3 0,-5 0 0 16,6-3 1-16,4 1 2 0,2-1 0 15,3 0 1-15,5-1 2 0,3-3 2 16,4 0-2 0,8 0-1-16,6-2 0 0,5 2-4 0,1-5-5 0,3 0 5 15,-1 0 0-15,-1-1 2 0,-7 0 1 16,0 1-2-16,-1 0 2 0,-1 1-3 15,-4-2-6 1,0 0 5-16,0 0 0 16,-2 3 2-16,2-3-1 0,-2 0 3 15,6-3-1-15,1 1 0 0,5-3 0 0,-2 0-2 16,7-2-6-16,-5 1 6 0,3-2 0 16,-1 1 1-16,-1 0 2 0,-3 1-1 15,-4-1 1-15,1 0-3 0,-1 0-4 16,4 0 3-16,-2 0 1 0,1 0 6 15,-1 3 2-15,0-5-2 0,-6 1 0 16,3 1-1-16,-10-2 1 0,-9 1 3 16,-9 1 2-16,-6-2-1 0,-6 4-2 0,-19-1-3 15,-3 2 0-15,-10 3 0 16,-13 2 2-16,-7 4-1 0,-4 1 3 16,-2 3 7-16,0 1-16 0,0 0 0 15,0 0 0-15,4 3 0 0,-8 5 0 0,0 5 0 16,-2 4 0-16,2 1-3 0,0 1 3 15,1 0 0-15,1 2 0 0,0 1-1 16,0-2 0-16,0-1-9 0,2 1-3 16,0-3-1-16,0 0-5 0,0 2-8 15,0-1-3-15,0 2-17 0,4 4-10 16,0-4-41-16,-1-1-40 0,3-7-130 16</inkml:trace>
  <inkml:trace contextRef="#ctx0" brushRef="#br0" timeOffset="204184.13">16620 6150 327 0,'0'0'64'0,"0"0"-13"0,0 0 16 16,2-51-14-16,-2 44-12 0,0 0-8 15,-2 0 0-15,-5 1-3 0,-3 2 3 16,0 0-11-16,2 3-8 0,-7-1-5 16,1 2-1-16,3 7-3 0,-5 1-3 15,5 6-1-15,-3 2-1 0,1 5 0 16,3 4 0-16,-6 1 0 0,5 7 1 0,3 2-1 15,-4 1-1-15,5 3 0 0,3 0 1 16,4 0 0-16,0 1 0 0,4-1 0 16,7 1 0-16,5-4 0 15,-1-3-2-15,5-2 2 0,9-4 2 0,0-5-2 16,2-4 0-16,2-5-5 0,3-6-13 16,-3-4-13-16,0-3-25 0,2-12-32 15,-4-5-77-15,-11-2-131 0</inkml:trace>
  <inkml:trace contextRef="#ctx0" brushRef="#br0" timeOffset="204656.34">16826 6250 436 0,'0'0'48'0,"0"0"-13"0,0 0 17 15,0 0-17-15,0 0-14 0,0 0-6 16,0 0 4-16,0 0 1 0,0 0-6 15,0-3-4-15,7 6 0 16,3 4 11-16,0 0-6 0,1 0-3 16,3 3-2-16,-2 1 0 0,5 3-3 15,-3 2-2-15,3 3 0 0,-5 4-3 0,-3 2 0 16,-3 6-1-16,-2-1 0 16,-4 1 0-16,0-1 1 0,-4-5-1 0,-2-4 1 15,-1-7-2-15,5-4-1 16,-4-1-1-16,0-4 2 0,-2 0-1 0,4-4 1 15,-3-1-1-15,1 0 1 0,-2-3 2 16,0-4-2-16,4-5 1 0,-3-2 0 16,5-1-1-16,-2-7 3 0,2-2 3 15,2-3 3-15,0-4-4 0,6-1-1 16,-4 0-1-16,7 2-1 0,3 6-1 16,-2 2 1-16,1 4-1 0,3 6-1 0,-1 2 0 15,3 6 0-15,-1 2-2 0,7 2 0 16,-3 3 1-16,4 4 1 0,-1 5-1 15,-3 2 1-15,2 4 0 0,-7 4 0 16,3 1 0-16,-9 1 0 16,-2 2 0-16,-6 2 0 0,0 2 0 15,0-2 0-15,-2-1-6 0,-2-5-34 16,0-4-13-16,2-2-29 0,-2-5-58 0,4-3-136 16</inkml:trace>
  <inkml:trace contextRef="#ctx0" brushRef="#br0" timeOffset="204926.42">17459 6411 510 0,'0'0'77'16,"0"0"-39"-16,0 0-11 0,0 0-2 15,0 0-7-15,0 0-3 0,0 0-2 16,-17-6-2-16,15 9-4 0,0 1-4 0,2 1 0 15,0-2-1-15,0-1 0 0,4 0-1 16,3 2 0-16,5-3 2 0,7 1 2 16,5-2 3-16,5-1 5 0,9-2 0 15,-1-1-7-15,4-2-4 0,-2 1-1 16,-4 1 1-16,-4 1-2 16,-6-1 0-16,-6 3-53 0,-7-1-42 0,-8-1-53 15,-4 1-125-15</inkml:trace>
  <inkml:trace contextRef="#ctx0" brushRef="#br0" timeOffset="205242.84">17777 6250 430 0,'0'0'52'0,"0"0"-6"16,33-54 26-16,-29 44-26 0,-1 3-9 0,-1 2-4 15,-2-1 0-15,0 3-10 16,2 1-8 0,-2 2 1-16,0 0-1 0,0 0 1 0,0 0 2 0,0 0-3 0,0 0-1 15,0 0-8-15,2 4-6 0,4 3-5 16,2 3 3-16,-2 0 2 0,1 5 0 16,-3 1 0-16,4 1 1 0,-2 3 0 31,-2 3 2-31,0 2 0 0,-4 3-2 0,0 1 1 0,3-1-1 15,-3-1 0-15,4 0-1 0,-2-2 1 16,0-3-1-16,0 1-21 0,0-7-27 0,-2 1-43 16,4-6-33-16,-4-2-80 0</inkml:trace>
  <inkml:trace contextRef="#ctx0" brushRef="#br0" timeOffset="205632.36">17986 6099 367 0,'0'0'82'0,"0"0"-27"0,0 0 0 16,0 0 2-16,0 0-19 0,0 0-15 16,0 0 0-16,0 0 7 0,43-49 0 15,-28 47-8-15,3 1-2 16,1 1-4 0,4 5-6-16,2 2 1 0,-3 4-3 15,9 3-2-15,-4 4-3 0,2 5 1 0,-2 4-3 16,-6 6 0-16,-3 2 0 0,-7-1 0 15,-7 5 0-15,-4-1 1 0,-4-1-1 16,-7 1 1-16,-7-5-2 0,3 0-12 16,-5-3-12-16,3-1-17 0,1-4-12 15,1-4-26-15,1-4-27 0,1-4-132 16</inkml:trace>
  <inkml:trace contextRef="#ctx0" brushRef="#br0" timeOffset="205907.72">18666 6191 451 0,'0'0'158'0,"0"0"-123"15,0 0 6-15,0 0 20 16,0 0-20-16,0 0-19 0,0 0-16 15,0 0-1-15,0 0-2 0,19-7 2 0,-5 14-2 16,3 5-1-16,3 3 0 0,5 2 1 16,-2 2 0-16,4 6-3 0,0-2 0 15,-3 3 2-15,-5-2 0 0,2-1-2 16,-7-2-7-16,1-4-34 0,-7-6-43 16,-4-5-33-16,-4-4-95 0</inkml:trace>
  <inkml:trace contextRef="#ctx0" brushRef="#br0" timeOffset="206080.66">18825 6164 303 0,'0'0'305'0,"0"0"-253"15,0 0 31-15,0 0-7 0,0 0-44 16,0 0-21-16,0 0-7 0,0 0 1 16,0 0 4-16,-37 70-4 0,27-37-4 15,-1 3-1-15,1 2 2 0,-2 2-2 16,1-1-1-16,7-3-13 0,-2-2-36 15,0-7-54-15,2-3-34 0,-5-9-133 0</inkml:trace>
  <inkml:trace contextRef="#ctx0" brushRef="#br0" timeOffset="206650.57">19257 6206 73 0,'0'0'464'0,"0"0"-415"0,0 0 0 15,-14-52 6-15,8 47-18 0,1 0-10 16,3 0-5-16,2 2-3 0,-2 2-6 16,2 0-11-16,0 1 0 0,0 0 0 15,0 0-2 1,2 1 0-16,3 2-1 0,1 1 1 0,4 0 1 0,0 0 8 15,3 3 4-15,1 1-3 0,1 2-2 0,1 1-3 16,-3 3-2-16,1 3-1 0,1 1-1 16,-9 3 0-16,-2-1 0 0,-4 0-1 15,0 0 1 1,-2-5 0-16,-4-1-1 0,2-2-4 0,-3-3-2 16,1-2 1-16,-2-1 2 0,2-3 1 0,2 0 2 15,-1-2 0 1,1-1 1-16,-2 0 0 0,0-2 0 0,-2-4 0 0,4-2 0 15,-3-4 0-15,-1 0 0 0,4-2-1 16,-2-2 0-16,2-4 2 0,1-2-2 0,3-3 2 16,0-3 4-16,3-3 6 0,3-5-1 15,0 3 0-15,6 3-1 0,-1 5 6 16,1 8-1-16,1 4-13 0,1 4 1 16,7 3 1-16,3 5-2 0,3 1-1 15,2 1-1-15,0 8 0 0,0 3 0 16,-2 2 1-16,-4 4 0 0,-7 5 2 15,-3 5 0-15,1 6 0 0,-10 0-2 16,-2 0 1-16,-2 1 0 16,-2 1-2-16,-6-2 2 15,-4-5-2-15,-3 1-6 0,-1-4-19 0,1-4-22 0,-6-1-29 16,-3-7-81-16,-1-5-210 0</inkml:trace>
  <inkml:trace contextRef="#ctx0" brushRef="#br0" timeOffset="207185.7">16781 7114 400 0,'0'0'49'0,"0"0"-1"0,-46-51 37 16,38 41-32-16,0 3-14 15,4 0 3-15,2 3-1 0,0 1-12 0,0 3-9 16,-1-1-5-16,3 1-4 16,0 0-7-16,0 0-1 0,0 0-3 15,3 0-1-15,3 1-1 0,2 6 0 0,11-2 2 16,5-2 3-16,16-3 5 0,11 0 9 16,13-4 2-16,17-4-4 0,12-3-3 15,21-3-7-15,10 0 0 0,14 0-1 0,11 2-2 16,14 1 3-16,9 2 0 15,12 0 1-15,2-1-6 0,-4 1-6 16,-6 1 6-16,-11 0 4 0,-16 5 1 0,-21-3-5 16,-27 2-6-16,-28 4 6 0,-28 0 0 15,-26 0 3-15,-15 1-3 16,-6 1 0-16,-11-1 1 0,-9 2-1 16,-7 1-13-16,-4 2-12 0,-7 2-9 0,-1-1-24 15,-9 2-40-15,3-2-40 16,1 0-114-16</inkml:trace>
  <inkml:trace contextRef="#ctx0" brushRef="#br0" timeOffset="207867.5">18195 7148 504 0,'0'0'90'0,"0"0"-44"16,0 0-3-16,0 0 10 0,0 0-2 0,0 0-13 15,54-39-2-15,-40 37-8 16,-2 2-8-16,5 0-8 0,-5 1-4 0,1 5-2 0,-3 0-2 15,-2 0-1-15,-1 5-2 0,-3-2 2 16,-2 3-3-16,0 1 2 0,-2 0 0 0,0-1-1 16,-6-1 2-16,-1 0-2 0,1-2 2 15,-8-3 0-15,1 1-1 0,-7-1 1 16,1-2-3-16,-6 1 2 0,0-2-1 16,-3-1-2-16,5 0 1 0,0-2-1 15,4 0 0-15,5-3 1 0,4-2 0 16,-3 0 0-16,9-3 0 0,-2-2 1 15,4 0-1-15,0-4 0 0,2 2 1 16,0-2-1-16,6 1 0 16,4 3-1-16,5 1 1 0,-1 3 0 0,5 2-1 15,6 4 1-15,4-1 0 0,10 6 1 0,0 6 1 16,-2 3 1-16,1 1-1 0,-7 5 0 16,-5 2 0-16,-9 6-1 0,-7 2 1 15,-8 3-1-15,-2 5-1 0,-12 2 1 16,-5-1-1-16,-3-2-8 0,-7-4-19 15,4-3 7-15,-4-5 9 0,-4-2-8 16,2-2 12-16,5-3 4 0,-1-2 3 16,2-2 0-16,0-5 0 15,7 0 3-15,3-5 13 0,9-3-2 0,0-1 6 16,4 0 1-16,0 1-2 0,0-1-3 0,8 0-4 16,1 0-5-16,7-1-7 0,17-3 2 15,9-4 3 1,13 1-5-16,9 3 0 0,3 3 0 15,7 1 0-15,-2 1 0 0,3 3 0 0,-9 2 0 0,-10 0 0 16,-15-6-42-16,-20-5-163 0</inkml:trace>
  <inkml:trace contextRef="#ctx0" brushRef="#br0" timeOffset="210061.31">3704 7001 301 0,'0'0'5'16,"0"0"2"-16,0 0 11 0,0 0-1 0,0 0-13 15,0 0-4-15,0 0 11 16,0 0 6-16,0 0 11 0,0 19 15 0,4-19 6 15,5 0-4-15,-3-1-1 0,-2-1-1 16,-2 2-2-16,6-2-2 0,7 2-6 16,-5 0-7-16,7 0-4 0,-1 0-7 15,7 0 2-15,-4 0-5 0,7-2-3 16,-1 2-4-16,2 0 0 0,2-2-3 16,-4 2 0-16,2 2-1 0,-2 1 0 0,-11 3-1 15,5 1-26-15,-11 3-61 0,-8 0-34 16,-4-2-109-16</inkml:trace>
  <inkml:trace contextRef="#ctx0" brushRef="#br0" timeOffset="210265.84">3651 7515 834 0,'0'0'7'16,"0"0"-7"-16,0 0 1 0,0 0 0 15,0 0 7-15,0 0-5 16,0 0 1-16,64 3-1 0,-31-6 2 16,6-4-2-16,2-2-2 0,1 0 2 0,9 0-3 15,-7 1 0-15,7 2-29 0,-5 4-46 16,-3 2-51-16,-5 5-31 0,-18 1-206 0</inkml:trace>
  <inkml:trace contextRef="#ctx0" brushRef="#br0" timeOffset="210815.49">3903 9368 306 0,'0'0'70'0,"0"0"-59"0,0 0 32 15,0 0 22-15,0 0-1 0,0 0-9 16,0 0-11-16,0 0 4 0,0 0 5 15,-42-15-8-15,42 14-15 16,0 0-10-16,2 0-10 0,1 1-8 0,9 0-1 16,2 0 0-16,7 0 1 0,2 0 0 15,8 1 1-15,2-1-1 16,2 0 0-16,-2 0-1 0,4-1 1 0,-6 0-1 0,-4 1-1 16,0 3-28-16,-12 4-29 0,-5-1-56 15,-10 3-48-15,-15-1-169 16</inkml:trace>
  <inkml:trace contextRef="#ctx0" brushRef="#br0" timeOffset="210977.64">3878 9686 561 0,'0'0'200'0,"0"0"-153"0,0 0-20 16,0 0 3-16,0 0 7 0,0 0-21 0,0 0-7 15,0 0-2-15,52 32-1 0,-28-32-2 16,5-3-1-1,6-3-1-15,9-4-2 0,10 3 0 0,1-5-14 0,12 2-26 16,5 1-40 0,0 5-44-16,-10-2-87 0</inkml:trace>
  <inkml:trace contextRef="#ctx0" brushRef="#br0" timeOffset="-196673.02">5809 9067 66 0,'0'0'183'0,"0"0"-178"0,0 0 2 15,35-52 12-15,-27 45-8 0,-6 0-7 16,6 2 3-16,-6-1 6 0,0 2 3 15,-2-1 11-15,0-1 5 0,0 2 3 16,0-2 3-16,0 1-4 0,0 1 5 16,0-1-5-16,0 2-6 15,0-3-5-15,-2-3-5 0,0 3 6 0,0-1 36 0,-4 2-37 16,6 3-10-16,-2-1 4 16,0 1 4-16,0 2-5 0,-2 0-4 0,0 0-9 15,-5 5-3-15,-3 7 0 0,-3 7-2 16,-3 9 1-16,5 7 1 0,-3 4 0 15,6 4 0-15,-1 0-2 16,-3 4 2-16,8-1 2 0,1-2-2 0,3 2 0 16,2-1 0-16,0 1 0 0,7-1 0 15,-1-2 0-15,8-4 0 0,-1-3 0 16,5-4-2 0,1-4 1-16,4-3 0 0,1-4 0 0,3 0 1 0,-2-7 1 0,4-3-1 15,0-7 1-15,-2-4 0 0,-4-1-1 31,-1-13 2-31,5-4 1 0,-2-10 3 16,0-4 5-16,-2-3-4 0,-3-5-1 0,-9-2 2 0,-5-4 0 0,-6-4-2 16,-2-4-3-16,-13-4 1 15,-3-1-3-15,-5 1-1 0,0 5 0 0,-4 3 0 16,2 6 1-16,7 10 1 0,1 15-2 16,1 11-3-16,-1 9-4 15,3 12 2 1,-9 5-2-16,6 11-26 0,-5 9-5 0,-1 7-26 15,6 7-25-15,-3-4-30 0,9-7-99 16</inkml:trace>
  <inkml:trace contextRef="#ctx0" brushRef="#br0" timeOffset="-196294.83">6753 9046 387 0,'0'0'46'0,"-6"-54"-6"0,0 39 16 0,2 3 9 16,-2 0-18-16,-5 1-8 0,3 2 4 15,-4 6-14-15,3-2-3 0,-1 3-2 0,6 2-7 16,0 0-3-16,0 0-4 15,-3 2-6-15,-1 5-3 0,-4 5-1 16,1 6-1-16,-5 8 0 0,1 4 1 16,-1 6-1-16,1 6 1 0,3 1 0 15,-3 4 0-15,3 0 0 0,-2 1 0 0,7 1 0 16,3-3 0-16,4 0 0 0,2-2 0 16,7 0-1-16,9-3 1 0,-3-7-3 15,9-2-6-15,3-7-10 0,2-6-8 16,0-4-20-16,0-8-21 15,-2-6-13-15,2-1-33 0,-2-11-40 0</inkml:trace>
  <inkml:trace contextRef="#ctx0" brushRef="#br0" timeOffset="-195807.32">6929 9218 442 0,'0'0'91'0,"0"-52"-49"0,2 42-4 16,2 0 13-16,-2 3-2 0,0-1-13 15,2 2-2-15,-1 2-2 0,-1 0-3 16,4 2-8-16,-4-1-5 0,6 1-5 16,-4 2-3-16,7 0-3 0,3 0-5 15,-2 6 1-15,5 3-1 0,-5 4-1 16,-1 6 0-16,3 3 0 0,-6 3 1 16,-3 4 0-16,-1 3 0 0,-2 1-1 15,-2-3-7-15,0-3-7 0,0-5 2 0,0-5 5 16,0-5 1-16,0-3 3 0,2-3 1 15,2-2 2-15,-4-1 0 0,0-3 1 16,0 0 0-16,0 0 2 16,0-7 2-16,-4-1 2 0,2-5-2 0,2-3-4 15,0-3 0-15,0-7 2 0,0-1 0 16,0-6 0-16,0-5 3 0,10-2-1 16,0-3-1-16,5 4-1 0,4 7 1 15,-7 8-1-15,5 8 0 0,-9 8 4 16,-2 6-6-16,4 2 2 0,1 9-2 15,-3 8 0-15,4 8-1 0,-1 8 1 16,-1 6 0-16,-4 2 2 0,5 2-1 0,-3-1 0 16,-2-2-1-16,2-2 1 0,3-6 0 15,-1-4 0-15,4-3-2 0,1-2 1 16,-3-5 0-16,3-4-1 0,-3-2 0 16,1-6 1-16,-1-4-11 0,-2-2-31 15,-1-13 4-15,-7-3-27 0,4-10-30 16,-4-6-71-16,-2-4-170 15</inkml:trace>
  <inkml:trace contextRef="#ctx0" brushRef="#br0" timeOffset="-195335.87">7541 8728 585 0,'0'0'47'0,"0"0"-6"0,0 0-12 15,0 0 12-15,0 0-11 0,0 0-14 16,0 0 2-16,0 0-3 0,23 11-4 15,-23-1-6-15,-5 1 0 0,-3 1-2 16,-6-1 0-16,-3 2 1 0,-6-2-1 16,-1-1 0-16,-1-1-1 0,-2-3-2 15,0 0-3-15,0-5-14 0,4-1-3 16,7 0 5-16,6-6 6 16,-5-1 8-16,9-2 1 0,4-1 1 0,-2-2 1 0,2-2 1 15,2-3-1-15,0 3 5 0,6 0 0 16,-2 3-2-16,6-2 2 15,1 1-3-15,5 2 0 0,3 2-2 0,4 1-1 16,3 3 1-16,5 3-2 16,3 1 1-16,-3 8 0 0,-5 6-1 0,-3 3 2 15,-13 6 0-15,-3 2-1 0,-7 0 1 16,-4 3-1 0,-9 0-1-16,-5-2 0 0,-3-1 2 0,-4-1 1 0,4-4-3 15,5-1 2-15,3-2-1 0,5-1-1 16,4-4 0-16,0-1-1 0,2-4 1 15,2-1 0-15,0-3 0 0,0-1 0 16,4-1-2-16,4 0 2 0,5-1 1 0,3 0 2 16,7 0 0-16,6 0 0 0,2 0-2 15,4 0 1-15,4 0-2 16,-2-1 0-16,3 1-42 0,-3-1-52 0,-4-4-67 16,-6 1-248-16</inkml:trace>
  <inkml:trace contextRef="#ctx0" brushRef="#br0" timeOffset="-195098.75">8004 8756 762 0,'0'0'50'16,"0"0"-20"-16,0 0 17 15,0 0-10-15,0 0-20 0,56-22-8 0,-38 30-1 16,1 6 0-16,6 3-2 0,2 8 1 15,-1 6 2-15,-1 4-5 0,0 9 1 16,0 6-2-16,-13 5-1 0,-3 14-1 16,-12 14 1-16,-19 19-2 0,-13 13-2 15,-21 4-24-15,-10-6-19 0,-13-13-26 16,-8-17-48 0,-12-23-172-16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14:15.328"/>
    </inkml:context>
    <inkml:brush xml:id="br0">
      <inkml:brushProperty name="width" value="0.05292" units="cm"/>
      <inkml:brushProperty name="height" value="0.05292" units="cm"/>
      <inkml:brushProperty name="color" value="#FF0000"/>
    </inkml:brush>
  </inkml:definitions>
  <inkml:trace contextRef="#ctx0" brushRef="#br0">21479 8026 294 0,'0'0'50'0,"0"0"-14"0,0 0 0 16,-6-61 35-16,4 48-30 0,2 0 0 15,0 2 3-15,2 3-12 0,-2 0-6 16,4 1 2-16,-2 4-7 0,5-2-13 16,1 4-4-16,0 1-3 0,0 0 0 15,3 1 0-15,3 5 0 0,-3 3-1 16,5 6 0-16,-3 4 1 0,-3 3 0 15,0 5 0-15,1 3 1 0,-5 8 0 16,0 3-1-16,-2 5 0 0,-4-1 0 16,2 0-1-16,-2-4 1 0,0-4 0 0,0-5 0 15,0-8-1-15,0-4 0 0,0-6-2 16,0-5-1-16,0-3 0 0,0-3-1 16,0 0 0-16,0-3 2 0,0 0 2 15,-4-3 1-15,0-7 4 0,0-3-2 16,2-2 0-16,-2-6 4 0,-1-2 2 0,5-5-3 15,0-2 4-15,0 1-3 16,2-1 1-16,5 2-4 0,-1 5 1 16,2 2-3-16,5 4 1 0,-5 4 2 0,4 3-5 15,3 2 0-15,-1 2 0 16,7 2 0-16,0 2-1 0,-1 2 1 16,5 3-1-16,0 3 1 0,-9 4-1 0,7 2 1 15,-6 1 0-15,-1 3 0 0,-6 5 0 16,3 2-1-16,-5 5 1 0,-4 2 1 15,-2 2-1-15,0 1 0 0,-2 1 0 16,0-4-7-16,0-2-28 0,0-4-1 16,2-4-34-16,1-5-38 0,1-3-55 15,0-9-107-15</inkml:trace>
  <inkml:trace contextRef="#ctx0" brushRef="#br0" timeOffset="220.46">22174 8274 612 0,'0'0'75'0,"0"0"-40"15,0 0 2-15,0 0 2 0,0 0-24 16,0 0 1-16,56-20 4 0,-50 20-2 0,0 0-7 16,5-1-4-16,3-3-1 15,3 1-3-15,3 2-2 0,7-4-1 16,4 4-1-16,0 1 1 0,2-1-1 0,-4 2-3 15,0 0-51-15,2 2-38 0,-8-3-49 16,-7 0-149-16</inkml:trace>
  <inkml:trace contextRef="#ctx0" brushRef="#br0" timeOffset="488.34">22767 8117 617 0,'0'0'32'0,"11"-52"22"0,-7 41 2 0,-2 1 8 16,-2 3-26-16,0 4-16 0,0 2-1 15,0 1-3-15,0 0-6 0,0 0-3 16,0 2-5-16,0 5-4 0,0 7-1 16,0 5-1-16,0 5 2 0,2 4 0 15,6 6 1-15,-6 0-1 0,4 5 0 16,-1-2 1-16,3 0 0 15,4 0-1-15,-6-4-3 0,-1-5-32 0,1-3-8 16,-6-6-30-16,-4-5-66 0,-7-6-101 0</inkml:trace>
  <inkml:trace contextRef="#ctx0" brushRef="#br0" timeOffset="818.76">21134 7917 562 0,'0'0'35'0,"0"0"-23"0,0 0 17 15,0 0 21-15,0 0-12 0,0 0 5 16,0 0 2-16,0 0-14 0,0 0-13 0,2-47-9 15,-14 54-4-15,-3 6-3 0,-3 7-2 16,-1 6 0-16,-1 4-1 0,5 6 1 16,3 2 0-16,3 5-1 15,3 3 1-15,4 2 0 0,4 1 0 0,9 1 1 16,9 3-1-16,3 0 0 0,6 0 0 16,8-3 0-16,7-5-3 0,3-3-17 0,11-4-20 15,4-5-13-15,8-8-35 16,-2-6-34-16,7-9-60 0</inkml:trace>
  <inkml:trace contextRef="#ctx0" brushRef="#br0" timeOffset="1149.57">23011 7854 486 0,'0'0'129'16,"0"0"-60"-16,0 0-27 16,0 0 12-16,0 0-21 0,0 0-20 15,0 0-4-15,54-23 8 0,-38 31-6 0,3 2-5 16,6 5-3-16,0 6 2 0,2 3 0 15,-5 6-3-15,3 3 1 0,-12 5-2 16,-3 6-1-16,-10 3 0 0,-6 4 1 0,-9 3-1 16,-6-1-6-16,3-1-6 31,-5-6 0-31,5-3-15 0,3-1-12 0,1-3-31 0,1-3-12 0,7-5-48 16,0-9-185-16</inkml:trace>
  <inkml:trace contextRef="#ctx0" brushRef="#br0" timeOffset="1386.42">23495 8201 248 0,'0'0'410'0,"0"0"-330"0,0 0-36 0,0 0 16 15,0 0-17-15,0 0-25 0,0 0-6 0,0 0-1 16,0 0-4-16,58-34-4 0,-48 43-2 15,11 3-1-15,-5 5 0 16,7 6 0 0,0 1 1-16,-5 4 0 0,5-2-1 15,-10 0-1-15,3-1-46 0,-8-3-21 16,-6-5-46-16,-2-7-78 0,-4-4-203 16</inkml:trace>
  <inkml:trace contextRef="#ctx0" brushRef="#br0" timeOffset="1558.01">23617 8243 406 0,'0'0'333'0,"0"0"-261"0,0 0-28 0,0-51 8 15,0 51-16-15,0 0-22 0,0 0-11 16,-6 1-1-16,2 8-2 0,-5 6 0 16,1 5 0-16,-6 6 0 0,-1 4 0 15,-1 1-1-15,-1-1-22 0,7 3-23 16,1-2-44-16,1-4-69 0,6-4-105 15</inkml:trace>
  <inkml:trace contextRef="#ctx0" brushRef="#br0" timeOffset="1902.84">24115 8056 532 0,'0'0'31'0,"0"0"7"16,0 0 8-16,12-52 23 16,-12 45-16-16,-4-3-16 0,0 1-8 0,-6 0-6 15,-3 0-8-15,1 1-1 0,-7-1 0 16,7 1 1-16,-5 1 4 0,3 3-10 16,0 1 6-16,-1 3-5 0,5 0-5 15,-7 1-3-15,5 7-2 0,-5 4 0 16,3 1 0-16,-1 4-1 0,1 4 0 15,6 1 0-15,-5 0 1 0,5 3 0 16,4-2-1-16,4 2 1 0,0 0 0 16,4 0-1-16,8 1 1 0,5 1 0 0,8 0-2 15,-1-4-3-15,3-2-20 0,0-3 1 16,0-5-15-16,0-4-40 0,-8-5-42 16,-1-3-68-16</inkml:trace>
  <inkml:trace contextRef="#ctx0" brushRef="#br0" timeOffset="2121.87">24297 8270 768 0,'0'0'95'0,"0"0"-49"16,0 0 2-16,0 0-8 15,0 0-17-15,0 0-20 0,0 0-3 0,0 0 0 16,0 0 0-16,39 15 0 15,-39-1 0-15,0 6 0 0,-6 1 0 0,2 5 0 16,0 2 0-16,0 3 0 16,2 5 0-16,-3 4-31 0,-1 4-48 0,2 1-67 15,-2-5-138-15</inkml:trace>
  <inkml:trace contextRef="#ctx0" brushRef="#br0" timeOffset="4009.35">25105 8040 246 0,'0'0'103'16,"0"0"-46"-16,0 0-25 16,0 0 18-16,0 0 8 0,0 0-14 0,0 0-20 15,0 0-3-15,0 0-2 0,0-21-1 16,0 24-4-16,0 3 2 0,0 0 1 16,2-1-4-16,2 1-5 0,1-2-2 15,1 0 3-15,10-1 2 0,-1-3 5 0,12 0 2 16,6 0 2-1,6-7-1-15,8 0-8 0,7 0-7 0,2 1-3 0,-8 3 0 16,-1 3 1-16,-14 0-2 0,-8 0 0 16,-8 3-17-16,-7-1-54 0,-8-2-29 15,-2 0-33-15,-10 0-60 0</inkml:trace>
  <inkml:trace contextRef="#ctx0" brushRef="#br0" timeOffset="4197.38">25107 7904 661 0,'0'0'82'0,"0"0"-50"16,0 0-2-16,0 0 6 0,0 0-17 16,0 0-9-16,0 0 15 0,0 0-5 15,40-25-16-15,-26 35 1 0,7 4 0 16,-3 8 1 0,3 3 0-16,4 4-2 0,-9 4-1 0,1 3-1 0,-5 1-1 15,1 2 0-15,-5 1-1 0,-6-2-10 16,2 0-29-16,-2-1-35 0,-2-5-73 15,-4-9-73-15</inkml:trace>
  <inkml:trace contextRef="#ctx0" brushRef="#br0" timeOffset="4590.67">26366 7952 392 0,'0'0'51'0,"0"0"-4"0,4-63-6 16,-4 47 23-16,-4 2-18 0,-2 0-3 0,-9 1-3 15,5-2-2-15,-13 4-5 0,9 0-11 16,-9 2-5-16,5 1-1 0,1 1 6 15,-2 5-2-15,5 0-4 16,6 2-5-16,-7 0-5 0,5 5-3 0,-7 6-3 16,1 8 0-16,-9 3-1 15,8 8 0-15,-7 2 1 0,5 3 0 0,5 1 0 16,-3 1 0-16,5-2 0 0,5 0 0 16,5-1 0-16,2-3-1 0,7-4 0 15,11-1 1-15,1-4-3 0,14-2-2 16,2-1-6-16,10-6-8 0,1-2-21 15,1-8-8-15,5-5-21 0,-4-3-46 16,-1-7-75-16,-12-1-148 0</inkml:trace>
  <inkml:trace contextRef="#ctx0" brushRef="#br0" timeOffset="5047.82">26643 8116 529 0,'0'0'81'0,"0"0"-17"0,0 0-15 15,0 0 8-15,0 0-21 0,0 0-14 16,52-30-5-16,-42 35 2 0,9 3-1 15,-7 0-1-15,-2 3-2 0,1-1-7 16,-5 0-2-16,-6 3-4 0,0 0 1 0,-4-1-3 16,-6 4 2-16,-3-1 1 15,-14-1-1-15,2 1 1 0,-8-5-1 16,-2 0-2-16,-4-5-4 0,6-3-4 16,4-2 2-16,10-2 2 0,1-3 3 15,12-1 0-15,1-1 1 0,3-2 0 0,2-3-1 16,0-3 1-16,4 0-1 0,1-2 1 15,7 0 0-15,5 3 0 0,-3 2 1 16,7 2 1-16,8 2-1 0,0 7 0 16,6-1 1-16,2 7-1 0,0 8 1 15,0 1-1-15,-6 4-1 0,-2 3 2 0,-14 5-2 16,-1 3 0-16,-10 2 0 16,-4 5-3-16,-12 0 3 0,-9-2 0 15,-8-1-13-15,-4-7-5 0,-2-5 4 16,4-7-3-16,0-6 12 0,13-2 4 0,1-5 1 15,13 1 5-15,2-2 13 0,2 0-2 16,0 0-5-16,0 0-6 0,2 4-3 16,6 1-2-16,11-1 1 15,1-1 4-15,9 0 8 0,9-2-1 0,3 1-4 16,0-3-3-16,-4 3-1 0,-1 3-3 16,-5 0-1-16,-2 5-6 0,-11 0-41 15,-1-1-79-15,-15-3-212 0</inkml:trace>
  <inkml:trace contextRef="#ctx0" brushRef="#br0" timeOffset="8071.9">23055 9306 443 0,'0'0'55'0,"0"0"-12"15,0 0-5-15,4-51 6 16,-4 42-13-16,0 2-1 0,0-3 9 16,0 1-3-16,0 0-10 0,-9 2-5 0,5 3-4 15,-4 1-4-15,0 2-5 16,-5 1-3-16,-3 8-3 0,-3 10-2 0,-3 10 0 16,-7 10-1-16,-2 6 1 0,4 3 0 15,6 3 0-15,4 0 0 16,9-1-2-16,0 2 1 0,6 0 0 0,2-1-1 15,6 0 2-15,0-4 0 0,5-3 0 16,7-3 0-16,-1-5 0 16,5-5-1-16,3-6 1 0,0-4 1 0,4-6-1 15,0-6 0-15,2-5 1 0,0-3 0 16,0-8 0-16,2-8 5 0,-2-4 6 0,-2-4 5 16,-4-5-2-16,-4-1-3 15,-1-5 0-15,-9-3-3 0,-3-4-2 0,-4-4-1 16,-8-5-2-16,-9-2-2 15,-7-4 0-15,-9 2-1 0,-6 4 0 0,-7 6 1 16,3 7-2-16,-4 5 0 0,-1 7-3 16,5 6 3-16,6 8-2 0,4 8-1 15,-2 5 1-15,4 13 1 0,0 11-4 16,-4 7-16-16,6 11 2 0,5 4-2 16,5 6-10-16,11-2-16 15,4-2-30-15,8-5-3 16,11-6-23-16,-5-5-6 0,5-6-73 0</inkml:trace>
  <inkml:trace contextRef="#ctx0" brushRef="#br0" timeOffset="8387.34">23594 9499 510 0,'29'-53'2'16,"-10"28"3"-16,-1 3 8 0,-12 3 30 0,1 3 2 15,-7 1-2-15,-7-4 10 0,-1 4-8 16,-8-1-15-16,1 3-9 16,-5 2-9-16,3 3 3 0,-6 4-5 0,9-1 2 15,-5 5-2-15,7 0-3 16,-3 3-2-16,3 8-4 0,2 3 0 0,-7 12-1 16,5 5 0-1,-1 7 0-15,3 7 0 16,6 3-1-16,4 3-2 0,0 2 1 15,2 0 1-15,8-1 1 0,5-4-1 16,-1-1 1-16,7-1-1 0,6-5 0 0,-3-3-4 16,5-8-7-16,4-5-14 15,1-4-10-15,-6-8-29 0,1-5-4 0,-2-7-28 16,-8-3-30-16,-3-8-68 16</inkml:trace>
  <inkml:trace contextRef="#ctx0" brushRef="#br0" timeOffset="8877.03">23788 9628 463 0,'0'0'70'0,"-12"-50"-15"16,12 39-11-16,0 4 3 0,2 0-9 15,4-1-13-15,-2 1-4 0,1-2 2 16,3 4-2-16,6-3-5 0,-3 1-2 16,1 4-2-16,5 1 3 0,-1 2 0 0,1 0-3 15,-3 5-3-15,3 6 0 16,-9 2-4-16,2 5-4 0,-4 3 0 15,1 3 0-15,-7 5-1 0,0 1 0 16,-2-2 0-16,-5-2 0 0,1-3-1 0,0-5-5 16,2-4 2-16,0-4 2 0,4-3 1 15,-2-4 0-15,2-1 1 0,0-2 1 16,0 0-1-16,0-1 0 0,0-3 2 16,2-3 0-16,-2-2 2 0,4-7 1 15,0-1-1-15,2-6 2 0,7-7 2 0,-3-5 2 16,6-4-2-16,1-1-2 15,6 4-2-15,-9 6 0 0,5 9 0 0,-9 8-1 16,-4 6-1-16,1 5 0 0,-5 2 0 16,6 1-2-16,-2 10-1 0,-2 4-2 15,2 8 3-15,-4 9 0 16,1 3 0-16,-3 0-1 0,0-1 1 0,2-3-1 16,0-2 1-16,2-3 0 0,6-5 0 15,-4-4 0-15,7-4 0 0,1-3 0 16,1-2 0-16,3-6 0 0,1-2 0 15,0 0 0-15,-3-5 0 0,1-1 0 0,-9-5-5 16,2-2-18-16,1-8-10 0,-5-4-19 16,0-7-51-16,-2-6-50 0,0 1-153 15</inkml:trace>
  <inkml:trace contextRef="#ctx0" brushRef="#br0" timeOffset="9113.43">24336 9305 529 0,'0'0'92'0,"0"0"-23"16,0 0 7-16,44-56-1 0,-30 46-25 16,7-2-17-16,-9 5-3 0,11 1-6 15,-11 5-6-15,11 1-6 16,-4 7-3-16,1 8-3 0,5 5-6 0,-4 7 0 16,2 6 0-16,-3 7 0 0,-9 8 0 15,-3 7 0-15,-6 3 0 16,0 3 0-16,-12-3 0 0,-3-3 0 0,-7-1 0 15,-3-4 0-15,0-1 0 0,-6-5-24 16,-4-3-25-16,-4-5-13 0,-17-7-112 16,9-12-338-16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15:09.750"/>
    </inkml:context>
    <inkml:brush xml:id="br0">
      <inkml:brushProperty name="width" value="0.05292" units="cm"/>
      <inkml:brushProperty name="height" value="0.05292" units="cm"/>
      <inkml:brushProperty name="color" value="#FF0000"/>
    </inkml:brush>
  </inkml:definitions>
  <inkml:trace contextRef="#ctx0" brushRef="#br0">20706 9047 55 0,'0'0'25'0,"0"0"-23"0,0 0-2 16,0 0 6-16,0 0 3 0,0 0-2 15,0 0 3-15,0 0 1 0,0 0 0 16,13 6-8-16,-7-6 0 0,2 0 4 16,0-1-4-16,-1 1 1 0,-1 0-3 15,0 0 0-15,0 0-1 0,-2-1-10 0,-2 1-58 16</inkml:trace>
  <inkml:trace contextRef="#ctx0" brushRef="#br0" timeOffset="302.89">20706 9047 291 0,'35'17'8'0,"-35"-17"3"0,0 0-7 0,0-2-4 15,3 1 1-15,-1 1-1 0,0-1 2 16,0 0 3-16,-2 1 4 0,0 0 1 15,0 0-2-15,0-1 6 0,0 1 7 16,0 0 3-16,0-1-9 0,0 1-7 16,0 0-1-16,0 0 0 0,0 0 1 15,0 0 10-15,0 0 8 0,0 0 1 0,2 0-5 16,-2 0-3-16,4-1-5 0,2-1-3 16,2 1 1-16,5 1 2 0,-1 0 1 15,3 0-4-15,1-1-3 0,3 0-3 16,-1-1-2-16,3 2-1 0,2-2-2 15,0 1 0-15,6 1 0 0,-1-3-37 16,6-6-48-16,-6-4-85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16:52.650"/>
    </inkml:context>
    <inkml:brush xml:id="br0">
      <inkml:brushProperty name="width" value="0.05292" units="cm"/>
      <inkml:brushProperty name="height" value="0.05292" units="cm"/>
      <inkml:brushProperty name="color" value="#FF0000"/>
    </inkml:brush>
  </inkml:definitions>
  <inkml:trace contextRef="#ctx0" brushRef="#br0">12432 5913 125 0,'0'0'84'16,"0"0"-26"-16,0 0 1 0,0 0 4 15,0 0-19 1,0 0-8-16,0 0-29 0,0 0 22 0,0 0 13 0,-17-3 1 15,17 3-32-15,0 3-8 0,0 2 2 0,0 2 4 16,0 2 0-16,2 2 3 16,0 1 0-16,2 2-3 0,1 1 0 15,5 3-3-15,0 1-3 0,-6-3 2 16,9-2 0-16,3 1 4 0,-5-3-4 16,7 1 2-1,-5-3-3-15,7-1 0 0,-5-1 5 0,7-3-3 0,-3-3-3 0,0-2 3 16,8-3 7-16,-9-6-7 15,3-6 9-15,2-3 6 0,-7-1-4 0,7-3-2 16,-11-2-4-16,5-4-3 0,-9-4 1 16,0-5-2-16,-4-4-2 0,-1-4-1 15,-6-5-4-15,-5 0 3 0,-2 1-2 16,-9 3-1-16,1 5-2 0,-9 7 1 16,-2 5 1-16,0 6 0 0,2 2-1 15,2 4 1-15,5 3 0 0,1 3 2 16,7 0-2-16,7 2 0 15,3 4 0-15,2 2 0 0,0 1 0 0,0 1-1 0,4-1-1 16,9-1 0 0,8 0 0-16,5-4 0 0,8 2 1 0,3 0 1 0,6-1-1 15,9-2 1 1,-5 0 0-16,11-1 0 0,-2 2 1 16,-2 1 0-16,2 5 0 0,-5-1 0 0,-3 2 1 0,-13 7-1 15,-4 3 0-15,-8 2-1 0,-9 5 0 16,-1-1-1-1,-1 3 1-15,-10 4 0 0,-2 2-1 0,0 4 2 0,-12 2-1 16,-3 3 1-16,1 0 0 16,-7-1 0-16,4 2-1 0,-1-2-1 0,-1 0 1 15,5-4 0-15,-1-1 0 0,5-1-1 0,2-2 0 16,2-1 1-16,-3-3 0 0,3-2 0 16,2-4 0-16,2-2 0 0,2 1 0 15,0-3 0 1,4-1 0-16,4 2 0 0,5-3 0 0,-3 3 0 0,9-4 0 15,-3 1 2-15,7 0-1 16,0-2 0-16,-3-1 4 0,5 1-3 0,2-1-1 16,-4 0 2-1,-1-4-2-15,5 0 0 0,-2-2-1 0,-4 2 0 0,-1-1 0 0,7-1 0 32,-12-3 0-32,1-4 1 0,-7 0 0 0,-7-1-2 15,0-2 0-15,-2-1-19 0,-4-3-24 0,-15 0-58 0,0 0-61 16,-3-1-206-1</inkml:trace>
  <inkml:trace contextRef="#ctx0" brushRef="#br0" timeOffset="818.48">13870 5375 181 0,'0'0'20'0,"0"0"5"16,0 0 6-16,0 0-13 0,0 0-9 15,0 0 2-15,-16-30 4 0,16 28-6 0,0 0-1 16,0-1 0-16,0 1 5 16,0 0 5-16,0-1 2 0,0 1 0 15,0-2 1-15,0 0-1 0,0 0-8 16,0 0 0-16,0 0 5 0,0 0 7 16,-2-2 1-16,0 2-1 0,0-3 5 0,0 2-3 15,2 1-1-15,-5 2-6 0,5 2 3 16,0-1-5-16,0 0 1 15,-2 0-1-15,0 0-6 0,2 1-3 0,-2-1-2 16,0 1-4-16,-2 0-2 0,-4 0 0 16,-1 6 1-16,5 5-2 0,-8 6 0 15,-5 4 0-15,9 2 1 0,-8 4 0 16,3 1 0-16,5 4 0 0,-9 2 0 16,7 2 0-16,-4 4 1 0,1 4 0 15,7 1-1-15,0 1 1 0,2-1-1 16,4-1 0-16,12-1 0 0,-4 2 0 0,13-2-1 15,-2-4-1-15,5 1 2 0,7-4 0 16,2-3 0-16,5-3-2 16,7-6 0-16,1-4-20 0,1-5-24 0,5-8-13 15,-3-4-34-15,1-7-55 0,-11-9-82 16</inkml:trace>
  <inkml:trace contextRef="#ctx0" brushRef="#br0" timeOffset="1338.28">14118 5585 150 0,'0'0'233'0,"0"0"-212"16,0 0 27-16,0 0 24 0,-4-54-23 15,4 46-20-15,4-1-2 0,1-2 4 16,3 2 2-16,0-1-8 0,-6 0-2 15,9 0-2-15,-1 5-3 0,0 0-6 16,-4 4-7-16,5 1-2 0,3 0-2 16,-6 3 0-16,7 7-1 0,-3 8-3 0,1 2-1 15,-1 5 1 1,-4 7 3-16,-6 3 1 0,3-1-1 0,1 0 1 0,-4-5-1 16,4-4 0-16,0-3 0 0,-2-6 0 15,-2-4 0-15,1-3 0 0,1-4 0 16,-2-2 0-16,-2-2-1 0,0 0 1 15,2-1 0-15,-2 0 1 0,0 0 5 16,0-8-1-16,-2-5 3 0,2-6-2 16,0-5-3-16,0-4 1 0,0-9-1 15,0-3-1-15,2-2 2 0,4-2-1 16,4 8 0-16,-3 9 1 0,1 10-1 16,0 11-3-16,2 4-1 0,-3 2 1 0,3 5-2 15,6 7-3-15,-3 8 2 0,8 6 1 16,-9 10 1-16,5 5 1 0,-5 3 0 15,2 2 1-15,3-3 1 0,-1-7 0 16,3-3-2-16,4-8-1 0,-5-5-4 16,5-5-10-16,2-7 3 15,-9-1-19-15,9-6 1 0,-8-1-6 0,1-9-5 16,1-8-9-16,-4-7-21 0,-1-7-28 16,-2-7-42-16,-5 2-155 0</inkml:trace>
  <inkml:trace contextRef="#ctx0" brushRef="#br0" timeOffset="1890.66">14770 5295 492 0,'-5'-57'52'0,"-1"47"6"0,4 1-3 0,2 4 6 16,0 4-8-16,0-2-26 15,2 3-14-15,2 0-9 0,3 0-1 0,7 6 0 16,3 2 5-16,-1 2 6 0,3 4-5 0,8 2-2 16,-11 6-1-16,7 1-3 15,-5 7-1-15,-3 5 0 0,-3 6-2 0,1 3 1 16,-7 1 0-16,-4 0-1 15,0-2 2-15,0-4-1 0,0-4-1 0,4-5 1 16,5-2-1-16,-3-3 0 0,4-2-3 16,9-2-2-16,-4-4-14 0,3-5-7 15,9-5 12 1,-4-7-17-16,-2-1-7 0,0-10 8 0,1-3 2 0,-9-7 12 16,3-2 6-16,-7-4 4 0,-1-5 4 15,2-4 2-15,-5-4 0 0,-1 0 1 16,-2 2 2-16,-4 5 11 0,0 4 17 15,-8 7 13-15,-1 5-10 0,1 2 2 16,-4 6-8 0,6 3-9-16,-1 1-8 0,-1 4-5 0,-2 1 0 0,2 9-6 15,-3 5-1 1,-5 4 0-16,7 7 0 0,-7 0 1 0,6 6 1 16,3-1-1-16,-1 1 0 0,4 1 0 0,0-2 0 0,4-1 0 15,6-2-1-15,4-2 1 0,7-1-2 16,4-4 0-16,3-5-2 0,5-6 1 15,0-4 0-15,-2-5 2 0,4-3 1 16,-2-7 0-16,-2-5 2 16,0 0 1-16,-9-4-1 0,1-3 1 0,-9-4-1 15,1-5 2 1,-5-5-3-16,-8-3 1 0,-6-1-2 0,-5 5 1 0,-3 9-1 0,-5 5-2 16,-8 7-2-16,2 7-12 0,4 7-3 15,3 4-18 1,-3 9-16-16,6 7-7 0,-5 5-20 0,5 5-50 0,1-4-67 15</inkml:trace>
  <inkml:trace contextRef="#ctx0" brushRef="#br0" timeOffset="7166.05">15574 5492 89 0,'0'0'114'15,"0"0"54"-15,0 0-127 0,0 0-40 16,0 0 8-16,0 0 11 16,0 0-11-16,0 0 2 0,27-29 8 0,-23 27-3 15,-2 1 1-15,0 0 2 0,-2-2 24 0,2 0-18 16,2 2-8-16,-4-2 5 0,0 1-4 15,2-1-3-15,0 1-3 0,-2-2-3 16,0 0-1-16,0 0-1 0,0-1-2 16,0 1-2-16,-4 0-2 0,0-1 1 15,0 4 0-15,0 1-2 0,-1 0 0 16,-1 4-1-16,-2 1-1 0,-4 2 0 16,3 1-2-16,-1 3-6 0,-7 2 5 15,9-3 0-15,0 2-1 0,-2 1-1 16,5-1 0-16,1 3 1 0,2-1 3 15,2 1 0-15,0-2 0 0,0 1 3 16,0-2-1-16,4-2 0 0,5 0-1 16,-1-3 2-16,0-4 0 0,0 1 0 15,5-4 0-15,-1 0 1 0,-6 0-1 0,9-7 2 16,-3-2 10-16,-1-6 2 0,3 1 2 16,-4-1-1-16,-3-4-6 0,1 2-3 15,-2-4 1-15,-2 2 0 0,-2 0 0 16,3-1 0-16,-1-3-1 0,6 4 3 15,0 4 14-15,-6 5-11 0,1 6-9 16,-5 4 4-16,0 0 1 0,2 0-8 16,4 13-2-16,2 5-5 0,5 10 7 15,-3 11-1-15,6 6 1 16,-3 6 0-16,-5 4 0 0,4-1 1 0,-1 0-1 0,-3-3 1 16,4-2-1-16,-5-2 0 0,-1-3 0 15,-2-3 0-15,2-6 0 0,-6-5 0 16,0-4 0-16,0-6 1 0,-6-4-2 15,2-6 1-15,-4-3-3 0,-5-5-6 16,3-2-7-16,-3-4 3 0,-3-5 8 16,6-5-1-16,-9-1 1 0,9-5 5 15,-3-2-1-15,1-3 1 0,4-3 1 16,1 1 4-16,1-1 3 16,2 3 3-16,4 2-1 0,0 4-1 0,4 1-3 0,4 4-5 15,1 0 1-15,7 2 0 0,5 1-2 16,6 4 0-16,4-2 0 0,4 6-1 15,2 2 1-15,-2 0-1 0,0 1 0 16,-1 0-50-16,-1 1-38 0,-4-1-62 16,-7-3-98-16</inkml:trace>
  <inkml:trace contextRef="#ctx0" brushRef="#br0" timeOffset="7686.24">16221 5497 26 0,'0'0'249'16,"0"0"-209"-16,0 0 16 0,0 0 4 16,-29-58-3-16,29 48-8 0,0 1-5 15,0-1-4-15,4 2-14 0,0-1-8 16,8-1-5-16,-1 1-1 15,1 0 2-15,5 2 3 0,-3 0-1 0,5 5-3 16,-5 1-4-16,9 1-3 0,-6 4-1 0,1 6-1 16,5 3-3-16,-5 5 1 0,5 2-1 15,-12 5 0 1,3 1 1-16,-6 3 0 0,-8 0-1 0,2 1 2 0,-2 0-3 16,-2-5 5-16,-2-3-5 15,0-6-8-15,0-3-2 0,-2-4 3 0,-1-5 5 16,1-1 0-16,2-2 0 0,-6-1 2 0,-1-2 2 31,3-7-2-31,0-1 0 0,-2-2-2 0,1-2 1 0,7-3 1 16,-2-3 0-16,2-2 2 0,2-5 3 15,0-4 4-15,2 1 1 0,4 2 0 16,3 4-6 0,3 9 0-16,-4 3-2 0,3 3-2 0,5 6-2 0,-1 2 2 0,5 0-1 15,1 6 0-15,0 7 1 0,3 3-1 16,-1 0 1-16,-4 4 0 0,-1 4 0 15,-5-2 1-15,-5 5 0 0,0-4 0 16,-4 1 0-16,-1-1 0 0,-3-4-1 16,0-1-28-16,-3-4-32 15,-3-4-30-15,0-1-65 16,-2-7-111-16</inkml:trace>
  <inkml:trace contextRef="#ctx0" brushRef="#br0" timeOffset="7907.54">16911 5066 516 0,'0'0'63'0,"0"0"-30"0,0 0 15 16,64-9-2-16,-49 21-24 16,-1 3-11-16,1 4 0 0,-3 6-2 15,2 3-2-15,-3 7-2 0,-5 9-1 0,0 5 0 16,-6 5-2-1,0 3 2-15,-10 4-2 16,-5 5 3-16,-7 0-5 0,-5-1-15 16,2-8-41-16,-6-6-55 0,4-9-93 15</inkml:trace>
  <inkml:trace contextRef="#ctx0" brushRef="#br0" timeOffset="9185.62">19855 5267 269 0,'0'0'61'15,"0"0"-7"-15,0 0 1 16,0 0-4-16,0 0-3 16,0 0-8-16,0 0 0 0,-23-42 32 0,21 35-35 15,2-1-5-15,0-2-10 0,0 1-4 0,4 0-6 16,0 5-4-16,0 2-1 0,-4 2-3 16,9 1-3-16,-3 7-1 0,2 3-1 15,2 4-2-15,3 6 1 0,-5 7 2 16,-2 1 0-16,0 2-2 0,-6 0 2 15,0 0 0-15,5 0 2 0,-10-2-2 0,3-2 0 32,-4-4-4-32,2-6-1 0,0-5-9 0,2-4 14 0,2-5 0 15,-2 0 0-15,0-3 0 16,-2 0 0-16,1 1 1 0,-1-6 1 0,-2-2 2 0,0-4-1 16,2-4-1-16,2-5 1 15,-2-5-1-15,4-5 4 0,0-4-1 0,4-6-2 16,2 1-2-16,4 2 0 0,3 3-1 15,-5 8 0-15,4 4 1 0,3 5-1 0,-1 2 1 16,7 4-1-16,-2 3-1 16,7 3 1-16,-1 4 0 0,0 1-1 0,-2 7 1 15,2 5-1-15,-5 6 0 16,-1 3 1-16,-3 9-2 16,-1 4 1-16,-3 3 1 0,-5 2 0 0,-7 0 0 0,2-6 0 15,-2-5 0-15,0-3-1 0,0-4 1 16,-2-7-3-16,2 0-3 15,0-6-8-15,-3-3-6 0,1-2-7 0,2-2-6 16,0-1-7-16,0-6 3 0,7-5-26 16,3-9 48-1,6-3-47-15,5-6-28 0,2-6-3 0,0 2-57 0</inkml:trace>
  <inkml:trace contextRef="#ctx0" brushRef="#br0" timeOffset="9797.91">20411 4996 233 0,'0'0'147'15,"0"0"-103"-15,0 0 33 0,0 0-8 16,-11-53-12 0,11 51-24-16,0-1-8 0,0-2 0 0,5 0-6 0,-1 0-1 15,-2-1-4-15,4-1 0 0,2-1-2 0,3 2-1 16,1 1-3-16,-2 5-2 0,3 0-2 16,1 0-1-16,3 7-3 15,1 4-1-15,-1 8 0 0,-3 7 1 0,-3 6-3 16,-3 6 2-1,-4 3 0-15,-4 3 0 0,0 0 1 0,0-1 1 0,-2-4 0 16,0-3-1-16,0-2 0 0,0-1-4 16,2-5-29-16,0-1 17 0,6-7-14 15,2-2-23 1,1-1 17-16,3-6-13 0,2-3-13 0,1-7 4 0,3-1 10 16,-1-8 4-16,2-4 4 0,-1-2 30 15,-3-3 10-15,-1-4 0 0,-1-1 0 16,-5-7 19-16,2-2 28 0,-4-2-1 15,1-4-10-15,-1 3 3 0,-2 1-3 16,0 7 10-16,-4 6-7 0,0 6-10 16,0 7 2-16,0 3 10 0,-2 1-9 15,2 3-11-15,0 0-11 0,-2 0-6 0,0 1-4 16,-2 8-1 0,-5 6-3-16,-1 3 2 0,0 4 0 0,-3 5 2 15,3 1 0-15,2 0 0 0,2 0 0 0,-1-2 0 16,5 0 0-16,2-4 0 0,2-1-2 15,9-4-1 1,-3 0 0-16,6 0-3 0,1-2 2 16,3-2-3-16,-1-6 6 0,6-4 0 0,0-3 2 15,3-6-1-15,1-8 2 0,2-2 0 0,-2-6 0 0,-4 1 1 16,-7-4-1-16,-5-1 9 16,-5-7-1-16,-6-4-1 0,0-4-5 31,-8-3-1-31,-9 3-2 0,-8 7 0 0,-4 8-1 15,5 8-15-15,-5 7-7 0,6 6 0 0,0 5-7 0,11 9-11 0,-3 11-10 32,5 5-28-32,0 3-30 0,1 4-36 15,3-5-90-15</inkml:trace>
  <inkml:trace contextRef="#ctx0" brushRef="#br0" timeOffset="10302.98">21256 5227 176 0,'0'0'175'0,"0"0"-114"16,19-73 7-16,-13 55-2 0,-2 1-8 16,-4 4-15-16,4 5-4 0,-4 2 6 15,2 4-8-15,-2 1-20 0,0 1-1 16,0 0-7-16,0 0-8 0,2 6-1 16,3 5-1-16,-1 8-2 0,-4 3 3 15,4 2 0-15,-2 4 0 0,-2-2 0 0,0 0 1 16,-6-4 0-16,6-4 1 15,-7-5-2-15,1-4 0 0,0-4 1 0,2 0 1 16,-4-2 0-16,-5-2-2 16,3-1 1-16,-7-2-1 0,-1-5 0 0,-1-2-5 15,1-2-6-15,-1-3 0 0,2-1-3 16,5 0 1-16,0-3 5 0,8 1 4 16,-1-3 2-16,3-1 1 0,2 2 1 15,0 1 0-15,2 4 0 0,3 1 1 16,1 2-1-16,4 1 1 0,0 0 0 15,3 4-1-15,3 2 2 0,1 3-1 16,6 1-1-16,-1 5 1 0,7 8 1 16,-2 3 2-16,4 6 0 0,0 3 0 15,-2 3 0-15,-4 7 1 0,-13 7-4 0,-3 3 1 16,-9 4-2-16,2 1 2 0,-13-3 5 16,3-2-5-16,-2-4-2 0,-1-7 0 15,3-3 0-15,0-6-11 0,2-2 11 16,1-5-5-16,1-3-7 0,0-1 1 15,4-4-22-15,-2-4 30 16,2-4-11-16,0-1-19 0,-2-1-1 0,2-4 9 16,0-6-47-16,0-4-57 0,0-8 35 15,0 0-211-15</inkml:trace>
  <inkml:trace contextRef="#ctx0" brushRef="#br0" timeOffset="10902.24">21523 5106 196 0,'0'0'55'15,"0"0"0"-15,0 0 9 0,0 0-18 0,0 0 6 16,0 0-2-16,0 0-7 0,0 0-10 16,-27-50-13-16,27 48-3 0,4 0-2 15,-2-1-1-15,4 0-3 0,1 0-1 16,5-2 2-16,0 1-4 0,3 0 3 16,-1 4 0-16,3 0-2 0,6 5-4 15,-3 5-2-15,-1 0 0 0,-1 6-2 16,-1 3 0-16,0 2 1 0,-9 4 0 0,0-1 0 15,-2 1-1-15,-2 0 1 16,-4 0-1-16,0-4 0 0,0-3-1 16,-4-3 0-16,0-2-2 0,0-2 0 15,2-1-1-15,0-2-2 0,-2-3-1 0,2-2 2 16,0-3 1 0,0 0 3-16,-5-5 2 0,1-5 0 0,-2-3 0 0,2-6-1 15,-1-1 2-15,1-6-1 0,2-2-2 16,-2-6 4-16,6-5 4 0,0 0 4 15,0-1-3-15,6 6 2 0,0 5-1 16,3 5 4-16,-1 6-6 16,2 3 4-16,3 8-12 0,-5 4 2 0,0 3-2 15,7 5-2-15,1 5 1 0,5 7 0 0,0 8 1 16,-1 3 0-16,-3 7 1 0,-1 4 2 16,1-3-1-16,-5 3-1 0,-4-2 1 15,3-5 0-15,-3-1 0 0,-2-6-2 16,0-2 1-16,-3-2 0 0,1-2 0 15,-2-3 0-15,0-1-1 0,0-2-33 16,-4 0-34-16,-6-8-78 16,1-5-92-16</inkml:trace>
  <inkml:trace contextRef="#ctx0" brushRef="#br0" timeOffset="12742.17">22583 4897 143 0,'0'0'63'0,"0"0"-29"0,0 0 8 0,0 0 3 16,0 0 8-16,0 0-4 0,29-44 3 16,-21 34-1-1,1 2-3-15,-5 3 9 0,-2 2-37 0,-2 2-1 16,2 0 8-16,-2 1-1 0,0-1-13 0,0-1-3 15,0 2-2 1,0 0-2-16,0 0-4 0,0 1-1 0,0 2 0 0,-2 5-1 16,-6 4-2-16,-3 5 2 0,-3 5 1 15,-1 2 1-15,-3 3-2 0,-1 3 1 16,-1-3 1-16,-3 1-2 0,4 0 2 16,1-2-2-16,3-3 1 0,3-5-1 0,3-5 0 15,3-3-1-15,0-3-1 0,2-1 2 16,0-5 0-1,4 2 0-15,0 0-1 0,0-2 0 0,0 1 0 0,4-1-2 32,4 1-2-32,3-2 4 0,13-1 1 0,1 1 1 15,8-3 5-15,6-1 3 0,-1 1-4 16,1-2-2-16,-4 4-2 0,0 1 1 0,-4 0-1 0,-4 5-1 16,-10 1 0-16,-3 2-19 0,-14 2-38 0,0 1-33 15,-16 1-75-15,-1-2-106 0</inkml:trace>
  <inkml:trace contextRef="#ctx0" brushRef="#br0" timeOffset="12968.84">22451 5398 460 0,'0'0'161'0,"0"0"-107"0,0 0-28 0,0 0 19 15,0 0-9-15,0 0-20 0,0 0-8 0,0 0 5 16,41-13-2-16,-28 11-6 0,9 1-2 16,3-2-2-16,4 2-1 0,0 0 1 15,2-2-1-15,2 3 0 0,2-3 0 16,3-2-25-16,-1-3-48 0,-2-4-49 16,-4-2-138-16</inkml:trace>
  <inkml:trace contextRef="#ctx0" brushRef="#br0" timeOffset="13632.18">23441 4909 170 0,'0'0'35'16,"0"0"-25"-16,0 0-5 0,0 0 2 0,0 0 6 16,0 0 8-16,37-52 0 0,-37 47 10 15,0-1-2-15,-2 1-1 0,-4-2 0 16,0-1-9-16,0 0 3 0,-5-1 4 15,5 1 4-15,-2 1-9 0,4 0 8 16,0 2-12-16,2 0 4 0,-1 0 4 16,3 2-5-16,0 0-2 0,0 1-4 15,0-2-3-15,3 0 1 0,1-2-1 16,2 1 1-16,4-2-2 0,3 0-3 16,-1 3 0-16,9 0-4 0,-5 0 2 15,7 2-2-15,4 2-1 0,-6 3 0 0,-1 7 1 16,3 2-3-16,-11 6 0 0,1 3 0 15,-7 5 1-15,-6 1 0 0,0 2-1 16,-17-1 1-16,7 1-2 0,-9-4 1 16,5-3-20-16,-7-1 1 0,7-2 5 15,-9-2 1-15,11-2 1 0,-7-2 0 16,7-3 2-16,-3-1 4 0,5-3-1 16,2-2-3-16,3-2 4 0,-1-2 5 15,4 0 1-15,2 0 1 0,0 0-1 16,0-4 4-16,2-1 6 0,7-4 2 0,-3 0 1 15,2 1-1-15,9 0 2 0,-5 2 2 16,9 3-1-16,-1 2-2 0,5 1 0 16,6 6-2-16,0 4-6 0,0 6 0 15,-2 0-2-15,-12 3-2 0,1 0 4 16,-12 4-5-16,-4-2 1 0,-2 4 1 16,-2 0-1-16,-6-1 1 0,-10 0-1 15,1-5-1-15,-6-1-15 0,-4-2-16 16,-2-4-19-16,3-4-35 0,3-5-19 15,-4-3-49-15</inkml:trace>
  <inkml:trace contextRef="#ctx0" brushRef="#br0" timeOffset="14167.45">23706 4943 323 0,'0'0'61'0,"0"0"6"15,0 0-3-15,0 0 9 16,0 0-24-16,22-52-18 0,-13 47-5 16,-1 0 2-16,2 1-4 0,-3-1-3 15,5 2-3-15,2 1-2 0,-1 2-4 16,7 0-4-16,1 6-3 0,2 5-2 0,0 1-1 16,-5 6 0-16,-1 1-1 0,-5 2-1 15,1 3 0-15,-7 2 0 0,-2 1 0 16,-4 0 0-16,0-2-1 0,-4-4 1 15,2-2 0 1,-2-4 0-16,-5-1 0 0,1-5-1 0,2 0-4 16,0-2 0-16,-3-2-2 0,1-3-1 0,4-1 0 15,-2-1 3-15,2 0 1 0,-3-3-1 0,-3-4 2 16,0-4-3-16,4-2-5 16,-5-4 11-16,5-3-2 0,0-5-1 15,6-1 3-15,0-5 0 0,4-2 1 16,4-4 2-16,5 2 3 0,-5 7 0 15,11 5 1-15,-7 8 2 0,7 3 0 0,-7 4-8 16,11 5 2-16,-5 1 0 0,5 2 0 16,2 6-1-16,-5 5 0 0,1 4 1 15,-4 3-3-15,-1 7 1 0,-5 2-1 16,3 3 0-16,-10 5-1 0,-2-2 0 16,0 1 1-16,-2-1 0 0,0-2 1 15,0-5-1-15,0-4 0 0,4-4 0 16,-2-2 0-16,5-4 0 0,-3-2 0 0,4-3 0 15,-2-3-32-15,3-2-14 0,11-2-20 16,-1-9-5 0,8-7-72-16,2-6-8 0</inkml:trace>
  <inkml:trace contextRef="#ctx0" brushRef="#br0" timeOffset="14783.34">24332 4637 429 0,'0'0'59'16,"0"0"-10"-16,0 0 6 0,0 0-11 0,0 0-12 15,0 0 1-15,15-56-3 0,-9 46-6 16,2 3-5-16,4 2 0 0,3 1-5 16,-5 3-3-16,9 1-4 15,-5 4-4-15,7 5-1 0,-7 6-2 0,5 6 0 16,-4 9 0-16,-1 5 1 0,-10 4-1 15,0 4 0 1,-2 2 2-16,0 1-2 0,-2-4 0 0,7-5-2 0,-3 2 1 16,8-5 1-16,-6-2-1 0,9 0-26 15,1-7 11-15,-1-1 3 0,3-5-39 0,1-6 24 16,0-3-5-16,3-5-11 0,-3-5 4 16,2-1 6-1,3-10 15-15,-7-2 16 0,4-2 3 0,-9-2 5 16,5-5 12-16,-9-6 16 15,4-3-5-15,1-7 2 0,-7-3-11 0,-4 2 0 0,-2-2 3 16,0 6 3-16,0 7 4 16,0 4 6-16,-4 10-14 0,-2 1-6 0,-1 8-5 0,1 3-5 31,2 2-3-31,-4 3-1 0,0 9-1 0,-9 5-4 0,5 9 4 16,-7 1-2-16,7 6 1 0,-5 0 0 15,5 1 1-15,7-3 0 0,1-3-1 0,4-3 1 31,0-2-1-31,7-1 1 0,1-3-1 16,8-1 1-16,-1-2 0 0,10-5 0 16,-7-5 0-16,3-3 1 0,8-3 0 15,-4-3-1-15,-1-5 2 0,1-5 1 0,0-2-1 16,-10-3 0-16,1-1 3 16,-8-6 4-16,1-3-4 0,-5-4-2 15,-4-3-1-15,0-3-1 0,-11 4-1 16,3 3-2-16,-8 6-2 0,1 8-10 0,-1 5-9 15,1 6-15-15,7 6-4 0,-7 3-8 16,3 9-20-16,6 6-47 0,-5 2-32 16,5-2-109-16</inkml:trace>
  <inkml:trace contextRef="#ctx0" brushRef="#br0" timeOffset="15192.84">25221 4886 61 0,'0'0'430'0,"0"0"-359"0,58-34-21 0,-44 26 9 15,3 3-6-15,-9 2-18 0,2-1-2 16,1 4-5-16,-5 0-13 0,-4 2-8 16,2 5-5-16,-2 3-2 0,-2 2 1 15,0 5-1-15,0 2 0 0,-6 3 0 16,-4-1 0-16,-7 0 1 0,9-3-1 16,-9-3 0-16,3-2-6 0,-1-4 2 15,-1-2-3-15,-1-2 1 0,-1-5 1 16,-1 0-2-16,1-9 2 0,-7-1-2 0,4-5-14 15,2-1-4-15,-1 0-1 16,7-2 14-16,-3-2 9 0,3 3 1 0,9-4 2 16,0 1 0-16,4 0 0 0,0-2 1 15,4 2 4-15,0 3 5 0,5 2-1 16,3 6 3-16,-4 3-6 0,5 3 0 16,7 3-6-16,-3 0 4 0,4 6-1 15,10 5 1-15,0 3 2 0,0 8 0 16,-2 4-2-16,-5 3 0 0,-1 7-2 15,-2 3 0-15,-15 7-2 16,0 5 2-16,-6 5-1 0,-4-2 0 0,-2-1 1 16,-7-5-2-16,3-9-20 0,4-7-43 0,2-10 33 15,0-8 11-15,2-4-36 16,2-6-54-16,0-2 62 0,4-2-43 0,2-4-98 16</inkml:trace>
  <inkml:trace contextRef="#ctx0" brushRef="#br0" timeOffset="15682.28">25512 4860 472 0,'0'0'58'0,"0"0"-11"0,0 0 11 16,36-56-13-16,-32 47-14 0,4 1-9 15,-2 3 10-15,-2 0-4 0,0 2-14 16,1 2-5-16,-3 0-3 0,4 1-1 15,2 3-4 1,4 6-1-16,-5 5 0 0,5 2 0 0,0 5 0 0,-5 4-1 16,1 3 1-16,-2 2 0 0,-4 0 0 15,2-1 0-15,-2-2 0 0,-2-4-6 16,0-4-1-16,0-7 3 0,0 0 1 0,0-5 1 16,0-2-2-16,0-2 2 15,0-3 1-15,0 0 1 0,0 0 2 0,-2-5-2 16,-4 0 2-16,2-5-2 15,0-3 0-15,2-3 0 0,0-2 1 0,2-4 0 16,0-4-1-16,2-5 0 0,6-2 1 16,5-5 0-16,-3 0-1 0,8 4 2 15,-1 6-2-15,6 7 2 0,-9 6 1 16,7 7-2-16,-9 3-1 0,9 5-1 16,-7 1 1-16,9 10 1 0,-2 5 0 15,-5 7-1-15,9 4 1 0,-8 6 0 16,3 4-1-16,-13 5-1 0,7 2 0 15,-10 1 0-15,0-3 1 0,-2-3 0 16,0-5 0-16,-2-3 1 0,5-7-1 0,1-4 0 16,8-1-10-1,-5-5-27-15,11 0-21 0,-3-8-52 0,10-6 14 16,-3-3-144-16</inkml:trace>
  <inkml:trace contextRef="#ctx0" brushRef="#br0" timeOffset="15934.09">26436 4910 293 0,'0'0'118'16,"0"0"-73"-16,0 0 14 0,0 0 17 0,0 0-28 15,0 0-22-15,0 0-2 0,0 0 6 16,-29-53-8-16,34 47-6 0,5-1-3 15,6 1-5-15,7 0-6 16,8 3-2-16,8 1 0 0,1 1 0 0,-1 1 0 0,-2 1 1 16,-4 3-1-16,-8-1-35 0,-6-2-45 15,-13-1-49-15,-6-1-111 16</inkml:trace>
  <inkml:trace contextRef="#ctx0" brushRef="#br0" timeOffset="16123.55">26399 4693 554 0,'0'0'46'0,"0"0"-28"16,0 0-3-16,0 0 0 0,0 0 13 15,21 69 1-15,-7-47-7 0,-3 4 4 16,5-1-9-16,-3 6-10 0,1 0-3 16,3 2-2-16,-9-2-1 15,4 1 0-15,-1-2-1 0,-7-3-29 0,-2-4-110 16,0-10-64-16</inkml:trace>
  <inkml:trace contextRef="#ctx0" brushRef="#br0" timeOffset="16625.87">27061 4744 567 0,'0'0'49'0,"0"0"-2"16,0 0 9-16,0 0-2 15,0 0-28-15,0 0-15 0,0 0-5 16,0 0-2-16,0 0-2 0,16-39 1 16,-20 41-3-16,-2 2 1 15,-4 3 2-15,-9 0 1 0,2 0-3 0,-5-1 2 0,-7-2-2 16,-2 1 1-16,0-2-2 0,0 0-8 16,2-1-7-16,6-2-8 0,0 0-10 15,7-2-7-15,1-1 4 0,11 0 21 16,-2-5 8-16,2 0 4 0,0-1 3 15,4-6 0 1,6 2 0-16,4-6 3 0,-4-1 5 0,13-2 5 0,-7 0 0 0,7 4 1 31,-5 4-3-31,7 3-3 0,-4 6-5 0,5 1 2 0,1 4 0 16,-4 0-1-16,8 8 0 0,0 3 2 0,-11 3 0 16,3 3-3-16,-11 5-1 0,-2 2-1 15,-6 5 0 1,-6 4 1-16,-4 3-2 0,-13 6 2 0,8-2 2 0,-5-2-4 15,9-6 1-15,-1-5-1 0,6-6 0 16,4-4 0-16,0-3 0 0,2-2 0 16,2-2 0-16,4-1-1 0,6-6 1 15,-1 2 0-15,3-4 0 16,7-1 0-16,6-1-2 0,0-7-15 0,4-1-7 16,-3-4-11-1,10-1-9-15,-3-3-18 0,-2-3-40 16,-2-4 1-16,-8-1-23 0,-1-5-8 15,-5 3 11-15</inkml:trace>
  <inkml:trace contextRef="#ctx0" brushRef="#br0" timeOffset="17162.82">27342 4756 74 0,'0'0'125'0,"0"0"10"16,0 0-36-16,2-54-16 0,-4 48-22 15,-4 0-15-15,1 2-9 0,1 1-6 16,-2 0-5-16,-2 3-7 0,0 0-2 16,6 0-5-16,-1 0-5 0,1 0-4 15,2 0-1-15,0 0 2 0,0 0-1 0,0 0 5 16,0 0-1-16,5-2 4 15,3 1 4-15,4 1 2 0,1 0 1 16,-1 0-4-16,5-2-5 0,-5 1-5 16,0 1-2-16,-3 0-2 0,-5 3 0 0,2 1 0 15,-4 3 0-15,-2 4-1 0,0 2 1 16,-4 3-2-16,0 6 2 0,-2-2 0 16,-1-1 0-16,-1-1-1 0,4-1 0 15,-2-3 1-15,4-1 0 0,2-3-1 16,0-1 1-16,0-1 0 0,0-3 0 15,0 0 0-15,0-4 0 0,2 1 0 16,2-2 1-16,0 0-1 0,4 0 1 16,1-3 1-16,-3-3 2 0,4 1-4 0,5-3 1 15,-7-1 0-15,8-3 2 0,-3-1-2 16,3-5 2-16,1-5 0 0,4-4 10 16,-5-1-5-16,5 0-6 0,-7 4 3 15,1 3-4-15,-3 7 0 0,-8 3 5 16,0 3-2-16,0 6 1 0,-1 0-1 15,-3 2-3-15,0 1-1 0,0 7-3 16,0 4-2-16,-5 6 3 0,1 4 1 0,0 0 1 16,2 1 1-16,0-2-1 15,0-2 0-15,2 1-1 0,0-3 0 0,2-2 0 16,0-1 1-16,2-1 1 16,-2-3-1-16,9 1 0 0,1-2 1 15,-4-1 0-15,11 1 0 0,-5-3 0 0,7 1 1 16,-2-5-1-16,3-1 2 0,3-1 1 15,-6 0-4-15,4-6-1 0,-3-3 0 16,-3-7-15-16,1-3-26 0,-7-6-46 16,-5-2-81-16,-6-1-231 0</inkml:trace>
  <inkml:trace contextRef="#ctx0" brushRef="#br0" timeOffset="30892.45">29750 5084 309 0,'0'0'32'0,"0"0"-8"15,0 0 0-15,0 0 18 0,0 0-2 16,0 0-4-16,0 0-6 0,0 0-4 16,-4 9 1-16,4-9-7 0,0 0-3 15,0 0-1-15,0 0 1 0,-2 0 4 16,0 0 3-16,-4 0-1 0,-5-6-9 15,1-1-6-15,2 0 1 0,-9-2 2 16,7-3 1-16,-9-3-1 16,3-4-3-16,-7-3-1 0,6-1-2 0,-3-2-1 0,3-6-1 15,1 2 3-15,3-2 0 16,-3 5-1-16,7 0 2 0,5 2 0 0,0 2 1 16,4 2-4-16,0 0-2 0,-2 1-2 15,4 2 1-15,4 4-1 0,-4-2 0 16,7 2 0-16,5 0-1 0,1 1 0 15,7-2 0-15,-1 4 0 0,6-1 0 16,4 2 0-16,-2 2 1 0,2 2-2 0,0 3 2 16,-6 2 0-16,-3 2 0 15,-1 5 0-15,-9 1-2 0,3 5 2 0,-5 5 0 16,-4 7 0-16,-6 4 2 0,2 4-2 16,-10 1 0-16,-2 1 1 15,-9 1 1-15,5-3-1 16,-5-5 0-16,5-2-1 0,-3-3 0 0,7-2-1 15,0 0 1-15,-1-4 0 16,7 2 0-16,0-6 0 0,2-1 0 0,0 0 0 0,2 0 0 16,2 0 0-16,4-2-1 0,0-3 1 15,9 1 0-15,-3-2-1 16,9 0 1 0,-3-3 0-16,9-3 2 0,4 0 0 0,4-5-1 15,-4-1 0-15,0-3 1 0,0-1-1 16,-2-2-1-16,-4-1 0 0,-2-2-6 15,2-4-30-15,-5-3-43 0,-5-4-36 16,-7-1-107-16</inkml:trace>
  <inkml:trace contextRef="#ctx0" brushRef="#br0" timeOffset="31382.06">30405 4567 151 0,'0'0'12'0,"0"0"13"15,0 0 9-15,13-57 42 0,-13 45-40 16,2 0-2-16,-2-1 8 0,2 0-1 15,2-1 1-15,-4-2 5 0,4-2-8 0,-2 1 9 16,-2 2-14-16,0 2 5 0,0 1 6 16,0 4-6-16,0 1-5 0,0 1-10 15,0 2-5-15,-2 1-4 0,0 0-3 16,-4 3-3-16,2-1-3 0,0 1-2 16,-3 0-4-16,1 0 0 0,-8 4 0 15,3 6 0-15,-1 8-2 0,-7 2 0 16,-3 10 2-16,1-1-1 0,-2 5 1 15,5-1-1-15,-1 0 0 0,7 0 1 16,1 2-1-16,5-1 0 0,2-2 1 16,4 2-1-16,2-4 1 0,6 4 0 0,9-5 0 15,-1 1 0-15,5-4 0 0,4-5 0 16,-2-4-1-16,5-1 2 0,1-5-1 16,-2-4 0-16,6-3-6 0,-4-3-20 15,0-2-13-15,-6-2-23 0,4-1-27 16,-9-3-32-16,-3 0-53 0,-9-1-205 0</inkml:trace>
  <inkml:trace contextRef="#ctx0" brushRef="#br0" timeOffset="31776.16">30744 4481 389 0,'0'0'68'16,"0"0"-14"-16,0 0 7 0,0 0 8 16,0 0-15-16,-4-50 1 0,4 44-7 0,0 0-12 15,0 2-5-15,0 2-7 0,0 0-8 16,0 2-3-16,0 0 1 0,0 0-4 15,0 0-4-15,0 0-4 0,0 1-2 16,0 6-2-16,2 5-2 0,0 6 4 16,2 2 0-16,-2 5 1 0,1 3-1 15,3 2 0-15,-4 1 1 0,0-1-1 16,2 0 1-16,-2 1-1 0,0-3 1 16,2 1-1-16,-2-4 1 0,2-3 0 15,-1-2-1-15,-1-6 0 0,2-1-1 16,-4-3 0-16,2-4-4 0,-2-4-8 0,0-2-14 15,0 0-12-15,0-1-12 0,0-5-21 16,0-2-4-16,-6-6-77 16,-1 0-172-16</inkml:trace>
  <inkml:trace contextRef="#ctx0" brushRef="#br0" timeOffset="32075.97">30775 4271 599 0,'0'0'87'0,"0"0"-40"0,0 0 2 0,0 0 16 0,0 0-23 16,0 0-24-16,0 0-6 0,0 0-3 15,0 0-3-15,71-20-4 0,-45 40 2 0,3 8 4 16,4 3 3-16,-2 2-2 15,0 3-1-15,-4-1-2 16,-6 0-2-16,0 2 0 0,-11-2-2 0,-2 1 1 16,-4 1-1-16,-2 1 0 0,-10 3 1 0,-6-3 0 15,-5 3-3-15,-4-1-14 0,-1 0-38 16,-9-1-42-16,-1-4-82 0,1-7-178 16</inkml:trace>
  <inkml:trace contextRef="#ctx0" brushRef="#br0" timeOffset="81976.06">2832 8772 288 0,'0'0'53'0,"0"0"-23"16,0 0 4-16,0 0 10 0,0 0-7 16,-54-30-9-16,44 27-5 0,2 1 1 15,-7 1 2-15,5 0-4 0,4 2 4 16,-3-1-1-16,-1 0-4 0,4 2-4 0,4 0-4 15,2 0-6-15,0 0-2 16,0 0-2-16,0 2-2 0,0 0-1 16,2 2-1-16,8 2 1 0,7 0 0 15,-3 1 2-15,11 0 4 0,4 0 39 0,4-2-29 16,2 0-10-16,9-2-1 0,11-2 4 16,14 0 3-16,5-2-5 0,15-1 2 15,8 0 2-15,6 0-3 0,19-3 0 16,4 1-8-16,9-3 0 0,3 0 0 15,-3 4 2-15,-5 1 1 0,-2-2 1 16,2 2 0-16,5-1-4 0,3 1 2 16,-1 1-2-16,1 6 6 0,-2 1-2 15,7 1 0-15,-2 2 0 0,-3-2-4 0,1-1-6 16,-5 0 6-16,-2-1 5 16,-6 0 1-16,0-3 1 0,-1 0 0 0,-6-3-7 15,3-1 0-15,2-1 0 0,-6-2 2 16,8-4 0-16,-2 0 2 0,0-1-1 15,-2 1-3-15,-2-2-6 0,-6-1 6 16,2 0 1-16,-11-3 0 0,-4 5 2 16,-3 1-1-16,-7 1 1 0,-7 4-3 15,-1-3 1-15,-9 3-1 16,-7 1 1-16,-10-1 1 0,-9 2-1 0,-11 0 2 16,-12 0-1-16,-11 0-1 0,-5 0 0 15,-9 1 0-15,2 0-1 0,-2 1 0 16,0 1-1-16,2-1 1 0,-2 1 0 0,0-2 0 15,0 0 1-15,0 0-1 0,0-1 0 16,0 0 1-16,2 0 0 0,-2 0-1 16,0 0 1-16,0 0-1 0,0 0 1 15,0 0 2-15,0 0-3 0,0 0 1 16,0 0 1-16,0 0-1 0,0 0 0 16,-6-1-1-16,-9 1-1 0,-5 0-24 15,-14-2-28-15,-9 0-48 0,-11-8-78 0,-4-2-304 16</inkml:trace>
  <inkml:trace contextRef="#ctx0" brushRef="#br0" timeOffset="83157.7">12982 8175 353 0,'0'0'13'0,"0"0"7"0,0 0 17 16,62-8 5-16,-52 11-17 0,0 2-6 0,3 3-2 15,-7-2 0-15,6 3 4 16,-1-3 2-16,-5 3-8 0,-4 0 0 0,6-1-3 16,0 1 2-1,1-2-3-15,-5-1 4 0,0 2 4 0,2-3 1 16,0 1-10-16,-2-3 8 0,1-1-2 0,-3 1-8 16,0-3-2-16,-2 0 1 0,0 1 0 15,0 0 0-15,0 1 1 0,0-2 6 16,0 0 3-16,0 0 0 0,-2-1 3 15,0-4 3-15,-5-4-2 0,-1-4-8 16,0-3-6-16,-3-5-5 0,-1 0-1 16,2-6 0-16,-7 0-1 0,7-1 1 15,2 2-1-15,1-1 0 0,-1 1 0 0,4 0 0 16,2 0 0-16,0-2 1 16,0 4 0-16,2-1-1 0,0 1 1 0,6 0-1 15,4-4 1-15,3 0 0 16,1-1-1-1,5-1 2-15,8 1 3 0,0 2-4 0,-1 3 1 0,5 2-1 0,0 2 1 16,3 6-1-16,-6 5-1 0,6 4 0 16,-3 4 0-16,-3 1-2 0,6 6 1 15,-1 4-1-15,-4 6 2 0,-5 5 0 16,3 2-1-16,-8 6 0 0,4 2 1 16,-13 4 0-16,0-1 0 15,-6-2 0-15,-2-3 1 0,-2 0-1 0,-4-3 1 16,-4-1 0-16,0-1-1 0,-7 0 0 15,1 1 1 1,-5-3 0-16,5 2-1 0,-7-3 1 0,9 1 0 0,-5-3-1 0,7-1 0 31,4-3 1-31,1 2-2 0,3-2 1 0,0 2 0 0,2-4-1 0,0 2 1 16,2-2-1-16,5-2 1 0,-7 0 0 16,10-2 0-16,4 0-1 0,-5-2 1 15,3 2 0 1,5-4 0-16,-3-2 0 0,9-2 0 0,0-2 0 0,-1 0 0 0,5-3 0 15,0-1 0-15,2-2 1 16,0 0 0-16,-8-2-1 16,-1-1 0-16,7-4 2 15,-12 3 1-15,5-2-1 0,-7 1 3 16,1 0 0-16,-3 2 1 0,-3-2-1 16,0 2-1-16,4-2 0 0,-7 2 0 15,1-2-1-15,0 1-2 0,-4-1 0 16,-2 3 0-16,0 1 1 0,-6 0-2 15,-2 2-2-15,-5 0-19 0,-5 6-7 16,-1 0-6-16,-2 5-19 0,-8 2-22 16,9 3-31-16,-1-1-15 0,-4 1-57 0</inkml:trace>
  <inkml:trace contextRef="#ctx0" brushRef="#br0" timeOffset="83549.92">12847 8265 351 0,'0'0'105'15,"0"0"-39"-15,0 0-13 0,0 0 10 16,0 0-20-16,0 0-18 0,-2-11-11 16,6 15-8-16,2 0-2 0,5 4 3 15,3 0 3-15,-6 2 2 0,7-1-6 16,-3 3-2-16,1-4-2 0,5-1 0 15,5-4 0-15,2-2-1 0,8-1 1 16,8-8 2-16,5-5-2 0,3-5 1 16,1-3-3-16,4 0-42 0,-7-4-59 15,-5 3-112-15</inkml:trace>
  <inkml:trace contextRef="#ctx0" brushRef="#br0" timeOffset="84086.86">14590 7663 179 0,'0'0'62'0,"0"0"-8"16,-6-64 6-16,1 48 12 0,1 0 10 0,0 3-48 15,2 4 23-15,-2-2 0 0,0 4-3 16,-4 0-6-16,-1 1-14 0,3 0-2 15,4 0-6-15,-2 1 0 0,2 1-3 16,0 1-5-16,-2 2-2 0,4 0-6 16,0 1-4-16,-5 0-3 0,-1 0-3 15,-2 8 0-15,0 4-2 0,-15 7 0 16,2 6 1-16,-1 4-1 0,-5 5 2 16,0 1 0-16,4 5 0 0,4 5-1 15,-1 1 1-15,9 4 0 16,7-2-1-16,4 0 0 0,0-3 0 0,7-2 0 0,5-1 0 15,7-2 0-15,1-2 0 16,1-1 1-16,6-4 0 0,6-2 0 0,0-7 0 16,8-3 0-16,7-5 0 0,-5-4 1 15,1-2-1-15,1-3-19 0,-8-1-19 16,-6-1-40-16,-10-5-73 0,-7-2-132 16</inkml:trace>
  <inkml:trace contextRef="#ctx0" brushRef="#br0" timeOffset="87452.74">15086 7711 336 0,'0'0'54'0,"0"0"-27"0,0 0 14 0,0 0 8 15,0 0 19-15,0 0-33 16,0 0-29-16,0 0 12 0,-33-4 3 16,33 4-2-16,0 0 0 0,0-1 4 0,0-1 0 15,0 1 3-15,0-1 19 0,2-1-27 16,2 1-12-16,-2 2-5 0,6 0-1 15,3 10-1-15,7 4 0 0,3 8-1 16,-5 8 2-16,7 3-1 16,-10 5 1-16,1 4 0 0,-6 3 1 0,-8 3-1 15,0-2 1-15,-12-4-1 0,4-8 1 0,1-9 0 16,1-7 1-16,2-5-2 0,0-5 1 16,-2-4-1-16,2-2 1 0,-3-1-1 15,3-1 3-15,-4-4-1 0,-4-3 2 16,3-3-2-16,1-2-2 15,0-7 2-15,0-2 0 0,1-5 3 0,5-7 12 16,0-6-8-16,2-1-2 0,0-2-5 16,4 3 1-16,5 5-3 0,3 4 0 15,-4 6 0-15,3 4 0 0,7 3-1 16,-1 4 1-16,3 4 0 0,5 6-1 16,-4 3 0-16,4 7 0 0,4 6 0 15,0 7 1-15,0 7-2 0,-7 5 2 0,1 4 0 16,0 2 0-16,-9 0 0 0,1 3 0 15,-7-5 0-15,-6-3 2 16,2-4-2-16,-2-8 0 0,0-1 0 0,0-8-10 16,0-3-12-16,-2-2-22 0,3-3 11 15,-3-2-43-15,0-2-49 0,0-11-86 16,0-3 23-16</inkml:trace>
  <inkml:trace contextRef="#ctx0" brushRef="#br0" timeOffset="87933.04">15654 7321 316 0,'0'0'90'0,"0"0"-44"0,0 0 17 16,0 0-4-16,0 0-21 0,0 0-11 0,0 0-1 15,0 0 2-15,-39-22-5 0,39 16-3 16,0-3 0-16,0 0-4 0,4 0-5 15,4-2-4-15,-1 2-3 0,7 1 0 16,3 1-2-16,5 3-1 16,-5 1 0-16,6 3-1 0,-7 0 0 0,3 5 0 0,-5 4 0 15,-1 2 0-15,-5 1 1 0,-6 4-1 16,-2 2 0-16,0 2 0 16,-10 0 1-16,-11 2-1 0,0 2 0 0,-3-5-3 15,-3 0-5-15,0-3 0 0,6-4 4 16,2-1 2-16,9-5 1 0,-2 0 1 15,8-1 0-15,-1-3 0 0,5-1-1 16,0-1 1-16,0 0 0 0,0-3 0 16,5-2 1-16,7-1 3 0,0-3 6 15,1 0-2-15,10 1-2 0,1 1-2 16,3 2 2-16,2 3 1 0,4 2 0 0,-2 0 3 16,0 7 1-16,-4 4 0 0,-2 4-5 15,-11 3-3 1,3 5-2-16,-11 0 0 0,-4-1 1 15,0 0-1-15,-8 1 1 0,-10-2-1 0,1-1 0 0,-4 0-1 16,3-2-6-16,-7-2-14 0,7 1-16 16,-5-6-66-16,7-2-1 0,-1-5-68 15</inkml:trace>
  <inkml:trace contextRef="#ctx0" brushRef="#br0" timeOffset="88122.93">16268 7385 402 0,'0'0'261'16,"0"0"-214"-16,0 0 25 0,54-9 4 0,-42 16-45 15,3 6-15-15,-3 5 0 0,7 7-3 0,-5 6-4 16,1 4-3-16,-5 9-2 0,-6 10-2 16,-4 10 2-16,-2 7-4 0,-10 2-2 15,-7 1-10-15,-1-5-19 0,1-2-29 16,-8-6-64-16,-6-5-76 0,4-11-241 15</inkml:trace>
  <inkml:trace contextRef="#ctx0" brushRef="#br0" timeOffset="89350.69">13738 10624 229 0,'0'0'53'16,"0"0"-21"-16,0 0 12 0,0 0 1 15,0 0-7-15,-56 2-14 0,50-2-5 16,2 0 6-16,0 0-2 0,0 0-3 15,4 0 1-15,-4 0 3 0,4 0 0 16,-3-2 2-16,3 1 0 0,-2-1-1 0,0 1-4 16,0-2-6-16,0 1-3 0,0-3-8 15,-2 2-1-15,4 0-1 0,-4-1-1 16,-2 1-1-16,-3-2 1 0,3-1-1 16,0-1 0-16,4 1 2 0,-2-2-2 15,0 0 9-15,-5-2 5 0,7-2 2 16,-2-4-1-16,4 0-2 0,-2-2 3 15,2-2-4-15,2-1-2 0,2 1 0 16,7-2-4-16,-5 2 1 0,-2-5 1 0,8 0-2 16,1-1-1-16,-7 1-1 0,8 0 2 15,1 0 2-15,-7 6-5 0,5 0 4 16,-1 2-5-16,-8 3 0 0,6 2 2 16,1 3-1-16,-3 0-1 15,-4 1-1-15,7-1 0 0,-1 0-1 0,-2 3 0 16,0 0 0-16,9-1 0 0,-5 3 0 15,9-2 0-15,-6 0 0 0,7 0 0 16,-3 2 0-16,4-1 0 0,3 4 0 16,-3 1 1-16,0 0-1 0,4 1 0 15,-2 7 0-15,-7 2 0 0,5 3 0 16,4 6 0-16,-11 1 0 0,7 7 0 0,-10 1 0 16,1-2 1-16,-6 4-1 0,-4-2 0 15,1 0 0-15,-3 0-1 0,-2-1 0 16,0-1 1-16,-7-1-1 0,1-1 1 15,0-1 0-15,-4-2 0 0,1 0 0 16,1-3-2-16,4 0 2 0,-4-4-1 16,-1 1-6-16,5-4 0 0,0 0 1 15,0-3 1-15,4 1 2 0,0 0-1 16,0-3 2-16,0 2 1 0,2-2 1 16,2 1 0-16,2-3 0 0,3 1 0 15,3 0 0-15,-6 0 1 0,9-1-1 16,-3 2 0-16,1-3-1 0,7-1 1 15,1-2 0-15,-2 0 0 0,5 0 4 0,-1-5 4 16,-4-3-1-16,8-1-4 16,-7-2 0-16,-3 0 0 0,5 0 1 0,-5-1-3 15,2 2 0-15,-9 0 0 0,-2-1 0 16,1 0-1-16,-7 0 0 0,-2-1-17 16,-11 1-20-16,-1 3-28 0,-9 1-52 15,0 0-65-15,-5 3-214 16</inkml:trace>
  <inkml:trace contextRef="#ctx0" brushRef="#br0" timeOffset="89681.22">13403 10674 253 0,'0'0'73'0,"0"0"-41"0,0 0 1 15,-58-12 13-15,54 12-15 0,-8 1-2 16,6 3 3-16,-1-3-3 16,3 1-4-16,4 0 0 0,0 1-6 0,0 2 3 15,6-2 4-15,3 3 8 16,5-1-4-16,-1 0 4 0,9 0 0 15,3-1-4-15,2-2-6 0,6-1-5 0,4-1-7 16,-2 0-4-16,3 0-6 16,1-4 0-16,-4 2-2 0,6-2 0 15,-1-2 0-15,-1-2-46 0,-4-4-61 0,-6-6-77 16</inkml:trace>
  <inkml:trace contextRef="#ctx0" brushRef="#br0" timeOffset="90169.81">15135 9924 345 0,'0'0'88'0,"0"0"-30"16,-14-52 18-16,8 40 2 0,0 3-14 15,-1 4-10-15,3-1-10 0,0 1-15 16,-4 2-5-16,2 0-5 0,-3 2-5 15,3 1-6-15,0 0-2 0,-4 1-4 16,-1 8 0-16,3 7-2 16,-6 4-1-16,-1 7 1 0,1 4-3 15,-5 3 3-15,7 3 0 0,-3 0 0 0,7 2 0 0,2 0 0 16,6 2 1-16,0 1-1 0,6-1 1 16,8 0-1-16,7 2 1 0,6-2 0 15,2-1-1-15,2 2 0 0,6-2 0 16,0-1 0-16,0-5-2 0,3-6 0 15,5-5-1-15,-3-6-28 0,-3-5-7 16,2-7-12-16,-2-5-44 16,-1-8-27-16,-11-5-94 0</inkml:trace>
  <inkml:trace contextRef="#ctx0" brushRef="#br0" timeOffset="90564.93">15735 9853 352 0,'0'0'44'0,"0"0"11"31,0 0 22-31,0 0-16 0,0 0-23 0,0 0-7 0,0 0-4 15,0 0-3-15,0 0-1 0,-6-10 0 0,6 10 0 16,0 0 1-16,0 0-1 0,0 0-5 16,0 0 1-16,0 0-5 0,0 0-4 15,0 0-1-15,0 4-1 0,2 3-1 32,0 2 4-32,2 3-3 0,0 2-3 15,2 5 0-15,-4 2-3 0,3 7 0 16,-3 2 0-16,2 7 0 0,-2 1-1 0,0 4 0 15,0 1 1-15,2 0-1 0,0 0-1 16,4-2 1-16,-1-5 0 0,-3-4-1 16,-2-10-1-16,2-3-1 0,0-9-16 15,2-3-13-15,1 0-25 0,-1-2-29 16,-2 0-22-16,-4-5-126 0,0 0-94 16</inkml:trace>
  <inkml:trace contextRef="#ctx0" brushRef="#br0" timeOffset="90972.8">16103 9650 380 0,'0'0'85'0,"-13"-50"5"0,11 35 5 0,0 6 6 16,2-3-45-16,0 2-9 0,7-1-4 16,1 0-15-16,10 2-1 0,1 1-7 15,6 3-6-15,8 5-1 16,4 5-3-16,2 11-2 0,3 7-2 0,-1 10-6 15,-6 10 0-15,-4 9 0 0,-4 9 0 16,-15 9 0-16,-9 10 0 0,-10 12 0 16,-22 10 0-16,-10 17 0 0,-17 12 0 15,-6 3-9-15,-8-6-15 0,0-13-2 16,4-12 0-16,4-12-12 0,6-6-29 16,-2-5-54-16,-4-5-77 0,2-12-307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20:11.434"/>
    </inkml:context>
    <inkml:brush xml:id="br0">
      <inkml:brushProperty name="width" value="0.05292" units="cm"/>
      <inkml:brushProperty name="height" value="0.05292" units="cm"/>
      <inkml:brushProperty name="color" value="#FF0000"/>
    </inkml:brush>
  </inkml:definitions>
  <inkml:trace contextRef="#ctx0" brushRef="#br0">12070 5423 161 0,'0'0'78'0,"0"0"-23"0,4-13-15 0,-4 9 13 15,4 0-8-15,-2-2-5 0,0-3 0 16,0 1-9-16,-2 0-1 0,0 1-1 16,0 0-3-16,0-1-1 15,0 2-3 1,0 2 0-16,0 1-1 0,0 1-3 0,-4 0-2 0,4 0-3 0,-6 0-2 15,6 0-2-15,-2 0-2 0,0 1-3 16,-2-1-1-16,2 2-1 16,-2 0-1-16,-1 0-1 0,1 3 0 0,0 3-2 15,-6 1 0-15,2 2 1 0,-1 2 1 16,1 0-1-16,-2 1 1 16,1 4 0-16,1-2 0 0,2 3 0 0,-4 1 0 0,1-2-1 15,3 2 1-15,0 0-1 0,-4 0 0 16,3 2 0-16,-1-2 1 15,6 2 0-15,0 0 1 0,-2 1-1 0,-2 1 0 16,6-1 0-16,0-2 0 16,0 1 0-16,0-1 0 0,0-1 0 15,0-2 0-15,6 0 0 0,0 0 0 16,0-1-1-16,5-1 1 0,1 1 0 0,-4 0 0 16,7 1 0-1,-1-3 0-15,1 2 0 0,3-2 0 0,-3-1 0 0,3-1 1 16,-3-2 0-16,3-3-1 0,-1 1 1 15,0-1 0-15,-3-2 1 0,5-5 0 32,-5 1 8-32,3-2 0 0,-1-4-1 0,3-2 1 0,-3-2 0 0,3-2 3 15,-3-1-2-15,1-3-2 0,0 3 0 16,-3-2-2-16,0 0-3 0,3-1 0 0,-9-2 1 31,5-2 0-31,-1-4 0 0,-8 0 3 0,2-3 0 0,-1 0 0 0,-3-1 1 16,-2 2-2-1,0-1 0-15,-5 1 0 16,-1 1-2-16,0 1-1 0,-4 1 0 16,-5-1-1-16,1 1 1 0,-9-1-2 15,2 2-1-15,1 1 0 0,-7-3-1 0,-4 5-2 16,6 3 2-16,2 3-2 16,1 4 1-16,-5 3-2 0,8 3 2 15,0 2 1-15,1 1-2 0,3 3 0 16,-1 3 0-16,1 4 2 0,5 2-5 0,-4 4 4 15,1 2-2-15,1 3 3 0,1 1 0 16,3 4-1-16,0-2 0 0,-2 3 1 16,3 1 0-16,1 0 0 0,6 1 1 15,0-1-1-15,0-2 0 0,0 3 0 16,4-3 1-16,2 2-1 0,3-5 0 0,1 0-1 16,2-3 1-16,5-2 0 15,-2-4 0-15,7-2-1 0,7-5-1 16,4-3 2-16,7-4 1 0,1 0 0 15,8-4 1-15,-5 0 0 0,-7-2-1 16,-8 2-1-16,-6 1-32 0,-15 1-29 0,-8-1-65 16,-12-1-70-16</inkml:trace>
  <inkml:trace contextRef="#ctx0" brushRef="#br0" timeOffset="1387.96">12086 5414 92 0,'0'0'60'16,"0"0"-25"-16,0 0 6 0,0 0 12 16,0-21-13-16,0 19-4 0,0-1-5 15,-2 0-2-15,2 0 4 0,-2-1 0 16,0 0 1-16,0 1-11 0,-2-1-2 15,2 3-2-15,2-1 0 0,-2 1-1 16,-2 1-4-16,0 0-2 0,0 0-3 16,1-1 0-16,-3 1-1 0,-2 0-4 15,0 0-2-15,-3 0-1 16,5 3-1-16,-6-1 1 0,1 4-1 0,5-2-1 16,0 3 1-16,-2-1-1 0,2 0 0 0,1 0 0 15,3 1 0-15,-2 3 1 0,2 1-1 16,2-1 0-16,-2 3 1 0,2 1 0 15,0 0 0-15,0 1 0 0,0 0 0 16,0 0 1-16,0-1-1 16,2-1 1-16,0 0-1 15,2-4 1-15,0 1-1 0,3 0 0 16,1-1 1-16,-2 3-1 0,-2-4 3 0,9-1-1 16,-3 1 2-16,0-4 3 0,1 1 4 0,5-4 6 0,-3-1 1 15,9 0 0-15,-3-1 3 16,4-2 0-16,4-6-5 15,2 2 0-15,-7 0 3 16,1-1-6-16,0 1-3 0,-9 1 0 0,3 0-2 0,-11 2-4 0,4-2-1 16,-3 2 1-16,1 0-2 15,-4 2 0-15,-4 2-1 0,2 0-1 0,-2 0 1 16,0 0-1-16,0 0 1 0,0 0 0 16,0 0-1-16,0 0 0 0,0 0 0 15,0-1-1-15,0 1 0 16,0 0-3-16,0 0-6 0,-2 0-5 0,0 1-6 0,-2 2-1 15,-2 0-14-15,-1 0-14 0,1-1-2 16,2 3-16-16,0 0-36 0,0 3-63 16,-5-2-105-16</inkml:trace>
  <inkml:trace contextRef="#ctx0" brushRef="#br0" timeOffset="2034.91">12957 5296 155 0,'0'0'57'0,"0"0"-15"0,0 0 7 15,0 0 13-15,0 0-15 0,4-58-1 16,-4 51-1-16,-2-1-11 0,-2-1-3 16,-3 2-4-16,7 0-1 0,-4-1-4 15,0 0-2-15,0 1 0 0,-4 1-4 16,4 2 2-16,0 1-1 0,-1 0-2 15,3 2-5-15,-2 0-4 0,0 1 1 0,-2 0-2 16,0 0-5-16,-3 0-1 0,5 7-2 16,-6 6 1-16,-5 0-1 0,5 5 1 15,-6 4 2-15,3 3 0 0,5 0 0 16,-5 4-1-16,5 0 0 0,2 5 0 16,2 1 1-16,0 0-1 0,4-1 1 15,2 0-1-15,4 0 1 0,4-2 0 16,3-3 0-16,-1 2 0 0,9-3 0 0,-5-1 1 15,7-3 0-15,-2-2-1 0,2-1 1 16,3-2-1-16,3 1 0 0,-2-3 0 16,0-2-3-16,2-1-11 0,0-3-22 15,2-5 2-15,-2-3-12 0,2-3-42 16,0-6-25-16,-10-6-55 0</inkml:trace>
  <inkml:trace contextRef="#ctx0" brushRef="#br0" timeOffset="2588.38">13416 5396 372 0,'0'0'125'0,"0"0"-89"16,0 0 0-16,0 0 11 0,0 0-12 15,0 0-5-15,-5-61-3 0,5 47-2 16,0 2-7-16,0 1-2 0,0 1-4 15,7-2 1-15,-3 5-5 16,0 4-3-16,2 1-3 0,2 2 0 0,-3 0-2 16,7 0-1-16,2 6-1 0,-3 5-1 0,5 3 0 15,-3 4 0-15,-1 4 2 0,3 5 0 16,-9 2 1-16,-2 3 1 16,-2-1-1-16,-2-3 0 0,0-1 2 0,0-5-2 15,-2-3-1-15,2-3 1 0,0-5 0 16,0 0 2-16,0-6-2 0,0 1 0 15,-2-2 0-15,0 1 0 16,2-2-1-16,0-1-2 0,0-1-2 16,-4-1 0-16,2 0 5 0,-5-1 2 0,3-6 1 0,0-4-1 15,0-3-2 1,0-6-2-16,2-3 2 0,0-6 0 0,2-2 0 0,2-1 2 16,6-2 1-16,7 4-1 0,-7 6 0 15,4 5-1-15,1 7 1 0,-5 2-1 16,-4 6 2-16,6-1 2 0,3 4-2 15,-7 1-1-15,8 4-2 0,1 5-1 16,-1 6 1-16,5 3 0 0,-11 6 0 16,5 5 0-16,-3 6 0 0,-4 2 0 15,-4-2 3-15,0-1-2 16,0-3 0-16,-2-5 0 0,2-2 0 0,3-4-1 0,-1-2 0 16,2-6 0-16,0-2-2 0,-2-2-12 15,2-2-15-15,3-1-14 0,3-2-26 16,-6-3 13-16,9 0-55 0,-3-8-85 15</inkml:trace>
  <inkml:trace contextRef="#ctx0" brushRef="#br0" timeOffset="3283.15">14027 5100 473 0,'0'0'77'0,"0"0"-46"15,13-54 22 1,-13 47-1-16,2 1-12 0,2 1-12 0,-2 1 3 0,0 1-9 0,0 3-11 16,0 0-6-16,0 4-3 15,3 6-2-15,1 1-4 0,-4 6 0 0,2 5 1 16,-4 5 2-16,0 8 1 16,0 3 0-16,0 4 3 0,0-2 0 15,0-3-2-15,0-1 0 16,0-2 0-16,0-1-1 0,0 0 0 0,0-1 1 0,0-4-1 15,10 0 0-15,1-3 2 0,1-3-2 32,0-4 0-32,9-2 0 0,0-5-2 15,-3-2-3-15,9-2-19 0,0-4 3 0,0-3 3 0,0-4-24 0,2-6 6 0,2-2 6 32,-4-5 1-32,4-2 7 0,-6-4 8 15,-5-2 10-15,1-1 4 0,-7 0 1 0,1-1 0 0,-11 2 1 16,0 2 4-16,0 1 15 0,-4 2 16 15,-2 2 2-15,-2 0-1 0,-2 3-5 0,-9 1 3 16,3 1-9-16,6 3-5 0,-9 4-4 16,5 1-5-16,6 5-6 0,-4 0-5 15,-5 0-2 1,5 6-3-16,4 3-1 16,-9 4 0-16,1 5 2 0,4 2 1 15,-3 3 1-15,1 4 0 0,2 0-1 0,4 4 0 16,1-1 1-16,1 0 0 15,4-2-1-15,1-3 1 0,3-3-2 0,8-3-2 16,1 0 1-16,5-4 0 16,-3-3 2-16,6-2-1 0,-5-7-1 15,3-3 3-15,0 0 0 0,-5-9 2 0,9-3 0 16,-11-4 1-16,5-1 0 0,-9-4-1 16,5-5 1-16,-5-1 0 0,-8-7 0 15,-2-3 0-15,0 1-1 0,-2-2 0 16,-6 5-1-16,-11 2 0 0,5 9-1 15,-7 4-2-15,9 3-5 0,-3 6-2 16,5 4-1-16,-2 5-8 0,-1 8-19 16,5 8-18-16,0 7-7 0,3 6-7 15,5 3-13-15,0-3-18 0,13-3-58 0,1-7-75 16</inkml:trace>
  <inkml:trace contextRef="#ctx0" brushRef="#br0" timeOffset="3741.21">14840 5456 249 0,'0'0'115'0,"0"0"-14"0,0 0-3 0,31-51-29 16,-21 38-15-16,3-1-2 0,-5 1-12 16,0 1 2-16,7 2-14 15,-5-1-10-15,2 2-6 0,3 3-4 0,-5 2-5 16,5 2-1-16,-7 2-2 0,-2 0 1 16,-2 5-1-16,2 0-1 15,-1 3 1-15,-1 2 0 0,-4-1-3 0,0 2 2 16,0-2-1-16,-4 0 1 0,-3 0 1 15,1-2 0-15,-2 2-1 0,-9-1 1 16,1 0 3-16,-9-2-1 0,0-1 1 16,0-3-3-16,1-2 0 0,-3 0-5 15,4 0-1-15,4-6 1 0,-1-1 0 16,7-1 4-16,-1-2 1 0,6 2 0 0,3-6 0 16,-1 3 0-16,4-3-1 15,0-1 1-15,2 0 0 0,4 2-1 16,2-2 1-16,1 4-1 0,7 1 1 0,-4 2 0 15,1 3 0-15,9 0 0 0,-3 5 1 16,6 0 1-16,8 5 0 0,-4 5 1 16,4 3 1-16,-7 3 0 0,3 1-3 15,-2 6-1-15,2 5 2 16,-10 3-2-16,-1 7 0 0,-10 0 0 0,0 0 0 16,-3 0 1-16,-3-7-1 0,0-2 1 0,-7-2-1 15,5-4 0-15,-4-2 0 16,2-3-1-16,-4-1 1 0,4-3-3 0,-3 0-9 15,3-3-9-15,2-3-14 16,-2-1-21-16,-4-6-10 0,1-1-18 0,-1-1-62 16,2-8-147-16</inkml:trace>
  <inkml:trace contextRef="#ctx0" brushRef="#br0" timeOffset="4403.52">15317 5316 312 0,'0'0'45'0,"0"0"3"0,0 0 18 16,0 0-15-16,-14-57-16 15,10 44 9-15,0 2-21 0,-3 2-6 0,3 1 10 0,-2 1-1 16,4 2 1-16,2 1 1 15,0 0-2-15,0-1-7 0,2 0-8 0,4 1-3 16,0-1-3-16,3 2-2 0,1-1-1 16,5 2 0-16,-3 2-2 0,9 6 0 15,-7 6 0-15,7 2 0 16,-7 3 0-16,5 5 0 0,-9 3 0 16,1 1 0-16,-3 2 0 0,-4 1 0 0,-4 0 0 15,2 1 0-15,-2-3 2 0,0-3-2 16,-2-5 1-16,0 0 0 0,0-7 0 15,2-1-1 1,-2-2 0-16,2-4 0 0,0-2 1 0,-2-3 0 0,2 0-1 16,-4 0 2-16,1 0 1 0,-1-2 3 0,0-4-1 15,-2-3-1 1,2-4-1-16,-4-2 0 0,-3-6-3 0,7-2 0 16,2-6 0-16,2-2 1 15,0-5 1-15,0 1 0 0,8 4-1 16,1 4 0-16,-1 6 1 0,0 2 1 0,-2 6-2 0,7 0 1 15,-1 5-1-15,-2 2 1 16,7 2-2-16,-5 4 0 0,7 0-1 0,-5 7 1 16,7 4-1-16,-6 2 0 15,3 3 0-15,-7 5 1 0,3 3 0 0,-4 2 0 0,-6 2-1 16,-1 2 1 0,-1 1 0-16,-2-5 0 0,0-1 1 0,0-5 0 15,2 0 0-15,0-5-1 0,0-3 0 0,2-1 0 16,2-1 1-16,0-3 0 0,1-1 0 15,-1-5 1-15,6 1-1 0,-1-2 1 16,-3 0 0-16,6-2 1 0,-1-7-3 16,-7-1-9-16,2-3-26 0,-6-6-33 15,-2-4-52 1,0-2-98-16</inkml:trace>
  <inkml:trace contextRef="#ctx0" brushRef="#br0" timeOffset="4765.57">15859 5000 372 0,'0'0'66'0,"0"0"13"0,0 0 12 16,0 0-30-16,0 0-7 0,0 0-7 15,56-54-3-15,-46 50-14 0,0 3-8 16,7-1-6-16,-5 2-3 0,7 0-3 16,-5 4-2-16,5 7-1 0,-4-1-1 15,5 6-2-15,-3 4-3 0,1 3 0 16,-5 7 0-16,5 6-1 0,-9 6 1 15,-3 4-1-15,-6 3 0 0,2 2 1 16,-12 2-1-16,-7-2 1 0,0-1-1 0,-9-3-1 16,-5-1-23-16,0-6-23 0,-2-4-63 15,-5-7-21-15,5-10-132 0</inkml:trace>
  <inkml:trace contextRef="#ctx0" brushRef="#br0" timeOffset="8054.55">12599 7873 253 0,'0'0'45'16,"0"0"-15"-16,0 0 16 0,0 0 5 16,0 0-5-16,19-56 2 0,-19 47-4 15,0 1 1-15,2 0-14 0,0-1 1 16,-2 2-2-16,0 0 4 0,0 2-6 16,0 1 1-16,0-2-9 0,0 3-5 15,0-1-4-15,-2 0-2 0,0 0-1 16,0 1-2-16,-2 2-1 0,-5 1-2 15,5-3-3-15,-4 3 0 0,2 0-1 16,-1 0 0-16,-7 6-1 0,2 1 0 0,-5 4-2 16,0 2 3-16,-3 6-1 0,3-1 2 15,-3 2 2-15,5 0-1 0,-3 2-1 16,5 2 0-16,1-1 0 0,1 2 0 16,5 0 0-16,2 0-3 0,4 0 2 15,0 3 0-15,0-1-1 0,4 3 1 16,11 2 1-16,1-1-1 0,5 1 0 15,4-1 1-15,2-2 0 0,4-1-1 16,0-6 1-16,2-3 0 0,0-4 0 16,0-5 0-16,0-5 1 0,0-3-1 15,0-2 1-15,0-3 0 0,-2-6 0 16,-4-2 1-16,-4-2 2 0,-5-2-2 16,-1-1 4-16,-1-3 5 0,-5-2 1 15,1 0-2-15,-4-3-3 0,-6-1-1 0,-2-5-3 16,0-3 1-16,-6-2-2 15,-8-5 1-15,-3-1-3 0,-6 1 0 0,1 4 1 16,-1 5-1-16,-8 5-3 0,0 7-3 16,-2 4-4-16,2 7-2 0,-2 7-6 15,6 1-9-15,0 7-22 0,0 7-36 16,7 2-3-16,-5 3-55 0,8-2-113 16</inkml:trace>
  <inkml:trace contextRef="#ctx0" brushRef="#br0" timeOffset="8332.34">12417 8100 421 0,'0'0'76'0,"0"0"-29"16,0 0 12-16,0 0-11 0,0 0-19 16,33-51-5-16,-24 41 10 15,1 3-4-15,0 3-6 0,-6 1-8 16,0 3-5-16,3 0 0 0,-1 0-5 15,-2 3-2-15,6 2-2 0,-6 5-1 16,5 3-1-16,-1 3-1 0,2 2 1 16,-3 2 1-16,3 3-1 0,6 2 0 15,-3-2 1-15,12-3 0 0,6-1-1 0,2-4 0 16,2-3 1-16,2-2-1 0,2-2 1 16,-6-2-1-16,-4-2 0 0,-4-2 0 15,-12-2-16-15,-5 0-17 0,-4-3-44 16,-4-4-30-16,-4-4-76 15</inkml:trace>
  <inkml:trace contextRef="#ctx0" brushRef="#br0" timeOffset="9437.34">13540 7658 224 0,'0'0'44'16,"0"0"0"-16,0 0-1 0,0 0-4 16,0 0-4-16,0 0 2 0,0 0-1 0,-9-43-5 15,9 42 4-15,0-1 4 16,-4 2-11-16,4 0 0 15,-2 0 0-15,2 0 5 0,-2 0-4 0,0 0-1 16,-2-2-6-16,2 2-8 0,-2 0-5 0,2 0-3 16,-5 1-3-16,-1 6-1 0,-2 3-2 15,4 4-1-15,-7 3 0 0,-1 7 1 16,3 3 0-16,-1 4 0 0,0 3 2 16,7 4-2-16,-1 3 1 0,0 1 0 15,2 2 0-15,4 0 0 0,0-3 0 16,4-1-1-16,4-1 1 15,1-1-1-15,7-1 0 0,1-3 0 0,7-1 1 0,1-3-2 16,4-2 1-16,4-3 0 16,-2-5-1-16,4-8-2 0,3-4-21 15,1-6-14-15,-4-3-10 0,2-6-17 0,-4-3-35 16,-2-3-52-16,-4-1-112 0</inkml:trace>
  <inkml:trace contextRef="#ctx0" brushRef="#br0" timeOffset="10017.39">13837 7911 365 0,'0'0'51'16,"0"0"6"-16,0 0 3 0,-8-50-11 16,8 35-18-16,0 2-8 15,6-3 1 1,-4 3 4-16,2 0-4 0,1 1-1 0,1 2-4 16,4 4 0-16,-4 4-8 15,1 1-3-15,3 1-5 0,4 4-3 0,1 4 2 16,8 3-1-16,-3 5 0 15,5 2 0-15,0 5 2 0,0 1-2 0,-7 4 1 16,1 0-2-16,-9 1-1 0,0 0 1 16,1 1 0-16,-9 0-1 0,-2-3 0 15,0-2 1-15,0-4-4 0,0-3-5 16,-2-6-1-16,0-1 9 0,0-3-2 16,0-4 3-16,-3-1-3 0,1-3 3 15,-2 0 5-15,0-2 3 0,2-5 0 16,-4-2-6-16,-1-5-1 0,1-1 0 0,4-4-1 15,-4 0 2-15,-3-6 0 0,3-1 2 16,2-3 0-16,4-5 2 0,0 0-4 16,2 0-1-16,0 4 3 0,4 2-1 15,4 7-1-15,4 5 2 0,-1 5-2 16,-3 5-2-16,9 4 0 0,-3 2 1 16,11 2-1-16,-4 8 0 0,5 6 1 15,3 5-1-15,0 5 1 0,2 2 0 16,-6 3-1-16,-8 1-3 0,-1 1 2 15,-5 1 1-15,-7-3 1 0,0-3 0 16,-4-7-1-16,0-3-1 0,-2-4-15 16,-2-3-14-16,-1-3-23 0,-1-3-23 0,-6-2-29 15,2-3-87-15</inkml:trace>
  <inkml:trace contextRef="#ctx0" brushRef="#br0" timeOffset="10552.15">14429 7482 506 0,'0'0'23'0,"0"0"2"0,0 0 23 0,0 0-9 16,0 0-15-16,0 0-6 15,0 0 5-15,0 0-5 0,-34-53-3 16,32 48-4-16,2 0-1 0,0-1 2 0,0 0-5 15,2 0-2-15,7 1-2 0,-5-2-1 16,8 3-1-16,5 0-1 16,3 0 2-16,-1 3 1 0,8-2 1 0,-4 3-2 15,-3 0-1-15,3 6 0 0,-13 3 0 0,5-1-1 16,-7 3 0-16,-6 3-1 0,0 0 0 16,-4 2 0-16,-4 1 1 15,-8 0 0-15,-1 1 1 0,-6-3-1 0,5 1-3 16,-3-1 0-16,9-2 1 15,-2 2-5-15,-3-4 4 0,9 0 2 0,0-5-1 16,-1-1 2-16,1-1 0 0,6-4 0 16,0 0 1-16,0 0 0 0,0 0 1 15,2 0 0-15,7-1 6 0,-1-3 0 16,0-1-1-16,11 0 1 0,-5 5-1 16,13-2-3-16,0 4 0 0,4 6 3 15,2 3 0-15,-2 5 1 16,-2 3 1-16,-6 2-4 0,-1 3 1 0,-9-2-3 0,1 1 0 15,-7-3-2-15,-7-1 0 0,0-1-1 16,-5-4 1-16,-7 1-1 0,-2-4 2 16,-1-1-2-16,-4-3 3 0,1-4-3 15,1-3-16-15,-8 0-13 0,7-4-17 16,-5-3-35-16,2-3-48 16,9 2-125-16</inkml:trace>
  <inkml:trace contextRef="#ctx0" brushRef="#br0" timeOffset="10767.87">15069 7433 645 0,'0'0'88'0,"0"0"-24"16,0 0 0-1,0 0-18-15,0 0-29 0,62 6-8 0,-51 9 0 0,5 4-4 16,-5 8-1-16,1 6-3 0,0 6 0 15,-8 7 0-15,-4 6-1 0,-4 5-1 16,-10 1-1-16,-1-4-50 16,-9-3 13-16,-1-3-37 0,-8-4-28 0,-11-4-54 0,7-8-207 15</inkml:trace>
  <inkml:trace contextRef="#ctx0" brushRef="#br0" timeOffset="11608.65">12762 10117 194 0,'0'0'30'0,"0"0"31"0,0 0 3 15,29-63 7-15,-27 48-3 0,0-1-6 32,-2 1-10-32,0 0-5 0,0 0-3 0,-2 1-5 0,-2-1-10 15,2 3-4-15,-2 4 1 0,2 1-3 0,0 3 0 16,-4 1-5-16,0 1-3 16,-3 2-4-16,1 0-3 0,2 0-8 15,-9 6 0-15,3 4-1 0,-5 6 1 0,1 3-1 16,-5 6 0-1,3 3 1-15,-5 4 1 0,2 1 0 0,5-1-1 0,-1 1 2 16,5 1-2-16,5 0 0 0,1 1 0 16,0-3 0-16,6 1 1 0,0 0-1 15,6-2 0 1,0-2-1-16,5 0-2 0,5-1 3 0,-1-2-1 0,8 1 1 16,-1-1-1-16,3-2 0 0,6-1 1 15,2-7 0-15,6-6 0 16,1-6 0-16,1-4 2 0,-4-10 0 0,-4-3 1 0,0-7 2 15,1-4 0-15,-1 0 1 16,-9 1-1 0,-9 0-2-16,-1-2-2 0,-7-4 2 15,-5-3-2-15,-2-6 1 0,-5-5 0 16,-7-1-2-16,0-1 0 0,-11-1 0 0,0 2-3 16,-10 6 2-16,-6 7-4 0,0 7-3 15,-3 8-4-15,5 6-4 16,2 8-1-16,2 2-5 0,4 4-8 0,6 8-19 15,9 3-25-15,-3 8-12 16,7 0-33-16,-5 1-48 0,3-3-120 0</inkml:trace>
  <inkml:trace contextRef="#ctx0" brushRef="#br0" timeOffset="11956">12618 10282 105 0,'0'0'336'16,"0"0"-265"-16,0 0-4 0,0 0-7 16,0 0-15-16,29-57-8 0,-25 48 4 15,0 2-5-15,2 1-13 0,0 0-7 16,5 3-2-16,-5 1-2 0,2 2-2 16,2 0-3-16,3 2-3 0,-1 5-1 15,7 2-1-15,-5 0 0 0,7 3-2 16,2-1 0-16,-7 1 1 0,9 2-1 15,-8 0 0-15,3-1 1 0,1 2-1 16,-9-2 0-16,9 1 1 0,-9-3-1 0,5-1-1 16,0-4 1-16,-7-1 0 15,6-1 0-15,-9-3 1 0,3 0-1 0,0-1-1 16,-1 0 1-16,-5 0-9 0,2 0-12 16,0 0-9-16,2 0-21 0,-1-2-19 15,-3-2-20-15,-2-1-57 0,2-1-140 16</inkml:trace>
  <inkml:trace contextRef="#ctx0" brushRef="#br0" timeOffset="12397.67">13571 9900 269 0,'0'0'46'0,"0"0"-15"0,0 0 21 16,0 0 5-16,-27-54-6 0,23 46-10 15,-3-2 1-15,1 3-10 16,2 1-3-16,2 1 4 0,0 4 0 0,0 1 1 15,-2-1-1-15,2 1-6 0,2 2-6 16,-7 4-8-16,-3 4-7 16,2 6-3-16,0 3-1 0,-5 5 1 0,-3 2-2 15,5 3 0-15,-7 4 0 0,7 2-1 16,-3 2 2-16,6 2-2 0,4 2 0 16,-1 2 1-16,7 1-1 0,1 0 1 0,5-2-1 15,8 0 1-15,-3 1-1 16,7 0 0-16,1-4-3 0,2-3 2 0,4-5 0 15,6-5 1-15,0-6 0 0,-4-5-1 16,4-7 1-16,-2-1 0 16,-2-5-12-16,-4-2-18 0,-3-3 4 0,3-7-33 15,-8-3-34-15,-1-2-34 0,-5-3-77 16</inkml:trace>
  <inkml:trace contextRef="#ctx0" brushRef="#br0" timeOffset="12807.46">13972 10014 255 0,'0'0'32'0,"0"0"14"0,-11-50 10 15,5 38 4-15,0 4 2 0,2 2-12 16,0 1 7-16,4 0-21 0,-4 3 9 0,4 0 4 15,0 1-2-15,0-1-6 16,0 1-7-16,-3 1-8 0,3 0-8 0,0 4-4 16,3 3-7-16,1 3-2 0,-4 6 8 15,6 0 3-15,0 4-3 0,2 1-4 16,-4 5-2-16,3-1-2 0,-5 3-1 16,0 0-1-1,2 1 0-15,0-1 1 0,-2-2-3 0,2-1 0 0,0-3 0 16,-2 0 2-16,1-5-3 0,1 0 0 15,-4-6 0-15,0-1 0 0,4 1 0 16,-4-3-3-16,0 0 3 16,0-5 0-16,2 0-1 0,-2-3 0 0,2 0-1 0,0 0-9 15,-2-3 1-15,2-4 0 16,-2 0-14-16,-2-4-12 0,0 2-4 16,-2-1-27-16,2-1-49 0,-7 0-36 0,1-2-172 15</inkml:trace>
  <inkml:trace contextRef="#ctx0" brushRef="#br0" timeOffset="13201.12">14366 9865 430 0,'0'0'53'0,"0"0"12"0,-16-64 15 15,14 49-12-15,0 1-18 0,2 3-2 16,0 0-10-16,0 4-2 16,0 4-10-16,0 0-6 0,2 3-6 0,4 0-3 0,4 2-5 15,-1 3-2-15,9 6 5 16,3 6 4-16,4 4-2 0,6 5 1 0,0 5-1 15,0 5-2-15,-2 7 0 0,-7 1-9 16,1 6 0-16,-4 2 0 0,-5 4 0 16,-8 0 0-16,-6-5 0 0,0-7 0 31,-6-6 0-31,-12-6 0 0,-3-2 0 16,-8-3 0-16,-6-5-26 0,-2-2-11 15,-3-3-18-15,-9-5-39 0,-5-1-100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10:41.425"/>
    </inkml:context>
    <inkml:brush xml:id="br0">
      <inkml:brushProperty name="width" value="0.05292" units="cm"/>
      <inkml:brushProperty name="height" value="0.05292" units="cm"/>
      <inkml:brushProperty name="color" value="#FF0000"/>
    </inkml:brush>
  </inkml:definitions>
  <inkml:trace contextRef="#ctx0" brushRef="#br0">18798 6130 235 0,'0'0'31'16,"0"0"-19"-16,0 0 19 0,0 0 5 16,0 0-13-16,0 0-4 0,-24 11-1 15,24-11 8-15,0 0 0 0,0 1-5 16,4 1-6-16,0-2 8 15,8 0 11-15,1-1 3 0,5-3-6 0,1-3-7 16,4 2-2-16,3-4-2 0,3 1-4 16,2-3-1-16,5 1-1 0,1 1-2 0,2 0-3 15,4 4-3-15,-3-2-2 0,3 2-1 16,-8 3-2-16,-4 2 0 0,-8 0-1 16,-2 0 1-16,-9 0-1 15,1 2 0-15,-9 0-1 0,0-1 1 0,-4 1 0 16,0 2-1-16,0 1 1 0,0 1-5 15,-4 0-24-15,-5 2-18 0,-7 0-21 16,-5-5-50-16,-2-2-66 0</inkml:trace>
  <inkml:trace contextRef="#ctx0" brushRef="#br0" timeOffset="678.09">18769 6099 407 0,'0'0'86'0,"0"0"-24"15,0 0 5-15,0 0-15 0,0 0-21 0,0 0-12 16,0 0-8-16,0 0-5 0,29-10-5 0,-24 17-1 16,3 7 2-16,-2 6-1 0,4 6-1 15,-6 4 3-15,-1 0 2 0,1 2-2 16,-4 2 0-16,4 1-1 0,-2 3 0 15,2 0 2-15,-2 3 2 0,2 3-1 16,0 2 1-16,0 2-1 0,-1 4-2 16,1 2-1-16,-2 2 3 15,4 3 2-15,-2 0 4 0,-4 1-6 0,6 2 0 16,-2-1-2-16,-2-3 1 0,3 3-3 16,-3-3 1-16,2 1 0 0,-4-1 0 15,6-5 0-15,-4-2 0 0,0-3 0 0,-2-2 0 16,0-2-2-1,0-4 1-15,2-1-1 0,2-4 0 0,-4 0 0 0,0-1 0 16,2-2 0-16,0-4 0 16,1-6 0-16,1-4 0 0,-4-2 0 0,2-4 1 15,-2-1 0-15,2-2-1 0,-2-4 1 16,2 3 1-16,-2-2-1 0,0-2-1 16,0 0 2-16,0-2-2 15,0-1 3-15,0 1-3 0,0 0 2 0,0 0-2 16,0 0 2-16,0 3-2 0,0-4 1 15,0 3 0-15,0 1-1 0,0 0 0 0,0 1 0 16,0-3 0-16,0 0 0 0,-2 0 0 16,2 0 0-16,-2 1 1 0,0 3 1 15,-2-3-1-15,1 3 0 0,1-1-1 16,0-2 2-16,-2 2 4 0,2-3 3 16,2 0-5-16,0-3-2 0,0 2-1 15,0 0 1-15,0-2-1 0,0 3-1 16,6 0 0-16,-2 0 0 0,3 2 7 15,1-1 1-15,6-1-2 0,-1 0 7 16,1-2-6-16,9-1-5 0,2 0 0 16,2-3 0-16,6 0-1 15,8-1-2-15,-2 0-6 0,7-5-41 0,1-8-73 0,-7-5-145 16</inkml:trace>
  <inkml:trace contextRef="#ctx0" brushRef="#br0" timeOffset="16707.27">24500 6213 187 0,'0'0'66'15,"0"0"-13"-15,0 0 0 16,0 0-5-16,0 0 7 0,0 0-8 0,0 0-15 16,0 0 2-16,0 0-5 0,-23-23-6 15,19 20-4-15,2 1 1 0,0-1-2 0,-1 0 2 16,3 2-3-16,0 1 1 16,0 0-1-16,0 0 0 0,0 0-5 15,0 0 0-15,0 0-5 0,0 0 0 0,0 0-2 16,0-1-3-16,0 1 0 0,3 0-2 15,1 0 0-15,4 0 0 0,-2 2 0 16,7 1 1-16,5 1 0 0,7-2 0 16,2-1 3-16,12-1 8 0,2 0 1 15,5-3-2-15,8-2-3 0,4-1-2 16,-3 2 3-16,-1-2 2 0,2 3-6 16,-11-1-1-16,1 0 1 0,-1-1-3 15,-7 0-2-15,-7 0 3 0,-9 0 0 0,-5 1 2 16,-7 1-1-16,-6 1 0 0,-4 2-1 15,0 0 0-15,0 0 0 0,0 0-1 16,-2 0 1 0,2 2-1-16,-4-2 0 0,-4 0 0 0,2 0-2 0,-11 0-1 15,5 0-3-15,1 0-6 16,-5 0-5-16,5 0-7 0,-5 0-9 0,1 3-11 16,-3 1-18-16,3 0-20 15,-7 1-13-15,5-2-39 0,-6 0-63 0</inkml:trace>
  <inkml:trace contextRef="#ctx0" brushRef="#br0" timeOffset="17101.3">24752 5998 317 0,'0'0'57'15,"0"0"3"-15,0 0 19 16,0 0-24-16,0 0-12 0,0 0-2 0,31-51 6 0,-31 51-3 15,0 0-10-15,0 0-15 0,0 0-3 16,0 0-5-16,0 1-3 0,0-1-2 0,0 2 0 16,0 2 0-16,0 2-1 0,-4 4-1 15,-7 4 1-15,1 2 1 0,0 2 0 16,-11 3-4-16,6-2 1 16,-7-1-2-16,1-1 0 0,4 0 0 0,-1 0-1 15,3-5 1-15,9-2-1 0,-4-2 0 16,6-2 0-1,2-2 0-15,2-1 1 0,-2-1-1 0,2-2 0 0,0 0 1 16,0 0 1-16,0 0 10 0,0 0-5 16,0 0-4-1,0 3-3-15,4 3 0 0,6 1 0 16,-2 2 0-16,1 3 1 0,9 1 0 16,-3-1 0-16,9 3 0 0,3 1 2 15,4 3-3-15,7 0 1 0,-1 5 0 16,4 4-1-16,3 3-38 0,-1-3-95 15,-12-6-236-15</inkml:trace>
  <inkml:trace contextRef="#ctx0" brushRef="#br0" timeOffset="19465.48">24768 9292 145 0,'0'0'54'0,"0"0"2"0,0 0 9 16,0 0-13-16,0 0-3 0,0 0-7 0,0 0-5 15,0 0-8-15,-16-6-4 0,16 6 1 16,0 0-3-16,0 0 1 15,0 0-6-15,0 0 1 0,0 0-5 0,0 0 1 16,0 0-4-16,0 0-1 16,0-1-3-16,4 1-1 0,2 0-3 0,9 1 2 15,-5 1 6-15,13-2 6 0,-3 0-6 16,7 0-2-16,4-2 4 0,4-1-4 16,7-1 0-16,5-1-1 0,-3-1-2 15,11 2-3-15,-3-2-3 0,2 2 0 16,0 0 1-16,-11 1-1 0,-4 1 1 0,-6 1 0 15,-6 1 0-15,-12 0-1 16,-5 0 1-16,-6 0-1 0,-4 0 1 0,0 0 1 16,-2 1 2-16,-4 3-1 0,-9 0 0 15,1 0-1-15,-9 0-2 0,0-1-4 16,1-3-13-16,-5 0-11 0,-4 0-15 16,0-3-13-16,2-2-15 0,-2 2-21 15,2-4-60-15,0 0-149 0</inkml:trace>
  <inkml:trace contextRef="#ctx0" brushRef="#br0" timeOffset="19841.04">24781 9072 438 0,'0'0'68'0,"0"0"0"0,51-28-7 16,-34 23-8-16,-5 2-19 0,-3 1-7 15,-1-1 0-15,-6 2-2 0,-2 1-8 16,0 0-4-16,0 0-1 0,0 3-4 16,0 1-1-16,0 2-2 0,0 1-1 15,0 2-1-15,-2 1 0 0,-2 3-1 16,-7 2 1-16,-1 5-1 0,4-1-2 16,-7 2 2-16,3-2-1 0,-1 0-1 0,1-3 1 15,4 0-1-15,4-4 0 16,-7-2 0-16,5-1 1 0,0-3-1 15,2 0 0-15,2-1 1 0,-5 0-1 0,1 0 0 16,4-2 1-16,0-2 0 0,0 0-1 16,2-1-1-16,0 0 1 0,0 0 0 15,0 0 0-15,2 0-1 0,2 2 0 16,7 4 0-16,-3 1 1 0,6 3-1 16,5 1 2-16,8 1-1 0,-2 0 1 15,1 3-1-15,5 3 1 0,3 3-1 16,1 4 0-16,-2 5-38 0,0 2-64 0,-6-4-89 15</inkml:trace>
  <inkml:trace contextRef="#ctx0" brushRef="#br0" timeOffset="20706.09">25022 10008 251 0,'0'0'70'0,"0"0"-35"15,0 0-10-15,0 0 21 0,0 0-2 16,0 0-12-16,0 0-10 0,0 0-9 0,0 0-4 15,21 4 13-15,-13-2 5 16,9-2-2-16,6 0 1 0,4-2 1 16,6-6-5-16,6 2-3 0,4-2-7 0,5 1-4 15,-3 4-4-15,5-5-3 0,-9 4 0 16,1 0 0-16,-7 1 0 0,-6 0 0 16,-7 2-1-16,-13 1-5 0,-5 0-53 15,-4-2-34-15,-13 0-66 0,-5-2-92 16</inkml:trace>
  <inkml:trace contextRef="#ctx0" brushRef="#br0" timeOffset="21086.4">25045 9831 424 0,'0'0'85'0,"0"0"-29"16,0 0-7-16,0 0-8 0,52-44-9 0,-42 40-8 15,-6 2-6-15,-2 1 0 0,1 0-5 16,-3 1-5-16,2 0-3 0,0 0-2 16,-2 5 0-16,2-1 0 15,-2 4 0-15,0 2-1 0,-6 1 1 0,1 1 1 16,-9 5 0-16,-3-1-2 0,-3 4 1 0,1-4-1 16,-6 2-2-1,-2-2 1-15,7 3 0 16,-3-2-1-16,-2-2-1 0,2-2-2 15,7-1 3-15,-1-3-1 0,7-4 1 16,6-3 0-16,4-1 0 0,0 0-2 16,0 0 1-16,4 4 0 0,6 0 1 15,9 1-2-15,8 0 2 0,6-2 2 0,6-2 2 16,9 0 1-16,6 0 4 0,5 1-6 16,-5 0-3-16,0 6 0 0,2 1 0 15,-15 2 0-15,-6 4-24 0,-12-3-105 16,-17-2-157-16</inkml:trace>
  <inkml:trace contextRef="#ctx0" brushRef="#br0" timeOffset="41172.57">25107 10375 225 0,'0'0'52'0,"0"0"-12"0,0 0 8 16,-14-11 3-16,12 11-11 0,2-2-6 16,0 2-4-16,0 0-18 0,0 0-3 15,0 0 5-15,0-1 32 0,0 0-22 16,0 1-15-16,0 0 2 0,0 0 10 16,0 0 1-16,0 0-1 0,0 0-4 15,0 0-5-15,0 1 1 0,2 2-1 0,-2-2 1 16,4 4 5-16,0-4-2 15,4 2 2-15,-1 0 0 0,-1 0-6 0,6 0 0 16,1-1-3-16,-3-1-1 16,6-1-1-16,-5 0 0 0,5 0-2 0,-1 0-1 15,1-1-2-15,1-2 1 0,-1-1-1 16,3 1-1-16,4-1 0 0,-9 0-1 16,9 1 2-16,-13-1-2 0,1 2 0 15,-1 2 1-15,-6 0-1 16,-2 0 0-16,-2-1 0 0,0 1 0 0,0 0 0 15,0 0 0-15,0 0 0 0,0 1-1 16,0 1 1-16,0 0-1 0,0 1 1 16,0 2-1-16,-4-1-1 15,0 0-2-15,-2 1-4 0,-1-2-6 0,1-2-9 0,0 1-6 16,2-2-17-16,-2 1-21 0,-7-1-32 16,3-1-80-16</inkml:trace>
  <inkml:trace contextRef="#ctx0" brushRef="#br0" timeOffset="43177.62">23888 16087 331 0,'0'0'0'15,"0"0"-44"-15,0-55 28 0,0 43 14 16,2 1 2-16,-2 2-16 0,-2 4-6 16,-2 3-2-16,-7 2 6 0,3 2-4 15,2 4-1 1,2 3 17-16,-3 0 0 0,-3 1 0 0,4-5-51 0</inkml:trace>
  <inkml:trace contextRef="#ctx0" brushRef="#br0" timeOffset="50275.97">23797 16229 222 0,'-4'0'45'16,"4"0"-4"-16,0 0-23 0,-3 0-1 15,1 1 8-15,0 0-1 0,0-1-2 0,0 0 3 16,-2 0-5-16,2 0 3 0,0 0-1 15,2 0-1-15,0 0-5 0,0 0-1 16,0 0-3-16,0 0 3 0,0 0 0 16,0 0-2-16,0 0-4 0,0 0 0 15,0 0 0 1,0 0-2-16,0 0 0 0,0 0-2 16,0 0 1-16,2 0-3 15,4 0-3-15,0 3 1 0,3-3 3 0,3 0 1 16,0-3 2-16,-1 2 0 0,7 0-2 15,-3-2 2-15,4 1 1 16,-7-1-2-16,9 0 0 0,-7-2 0 0,9 1 0 16,-9 3 1-16,5-1 3 0,-11 0-1 15,0 1-2-15,-1-1-1 0,-3 1 0 16,-4 1 2-16,0-2 1 0,0 2 4 16,-4 0 0-16,-1 0 0 0,-5 1 0 15,2 2-10-15,-11 1-2 0,5-1-1 16,-11 3 0-16,4-3-1 0,1 1 1 15,-3 2-3-15,2-1-3 0,5-2-1 16,5 1 1-16,1-1 0 0,4 0 1 0,4 2 2 16,0-4 1-16,2 1 0 15,0-2-1-15,0 2 0 0,0 1 0 16,2-1 1-16,4 2 0 0,4-1 1 16,-4 0 1-16,3 2 0 0,3-3 0 0,3 0 0 15,-7-2 2-15,8 0 1 0,-7 0 1 16,-1-1 2-16,4-1-3 0,-1 1 2 15,-7-4-4-15,2 5 1 0,-2-1 0 16,-2 1-2-16,-2 0 0 0,0 0-2 16,0 1-11-16,-4-1-18 0,-4 1-28 15,-2-1-46-15,-11 0-124 0</inkml:trace>
  <inkml:trace contextRef="#ctx0" brushRef="#br0" timeOffset="57007.96">19817 12914 72 0,'0'0'206'0,"-12"0"-171"0,10 0-10 16,0 0 7-16,2 0-15 0,-2 0 0 0,2 0 3 15,0 0 7-15,0 0-3 0,0 0-1 16,0 0 2-16,0 0-2 0,0 0 2 16,0 0-2-16,0 0-6 0,0 0-1 15,0 0-2-15,2 0 1 16,-2 0 1-16,2 0-2 0,0 1 0 0,2-1-1 15,0 0 0-15,3 1-2 0,-1 0-3 0,2 0-1 16,6 0 1-16,-1 0 0 16,1 0-1-16,5-1-1 0,-5 0 0 0,7 1-1 31,-8-1-1-31,3 1-2 0,-6-1-1 16,-3 1-1-16,1 0 1 0,-4 1-1 15,-2 0 1-15,-2-2-1 0,0 1 0 16,0-1 0-16,0 0-5 0,0 0-6 15,0 0-5-15,-2 0-7 0,-2-2-3 16,0-2-18-16,-5 2-15 0,-3-2-43 16,-4 1-43-16,-1 0-151 0</inkml:trace>
  <inkml:trace contextRef="#ctx0" brushRef="#br0" timeOffset="58234.87">19673 12946 353 0,'0'0'78'0,"0"0"-32"0,0 0 7 16,0 0-5-16,0 0-13 0,0 0-14 0,0 0-7 16,0 0 1-16,0 0 0 15,12 4-3-15,-12-2 1 0,0 1-3 16,0 0 0-16,2 1 3 0,0 2-4 15,0 0-1-15,-2 4 0 0,2-3 0 0,-2 3-2 16,3 3 2-16,-1 0-1 0,2 0-1 16,-2 1-1-16,0 1 1 0,2 1-1 15,0 0-2-15,0 1 0 0,0 2-1 16,-2-1-1-16,5 6 0 0,-3-4 0 16,0 3 1-16,0 2-2 0,0-1 1 15,0 0 0-15,-2-1 0 0,0-1-1 16,1 2 3-16,-3-1-2 0,2 0 1 15,-2-1 0-15,0 0-1 0,0 0 3 16,0-2-2-16,-2-2 0 0,-1 0-1 16,3-2 2-16,-2 0-2 0,2-3 0 0,-2 2 3 15,2 0-1-15,-2-3-3 0,2 3 1 16,-2-2 0-16,2-1 0 0,0 2 1 16,0-1-2-16,0 0 1 0,-4-3 0 15,4 2 0-15,0 1-1 0,0-1 1 16,0 0 0-16,-2 1-1 0,2-1 0 15,-2 2 0-15,0-1 1 0,0 0 0 0,0 1-1 16,0-3 0-16,2 1 0 16,0 0 0-16,0 0 0 0,0 1 0 15,0-1 0-15,0 4 0 0,0-3 1 16,0 0-1-16,0 1-1 0,0 0 1 0,0-1 0 16,0 0 0-16,0-2 0 0,0 2 0 15,4-2 0-15,-2 1 0 16,-2-2 2-16,2 2-2 0,-2 0 1 0,0-2-1 15,2 0 1-15,-2 3-1 0,2-1 0 16,-2 2 1-16,0-1-1 16,0 1 0-16,4 2 0 0,-4-1 0 15,2 4 0-15,-2-6 0 0,2 3 1 0,-2-3-1 16,0 2 0-16,2-1 0 0,-2-2 1 16,0 3-1-16,0-2 0 0,0 1 0 15,0-2 0-15,0-1 1 0,2 2-1 0,-2-1 0 16,0 0 0-16,0-1 0 0,3 1 1 15,-3-2-1-15,0 0 0 0,0-2 0 16,0 0 0-16,0 1 0 0,2 2 0 16,-2 0 0-16,0-4 0 0,0 2 1 15,0-2-1-15,0 1 0 0,0 0 0 16,0-2 0-16,0 2 0 0,0 0 1 0,0-2-1 16,0 2 0-16,0 0 0 15,0 2 0-15,0 0 1 0,-2-3-1 16,2 3 0-16,-3-2 0 15,3 0 0-15,-2 1 0 0,2 0 0 0,-2-1 0 0,2 2 0 16,0 0 0-16,-2 0 0 0,2 0 0 16,0-1 0-16,0 4 0 0,-2-1 0 15,2-2 0-15,0 1 0 0,0-3 0 16,0-1 1-16,0-2-1 0,0 0 0 16,0 0-1-16,0 1 1 15,0-1 0-15,0-3 0 0,0 0-1 0,0 0 1 16,0 0 0-16,0 0 1 0,0 0 1 15,4-1-1-15,-2 2 0 0,-2 0 1 16,2 1-2-16,-2-2 1 0,3 0 1 0,-3 0-2 16,2 0 2-16,-2-1-1 0,0 0-1 15,0 0 1-15,2-1 0 0,-2 0-1 16,0 0 0-16,0 0 0 0,2 2 0 16,-2-1 0-16,0 0 1 0,0 0-1 15,2-1 0-15,0 2 1 0,0 0-1 16,0-1 1-16,2 1-1 0,-4 0 1 15,6-1-1-15,-2 2 0 16,-1 0 1-16,-1-1-1 0,0 0 0 0,0-1 0 16,0-1 0-16,-2 0 1 15,0 1-2-15,0-1 2 0,2 0-1 0,2 1 0 16,-2 2 0-16,2-1-1 0,2 2-3 0,-1 2-2 16,1-1-3-16,2 2 1 15,4 0-1-15,-1-1-9 0,1-3-16 0,5-3-33 16,-1-7-51-16,3-14-170 0</inkml:trace>
  <inkml:trace contextRef="#ctx0" brushRef="#br0" timeOffset="104817.74">27398 13513 284 0,'0'0'126'16,"0"0"-56"-16,0 0-37 0,0 0 5 16,0 0 7-16,0 0-10 0,0 0-6 15,0 0-4-15,8-15-1 16,-8 15-7-16,0 0 0 0,0 0-4 0,-2 0 3 16,0 2-2-16,-2 5-2 0,-7 5-4 15,-7 4-4-15,1 4 0 0,-4 4-2 16,-3-1-1-16,5 2 1 0,-4-2-2 15,3-2 0-15,7-3 0 0,-3-1 0 16,3-5 1-16,9 2-1 0,-2-5 0 16,4 0-2-16,-2-1 2 15,0-2-1-15,4-1 1 16,4-3-1-16,-4-1 0 0,0 2 0 0,0-3 1 0,2 1-1 16,2 0-1-16,2-1 1 0,-2 0 0 15,13 0 0-15,-3 0 0 0,9 0 1 16,0-4 1-16,4 0-1 0,4-2 1 0,2-1-1 15,0 1 1-15,2 2-1 0,0-1 1 16,-6 4-1-16,-2 1 0 16,-2 0 0-16,-11 0 0 0,-3 0 0 0,-3 0-11 15,-8 0-32-15,0 0-14 0,-4-4 0 16,-11 0-3-16,5-1-65 0,-11 0-127 0</inkml:trace>
  <inkml:trace contextRef="#ctx0" brushRef="#br0" timeOffset="105057.31">27441 13609 348 0,'0'0'82'16,"0"0"-3"-16,0 0-27 15,0 0 7 1,0 0-8-16,0 0-9 0,0 0-6 0,0 0-8 0,0 0-3 16,10-29-7-16,-10 29-6 0,2 3-5 15,-2 3-3-15,2 2-1 16,1 4 0-16,-1 3 4 0,0 3 0 0,-2 4-1 0,0 4-2 15,0 0-2-15,2 2-1 0,-4 0 0 16,2-3 0-16,-2 0-1 0,2-6 0 16,0-2-1-16,0-5-4 0,0-3-18 15,2-5-19-15,-2-2-32 0,0-2-12 16,0-1-17-16,0-7-41 16,-4-2-109-1</inkml:trace>
  <inkml:trace contextRef="#ctx0" brushRef="#br0" timeOffset="105550.62">27280 13375 486 0,'0'0'102'0,"0"0"-78"15,0 0-3-15,0 0 21 0,0 0 2 16,0 0-9-16,0 0-10 0,0 0-6 15,0 0-6-15,-15-10-5 0,9 13-6 16,-10 6-2-16,1 5 0 0,-8 3 0 0,5 1 0 16,-3 3 0-16,-4 2 1 0,11 0-1 15,-7 1 0-15,9 5 0 0,-9 2 0 16,9 3 0-16,-5 1 0 0,7-2 0 16,4 0 0-16,-1-1 0 0,7-1 0 15,0-1 0-15,9-2-1 16,1 0 1-16,9 2 0 0,1-3 0 0,5 0 0 15,4 0-1-15,4-5 1 0,0-1-1 16,4-2 1-16,3-7 0 0,5-1 0 16,1-6 1-16,1-2-1 0,5-3 1 0,2-3 0 15,-5-2 0-15,7-5-1 0,-13 0 2 16,1-2 0-16,-7-5 0 16,-4-2 2-16,-10-6 5 0,0-5 4 0,-3-4 2 15,-7-9-3-15,-7-4-5 0,-6-8-1 16,-6-4-2-16,-17-1-4 0,-10 3 0 15,-11 7-2-15,-18 3-12 0,-8 9-3 16,-8 10 3-16,-5 9 6 0,-4 8-5 0,4 5 7 16,-1 5-2-16,5 1-7 0,7 10-27 15,1 7-25-15,7 3 8 16,0 4-52-16,8-2-126 0</inkml:trace>
  <inkml:trace contextRef="#ctx0" brushRef="#br0" timeOffset="107073.81">23935 12696 24 0,'0'0'39'0,"0"0"-11"16,0 0-6-16,0 0 2 0,0 0 5 0,-10-5-1 0,10 4 7 16,-2 1 9-16,0 0-10 0,-2 0 1 15,-3-1 4-15,3-2-4 0,0 1-1 16,0 1-3-16,2 0 3 0,0 1-3 16,0 0 27-16,2 0-35 0,0 0-7 15,0 0-5-15,0 0-2 0,0 0 0 16,0 0-3-16,0 0 0 0,0-1 1 15,0 1-2-15,0 0 0 0,0 0 2 16,0 0-1 0,0 0-1-16,0 0 0 0,0 1 0 0,6 1 4 0,4 0 1 15,3-1 1-15,-5 1-2 16,6 0 1-16,3 1 4 0,4-1-3 0,-5-1-4 0,11-2-1 16,-2 1 1-16,2 0 0 15,4 0 0-15,8-2-2 0,2-4-1 0,3 0-2 16,10-4 3-16,-3 3-2 15,1-3-1-15,10 3-1 0,-6-1 0 0,-3 1 0 0,5 0 0 16,-6 2-1-16,-2-2 1 31,-3 2 1-31,1 2-2 0,-11 0 1 0,2 2 0 16,0 1-1-16,-1 0 1 0,-5 0 0 16,-2-1-1-16,-2 1 0 0,0 1 0 15,0 1-3-15,2-1 3 0,-2 1 0 16,-7-1 2-16,3-1 4 0,-2 3 0 15,0 0-3-15,-5 1 1 0,5 0 1 16,-9-1-3-16,7-1 2 0,-6 0-2 16,3-1 4-16,-5 0-1 0,5 0 2 15,-5 0 0-15,5-1-1 0,-8 0-1 16,5 0 0-16,-3 0 0 0,-5 0 1 16,7 2-4-16,-6-2 1 0,-4 0 0 0,-2 0-3 15,3 1 1-15,-5-1 0 0,0 0-1 16,0 0 2-16,0 0-1 0,0 0 0 15,0 1 0-15,0-1 0 0,0 0 0 16,0 0-1-16,0 0 1 0,0 0-1 16,0 0 1-16,0 0 1 0,-2 0-2 15,-3 0 2-15,3 0-1 0,-12 0-1 0,1 0-7 16,-1 3-7-16,-7 0-5 16,1 1-3-16,-1-1-8 0,-4 0-15 15,0 0-18-15,-2-3-35 0,1 1-48 0,1-3-207 16</inkml:trace>
  <inkml:trace contextRef="#ctx0" brushRef="#br0" timeOffset="116147.15">23613 13431 38 0,'0'0'10'0,"0"0"-5"16,0 0-3-16,0 0-2 0,0 0 0 16,0 0-12-1,0 0-30-15</inkml:trace>
  <inkml:trace contextRef="#ctx0" brushRef="#br0" timeOffset="116650.56">23613 13431 89 0,'31'8'44'0,"-29"-8"-2"0,4 0-17 15,-4 0 13-15,0 0-1 0,-2 0-13 16,0 0-8-16,0 1-1 0,0 0-4 16,0-1 6-16,0 0 4 0,0 0 3 15,0 0 2-15,0 0-3 0,0 0-2 16,0 0 1-16,0 0 2 0,0 0 0 15,0 0-2-15,0 0 2 0,0 0-3 0,0 0-4 16,0 0-5-16,0 0-2 0,0 0 2 16,4 0 2-16,-4 2-2 15,6 1-4-15,3-2-1 0,5 0-1 0,-3 1 3 16,9-1 1-16,-1-1 2 0,8 0 1 16,4-1-1-16,4-1-2 0,6 0 2 15,5 0-3-15,-7-2-3 0,4 2-4 16,3 1 1-16,-3-1-2 0,-4 0 0 15,7-1-1-15,-3-1 0 0,-1 1-1 16,-3-1-1-16,0 0 2 0,-4 1-1 16,-2 2 1-16,-4 0 0 0,-4 0 0 15,0-1 0-15,-13 2 1 0,-3 0-1 0,-5 0 0 16,-4 0 1-16,0 0 0 0,-4 0 1 16,-2 1 7-16,-7 4 1 0,-1 1-7 15,-5 0-2-15,3-2 1 16,-3 2-1-16,2-1 0 0,3-1 0 0,4-1-1 15,-3 0 0-15,5-3 0 0,6 2-4 16,0 0-11-16,0 1-11 0,0 0-15 16,-7-1-4-16,5 1-6 0,-6-1-19 15,2 0-45-15,-9-2-143 0</inkml:trace>
  <inkml:trace contextRef="#ctx0" brushRef="#br0" timeOffset="123113.92">24520 14182 148 0,'0'0'17'16,"0"0"4"-16,0 0-13 0,0 0-4 16,0 0-2-16,0 0-2 0,-10-24-4 15,4 18-16-15,6 1 1 0,-2 2 10 0,2 2 4 16,-2 1 3-16,2 0-3 0,0 0-2 15,-3 1-12-15,3-1-28 0,-4 0-15 16</inkml:trace>
  <inkml:trace contextRef="#ctx0" brushRef="#br0" timeOffset="182593.14">21219 12728 106 0,'0'0'51'16,"0"0"-28"-16,0 0 8 0,0 0 13 16,0 0-14-16,0 0-12 0,0 0-1 0,0 0-1 15,10-3 5-15,-10 3 0 0,0 0 1 16,0 0-1-16,0 1 6 0,2 1-6 15,3 0 1-15,-3 0-3 0,4-1-3 16,-2 0 1-16,4-1-1 0,5 0-1 16,-3 0-3-16,2-1-4 0,5-1 1 15,-1-1-1-15,3 0-2 0,2 0-2 16,-1 2-1-16,3 1-2 0,0-2-1 16,-2 1 3-16,3-1 0 0,1 1-2 0,-2 0 3 15,0 1 1-15,3-2-2 16,1 1 0-16,0 0 0 0,0-1 0 15,2 0 4-15,2-1-1 0,0 1 2 0,0-2 0 16,-4 1-4-16,2 0 0 0,-6 2 1 16,3-1-1-16,1 1 1 0,-2-1 1 15,0 2-1-15,2 0-1 0,-2 1 0 16,4 2 2-16,-3-1-3 0,-3 1 2 16,0-1-1-16,4-2 2 0,0 1 1 15,-5-1 1-15,5 1-1 0,4-1 1 16,2 0 1-16,0-1-1 15,9-3-3-15,-5 2 0 0,2 0-4 0,-2-2 0 16,1 3-1-16,-1 0 1 0,-2 0-1 16,0-1 0-16,-4 0 1 0,2 2-1 0,-6 0 1 15,0 0 0-15,2 1-1 16,-10 0 1-16,5-1-1 0,1 0 1 0,-6 0-1 16,1 0 1-16,-3 0 0 0,-1 0-1 15,-5 0 1-15,-3 0-1 0,-2 0 0 16,-4 0 1-16,0 0-1 0,-2 1 1 15,0-1 0-15,0 0 0 16,0 0-1-16,0 0 3 0,0 0-2 16,0 0-1-16,0 0 0 0,0 0 0 0,0 0 0 15,0 1 0-15,0-1-1 0,0 0 1 16,0 0-1-16,0 0 1 16,0 1-2-16,-2 1-10 0,-6 1-9 0,-4 3-11 15,1-2-18-15,-11 2-17 0,-1-3-38 0,-2-3-128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15:56.430"/>
    </inkml:context>
    <inkml:brush xml:id="br0">
      <inkml:brushProperty name="width" value="0.05292" units="cm"/>
      <inkml:brushProperty name="height" value="0.05292" units="cm"/>
      <inkml:brushProperty name="color" value="#FF0000"/>
    </inkml:brush>
  </inkml:definitions>
  <inkml:trace contextRef="#ctx0" brushRef="#br0">2158 6624 99 0,'0'0'51'0,"0"0"-12"0,0 0 11 16,0 0 4-16,0 0-17 0,0 0 0 16,0 0-1-16,-21-12-8 0,19 12-6 15,2 0-4-15,0 0-1 0,0-1-7 0,0 1-3 16,0-1 2 0,0 0-1-16,0 1 0 0,0 0 2 0,0 0 2 15,0 0-3-15,2 0 1 0,-2 0 2 0,7-3 1 16,1 0 6-16,6-1 5 0,-3-2-8 15,5-1-4-15,1 2 1 0,5-1-3 16,-3-1 0-16,4 0-2 0,4 3-2 16,-2 0-3-16,-5 0-1 0,1 2-1 15,-7-1 1-15,5 0-2 0,-13 0 1 16,0 1-1-16,-4 1 0 0,3 0 1 16,-5 1-1-16,0 0 2 0,0-1-2 15,0 1 2-15,0-1-2 0,0 1-8 16,0-1-4-16,0 1-6 0,0 0-5 15,-5 0-9-15,3 0-9 0,-4 0-21 0,4 4-23 16,-6 0-32 0,-7 1-71-16</inkml:trace>
  <inkml:trace contextRef="#ctx0" brushRef="#br0" timeOffset="2520.69">2005 6729 200 0,'0'0'45'0,"0"0"-3"0,0 0-1 0,0 0-2 16,0 0-6-16,0 0-2 0,0 0 4 15,0 0 3-15,0-15-4 0,0 14-3 16,0-1-4-1,0 2-4-15,0 0-6 0,0 0-8 0,4 3-2 0,0 3-3 16,3 2 7-16,1 3 2 16,0 1-2-16,-4 4-3 0,2 3-2 0,-1 2-1 15,-1 3-1-15,2 5 0 16,-6 2 0-16,0 3 2 0,0 0 4 0,0 3 0 16,0 1-4-16,2 2-1 15,-2 0-1-15,0 0 0 0,2 2-1 0,-2 0-2 16,2 2 2-16,-2 3-2 0,0 0-1 15,0 0 1-15,0 1 2 0,0 1 0 0,-2-1 2 16,-2-3 2-16,2 2-2 16,-4 0-1-16,-1 3 2 0,1 0-2 0,2 0-1 15,0 0 0 1,-2-2 3-16,-5 0-5 0,5 0 2 16,2-2 0-16,-2 1-2 0,-4-1 3 15,1-1-2-15,1-3 0 0,2 0 3 0,-7-2-1 0,5-1-1 16,2-2 2-1,4-3-4-15,-2-1 0 0,0 0 0 0,2-3 0 0,-3-3 0 16,3 2-1-16,0-4-2 0,2 1 2 16,-2-1 1-16,0-2-1 0,2 0 0 0,-2 1 0 15,2-1 1-15,-2-2-1 16,2 0 1-16,-2-1 0 0,2 1-1 16,0-2 1-16,0 2-1 0,0-2 0 15,0-1 1-15,-2 1-1 16,2-2 0-16,0 0 1 0,0-2-1 0,0 0 1 0,0 1-1 0,0-2 0 15,0-1 0 1,2-1 0-16,-2-3 0 0,2 0 1 0,-2-2-1 16,0-1 1-16,0 0-1 0,0-2 0 0,0 0 1 15,2-1 0-15,-2-1 0 0,0 1 0 16,0-1 3-16,0 1-1 16,0 0 1-16,0 2-1 0,0-1-3 0,2 0 0 31,-2 0 2-31,0-2-2 0,0 0 0 15,0-1 0-15,2-1 1 0,-2 0-1 0,2 1 2 16,-2-1 0-16,2 3 1 16,0-2-2-16,3 1 2 0,-1-1-2 15,2 2 1-15,-4-3 1 0,8 0 0 16,3 0-1-16,-3 3-1 0,2-3 0 0,5 0 0 16,-5 0 0-16,3 0-1 15,-3 0 0-15,3 0 1 0,1 0 0 0,-3-2-1 16,5 0 0-16,-3 0 0 0,5-3 0 15,-3 0 0-15,2 0 1 0,1 1 0 16,-5 1-1-16,3-1-2 0,-7 1-18 0,-5-1-21 16,-2-2-25-16,-4-3-33 0,-6-7-36 15,-5-2-179-15</inkml:trace>
  <inkml:trace contextRef="#ctx0" brushRef="#br0" timeOffset="2809.82">2102 8942 419 0,'0'0'71'16,"0"0"6"-16,0 0-9 0,0 0-10 16,0 0-17-16,0 0-15 0,0 0-9 15,2-9-2-15,-2 12-10 0,2-3-1 16,3 3-3-16,-3 0 0 0,4 2 0 0,2 1-1 15,-4 0 0-15,2 2 0 0,-1-1 1 16,3 0 0-16,2 0-1 0,0-2 0 16,3 1 0-16,3-1-2 0,-3-1-5 15,5 1-3-15,-5 0-2 0,3 1-9 16,-5 1-11-16,-7-2-12 0,-4 2-17 16,-2-1-47-16,-11 0-53 0,-5-1-102 15</inkml:trace>
  <inkml:trace contextRef="#ctx0" brushRef="#br0" timeOffset="5824.69">3421 7607 160 0,'0'0'54'0,"0"0"-10"0,0 0-2 0,0 0-1 15,0 0 4-15,0 0-10 16,0 0-7-16,-10-24-5 0,6 24 0 16,4 0-1-16,0 0-4 0,-2 0-5 15,2 0 0-15,-3 0-4 0,3-2-4 16,0 2-2-16,0 0-1 0,0-1-1 0,0 1 0 16,0 0 0-16,0 0-1 15,3 0 2-15,-1 1 0 0,0 1 0 16,6-1 3-16,0 1 0 0,-2 0 10 0,3-1 0 15,5 2-3-15,-4 0-3 0,9-1-1 16,-4 0 2-16,3 1-5 0,-3-2-2 16,3 0 1-16,-1 0 0 0,6 0 0 15,-3-1 2-15,1 0-2 0,6 0 3 16,-2 0 4-16,-1-1-5 0,3 1 2 0,2-1 0 16,4-1 1-16,0-1 0 15,5 0 0-15,-1-3-3 0,0 1 1 0,2 1 0 16,3-2 0-16,-7 3-2 0,4 1-1 15,-2-1 0-15,0 1-1 16,5 1 1-16,-7 0-2 0,-2 0 1 0,-2 0 0 16,0-2-3-1,-6 0 1-15,4 1 1 0,0 1 0 0,-2-1 2 0,-3 2-1 0,1-1 1 16,0 1-1-16,4 0 0 16,-4 0-2-16,-7 0 1 0,7 0-1 15,-6-2 0-15,-3 2 1 0,3 0-2 16,-5 0 1-16,3 0 1 0,-1-1 0 15,1 1 3-15,-1 0-2 0,7-1 1 16,-4-1 1-16,6-1-1 0,-1 1-3 0,1-3 0 16,-2 2 0-16,4 1 1 0,0-1-1 15,4 2-1-15,-7-1 1 0,-1 0-1 16,0 2 0-16,-2 0 1 0,-5-2-1 16,1 2 0-16,-7 0 0 0,-2 0 0 15,3-3 0-15,-7 3 0 0,2 0 0 16,-2 0 0-16,-2 0 0 0,0 0-1 15,0 2 1-15,-2-1-1 0,0-1-1 16,0 2 2-16,0-2 1 0,0 0-1 16,0 0 0-16,0 0 0 0,2 0 0 15,-2 0 1-15,0 0-1 0,0 0 0 0,0 0 0 16,0 0-2-16,0 0-9 0,0 0-11 16,0 0-12-16,2-3-32 15,1-4-22-15,7-6-45 0,-2-2-141 0</inkml:trace>
  <inkml:trace contextRef="#ctx0" brushRef="#br0" timeOffset="7074.63">6489 7521 184 0,'0'0'54'0,"0"0"-19"0,0 0-3 31,0 0-7-31,0 0-3 0,-7 0 1 0,7 0 0 0,0 0 8 0,0 2 0 16,0-2-3-16,0 0-5 0,0 1-8 16,0-1-5-1,0 0 2-15,0 0 1 16,0 0 1-16,0 0-3 0,0 0-3 15,0 0-3-15,3 1-2 0,5 3 9 0,0-1 8 16,4-1-6-16,5 0-2 16,0-2 4-16,3 1 1 0,1 0 0 0,0-1-6 15,5 1-5-15,3-1-1 16,-2 1 0-16,6-1 2 0,5 0-1 16,-1 2-2-16,4-1 1 0,7-1-1 0,-1 0-2 15,7-1 2-15,2 1-1 0,8 0 2 16,-2-6-5-16,8 4 4 0,-4 0-1 15,0 0 0-15,-4 2 0 0,0 0 1 16,-4 0-1-16,-4-1 1 0,-4 1 0 16,-3 0 1-16,-3 0 0 0,-5-1 0 15,-4 1-2-15,-2 0 2 0,-6 1-1 16,-4 0 0-16,-1 1-1 0,-3 0-2 16,-7 0 3-16,-1 0-2 0,-3-1 0 15,-2 0-2-15,-4-1 2 0,0 0-1 16,-2 2 0-16,0-2-1 0,0 1 0 0,0-1 1 15,0 0-1-15,0 2 1 0,0-2-1 16,0 0 2-16,0 0-2 0,0 0 0 16,0 0 2-16,0 0-1 0,0 0-1 15,0 0 1-15,0 0-1 0,0 0-4 16,0 0-6-16,0-2-7 0,0 1-13 16,0-2-32-16,0-1-14 0,0-2-67 15,0-3-104-15</inkml:trace>
  <inkml:trace contextRef="#ctx0" brushRef="#br0" timeOffset="8610.56">9730 7562 45 0,'0'0'69'0,"0"0"-32"0,0 0 2 16,0 0 13-16,0 0-14 0,-4-6-15 16,4 4-2-16,0 2 3 0,0 0 1 15,0 1-4-15,0-1-4 0,0 0-4 16,0 0 4-16,-2 0 0 0,2 1 1 16,0-1-10-16,0 0-2 0,0 0-1 15,0 0-2-15,0 0 4 0,0-1 2 16,0 1 5-16,0 0 6 15,0 0 4-15,0 0-5 0,0 0-4 0,0 0-3 0,2 0-6 16,2-1 1-16,0 1 1 0,4 0 5 16,5 0-2-16,-1 0-3 0,5 0-1 15,3 0 0-15,1 2 1 0,6-1 2 16,0-1 1-16,4 0 1 16,2 0-5-16,4-1 0 0,0 1-1 15,3 0 3-15,5 0-2 0,-4-2 2 0,5 0 1 16,1-3 1-16,1 3-3 0,4-4-2 15,-3 2-1-15,1-1 0 0,2-1-1 16,-1 3 1-16,3-1-3 0,-4-2 2 16,1 3-4-16,-1 1-1 0,-1 2 1 15,-1-1 0-15,2 1 0 0,-9 0 2 16,-2 0 1 0,0 0 1-16,-3 1-1 0,-5 0 0 0,-4 0 0 0,-3 1 0 0,-7-1 0 15,-1 0 1 1,-5-1-1-16,-1 1 3 0,-2-1 2 0,-4 0 0 0,-1 0-2 15,3 0 0-15,0 0-2 0,-4-1-1 16,2-1-2-16,-4 1 1 0,6 1-1 16,-6 0-1-16,2 0 0 15,-2 0 1-15,0 0-1 0,0 0 0 0,0 0 0 0,0 0 0 16,0 0-1-16,0 0 1 0,0 0-2 16,0 0-5-16,-2 0-6 0,-4 0-9 15,-2 0-5-15,-2 2-21 0,3 0-18 16,-3 0-16-16,0-2-35 15,3 0-112-15</inkml:trace>
  <inkml:trace contextRef="#ctx0" brushRef="#br0" timeOffset="9649.48">12748 7579 163 0,'0'0'33'0,"0"0"5"16,0 0 13-16,0 0-16 0,0 0-4 16,0 0-1-16,-56 4-5 0,52-2 3 0,0-2-2 15,4 0-3-15,0 0 0 0,0 0-4 16,0 0-3-16,0 0 0 0,0 0 2 15,0 0-1-15,2 0-2 0,0 0-6 16,0 0-2-16,2 0-2 0,2 0 1 16,7 0 1-16,-5 0 0 0,4-1 2 15,3-1 0-15,-1 2-1 0,5-1 1 16,-2 0-1-16,1 1-1 0,9-1 0 16,-4 1 0-16,2-1 0 0,4 0 0 15,-1-1-2-15,6-1-1 0,-1 2 1 16,0 0 0-16,4-1-1 0,2 2 1 15,5-3-2-15,-3 3 1 0,-4-1 1 16,4 0-1-16,1-1 0 0,3-1-1 0,-5 0-3 16,5 0 1-16,-2 0 2 0,-1 0 0 15,-7 0-1-15,4 3 1 0,0 0-2 16,1-1 1-16,-1-1 1 16,-4 2-1-16,-2 0-1 0,-8-1 1 0,-2-1-1 15,0 1 1-15,1-3-1 0,-7 3 3 16,1-1 7-16,-5 0 2 0,3 2-6 15,-5-2 2-15,-5 2-3 0,0 0 0 0,2-1-1 16,-1 1-1-16,-1-2-2 0,-4 1-1 16,2 1 0-16,-2-1-1 0,2 1 1 15,-2 0-1-15,-2 0-1 0,2 0 1 16,-2 0 0-16,0 0 0 16,0 0-1-16,0 0 0 0,0 0 0 0,0 0 1 15,0 0-1-15,0 0 1 0,0 0-1 16,0 0 0-16,0 0 1 0,0 0-2 15,0 0-1-15,-2 1-3 0,0-1-2 16,-2 0-3-16,-2 0-8 0,4 0-9 16,-2 0-12-16,-5 0-11 0,-1-1-11 15,0-1-44-15,4-1-106 0</inkml:trace>
  <inkml:trace contextRef="#ctx0" brushRef="#br0" timeOffset="66541.69">26031 15338 143 0,'0'0'13'0,"0"0"12"0,0 0-6 16,0 0 18-16,0 0 5 16,0 0-9-16,0 0-3 0,0-6-2 0,0 6 5 15,0 1 7-15,0 0-10 0,0-1-3 0,0 0-7 16,0 0-2-16,0 0 0 0,0 0 7 16,0 0-3-16,0 0-2 0,4 0 0 15,1 2-2-15,-3 1-3 0,2 0 0 16,6 1 0-16,5-2-2 15,-7 0-2 1,10-2 3-16,-5 1-1 0,7 2-4 16,-3 0 2-16,8-1 1 0,-2 0-2 15,3-1-3-15,7-1 0 0,11 0 5 16,-1 0-6-16,11-3-1 0,-2-2 1 16,8-1-4-16,0 0 2 0,-11 1-1 0,1 2-1 15,-13 3-1-15,-6 0 1 0,-14 0 0 16,-5 0-2-16,-8 0 0 15,-4 1 0-15,-2-1 2 0,-4 0 7 0,-9 1-9 16,7 4-2-16,-10 4-13 0,3-2-5 16,-1 0-11-16,1 0-8 0,7 2-9 15,-5 0-13-15,5-1-20 0,2 0-75 0,2-2-124 16</inkml:trace>
  <inkml:trace contextRef="#ctx0" brushRef="#br0" timeOffset="92464.28">519 6846 349 0,'0'0'74'0,"0"0"-49"15,0 0-14-15,0 0 16 0,0 0 13 0,0 0-15 16,0 0-7-16,0 0 1 16,6-19 0-16,-6 19-6 0,0 0 2 0,0 0-4 15,4 0-5-15,0 0-3 0,3 1 0 16,1 1 5 0,2-2 5-16,11-1 1 0,-5 3 1 0,5-2-2 0,10 0 5 15,-2 0-1-15,6-1 2 0,2-2 1 16,5-3-6-16,5 0-3 0,-3 1-4 15,1-1 2-15,-2 2-1 0,-5 0-4 16,-9 3-1-16,-11 1 0 0,1-2-2 16,-11 2-1-16,-2 0 1 0,-4 2 1 15,-2-1-2-15,0-1 0 0,0 0 0 16,0 0 1-16,0 0 0 0,-2 0 0 16,0 0-1-16,-2 0-9 15,0 0-16-15,-4 1-22 0,-1-1-12 0,7 2-9 0,-2 0-10 16,2 2-37-16,-4-1-61 0</inkml:trace>
  <inkml:trace contextRef="#ctx0" brushRef="#br0" timeOffset="92795.55">978 6706 422 0,'0'0'117'15,"0"0"-49"-15,0 0-18 0,0 0 7 0,0 0-17 0,0 0-19 16,0 0-2-16,0 0-4 16,0 0-6-16,0-22-2 0,0 22-1 0,0 0-2 15,0 1-2-15,2 0 0 0,2 1-1 16,6 3 0-16,7 1 0 0,-5 1 1 16,9 4 1-16,-5-1 0 0,3-1-1 15,4 3 0-15,-5-2 0 0,1-3 1 16,-9-1 2-16,-1-2 5 0,-5-1 1 15,0-1-4-15,-4 2-2 0,0 1 0 16,-10 4-2-16,-3 7 2 0,-14 1 2 16,-2 4 0-16,-4-1-5 0,0 4-1 0,-2 2 0 15,0 2-1-15,2 4-34 0,0 3-73 16,6-5-121 0</inkml:trace>
  <inkml:trace contextRef="#ctx0" brushRef="#br0" timeOffset="94046.23">1213 10037 168 0,'0'0'43'0,"0"0"-6"16,0 0 0-16,0 0-7 0,-55 0 0 15,40 0-7-15,-1 0 7 0,-1 0 6 16,-6 0 5-16,7 0 25 0,-1 0-22 16,9 0-16-16,4 0-2 0,-2 0-11 15,6 0 0-15,0 0-2 0,0 0-7 16,0 0-4-16,0 0-2 0,0 0 1 15,4 5 1-15,2-2 9 0,2 0 11 0,11 1-2 16,-3-1 3-16,7 0 5 16,8-4-4-16,2 1-1 0,2 0-1 0,7-3-6 15,5-3-4-15,1 2-5 0,12 0 0 16,-2-2-1-16,-3 1-1 0,1-3 0 16,-2 1 0-16,-9 1-5 0,-5 0 3 15,-7 2-1-15,-8 0-1 0,-11 3 2 16,-6 0-2-16,-8 1 1 0,0 0-1 15,0 0 1-15,0 0 0 0,0 0 1 16,0 0-1-16,0 1-1 16,-6-1-1-16,0 0-1 0,-2 0-16 0,4 0-15 15,-5 2-15-15,3-1-5 0,0 2-30 16,2 0-8-16,0-2-39 0,2-1-40 16,-5 0-111-16</inkml:trace>
  <inkml:trace contextRef="#ctx0" brushRef="#br0" timeOffset="94376.69">1596 9894 57 0,'0'0'383'0,"0"0"-292"0,0 0-20 15,0 0-5-15,0 0 5 16,0 0-15-16,0 0-19 0,0 0-6 0,0 0-6 0,-19-37-8 16,17 37-5-16,2 0-3 15,0 0-2-15,0 0-5 16,0 0-1-16,0 0 0 0,0 3-1 0,0 3-1 0,2 1-1 15,6 1 1-15,5 1 1 0,1 0 0 16,13-1 5-16,4 0 3 0,4 2 1 16,1-2-1-16,9 3-2 15,5 0-3-15,-7-2 4 0,-2 2-3 0,-14 0 0 16,-4-4-1-16,-17 0-1 0,-2-2-1 16,-4 1 0-16,-4 5-1 0,-6 4 3 15,-17 7-2-15,-6 4 3 16,-11 6-1-16,-7 1 0 0,1-1-2 0,-1 0-1 15,13-1-14-15,7-1-34 16,6-1-35-16,13-3-105 0,-2-9-290 0</inkml:trace>
  <inkml:trace contextRef="#ctx0" brushRef="#br0" timeOffset="99458.39">2439 13397 70 0,'0'0'139'0,"0"0"-100"0,0 0-3 16,0 0-5-16,-14 4 7 0,12-2-7 0,-2 0 15 15,-1 1-35-15,5-2 11 0,-4 1-4 16,2 1 1-16,0-2 5 0,0 0-2 16,0-1 5-16,0 2 0 0,2-1 0 15,-2 1-9-15,2-1-3 0,0-1-2 16,0 0-1-16,0 0-3 0,0 0-2 16,0 0-2-16,0 0-1 0,2 0-4 15,2 1 0-15,4-1 2 0,5 2 6 0,-1-2 5 16,9 0 1-16,-7-2 1 15,13 2-3-15,-2 0-4 0,-2-4 0 0,1 1-3 16,3 1-3-16,-12-3 0 0,3 3-2 16,-11 1 2-16,-3 0-1 0,-2 1 0 15,-2 0 0-15,0 0 1 0,0 0 1 16,0 0-2-16,0 0 0 0,0-3-1 16,0-5-28-16,0-2-25 0,0-3-23 15,6 2-11-15,9-3-34 0,-9 1-19 16,10 1-62-16</inkml:trace>
  <inkml:trace contextRef="#ctx0" brushRef="#br0" timeOffset="99789.02">2631 13236 226 0,'0'0'178'0,"0"0"-112"16,0 0-1-16,0 0-6 0,0 0-17 15,0 0-15-15,0 0-1 0,0 0 1 16,0 0-8-16,-26-6-7 0,26 6-6 15,0 0 0-15,6 0-6 0,4 0 3 16,0 0 5-16,5 0 4 0,4 0 1 16,-5 0-2-16,7 0-3 0,-1 3-3 0,-1 0-2 15,6-2-2-15,-3 2 1 16,-3 0-2-16,4 0 1 0,-13-1-1 16,0 1 1-16,-1 0 0 0,-5 0 1 15,-4 1-1-15,0-1 0 0,0 4 1 16,-8 1 3-16,-9 0 0 0,5 4-1 0,-11-2 0 15,2 2-1-15,5-1-2 0,-7-3-1 16,11 3 0-16,-5-2 0 0,5-3 0 16,-7 4-3-16,5-1-36 0,-5 0-19 15,2-2-18-15,-9-1-46 0,9-2-139 16</inkml:trace>
  <inkml:trace contextRef="#ctx0" brushRef="#br0" timeOffset="100703.42">1191 13372 342 0,'0'0'68'0,"0"0"-6"0,0 0-12 0,0 0-10 15,0 0 1-15,0 0-8 16,4-16-15-16,-4 16-4 0,0 0-2 0,0 1 1 15,0 2-4-15,-2-1-2 0,0 4-3 16,-5 2 3-16,-1 4 6 0,-6 4-4 16,-3 5-5-16,-1-2 1 0,1 5-2 15,-8-3-1-15,9 1-1 0,-3-1-1 16,5-6 0-16,1-2 2 0,5-2-2 16,4 0-2-16,-2 0 2 0,4-2 0 15,-1 1 0-15,3 1-1 16,0-1 0-16,3-1 0 0,3 1-1 0,0-3 1 15,4 0-1 1,7-2 1-16,-7-1 0 0,11-3 1 0,-3-1 3 16,5 0 0-16,4-4 4 0,0-3 0 0,0-2-2 0,2-2-1 15,2 0-2-15,-4 0 1 0,2 2-3 16,-7-1 2-16,-7 1-1 0,1 3-1 16,-5-3-1-16,-9 1-58 0,2-2-33 15,-4-1-73-15,-4 0-121 0</inkml:trace>
  <inkml:trace contextRef="#ctx0" brushRef="#br0" timeOffset="100939.39">1277 13390 458 0,'0'0'103'16,"0"0"-39"-16,0 0-20 0,0 0 1 16,0 0-11-1,0 0-11-15,0 0-8 16,0 0-3-16,0 0-5 0,3 26 11 0,-1-10 5 0,0 2-8 0,0 3-4 15,-2 4-2-15,0 4-1 0,0 0-3 16,0 1-3 0,0 1-1-16,-2-1 0 0,-2 0 1 0,1-4-2 0,3-3 0 15,0-4-2-15,-2-3-41 16,2-3-20-16,0-4-49 0,0 0-42 0,0-2-157 16</inkml:trace>
  <inkml:trace contextRef="#ctx0" brushRef="#br0" timeOffset="101222.38">1573 13436 502 0,'0'0'134'0,"0"0"-54"0,0 0-12 0,0 0-9 15,0 0-21-15,0 0-18 16,0 0-9-16,0 0-4 0,0 0-1 15,0-21-3-15,0 25-3 0,0-1 0 0,2 8 0 16,-2 3 0-16,2 8 1 0,0 6 1 16,-2 1 0-16,2 2 2 0,-4 1 0 15,2 1-3-15,0 1 1 0,0-1-2 16,-2 0 2-16,0 0-2 0,2-3 1 16,-2-2-1-16,0-5 1 0,2-2-1 15,-2-3 0-15,2-3-22 0,0-1-10 16,0-4-20-16,-4-1-36 0,-2 1-43 15,-3-6-114-15</inkml:trace>
  <inkml:trace contextRef="#ctx0" brushRef="#br0" timeOffset="106521.64">6545 10865 69 0,'0'0'57'0,"0"0"-34"16,0 0-3-16,0 0 3 0,0 0-4 15,0 0-9-15,0 0-5 0,-9-6 2 16,7 6-2 0,0 0-2-16,-2 0 0 0,2 0-2 0,2 0-1 0,0 0 1 15,0 0-1-15,-2 0 0 0,2 0 0 16,0 0 0 0,0 0 0-16,0 0 0 0,0 0 2 0,0 1 2 0,-2-1 8 15,2 0 4-15,0 0 11 16,0 0 0-16,0 0-5 0,0 0-3 0,0 0-3 15,0 0 0-15,0 0-4 0,0 0-2 0,-4 0 1 16,2 0 0-16,2 0 3 0,0 0-4 16,0 0 1-16,0 0 4 15,0 0 1-15,0 0 0 0,0 0-1 0,0 0 1 16,0 0-1-16,0 0 0 16,0 0-5-16,0 0 2 15,0 0 1-15,0 0 1 0,0-1-4 0,0 1-3 16,0 0-2-16,0 0-1 15,0 0-1-15,0 0 0 0,0 0-1 0,0 0-1 0,0 0 0 16,0 0-1 0,0 0 0-16,0 0 0 0,0 0 1 0,0 0-1 0,0 0 0 0,0 0 0 15,6 1 0-15,-4 0 0 0,0 0 0 32,2 0 1-32,-2 0 0 0,0-1 1 15,2 0 0-15,0 1 3 0,1 0 0 16,-3 0 1-16,4-1 1 0,2 1 2 15,-4 0-1-15,5-1-1 0,-3 0 1 16,2 0 1-16,2 0-2 0,-3 0 0 16,1 0-1-16,0 0 0 0,2-1 2 15,-1 1 0-15,-3 0-1 0,6 0-1 0,-1 0-2 16,-1 0-1-16,6 0 2 0,-5 0-2 16,3 0 2-16,-3 0-4 0,3 0 1 15,-4 1-2-15,-1 2 1 0,-1-3 0 16,-2 3 0-16,4-2-1 0,-1 1 1 15,-3-1-1-15,0-1 1 0,-4 1 1 16,6 0 2-16,-5-1 1 0,3 0 1 16,-4 1-3-16,2 1-2 0,0 0 0 15,2-1 0-15,-6 0 1 0,7-1-1 16,-3 0-1-16,-2 1 2 0,0-1 0 16,0 0-1-16,0 0-1 0,-2 0 1 0,0 1 1 15,0-1-2-15,0 1 0 0,0 0 1 16,2-1 0-16,-2 1-1 0,0-1 0 15,0 0 0-15,0 0 0 0,0 0 0 16,0 0 0-16,0 0 0 0,0 0 0 16,0 3-6-16,0 0-28 0,-2 1-30 15,-6-2-32-15,-9-2-87 0</inkml:trace>
  <inkml:trace contextRef="#ctx0" brushRef="#br0" timeOffset="111755.35">1712 10562 215 0,'0'0'85'0,"0"0"-29"0,0 0-8 0,0 0-1 16,0 0-3-16,10-12-10 0,-8 9-7 16,4 2-1-1,-6 1-5-15,2-2-4 0,0 1-3 0,-2 1-1 0,0 0-2 16,0 0-2-16,0 0-2 0,2 4 0 16,-2 0-1-16,0 1 0 0,0 2-2 15,0 1-1 1,-2 0 1-16,-2 0 1 0,-4 0-1 0,0 0 0 0,1 1 1 0,-3 0-1 15,-4-1 1-15,3 1-1 16,-7-2-2-16,5-2 1 0,-3-1 0 0,1-1-2 16,5-3 0-16,-5 1 1 0,5-1 1 15,2 0 6-15,-5-1-1 0,3-3 0 16,6 1-3-16,0-1 1 0,-2 0 3 16,2 0-3-16,1 1 1 0,1-3-1 15,2 3-2 1,0-1-1-16,0 0-1 15,0 1-2-15,5-1 2 0,1 1-2 0,2-1-2 16,-2 1 2-16,11-1 2 16,-5 0-2-16,1 2-2 0,5-1 2 0,-3 3 2 15,3 0-2-15,-1 2-2 16,1 6 2-16,-3 2 0 0,1 2 0 0,-7 3 2 16,-1 1-2-16,0 2 0 15,-8 3 1-15,0 0-1 0,-6 5 1 0,-4-1 1 16,-1 0-1-16,-5 0 1 0,1-2-1 15,-3-1 0-15,3-1 0 0,-5-5 1 16,7 2-1-16,-3-6 0 0,3-1 0 16,7-4 1-16,-2-1-2 0,-3 0 0 15,3-4 0-15,4 4 1 0,0-4 0 16,0-2 0-16,2 1 0 0,2-1 11 0,0 0 3 16,0 0-2-16,0-1-1 0,0 0-3 15,0-1-3-15,0 2-2 16,0-2-3-16,6 1-1 0,0-1 0 0,4 0 0 15,11 2-1-15,-2-3 1 0,8 1 0 16,1-1 2-16,4-3 3 0,1 0-1 16,2 1 3-16,0-2 0 0,2 1-3 15,0-2 4-15,3 1-1 0,-7 3 1 16,-7-2-5-16,-3 1 1 0,2 2-1 16,-13-1-2-16,1 1 1 0,-5 2-1 0,-6 0-1 15,-2 1 0-15,2-2 2 0,-2 2-2 16,0 0 0-16,0 0 0 15,0 0-1-15,0 0-19 0,0 0-13 0,0 0-19 16,-2 2-42-16,-4-7-67 0,-6-4-256 16</inkml:trace>
  <inkml:trace contextRef="#ctx0" brushRef="#br0" timeOffset="117037.47">4006 10192 251 0,'0'0'80'0,"0"0"-36"0,0 0-3 0,0 0 8 0,0 0-12 0,0 0-11 31,0 0-3-31,4-5-4 0,-4 5 2 0,0 0-2 0,0 0-2 31,-4 0-3-31,4 0 0 0,0 0 0 16,0 0-3-16,0 0 2 0,0 0-5 15,0 0 0-15,0 0-5 0,0 0 0 0,0 1-2 16,0-1-1-16,0 1 1 0,6 1 0 16,-2-2 0-16,1 1 6 0,-1 0 6 15,4 0 2-15,2-1 2 0,3 0-1 16,-3 0 0-16,7 0-6 0,-3 0-1 15,9 0 1-15,-5 0-2 0,5 0 0 16,2 0-1-16,4-1 0 0,0-1 0 16,8 0 0-16,0 1-1 0,5-1-1 15,3 1 1-15,1 0-4 0,-3 0 1 16,9 0 2-16,-7 0 0 0,5-2-1 0,-1 0 0 16,3-3 0-16,-2 3 0 0,5-2 0 15,-7-1-1-15,6 2 2 0,-3 2-3 16,-1 0 0-16,4 1 0 0,-7-1 1 15,1 0-1-15,-5 1-2 0,-6 0 3 16,-6 1-3-16,-6-2 2 0,-8 2 1 16,-3 0-1-16,-5 0 1 0,-7 0 0 0,0 0-1 15,0 0 1-15,-2 0 0 16,2 0-1-16,-2 0 0 0,0 0 0 16,2 0-1-16,-2 0 0 0,0 0 0 15,2 0-1-15,-2 1 0 0,2 0 0 16,-2-1 0-16,0 1 1 0,0-1-1 15,0 0 1-15,0 0-1 0,0 0 1 16,0 0-1-16,0 0-1 0,-2 0-5 16,0 0-9-16,-2 0-4 0,-2 3-9 15,-5 3-15-15,-3-3-20 0,-1 2-36 16,-3-1-29-16,3-1-98 0</inkml:trace>
  <inkml:trace contextRef="#ctx0" brushRef="#br0" timeOffset="121115.9">711 9729 36 0,'0'0'182'16,"0"0"-90"-16,0 0-24 0,0 0 0 0,0 0-3 16,-6-14-7-16,6 13-14 0,0 1-8 15,0-2 1-15,0 2 16 0,0-1-41 16,0 1-4-16,0 0-3 0,0 0-1 16,2 7-2-16,0 0-2 0,0 4 6 15,-2 3-2-15,-2 1 0 0,-8 3-2 16,-3-1 2-1,3 1-1-15,-9-1-2 0,5-2 1 0,-7-4 0 16,5 0 1-16,-5-5-3 16,9-2 1-16,-5-4-1 15,9 1 2-15,0-1-1 0,-3 2 1 0,5-2 0 16,0-3 0-16,6-1 0 0,-2-2 2 16,2-3 4-16,-2 2-1 0,2-2 2 15,0-2 0-15,0 1-3 0,2-2 0 16,2-3 1-16,4-1-1 0,7 0-3 15,-3 3-1-15,11-1-1 0,-5 7-1 16,3 1 1-16,4 4 0 0,-7 1-1 16,7 5 1-16,4 5-1 0,-4 5 0 0,-6 4-2 15,1 4 2-15,-11 3-2 16,-3 2 1-16,-6 5 1 0,-4 0 0 0,-7 4 2 16,-7 1 0-16,-1-3 0 15,-6-1-1-15,2-3 1 0,7-3 1 0,-11-3-2 16,8-5 0-16,3-4 1 0,-3-5-2 15,7-4-1-15,4-1 1 0,4-3 1 16,-3 0 4-16,5-2 9 0,2 0 0 16,0 0 3-16,0 0 0 0,0-1 0 15,0-2-9-15,9 1-1 0,-3-1-4 0,4-3 1 16,15 1-2-16,0 0 1 16,2 1 1-16,4 1-2 0,2 1 0 0,0-1-2 15,0 3 0-15,-4 0-1 0,-4 0 1 16,-5 0 0-16,-7 3 0 0,-5 1 0 15,-2 1-1-15,0 2-21 0,-4 2-29 16,-2-1-19-16,-2 3-58 0,-6-2-126 16</inkml:trace>
  <inkml:trace contextRef="#ctx0" brushRef="#br0" timeOffset="122377.37">1271 6404 440 0,'0'0'103'16,"0"0"-34"-16,0 0-4 0,0 0 8 15,0 0-19-15,0 0-21 0,0 0-7 16,0 0-3-16,19-40-6 0,-15 40-6 16,0 0-1-16,0 0-2 0,0 4-1 15,1 3 1-15,-1 4 2 16,2 2 0-16,0 2-1 0,0 4 0 0,0 3-1 16,-3 1 0-16,-1 2-3 0,0 2-1 15,0-1-1-15,0 2-1 0,-2 1-1 0,0-3 2 31,0 0-3-31,0 0 1 0,0-3-1 0,0 1 0 0,4-2-27 0,0 0-38 16,4-2-45 0,-8-4-101-16</inkml:trace>
  <inkml:trace contextRef="#ctx0" brushRef="#br0" timeOffset="130259.57">25965 16382 184 0,'0'0'63'16,"0"0"-8"-16,0 0-22 15,0 0-5-15,0 0 0 0,0 0 2 0,0 0 6 16,0 0 0-16,0 0 3 0,-23 43-7 16,23-43-6-16,0 0-7 0,0 0-7 15,2 1-6-15,3-1 2 0,1 1-2 16,6 1 9-16,-1-2 1 0,7 0-1 15,1 0-3-15,8 0 1 0,2 0-2 16,2-2-1-16,6 2-2 0,0 2-3 16,15-1 0-16,-3-1-1 0,9 0 2 0,0 0 0 15,-2 0 0 1,0 0 0-16,-11 0-1 0,1 2-2 0,-11-3 2 0,-13 4-4 16,-5-2 1-16,-11 0-2 0,-2 0 1 15,-2-1-1-15,-2 1 3 16,0-1 1-16,0 0-1 0,-4 2 0 15,0-1 1-15,-2 2-4 0,-15 2-12 0,5 5-48 16,-11 7-23-16,0 2-29 0,-6-1-59 16,8-1-137-16</inkml:trace>
  <inkml:trace contextRef="#ctx0" brushRef="#br0" timeOffset="161412.09">6811 15607 24 0,'0'0'99'0,"0"0"-53"0,0 0-8 16,0 0 6-16,0 0 2 0,0 0-16 15,0 0-5-15,-23-5-3 0,21 5-6 16,-4 0 0-16,6 0-3 0,-2 1 0 16,-2 0-2-16,4 0-2 0,-2-1-2 15,2 0-1-15,-2 0 2 0,2 0 5 16,-2 0 10-16,2 0-2 0,0 0-1 16,-2 0 2-16,2 0 0 0,0 0-2 15,0 0-1-15,0 0-4 0,0 0-5 0,4 0-4 16,0 0-3-16,8 0 2 0,1 0 8 15,1-3 4-15,7 1-3 0,2-3-4 16,-1 1 0-16,5-2-1 16,2 0-2-16,0 0 0 0,2-1-5 0,-4 1 0 15,4 3-1-15,-6-1 0 0,6 3 1 16,-4 0 0-16,0 0 0 0,-5-1 6 16,1 2 2-16,-2 0-3 0,-7 0 0 15,7 0 1-15,-7 0 1 0,5-1-1 16,-5 1-1-16,-1 0 0 0,-3 0 1 15,0 0 0-15,-1-1-3 0,-1 1 2 16,-6 1-2-16,4 0 0 0,-4-1-1 0,0 0-2 16,0 0 0-16,1 0 2 0,-3 1-2 15,4 0-1-15,-2-1 1 16,0 2-2-16,4-1 0 0,-4 2 0 16,2-1 0-16,0-1 0 0,3 1 0 0,-5 0 1 15,2-2-1-15,-2 0 0 0,0 3 0 16,-2 0 1-16,0 0-1 0,0 1-1 15,0 2-5-15,0 0-6 0,0 6-3 16,0-3-4-16,-2 1 1 16,0 2-7-16,-2-1-17 0,-1 0-16 0,-3-1-26 15,0-5-99-15</inkml:trace>
  <inkml:trace contextRef="#ctx0" brushRef="#br0" timeOffset="168760.37">3394 15543 63 0,'0'0'44'0,"0"0"-19"0,0 0-6 15,0 0 1-15,0 0-8 0,0 0-5 16,-64 15-7-16,50-10-2 16,-7 1-19-16,-4 0-13 15,5 1-24-15,-5-1-14 0</inkml:trace>
  <inkml:trace contextRef="#ctx0" brushRef="#br0" timeOffset="169064.29">3119 15619 24 0,'0'0'56'0,"0"0"-6"16,-56 18-9-16,46-15-7 0,4 0-17 15,2-3-10-15,4 1-7 0,0 0-3 16,0-1-20-16,4 3 1 0,0-3 10 15,-2 3 0-15,-2-2 3 0,0 0-2 16,0 0 3-16,0 0 8 0,0 0 1 16,0-1 5-16,0 0 29 0,0 0 6 15,0-1 9-15,0 0 10 0,0 1-17 16,-2 0-3-16,2 0 5 0,0 0-4 16,0 0-7-16,0-1-7 0,0 1-2 15,0 0-8-15,0 0-4 0,2-2-4 16,2 2 0-16,2-1 4 0,-1 1 1 15,7 0-1-15,2-2 2 0,-3 2 0 0,9 0 0 16,-3 0 1-16,4 0 2 0,1 0-5 16,-1 0-5-16,2 0-2 0,-2 0-1 15,-5-1-5-15,3 1 0 0,-9 0 0 16,-2 0 0-16,-2 0 0 0,3 0-10 16,-9-2-62-16,0-5-48 15,-9-6-144-15</inkml:trace>
  <inkml:trace contextRef="#ctx0" brushRef="#br0" timeOffset="170802.57">2177 15280 1 0,'0'0'113'16,"0"0"-85"-16,0 0-15 0,0 0-1 0,0 0 9 15,0 0-4-15,0 0-10 16,0 0-5-16,-25 0 0 0,25 0 11 0,-2 0 4 16,0 1 2-16,0-1 15 0,2 0-2 15,0 0-5-15,0 0 1 16,0 0 1-16,0 0 6 0,-2 0-2 0,2 0-5 15,0 0-8-15,0 0-3 0,0 0 0 16,0 0 0-16,0 0-3 0,0 0-6 16,0 0 4-16,0 0 0 0,2-5 1 15,2 1-2-15,4 2 0 0,0-1 0 16,-1 0-1-16,7-1-1 0,3-2-1 16,-1 2 3-16,3-1-2 0,5 1-3 0,-5 0-1 15,4 3 1-15,-2 1-2 0,-7 0-2 16,5 0 0-16,-7 2 1 15,2 1-3-15,1 3 1 0,-11-3-2 0,2-1 2 16,-2 2-1-16,1 0 1 16,-1 1 0-16,-4 0 1 0,0 1 1 15,0 4 0-15,-9 1-1 0,1 2 1 0,-2 0 0 16,-11 1-1-16,5 1-1 0,-5 0-1 16,0-2-1-16,5-1-2 0,1-2-1 15,3-1 0-15,6-4-2 0,-3 1 5 16,3-2 1-16,2 0 0 0,2-1 0 15,2-3 1-15,0 0-1 0,0 0 0 0,0 0 0 16,0 0-1-16,2 0-1 16,6 0 2-16,1 3 0 0,-3 1 1 0,2 1 1 15,9-1 4-15,-9 4 3 16,10-2 2-16,-3 2 0 0,6 0-2 16,-3-3-1-16,5 1 0 0,2 1-5 0,-7-2 0 15,5 2 1-15,-8 0-2 0,3 2 1 16,-12-2 0-16,1-3 0 0,-5-2 2 15,-2 0 0-15,0-1 2 0,0 1 6 16,0-2 2-16,-5 4 1 0,-3 1 2 16,-10 0-6-16,-3 1-7 0,-10 0-2 15,-4 0-1-15,-4-1-1 0,-3 0-1 16,9-2-5-16,8-3-30 0,7 0-13 0,5 3-13 16,5-3-24-16,6 0-44 15,0-4-89-15</inkml:trace>
  <inkml:trace contextRef="#ctx0" brushRef="#br0" timeOffset="174400.37">2452 16062 119 0,'0'0'51'0,"0"0"25"0,0 0-1 15,0 0-16-15,0 0-6 0,0-12-4 16,0 10-7-16,0-1-10 0,0 1-1 15,0 0-9-15,0 1 0 0,0 1-4 16,-2 0 2-16,2 0-6 0,0 0-1 16,0 0 1-16,-3 0 2 0,3 4 0 15,-4 0-2-15,-2 6-3 0,2 3-5 16,-6 3-3-16,-7 5-1 0,3 1 0 16,-7 4 0-16,-2 2-1 0,1 3 1 0,-5-2-2 15,-2-1 2-15,4 0-2 0,6-10 0 16,3-2-1-16,10-5 0 0,1-4 2 15,3-3-2-15,2-4 1 0,0 1-1 16,4 0-4-16,1 1 1 0,3-2 2 16,8 0-1-16,-1 0 1 0,6-2 2 15,-5-4 0-15,7 1 1 16,6-3-1-16,-4 0 1 0,1 0-1 0,1-3 0 16,2 0-1-16,0 1 1 0,2 1 0 15,-6 2 0-15,-6 0 0 0,-1 2 0 16,-10 3 0-16,-1-1 1 0,-7 3 0 15,0 0 0-15,0 0 3 0,-2 0 2 0,-5 0-6 16,-3 0-8-16,-6 0-26 16,3 1-17-16,-3 3-5 0,3-4-14 0,7 0-9 15,-4 0-14-15,6-1-16 0,4-3-26 16</inkml:trace>
  <inkml:trace contextRef="#ctx0" brushRef="#br0" timeOffset="174664.21">2503 16156 321 0,'0'0'35'0,"0"0"25"0,0 0 14 16,0 0-8-16,0 0-18 0,0 0-13 16,0 0-2-16,0 0-2 0,-14-23-3 15,14 23-3-15,0 0 0 0,0 0-4 16,-4 0-6-16,4 3-2 0,0-1-3 16,0 3-3-16,0 4-2 0,0 2-2 15,0 4 0-15,0 4-1 0,-2 2 0 0,2 1 0 16,0 3-2-16,-2-4 1 15,2-2 0-15,0 1-1 0,4-1 0 16,0 0-2-16,-2-1-12 0,2-4-5 16,-2 0-11-16,-2-6-22 0,2-2-21 15,-2-2-14-15,2-1-45 0,0-4-24 0,2 1-73 16</inkml:trace>
  <inkml:trace contextRef="#ctx0" brushRef="#br0" timeOffset="174873.37">2677 16148 517 0,'0'0'33'15,"0"0"33"-15,0 0-6 0,0 0 3 0,0 0-25 16,0 0-23-16,0 0-7 0,0 0 1 16,0 0-4-16,-12 10-4 0,14 1 2 15,2 4 1-15,2 0 0 0,-2 1 0 16,2 2-1-16,-2 0-1 0,-2 0-1 15,1 1-1-15,-1 3 0 0,-2 0-32 16,2 0-53-16,-2 3-6 16,-2-4-70-16,2-4-151 0</inkml:trace>
  <inkml:trace contextRef="#ctx0" brushRef="#br0" timeOffset="175583.87">2466 16906 274 0,'0'0'26'16,"0"0"18"-16,0 0 2 0,0 0 15 16,0 0-11-16,0 0-10 0,0 0-11 15,0 0 0-15,-8-29-3 0,6 25-2 16,2 1-2-16,0 0-2 0,0 1 3 16,0 1 1-16,-4 1 3 0,4 0-2 15,-2 0-5-15,2 0-5 0,0 0-7 16,0 0-1-16,0 0-2 0,-3 0-1 0,3 0-2 15,0 0-1-15,0 0-1 0,0 3 0 16,-2 3 1-16,-2 1 0 16,0 1 0-16,2 3 0 0,-4 1 1 0,-4 0-1 15,-3 5-1-15,7-1 0 16,-9 4 0-16,3 0 0 0,4 0 0 0,-5-4 0 16,3 1-5-16,6-1 0 0,0-4-2 15,0-1 1-15,4-1 0 0,0-3 1 16,0-2-1-16,0-1 3 0,0-1 0 15,4-2-1-15,0 1 1 0,0 0 1 16,4-4 0-16,5 2 0 0,-5 0 1 16,6-4 1-16,3-2 0 0,0-2-1 15,1 1 1-15,7-3-1 0,-6-1 1 0,5 2 0 16,3-4 0-16,-4 2 1 16,-2 0 0-16,1-3-1 0,-7 3-2 0,-1-1-31 15,-5 0-23-15,-3-1-11 16,-2 1-28-16,-4 2-22 0,0 0-51 0</inkml:trace>
  <inkml:trace contextRef="#ctx0" brushRef="#br0" timeOffset="175836.84">2534 16873 340 0,'0'0'44'0,"0"0"3"16,0 0 8-16,0 0 3 0,0 0-13 15,0 0-9-15,0 0-3 16,0 0-3-16,0 0 2 0,-12-21-2 0,12 21 0 15,0 0-3-15,0 0-6 0,0 0-8 16,0 3-7-16,0 1-3 0,2 4-1 16,0-1 4-16,4 5-2 0,-4 4 1 15,2 0-2-15,3 4-1 0,-1 1-1 16,0-2 0-16,-2-1 0 16,-2-2-1-16,0-2 0 0,-2-2-10 0,0-2-22 0,0 0-15 15,0-2-10-15,0-1-8 0,0-1-8 16,2-1-41-16,0-4-28 15,0-1-50-15</inkml:trace>
  <inkml:trace contextRef="#ctx0" brushRef="#br0" timeOffset="176072.84">2770 16824 490 0,'0'0'57'0,"0"0"8"16,0 0-10-16,0 0 13 0,0 0-16 15,0 0-23-15,0 0-11 0,0 0-6 16,0 0-7-16,-25 9-3 16,25 3 0-16,0 4 3 0,0 3-1 0,0 0-2 15,0 4 1-15,0 0-1 16,0 0-2-16,0-3 1 0,0 1-1 0,0 3-3 16,0 1-28-16,0 0-15 0,0-5-47 15,-4-4-42-15,-2-9-162 16</inkml:trace>
  <inkml:trace contextRef="#ctx0" brushRef="#br0" timeOffset="178512.14">8355 9868 326 0,'0'0'26'0,"0"0"26"0,0 0-1 0,0 0-2 0,0 0-13 16,0 0-11-16,-4-7 5 0,4 7-1 15,0 0-3-15,0 0-6 0,0 0-5 16,0 0-1-16,-2 0 1 0,2 0-3 15,0 0-3-15,0 0-1 0,0 0-2 16,0 0-1-16,0 0 0 0,0 0-3 16,0 0 0-16,2 1-2 0,2 0-1 15,5-1 1-15,1 0 6 0,2 0 5 16,5 0-3-16,-1 0 0 0,3 0-2 0,-2 0-1 16,1-1 0-16,-5 0-3 15,-1-2 0-15,0 2-1 0,-3 0-1 0,-5 1 1 16,0 0 0-16,-2 0-1 0,-2 0 1 15,0 0 1-15,0-2 2 0,0 1-1 16,0 1 3-16,-4 0 5 0,-4 0 2 16,-7 0-6-16,-4 1-6 0,-5 3 0 15,-1-1-1-15,0 2 0 0,2-2 0 16,5-1 0-16,3 1 1 0,3-2-1 16,-1-1 1-16,7 1 0 0,2 1-1 15,0-1 0-15,2-1 0 0,2 0 0 16,0 0 0-16,0 0-2 0,0 2-1 0,2-2-1 15,4 0-1-15,4 0 2 16,7 0 1-16,2 0 2 0,1 0 2 16,9-3 3-16,-2-1-1 0,0 0 1 0,-2 0 0 15,0 1 1-15,-5 0-1 0,-7 2-1 16,-5-1 0 0,-6 2-1-16,-2 0-1 0,0 0 1 0,0 2 1 0,0-2 3 15,-6 1 1-15,-2 0-1 0,-9 2-3 16,-6 1-2-16,-2 0-2 0,-6 0 0 15,0 2 0-15,7 0 0 16,5-1 0-16,5-2 0 0,7 0 0 0,5-2 0 16,2-1 0-16,0 0-1 0,0 0-1 15,0 0 0-15,2 0 0 16,0 0-1-16,3 0 0 0,1 0 2 0,4 0 0 0,0 1 1 16,5-1 0-16,-1 0 0 0,1-3 0 15,1-1 0-15,-3-1 0 0,1 1 1 16,-5 1-1-16,-1 0 2 0,0 3 0 15,-8-1-1-15,2 1 3 0,-2 0-3 16,0 0 1-16,0 0 0 16,0 0 1-16,-2 0 0 0,0 1-1 0,-4-1 1 15,-2 0-1-15,-3 0-1 0,-3 2-1 0,-3-1 0 16,1 2-1-16,7 0 1 16,-1-1-1-16,4-2-1 0,4 2-6 15,0-2-5-15,2 0 0 0,0 1-2 0,0-1-2 16,0 0-4-16,0 2-4 0,0-1-15 15,0 2-15-15,2-1 3 0,2 0-9 16,2-1-45-16,2-1-31 0,-3 0-92 16</inkml:trace>
  <inkml:trace contextRef="#ctx0" brushRef="#br0" timeOffset="188573.13">26153 17259 55 0,'0'0'25'0,"0"0"-25"0,0 0-7 16,-43 53-12-16,39-44 14 16,-5-1 5-16,-1-1 4 0,6-3 4 0,2-4 15 0,0 0 13 15,2 0 19-15,0-2-5 0,0 0-16 16,0 0-2-16,0 2-1 0,-2-1-4 16,0-2-9-16,2 1-5 15,0 0-4-15,0 0-2 0,-2 1-1 16,0 0 3-16,-1 0 3 0,1 0 6 0,-2 1 8 15,0 0-4-15,0 0 7 0,2 0 1 16,2 0 2-16,0 0-5 0,0 0-5 16,0 0-6-16,0 0-4 0,2 0-4 15,8 0-1-15,1 0 6 0,1 0 7 16,9 0 1-16,-1-2-2 0,3-1-4 16,6-1-3-16,2 2 0 0,4-1-2 15,2 1-2-15,3 2 2 0,3 0-1 16,-4 0-3-16,1 1-1 0,-1 3 0 15,2-1-2-15,-8 2-1 0,-4-1-1 16,-4 0 1-16,0-1-2 0,-13 0 0 0,-1-2 1 16,-7 0-1-16,-2-1 1 0,-2 1 2 15,0-1 0-15,0 2 0 16,0-2-1-16,0 0-2 0,0 0 0 0,0 0 0 16,0 0-4-16,0 0-11 0,0 0-14 15,0 0-27-15,0-3-23 0,0-7-41 16,-2-5-119-16</inkml:trace>
  <inkml:trace contextRef="#ctx0" brushRef="#br0" timeOffset="195871.92">30715 5706 152 0,'0'0'73'0,"0"0"-18"0,0 0 3 0,0 0-9 15,0 0 6-15,0 0-4 0,0 0-8 16,19-54-1-16,-17 47-7 0,2 1-4 16,-2 3-1-16,0 1-3 0,0 0 14 15,-2 2-30-15,0-1-2 0,0 0 2 16,0-1-1-16,0 1-1 0,0 1-3 15,0 0-3-15,0 0-2 0,0 5-1 16,2 1 0-16,0 5 0 0,-2 3 0 0,3 3 1 16,3 3-1-16,-2 3 1 15,-2 1 0-15,0 3-1 0,0 1-1 0,0-1 1 16,-2 3 0-16,4-5 0 16,-2 0 0-16,-2-5 1 0,4-2-1 0,-1-2 0 15,-3-5 0-15,0-4 0 16,2-2 1-16,-2 1-1 15,4-4-1-15,-4 0-22 0,0-2-19 16,0-1-15-16,2-8-19 0,0-4-28 0,0-3-130 16</inkml:trace>
  <inkml:trace contextRef="#ctx0" brushRef="#br0" timeOffset="196406.28">31048 5634 359 0,'0'0'32'0,"0"0"-9"16,0 0 12-16,0 0 0 0,-52-33-15 0,44 29-8 15,2 3 5-15,2 0 1 0,2 0-2 16,2 0-2 0,0-1-1-16,0 2 1 0,0-3-1 0,0 0 2 0,0 0-1 0,0-2 0 15,2-2 2-15,2 1-2 16,2 1-3-16,5-2-1 0,-3 1 1 0,2-1-3 31,7 3-2-31,-7-2-3 0,4 5 0 0,-3 1-2 0,1 0 0 0,3 4-1 16,-5 3 0-16,4 3 0 15,-3 4 0-15,-5 0 0 0,-2 2 0 0,-2 2 1 16,-2-1-1-16,-6 0 1 0,0-1 0 16,-9-3-1-16,7 0 1 0,-2-4-1 15,-5 1 0-15,9-4-1 16,-2-1 2-16,4-1-1 0,0-1 0 15,4-2 0-15,0-1 0 0,0 0 1 0,0 0 0 16,-3-1 0 0,3 1 0-16,0-1-1 0,3 1 1 0,-3 0-1 0,2 0 2 0,-2 0-2 15,2 0 0-15,0 0 0 0,2 1 0 16,2 1 0-16,0 3 0 16,3 2-2-16,-5 1 2 0,0 6-1 0,-4-2 1 15,2 3 0-15,-2 1 0 0,-2 0 0 31,-2-1 0-31,-3-2 1 0,-3 0-1 0,0 0 2 0,-1-2-2 0,-3-1 0 16,0-1-6-16,-7-3-6 0,2-1-14 16,-3-3-28-16,-1-1-38 0,-4-1-72 15,10 0-162-15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19:52.494"/>
    </inkml:context>
    <inkml:brush xml:id="br0">
      <inkml:brushProperty name="width" value="0.05292" units="cm"/>
      <inkml:brushProperty name="height" value="0.05292" units="cm"/>
      <inkml:brushProperty name="color" value="#FF0000"/>
    </inkml:brush>
  </inkml:definitions>
  <inkml:trace contextRef="#ctx0" brushRef="#br0">7605 6946 168 0,'0'0'35'0,"0"0"-17"0,0 0 6 16,0 0 15-16,0 0 5 0,0 0-16 15,2-19-8-15,-2 17 2 0,0-1 4 16,-2 3-3-16,-2 0 8 0,2-2 1 15,-2 0-7-15,2 0-2 16,-3 0 2-16,1 0-5 0,2-1-3 0,0 1-3 16,-2 1-4-16,0 1-1 0,0 0-2 0,0 0 0 15,-1 0-2-15,-1 0-2 0,0 0 1 16,-2 0 0-16,0 3-2 0,-1 0 1 16,-3 1-1-16,4 1-1 0,-1 1 1 15,-3 1-2-15,4 1 0 16,-5 2 0-16,5-1 1 0,-4 1-1 0,-1 3 1 15,-3-3-1-15,3 2 0 0,1-1 0 16,-1 0 1-16,1 0-1 0,0 3 1 16,-1-1-1-16,3 0 1 15,-5 0-1-15,7 1 0 0,-2-2 0 0,2 0 1 16,-1-3-1-16,1 2 0 0,2 2 0 0,-2-1 0 16,3 1 0-16,-1 1 0 0,-2-2 0 15,2 2 0-15,2 0 0 16,-5-2 0-16,3 3 0 0,0-2 0 0,4 1 1 15,-4 0-1-15,4 2 0 0,-3 0 0 16,1 2 0-16,-4 0 0 0,8-2 0 16,-4 0 0-16,2 0 1 0,0-3-1 15,2 0 0-15,0-1 0 16,0-1 0-16,0 0 0 0,2 1-1 0,2 1 1 16,-2-1-1-16,8 0 1 0,-3 2 0 0,-3-3 0 15,2 0 0-15,0 1 1 0,4 0-1 16,-1-2 0-16,-1 1 0 0,-2 0 0 15,9 0-1-15,-3 1 0 0,3 0 1 16,-5 0 1 0,6 1-1-16,1-2 0 0,-3 1 0 0,3-3 1 0,-3 0 0 15,5-1-1-15,-5 2 0 0,5-2 0 16,-2 1 0-16,3-2 1 0,1 2-1 16,-2 0 0-16,5-1 0 0,-3-1 0 15,2 0 1-15,2-2 0 0,1 2-1 16,-1-6 1-16,2 3 0 0,0-2 1 15,-2 0-2-15,0-2 1 16,-1 0-1-16,3-2 2 16,0-3-1-16,0-2 2 0,-2 1 2 0,2-3-1 0,4-1 3 0,0 1 0 15,0-3-1-15,2-1-3 0,-2 2-1 16,2-1 1-16,-2 1-1 0,-4-3 0 16,-2 2 1-16,-3-4 1 0,-1 2 7 15,0-2 1-15,-5-3 4 16,1-1-1-16,-5 2-4 0,1-3 4 0,-3 1 5 15,0-2-10-15,-4 1-1 16,1-1 0-16,-5-4 1 0,-2-1 1 0,0-6-1 0,0-3-5 16,-4-2 9-16,-7-3-11 0,1 0-2 15,-3 1 1-15,-1 1 1 0,-5 2-1 16,-1-1 0-16,-3 5-1 0,-4 0 1 31,2 3-1-31,-4 1-1 0,-2 3 1 0,-4 2-1 0,-2 3 1 0,2 1-1 16,2 1 2-16,-2 4-2 0,-3 4-1 15,3 1 1-15,-4 0 0 0,-2 0-1 16,-3 1-5-16,1 4 1 0,4 3-12 16,-1 2 4-16,-1 0-1 0,6 4-7 15,0 3-10-15,0 5-11 16,4 1-20-16,-3 4-16 0,1 2-26 0,0 0-39 0,4 1-105 16</inkml:trace>
  <inkml:trace contextRef="#ctx0" brushRef="#br0" timeOffset="913.89">7803 7081 171 0,'0'0'77'0,"0"0"-17"0,0 0 2 0,0 0 0 16,0 0 1-16,-12-22-6 0,10 17-1 16,0-1-12-16,2 1-7 0,-2 0-3 15,0 3-7-15,2 1-3 0,-2 0-3 16,2-1-4-16,-2 2-3 0,-3-3-2 16,5 3-2-16,-2-2-2 0,-4 2-3 15,-2 0-1-15,-2 4-4 0,-5 6-1 16,3 1 0-16,-5 5 0 0,5 2 1 15,-5 3-2-15,3 1 1 0,3 0 0 16,1 1 1-16,2-2 0 0,2-1 0 16,4 4-2-16,-3-2 1 0,3 0 0 0,2 3 1 15,0-2 0-15,0 3 0 0,2-2 0 16,5-1 0-16,-3 1 0 0,4-4 0 16,2 2 0-16,3-3 0 0,-1-2 0 15,3 1 1-15,1-3-1 0,3-2 1 16,-3-5-1-16,3-1 2 0,-3-3-2 15,1-5 0-15,0-4 1 0,-1-2 3 0,-6-2 10 16,5 0 4-16,-7-2-2 16,0 0-3-16,-3 1-3 0,-1-5-2 15,-4 1 2-15,0-4-1 0,-4 0-3 0,-7 0-2 16,-3-2-1-16,-7 3-1 16,-4 2 0-16,-10 3-2 0,-2 8-2 15,0 4-12-15,-3 3-5 0,11 5-2 0,3 6-4 16,7 0-11-16,2 4-25 0,5 4-42 15,-4 3-48-15,3-1-109 0</inkml:trace>
  <inkml:trace contextRef="#ctx0" brushRef="#br0" timeOffset="7464">7163 7823 128 0,'0'0'60'0,"0"0"-13"0,0 0 3 16,0 0-11-16,0 0-5 0,0 0-6 16,0 0-6-16,29-16 6 0,-23 15 11 15,0 0 4-15,0-1-10 0,0 1-3 16,-4 0 0-16,0 1-2 0,-2-1-2 16,0 1-4-16,0 0-1 0,0 0-5 15,0 0 4-15,0 0 3 0,-2 0 0 16,2 0-7-16,0 1-5 0,-2-1-3 15,2 0 0-15,0 0-3 0,0 2 0 16,-4-1-2-16,2 0-1 0,2 0 0 0,0 0-1 16,0 0 0-16,-2 1 0 15,0-1 1-15,2 1 1 0,0-1 0 0,-2-1 3 16,2 0-1-16,0 0 0 0,0 0-1 16,0 0-1-16,0 1-2 0,-4 2 1 15,2 2-1-15,-2 4-1 0,-5 2 1 16,1 2-1-16,-4 4 0 0,-1 2 0 15,-1 4 0-15,-3 2 0 0,-1 0 2 16,-1 4-2-16,-2 1 0 0,1 2 0 16,-3 0 0-16,0 1 2 0,-2 1-2 15,5 0 0-15,-3-2 1 0,-2 3 0 16,0-1-1-16,1 3 0 0,-1 0-1 16,0-3 1-16,0 0-1 0,9-2 2 0,-7 1-3 15,8-3 4-15,-3-4-3 16,3 1 1-16,1-2-2 0,-1 1 2 0,-3-3 0 15,5-2 0-15,-5-2 1 0,7-1 0 16,-1-4 0-16,0 1-1 0,1-6 1 16,3 1-1-16,-4-1 1 0,5-3 0 15,-1-2 0-15,4 0 0 0,-4-1 0 16,-1-1 0-16,3-1-1 0,0 1-1 16,4 1 0-16,-2-1-2 0,2 0-1 15,2-2 3-15,0 0-4 0,0 0 0 16,0 0-5-16,0 0-3 0,0-1 0 0,0 0-1 15,0 0-4-15,0-1-3 0,2 1-7 16,2-2 1-16,-2 0-6 0,4 0-11 16,-4-1-26-16,5 0-39 0,-7-1-37 15,0 1-163-15</inkml:trace>
  <inkml:trace contextRef="#ctx0" brushRef="#br0" timeOffset="8217.58">6278 8810 64 0,'0'0'236'16,"0"0"-160"-16,0 0-21 0,0 0 5 0,0 0-5 15,0 0-10-15,0 0-11 0,16-46-2 16,-16 42-1-16,-2 0 0 0,-6 1-5 16,2-1-5-16,0 0-2 0,-1 0-2 15,-7-1-8-15,2 2-3 0,-1-1-2 16,-3 3-2-16,-1 1 0 0,-6 0-2 15,-1 6 0-15,-5 2 0 0,-2 3 0 16,-2 6 0-16,-1 2 0 0,1 3 0 16,0 3 0-16,-2 4 0 0,2 4-4 15,0 2-1-15,2 3 5 0,0 0 0 16,6 0 0-16,-2 0 1 0,3-1-1 16,-1 1 0-16,6-1 0 15,-2-1 0-15,3 5 1 0,1-2-1 0,7 2 0 16,-2-2 0-16,7-4 0 0,5-1 0 0,0-3 0 15,0 0-1-15,9-2-1 0,-1 0 2 16,2 0-2-16,7-3 0 0,-1 2 2 0,7-3-2 16,4 0 0-16,0-3 0 15,10-2-1-15,0-5 0 0,5-2 1 0,-1-4 2 16,4-6-1-16,3-3-1 16,-5-5 2-16,9-8 0 0,-4-3 0 0,5-4 0 31,-5-1-1-31,4-2 1 0,-7 1 0 0,-2 0 0 0,-3 0 0 0,-5 1 1 15,-4-1 0 1,-4 2 2-16,-7 0-2 0,-3-1 4 0,-5 0 6 0,-3-2 2 16,-1-3 5-16,-4-5 1 0,-4-4-6 15,0-1-2-15,-6-4-3 0,-4-2-4 16,-3-2 0-16,-3-2-1 0,-3 3-1 16,-2 1 1-16,3 3-1 0,-3 3-2 0,7 4 0 15,-5 7 0 1,-2 2 1-16,3 5-1 0,-11 2-2 15,-2 4 0-15,-2 2-7 0,-2 4-7 0,-3 3-8 0,-1 3 0 16,4 6-3-16,4 6-9 16,4 4-8-16,0 2-20 0,4 6-12 0,5 1-38 15,-3 0-30-15,7-4-91 0</inkml:trace>
  <inkml:trace contextRef="#ctx0" brushRef="#br0" timeOffset="8610.2">5885 9171 116 0,'0'0'166'15,"0"0"-118"-15,0 0-15 0,0 0 14 16,0 0-8-16,0 0-15 16,0 0-9-1,-8 5-3-15,10-3-5 0,0-1 2 16,2 2 8-16,4-2 5 0,1 1 11 15,1-1-4-15,4-1-2 0,3-4 0 0,4-2 1 16,3-1 1-16,7-4-6 0,3-2-5 16,7-1-5-16,-4 2-10 15,-4 0-2-15,-6 5-1 0,-10 3 0 0,-9 2-6 16,-6 2-34-16,-2 0-22 16,-2 0-24-16,-9 3-41 0,1 0-81 0</inkml:trace>
  <inkml:trace contextRef="#ctx0" brushRef="#br0" timeOffset="9004.52">5997 9140 422 0,'0'0'95'15,"0"0"-51"-15,0 0 4 0,0 0 4 16,0 0-7-16,0 0-7 0,0 0-11 16,0 0-14-16,0 0-12 0,-11 22-1 15,9-5 0-15,2 3 1 0,-4 1 2 16,-2 1 0-16,4-1-3 0,-2-1 0 15,0 1 1-15,0-5 1 0,-3-1-1 0,5-4-2 16,2-4 1-16,0-1-3 0,-2-1-6 16,0-4-1-16,2-1 3 0,0 0 4 15,0 0 1-15,0 0 1 0,0-1 1 16,0-2 1-16,4 1-1 0,-4 0-1 16,2-4 1-16,7 1 0 0,-1-1 0 15,2-1 1-15,7 1 0 0,-1 1 3 16,7 1-1-16,2 3 2 0,-2 1-2 0,10 1-3 15,-4 6 2-15,4 3 1 16,-4 4 1-16,0-2 2 0,-5 2-3 16,-7-1 0-16,-3-1-2 0,-5-1 2 0,-9-3-1 15,0 1 2-15,-7 1 0 0,-7 1 2 16,-7 1-2-16,-6-1 2 0,-4 1-6 16,-2-2 0-16,0-3-17 0,0 1-32 15,-2-2-28-15,2 0-21 0,4-2-64 16,4-1-184-16</inkml:trace>
  <inkml:trace contextRef="#ctx0" brushRef="#br0" timeOffset="11920.07">5794 9801 118 0,'0'0'93'0,"0"0"-17"15,0 0-19-15,0 0 15 0,0 0-6 16,0 0-9-16,0 0-13 0,0 0-5 0,-4-35-5 16,2 34-7-16,2 1 4 15,0 0-1-15,0 0-10 0,0 0-7 0,0 0-1 16,0 0 0-16,0 3-2 0,0 1-1 0,0 3-2 15,-2 3 3-15,2 1 0 0,-2 2-1 16,0 5-1 0,-4 2-1-16,-5 5 0 0,-1 3-3 0,-1 4-1 15,-7 4 0-15,3 2 1 0,-8 2-2 0,-1 2 6 16,-3-2 4-16,-2 0-2 0,4-1-4 16,-6 4-2-16,0-1-1 0,-1 4-1 15,-1 1 0-15,-4-2-1 0,4 2-1 16,0-3 1-16,0 0-1 0,2-3 2 15,4-2-2 1,4-2 0-16,2-3 1 0,0-5 0 0,7-4-1 0,3-3 1 16,5-7 0-16,2-4-1 0,2-4-1 0,2-2 0 15,2-4 1-15,0 0-2 0,0-1 1 16,0 0 0-16,0 0-1 16,0 0 1-16,0 0-4 0,0 0-3 15,0 0-2-15,-2 0-2 0,2-1-2 16,-2-1-10-16,-5-1-11 0,3-1-19 0,2 2-23 15,-4 0-23-15,-4-1-98 0</inkml:trace>
  <inkml:trace contextRef="#ctx0" brushRef="#br0" timeOffset="12628.82">4583 11019 273 0,'0'0'78'0,"0"0"-16"0,0 0 2 15,0 0 6-15,0 0-11 0,0 0-22 16,0 0-7-16,0 0-3 16,-4-40 0-1,-3 36-1-15,-3 1-5 0,6 2-5 16,-4-1-9-16,-1 2-1 0,-3 0-4 16,6 2 0-16,-4 3 0 0,-5 1-2 15,5 0 1-15,-5 3 0 0,-1 4 0 16,-1 1-1-16,-3 2 0 0,-5 5 0 15,6 1 0-15,-2 2 1 0,-1 2-1 16,7-1 0-16,-5 3 1 0,7 0-1 0,3 0-1 16,-1-1 1-16,7-3-1 15,4-1-1-15,0 2 2 0,2-1-2 0,9 2 1 16,-1 0-1-16,0 3 1 16,11 1-1-16,-2 0 1 0,8 0 0 0,4-1 0 15,4-3 0-15,0 0 0 0,8-5 1 16,3 2 0-16,-3-5 0 0,7-4 0 15,-3-3 0-15,1-5 0 0,-3-5 1 16,-3-2 0-16,3-11-1 0,-4-2 1 16,-3-7 1-16,3-2 1 0,2-2-1 15,1-3 2-15,-1 1 1 0,-3 0 1 16,3-2-6-16,-2 1 6 0,-6-3 5 16,-2 1-4-16,-1 0 3 0,-16 0 5 15,1 3 0-15,-9-5 0 0,-6 0-3 0,-2-3 0 16,-4-4-1-16,-7 1-4 0,-7-6-3 15,-3-3 0-15,-6-4-3 0,-6-2 4 16,-4-1-3-16,-8 0-2 0,-1 6 1 16,-10 9-1-16,0 10 0 0,-8 13-1 15,0 13-11-15,-2 3-10 0,2 9-2 16,6 4-4-16,4 5-4 0,15 6 0 16,6 6-18-16,4 5-30 0,4 5-35 15,1 5-89-15</inkml:trace>
  <inkml:trace contextRef="#ctx0" brushRef="#br0" timeOffset="14095.74">4814 10976 413 0,'0'0'70'0,"0"0"-17"15,0 0-3-15,0 0 4 0,9-32-17 0,-9 31-9 0,0 1-3 16,0 0 2-16,-2 0-5 0,-3 0-5 16,1 7-10-16,-6 3-5 15,-5 6-1-15,-1 3-1 0,-5 2 1 0,-1 1 0 31,5 2-1-31,-6-3 1 0,5 1 0 16,-1-3-1-16,-2-1 1 0,7-2-1 16,1-5 1-16,1 1-1 0,6-3 0 15,4-2 0-15,-2 1 0 0,0-2 0 16,4 0 0-16,0-1-1 0,0 2 0 0,0 0 0 16,6-2 0-16,-2 0 0 0,4-1-1 15,7-1 1-15,1-2 0 0,5-2 0 16,-3 1 1-16,9 0 2 0,2-3 2 15,2 0 2-15,0-3-5 0,0 0 1 16,-4-1 0-16,-2-2-1 0,0 0 0 16,-3 0 1-16,-7 1 0 0,1 1-2 15,-9 0-30-15,-1 1-39 0,-6 1-40 16,-6-1-100-16</inkml:trace>
  <inkml:trace contextRef="#ctx0" brushRef="#br0" timeOffset="14315.59">4769 11073 555 0,'0'0'91'16,"0"0"-31"-16,0 0-7 0,0 0 6 15,0 0-25-15,0 0-16 0,0 0-7 16,0 0-5-16,4-5-2 0,2 17 0 16,-2 5 2-16,5 7 0 0,1 5 0 15,-6 6 0-15,4 3-3 0,-4 2 0 16,1 2-3-16,-1 0 1 0,0-2-1 15,2-1-12-15,-4-10-19 0,0-3-23 16,2-8-40-16,-4-6-40 0,0-4-97 16</inkml:trace>
  <inkml:trace contextRef="#ctx0" brushRef="#br0" timeOffset="15101.37">6092 9708 345 0,'0'0'88'0,"0"0"-38"16,0 0 12-16,0 0 6 0,0 0-18 16,0 0-9-16,0 0-6 0,2-4-8 15,0 4-13-15,4 0-7 0,-2 7 1 0,2 3 4 16,3 2 1-16,3 6-2 16,-2 0 0-16,5 5-1 0,-3-2-4 0,1 2-1 15,3 2-3-15,1 0 0 0,1 5 0 16,-1 2 0-16,8-1 2 0,-2 4 3 15,-5 1-3-15,9 3-2 0,-2 1 1 16,2 0-3-16,0 1 1 0,-1-2 1 16,1 0 1-16,-2 0 0 0,0-2-3 15,-2 2 2-15,-3 1-2 0,3 0-1 16,-2 2 1-16,-3-4 2 0,-1-1-2 16,1-4 0-16,-5-3 0 0,3-3 1 15,-5-3-1-15,-3-6 1 0,4-3-1 16,-5-3 1-16,-3-2 0 0,0-3-1 0,-2-3 1 15,0 1-2-15,-2-3-2 0,0-2-10 16,0 0-4-16,0 0 1 0,0 0-1 16,0 0-7-16,-4-1-10 0,2-2-15 15,-2-2 1-15,0 1 8 0,-3 0-37 16,-3-1-76-16,-2 1-145 0</inkml:trace>
  <inkml:trace contextRef="#ctx0" brushRef="#br0" timeOffset="15668.17">6660 10878 373 0,'0'0'87'15,"0"0"-38"-15,0 0-13 0,-22-60 16 16,9 47-14-16,3 4-13 0,-3 3-5 0,3 2 0 16,0 4 3-16,-3 0-3 15,5 0 1-15,-4 4-3 0,3 2-5 16,-3 2-4-16,-3 3-2 0,3 1-4 16,0 4-1-16,-3 5-1 0,-1 3 0 0,-3 2 0 15,3 2-1-15,-3 4 0 0,-2 1 1 16,7 1-1-16,-5 3 0 0,5-1 0 15,5-1 1-15,-1-5-1 0,8-1 1 16,2-3-1-16,2-1-1 0,6 4 1 16,1-1 0-16,1 2 0 0,7-1-1 0,3-2-1 15,5-2 1-15,4-5 0 16,2-2 0-16,2-1 1 0,2-3 0 16,0-1 1-16,3-4 0 15,-1-2 1-15,0-3-2 0,6-4 1 0,-5-10-1 0,1-4 0 16,2-8 2-16,-2-4 1 0,7-6 3 15,-7-2 3-15,-4-2-1 16,-2-1-4-16,-4-1 3 0,-14-2 3 0,1-4 0 16,-9-1 3-16,-3-2-5 0,-4-2 0 15,0 4-2-15,-9-1-2 0,-11 4-1 16,-9-1 4-16,-6 7-5 16,-7 5-2-16,-5 11-2 15,-3 8-2-15,-2 6-6 0,5 6-3 0,10 1-9 0,8 10-16 0,2 2-11 16,12 2 12-16,-3 5-9 0,3 4-82 15,3-1-132-15</inkml:trace>
  <inkml:trace contextRef="#ctx0" brushRef="#br0" timeOffset="16220.4">6625 11023 381 0,'0'0'67'0,"0"0"-11"16,0 0-5-16,0 0-4 0,0 0-14 15,0 0-8-15,0 0-4 0,-18-19 1 0,18 13-2 31,2 1-4-31,4 0 4 0,0 2-2 0,4 0-1 0,-3-3-2 16,3 2-2-16,6 0-1 0,-1 1-2 0,6 1-4 16,-5 1 0-16,7 1-2 0,0-1 1 15,-7 4-2-15,-1 4-2 16,-7 1 1-16,-4 0-2 0,-2 2 0 0,-2 1 0 16,-4 1 0-1,-6 0 0-15,-3 1-3 16,-1 0-7-16,-5-4-4 0,9 0 4 0,-3-2 3 0,3 0 5 0,4 1-1 31,0-3-5-31,1 0 1 0,-1-2 2 0,2-2 5 0,-2-1 1 0,6 0 0 0,0 0 0 31,0 0 0-31,0 0 1 16,0 0 0-16,8 0-1 0,-2 0 3 16,1 0 1-16,5 0 6 0,5 2 2 0,-1 2 3 15,3 2-3-15,3 3-9 0,-3-2 5 16,-2 4-2-16,-3 0-4 0,-6-1 0 15,3 0-2-15,-3-2 0 0,-8 2 0 16,0-3 0-16,0-1 0 0,-2 0 2 16,-6-3-2-16,-9 2 2 0,-2-3-3 15,-5-2-19-15,-9 0-19 0,-3 0-15 16,-1 0-44-16,-4 1-22 0,8-1-126 16</inkml:trace>
  <inkml:trace contextRef="#ctx0" brushRef="#br0" timeOffset="17022.52">4500 11656 349 0,'0'0'68'0,"0"0"-26"0,0 0 15 15,0 0 5-15,0 0-13 0,0 0-9 16,0 0-1-16,0-2 1 0,0 1-8 15,0 1-2-15,0 0-6 0,0 0-2 16,0 0-2-16,0 0-5 0,0 0-4 0,0 0-3 16,0 5-2-16,-2 4-3 0,2 6-2 15,-4 3 2-15,0 5 3 0,-4 7 1 16,-11 4 0-16,2 4 0 0,-7 5 3 16,-3 0-2-16,4 0-2 0,0 1-3 15,-2 0-2-15,-1-1 1 0,1 1-1 16,-4-1 1-16,0 1 0 0,-2 0-1 15,-4-2 0-15,-2-3-1 0,3 0-1 16,3-5 0-16,5-7-4 0,7-6 2 16,7-5 1-16,5-8-3 0,3-2-2 15,4-6-1-15,0 0-6 0,0 0-1 0,0 0 5 16,0 0 3-16,0-7-1 0,0 1-3 16,8-3-4-16,-3 0-11 0,1-1-23 15,2 5-33-15,0 1-14 0,-4 3-52 16,-4 1-98-16</inkml:trace>
  <inkml:trace contextRef="#ctx0" brushRef="#br0" timeOffset="17573.87">3630 12625 7 0,'0'0'392'0,"0"0"-311"16,0 0-26-16,0 0 2 0,0 0-6 0,-29-53-8 16,25 50-3-16,2 1-4 15,-2 1-11-15,-5 1-5 0,-3 0-7 16,2 5-5-16,-11 6-5 0,4 3-3 16,-9 5 1-16,1 3 0 0,2 2 0 0,0 0-1 15,-4 4 0-15,7 2 0 0,1 3-1 16,-2 1 1-16,5 1 1 0,-5 0-1 15,9 2 0-15,-7 0 0 0,11-4 0 16,-2-2 0-16,3-2 0 0,3-3 0 16,4-1 0-16,2 0-1 0,7 2-1 15,1-1 2-15,0 1-1 0,9-1-1 16,-3-2-1-16,9-5 3 0,8-2-2 16,0-2 0-16,7-7 1 0,5-4-2 15,3-5 2-15,3 0 1 0,-3-11 0 16,4-6 0-16,-5-5 0 15,-1-8 1-15,-3 1 0 0,-6-5 0 0,-4 0 2 0,-2 1 0 16,-4 2-3-16,-8 2 1 0,-1 2-1 16,-5 0 1-16,-3-1 7 0,0 1 5 15,-5-3 1-15,-5-1-1 0,0-2-4 16,-7 0 1-16,-5 1-6 16,-3-1-2-16,-9 1 1 0,-5-1 0 0,-6 0-2 15,-5 5 0-15,-3 7-1 0,-7 12-1 16,-1 9-2-16,-7 5-4 0,-4 12-12 15,2 4-8-15,8 4-8 0,0 3-22 16,11-1-20-16,2 7-11 0,10 2-40 0,2-4-92 16</inkml:trace>
  <inkml:trace contextRef="#ctx0" brushRef="#br0" timeOffset="18109.75">3429 12946 241 0,'0'0'68'0,"0"0"-7"16,0 0-2-16,-55-13-10 0,46 13-10 0,5-1 1 15,2 0-3-15,2-2-10 0,0 0-5 16,0-1-5-16,0-1-2 0,0-2-1 15,0 0-2-15,4 0 0 16,2-2 1-16,9 2 0 0,-3-2 4 0,7 1-1 16,-3 3-2-16,11-1-2 0,-4 3-3 0,-2 1-2 15,1 2-1-15,-9 2-3 16,-1 3-1 0,-3 3-2-16,-5 2 0 0,-2 2 0 0,-2 1 3 0,2-1-3 0,-2 0 2 15,0 1-1-15,-2 0-1 0,-4 0-4 16,-3-1-7-1,-1-1-5-15,2 0-2 0,-3-1 2 16,1 0 4-16,6-5 6 0,0-1 4 0,0-1 2 0,4-2 1 16,0-1 0-16,0 0 0 0,0 0 2 15,0 0 0-15,0-1 3 0,4-1-2 16,4 1-2-16,4 1 1 0,1 0 2 16,7 0 7-16,-3 0 3 15,8 2-1-15,0 3-2 0,-9 1-5 16,3-1 1-16,-13 2-3 0,2-1-2 0,-6 2-1 0,-2 0 0 15,0 1 1-15,-6 1 1 0,-2 0-1 16,-3 1 0 0,-9 1-3-16,-1-4-3 0,0 2-16 0,-5-1-11 0,-3-3-18 15,0 2-26-15,0-2-9 0,10-1-33 32,-4 1-11-32,9-3-121 0</inkml:trace>
  <inkml:trace contextRef="#ctx0" brushRef="#br0" timeOffset="18741.2">4659 11792 238 0,'0'0'77'0,"0"0"-11"0,0 0 1 0,0 0 1 16,0 0-16-16,0 0-9 0,0 0-18 15,-10-15-13-15,10 15 0 0,2 0 2 16,4 2 12-16,-2-1 9 0,5 1-2 16,-1-1-1-16,2 2-5 0,1 1-5 15,3 2-2-15,-4 2-5 0,7 2-2 16,-3 4-4-16,3 1-1 0,-3 4-2 16,5 3-1-16,-5 4-1 0,3 2-1 15,-3 3 0-15,5 6 0 0,-2 5-2 16,1 2 1-16,1 3-1 0,4 0 1 0,-5 4-1 15,7-1 0-15,-2 2 0 0,-1-2-1 16,-1-2-1-16,4 0 1 0,-11-4 0 16,7-4-1-16,-2-3-3 0,-5-6 4 15,-6-5 0-15,7-8-6 0,-7-5-16 16,-2-3-16-16,-4-5-12 0,0-2-19 0,-2-3-17 16,-4-1-32-16,-4-2-56 15</inkml:trace>
  <inkml:trace contextRef="#ctx0" brushRef="#br0" timeOffset="19371.47">5339 12800 338 0,'0'0'87'0,"0"0"-45"16,0 0 9-16,0 0 9 0,0 0-11 16,0 0-16-16,0 0-3 0,0 0 2 15,-31-39 1-15,25 36-6 0,2 0-1 16,-4 3-6-16,2-1-4 0,-3 1-7 0,-7 0-4 15,3 3-5-15,-7 7 0 0,5 3-2 16,-8 5 2-16,5-3-1 16,-3 5 1-16,-2 5 0 0,5 1 0 0,-3 2 0 15,3 0 1-15,1 0-1 16,9 0 0-16,0-3-1 16,1 2 0-16,5 0 0 0,2-2 0 0,9 1 0 15,-1-2-1-15,2 1 2 0,7-2-1 0,1 1 0 16,5-1-1-16,4-3-2 0,4 4 3 15,2-2 0-15,4 1 1 0,2-2 0 16,1-7-1-16,-1-2 1 0,6-8-1 16,-3-3 0-16,-1-1 1 0,3-11 0 15,-1-2 1-15,-2-5 1 0,1-2 1 16,1 0-1-16,-2-2 1 0,-3 1 2 16,-3-1-2-16,-8 0 2 0,-15 3-3 0,0 0 2 15,-10 1 6-15,-2-2 8 0,-4-4 1 16,-6-5-7-16,-2-2-3 15,-9-5-8-15,0-1-1 0,-4-3 0 0,-8 1 0 16,-8 1 0-16,-2 4-1 0,1 8 0 16,1 4-6-16,-2 9 0 0,-3 4-1 15,7 1-5-15,2 6-12 0,1 2-11 16,3 4-17-16,2 6-13 0,0 2-3 0,4 4-43 16,-1 3-68-16,9 1-157 15</inkml:trace>
  <inkml:trace contextRef="#ctx0" brushRef="#br0" timeOffset="19908.9">5554 13044 408 0,'0'0'79'0,"0"0"-12"16,-10-64-14-16,8 55-10 0,-2 0-11 15,0 6-5-15,2-2-1 0,2 4-4 0,-2 1-5 16,-5 0-5-16,5 2-5 0,-4 2-7 16,-2 3-3-16,-11 4 0 0,5 3 2 15,-7 2-7-15,0-2-7 0,3 1-1 16,3-4 0 0,1-4 3-16,4-1-1 0,3-3 4 15,-1-2 1-15,4-1 7 0,2 0 1 0,0-2 2 0,0-2-1 0,0 0 1 16,0-2 6-16,0-1 6 0,2-3 0 15,0-3-2-15,0 0 0 16,0 1 1-16,2-2 0 0,2 3 8 0,0 2-16 16,8 0 1-1,-3 4 1-15,1 2-2 0,-2 3-1 0,5 0-3 0,-5 1 0 16,-2 5 0-16,-2 2 0 0,2 1-1 16,-2 5-1-16,-4-1 2 0,0 5 1 31,0-1-1-31,-2 2-2 0,-8-1-5 15,6-2 0-15,0-1 7 0,2-3 0 16,2-1 0-16,0-1-1 0,0-4 0 16,4 1 1-16,-2-1-2 0,0-3 0 15,2 3 1-15,6-4-2 0,-1 0 2 0,1-1-2 16,5-1 1-16,1 0 2 0,7-5 1 16,-7-1 2-16,7-1-2 0,-2 0 1 15,-7 3-2-15,3 1-10 0,-7 1-50 16,-2 2-32-16,-6 1-92 0,-2 2-239 15</inkml:trace>
  <inkml:trace contextRef="#ctx0" brushRef="#br0" timeOffset="20398.66">5552 13393 118 0,'0'0'202'15,"0"0"-116"-15,0 0-13 0,0 0-10 16,0 0-1-16,0 0-15 0,0 0-8 16,-4-12-7-16,4 12-1 0,0 0-2 15,0 1-3-15,-2 1-3 0,0 0-5 16,2 0-6-16,0 4-5 0,0 2-4 16,-2 8-1-16,-6 5 2 0,-7 5-2 15,1 7 1-15,-11 4-1 0,-2 3 0 0,-2-3 0 16,2 0 1-16,-4-2-3 0,0-1 1 15,2 0 0-15,-4 3 0 16,2-3 0-16,0 0-1 0,4-3 1 16,5-4 0-16,7-6-1 0,7-3 0 0,2-6-4 15,-1-2-11-15,5-4-2 0,2-2 2 16,0-1 1-16,0-2-1 0,0 2-8 16,2-2-10-16,1-1-6 0,3 0 1 15,0 0-11-15,-2 0-22 0,0-3-15 16,0 1-13-16,-4 0-45 0</inkml:trace>
  <inkml:trace contextRef="#ctx0" brushRef="#br0" timeOffset="21059.17">5095 14128 356 0,'0'0'68'0,"0"0"-9"15,0 0-10-15,-10-56 13 0,6 50-24 16,2 1-15-16,2 1-2 0,-4 4-4 15,2-3-1-15,0 1-3 0,-2 1 3 16,-5 1-3-16,5 0-3 0,0 0-1 16,-2 0-1-16,-2 5-2 0,-5 1 2 15,5 6-5-15,-5 1-2 0,-1 3 1 16,-1 4-2-16,-1 2-1 0,4 5 1 0,-7 4 0 16,7 6-1-16,-7 2 2 0,4 3-2 15,-3 1 1-15,5 2 0 0,1-1 1 16,0 1 0-1,3-3-1-15,5-3 0 0,-2 0 1 0,6-5 0 0,0 0-1 16,0-6 0 0,6-1 0-16,0-2 0 0,5-1-1 0,7-2 1 0,-5 2 0 15,10 0-2-15,1 0 2 0,5-4 0 16,4-4-1-16,2-4 1 0,7-6-1 0,-3-5 1 16,5-3-1-16,7-8 1 0,1-6-5 15,0-4 5-15,-3-5 0 0,-3-3 1 16,-5-5-1-16,-2-2 0 15,-6-2 0-15,-6-4 3 0,0 1-2 16,-6-3 4-16,-7 1-1 0,-6-3 3 0,7 2 2 16,-11-3 2-16,-4 0 0 0,0-2-1 15,-4-2-3-15,-13-2-3 0,1 1-1 16,-11 3-1-16,-8 6 1 0,-2 3-1 16,-11 7-1-16,9 10 0 0,-2 8-1 15,-3 11-4-15,1 6-3 0,3 11-4 16,3 6-7-16,4 5-11 0,0 6-15 15,6 6-26-15,-4 6-3 0,2 3-48 0,4-6-83 16</inkml:trace>
  <inkml:trace contextRef="#ctx0" brushRef="#br0" timeOffset="21342.72">5122 14447 403 0,'0'0'115'0,"0"0"-25"15,-8-58-26-15,6 45 0 0,2 5-7 0,0 4-18 16,0 2-7-16,0 1-5 16,0 1-7-16,0 0-7 0,0 4-9 0,0 5-4 15,4 6 0-15,0 5 0 0,-2 5 1 16,-2 7 1-16,0 3 0 0,0 2-2 15,0 5 0 1,0 1-1-16,0-2 0 0,0 0-12 16,0-10-10-16,0-10-18 0,2-7-11 0,3-7-24 0,3-5-37 15,-4-2-64-15,-2-9-89 0</inkml:trace>
  <inkml:trace contextRef="#ctx0" brushRef="#br0" timeOffset="21942.85">5773 13425 34 0,'0'0'194'0,"0"0"-154"0,0 0 5 15,0 0-6-15,0 0 7 0,0 0-7 16,0 0 2-16,0 0-3 0,-22-46 2 16,22 45-1-16,0 1-7 0,0 0-4 15,0 0-2-15,0 0-2 0,2 1-3 16,0 2-8-16,8-1 3 0,-2 4 22 15,1 0-15-15,3 1-6 0,1 5-2 16,-1 2 0-16,7 3-4 0,-7 2-3 16,7 2-1-16,-7 4-2 0,7 1-2 0,-3 6-1 15,3 4 0-15,-3 2-1 0,5 9 0 16,0 3 1-16,-1 4-2 0,5 0 0 16,0 2 1-16,0-1-1 0,4-3 0 15,-3-4 0-15,1-1 1 0,2-6-2 16,-8-4-1-16,2-7 0 0,-7-4-14 15,-3-8-18-15,-7-5-12 0,-2-4-40 16,-4-5-25-16,-4-2-79 0,-4-2-190 16</inkml:trace>
  <inkml:trace contextRef="#ctx0" brushRef="#br0" timeOffset="22541.95">6369 14371 310 0,'0'0'109'0,"0"0"-76"0,0 0-17 16,0 0 22-16,0 0-1 0,0 0-15 15,0 0-1-15,0 0-1 0,-52-49-1 16,50 46 0-16,-6 2 0 0,4 0-3 16,-5 1 2-16,-1 0-4 0,4 0-3 15,-7 2-3-15,-3 5-2 0,-1 1-2 16,-5 4-3-16,-3 3 0 0,8 0-1 16,-5 2 1-16,3 4-1 0,2 2 0 15,1 5 0-15,1 2-1 0,5 0 1 16,0 1 0-16,1 0 1 0,5-2 1 15,4-1 1-15,0-3-1 0,4-1 1 0,5 0 3 16,-1-1-5-16,0-1 2 16,3 2 0-16,7 0 0 0,-3 0-1 15,7 1-1-15,5-1 0 0,-2-4-1 0,6-1 0 16,2-5 0-16,0-5-1 0,4-4 0 16,5-4 0-16,-3-4 1 0,4-8 0 15,5-9-1-15,-5-7 1 0,3-6 0 16,-1-6 0-16,-7-2 2 0,-1-2 0 15,-6 1 0-15,-4 1 0 0,-13-2-2 16,1 4 0-16,-11 0 3 0,-4 0 9 16,-11 0 9-16,-9-4-4 0,-5-4-4 15,-10-1-7-15,-4 0-1 0,-9 5 3 0,-4 7-7 16,5 12 0-16,-3 9-1 0,9 12 0 16,-1 5-1-16,3 10-1 0,12 9-3 15,0 5-14 1,5 1-16-16,-1 3-20 0,6 2-12 0,-1 5-19 15,1-1-46-15,-1-5-86 0</inkml:trace>
  <inkml:trace contextRef="#ctx0" brushRef="#br0" timeOffset="22967.3">6458 14533 489 0,'0'0'113'0,"0"0"-64"15,0 0 6-15,0 0 8 0,0 0-30 16,0 0-17-16,0 0-3 0,-64-44 0 16,43 44-5-16,-2 4-2 0,9 3-6 15,-7 3 1-15,9-1 0 0,-1 2-1 0,5 0-1 16,6 3-3-16,0 4 1 0,2 4 1 15,0 3-6 1,0-3-5-16,2 1-2 0,0-2 0 16,6-3 8-16,-4-1 4 0,5-4 3 0,-3-2 0 0,0-2 1 15,2-6-1-15,3-1 0 16,-3 1 0-16,6-3 2 0,-1 0 3 16,-1-6-1-16,9-4 13 0,0-6-6 15,-3-5 0-15,5 1 0 0,-7-4 1 0,-3 2 0 0,-5 0-1 31,-6-1-1-31,-2 0-3 0,-2-4 2 0,-10 1-1 0,-7-2-4 0,-10 0-4 16,-6 1 1-16,-6 0-1 0,-11 5-8 16,-2 7-15-16,-2 7-7 0,-1 8-8 15,5 14-24-15,-4 9-25 0,2 4-23 16,7-4-82-16</inkml:trace>
  <inkml:trace contextRef="#ctx0" brushRef="#br0" timeOffset="24006.1">3192 13309 194 0,'0'0'75'16,"0"0"-24"-16,0 0 2 0,0 0 5 15,0 0-6-15,0 0-12 0,0 0-4 16,2-31 1-16,-2 28-5 0,0 0-2 16,0-2-3-16,-2 3-3 0,2-2-3 15,0 0 0-15,0 2 0 0,0-1 0 16,0 2-4-16,0 0 0 0,0 0-3 16,0 1-1-16,0 0 0 0,0 0 1 0,0 0-3 15,-2 0-3-15,-3 4-4 0,-5 7-1 16,2 4-2-16,-9 7 1 0,-3 4-1 15,-5 3-1-15,0 1 1 0,0 2-1 16,-2 1 1-16,-4 5 0 0,-2 5-1 16,-2 2 0-16,-6 6 0 0,-11 5 2 15,5 4-2-15,-9 6 1 0,-4 0 0 16,8-2 0-16,-2-2 0 0,9-6 1 16,1-3 0-16,5-3 0 0,4-2-2 0,2-3-1 15,0-3 1-15,2-5-1 0,6 1 1 16,2-4-2-16,3-3-4 0,-1-5-4 15,7-1 7-15,-5-2 0 16,7-3-1-16,3-3-4 0,-3-3 2 0,4-3 3 16,1-4 1-16,5-2-4 0,0-1-2 15,0-3 0-15,-2-1 1 0,4 0 0 16,-2 0-1-16,-4 0-2 0,4 0-3 16,-2-2-15-16,-1 1-15 0,3-1-2 15,0 0-5-15,-2-3-33 16,0-2-49-16,0 0-96 0</inkml:trace>
  <inkml:trace contextRef="#ctx0" brushRef="#br0" timeOffset="24525.18">1999 14447 490 0,'0'0'39'0,"0"0"-16"16,0 0-1-16,0 0 33 0,0 0-7 0,-60-39-23 15,48 36-10-15,-3 3 4 0,3 0-3 16,-9 7-7-16,4 6-4 0,-7 6-3 16,-5 5 2-16,2 5-1 0,0 0-1 15,4 5-1 1,-2 3 1-16,3 2-2 0,5 2 0 0,-4-1 0 0,11 0 0 16,-4 1 0-16,3 0 1 0,7-3-1 15,0-2 0-15,2-1 0 0,2-1 0 16,0-6-1-16,4 0 0 0,0-5 0 15,7 0 0-15,5 1-3 16,-1-6 1-16,7 1 2 0,5-2-2 16,2-1 0-16,4-1 3 0,7-5-1 0,-3-2 0 15,4-3 1-15,-2-3 0 0,1-2 0 16,-5-6 0-16,4-5 0 0,-4-6 0 0,0-5 1 16,-2-6-1-16,3-7 1 15,-5-3 0-15,0-4 4 0,-5-2 0 0,-5-1 3 16,2 1 2-16,-11 2-5 0,-1 6 1 15,-11 0 2-15,-2 3 6 0,-9-1 1 16,-1-3 0-16,-9 1-4 0,-2-4-6 16,-10 1-3-16,-2 5 0 0,-8 6 3 15,-1 13-4-15,7 11-1 0,-8 9-1 16,3 12-2-16,3 8-4 0,2 6-12 0,-5 3-6 16,9 4-5-16,4 1-9 0,5 0-10 15,11 1-26-15,-1 1-54 16,6-2-47-16</inkml:trace>
  <inkml:trace contextRef="#ctx0" brushRef="#br0" timeOffset="25059.31">2022 14844 484 0,'0'0'83'0,"0"0"-31"0,0 0 2 16,0 0-8-16,0 0-13 0,0 0-6 16,0 0-4-16,0 0-5 15,-13-40-2-15,13 41-3 16,0 2-4-16,-2 1-5 0,0 3-4 0,-4 6 0 0,-6 2-1 16,-3 7-1-16,5 3-3 0,-11 0-9 15,0 0-6-15,5-4 0 0,-9-2-3 16,6-2-8-16,-1-5 8 0,1-2 10 15,7-7 13-15,8-2 1 0,-5-1 0 16,3-1 1-16,2-3-1 0,-2-3 0 16,2-1 5-16,2-2 4 0,0-3 1 0,2-1 8 15,0 1-12-15,2-3 2 16,4 2-3-16,8-1-4 0,-1 1 1 0,7 2 1 16,-1 1 1-16,8 1 2 15,0 4-2-15,-7 3-2 16,3 3-2-16,-4 4 0 0,-9 8 0 0,0 7-1 0,-3 4 1 15,-7 5-1-15,-2 0-12 0,-9 3-4 16,3 0 0-16,-15 0 6 0,7 1 6 16,-7-4-4-16,6-4 8 0,3-8 0 15,10-2 1-15,-5-5 0 0,9-5-1 16,0 0 0-16,0-2-2 0,0 0-1 16,0 2 2-16,7-2-1 0,-3-1-2 15,8-1-1-15,5-5 2 16,-1-4 2-16,7-7 1 0,6-3 2 0,2-5 0 15,4-5 0-15,0-3-2 0,9-6-34 0,3-5-76 16,-8 3-119-16</inkml:trace>
  <inkml:trace contextRef="#ctx0" brushRef="#br0" timeOffset="25708.27">3388 13378 298 0,'0'0'93'16,"0"0"-22"-16,0 0-24 0,0 0 9 0,0 0-7 0,0 0-15 0,0 0-3 0,-39-25 0 16,35 22 1-16,4 1 1 0,0 1-5 15,0 0-10-15,0 1-4 16,0 0-4-16,0 0-4 0,0 2-4 0,4 4-2 16,4 2 0-16,-2 6 0 15,2 4 2-15,5 4 3 16,-3 3 2-16,1 6-1 15,1 1-2-15,-4 5 1 0,-2 5-1 16,3 3-1-16,-1 3-1 0,0 4 0 16,-4 1 1-16,0 5-2 0,5 1 1 15,1 1-1-15,0 4 0 0,-3-1-1 16,3 2 1-16,2 0 0 0,-5-3-1 16,-3 0-1-16,2-6 1 0,-2-6 0 15,2-4 0-15,-4-5 0 0,-4-4-1 16,2-5 1-16,0-1-5 0,0-4-9 15,0-3-1-15,0-2 3 0,-2-4-3 16,2-2-7-16,-4-5-9 0,4-4 0 0,0-2 6 16,0-5-6-16,0 0-4 0,-4-3-12 15,2-4-14-15,-2-4-16 0,2-4-93 16</inkml:trace>
  <inkml:trace contextRef="#ctx0" brushRef="#br0" timeOffset="26298.64">3440 14745 331 0,'0'0'40'0,"0"0"-13"0,0 0 21 15,0 0 13-15,-19-52-22 0,15 43-10 16,-6-1 4-16,1 1-4 0,5 3-2 16,-2 2-5-16,-4 1 2 0,1 2-4 15,1 1 0-15,-2 0-6 0,-1 7-3 16,-1 2-6-16,2 4-2 0,-9 5-2 16,5-1 2-16,-3 2-3 0,5 4 0 15,-5 2 3-15,7 3-3 0,-7 5-3 16,5-1 2-16,2 0 1 0,-5 2 0 0,7 1-1 15,6-3 0-15,2 0 1 0,0-1 0 16,2 1 0-16,2-3-2 0,4-2 1 16,5-2 0-16,-1-1 0 0,9 3 0 15,-5-2 1-15,9-1 0 0,4 0-2 16,2-6-1-16,0-2 3 0,2-6-2 0,2-3 2 16,0-3 0-16,3-3 0 15,-1-2-1-15,2-7 1 0,2-5-1 16,-5-6 2-16,-1-3-1 0,-6-4 0 15,-3-5 2-15,-5 0 1 0,2 0 5 16,-13-1 3-16,-4 2-1 0,-3-2 1 16,-3 1 3-16,-5-5 1 0,-5-5-1 0,-7 1-6 15,1-3-4-15,-11 2-2 0,-6-3 0 16,0 0 0-16,-4 5-2 0,-3 8 2 16,3 10-2-16,4 12 0 0,4 9-3 15,2 3-5-15,0 12-8 0,9 1-8 16,-5 5-16-16,-2 4-15 0,9 6-25 15,-3 8-32-15,3 3-44 0,-1-4-123 16</inkml:trace>
  <inkml:trace contextRef="#ctx0" brushRef="#br0" timeOffset="26555.65">3498 14993 528 0,'0'0'53'0,"0"0"-24"0,-5-53 26 0,3 42 2 16,-2 5-18-16,-2 1-7 0,-2 3-2 15,6 1-4-15,-5 1-3 0,5 0-6 0,-2 5-5 16,2 6-5-16,0 3-7 0,-2 9 0 16,4 2 0-16,0-2 2 0,0 1-2 15,4-2 0-15,2 2-1 0,-2-1-1 16,-1-3 2-16,3 1-1 0,-2-3-13 15,0-1-26-15,-4-3-48 0,0 0-54 16,-4-5-114-16</inkml:trace>
  <inkml:trace contextRef="#ctx0" brushRef="#br0" timeOffset="27311.19">1922 15292 334 0,'0'0'103'0,"0"0"-31"0,0 0-22 0,0 0 10 16,0 0-9-16,0 0-3 15,0 0-3-15,0 0-6 0,-6-5-6 16,6 5-2-16,0 0-9 0,0 0-4 0,-2 2-5 31,2-1-3-31,-2 4-3 0,-2 7-2 0,0 4-3 0,-4 9 0 0,-9 9-1 16,5 7 1-16,-13 4 1 0,4 5 1 15,-2 2-1-15,-1 1 1 0,-1 0-1 16,6-2 0-16,-4-2-2 0,7 0 1 16,-1-2-2-16,-3 4 1 0,-1 1-1 15,-4-1 1-15,2 0-1 16,1-3-2-16,-1-5-2 0,-2-2-2 0,9-6 3 16,-5-2-1-16,9-7-4 0,-3-4-4 15,7-4-1-15,6-7-3 0,-2-3-10 16,4-3-8-16,-2-4-8 0,2-1-20 0,0 0-4 15,0-4 2-15,0-3-37 0,2 0-26 16,0 1-56-16</inkml:trace>
  <inkml:trace contextRef="#ctx0" brushRef="#br0" timeOffset="27895.35">1325 16392 310 0,'0'0'43'16,"0"0"16"-1,0 0 11-15,0 0-5 0,0 0-14 0,-54-13-17 16,42 11-2-16,4 2-5 0,-1 0 0 0,5 1-1 15,-6 3-1-15,6-2-2 0,2 2-9 32,0-1-1-32,2 0-6 0,-2 1-4 0,-1 3-3 15,-1 8-1-15,4 4 1 0,-4 8 0 16,-2 9 0-16,-2 1 2 0,-1 5-1 16,3-1 1-16,2-1 0 0,-2-2-2 15,0-2 0-15,6-6 1 0,0-1-1 16,0-3 0-16,0 0 0 0,6 4 0 15,0 2-1-15,0 2 1 0,9-1-2 16,1-2 1-16,-1 0-1 0,5-3 1 16,7 0 1-16,-2-6-2 0,2-4 1 15,6-4 1-15,6-5-1 0,1-5-1 16,-1-4 0-16,8-7 2 0,1-9 0 16,-7-7-4-16,5-9 3 0,-1-4 1 15,-5-8 0-15,-3-1 1 0,-6-1 0 0,-2-4 1 16,-7 5 0-16,-11 2-1 0,-11 4 1 15,0 5 0-15,-11-2 5 0,-7-2-1 16,-5-2 2-16,-2-4-2 0,-8 0-2 16,-8-1-1-16,-5-2-1 0,-1-1 1 15,-7 7 5-15,-8 8-6 0,4 11 0 0,2 15 0 16,3 7-2-16,15 9-3 16,5 8-7-16,2 8-2 0,9 5-4 0,9 8-9 15,5 10-27-15,0 9-20 0,4 6-19 16,-3 5-40-16,3-11-46 0</inkml:trace>
  <inkml:trace contextRef="#ctx0" brushRef="#br0" timeOffset="28211.75">1470 16693 470 0,'0'0'106'16,"0"0"-42"-16,0 0-11 0,0 0 3 15,0 0-8-15,0 0-7 0,0 0-8 16,0 0-6-16,-13-8-4 0,13 8-8 16,0 1-4-16,0 1-4 0,0 1-2 15,0 4-3-15,-2 3-1 0,0 6 0 16,-2 5 0-16,0 4 0 0,2-4 0 0,0 3-1 15,0 3 0-15,-2 2-9 16,2 6-18-16,-5 0-1 0,5 1-19 0,2-4-24 16,0-4-36-16,2-5-33 15,7-9-113-15</inkml:trace>
  <inkml:trace contextRef="#ctx0" brushRef="#br0" timeOffset="28873.86">2100 15219 335 0,'0'0'97'16,"0"0"-26"-16,0 0 1 0,0 0-12 16,0 0-15-16,0 0-8 0,0 0 2 15,0 0-8-15,-6-6-12 0,12 11-13 16,0 6-4-16,9 8 7 0,1 5 4 16,-3 6 6-16,7 5-8 0,-3 7-2 15,2 1-2-15,1 4-3 0,-5 5 1 0,7 2-2 16,-3 4-1-16,2 4 1 15,-5 1-1-15,3 2 0 16,6 0-2-16,-9 0 2 0,7-1-2 0,-2-4 0 0,-5-1-1 31,9-5-2-31,-8-4 3 0,1-8-1 0,-3-8 0 16,3-6-7-16,-7-10-13 0,1-5-5 0,-4-5-25 16,-6-3-23-16,0-3-4 0,-2-2-13 15,-2 0-38-15,-6-1-67 0</inkml:trace>
  <inkml:trace contextRef="#ctx0" brushRef="#br0" timeOffset="29543.82">2551 16436 351 0,'0'0'88'0,"0"0"-20"0,0 0-4 16,0 0-3-16,0 0-28 0,0 0-12 15,0 0-4-15,0 0 2 0,-52-35-3 16,44 35-3-16,-5 3-3 0,3 3-2 16,0 3-5-16,-5 2 0 0,5 3-1 15,-7 4-2-15,5 4 0 0,0 5 0 0,-5 1 2 16,7 3-1-16,-7 0-1 0,7 0 1 16,-2 3-1-16,-1-5 0 0,5 2 1 15,0-1-1-15,3-7 0 16,-1-1 0-16,6-2-2 0,0-3-1 0,6 4 1 15,3 0 2-15,-1 0-1 0,9 0 1 16,-3 0 0-16,9 1-1 0,-5 3-1 16,5-2 1-16,8 1 0 0,-4 0 1 15,2-4-1-15,2-3 1 0,-4-3-1 16,4-3 0-16,2-7 0 0,0-1-1 0,0-3 2 16,0-7 0-16,4-3 0 0,-4-6 0 15,5-5 0-15,-5-2 1 16,-4-4-1-16,-3-1 1 0,-1-1 1 0,-6 0 0 15,-7 1 2-15,-3-1 10 0,-5-2 1 16,-4-3 1-16,-4-2 0 0,-7-1 0 16,-7-1-1-16,3 0-5 0,-14-5-6 15,-4-2-1-15,-2 0-2 0,-4 4 3 16,-7 3-3-16,7 11-1 0,2 12 3 16,6 8-3-16,8 4 1 0,4 3 0 15,1 5-1-15,7 7-5 0,3 3-11 0,-6 3-16 16,5 6-11-16,3 2-14 0,-4 3-23 15,0 5-19-15,1 0-66 0,1-3-153 16</inkml:trace>
  <inkml:trace contextRef="#ctx0" brushRef="#br0" timeOffset="30025.27">2627 16752 417 0,'0'0'54'16,"0"0"7"-16,0 0-19 0,0 0-9 15,0 0-7-15,0 0-8 0,-58-35-3 16,54 35-2-16,-4 0 1 0,0 5-3 15,2 1-2-15,1 1-4 0,1 3-4 16,0 2-1-16,2 1-1 16,0 3 1-16,0-3-1 0,2 3 1 0,0-2-1 15,2 3 1-15,0 0 1 0,2 0-1 0,-2 1 0 16,0-1 0-16,0 1 0 0,5-3 0 16,3 2-2-16,-2-4 1 0,-2 2 0 15,5-2 0-15,5 0 0 0,-5-1 0 16,5-5 1-16,-3-1 0 0,5-6-2 15,-5 0 2-15,-3-3-2 0,6-8 2 16,-7-1 9-16,3-7 5 0,3-2 3 16,-9-1 1-16,0 3-3 0,-2-1 1 15,-4 3 0-15,-2 1-2 0,-4-2 3 0,-2-6-7 16,-13-1-4-16,6-3-5 0,-9 0 1 16,1 8-2-16,8 5-1 0,-5 7-22 15,7 5-27-15,-1 3-37 0,1 1-33 16,7 3-95-16</inkml:trace>
  <inkml:trace contextRef="#ctx0" brushRef="#br0" timeOffset="34026.3">6966 11455 59 0,'0'0'38'0,"0"0"-22"16,0 0-10-16,6-9-2 0,-1 7-3 15,-3 1-1-15,6 0-1 0,-6 1-16 16,2 0-40-16</inkml:trace>
  <inkml:trace contextRef="#ctx0" brushRef="#br0" timeOffset="36857.01">6906 11532 190 0,'0'0'82'16,"0"0"-21"-16,0 0-27 0,0 0 16 0,0 0-9 16,0 0-1-16,0 0-7 0,0 0 1 15,0-27-5 1,0 26-3-16,0 1-2 0,0 0-5 0,0 0-1 0,0 0-4 16,0 0-3-16,0 6-4 15,0 5-3-15,0 0 8 16,-2 0 8-16,2 2-7 0,-2-1-3 0,0-1-1 0,0 4 2 15,-2-1-6-15,0 3 1 0,0 2-2 16,-3 6 0-16,1 1-2 0,2 5-1 16,0 1 0-16,-4 5-1 0,-1 3 2 15,3 0-2-15,-2 1 1 16,2-1-1-16,-3-3 1 0,-1-4-1 0,6-5 1 16,0-3-1-16,2-6 0 0,0-3 0 0,-2-1 0 15,-1-4 1-15,-1 1 0 0,4-3-1 16,-4-2 0-16,2-3 3 0,0-1-3 15,0-2-2-15,-3-1 0 0,1 0-13 16,4 0 1 0,0 0-7-16,0-3 4 0,0 0-2 0,2-3-2 15,0 2-4-15,0-2-4 0,4 1-19 0,-2 2-32 16,-2 1-54-16,6 2-95 0</inkml:trace>
  <inkml:trace contextRef="#ctx0" brushRef="#br0" timeOffset="37472.11">6832 12201 326 0,'0'0'57'0,"0"0"-11"0,0 0 3 16,0 0 13-16,0 0-17 0,0 0-11 0,0 0-7 15,-58-51-7-15,46 47-7 0,-5 3-4 16,5 1-1-16,-7 4-2 0,5 2 1 16,-5 7 0-16,2 1-2 0,-1 4 0 15,-3 1-4 1,3 3 1-16,3 3 1 0,-4 2-2 0,7 2-1 15,0 0 0-15,-3 3 0 0,7 0 2 0,-5-1 0 32,5-4-1-32,4-1-1 0,2-3 1 0,2 1-1 0,0-2 0 0,0-1-1 0,2-1 2 31,4 0-1-31,3 2 0 0,7-1 0 16,-3-2 0-16,7 1 0 0,-3-2 1 15,10 0-1-15,-1-3 0 0,5-4 1 16,5-2-1-16,3-5 0 0,0-1 1 15,5-2 1-15,-3-2-1 0,0-1 0 16,5-6-1-16,-5-6 0 0,0-4-2 0,1-4 2 16,-7-3 0-16,-4-4 1 15,-6 1 0-15,-5 1 1 0,-3 2 3 0,-5 2 13 16,-3-4 4-16,-3-2 0 0,-2 0-4 16,-2-4-5-16,-2-1-3 0,0 0-4 15,-4-1-2-15,-2 3-1 16,-11-1 1-16,-1 4-2 0,-13 1 1 0,-5 2-1 15,-5 6-2-15,-7 5 1 0,1 8-1 0,-7 7-1 16,-2 7-1-16,9 9-5 16,1 5-19-16,5 5-3 0,10 5-17 15,8 2-7-15,5 2-25 0,7 0-32 16,3-3-56-16,2-6-140 0</inkml:trace>
  <inkml:trace contextRef="#ctx0" brushRef="#br0" timeOffset="37992.33">6954 12430 514 0,'0'0'38'0,"0"0"18"0,2-54-25 15,-2 47 18-15,0 4-9 0,0 3-14 16,0 0-3-16,-4 0-3 0,0 0-7 15,2 0-7-15,-7 3-4 0,1 6-2 16,-9 3-2-16,5 3 0 0,-9 2 2 16,7 1-1-16,-5 0-5 0,3-2-22 15,1-3 8-15,7-5 4 0,4-3 6 16,0-1-1-16,2-3 0 0,0 1 4 0,-3-2 7 16,3 0 1-16,0-3 3 15,-4-1-3-15,4 0 0 0,-2-3 0 16,2-2 3-16,0-1 0 0,0-3 2 15,2 0-2-15,0-2 2 0,4 3 0 16,2 2-4-16,2-1 0 0,3 6-1 16,1 1 2-16,5 4-3 0,-1-1 0 15,7 4 0-15,-9 5 0 0,3 2 0 16,-11 2-1-16,-2 6-1 0,-4 2 2 0,0 3 1 16,-8 2-1-16,-2-2-6 0,-7 1-8 15,1-2 4-15,-1-3 7 0,9-4 3 16,-3-2 0-16,5-5 0 0,4 0 0 15,2-2 0-15,0-2 0 16,0 1-1-16,2 0-1 0,6-1 1 0,-1 1-1 16,-1-2 1-16,4-3-1 0,3 0 2 0,-1-3 3 15,7-2-3-15,-1-4 1 0,5-2-1 16,-4-1 0-16,5-3-16 0,-7-6-97 16,-3 1-130-16</inkml:trace>
  <inkml:trace contextRef="#ctx0" brushRef="#br0" timeOffset="38639.25">7057 11287 93 0,'0'0'30'0,"0"0"-11"15,0 0 0-15,0 0 3 0,0 0 3 16,0 0-7-16,0 0 7 0,-12-37 3 16,10 37 9-16,0 0 5 0,0-2 3 15,2 1-1-15,0 0-3 16,0-1-1-16,0 1-7 0,0 1 0 0,0-1-11 16,0 1-6-16,0 0-6 0,2 0 0 15,2 0-2-15,2 0 5 0,0 0 1 16,0 1-4-16,7 2-2 0,-1-1 6 15,1 5 1-15,3 2-3 0,5 3-5 0,4 2-3 16,-1 3-1-16,7 5-1 16,2 0 2-16,3 5-2 0,3 0 0 0,2 7-1 15,7-1-1-15,1 1 2 0,7 2-1 16,0-2 1-16,6 0-1 0,0-1 1 16,0 0 0-16,2-2 2 0,0-1 0 15,0-5 0-15,-2-1-4 0,-2-5-1 16,-4-1 1-16,-2-2 0 0,-13 0 1 15,-6 0 0-15,-4-1 0 0,-10 2 0 16,-9-1-1-16,1 0 1 0,-5-1 1 0,-2 0-2 16,0-1 1-16,-1 1-1 0,1-3 0 15,-2 3 2-15,2-3-2 16,0 0-1-16,-2 0 1 0,3-3 0 0,-1-2-1 16,-2-2-25-16,0-1-21 0,-4 0-19 15,0-2-48-15,-4 2-67 16</inkml:trace>
  <inkml:trace contextRef="#ctx0" brushRef="#br0" timeOffset="39207.85">8519 11928 382 0,'0'0'56'0,"0"0"-42"0,0 0 26 16,0 0 13-16,0 0-13 0,0 0-11 15,-60-41-6-15,53 41-5 0,1 0-1 16,0 0-3-16,0 6-2 0,-2 3-4 15,1 4-4-15,-3 4-4 0,0 4 1 0,-3 1-1 16,3 3 0-16,-2 1 1 0,1-1 0 16,3 3-1-16,0 0 1 15,-1 0-1-15,5 1 0 0,2-4 0 0,2-2-1 16,0 1 1-16,4-4-2 0,5-1 2 16,1-1-2-16,7-1 2 0,-1 4-1 15,7-2 1-15,2 4-2 16,1-5 2-16,5-2-1 0,0-4 1 0,5-5 1 15,-1-7 1-15,2 0-2 0,0-10 2 16,2-3-1-16,-3-8 0 0,-3-1 0 16,-4-4 0-16,-3-2 0 0,-3 2 6 15,-8-1 15-15,-5 3-1 0,-6 0 1 0,-2-1 0 16,-2 0-3-16,-8-5-3 0,-4-2-4 16,-3 0-6-16,-4-1-3 15,-3-1-2-15,-5-1 1 0,-4 2-1 0,-6 5 1 16,-5 6-1-16,1 4-1 0,4 6 0 15,-3 5-4-15,5 7 1 0,2 3-1 16,4 13-19-16,0 7-15 0,9 10-18 16,-3 9-7-16,4 2-26 0,3-2-80 15,1-5-194-15</inkml:trace>
  <inkml:trace contextRef="#ctx0" brushRef="#br0" timeOffset="39460.53">8591 12111 579 0,'0'0'35'0,"10"-51"32"15,-1 34-3-15,-1 5 10 16,-8 6-28-16,0 4-16 0,0 0-8 0,0 2-3 16,0 0-7-16,0 0-3 0,0 7-8 15,0 2-1-15,0 5-3 0,0 7 2 16,0 3 1-16,2 0 1 0,-2-1 1 15,4 2-2-15,2-1 2 0,5 1-2 0,-1 1-2 16,2-5-36-16,1 0-10 16,-1-3-36-16,-2-2-39 0,-5-4-92 0</inkml:trace>
  <inkml:trace contextRef="#ctx0" brushRef="#br0" timeOffset="40109.25">7121 12740 247 0,'0'0'58'0,"0"0"-4"0,0 0 2 0,0 0 2 16,0 0-12-16,0 0-9 15,0 0-5-15,0 0-1 0,-43-30-4 16,43 29-1-16,0 1 1 0,0 0 4 0,0 0-2 15,0 0 2-15,0 0-6 16,0 0-6-16,0 0-5 0,0 3-2 0,0 4-3 16,0 7-2-16,0 3-2 0,-2 6 1 15,2 2 0-15,-4 6-1 16,-1 4-2-16,1 3 0 0,-4 3-1 0,-2 3 0 16,-1 1 1-16,1-2-2 0,-2-1 1 15,1-2 0 1,5-1-1-16,-2-3-1 0,0-3-2 15,3-5 2-15,3-2-1 0,2-5 1 0,0-5-1 16,0-4 1-16,0-5-1 0,0-3-1 0,0-3-12 16,0-1 4-16,0 1-5 15,0-1-7-15,0 0-2 0,-2-3-12 0,0-4-18 0,-2-3-29 16,2-3 19-16,-4-2-42 0,2 1-74 16</inkml:trace>
  <inkml:trace contextRef="#ctx0" brushRef="#br0" timeOffset="40705.71">6962 13362 330 0,'0'0'51'16,"0"0"-13"-16,0 0 9 0,0 0 5 0,0 0-23 0,0 0 0 31,0 0-1-31,0 0 0 0,-56-16-5 16,50 14 1-16,4 1-1 0,-4-1 3 0,0 2-3 0,-1 0-4 0,-3 0-5 16,0 5-2-16,-3 1-5 0,1 3-1 31,2 1-3-31,-3 3-1 0,5 1-2 0,2 1 0 0,-1 2 0 0,-1 4-1 15,6 3 0-15,0 2 1 0,0-1-1 16,2 1 1-16,0 2 0 16,2-1 0-16,6-4-1 0,1-1 1 0,1-3 0 15,4 0-1-15,1 0 1 0,4 1 0 16,1 2 1 0,5-1-3-16,0-2 2 0,-2-3-1 15,10-1 0-15,-2-2-1 16,-2-2 2-16,2 0 0 0,0-7 0 15,2-1 0-15,2-3 0 0,-2-3 0 0,2-6 1 16,-4-9 0-16,2-5-1 0,-2-5 2 16,-2-4-1-16,-6-1 3 0,-7 1-2 15,-1 0 0-15,-7 0 4 0,-4-1 7 16,-4 1 4-16,0 1 0 0,-4-1-5 16,0 2-2-16,-4-1-4 0,-5 1-3 15,5 4 1-15,-7 2-1 0,-3 4-1 16,-7 2-1-16,-6 3 0 0,-4 4-1 0,-4 8 0 15,-11 3 0-15,5 5-2 0,-1 9 1 16,-1 4-2-16,7 3-22 16,5 0-9-16,10 4-8 0,7-3-29 0,-1 1-18 15,7-5-49-15,-1-1-70 0</inkml:trace>
  <inkml:trace contextRef="#ctx0" brushRef="#br0" timeOffset="41034.08">7171 13562 417 0,'0'0'89'0,"0"0"-19"15,0 0-17-15,0 0 17 0,0 0-2 16,0 0-16-16,0 0-15 0,0 0-5 15,-10-48-6-15,7 48-7 0,3 0-2 16,0 2-8-16,0-1-5 0,0 4-4 0,0 2-3 16,0 8 1-16,0 4 1 0,0 1 1 15,0 2 0-15,3-2 0 0,-1 1 0 16,2 0 0-16,-2-1 0 0,4-3 0 16,-4-3-2-16,4-3-25 0,-2-2-10 15,-2-6-20-15,1-1-24 0,-3-2-18 16,0 0-55-16,-5 0-131 15</inkml:trace>
  <inkml:trace contextRef="#ctx0" brushRef="#br0" timeOffset="41637.11">7142 12658 196 0,'0'0'123'0,"0"0"-64"16,0 0 4-16,0 0 7 0,0 0-17 16,0 0-14-16,0 0-3 0,0 0-1 15,-8-1 5-15,8 1-7 0,0 0-11 16,4 0-8-16,2 0-5 0,8 3-5 16,3 3 4-16,6 3 6 0,4 5-2 15,-3 3 0-15,3 2-6 0,6 4-3 16,0 5 0-16,0 5-2 0,3 6 2 15,3 5-3-15,4 4 2 16,-1-1-1-16,5-2 1 0,1-5 0 16,1-2-2-16,-3-5 1 0,1-3 0 15,-3-6-1-15,-3-7 0 0,-6-4 0 0,-4-3-2 0,-10-1 0 16,-5-2 0-16,-7-1-32 16,-5 0-30-16,-4 0-18 0,0 2 0 0,0-4-34 15,-6-1-86-15</inkml:trace>
  <inkml:trace contextRef="#ctx0" brushRef="#br0" timeOffset="42330.9">8056 13350 460 0,'0'0'60'0,"0"0"-38"15,0 0-3-15,0 0 24 0,0 0-7 16,0 0-8-16,0 0 1 0,0 0-3 16,-11-26-6-16,5 26-9 0,0 3-2 15,-2 4-2-15,-3 0-4 0,1 5-1 0,-3 0 0 16,3 1-1-16,2 0 0 16,0 0-1-16,-1 5 0 0,1 1 0 15,-4 5 0-15,1 3 0 0,3 1-1 16,-2 4 1-16,1-1 1 0,5 0 0 15,2 0-1-15,0-3 0 16,2-1 0-16,0-1 0 16,6 2 0-16,3-1-1 0,1 0 1 15,7 1 0-15,-1 0 0 0,5 0-2 0,-1-2 2 16,1-5 0-16,4-1 0 0,0-2 0 16,6-1-1-16,0-4 1 15,4-4-1-15,2-3 0 0,0-3 1 16,3-3-2-16,-3-6 2 0,-2-6 0 15,-2-6 1-15,-2-4 0 0,-2-5-1 0,-2-3 1 16,-4-1-1-16,-7 0 3 0,1-1 2 16,-11-1 16-16,-2-1 3 0,-4 1-4 15,0-2 0-15,-8 1-2 0,-1-5-4 16,-5 3-4-16,-1 0-3 0,-5 1-3 16,1 4-1-16,-6 2-1 0,3 4-1 0,-5 5 0 15,0 1 1-15,-4 7-1 16,-2 6-1-16,-6 3 0 0,1 4-1 0,-3 7 0 15,2 2-3-15,-3 9-15 16,1 2-11-16,4 4-10 0,2 0-13 16,8 1-20-16,2 0-17 0,4 1-30 15,5-3-96-15</inkml:trace>
  <inkml:trace contextRef="#ctx0" brushRef="#br0" timeOffset="42861.59">8213 13666 389 0,'0'0'86'15,"0"0"-33"-15,0 0-2 0,0 0 2 16,0 0-16-16,0 0-6 0,0 0 0 15,0 0-5-15,-38-43-2 0,34 42-4 16,2 1-5-16,2-1-2 0,-2 0-3 16,-2 1-4-16,2 0-1 15,-2 3-3-15,2 2 0 0,-2 0-2 0,-5 6 0 16,5 0-1-16,0-1 1 0,0 1 0 0,2-1-1 16,0 1 0-1,2 3 1-15,0-2 0 0,0 1-1 0,0 1 1 0,2 0-1 16,4 1 1-16,-2 0 0 0,5 0 0 15,-1-2 0-15,0 0-2 0,4-3 2 16,1-1-1-16,-1-2 1 0,1 0-1 16,-3 0-1-16,2-5 1 0,-1 0 0 15,-3-2 1-15,0 0 0 0,1-2 0 16,1-5 0-16,2-5 1 16,3-1 1-16,-3-6 10 0,3 2 5 0,-5-1 1 15,-2 3-2-15,-6 3-2 0,-2-3 2 0,0-2 1 16,-4-3-3-16,-6 1-5 15,-5-2-4-15,-1 2-2 0,-7 2-1 0,-2 6-2 16,3 5 0-16,1 6 0 16,0 0 0-16,9 5-3 0,-3 4-12 0,5 2-6 15,2 7-18-15,-1 3-40 0,-3 3-76 0,4-2-176 16</inkml:trace>
  <inkml:trace contextRef="#ctx0" brushRef="#br0" timeOffset="51475.93">8560 7533 9 0,'0'0'67'15,"0"0"-38"-15,0 0 7 0,0 0 2 16,-54-9-14-1,42 9-7-15,1 0-3 0,3 0 19 0,0 0 12 0,2 0-21 0,2 0-9 16,2 0-3-16,-1 0-4 0,3 0 1 16,0 0 8-16,-2 0 7 0,0 0 4 15,-2 0 0-15,0 3-4 0,-2 1-24 16,-4-1 1-16,1 2 21 16,-1-1-15-16,2-1-6 15,1 1 0-15,3-2 1 0,2 0 0 0,-2 1 2 0,2-3 2 0,2 2 3 31,0-1-4-31,4 2-3 0,-2-1-2 0,0 1 7 0,5 1 10 16,1-1 6-16,2 1 3 0,0 1 2 16,7 0-6-16,-3 1-3 0,5 1-5 0,0 0-4 15,1 3-2 1,3-1-1-16,2 1-4 16,2-1 0-16,0 3 0 0,2 1-1 15,4 0-1-15,2 5 0 0,4 0 1 16,0 1-1-16,11 5-1 0,4 0 0 15,4 1 6-15,8 2-1 0,6 0 0 16,9-1-1-16,-1-1 6 0,9-3-2 16,2 0-4-16,2-3 2 0,6 3 2 15,3-1 2-15,5-1-5 0,3 2-5 16,-1-2 2-16,3 0-2 0,-5 0 3 0,1-1 1 16,4 1 0-16,-5 0 1 0,3-1 0 15,1 1-5-15,-1-1 1 0,-5 3-1 16,-6-2 3-16,-4 2 0 0,-8 1 0 15,-4 0 1-15,-11 2-1 0,-1-3-1 16,-7 3-2-16,-2-1-2 0,0 1 1 16,-2 4 1-16,-5-2 0 0,-1 1 1 0,4 0-1 15,-8-1 1-15,3 2 0 16,3-3-1-16,-6 0 1 0,4-3 1 16,-9-6 0-16,-1-1-2 0,-1-2 3 0,-8-2-2 15,-2-1-1-15,-6-2-2 0,-4-2 2 16,-3 0 0-16,-3-4 1 0,-3 0-1 15,-5-3 1-15,-3 1 0 16,-2 0-1-16,-2-1 1 0,-2 1-1 0,4-1 0 16,-2 0 1-16,-2 0 0 0,0 0 1 0,0 0 1 15,0 0-1-15,0 0 4 16,0 0 0-16,0 0-1 0,0 0 1 16,0 0-1-16,0 0 2 0,0 0-4 15,0 0-1-15,0 0-2 0,0 0 2 0,0 0-1 16,-6 0 0-16,6 0-1 0,0-1 0 15,-2 1-1-15,2-1 0 0,-2 1-6 16,2 0-4-16,0 0-6 0,0 0-9 16,0 0-6-16,0 1-11 0,0 2-14 15,0 4-10-15,0 4-17 0,0 2-29 0,-4 2-38 16,0 1-120-16</inkml:trace>
  <inkml:trace contextRef="#ctx0" brushRef="#br0" timeOffset="52137.46">12558 8980 317 0,'0'0'58'16,"0"0"13"-16,0 0-20 0,0 0 7 0,0 0-7 16,0 0-15-16,-6-50-6 0,6 46-4 15,-5 1-2-15,1 1-5 0,-4 2-1 16,0 0-6-16,-1 0-6 0,-5 3-5 16,0 3-1-16,-1 3 0 0,-4 3 2 15,7 2 1-15,-7 4-3 0,5-1 2 16,-7 5-2-16,9 5 1 0,-9 2-1 15,3 4 0 1,-1 2 0-16,0 1-1 0,3 2 1 0,1 0 1 0,-1 0-1 0,10-1-1 16,-3 1 1-16,7 1-1 15,2 2 0-15,2 8 0 0,9 0 0 16,3 3 0-16,7 0-1 0,6-4 1 0,0 0 1 16,6 0 0-1,6 0-1-15,-2-1-1 0,0-2 2 0,7 1 0 0,3-7 0 16,-1-3 1-16,8-10-1 0,-1-9 1 15,3-8-1-15,6-9 2 0,2-11-1 16,-4-13 1-16,0-9 1 0,0-6 2 16,-4-3 0-16,2-2 2 0,-11 1 1 0,5-3 2 15,-11 1-4-15,3-1-2 16,-7 1-1-16,-6 2 4 0,-8 2-4 0,-9 0 5 16,-4 0 9-16,-12-2-4 0,-2-1-2 15,-8-3 2-15,-5-1-5 0,-7 0-5 16,1-2-3-16,2 1 0 0,-6 0 0 15,-2-2 1-15,-2 4 0 0,0-1-1 16,-6 0 2-16,0 0-1 0,-13 2 1 16,1 10-2-16,-9 8 0 0,0 14-6 15,-6 11 2-15,-6 3-1 0,-7 13-13 16,7 9-10 0,-9 10-5-16,5 10-13 0,6 3-1 0,8 5-3 0,10 0-4 0,3-1-42 15,7 0-65-15,13-7-129 16</inkml:trace>
  <inkml:trace contextRef="#ctx0" brushRef="#br0" timeOffset="52719.54">12965 9244 190 0,'0'0'230'0,"0"0"-153"16,-8-54-19-16,4 46 4 0,-1 4-5 15,-1 0-2-15,-4 2-14 0,2 1-13 16,-1 1-12-16,3 0-8 0,-4 1-5 16,2 6-3-1,-1 0 0-15,5 3-3 0,-4 5 1 0,-7 3 0 0,5 5 2 16,-9 1 0-16,1 5 0 0,-7 2 2 15,0-2-2-15,5 3 0 0,-3-3-3 16,4-5-2-16,7-5 3 0,10-7 2 0,0-4-3 16,2 0 1-16,0-4-4 15,4 1 1-15,8-3 4 0,1-2 1 16,-5 0 0-16,8 0 1 0,1-1 1 16,8-6 1-16,-5-1 2 0,11-2 5 0,0-3 1 15,3 1-5-15,-1-1-2 0,-4-1-3 16,-3 3 0-1,-7 0-1-15,-4 6-1 0,-9 2-31 0,-4 0-35 0,0 3-2 16,-2-1 0-16,-4-3-15 0,0 0-24 16,-1 0-24-1,-1-1-24-15,0-2 119 0,2-1 37 0,0-1 95 0,0-3 10 16,0 4-13-16,1 0 9 16,1 2 4-16,-4 3-18 0,0 0-5 0,2 2-18 0,2 0-17 15,0 1-9-15,2 0-8 0,0 0-4 16,0 0-6-16,0 0-10 0,0 4-8 15,2 7-2 1,2 7-2-16,2 7 2 16,2 3 1-16,1 2 1 0,3-1-2 15,0 2-14-15,-1 4-30 0,-3 4-36 16,-8 8-75-16,0-5-145 0</inkml:trace>
  <inkml:trace contextRef="#ctx0" brushRef="#br0" timeOffset="53537.27">12537 10136 340 0,'0'0'63'0,"0"0"-9"0,0 0-9 16,0 0 11-16,0 0-10 0,15-51-12 15,-13 42-6-15,2 1-1 0,0 4-2 16,-4 0-1-16,2 2-4 0,-2 2-1 16,0 0-1-16,0 0-3 0,0 0-3 15,0 2-3-15,0 0 0 0,0 3-4 16,-4 5-3-16,-2 6-1 0,-1 5 1 16,-9 5 2-16,1 3 0 0,-7 5 0 15,-1 2 0-15,2 4-2 0,-6 2 2 16,1-2-1-16,1 4-2 0,0 0 1 15,-6 3-2-15,-2 1 0 0,0 2 1 16,-4 0-1-16,-5 0-1 0,-1 0-1 16,4-2 1-16,-3-3-2 0,-1-2-4 15,3-4-3-15,5-4-3 0,4-4 4 0,7-9 1 16,5-1 1-16,0-6 1 0,7-3-3 16,-3 0 1-16,9-6-2 0,0-1-4 15,4-1-6-15,2-4-3 16,0 0-3-16,0 0-9 0,6-2-29 0,-2 2-38 15,5 0 1-15,-5 0-83 0</inkml:trace>
  <inkml:trace contextRef="#ctx0" brushRef="#br0" timeOffset="54074.92">11752 11025 408 0,'0'0'58'16,"0"0"-8"-16,0 0 1 0,0 0 2 16,0 0-22-16,-60-45-9 0,53 45-5 0,-9 0-3 15,1 6-5-15,-7 5-5 0,-1 3-3 16,-2 5 0-16,-6 5 0 0,0 1 3 15,2 4-2-15,0 0 0 16,7 3 0-16,1 4 1 0,-2 3-3 0,9 4 1 16,-7 2-1-16,4 2 0 0,3 3 0 15,4 0-2-15,-5-1 0 16,9 0 1-16,2-1 1 0,4-2 0 0,4-2 0 16,8-1-1-16,3-4 1 15,10-1 0-15,-3-2 0 0,7-5 0 0,6-2 0 16,11-4 1-16,-3-6-1 0,13-3 0 0,-4-7 1 15,4-5 1-15,6-4-2 0,-9-10 0 16,3-6 2-16,0-12 1 0,-13-4-2 16,1-4 1-16,-3-7 1 0,-6-2 9 15,-4-8 3-15,-6 0-2 0,-4-1-2 16,-7 4-3-16,-3 2-2 0,-11 4 1 0,-5 0 4 16,-17 1 5-16,-5-1 0 15,-10 2-12-15,-9 1-2 0,-12 4-2 0,-8 8 0 16,-2 7 0-16,0 11-3 15,0 11-7-15,5 1-1 0,6 9 1 16,9 2-5-16,1 5-21 0,3 4-17 0,11 3-32 16,-2 10-30-1,4 0-43-15,4 0-116 0</inkml:trace>
  <inkml:trace contextRef="#ctx0" brushRef="#br0" timeOffset="54594.25">11621 11518 324 0,'0'0'62'15,"0"0"-2"-15,0 0 7 0,0 0-4 16,-51-58-21-16,47 49-13 0,-3 1-6 16,7 2-2-16,-2-1-2 0,2 4-2 15,-2-4-2-15,2 1-1 0,2 0-3 16,2 0-3-1,5-1 1-15,3 0-1 0,-2 1-4 0,9 0 1 0,2 0-2 0,3 3 0 16,-3 3-2-16,4 0 0 16,-2 4 0-1,-9 3-1-15,1 1 0 0,-11 5-1 0,-4 0-2 0,0 4 2 16,-2 1 1-16,-11 2-3 0,-1 3-4 16,-1-3-6-16,-3 0 1 15,5-3 4-15,-1 0-1 0,4-3 0 0,5-2-2 0,1-2 2 16,-2-4 4-16,4-1 4 0,0-3 1 15,2-2 1-15,0 0-1 0,0 0 1 16,0 0 2-16,0 0 4 0,10 0 0 16,-4-2 2-16,7-1 4 0,6 0 3 15,-3-2 1-15,7 2-2 0,4 3-2 16,-5 0-2-16,-3 3-5 0,2 3 3 16,-13 4 3-16,4 2-8 0,-8 0-2 15,-1 1 0-15,-3 0-1 0,-7 0 1 16,-5 2 1-16,-5 1 0 0,-3-1-1 0,-5 0-2 15,2 0-2-15,-2-3-13 0,-1 1-11 16,-3-6-18-16,2-1-19 0,4-1-18 16,2-2-27-1,3-3-31-15,7 0-100 16</inkml:trace>
  <inkml:trace contextRef="#ctx0" brushRef="#br0" timeOffset="55272.45">13114 9983 99 0,'0'0'190'0,"0"0"-137"0,0 0 7 16,0 0 9-16,0 0-5 0,0 0-17 15,0 0-7-15,-4-47-6 0,4 47 1 16,0 0 1-16,0 0-6 0,0 0-7 16,0 0-9-16,0 2-9 0,4 2-2 15,2 2 2-15,4 1 4 0,3 2 4 16,-1 5-1-16,7 2-5 0,-5 7 0 16,9 0 0-16,4 5-1 0,-2 4 3 15,8 1-1-15,4 6-2 0,2 2-4 16,0 3 4-16,9 4 5 0,4 2-2 0,-7 5-4 15,9 3-2-15,2 2-2 0,-3 0 0 16,3-2 1-16,4-3-1 0,-4-4 1 16,2-3 0-16,0-1-1 0,-11-3 0 15,5-2 0-15,-11-3 1 0,-1-6-2 16,-5-2 0-16,-8-5-3 0,-5-5 2 16,-9-1-2-16,-3-6-15 0,-6-1-7 0,-4-4-6 15,-6-2-13-15,-8-1-25 16,1-3-18-16,-7 0-45 15,7-3-87-15</inkml:trace>
  <inkml:trace contextRef="#ctx0" brushRef="#br0" timeOffset="55801.8">14631 11291 62 0,'0'0'268'0,"-37"-52"-262"0,12 35 25 15,-2 2 21-15,2 4-4 0,-1 4-14 16,1 1 0-16,-4 1 1 0,-2 1-2 16,6 3-9-16,-2 1-6 0,4 1 1 15,-1 7-2-15,1 0 0 0,4 3-1 0,-1 4-7 16,3-2-2-16,-4 5 0 0,9 3-3 15,-5 2-2-15,11 4-2 16,-2 3 0-16,0 1 0 16,6 4 2-16,2-2-2 0,0 3 2 15,2-2-2-15,4-2 0 0,0 2 1 0,0-4-1 16,3-1-1-16,5-6 1 0,-4-1 0 0,9-1 0 16,-5-3 0-16,9-2 0 0,2-3 0 15,6-1 1-15,8-2-1 0,5-2 2 16,-1-6-2-16,9-4 0 0,-3-12 0 15,7-9 1-15,-8-10 1 0,3-6 1 16,-9-3 1-16,-1-3 7 0,-8 2 10 16,-6 2-1-16,-8 3 0 0,-13 6-13 15,-6-3 1-15,-2-1 11 0,-15-5-3 16,-1-1-7-16,-11-2-7 0,-6-3-1 0,-11 3-1 16,-8 2 0-16,-8 5-3 15,0 12 3-15,-2 9-10 0,8 11-7 16,3 5 0-16,7 7-8 15,13 5-12-15,6 2-18 0,2 4-23 0,11 6-70 0,-1-3-125 16</inkml:trace>
  <inkml:trace contextRef="#ctx0" brushRef="#br0" timeOffset="56281.3">14484 11313 523 0,'0'0'68'16,"21"-60"-19"-16,-11 43 7 0,-6 8 2 0,1 5-18 16,-5 3-15-16,0 1-2 0,0 0-6 15,0 0-6-15,-5 2-7 0,-1 6-3 16,-4 4-1-16,-7 4-2 0,-3 5 2 16,-7 1 0-16,-2 1-7 0,-2 2-3 15,0-2-5-15,4-1-3 0,4-3 1 16,1-4 4-16,13-5 5 0,1-5 2 0,4-2-10 15,2-3 1-15,2 0 14 16,-2 0 1-16,0-1 4 0,2-4 4 0,0-4 4 16,0-5-2-16,6 0 3 15,2-4 0-15,0 2 1 0,3 0-1 0,7 4 0 16,-1 1-2-16,6 0-4 0,3 4 0 16,1 3-1-16,-4 3-4 0,-2 0 0 15,-9 11-2 1,-4 4-1-16,-3 5-1 0,-5 4 2 0,-9 6 0 15,-3 1 0-15,2 1-16 0,-7-3-1 0,7-8 6 16,3 0 11 0,7-6-1-16,0-1 1 0,3-1-1 0,1-5 1 0,4-1 0 0,9 0 1 15,-5-3 3-15,11-3 4 0,-5-2 0 16,5-7 0-16,8-2-5 0,-4-3 0 16,-4 0-1-16,-5 1-1 0,-3 1-1 15,-11 0-12-15,-10-4-48 0,-21 0-71 31,-10 0-159-31</inkml:trace>
  <inkml:trace contextRef="#ctx0" brushRef="#br0" timeOffset="56849.18">11739 12124 447 0,'0'0'31'0,"0"0"21"16,8-54-12-16,-8 41 11 0,0 1-18 0,-4 1-4 15,0 2 3-15,0 1-1 0,0 2-3 16,0 0-7-16,2 2-4 0,0 0 1 15,0 3 1-15,-3-1-1 16,-1 2-5-16,4 0-2 0,-2 0-3 0,-2 0-3 16,0 6-1-16,-1 5-2 0,-7 7-1 15,-1 7 0-15,-3 4-1 0,-1 6 1 16,-10 7 0-16,-2 5 0 0,-2 7 1 16,-6 1 1-16,4 4-3 0,-6 2 0 15,1 2 1-15,-1 3-1 0,2 0 0 16,-5 0-1-16,3 1-4 0,-3-2 5 15,5-3 0-15,4-6-1 0,2-7-5 0,4-7-5 16,8-14-2-16,13-9-4 16,4-11-10-16,4-7-27 0,0-1-24 0,4-3-17 15,-2-6-42-15,2-4-18 0,-2 0-138 16</inkml:trace>
  <inkml:trace contextRef="#ctx0" brushRef="#br0" timeOffset="57353.31">10974 13047 118 0,'0'0'352'16,"0"0"-276"-16,0 0-24 0,0 0 5 0,-27-58 3 0,19 48-15 15,0 3-10-15,2 3-9 0,-3 0-4 16,1 1-7-16,-2 3-5 15,2 1-3-15,-7 5-4 0,3 7-3 0,-5 0-1 16,3 8-1-16,-3 3 1 0,1 3 0 16,5 3 0-16,-3 3 1 0,3 1 0 15,5 4-1-15,-2 0 1 0,4 3-4 16,0 2 4-16,4-1 0 0,0 1-1 0,6-1 1 16,4-3-1-16,-1-2 0 15,9-3 0-15,-3-5 0 0,9-4 1 16,-5-3-1-16,4-3 1 15,6-2 0-15,2 1 0 0,0-6 0 0,2-2 1 0,-2-3-1 16,2-4 1-16,2-3-1 0,0-7 0 16,4-8 0-16,-1-6 2 0,5-8-1 15,0-7 2-15,-7-4-2 0,1-4 1 16,-6-2 1-16,-2-2-1 0,-13 3 0 16,3 4-1-16,-15 3-1 0,-4 3 2 0,-4 1 1 15,-11-2 6-15,-3-1-1 0,-7-1-4 16,-4 0-1-16,-4 3-2 15,-4 0-1-15,-5 5-1 0,-5 7-4 0,-1 5 2 16,1 9-2-16,1 8-7 16,9 3-13-16,4 7-1 0,8 8-15 0,11 5-32 15,6 6-1-15,1 9-26 16,1-4-79-16</inkml:trace>
  <inkml:trace contextRef="#ctx0" brushRef="#br0" timeOffset="57842.01">11129 13205 445 0,'0'0'38'0,"2"-55"18"0,1 42 8 16,-1 5-10 0,-2 4-7-16,0 2-3 0,0 2-7 0,0 0-6 0,0 0-11 15,0 0-5-15,-5 6-4 0,1 4-6 16,0 5-4-16,-10 1-1 0,1 3 0 15,3 0 1-15,-9 2-1 0,7-1-1 0,-7-4-5 16,7 0-3-16,-3-4 1 0,3-3 2 16,6-2 2-16,-2-4 3 15,1 0 0-15,1 0 1 0,0-3-1 16,0 0 0-16,4-3 0 0,-4-3 0 0,1-2 1 16,3-4 1-16,0-2-1 0,2 0 0 15,0 2 1-15,2 2 1 0,9-2 0 16,-1 1-1-16,4 2 2 0,5 2-2 15,0 2 1-15,-1 5-1 0,-3 1 0 16,-1 8 0-16,-3 6-1 0,-3 4 1 16,-2 6-2-16,-4 3 1 0,-2 4 0 0,-4 0-14 15,-8-1-11 1,1-2 5-16,3-4 17 0,-7-3 3 0,5-6 1 0,4-3 1 16,6-1-2-16,-2-3 0 0,2-1 0 15,0-3-1-15,2-1 0 16,-2 0 1-16,4 0 0 15,-2-3 1-15,6-1 0 0,3-1 2 16,3-3 0-16,5-5 1 0,2-6 2 0,5-1 1 0,7-6-3 31,1-3-1-31,3-6-3 0,4 0-6 0,-2-7-49 0,3 0-42 0,-18 0-90 16</inkml:trace>
  <inkml:trace contextRef="#ctx0" brushRef="#br0" timeOffset="58282.8">11787 12000 274 0,'0'0'62'16,"0"0"2"-16,0 0 6 0,0 0 3 16,0 0-7-16,0 0-18 0,0 0-3 15,0 0 2-15,-13-15-7 0,13 15-11 16,9 0-11-16,-3 4-5 0,6 4 0 15,7 1 0-15,1 7 1 0,3 2-4 32,4 6-1-32,4 2-2 0,0 3-2 15,-2 5 0-15,2 3-3 0,2 9 0 16,2 4-1-16,0 8-1 0,1 3 0 16,-1 3 0-16,0-1 0 0,2-4 1 15,-6-7-2-15,0-2-5 0,2-9-18 0,-6-7-10 16,-6-6-23-16,-3-6-12 0,-5-7-20 15,-7-3-51-15,-6-4-149 0</inkml:trace>
  <inkml:trace contextRef="#ctx0" brushRef="#br0" timeOffset="58833.68">12436 12974 331 0,'0'0'80'15,"0"0"-14"-15,0 0 4 0,-33-60 1 0,24 49-22 16,1 3-8-16,4 5-8 15,-10 3-8-15,-1 1-9 0,7 9-8 0,-9 1-1 16,5 8-5-16,-7 1 1 16,5 7-1-16,-5 4-1 0,5 2-1 0,-3 9 0 15,5 1 1-15,-3 4-2 0,3 5 1 16,4-4 0-16,1 2-2 0,-1-3 2 16,8-4 0-16,2-4 0 0,9-7-1 15,1-5 1-15,7-1-1 0,1-5 1 16,7 0 1-16,4-5 0 0,2-3 0 15,2-4-1-15,3-6 0 0,-3-5-2 16,0-11 2-16,-2-9 1 0,2-10 1 16,-2-8 1-16,0-4 3 0,4-4 0 0,-8-1-1 15,4 1-3-15,-6 1 1 16,-6-1-1-16,-9 3 0 0,-1 1 0 0,-11 0 1 16,-2 1 2-16,-19 0 5 0,0 0-1 15,-12 1-7-15,-6 5 2 0,-2 5-2 16,-5 7-1-16,-1 11 0 0,7 9 0 15,3 5-1-15,2 4-1 0,8 6-3 16,2 6-11-16,13 2-9 0,-5 7-16 0,7 6-24 16,2 4-22-16,-3 6-47 0,3-4-95 15</inkml:trace>
  <inkml:trace contextRef="#ctx0" brushRef="#br0" timeOffset="59086.33">12469 13210 572 0,'0'0'86'0,"-8"-66"-15"0,6 48 3 16,-1 7-16-16,1 3-20 0,0 4-15 16,2 1 0-16,0 3-3 0,0 0-7 0,0 0-6 15,0 6-4-15,-2 5-3 16,2 6-4-16,-2 9 2 0,0 2 1 15,2 5-1-15,0 0 2 0,0-1-1 16,4 3-2-16,2-3 2 0,3 1-20 0,5-3-10 16,-3-2-15-16,1-6-28 15,0-5-29-15,-8-4-41 0,-4-4-132 0</inkml:trace>
  <inkml:trace contextRef="#ctx0" brushRef="#br0" timeOffset="59921.71">11012 13943 286 0,'0'0'54'0,"0"0"0"0,0 0-1 15,0 0 15-15,0 0-14 0,0 0-15 16,-15-53-9-16,15 42-4 0,0 3 3 16,0-2 1-16,0 3-5 15,0 1-6-15,0 3-2 0,0 2-1 0,0 0-3 0,0 1-1 32,0 0 2-32,0 0 0 0,0 0 2 0,0 0-4 0,0 0-2 0,0 0-4 15,0-2-1-15,0 1-2 16,0 0 0-16,0-1 1 0,0 1-1 0,0-2-1 15,0 0-1-15,0-1 1 0,0 1-2 16,0 1 0 0,2 0 0-16,-2 0 0 0,2 1 0 0,-2-2 1 0,0 3-1 15,0 0 0-15,0 0 0 0,0 2 0 16,0-2 0-16,0 0-2 0,0 0 0 16,0 0 2-16,0 0-2 0,0 0 2 15,0 0 0 1,0 0 0-16,0 0 2 0,0 0 0 0,-2 0 0 0,0 1 1 15,0 0 3-15,-2 0-1 0,4 0 0 0,-8 1-2 16,3 3 1-16,-3 3 0 16,0 5-4-16,-4 11 0 15,-5 9-2-15,0 14 2 0,-3 10 0 0,-7 3 1 0,0 8 0 16,0 0-1 0,2 3-1-16,-2-1 1 0,3-3 0 0,7-4-1 0,-1-3 1 15,5-8-2 1,3-7-12-16,-1-10 1 0,7-6-3 0,-4-6-15 15,-2-3-19-15,-1-2-27 0,-1-3-17 0,-9-1-36 0,3-4-113 16</inkml:trace>
  <inkml:trace contextRef="#ctx0" brushRef="#br0" timeOffset="60513.44">10276 14991 400 0,'0'0'79'0,"-29"-61"-42"16,18 44 25-16,3 4-2 0,0 3-19 15,2 2 8-15,2 4-23 0,-3 2-8 16,7-2 0-16,-6 4-2 0,-2 0-4 16,2 0-3-16,-1 6-3 0,-1 1-1 0,-4 2-1 15,-1 5-4-15,1 1 1 0,-5 5 0 16,1 3-1-16,1 5-1 0,3 5 0 16,4 3 1-16,-1 5-5 0,5-1 5 15,6 3-1-15,-2 2-1 0,5 0 2 16,5 1 0-16,0-1 0 0,9-1 0 15,-5 1 0-15,7-2 1 0,-2-3-1 16,1-5 0-16,7-5 0 0,2-6 0 16,0-3 0-16,10-5 1 0,-4-3-1 15,7-3 1-15,1-5 0 0,-4-6-1 16,5-6 1-16,-3-7-1 0,-2-7-1 16,3-8-3-16,-3-8 4 0,-6-10 0 15,2-7 1-15,-2-4 1 0,-8-5 0 16,2 1 0-16,-6-2 0 0,-5 4 0 0,-5 3 1 15,-11 2-1-15,0 3 3 16,-15 3 3-16,-3 2 1 0,-16 3-3 0,-7 5-3 16,-11 5-2-16,-8 7 0 0,-2 10 0 15,-2 11-1-15,2 9-1 0,4 16-13 16,7 5 3-16,7 8-1 0,9 4-9 16,8 3-11-16,9 8-34 0,3 1-14 15,1 2-31-15,4 3-76 0</inkml:trace>
  <inkml:trace contextRef="#ctx0" brushRef="#br0" timeOffset="60755.3">10420 15219 456 0,'0'0'39'0,"0"-57"28"16,0 43-2-16,0 6-5 0,0 1 3 15,0 4-12-15,-2 1-12 0,0 2-5 16,0 0-5-16,0 0-6 0,0 3-3 16,0 3-7-16,-4 6-10 0,6 9-3 0,-6 6-3 15,3 10 2-15,-3 4 0 16,4 4 1-16,2 3 0 0,0-3 0 0,0-3-5 16,8-4-19-16,-1-5-19 15,1-3-34-15,0-8-51 0,-4-6-82 16</inkml:trace>
  <inkml:trace contextRef="#ctx0" brushRef="#br0" timeOffset="61322.49">11299 13662 255 0,'0'0'62'16,"0"0"-4"-16,-19-53 5 0,13 40-10 15,-4-1-7-15,4 1-3 0,-1 6-11 16,1 2-4-16,2 5 2 0,2-2-7 16,2 2 10-16,0 5-6 0,0 6-21 15,4 7-4-15,6-2 2 0,-3 7 6 16,1 4 7-16,8 4-2 0,-5 2-1 16,7 3-1-16,-1 6-4 0,6 5-3 15,-3 6 3-15,1 4-2 0,2 3-1 0,-5 5-4 16,1 4-2-16,-3 1 0 0,1 1-1 15,-9 2 0-15,5-1-1 16,-3-3-11-16,-6-8-10 0,0-10-13 0,0-11-30 16,3-9-19-1,-3-9-25-15,-2-8-77 0</inkml:trace>
  <inkml:trace contextRef="#ctx0" brushRef="#br0" timeOffset="61923.7">11607 14782 342 0,'0'0'79'0,"0"0"-22"16,0 0 0-16,0 0 9 0,0 0-16 0,0 0-8 0,0 0-6 15,-23-55-10 1,11 52-9-16,-1 3-5 0,-1 0-2 0,1 2-2 0,1 6-4 16,0 4 1-16,-1 4-1 0,5 5-2 15,-6 6-2-15,1 7 0 0,5 6 0 0,-7 4 1 16,5 3-1-16,0 1 2 15,-1 2-1-15,7 0-1 0,2-1-1 16,2-2 0-16,2-1-2 16,4-3 3-16,5 0 0 0,-3-5 0 15,9-1 1-15,-1-2-1 0,9 0 0 0,-4-3 0 0,5-4 0 16,1-6 0-16,6-6 1 0,0-1-1 31,1-6 0-31,-1-5 0 0,4-4 1 0,-2-6 0 16,0-8-1-16,-2-7 0 0,-2-4 1 0,-4-8 0 0,-2-3 2 15,-7-2-3 1,1-3 3-16,-9 1 0 0,1 1 1 0,-9 0 2 0,-2 0 3 0,-4 0 2 16,-11-1-1-16,-3 0-4 0,-11-6-2 15,-4 3-1-15,-9-2-2 0,-5-2 0 32,-9 7 0-32,2 6 1 0,2 10-2 15,15 11-2-15,4 8 2 0,6 5 0 16,7 0-2-16,5 8-9 0,1 7-13 15,1 4-5-15,7 11-26 0,4 8-27 0,0 3-15 16,0 5-47-16,2-7-65 0</inkml:trace>
  <inkml:trace contextRef="#ctx0" brushRef="#br0" timeOffset="62332.11">11688 15157 430 0,'0'0'60'0,"0"0"24"0,-25-64-26 15,18 55-6-15,-5 4-2 0,4 1-13 0,-3 4-7 16,-3 0-10-16,2 5-11 0,1 3-5 16,-1 4-3-16,2 0-1 0,3 3-1 15,1 1 0-15,6 3-1 16,-2 5-1-16,2 3 0 0,2-3 3 0,2 3 0 15,2-2 0-15,5-2-3 0,1-3 2 16,-6-1-2-16,9-3-2 0,1-3 3 16,-3-1 1-16,5-4 1 15,-5-3 0-15,5-5 0 0,-5 0 0 0,8-3 1 16,-9-8 0-16,0-1 1 0,3-8 9 16,-7-1 4-16,-2-1-1 0,-4 0-1 0,-2 3-7 15,0-1 8-15,-6 1-6 0,-4-4-2 16,-5 1-3-16,3-3-1 0,-5 0-2 15,-5 2 0-15,-3-2 0 0,-2 6-1 16,6 4-8-16,-4 8-22 16,9 5-13-16,-1 4-27 0,9 8-26 0,-6 7-52 15,1-2-117-15</inkml:trace>
  <inkml:trace contextRef="#ctx0" brushRef="#br0" timeOffset="63280.95">14625 11814 132 0,'0'0'122'0,"0"0"-52"16,0 0-11 0,0 0 0-16,0 0 0 0,0 0-13 15,-17-43-1-15,15 35-10 0,0 2-8 16,2 2 0-16,-2 1 4 0,2 2-2 0,0 0-5 0,0 1-3 16,0 0 0-1,0 0-5-15,0 1-2 0,0 4-4 0,0 3-5 0,0 9-3 16,-2 4 2-16,-2 9 1 0,-2 5 0 15,-7 7 2-15,5 6-2 0,-11 8 1 16,5 6-1-16,-9 7-3 0,9 5-1 16,-9 3 1-16,4 3-2 0,-1 4-1 0,-1-2 0 15,5-3 1-15,-7-3 1 16,4-7-1-16,-1-2-1 0,-5-4-10 16,4-2-6-1,-2-9-4-15,-1-5-6 0,5-8-11 0,0-12-15 0,7-11-20 0,-5-9-49 16,7-7-118-1</inkml:trace>
  <inkml:trace contextRef="#ctx0" brushRef="#br0" timeOffset="63770.95">14139 13053 422 0,'0'0'96'0,"0"0"-42"0,0 0-13 16,0 0 6-16,0 0-13 0,0 0-9 16,0 0-7-16,0 0-3 0,-62-20-1 15,50 20 1-15,-5 4-4 16,5 5-5-16,-3-2-1 0,3 3-2 0,6 3-2 0,-7-1-1 31,3 4-1-31,4 3 0 0,-3 6-1 16,-1 3 0-16,2 4 2 0,2 1 0 15,2 1 0-15,-3 2 0 0,1 2 0 16,2 1 1-16,2 3-1 0,2 0 0 16,2 0-1-16,6-1 1 0,5-5 1 15,3 2 0-15,5-1-1 0,8-2 1 16,0-2-1-16,4-9 2 0,2-9-2 16,0-5 1-16,0-9 1 0,7-3-1 0,-5-11-1 15,6-10 0-15,-4-8 2 0,-1-10 3 16,1-3 4-16,0-7-2 0,1-5 1 15,-7 1 1-15,-7-1-1 0,-3 3-4 16,-2 3 1-16,-13 5-1 0,-6 4 1 16,-2 1 4-16,-6 4 3 0,-15 0-3 0,5 1-3 15,-13 6-3-15,-8 3-3 16,-11 8 1-16,1 9-2 0,-15 11 0 16,-3 2-10-16,6 12-13 0,9 7-5 15,2 1 7-15,13 3 1 0,10 2-23 0,9 3-39 16,-3 2-39-16,5-2-99 15</inkml:trace>
  <inkml:trace contextRef="#ctx0" brushRef="#br0" timeOffset="64023.62">14240 13412 495 0,'0'0'107'0,"0"0"-45"0,0 0 16 15,0 0-5-15,0 0-27 0,0-50-13 16,-2 49-6-16,2 1 1 0,0 0-7 16,-4 0-7-16,4 1-7 0,-4 6-3 15,2 7-4-15,0 3-2 0,-2 6-1 16,4 7 0-16,0 8 3 0,4 3-1 16,4 3 2-16,-2 1-2 0,3-4 1 0,5-4-4 15,-4-2-29-15,5-3-12 16,1-5-23-16,-5-4-46 0,-1-8-84 0,-8-8-140 15</inkml:trace>
  <inkml:trace contextRef="#ctx0" brushRef="#br0" timeOffset="64734.15">14782 11713 292 0,'0'0'56'16,"0"0"4"-16,0 0 4 0,0 0 1 0,-4-57-13 0,4 48-12 0,0-2-4 15,0 0-2-15,0 2 0 0,2 0-4 16,0 3-1-16,0 1-6 0,2 1-7 16,2 3-4-16,-1 1-2 0,-1 2-2 15,4 2-3-15,6 6 0 0,-3 1 1 16,7 5 2-16,-3 5-2 0,10 3-2 15,-7 5-2-15,7 4 1 0,6 4 1 16,0 4 0-16,2 2-3 0,2 4 1 16,2 1 1-16,7-2-2 0,-1 4 0 15,-1 1 0-15,1 5 0 16,2 2 0-16,-3 3 0 0,-5 1-1 0,2 2 0 0,-8-1 0 16,0-1 0-16,-4-5 1 0,-2-4 0 15,-6-4 1-15,1-7-2 16,-7-4 2-16,5-6-2 0,-5-3 1 0,3-1-1 15,-3-3 1-15,-3 0 0 0,2-3-1 16,-5-2 1-16,-3-5-1 0,2-2-6 16,-2-4-7-16,-4-3-7 0,0-3-13 15,0-3-12-15,-6 0-17 0,-2-3-7 16,-9-6-38 0,1-4-76-16,-5-2-204 0</inkml:trace>
  <inkml:trace contextRef="#ctx0" brushRef="#br0" timeOffset="65317.57">15698 12943 479 0,'0'0'71'0,"0"0"-35"16,0 0 11-16,0 0-5 0,0 0-3 15,-35-52-7-15,28 48-10 0,-5 0-5 16,2 3-3-16,1 1-4 0,-5 1-4 16,-1 5-3-16,3 2-2 0,-5 3 0 15,5 2 1-15,-4 2-1 0,3 4-1 16,-3 6 2-16,1 3-1 0,-1 8-1 15,3 1 1-15,3 5-1 0,-3 4 0 16,5-1 0-16,6 2-2 0,0 1 2 16,2-1 0-16,0-1 0 0,4-4 1 15,7-4-1-15,5-3 0 0,-1 0 0 0,5-1 0 16,7-5 0-16,2-1 0 0,0-4 0 16,4-4 1-16,0-2-1 0,2-4 2 15,2-2 0-15,-1-4-2 0,1-4 1 16,-4-4 0-16,0-6 0 0,0-13-1 15,-2-6 2-15,0-7 2 0,0-7 4 16,0-1-1-16,-2-6-2 0,-4 3 2 16,-2-3 0-16,-5 3 4 0,-5-1-1 0,-11-1 1 15,-2 1 4-15,-13-1-1 0,-7-2-3 16,-5 0-5-16,-4 1-1 0,-4 3-3 16,-7 3 0-16,1 6-1 0,-2 10-1 15,-9 7 0-15,7 10 0 16,-3 6-5-16,3 1-5 0,8 9-4 0,2-1-5 15,6 2-6-15,4 5-17 0,-2 2-21 16,-2 3-57-16,3 2-49 0,1-2-127 16</inkml:trace>
  <inkml:trace contextRef="#ctx0" brushRef="#br0" timeOffset="65759.08">15754 13290 319 0,'0'0'169'0,"0"0"-96"0,0 0-15 16,-50-54-3-16,42 48 5 0,1 2-5 16,-1-1-18-16,2 2-8 0,0 0-6 15,2 3-8-15,0 0-5 0,-1 0-4 0,3 1-2 16,-2 2-1-16,2 4-3 0,-4 6-2 15,4 2-4-15,-2 8 3 0,4 3 2 16,-2 2 1-16,0 1 1 0,2-2 0 16,0-2 0-16,0-2-1 15,2-2 0-15,4-4-1 0,2-4 1 0,0-2-1 16,-1-3 1-16,1-4 0 16,4 0 0-16,-1-3 0 0,-5 0 0 0,8-1 0 15,-1-3 0-15,-3-5 1 0,7-5 3 16,-5-2 2-16,4-3 0 0,-5-1-1 15,-1 2 14-15,0 1-7 0,-7 0-1 0,-3 2 1 16,-3-3 1-16,-5-2-5 0,-2-3-3 16,-5-1-4-1,-3-2 0-15,-5 1-1 0,7 1 0 0,-3 4-1 0,11 4-2 16,4 8-7-16,1 7-4 0,1 0-10 16,0 0-9-16,-6 4-9 0,0 2-47 15,0 2-69-15,-11 1-157 0</inkml:trace>
  <inkml:trace contextRef="#ctx0" brushRef="#br0" timeOffset="75718.28">25314 7574 123 0,'0'0'6'0,"0"0"9"0,0 0 18 0,0 0-2 16,0 0-6-16,0 0-5 0,0 0 5 16,0 0 0-16,-35 6 0 0,35-5 3 15,0 0 3-15,0-1-6 0,0 0 4 16,0 0 3-16,0 0 8 15,0 0-6-15,0 0 0 0,0 0-6 0,0 0-6 16,0 0-4-16,0 0-2 0,0 0-6 16,0 0-3-16,6 0-4 0,8 0 0 15,1 0 4-15,12 1 4 0,-2-2 2 16,8 3-6-16,8-2 0 0,-2 0 3 16,11 0-1-16,2 0 0 0,10-1-1 15,0 1-2-15,0 0 0 0,-2-1-1 0,0 1 3 16,-1-2-1-16,1-1-1 0,-10 0-3 15,-2 0 1-15,-15 3-2 0,-13 0 1 16,-3 0-2-16,-15 0 0 0,2 0 0 16,-4 0 3-16,0 0 0 0,0 0 7 15,0 0-4 1,0 0-3-16,0-1-2 0,0 1 2 16,0 0-3-16,0 0 2 0,0 0 2 0,0 0 1 15,-4 0-2-15,2 0-1 0,-4 0-2 0,-5 0 0 0,-1-2 0 16,2 1-2-16,-9-1 1 0,7 1-10 15,-11 0-10-15,10 0-9 0,-9 1-18 16,1 0-14-16,5 0-6 0,-13-2-42 16,6-3-65-16</inkml:trace>
  <inkml:trace contextRef="#ctx0" brushRef="#br0" timeOffset="76694.82">29117 7490 99 0,'0'0'241'0,"0"0"-206"0,0 0 6 16,0 0 2-16,0 0-7 0,0 0-13 15,0 0 0-15,0 0 4 0,-6 2-1 16,12-2-5-16,1 0-1 0,7-3 12 16,-1 0 7-16,3 0-11 0,5-1-10 15,1 0 3-15,-1-1-2 0,6 0-6 16,2 1-5-16,0 1-3 0,4 3-4 0,0 0 0 15,4 2 0-15,3 6-1 16,9 2 0-16,-1-5-65 0,3-5-75 0,-11-13-219 16</inkml:trace>
  <inkml:trace contextRef="#ctx0" brushRef="#br0" timeOffset="78943.19">25548 8627 277 0,'0'0'5'0,"0"0"-1"0,0 0 12 15,0 0 15-15,0 0 0 0,0 0 5 16,0 0-7-16,0 0-7 0,-42-50 4 16,40 49 2-16,2 0 3 0,-2 1-4 15,2 0 0-15,0 0-1 0,-2 0-5 16,2 0-6-16,0 0-4 0,0 0-6 15,0 0-2-15,0 0 0 0,0 0-1 16,0 0 2-16,4 0 2 0,4 1 1 16,-1 0 8-16,11-1 1 0,1 0 2 15,10 0 1-15,6-5-5 16,10 0 1-16,3-1-2 0,12-1-3 0,4 1-3 16,4-2-1-16,2 4-2 0,-1 0-4 15,-1 0-3-15,-6 4 3 0,-8 0-1 16,-15 2 1-16,-16 1-1 0,-7 3-26 15,-16 0-21-15,-4-2-8 0,-10 3 2 16,-3-2 20-16,-10 1-33 0,-4-3-31 16,2-2-46-16</inkml:trace>
  <inkml:trace contextRef="#ctx0" brushRef="#br0" timeOffset="79574.17">28985 8577 378 0,'0'0'12'15,"0"0"21"-15,0 0-4 0,0 0 14 16,0 0 0-16,0 0-11 0,0 0-4 0,13-9 1 16,-3 6-2-16,0-1-7 15,-1 3-5-15,11-1-3 0,-1 2 1 0,6 0 0 16,1 2-2-16,8-1-4 0,3 2-2 15,0-2-2-15,10 1-2 0,3 2 1 16,8 2-2 0,6 1 0-16,6-4-60 0,3-4-63 0,-13-13-158 15</inkml:trace>
  <inkml:trace contextRef="#ctx0" brushRef="#br0" timeOffset="82357.89">8742 6746 101 0,'0'0'113'16,"0"0"-56"-16,0 0-19 0,0 0 9 15,0 0 0-15,0 0-9 0,0 0-7 16,0 0 0-16,-15-4-3 0,15 4 2 0,-2 0-3 15,2 0-5-15,0 0 0 0,0 0-1 16,0 0-2-16,0 0-3 16,0 0 0-16,0 0-1 15,0 0 0-15,0 0-4 0,0-2-3 0,4 2-1 0,1-1-2 16,3 1 1-16,2 0 3 16,9 0 5-16,1-1-1 0,5-3-4 0,0-1 2 15,8-1-3-15,-4 0-1 0,4-1-1 16,-6 0-1-1,-2 2 0-15,0 2-1 0,-9-1 1 0,-1 2-2 0,-9 1 1 16,0 1 0-16,-2-3 0 0,-2 3 0 16,-2 0-1-16,2 0 1 15,-2-1 0-15,0 1 1 0,0 0-1 0,0 0 0 16,0 0-1-16,0 0 0 16,0 0-1-16,0 1-1 0,0-1-1 0,0 0-1 15,0 3 1-15,-2 0-1 0,2 1 1 0,-2-1 2 16,-2 2-2-1,2-1 1-15,0 0 0 0,0 2-1 0,0-1 3 0,0 2-3 16,-4 2 2-16,1 0-1 0,-5 4 1 16,4 1 0-16,0 2 0 0,-3 6-2 15,3 1 1-15,-2 5-1 0,4 1 1 16,0 4-1-16,-3-1 0 16,3 4 1-16,2 3-1 15,-2-1 0-15,4 3 0 0,-2-2 0 0,2-2 1 0,-2-3-1 16,2-5 1-1,-2-1-1-15,0-4 0 0,2-7 1 0,-2-2 0 0,0-4-1 16,2-3-1-16,0-3-3 16,-2-2-15-16,0-1-11 0,-3-2-12 0,-1 0-12 0,-4-2-23 15,0-5-39 1,-1-2-69-16,1-2-142 0</inkml:trace>
  <inkml:trace contextRef="#ctx0" brushRef="#br0" timeOffset="82578.16">8791 7159 414 0,'0'0'101'0,"0"0"-27"0,0 0 0 0,0 0-1 16,0 0-22-16,0 0-13 0,0 0-7 16,0 0-3-16,3-1-8 0,-3 0-4 15,2 1 2-15,0 0-2 0,2-3-7 16,8-1-5-16,7-6-2 0,10 1 0 15,8-1-2-15,13-1 1 16,3 2-1-16,5 1-2 16,6 3 0-16,7 0-35 0,5-2-50 0,-2-5-139 15</inkml:trace>
  <inkml:trace contextRef="#ctx0" brushRef="#br0" timeOffset="89577.7">4945 8630 154 0,'0'0'36'0,"0"0"2"16,0 0 12-16,0 0 5 0,0 0-12 15,0 0 1-15,0 0-1 0,0 0 3 16,-9 5-15-16,9-5-2 15,0 0-7-15,0 0-3 16,0-1-4-16,0 1 0 0,0 0-2 0,0 0 1 0,0 0-3 16,0 0-2-16,0 0 0 0,0 0-3 15,2 0 2-15,2 0-2 0,3 1 1 16,1-1 11-16,4-1-2 0,1 1-4 0,-1-1 1 16,11 0 0-16,0 0-3 0,-3-2 1 15,7-1-1 1,4 0-1-16,-2-1-1 0,2 0 0 0,2-1-1 0,0 0-5 15,-6 3 1-15,-4-2 3 0,-5 4-2 16,-7 0-2-16,1 0 1 0,-6 0-1 16,-3 1 0-16,-1 0-2 0,-2 0 3 15,0 0-2-15,0 0 0 0,0 0 0 16,0 0 2-16,0 0-1 0,0 0 0 16,0 0 0-16,0 1 0 0,-2 2 1 15,-3 3-2-15,-1 0 0 0,-2 0-1 16,4 0 1-16,2-2 0 0,2 3-1 15,-2-2 0-15,-3 2 0 0,5-1 0 0,-2 3 0 16,-2 4 0-16,-2-2 0 0,-2 4 0 16,2 3 0-16,-1 4 1 15,-3 3-1-15,0 4 1 16,4 5 0-16,-3 3-1 0,1 0 0 0,0 3 0 0,4-4 0 16,-1 0 1-16,3-5-1 0,-2-4 1 15,4-6-1-15,0-4 0 0,0-3 0 16,-2-4 0-16,2-3 0 0,0-2 0 15,0-2-2-15,0-2-15 0,-2 0-16 16,0-1-12 0,-2-4-15-16,-6-6-16 0,-1-2-72 0,-1-1-124 0</inkml:trace>
  <inkml:trace contextRef="#ctx0" brushRef="#br0" timeOffset="89798.08">4953 9001 138 0,'0'0'315'0,"0"0"-237"0,0 0-14 16,0 0-5-16,0 0-8 0,0 0-11 15,0 0-4-15,0 0-5 0,-6 3-3 16,6-3-4-16,0 0-6 0,2-2-2 16,4 0-2-16,10-2-2 0,5-4 2 15,10-4-3-15,8-1-3 0,9-3-4 0,-1 1-1 16,7 0-1-16,-6 5-2 0,5 2-5 15,1 1 3-15,-4 1-49 16,-1-14-84-16,-13-5-232 0</inkml:trace>
  <inkml:trace contextRef="#ctx0" brushRef="#br0" timeOffset="97878.26">2656 16912 158 0,'0'0'77'0,"0"0"-19"0,0 0-17 15,0 0-8-15,0 0-3 0,-2-7-10 16,-2 7-8-16,2 0-7 0,0 0-2 16,2 0-2-16,0 0-1 0,0 0-1 15,0 0-32-15,0 0-21 0,-2 1-71 16,0 2-69-16</inkml:trace>
  <inkml:trace contextRef="#ctx0" brushRef="#br0" timeOffset="98443.62">3473 15161 277 0,'0'0'59'0,"0"0"5"0,0 0-23 16,0 0 9-16,0 0-4 0,0 0-3 16,0 0-10-16,0 0-6 0,0-2-3 15,0 5-3-15,0-2 3 0,0 1-12 16,-2 1-2-16,2-2-2 0,-2 1-4 15,2-1-3-15,0 3 0 0,0 0-1 0,0-2 0 16,0 3 0-16,0-1-32 16,0 1-48-16,0 0-75 0,0-4-172 0</inkml:trace>
  <inkml:trace contextRef="#ctx0" brushRef="#br0" timeOffset="98884.4">5188 14559 330 0,'0'0'74'0,"0"0"-12"0,0 0 0 16,0 0-14-16,0 0-18 16,0 0-12-16,0 0-4 0,0 0-2 15,0 0-4-15,-12 18-3 0,10-13-2 16,0-1-1-16,2-2-2 0,0 2 0 16,0 1 0-16,2 2 0 0,2-2-34 15,0-4-70-15,-2-1-85 0</inkml:trace>
  <inkml:trace contextRef="#ctx0" brushRef="#br0" timeOffset="100014.62">6551 14507 84 0,'0'0'230'0,"0"0"-168"0,0 0-19 15,0 0 11-15,0 0-5 0,0 0-19 16,4 6-7-16,-4-6-6 0,0 0 1 16,0 0 8-16,-4 1-13 0,2 1-5 15,2 1-5-15,-7 0 0 0,5 0-2 16,0-1 0-16,0-2-1 0,2 1 1 0,-2 0-1 16,2 0 0-16,0 2-11 0,0-1-48 15,0 1-32-15,-2 3-42 0,-4-5-107 16</inkml:trace>
  <inkml:trace contextRef="#ctx0" brushRef="#br0" timeOffset="100524.24">7094 13497 248 0,'0'0'95'0,"0"0"-25"15,0 0-11-15,0 0-2 0,0 0-10 16,0 0-10-16,0 0-5 0,-55 45-7 16,50-40-4-16,1-2-1 0,2-1-1 0,-2-2-4 15,2 0-6-15,2 2-1 0,0-2-4 16,-2 0-2-16,2 0-2 0,0 0 0 16,0 3 0-16,0-1-1 0,2 2 0 15,2 2-34-15,0 2-33 0,2-2-32 16,-1 0-53-16,-5-3-110 15</inkml:trace>
  <inkml:trace contextRef="#ctx0" brushRef="#br0" timeOffset="100933.48">8324 13716 323 0,'0'0'73'0,"0"0"-16"0,0 0-4 16,0 0-13-16,0 0-4 0,0 0-10 15,0 0-5-15,0 0-5 0,-14-1-1 16,12 4-4-16,2 0 0 0,-2-1 0 16,0 1-4-16,2 0-2 0,-2-1-1 15,2 1-3-15,-3-2 1 0,3 3-2 16,0-2 0-16,0 0 0 0,0 1 0 0,0-3 0 15,0 0-35-15,0 0-47 0,0-9-65 16,-6-6-86-16</inkml:trace>
  <inkml:trace contextRef="#ctx0" brushRef="#br0" timeOffset="101486.25">8682 12009 368 0,'0'0'88'0,"0"0"-14"16,0 0-5-16,0 0-11 0,0 0-18 15,0 0-9-15,0 0-5 0,0 0-6 16,-17 0-4-16,15-2-4 0,0 1-3 16,0-2-4-16,0 0-2 0,2 3-2 15,-2 0 1-15,0 0-2 0,2 0 1 16,0 3-1-16,0 0-10 0,0 3-66 16,0 3-58-16,0-2-114 0</inkml:trace>
  <inkml:trace contextRef="#ctx0" brushRef="#br0" timeOffset="102556.27">10573 15344 249 0,'0'0'26'0,"0"0"33"15,0 0-6-15,0 0 3 0,0 0-7 16,0 0-11-16,0 0-12 0,0 0-3 16,0 0-3-16,-27 16-6 15,27-16-5-15,0 0-3 0,0 0-2 16,0 0-2-16,0 0-2 0,0 0 0 0,0 0 0 15,0 0 0-15,5 2-15 0,3 1-67 16,-2-1-40-16,-2-1-79 0</inkml:trace>
  <inkml:trace contextRef="#ctx0" brushRef="#br0" timeOffset="102917.71">11704 15115 322 0,'0'0'54'16,"0"0"3"-16,0 0 5 16,0 0 1-16,0 0-14 0,0 0-20 0,0 0-10 0,0 0-6 15,0 0-1-15,-16-15 1 16,16 15-7-16,0 2 0 0,-3 2-2 0,3-1-1 16,0 1-2-16,-2 1 0 15,2 0 1-15,-6 1-2 0,6-2 1 0,0 1-1 16,0 0-3-16,0 0-47 0,0 3-35 15,0-3-39-15,0-1-64 0</inkml:trace>
  <inkml:trace contextRef="#ctx0" brushRef="#br0" timeOffset="103533.17">12591 13324 262 0,'0'0'12'0,"0"0"57"0,0 0-22 16,0 0-12-16,0 0-21 15,0 0-3-15,0 0 8 16,-4 8 5-16,4-7 7 0,0 0-9 16,2-1-1-16,0 0-3 0,-2 2-5 15,0-2 0-15,0 1-3 0,0 2-2 16,0-2-1-16,0 4-3 0,0-2-3 16,0 2 0-16,0-1 1 0,0 0-2 15,0 0 0-15,0-1 0 0,4 2-4 16,2 1-41-16,2-2-13 0,-1 3-17 15,-1-4 0-15,2 0-19 0,-2-3-30 16</inkml:trace>
  <inkml:trace contextRef="#ctx0" brushRef="#br0" timeOffset="106061.1">20128 10632 436 0,'0'0'48'16,"0"-75"-4"-16,2 50 4 15,-2 6 3-15,-2 0-4 0,4 5 1 0,0 2-2 16,-2 4-8-16,0 4-7 15,0 2-5-15,0 1-3 0,0 1-7 0,0 0-5 16,0 2-4-16,0 5-2 0,0 6-2 16,0 8-2-16,4 8-1 0,0 11 3 15,2 6-1-15,0 5 1 0,-2 4-1 16,5-3-1-16,-1 3 0 0,2-5-1 0,-1-2 1 16,1-5-1-16,-2-4 0 15,1-4 1 1,-3-5-1-16,2-7 0 0,0-6 0 0,1-7-17 15,-5-3-21-15,0-2-25 0,-2-5-34 16,-2-5-30-16,2-10-67 0,-2-6-199 16</inkml:trace>
  <inkml:trace contextRef="#ctx0" brushRef="#br0" timeOffset="106614.22">20483 10565 324 0,'0'0'58'0,"0"0"6"0,0 0 2 0,0 0-8 16,0 0-13-16,0 0-16 0,0 0-4 16,0 0-1-16,0 0 0 15,2-55-5-15,9 42-5 0,5 3 0 0,1 2-5 16,5 1 1-16,-1 4 2 0,-2 2-3 15,3 1-3-15,1 0-2 0,-2 3-1 16,-1 3-2-16,-1 3 0 0,-2 4 0 16,-5 3-1-16,-2 2 1 0,-4 5 1 15,-6-1 0-15,-4 4 0 0,-10 0-1 16,-7 1-1-16,-4-2-5 0,-4 1-7 16,-6 1-7-16,2-2-6 0,0-5 8 15,4-1 12-15,9-3 5 0,5-5 1 16,7-2-1-16,2-6 0 0,6-1 0 0,0-2 0 15,0 0 2-15,0 0 7 16,0-2 10-16,0-1 4 0,6-1-5 0,4-3-6 16,5 1-2-16,5-1-2 0,5 4-1 15,2 1 2-15,6 2 0 0,2 0-1 16,4 5-2-16,1 5-1 0,-3 5-2 16,2 3 2-16,-8 6-4 0,-2 1 0 15,-6 3 2-15,-11-2-1 0,-3-3-1 16,-9 0 1-16,-2-3 0 0,-11-1 1 15,-5-1 1-15,-7-1-2 0,-2-4 0 0,-4 1 0 16,0-6-2-16,2-1-17 16,2-1-5-16,8-3-11 0,1-2-4 0,7-1-10 15,3-2-5-15,2-3-21 16,-4 0-27-16,6-3-55 0,1-3-113 16</inkml:trace>
  <inkml:trace contextRef="#ctx0" brushRef="#br0" timeOffset="106864.99">21207 10811 555 0,'0'0'81'0,"0"0"-9"16,0 0-6-16,-5-54-10 0,5 45-15 15,3 3-14-15,1 1-7 0,0 3-7 16,2 0-3-16,4 2-6 0,7 3-2 15,6 5-1-15,-1 5 0 0,5 4 2 16,0 2 0-16,2 0-1 0,-2 2-2 16,0 1 0-16,-2-2-3 0,1 1 3 15,-1-1-15-15,-6-4-19 0,-3-1-18 0,-7-6-27 16,-5-6-24-16,-4-3-76 16,-2 0-146-16</inkml:trace>
  <inkml:trace contextRef="#ctx0" brushRef="#br0" timeOffset="107069.37">21455 10745 528 0,'0'0'51'0,"0"0"25"0,-54-53-15 15,46 47 9-15,3 3-11 0,3 0-18 16,2 3-15-16,0 0-12 0,0 5-7 16,0 8-4-16,0 7-3 0,2 8 2 15,1 5 3-15,-3 5 2 0,0 2-2 16,-7 2-2-16,1 6-1 0,-8 3 1 15,-3 2-3-15,-4 1-1 0,3-8-21 16,1-7-24-16,5-10-26 0,2-12-47 16,-1-9-74-16,1-8-286 0</inkml:trace>
  <inkml:trace contextRef="#ctx0" brushRef="#br0" timeOffset="107606.53">22120 10490 640 0,'0'0'50'0,"0"0"-14"0,0 0 7 15,0 0 9-15,0 0-20 0,0 0-13 16,0 0-6-16,0 0 1 0,0 0-1 16,-12 4-4-16,2-1-6 0,-11 1-1 15,-2 1-1-15,-6 2-1 0,0 2 0 16,-4-2-1-16,-4 0-4 0,2 0-7 15,-4-1-2-15,1-2 2 0,1-1-2 16,2-3-1-16,4 0 6 0,8-1 5 16,11-4 4-16,4 1 0 0,5-4 0 15,3-2 0-15,0 0 1 16,5-2 1-16,5 0-1 0,9 0 1 0,-1-1-2 16,9 2 2-16,4 0 0 0,0 4 1 0,0 4 2 15,2 3-1-15,0 3 0 16,-4 8-1-16,-2 6 1 0,-2 7 0 15,-2 3-1-15,-9 5-2 0,-2 6 2 0,-7 2-1 16,-5-1-1-16,-13-2 2 0,-5 0-3 16,-9-4 2-16,0-2-2 0,-4-1 1 15,0-4-1-15,6-4 1 0,4-3-1 0,7-5 0 32,4-3 1-32,1-3-1 0,5-2 0 0,2-3 0 0,2-1 0 15,0-1 0-15,0 0 0 0,2 0 2 0,0 2 4 16,6-1 3-16,1 1-2 0,5 0 1 15,3-1-3-15,5-1 3 0,7-2-1 16,4 1-2-16,5 0-4 0,5 0 2 16,1 4-3-16,1-1 2 15,7-2-2-15,-5 1-2 0,9-2-41 0,6-6-51 16,-6-10-109 0,-2-10-294-16</inkml:trace>
  <inkml:trace contextRef="#ctx0" brushRef="#br0" timeOffset="107985.17">23286 10614 367 0,'0'0'84'0,"0"0"-7"0,0 0-8 0,0 0-8 15,0 0-14-15,0 0-8 0,0 0-8 0,-12-26-1 0,10 25-5 16,0 0-3-16,2 1-6 0,0 0-6 16,0 0-3-16,2 0-3 0,2 0-2 15,8 0-1-15,3 0 1 0,12 0 6 16,12-3 4-1,15 0 3-15,1-1-6 0,5 0-5 0,0 0-3 16,-2 2 2 0,-10-1-2-16,-7 3 0 0,-12-2-1 0,-10 0-5 15,-13 1-41-15,-6-4-34 0,-6-4-46 16,-17-4-45-16,2-3-219 0</inkml:trace>
  <inkml:trace contextRef="#ctx0" brushRef="#br0" timeOffset="108191.1">23489 10394 370 0,'0'0'249'0,"0"0"-166"0,0 0-5 16,0 0 1-16,0 0-18 0,0 0-20 15,0 0-10-15,0 0-7 0,0 0-17 0,-19-33-7 16,25 42 0-16,5 6 0 16,-3 8 0-16,4 8 0 0,3 4 0 0,-3 7 0 15,-1 4 0-15,-3 5 0 16,-4 7 0-16,-4 1 0 0,0 1 0 0,-2-4 0 15,0-3 0-15,-6-4 0 0,-1-4 0 16,1-3 0-16,-13-7-66 0,-8-11-61 16,-4-14-250-16</inkml:trace>
  <inkml:trace contextRef="#ctx0" brushRef="#br0" timeOffset="112813.08">2013 14986 306 0,'0'0'64'0,"0"0"-27"16,0 0-13-16,0 0 17 0,0 0-6 0,0 0-10 0,0 0-1 31,0 0 2-31,-10-7-7 0,8 7-3 0,0 0-2 0,-2-2-1 0,4 1-4 16,0 1-1-16,-2-1 2 0,2 1-4 15,0 0-3-15,0 0-1 0,0 0-2 16,0 0 0-16,0 0-1 0,0 1-2 15,2 2-7-15,4 3-30 0,-2 0-17 16,0 0-41-16,-2-2-31 16,0-3-109-1</inkml:trace>
  <inkml:trace contextRef="#ctx0" brushRef="#br0" timeOffset="113930.36">3531 13134 285 0,'0'0'48'0,"0"0"11"0,0 0 2 16,0 0-16-16,0 0-20 0,0 0-6 0,0 0 8 16,0-1 1-16,0 1-8 0,0 0-8 15,0 0-5-15,0 0-2 16,0 0-3-16,-2 0-2 0,2 0 0 0,0 0-1 15,0 0 1-15,2 5-4 16,4 3-61-16,-4 0-40 0,-2-1-74 0</inkml:trace>
  <inkml:trace contextRef="#ctx0" brushRef="#br0" timeOffset="127316.28">24638 10446 422 0,'0'0'87'0,"0"0"-54"0,0 0-7 16,0 0 9-16,0 0 4 0,0 0-6 15,0 0 1-15,12-34-2 0,-10 32-4 16,-2 2-1-16,0 0-3 0,0 0-8 0,0 0-5 15,0 0-5-15,0 2-1 16,0 5-5-16,5 1 1 0,-1 4-1 0,2 2 2 16,2 2-1-16,-4 6 3 15,0 2-1-15,-1 5 0 0,-3 2-1 0,0 4-1 16,0 1 2-16,-3-2-2 0,-1 0 1 16,0-4-1-16,-4-3 0 15,4-2-1-15,0-4 1 0,0-3 0 0,1-4 0 16,1-3 0-16,2-2 0 0,-2-2-1 15,2-1 0-15,-2-3-1 0,-2-2-37 16,-2-1-27-16,0-4-29 0,-5-3-52 16,7-1-132-16</inkml:trace>
  <inkml:trace contextRef="#ctx0" brushRef="#br0" timeOffset="127946.53">25221 10560 368 0,'0'0'83'0,"0"0"-50"16,0 0 2-16,0 0 9 16,0 0 2-16,0 0-12 0,0 0-3 0,0 0 0 15,6-49-1-15,-4 44 1 0,-2 2-2 16,0 1-6-16,0 0-4 0,0 2-4 15,0 0-3-15,0-2-3 0,0 2-3 16,0 0-1-16,0 0-1 0,0 0-1 16,0 0-3-16,-4 0 1 0,0 2 0 15,-4-1 0-15,-7 1-1 0,-1-1 0 16,-5 1 0-16,2-2-1 0,-5 0-3 16,3-3-4-16,4 0 4 0,-3 0 1 0,7-3 0 15,-1 0 2-15,-1-1 0 16,9-2-1-16,-6 1-1 0,6-1 3 0,-1 0 0 15,3-1 0-15,4-1 0 0,-2 0 0 16,2-1 13-16,2 3-12 0,9-2 0 16,5 0 12-16,1 2-13 0,5 1 1 15,9 3-2-15,0 3 0 0,5 2-1 16,-3-1 2-16,0 11 0 0,-4 0 0 16,-9 6 0-16,-1 1 0 15,-9 5 0-15,-4 3 2 0,-6 2-2 0,-4 4 0 16,-8 1 1-16,-5 1 0 0,-1-2-1 0,-11-2 2 15,0 0-1-15,2-3-1 16,-2-1 0-16,4-3 1 0,0-4-1 0,5-2-1 16,3 0 1-16,-1-3 0 15,5-3 0-15,5-4 0 0,-2-3 0 0,8-1 0 16,2-1 0-16,0-1 0 0,0 0-1 16,0 0 1-16,0 0 0 0,4 0 1 15,4 0 0-15,2 0 0 0,15 0 1 16,0 0 2-16,14 0-4 0,3 3 0 15,-1 1 0-15,11 3-1 0,-5 1 1 16,7-4-16-16,-11-4-87 0,-3-6-167 16</inkml:trace>
  <inkml:trace contextRef="#ctx0" brushRef="#br0" timeOffset="128939.46">25988 10353 25 0,'0'0'126'0,"0"0"-55"16,0 0-4-16,0 0 1 0,0 0-6 15,0 0-2-15,0 0-7 0,-10-3-5 16,10 2-5-16,0 0 0 0,0 1-5 16,0 0-4-16,0 0-5 0,0 0-7 15,0 0-8-15,0 0-6 0,2 3-7 16,6 3-1-16,8 4-1 0,-1 3 1 16,8 2 2-16,6 2 2 0,-1 2 2 15,1 1-1-15,0 3-2 0,0-3-1 0,-2 3 0 16,0-3-1-16,-2-2 0 0,-11-2 0 15,7-3 0-15,-11-1 0 16,-1-4-1-16,-1-2-25 0,-8-3-54 0,0 0-37 16,-6-2-58-16,-1-1-102 0</inkml:trace>
  <inkml:trace contextRef="#ctx0" brushRef="#br0" timeOffset="129144.5">26240 10462 517 0,'0'0'96'0,"-19"-56"-20"0,19 39-6 15,-2 4-10-15,2 7-13 0,-2 4-14 16,2 2-10-16,-2 0-3 16,2 0-5-16,0 2-8 0,-2 4-4 0,0 3-3 15,0 5-1-15,-2 5 1 16,-11 5 1-16,1 5 0 0,-5 0 0 0,1 5 0 16,-9-1-1-16,2 1 1 0,4-3-1 15,-3-6-30-15,7-2-27 0,1-8-54 16,-7-5-82-16,6-3-254 0</inkml:trace>
  <inkml:trace contextRef="#ctx0" brushRef="#br0" timeOffset="129649.33">26868 10404 423 0,'0'0'55'16,"0"0"-38"-16,0 0-15 0,0 0 7 15,0 0 3-15,0 0-7 0,-68-36-5 16,39 29-10-16,0 3-2 0,2 1 8 0,5-1 4 16,-1 1 5-16,2 1 2 15,9-1 13-15,6 0 16 0,4-1 6 0,0-1 3 16,2 2-4-16,0-2-10 15,4 1-5-15,2-3-2 0,0 0-1 0,11 0-4 16,-3-1-1-16,13 1-4 0,6 0 0 16,2 2 1-16,2 1-1 15,7 0 0-15,-3 4-5 0,-2 0-2 0,-5 0-2 16,-6 6 4-16,-3 0-3 0,-4-1-3 16,-9 2 1-16,-1-1-1 0,-5 0-3 0,-6-1 3 15,4-1 0 1,-4 6-3-16,0 1 2 0,0 4-1 0,-4 3 1 15,2 4 0-15,-2 3 0 0,-3 0 0 16,-3 4 0-16,4 6 0 0,2 3-2 16,-2 3 1-16,-1 1-1 0,3 1 1 0,0 1 0 15,6 0-1-15,-2-1 0 0,0-6 0 16,6 0 1-16,1-3-1 0,-1-2 0 16,-2-3 0-16,6-5 0 0,1-8-6 15,-3-1-38-15,-8-7-21 0,2-6-53 0,-2-2-54 16,-2-2-144-16</inkml:trace>
  <inkml:trace contextRef="#ctx0" brushRef="#br0" timeOffset="129822.38">26765 10775 586 0,'0'0'92'16,"0"0"4"-16,0 0-38 0,0 0-14 15,0 0-12-15,0 0-10 0,0 0 5 16,54-24 3-16,-27 20-8 0,8-1-8 15,10-1-14-15,7 0 0 0,10 0 0 0,10-1 0 16,11 2 0-16,0 4 0 0,4 1 0 16,-1 0-25-16,-7-6-63 0</inkml:trace>
  <inkml:trace contextRef="#ctx0" brushRef="#br0" timeOffset="143853.5">21107 11991 202 0,'0'0'225'0,"0"0"-166"16,0 0-32-16,0 0-5 0,0 0 0 15,0 0-5-15,0 0-2 0,44-30-3 16,-36 29 0-16,-2 1-2 0,-2 2-2 16,-2 2-2-16,3 3-3 0,-5 6 0 15,2 4-1-15,-4 3 4 0,-7 3 0 16,-3-1 2-16,2 2-4 0,-9-3 0 15,0 1-2-15,-3-3-1 0,-1-2 1 16,-2-1-1-16,0-4-1 0,-2-3 2 16,5-3-1-16,-1-4 0 0,0-2 0 0,0 0 1 15,5-4-2-15,3-2 1 0,3-3 0 16,0-1 0-16,3-1 3 0,1-1 12 16,4-1 1-16,-2-2-2 15,2 0-3-15,2-2-1 0,2 3-2 0,0 2-1 16,2-4 1-16,2 5-5 0,4 0 1 15,4 2-2-15,5 3-2 0,2 0-1 16,1 1-1-16,7 2 1 0,0 3 0 0,4 4-1 16,0 6 1-16,0 4 0 0,0 7-1 15,-4 1 1-15,-4 8 0 16,-11 1 0-16,0 4 0 0,-7-1 1 0,-5 2-1 16,-7-1 0-16,-9-2 1 0,1 1 0 15,-7-4 0-15,-3-1 0 16,-4 1 0-16,-2-3 0 0,-2 1-1 0,-2-2 1 15,2-4-1-15,2-2-1 0,6-5 1 16,0-2 0-16,4-6 1 0,5-3-1 16,1-1 0-16,5-3 1 0,2 0 0 15,1-6 0-15,5-2-1 0,0-1 0 16,2-4 0-16,0 1 1 0,4-1-1 0,7 0 2 16,1 0-1-16,9 1 0 0,2 3-1 15,3 3 1-15,3 6 0 0,4-1 0 16,-2 8 0-16,5 2 1 0,-3 6 1 15,-2 1-3-15,-4 0 2 0,-1 3-2 16,-7-3 0-16,0 1 1 0,-3-2 0 16,-3-3-1-16,-7-3 0 15,2 0 0-15,0-1-2 0,-1-3-25 16,1-3-16-16,2-2-17 0,3-4-5 16,1-6-36-16,3-1-90 0</inkml:trace>
  <inkml:trace contextRef="#ctx0" brushRef="#br0" timeOffset="144293.76">21728 12035 324 0,'0'0'271'16,"0"0"-209"-16,0 0-7 0,0 0-1 16,0 0-14-16,0 0-21 0,0 0-10 15,0 0-2 1,-34-41 1-16,30 41 1 0,-2 3-4 0,0 0-2 0,-2 4-3 15,-7 6-1-15,3 3 1 0,-7 5 0 0,1 2-1 16,-5 7 1-16,6 1 0 0,-3 4 1 16,-1 4-1-16,6-4-1 0,-1 1 0 15,6-1 0-15,3-2 1 16,5-1-1-16,2-1 0 0,2-2 1 0,5 0-1 16,9-4 0-16,-1 0-1 15,5-6 0-15,1-4 1 16,2-5 1-16,4-6-1 0,-1-4 0 0,1-2 1 0,2-9 1 15,-2-2 0-15,2-4 0 0,-4 1 0 16,-2 1 2-16,-7-1-3 0,-8-1 2 16,-1-4 1-16,-7 1 3 0,0-2 8 0,-11 0-4 15,-3 1-5 1,-13 2-2-16,-6 0-2 0,-6 6-1 0,-7 2-1 0,1 7-1 16,-5 6 0-16,2-1-4 0,7 12-10 15,2 3-3-15,10 5-9 0,4-1-27 16,0 3-29-16,13-2-33 0,2-3-65 15,1-5-104-15</inkml:trace>
  <inkml:trace contextRef="#ctx0" brushRef="#br0" timeOffset="144639.12">22474 12187 168 0,'0'0'44'0,"-54"18"9"15,33-11 4-15,3-1 7 0,3 0-4 16,5-2-3-16,6 0-13 0,2-4 1 0,2 1-13 15,0-1-12-15,0 0-11 0,4 2-2 16,6-1 14-16,3-1 14 0,11-1 0 16,7-3-3-16,9-3-1 15,7-2-11-15,5 0-8 0,6 1-8 16,-4 1-2-16,-3 1-1 0,-12 1 0 16,-3 1-1-1,-12 0-22-15,-9-2-47 0,-7 1-42 0,-8-5-28 0,-12-2-44 0</inkml:trace>
  <inkml:trace contextRef="#ctx0" brushRef="#br0" timeOffset="144829.87">22536 11996 312 0,'0'0'288'0,"0"0"-210"15,0 0-5 1,0 0-3-16,0 0-20 0,0 0-29 0,0 0-18 16,0 0-3-16,0 0 0 0,-25 20 5 0,41 7 11 15,-3 3 2-15,5 4-4 0,-3 6-7 31,-1 2-3-31,1 1-3 0,-5 0-1 0,5-2 0 0,-7-4 0 0,-2-3 0 16,0-5-34-16,-6-6-38 0,0-8-70 16,-10-7-63-16</inkml:trace>
  <inkml:trace contextRef="#ctx0" brushRef="#br0" timeOffset="145647.81">24832 11905 337 0,'0'0'70'0,"0"0"-8"0,0 0-1 16,0 0-5-16,0 0-13 16,0 0-3-16,0 0-1 0,0 0 3 15,-2-40-6-15,6 36-6 0,-2 0-6 0,3 3-3 16,-5 0-2-16,0 1-4 0,0 0-6 15,0 0-3-15,0 0-4 0,0 0-1 16,0 3-1-16,-5 4-1 0,-1 6 0 16,-4 7 1-16,-2 3 2 0,-11 3-1 15,-4 5 1-15,-4 0 0 0,-2 2-1 16,-2-2 0-16,2-3 1 0,0 1-2 16,6-4 0-16,-2 0 0 0,8-1 0 15,2-6 0-15,9-1 0 16,4-8 0-16,4 0 0 0,0-4-1 0,2-1 0 15,0 1 0-15,4-4 0 0,2 1-1 16,4 0 0-16,9-2 2 0,2 1 0 16,10-1 1-16,10-4 0 0,2-1 0 0,5-4 0 15,4 2 0-15,6-2-1 0,-5 3 1 16,-1-1 1-16,-7 1 0 0,-5 1-2 16,-9 2 0-16,-13-1-2 0,-3 3-40 15,-7-5-21-15,-8-4-55 0,-8-2-6 0,-7-1-55 16</inkml:trace>
  <inkml:trace contextRef="#ctx0" brushRef="#br0" timeOffset="145868.91">24671 11953 522 0,'0'0'60'0,"0"0"4"0,0 0-13 15,0 0 19-15,0 0-19 0,0 0-10 16,64-7-7-16,-47 14-7 0,-3 4-2 0,3 0-6 15,-5 5-3-15,5 3-3 16,-7 1-5-16,9 7-3 0,-9-1-2 16,0 3-1-16,3 3-1 0,-3 0 0 15,-6 2-1-15,4-4 0 0,3 1 1 0,-5-5-1 16,-4-1-1-16,0-6-28 16,0-2-20-16,-2-3-41 0,0-5-42 0,-4 0-101 15</inkml:trace>
  <inkml:trace contextRef="#ctx0" brushRef="#br0" timeOffset="147118.43">24161 11929 88 0,'0'0'28'15,"0"0"-7"-15,0 0 4 16,-29-58 3-16,20 47 11 0,3 1 12 0,-2 1 4 15,2 1-1-15,-1-1-3 16,3-1-3-16,0 1-5 0,2 1-1 16,-4 0-5-16,0 2 2 0,2 0-4 15,-1 1 2-15,3 1-6 0,-2 0-5 16,2 0-4-16,0 2-7 0,0-1-7 0,-8 3-4 16,1 0-2-16,-3 3-2 0,-5 8-2 15,-1 6 0-15,-5 5-1 0,9 4 3 16,-5 0-1-16,9 4 0 0,6-2-1 15,4 1 1-15,0-7 0 0,4 0 0 16,2 1-1-16,8-5 1 0,3 1 1 16,-1-3 0-16,5-1 1 0,6 3-1 15,4-2 1-15,2 1-1 0,0-3 3 16,0 0 1-16,-2 0 0 0,-8-4-4 16,-4 0 0-16,-5 0 0 0,-4-1 0 15,-8 1 0-15,-2 1 1 0,0 0 0 0,-6 2 0 16,-10 0 1-16,-1 1-2 0,-8-3-15 15,-6-1-14-15,-2 2-8 0,0-5 5 16,0 2 10-16,0-3 11 0,2-3 9 16,8 0-1-16,7-3 3 0,1 0 0 15,7 0 2-15,2-7-1 0,6 0 7 0,0-5 13 16,0-5 3-16,0-2 0 16,12-7 1-16,5-3 2 0,6-5-7 15,3-1-2-15,1 1-2 0,2 0-1 16,-2 4-3-16,-12 2 2 0,-3 5-2 0,-6 1-5 15,-6-2-4-15,0 2-2 16,-6-4 0-16,-11 1-1 0,5 3 0 0,-13 5-9 16,-2 2-17-16,-2 4-10 15,-4 3-10-15,0 5-23 0,-2 4-2 0,2 4 15 16,2 7 0-16,4 4-64 0,4 1-126 16</inkml:trace>
  <inkml:trace contextRef="#ctx0" brushRef="#br0" timeOffset="147698.13">21097 13579 118 0,'0'0'241'16,"0"0"-168"-16,0 0-5 0,0 0-10 0,0 0-3 15,0 0-12-15,0 0-6 16,-10-17-11-16,10 16-5 16,0 0-4-16,4-1-5 0,4-1-2 0,5 2 1 15,1-4 1-15,7 0 4 0,8-2-2 0,6-1-4 16,2 1-2-16,6 0-3 0,1 3-2 15,-7 1-1-15,0 2-1 0,-6 1-1 16,-4 2 0-16,-10 3-24 0,-5 4-52 16,-8 0-49-16,-10-2-75 0,-9-1-208 15</inkml:trace>
  <inkml:trace contextRef="#ctx0" brushRef="#br0" timeOffset="147886.78">21211 13709 446 0,'0'0'181'0,"0"0"-99"15,0 0-44-15,0 0-18 0,0 0 10 16,0 0 9-16,0 0-5 16,0 0-7-16,0 0-6 0,2 26-6 15,2-23-3-15,6-1-4 0,5-1-4 0,5 1-3 16,3-4-1-16,6 2 2 0,2 0-2 16,0 0 0-16,4-3-26 0,0-3-31 15,1-2-65-15,-3-5-95 0,-4-7-311 16</inkml:trace>
  <inkml:trace contextRef="#ctx0" brushRef="#br0" timeOffset="149319.81">23929 13291 206 0,'0'0'7'0,"0"0"0"15,0 0 6-15,23-51 8 0,-23 43-1 16,2 0 12-16,-2 1 18 0,0 2-1 16,0-2 4-16,-4 3 3 0,2-3-6 15,-7 2 0-15,3-2-4 0,0-2-7 16,2 1-2-16,-2-3-2 0,-5 2-5 15,3 0-6-15,0-1-6 0,2 5-3 16,-7 1-6-16,1 1 0 0,3 3-5 16,-7 3-3-16,3 6 1 0,-3 9-2 0,-1 6 0 15,-5 7-1-15,5 6 1 0,-6 3 0 16,5 2 0-16,3-1 0 0,5 0 0 16,0-5 1-16,10-1-1 15,0-2 0-15,2-3 1 0,10 2-1 16,-4-2 0-16,9-2 0 0,2-2 0 0,5-5 0 15,-3-2 1-15,6-3-1 0,0-6 0 16,2-2 1-16,6-6-1 0,0-3 0 16,-2-6 1-16,0-10 3 0,-4-3-2 15,-4-6 3-15,-7-4-4 0,1-3 1 16,-2-4-1-16,-1-1-1 16,-10-4-1-16,-2-3 1 0,-4-1 0 0,-4-4 0 0,-2 3 1 15,-17 4 1-15,-1 6-1 0,-7 6-1 16,-11 10 2-16,-1 10-2 0,-7 9-1 15,1 4-5-15,-5 11-3 0,6 9-21 16,1 7-12-16,1 5-30 0,7 2-26 16,4 1-71-16,2-6-181 0</inkml:trace>
  <inkml:trace contextRef="#ctx0" brushRef="#br0" timeOffset="151054.6">22525 13361 286 0,'0'0'125'0,"0"0"-48"0,11-54-17 16,-5 36-6-16,-4 0-4 0,0 5-5 15,0 1-1-15,0 2-8 0,0 6-3 0,-2 2-8 16,0 2-5-16,0 0-3 16,0 0-9-16,2 0-5 0,5 3-3 0,-5 3 0 15,4 8-1-15,0 3 0 0,4 6 1 16,-1 5 2-16,-3 2-2 0,0 5 1 16,-4 2 0-16,2 4 0 0,-4 2 0 15,-2-2 1-15,0 0 0 0,-4-5-1 0,2-2 1 16,0-3-1-16,-7-6-1 15,3-2 0-15,4-6 0 16,0-4-46-16,0-6-43 0,-1-4-46 0,-3-2-96 16</inkml:trace>
  <inkml:trace contextRef="#ctx0" brushRef="#br0" timeOffset="151308.17">22912 13276 483 0,'0'0'108'16,"0"0"-34"-16,0 0-9 0,0 0-11 0,0 0-9 16,0 0-13-16,0 0-9 0,0 0-7 15,0 0-5-15,21-18-2 16,-21 38-1-16,0 5 2 16,2 5-3-16,-2 5 1 0,-2 5 0 0,0 2-3 0,0-1-4 15,-1 2 2-15,3-1-2 0,-2-3 0 16,2 0 0-16,0-7-1 0,0-4-1 15,0-7-60-15,-14-4-35 16,1-4-151-16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22:52.922"/>
    </inkml:context>
    <inkml:brush xml:id="br0">
      <inkml:brushProperty name="width" value="0.05292" units="cm"/>
      <inkml:brushProperty name="height" value="0.05292" units="cm"/>
      <inkml:brushProperty name="color" value="#FF0000"/>
    </inkml:brush>
  </inkml:definitions>
  <inkml:trace contextRef="#ctx0" brushRef="#br0">27511 2242 34 0,'0'0'248'0,"0"0"-202"0,0 0-17 15,0 0 17-15,0 0 13 0,0 0 3 16,19-40-11-16,-19 38-36 0,0 2 6 16,0 0 0-16,0 0-5 0,0 0-4 15,0 0 0-15,-2 2-2 0,-4 2-2 0,-7 4 0 16,1 5-3-16,-5 4-4 16,1 6-1-16,-11 6 0 0,2 3 0 0,-2 4 1 15,-2-1-1-15,2-1 0 0,-2-2-1 16,7-3 1-16,5-3 0 0,-1-6 1 15,7-1 0-15,5-4-1 0,2-2-1 16,2-4 1-16,2-2-1 0,0-1 1 16,2-2 0-16,0-1-1 0,4-1 0 0,-2-1 1 15,7 0 0-15,3-1 1 16,1-3 0-16,9-5 1 0,3-3 1 16,2-2 2-16,-2-1 10 0,4-2-7 0,0 2-5 15,-4 0-1-15,0 2 0 0,-4 3-1 16,-9 2 0-16,-2 4-1 0,-1 3 0 15,-9 0-50-15,0 0-29 0,-2 0-68 16,-6 0-37-16</inkml:trace>
  <inkml:trace contextRef="#ctx0" brushRef="#br0" timeOffset="189.53">27447 2377 416 0,'0'0'90'0,"0"0"-49"16,0 0 3-16,0 0 16 0,0 0-12 15,0 0-23-15,0 0-12 0,0 0 3 16,23 18-2-16,-19 3-1 16,0 3-1-16,5 6-9 0,-7 6-1 0,-2 5-1 15,4 1 1-15,0 0-1 0,0-3 0 16,-2-2-1-16,8-3-64 16,-1-5-27-16,-3-4-61 0,-4-8-106 0</inkml:trace>
  <inkml:trace contextRef="#ctx0" brushRef="#br0" timeOffset="440.76">27861 2488 424 0,'0'0'53'0,"0"0"-35"16,0 0 12-16,0 0 30 0,0 0-16 15,0 0-19-15,0 0-1 16,0 0-2-16,-40-17-4 0,40 17-8 0,2-3-10 16,3 0 0-16,11-4 0 0,7-5 1 15,10 0 1-15,0 1-1 0,4-1-1 16,0 2 0-16,-1 3 0 0,-3 2-18 16,-4 1-30-16,-7 0-28 0,-9-1-33 15,-7-2-72-15</inkml:trace>
  <inkml:trace contextRef="#ctx0" brushRef="#br0" timeOffset="629.91">27933 2328 452 0,'0'0'35'15,"0"0"10"-15,0 0 13 0,0 0 10 0,0 0-17 16,0 0-25-16,0 0-8 16,0 0-5-16,0 0-10 0,0 0 1 0,0 58 8 15,6-30-5-15,5 3-7 0,-1 4 0 16,-4 3 2-16,4 0-2 0,3 2 0 15,-3-4-4-15,0-1-87 0,1-7-31 16,-5-4-90 0</inkml:trace>
  <inkml:trace contextRef="#ctx0" brushRef="#br0" timeOffset="1121.78">28578 2094 181 0,'0'0'122'0,"0"0"-80"15,0 0 20-15,0 0 14 0,0 0-19 16,0 0-14-16,0 0-7 0,0 0-1 16,-23-13-6-16,23 13-8 15,0 0-6-15,0-1 1 0,6-2-1 0,1-1-6 16,9-5-5-16,3-2 4 0,10-3 3 0,4-1-1 16,2 4-8-16,0-1-1 0,4 2-1 15,-12 3 0-15,0 2 0 0,-10 3 0 16,-9 2-26-16,-8 0-65 0,-2 6-9 31,-21-2-46-31,2 1-80 0</inkml:trace>
  <inkml:trace contextRef="#ctx0" brushRef="#br0" timeOffset="1480.12">28473 2106 405 0,'0'0'90'15,"0"0"-62"-15,0 0 1 0,0 0 21 16,0 0-23-16,0 0-20 0,0 0-6 15,0 0 26-15,28 51-14 0,-17-34-9 0,-3 1 0 16,-4 0-2-16,0-2 0 16,0-3-2-16,3-2-1 0,-3-2 1 0,0-2 1 15,-4-1 1-15,0-2-2 0,0-1 3 32,0 0-1-32,0-3 0 0,0 0 2 15,0 0-2-15,2 0 4 0,-2-3-2 0,2-5 2 0,-2-3-2 0,4-1 16 16,0-1-14-16,5 2-5 0,5-1 1 15,-2 2-2-15,11 2 0 0,-2 1-1 16,6 3 1 0,2 4-1-16,4 0 0 0,-2 9 0 15,-2 5 0-15,2 5-2 16,-13 3 1-16,-1 5 1 0,-7 3 1 0,-4-2 0 16,-6 0 0-16,0-4 2 0,-8-3-1 15,-8-2 4-15,-5-1-4 0,-2-2 3 16,0-3 0-16,-1-4-4 0,-1 0-30 0,4-2-46 15,0-2-25-15,3-3-136 16</inkml:trace>
  <inkml:trace contextRef="#ctx0" brushRef="#br0" timeOffset="1700.81">29134 2221 492 0,'0'0'90'15,"0"0"-31"-15,0 0-20 0,0 0 29 16,0 0-26-16,0 0-27 0,0 0-6 16,0 0-3-16,50-14 2 0,-30 23-6 15,1 2 0-15,4 4 0 0,2 2-2 0,0 3 1 16,-5 0-1-16,5 0 0 0,-4 0 0 16,-7-1-46-16,3-4-43 15,-11-4-19-15,-6-6-70 0,-2-5-137 0</inkml:trace>
  <inkml:trace contextRef="#ctx0" brushRef="#br0" timeOffset="1873.24">29275 2151 555 0,'0'0'77'16,"0"0"-29"-16,0 0 3 0,0 0 4 16,0 0-29-16,0 0-23 0,0 0-3 15,0 0-5-15,0 0 5 0,-21 69 3 16,15-33-3-16,4 0 1 0,-3 0 1 15,3-3-2-15,2-2-36 0,-2-6-41 0,-2-1-17 16,0-7-91-16,0-5-216 16</inkml:trace>
  <inkml:trace contextRef="#ctx0" brushRef="#br0" timeOffset="2270.02">29800 2036 537 0,'0'0'37'0,"0"0"6"0,0 0 15 16,-27-57 23-16,18 49-35 0,-3 3-29 15,4 1-5-15,-3 1-3 0,-1 1-6 16,2 2-3-16,-7 0-1 16,3 7-1-16,-5 5 2 0,3 3-3 0,-7 8 2 15,6 4 0-15,-3 2 1 0,5 2 0 16,1 2 0-16,3-4 0 0,3 2 0 15,6-4-3-15,2-1 0 0,4-4-1 16,4 2-1-16,5-1 2 0,7-1 0 16,5-2 1-16,4-1 0 0,2-5 2 15,-2-4-1-15,8-6 0 0,-8-4 1 16,0-1 0-16,-2-5 3 0,-4-4-1 16,-9-3 1-16,-1 4-1 0,-7-5 3 0,-2 0 6 15,-6 0 11-15,-2-5-10 0,-11 1-7 16,3 1-3-16,-11 3-2 0,-4 3-2 15,1 3 1-15,-5 6-13 16,-5 2-26-16,3 4-40 0,6 10-15 0,1-1-36 16,3 0-103-16</inkml:trace>
  <inkml:trace contextRef="#ctx0" brushRef="#br0" timeOffset="2565.19">30482 2057 355 0,'0'0'75'0,"0"0"-72"0,0 0 2 16,0 0 41-16,0 0 7 0,0 0-19 15,0 0-1-15,0 0 4 0,-19 0-12 0,19 0-9 16,2 0 3-16,4-2 8 0,9-2-6 16,8-3-11-16,10-2-3 0,6-1-4 15,0-1-3-15,3 4 1 0,-5 0-1 16,-6-1-1-16,-11 4-77 0,-7-1-40 16,-9-1-96-16</inkml:trace>
  <inkml:trace contextRef="#ctx0" brushRef="#br0" timeOffset="2754.1">30544 1881 607 0,'0'0'30'0,"0"0"-7"0,0 0 30 16,0 0-11-16,0 0-26 16,0 0 15-16,2 69-8 0,0-40-12 15,2 2-7-15,-2 4-3 0,8 0 2 0,-3-2-1 16,7-4-2-16,1-3 0 0,-1-3-13 15,3-2-70-15,-5-7-25 0,-2-6-52 16,1-3-181-16</inkml:trace>
  <inkml:trace contextRef="#ctx0" brushRef="#br0" timeOffset="2945.01">31027 1755 257 0,'0'0'465'0,"0"0"-435"0,0 0-9 16,0 0 28 0,0 0-9-16,0 0-37 0,0 0-3 0,0 0 0 0,0 0 2 15,11 75 0-15,-9-43 0 0,2 8-2 16,-2 4 0-16,-2 4 0 0,-2 3-5 16,-8 0-135-16,-3-9-124 15</inkml:trace>
  <inkml:trace contextRef="#ctx0" brushRef="#br0" timeOffset="4630.28">29022 3410 297 0,'0'0'51'0,"0"0"-12"0,0 0 12 0,0 0 6 15,0 0-19-15,-37-22-8 0,33 16-1 16,0 0-6-16,2-2-2 0,2 2 0 16,0-2-3-16,0-1 2 0,2-1-2 15,2 0-5-15,0 1-9 0,4 0 0 16,5 0-2-16,-1-1 1 0,1 3-1 15,7 1-1-15,-3 3-1 0,6-1 0 0,-3 3 0 16,-1 1 0-16,2 2-2 0,-9 7 1 16,4 1 0-16,-7 5-1 0,-5 2 0 15,-4 4-1-15,0 1 3 16,-8 3 1-16,-9 0 0 0,-2 0 3 0,-5 0-1 16,-5-4-3-16,2-1-2 0,4-3-19 15,-2 0-2-15,5-4-4 0,7-4 5 16,5-1 6-16,4-2 3 0,4-3 3 15,0-3 3-15,0 0 7 0,0 0-1 16,0 0 1-16,4 0-1 0,2 0-2 0,2-2 3 16,7 2 8-16,1 0 10 0,5 0-4 15,0 0 1 1,6 2 2-16,6 3-4 0,-8 1 1 0,1-1-4 0,-9 4-4 16,-1 1-3-16,-9 1-2 0,-1 0-1 15,-6 0 1 1,0 1 1-16,-8 1-2 0,-7 1 5 0,-1-1 0 0,-7-1 1 15,2 0-6-15,-6 1-13 0,-2-4-34 16,5-2-27-16,3-5-56 0,0-1-103 16</inkml:trace>
  <inkml:trace contextRef="#ctx0" brushRef="#br0" timeOffset="4968.22">29258 3343 482 0,'0'0'36'0,"0"0"-12"0,0 0 31 0,0 0 4 0,0 0-22 0,0 0-6 16,0 0-3-16,0 0-4 0,23-38-11 15,-23 42-13-15,-4 4-3 0,-1 6 3 16,-1 5 1-16,-2 3 2 0,0 0-1 0,4 3-2 16,-1 1 1-16,3 0-1 15,0-2 2-15,2-3-2 0,7-4 1 16,-1-4-1-16,4-1 0 0,9-3 0 0,-5-3 0 15,9-5 1-15,4-1 1 0,-4-11 0 16,1-6 4-16,1-3-1 0,-8-1 1 31,-1-3 5-31,-8-4 8 0,-5-4-7 0,-3-2-5 16,-5-3-2-16,-9 1-4 0,-7 3 1 0,-6 2-2 0,-8 11-6 16,-6 5-27-16,-15 12-32 15,-8 6-58-15,-6 10-74 0,4 3-203 0</inkml:trace>
  <inkml:trace contextRef="#ctx0" brushRef="#br0" timeOffset="5234.52">28392 3696 14 0,'0'0'432'0,"0"0"-390"0,0 0-2 16,0 0 12-16,0 0-1 0,0 0-22 15,0 0-9-15,0 0-4 0,0 0-3 16,-4-27-5-16,12 22 1 0,7-3-1 16,3-1 3-16,9-3-4 0,10 1-3 15,2 0-3-15,9 0 1 0,-3 2-2 16,-1 1 0-16,-5 3-8 0,-12-1-88 15,-8 3-36-15,-13 0-106 0</inkml:trace>
  <inkml:trace contextRef="#ctx0" brushRef="#br0" timeOffset="5402.8">28468 3416 582 0,'0'0'63'0,"0"0"-10"0,0 0 4 16,0 0-15-16,0 0-35 0,0 0-7 15,0 0 0-15,17 79 37 0,-13-44-26 16,2 1-8-16,3 3-2 0,3 1 2 16,-2 0-1-16,1 1 0 0,3-4-2 15,-4 0-47-15,-5-5-76 0,-1-6-89 16</inkml:trace>
  <inkml:trace contextRef="#ctx0" brushRef="#br0" timeOffset="5813.34">27766 3553 132 0,'0'0'458'16,"0"0"-431"-16,0 0-3 0,33-57 44 15,-33 52-11-15,0 3-24 0,0 1-7 0,2-1 0 16,-2 2-7-16,0 0-12 0,0 0-4 16,0 0-3-16,0 3-2 0,-2 7-3 15,-5 8-1-15,-3 7 6 0,-6 4 1 16,1 0 1-16,-4 1-1 0,3 0 0 16,-5-2-1-16,5 0 1 0,1-3 0 15,3-3 1-15,-1-3-2 0,3-3-1 16,8 0-9-16,-4-6-4 0,2 0 9 15,0-2-8-15,4-5 10 0,0 0 2 16,0 0-1-16,6-3 1 0,0 0 0 16,2-1 1-16,3-7 2 0,7-4 0 0,7-6 0 15,-2-2-2-15,4-1 1 0,-3-1-2 16,3 1 1-16,-10-4-38 0,-3 7-52 16,-7 0-61-16,-7 4-188 15</inkml:trace>
  <inkml:trace contextRef="#ctx0" brushRef="#br0" timeOffset="5984.72">27668 3551 614 0,'0'0'60'0,"0"0"-2"0,0 0-18 16,0 0-23-16,0 0-17 0,17 54 0 16,-11-13 9-16,2 7 2 15,1 8-7-15,5 6 0 0,-4 0-1 0,11 2-3 16,-4-4-33-16,8-5-111 0,-9-8-151 15</inkml:trace>
  <inkml:trace contextRef="#ctx0" brushRef="#br0" timeOffset="6347.08">29798 3310 479 0,'0'0'51'0,"0"0"-17"0,0 0 23 15,0 0 1-15,41-50-22 0,-29 40-18 16,9-2 0-16,4 4-5 0,2-1-8 16,4 0-4-16,2 2 0 0,-2 2-1 15,0 4 0-15,-2 0-2 0,0-1-73 16,-9-1-34-16,-7-3-80 0</inkml:trace>
  <inkml:trace contextRef="#ctx0" brushRef="#br0" timeOffset="6535.86">30004 3049 537 0,'0'0'58'15,"0"0"8"-15,0 0 22 0,0 0-27 0,0 0-44 0,0 0-17 16,0 0-2-16,0 0 2 0,0 49 11 15,4-19 6-15,-2 7-12 0,5 0-3 16,-1 4-1-16,6-1 1 0,1-1-2 16,-3-2 0-16,4-2-20 0,-3-4-80 15,-5-2-31-15,2-6-153 0</inkml:trace>
  <inkml:trace contextRef="#ctx0" brushRef="#br0" timeOffset="6740.74">30536 2946 632 0,'0'0'66'0,"0"0"-26"16,0 0-12-16,0 0 26 0,0 0-31 16,0 0-23-16,0 0-1 15,0 0 1-15,10 54 1 0,-6-23 3 0,-2 4-2 16,8 5-1-16,-3 2 0 0,-1 6 0 0,2 5-1 15,-6 1-103 1,-2 0-71-16,0-12-233 0</inkml:trace>
  <inkml:trace contextRef="#ctx0" brushRef="#br0" timeOffset="7196.81">28993 4188 163 0,'0'0'215'15,"0"0"-160"-15,0 0 1 0,0 0 5 0,0 0-7 0,0 0-12 0,0 0-5 16,0 0 2-16,0-2 4 0,0 0-8 16,7 0-18-16,5-3-11 0,3-1-4 15,5-2-1-15,5 3-1 0,-2 2 0 16,6 2 1-16,-2 1-1 0,-3 6-27 16,-5 2-73-16,0 3-25 0,-11-1-101 15</inkml:trace>
  <inkml:trace contextRef="#ctx0" brushRef="#br0" timeOffset="7354.81">29078 4437 61 0,'0'0'427'16,"0"0"-354"-16,0 0-56 0,0 0 4 15,0 0 9-15,0 0-25 0,56-35-4 16,-27 21-2-16,2 1 1 0,2 0-13 15,-2 1-106-15,-6 4-103 0</inkml:trace>
  <inkml:trace contextRef="#ctx0" brushRef="#br0" timeOffset="7812.27">29516 4123 186 0,'0'0'253'0,"0"0"-215"16,0 0 9-16,0 0 14 0,0 0-7 0,-22-53-15 16,22 45-13-16,4-4-8 0,4 5-9 15,0-1-6-15,1 1 1 16,5 2-1-16,-4 1 0 0,7 2-2 0,2 2-1 16,3 0 0-16,-3 5 0 15,4 1-1-15,-3 3 0 0,-3 2 1 0,-7 0-1 16,-2 5 0-16,-5 1-2 0,-6 0 1 15,-7 1 1-15,-2 1 0 0,-3-2-9 16,-3-2-29-16,1-1 10 0,1-3 14 16,3-1-4-16,-1-2 3 0,3 2-10 15,-1-3-13-15,4 0 14 0,4-2 22 0,-1-2 3 16,5 0 3-16,0-2-3 0,0-1 2 16,0 0 2-16,0 0 7 15,2 0 28-15,5 0-13 0,1 0-8 0,4 0 14 16,1 2 0-16,3 3-3 0,1 2-5 15,4 3-5-15,-7 4 2 0,5 2 3 16,-7 3-12-16,-2 1-8 0,-3 3-2 16,-5 1-1-16,-2 3 1 0,0-1-2 15,-7-5 1-15,-3-1-1 0,0-5-26 16,-1-4-30-16,-3 0-14 0,-1-5-20 16,-3-4-77-16,8-2-199 0</inkml:trace>
  <inkml:trace contextRef="#ctx0" brushRef="#br0" timeOffset="8035.32">29876 3980 495 0,'0'0'82'0,"0"0"-40"0,0 0-23 16,0 0 23-16,0 0 2 0,0 0-23 15,37-59-4-15,-18 47 1 0,4 1-9 16,4 0-8-16,1 5 1 0,-3 3-2 16,-8 3 0-16,-1 3 0 0,-5 3-5 15,-7 2-105-15,-4 0-61 0,-11 0-178 16</inkml:trace>
  <inkml:trace contextRef="#ctx0" brushRef="#br0" timeOffset="8397.7">29853 3980 539 0,'0'0'81'0,"0"0"-60"16,0 0 29-1,0 0-13-15,0 0-30 0,0 0-6 0,0 0 9 16,27 52 1-16,-23-34-8 0,-2 7-3 0,0-5 1 16,-2 1-1-16,0-3 0 0,0-3-13 15,0-2-38-15,0-6 2 0,-2-2 3 16,2-3 1-16,-2-2 16 0,0 0 18 15,0-6 11-15,2-2 5 0,0-4-1 16,0-3 20-16,6-3 0 0,1-2 8 16,7-1 0-16,-1 0 3 0,7-2 6 0,5 2-12 15,-2 3 0-15,4 2 10 0,-1 10-29 16,-3 4-5-16,0 2 5 0,8 2 0 16,-6 8-1-16,0 7 22 0,-9 5-23 15,-6 2-6-15,-3 1 1 0,-7 3-2 16,-2-3-1-16,-11-1 0 0,3-2 1 15,-3-1-1-15,-3-2 0 16,-3-2-24-16,-1-1-47 0,-7-5-54 0,0-2-94 16,4-2-162-16</inkml:trace>
  <inkml:trace contextRef="#ctx0" brushRef="#br0" timeOffset="28206.64">4118 8254 69 0,'0'0'69'0,"0"0"-40"16,0 0 4-16,0 0 16 0,0 0 4 16,0 0-6-16,0 0-9 0,0 0 5 15,6-46 4-15,-6 44-1 0,0-1-11 16,-2 0 9-16,2 2-8 16,0-1-3-16,0 1-4 0,0 0-3 0,0-1-8 15,0 2-3-15,0 0-7 0,0 0-3 16,0 0-4-16,-2 5-1 0,0 5 0 15,-4 5 0-15,-7 5 1 0,1 4-1 16,-7 4 1-16,-2 1-1 0,-5 3 2 0,-5 3-1 16,-5-1 0-16,-1-1 0 15,0 0-1-15,-6-3 1 0,5-1-1 0,5-5 2 16,2-3-2-16,11-5 0 0,3-6 0 16,11-4 0-16,4-3 0 0,2-3 0 15,0 1 0-15,0-1 0 16,0 1-1-16,0-1 2 0,2 0-1 0,8-3 0 15,11-2 0-15,10-4 2 16,8-3 2-16,5 1 0 0,5-2-2 0,-3 2 2 0,5 1-2 16,-5 4 0-1,-7-1-1-15,-6 4 1 0,-6 3-2 0,-10-2 1 0,-9 2 0 16,-6 0-2-16,-2 0-17 16,0 0-47-16,-4 2-17 0,-13-1-32 0,3 2-70 15</inkml:trace>
  <inkml:trace contextRef="#ctx0" brushRef="#br0" timeOffset="28441.98">3961 8429 465 0,'0'0'73'0,"0"0"-12"0,0 0-11 16,0 0 14-16,0 0-12 0,0 0-18 15,0 0 1-15,0 0-6 0,2-41-6 16,-2 41-9-16,0 0-3 0,0 0-4 0,0 0-4 15,0 4-3-15,4 4 0 0,2 8 0 16,6 8 0 0,-5 8 1-16,-1 4 1 0,2 5-2 0,-2-1 1 15,0 3 0-15,-3-1-1 0,-1-3-2 0,2-1 2 16,-2-4 0-16,2-2 0 16,0-3-2-16,2-3-11 0,-6-2-30 0,0-6-41 0,-6-2-50 15,-2-6-117-15</inkml:trace>
  <inkml:trace contextRef="#ctx0" brushRef="#br0" timeOffset="28882.51">4453 8612 232 0,'0'0'104'0,"0"0"-66"15,0 0 9-15,0 0 16 0,0 0-4 0,0 0-13 16,0 0-14-16,0 0 1 0,-13-12-2 0,13 12-4 16,0 0-7-16,0 0-5 0,0 0-3 15,0 0-6-15,0 0-3 0,2 0-2 16,9 1-1-16,1 1 2 0,9-2 9 16,10 0 6-16,2-3-6 0,8-2-4 15,5-1-3-15,-3-3 0 0,-4 3-4 16,-6 2 1-16,-4 1 1 0,-8 0-2 15,-7 0-8-15,-7-1-70 0,-7-1-46 16,-2-1-77-16</inkml:trace>
  <inkml:trace contextRef="#ctx0" brushRef="#br0" timeOffset="29120.36">4556 8413 579 0,'0'0'37'0,"0"0"8"0,0 0 7 15,0 0-6-15,0 0-22 16,0 0-1-16,0 0-1 0,0 0-7 0,0 0-6 16,2 19 5-16,4-5 7 15,2 5-5-15,-3 5-5 0,1 6-5 0,-4 3 0 16,2 5-1-16,-2 5-3 0,-2 3-2 16,0 4 1-16,0 0-1 0,2-3 1 0,-2-6-1 15,2-5 1-15,0-6-1 16,-2-6-3-16,2-5-30 0,2-5-29 0,-4-3-54 15,-8-5-65-15,2-4-218 16</inkml:trace>
  <inkml:trace contextRef="#ctx0" brushRef="#br0" timeOffset="29795.94">5445 8318 335 0,'0'0'67'0,"0"0"-2"16,0 0 8-16,-4-61 2 0,2 50-15 15,2 3-7-15,-2 0-4 0,-1 3-16 16,3 2-3-16,0 2-8 0,0 1-8 16,0 0-7-16,0 0-6 0,0 8-1 15,5 6-2-15,-1 8 2 0,2 6 0 0,0 5 1 16,2 6 0-16,-3 2-1 15,1 4 2-15,-4 4-2 0,0-4 2 0,0 0-1 16,2-2-1-16,-4-5-2 16,2-2 2-16,0-7 0 0,0-6 0 0,-2-6-6 15,0-4-35-15,0-5-29 0,0-6-36 16,-4-2-76-16,-2-5-188 0</inkml:trace>
  <inkml:trace contextRef="#ctx0" brushRef="#br0" timeOffset="30337.01">6028 8259 644 0,'0'0'21'16,"0"0"8"-16,0 0 1 0,0 0 2 16,0 0-19-16,0 0-1 0,0 0 4 15,0 0-6-15,0 0-4 0,25 29-1 16,-32-15 2-16,-5 2-3 0,-9 4 1 15,-6-1-2-15,5-1 0 0,-7 1-3 16,0-6-2-16,0 2 2 0,2-5-6 16,4-3-1-16,0-1-3 0,3-5 4 15,5-1 3-15,-1-3 1 0,3-4 0 16,1-1 1-16,-2-4 0 0,5 0 1 0,-5 0 0 16,6-2 0-16,1 0 0 15,3 1 1-15,2-1 3 0,2 2 1 0,0 0 3 16,0 0-4-16,6 1 1 0,1 2-4 15,7 4-1-15,-2 1 0 0,7 4 0 16,0-1-1-16,7 8 1 16,3 5 0-16,-2 1 0 0,-4 5 1 15,2 5-1-15,-7 3 1 0,-7 7 0 0,-7 1 0 16,-4 3-1-16,-4 0 2 0,-7-3-2 16,-7-4 0-16,-5-2-3 15,4-4 2-15,-1-2 0 0,1-8 1 0,3-2 0 16,5-3 0-16,3-2 0 0,0-1 1 0,4 0-1 15,-3-4 1-15,7 0-1 0,-2-1 1 16,2-1 0-16,0 0 1 0,0 0 3 16,0 0-1-16,0 0 0 0,2-2-2 15,5-1-1-15,-1-3-1 0,15 3 0 16,-1-3 0-16,3-1-1 0,8 0 1 16,2-4 0-16,2-2-2 0,0-2-52 0,5-5-54 15,-7 1-48-15,-6-3-173 16</inkml:trace>
  <inkml:trace contextRef="#ctx0" brushRef="#br0" timeOffset="30742.4">6249 8289 389 0,'0'0'45'0,"0"0"-17"15,0 0 28-15,0 0 17 0,-12-53-23 0,12 43-20 16,-3 1-8-16,3 2 1 0,0 1 0 16,0 0-1-16,0 3-6 0,3-3-3 15,-1 2-4-15,4 1-4 0,-2-1-2 16,8 0-1-16,3 0-1 0,3-1 1 16,7 1 1-16,6-1 3 0,2 1 1 15,0 2 0-15,2 2-3 0,-4 0 3 31,-6 1-2-31,-6 1 6 0,-7 3-4 0,-3-2-4 0,-1 3-1 0,-4 3-1 16,-4 3 2-16,2 4 0 16,-2 3 5-16,0 7 2 0,-2 3-4 15,0 5-2-15,0 4-2 0,2 1-2 0,0 4 2 0,0 1-1 16,0 0 0 0,0 1 0-16,2-5-1 0,0-2-1 15,4-7 0-15,-2-5 1 0,0-4-1 16,1-7-4-16,-3-3-24 0,0-5-14 0,-2-4-34 15,-2-3-40-15,-9-3-66 0,1-4-226 0</inkml:trace>
  <inkml:trace contextRef="#ctx0" brushRef="#br0" timeOffset="30931.47">6216 8500 440 0,'0'0'178'0,"0"0"-123"0,0 0-35 0,0 0 0 0,0 0 3 0,0 0-11 15,0 0 13-15,0 0 7 0,49-10-8 16,-24 9-7-16,8-2-5 0,7 2-7 16,3-3-2-16,7-2-2 0,-3-1 0 15,-1 2 0-15,-3-4-1 0,-4 1-60 16,-8-1-77-16,-12-2-131 16</inkml:trace>
  <inkml:trace contextRef="#ctx0" brushRef="#br0" timeOffset="31231.19">6844 8395 184 0,'0'0'252'0,"0"0"-231"0,0 0 23 15,0 0 28-15,0 0-8 0,0 0-20 16,0 0-13-16,0 0-9 0,0 0-6 16,0-33-6-16,13 33 1 0,3 0 0 15,7 3-1-15,4 4-6 0,8 2 4 16,4 4-1-16,-2-1-5 0,3 3-1 16,-3 0-1-16,-4 3 0 0,-8 0 0 15,-7-2 1-15,-7-1-1 0,-5-3-38 16,-4-1-46-16,-4-1-51 0,-6-6-82 15</inkml:trace>
  <inkml:trace contextRef="#ctx0" brushRef="#br0" timeOffset="31424.1">7045 8290 495 0,'0'0'161'0,"0"0"-106"16,0 0 0-16,0 0 8 0,0 0-23 15,0 0-24-15,0 0-9 0,0 0-5 16,0 0-2-16,-15 13 1 0,11 15 3 16,-4 3-2-16,-5 3 1 0,3 1-1 15,-6 1 0-15,3 0-1 0,-1 0-1 0,1-3-32 16,3-3-46-16,-4-5-51 0,3-6-99 16</inkml:trace>
  <inkml:trace contextRef="#ctx0" brushRef="#br0" timeOffset="31939.83">7593 8243 470 0,'0'0'19'0,"0"0"10"16,35-54 8-16,-33 39 20 15,-2 2-20-15,-2-2-6 0,-5 1-7 0,-5 1-4 16,2 4-4-16,-1-1 3 16,-1 3 0-16,4-1-4 0,-1 2-1 0,5 3 10 15,-2 0-13-15,0 2 7 0,2 1-2 16,-2 1-9-16,-1 5-5 0,-1 5-2 16,-2 3-1-16,-3 3 1 0,-1 2 0 15,-1 5 0-15,1 1 0 0,-5 1 1 16,1 5-1-16,-3 3 0 0,0 1 1 15,5-1-1-15,-1-1 0 0,5 1 0 0,4-1 0 16,4 0 0-16,-1 0 0 0,5 2 0 16,0 2 0-16,13 0-3 15,-1-1 0-15,9-5 2 0,0-3-1 0,5-6-1 16,1-7 2-16,0-3-1 0,-4-7 2 16,-4-4 0-16,-1-1 0 0,-1-4 0 15,-5-3 1-15,-2 0 2 16,-3-4-2-16,-3 0 2 0,0-1 1 15,-4-6 5-15,-4 1-1 0,-5-3-3 0,-1 0-4 0,-6 0 0 16,-7 3 0-16,-2 3-1 16,0 3 0-16,-4 4 0 0,7 4-1 0,-1 3 0 15,0 4-3-15,4 6-14 16,3 5-18-16,-5 2-25 0,5 2-26 0,-3 1-43 16,7-3-109-16</inkml:trace>
  <inkml:trace contextRef="#ctx0" brushRef="#br0" timeOffset="32255.2">8142 8502 536 0,'0'0'75'0,"0"0"-22"15,0 0-24 1,0 0 12-16,0 0 0 0,0 0-11 16,0 0-10-16,-22-1-3 0,22 1-4 0,0 0-7 0,0 0-4 15,0 2-2-15,0-2 0 16,2 1 0-16,4-2 0 0,10 1 0 0,11 0 1 16,11-1 4-16,9-3 1 0,9-4 0 0,2 1-3 15,0 0-1-15,-3-1-1 0,-13 3-1 16,-11-1 0-16,-13 2-40 15,-11 1-33-15,-12-5-27 0,-11-1-41 0,-3 0-217 16</inkml:trace>
  <inkml:trace contextRef="#ctx0" brushRef="#br0" timeOffset="32476.94">8252 8338 550 0,'0'0'44'0,"0"0"14"0,0 0 1 0,0 0 24 0,0 0-24 0,0 0-20 15,0 0-9 1,0 0-11-16,0 0-7 0,2-24-5 16,0 34-4-16,4 7-3 0,3 5 0 0,3 7 4 0,-4 4 1 15,0 2-2-15,1 3 0 16,-3 2 0-16,0 2-1 0,-2-1-2 16,5 0-1-16,-1-3 1 0,0-7-5 15,-4-4-14-15,5-4-4 0,-3-8-27 16,-4-4-40-16,-2-8-68 0,0-3-178 0</inkml:trace>
  <inkml:trace contextRef="#ctx0" brushRef="#br0" timeOffset="32728.22">8911 8196 839 0,'0'0'13'15,"0"0"18"-15,0 0-11 0,52-29 20 16,-44 26-9 0,-1 3-13-16,-5 0-3 0,0 0-2 15,2 6-10-15,0 3-3 0,2 5 0 0,-2 7 0 0,0 5 0 0,-2 8 0 16,-2 2 0-16,-2 5 0 0,-6 6 0 16,-2 2 0-16,4 1 0 0,-1-2 0 15,7-1-19-15,2-3-33 0,7-4-14 16,1-2-49-16,-4-6-48 15,0-8-212-15</inkml:trace>
  <inkml:trace contextRef="#ctx0" brushRef="#br0" timeOffset="34554.24">4238 9843 42 0,'0'0'361'0,"0"0"-305"0,0 0-8 0,0 0 6 15,0 0-4-15,0 0-12 0,0 0-2 16,10-30-6-16,-10 30-5 0,0 0-6 16,0 0-6-16,0 3-7 0,-4 3-2 15,-4 9-3-15,-1 8 1 16,-7 4-1-16,-7 6 2 0,-4 3-2 0,-2 0-1 15,0 4-3-15,-4 0 3 0,-2 0 2 16,2-2-2-16,-4-4 0 0,2-2-3 0,4-4 1 16,2-5-1-16,10-5 0 15,3-8 3-15,9-2 1 0,7-5-1 0,0-1 0 16,0 0-1-16,0-2 1 16,0 0 2-16,9-7 2 0,9-2 1 0,7-3 8 15,6-2 4-15,4-1-2 0,4 2-3 16,1 2-6-16,1 2-2 0,9 0-2 15,-9 4-1-15,-2 0 0 0,-2 3 0 16,-6 0 1-16,-4 2-2 0,-8 0-2 16,-9 0-12-16,-4 0-40 0,-3 0-31 15,-3 0-29-15,-7 0-72 16,1-1-118-16</inkml:trace>
  <inkml:trace contextRef="#ctx0" brushRef="#br0" timeOffset="34788.91">4258 9962 405 0,'0'0'211'0,"0"0"-164"16,-6-58 6-16,6 54 8 0,0 2-5 15,-2 2-25-15,2 0-8 0,0 0-7 16,0 0-5-16,0 3-4 0,0 4-4 0,0 6-3 16,2 5 1-16,0 7 1 0,-2 4-1 15,2 8 1-15,0 4 0 0,-2 3-1 16,2 2 1-16,-2-1-2 15,2-2 1-15,3-6 0 16,5-2 0-16,-4-3-1 0,2-3-1 0,-1 0-16 0,1-3-34 16,-4 1-59-16,-4-7-98 0,0-7-174 15</inkml:trace>
  <inkml:trace contextRef="#ctx0" brushRef="#br0" timeOffset="35087.07">4684 10186 330 0,'0'0'30'0,"0"0"1"0,0 0 23 16,0 0 5-16,0 0-12 0,0 0-11 15,0 0-3-15,0 0-2 16,0 0-5-16,-47-4-4 0,47 6-7 0,4 0-6 16,4 1-2-16,4 0 5 0,11-1 10 0,8-2 6 31,6 0-10-31,13-1-8 0,2-5-4 0,3 0-3 0,-3 0-1 0,-2 0 0 16,-13-1-2-16,-8 4-16 15,-17-1-68-15,-10 0-55 0,-2 0-134 16</inkml:trace>
  <inkml:trace contextRef="#ctx0" brushRef="#br0" timeOffset="35290.81">4756 9993 642 0,'0'0'40'0,"0"0"17"16,0 0 4-16,0 0-3 15,0 0-31-15,0 0-15 0,0 0-7 16,0 0-1-16,0 0-4 0,17 41 7 15,-7-10 8 1,1 5-5-16,5 3-4 0,-5 2-3 0,3 3-2 0,-2-2 1 16,-3 1-1-16,-3-1-1 0,4-5-18 0,-4-1-39 15,-6-8-84-15,-2-7-111 0</inkml:trace>
  <inkml:trace contextRef="#ctx0" brushRef="#br0" timeOffset="36205.54">6964 9882 208 0,'0'0'167'0,"0"0"-74"16,0 0-22-16,0 0 1 0,0 0-10 16,0 0-13-16,0 0-11 0,0 0-11 15,13-19-3-15,-13 19-4 0,0 0-7 16,0 0-5-16,0 2-4 0,0 1-2 16,0 1-2-16,0 3 0 0,0-1 0 15,0 3 1-15,0 0 0 0,-5 0 0 16,-3 1 1-16,-4 0 0 0,-5-3 1 15,-6 3-1-15,-8-3-1 0,3-2-1 0,-6-1-7 16,5-1-4-16,5-3 4 0,-1 0 1 16,8-4-2-16,1-2 2 0,5 0 5 15,1-2-1-15,2 0 2 16,2-2 2-16,2-1-2 0,4-3 1 0,0 0 1 16,0 2 4-16,6-2 2 0,0 3-2 15,6 3-1-15,-1 0-2 0,1 5 0 0,9 0 0 16,1 3-1-16,5 4 0 15,2 4 2-15,9 5 1 0,-3 0-1 16,0 6-1-16,-4 2 0 0,-6 1-1 0,-1 4-2 16,-7 3-1-16,-7 2 1 0,-10 0 1 15,0-1-1-15,-12-1 2 0,-9-3 0 16,-4-2 0-16,-1 0 0 0,-8-5-1 16,10 2-1-16,-7-2-1 0,6-2-2 15,4-1 2-15,7-4 1 0,-3-1 0 16,9-3 0-16,2-3 0 0,2-3 0 15,-1 0 2-15,5-2 4 0,0 0 2 16,0 0 0-16,0 0 1 0,7 0-3 0,1 0-1 16,10 0-3-16,5-2 2 15,21-1 6-15,1-3 2 0,7 0-7 0,-1-2 0 16,5-1-5-16,-10-1-3 0,-3 1 1 16,-6-3-21-16,-6-2-51 0,-8-7-96 15,-8-5-263-15</inkml:trace>
  <inkml:trace contextRef="#ctx0" brushRef="#br0" timeOffset="39292.4">6203 9925 209 0,'0'0'91'0,"0"-25"-38"0,0 13-4 0,5 3 6 16,-1-1-7-16,0 3-8 0,-2 1-3 16,4 1-6-16,-2 3-3 15,-2-1-2-15,0 2-2 0,-2-1 2 0,0-1-1 16,0-1 1-16,-2-1 1 0,-2-1-6 15,-6 0-4-15,6 0-2 0,-5-1-3 16,-1 2-2-16,0 3 0 0,6 0-1 16,-3 2-2-16,3 0-1 0,-2 2-2 0,2 5-2 15,-4 2-2-15,-3 4-1 16,3 7 1-16,-4 0-1 0,5 6 1 0,-1 0 0 16,-4 1 0-16,4 2 0 0,-3 1 0 15,5-1 0-15,0-2 0 0,-2 1-1 16,5 0 1-16,3-2 0 15,0 2 0-15,0 0 0 0,5 1-1 0,5 2 0 16,0-2 1-16,1-2 1 16,7-4-1-16,-3-4-1 15,7-2 0-15,-1-6-1 16,-2-1 2-16,3-1-1 0,-1-5 0 0,0-4 1 16,2 0 1-16,-7-6 0 0,3-1 2 15,-7-2 0-15,-2 1 2 0,-5 0 5 16,-3-2 5-16,-2-1-3 0,0-3 0 15,-7-3-5-15,-3-1-2 0,-4 0-2 16,-9 3-2-16,4 1-1 0,-6 2 1 16,-1 4-1-16,1 3 0 0,2 4-4 15,0 1-11-15,-2 0-10 0,7 6-13 16,-3 6-25-16,-2 2-59 0,1 2-71 16,-5-2-264-16</inkml:trace>
  <inkml:trace contextRef="#ctx0" brushRef="#br0" timeOffset="40647.37">5587 9896 33 0,'0'0'54'16,"0"0"-3"-16,0 0-5 0,0 0 8 16,0 0-11-16,0 0-9 0,-31 2 0 15,27-1-9-15,-2 1-3 0,0-2-5 16,0 2-1-16,-5-1 0 0,7-1-6 15,-2 0-2-15,-2 0 0 0,-1 2 1 16,-1-1-2-16,0 3-2 0,-1 1 4 16,-1-3 2-16,2 1 1 0,-1-2 2 15,3-1 3-15,4 1 1 0,2-1 3 16,2 0-1-16,0 0-2 0,0 0-2 0,0 0 1 16,0 0-6-16,0 0-1 0,0 0-2 15,2 0-4-15,0 0-2 0,2 0-1 16,4 2 6-1,3-1 6-15,-1-1 3 0,9 0 4 0,-5 0-7 0,9 2-2 16,0-2 2-16,-3-2-2 0,5 2-2 16,-4 0-3-16,-3 0-1 0,3 0-3 15,-6 0 0-15,-3 0-1 16,-2 0 1-16,-3 0 0 0,-3 0 0 0,0 0-1 16,2 0 0-16,-4 0 0 0,2 0 2 15,-2 0-1-15,0 0 5 0,-2 0-2 16,0 0 1-16,0 0-2 0,2 0-1 0,-2 0-2 15,0 0 1-15,0 0 1 0,2 2-2 16,-2 2 2-16,3 0-3 0,-3 4 1 16,2 2 1-16,-2 2 0 0,0 2-1 15,0 3 0-15,0 1 2 0,0 6-1 16,0-1-2-16,-2 4 0 0,-3 2 0 16,3 0 0-16,2-1 0 0,-2 0 1 15,0 0 0-15,2 1-1 0,0-6 0 0,2 1 0 16,0-2 0-16,0-3 0 0,0 0-8 15,3-8-22 1,-5-2-6-16,0 0-27 0,0-5-18 0,0-2-38 0,-2-2-50 16,-5-1-138-16</inkml:trace>
  <inkml:trace contextRef="#ctx0" brushRef="#br0" timeOffset="40852.58">5451 10258 489 0,'0'0'96'0,"0"0"-48"0,0 0 2 16,0 0-1-16,0 0-13 15,0 0-12-15,0 0-11 0,0 0-4 0,8-8-3 16,9 11-3-16,3-2-1 0,14-1 2 16,7 0 0-16,4-3-1 0,5 0-2 15,0-3 1-15,1 2-2 0,-1 1-2 16,2-3-71-1,-7 0-71-15,-8-5-176 0</inkml:trace>
  <inkml:trace contextRef="#ctx0" brushRef="#br0" timeOffset="41465.68">7586 9989 122 0,'0'0'229'0,"0"0"-148"16,0 0-9-16,0 0-4 0,0 0-16 15,0 0-26-15,0 0-5 0,0 0 4 16,-20 5 9-16,20-5-8 0,2 0-5 15,0 0-4-15,4 0-13 0,6-2-1 16,3 2 4-16,8 0 3 0,1 0 0 0,5 0 0 16,0 0-3-16,9 0-2 0,-1 0-1 15,0 0-2-15,0 0 0 0,-2 0-1 16,-2 0 0-16,-4-3-1 0,-10-1-1 16,-3 2 0-16,-7 1 1 0,-5 1-27 15,-4-1-23-15,-4-1-35 0,-5-2 10 16,-7-3-97-16,-1 0-190 0</inkml:trace>
  <inkml:trace contextRef="#ctx0" brushRef="#br0" timeOffset="41765.08">7741 9828 543 0,'0'0'90'0,"0"0"-38"0,0 0 10 0,0 0 2 16,0 0-22-16,0 0-14 0,0 0-7 15,0 0-3-15,0 0-6 16,23-16-5-16,-19 21-4 0,2 3-1 0,3 1 0 16,-3 6-1-16,0 1 1 0,2 5 0 15,1 3-1-15,-3 2 0 16,0 3 0-16,-2 0 0 0,0 2 1 0,5 1-2 16,-3 0 0-16,0 0 0 0,-2-2 1 15,0 0-1-15,2-2 0 0,-1-2 0 16,-3-4 0-16,4-3 0 0,0-7-9 0,-4-2-8 15,-2-1-15-15,2-3-15 0,-2-2-29 16,-2-4-33-16,-8 0-81 16,-3-6-188-16</inkml:trace>
  <inkml:trace contextRef="#ctx0" brushRef="#br0" timeOffset="42373.62">8488 9788 417 0,'0'0'83'15,"0"0"-1"-15,0 0-7 0,0 0 8 16,0 0-16-16,0 0-15 0,0 0-13 15,0 0-5-15,2-33-7 0,-2 33-4 16,0 0-5-16,0 0-6 0,0 0-4 16,0 0-5-16,0 2-3 0,2 8 0 15,0 3 0-15,2 7 0 0,0 6 0 16,2 1 0-16,3 5 0 0,-3 1 0 16,2 1 0-16,2 1 0 0,1 1 0 15,-3 3 0-15,8-2 0 16,-5 2 0-16,1-3 0 0,-1-2 0 15,-5 1 0-15,-6-3 0 0,-11-2-61 16,-15-2-76-16,-5-9-232 0</inkml:trace>
  <inkml:trace contextRef="#ctx0" brushRef="#br0" timeOffset="49977.28">5346 11354 287 0,'0'0'39'0,"0"0"-30"0,-2 1 2 15,2 1 21-15,0-2-5 16,0 0-1-16,0 0-1 0,0 0-4 0,-3 0-1 16,3 0 5-16,0 0-2 0,-2 0-4 15,2 0-2-15,0 0 0 16,0 0 0-16,0 0-1 0,0 0-1 0,0 0-1 0,0 0 3 16,0-2 0-16,0 1 2 0,0 1-5 15,2 0-5-15,-2 0-4 0,0 0-4 16,0 0-1-16,0 0-2 0,0 0-1 15,3 0-1-15,-3 0-2 0,4 0 2 16,2 3 4-16,6 0 0 0,1 0 1 0,-1 0 1 16,5-1 0-16,-5 1 0 15,9-2 18-15,-5-1 13 0,5 0-22 0,0 0 2 16,-1-1 0-16,5 1-6 16,-2 0 0-1,-3 0-4-15,3 0 1 0,-8 1 0 0,1 1-2 0,-8 0-1 0,-1 0 0 16,1-1 0-16,-4 0 0 0,0-1-1 15,-2 0 1-15,0 0 0 0,0 0-1 16,0 0 1-16,-2 0-1 0,3 0 0 16,-3 2 1-16,0-2-1 0,0 0 0 15,0 0 1-15,2 0 1 16,-2 0-2-16,0 0 0 0,0 0 0 16,0 0 1-16,0 0 0 0,0 0 0 0,0 0-1 15,0 0 2-15,0 0 0 0,0 0-1 16,0 0 0-16,0 0 0 0,0 0 0 15,0 0 2-15,0 0 1 0,0 0 11 0,0 0-10 16,0 0-2-16,0 0-1 0,0 0-1 16,0 0 0-16,0 0 0 0,0 0-1 15,0 1-1-15,0-1 1 0,0 0-1 16,0 0 0-16,0 2 1 0,0 4-3 16,0 0 3-16,-2 2 0 0,2 1 1 15,-3-2 0-15,1 2 0 0,2 3 0 16,-2 1-1-16,0 3 1 0,-2 3-1 0,-2 3 0 31,0 6 0-31,4 3 0 0,0 1 0 0,-3 2 0 0,5 2 0 16,-2 1 0-16,2 2 0 0,0-5 0 15,0-6 0-15,0-4 0 16,0-5 1-16,0-5-1 0,2 0 0 0,1-6 0 16,-1-2 0-16,-2-2-2 0,0-1-17 15,0-2-16-15,0-1-21 0,0 0-25 16,-5 0-15-16,-5-3-59 0,-6-1-267 0</inkml:trace>
  <inkml:trace contextRef="#ctx0" brushRef="#br0" timeOffset="50229.38">5391 11769 399 0,'0'0'131'31,"0"0"-61"-31,0 0-23 0,0 0 9 16,0 0-5-16,0 0-19 0,0 0-13 16,-4-5-8-16,4 5-4 0,10 0-5 15,3 0-1-15,7 0 6 0,5-1 12 0,6-4-7 16,6 0-4-16,7-1-1 16,-3 2-4-16,-2-2-1 0,-1 4-1 15,-3 0 0-15,-2 1 0 0,-4 1-1 0,-7-3 0 16,-7 3-15-16,-3 0-40 0,-8 0-31 15,-4 0-30-15,-6 0-65 0,-4 0-154 16</inkml:trace>
  <inkml:trace contextRef="#ctx0" brushRef="#br0" timeOffset="51000.23">6307 11316 187 0,'0'0'119'15,"0"0"-53"-15,0 0-19 0,0 0 10 16,0 0 2-16,0 0-8 0,0 0-12 16,0 0-4-16,6-40-1 0,-6 39 5 15,0-1-1-15,0 1-3 0,-2-2-10 16,0 1-3-16,-2-1-3 0,2 0-4 16,-7 2-5-16,1 0-2 0,4 0-3 15,-6 1-2-15,-1 0-2 0,-5 8-1 0,3 2 0 16,-7 4 0-16,3 1 0 0,-4 5 0 15,1-1 0-15,5 2 0 0,1 0 0 16,-1 4-1-16,1-3 1 0,2 3-1 16,1 4 0-16,5-4 1 0,0 2 0 15,-2-2-1-15,8 0 0 0,0 1 0 16,0 0 0-16,6-1 0 0,2 0 1 0,0-3 0 16,3 1-1-1,9-1-1-15,-1-1 2 0,2 0 0 0,3-4 0 16,1-5-1-16,-2-1 1 0,8-3 0 15,-2-4 0-15,-2-4-1 0,0 0 1 0,-11 0 2 16,1-5-1-16,-7 3-1 0,-4-3 2 16,-4 1 0-16,0 0 0 0,-2-3 0 15,-2-3 1-15,-2-3 1 0,-6-4-1 16,-9 0 0-16,1-2 0 0,-9 3-2 16,0 4-1-16,-6 2 1 0,4 4-1 15,-2 5 0-15,6 1-1 0,0 0 0 16,2 4-1-16,5 6-5 0,1-2-18 15,7 3-21-15,-4 5-28 0,5-2-34 16,1 5-49-16,0-5-163 0</inkml:trace>
  <inkml:trace contextRef="#ctx0" brushRef="#br0" timeOffset="51646.74">6499 11369 123 0,'0'0'80'0,"0"0"-14"15,0 0-2-15,0 0 9 0,0 0-1 16,0 0-17-16,0 0-5 0,-23-5-6 16,23 5-6-16,0-1-5 0,0 1-1 15,0 0-3-15,0 0-7 0,0 0-3 0,0-1-3 16,0-1-4-16,0 2-2 0,6 0-5 15,3-2 0-15,3 1 1 16,1-2 4-16,9 3-1 0,3-1-1 16,0-1-2-16,2 2-1 0,0 0 2 0,2 0-3 15,-5-1 1-15,-3 1 4 0,0 0-2 16,-3 0-2-16,-5 3-2 0,-1-2 0 16,-2 0-1-16,-3 1 0 0,-3-2-1 15,-2 0 1-15,0-2 0 0,-2 2 0 16,0 0-1-16,2 0 1 0,-2 0-1 15,0 0 0-15,0 0 0 0,0 2 0 16,0-1 0-16,0-1 0 0,0 2 1 0,0 1-2 16,0 3 2-16,0 1 2 0,0 4 0 15,-2 5 0-15,-2 0 0 0,2 5-2 16,-4 1 1-16,-1 2-1 0,1 4-1 16,0 1-1-16,0 2 0 15,4 4 0-15,-2 0 0 16,-1 3 0-16,5-3 0 0,0-5-1 0,0-4 1 0,5-6 0 15,-1-1 0-15,0-5-2 16,0-3-17-16,0-4-17 16,-2-3-7-16,-2-2-19 0,0-2-5 0,0-4-55 15,0-2-85-15,-6-1-122 0</inkml:trace>
  <inkml:trace contextRef="#ctx0" brushRef="#br0" timeOffset="51819.86">6528 11705 344 0,'0'0'303'16,"0"0"-232"-16,0 0-34 0,0 0 5 16,0 0-7-1,0 0-11-15,50-39 1 0,-19 23-14 16,8-2-3-16,4 1-4 0,5-1-2 0,1 1 0 0,-5 3-2 0,-9 0 0 16,-4-1-95-16,-17-1-172 0</inkml:trace>
  <inkml:trace contextRef="#ctx0" brushRef="#br0" timeOffset="52436.93">2636 10282 281 0,'0'0'63'0,"0"0"-3"16,0 0-1-16,0 0-7 0,0 0-11 15,0 0 3-15,0 0-3 0,0 0-2 16,0 0-7-16,2-6-13 0,2 8-5 15,0-1 0-15,4-1-2 0,-2 0-1 0,1 0 4 16,3 0 4-16,11-3-8 16,1-1-3-16,5-3-5 0,8-1-3 15,5 1 1-15,1-1 1 0,-6 4-2 16,0 2-9-16,-4 2-73 0,-8 0-25 16,-15 3-36-16,-8 2-154 0</inkml:trace>
  <inkml:trace contextRef="#ctx0" brushRef="#br0" timeOffset="52604.08">2722 10410 538 0,'0'0'86'0,"0"0"-20"0,0 0 7 15,0 0-23-15,0 0-28 0,0 0-8 16,0 0-8-16,0 0-6 0,0 0-4 16,5 24 2-16,9-19 0 0,13-5 1 0,8 0 1 15,10 0 0-15,5 0 2 16,4 1-2-16,-5 5-40 0,1 5-84 0,-13 1-93 15</inkml:trace>
  <inkml:trace contextRef="#ctx0" brushRef="#br0" timeOffset="53239.52">3930 11553 273 0,'0'0'102'16,"0"0"-25"-16,0 0 2 0,0 0-7 15,0 0-14-15,-50 11-6 0,40-7-3 16,3-1-5-16,3-3-7 0,2 0-7 16,2 0-9-16,0 1-6 0,0-1-8 15,0 0-2-15,0 0-2 16,0 0 0-16,0 0 0 0,4 0-3 0,3 0-1 16,13 0 0-16,3-4 0 0,6 0 1 15,10-3 2-15,3 0 0 0,-3 5-1 0,-4 1-1 16,-2 1-46-16,-8 7-20 0,-11 3-37 15,-3 0-28-15,-9-2-111 0</inkml:trace>
  <inkml:trace contextRef="#ctx0" brushRef="#br0" timeOffset="53425.71">3928 11896 561 0,'0'0'89'0,"0"0"-12"0,0 0-9 0,0 0-24 16,0 0-18-16,0 0-7 0,0 0-6 15,0 0-4 1,0 0 4-16,55 37 4 0,-26-33-3 0,8 0-3 0,5 1-7 16,3 0 0-16,11-1-2 0,2-1-1 15,2 2-1-15,-6-3-40 0,-3-2-66 16,-15-7-148-16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24:27.339"/>
    </inkml:context>
    <inkml:brush xml:id="br0">
      <inkml:brushProperty name="width" value="0.05292" units="cm"/>
      <inkml:brushProperty name="height" value="0.05292" units="cm"/>
      <inkml:brushProperty name="color" value="#FF0000"/>
    </inkml:brush>
  </inkml:definitions>
  <inkml:trace contextRef="#ctx0" brushRef="#br0">3983 7028 235 0,'0'0'30'0,"0"0"-1"0,0 0-2 15,0 0 8-15,0 0-1 0,-47-55 3 16,41 49-2-16,-1 1-4 0,-1 0-31 15,-2 1 29-15,2-1 20 0,-1 1-29 16,1 1-5-16,-4 2 0 0,1 1 4 16,-1 0-5-16,-5 7-4 0,3 2-4 15,-9 3-1-15,-2 5 3 0,0 2 0 0,-1 6-4 16,-7 4 0-16,-1 5-4 0,-7 4 2 16,4 3-2-16,-2 3 0 0,4 0 1 15,-1 0 0-15,3 1-1 0,0-1 1 16,4 2-1-1,0-3 0-15,9 2 1 0,-3 3-1 16,2-1 0-16,11-1 0 0,2-1-1 16,6-1 1-16,2-2-4 0,10-1 3 15,6-3 1-15,7-2-1 0,10-2 1 16,11-2 1-16,7-5 0 0,13-2-1 0,11-2-2 0,12-5 2 16,4-4 0-16,2-6 3 15,12-2-2-15,3-5 0 0,-3-2 4 16,5-7-2-16,7-6-1 0,3-8 0 0,0-6-2 0,2-4 0 15,-6-4 2-15,4 0 2 0,-11-4 5 16,3-1 5-16,-9-4 1 0,-8 0-5 16,-12-4-6-16,-13 2 4 0,-12 1 0 15,-21 0 0-15,-12 2 6 0,-19-1 13 16,-6 0-3-16,-14-3-2 0,-17-2-10 31,-17-2-9-31,-18-5-3 0,-16 1-1 0,-20 2 1 0,-20 6-2 0,-10 9 2 0,-13 10 0 16,-8 10-2-16,5 11-8 0,3 9 0 31,15 2 0-31,12 8-5 0,8 3-12 16,9 6-6-16,8 7-8 0,8 9-14 15,0 2 8-15,11 6-35 0,6 2-42 16,10-5-69-16</inkml:trace>
  <inkml:trace contextRef="#ctx0" brushRef="#br0" timeOffset="816.92">3421 7552 167 0,'0'0'170'0,"0"0"-148"0,0 0 1 15,0 0 19-15,-56-3 5 0,48 3 0 16,0-3-11-16,-1 3-2 0,7-4-5 0,0 1-4 16,-2-2-3-16,4-1 2 0,0 0 1 15,0-1-4-15,0 0-5 0,4-1-3 16,5 0-5-16,5 1-6 0,-4 0-1 15,13-1 0-15,0 5-1 0,2 3 1 16,2 0 1-16,-1 4-1 0,-1 3 0 16,-6 4 1-16,-3 3-2 0,-5 1 0 15,-5 6 0-15,-4 3 0 0,0 2 2 16,-2 2 0-16,-4 0-1 0,-2-1 4 16,2-5-5-16,-1-4 0 0,-1-4-2 15,6-5 2-15,-2-3-3 0,-2-2 3 16,2-2 2-16,0 0-2 0,2-2 3 0,-4 0-2 15,0-2 5-15,-3-4-2 16,1-3-1-16,-2-3-1 0,2-1-2 0,2-5 2 16,2-5-2-16,2-2 1 0,0-2 0 15,0 0 0-15,0 5 3 0,8 3-4 16,2 4-1-16,-2 4 1 0,1 1-2 16,1 3 2-16,5 0-1 0,-5 6 1 15,11 1-2-15,-7 0 0 0,9 9 0 16,-7 2 0-16,5 5 2 0,-2 2-1 15,-7 1 1-15,2 0 0 0,-1 0 0 16,-7 2 0-16,-4-2 0 0,2-1 0 16,-2-3 0-16,-2 1-2 0,0-4 2 0,-2 1-1 15,0-4 1-15,0-2 0 16,0-1-2-16,0-3 2 0,0-1 0 0,-2-2 0 16,-2 0 1-16,-5-5 3 15,5-4-2-15,2 1-2 0,2-7 0 0,-4-2 1 16,1-3-1-16,1-6 0 0,0-4 2 15,4-1-1-15,0 2 3 0,8 7-2 16,1 4-1-16,-1 6 0 0,0 3-1 16,9 2 0-16,-7 4 0 0,11 3-1 15,-7 3 1-15,9 5 0 0,-8 7 0 0,3 1 0 16,-5 5 1-16,3 1-1 16,-6 6 0-16,-1-2 1 0,1 2 1 0,-2 1-2 15,-6-3-1-15,0 1-11 0,-2-4-25 16,2-2-18-16,-4-1-6 0,2-5-20 15,-2 0-71-15,0-5-144 0</inkml:trace>
  <inkml:trace contextRef="#ctx0" brushRef="#br0" timeOffset="1151.29">3923 7559 292 0,'0'0'234'0,"0"0"-179"16,0 0-22-16,0 0 17 15,0 0-10-15,0 0-18 0,0 0-12 0,0 0 4 16,31-37 4-16,-29 46-8 16,3 5-2-16,-1 2 0 0,0 2-5 0,4 2 2 15,-6 3-5-15,4-1 1 0,-4 2 0 16,3-2-1-16,-1-1 1 16,2-1 0-16,8-2-1 0,-5-2 1 0,-1-4-1 15,4-3 1-15,1-7-1 0,-1-2 0 16,5-9 3-16,-5-5 1 0,5-4 1 15,-5 0-2-15,3-4 1 0,-7 2-1 16,-4-3 7-16,0-3 9 0,-4 0-9 16,0-2-6-16,-4 1-2 15,-4 3-2-15,-5 5-1 0,5 3-1 0,0 4 2 16,-1 1-1-16,1 6-23 0,4 2-16 16,2 3-20-16,2 0-15 0,-2 4-45 0,-2 5-101 15</inkml:trace>
  <inkml:trace contextRef="#ctx0" brushRef="#br0" timeOffset="1430.16">4260 7379 545 0,'0'0'61'0,"0"0"-25"15,0 0 9-15,0 0 13 0,33-50-25 0,-31 50-7 16,1-1-7-16,-1 1-6 0,0 3-4 15,2 6-2-15,0 8 0 0,-2 3 2 16,2 6 2-16,-4 3-3 0,0 4-4 16,0 3-3-16,0 1 1 0,0-1-2 15,2 1 2-15,2 1-1 0,0-2 0 16,3 1-1-16,7 1-2 0,-4-4 2 16,5-2-1-16,-3-5 0 0,-1-6-10 15,3-3-47-15,-6-7-46 0,-3-9-42 16,-5-2-189-16</inkml:trace>
  <inkml:trace contextRef="#ctx0" brushRef="#br0" timeOffset="2122.69">4610 7407 233 0,'0'0'62'0,"0"0"-7"0,0 0 2 16,0 0 5-16,0 0-13 15,4-50-17-15,-4 47-7 0,0 3-6 0,0 0-1 16,0-2-1-16,0 0-2 0,0 1-2 0,0-1 2 15,0 1 6-15,0 0-1 0,0 0 1 16,0 0 1-16,0 0-2 0,-2 0 2 16,0 0-7-1,0 1-3-15,0 0-9 0,-5-1 1 0,3 1-4 0,0 0 0 16,-2 6-4-16,0 3 2 16,-3 4-1-16,-1 5 2 0,6 3 0 0,0 2 1 15,0 2 0-15,-3 1 0 0,5 1 1 16,0 2-1-16,2 2 0 0,0 1 0 0,2-2 1 15,9 2-1-15,-3-1 0 16,4-2-2-16,1 0 1 0,-3-3 1 16,9-5-7-1,-7-1-32-15,5-4-6 0,-5-1-11 0,-2-4-22 0,1-5-121 0</inkml:trace>
  <inkml:trace contextRef="#ctx0" brushRef="#br0" timeOffset="2373.51">4827 7464 433 0,'0'0'53'0,"0"0"11"0,0 0 1 0,0 0-8 16,0 0-19-16,0 0-13 0,0 0-9 15,0 0-4-15,2-6-8 0,-2 16 0 31,2 5 6-31,2 5 2 0,-4 0-4 0,0 4-4 0,0 1-1 0,0 2-1 16,0 1-2-16,0-2 1 16,0-2-1-16,0-2 0 0,2-5-50 0,0-1-43 15,-2-9-49-15,0-2-135 0</inkml:trace>
  <inkml:trace contextRef="#ctx0" brushRef="#br0" timeOffset="2858.78">5081 7410 506 0,'0'0'20'15,"0"0"50"-15,0 0-42 0,0 0 15 32,0 0-14-32,0 0-12 0,0 0-7 15,0 0 0-15,0 0-3 0,0 17 0 16,-10-6-2-16,-5 0-1 0,3 0-1 15,-11 0 1-15,6 0 0 0,-1-1-4 0,3-1-1 0,1-3-39 0,6 0 12 16,1-4 5-16,3-2 0 0,2 0 10 31,0-3 12-31,-4-2 0 0,6-3 1 16,0-2 0-16,0 2 1 0,6-3-1 0,-2-3 4 16,3 3 4-16,1 1 2 0,-2 1 3 15,11 2-3-15,-7 2-5 0,6 2 0 16,1 0-2-16,0 3 1 0,-3 2 1 15,-4 4 1-15,-1 7-5 0,-3 0 0 16,-4 5 0-16,-2 1 0 0,0 1 1 0,-10 2 0 16,-3 0 0-16,5 0 3 15,-5-1-5-15,1-2 2 0,6 0 0 16,0-1-2-16,-3-2 0 0,3 1 0 16,2-6-1-16,0-2 2 0,2-1-1 0,0-4 1 15,2-3-1-15,0 1 0 0,0-2 0 16,0 0 0-16,2 0-2 0,4 0-3 15,4 0 5-15,3-4 2 0,1-2 0 16,7-3-2-16,2-4-11 16,-5 0-46-16,5-5-40 0,-11 0-55 15,5-2-99-15</inkml:trace>
  <inkml:trace contextRef="#ctx0" brushRef="#br0" timeOffset="3145.25">5188 7410 219 0,'0'0'206'0,"0"0"-149"16,0 0-14-16,0 0 18 0,0 0-8 16,0 0-16-16,0 0-9 0,0 0-6 15,5-13-5-15,1 13-3 0,2-2-4 16,-2 0 3-16,3 2-1 0,1 0-1 16,2 0-4-16,-1 0-3 0,7 0-1 0,-5 0 0 15,1 2-3-15,-6 3 1 16,-1-1-1-16,-3 2 1 0,-2 4 0 15,0 2-1-15,-2 3-3 0,0 6 3 16,-2 3 1-16,-2 4 1 0,-1-2-2 0,1 3 2 16,-2-1-1-16,4 0 0 0,0-2 0 15,-2-5-1-15,2-1-1 0,2-5 1 16,0-3-2-16,-2-1-22 0,2-4-24 16,-2-2-14-16,0-2-20 0,-5-3-70 15,3-2-124-15</inkml:trace>
  <inkml:trace contextRef="#ctx0" brushRef="#br0" timeOffset="3334.24">5188 7557 487 0,'0'0'76'16,"0"0"-27"-16,0 0-15 0,0 0 22 0,0 0-13 16,0 0-20-16,56-39-10 0,-45 39-5 15,3 0-7-15,-2 0 1 0,1 2-2 16,5-1 0-16,-5 0 0 15,6-1-7-15,-13-1-96 0,-2-7-89 0,0-6-282 0</inkml:trace>
  <inkml:trace contextRef="#ctx0" brushRef="#br0" timeOffset="3571.68">5499 7323 456 0,'0'0'75'0,"0"0"-34"0,0 0 4 16,0 0 10-16,0 0-22 16,0 0-14-16,0 0 1 0,0 0 2 15,0 0-6-15,-3 8-3 0,6-3-4 0,1 3 6 16,2 1 4-16,2 2-7 0,0 4-3 16,7 2 2-16,-7 0-4 0,0 3-4 15,1 0 0-15,-3 4-2 0,-6 1 0 16,-4 4 2-16,-11 5-3 0,-3 5-10 15,-15 4-92-15,-3-6-74 16,-3-8-146-16</inkml:trace>
  <inkml:trace contextRef="#ctx0" brushRef="#br0" timeOffset="4535.1">5556 7761 233 0,'0'0'52'0,"0"0"-9"15,0 0-8-15,0 0 6 0,0 0-9 0,0 0-8 16,0 0 9-16,0 0 6 16,9-10-4-16,-9 10-5 0,0 0-4 0,0 0-2 15,0 0-4-15,0-1 0 0,0 1-5 16,0 0-4-16,0 0-5 0,0 2-5 15,2 0-1-15,2 4 0 0,2 1 0 16,4 2 9-16,3 3 12 0,-1-1-9 16,7 3-1-16,2 0-4 0,3 4 0 15,7 1 0-15,4 4 1 0,5 2-3 16,5 5-2-16,3 0-1 0,8 5 3 16,-1-1 4-16,9 4-3 0,3-1 0 15,-1 0-1-15,0 2-5 0,0-3 1 16,-4 0 0-16,-4 1-1 0,-4 0 1 15,-5-4-1-15,-3-3 1 0,3 0 1 16,-7-1-1-16,-3-1 1 0,2-3-2 0,-6-2 1 16,-12-5-1-16,0-2 0 0,-11-7 1 15,-3-2 0-15,-9-3-1 0,-4-2 0 16,-9-2-3-16,-3-4-21 0,-5-8-31 16,-8-3-25-16,-4-4-21 0,0 1-115 15</inkml:trace>
  <inkml:trace contextRef="#ctx0" brushRef="#br0" timeOffset="4931.62">7194 8532 170 0,'0'0'3'0,"0"0"-3"0,0 0-13 16,0 0-35-16,0 0-57 0</inkml:trace>
  <inkml:trace contextRef="#ctx0" brushRef="#br0" timeOffset="5810.22">7088 8643 189 0,'0'0'17'0,"0"0"21"0,0 0 13 0,0 0-1 16,0 0-8-16,0 0-4 0,0 0 5 15,0 0 5-15,-10-47-8 0,4 47-4 16,1-1-6-16,1-1-2 0,0 1-4 15,0 1-4-15,-4 0-5 0,4 0-9 16,-3 6-6-16,-1 3 0 0,-8 5 0 16,1 5 0-16,-3 5 0 0,-1 4 0 15,-8 2 0-15,2 4 0 0,-4 4 2 0,3 3-1 32,-6 5-1-32,1 3-1 0,7-1 0 0,-1 3 1 0,6-2-1 15,5 1 1-15,6-2 1 0,8-2 0 16,0-1-1-16,10 2 0 0,11 4 0 15,5 0 0-15,10-1 0 0,3 0 3 0,8-4-2 16,9-1 1-16,6-3 2 16,11-4-2-16,7-4-2 0,5-2 1 15,8-6-1-15,8-5 1 0,5-10-1 0,7-8 3 16,-1-4-2-16,6-15 2 0,0-7 1 16,2-12-1-16,-1-7-3 0,-1-3-2 15,-2-7 2-15,-2-3 3 0,-11-3 0 16,-6-5 4-16,-14-1 11 15,-11-2-2-15,-14 0-7 16,-14 3-4-16,-16 4 2 0,-17 4 9 0,-11 3-1 0,-17-4-1 0,-14 1-4 16,-10-1-3-16,-15 3 1 0,-12 2-7 15,-11 8-1-15,-16 4 0 0,-8 7-1 16,-13 7-3-16,-12 8-22 0,-4 8-4 16,6 6-11-16,8 4 4 0,12 5 12 15,17 10 5-15,13 3-4 0,10 6-19 16,6 5-35-16,6 6-36 15,0 3-57-15,13-2-96 0</inkml:trace>
  <inkml:trace contextRef="#ctx0" brushRef="#br0" timeOffset="6702.98">6848 9089 206 0,'0'0'33'0,"0"0"-31"15,0 0 3-15,0 0 30 16,-49-7 20-16,43 6-11 16,1 1 5-16,-1-3-2 0,4 0 3 15,2-1-15-15,0-3-14 0,0-1-4 16,0 1 4-16,0-2 3 0,6-2-4 0,-2 0-4 15,5 2 0-15,-1 2 5 0,-2 1-1 16,5 3-5-16,-1 3-7 0,2 0-4 16,1 7-2-16,-3 4-2 0,0 3 1 15,5 5 0-15,-9 3 1 0,0 1 0 16,0 3-1-16,1-1 0 0,-5 1 1 16,0-1-1-16,-2-3 1 0,4-2 0 15,-4-3-2-15,2-3 1 0,0-7-1 16,-2-1 0-16,0-2 0 0,0-2-1 15,0 1 1-15,0-3 0 0,0 0 2 0,0 0 1 16,0-6 5-16,-2-3-3 0,-4-4-3 16,4-3-2-16,-7-3 1 15,9-5 0-15,-2-3-1 0,2-2 1 0,0-1 0 16,0 3 2-16,2 5-1 0,7 2-2 16,-3 9 1-16,-2 4-1 0,2 2-1 15,3 1-1-15,1 2 2 0,0 2-2 16,3 6-2-16,1 8 2 0,-4 3 0 15,1 3 0-15,1 7 2 0,-6-1-2 0,1-1 2 16,-3 0 2-16,-2-3-2 16,-2-5-1-16,2-4-2 0,-2-2-5 15,0-5 5-15,0-2 1 0,0 0 1 16,4-3 1-16,-4-1 1 0,0 0 1 16,-6 0 3-16,6-1-2 0,-6-6 0 0,1 0 0 15,1-2-1-15,0-5-1 0,-2 0 0 16,0-5 0-16,4-3-1 0,0-3 1 15,2-2 0-15,0 4 1 0,0 3 0 16,0 7 1-16,2 5-1 0,0 0-1 16,4 2 1-16,0 4-2 0,2 2 0 15,3 4-1-15,3 5-2 0,-1 5 1 16,3 3 2-16,-6 3 1 0,1 3-1 16,-1 3 1-16,-2 2 1 0,-1 0 0 0,-1 0-2 15,-2-1 0-15,2-3 0 16,-4 0-16-16,0-4-17 0,0-1-10 0,0-5-3 15,1 0-28-15,-3-7-45 0,0-1-92 16</inkml:trace>
  <inkml:trace contextRef="#ctx0" brushRef="#br0" timeOffset="7102.85">7144 9129 336 0,'0'0'134'0,"0"0"-115"0,0 0 14 15,0 0 17-15,0 0-5 0,0 0-17 16,0 0-1-16,0 0-2 16,43-47-4-16,-38 47-1 0,-5 0-5 0,2 1-4 15,0 2-2-15,-2 1-3 0,0 2 4 0,2 2-4 16,-2 4-1-16,2 0 0 0,0 3-1 16,0 3-2-16,-2 4-1 15,0 1 1-15,4-2 1 0,-2-2-3 16,8 0 0-16,1-3-1 0,1-2 1 0,3-1 1 15,-1-4-1-15,5-2-1 0,-7-3 0 16,5-2 1-16,-5-2 1 0,0-3 1 16,3-6 0-16,-7-1 3 0,-2-4 0 15,-1-3 5-15,1 0 2 0,-4-7-5 16,-2-2 4-16,0-2-6 16,-4 0-3-16,-3-1-2 0,1 5 2 0,-2 4-2 15,4 6 0-15,0 3 0 0,0 6-1 0,-1 3 0 16,3 2 1-16,2 0-12 15,0 0-20-15,0 3-20 0,-2 7-44 0,-2 2-36 16,-2 3-46-16,0-1-169 0</inkml:trace>
  <inkml:trace contextRef="#ctx0" brushRef="#br0" timeOffset="7386.46">7500 8930 465 0,'0'0'71'16,"0"0"-13"0,0 0 6-16,8-51 7 0,-8 48-14 0,0 3-14 0,0-1-13 0,2 1-5 15,-2 0-9-15,0 0-7 0,0 3-4 16,4 5-2-16,0 4-3 0,2 5 1 16,-2 7 8-16,1 2 0 0,1 2-2 15,2 3 0-15,0 3-4 16,-1 0-1-16,-1 0-2 0,2 2 3 0,6-2-3 15,-3 1 1-15,3-2 0 0,-1-4-1 0,-1-2 1 16,-4-7 1-16,1-8-2 0,-7-4-15 16,-2-5-30-16,0-3-15 0,-2 0-50 15,-7-2-7-15,-3-4-94 16</inkml:trace>
  <inkml:trace contextRef="#ctx0" brushRef="#br0" timeOffset="9070.7">8045 8903 147 0,'0'0'35'16,"0"0"3"-16,0 0 6 0,0 0 18 16,0 0-20-16,0 0-2 0,0 0 2 15,0 2 10-15,0-2-10 0,0-2-6 16,0 1-5-16,0-1-7 0,0-1-4 15,0 3 1-15,-2-2 7 0,2 2-6 16,-4-2-7-16,4 1-1 0,-2 1 1 16,0-2-2-16,-2 1-1 0,2 1-4 0,0 0-1 15,0 0-6-15,-1 0-1 16,-1 3-1-16,0 4 0 0,-4 5 0 16,2 1-1-16,0 2 2 0,1 2 1 15,-3-1-1-15,4 4 0 16,-2-2 0-16,0 1 0 0,1 1 0 0,1 3 0 0,0-1 0 15,-2 4 0 1,0 0 0-16,4 2 0 0,0 2 0 0,2 2 0 0,0-1 0 16,0 0 0-16,4-2 0 15,4 0 0-15,0-6 0 0,5 1 0 0,3-3 0 16,-1-1 0-16,3-2 0 0,-1-2 0 16,4-2 0-16,3-2 0 0,-3-2-1 0,2-1-13 15,0-6-8-15,-7 0-32 0,1-3-31 16,-5 0-40-16,-4 0-72 15</inkml:trace>
  <inkml:trace contextRef="#ctx0" brushRef="#br0" timeOffset="13523.69">8025 9096 4 0,'0'0'29'0,"0"0"-7"16,6-5-1-16,-6 5-3 0,0-1-7 16,4 1-2-16,-4-1-1 0,4 1-4 15,-4 0-1-15,0 0-2 0,4 0-1 16,-2 0 2-16,-2-1-1 0,0 1 8 16,0-1 6-16,2 1 3 0,-2 0 5 15,0-1 7-15,0 0 3 0,0 0 0 16,0-1-3-16,0 1-5 0,0-2-7 15,0 0-1-15,0 3 2 0,0-3 0 16,2 3 2-16,0-3-2 0,-2 3-8 16,3-2 0-16,-3 1 0 0,0 0-2 0,2 1 0 15,-2 0-3-15,2 0 0 0,2-3-2 16,-2 2-1-16,2 0-2 16,0 1 2-16,-4 0-2 0,4 0 1 0,-2 0 0 15,0 0 0-15,-2-1 7 0,2 1 7 16,-2-2-2-16,3 1-2 0,-1-1-4 15,0 1 1-15,-2 0-5 0,2 0 0 16,0 0-2-16,2 0-1 0,-2-1 0 16,2 1 0-16,-2-1-1 0,4 2 0 15,1-2 1-15,-3-2-1 0,0 1 0 0,2 2 0 16,0 1 0-16,3 0 0 0,-3 0 0 16,-2 0 0-16,0 0-1 0,-2 0-2 15,-2 0-19-15,0 0 5 16,0 0 6-16,0 0 8 0,0 0 3 0,0 0 0 15,0 0 1-15,0 0-1 0,0 0 1 16,0 0 0-16,0 0 0 0,2-1 1 16,0 0 1-16,0 0 2 0,-2-1 2 15,0 1-2-15,2 0 3 0,-2 0 3 16,0 1-1-16,2-2 3 0,0 2 2 16,-2 0 1-16,0-3-1 0,0 3 4 15,0 0-1-15,0-2 0 0,0 1-1 16,0-2-3-16,0 1-1 0,0 1-2 0,0 1-2 15,0 0-1-15,-2-2 1 16,0 1 0-16,2-2-1 0,-4 1-1 16,0 0 1-16,2-1-3 0,-2 3-1 0,2-3 0 15,-4 3-2-15,-1 0 1 0,3 0-2 16,-4 3-1-16,4 1 0 0,-2 4-1 16,-3 2 0-16,-3 4-1 0,2 3 1 15,-1 2 1-15,1 0-1 0,4 2 1 16,0-1-1-16,6 3 1 0,-5-1 0 15,3 0-2-15,2 1 1 0,0-3 1 16,5 3-1-16,-1-4-1 0,2 1 2 0,6-1 0 16,1-2-1-16,-1-1 1 15,5 0 0-15,-1-4-1 0,5 1 1 16,-1-3 0-16,1-3 0 0,0-3-1 0,-5-3 2 16,1-1-1-16,-5-1 0 0,-1-5 1 15,-3-1 0 1,-2 2 1-16,-6-1 1 0,2 0 3 0,-2-4 3 0,-2-2 1 15,-2 1-2-15,-6-3-2 0,-5 1-2 16,1 0-2-16,-7 1-1 0,-2 2-1 16,3 3 0-16,-5 3-1 0,6 2-1 0,1 2-9 15,-1 1-10 1,5 4-8-16,-1 3-18 0,5 4-21 0,1 0-7 0,1 0-40 16,0-1-43-1,4-2-64-15</inkml:trace>
  <inkml:trace contextRef="#ctx0" brushRef="#br0" timeOffset="14203.33">8291 9148 265 0,'0'0'79'16,"0"0"-21"-16,0 0 11 15,0 0-1-15,0 0-24 0,0 0-11 0,-8-20-3 16,8 15-4-16,2 1-2 0,0-1-1 15,2-2-4 1,0 3-4-16,5 0-2 0,-1-1-1 0,2 4-3 0,5 0-1 16,1-1-4-16,5 2-1 0,-2-1 4 15,3 1-4-15,-3 1-1 0,-3 3-1 16,-3 2 2-16,-1 0-3 0,-4 4 2 0,-5-1-1 31,-3 1 1-31,0 3 0 0,-5-1 0 0,-5-1-2 0,-4 3 0 16,1-2-11-1,-3-2-7-15,5 0 1 0,-3-2 2 0,1-1 1 16,5 0 3-16,0-1 3 0,2-3 6 0,2 0 2 0,2-2 1 16,-1 0-1-16,3 0 1 0,0-1 2 15,0 0 1-15,0 0 6 16,0-1 1-16,0 1-2 0,3-1-4 0,3 0-1 16,2 1-3-1,2 0 4-15,3 3 5 0,3 1 2 0,1 2 0 16,3 2-1-16,1-1-1 0,-4 2-2 0,-1 0-1 15,-3 1-3-15,-5 0-2 0,-4-2 0 16,-2 1-1 0,-2-1 1-16,-4 0 1 0,-4 2 1 15,-3-3 0-15,-5 1-2 0,1-2-1 16,-3-2-1-16,5-1-8 0,-3-2-4 16,3-1-3-16,3 1-3 0,0-1-7 15,1-2-8-15,3-2 8 0,-2-1 1 16,2 0-7-16,-2-4-5 0,3 2-13 0,1-4-26 15,-2 1-34-15,2 2-100 0</inkml:trace>
  <inkml:trace contextRef="#ctx0" brushRef="#br0" timeOffset="14503.4">8479 9017 445 0,'0'0'53'0,"0"0"24"16,0 0-7-16,0 0 0 0,0 0-18 15,0 0-13-15,0 0-3 0,19-50-8 16,-15 48-7-16,-2-1-3 0,4 1 0 16,3 0-4-16,1 1-4 0,4 1-2 15,1 0 0-15,6 4 0 0,3 6-1 16,9 3-2-16,5 6 3 0,-3 4-1 15,-2 5-1-15,-8 3-1 0,-7 0-2 16,-7 3-3-16,-11 4-1 0,-2 1 1 0,-11 2 0 16,-12 2-11-16,-2-3-34 0,-4 0-43 15,-8-3-106-15,4-5-333 0</inkml:trace>
  <inkml:trace contextRef="#ctx0" brushRef="#br0" timeOffset="17406.57">8789 9514 198 0,'0'0'117'15,"0"0"-67"-15,0 0-15 0,0 0 2 16,0 0 4-16,0 0-9 0,0 0-3 16,0 0-5-16,-4-10-1 0,4 10-2 15,0 0 1-15,0 0-1 0,0 0-3 16,0 0-6-16,2 0-1 0,0 0 0 15,0 2 0-15,5 2-2 0,1 2-2 0,0 0 1 16,0 1 1-16,7 2-2 16,-3-1 0-16,7 3-4 0,0-2 3 0,3 1-1 15,3 2-1-15,2 1 5 16,2 4 2-16,2 1-3 0,2-1 6 0,-2 3-5 16,-2-3-6-16,4 3-1 15,0 2 0-15,0 0 1 16,0 3 1-16,4-4-3 0,-1 4 4 0,1-2-2 15,0 0 1-15,2 3-1 0,-4-4 1 0,3 2 1 16,-1-3 3-16,-2 1-3 16,-4 0-1-16,2-4 0 0,-2 2-4 15,-2-2 2-15,2-4-2 0,-8 4 0 0,-1-6 0 0,-1 1 0 16,-6 0 0-16,1-1 2 16,-6-5-2-16,-1-1 1 0,-1-1 0 15,-6-2 0-15,4-3 0 0,-6 0 0 0,0 0 0 16,0 0 0-16,0 1 1 0,0-1 2 15,0 0-1-15,0-1 1 0,-6-3-2 16,2-2 1-16,0 0-2 0,-2-1-1 16,-1-1 0-16,1-2-1 0,-2 3-1 0,-2 0-18 15,3 1-12-15,-3 3-15 16,0 0-21-16,1 3-21 0,5 0-25 0,-2 3-50 16,2 3-112-16</inkml:trace>
  <inkml:trace contextRef="#ctx0" brushRef="#br0" timeOffset="18256.5">10131 10368 183 0,'0'0'44'0,"0"0"7"32,0 0-1-32,-33-57 1 15,25 47 2-15,-3-2 2 0,1 2-10 0,-5 1-12 16,1-1 1-16,4 1-6 15,-7-1-5-15,5 3-2 0,-1 2 1 16,-1 2-3-16,4 2-5 0,-3 0-1 16,3 1-4-16,2 1-4 0,-1 5-1 0,-3 2-1 15,-1 7-3-15,-7 3 0 0,5 4 0 16,-5 1 0-16,1 3 0 0,2 2-1 16,5 0 1-16,-2 2 0 0,5-2 0 15,1 4-2-15,0 1 1 0,2 1 1 16,-1-1 0-16,5-2 0 0,2-3-1 15,0-2 1-15,0-2 0 0,9 1-1 16,3-1-2-16,2 1 2 0,9 0 0 16,2-3 1-16,8 2 0 0,6-2-1 0,5 0 1 15,5 3 0-15,3-3 0 0,4-1 0 16,0-2 1-16,-3-5-1 0,7-1 1 16,2-4 0-16,2-6-1 0,5-4 2 15,1-1-2-15,-2-11 1 0,7-4 0 16,-1-3-1-16,0-4-4 0,-5-4 4 15,1-5 2-15,-2-2 4 0,2-5 4 16,1 0 2-16,1-6 0 0,-2-1-3 0,3-5 2 16,-5-6 1-16,2-2-6 0,-4-6 3 15,-2-1-6-15,-10 4 0 0,-4 1-1 16,-9 5 6-16,-10 3 0 16,-8 3 2-16,-15 3-1 0,-6 0 1 0,-8 2-3 15,-13 3-2-15,-14-1-1 16,-14 2-2-16,-19 5-1 0,-17 2 0 0,-14 9-1 15,-15 8 0-15,-10 13-8 0,-2 7 0 16,-6 12-5-16,4 9-7 0,12 0 10 0,21 2 2 16,10 0-9-16,17 0-12 15,15 0-29-15,1 3-18 0,11 1-37 16,2 3-38-16,8-4-64 0</inkml:trace>
  <inkml:trace contextRef="#ctx0" brushRef="#br0" timeOffset="19155.97">10131 10406 268 0,'0'0'55'0,"0"0"-35"0,0 0 9 16,0 0 20-16,0 0-3 0,0 0-2 15,0 0-12-15,0 0-2 0,-54-17-6 0,48 14-1 16,0-1 0-16,2-2-1 16,-3-2-5-16,5 0-3 0,0-3-4 0,2 1-1 15,0 1-2-15,0-1 2 0,0 2 8 16,4 1-2-16,5 0-7 16,-1-1-4-16,4 3 0 0,5 3-1 0,-1 1 0 15,5 1 2-15,-2 6-2 16,1 7-2-16,-1 4 0 0,-4 4 3 0,-3 2-2 15,-6 2-1-15,-4 3 1 0,-2-1-1 16,2-4-1-16,-4-1-1 0,0-2-5 0,-6-3-3 16,6-2-3-16,0-1-4 15,0-4-3-15,0 0-4 0,0-5 6 16,-1-1 8-16,-1-2 0 0,2-1 6 0,-2-1 2 16,0 0 1-16,-4-3 0 15,2-3 0-15,-3 0 0 0,5-5 1 0,0-4 0 16,-4-4 3-16,4-6 8 0,-1-1 3 15,3-2 2-15,2 3-3 0,0 4 5 16,2 4-3-16,7 1-6 0,1 4-4 16,2 0-3-16,9 6 0 0,-2 2 1 0,6 3 2 15,1 1-3 1,1 4-1-16,-2 7 0 0,-2 3 1 0,2 0-2 16,-5 6 0-16,-5 3 1 0,-1 2-1 0,-3 3-1 15,-5-2-1 1,-4-1-6-16,-2-3-13 0,0-3-2 15,0-1 2-15,-2-4 5 0,-4-2-17 16,-3-3 26-16,1-6 5 0,0-1 1 0,-1-2-8 0,-5 0 8 16,4-6 1-16,-5-2-1 15,5-4 2-15,0-2 4 0,3 0 6 16,-3-4-1-16,2-3-1 0,2-4 1 0,3-1 1 0,1 2-3 16,2 4 1-16,-2 2-5 15,2 5-2-15,7 3 3 0,-1 0-4 0,4 1 0 16,5 3 0-16,1 3-1 15,3 3 1-15,5 0-1 0,-5 0 1 0,4 8 1 16,2 2-3-16,-9 3 2 0,3 2-1 16,-7-1 1-16,1 2-2 0,-3 3 1 15,-4-3-1-15,0 2-3 0,1-3-1 16,-5-1-24 0,-2 0-16-16,0 0-10 0,0-4-29 0,-9 2-67 0,1-4-146 0</inkml:trace>
  <inkml:trace contextRef="#ctx0" brushRef="#br0" timeOffset="19520.62">10615 10323 459 0,'0'0'61'0,"0"0"-8"16,0 0-9-16,0 0 13 0,0 0-3 31,0 0-20-31,0 0-11 0,0-24-6 0,0 24-4 0,0 0-3 31,0 6-5-31,-2 3-2 0,0 4-2 0,-1 2 1 16,1 4-1-16,0 2-1 15,2 4-1-15,-2 0 1 0,2-3 0 16,6-2 0-16,1-4-2 0,3-2-12 0,-2-3-2 16,3-1 8-16,3-2 4 0,-6-4-3 15,-1-3-17-15,1-1 24 0,0-8 0 16,-4-4 0-16,2-6 2 0,5-3 4 15,-5 0 7-15,2-1-2 0,-6 1-3 16,0-1 1-16,-2-1-1 0,0 1-4 0,0-2-1 16,0 5-1-16,-2 3-2 15,2 8 0-15,-8 2-1 0,2 1 0 16,0 2-23-16,-1 3-5 0,3 0-47 0,0 4-28 16,-2 4-51-16,0 1-141 0</inkml:trace>
  <inkml:trace contextRef="#ctx0" brushRef="#br0" timeOffset="19768.5">10883 10186 562 0,'0'0'65'0,"0"0"-7"16,9-58 5-16,-9 52-7 0,0 3-22 15,0 2-14-15,0 1-3 0,0 0-4 16,0 3-7-16,0 9-2 0,4 6-3 15,-4 6 3-15,0 7 0 0,2 3-2 16,-2 2 0-16,-2 5-2 0,0 0 1 16,2 0 1-16,0-3-2 0,4-4-5 15,-2-2-20-15,6-6 5 0,-2-4-9 16,3-2-16-16,-7-6-21 0,-2-1-34 0,0-6-95 16</inkml:trace>
  <inkml:trace contextRef="#ctx0" brushRef="#br0" timeOffset="20588.2">11156 10101 99 0,'0'0'23'0,"0"0"-4"0,0 0 15 15,0 0 9-15,0 0-1 0,0 0-3 16,0 0 2-16,0 0-9 0,0-39-2 15,0 35 6-15,0-1 1 0,0 1 0 16,0 1-8-16,0-1 3 16,0 2-5-16,0 1 0 0,0-1-3 0,0 2 1 15,0-1-2-15,-2 0 0 0,2-1 1 16,-2 1 1-16,-2 0-9 0,4-1 0 0,0 1-3 16,-2 0-2-16,0 1-3 15,2 0-4-15,-2 0 0 0,-2 0-3 0,0 3 1 16,-1-1-1-1,-1 3-1-15,2 0 0 0,-4 1 1 0,2 3-1 0,-3 3 0 16,7 5 0-16,-2 0-1 0,-4 4 0 16,6 2 2-16,0 2-1 0,0 3 0 15,2 0 0-15,0 2 0 16,0 1 0-16,0-1 1 0,2 0-1 0,2-2 0 16,4-1 0-16,-2-1 0 0,3-2 0 15,-1-2-1-15,2-1 1 0,-4-5 0 0,7-4 0 16,1-5-4-16,-1-1-12 0,5-1-6 15,-3-4-13-15,5-1-15 16,-1-9-16-16,0-1-17 0,-5-3-43 0,1 0-54 16</inkml:trace>
  <inkml:trace contextRef="#ctx0" brushRef="#br0" timeOffset="21267.91">11270 10163 42 0,'0'0'120'0,"0"0"-113"16,0 0 8-16,0 0 33 0,0 0 2 15,0 0-11-15,0 0-7 0,0 0-4 16,-46-16 1-16,44 15-1 0,0-1 2 15,2 2 7-15,-2 0-6 0,-2 0-2 16,4-2-2 0,0-1-4-16,0-2-2 0,0-1-2 0,6-1-3 0,-4 1-3 15,5 0 2-15,-1-1 1 0,4 4-1 16,0-3 1-16,-3 3-3 0,5 3-5 0,3 0-2 16,-9 2-2-16,8 2-2 15,-1 3-1-15,-7 3 0 0,0-2 0 16,0 4-1-16,-2 2 2 0,-2 3-2 15,-2 0 0-15,0 1 0 0,-4-2 0 0,-2 0-5 16,-2 0-6-16,2-2 0 0,-3-4 1 16,1 0 0-16,0-2-3 0,2 1 4 15,-1 0 3-15,-3-3 1 0,2 0 3 16,2-1 1-16,1-3 1 0,-3-1 0 16,8-1 0-16,-2 0 0 0,2 0 0 15,-2 0 0-15,2-1 1 0,0-1 0 16,0 0 1-16,0 1 2 0,4-3-3 15,2 1 1-15,1 0 1 0,1 2 3 0,2 1 4 16,7 0 1-16,-3 0-1 0,5 2 3 16,4 3 1-16,-7 3-3 0,3 0 1 15,-7 3-4-15,-2 2-3 0,1-3-3 16,-9 1 0 0,-2 0-2-16,0 0 0 0,-2 1 1 15,-11 1 0-15,1 2 0 0,-7-2 0 0,-1 2-1 0,-1-1 0 16,4-2-4-16,-3-3-2 0,3-2 0 0,5-2 0 15,-1-3-1-15,3-2-3 16,0 0-4-16,4 0-3 0,-3-4-4 0,1 0-5 16,0-2-5-16,2 0-6 15,4-1-11 1,-3-2-18-16,3-1-22 0,0 0-43 16</inkml:trace>
  <inkml:trace contextRef="#ctx0" brushRef="#br0" timeOffset="21532.84">11485 10099 482 0,'0'0'64'0,"0"0"1"15,0 0 6-15,0 0 7 0,0 0-24 16,0 0-19-16,0 0-5 0,0 0-8 15,-29-31-6-15,27 38-4 0,-2 5-5 16,0 4-6-16,2 2 2 0,2 4-1 16,0 1-1-16,2 4-1 0,6 1 1 15,-4 0-1-15,2-3 1 0,0 0-1 0,3-4 1 16,-1-1-1-16,-2-5-1 16,2-3-5-16,-1-2-32 0,-5-4-30 0,-2 0-50 15,0-3-71-15,-9-2-219 0</inkml:trace>
  <inkml:trace contextRef="#ctx0" brushRef="#br0" timeOffset="21888.76">11611 9994 330 0,'0'0'45'0,"0"0"9"15,0 0 14-15,0 0-3 0,0 0-15 16,0 0-6-16,0 0 2 0,0 0-4 16,0 0 3-16,-14-40-9 0,14 40-9 15,0 0-5-15,0 0-8 0,2 3-4 0,4 1-4 16,0 1 2-16,4 3 4 0,-6 4-3 15,7 2-3-15,1 3-1 16,-4 5 0-16,-1 3-1 0,-3 3 0 16,-2 4-3-16,-2 2 1 0,-2 2 0 15,-6-1-2-15,1-2-1 0,-11-2-23 16,5-4-30-16,-9-4-51 0,1-2-83 0,-2-3-272 16</inkml:trace>
  <inkml:trace contextRef="#ctx0" brushRef="#br0" timeOffset="23060.33">11466 10694 110 0,'0'0'23'0,"0"0"11"0,0 0 1 16,0 0 1-16,0 0-8 0,0 0 12 16,0 0 3-16,0 0-11 0,-12-19 0 15,12 19 0-15,0 0-1 16,0 0-4-16,0 0-8 0,0 0-3 0,0 0 1 15,2 0 0-15,2 0-2 0,-2 5 6 16,4 1-1 0,-1 1-2-16,1 0-4 0,2-2-1 0,-2 1-3 0,-2 0 0 15,7 1-2-15,1 2 1 0,3 1-2 16,3 2 0-16,5 1-3 0,2 3 2 16,6 2-1-16,4 2 0 0,2 1-2 15,2 2 2-15,3-1-1 0,-3 2-1 0,-2 0-2 31,0 1 0-31,1-1 1 0,1 1-1 0,4 0 0 0,-6 1 0 0,7 2-1 16,-3-3 1-16,3 0 0 0,-11-2 0 16,0-2 0-16,-4-1 0 15,-7-2-1-15,-3-4 1 0,4-2-1 0,-11-2 0 16,3-2-3-16,-3-2 2 0,-8-2 1 16,0-1-1-16,-2-2-6 0,0 0-10 15,-2-1-7 1,-2-2-5-16,-4-1 4 0,2-6-21 0,-6 0-31 0,1 2-45 15,-1 0-78-15</inkml:trace>
  <inkml:trace contextRef="#ctx0" brushRef="#br0" timeOffset="23755.85">12804 11196 372 0,'0'0'10'0,"0"0"-1"16,0 0 2-16,-25-60 26 16,13 51 2-16,-5 1-2 0,5 1-13 0,-9 1-5 15,4 0-1-15,1 3 1 16,-3 2-4-16,3 1 4 0,-5 0-1 0,7 2-2 15,-5 3-4-15,4 0 2 16,-3 4-1 0,5 0-2-16,-3 4-5 0,1 5-3 15,1 2-2-15,0 5-1 0,1 3 1 16,-5 2-1-16,5 3 2 0,-1 0-2 16,1 1 0-16,5 3-2 0,-4 2 2 0,3 1 0 15,5 2-1-15,0-2 1 16,4-2 0-16,4-5-1 0,9 2 1 15,3-5-1-15,-1 1 1 0,7 2-1 0,9 1 1 16,2 1 0-16,7-3-1 0,3-1 1 16,7 1 0-16,-1-2 0 0,3 0 1 15,10-4-1-15,0-2 0 0,0-3 0 16,6-5 1-16,3-6 0 0,-1-7 0 16,2-5-1-16,5-8 1 0,1-13-1 15,-1-6 0-15,5-5-1 0,-3-6 1 0,-1 0 5 16,3-5 0-16,-9 0 0 15,3 3 1-15,-1-1 1 0,-3 4 1 0,-1 0-2 16,-8 2 1-16,-2 0 13 16,-2-3-19-16,-3 2 1 0,-9 0 3 0,-1-3 10 15,-11 3-5-15,-12-1-3 0,-3-1 1 16,-13 0 2-16,-6-4 1 0,-4 1-1 16,-21-2-1-16,-6 0-5 0,-8-2-1 15,-17-2-1-15,-6 1 2 0,-14 2-2 16,-7 2-2-16,-14 10 1 0,-13 6 1 15,-8 9-2-15,-14 10-4 0,-4 11-2 0,-7 6-2 16,9 10 0-16,5 7 3 16,14 6-7-16,7 5 0 0,7 7-12 15,10 4-19-15,6 3 4 0,13 2-4 0,8 2-9 16,8 0-48-16,8-5-69 0</inkml:trace>
  <inkml:trace contextRef="#ctx0" brushRef="#br0" timeOffset="26580.68">13091 11330 215 0,'0'0'52'0,"0"0"-4"16,0 0 0-16,0 0-4 0,0 0 0 16,0 0 2-16,0 0-5 0,0 0-3 0,15-45-3 15,-15 40-2-15,2 3-2 16,-2-3-3-16,2 4-5 0,-2 0-1 15,0-1-3-15,0 2-5 0,0-1-3 16,0 1-7-16,2 3-3 0,0 6 1 16,0 5-1-16,2 4 1 0,0 6 0 0,-2 2 0 15,0 2-1-15,4 1 0 0,-6 1 0 16,5-1 0-16,-1-3-1 0,-4-1 1 16,2-2-1-16,0-4 0 0,0-1 1 15,2-6-1-15,0-2-2 0,0 0-21 16,3-3-9-16,-1-3-5 0,-2-3-11 15,-2-1-24-15,-2 0-49 0,2 0-65 16</inkml:trace>
  <inkml:trace contextRef="#ctx0" brushRef="#br0" timeOffset="26848.64">13414 11321 331 0,'0'0'15'0,"0"0"2"0,0 0 1 16,-62 16 5-16,49-6 3 0,-3-3 7 16,5-1-1-16,5-1-5 0,0-2-6 15,2-1-5-15,2-2-2 0,2 0 3 16,0 0 2-16,0 0 0 0,0 0 0 16,2 0-5-16,6-4-5 0,0-2-2 15,9-3 5-15,3 0 0 0,5-1-3 16,0 1-6-16,-4 1-2 0,1-1 0 15,-9 6-1-15,-1 0 0 0,-6 3-1 0,-1 0-30 16,-5 0-27-16,-2 0-36 0,-9 1-45 16,-3 3-83-16</inkml:trace>
  <inkml:trace contextRef="#ctx0" brushRef="#br0" timeOffset="27225.78">13308 11363 378 0,'0'0'73'0,"0"0"-5"16,0 0-11-16,0 0-5 0,0 0-16 15,0 0-13-15,0 0-6 0,0 0-4 16,0 0-7-16,-4 19-2 0,4-4 0 0,0 2 1 16,0 2-1-16,-2 2-2 0,0 1-1 15,-2-4 1-15,0 2-2 16,4-4 0-16,-2 0 1 16,2-4-1-16,-3-4 1 0,3-3-1 0,0-3 0 0,0-2 0 15,0 0 0-15,0 0 1 0,0 0 0 16,0 0 0-16,0-1 1 0,0 0 0 15,0-3-1-15,0-1-1 0,0 0 0 16,0-1 0-16,7-1 0 0,1-1 0 16,2 2 2-16,-4 0 0 0,9 0 0 15,-3 0 0-15,13 3 0 0,-10 3 2 16,7 0 1-16,-9 5-1 0,3 2-1 0,-7 2 0 16,-1 1 2-16,-4 3-1 0,-2 2-1 15,-2 0 0-15,-4 2 0 0,-6 2 0 16,-1-2-1-16,-7-3-1 0,1 1-1 15,-4-4-9-15,3-2-14 0,3 0-14 16,-5-5-21-16,5-1-32 0,-1-1-67 16,3-2-123-16</inkml:trace>
  <inkml:trace contextRef="#ctx0" brushRef="#br0" timeOffset="27917.48">13918 11757 112 0,'0'0'46'0,"0"0"2"16,0 0-1-16,0 0-2 0,0 0-5 16,0 0-4-16,0 0 5 0,0 0 4 0,-15-12 5 15,13 10-5-15,2-1-3 16,0 0-4-16,0 1-6 0,0-1-1 0,-2 1-1 16,2 1-5-16,0 1-4 15,0 0-3-15,0 0-7 0,0 0-3 16,0 0-5-16,2 4-2 0,5 3-1 0,5 2 0 15,9 4 1-15,-1 4 2 0,3 0 0 16,6 4 0-16,-2-1 2 0,6 5-3 16,4-1 1-16,-2 0 2 0,3 0-1 15,1 1 0-15,6 0-4 16,-3 3 0-16,7-1 1 0,-1 3 5 0,-5-2-3 16,1-1-2-16,-7-1-1 0,-2-3 1 15,-2-3 0 1,-6-1-1-16,-6-3 0 0,1-4 1 0,-7-5-1 0,-1-1 1 0,-8-1-1 15,-1-1 1-15,-3-1-1 0,-2-3 1 16,0 1 0-16,0 1 0 0,0-2 1 16,-5-3 0-16,-1-3-2 0,-8-3-15 15,-1 2-12-15,1 0-17 0,-5 2-13 16,11 1 1-16,-6 2 5 0,7 2-9 16,3 0-19-16,0 0-36 0,2 3-126 15</inkml:trace>
  <inkml:trace contextRef="#ctx0" brushRef="#br0" timeOffset="28518.52">14962 12407 189 0,'0'0'153'0,"0"0"-149"0,0 0 1 0,-27-53 17 16,19 45 16 0,-5 0 8-16,1 1-1 0,2-2-14 0,-9 2 0 15,7 1 0 1,-7 3-7-16,7 2-5 0,-5 0 0 0,7 0-2 0,-1 1 2 0,3 0-4 31,2 0-2-31,0 0-4 0,2 5-4 0,-1 3-2 0,-3 4-3 0,-6 4 1 16,5 1 0-16,-1 4-1 0,-4 4 0 15,5 0 0-15,-1 1 0 0,-5 2 0 16,9 1 0-16,2 2 0 0,-4-1 0 16,4 0 1-1,4 1-1-15,0-2 0 16,4 2 0-16,4-3 0 0,0 0-1 0,13 1 1 16,-4 0 0-16,10 2 0 0,4-2 0 15,4-2 0-15,8-2 0 0,7-5 1 16,-1-2-1-16,7-7 2 0,8-4-2 15,-2-6 1-15,4-2-1 0,0-10 0 16,-1-6 0-16,-5-3 5 0,-7-3 2 16,1-5 2-16,-13 1 7 0,-3 0-2 15,-5-1 2-15,-7 3 0 0,1-5-2 16,-12-1-3-16,3-3 1 0,-9-3 1 0,-1-2 1 16,-6-4-6-16,-2-2 0 0,-6 2-4 15,-7-2-1-15,-11 1-1 0,-9-1-1 16,-5-1-1-16,-13 4 2 0,-9 0-2 15,-17 4 0-15,-5 6 0 0,-16 6-3 16,-1 8-7-16,-12 5-5 0,1 9-4 16,3 6-8-16,-3 8-10 0,11 9-19 15,12 7 15-15,10 6 7 0,17 7-12 16,11 3-24-16,18 3-25 0,12-1-30 16,3-8-183-16</inkml:trace>
  <inkml:trace contextRef="#ctx0" brushRef="#br0" timeOffset="29077.91">15034 12414 23 0,'0'0'10'0,"0"0"-10"16,0 0-15-16</inkml:trace>
  <inkml:trace contextRef="#ctx0" brushRef="#br0" timeOffset="29589.67">15034 12414 23 0,'-2'12'12'15,"2"-12"3"-15,0 0 8 0,0 0 7 0,0 0-11 0,0-3-5 16,0 2-6-16,0 0 6 0,-2-1 14 15,0 1 7-15,2 0 9 16,0 1 1-16,0 0-6 0,0 0-8 0,-2 0 2 16,2-2 3-16,-2 1 2 0,2 0-6 15,0-1-3-15,-2 2-2 0,2 0-6 16,0 0-3-16,0 0-9 0,0 0-3 16,0 0-1-16,0 0-3 0,0 0-1 15,4 1-1-15,2 0 1 0,0 2 0 0,9 1 2 16,-1-1 3-16,5 2 2 0,-3-4 8 15,7 2-1-15,-6-3-1 0,5 0 2 16,-1 0-2-16,-4-3 0 16,-1 2-8-16,-3-1 0 0,-9-1-1 0,2 3-2 15,-4 0 0-15,0 0 1 0,-2 0-2 16,0 0 1-16,0 0 0 0,0 0 0 16,0 0-1-16,0 0-1 0,0 0 2 15,0 0 0-15,0 0-3 0,0 0 2 16,0 0 0-16,0 0-1 0,0 0 2 15,0 2-3-15,0-1 4 0,0 2 0 16,-2 1 2-16,2 2 1 0,-2 2-1 16,2 2-2-16,-2 3 0 0,-2 2-3 0,2 2 1 15,2 2-1-15,-2 1 0 0,-1 0 0 16,1 3-1-16,2 0 1 0,0-1-1 16,0 0 0-16,0 2 0 0,0 1 0 15,0 1 0-15,5 2 0 0,-5-4 1 16,0-6-1-16,2-1 0 0,-2-6-1 15,2-3-2-15,0-5-20 0,0-2-16 16,-2 0-19-16,0-2-19 0,0-2-42 16,-6-2-41-16</inkml:trace>
  <inkml:trace contextRef="#ctx0" brushRef="#br0" timeOffset="29805.17">15082 12672 539 0,'0'0'42'0,"0"0"4"16,0 0-29-16,0 0 15 0,0 0-6 16,0 0-4-16,0 0-1 0,0 0 1 15,37-16 0-15,-21 16-7 16,7-1-6-16,6 0 1 0,6-6-6 0,7-3-1 16,1-4-3-16,7-2 3 0,-3-4-3 15,7-6-4-15,-13 1-115 0,-1-4-168 0</inkml:trace>
  <inkml:trace contextRef="#ctx0" brushRef="#br0" timeOffset="30684.5">15720 12943 205 0,'0'0'44'0,"0"0"0"15,0 0-9-15,0 0-4 0,0 0-8 16,0 0-7-16,0 0 0 0,0 0 2 16,-22-54 7-16,18 48-2 0,-1 3-2 15,1-1 1-15,-4 0-1 0,2 2 5 0,2-1-4 16,2 2-3-16,0 1-3 16,2-1-3-16,0 1 0 0,0 0 1 0,0 0-1 15,0-1 2-15,0 1 3 0,0 0 4 16,0-3 2-16,0 3-5 0,0 0-5 15,0 0-2-15,0 0-1 0,0 0-3 16,0 0-2-16,0 0-1 0,0 0-4 16,0 0 2-16,0 0-2 0,0 1-1 15,0 3 0-15,4 2-2 0,4 5 2 16,4 4 1-16,-1 2 0 0,7 5-1 0,1 0 1 16,8 2-1-16,4-1 2 0,2 2 1 15,0 0 0-15,4-3 2 0,2 1 0 16,5 4-1-16,-1-2-3 0,1 4-1 15,5 0-4-15,-1 3 4 0,3 0-1 16,-3-2 1-16,6-1 0 16,-7-1 0-16,3-2 1 0,-9-3 1 0,-1 0-1 15,-3-2-1-15,-2 1 3 0,-6-1-3 16,-2-1 1-16,-2-1-1 0,-13-2 1 0,7-3 0 16,-11-2-1-16,-6-3 0 15,2-3-5-15,-4 1-17 16,-4-2-23-16,-4-4-25 0,-11-1-29 0,-2 0-83 15</inkml:trace>
  <inkml:trace contextRef="#ctx0" brushRef="#br0" timeOffset="31304.88">16988 13447 501 0,'0'0'13'0,"0"0"30"16,0 0-2-16,-50-45-1 0,38 37-8 16,-3 2-3-16,1 1-8 0,3 3-3 15,5 2-3-15,-6 0-4 0,3 5-3 16,1 5-5-16,-4-1-2 0,-3 4 0 0,3 2 0 15,-9 3 0-15,3 4-1 16,-3 1-1-16,-2 2 0 0,7 0 1 16,-5 0 0-16,2 4-1 15,1 1 1-15,3 2 0 0,-3 2 1 0,-1 1-1 0,5 0 0 16,5 0 0-16,-3 2 0 0,6-2 0 16,4-1 0-16,2-2 0 0,2 0 0 15,10 0 0-15,1 2 0 16,1-3 0-16,7 1-2 15,1-6 2-15,-1-2 0 0,6-2-1 0,2-4 1 0,4-2 1 16,-2-2-1-16,4-1 0 0,4-4 0 16,1-7 0-16,3-2 0 0,-2-8-2 15,-1-8 1-15,-3-3 1 0,0-7 2 16,-4 1 2-16,-4 0 2 16,0-3 4-16,-6 3 1 0,-9-3 1 0,1-2 5 15,-7-1-1-15,0-4-6 0,-4-2 0 0,-1-3-1 16,-3-3-4-16,0 1-2 0,-7-1 2 15,-1-1-2-15,-13 4-1 0,-1 1 2 16,-5 5-3-16,-4 3 2 0,-4 3-1 16,-3 8-1-16,-5 0 1 0,4 6-1 31,-1 2-1-31,3 4 1 0,2 3-1 0,4 5 0 0,2 0 0 0,2 7-8 16,7 2-8-16,-5 3-10 0,2 3-21 15,0 3-23-15,3 3-30 0,-7-1-59 16,2-4-122-16</inkml:trace>
  <inkml:trace contextRef="#ctx0" brushRef="#br0" timeOffset="32080.5">16886 13743 198 0,'0'0'59'16,"0"0"-2"-16,0 0-6 0,0 0-2 16,0 0-3-16,0 0-1 15,0 0-11-15,-33-17 4 0,31 14-3 0,-2 1-6 0,2-1-4 16,-4 1-3-16,6 1-4 0,0 1-2 15,0-1-5-15,0 1-4 0,0-2-3 16,0 2-3-16,2-3-1 0,4-1 0 16,0 0 0-16,3 0 1 0,9 3 1 15,-5 1 3-15,7 0 1 0,-3 0-4 16,3 0-1-16,-1 3-1 0,-5 2 2 31,-5 0-2-31,-5 1 1 0,-2 3-1 0,-2 0 2 0,0 1 1 16,-6 2-1-16,0 2-1 15,-1 1-1-15,-3-2-5 0,0-2-1 16,3-1 3-16,3-3 1 0,0-2 1 16,0-3 0-16,2 0 1 0,-2-1 0 15,2 0 0-15,0 1 1 0,2-2 0 16,-2 1-1-16,2 0 2 0,-2-1-2 16,2 1 0-16,0-1 0 0,0 1-2 15,0 0 1-15,4-1-3 0,0 2 2 16,6 1 0-16,-4 3 2 0,3 0-1 15,1 0 1-15,-2 1 0 0,1 0 0 16,1 4 1-16,2 3 0 0,-3-3 3 0,-3 2 4 16,-4-1-4-16,2-1 6 15,-2 1 0-15,-2-2 5 0,-2-1-3 0,-2 2 11 16,-7 0-13-16,-1-2-4 0,-7 0-3 16,-5 1 1-16,-1-2-3 0,0-3 0 15,0 2 0-15,0-4 0 0,11 0-1 16,-3-3-8-16,9 0-14 0,2 0-11 15,-2-3-13-15,1 0-9 0,3-2-29 16,2-2-50-16,2 3-27 0,4 0-90 16</inkml:trace>
  <inkml:trace contextRef="#ctx0" brushRef="#br0" timeOffset="33057.5">17281 14218 227 0,'0'0'70'0,"0"0"-19"0,0 0-9 15,0 0 7-15,0 0-10 0,0 0-6 16,0 0-5-16,-8-23 6 0,6 23 1 16,0-3-9-16,2 1-3 0,-2-1-2 15,-2 0-1-15,-1-2-2 0,3 1-3 16,0-2-2-16,-2 3 0 0,4-1-3 15,-2 2-3-15,2 1 0 0,0 0-2 16,0 1 1-16,-4 0-3 0,4 0 1 0,0 0 0 16,0 0-1-16,0 0-2 0,0 0-1 15,0 0 1-15,0 0-1 16,0 0 0-16,0 0 0 0,0 0 1 0,0 0-1 16,0 0 0-16,0 0 0 0,0 0 0 15,0 0 1-15,0 0-1 0,0 0 0 16,0 0 1-16,0 0-1 0,0-1 0 15,0 1 0-15,0 0 0 0,0 0 1 16,0 0 0-16,0 0-1 0,0 0 1 16,0 0-1-16,0 0 0 0,0-1 0 15,0 1 1-15,0-1 1 0,0 1 0 0,2 0-2 16,0 0 1 0,0 2-2-16,4 2 1 0,5 1 0 0,3 1 1 0,-4 2-1 15,11 4 3-15,0-1 0 16,-1 2 2-16,3 3 0 0,2 3 0 15,0 2-1-15,4 1-1 0,2 3 0 0,-4 5-2 16,6 2 0-16,0 3 1 0,0 1-1 16,8 1 1-16,3 0-1 0,1 1 6 15,1-1 1-15,9-1-1 0,-3-4-5 16,2-3 0-16,-3-2 7 0,-7-4-1 16,-3-2-2-16,-8-4-2 0,-4-2 0 15,-8-5 1-15,-9-1-4 16,-8-2 1-16,-1-3 0 0,-3 1 0 0,0-3 1 0,0 1 0 15,0 0 0-15,-3-2 0 0,-3 1 0 16,0-2 0-16,-6 1 1 0,1-1-3 16,3 0 0-16,4 0-1 15,0 0 0-15,2 0 0 0,0 0 0 0,0-1 0 16,2 1-3-16,-5-2-4 0,5 1-7 16,0 0-4-16,0-6-6 15,0 2-12-15,5-1-15 0,-1-4-32 0,0 1-19 0,-2-6-66 16,-2-2-136-16</inkml:trace>
  <inkml:trace contextRef="#ctx0" brushRef="#br0" timeOffset="34034.42">18536 14726 192 0,'0'0'82'15,"0"0"-12"-15,0 0-34 0,0 0 14 0,0 0 4 0,0 0-7 16,0 0-5-16,-4-12-7 0,0 10-8 16,-5 1-4-16,5-2-3 15,-4 2-5-15,4-1-3 0,-4-1-3 0,-3 3 0 16,1 0-4-16,2 0-1 0,-7 7-1 16,5-1 0-16,-3 2-3 0,-1 3 1 15,2-1 0 1,-5 3-1-16,5 1 1 0,-1 2-1 15,-1 1 0-15,1 3 0 0,-3 3 1 16,3-1-1-16,3 2 0 0,0 0-1 16,1-1 1-16,5 0 0 15,2 1 0-15,-2 4-1 0,2 2 1 0,2 0 0 16,0 6 0-16,0 0 0 0,4 3-1 16,0 2 1-16,0 2 0 0,5-2 0 15,3-1 0-15,0-1 0 0,1-2 1 16,3-5-1-16,1-1 0 0,4-6 0 15,1-4 0-15,-1-3 0 0,6-9 0 16,0-2 0-16,2-5-1 0,4-6 2 16,0-8-2-16,0-7 1 0,2-3 0 15,2-6 2-15,3-2-1 0,-7-2 0 0,-2-2 9 16,-7-3 5-16,1 1-4 0,-4-6 2 16,-5 0 1-16,-3-4 0 0,-5 1-5 15,-2 0-3-15,-4-1-3 0,-2 2 5 16,-8 4-2-16,-4 0 0 0,-1 3 1 15,-7 2 1-15,-3 3-1 0,-8 3-4 16,2 4-2-16,-8 3 1 0,2 5-2 16,2 3 2-16,-3 5-2 0,1 1 0 0,2 5-1 15,4 3-8-15,2 0-10 16,3 8-12-16,1 4-5 0,0 5-18 0,7 4-11 16,-3 2-18-16,2 1-38 0,-1-3-60 15</inkml:trace>
  <inkml:trace contextRef="#ctx0" brushRef="#br0" timeOffset="35992.48">18718 15005 3 0,'0'0'9'0,"0"0"-8"15,-4 0-1-15,0 0 0 0,-1 0-1 16,1 0-10-16</inkml:trace>
  <inkml:trace contextRef="#ctx0" brushRef="#br0" timeOffset="36469.51">18623 15014 147 0,'0'0'78'0,"0"0"-17"0,0 0 2 0,0 0 1 16,0 0 2-16,0 0-12 0,0 0-4 16,0 0-6-16,0 0-11 0,-13-28-3 15,11 22-3-15,0 2-4 16,2 1 0-16,0 0-7 0,-2 1-5 16,2-1-2-16,-2-1-1 0,2 3 2 0,0 0-1 15,0 0 0-15,0 0-1 0,-2-2 0 16,2 3 0-16,0-3 0 0,0 3 1 15,0-1 1-15,0 1-1 0,0 0 0 0,0 0-1 16,-2 0 1-16,2 0-2 0,0 0 2 16,0 0-3-16,0 0-1 0,0 1-1 15,0 2-1-15,0 5-1 0,0 5-2 16,0 2 1-16,2 5 1 0,-2 4 0 16,0 3-1-16,0 1 0 0,-4 1 0 15,0-3 0 1,2-1 0-16,-5-1 0 0,7-4-1 0,0 2-10 0,0-3-24 15,0-1-28 1,-4-1-41-16,-6-8-66 0,0-3-261 16</inkml:trace>
  <inkml:trace contextRef="#ctx0" brushRef="#br0" timeOffset="65091.91">22310 11239 198 0,'0'0'37'0,"0"0"65"15,0 0-39-15,0 0-30 0,0 0 4 16,0 0-5-16,0 0-6 0,0 0-6 16,-41-32 9-16,41 32-3 15,0 0-2-15,0 0 1 0,0-1-4 0,0 1 0 16,-2-2 12-16,2 1-1 0,0 0-29 16,0 1-1-16,0 0 1 0,0 0-1 0,0 0 0 15,0 0 1-15,0 0 9 16,0 1 7-16,0-1-18 0,2 0-1 0,4 0 0 15,7 0 0-15,5 0 1 0,9-1-1 16,6 2 2-16,7 3 1 16,5 0 1-16,9 0 1 0,8 2-1 15,6-2 1-15,6-1 4 0,11 0-1 16,-2-1-2-16,10 0 0 0,2-1 0 0,8 0-1 16,5-1 2-16,5-1-1 0,1 0-6 15,6 1-1-15,-6-1 1 0,2 1 3 0,-11-1-1 16,-4 0 2-16,-4 1 0 15,-2-2 2-15,-12 0-3 0,-2-1-2 16,-17 1 3-16,-17 0 0 0,-14 0 2 16,-8 1 3-16,-19 0-2 0,-3 0-1 0,-3 0 7 15,0-1 21-15,0-1-13 0,-3-1-10 16,-3-1-8 0,-8-2-3-16,-3 0 0 0,1 1 0 0,-1-2 0 0,1 3 0 15,3 2 0-15,9 0 0 0,2 3-14 16,2-2-5-16,0 2-10 0,0 2-11 15,2 5-19 1,0 6-40-16,6 1-21 0,-3-3-56 0,3-4-188 0</inkml:trace>
  <inkml:trace contextRef="#ctx0" brushRef="#br0" timeOffset="65953.08">26902 11193 249 0,'0'0'42'16,"0"0"10"-16,0 0-7 0,0 0 15 15,0 0-11-15,0 0-15 0,0 0-2 16,-23-40-1-16,21 39-4 0,0 0 0 15,0 1-1-15,-1 0 2 0,3 0 3 16,0 0 2-16,0-1-2 0,0 0-8 16,0 1-3-16,0-1-4 0,0 1-2 0,0 0-3 15,3 0-4-15,1 0-2 16,8 0-2-16,1 0 1 0,9 0 5 0,1 0 0 16,10 0-2-16,8-2-1 15,5 2-2-15,1 0 1 0,9 0-1 0,4 4-1 16,-2 0 1-16,-4 1-2 0,0 1 0 15,-9 0 0-15,1 2 1 0,-9-1-1 16,-8 0-1-16,-13-1 0 0,1-3 0 16,-9 0-1-16,-6-1 0 0,-2-1 0 15,0 2 1-15,0-3 0 0,0 2 0 16,-4 1 0-16,-2 0 1 0,-7 0 0 16,3 2 0-16,-7-2-2 0,1 0-2 0,-5-1-7 15,5 0-6-15,-5-1-8 16,9 2-12-16,-5 0-26 0,9-3-40 0,-3 0-21 15,-1-5-147-15</inkml:trace>
  <inkml:trace contextRef="#ctx0" brushRef="#br0" timeOffset="70142.32">16177 14534 309 0,'0'0'24'0,"0"0"2"15,0 0-12-15,0 0 1 0,0 0 3 16,0 0-4-16,0 0 0 15,0 0 9-15,-4 3 6 16,4-3 0-16,0 0-1 0,0 0 5 0,0 0-1 0,0 0-1 0,0-2 0 31,0 1-2-31,0 0-4 0,0-2 1 0,6 1-2 0,1-1-1 0,1 0-2 32,4-1-2-32,5-4-3 0,3 1-3 0,1-1-3 15,6 0-2-15,-2 1-1 0,-5-2-4 0,5 4-2 0,-2 1 0 16,-2 0 0-16,-1 1-1 0,-3-1 1 15,-5 2-1-15,-6 0 1 0,-1 1-1 16,-5 0 0-16,2 1 1 16,-2 0-1-1,0-1-7-15,0-4-28 0,0-5-16 16,0-1-19-16,-4-2-75 0,-3-2-169 0</inkml:trace>
  <inkml:trace contextRef="#ctx0" brushRef="#br0" timeOffset="74486.72">17740 15722 298 0,'0'0'58'16,"0"0"5"-16,0 0-23 0,0 0 21 16,0 0-3-16,0 0-11 0,0 0-9 15,0 0-6-15,-4-6 2 16,4 5-2-16,0 1-7 0,0 0-1 0,0 0-5 0,0 0-2 15,0 0-2-15,0 1-6 16,0 2-2-16,2 2-3 0,0 2 1 0,4 3 1 16,0 5 0-16,-1 4-1 15,3 3 0-15,0 7-1 0,-4 1-1 0,2 7 0 16,-1-1-2-16,-3 1 1 0,0 0 1 16,2-2 0-16,-2-1-3 0,-2-2 3 15,0-5-3-15,0 0 1 0,2-6-1 16,-2-6 1-16,2 0-1 15,-2-8 0-15,0-1-1 0,0-2-10 0,0-3-12 16,0-1-6-16,0 0-12 0,2-1-12 0,-2-6-24 16,2-3-26-16,-2-5-83 15,4 0-152-15</inkml:trace>
  <inkml:trace contextRef="#ctx0" brushRef="#br0" timeOffset="74901.87">18135 15731 535 0,'0'0'39'0,"0"0"28"0,0 0-30 16,0 0 11-16,0 0-13 0,0 0-19 16,0 0-8-16,0 0 2 0,-17-5-1 15,17 6-1-15,-2 1-4 0,-2 4-2 16,0 2 1-16,0 1-1 0,-2 4 0 15,-5 2 0-15,1 1 0 0,2 3-1 16,-7 0 0-16,3 3 0 16,-1 1-1-16,-1 2 0 0,2 0 0 15,-3-3 0-15,7-4 0 0,2-3 0 0,1-4 0 0,1-4 0 16,2-3 0 0,2 0 0-16,0-1-1 0,0-1 1 0,0 2-1 15,6-3-1-15,-1 2 1 16,5-3-1-16,2 0 0 0,1 0 2 0,7-8-1 0,1-2 1 15,2-2 0-15,6-3 1 0,0 0-1 16,-4 0 2-16,3 2-2 0,3-1 0 16,-6 3 0-16,-2-1 0 0,-9 2 0 15,-3 0-12-15,-3 1-42 0,-6-1-12 16,-2 1-12-16,-12-1-35 0,1 3-87 16</inkml:trace>
  <inkml:trace contextRef="#ctx0" brushRef="#br0" timeOffset="75736.64">18120 15763 389 0,'0'0'83'0,"0"0"-32"16,0 0-10-16,0 0 11 0,0 0-17 16,0 0-11-16,0 0 0 0,0 0 7 0,0 0 1 15,-2-8-1-15,2 8-4 16,0 0-4-16,0-1-2 0,0 1-4 0,0 0-4 15,0 0-1-15,0 0-3 16,0 0 0-16,0 0-4 16,0 1 3-16,0-1-2 0,0 0 0 0,0 0-2 15,0 0 0-15,0 0-4 0,0 0 2 0,0 0-1 16,0 0 1-16,0 1 0 0,0 4-2 16,0-3 0-16,0 2 0 0,0 2 1 15,2 0 0-15,5 1 0 0,-5-1 1 16,2 2-1-16,0 0 0 0,0 2 0 15,-2 3 0-15,4-1 1 0,-4-1-2 16,3 0 1-16,1-2-1 0,-4 0 0 16,0-2 2-16,2 0-2 15,-2-1 2-15,-2-2-2 0,2 0 1 0,-2 0 0 16,2-1 0-16,-2 2 0 0,0-4-1 16,0 1 0-16,0-1 1 0,0-1 0 15,0 0-1 1,0 0 2-16,0 0 0 0,0 0-2 0,0 0 0 0,0 0 2 0,0 0-2 15,0 0 1-15,0 0-2 0,0 0 2 16,0 0-2-16,0 0 1 0,0 0 0 16,0 0 0-16,0-1 1 15,0 1-1-15,0-1 0 0,0 1 0 0,0 0 1 16,0 0-1-16,0 0 0 16,0 0 0-1,0 0 0-15,0 0 1 0,0 0-1 16,0 0 0-16,0 0 0 0,0-1 0 0,0 1 0 15,0 0 0-15,0 0 0 0,0 0 0 16,0 0 0-16,0 0 1 0,0 0-1 16,2 0 0-16,-2 0 0 0,0-1 0 15,0 1 1-15,0 0-1 0,0 0 0 16,0 0 0-16,0 0 0 0,0 0 0 16,0 0 0-16,0 0-1 0,0 0 1 15,0 0 0-15,0 0 0 0,0 1-2 16,0-1 1-16,0 0 1 0,0 0 0 15,0 1 0-15,0 3-1 0,2-1 0 16,-2 1 1-16,2 1 0 0,0 1 0 16,-2 3 0-16,3 0 1 0,3 3-1 0,-2 6 0 15,0 2 0-15,0 6 0 0,0 0 0 16,0 3 0-16,1 0 0 0,3-2-1 16,-4 0 1-16,2-4 1 0,-4-1-1 15,2-5 0-15,0-2 0 0,-1-3 1 16,-1-3-1-16,-2 0 1 0,0-4-1 15,0-3 0-15,0-1 0 0,0-1 0 0,0 0-3 16,0-1-9-16,0-5-5 16,-2-5-6-16,-5-3-12 0,3-8-26 15,-2-2-59-15,-4-2-79 0</inkml:trace>
  <inkml:trace contextRef="#ctx0" brushRef="#br0" timeOffset="79990.92">15156 12445 328 0,'0'0'72'0,"0"0"-57"16,0 0 3-16,0-28 12 0,2 23-7 16,0 1-16-16,2 0-5 0,-4 3 0 15,2-1-2-15,1 2 0 0,-3 0 1 16,2 0-1-16,-2 0 3 0,0 0 2 0,0 0 11 16,0 0 14-16,0 0 10 15,0 0-7-15,0 2-2 0,0-1-4 16,0-1-1-16,0 0-2 0,-2 1 0 15,2-1-6-15,0 0-3 0,0 0-7 0,0 0-4 16,0 0-2-16,0 0-2 0,-3 0 0 16,3 0 0-16,0 2-1 0,0 3-29 15,0 2-38-15,-6 0-33 0,-6-4-89 16</inkml:trace>
  <inkml:trace contextRef="#ctx0" brushRef="#br0" timeOffset="80701.03">13688 11253 545 0,'0'0'52'16,"0"0"3"-16,0 0 4 15,0 0 6-15,0 0-21 0,0 0-15 0,0 0-6 16,0 0-4-16,-8 0-2 0,8 0-1 0,0 0-8 16,0 0 2-16,0 0 1 0,0 0 3 15,0 0 0-15,0 0 1 0,-2 0-1 16,2 0-4-16,-2 0-7 15,2 0-3-15,0 0 0 0,0 1 0 0,0 0 0 16,0-1 0-16,0 1 0 0,0-1 0 16,0 1 0-16,0-1 0 0,0 0 0 15,0 0 0-15,0 0 0 0,0 0 0 16,0 0 0-16,0 0 0 0,0 0 0 0,0 0 0 16,0 1 0-16,0-1 0 0,0 0 0 15,0 0 0-15,0 0-12 0,-4 5-21 16,0 1-12-16,-9 6-11 15,1 2-40-15,-13-5-53 0,-2-2-139 16</inkml:trace>
  <inkml:trace contextRef="#ctx0" brushRef="#br0" timeOffset="82635.52">11644 9892 249 0,'0'0'56'0,"0"0"-28"0,0 0 7 0,0 0 14 15,8-11 11-15,-8 9 7 0,0 2-1 16,0 0-13-16,0 0-3 0,0 0 1 15,0 0-7-15,0 0-7 0,0 0-7 16,0 0-3-16,0 0-4 0,0-1-7 16,0 1 0-16,2-2-4 0,-2 2-1 15,0 0-1-15,0 0 1 0,0 0-3 16,0 0 0-16,0 0-2 0,0 0-6 16,0 0 0-16,0 0 0 0,0-1 0 15,0 0 0-15,0 0 0 0,0 1 0 0,0 0 0 16,0 0 0-16,0 0 0 15,0 0 0-15,0 0 0 0,0 0 0 0,0 0 0 16,0 0 0-16,0 0 0 16,0 0 0-16,0 0 0 0,0 0 0 0,0 0 0 15,0 0 0-15,0 0 0 0,0 0 0 16,0 0 0-16,0 0 0 0,0 0 0 16,0 0 0-16,0 0 0 0,0-1 0 15,0 1 0-15,0 0 0 0,0 0 0 0,0 0 0 16,0 0 0-16,0 0 0 0,0 0 0 15,0 0 0-15,0 0 0 16,0 0 0-16,0 0 0 16,-2-1 0-16,2 1-7 0,-2 0-11 15,2 0-6-15,0 0-5 0,-2 2-6 0,-2 0-17 0,4-1-27 16,-6-1-27-16,-7-9-49 0,-5-7-157 16</inkml:trace>
  <inkml:trace contextRef="#ctx0" brushRef="#br0" timeOffset="84420.93">8560 8670 320 0,'0'0'8'0,"0"0"21"0,0 0 21 15,0 0 30-15,0 0-9 0,0 0 3 16,0 0-11-16,0 0-2 0,0 0-7 16,-6 25-9-16,4-20-7 0,0-1-9 15,0 1-2-15,2-3-5 0,0-1-8 16,0 0-1-16,0-1-4 15,0 0-1-15,0-1 0 0,0-1-8 16,0 1 0-16,0-1 0 0,0 2 0 0,0-1 0 16,0 1 0-16,0 0 0 0,0-1 0 0,0 1 0 15,0-2 0-15,-3 0 0 16,3 1 0-16,-2 0 0 0,2-1 0 0,0 2 0 16,0 0 0-16,0 0 0 15,-2 0-42-15,-2 6-18 0,-6 4-24 0,-5 2-55 16,-9 0-88-16</inkml:trace>
  <inkml:trace contextRef="#ctx0" brushRef="#br0" timeOffset="85103.25">5501 7392 459 0,'0'0'47'0,"0"0"23"0,0 0-6 16,0 0 4-16,0 0-13 15,0 0-10-15,0 0-13 0,0 0-10 0,0 0-8 16,-21-10-5-16,23 10-2 0,0 0-1 16,0 0-4-16,-2 0 2 0,2 0 1 15,-2 0 3-15,0 0-1 0,0 0-2 16,2 0-1-16,-2 0-3 0,2 0-1 15,5 7 0-15,-1 7 0 0,2 12-14 16,0 9-44-16,5 10-48 0,-9 3-88 16,-4-6-277-16</inkml:trace>
  <inkml:trace contextRef="#ctx0" brushRef="#br0" timeOffset="88048.73">18916 15909 216 0,'0'0'77'0,"0"0"-18"0,0 0-5 15,0 0 6-15,0 0-7 16,0 0-13-16,0 0-3 0,0 0-6 16,0 0-3-16,-16-21 6 0,16 21-5 15,0 0-12-15,0 0-6 0,0 0-1 16,2 0 0-16,4-1-5 0,0-2-4 15,11 0 3-15,-1 2 4 0,5-3 2 0,6 3-1 16,2-1-1-16,4-1 1 0,6 1-3 16,2-4-2-16,9 0-1 0,-2-1-2 15,5 1 1-15,-7 0-1 0,-1-2 1 16,-3 0-1-16,-13 1 0 0,-9 1-1 16,-5 4-12-16,-7-3-22 0,-6-2-28 15,-2-1 0-15,-6-4 4 0,-11-1-30 16,-3-4-58-16,-7 0-196 0</inkml:trace>
  <inkml:trace contextRef="#ctx0" brushRef="#br0" timeOffset="88316.11">19129 15647 453 0,'0'0'64'0,"0"0"9"16,0 0-9-16,0 0 5 0,0 0-14 15,0 0-15-15,0 0-13 0,0 0-5 16,0 0-4-16,-14 1-5 0,14 4-7 16,0 3-2-16,0 7-4 0,0 4 1 15,0 7 0-15,4 3 1 0,2 1-1 16,-2 7 0-16,0 2 0 0,5 3-1 16,-5 3 0-16,4 0 0 0,-4-2 0 0,0-1 0 15,-2-3 0-15,-2-3 0 0,0-9-2 16,0-7-14-16,0-3-14 0,0-9-23 15,0-3-53-15,0-5-40 16,2-1-137-16</inkml:trace>
  <inkml:trace contextRef="#ctx0" brushRef="#br0" timeOffset="88977.52">20200 15523 350 0,'0'0'15'0,"0"0"60"15,0 0-5-15,0 0-6 0,0 0-11 16,0 0-9-16,0 0-7 0,0 0-7 16,-15-30-9-16,9 27-9 0,-4 3-1 15,2-3 1-15,-1 3-4 0,-3 0-2 16,2 3 0-16,1 1-1 0,1-1 1 15,0 1-2-15,0 1-3 0,1 4 0 16,1 0-1-16,-4 4 0 0,4 4-1 16,-3 4 1-16,3 1-1 0,-6 3 1 15,6 4 0-15,-3 3 0 0,3 2 0 16,-2-1 0-16,4 0 1 0,0-4-1 16,1 0 0-16,3 0 0 0,0-3-1 15,7 2-1-15,5-1 2 0,-2-1-1 0,7 0 0 16,2-4-1-16,3-4-1 0,-3-6-3 15,2-2-1-15,-1-5 2 16,-5-6 2-16,-3 1 1 0,-4 0 1 0,-3-5 1 16,-3 0 0-16,2-3 3 0,-4-1 5 15,0-2 4-15,0-1-2 0,-2-4 0 16,-2 0-1-16,-5-5-1 0,-1 0-2 16,-3-4-1-16,1 3-2 0,0 4-1 15,-1 3 1-15,-1 6-1 0,-1 1 0 16,-1 5-1-16,3 1-1 0,1 2-1 0,-2 4-3 15,1 5-19 1,3 5-11-16,-1 7-27 0,3 1-28 0,4 3-25 0,4-3-46 16,2-6-80-16</inkml:trace>
  <inkml:trace contextRef="#ctx0" brushRef="#br0" timeOffset="89324.68">20390 15657 352 0,'0'0'52'15,"0"0"17"-15,0 0 5 0,0 0-15 16,0 0-15-16,0 0-1 15,0 0-4-15,0 0-11 0,-4-5-8 0,4 5-4 0,0 0-3 16,4 0-5 0,4 0-2-16,1 0 2 0,3 0-1 0,0 1-2 0,3 2 1 15,-1 1-1-15,3 1-4 0,-3 3 0 16,5-2-1-16,0 6 2 16,-1-2-2-16,3 1 0 0,-3 1 0 0,1 0 0 15,-2-2 0-15,-3-4-15 16,-4-2-15-16,-5-2-19 0,-3-2-20 0,-2 0-31 15,-11-2-66-15,1-2-107 16</inkml:trace>
  <inkml:trace contextRef="#ctx0" brushRef="#br0" timeOffset="89624.14">20644 15536 302 0,'0'0'224'0,"0"0"-163"0,0 0-16 16,0 0 14-16,0 0-5 0,0 0-14 16,0 0-7-16,0 0-7 0,0 0-5 15,-20-37-4-15,18 37-4 0,-3 3-5 0,3 2-4 16,-6 4-1-16,0 3-1 0,-2 5 0 31,-3 4-1-31,1 1 0 0,-1 2 1 0,-3 1-1 0,1 0 0 0,5 1-1 16,2-2 0-16,-3 1 0 0,5-1 0 15,2-1 0-15,0 4-1 16,0-1-10 0,0 2-17-16,-3-2 13 0,3-1-11 0,0-7-20 0,2-5-1 0,0-4-35 15,-4-3-28-15,-2-2-58 16</inkml:trace>
  <inkml:trace contextRef="#ctx0" brushRef="#br0" timeOffset="90317.77">21029 15414 451 0,'0'0'31'16,"0"0"28"-16,0 0-6 0,0 0-3 0,0 0-15 16,0 0-10-16,0 0 6 0,0 0-1 15,0 0-3-15,-21-17-13 0,13 17-5 16,2 0-4-16,-3 0-4 0,5 1-1 16,-2 2 0-16,2 1 0 0,-2 2-2 15,2 0 1-15,-3 1 1 0,5 2-1 16,0-1 0-16,0 2-1 0,2 0 2 15,0-2-1-15,2 2-1 0,7-2 2 16,1 3-2-16,4 0 0 0,3-2 0 0,1 4 1 16,7-1 1-16,2 2 0 0,0 2 2 15,2-1 2-15,0 0 1 0,0 2 1 16,0 3-1-16,-6 0-1 0,-7-1 1 16,1-3 0-16,-7 1 0 15,-8-4-2-15,2 3 1 0,-4-2-1 0,-4 4 0 16,-4 0-2-16,-7-1 0 0,3-3 0 0,-7 0-1 15,-1-4-2-15,-3 0-15 16,-2-1-9-16,0-2-9 0,3 1-1 16,1-4 7-16,2 3 3 0,1-5 13 15,9-1 6-15,1-1 6 0,2 0 1 0,4-1 1 16,2-8 0-16,0-2 1 0,0-3 4 16,4-8 6-16,2-3 8 0,7-6 2 15,5-3 0-15,3-2 1 0,4-2-2 16,2 3-6-16,-5 3-8 0,-1 3 3 15,-2 1 4-15,-5 0 0 0,3 0 0 16,-9 2-3-16,0-1 1 0,-2 5-4 16,-4 2-4-16,-2 5-1 0,-4 2 2 15,-4 0 1-15,-4 0 2 0,-11 2-5 16,-4 4-3-16,-6 3 0 0,-2 4-2 0,-3 1-5 16,3 13-3-16,0 6-4 0,2 6-2 15,4 2-19-15,4 2-16 0,7 2-30 16,-1 0-12-16,9-3-63 0,4-10-84 15</inkml:trace>
  <inkml:trace contextRef="#ctx0" brushRef="#br0" timeOffset="90963.69">21632 15358 336 0,'0'0'44'0,"0"0"-9"16,0 0-3-16,0 0 25 0,0 0 6 16,0 0-14-16,0 0-12 15,0 0-7-15,-20-50 0 0,9 44-3 0,-1 1-2 16,0 1-6-16,-5 2-3 0,3-1-4 15,-3 4-5-15,-2-1-3 0,5 1 0 16,-3 4-4-16,5 1 0 0,0 2-1 16,1 0 1-16,3 1-1 0,-4 3 1 0,3 0-2 15,1 1 2-15,2-1 0 0,-2-3 0 16,3 3 0-16,1-3 0 0,6 3-2 16,-2 1 1-16,2-2 0 0,7-1 0 15,5 0-3-15,3 0 3 0,6-2-1 16,5 0 0-16,6 0 2 0,-1 3 0 15,0 1 1-15,2 5 5 0,-2-1 1 16,-2 2-3-16,0 1 1 16,-6 2 0-16,0-1 0 0,-5-1-1 15,-1-1 3-15,-5 0 0 0,-1-1-4 0,-5 0-1 0,-2-3 0 16,-6 3 0-16,0-4 0 0,-6-1 0 16,-6-3 0-16,-3-2 2 15,-10 1-4-15,0-2-7 0,1-2-5 0,-5-1-3 16,0-1-2-16,0-2-4 0,2 1-5 15,4-1 8-15,5-2 11 16,7-1 1-16,-3-3 6 0,8 0 0 0,4-4 0 16,-1-2 0-16,3-1 4 0,0-7 5 15,3-2 5-15,3-7 7 0,6-5 0 16,3-5 0-16,1-4-2 0,1-3 0 16,-1-1-3-16,-1-1-1 0,-3 6-5 0,-6 7-4 15,-6 7-3-15,-2 8-1 0,-10 3 2 16,-7 3 0-16,-1 1-4 0,-7 3-6 15,-6 5-20-15,-5 2-25 0,-3 4-40 16,-9 5-53-16,11 2-161 16</inkml:trace>
  <inkml:trace contextRef="#ctx0" brushRef="#br0" timeOffset="95546.5">22610 15346 152 0,'0'0'36'15,"0"0"-25"-15,0 0-11 0,0 0 1 0,0 0-2 16,0 0 0-16,0 0 1 16,0 0 0-16,0 0 1 0,17-3-1 15,-17 5 0-15,2 0 0 0,-2-1 0 0,0 2 0 16,0-3 1-16,0 1 0 0,0 1 0 16,2-2-1-16,-2 0-2 0,2 3 2 15,0-1-1-15,-2 2-14 16,2-2-6-16,0-1-1 0,0 1-3 15,0-1-12-15,-2-1 22 0,0 0 15 0,0 0 9 16,0 0 46-16,0 0 20 0,0 0-3 16,0 0 1-1,0 0-24-15,0 0-1 0,0-1-7 16,0 1-8-16,0-2-6 0,0 2-3 0,0 0-8 0,-2-2-5 0,2 1-4 16,0 1-2-16,0 0-1 0,0 0 1 15,0 0 2-15,0 0 2 0,0 0 1 16,0 0 1-16,4-1-2 0,5 0 2 15,1-1-1-15,0 0 4 16,7-4 0-16,-1 0-1 0,7-1-3 0,6-1 0 16,-2-2-1-16,4 0-4 0,0 0-3 15,-2 0-1-15,-4 1 1 0,-1 1-1 16,-5 0-1-16,-4 1 1 0,-7 2-1 0,-4 2-8 16,-4 0-25-16,0-3-18 15,-2-3-12-15,-4-1-37 0,-3-1-81 16</inkml:trace>
  <inkml:trace contextRef="#ctx0" brushRef="#br0" timeOffset="95837.36">22732 15107 429 0,'0'0'49'16,"0"0"4"-16,0 0-15 0,0 0 6 0,0 0-5 15,0 0-5-15,0 0-4 0,0 0-2 16,0 0 1-16,-4-10-6 0,4 10-3 16,0 1-6-16,0 0-2 0,0 1-3 15,0 2-4-15,2 3-2 0,4 1 1 16,3 5-1-16,-3 4-1 0,4 4 1 16,-4 7-1-16,0 3 0 0,3 3 2 15,3 0-2-15,-6 1-2 0,5 1 2 16,-3 0-2-16,2 2 0 0,-4-2-1 0,5-3-5 15,-5-2-22-15,2-8-33 16,-6-1-35-16,0-6-43 0,-2-6-120 0</inkml:trace>
  <inkml:trace contextRef="#ctx0" brushRef="#br0" timeOffset="96256.65">23425 15027 336 0,'0'0'44'0,"0"0"52"0,0 0-43 0,0 0 4 16,0 0-10-16,0 0-6 0,0 0-7 15,0 0-5-15,2-11-1 0,-2 11-7 16,0 0-1-16,0 0-4 16,0 1-2-16,0 3-5 0,0 2-2 0,2 3-1 15,-2 4-4-15,4 7 5 0,-2 6-3 16,2 5-1-16,0 5 0 0,-2-1-2 15,0-2 2-15,2-1-3 16,-4-4 0-16,0-2 1 0,0-4-1 16,0-3-4-16,0-4-27 0,0-4-8 0,0-2-42 15,3-4-29-15,-1-4-77 0,0-1-131 16</inkml:trace>
  <inkml:trace contextRef="#ctx0" brushRef="#br0" timeOffset="96810.65">23755 14967 414 0,'0'0'27'0,"0"0"30"0,0 0-19 16,0 0 7-16,0 0-15 0,0 0-10 15,0 0 0-15,0 0-3 16,0 0-4-16,-22-19-3 0,22 18-6 0,0-3 0 15,6 0-1-15,0-2 4 0,4 0 0 16,-1-1 1-16,3-4 0 0,5 2 0 16,7-1-1-16,-1-1 3 0,6 1-1 15,0 0-3-15,8 2 0 0,-4 2 0 16,-2 4 0 0,-2 0-2-16,-4 2-1 0,-11 6-2 0,1 1 0 0,-11 5-1 15,0 2 1-15,-4 6 0 0,-4 3-1 16,-15 2 2-16,3 3-2 15,-11 0-6-15,-2-2-13 0,2 2-10 16,2-2-1-16,3-1 12 0,-3-1 12 0,10-2 5 0,-1-3 1 16,8-6 0-16,4-5 0 0,4-2 1 15,0-3-1-15,0-1 0 0,0-2 0 16,4 0 3-16,2 0 9 0,4-5 11 16,5 0 6-1,-5 0-4-15,9-1-2 0,-5 1-3 0,7 1-2 0,-5 2-6 16,5 2 2-1,-2 0-5-15,-1 3-1 0,3 3-1 0,-5 2 0 0,7 4-2 16,-8 4 1-16,3 3-3 0,-5 0-1 0,3-1 1 16,-10 1 6-1,-2-2 1-15,-1 1-3 0,-1-2 0 0,-2-1-2 16,-9 0 1-16,-9-3-1 0,-3 3-1 0,-8 1-1 16,-6-4-2-16,-8 2-1 0,1-5-18 15,3-1-25-15,4-2-33 0,4 1-49 16,2-3-61-16,14-4-303 15</inkml:trace>
  <inkml:trace contextRef="#ctx0" brushRef="#br0" timeOffset="99807.43">18052 17226 305 0,'0'0'75'0,"0"0"13"0,0 0-12 0,0 0-14 16,0 0-16-16,0 0-9 16,10-35-8-16,-10 31-3 0,0 1-1 0,3 2-1 15,-3 0-6-15,2-1-3 0,-2 1-4 16,2-2-2-16,0 1-1 0,-2 1-1 15,0 1-2-15,2 0 0 0,0 0-2 16,2 6-2-16,0 5 2 0,-2 5 2 16,2 8-1-16,3 7-2 0,-7 3 2 15,0 5-2-15,0 0 0 0,0 1 0 16,-2-3-2-16,2 1 0 0,-5-3 1 0,3-4-1 16,2-6 1-16,0-6-1 15,0-6-1-15,0-3-11 0,0-4-18 16,0-3-19-16,0-3-36 0,2 0-33 0,-2-1-76 15,0-6-149-15</inkml:trace>
  <inkml:trace contextRef="#ctx0" brushRef="#br0" timeOffset="100251.25">18550 17127 381 0,'0'0'94'16,"0"0"-5"-16,0 0-25 0,0 0-3 16,0 0-13-16,0 0-8 0,0 0-12 0,0 0-6 15,0 0-5-15,-2-9-6 0,2 10-3 16,-2-1-3-16,2 1-3 0,0-1 0 16,0 3-2-16,-2 1 1 0,-2 3-1 15,0 3-1-15,-2 4 0 0,-7 5 1 16,3 2 0-16,-2 3 1 0,-3 1-1 15,1 0 0-15,-1 0 0 0,1-3 0 16,3-4-1-16,-1 0 0 0,4-4 1 0,4-3-3 16,-1-5 3-16,3-1-1 0,2-4 0 15,0 1 0-15,0 1-2 0,2-1 1 16,3-1 1-16,1 1 1 0,4-1-2 16,7-2 2-16,1 1 2 0,5-1-2 15,4-3 0-15,6-2 0 16,-2 0 0-16,4 0 1 0,-2 0-1 0,0 0 0 15,-2-2 2-15,-2 0-2 16,-6-1-2-16,-2 0 1 0,-1 0-1 0,-9 0-21 0,-3 0-15 16,-6 0-15-16,-2-1-7 15,-8-1-13-15,-13-2-65 16,4 3-130-16</inkml:trace>
  <inkml:trace contextRef="#ctx0" brushRef="#br0" timeOffset="100496.4">18625 17140 383 0,'0'0'105'0,"0"0"-32"0,0 0 0 0,0 0-9 16,0 0-10-16,0 0-9 15,0 0-10-15,0 0-5 0,-29-34-6 0,27 34-4 16,0 0-4-16,2 0-6 0,0 0-5 16,0 0-2-16,0 1-2 0,0 8-1 15,0 7 0-15,2 4 0 0,0 7 0 16,0 5 1-16,-2 5 0 0,0 3-1 15,0 1 0 1,0-3 0-16,0 2-3 0,0-5-13 0,2-1-11 16,0-4-12-16,4-1-14 0,0-2-49 0,5-3-11 15,-3-2-57-15,-4-8-107 0</inkml:trace>
  <inkml:trace contextRef="#ctx0" brushRef="#br0" timeOffset="100811.59">19268 17266 387 0,'0'0'85'0,"0"0"-20"0,0 0-8 0,0 0-7 15,0 0-12-15,0 0-14 0,0 0-3 16,0 0-2-16,0 0 0 0,-21 18-6 16,21-18-5-16,0 0-2 0,0 0-2 15,6-3-1-15,2-1 3 0,7-2 1 16,6-1 0-16,5-3-3 16,3 1-2-16,-2 0-1 0,4 2 0 0,-8-1-1 15,2 1-4-15,-11 1-35 0,-1 0-26 16,-7 3-20-16,-4-4-46 15,-2 0-81-15</inkml:trace>
  <inkml:trace contextRef="#ctx0" brushRef="#br0" timeOffset="101057.34">19321 17103 415 0,'0'0'114'0,"0"0"-37"16,0 0-20-16,0 0 14 0,0 0-11 15,0 0-25-15,0 0-8 0,0 0-4 16,0 0-4-16,-24-21-6 0,24 27-3 16,4 3-3-16,2 4 3 0,0 3 0 0,4 3-1 15,-1 5-3-15,-1 5-2 0,-2 2-3 16,5 1 1-16,-7 2-2 0,-4-2 1 16,0-3-1-16,2-4-10 0,-2-2-17 15,-2 0-8-15,-5-3-17 0,-1 3-39 16,0-3-29-16,-2-5-111 0</inkml:trace>
  <inkml:trace contextRef="#ctx0" brushRef="#br0" timeOffset="103491.7">21405 16946 166 0,'0'0'61'0,"0"0"3"0,0 0-13 16,-4-20 1-16,4 15 4 0,-4-1-5 15,-2-1-15-15,1-1-3 0,1 1-5 16,-2 1-8-16,-2 2-3 0,-5-2-3 0,3 1-3 15,-6 1-4-15,-1 1-1 16,-4 0-4-16,1 3-1 0,-3 1 0 16,-2 7 0-16,4 4-1 0,1 4-2 15,1 0 1-15,5 3 0 0,1 0 0 16,5-3-1-16,2-1 0 0,4-2 1 16,2 0 1-16,0-1-2 0,6 0 2 0,4-1-1 15,1 0 0-15,1-1 2 0,5-1 0 16,3-1 5-16,1-1 5 0,6-2 1 15,0-1 6-15,4-1-2 0,-2-1 0 16,4 1-1-16,-4 0-6 0,2 1-3 16,-7 2-6-16,-1 0 1 0,-6 2-1 15,-5 1 2-15,-4 0-2 0,-3 1 3 16,-1 1-2-16,-4 1 3 0,0 1-1 16,-4 1-2-16,-5 1-1 0,-7 4-3 15,-1-2-8-15,-8 1-5 0,5-1-4 16,-1-3 0-16,-2-2 4 0,9-2 5 0,-3-4 4 15,7-3 2-15,0-1 2 0,3-2 3 16,1 0 0-16,4 0 1 0,0-1 4 16,2-3 2-16,0-3 3 0,0-5 7 15,-2-3 0-15,2-8 0 0,4-4 4 16,4-3 1-16,3-3-3 0,-3 0-3 16,0 2-6-16,-2 3-3 0,-1 4-1 15,-3 3-1-15,-2 3-1 0,0 2-2 16,-4 3 1-16,-1 1-1 0,-1 3 0 15,0 2-1-15,-2-1 0 0,-5 0 0 16,1 2-1-16,-3 0-14 0,-1 2-20 16,-1 0-24-16,-1 2-22 0,-7 0-29 0,4 1-83 15</inkml:trace>
  <inkml:trace contextRef="#ctx0" brushRef="#br0" timeOffset="105590.78">20146 17107 63 0,'0'0'36'0,"0"0"-10"0,0-3-1 0,0 3 4 16,0 0-3-16,0 0 4 0,0 0 1 16,0 0-2-1,0 0-1-15,0 0 0 0,-2 0-5 0,-2 0-11 0,2 0-2 16,0 0 2-16,-2 0 1 0,0 2 3 15,4-1-1-15,-3-1 1 0,3 0-3 16,0 0 7-16,-2 1-2 0,2-1 3 16,0 0 3-16,0 0-2 0,0 0-6 15,0 0-4-15,0 0-3 0,0 0-1 16,0 1-4-16,0-1-2 0,0 0 0 0,2 0-2 16,1 0 1-16,1 0 1 0,2 0 3 15,2 0 5-15,2-1 0 0,5 1-1 16,2-3 1-16,1-1-1 0,5 1 1 15,2-4 5-15,2 0-4 0,-1 1-4 16,-3-3-2-16,0 3-1 16,-5 1-1-16,-5 1-2 0,-7 2 0 0,0 2-1 15,-4 0 2-15,-2 0-2 0,0 0 1 16,0 0 0 0,0 0 2-16,0 0-3 0,0 0 0 0,0 0 0 0,0 0-3 15,0 0-9-15,-2 1-6 0,-2 1-4 16,4-1 4-16,-4 1-1 0,4-1-6 15,-2-1-8-15,-2 1-22 16,0-1-16-16,-5-1-23 0,-1-4-73 0</inkml:trace>
  <inkml:trace contextRef="#ctx0" brushRef="#br0" timeOffset="106239.86">20173 17043 239 0,'0'0'190'0,"0"0"-110"0,0 0-34 16,0 0 7-1,0 0-7-15,0 0-7 0,0 0-11 0,0 0-4 0,0 0-1 31,-6-6-7-31,6 6-7 0,-2 0-3 0,2 0-3 0,0 1-1 0,0 4 0 0,0 1 0 16,0 6-2-16,2 2 0 16,4 5 0-16,-2 0 1 0,0 3-1 15,3 0 0-15,-3 1 0 16,2 1 1-16,-2-1-1 16,0 1 0-16,2 0-1 0,-4 1-4 15,-2-1-9-15,2-3 6 0,-2-4 6 16,0-4 1-16,0-3-1 0,3-5 1 15,-3-3 0-15,0 0 0 0,0-2 1 16,0 0 0-16,0 0 0 0,0 0 0 0,0 0 0 16,0 0 0-16,0 0 1 15,0-6 1-15,2-2-1 0,0-3 0 0,2-2-1 16,2-1 0-16,4 3 1 0,-1 2 0 16,-3 3-1-16,2-1-1 15,0 4 1-15,1 0 0 0,1 1 0 0,0 2 0 16,5 0 0-16,-5 0 0 0,5 2 0 15,-3 1 0-15,2 3 0 0,3-1 0 0,-5 2 0 16,5 2 1-16,-5 0 0 16,3 1-1-16,-3 0 1 0,1-3-1 0,-3 1-1 15,-2-1 1-15,-6 0 0 0,2 0 0 16,-4 1 2-16,0 2 1 16,-4 2 2-16,-2 1-1 0,-8 1-1 0,-3 1-1 15,-8 2 0-15,2-2-1 0,-1-2 0 16,-1 1-1-16,-2-5-4 0,8 0 3 15,3-4-2-15,6-2 1 16,-1 0-8-16,1-3-1 0,4 0-4 0,2-2-2 16,1 0-3-16,-1-1-4 0,4-1-1 0,0-1-14 15,0-1-34-15,9-1-35 16,-1-4-21-16,4 1-90 0</inkml:trace>
  <inkml:trace contextRef="#ctx0" brushRef="#br0" timeOffset="107308.69">20781 17013 282 0,'0'0'93'0,"0"0"-48"16,0 0 12-16,0 0 2 0,0 0-12 15,0 0-11-15,0 0-12 0,0 2-3 16,0-1-5-16,0-1-2 0,0 0-2 16,0 0-1-16,0 0 1 0,0 3-2 15,2-3-2-15,0 3-4 0,2-1-2 0,2 1-1 16,-2 2 0-16,1 0 0 15,-3-1-1-15,2 2 1 0,0-2-1 0,-4 1 2 16,0 0 0-16,0-1-1 0,0 3 2 16,-2 1-1-16,-9 3 0 0,-1-1-2 15,-2 1-2-15,-5-1-10 0,2-1-2 16,-3-1 0-16,5-2 1 0,-3 0 4 16,7-3 5-16,1-2 2 15,2-1 2-15,4 0 0 0,-1 0 0 0,1 0 0 16,2-1 0-16,0-1 0 0,0 1 2 15,0-3-1-15,0 1 7 0,0-4-3 16,2 2 3-16,0 0-3 0,2 1-3 16,0 0 0-16,2-1-1 0,0-1 0 0,3 0 2 15,-1 1 0-15,6-2 2 16,-2 0 1-16,1 1-1 0,1 1 0 16,1-1 0-16,-5 3 1 0,2 0-3 0,1 2 1 15,-3 1-3-15,2 0 1 0,-2 2-1 16,1 3-1-16,-3-1 2 0,2 5-1 15,3-1 0-15,-1 2 1 0,-4 2-2 16,4 3 1-16,-1 4 1 0,-1 1-1 0,-4 2-1 31,0-2 2-31,0 2-1 0,-2 2-1 0,-2-3 1 0,0 0-1 16,-6 1 3-16,2-3-2 0,-2 0 0 16,-2 0-1-16,-3-3 0 0,1 1-1 15,-2-3-2-15,-1-3-2 0,3 0-3 0,-1-1 3 16,1-3 0-16,4-2 2 0,2-4 1 15,0 1 1-15,-1-2 0 16,3 1 1-16,-2-1 0 0,2 0 0 0,0 0 0 16,0 0 0-16,0 0 0 0,-2 0 0 15,4 0 0-15,-4 0 0 0,2-1 0 16,2-1-1-16,-2 2 1 0,2-2 1 16,-2 2 0-16,2 0 0 0,0 0 4 15,0-1 3-15,0 0-1 0,0 0-2 16,0-1 1-16,2 0-1 0,0 0 0 15,4 0 0-15,4 1 2 0,1-1 0 16,-1 1 5-16,2 1-2 0,3-2 0 16,-3 2-3-16,7 0 1 0,-5 0-4 0,5 0 0 15,-3 0-3-15,3 2 1 0,0 2 1 16,-1-1-2-16,3 2-1 16,-3-1 0-16,3-1 1 15,0-2-1-15,-3 2-1 0,5-3-17 0,0 0-23 0,2-5-27 16,4-12-48-16,-5-8-143 0</inkml:trace>
  <inkml:trace contextRef="#ctx0" brushRef="#br0" timeOffset="109810.03">22337 16936 255 0,'0'0'50'0,"0"0"-34"0,0 0 16 0,0 0 12 16,0 0-4-16,0 0-6 0,0 0-5 16,0 0-7-16,-16 8 0 0,16-7 1 15,0-1-9-15,0 0-4 0,0 0 1 16,0 0 1-1,0 0-2-15,0 0-2 0,2 0-3 0,6 1 4 0,-2-1 3 16,9 0-3-16,-1 0-2 0,5 0 1 16,2-1-1-16,7-4 3 0,1 2-3 15,4-3-2-15,1-1-4 0,-3 0 0 16,0 1 0-16,-9 0 1 0,-1 1-2 16,-7 1 1-16,-3-2-1 0,-7 3-11 15,-4 2-16-15,0-4-8 0,-6 0-2 0,-11 0-47 16,3-1-65-16,-11 2-150 15</inkml:trace>
  <inkml:trace contextRef="#ctx0" brushRef="#br0" timeOffset="110063.5">22494 16770 411 0,'0'0'75'15,"0"0"-37"-15,0 0-4 0,0 0 24 16,0 0-14-16,0 0-13 0,0 0-6 15,0 0 0-15,0 0 0 0,-2-9-8 0,2 12-6 16,0 5-3-16,2 3 1 0,-2 4 0 16,5 8-1-1,-3 3-4-15,-2 4-2 16,2 5-2-16,-2 0 2 0,-2 2-1 16,0-2 0-16,-1 1-1 0,1-2-1 15,2-4-4-15,-2-4-12 0,4-2-18 16,-2-1-13-16,0-4-19 0,0-3-35 15,0-6-34-15,2-2-120 0</inkml:trace>
  <inkml:trace contextRef="#ctx0" brushRef="#br0" timeOffset="110394.19">23069 16633 492 0,'0'0'72'0,"0"0"-29"0,0 0-9 16,0 0 11-16,0 0-5 0,0 0-21 15,0 0-10-15,0 0 0 0,-6 5 1 16,8 4-5-16,-2 1-3 0,6 2 1 15,-2 4-1-15,5 3 2 0,-1 3-1 16,0 0-2-16,0 3 1 0,5 0-2 16,-9 0 0-16,2 1 0 0,-4-1 1 15,0 2-1-15,-2-1 0 0,-4-3-9 16,-2 1-32-16,-4-2-21 0,-5 1-20 16,3-1-54-16,-7-6-55 0</inkml:trace>
  <inkml:trace contextRef="#ctx0" brushRef="#br0" timeOffset="110961.05">23381 16593 399 0,'0'0'21'0,"0"0"7"16,0 0 17-16,-51-25 5 0,36 22-24 0,-1-1-12 15,7 2 3-15,-3 1 2 0,4-1 2 16,1 2-10-16,5 0-2 0,0 0 0 16,2 0-4-16,0 0-3 0,0 0-2 15,0 0 0-15,0 0 0 0,2 0-1 16,2 0 1-16,7 0 0 0,3 0 1 16,3-1-1-16,6-1 1 0,3-2 0 15,3 2 2-15,0 0 2 0,4 1 0 16,-2 1 2-16,-2-1-3 15,-2 2-1-15,-6 6-2 0,-7 1 1 0,3 4 1 16,-13 1-2-16,-4 6 1 16,-4 2 1-16,-11 0 1 0,-1 3-1 0,-7 1-1 0,-6 1-2 15,-2 5 0-15,-4-1-7 16,4-1 0-16,6-3 3 0,5-4 2 0,3-4 1 16,9-7 1-16,2-3 0 0,6-3 0 15,-3-3 0-15,3-2 0 0,0 0 3 16,0 0-1-16,0 0 3 0,3 0 0 15,1-1-1-15,4 0 1 0,6-1 3 16,3 2 0-16,6 0 2 0,4 0 0 16,4 0-1-16,-5 4-4 0,5 3-4 15,-2 3 0-15,0 0 0 0,-4 1 1 0,-6-1 8 16,-7-1 9-16,-6-2-3 16,-6 1-3-16,0 2 4 0,-6 2 2 0,-10 4-5 15,-5 3-8 1,-12 2-3-16,-11 1-2 0,-3-1-1 0,-5 0-5 0,-4 0-22 15,-1 0-22-15,3 0-38 0,6-1-12 16,7 1-60-16,10-7-86 0</inkml:trace>
  <inkml:trace contextRef="#ctx0" brushRef="#br0" timeOffset="113840.68">20562 18226 209 0,'0'0'68'0,"0"0"-26"0,0 0 2 0,-71-34 8 0,51 33-7 15,-5-1-8-15,0 2-6 0,-4 0 0 16,6 3 8-16,1 0-8 0,-3 1-2 16,6 1-5-16,3-2 6 0,1 0-2 15,5-1-4-15,6-2-9 0,2 0 1 16,0 0-8-16,2 0-3 0,0 0-5 16,2 1-1-16,6 0 0 0,4 1 1 15,1-1 0-15,3 1 1 16,1-1-1-16,8-1 0 0,-5 0 0 0,5-4 0 15,0-1-5-15,-4 0-43 0,-1 0-16 16,-1-1-15-16,-7 1-50 0,-3 1-50 0</inkml:trace>
  <inkml:trace contextRef="#ctx0" brushRef="#br0" timeOffset="114036.68">20256 18463 294 0,'0'0'201'0,"0"0"-140"15,-17 52-22-15,17-51-7 0,0 2-9 16,0-3 2-16,0 0 0 0,2 0-2 16,4 3 1-16,3-2-2 0,1 1-2 15,5 2-8 1,1 0-7-16,7-1-3 0,4 0-1 0,2-3 0 16,2-1-1-16,4-7-43 15,2-3-49-15,13-13-68 0,-5-5-218 0</inkml:trace>
  <inkml:trace contextRef="#ctx0" brushRef="#br0" timeOffset="114740.78">22594 17832 103 0,'0'0'41'0,"0"0"3"15,0 0 16-15,0 0 8 16,0 0-21-16,0 0-5 0,-52-9 2 15,46 9-5-15,4 0 1 0,0 0-5 16,-3 3-2-16,5-2-7 0,0-1-3 16,0 0-5-16,0 0-1 0,0 0 0 0,0 0-1 15,0-1-5-15,0 1 1 16,0 0-3-16,3 0-5 0,3 0 0 0,4 0 5 16,5-2 6-16,3 0 0 0,7-4-6 15,6-1-1-15,2-4-3 0,2 1-1 16,2-3-1-16,3 1-3 0,-3 0 1 15,-6 2-1-15,-8 2 0 0,-3 3-1 16,-11 1-18-16,-5 1-19 0,-4 2-7 0,-2 0 3 16,-7 1 16-16,-5 1-34 15,-7-1-61-15,-6 4-67 0</inkml:trace>
  <inkml:trace contextRef="#ctx0" brushRef="#br0" timeOffset="115228.74">22546 17826 443 0,'0'0'92'0,"0"0"-32"0,0 0-12 16,0 0 6-16,0 0-6 0,0 0-13 15,0 0-9 1,0 0-5-16,0 0-6 0,-4-4-7 0,4 4-5 0,0 2-1 16,0 4-2-16,0 5 0 0,0 4-1 15,-2 5 0-15,2 2 1 0,-2 4 2 16,0 1-2-16,2 2 1 0,-2-1-1 15,0-2 2-15,2-1-2 0,0-4 0 16,-2 0 0-16,2-3 0 0,-3-6 0 16,3-2 0-16,0-3 0 0,0-3 0 0,0-1 0 31,0-1 0-31,0-2 0 0,0 0 0 0,0 0 0 0,0 0 0 16,0 0 0-16,0-1 1 0,0-3 1 0,0-3 8 15,0-3-4-15,5 0-1 0,-1 1-2 16,2-3-1-16,2 2-2 0,5 1 0 15,-1 0 0-15,7 2 0 0,-5 0 0 16,7 1 0-16,-1 2 0 0,-1 2 0 16,6 0-1-16,-9 2 1 0,7 1 0 15,-4 4 1-15,-1 1-1 0,5 2 1 16,-8 1-1-16,3 1 0 0,-5 0 1 16,-1 1 1-16,-2 1-2 0,-4 0 2 15,-6 0 0-15,0 5 3 16,0 0 4-16,-14 2-4 0,-5 1 0 0,-12 3-2 15,-10 1-3-15,-11-1-3 16,-8 1-6-16,3-2-10 0,3-4-18 0,2 2-21 0,3-1-23 16,-1-1-12-16,-8 2-59 0,15-8-107 15</inkml:trace>
  <inkml:trace contextRef="#ctx0" brushRef="#br0" timeOffset="119527.12">21711 17989 150 0,'0'0'42'16,"0"0"-2"-16,0 0 19 0,0 0-15 15,-6 0-6-15,6 0-8 0,0-1-2 0,0-1 1 16,0 2-1-16,0 0 0 0,0 0-3 16,0 0 4-16,0 0-3 0,0 0-1 15,0 0-4-15,0 0-3 16,0 0-4-16,0-1-4 0,0-1-3 16,4 0-3-16,6 0 10 15,3-1 4-15,3-1-5 0,1-2-3 0,-1-1-1 0,7 0-4 16,-4-1-2-16,-1 0-1 0,-1 2-2 15,-1 0 1-15,-5 0-1 0,3 3 1 16,-6 0-1-16,-4 2 0 0,3 0 0 16,-3 0 0-16,-2 0-5 0,0 1-13 15,2 0-4-15,-4-2-17 0,0 1-4 16,0 1-13 0,2-3-19-16,-2 0-26 0,0-2-30 0,0-1-46 0</inkml:trace>
  <inkml:trace contextRef="#ctx0" brushRef="#br0" timeOffset="120016.46">21761 17964 132 0,'0'0'205'0,"0"0"-144"16,0 0-23-16,0 0 14 0,0 0 1 16,0 0-7-16,0 0-8 0,0 0-6 15,-19 21-4-15,19-21-3 0,0 0-7 16,0 0-6-16,0 0-3 0,0 0-3 0,0 0-1 15,0 3-4 1,0 2-1-16,0 4 1 0,2 4-1 0,0 2 2 0,2 2-1 16,0 3 0-16,1 3 0 0,1-1-1 15,-4 0 1-15,4-1-1 0,-2-2 0 16,-2-1 0-16,2-1 0 0,0-3 0 16,-1-4 0-16,1-2 0 15,-4-4 0-15,4-1 0 0,-4-3-1 16,0 0 2-16,0 0-1 0,0 0 1 0,0 0 0 15,0 0-1 1,0 0 1-16,0-3 1 0,0-1-1 0,2-4-1 0,2-2 0 0,2-6 0 16,5 1 0-16,3-2-1 15,-2 3 0 1,5 3 0-16,-5 3 0 0,1 3 0 0,3 3 1 0,-3 2-1 0,3 3 1 16,-3 3 0-1,3 4 0-15,-6 2 0 16,1 0 0-16,1 2 0 0,-6 2 1 15,-1 0-1-15,-1 2 1 0,-4-2 2 16,0 0-3-16,-2 1 1 0,0-2-1 16,-7 1 0-16,-1-2-5 0,-2 0-8 0,1-5-4 15,1 1 1-15,-5-3-4 16,5 0-5-16,-11 1-9 0,-3 1-15 0,-1-3-23 16,-2 0-30-16,-16-2-58 0</inkml:trace>
  <inkml:trace contextRef="#ctx0" brushRef="#br0" timeOffset="120468.61">21062 18073 145 0,'0'0'80'0,"0"0"-13"16,0 0-16-16,0 0 3 0,0 0-12 0,0 0-9 15,0 0-5-15,0 0-2 0,-4-24 1 16,12 19-1-16,2 1-3 16,1 1-4-16,3-3 2 0,1 1-2 0,5-1-2 15,-1-1 5-15,6-2-2 0,2 0-8 16,2-3-4-16,-3-1-1 0,5-2-3 16,0 0-1-16,-4 4 0 0,-4 0-1 15,-6 5-1-15,-7 2-1 0,-2 3 0 0,-6 1 0 16,-2 0-1-16,0 0-5 15,0 0-21-15,-6 0-10 0,-6 1-14 16,-3 3-58-16,-6 2-50 0,1 0-108 0</inkml:trace>
  <inkml:trace contextRef="#ctx0" brushRef="#br0" timeOffset="120978.9">21118 18063 399 0,'0'0'89'15,"0"0"-37"-15,0 0 0 0,0 0 9 16,0 0-6-16,0 0-19 0,0 0-9 16,0 0-3-16,0 0-9 15,-2 2-3-15,2-2-5 0,0 0-2 0,0 0-3 16,0 3 0-16,0 4-1 0,0 6 0 16,2 5 0-16,0 4 0 0,-2 2 1 15,4 1-1-15,0 0-1 16,0-1 0-16,-2-1 1 0,2-2-1 15,1-2 0-15,-1-2 0 0,-2-3 0 0,-2-5 0 0,0-1 0 16,2-4-1-16,0-1 2 0,-2-1-2 16,0-2 1-16,0 0 0 15,0 0 0-15,0 0 1 0,0-1 0 16,0-1-1-16,0 0 1 0,0-1 0 0,0-1-1 16,2 0 1-16,0 0-1 0,0 0 0 0,0-1 0 15,0 1 0-15,2-1 0 16,3 1 0-16,-1 1-1 15,0-2 1-15,6 2 0 0,3 2 0 0,-3 1 0 16,3-1 0-16,-3 1 0 0,7 4 0 16,-5-1 0-16,3 3 0 0,-3 1 0 15,5 2 0-15,-3 1 0 0,1-1 1 16,-1 2-1-16,1-1 0 0,-7-1 0 0,-4 0 0 16,1 1 0-16,-5 2 0 15,-2 3 2-15,-4 4 2 16,-11 4-1-16,-8 2 0 0,3-2-3 15,-7 0-4-15,2-2-2 0,-6 4-9 0,-4 5-18 0,-9 3-22 16,-3 4-7 0,1-5-2-16,5-4-27 0,-9-9-47 0,15-13-144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31:32.122"/>
    </inkml:context>
    <inkml:brush xml:id="br0">
      <inkml:brushProperty name="width" value="0.05292" units="cm"/>
      <inkml:brushProperty name="height" value="0.05292" units="cm"/>
      <inkml:brushProperty name="color" value="#FF0000"/>
    </inkml:brush>
  </inkml:definitions>
  <inkml:trace contextRef="#ctx0" brushRef="#br0">11260 7883 118 0,'0'0'34'0,"0"0"-15"15,0 0 5-15,0 0 9 0,0 0-9 16,0 0-1-16,0 0 3 0,0 0-3 16,-5 2 1-16,5-2-2 15,0 0-1-15,0 0 8 0,0 0 0 0,0 0-6 16,-2-2-5-16,0 1 4 0,-2-1-5 15,2 0-1-15,0 1 0 0,0 0 3 16,2-1 1-16,-2 2 0 0,2 0-1 16,0 0-4-16,0 0 1 0,0 0-2 15,0-1-3-15,0 1-2 0,0 0 2 16,0 0 0-16,0-3-4 0,0 1-1 16,4 2-2-16,-2 0-1 0,4 0-1 0,-2 0-2 15,3 0 2-15,3 0-2 0,-2 0 1 16,7 0-1-16,-5 0 2 0,7 0-1 15,-3 0 1-15,7 0 1 0,-3 0 2 16,1 0 3-16,8 0 0 0,-6 0-1 16,3-1 0-1,3 1-1-15,6-3 2 0,4 1-1 16,1-1-3-16,5-2-1 0,5 2 0 0,1-1-2 0,5-1 0 16,4 2 1-16,-2-3 0 0,4 0 1 15,0 2 0 1,0-1 1-16,2 2-2 0,0 2-1 0,2-3 1 0,-2 2-1 0,2 0 1 15,4 0 2-15,-4-1-3 16,2 2-1-16,0-2-5 0,0 0 5 0,-1 0 0 16,1-2 3-16,-2 2-2 0,-2-1 2 15,2-1-1-15,4 1 2 0,-2-1 0 16,5 0 1-16,-1 2-4 0,6-1 4 16,-3 0 0-16,5 1-5 0,3-1 0 15,-9 0 0-15,7 1 1 0,1 1-1 16,-7 2 2-16,1 0 0 0,-2 2-1 15,1 5 2 1,-5 1-2-16,0-1 0 0,-2-1 1 0,1-2-2 0,-1-2-2 0,2 0 2 31,0 1 2-31,2-2 1 0,1-1 3 0,5 2-2 16,3-2 2-16,-5 0-2 16,3 0-1-16,1 1 1 0,-3 0-1 15,-5-1-3-15,2 1-2 0,5-2 2 16,-3 1 0-16,-4 0 0 0,3-1 0 15,1 1 1-15,1 0 0 0,-3-1 0 16,-2 4 0-16,-4 0 1 0,0 0 0 16,-1-1-1-16,-3-2-1 0,-2 0-5 15,-3 0 4-15,-1 0 1 0,-8 0 0 0,-1 1 1 16,-7 1 0-16,-3 0 1 0,-2 2 0 16,0 0-1-16,-6-3 2 0,2 3-2 15,-4-2 0-15,-11 1 0 0,1-1-1 16,-9-2 0-16,-6 1 1 0,-2-1-1 15,0 0-1-15,0 0 1 0,0 0 1 16,0 1 0-16,0-1 0 0,0 0-1 16,-2 0-1-16,2 0 0 0,0 0 0 15,-2-1-3-15,-2-5-4 0,-2 2-8 16,-2-4-7-16,-1-2-18 0,-1-3-23 16,0-7-21-16,-9-5-35 0,0-2-98 0</inkml:trace>
  <inkml:trace contextRef="#ctx0" brushRef="#br0" timeOffset="993.07">4872 8063 177 0,'0'0'197'15,"0"0"-147"-15,0 0-2 0,0 0-3 16,-4-13-8-16,4 13-16 15,-4 0-2-15,4-1-4 0,0 0 0 0,0 1-1 16,0 0 1-16,0 0 10 0,0 0-7 16,0 0-13-16,0 0-5 0,4 0 0 0,0 2 0 15,4-1-1-15,3 4 1 16,14-5 8-16,1 2 8 16,8 0 3-16,5 1-2 0,15 1-5 0,3-2-1 15,20-2 10-15,6-1 0 0,10 1-11 16,12-3-10-16,9-3 5 0,8 0 2 15,12-2 4-15,9-1-3 0,3 1 0 0,10-1 0 16,1-1-5-16,2 4-3 16,4-2 0-16,-4 1 0 0,0 2 4 0,-4 0 0 15,-6-1-4-15,-8-1-5 0,-9 2 5 16,-12 1 4-16,-8 2 6 0,-11 0 0 16,-14-1 4-16,-9 0-2 0,-14 0-11 15,-14 0 4-15,-15 2 8 0,-14 1-3 16,-11 0-3-16,-8 0-2 0,-2 0 0 15,0 0-2-15,0-1 4 0,0 1-2 0,0 0-3 16,0 0-1-16,-2 0 1 0,0 0 1 16,-2 0-1-16,-6 0 0 15,-5-2-2-15,-8 0-1 0,-3-1-1 0,-8 1-16 16,-7 1-6-16,0-2-7 0,-5 2-9 16,-1-2-26-16,3-4-43 0,-1-1-33 15,10-2-119-15</inkml:trace>
  <inkml:trace contextRef="#ctx0" brushRef="#br0" timeOffset="1953.88">18433 8158 396 0,'0'0'2'0,"0"0"4"0,0 0 31 0,-56-11 22 15,49 6-20-15,1 2-7 16,0-1 7-16,2 1-4 0,0 0-1 16,4 0-2-16,0 2-3 0,-2 1-3 0,2 0 0 15,0 0-7-15,0 0-5 16,2 0-4-16,-2 0-1 0,0-1-3 0,8 0-3 16,4 1-2-16,9 0 1 15,12 0 4-15,11 0 4 0,5 0-1 0,13 1 1 16,6 0-4-16,11 0 1 0,6-2-1 15,6 1-2-15,4 2-4 0,2-2 0 16,-2 2 0-16,0 0 1 0,-4 2-1 16,-4 2 1-16,-4-1 2 0,-3 3-1 15,-12-1 1-15,-6-1-2 0,-14-2-1 16,-11 0-6-16,-14-2 6 0,-11 0 0 16,-5-2 0-16,-7 0 0 0,0 0 1 0,2 1 3 15,-2 0-2-15,-2 1-1 0,-11 1-1 16,-3 1 1-16,-7 1-1 0,-6 1 0 15,-4-2-4-15,0 1-3 0,0-1-11 16,0 2-13-16,4-1-15 16,6-3-36-16,-2-2-30 0,7-5-75 0</inkml:trace>
  <inkml:trace contextRef="#ctx0" brushRef="#br0" timeOffset="7926.8">11890 11467 105 0,'0'0'49'0,"0"0"-20"16,0 0 6-16,0 0 11 0,0 0-11 15,0 0-4-15,0 0 2 0,-29-16-12 16,25 15 3-16,0-1 1 0,2 2 0 16,-6-3 0-16,5 0 5 0,-3 3-6 15,2-3 0-15,0 1 0 0,2 0-5 16,0 0-2-16,0 2-1 0,2 0-2 0,0 0 1 15,0 0-2-15,0 0-2 0,0 0 0 16,-2 0 0-16,2 0-1 0,0 0 0 16,0 0 5-16,0 0-3 0,0-1-3 15,0 1-3-15,0 0 0 0,0 0-1 16,2 0 2-16,0 0-2 0,0 0-1 16,10 0 1-16,3 0 1 0,-1-2 1 15,7 0 1-15,2 0-1 0,1-2-1 16,5 2 1-16,5 2-1 0,-1 0-1 15,8 0-1-15,4-1 2 0,-1 2 0 16,12 2 0-16,-3-2 0 0,5 0-1 16,2 1 0-16,4-2 0 0,2 2-2 0,-2-1-3 15,3 1 3-15,-1 2 2 0,0-4-1 16,2 3 4-16,-2 0-3 0,0-2 0 16,-1 0 3-16,-1 0-1 0,-9 1-1 15,1 0-1-15,0-1-1 0,-13 3 0 16,5-1-1-16,-7 1-3 15,-8-1 0-15,-2 0 0 0,-10 0 0 0,-2 0 1 16,-7-1-1-16,-4-1 1 0,-1-1 0 16,-7 0-1-16,2 0 1 0,-2 0 0 15,0 1 0-15,0-1 0 0,0 0 0 0,0 0 1 16,0 0 0-16,0 0 0 0,0 0-2 16,0 0 2-16,0 0-1 0,0-2 1 15,-2 2-2-15,0 0 0 0,-7 0 0 16,3 0 0-16,-4 0-9 0,1-1-5 15,-7 1-9-15,3-1-11 0,-9 1-20 16,-3-2-40-16,-2-2-45 0,-4-5-149 16</inkml:trace>
  <inkml:trace contextRef="#ctx0" brushRef="#br0" timeOffset="14082.08">4678 15122 141 0,'0'0'40'0,"0"0"3"0,0 0 4 16,0 0-3-16,0 0-6 0,0 0-5 16,0 0-9-16,0 0 4 0,-52 4 0 15,44-4 4-15,-2 4-4 0,-3-2-4 16,7 0-2-16,-2 1 1 0,2-3-3 16,1 1-1-16,1-1-2 0,4 0 1 15,0 0-3-15,0 0 0 0,0 0-1 16,0 0 2-16,0-1-2 0,0 1-1 15,0 0 0-15,0 0-2 0,0 0-5 16,4 0 1-16,-2 0-3 0,1 0-2 16,3 0 3-16,-2 0 1 0,2 0 0 0,6 3 0 15,-1 0 0-15,-1 0-3 16,7 3-1-16,-1-4 0 0,7 1 2 0,0-1 0 16,-1-2 2-16,9 0 4 15,3-3 2-15,1-1-1 0,8 1-2 0,0-3-1 16,1 6-2-16,5-3-3 0,-1 0-1 15,2 3 1-15,1 0 1 16,5-1-1-16,2-1 1 0,0-2 1 0,6 1 2 16,4-1-1-16,-2 2-1 0,9-1-3 15,-3-2 2-15,3 1 0 0,-1-2 1 16,2-1 1-16,-3 2 1 0,-5 0-2 0,0 1 0 16,-4 0-5-16,-4 0 0 0,-4 2-1 15,-2-1 0-15,0 2 1 16,-9 0 0-16,0 0 2 0,-3 1-2 0,-5-3 1 15,-2 2 1-15,-2 0-2 0,-4-2 2 16,-6 0-2-16,4-1 1 0,-4 2-1 16,-7 0 1-16,-1-1 0 0,-7 2-1 15,0 0 0-15,-6 1 1 0,-2 0 0 16,0 0-1-16,0 0 1 16,0-2 2-16,0 2-2 0,0 0 0 0,0-2 0 15,0 2 0-15,0 0 0 0,0 0 0 0,0 0-1 16,0 0 0-16,0 0-1 0,0 0-4 15,0 0-4-15,0 0-7 0,0-2-6 16,0-1-6-16,0-3-7 0,0-5-22 16,0-3-56-16,0-6-39 0,-6-2-167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33:14.649"/>
    </inkml:context>
    <inkml:brush xml:id="br0">
      <inkml:brushProperty name="width" value="0.05292" units="cm"/>
      <inkml:brushProperty name="height" value="0.05292" units="cm"/>
      <inkml:brushProperty name="color" value="#FF0000"/>
    </inkml:brush>
  </inkml:definitions>
  <inkml:trace contextRef="#ctx0" brushRef="#br0">27214 8420 114 0,'0'0'73'0,"0"0"-64"16,0 0 20-16,0 0-5 0,0 0 18 0,0 0 5 16,0 0-5-16,0 0-1 15,-4-2-2-15,4 2-8 0,0 0-4 16,0 0-7-16,0 0-2 16,2 0-3-16,2 2 2 0,4 2 7 0,0-2-3 0,-2 1-4 15,11-1-1-15,-5-1 0 0,7-1 3 16,0 0 0-16,7 0-1 15,8 0 3-15,1-1-1 0,6-1-2 0,11-2-3 16,-3 2-4-16,11 1-1 0,2-1-2 0,4-2-3 16,3 1 0-16,-3-1-4 15,0 2-1-15,-4 1 0 0,-4-2 3 16,-11 3 0 0,-3 0 0-16,-5 1 1 0,-12 2-1 0,-4 1-3 0,-3 0 2 15,-9-1-1-15,-7 0 0 0,0-3 1 0,-2 1-2 16,0-1 2-16,-2 0-2 0,0 0 2 15,0 0 0-15,0 0-2 0,0 2 2 16,0-2 1-16,0 1 0 0,0 0 0 16,0-1-1-16,0 0-1 0,0 0 2 15,0 0-3-15,0 0 2 0,0 0-2 0,0 0 0 32,0 0 0-32,0 0 1 0,0 0-1 0,0 0-1 0,0 0 1 15,0 0-8-15,-2 0-9 0,-4 0-11 16,0 2-18-16,-3-1-36 0,-9-1-20 15,1-11-80-15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15-03-2023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a:t>
            </a:fld>
            <a:endParaRPr lang="en-IN"/>
          </a:p>
        </p:txBody>
      </p:sp>
    </p:spTree>
    <p:extLst>
      <p:ext uri="{BB962C8B-B14F-4D97-AF65-F5344CB8AC3E}">
        <p14:creationId xmlns:p14="http://schemas.microsoft.com/office/powerpoint/2010/main" val="1243091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10</a:t>
            </a:fld>
            <a:endParaRPr lang="en-IN"/>
          </a:p>
        </p:txBody>
      </p:sp>
    </p:spTree>
    <p:extLst>
      <p:ext uri="{BB962C8B-B14F-4D97-AF65-F5344CB8AC3E}">
        <p14:creationId xmlns:p14="http://schemas.microsoft.com/office/powerpoint/2010/main" val="404505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11</a:t>
            </a:fld>
            <a:endParaRPr lang="en-IN"/>
          </a:p>
        </p:txBody>
      </p:sp>
    </p:spTree>
    <p:extLst>
      <p:ext uri="{BB962C8B-B14F-4D97-AF65-F5344CB8AC3E}">
        <p14:creationId xmlns:p14="http://schemas.microsoft.com/office/powerpoint/2010/main" val="84995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 &lt;= 1, the comparison operator at line-2 and the return statement at line-3 take place, so the total number of operations is two. When n &gt; 1, then the compare at line-2 is counted as one operation, computing n-1 and n-2 at line-4 are two operations, calling fib(n-1) and fib(n-2) are two operations, adding fib(n-1) and fib(n-2) is one operation and finally returning the sum at line-4 is one operation. Therefore the total number of operations, in this case, is 7.</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12</a:t>
            </a:fld>
            <a:endParaRPr lang="en-IN"/>
          </a:p>
        </p:txBody>
      </p:sp>
    </p:spTree>
    <p:extLst>
      <p:ext uri="{BB962C8B-B14F-4D97-AF65-F5344CB8AC3E}">
        <p14:creationId xmlns:p14="http://schemas.microsoft.com/office/powerpoint/2010/main" val="132351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algorithm, if n &lt;= 1, the comparison and return operations at lines-2 and 3 execute. Otherwise, the total number of operations includes comparison at line-2; initializations at lines-5 and 6; one-time initialization of </a:t>
            </a:r>
            <a:r>
              <a:rPr lang="en-US" dirty="0" err="1"/>
              <a:t>i</a:t>
            </a:r>
            <a:r>
              <a:rPr lang="en-US" dirty="0"/>
              <a:t> in the for-loop at lines-8; "n-1" times execution of, 1&gt; the compare and increment operations at line-8, 2&gt; addition at line-9, and 3&gt; assignments at lines-9, 10, 11; and finally the return operation at line-13.</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13</a:t>
            </a:fld>
            <a:endParaRPr lang="en-IN"/>
          </a:p>
        </p:txBody>
      </p:sp>
    </p:spTree>
    <p:extLst>
      <p:ext uri="{BB962C8B-B14F-4D97-AF65-F5344CB8AC3E}">
        <p14:creationId xmlns:p14="http://schemas.microsoft.com/office/powerpoint/2010/main" val="3812273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mul</a:t>
            </a:r>
            <a:r>
              <a:rPr lang="en-US" dirty="0"/>
              <a:t>, if n=1, the total number of operations include the comparison at line-2, computation of the address of the array elements R[0][0], A[0][0], etc. at lines-3, 4, four assignments at lines-3,4, and finally the return operation at line-5. Otherwise, if n is even, the comparison at line-2 executes, followed by the computation of n%2 and the comparison operation at line-7, computation of n/2 and calling </a:t>
            </a:r>
            <a:r>
              <a:rPr lang="en-US" dirty="0" err="1"/>
              <a:t>mul</a:t>
            </a:r>
            <a:r>
              <a:rPr lang="en-US" dirty="0"/>
              <a:t> at line-8, and 41 operations corresponding to mul2. Else if n is odd, then in addition to the operations at lines-2,7, subtraction, divide, and call operations are performed at line-15, and calls to mul2 at lines-16,17 take 41 operations each.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14</a:t>
            </a:fld>
            <a:endParaRPr lang="en-IN"/>
          </a:p>
        </p:txBody>
      </p:sp>
    </p:spTree>
    <p:extLst>
      <p:ext uri="{BB962C8B-B14F-4D97-AF65-F5344CB8AC3E}">
        <p14:creationId xmlns:p14="http://schemas.microsoft.com/office/powerpoint/2010/main" val="87194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algorithm, many recursive calls will take place. Since we have already computed the number of operations taken by the fib routine, it is easy to compute the total number of operations that will take place during the computation of fib(6), which is 110.</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15</a:t>
            </a:fld>
            <a:endParaRPr lang="en-IN"/>
          </a:p>
        </p:txBody>
      </p:sp>
    </p:spTree>
    <p:extLst>
      <p:ext uri="{BB962C8B-B14F-4D97-AF65-F5344CB8AC3E}">
        <p14:creationId xmlns:p14="http://schemas.microsoft.com/office/powerpoint/2010/main" val="20355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second algorithm, computing the number of operations is very easy because everything is done within the function. For n = 6, it does around 35 operations which is better than the previous one. For n=128, this algorithm performs 767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16</a:t>
            </a:fld>
            <a:endParaRPr lang="en-IN"/>
          </a:p>
        </p:txBody>
      </p:sp>
    </p:spTree>
    <p:extLst>
      <p:ext uri="{BB962C8B-B14F-4D97-AF65-F5344CB8AC3E}">
        <p14:creationId xmlns:p14="http://schemas.microsoft.com/office/powerpoint/2010/main" val="4250222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third algorithm. As we already know that for n = 128, </a:t>
            </a:r>
            <a:r>
              <a:rPr lang="en-US" dirty="0" err="1"/>
              <a:t>mul</a:t>
            </a:r>
            <a:r>
              <a:rPr lang="en-US" dirty="0"/>
              <a:t>(127) is invoked. </a:t>
            </a:r>
            <a:r>
              <a:rPr lang="en-US" dirty="0" err="1"/>
              <a:t>mul</a:t>
            </a:r>
            <a:r>
              <a:rPr lang="en-US" dirty="0"/>
              <a:t>(127) does seven recursive calls until </a:t>
            </a:r>
            <a:r>
              <a:rPr lang="en-US" dirty="0" err="1"/>
              <a:t>mul</a:t>
            </a:r>
            <a:r>
              <a:rPr lang="en-US" dirty="0"/>
              <a:t>(1) is reached. Since we have already computed the number of operations required for the </a:t>
            </a:r>
            <a:r>
              <a:rPr lang="en-US" dirty="0" err="1"/>
              <a:t>mul</a:t>
            </a:r>
            <a:r>
              <a:rPr lang="en-US" dirty="0"/>
              <a:t> routine, we can compute the total number of operations performed by this algorithm to compute fib(128), which is 555. The total number of operations in this algorithm is less than the iterative algorithm, as computed on the previous slide. This algorithm is better than the iterative one because, at every recursive call, it reduces the problem to half of the size. For example, if the value is 100000, the first recursive call brings it down to 50000, the second makes it 25000, and so on. Therefore, we can reach the base case (which is one) in very few recursive calls. Whereas for 100000, the iterative algorithm iterates from 2 to 100000, computing every intermediate Fibonacci number; thus, it does more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17</a:t>
            </a:fld>
            <a:endParaRPr lang="en-IN"/>
          </a:p>
        </p:txBody>
      </p:sp>
    </p:spTree>
    <p:extLst>
      <p:ext uri="{BB962C8B-B14F-4D97-AF65-F5344CB8AC3E}">
        <p14:creationId xmlns:p14="http://schemas.microsoft.com/office/powerpoint/2010/main" val="1818622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represent the total number of operations as a function of input size n. We will discuss later in this course how to compute these bounds.</a:t>
            </a:r>
          </a:p>
        </p:txBody>
      </p:sp>
      <p:sp>
        <p:nvSpPr>
          <p:cNvPr id="4" name="Slide Number Placeholder 3"/>
          <p:cNvSpPr>
            <a:spLocks noGrp="1"/>
          </p:cNvSpPr>
          <p:nvPr>
            <p:ph type="sldNum" sz="quarter" idx="5"/>
          </p:nvPr>
        </p:nvSpPr>
        <p:spPr/>
        <p:txBody>
          <a:bodyPr/>
          <a:lstStyle/>
          <a:p>
            <a:fld id="{3FB8A998-DBC7-4CF9-8C15-FB8E12B1B612}" type="slidenum">
              <a:rPr lang="en-IN" smtClean="0"/>
              <a:t>18</a:t>
            </a:fld>
            <a:endParaRPr lang="en-IN"/>
          </a:p>
        </p:txBody>
      </p:sp>
    </p:spTree>
    <p:extLst>
      <p:ext uri="{BB962C8B-B14F-4D97-AF65-F5344CB8AC3E}">
        <p14:creationId xmlns:p14="http://schemas.microsoft.com/office/powerpoint/2010/main" val="4151759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19</a:t>
            </a:fld>
            <a:endParaRPr lang="en-IN"/>
          </a:p>
        </p:txBody>
      </p:sp>
    </p:spTree>
    <p:extLst>
      <p:ext uri="{BB962C8B-B14F-4D97-AF65-F5344CB8AC3E}">
        <p14:creationId xmlns:p14="http://schemas.microsoft.com/office/powerpoint/2010/main" val="37072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a:t>
            </a:fld>
            <a:endParaRPr lang="en-IN"/>
          </a:p>
        </p:txBody>
      </p:sp>
    </p:spTree>
    <p:extLst>
      <p:ext uri="{BB962C8B-B14F-4D97-AF65-F5344CB8AC3E}">
        <p14:creationId xmlns:p14="http://schemas.microsoft.com/office/powerpoint/2010/main" val="2666389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20</a:t>
            </a:fld>
            <a:endParaRPr lang="en-IN"/>
          </a:p>
        </p:txBody>
      </p:sp>
    </p:spTree>
    <p:extLst>
      <p:ext uri="{BB962C8B-B14F-4D97-AF65-F5344CB8AC3E}">
        <p14:creationId xmlns:p14="http://schemas.microsoft.com/office/powerpoint/2010/main" val="194295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21</a:t>
            </a:fld>
            <a:endParaRPr lang="en-IN"/>
          </a:p>
        </p:txBody>
      </p:sp>
    </p:spTree>
    <p:extLst>
      <p:ext uri="{BB962C8B-B14F-4D97-AF65-F5344CB8AC3E}">
        <p14:creationId xmlns:p14="http://schemas.microsoft.com/office/powerpoint/2010/main" val="370019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22</a:t>
            </a:fld>
            <a:endParaRPr lang="en-IN"/>
          </a:p>
        </p:txBody>
      </p:sp>
    </p:spTree>
    <p:extLst>
      <p:ext uri="{BB962C8B-B14F-4D97-AF65-F5344CB8AC3E}">
        <p14:creationId xmlns:p14="http://schemas.microsoft.com/office/powerpoint/2010/main" val="1578668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859922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A is better because it performs fewer operations than algorithm B for all n &gt;= 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24</a:t>
            </a:fld>
            <a:endParaRPr lang="en-IN"/>
          </a:p>
        </p:txBody>
      </p:sp>
    </p:spTree>
    <p:extLst>
      <p:ext uri="{BB962C8B-B14F-4D97-AF65-F5344CB8AC3E}">
        <p14:creationId xmlns:p14="http://schemas.microsoft.com/office/powerpoint/2010/main" val="1170858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2643873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1539306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algorithm is faster than the second.</a:t>
            </a:r>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1886517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first algorithm is faster than the second, the ratio of the number of operations performed by the first and second algorithms remains close to 1 for large values on n. From this observation, we can conclude that only the highest-order term in the time complexity matters.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28</a:t>
            </a:fld>
            <a:endParaRPr lang="en-IN"/>
          </a:p>
        </p:txBody>
      </p:sp>
    </p:spTree>
    <p:extLst>
      <p:ext uri="{BB962C8B-B14F-4D97-AF65-F5344CB8AC3E}">
        <p14:creationId xmlns:p14="http://schemas.microsoft.com/office/powerpoint/2010/main" val="3122299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these algorithms. The degree of polynomials A and B is 2, which is larger than C (1.5). Therefore, if we take the ratio of the total number of operations for algorithms C and A, it goes close to zero as the n increases. In this case, we can say that algorithm C is a huge improvement over algorithm A. However, if we compare the number of operations for A and B, the ratio remains close to 0.42, even for large values of n. In this case, even though algorithm A is a good improvement over B, it’s not huge. In our analysis, we will focus on the huge improvement aspects and disregard the constant factors in the time complexity.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29</a:t>
            </a:fld>
            <a:endParaRPr lang="en-IN"/>
          </a:p>
        </p:txBody>
      </p:sp>
    </p:spTree>
    <p:extLst>
      <p:ext uri="{BB962C8B-B14F-4D97-AF65-F5344CB8AC3E}">
        <p14:creationId xmlns:p14="http://schemas.microsoft.com/office/powerpoint/2010/main" val="160533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a:t>
            </a:fld>
            <a:endParaRPr lang="en-IN"/>
          </a:p>
        </p:txBody>
      </p:sp>
    </p:spTree>
    <p:extLst>
      <p:ext uri="{BB962C8B-B14F-4D97-AF65-F5344CB8AC3E}">
        <p14:creationId xmlns:p14="http://schemas.microsoft.com/office/powerpoint/2010/main" val="34413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30</a:t>
            </a:fld>
            <a:endParaRPr lang="en-IN"/>
          </a:p>
        </p:txBody>
      </p:sp>
    </p:spTree>
    <p:extLst>
      <p:ext uri="{BB962C8B-B14F-4D97-AF65-F5344CB8AC3E}">
        <p14:creationId xmlns:p14="http://schemas.microsoft.com/office/powerpoint/2010/main" val="158822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31</a:t>
            </a:fld>
            <a:endParaRPr lang="en-IN"/>
          </a:p>
        </p:txBody>
      </p:sp>
    </p:spTree>
    <p:extLst>
      <p:ext uri="{BB962C8B-B14F-4D97-AF65-F5344CB8AC3E}">
        <p14:creationId xmlns:p14="http://schemas.microsoft.com/office/powerpoint/2010/main" val="1931468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32</a:t>
            </a:fld>
            <a:endParaRPr lang="en-IN"/>
          </a:p>
        </p:txBody>
      </p:sp>
    </p:spTree>
    <p:extLst>
      <p:ext uri="{BB962C8B-B14F-4D97-AF65-F5344CB8AC3E}">
        <p14:creationId xmlns:p14="http://schemas.microsoft.com/office/powerpoint/2010/main" val="3160834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for large n, the ratio of A and B is close to zero.</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33</a:t>
            </a:fld>
            <a:endParaRPr lang="en-IN"/>
          </a:p>
        </p:txBody>
      </p:sp>
    </p:spTree>
    <p:extLst>
      <p:ext uri="{BB962C8B-B14F-4D97-AF65-F5344CB8AC3E}">
        <p14:creationId xmlns:p14="http://schemas.microsoft.com/office/powerpoint/2010/main" val="4056129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the ratio of A and B remains almost the same even for large values of 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34</a:t>
            </a:fld>
            <a:endParaRPr lang="en-IN"/>
          </a:p>
        </p:txBody>
      </p:sp>
    </p:spTree>
    <p:extLst>
      <p:ext uri="{BB962C8B-B14F-4D97-AF65-F5344CB8AC3E}">
        <p14:creationId xmlns:p14="http://schemas.microsoft.com/office/powerpoint/2010/main" val="574096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35</a:t>
            </a:fld>
            <a:endParaRPr lang="en-IN"/>
          </a:p>
        </p:txBody>
      </p:sp>
    </p:spTree>
    <p:extLst>
      <p:ext uri="{BB962C8B-B14F-4D97-AF65-F5344CB8AC3E}">
        <p14:creationId xmlns:p14="http://schemas.microsoft.com/office/powerpoint/2010/main" val="2136686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36</a:t>
            </a:fld>
            <a:endParaRPr lang="en-IN"/>
          </a:p>
        </p:txBody>
      </p:sp>
    </p:spTree>
    <p:extLst>
      <p:ext uri="{BB962C8B-B14F-4D97-AF65-F5344CB8AC3E}">
        <p14:creationId xmlns:p14="http://schemas.microsoft.com/office/powerpoint/2010/main" val="448277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37</a:t>
            </a:fld>
            <a:endParaRPr lang="en-IN"/>
          </a:p>
        </p:txBody>
      </p:sp>
    </p:spTree>
    <p:extLst>
      <p:ext uri="{BB962C8B-B14F-4D97-AF65-F5344CB8AC3E}">
        <p14:creationId xmlns:p14="http://schemas.microsoft.com/office/powerpoint/2010/main" val="3654213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Because the value of "</a:t>
                </a:r>
                <a14:m>
                  <m:oMath xmlns:m="http://schemas.openxmlformats.org/officeDocument/2006/math">
                    <m:r>
                      <a:rPr lang="en-IN" b="0" i="1" smtClean="0">
                        <a:latin typeface="Cambria Math" panose="02040503050406030204" pitchFamily="18" charset="0"/>
                      </a:rPr>
                      <m:t>8</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3</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+3</m:t>
                    </m:r>
                  </m:oMath>
                </a14:m>
                <a:r>
                  <a:rPr lang="en-US" dirty="0"/>
                  <a:t>" is less than "</a:t>
                </a:r>
                <a14:m>
                  <m:oMath xmlns:m="http://schemas.openxmlformats.org/officeDocument/2006/math">
                    <m:r>
                      <a:rPr lang="en-IN" b="0" i="1" smtClean="0">
                        <a:latin typeface="Cambria Math" panose="02040503050406030204" pitchFamily="18" charset="0"/>
                      </a:rPr>
                      <m:t>8</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r>
                      <a:rPr lang="en-IN" b="0" i="1" smtClean="0">
                        <a:latin typeface="Cambria Math" panose="02040503050406030204" pitchFamily="18" charset="0"/>
                      </a:rPr>
                      <m:t>+3</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oMath>
                </a14:m>
                <a:r>
                  <a:rPr lang="en-US" dirty="0"/>
                  <a:t>", i.e., </a:t>
                </a:r>
                <a14:m>
                  <m:oMath xmlns:m="http://schemas.openxmlformats.org/officeDocument/2006/math">
                    <m:r>
                      <a:rPr lang="en-IN" b="0" i="1" smtClean="0">
                        <a:latin typeface="Cambria Math" panose="02040503050406030204" pitchFamily="18" charset="0"/>
                      </a:rPr>
                      <m:t>14</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oMath>
                </a14:m>
                <a:r>
                  <a:rPr lang="en-US" dirty="0"/>
                  <a:t>, therefore the order is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4</m:t>
                        </m:r>
                      </m:sup>
                    </m:sSup>
                  </m:oMath>
                </a14:m>
                <a:r>
                  <a:rPr lang="en-US" dirty="0"/>
                  <a:t>.</a:t>
                </a:r>
                <a:endParaRPr lang="en-IN" dirty="0"/>
              </a:p>
            </p:txBody>
          </p:sp>
        </mc:Choice>
        <mc:Fallback xmlns="">
          <p:sp>
            <p:nvSpPr>
              <p:cNvPr id="3" name="Notes Placeholder 2"/>
              <p:cNvSpPr>
                <a:spLocks noGrp="1"/>
              </p:cNvSpPr>
              <p:nvPr>
                <p:ph type="body" idx="1"/>
              </p:nvPr>
            </p:nvSpPr>
            <p:spPr/>
            <p:txBody>
              <a:bodyPr/>
              <a:lstStyle/>
              <a:p>
                <a:r>
                  <a:rPr lang="en-IN" dirty="0"/>
                  <a:t>Because the equation “</a:t>
                </a:r>
                <a:r>
                  <a:rPr lang="en-IN" b="0" i="0">
                    <a:latin typeface="Cambria Math" panose="02040503050406030204" pitchFamily="18" charset="0"/>
                  </a:rPr>
                  <a:t>8𝑛^4+2𝑛^3+𝑛^2+3</a:t>
                </a:r>
                <a:r>
                  <a:rPr lang="en-IN" dirty="0"/>
                  <a:t>” is less</a:t>
                </a:r>
                <a:r>
                  <a:rPr lang="en-IN" baseline="0" dirty="0"/>
                  <a:t> than </a:t>
                </a:r>
                <a:r>
                  <a:rPr lang="en-IN" b="0" i="0" baseline="0">
                    <a:latin typeface="Cambria Math" panose="02040503050406030204" pitchFamily="18" charset="0"/>
                  </a:rPr>
                  <a:t>8𝑛^4+2𝑛^4+𝑛^4+3𝑛^4</a:t>
                </a:r>
                <a:r>
                  <a:rPr lang="en-IN" dirty="0"/>
                  <a:t>, i.e., </a:t>
                </a:r>
                <a:r>
                  <a:rPr lang="en-IN" b="0" i="0">
                    <a:latin typeface="Cambria Math" panose="02040503050406030204" pitchFamily="18" charset="0"/>
                  </a:rPr>
                  <a:t>14𝑛^4</a:t>
                </a:r>
                <a:r>
                  <a:rPr lang="en-IN" dirty="0"/>
                  <a:t>, therefore the order is </a:t>
                </a:r>
                <a:r>
                  <a:rPr lang="en-IN" b="0" i="0">
                    <a:latin typeface="Cambria Math" panose="02040503050406030204" pitchFamily="18" charset="0"/>
                  </a:rPr>
                  <a:t>𝑛^4</a:t>
                </a:r>
                <a:r>
                  <a:rPr lang="en-IN" dirty="0"/>
                  <a:t>.</a:t>
                </a:r>
              </a:p>
            </p:txBody>
          </p:sp>
        </mc:Fallback>
      </mc:AlternateContent>
      <p:sp>
        <p:nvSpPr>
          <p:cNvPr id="4" name="Slide Number Placeholder 3"/>
          <p:cNvSpPr>
            <a:spLocks noGrp="1"/>
          </p:cNvSpPr>
          <p:nvPr>
            <p:ph type="sldNum" sz="quarter" idx="5"/>
          </p:nvPr>
        </p:nvSpPr>
        <p:spPr/>
        <p:txBody>
          <a:bodyPr/>
          <a:lstStyle/>
          <a:p>
            <a:fld id="{3FB8A998-DBC7-4CF9-8C15-FB8E12B1B612}" type="slidenum">
              <a:rPr lang="en-IN" smtClean="0"/>
              <a:t>38</a:t>
            </a:fld>
            <a:endParaRPr lang="en-IN"/>
          </a:p>
        </p:txBody>
      </p:sp>
    </p:spTree>
    <p:extLst>
      <p:ext uri="{BB962C8B-B14F-4D97-AF65-F5344CB8AC3E}">
        <p14:creationId xmlns:p14="http://schemas.microsoft.com/office/powerpoint/2010/main" val="3108130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39</a:t>
            </a:fld>
            <a:endParaRPr lang="en-IN"/>
          </a:p>
        </p:txBody>
      </p:sp>
    </p:spTree>
    <p:extLst>
      <p:ext uri="{BB962C8B-B14F-4D97-AF65-F5344CB8AC3E}">
        <p14:creationId xmlns:p14="http://schemas.microsoft.com/office/powerpoint/2010/main" val="172218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a:t>
            </a:fld>
            <a:endParaRPr lang="en-IN"/>
          </a:p>
        </p:txBody>
      </p:sp>
    </p:spTree>
    <p:extLst>
      <p:ext uri="{BB962C8B-B14F-4D97-AF65-F5344CB8AC3E}">
        <p14:creationId xmlns:p14="http://schemas.microsoft.com/office/powerpoint/2010/main" val="2016100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40</a:t>
            </a:fld>
            <a:endParaRPr lang="en-IN"/>
          </a:p>
        </p:txBody>
      </p:sp>
    </p:spTree>
    <p:extLst>
      <p:ext uri="{BB962C8B-B14F-4D97-AF65-F5344CB8AC3E}">
        <p14:creationId xmlns:p14="http://schemas.microsoft.com/office/powerpoint/2010/main" val="1862852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41</a:t>
            </a:fld>
            <a:endParaRPr lang="en-IN"/>
          </a:p>
        </p:txBody>
      </p:sp>
    </p:spTree>
    <p:extLst>
      <p:ext uri="{BB962C8B-B14F-4D97-AF65-F5344CB8AC3E}">
        <p14:creationId xmlns:p14="http://schemas.microsoft.com/office/powerpoint/2010/main" val="22172259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42</a:t>
            </a:fld>
            <a:endParaRPr lang="en-IN"/>
          </a:p>
        </p:txBody>
      </p:sp>
    </p:spTree>
    <p:extLst>
      <p:ext uri="{BB962C8B-B14F-4D97-AF65-F5344CB8AC3E}">
        <p14:creationId xmlns:p14="http://schemas.microsoft.com/office/powerpoint/2010/main" val="1619674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43</a:t>
            </a:fld>
            <a:endParaRPr lang="en-IN"/>
          </a:p>
        </p:txBody>
      </p:sp>
    </p:spTree>
    <p:extLst>
      <p:ext uri="{BB962C8B-B14F-4D97-AF65-F5344CB8AC3E}">
        <p14:creationId xmlns:p14="http://schemas.microsoft.com/office/powerpoint/2010/main" val="1025138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44</a:t>
            </a:fld>
            <a:endParaRPr lang="en-IN"/>
          </a:p>
        </p:txBody>
      </p:sp>
    </p:spTree>
    <p:extLst>
      <p:ext uri="{BB962C8B-B14F-4D97-AF65-F5344CB8AC3E}">
        <p14:creationId xmlns:p14="http://schemas.microsoft.com/office/powerpoint/2010/main" val="15626873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45</a:t>
            </a:fld>
            <a:endParaRPr lang="en-IN"/>
          </a:p>
        </p:txBody>
      </p:sp>
    </p:spTree>
    <p:extLst>
      <p:ext uri="{BB962C8B-B14F-4D97-AF65-F5344CB8AC3E}">
        <p14:creationId xmlns:p14="http://schemas.microsoft.com/office/powerpoint/2010/main" val="29994478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46</a:t>
            </a:fld>
            <a:endParaRPr lang="en-IN"/>
          </a:p>
        </p:txBody>
      </p:sp>
    </p:spTree>
    <p:extLst>
      <p:ext uri="{BB962C8B-B14F-4D97-AF65-F5344CB8AC3E}">
        <p14:creationId xmlns:p14="http://schemas.microsoft.com/office/powerpoint/2010/main" val="1055936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This slide computes the number of operations performed by the </a:t>
                </a:r>
                <a:r>
                  <a:rPr lang="en-US" dirty="0" err="1"/>
                  <a:t>lsearch</a:t>
                </a:r>
                <a:r>
                  <a:rPr lang="en-US" dirty="0"/>
                  <a:t> routine. As discussed before, we are going to ignore the constant factors and compute the number of operations in the worst case. Let’s assume that the body of the for loop does c</a:t>
                </a:r>
                <a:r>
                  <a:rPr lang="en-US" baseline="-25000" dirty="0"/>
                  <a:t>1</a:t>
                </a:r>
                <a:r>
                  <a:rPr lang="en-US" dirty="0"/>
                  <a:t> number of operations and the code outside the loop does c</a:t>
                </a:r>
                <a:r>
                  <a:rPr lang="en-US" baseline="-25000" dirty="0"/>
                  <a:t>2</a:t>
                </a:r>
                <a:r>
                  <a:rPr lang="en-US" dirty="0"/>
                  <a:t> number of operations. In the worst case, this loop may execute n number of times (e.g., when </a:t>
                </a:r>
                <a:r>
                  <a:rPr lang="en-US" dirty="0" err="1"/>
                  <a:t>val</a:t>
                </a:r>
                <a:r>
                  <a:rPr lang="en-US" dirty="0"/>
                  <a:t> is not present in the array). Therefore, the total number of operations in the worst case would be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oMath>
                </a14:m>
                <a:r>
                  <a:rPr lang="en-US" dirty="0"/>
                  <a:t>, which is O(n). So, in the worst case, this program may execute O(n) operations. </a:t>
                </a:r>
                <a:endParaRPr lang="en-IN" dirty="0"/>
              </a:p>
            </p:txBody>
          </p:sp>
        </mc:Choice>
        <mc:Fallback xmlns="">
          <p:sp>
            <p:nvSpPr>
              <p:cNvPr id="3" name="Notes Placeholder 2"/>
              <p:cNvSpPr>
                <a:spLocks noGrp="1"/>
              </p:cNvSpPr>
              <p:nvPr>
                <p:ph type="body" idx="1"/>
              </p:nvPr>
            </p:nvSpPr>
            <p:spPr/>
            <p:txBody>
              <a:bodyPr/>
              <a:lstStyle/>
              <a:p>
                <a:r>
                  <a:rPr lang="en-IN" dirty="0"/>
                  <a:t>Let’s try to compute the number of operations performed by the </a:t>
                </a:r>
                <a:r>
                  <a:rPr lang="en-IN" dirty="0" err="1"/>
                  <a:t>lsearch</a:t>
                </a:r>
                <a:r>
                  <a:rPr lang="en-IN" dirty="0"/>
                  <a:t> routine. As discussed before we are going to ignore the constant factors and compute the number of operations in the worst case, let’s assume that the body of the for loop does c</a:t>
                </a:r>
                <a:r>
                  <a:rPr lang="en-IN" baseline="-25000" dirty="0"/>
                  <a:t>1</a:t>
                </a:r>
                <a:r>
                  <a:rPr lang="en-IN" baseline="0" dirty="0"/>
                  <a:t> number of operations and the code outside the loop does c</a:t>
                </a:r>
                <a:r>
                  <a:rPr lang="en-IN" baseline="-25000" dirty="0"/>
                  <a:t>2</a:t>
                </a:r>
                <a:r>
                  <a:rPr lang="en-IN" baseline="0" dirty="0"/>
                  <a:t> number of operations. Now, in the worst case this loop may execute n number of times (e.g., when </a:t>
                </a:r>
                <a:r>
                  <a:rPr lang="en-IN" baseline="0" dirty="0" err="1"/>
                  <a:t>val</a:t>
                </a:r>
                <a:r>
                  <a:rPr lang="en-IN" baseline="0" dirty="0"/>
                  <a:t> is not present in the array), the total number of operations in the worst case would be </a:t>
                </a:r>
                <a:r>
                  <a:rPr lang="en-IN" b="0" i="0" baseline="0">
                    <a:latin typeface="Cambria Math" panose="02040503050406030204" pitchFamily="18" charset="0"/>
                  </a:rPr>
                  <a:t>𝑛 ∗𝑐_1+𝑐_2,</a:t>
                </a:r>
                <a:r>
                  <a:rPr lang="en-IN" dirty="0"/>
                  <a:t> which is</a:t>
                </a:r>
                <a:r>
                  <a:rPr lang="en-IN" baseline="0" dirty="0"/>
                  <a:t> O(n). So, in the worst case, this program may execute O(n) operations.</a:t>
                </a:r>
                <a:r>
                  <a:rPr lang="en-IN" dirty="0"/>
                  <a:t> </a:t>
                </a:r>
              </a:p>
            </p:txBody>
          </p:sp>
        </mc:Fallback>
      </mc:AlternateContent>
      <p:sp>
        <p:nvSpPr>
          <p:cNvPr id="4" name="Slide Number Placeholder 3"/>
          <p:cNvSpPr>
            <a:spLocks noGrp="1"/>
          </p:cNvSpPr>
          <p:nvPr>
            <p:ph type="sldNum" sz="quarter" idx="5"/>
          </p:nvPr>
        </p:nvSpPr>
        <p:spPr/>
        <p:txBody>
          <a:bodyPr/>
          <a:lstStyle/>
          <a:p>
            <a:fld id="{3FB8A998-DBC7-4CF9-8C15-FB8E12B1B612}" type="slidenum">
              <a:rPr lang="en-IN" smtClean="0"/>
              <a:t>47</a:t>
            </a:fld>
            <a:endParaRPr lang="en-IN"/>
          </a:p>
        </p:txBody>
      </p:sp>
    </p:spTree>
    <p:extLst>
      <p:ext uri="{BB962C8B-B14F-4D97-AF65-F5344CB8AC3E}">
        <p14:creationId xmlns:p14="http://schemas.microsoft.com/office/powerpoint/2010/main" val="822691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a:t>
            </a:r>
            <a:r>
              <a:rPr lang="en-US" dirty="0" err="1"/>
              <a:t>find_min</a:t>
            </a:r>
            <a:r>
              <a:rPr lang="en-US" dirty="0"/>
              <a:t> procedure. The for loop executes "end – start – 1" times. If the number of operations inside this loop is c</a:t>
            </a:r>
            <a:r>
              <a:rPr lang="en-US" baseline="-25000" dirty="0"/>
              <a:t>1</a:t>
            </a:r>
            <a:r>
              <a:rPr lang="en-US" dirty="0"/>
              <a:t>, the for loop in the </a:t>
            </a:r>
            <a:r>
              <a:rPr lang="en-US" dirty="0" err="1"/>
              <a:t>find_min</a:t>
            </a:r>
            <a:r>
              <a:rPr lang="en-US" dirty="0"/>
              <a:t> will perform (start - end -1 ) * c</a:t>
            </a:r>
            <a:r>
              <a:rPr lang="en-US" baseline="-25000" dirty="0"/>
              <a:t>1</a:t>
            </a:r>
            <a:r>
              <a:rPr lang="en-US" dirty="0"/>
              <a:t> number of operations. Because, outside the for loop, </a:t>
            </a:r>
            <a:r>
              <a:rPr lang="en-US" dirty="0" err="1"/>
              <a:t>find_min</a:t>
            </a:r>
            <a:r>
              <a:rPr lang="en-US" dirty="0"/>
              <a:t> perform only a constant number of operations, say c</a:t>
            </a:r>
            <a:r>
              <a:rPr lang="en-US" baseline="-25000" dirty="0"/>
              <a:t>2</a:t>
            </a:r>
            <a:r>
              <a:rPr lang="en-US" dirty="0"/>
              <a:t>. So the total number of operations performed by </a:t>
            </a:r>
            <a:r>
              <a:rPr lang="en-US" dirty="0" err="1"/>
              <a:t>find_min</a:t>
            </a:r>
            <a:r>
              <a:rPr lang="en-US" dirty="0"/>
              <a:t> is "c</a:t>
            </a:r>
            <a:r>
              <a:rPr lang="en-US" baseline="-25000" dirty="0"/>
              <a:t>1</a:t>
            </a:r>
            <a:r>
              <a:rPr lang="en-US" dirty="0"/>
              <a:t> * (start - end - 1) + c</a:t>
            </a:r>
            <a:r>
              <a:rPr lang="en-US" baseline="-25000" dirty="0"/>
              <a:t>2</a:t>
            </a:r>
            <a:r>
              <a:rPr lang="en-US" dirty="0"/>
              <a:t>". The first time we call </a:t>
            </a:r>
            <a:r>
              <a:rPr lang="en-US" dirty="0" err="1"/>
              <a:t>find_min</a:t>
            </a:r>
            <a:r>
              <a:rPr lang="en-US" dirty="0"/>
              <a:t> from the selection sort, the value of (start, end) is (0, n). So, the first invocation of </a:t>
            </a:r>
            <a:r>
              <a:rPr lang="en-US" dirty="0" err="1"/>
              <a:t>find_min</a:t>
            </a:r>
            <a:r>
              <a:rPr lang="en-US" dirty="0"/>
              <a:t> performs "c</a:t>
            </a:r>
            <a:r>
              <a:rPr lang="en-US" baseline="-25000" dirty="0"/>
              <a:t>1</a:t>
            </a:r>
            <a:r>
              <a:rPr lang="en-US" dirty="0"/>
              <a:t> * (n - 1) + c</a:t>
            </a:r>
            <a:r>
              <a:rPr lang="en-US" baseline="-25000" dirty="0"/>
              <a:t>2</a:t>
            </a:r>
            <a:r>
              <a:rPr lang="en-US" dirty="0"/>
              <a:t>" operations. The second time </a:t>
            </a:r>
            <a:r>
              <a:rPr lang="en-US" dirty="0" err="1"/>
              <a:t>find_min</a:t>
            </a:r>
            <a:r>
              <a:rPr lang="en-US" dirty="0"/>
              <a:t> is called with (start, end) as (1, n), so the number of operations in this step is "c</a:t>
            </a:r>
            <a:r>
              <a:rPr lang="en-US" baseline="-25000" dirty="0"/>
              <a:t>1</a:t>
            </a:r>
            <a:r>
              <a:rPr lang="en-US" dirty="0"/>
              <a:t> * (n - 2) + c</a:t>
            </a:r>
            <a:r>
              <a:rPr lang="en-US" baseline="-25000" dirty="0"/>
              <a:t>2</a:t>
            </a:r>
            <a:r>
              <a:rPr lang="en-US" dirty="0"/>
              <a:t>". </a:t>
            </a:r>
            <a:r>
              <a:rPr lang="en-US" dirty="0" err="1"/>
              <a:t>find_min</a:t>
            </a:r>
            <a:r>
              <a:rPr lang="en-US" dirty="0"/>
              <a:t> is called until the value of (start, end) reaches (n-2, n), in which case, it performs "c</a:t>
            </a:r>
            <a:r>
              <a:rPr lang="en-US" baseline="-25000" dirty="0"/>
              <a:t>1</a:t>
            </a:r>
            <a:r>
              <a:rPr lang="en-US" dirty="0"/>
              <a:t> + c</a:t>
            </a:r>
            <a:r>
              <a:rPr lang="en-US" baseline="-25000" dirty="0"/>
              <a:t>2</a:t>
            </a:r>
            <a:r>
              <a:rPr lang="en-US" dirty="0"/>
              <a:t>" operations. The rest of the for loop body in the </a:t>
            </a:r>
            <a:r>
              <a:rPr lang="en-US" dirty="0" err="1"/>
              <a:t>selection_sort</a:t>
            </a:r>
            <a:r>
              <a:rPr lang="en-US" dirty="0"/>
              <a:t> algorithm does a constant number of operations, say c</a:t>
            </a:r>
            <a:r>
              <a:rPr lang="en-US" baseline="-25000" dirty="0"/>
              <a:t>3</a:t>
            </a:r>
            <a:r>
              <a:rPr lang="en-US" dirty="0"/>
              <a:t>. Because the for loop in selection sort executes n-1 number of times</a:t>
            </a:r>
            <a:r>
              <a:rPr lang="en-US"/>
              <a:t>; therefore, </a:t>
            </a:r>
            <a:r>
              <a:rPr lang="en-US" dirty="0"/>
              <a:t>in addition to the number of operations performed in </a:t>
            </a:r>
            <a:r>
              <a:rPr lang="en-US" dirty="0" err="1"/>
              <a:t>find_min</a:t>
            </a:r>
            <a:r>
              <a:rPr lang="en-US" dirty="0"/>
              <a:t>, it additionally performs "(n - 1) * c</a:t>
            </a:r>
            <a:r>
              <a:rPr lang="en-US" baseline="-25000" dirty="0"/>
              <a:t>3</a:t>
            </a:r>
            <a:r>
              <a:rPr lang="en-US" dirty="0"/>
              <a:t>" operations. Outside the for loop, </a:t>
            </a:r>
            <a:r>
              <a:rPr lang="en-US" dirty="0" err="1"/>
              <a:t>seclection_sort</a:t>
            </a:r>
            <a:r>
              <a:rPr lang="en-US" dirty="0"/>
              <a:t> performs a constant number of operations, say c</a:t>
            </a:r>
            <a:r>
              <a:rPr lang="en-US" baseline="-25000" dirty="0"/>
              <a:t>4</a:t>
            </a:r>
            <a:r>
              <a:rPr lang="en-US" dirty="0"/>
              <a:t>. Considering all of this, the number of operations performed by </a:t>
            </a:r>
            <a:r>
              <a:rPr lang="en-US" dirty="0" err="1"/>
              <a:t>selection_sort</a:t>
            </a:r>
            <a:r>
              <a:rPr lang="en-US" dirty="0"/>
              <a:t> is listed on this slide.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48</a:t>
            </a:fld>
            <a:endParaRPr lang="en-IN"/>
          </a:p>
        </p:txBody>
      </p:sp>
    </p:spTree>
    <p:extLst>
      <p:ext uri="{BB962C8B-B14F-4D97-AF65-F5344CB8AC3E}">
        <p14:creationId xmlns:p14="http://schemas.microsoft.com/office/powerpoint/2010/main" val="514593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49</a:t>
            </a:fld>
            <a:endParaRPr lang="en-IN"/>
          </a:p>
        </p:txBody>
      </p:sp>
    </p:spTree>
    <p:extLst>
      <p:ext uri="{BB962C8B-B14F-4D97-AF65-F5344CB8AC3E}">
        <p14:creationId xmlns:p14="http://schemas.microsoft.com/office/powerpoint/2010/main" val="152245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a:t>
            </a:fld>
            <a:endParaRPr lang="en-IN"/>
          </a:p>
        </p:txBody>
      </p:sp>
    </p:spTree>
    <p:extLst>
      <p:ext uri="{BB962C8B-B14F-4D97-AF65-F5344CB8AC3E}">
        <p14:creationId xmlns:p14="http://schemas.microsoft.com/office/powerpoint/2010/main" val="30847736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50</a:t>
            </a:fld>
            <a:endParaRPr lang="en-IN"/>
          </a:p>
        </p:txBody>
      </p:sp>
    </p:spTree>
    <p:extLst>
      <p:ext uri="{BB962C8B-B14F-4D97-AF65-F5344CB8AC3E}">
        <p14:creationId xmlns:p14="http://schemas.microsoft.com/office/powerpoint/2010/main" val="1315289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51</a:t>
            </a:fld>
            <a:endParaRPr lang="en-IN"/>
          </a:p>
        </p:txBody>
      </p:sp>
    </p:spTree>
    <p:extLst>
      <p:ext uri="{BB962C8B-B14F-4D97-AF65-F5344CB8AC3E}">
        <p14:creationId xmlns:p14="http://schemas.microsoft.com/office/powerpoint/2010/main" val="17230671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52</a:t>
            </a:fld>
            <a:endParaRPr lang="en-IN"/>
          </a:p>
        </p:txBody>
      </p:sp>
    </p:spTree>
    <p:extLst>
      <p:ext uri="{BB962C8B-B14F-4D97-AF65-F5344CB8AC3E}">
        <p14:creationId xmlns:p14="http://schemas.microsoft.com/office/powerpoint/2010/main" val="2796749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53</a:t>
            </a:fld>
            <a:endParaRPr lang="en-IN"/>
          </a:p>
        </p:txBody>
      </p:sp>
    </p:spTree>
    <p:extLst>
      <p:ext uri="{BB962C8B-B14F-4D97-AF65-F5344CB8AC3E}">
        <p14:creationId xmlns:p14="http://schemas.microsoft.com/office/powerpoint/2010/main" val="3818835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54</a:t>
            </a:fld>
            <a:endParaRPr lang="en-IN"/>
          </a:p>
        </p:txBody>
      </p:sp>
    </p:spTree>
    <p:extLst>
      <p:ext uri="{BB962C8B-B14F-4D97-AF65-F5344CB8AC3E}">
        <p14:creationId xmlns:p14="http://schemas.microsoft.com/office/powerpoint/2010/main" val="1463645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55</a:t>
            </a:fld>
            <a:endParaRPr lang="en-IN"/>
          </a:p>
        </p:txBody>
      </p:sp>
    </p:spTree>
    <p:extLst>
      <p:ext uri="{BB962C8B-B14F-4D97-AF65-F5344CB8AC3E}">
        <p14:creationId xmlns:p14="http://schemas.microsoft.com/office/powerpoint/2010/main" val="3694986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56</a:t>
            </a:fld>
            <a:endParaRPr lang="en-IN"/>
          </a:p>
        </p:txBody>
      </p:sp>
    </p:spTree>
    <p:extLst>
      <p:ext uri="{BB962C8B-B14F-4D97-AF65-F5344CB8AC3E}">
        <p14:creationId xmlns:p14="http://schemas.microsoft.com/office/powerpoint/2010/main" val="25007091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57</a:t>
            </a:fld>
            <a:endParaRPr lang="en-IN"/>
          </a:p>
        </p:txBody>
      </p:sp>
    </p:spTree>
    <p:extLst>
      <p:ext uri="{BB962C8B-B14F-4D97-AF65-F5344CB8AC3E}">
        <p14:creationId xmlns:p14="http://schemas.microsoft.com/office/powerpoint/2010/main" val="525255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58</a:t>
            </a:fld>
            <a:endParaRPr lang="en-IN"/>
          </a:p>
        </p:txBody>
      </p:sp>
    </p:spTree>
    <p:extLst>
      <p:ext uri="{BB962C8B-B14F-4D97-AF65-F5344CB8AC3E}">
        <p14:creationId xmlns:p14="http://schemas.microsoft.com/office/powerpoint/2010/main" val="6431462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59</a:t>
            </a:fld>
            <a:endParaRPr lang="en-IN"/>
          </a:p>
        </p:txBody>
      </p:sp>
    </p:spTree>
    <p:extLst>
      <p:ext uri="{BB962C8B-B14F-4D97-AF65-F5344CB8AC3E}">
        <p14:creationId xmlns:p14="http://schemas.microsoft.com/office/powerpoint/2010/main" val="307159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a:t>
            </a:fld>
            <a:endParaRPr lang="en-IN"/>
          </a:p>
        </p:txBody>
      </p:sp>
    </p:spTree>
    <p:extLst>
      <p:ext uri="{BB962C8B-B14F-4D97-AF65-F5344CB8AC3E}">
        <p14:creationId xmlns:p14="http://schemas.microsoft.com/office/powerpoint/2010/main" val="38223145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60</a:t>
            </a:fld>
            <a:endParaRPr lang="en-IN"/>
          </a:p>
        </p:txBody>
      </p:sp>
    </p:spTree>
    <p:extLst>
      <p:ext uri="{BB962C8B-B14F-4D97-AF65-F5344CB8AC3E}">
        <p14:creationId xmlns:p14="http://schemas.microsoft.com/office/powerpoint/2010/main" val="312197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a:t>
            </a:fld>
            <a:endParaRPr lang="en-IN"/>
          </a:p>
        </p:txBody>
      </p:sp>
    </p:spTree>
    <p:extLst>
      <p:ext uri="{BB962C8B-B14F-4D97-AF65-F5344CB8AC3E}">
        <p14:creationId xmlns:p14="http://schemas.microsoft.com/office/powerpoint/2010/main" val="36176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a:t>
            </a:fld>
            <a:endParaRPr lang="en-IN"/>
          </a:p>
        </p:txBody>
      </p:sp>
    </p:spTree>
    <p:extLst>
      <p:ext uri="{BB962C8B-B14F-4D97-AF65-F5344CB8AC3E}">
        <p14:creationId xmlns:p14="http://schemas.microsoft.com/office/powerpoint/2010/main" val="384996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Assembly code is the actual code that is going to execute at runtime. However, it is hard to analyze the assembly code than a C program. Therefore, instead of counting the number of CPU instructions, we focus on counting the high-level operations.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a:t>
            </a:fld>
            <a:endParaRPr lang="en-IN"/>
          </a:p>
        </p:txBody>
      </p:sp>
    </p:spTree>
    <p:extLst>
      <p:ext uri="{BB962C8B-B14F-4D97-AF65-F5344CB8AC3E}">
        <p14:creationId xmlns:p14="http://schemas.microsoft.com/office/powerpoint/2010/main" val="155908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15-03-2023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8.xml"/></Relationships>
</file>

<file path=ppt/slides/_rels/slide1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3.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15.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6.xml"/></Relationships>
</file>

<file path=ppt/slides/_rels/slide3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hart" Target="../charts/chart1.xml"/><Relationship Id="rId7" Type="http://schemas.openxmlformats.org/officeDocument/2006/relationships/customXml" Target="../ink/ink1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8.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20.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3.png"/><Relationship Id="rId4" Type="http://schemas.openxmlformats.org/officeDocument/2006/relationships/customXml" Target="../ink/ink21.xml"/></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hart" Target="../charts/chart2.xml"/><Relationship Id="rId7" Type="http://schemas.openxmlformats.org/officeDocument/2006/relationships/customXml" Target="../ink/ink26.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32.png"/><Relationship Id="rId4" Type="http://schemas.openxmlformats.org/officeDocument/2006/relationships/image" Target="../media/image121.png"/></Relationships>
</file>

<file path=ppt/slides/_rels/slide5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27.xml"/></Relationships>
</file>

<file path=ppt/slides/_rels/slide5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chart" Target="../charts/chart3.xml"/><Relationship Id="rId7" Type="http://schemas.openxmlformats.org/officeDocument/2006/relationships/image" Target="../media/image203.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81.png"/><Relationship Id="rId4" Type="http://schemas.openxmlformats.org/officeDocument/2006/relationships/image" Target="../media/image171.png"/></Relationships>
</file>

<file path=ppt/slides/_rels/slide59.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CF47-9BAE-C743-1D2D-DEC550534064}"/>
              </a:ext>
            </a:extLst>
          </p:cNvPr>
          <p:cNvSpPr>
            <a:spLocks noGrp="1"/>
          </p:cNvSpPr>
          <p:nvPr>
            <p:ph type="title"/>
          </p:nvPr>
        </p:nvSpPr>
        <p:spPr/>
        <p:txBody>
          <a:bodyPr/>
          <a:lstStyle/>
          <a:p>
            <a:r>
              <a:rPr lang="en-US" dirty="0"/>
              <a:t>Analysis of algorithms</a:t>
            </a:r>
            <a:endParaRPr lang="en-IN" dirty="0"/>
          </a:p>
        </p:txBody>
      </p:sp>
      <p:sp>
        <p:nvSpPr>
          <p:cNvPr id="3" name="Content Placeholder 2">
            <a:extLst>
              <a:ext uri="{FF2B5EF4-FFF2-40B4-BE49-F238E27FC236}">
                <a16:creationId xmlns:a16="http://schemas.microsoft.com/office/drawing/2014/main" id="{6AE9E572-CA21-ADD4-EB4F-16800C8255AA}"/>
              </a:ext>
            </a:extLst>
          </p:cNvPr>
          <p:cNvSpPr>
            <a:spLocks noGrp="1"/>
          </p:cNvSpPr>
          <p:nvPr>
            <p:ph idx="1"/>
          </p:nvPr>
        </p:nvSpPr>
        <p:spPr/>
        <p:txBody>
          <a:bodyPr/>
          <a:lstStyle/>
          <a:p>
            <a:r>
              <a:rPr lang="en-US" dirty="0"/>
              <a:t>Time taken by an algorithm is directly proportional to the sum of the costs of CPU instructions executed at runtime</a:t>
            </a:r>
          </a:p>
          <a:p>
            <a:pPr lvl="1"/>
            <a:r>
              <a:rPr lang="en-US" dirty="0"/>
              <a:t>Counting the number of CPU instructions may be a tedious job</a:t>
            </a:r>
          </a:p>
          <a:p>
            <a:pPr lvl="1"/>
            <a:endParaRPr lang="en-US" dirty="0"/>
          </a:p>
          <a:p>
            <a:r>
              <a:rPr lang="en-US" dirty="0"/>
              <a:t>Alternatively, counting the number of high-level (primitive) operations is a good approximation</a:t>
            </a:r>
          </a:p>
        </p:txBody>
      </p:sp>
    </p:spTree>
    <p:extLst>
      <p:ext uri="{BB962C8B-B14F-4D97-AF65-F5344CB8AC3E}">
        <p14:creationId xmlns:p14="http://schemas.microsoft.com/office/powerpoint/2010/main" val="419078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6D0B-7122-DC8B-5A35-21E56A258C98}"/>
              </a:ext>
            </a:extLst>
          </p:cNvPr>
          <p:cNvSpPr>
            <a:spLocks noGrp="1"/>
          </p:cNvSpPr>
          <p:nvPr>
            <p:ph type="title"/>
          </p:nvPr>
        </p:nvSpPr>
        <p:spPr/>
        <p:txBody>
          <a:bodyPr/>
          <a:lstStyle/>
          <a:p>
            <a:r>
              <a:rPr lang="en-US" dirty="0"/>
              <a:t>Primitive operations</a:t>
            </a:r>
            <a:endParaRPr lang="en-IN" dirty="0"/>
          </a:p>
        </p:txBody>
      </p:sp>
      <p:sp>
        <p:nvSpPr>
          <p:cNvPr id="3" name="Content Placeholder 2">
            <a:extLst>
              <a:ext uri="{FF2B5EF4-FFF2-40B4-BE49-F238E27FC236}">
                <a16:creationId xmlns:a16="http://schemas.microsoft.com/office/drawing/2014/main" id="{797A716F-44AF-8A5B-3913-8435F85A2121}"/>
              </a:ext>
            </a:extLst>
          </p:cNvPr>
          <p:cNvSpPr>
            <a:spLocks noGrp="1"/>
          </p:cNvSpPr>
          <p:nvPr>
            <p:ph idx="1"/>
          </p:nvPr>
        </p:nvSpPr>
        <p:spPr/>
        <p:txBody>
          <a:bodyPr/>
          <a:lstStyle/>
          <a:p>
            <a:r>
              <a:rPr lang="en-US" dirty="0">
                <a:solidFill>
                  <a:srgbClr val="0070C0"/>
                </a:solidFill>
              </a:rPr>
              <a:t>Assigning a value to a variable: </a:t>
            </a:r>
            <a:r>
              <a:rPr lang="en-US" dirty="0"/>
              <a:t>a = b</a:t>
            </a:r>
          </a:p>
          <a:p>
            <a:r>
              <a:rPr lang="en-US" dirty="0">
                <a:solidFill>
                  <a:srgbClr val="0070C0"/>
                </a:solidFill>
              </a:rPr>
              <a:t>Calling a method: </a:t>
            </a:r>
            <a:r>
              <a:rPr lang="en-US" dirty="0"/>
              <a:t>foo(a, b)</a:t>
            </a:r>
          </a:p>
          <a:p>
            <a:r>
              <a:rPr lang="en-US" dirty="0">
                <a:solidFill>
                  <a:srgbClr val="0070C0"/>
                </a:solidFill>
              </a:rPr>
              <a:t>Performing an arithmetic operation: </a:t>
            </a:r>
            <a:r>
              <a:rPr lang="en-US" dirty="0"/>
              <a:t>a + b</a:t>
            </a:r>
          </a:p>
          <a:p>
            <a:r>
              <a:rPr lang="en-US" dirty="0">
                <a:solidFill>
                  <a:srgbClr val="0070C0"/>
                </a:solidFill>
              </a:rPr>
              <a:t>Comparing two numbers: </a:t>
            </a:r>
            <a:r>
              <a:rPr lang="en-US" dirty="0"/>
              <a:t>a &lt;= b</a:t>
            </a:r>
          </a:p>
          <a:p>
            <a:r>
              <a:rPr lang="en-US" dirty="0">
                <a:solidFill>
                  <a:srgbClr val="0070C0"/>
                </a:solidFill>
              </a:rPr>
              <a:t>Indexing into an array: </a:t>
            </a:r>
            <a:r>
              <a:rPr lang="en-US" dirty="0"/>
              <a:t>a[b]</a:t>
            </a:r>
          </a:p>
          <a:p>
            <a:r>
              <a:rPr lang="en-US" dirty="0">
                <a:solidFill>
                  <a:srgbClr val="0070C0"/>
                </a:solidFill>
              </a:rPr>
              <a:t>Returning from a method: </a:t>
            </a:r>
            <a:r>
              <a:rPr lang="en-US" dirty="0"/>
              <a:t>return a</a:t>
            </a:r>
            <a:endParaRPr lang="en-IN" dirty="0"/>
          </a:p>
        </p:txBody>
      </p:sp>
    </p:spTree>
    <p:extLst>
      <p:ext uri="{BB962C8B-B14F-4D97-AF65-F5344CB8AC3E}">
        <p14:creationId xmlns:p14="http://schemas.microsoft.com/office/powerpoint/2010/main" val="295181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EB1-054B-4F96-B1D2-625A8FEC01B6}"/>
              </a:ext>
            </a:extLst>
          </p:cNvPr>
          <p:cNvSpPr>
            <a:spLocks noGrp="1"/>
          </p:cNvSpPr>
          <p:nvPr>
            <p:ph type="title"/>
          </p:nvPr>
        </p:nvSpPr>
        <p:spPr/>
        <p:txBody>
          <a:bodyPr/>
          <a:lstStyle/>
          <a:p>
            <a:r>
              <a:rPr lang="en-US" dirty="0"/>
              <a:t>Fibonacci numbers (algorithm-1)</a:t>
            </a:r>
            <a:endParaRPr lang="en-IN" dirty="0"/>
          </a:p>
        </p:txBody>
      </p:sp>
      <p:sp>
        <p:nvSpPr>
          <p:cNvPr id="6" name="Content Placeholder 5">
            <a:extLst>
              <a:ext uri="{FF2B5EF4-FFF2-40B4-BE49-F238E27FC236}">
                <a16:creationId xmlns:a16="http://schemas.microsoft.com/office/drawing/2014/main" id="{C3C97340-C160-6641-6F35-88BE349151AA}"/>
              </a:ext>
            </a:extLst>
          </p:cNvPr>
          <p:cNvSpPr>
            <a:spLocks noGrp="1"/>
          </p:cNvSpPr>
          <p:nvPr>
            <p:ph idx="1"/>
          </p:nvPr>
        </p:nvSpPr>
        <p:spPr/>
        <p:txBody>
          <a:bodyPr/>
          <a:lstStyle/>
          <a:p>
            <a:r>
              <a:rPr lang="en-US" dirty="0"/>
              <a:t>Recursive solution</a:t>
            </a:r>
          </a:p>
          <a:p>
            <a:endParaRPr lang="en-US" dirty="0"/>
          </a:p>
          <a:p>
            <a:pPr marL="0" indent="0">
              <a:buNone/>
            </a:pPr>
            <a:endParaRPr lang="en-IN" dirty="0"/>
          </a:p>
          <a:p>
            <a:endParaRPr lang="en-IN" dirty="0"/>
          </a:p>
        </p:txBody>
      </p:sp>
      <p:sp>
        <p:nvSpPr>
          <p:cNvPr id="4" name="TextBox 3">
            <a:extLst>
              <a:ext uri="{FF2B5EF4-FFF2-40B4-BE49-F238E27FC236}">
                <a16:creationId xmlns:a16="http://schemas.microsoft.com/office/drawing/2014/main" id="{9FFF2821-E8EC-41EF-A30D-63842CC553FC}"/>
              </a:ext>
            </a:extLst>
          </p:cNvPr>
          <p:cNvSpPr txBox="1"/>
          <p:nvPr/>
        </p:nvSpPr>
        <p:spPr>
          <a:xfrm>
            <a:off x="6528619" y="2993454"/>
            <a:ext cx="4771443" cy="1477328"/>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int fib(int n) {</a:t>
            </a:r>
          </a:p>
          <a:p>
            <a:pPr marL="342900" indent="-342900">
              <a:buFont typeface="+mj-lt"/>
              <a:buAutoNum type="arabicPeriod"/>
            </a:pPr>
            <a:r>
              <a:rPr lang="en-US" dirty="0">
                <a:latin typeface="Consolas" panose="020B0609020204030204" pitchFamily="49" charset="0"/>
              </a:rPr>
              <a:t>   if (n &lt;= 1)</a:t>
            </a:r>
          </a:p>
          <a:p>
            <a:pPr marL="342900" indent="-342900">
              <a:buFont typeface="+mj-lt"/>
              <a:buAutoNum type="arabicPeriod"/>
            </a:pPr>
            <a:r>
              <a:rPr lang="en-US" dirty="0">
                <a:latin typeface="Consolas" panose="020B0609020204030204" pitchFamily="49" charset="0"/>
              </a:rPr>
              <a:t>      return n;</a:t>
            </a:r>
          </a:p>
          <a:p>
            <a:pPr marL="342900" indent="-342900">
              <a:buFont typeface="+mj-lt"/>
              <a:buAutoNum type="arabicPeriod"/>
            </a:pPr>
            <a:r>
              <a:rPr lang="en-US" dirty="0">
                <a:latin typeface="Consolas" panose="020B0609020204030204" pitchFamily="49" charset="0"/>
              </a:rPr>
              <a:t>   return fib(n-1) + fib(n-2);</a:t>
            </a:r>
          </a:p>
          <a:p>
            <a:pPr marL="342900" indent="-342900">
              <a:buFont typeface="+mj-lt"/>
              <a:buAutoNum type="arabicPeriod"/>
            </a:pPr>
            <a:r>
              <a:rPr lang="en-US" dirty="0">
                <a:latin typeface="Consolas" panose="020B0609020204030204" pitchFamily="49" charset="0"/>
              </a:rPr>
              <a:t>}</a:t>
            </a:r>
            <a:endParaRPr lang="en-IN" dirty="0"/>
          </a:p>
        </p:txBody>
      </p:sp>
      <p:graphicFrame>
        <p:nvGraphicFramePr>
          <p:cNvPr id="3" name="Table 4">
            <a:extLst>
              <a:ext uri="{FF2B5EF4-FFF2-40B4-BE49-F238E27FC236}">
                <a16:creationId xmlns:a16="http://schemas.microsoft.com/office/drawing/2014/main" id="{49E138EF-DC3B-DE23-AA33-62469AAD7402}"/>
              </a:ext>
            </a:extLst>
          </p:cNvPr>
          <p:cNvGraphicFramePr>
            <a:graphicFrameLocks noGrp="1"/>
          </p:cNvGraphicFramePr>
          <p:nvPr/>
        </p:nvGraphicFramePr>
        <p:xfrm>
          <a:off x="1531486" y="3212613"/>
          <a:ext cx="2540000" cy="1112520"/>
        </p:xfrm>
        <a:graphic>
          <a:graphicData uri="http://schemas.openxmlformats.org/drawingml/2006/table">
            <a:tbl>
              <a:tblPr firstRow="1" bandRow="1">
                <a:tableStyleId>{5C22544A-7EE6-4342-B048-85BDC9FD1C3A}</a:tableStyleId>
              </a:tblPr>
              <a:tblGrid>
                <a:gridCol w="748693">
                  <a:extLst>
                    <a:ext uri="{9D8B030D-6E8A-4147-A177-3AD203B41FA5}">
                      <a16:colId xmlns:a16="http://schemas.microsoft.com/office/drawing/2014/main" val="1896237236"/>
                    </a:ext>
                  </a:extLst>
                </a:gridCol>
                <a:gridCol w="1791307">
                  <a:extLst>
                    <a:ext uri="{9D8B030D-6E8A-4147-A177-3AD203B41FA5}">
                      <a16:colId xmlns:a16="http://schemas.microsoft.com/office/drawing/2014/main" val="3665530196"/>
                    </a:ext>
                  </a:extLst>
                </a:gridCol>
              </a:tblGrid>
              <a:tr h="370840">
                <a:tc>
                  <a:txBody>
                    <a:bodyPr/>
                    <a:lstStyle/>
                    <a:p>
                      <a:pPr algn="ctr"/>
                      <a:r>
                        <a:rPr lang="en-US" dirty="0"/>
                        <a:t>n</a:t>
                      </a:r>
                      <a:endParaRPr lang="en-IN" dirty="0"/>
                    </a:p>
                  </a:txBody>
                  <a:tcPr/>
                </a:tc>
                <a:tc>
                  <a:txBody>
                    <a:bodyPr/>
                    <a:lstStyle/>
                    <a:p>
                      <a:pPr algn="ctr"/>
                      <a:r>
                        <a:rPr lang="en-US" dirty="0"/>
                        <a:t>Num operations</a:t>
                      </a:r>
                      <a:endParaRPr lang="en-IN" dirty="0"/>
                    </a:p>
                  </a:txBody>
                  <a:tcPr/>
                </a:tc>
                <a:extLst>
                  <a:ext uri="{0D108BD9-81ED-4DB2-BD59-A6C34878D82A}">
                    <a16:rowId xmlns:a16="http://schemas.microsoft.com/office/drawing/2014/main" val="2757265797"/>
                  </a:ext>
                </a:extLst>
              </a:tr>
              <a:tr h="370840">
                <a:tc>
                  <a:txBody>
                    <a:bodyPr/>
                    <a:lstStyle/>
                    <a:p>
                      <a:pPr algn="ctr"/>
                      <a:r>
                        <a:rPr lang="en-US" dirty="0"/>
                        <a:t>&lt;=1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912025"/>
                  </a:ext>
                </a:extLst>
              </a:tr>
              <a:tr h="370840">
                <a:tc>
                  <a:txBody>
                    <a:bodyPr/>
                    <a:lstStyle/>
                    <a:p>
                      <a:pPr algn="ctr"/>
                      <a:r>
                        <a:rPr lang="en-US" dirty="0"/>
                        <a:t>&gt;1</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162065581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6014512-654C-912D-D1A7-C9628E862DD4}"/>
                  </a:ext>
                </a:extLst>
              </p14:cNvPr>
              <p14:cNvContentPartPr/>
              <p14:nvPr/>
            </p14:nvContentPartPr>
            <p14:xfrm>
              <a:off x="3027960" y="3422880"/>
              <a:ext cx="7819200" cy="789840"/>
            </p14:xfrm>
          </p:contentPart>
        </mc:Choice>
        <mc:Fallback xmlns="">
          <p:pic>
            <p:nvPicPr>
              <p:cNvPr id="5" name="Ink 4">
                <a:extLst>
                  <a:ext uri="{FF2B5EF4-FFF2-40B4-BE49-F238E27FC236}">
                    <a16:creationId xmlns:a16="http://schemas.microsoft.com/office/drawing/2014/main" id="{E6014512-654C-912D-D1A7-C9628E862DD4}"/>
                  </a:ext>
                </a:extLst>
              </p:cNvPr>
              <p:cNvPicPr/>
              <p:nvPr/>
            </p:nvPicPr>
            <p:blipFill>
              <a:blip r:embed="rId4"/>
              <a:stretch>
                <a:fillRect/>
              </a:stretch>
            </p:blipFill>
            <p:spPr>
              <a:xfrm>
                <a:off x="3018600" y="3413520"/>
                <a:ext cx="7837920" cy="808560"/>
              </a:xfrm>
              <a:prstGeom prst="rect">
                <a:avLst/>
              </a:prstGeom>
            </p:spPr>
          </p:pic>
        </mc:Fallback>
      </mc:AlternateContent>
    </p:spTree>
    <p:extLst>
      <p:ext uri="{BB962C8B-B14F-4D97-AF65-F5344CB8AC3E}">
        <p14:creationId xmlns:p14="http://schemas.microsoft.com/office/powerpoint/2010/main" val="86364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53D9-28E6-866E-715D-2DC4ACD81DC7}"/>
              </a:ext>
            </a:extLst>
          </p:cNvPr>
          <p:cNvSpPr>
            <a:spLocks noGrp="1"/>
          </p:cNvSpPr>
          <p:nvPr>
            <p:ph type="title"/>
          </p:nvPr>
        </p:nvSpPr>
        <p:spPr/>
        <p:txBody>
          <a:bodyPr/>
          <a:lstStyle/>
          <a:p>
            <a:r>
              <a:rPr lang="en-US" dirty="0"/>
              <a:t>Fibonacci numbers (algorithm-2)</a:t>
            </a:r>
            <a:endParaRPr lang="en-IN" dirty="0"/>
          </a:p>
        </p:txBody>
      </p:sp>
      <p:sp>
        <p:nvSpPr>
          <p:cNvPr id="3" name="Content Placeholder 2">
            <a:extLst>
              <a:ext uri="{FF2B5EF4-FFF2-40B4-BE49-F238E27FC236}">
                <a16:creationId xmlns:a16="http://schemas.microsoft.com/office/drawing/2014/main" id="{E9FB58E9-8A0F-8D74-B118-2284D146E5D9}"/>
              </a:ext>
            </a:extLst>
          </p:cNvPr>
          <p:cNvSpPr>
            <a:spLocks noGrp="1"/>
          </p:cNvSpPr>
          <p:nvPr>
            <p:ph idx="1"/>
          </p:nvPr>
        </p:nvSpPr>
        <p:spPr/>
        <p:txBody>
          <a:bodyPr/>
          <a:lstStyle/>
          <a:p>
            <a:r>
              <a:rPr lang="en-US" dirty="0"/>
              <a:t>Iterative solution</a:t>
            </a:r>
            <a:endParaRPr lang="en-IN" dirty="0"/>
          </a:p>
        </p:txBody>
      </p:sp>
      <p:graphicFrame>
        <p:nvGraphicFramePr>
          <p:cNvPr id="5" name="Table 4">
            <a:extLst>
              <a:ext uri="{FF2B5EF4-FFF2-40B4-BE49-F238E27FC236}">
                <a16:creationId xmlns:a16="http://schemas.microsoft.com/office/drawing/2014/main" id="{CBEF6D91-CC2F-3995-2A69-32AF1279F947}"/>
              </a:ext>
            </a:extLst>
          </p:cNvPr>
          <p:cNvGraphicFramePr>
            <a:graphicFrameLocks noGrp="1"/>
          </p:cNvGraphicFramePr>
          <p:nvPr>
            <p:extLst>
              <p:ext uri="{D42A27DB-BD31-4B8C-83A1-F6EECF244321}">
                <p14:modId xmlns:p14="http://schemas.microsoft.com/office/powerpoint/2010/main" val="1251734923"/>
              </p:ext>
            </p:extLst>
          </p:nvPr>
        </p:nvGraphicFramePr>
        <p:xfrm>
          <a:off x="1531486" y="3212613"/>
          <a:ext cx="2347495" cy="1112520"/>
        </p:xfrm>
        <a:graphic>
          <a:graphicData uri="http://schemas.openxmlformats.org/drawingml/2006/table">
            <a:tbl>
              <a:tblPr firstRow="1" bandRow="1">
                <a:tableStyleId>{5C22544A-7EE6-4342-B048-85BDC9FD1C3A}</a:tableStyleId>
              </a:tblPr>
              <a:tblGrid>
                <a:gridCol w="605322">
                  <a:extLst>
                    <a:ext uri="{9D8B030D-6E8A-4147-A177-3AD203B41FA5}">
                      <a16:colId xmlns:a16="http://schemas.microsoft.com/office/drawing/2014/main" val="1896237236"/>
                    </a:ext>
                  </a:extLst>
                </a:gridCol>
                <a:gridCol w="1742173">
                  <a:extLst>
                    <a:ext uri="{9D8B030D-6E8A-4147-A177-3AD203B41FA5}">
                      <a16:colId xmlns:a16="http://schemas.microsoft.com/office/drawing/2014/main" val="3665530196"/>
                    </a:ext>
                  </a:extLst>
                </a:gridCol>
              </a:tblGrid>
              <a:tr h="370840">
                <a:tc>
                  <a:txBody>
                    <a:bodyPr/>
                    <a:lstStyle/>
                    <a:p>
                      <a:pPr algn="ctr"/>
                      <a:r>
                        <a:rPr lang="en-US" dirty="0"/>
                        <a:t>n</a:t>
                      </a:r>
                      <a:endParaRPr lang="en-IN" dirty="0"/>
                    </a:p>
                  </a:txBody>
                  <a:tcPr/>
                </a:tc>
                <a:tc>
                  <a:txBody>
                    <a:bodyPr/>
                    <a:lstStyle/>
                    <a:p>
                      <a:pPr algn="ctr"/>
                      <a:r>
                        <a:rPr lang="en-US" dirty="0"/>
                        <a:t>Num operations</a:t>
                      </a:r>
                      <a:endParaRPr lang="en-IN" dirty="0"/>
                    </a:p>
                  </a:txBody>
                  <a:tcPr/>
                </a:tc>
                <a:extLst>
                  <a:ext uri="{0D108BD9-81ED-4DB2-BD59-A6C34878D82A}">
                    <a16:rowId xmlns:a16="http://schemas.microsoft.com/office/drawing/2014/main" val="2757265797"/>
                  </a:ext>
                </a:extLst>
              </a:tr>
              <a:tr h="370840">
                <a:tc>
                  <a:txBody>
                    <a:bodyPr/>
                    <a:lstStyle/>
                    <a:p>
                      <a:pPr algn="ctr"/>
                      <a:r>
                        <a:rPr lang="en-US" dirty="0"/>
                        <a:t>&lt;=1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912025"/>
                  </a:ext>
                </a:extLst>
              </a:tr>
              <a:tr h="370840">
                <a:tc>
                  <a:txBody>
                    <a:bodyPr/>
                    <a:lstStyle/>
                    <a:p>
                      <a:pPr algn="ctr"/>
                      <a:r>
                        <a:rPr lang="en-US" dirty="0"/>
                        <a:t>&gt;1</a:t>
                      </a:r>
                      <a:endParaRPr lang="en-IN" dirty="0"/>
                    </a:p>
                  </a:txBody>
                  <a:tcPr/>
                </a:tc>
                <a:tc>
                  <a:txBody>
                    <a:bodyPr/>
                    <a:lstStyle/>
                    <a:p>
                      <a:pPr algn="ctr"/>
                      <a:r>
                        <a:rPr lang="en-US" dirty="0"/>
                        <a:t>4 + (n-1)*6 + 1</a:t>
                      </a:r>
                      <a:endParaRPr lang="en-IN" dirty="0"/>
                    </a:p>
                  </a:txBody>
                  <a:tcPr/>
                </a:tc>
                <a:extLst>
                  <a:ext uri="{0D108BD9-81ED-4DB2-BD59-A6C34878D82A}">
                    <a16:rowId xmlns:a16="http://schemas.microsoft.com/office/drawing/2014/main" val="1620655815"/>
                  </a:ext>
                </a:extLst>
              </a:tr>
            </a:tbl>
          </a:graphicData>
        </a:graphic>
      </p:graphicFrame>
      <p:sp>
        <p:nvSpPr>
          <p:cNvPr id="7" name="TextBox 6">
            <a:extLst>
              <a:ext uri="{FF2B5EF4-FFF2-40B4-BE49-F238E27FC236}">
                <a16:creationId xmlns:a16="http://schemas.microsoft.com/office/drawing/2014/main" id="{BD67AC22-CC83-16DF-AF33-09D8329709B6}"/>
              </a:ext>
            </a:extLst>
          </p:cNvPr>
          <p:cNvSpPr txBox="1"/>
          <p:nvPr/>
        </p:nvSpPr>
        <p:spPr>
          <a:xfrm>
            <a:off x="6452966" y="1771047"/>
            <a:ext cx="5053263" cy="4524315"/>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int fib(int n) {</a:t>
            </a:r>
          </a:p>
          <a:p>
            <a:pPr marL="342900" indent="-342900">
              <a:buFont typeface="+mj-lt"/>
              <a:buAutoNum type="arabicPeriod"/>
            </a:pPr>
            <a:r>
              <a:rPr lang="en-US" dirty="0">
                <a:latin typeface="Consolas" panose="020B0609020204030204" pitchFamily="49" charset="0"/>
              </a:rPr>
              <a:t>  if (n &lt;= 1) {</a:t>
            </a:r>
          </a:p>
          <a:p>
            <a:pPr marL="342900" indent="-342900">
              <a:buFont typeface="+mj-lt"/>
              <a:buAutoNum type="arabicPeriod"/>
            </a:pPr>
            <a:r>
              <a:rPr lang="en-US" dirty="0">
                <a:latin typeface="Consolas" panose="020B0609020204030204" pitchFamily="49" charset="0"/>
              </a:rPr>
              <a:t>    return n;</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prev</a:t>
            </a:r>
            <a:r>
              <a:rPr lang="en-US" dirty="0">
                <a:latin typeface="Consolas" panose="020B0609020204030204" pitchFamily="49" charset="0"/>
              </a:rPr>
              <a:t> = 1;</a:t>
            </a: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pprev</a:t>
            </a:r>
            <a:r>
              <a:rPr lang="en-US" dirty="0">
                <a:latin typeface="Consolas" panose="020B0609020204030204" pitchFamily="49" charset="0"/>
              </a:rPr>
              <a:t> = 0;</a:t>
            </a:r>
          </a:p>
          <a:p>
            <a:pPr marL="342900" indent="-342900">
              <a:buFont typeface="+mj-lt"/>
              <a:buAutoNum type="arabicPeriod"/>
            </a:pPr>
            <a:r>
              <a:rPr lang="en-US" dirty="0">
                <a:latin typeface="Consolas" panose="020B0609020204030204" pitchFamily="49" charset="0"/>
              </a:rPr>
              <a:t>  int res, </a:t>
            </a:r>
            <a:r>
              <a:rPr lang="en-US" dirty="0" err="1">
                <a:latin typeface="Consolas" panose="020B0609020204030204" pitchFamily="49" charset="0"/>
              </a:rPr>
              <a:t>i</a:t>
            </a: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2;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res = </a:t>
            </a:r>
            <a:r>
              <a:rPr lang="en-US" dirty="0" err="1">
                <a:latin typeface="Consolas" panose="020B0609020204030204" pitchFamily="49" charset="0"/>
              </a:rPr>
              <a:t>prev</a:t>
            </a:r>
            <a:r>
              <a:rPr lang="en-US" dirty="0">
                <a:latin typeface="Consolas" panose="020B0609020204030204" pitchFamily="49" charset="0"/>
              </a:rPr>
              <a:t> + </a:t>
            </a:r>
            <a:r>
              <a:rPr lang="en-US" dirty="0" err="1">
                <a:latin typeface="Consolas" panose="020B0609020204030204" pitchFamily="49" charset="0"/>
              </a:rPr>
              <a:t>pprev</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pprev</a:t>
            </a:r>
            <a:r>
              <a:rPr lang="en-US" dirty="0">
                <a:latin typeface="Consolas" panose="020B0609020204030204" pitchFamily="49" charset="0"/>
              </a:rPr>
              <a:t> = </a:t>
            </a:r>
            <a:r>
              <a:rPr lang="en-US" dirty="0" err="1">
                <a:latin typeface="Consolas" panose="020B0609020204030204" pitchFamily="49" charset="0"/>
              </a:rPr>
              <a:t>prev</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prev</a:t>
            </a:r>
            <a:r>
              <a:rPr lang="en-US" dirty="0">
                <a:latin typeface="Consolas" panose="020B0609020204030204" pitchFamily="49" charset="0"/>
              </a:rPr>
              <a:t> = res;</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return res;</a:t>
            </a:r>
          </a:p>
          <a:p>
            <a:pPr marL="342900" indent="-342900">
              <a:buFont typeface="+mj-lt"/>
              <a:buAutoNum type="arabicPeriod"/>
            </a:pPr>
            <a:r>
              <a:rPr lang="en-US"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321C02A-359A-EF31-720C-110AE796F821}"/>
                  </a:ext>
                </a:extLst>
              </p14:cNvPr>
              <p14:cNvContentPartPr/>
              <p14:nvPr/>
            </p14:nvContentPartPr>
            <p14:xfrm>
              <a:off x="6756840" y="2140920"/>
              <a:ext cx="3275640" cy="3720240"/>
            </p14:xfrm>
          </p:contentPart>
        </mc:Choice>
        <mc:Fallback xmlns="">
          <p:pic>
            <p:nvPicPr>
              <p:cNvPr id="4" name="Ink 3">
                <a:extLst>
                  <a:ext uri="{FF2B5EF4-FFF2-40B4-BE49-F238E27FC236}">
                    <a16:creationId xmlns:a16="http://schemas.microsoft.com/office/drawing/2014/main" id="{3321C02A-359A-EF31-720C-110AE796F821}"/>
                  </a:ext>
                </a:extLst>
              </p:cNvPr>
              <p:cNvPicPr/>
              <p:nvPr/>
            </p:nvPicPr>
            <p:blipFill>
              <a:blip r:embed="rId4"/>
              <a:stretch>
                <a:fillRect/>
              </a:stretch>
            </p:blipFill>
            <p:spPr>
              <a:xfrm>
                <a:off x="6747480" y="2131560"/>
                <a:ext cx="3294360" cy="3738960"/>
              </a:xfrm>
              <a:prstGeom prst="rect">
                <a:avLst/>
              </a:prstGeom>
            </p:spPr>
          </p:pic>
        </mc:Fallback>
      </mc:AlternateContent>
    </p:spTree>
    <p:extLst>
      <p:ext uri="{BB962C8B-B14F-4D97-AF65-F5344CB8AC3E}">
        <p14:creationId xmlns:p14="http://schemas.microsoft.com/office/powerpoint/2010/main" val="228721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6930-9791-305E-5466-859260E1F551}"/>
              </a:ext>
            </a:extLst>
          </p:cNvPr>
          <p:cNvSpPr>
            <a:spLocks noGrp="1"/>
          </p:cNvSpPr>
          <p:nvPr>
            <p:ph type="title"/>
          </p:nvPr>
        </p:nvSpPr>
        <p:spPr/>
        <p:txBody>
          <a:bodyPr/>
          <a:lstStyle/>
          <a:p>
            <a:r>
              <a:rPr lang="en-US" dirty="0"/>
              <a:t>Fibonacci numbers (algorithm-3)</a:t>
            </a:r>
            <a:endParaRPr lang="en-IN" dirty="0"/>
          </a:p>
        </p:txBody>
      </p:sp>
      <p:sp>
        <p:nvSpPr>
          <p:cNvPr id="5" name="TextBox 4">
            <a:extLst>
              <a:ext uri="{FF2B5EF4-FFF2-40B4-BE49-F238E27FC236}">
                <a16:creationId xmlns:a16="http://schemas.microsoft.com/office/drawing/2014/main" id="{F8F7A53E-4233-4540-A1CF-EC2B6C62F569}"/>
              </a:ext>
            </a:extLst>
          </p:cNvPr>
          <p:cNvSpPr txBox="1"/>
          <p:nvPr/>
        </p:nvSpPr>
        <p:spPr>
          <a:xfrm>
            <a:off x="212659" y="1434163"/>
            <a:ext cx="6785008" cy="5262979"/>
          </a:xfrm>
          <a:prstGeom prst="rect">
            <a:avLst/>
          </a:prstGeom>
          <a:noFill/>
        </p:spPr>
        <p:txBody>
          <a:bodyPr wrap="square" rtlCol="0">
            <a:spAutoFit/>
          </a:bodyPr>
          <a:lstStyle/>
          <a:p>
            <a:r>
              <a:rPr lang="pt-BR" sz="1600" dirty="0">
                <a:latin typeface="Consolas" panose="020B0609020204030204" pitchFamily="49" charset="0"/>
              </a:rPr>
              <a:t>// mul takes a matrix A and R as input</a:t>
            </a:r>
          </a:p>
          <a:p>
            <a:r>
              <a:rPr lang="pt-BR" sz="1600" dirty="0">
                <a:latin typeface="Consolas" panose="020B0609020204030204" pitchFamily="49" charset="0"/>
              </a:rPr>
              <a:t>// returns the result of A</a:t>
            </a:r>
            <a:r>
              <a:rPr lang="pt-BR" sz="1600" baseline="30000" dirty="0">
                <a:latin typeface="Consolas" panose="020B0609020204030204" pitchFamily="49" charset="0"/>
              </a:rPr>
              <a:t>n</a:t>
            </a:r>
            <a:r>
              <a:rPr lang="pt-BR" sz="1600" dirty="0">
                <a:latin typeface="Consolas" panose="020B0609020204030204" pitchFamily="49" charset="0"/>
              </a:rPr>
              <a:t> in R</a:t>
            </a:r>
          </a:p>
          <a:p>
            <a:pPr marL="342900" indent="-342900">
              <a:buFont typeface="+mj-lt"/>
              <a:buAutoNum type="arabicPeriod"/>
            </a:pPr>
            <a:r>
              <a:rPr lang="pt-BR" sz="1600" dirty="0">
                <a:latin typeface="Consolas" panose="020B0609020204030204" pitchFamily="49" charset="0"/>
              </a:rPr>
              <a:t>void mul(int A[2][2], int R[2][2], int n) {</a:t>
            </a:r>
          </a:p>
          <a:p>
            <a:pPr marL="342900" indent="-342900">
              <a:buFont typeface="+mj-lt"/>
              <a:buAutoNum type="arabicPeriod"/>
            </a:pPr>
            <a:r>
              <a:rPr lang="pt-BR" sz="1600" dirty="0">
                <a:latin typeface="Consolas" panose="020B0609020204030204" pitchFamily="49" charset="0"/>
              </a:rPr>
              <a:t>  if (n == 1) {</a:t>
            </a:r>
          </a:p>
          <a:p>
            <a:pPr marL="342900" indent="-342900">
              <a:buFont typeface="+mj-lt"/>
              <a:buAutoNum type="arabicPeriod"/>
            </a:pPr>
            <a:r>
              <a:rPr lang="pt-BR" sz="1600" dirty="0">
                <a:latin typeface="Consolas" panose="020B0609020204030204" pitchFamily="49" charset="0"/>
              </a:rPr>
              <a:t>    R[0][0] = A[0][0];  R[0][1] = A[0][1];</a:t>
            </a:r>
          </a:p>
          <a:p>
            <a:pPr marL="342900" indent="-342900">
              <a:buFont typeface="+mj-lt"/>
              <a:buAutoNum type="arabicPeriod"/>
            </a:pPr>
            <a:r>
              <a:rPr lang="pt-BR" sz="1600" dirty="0">
                <a:latin typeface="Consolas" panose="020B0609020204030204" pitchFamily="49" charset="0"/>
              </a:rPr>
              <a:t>    R[1][0] = A[1][0];  R[1][1] = R[1][1];</a:t>
            </a:r>
          </a:p>
          <a:p>
            <a:pPr marL="342900" indent="-342900">
              <a:buFont typeface="+mj-lt"/>
              <a:buAutoNum type="arabicPeriod"/>
            </a:pPr>
            <a:r>
              <a:rPr lang="pt-BR" sz="1600" dirty="0">
                <a:latin typeface="Consolas" panose="020B0609020204030204" pitchFamily="49" charset="0"/>
              </a:rPr>
              <a:t>    return;</a:t>
            </a:r>
          </a:p>
          <a:p>
            <a:pPr marL="342900" indent="-342900">
              <a:buFont typeface="+mj-lt"/>
              <a:buAutoNum type="arabicPeriod"/>
            </a:pPr>
            <a:r>
              <a:rPr lang="pt-BR" sz="1600" dirty="0">
                <a:latin typeface="Consolas" panose="020B0609020204030204" pitchFamily="49" charset="0"/>
              </a:rPr>
              <a:t>  }</a:t>
            </a:r>
          </a:p>
          <a:p>
            <a:pPr marL="342900" indent="-342900">
              <a:buFont typeface="+mj-lt"/>
              <a:buAutoNum type="arabicPeriod"/>
            </a:pPr>
            <a:r>
              <a:rPr lang="pt-BR" sz="1600" dirty="0">
                <a:latin typeface="Consolas" panose="020B0609020204030204" pitchFamily="49" charset="0"/>
              </a:rPr>
              <a:t>  if (n % 2 == 0) {</a:t>
            </a:r>
          </a:p>
          <a:p>
            <a:pPr marL="342900" indent="-342900">
              <a:buFont typeface="+mj-lt"/>
              <a:buAutoNum type="arabicPeriod"/>
            </a:pPr>
            <a:r>
              <a:rPr lang="pt-BR" sz="1600" dirty="0">
                <a:latin typeface="Consolas" panose="020B0609020204030204" pitchFamily="49" charset="0"/>
              </a:rPr>
              <a:t>    mul(A, R, n/2);</a:t>
            </a:r>
          </a:p>
          <a:p>
            <a:pPr marL="342900" indent="-342900">
              <a:buFont typeface="+mj-lt"/>
              <a:buAutoNum type="arabicPeriod"/>
            </a:pPr>
            <a:r>
              <a:rPr lang="pt-BR" sz="1600" dirty="0">
                <a:latin typeface="Consolas" panose="020B0609020204030204" pitchFamily="49" charset="0"/>
              </a:rPr>
              <a:t>    </a:t>
            </a:r>
            <a:r>
              <a:rPr lang="pt-BR" sz="1600" dirty="0">
                <a:solidFill>
                  <a:srgbClr val="FF0000"/>
                </a:solidFill>
                <a:latin typeface="Consolas" panose="020B0609020204030204" pitchFamily="49" charset="0"/>
              </a:rPr>
              <a:t>// mul2 takes two 2x2 matrices as input and</a:t>
            </a:r>
          </a:p>
          <a:p>
            <a:pPr marL="342900" indent="-342900">
              <a:buFont typeface="+mj-lt"/>
              <a:buAutoNum type="arabicPeriod"/>
            </a:pPr>
            <a:r>
              <a:rPr lang="pt-BR" sz="1600" dirty="0">
                <a:solidFill>
                  <a:srgbClr val="FF0000"/>
                </a:solidFill>
                <a:latin typeface="Consolas" panose="020B0609020204030204" pitchFamily="49" charset="0"/>
              </a:rPr>
              <a:t>    // returns the multiplication in the first</a:t>
            </a:r>
          </a:p>
          <a:p>
            <a:pPr marL="342900" indent="-342900">
              <a:buFont typeface="+mj-lt"/>
              <a:buAutoNum type="arabicPeriod"/>
            </a:pPr>
            <a:r>
              <a:rPr lang="pt-BR" sz="1600" dirty="0">
                <a:solidFill>
                  <a:srgbClr val="FF0000"/>
                </a:solidFill>
                <a:latin typeface="Consolas" panose="020B0609020204030204" pitchFamily="49" charset="0"/>
              </a:rPr>
              <a:t>    // matrix</a:t>
            </a:r>
            <a:endParaRPr lang="pt-BR" sz="1600" dirty="0">
              <a:latin typeface="Consolas" panose="020B0609020204030204" pitchFamily="49" charset="0"/>
            </a:endParaRPr>
          </a:p>
          <a:p>
            <a:pPr marL="342900" indent="-342900">
              <a:buFont typeface="+mj-lt"/>
              <a:buAutoNum type="arabicPeriod"/>
            </a:pPr>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p>
          <a:p>
            <a:pPr marL="342900" indent="-342900">
              <a:buFont typeface="+mj-lt"/>
              <a:buAutoNum type="arabicPeriod"/>
            </a:pPr>
            <a:r>
              <a:rPr lang="pt-BR" sz="1600" dirty="0">
                <a:latin typeface="Consolas" panose="020B0609020204030204" pitchFamily="49" charset="0"/>
              </a:rPr>
              <a:t>  }</a:t>
            </a:r>
          </a:p>
          <a:p>
            <a:pPr marL="342900" indent="-342900">
              <a:buFont typeface="+mj-lt"/>
              <a:buAutoNum type="arabicPeriod"/>
            </a:pPr>
            <a:r>
              <a:rPr lang="pt-BR" sz="1600" dirty="0">
                <a:latin typeface="Consolas" panose="020B0609020204030204" pitchFamily="49" charset="0"/>
              </a:rPr>
              <a:t>  else {</a:t>
            </a:r>
          </a:p>
          <a:p>
            <a:pPr marL="342900" indent="-342900">
              <a:buFont typeface="+mj-lt"/>
              <a:buAutoNum type="arabicPeriod"/>
            </a:pPr>
            <a:r>
              <a:rPr lang="pt-BR" sz="1600" dirty="0">
                <a:latin typeface="Consolas" panose="020B0609020204030204" pitchFamily="49" charset="0"/>
              </a:rPr>
              <a:t>    mul(A, R, (n-1)/2);</a:t>
            </a:r>
          </a:p>
          <a:p>
            <a:pPr marL="342900" indent="-342900">
              <a:buFont typeface="+mj-lt"/>
              <a:buAutoNum type="arabicPeriod"/>
            </a:pPr>
            <a:r>
              <a:rPr lang="pt-BR" sz="1600" dirty="0">
                <a:latin typeface="Consolas" panose="020B0609020204030204" pitchFamily="49" charset="0"/>
              </a:rPr>
              <a:t>    mul2(R, R);  </a:t>
            </a:r>
            <a:r>
              <a:rPr lang="pt-BR" sz="1600" dirty="0">
                <a:solidFill>
                  <a:srgbClr val="FF0000"/>
                </a:solidFill>
                <a:latin typeface="Consolas" panose="020B0609020204030204" pitchFamily="49" charset="0"/>
              </a:rPr>
              <a:t>// R &lt;- R * R</a:t>
            </a:r>
            <a:endParaRPr lang="pt-BR" sz="1600" dirty="0">
              <a:latin typeface="Consolas" panose="020B0609020204030204" pitchFamily="49" charset="0"/>
            </a:endParaRPr>
          </a:p>
          <a:p>
            <a:pPr marL="342900" indent="-342900">
              <a:buFont typeface="+mj-lt"/>
              <a:buAutoNum type="arabicPeriod"/>
            </a:pPr>
            <a:r>
              <a:rPr lang="pt-BR" sz="1600" dirty="0">
                <a:latin typeface="Consolas" panose="020B0609020204030204" pitchFamily="49" charset="0"/>
              </a:rPr>
              <a:t>    mul2(R, A);  </a:t>
            </a:r>
            <a:r>
              <a:rPr lang="pt-BR" sz="1600" dirty="0">
                <a:solidFill>
                  <a:srgbClr val="FF0000"/>
                </a:solidFill>
                <a:latin typeface="Consolas" panose="020B0609020204030204" pitchFamily="49" charset="0"/>
              </a:rPr>
              <a:t>// R &lt;- R * A</a:t>
            </a:r>
          </a:p>
          <a:p>
            <a:pPr marL="342900" indent="-342900">
              <a:buFont typeface="+mj-lt"/>
              <a:buAutoNum type="arabicPeriod"/>
            </a:pPr>
            <a:r>
              <a:rPr lang="pt-BR" sz="1600" dirty="0">
                <a:latin typeface="Consolas" panose="020B0609020204030204" pitchFamily="49" charset="0"/>
              </a:rPr>
              <a:t>  }</a:t>
            </a:r>
          </a:p>
          <a:p>
            <a:pPr marL="342900" indent="-342900">
              <a:buFont typeface="+mj-lt"/>
              <a:buAutoNum type="arabicPeriod"/>
            </a:pPr>
            <a:r>
              <a:rPr lang="pt-BR" sz="1600" dirty="0">
                <a:latin typeface="Consolas" panose="020B0609020204030204" pitchFamily="49" charset="0"/>
              </a:rPr>
              <a:t>}</a:t>
            </a:r>
            <a:endParaRPr lang="en-IN" sz="1600" dirty="0">
              <a:latin typeface="Consolas" panose="020B0609020204030204" pitchFamily="49" charset="0"/>
            </a:endParaRPr>
          </a:p>
        </p:txBody>
      </p:sp>
      <p:sp>
        <p:nvSpPr>
          <p:cNvPr id="6" name="TextBox 5">
            <a:extLst>
              <a:ext uri="{FF2B5EF4-FFF2-40B4-BE49-F238E27FC236}">
                <a16:creationId xmlns:a16="http://schemas.microsoft.com/office/drawing/2014/main" id="{361EA48B-DCB6-4435-590C-F6554CB24028}"/>
              </a:ext>
            </a:extLst>
          </p:cNvPr>
          <p:cNvSpPr txBox="1"/>
          <p:nvPr/>
        </p:nvSpPr>
        <p:spPr>
          <a:xfrm>
            <a:off x="7689038" y="1312031"/>
            <a:ext cx="4345648" cy="3139321"/>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 {</a:t>
            </a:r>
          </a:p>
          <a:p>
            <a:r>
              <a:rPr lang="en-US" dirty="0">
                <a:latin typeface="Consolas" panose="020B0609020204030204" pitchFamily="49" charset="0"/>
              </a:rPr>
              <a:t>    return n;</a:t>
            </a:r>
          </a:p>
          <a:p>
            <a:r>
              <a:rPr lang="en-US" dirty="0">
                <a:latin typeface="Consolas" panose="020B0609020204030204" pitchFamily="49" charset="0"/>
              </a:rPr>
              <a:t>  }</a:t>
            </a:r>
          </a:p>
          <a:p>
            <a:r>
              <a:rPr lang="pt-BR" dirty="0">
                <a:latin typeface="Consolas" panose="020B0609020204030204" pitchFamily="49" charset="0"/>
              </a:rPr>
              <a:t>  int A[2][2];</a:t>
            </a:r>
          </a:p>
          <a:p>
            <a:r>
              <a:rPr lang="pt-BR" dirty="0">
                <a:latin typeface="Consolas" panose="020B0609020204030204" pitchFamily="49" charset="0"/>
              </a:rPr>
              <a:t>  int R[2][2];</a:t>
            </a:r>
          </a:p>
          <a:p>
            <a:r>
              <a:rPr lang="pt-BR" dirty="0">
                <a:latin typeface="Consolas" panose="020B0609020204030204" pitchFamily="49" charset="0"/>
              </a:rPr>
              <a:t>  A[0][0] = 1; A[0][1] = 1;</a:t>
            </a:r>
          </a:p>
          <a:p>
            <a:r>
              <a:rPr lang="pt-BR" dirty="0">
                <a:latin typeface="Consolas" panose="020B0609020204030204" pitchFamily="49" charset="0"/>
              </a:rPr>
              <a:t>  A[1][0] = 1; A[1][1] = 0;</a:t>
            </a:r>
          </a:p>
          <a:p>
            <a:r>
              <a:rPr lang="pt-BR" dirty="0">
                <a:latin typeface="Consolas" panose="020B0609020204030204" pitchFamily="49" charset="0"/>
              </a:rPr>
              <a:t>  mul(A, R, n-1);</a:t>
            </a:r>
            <a:endParaRPr lang="pt-BR" dirty="0">
              <a:solidFill>
                <a:srgbClr val="FF0000"/>
              </a:solidFill>
              <a:latin typeface="Consolas" panose="020B0609020204030204" pitchFamily="49" charset="0"/>
            </a:endParaRPr>
          </a:p>
          <a:p>
            <a:r>
              <a:rPr lang="pt-BR" dirty="0">
                <a:latin typeface="Consolas" panose="020B0609020204030204" pitchFamily="49" charset="0"/>
              </a:rPr>
              <a:t>  return R[0][0];</a:t>
            </a:r>
          </a:p>
          <a:p>
            <a:r>
              <a:rPr lang="pt-BR" dirty="0">
                <a:latin typeface="Consolas" panose="020B0609020204030204" pitchFamily="49" charset="0"/>
              </a:rPr>
              <a:t>}</a:t>
            </a:r>
            <a:endParaRPr lang="en-IN" dirty="0">
              <a:latin typeface="Consolas" panose="020B0609020204030204" pitchFamily="49" charset="0"/>
            </a:endParaRPr>
          </a:p>
        </p:txBody>
      </p:sp>
      <p:graphicFrame>
        <p:nvGraphicFramePr>
          <p:cNvPr id="7" name="Table 6">
            <a:extLst>
              <a:ext uri="{FF2B5EF4-FFF2-40B4-BE49-F238E27FC236}">
                <a16:creationId xmlns:a16="http://schemas.microsoft.com/office/drawing/2014/main" id="{334461D8-473F-7C5F-031C-F1DBD4628111}"/>
              </a:ext>
            </a:extLst>
          </p:cNvPr>
          <p:cNvGraphicFramePr>
            <a:graphicFrameLocks noGrp="1"/>
          </p:cNvGraphicFramePr>
          <p:nvPr/>
        </p:nvGraphicFramePr>
        <p:xfrm>
          <a:off x="7469206" y="4473523"/>
          <a:ext cx="2935719" cy="2225040"/>
        </p:xfrm>
        <a:graphic>
          <a:graphicData uri="http://schemas.openxmlformats.org/drawingml/2006/table">
            <a:tbl>
              <a:tblPr firstRow="1" bandRow="1">
                <a:tableStyleId>{5C22544A-7EE6-4342-B048-85BDC9FD1C3A}</a:tableStyleId>
              </a:tblPr>
              <a:tblGrid>
                <a:gridCol w="1058778">
                  <a:extLst>
                    <a:ext uri="{9D8B030D-6E8A-4147-A177-3AD203B41FA5}">
                      <a16:colId xmlns:a16="http://schemas.microsoft.com/office/drawing/2014/main" val="1896237236"/>
                    </a:ext>
                  </a:extLst>
                </a:gridCol>
                <a:gridCol w="1876941">
                  <a:extLst>
                    <a:ext uri="{9D8B030D-6E8A-4147-A177-3AD203B41FA5}">
                      <a16:colId xmlns:a16="http://schemas.microsoft.com/office/drawing/2014/main" val="3665530196"/>
                    </a:ext>
                  </a:extLst>
                </a:gridCol>
              </a:tblGrid>
              <a:tr h="370840">
                <a:tc>
                  <a:txBody>
                    <a:bodyPr/>
                    <a:lstStyle/>
                    <a:p>
                      <a:pPr algn="ctr"/>
                      <a:r>
                        <a:rPr lang="en-US" dirty="0"/>
                        <a:t>n</a:t>
                      </a:r>
                      <a:endParaRPr lang="en-IN" dirty="0"/>
                    </a:p>
                  </a:txBody>
                  <a:tcPr/>
                </a:tc>
                <a:tc>
                  <a:txBody>
                    <a:bodyPr/>
                    <a:lstStyle/>
                    <a:p>
                      <a:pPr algn="ctr"/>
                      <a:r>
                        <a:rPr lang="en-US" dirty="0"/>
                        <a:t>Num operations</a:t>
                      </a:r>
                      <a:endParaRPr lang="en-IN" dirty="0"/>
                    </a:p>
                  </a:txBody>
                  <a:tcPr/>
                </a:tc>
                <a:extLst>
                  <a:ext uri="{0D108BD9-81ED-4DB2-BD59-A6C34878D82A}">
                    <a16:rowId xmlns:a16="http://schemas.microsoft.com/office/drawing/2014/main" val="2757265797"/>
                  </a:ext>
                </a:extLst>
              </a:tr>
              <a:tr h="370840">
                <a:tc>
                  <a:txBody>
                    <a:bodyPr/>
                    <a:lstStyle/>
                    <a:p>
                      <a:pPr algn="ctr"/>
                      <a:r>
                        <a:rPr lang="en-US" dirty="0"/>
                        <a:t>=1</a:t>
                      </a:r>
                      <a:endParaRPr lang="en-IN" dirty="0"/>
                    </a:p>
                  </a:txBody>
                  <a:tcPr/>
                </a:tc>
                <a:tc>
                  <a:txBody>
                    <a:bodyPr/>
                    <a:lstStyle/>
                    <a:p>
                      <a:pPr algn="ctr"/>
                      <a:r>
                        <a:rPr lang="en-US" dirty="0"/>
                        <a:t>14</a:t>
                      </a:r>
                      <a:endParaRPr lang="en-IN" dirty="0"/>
                    </a:p>
                  </a:txBody>
                  <a:tcPr/>
                </a:tc>
                <a:extLst>
                  <a:ext uri="{0D108BD9-81ED-4DB2-BD59-A6C34878D82A}">
                    <a16:rowId xmlns:a16="http://schemas.microsoft.com/office/drawing/2014/main" val="100912025"/>
                  </a:ext>
                </a:extLst>
              </a:tr>
              <a:tr h="370840">
                <a:tc>
                  <a:txBody>
                    <a:bodyPr/>
                    <a:lstStyle/>
                    <a:p>
                      <a:pPr algn="ctr"/>
                      <a:r>
                        <a:rPr lang="en-US" dirty="0"/>
                        <a:t>mul2</a:t>
                      </a:r>
                      <a:endParaRPr lang="en-IN" dirty="0"/>
                    </a:p>
                  </a:txBody>
                  <a:tcPr/>
                </a:tc>
                <a:tc>
                  <a:txBody>
                    <a:bodyPr/>
                    <a:lstStyle/>
                    <a:p>
                      <a:pPr algn="ctr"/>
                      <a:r>
                        <a:rPr lang="en-US" dirty="0"/>
                        <a:t>41</a:t>
                      </a:r>
                      <a:endParaRPr lang="en-IN" dirty="0"/>
                    </a:p>
                  </a:txBody>
                  <a:tcPr/>
                </a:tc>
                <a:extLst>
                  <a:ext uri="{0D108BD9-81ED-4DB2-BD59-A6C34878D82A}">
                    <a16:rowId xmlns:a16="http://schemas.microsoft.com/office/drawing/2014/main" val="1706833901"/>
                  </a:ext>
                </a:extLst>
              </a:tr>
              <a:tr h="370840">
                <a:tc>
                  <a:txBody>
                    <a:bodyPr/>
                    <a:lstStyle/>
                    <a:p>
                      <a:pPr algn="ctr"/>
                      <a:r>
                        <a:rPr lang="en-US" dirty="0"/>
                        <a:t>n%2 =  0</a:t>
                      </a:r>
                      <a:endParaRPr lang="en-IN" dirty="0"/>
                    </a:p>
                  </a:txBody>
                  <a:tcPr/>
                </a:tc>
                <a:tc>
                  <a:txBody>
                    <a:bodyPr/>
                    <a:lstStyle/>
                    <a:p>
                      <a:pPr algn="ctr"/>
                      <a:r>
                        <a:rPr lang="en-US" dirty="0"/>
                        <a:t>46</a:t>
                      </a:r>
                      <a:endParaRPr lang="en-IN" dirty="0"/>
                    </a:p>
                  </a:txBody>
                  <a:tcPr/>
                </a:tc>
                <a:extLst>
                  <a:ext uri="{0D108BD9-81ED-4DB2-BD59-A6C34878D82A}">
                    <a16:rowId xmlns:a16="http://schemas.microsoft.com/office/drawing/2014/main" val="1620655815"/>
                  </a:ext>
                </a:extLst>
              </a:tr>
              <a:tr h="370840">
                <a:tc>
                  <a:txBody>
                    <a:bodyPr/>
                    <a:lstStyle/>
                    <a:p>
                      <a:pPr algn="ctr"/>
                      <a:r>
                        <a:rPr lang="en-US" dirty="0"/>
                        <a:t>n%2 = 1</a:t>
                      </a:r>
                      <a:endParaRPr lang="en-IN" dirty="0"/>
                    </a:p>
                  </a:txBody>
                  <a:tcPr/>
                </a:tc>
                <a:tc>
                  <a:txBody>
                    <a:bodyPr/>
                    <a:lstStyle/>
                    <a:p>
                      <a:pPr algn="ctr"/>
                      <a:r>
                        <a:rPr lang="en-US" dirty="0"/>
                        <a:t>88</a:t>
                      </a:r>
                      <a:endParaRPr lang="en-IN" dirty="0"/>
                    </a:p>
                  </a:txBody>
                  <a:tcPr/>
                </a:tc>
                <a:extLst>
                  <a:ext uri="{0D108BD9-81ED-4DB2-BD59-A6C34878D82A}">
                    <a16:rowId xmlns:a16="http://schemas.microsoft.com/office/drawing/2014/main" val="1850575099"/>
                  </a:ext>
                </a:extLst>
              </a:tr>
              <a:tr h="370840">
                <a:tc>
                  <a:txBody>
                    <a:bodyPr/>
                    <a:lstStyle/>
                    <a:p>
                      <a:pPr algn="ctr"/>
                      <a:r>
                        <a:rPr lang="en-US" dirty="0"/>
                        <a:t>fib</a:t>
                      </a:r>
                      <a:endParaRPr lang="en-IN" dirty="0"/>
                    </a:p>
                  </a:txBody>
                  <a:tcPr/>
                </a:tc>
                <a:tc>
                  <a:txBody>
                    <a:bodyPr/>
                    <a:lstStyle/>
                    <a:p>
                      <a:pPr algn="ctr"/>
                      <a:r>
                        <a:rPr lang="en-US" dirty="0"/>
                        <a:t>13</a:t>
                      </a:r>
                      <a:endParaRPr lang="en-IN" dirty="0"/>
                    </a:p>
                  </a:txBody>
                  <a:tcPr/>
                </a:tc>
                <a:extLst>
                  <a:ext uri="{0D108BD9-81ED-4DB2-BD59-A6C34878D82A}">
                    <a16:rowId xmlns:a16="http://schemas.microsoft.com/office/drawing/2014/main" val="117156545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DC54F30-C90E-8E07-9852-D2A3FF0AEB31}"/>
                  </a:ext>
                </a:extLst>
              </p14:cNvPr>
              <p14:cNvContentPartPr/>
              <p14:nvPr/>
            </p14:nvContentPartPr>
            <p14:xfrm>
              <a:off x="157314" y="1990080"/>
              <a:ext cx="11027160" cy="4252680"/>
            </p14:xfrm>
          </p:contentPart>
        </mc:Choice>
        <mc:Fallback xmlns="">
          <p:pic>
            <p:nvPicPr>
              <p:cNvPr id="3" name="Ink 2">
                <a:extLst>
                  <a:ext uri="{FF2B5EF4-FFF2-40B4-BE49-F238E27FC236}">
                    <a16:creationId xmlns:a16="http://schemas.microsoft.com/office/drawing/2014/main" id="{9DC54F30-C90E-8E07-9852-D2A3FF0AEB31}"/>
                  </a:ext>
                </a:extLst>
              </p:cNvPr>
              <p:cNvPicPr/>
              <p:nvPr/>
            </p:nvPicPr>
            <p:blipFill>
              <a:blip r:embed="rId4"/>
              <a:stretch>
                <a:fillRect/>
              </a:stretch>
            </p:blipFill>
            <p:spPr>
              <a:xfrm>
                <a:off x="147954" y="1980720"/>
                <a:ext cx="11045880" cy="4271400"/>
              </a:xfrm>
              <a:prstGeom prst="rect">
                <a:avLst/>
              </a:prstGeom>
            </p:spPr>
          </p:pic>
        </mc:Fallback>
      </mc:AlternateContent>
    </p:spTree>
    <p:extLst>
      <p:ext uri="{BB962C8B-B14F-4D97-AF65-F5344CB8AC3E}">
        <p14:creationId xmlns:p14="http://schemas.microsoft.com/office/powerpoint/2010/main" val="359045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AD32-1547-2E1B-0F01-FC598C570A0E}"/>
              </a:ext>
            </a:extLst>
          </p:cNvPr>
          <p:cNvSpPr>
            <a:spLocks noGrp="1"/>
          </p:cNvSpPr>
          <p:nvPr>
            <p:ph type="title"/>
          </p:nvPr>
        </p:nvSpPr>
        <p:spPr/>
        <p:txBody>
          <a:bodyPr/>
          <a:lstStyle/>
          <a:p>
            <a:r>
              <a:rPr lang="en-US" dirty="0"/>
              <a:t>Fibonacci numbers</a:t>
            </a:r>
            <a:endParaRPr lang="en-IN" dirty="0"/>
          </a:p>
        </p:txBody>
      </p:sp>
      <p:sp>
        <p:nvSpPr>
          <p:cNvPr id="3" name="Content Placeholder 2">
            <a:extLst>
              <a:ext uri="{FF2B5EF4-FFF2-40B4-BE49-F238E27FC236}">
                <a16:creationId xmlns:a16="http://schemas.microsoft.com/office/drawing/2014/main" id="{6A7D2E51-8932-61FE-6657-5E37F2E47A05}"/>
              </a:ext>
            </a:extLst>
          </p:cNvPr>
          <p:cNvSpPr>
            <a:spLocks noGrp="1"/>
          </p:cNvSpPr>
          <p:nvPr>
            <p:ph idx="1"/>
          </p:nvPr>
        </p:nvSpPr>
        <p:spPr/>
        <p:txBody>
          <a:bodyPr/>
          <a:lstStyle/>
          <a:p>
            <a:r>
              <a:rPr lang="en-US" dirty="0"/>
              <a:t>Algorithm-1 : n = 6</a:t>
            </a:r>
            <a:endParaRPr lang="en-IN" dirty="0"/>
          </a:p>
        </p:txBody>
      </p:sp>
      <p:graphicFrame>
        <p:nvGraphicFramePr>
          <p:cNvPr id="4" name="Table 4">
            <a:extLst>
              <a:ext uri="{FF2B5EF4-FFF2-40B4-BE49-F238E27FC236}">
                <a16:creationId xmlns:a16="http://schemas.microsoft.com/office/drawing/2014/main" id="{089E24BB-D435-DDCE-C45A-001AF8F92DE6}"/>
              </a:ext>
            </a:extLst>
          </p:cNvPr>
          <p:cNvGraphicFramePr>
            <a:graphicFrameLocks noGrp="1"/>
          </p:cNvGraphicFramePr>
          <p:nvPr/>
        </p:nvGraphicFramePr>
        <p:xfrm>
          <a:off x="8933339" y="2028706"/>
          <a:ext cx="2514661" cy="1112520"/>
        </p:xfrm>
        <a:graphic>
          <a:graphicData uri="http://schemas.openxmlformats.org/drawingml/2006/table">
            <a:tbl>
              <a:tblPr firstRow="1" bandRow="1">
                <a:tableStyleId>{5C22544A-7EE6-4342-B048-85BDC9FD1C3A}</a:tableStyleId>
              </a:tblPr>
              <a:tblGrid>
                <a:gridCol w="751510">
                  <a:extLst>
                    <a:ext uri="{9D8B030D-6E8A-4147-A177-3AD203B41FA5}">
                      <a16:colId xmlns:a16="http://schemas.microsoft.com/office/drawing/2014/main" val="1896237236"/>
                    </a:ext>
                  </a:extLst>
                </a:gridCol>
                <a:gridCol w="1763151">
                  <a:extLst>
                    <a:ext uri="{9D8B030D-6E8A-4147-A177-3AD203B41FA5}">
                      <a16:colId xmlns:a16="http://schemas.microsoft.com/office/drawing/2014/main" val="3665530196"/>
                    </a:ext>
                  </a:extLst>
                </a:gridCol>
              </a:tblGrid>
              <a:tr h="370840">
                <a:tc>
                  <a:txBody>
                    <a:bodyPr/>
                    <a:lstStyle/>
                    <a:p>
                      <a:pPr algn="ctr"/>
                      <a:r>
                        <a:rPr lang="en-US" dirty="0"/>
                        <a:t>n</a:t>
                      </a:r>
                      <a:endParaRPr lang="en-IN" dirty="0"/>
                    </a:p>
                  </a:txBody>
                  <a:tcPr/>
                </a:tc>
                <a:tc>
                  <a:txBody>
                    <a:bodyPr/>
                    <a:lstStyle/>
                    <a:p>
                      <a:pPr algn="ctr"/>
                      <a:r>
                        <a:rPr lang="en-US" dirty="0"/>
                        <a:t>Num operations</a:t>
                      </a:r>
                      <a:endParaRPr lang="en-IN" dirty="0"/>
                    </a:p>
                  </a:txBody>
                  <a:tcPr/>
                </a:tc>
                <a:extLst>
                  <a:ext uri="{0D108BD9-81ED-4DB2-BD59-A6C34878D82A}">
                    <a16:rowId xmlns:a16="http://schemas.microsoft.com/office/drawing/2014/main" val="2757265797"/>
                  </a:ext>
                </a:extLst>
              </a:tr>
              <a:tr h="370840">
                <a:tc>
                  <a:txBody>
                    <a:bodyPr/>
                    <a:lstStyle/>
                    <a:p>
                      <a:pPr algn="ctr"/>
                      <a:r>
                        <a:rPr lang="en-US" dirty="0"/>
                        <a:t>&lt;=1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912025"/>
                  </a:ext>
                </a:extLst>
              </a:tr>
              <a:tr h="370840">
                <a:tc>
                  <a:txBody>
                    <a:bodyPr/>
                    <a:lstStyle/>
                    <a:p>
                      <a:pPr algn="ctr"/>
                      <a:r>
                        <a:rPr lang="en-US" dirty="0"/>
                        <a:t>&gt;1</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162065581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9AC43D7-9F2C-F92F-88CF-635134F8DA19}"/>
                  </a:ext>
                </a:extLst>
              </p14:cNvPr>
              <p14:cNvContentPartPr/>
              <p14:nvPr/>
            </p14:nvContentPartPr>
            <p14:xfrm>
              <a:off x="418320" y="2406240"/>
              <a:ext cx="10254960" cy="3772080"/>
            </p14:xfrm>
          </p:contentPart>
        </mc:Choice>
        <mc:Fallback xmlns="">
          <p:pic>
            <p:nvPicPr>
              <p:cNvPr id="5" name="Ink 4">
                <a:extLst>
                  <a:ext uri="{FF2B5EF4-FFF2-40B4-BE49-F238E27FC236}">
                    <a16:creationId xmlns:a16="http://schemas.microsoft.com/office/drawing/2014/main" id="{19AC43D7-9F2C-F92F-88CF-635134F8DA19}"/>
                  </a:ext>
                </a:extLst>
              </p:cNvPr>
              <p:cNvPicPr/>
              <p:nvPr/>
            </p:nvPicPr>
            <p:blipFill>
              <a:blip r:embed="rId4"/>
              <a:stretch>
                <a:fillRect/>
              </a:stretch>
            </p:blipFill>
            <p:spPr>
              <a:xfrm>
                <a:off x="408960" y="2396880"/>
                <a:ext cx="10273680" cy="3790800"/>
              </a:xfrm>
              <a:prstGeom prst="rect">
                <a:avLst/>
              </a:prstGeom>
            </p:spPr>
          </p:pic>
        </mc:Fallback>
      </mc:AlternateContent>
    </p:spTree>
    <p:extLst>
      <p:ext uri="{BB962C8B-B14F-4D97-AF65-F5344CB8AC3E}">
        <p14:creationId xmlns:p14="http://schemas.microsoft.com/office/powerpoint/2010/main" val="125418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AD32-1547-2E1B-0F01-FC598C570A0E}"/>
              </a:ext>
            </a:extLst>
          </p:cNvPr>
          <p:cNvSpPr>
            <a:spLocks noGrp="1"/>
          </p:cNvSpPr>
          <p:nvPr>
            <p:ph type="title"/>
          </p:nvPr>
        </p:nvSpPr>
        <p:spPr/>
        <p:txBody>
          <a:bodyPr/>
          <a:lstStyle/>
          <a:p>
            <a:r>
              <a:rPr lang="en-US" dirty="0"/>
              <a:t>Fibonacci numbers</a:t>
            </a:r>
            <a:endParaRPr lang="en-IN" dirty="0"/>
          </a:p>
        </p:txBody>
      </p:sp>
      <p:sp>
        <p:nvSpPr>
          <p:cNvPr id="3" name="Content Placeholder 2">
            <a:extLst>
              <a:ext uri="{FF2B5EF4-FFF2-40B4-BE49-F238E27FC236}">
                <a16:creationId xmlns:a16="http://schemas.microsoft.com/office/drawing/2014/main" id="{6A7D2E51-8932-61FE-6657-5E37F2E47A05}"/>
              </a:ext>
            </a:extLst>
          </p:cNvPr>
          <p:cNvSpPr>
            <a:spLocks noGrp="1"/>
          </p:cNvSpPr>
          <p:nvPr>
            <p:ph idx="1"/>
          </p:nvPr>
        </p:nvSpPr>
        <p:spPr/>
        <p:txBody>
          <a:bodyPr/>
          <a:lstStyle/>
          <a:p>
            <a:r>
              <a:rPr lang="en-US" dirty="0"/>
              <a:t>Algorithm-2: n = 128</a:t>
            </a:r>
            <a:endParaRPr lang="en-IN" dirty="0"/>
          </a:p>
        </p:txBody>
      </p:sp>
      <p:graphicFrame>
        <p:nvGraphicFramePr>
          <p:cNvPr id="4" name="Table 3">
            <a:extLst>
              <a:ext uri="{FF2B5EF4-FFF2-40B4-BE49-F238E27FC236}">
                <a16:creationId xmlns:a16="http://schemas.microsoft.com/office/drawing/2014/main" id="{3A357DB6-E7C1-1574-CCCB-34EDB7EFAD2C}"/>
              </a:ext>
            </a:extLst>
          </p:cNvPr>
          <p:cNvGraphicFramePr>
            <a:graphicFrameLocks noGrp="1"/>
          </p:cNvGraphicFramePr>
          <p:nvPr>
            <p:extLst>
              <p:ext uri="{D42A27DB-BD31-4B8C-83A1-F6EECF244321}">
                <p14:modId xmlns:p14="http://schemas.microsoft.com/office/powerpoint/2010/main" val="1775622353"/>
              </p:ext>
            </p:extLst>
          </p:nvPr>
        </p:nvGraphicFramePr>
        <p:xfrm>
          <a:off x="6883148" y="2163458"/>
          <a:ext cx="2347495" cy="1112520"/>
        </p:xfrm>
        <a:graphic>
          <a:graphicData uri="http://schemas.openxmlformats.org/drawingml/2006/table">
            <a:tbl>
              <a:tblPr firstRow="1" bandRow="1">
                <a:tableStyleId>{5C22544A-7EE6-4342-B048-85BDC9FD1C3A}</a:tableStyleId>
              </a:tblPr>
              <a:tblGrid>
                <a:gridCol w="605322">
                  <a:extLst>
                    <a:ext uri="{9D8B030D-6E8A-4147-A177-3AD203B41FA5}">
                      <a16:colId xmlns:a16="http://schemas.microsoft.com/office/drawing/2014/main" val="1896237236"/>
                    </a:ext>
                  </a:extLst>
                </a:gridCol>
                <a:gridCol w="1742173">
                  <a:extLst>
                    <a:ext uri="{9D8B030D-6E8A-4147-A177-3AD203B41FA5}">
                      <a16:colId xmlns:a16="http://schemas.microsoft.com/office/drawing/2014/main" val="3665530196"/>
                    </a:ext>
                  </a:extLst>
                </a:gridCol>
              </a:tblGrid>
              <a:tr h="370840">
                <a:tc>
                  <a:txBody>
                    <a:bodyPr/>
                    <a:lstStyle/>
                    <a:p>
                      <a:pPr algn="ctr"/>
                      <a:r>
                        <a:rPr lang="en-US" dirty="0"/>
                        <a:t>n</a:t>
                      </a:r>
                      <a:endParaRPr lang="en-IN" dirty="0"/>
                    </a:p>
                  </a:txBody>
                  <a:tcPr/>
                </a:tc>
                <a:tc>
                  <a:txBody>
                    <a:bodyPr/>
                    <a:lstStyle/>
                    <a:p>
                      <a:pPr algn="ctr"/>
                      <a:r>
                        <a:rPr lang="en-US" dirty="0"/>
                        <a:t>Num operations</a:t>
                      </a:r>
                      <a:endParaRPr lang="en-IN" dirty="0"/>
                    </a:p>
                  </a:txBody>
                  <a:tcPr/>
                </a:tc>
                <a:extLst>
                  <a:ext uri="{0D108BD9-81ED-4DB2-BD59-A6C34878D82A}">
                    <a16:rowId xmlns:a16="http://schemas.microsoft.com/office/drawing/2014/main" val="2757265797"/>
                  </a:ext>
                </a:extLst>
              </a:tr>
              <a:tr h="370840">
                <a:tc>
                  <a:txBody>
                    <a:bodyPr/>
                    <a:lstStyle/>
                    <a:p>
                      <a:pPr algn="ctr"/>
                      <a:r>
                        <a:rPr lang="en-US" dirty="0"/>
                        <a:t>&lt;=1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912025"/>
                  </a:ext>
                </a:extLst>
              </a:tr>
              <a:tr h="370840">
                <a:tc>
                  <a:txBody>
                    <a:bodyPr/>
                    <a:lstStyle/>
                    <a:p>
                      <a:pPr algn="ctr"/>
                      <a:r>
                        <a:rPr lang="en-US" dirty="0"/>
                        <a:t>&gt;1</a:t>
                      </a:r>
                      <a:endParaRPr lang="en-IN" dirty="0"/>
                    </a:p>
                  </a:txBody>
                  <a:tcPr/>
                </a:tc>
                <a:tc>
                  <a:txBody>
                    <a:bodyPr/>
                    <a:lstStyle/>
                    <a:p>
                      <a:pPr algn="ctr"/>
                      <a:r>
                        <a:rPr lang="en-US" dirty="0"/>
                        <a:t>4 + (n-1)*6 + 1</a:t>
                      </a:r>
                      <a:endParaRPr lang="en-IN" dirty="0"/>
                    </a:p>
                  </a:txBody>
                  <a:tcPr/>
                </a:tc>
                <a:extLst>
                  <a:ext uri="{0D108BD9-81ED-4DB2-BD59-A6C34878D82A}">
                    <a16:rowId xmlns:a16="http://schemas.microsoft.com/office/drawing/2014/main" val="162065581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2C2081F-442A-3DFA-7700-AFF9F349F8E4}"/>
                  </a:ext>
                </a:extLst>
              </p14:cNvPr>
              <p14:cNvContentPartPr/>
              <p14:nvPr/>
            </p14:nvContentPartPr>
            <p14:xfrm>
              <a:off x="948960" y="631800"/>
              <a:ext cx="10227960" cy="3675960"/>
            </p14:xfrm>
          </p:contentPart>
        </mc:Choice>
        <mc:Fallback xmlns="">
          <p:pic>
            <p:nvPicPr>
              <p:cNvPr id="5" name="Ink 4">
                <a:extLst>
                  <a:ext uri="{FF2B5EF4-FFF2-40B4-BE49-F238E27FC236}">
                    <a16:creationId xmlns:a16="http://schemas.microsoft.com/office/drawing/2014/main" id="{12C2081F-442A-3DFA-7700-AFF9F349F8E4}"/>
                  </a:ext>
                </a:extLst>
              </p:cNvPr>
              <p:cNvPicPr/>
              <p:nvPr/>
            </p:nvPicPr>
            <p:blipFill>
              <a:blip r:embed="rId4"/>
              <a:stretch>
                <a:fillRect/>
              </a:stretch>
            </p:blipFill>
            <p:spPr>
              <a:xfrm>
                <a:off x="939600" y="622440"/>
                <a:ext cx="10246680" cy="3694680"/>
              </a:xfrm>
              <a:prstGeom prst="rect">
                <a:avLst/>
              </a:prstGeom>
            </p:spPr>
          </p:pic>
        </mc:Fallback>
      </mc:AlternateContent>
    </p:spTree>
    <p:extLst>
      <p:ext uri="{BB962C8B-B14F-4D97-AF65-F5344CB8AC3E}">
        <p14:creationId xmlns:p14="http://schemas.microsoft.com/office/powerpoint/2010/main" val="10062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AD32-1547-2E1B-0F01-FC598C570A0E}"/>
              </a:ext>
            </a:extLst>
          </p:cNvPr>
          <p:cNvSpPr>
            <a:spLocks noGrp="1"/>
          </p:cNvSpPr>
          <p:nvPr>
            <p:ph type="title"/>
          </p:nvPr>
        </p:nvSpPr>
        <p:spPr/>
        <p:txBody>
          <a:bodyPr/>
          <a:lstStyle/>
          <a:p>
            <a:r>
              <a:rPr lang="en-US" dirty="0"/>
              <a:t>Fibonacci numbers</a:t>
            </a:r>
            <a:endParaRPr lang="en-IN" dirty="0"/>
          </a:p>
        </p:txBody>
      </p:sp>
      <p:sp>
        <p:nvSpPr>
          <p:cNvPr id="3" name="Content Placeholder 2">
            <a:extLst>
              <a:ext uri="{FF2B5EF4-FFF2-40B4-BE49-F238E27FC236}">
                <a16:creationId xmlns:a16="http://schemas.microsoft.com/office/drawing/2014/main" id="{6A7D2E51-8932-61FE-6657-5E37F2E47A05}"/>
              </a:ext>
            </a:extLst>
          </p:cNvPr>
          <p:cNvSpPr>
            <a:spLocks noGrp="1"/>
          </p:cNvSpPr>
          <p:nvPr>
            <p:ph idx="1"/>
          </p:nvPr>
        </p:nvSpPr>
        <p:spPr/>
        <p:txBody>
          <a:bodyPr/>
          <a:lstStyle/>
          <a:p>
            <a:r>
              <a:rPr lang="en-US" dirty="0"/>
              <a:t>Algorithm-3 : n = 128 </a:t>
            </a:r>
            <a:endParaRPr lang="en-IN" dirty="0"/>
          </a:p>
        </p:txBody>
      </p:sp>
      <p:graphicFrame>
        <p:nvGraphicFramePr>
          <p:cNvPr id="4" name="Table 3">
            <a:extLst>
              <a:ext uri="{FF2B5EF4-FFF2-40B4-BE49-F238E27FC236}">
                <a16:creationId xmlns:a16="http://schemas.microsoft.com/office/drawing/2014/main" id="{9701186B-7EB4-C880-68F2-930197A74828}"/>
              </a:ext>
            </a:extLst>
          </p:cNvPr>
          <p:cNvGraphicFramePr>
            <a:graphicFrameLocks noGrp="1"/>
          </p:cNvGraphicFramePr>
          <p:nvPr/>
        </p:nvGraphicFramePr>
        <p:xfrm>
          <a:off x="7863842" y="2201957"/>
          <a:ext cx="2935719" cy="2225040"/>
        </p:xfrm>
        <a:graphic>
          <a:graphicData uri="http://schemas.openxmlformats.org/drawingml/2006/table">
            <a:tbl>
              <a:tblPr firstRow="1" bandRow="1">
                <a:tableStyleId>{5C22544A-7EE6-4342-B048-85BDC9FD1C3A}</a:tableStyleId>
              </a:tblPr>
              <a:tblGrid>
                <a:gridCol w="1058778">
                  <a:extLst>
                    <a:ext uri="{9D8B030D-6E8A-4147-A177-3AD203B41FA5}">
                      <a16:colId xmlns:a16="http://schemas.microsoft.com/office/drawing/2014/main" val="1896237236"/>
                    </a:ext>
                  </a:extLst>
                </a:gridCol>
                <a:gridCol w="1876941">
                  <a:extLst>
                    <a:ext uri="{9D8B030D-6E8A-4147-A177-3AD203B41FA5}">
                      <a16:colId xmlns:a16="http://schemas.microsoft.com/office/drawing/2014/main" val="3665530196"/>
                    </a:ext>
                  </a:extLst>
                </a:gridCol>
              </a:tblGrid>
              <a:tr h="370840">
                <a:tc>
                  <a:txBody>
                    <a:bodyPr/>
                    <a:lstStyle/>
                    <a:p>
                      <a:pPr algn="ctr"/>
                      <a:r>
                        <a:rPr lang="en-US" dirty="0"/>
                        <a:t>n</a:t>
                      </a:r>
                      <a:endParaRPr lang="en-IN" dirty="0"/>
                    </a:p>
                  </a:txBody>
                  <a:tcPr/>
                </a:tc>
                <a:tc>
                  <a:txBody>
                    <a:bodyPr/>
                    <a:lstStyle/>
                    <a:p>
                      <a:pPr algn="ctr"/>
                      <a:r>
                        <a:rPr lang="en-US" dirty="0"/>
                        <a:t>Num operations</a:t>
                      </a:r>
                      <a:endParaRPr lang="en-IN" dirty="0"/>
                    </a:p>
                  </a:txBody>
                  <a:tcPr/>
                </a:tc>
                <a:extLst>
                  <a:ext uri="{0D108BD9-81ED-4DB2-BD59-A6C34878D82A}">
                    <a16:rowId xmlns:a16="http://schemas.microsoft.com/office/drawing/2014/main" val="2757265797"/>
                  </a:ext>
                </a:extLst>
              </a:tr>
              <a:tr h="370840">
                <a:tc>
                  <a:txBody>
                    <a:bodyPr/>
                    <a:lstStyle/>
                    <a:p>
                      <a:pPr algn="ctr"/>
                      <a:r>
                        <a:rPr lang="en-US" dirty="0"/>
                        <a:t>=1</a:t>
                      </a:r>
                      <a:endParaRPr lang="en-IN" dirty="0"/>
                    </a:p>
                  </a:txBody>
                  <a:tcPr/>
                </a:tc>
                <a:tc>
                  <a:txBody>
                    <a:bodyPr/>
                    <a:lstStyle/>
                    <a:p>
                      <a:pPr algn="ctr"/>
                      <a:r>
                        <a:rPr lang="en-US" dirty="0"/>
                        <a:t>14</a:t>
                      </a:r>
                      <a:endParaRPr lang="en-IN" dirty="0"/>
                    </a:p>
                  </a:txBody>
                  <a:tcPr/>
                </a:tc>
                <a:extLst>
                  <a:ext uri="{0D108BD9-81ED-4DB2-BD59-A6C34878D82A}">
                    <a16:rowId xmlns:a16="http://schemas.microsoft.com/office/drawing/2014/main" val="100912025"/>
                  </a:ext>
                </a:extLst>
              </a:tr>
              <a:tr h="370840">
                <a:tc>
                  <a:txBody>
                    <a:bodyPr/>
                    <a:lstStyle/>
                    <a:p>
                      <a:pPr algn="ctr"/>
                      <a:r>
                        <a:rPr lang="en-US" dirty="0"/>
                        <a:t>mul2</a:t>
                      </a:r>
                      <a:endParaRPr lang="en-IN" dirty="0"/>
                    </a:p>
                  </a:txBody>
                  <a:tcPr/>
                </a:tc>
                <a:tc>
                  <a:txBody>
                    <a:bodyPr/>
                    <a:lstStyle/>
                    <a:p>
                      <a:pPr algn="ctr"/>
                      <a:r>
                        <a:rPr lang="en-US" dirty="0"/>
                        <a:t>41</a:t>
                      </a:r>
                      <a:endParaRPr lang="en-IN" dirty="0"/>
                    </a:p>
                  </a:txBody>
                  <a:tcPr/>
                </a:tc>
                <a:extLst>
                  <a:ext uri="{0D108BD9-81ED-4DB2-BD59-A6C34878D82A}">
                    <a16:rowId xmlns:a16="http://schemas.microsoft.com/office/drawing/2014/main" val="1706833901"/>
                  </a:ext>
                </a:extLst>
              </a:tr>
              <a:tr h="370840">
                <a:tc>
                  <a:txBody>
                    <a:bodyPr/>
                    <a:lstStyle/>
                    <a:p>
                      <a:pPr algn="ctr"/>
                      <a:r>
                        <a:rPr lang="en-US" dirty="0"/>
                        <a:t>n%2 =  0</a:t>
                      </a:r>
                      <a:endParaRPr lang="en-IN" dirty="0"/>
                    </a:p>
                  </a:txBody>
                  <a:tcPr/>
                </a:tc>
                <a:tc>
                  <a:txBody>
                    <a:bodyPr/>
                    <a:lstStyle/>
                    <a:p>
                      <a:pPr algn="ctr"/>
                      <a:r>
                        <a:rPr lang="en-US" dirty="0"/>
                        <a:t>46</a:t>
                      </a:r>
                      <a:endParaRPr lang="en-IN" dirty="0"/>
                    </a:p>
                  </a:txBody>
                  <a:tcPr/>
                </a:tc>
                <a:extLst>
                  <a:ext uri="{0D108BD9-81ED-4DB2-BD59-A6C34878D82A}">
                    <a16:rowId xmlns:a16="http://schemas.microsoft.com/office/drawing/2014/main" val="1620655815"/>
                  </a:ext>
                </a:extLst>
              </a:tr>
              <a:tr h="370840">
                <a:tc>
                  <a:txBody>
                    <a:bodyPr/>
                    <a:lstStyle/>
                    <a:p>
                      <a:pPr algn="ctr"/>
                      <a:r>
                        <a:rPr lang="en-US" dirty="0"/>
                        <a:t>n%2 = 1</a:t>
                      </a:r>
                      <a:endParaRPr lang="en-IN" dirty="0"/>
                    </a:p>
                  </a:txBody>
                  <a:tcPr/>
                </a:tc>
                <a:tc>
                  <a:txBody>
                    <a:bodyPr/>
                    <a:lstStyle/>
                    <a:p>
                      <a:pPr algn="ctr"/>
                      <a:r>
                        <a:rPr lang="en-US" dirty="0"/>
                        <a:t>88</a:t>
                      </a:r>
                      <a:endParaRPr lang="en-IN" dirty="0"/>
                    </a:p>
                  </a:txBody>
                  <a:tcPr/>
                </a:tc>
                <a:extLst>
                  <a:ext uri="{0D108BD9-81ED-4DB2-BD59-A6C34878D82A}">
                    <a16:rowId xmlns:a16="http://schemas.microsoft.com/office/drawing/2014/main" val="1850575099"/>
                  </a:ext>
                </a:extLst>
              </a:tr>
              <a:tr h="370840">
                <a:tc>
                  <a:txBody>
                    <a:bodyPr/>
                    <a:lstStyle/>
                    <a:p>
                      <a:pPr algn="ctr"/>
                      <a:r>
                        <a:rPr lang="en-US" dirty="0"/>
                        <a:t>fib</a:t>
                      </a:r>
                      <a:endParaRPr lang="en-IN" dirty="0"/>
                    </a:p>
                  </a:txBody>
                  <a:tcPr/>
                </a:tc>
                <a:tc>
                  <a:txBody>
                    <a:bodyPr/>
                    <a:lstStyle/>
                    <a:p>
                      <a:pPr algn="ctr"/>
                      <a:r>
                        <a:rPr lang="en-US" dirty="0"/>
                        <a:t>13</a:t>
                      </a:r>
                      <a:endParaRPr lang="en-IN" dirty="0"/>
                    </a:p>
                  </a:txBody>
                  <a:tcPr/>
                </a:tc>
                <a:extLst>
                  <a:ext uri="{0D108BD9-81ED-4DB2-BD59-A6C34878D82A}">
                    <a16:rowId xmlns:a16="http://schemas.microsoft.com/office/drawing/2014/main" val="117156545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F79DA19-228E-F605-AF5E-DECB354525EB}"/>
                  </a:ext>
                </a:extLst>
              </p14:cNvPr>
              <p14:cNvContentPartPr/>
              <p14:nvPr/>
            </p14:nvContentPartPr>
            <p14:xfrm>
              <a:off x="1170720" y="2498400"/>
              <a:ext cx="8764200" cy="4255200"/>
            </p14:xfrm>
          </p:contentPart>
        </mc:Choice>
        <mc:Fallback xmlns="">
          <p:pic>
            <p:nvPicPr>
              <p:cNvPr id="5" name="Ink 4">
                <a:extLst>
                  <a:ext uri="{FF2B5EF4-FFF2-40B4-BE49-F238E27FC236}">
                    <a16:creationId xmlns:a16="http://schemas.microsoft.com/office/drawing/2014/main" id="{9F79DA19-228E-F605-AF5E-DECB354525EB}"/>
                  </a:ext>
                </a:extLst>
              </p:cNvPr>
              <p:cNvPicPr/>
              <p:nvPr/>
            </p:nvPicPr>
            <p:blipFill>
              <a:blip r:embed="rId4"/>
              <a:stretch>
                <a:fillRect/>
              </a:stretch>
            </p:blipFill>
            <p:spPr>
              <a:xfrm>
                <a:off x="1161360" y="2489040"/>
                <a:ext cx="8782920" cy="4273920"/>
              </a:xfrm>
              <a:prstGeom prst="rect">
                <a:avLst/>
              </a:prstGeom>
            </p:spPr>
          </p:pic>
        </mc:Fallback>
      </mc:AlternateContent>
    </p:spTree>
    <p:extLst>
      <p:ext uri="{BB962C8B-B14F-4D97-AF65-F5344CB8AC3E}">
        <p14:creationId xmlns:p14="http://schemas.microsoft.com/office/powerpoint/2010/main" val="3233233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5682-63EC-B626-EAAD-F20127C81ED9}"/>
              </a:ext>
            </a:extLst>
          </p:cNvPr>
          <p:cNvSpPr>
            <a:spLocks noGrp="1"/>
          </p:cNvSpPr>
          <p:nvPr>
            <p:ph type="title"/>
          </p:nvPr>
        </p:nvSpPr>
        <p:spPr/>
        <p:txBody>
          <a:bodyPr/>
          <a:lstStyle/>
          <a:p>
            <a:r>
              <a:rPr lang="en-US" dirty="0"/>
              <a:t>Number of operations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5AC835-BE04-2872-C425-0DA964E57FDB}"/>
                  </a:ext>
                </a:extLst>
              </p:cNvPr>
              <p:cNvSpPr>
                <a:spLocks noGrp="1"/>
              </p:cNvSpPr>
              <p:nvPr>
                <p:ph idx="1"/>
              </p:nvPr>
            </p:nvSpPr>
            <p:spPr/>
            <p:txBody>
              <a:bodyPr/>
              <a:lstStyle/>
              <a:p>
                <a:r>
                  <a:rPr lang="en-US" dirty="0"/>
                  <a:t>Algorithm-1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oMath>
                </a14:m>
                <a:r>
                  <a:rPr lang="en-US" dirty="0"/>
                  <a:t>)</a:t>
                </a:r>
              </a:p>
              <a:p>
                <a:pPr lvl="1"/>
                <a14:m>
                  <m:oMath xmlns:m="http://schemas.openxmlformats.org/officeDocument/2006/math">
                    <m:r>
                      <a:rPr lang="en-US" i="1">
                        <a:latin typeface="Cambria Math" panose="02040503050406030204" pitchFamily="18" charset="0"/>
                      </a:rPr>
                      <m:t> </m:t>
                    </m:r>
                    <m:d>
                      <m:dPr>
                        <m:ctrlPr>
                          <a:rPr lang="en-IN"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IN" b="0" i="1" smtClean="0">
                                <a:latin typeface="Cambria Math" panose="02040503050406030204" pitchFamily="18" charset="0"/>
                              </a:rPr>
                              <m:t>7∗</m:t>
                            </m:r>
                            <m:r>
                              <a:rPr lang="en-US" b="0" i="1" smtClean="0">
                                <a:latin typeface="Cambria Math" panose="02040503050406030204" pitchFamily="18" charset="0"/>
                              </a:rPr>
                              <m:t>2</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IN" b="0" i="1" smtClean="0">
                                    <a:latin typeface="Cambria Math" panose="02040503050406030204" pitchFamily="18" charset="0"/>
                                  </a:rPr>
                                  <m:t>−1</m:t>
                                </m:r>
                              </m:num>
                              <m:den>
                                <m:r>
                                  <a:rPr lang="en-US" b="0" i="1" smtClean="0">
                                    <a:latin typeface="Cambria Math" panose="02040503050406030204" pitchFamily="18" charset="0"/>
                                  </a:rPr>
                                  <m:t>2</m:t>
                                </m:r>
                              </m:den>
                            </m:f>
                          </m:sup>
                        </m:sSup>
                      </m:e>
                    </m:d>
                    <m:r>
                      <a:rPr lang="en-IN" b="0" i="1" smtClean="0">
                        <a:latin typeface="Cambria Math" panose="02040503050406030204" pitchFamily="18" charset="0"/>
                      </a:rPr>
                      <m:t>−5</m:t>
                    </m:r>
                    <m:r>
                      <a:rPr lang="en-US" b="0" i="1" smtClean="0">
                        <a:latin typeface="Cambria Math" panose="02040503050406030204" pitchFamily="18" charset="0"/>
                      </a:rPr>
                      <m:t>≤ </m:t>
                    </m:r>
                    <m:r>
                      <a:rPr lang="en-US" b="0" i="1" smtClean="0">
                        <a:latin typeface="Cambria Math" panose="02040503050406030204" pitchFamily="18" charset="0"/>
                      </a:rPr>
                      <m:t>𝑛𝑢𝑚</m:t>
                    </m:r>
                    <m:r>
                      <a:rPr lang="en-US" b="0" i="1" smtClean="0">
                        <a:latin typeface="Cambria Math" panose="02040503050406030204" pitchFamily="18" charset="0"/>
                      </a:rPr>
                      <m:t> </m:t>
                    </m:r>
                    <m:r>
                      <a:rPr lang="en-US" b="0" i="1" smtClean="0">
                        <a:latin typeface="Cambria Math" panose="02040503050406030204" pitchFamily="18" charset="0"/>
                      </a:rPr>
                      <m:t>𝑜𝑝𝑒𝑟𝑎𝑡𝑖𝑜𝑛𝑠</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(7∗2</m:t>
                        </m:r>
                      </m:e>
                      <m:sup>
                        <m:r>
                          <a:rPr lang="en-IN" b="0" i="1" smtClean="0">
                            <a:latin typeface="Cambria Math" panose="02040503050406030204" pitchFamily="18" charset="0"/>
                          </a:rPr>
                          <m:t>𝑛</m:t>
                        </m:r>
                        <m:r>
                          <a:rPr lang="en-IN" b="0" i="1" smtClean="0">
                            <a:latin typeface="Cambria Math" panose="02040503050406030204" pitchFamily="18" charset="0"/>
                          </a:rPr>
                          <m:t>−1</m:t>
                        </m:r>
                      </m:sup>
                    </m:sSup>
                    <m:r>
                      <a:rPr lang="en-IN" b="0" i="1" smtClean="0">
                        <a:latin typeface="Cambria Math" panose="02040503050406030204" pitchFamily="18" charset="0"/>
                      </a:rPr>
                      <m:t>) −5</m:t>
                    </m:r>
                  </m:oMath>
                </a14:m>
                <a:endParaRPr lang="en-US" b="0" dirty="0"/>
              </a:p>
              <a:p>
                <a:pPr lvl="1"/>
                <a:endParaRPr lang="en-US" b="0" dirty="0"/>
              </a:p>
              <a:p>
                <a:r>
                  <a:rPr lang="en-IN" dirty="0"/>
                  <a:t>Algorithm-2 (iterative)</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𝑛𝑢𝑚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𝑜𝑝𝑒𝑟𝑎𝑡𝑖𝑜𝑛𝑠</m:t>
                    </m:r>
                    <m:r>
                      <a:rPr lang="en-US" b="0" i="0" smtClean="0">
                        <a:latin typeface="Cambria Math" panose="02040503050406030204" pitchFamily="18" charset="0"/>
                        <a:ea typeface="Cambria Math" panose="02040503050406030204" pitchFamily="18" charset="0"/>
                      </a:rPr>
                      <m:t>=6</m:t>
                    </m:r>
                    <m:r>
                      <m:rPr>
                        <m:sty m:val="p"/>
                      </m:rPr>
                      <a:rPr lang="en-US" b="0" i="0" smtClean="0">
                        <a:latin typeface="Cambria Math" panose="02040503050406030204" pitchFamily="18" charset="0"/>
                        <a:ea typeface="Cambria Math" panose="02040503050406030204" pitchFamily="18" charset="0"/>
                      </a:rPr>
                      <m:t>n</m:t>
                    </m:r>
                  </m:oMath>
                </a14:m>
                <a:r>
                  <a:rPr lang="en-US" b="0" dirty="0"/>
                  <a:t> - 1</a:t>
                </a:r>
              </a:p>
              <a:p>
                <a:pPr lvl="1"/>
                <a:endParaRPr lang="en-IN" dirty="0"/>
              </a:p>
              <a:p>
                <a:r>
                  <a:rPr lang="en-IN" dirty="0"/>
                  <a:t>Algorithm-3 (matrix multiplication)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r>
                      <a:rPr lang="en-US" b="0" i="0" smtClean="0">
                        <a:latin typeface="Cambria Math" panose="02040503050406030204" pitchFamily="18" charset="0"/>
                      </a:rPr>
                      <m:t>≤</m:t>
                    </m:r>
                    <m:r>
                      <m:rPr>
                        <m:sty m:val="p"/>
                      </m:rPr>
                      <a:rPr lang="en-US" b="0" i="0" smtClean="0">
                        <a:latin typeface="Cambria Math" panose="02040503050406030204" pitchFamily="18" charset="0"/>
                      </a:rPr>
                      <m:t>num</m:t>
                    </m:r>
                    <m:r>
                      <a:rPr lang="en-US" b="0" i="0" smtClean="0">
                        <a:latin typeface="Cambria Math" panose="02040503050406030204" pitchFamily="18" charset="0"/>
                      </a:rPr>
                      <m:t> </m:t>
                    </m:r>
                    <m:r>
                      <m:rPr>
                        <m:sty m:val="p"/>
                      </m:rPr>
                      <a:rPr lang="en-US" b="0" i="0" smtClean="0">
                        <a:latin typeface="Cambria Math" panose="02040503050406030204" pitchFamily="18" charset="0"/>
                      </a:rPr>
                      <m:t>operations</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2</m:t>
                        </m:r>
                      </m:sub>
                    </m:sSub>
                    <m:r>
                      <m:rPr>
                        <m:sty m:val="p"/>
                      </m:rPr>
                      <a:rPr lang="en-US" b="0" i="0" smtClean="0">
                        <a:latin typeface="Cambria Math" panose="02040503050406030204" pitchFamily="18" charset="0"/>
                      </a:rPr>
                      <m:t>n</m:t>
                    </m:r>
                  </m:oMath>
                </a14:m>
                <a:endParaRPr lang="en-US" b="0" dirty="0"/>
              </a:p>
              <a:p>
                <a:pPr lvl="2"/>
                <a:r>
                  <a:rPr lang="en-IN" dirty="0"/>
                  <a:t>for some constants c</a:t>
                </a:r>
                <a:r>
                  <a:rPr lang="en-IN" baseline="-25000" dirty="0"/>
                  <a:t>1</a:t>
                </a:r>
                <a:r>
                  <a:rPr lang="en-IN" dirty="0"/>
                  <a:t> and c</a:t>
                </a:r>
                <a:r>
                  <a:rPr lang="en-IN" baseline="-25000" dirty="0"/>
                  <a:t>2</a:t>
                </a:r>
                <a:endParaRPr lang="en-IN" dirty="0"/>
              </a:p>
            </p:txBody>
          </p:sp>
        </mc:Choice>
        <mc:Fallback xmlns="">
          <p:sp>
            <p:nvSpPr>
              <p:cNvPr id="3" name="Content Placeholder 2">
                <a:extLst>
                  <a:ext uri="{FF2B5EF4-FFF2-40B4-BE49-F238E27FC236}">
                    <a16:creationId xmlns:a16="http://schemas.microsoft.com/office/drawing/2014/main" id="{815AC835-BE04-2872-C425-0DA964E57FD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7C28CDA-8C2C-BD30-42A5-0F04206293C4}"/>
                  </a:ext>
                </a:extLst>
              </p14:cNvPr>
              <p14:cNvContentPartPr/>
              <p14:nvPr/>
            </p14:nvContentPartPr>
            <p14:xfrm>
              <a:off x="1643760" y="2772360"/>
              <a:ext cx="5514840" cy="2685240"/>
            </p14:xfrm>
          </p:contentPart>
        </mc:Choice>
        <mc:Fallback xmlns="">
          <p:pic>
            <p:nvPicPr>
              <p:cNvPr id="4" name="Ink 3">
                <a:extLst>
                  <a:ext uri="{FF2B5EF4-FFF2-40B4-BE49-F238E27FC236}">
                    <a16:creationId xmlns:a16="http://schemas.microsoft.com/office/drawing/2014/main" id="{57C28CDA-8C2C-BD30-42A5-0F04206293C4}"/>
                  </a:ext>
                </a:extLst>
              </p:cNvPr>
              <p:cNvPicPr/>
              <p:nvPr/>
            </p:nvPicPr>
            <p:blipFill>
              <a:blip r:embed="rId5"/>
              <a:stretch>
                <a:fillRect/>
              </a:stretch>
            </p:blipFill>
            <p:spPr>
              <a:xfrm>
                <a:off x="1634400" y="2763000"/>
                <a:ext cx="5533560" cy="2703960"/>
              </a:xfrm>
              <a:prstGeom prst="rect">
                <a:avLst/>
              </a:prstGeom>
            </p:spPr>
          </p:pic>
        </mc:Fallback>
      </mc:AlternateContent>
    </p:spTree>
    <p:extLst>
      <p:ext uri="{BB962C8B-B14F-4D97-AF65-F5344CB8AC3E}">
        <p14:creationId xmlns:p14="http://schemas.microsoft.com/office/powerpoint/2010/main" val="21762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3582-EFF4-4135-A42B-35E14CE48B4A}"/>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4EBFEFC9-1C07-0615-643A-7528E64CE6F0}"/>
              </a:ext>
            </a:extLst>
          </p:cNvPr>
          <p:cNvSpPr>
            <a:spLocks noGrp="1"/>
          </p:cNvSpPr>
          <p:nvPr>
            <p:ph idx="1"/>
          </p:nvPr>
        </p:nvSpPr>
        <p:spPr/>
        <p:txBody>
          <a:bodyPr/>
          <a:lstStyle/>
          <a:p>
            <a:r>
              <a:rPr lang="en-US" dirty="0"/>
              <a:t>The number of primitive operations in the </a:t>
            </a:r>
            <a:r>
              <a:rPr lang="en-US" dirty="0">
                <a:solidFill>
                  <a:srgbClr val="FF0000"/>
                </a:solidFill>
              </a:rPr>
              <a:t>worst case </a:t>
            </a:r>
            <a:r>
              <a:rPr lang="en-US" dirty="0"/>
              <a:t>as a function of </a:t>
            </a:r>
            <a:r>
              <a:rPr lang="en-US" dirty="0">
                <a:solidFill>
                  <a:srgbClr val="FF0000"/>
                </a:solidFill>
              </a:rPr>
              <a:t>input size</a:t>
            </a:r>
          </a:p>
          <a:p>
            <a:pPr lvl="1"/>
            <a:r>
              <a:rPr lang="en-US" dirty="0"/>
              <a:t>e.g., the time complexity </a:t>
            </a:r>
            <a:r>
              <a:rPr lang="en-US"/>
              <a:t>of the iterative </a:t>
            </a:r>
            <a:r>
              <a:rPr lang="en-US" dirty="0"/>
              <a:t>algorithm for Fibonacci is </a:t>
            </a:r>
            <a:r>
              <a:rPr lang="en-US" dirty="0">
                <a:solidFill>
                  <a:srgbClr val="FF0000"/>
                </a:solidFill>
              </a:rPr>
              <a:t>6n - 2</a:t>
            </a:r>
          </a:p>
          <a:p>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23F21B-ADB5-B117-A63F-2531B41AAEB2}"/>
                  </a:ext>
                </a:extLst>
              </p14:cNvPr>
              <p14:cNvContentPartPr/>
              <p14:nvPr/>
            </p14:nvContentPartPr>
            <p14:xfrm>
              <a:off x="9795600" y="3025080"/>
              <a:ext cx="383400" cy="10800"/>
            </p14:xfrm>
          </p:contentPart>
        </mc:Choice>
        <mc:Fallback xmlns="">
          <p:pic>
            <p:nvPicPr>
              <p:cNvPr id="4" name="Ink 3">
                <a:extLst>
                  <a:ext uri="{FF2B5EF4-FFF2-40B4-BE49-F238E27FC236}">
                    <a16:creationId xmlns:a16="http://schemas.microsoft.com/office/drawing/2014/main" id="{0C23F21B-ADB5-B117-A63F-2531B41AAEB2}"/>
                  </a:ext>
                </a:extLst>
              </p:cNvPr>
              <p:cNvPicPr/>
              <p:nvPr/>
            </p:nvPicPr>
            <p:blipFill>
              <a:blip r:embed="rId4"/>
              <a:stretch>
                <a:fillRect/>
              </a:stretch>
            </p:blipFill>
            <p:spPr>
              <a:xfrm>
                <a:off x="9786240" y="3015720"/>
                <a:ext cx="402120" cy="29520"/>
              </a:xfrm>
              <a:prstGeom prst="rect">
                <a:avLst/>
              </a:prstGeom>
            </p:spPr>
          </p:pic>
        </mc:Fallback>
      </mc:AlternateContent>
    </p:spTree>
    <p:extLst>
      <p:ext uri="{BB962C8B-B14F-4D97-AF65-F5344CB8AC3E}">
        <p14:creationId xmlns:p14="http://schemas.microsoft.com/office/powerpoint/2010/main" val="204960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IN" dirty="0"/>
              <a:t>Analysis of algorithms</a:t>
            </a:r>
          </a:p>
          <a:p>
            <a:r>
              <a:rPr lang="en-US" dirty="0"/>
              <a:t>Asymptotic notation</a:t>
            </a:r>
            <a:endParaRPr lang="en-IN" dirty="0"/>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2EF1-44A5-0443-AF8B-06C5FA6FE68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045D460B-5DD2-F405-6677-D1A370D4E1D1}"/>
              </a:ext>
            </a:extLst>
          </p:cNvPr>
          <p:cNvSpPr>
            <a:spLocks noGrp="1"/>
          </p:cNvSpPr>
          <p:nvPr>
            <p:ph idx="1"/>
          </p:nvPr>
        </p:nvSpPr>
        <p:spPr/>
        <p:txBody>
          <a:bodyPr/>
          <a:lstStyle/>
          <a:p>
            <a:r>
              <a:rPr lang="en-US" dirty="0"/>
              <a:t>Does counting the number of primitive operations give us the actual time complexity?</a:t>
            </a:r>
          </a:p>
          <a:p>
            <a:pPr marL="0" indent="0">
              <a:buNone/>
            </a:pPr>
            <a:endParaRPr lang="en-US" dirty="0"/>
          </a:p>
        </p:txBody>
      </p:sp>
    </p:spTree>
    <p:extLst>
      <p:ext uri="{BB962C8B-B14F-4D97-AF65-F5344CB8AC3E}">
        <p14:creationId xmlns:p14="http://schemas.microsoft.com/office/powerpoint/2010/main" val="9199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2EF1-44A5-0443-AF8B-06C5FA6FE68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045D460B-5DD2-F405-6677-D1A370D4E1D1}"/>
              </a:ext>
            </a:extLst>
          </p:cNvPr>
          <p:cNvSpPr>
            <a:spLocks noGrp="1"/>
          </p:cNvSpPr>
          <p:nvPr>
            <p:ph idx="1"/>
          </p:nvPr>
        </p:nvSpPr>
        <p:spPr/>
        <p:txBody>
          <a:bodyPr/>
          <a:lstStyle/>
          <a:p>
            <a:r>
              <a:rPr lang="en-US" dirty="0"/>
              <a:t>Does counting the number of primitive operations give us the actual time complexity?</a:t>
            </a:r>
          </a:p>
          <a:p>
            <a:pPr lvl="1"/>
            <a:r>
              <a:rPr lang="en-US" dirty="0"/>
              <a:t>Does calling a function is same as a variable assignment?</a:t>
            </a:r>
          </a:p>
          <a:p>
            <a:endParaRPr lang="en-US" dirty="0"/>
          </a:p>
          <a:p>
            <a:r>
              <a:rPr lang="en-US" dirty="0"/>
              <a:t>Can we simplify the analysis further?</a:t>
            </a:r>
            <a:endParaRPr lang="en-IN" dirty="0"/>
          </a:p>
        </p:txBody>
      </p:sp>
    </p:spTree>
    <p:extLst>
      <p:ext uri="{BB962C8B-B14F-4D97-AF65-F5344CB8AC3E}">
        <p14:creationId xmlns:p14="http://schemas.microsoft.com/office/powerpoint/2010/main" val="568885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2EF1-44A5-0443-AF8B-06C5FA6FE68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045D460B-5DD2-F405-6677-D1A370D4E1D1}"/>
              </a:ext>
            </a:extLst>
          </p:cNvPr>
          <p:cNvSpPr>
            <a:spLocks noGrp="1"/>
          </p:cNvSpPr>
          <p:nvPr>
            <p:ph idx="1"/>
          </p:nvPr>
        </p:nvSpPr>
        <p:spPr/>
        <p:txBody>
          <a:bodyPr/>
          <a:lstStyle/>
          <a:p>
            <a:r>
              <a:rPr lang="en-US" dirty="0"/>
              <a:t>Does counting the number of primitive operations give us the actual time complexity?</a:t>
            </a:r>
          </a:p>
          <a:p>
            <a:pPr lvl="1"/>
            <a:r>
              <a:rPr lang="en-US" dirty="0"/>
              <a:t>Does calling a function is same as a variable assignment?</a:t>
            </a:r>
          </a:p>
          <a:p>
            <a:endParaRPr lang="en-US" dirty="0"/>
          </a:p>
          <a:p>
            <a:r>
              <a:rPr lang="en-US" dirty="0"/>
              <a:t>Can we simplify the analysis further?</a:t>
            </a:r>
            <a:endParaRPr lang="en-IN" dirty="0"/>
          </a:p>
          <a:p>
            <a:pPr lvl="1"/>
            <a:r>
              <a:rPr lang="en-US" dirty="0"/>
              <a:t>Instead of finding the real complexity, we try to find the lower and upper bounds on the total number of operations</a:t>
            </a:r>
          </a:p>
          <a:p>
            <a:pPr lvl="1"/>
            <a:r>
              <a:rPr lang="en-US" dirty="0"/>
              <a:t>We try to make lower and upper bounds close to the actual complexity</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760D3E7-F6FE-3F9E-F1ED-27CB784E20A2}"/>
                  </a:ext>
                </a:extLst>
              </p14:cNvPr>
              <p14:cNvContentPartPr/>
              <p14:nvPr/>
            </p14:nvContentPartPr>
            <p14:xfrm>
              <a:off x="6087240" y="4422240"/>
              <a:ext cx="58320" cy="36720"/>
            </p14:xfrm>
          </p:contentPart>
        </mc:Choice>
        <mc:Fallback xmlns="">
          <p:pic>
            <p:nvPicPr>
              <p:cNvPr id="4" name="Ink 3">
                <a:extLst>
                  <a:ext uri="{FF2B5EF4-FFF2-40B4-BE49-F238E27FC236}">
                    <a16:creationId xmlns:a16="http://schemas.microsoft.com/office/drawing/2014/main" id="{D760D3E7-F6FE-3F9E-F1ED-27CB784E20A2}"/>
                  </a:ext>
                </a:extLst>
              </p:cNvPr>
              <p:cNvPicPr/>
              <p:nvPr/>
            </p:nvPicPr>
            <p:blipFill>
              <a:blip r:embed="rId4"/>
              <a:stretch>
                <a:fillRect/>
              </a:stretch>
            </p:blipFill>
            <p:spPr>
              <a:xfrm>
                <a:off x="6077880" y="4412880"/>
                <a:ext cx="77040" cy="55440"/>
              </a:xfrm>
              <a:prstGeom prst="rect">
                <a:avLst/>
              </a:prstGeom>
            </p:spPr>
          </p:pic>
        </mc:Fallback>
      </mc:AlternateContent>
    </p:spTree>
    <p:extLst>
      <p:ext uri="{BB962C8B-B14F-4D97-AF65-F5344CB8AC3E}">
        <p14:creationId xmlns:p14="http://schemas.microsoft.com/office/powerpoint/2010/main" val="595737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A68D-EE44-F820-FFAC-15DC42F3A2A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AACB205F-1DF7-23E0-5FDD-AF2B952B5830}"/>
              </a:ext>
            </a:extLst>
          </p:cNvPr>
          <p:cNvSpPr>
            <a:spLocks noGrp="1"/>
          </p:cNvSpPr>
          <p:nvPr>
            <p:ph idx="1"/>
          </p:nvPr>
        </p:nvSpPr>
        <p:spPr/>
        <p:txBody>
          <a:bodyPr/>
          <a:lstStyle/>
          <a:p>
            <a:r>
              <a:rPr lang="en-US" dirty="0"/>
              <a:t>We will discuss a general method to compute time complexity, which</a:t>
            </a:r>
          </a:p>
          <a:p>
            <a:pPr lvl="1"/>
            <a:r>
              <a:rPr lang="en-US" dirty="0"/>
              <a:t>Considers all possible inputs</a:t>
            </a:r>
          </a:p>
          <a:p>
            <a:pPr lvl="1"/>
            <a:endParaRPr lang="en-US" dirty="0"/>
          </a:p>
          <a:p>
            <a:pPr lvl="1"/>
            <a:r>
              <a:rPr lang="en-US" dirty="0"/>
              <a:t>Can be used to compare two algorithms in a way that is independent of underline hardware and software</a:t>
            </a:r>
            <a:r>
              <a:rPr lang="en-IN" dirty="0"/>
              <a:t> platform</a:t>
            </a:r>
          </a:p>
          <a:p>
            <a:pPr lvl="1"/>
            <a:endParaRPr lang="en-IN" dirty="0"/>
          </a:p>
          <a:p>
            <a:pPr lvl="1"/>
            <a:r>
              <a:rPr lang="en-IN" dirty="0"/>
              <a:t>Can be performed on the pseudo-code of an algorithm</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F0C757F-4451-6DE5-7619-2A8A393D0A5D}"/>
                  </a:ext>
                </a:extLst>
              </p14:cNvPr>
              <p14:cNvContentPartPr/>
              <p14:nvPr/>
            </p14:nvContentPartPr>
            <p14:xfrm>
              <a:off x="3495960" y="2693880"/>
              <a:ext cx="425520" cy="32400"/>
            </p14:xfrm>
          </p:contentPart>
        </mc:Choice>
        <mc:Fallback xmlns="">
          <p:pic>
            <p:nvPicPr>
              <p:cNvPr id="4" name="Ink 3">
                <a:extLst>
                  <a:ext uri="{FF2B5EF4-FFF2-40B4-BE49-F238E27FC236}">
                    <a16:creationId xmlns:a16="http://schemas.microsoft.com/office/drawing/2014/main" id="{9F0C757F-4451-6DE5-7619-2A8A393D0A5D}"/>
                  </a:ext>
                </a:extLst>
              </p:cNvPr>
              <p:cNvPicPr/>
              <p:nvPr/>
            </p:nvPicPr>
            <p:blipFill>
              <a:blip r:embed="rId4"/>
              <a:stretch>
                <a:fillRect/>
              </a:stretch>
            </p:blipFill>
            <p:spPr>
              <a:xfrm>
                <a:off x="3486600" y="2684520"/>
                <a:ext cx="444240" cy="51120"/>
              </a:xfrm>
              <a:prstGeom prst="rect">
                <a:avLst/>
              </a:prstGeom>
            </p:spPr>
          </p:pic>
        </mc:Fallback>
      </mc:AlternateContent>
    </p:spTree>
    <p:extLst>
      <p:ext uri="{BB962C8B-B14F-4D97-AF65-F5344CB8AC3E}">
        <p14:creationId xmlns:p14="http://schemas.microsoft.com/office/powerpoint/2010/main" val="1626668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D469-116F-8C17-2341-BDD9C4B10BAF}"/>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32AB05-EA97-2C69-443A-5212664BF767}"/>
                  </a:ext>
                </a:extLst>
              </p:cNvPr>
              <p:cNvSpPr>
                <a:spLocks noGrp="1"/>
              </p:cNvSpPr>
              <p:nvPr>
                <p:ph idx="1"/>
              </p:nvPr>
            </p:nvSpPr>
            <p:spPr/>
            <p:txBody>
              <a:bodyPr/>
              <a:lstStyle/>
              <a:p>
                <a:pPr marL="0" indent="0">
                  <a:buNone/>
                </a:pPr>
                <a:r>
                  <a:rPr lang="en-US" dirty="0"/>
                  <a:t>The polynomial expressions correspond to the total number of operations needed for a given algorithm for input size n</a:t>
                </a:r>
              </a:p>
              <a:p>
                <a:pPr marL="0" indent="0">
                  <a:buNone/>
                </a:pPr>
                <a:endParaRPr lang="en-US"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+10</m:t>
                      </m:r>
                    </m:oMath>
                  </m:oMathPara>
                </a14:m>
                <a:endParaRPr lang="en-IN" dirty="0"/>
              </a:p>
            </p:txBody>
          </p:sp>
        </mc:Choice>
        <mc:Fallback xmlns="">
          <p:sp>
            <p:nvSpPr>
              <p:cNvPr id="3" name="Content Placeholder 2">
                <a:extLst>
                  <a:ext uri="{FF2B5EF4-FFF2-40B4-BE49-F238E27FC236}">
                    <a16:creationId xmlns:a16="http://schemas.microsoft.com/office/drawing/2014/main" id="{F132AB05-EA97-2C69-443A-5212664BF767}"/>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5688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D469-116F-8C17-2341-BDD9C4B10BAF}"/>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32AB05-EA97-2C69-443A-5212664BF767}"/>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=10</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IN" dirty="0"/>
              </a:p>
            </p:txBody>
          </p:sp>
        </mc:Choice>
        <mc:Fallback xmlns="">
          <p:sp>
            <p:nvSpPr>
              <p:cNvPr id="3" name="Content Placeholder 2">
                <a:extLst>
                  <a:ext uri="{FF2B5EF4-FFF2-40B4-BE49-F238E27FC236}">
                    <a16:creationId xmlns:a16="http://schemas.microsoft.com/office/drawing/2014/main" id="{F132AB05-EA97-2C69-443A-5212664BF767}"/>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p:spTree>
    <p:extLst>
      <p:ext uri="{BB962C8B-B14F-4D97-AF65-F5344CB8AC3E}">
        <p14:creationId xmlns:p14="http://schemas.microsoft.com/office/powerpoint/2010/main" val="2082724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D469-116F-8C17-2341-BDD9C4B10BAF}"/>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32AB05-EA97-2C69-443A-5212664BF767}"/>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=10</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IN" dirty="0"/>
              </a:p>
              <a:p>
                <a:pPr marL="0" indent="0">
                  <a:buNone/>
                </a:pPr>
                <a:endParaRPr lang="en-IN" dirty="0"/>
              </a:p>
              <a:p>
                <a:r>
                  <a:rPr lang="en-IN" dirty="0"/>
                  <a:t>Time complexity matters for large input size</a:t>
                </a:r>
              </a:p>
              <a:p>
                <a:pPr lvl="1"/>
                <a:r>
                  <a:rPr lang="en-IN" dirty="0"/>
                  <a:t>Even though for a smaller input (i.e., n &lt;= 10), algorithm A is better, for all “n &gt; 10”, algorithm B will perform the desired task in lesser numbers of operations</a:t>
                </a:r>
              </a:p>
            </p:txBody>
          </p:sp>
        </mc:Choice>
        <mc:Fallback xmlns="">
          <p:sp>
            <p:nvSpPr>
              <p:cNvPr id="3" name="Content Placeholder 2">
                <a:extLst>
                  <a:ext uri="{FF2B5EF4-FFF2-40B4-BE49-F238E27FC236}">
                    <a16:creationId xmlns:a16="http://schemas.microsoft.com/office/drawing/2014/main" id="{F132AB05-EA97-2C69-443A-5212664BF767}"/>
                  </a:ext>
                </a:extLst>
              </p:cNvPr>
              <p:cNvSpPr>
                <a:spLocks noGrp="1" noRot="1" noChangeAspect="1" noMove="1" noResize="1" noEditPoints="1" noAdjustHandles="1" noChangeArrowheads="1" noChangeShapeType="1" noTextEdit="1"/>
              </p:cNvSpPr>
              <p:nvPr>
                <p:ph idx="1"/>
              </p:nvPr>
            </p:nvSpPr>
            <p:spPr>
              <a:blipFill>
                <a:blip r:embed="rId3"/>
                <a:stretch>
                  <a:fillRect l="-1043" r="-1449"/>
                </a:stretch>
              </a:blipFill>
            </p:spPr>
            <p:txBody>
              <a:bodyPr/>
              <a:lstStyle/>
              <a:p>
                <a:r>
                  <a:rPr lang="en-IN">
                    <a:noFill/>
                  </a:rPr>
                  <a:t> </a:t>
                </a:r>
              </a:p>
            </p:txBody>
          </p:sp>
        </mc:Fallback>
      </mc:AlternateContent>
    </p:spTree>
    <p:extLst>
      <p:ext uri="{BB962C8B-B14F-4D97-AF65-F5344CB8AC3E}">
        <p14:creationId xmlns:p14="http://schemas.microsoft.com/office/powerpoint/2010/main" val="399391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3D2-B2B4-F54A-03FD-ABE96701621D}"/>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4B97F-390B-9B5F-D8D3-3B1C1761FD9F}"/>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+1000</m:t>
                      </m:r>
                      <m:r>
                        <a:rPr lang="en-US" b="0" i="1" smtClean="0">
                          <a:latin typeface="Cambria Math" panose="02040503050406030204" pitchFamily="18" charset="0"/>
                        </a:rPr>
                        <m:t>𝑛</m:t>
                      </m:r>
                      <m:r>
                        <a:rPr lang="en-US" b="0" i="1" smtClean="0">
                          <a:latin typeface="Cambria Math" panose="02040503050406030204" pitchFamily="18" charset="0"/>
                        </a:rPr>
                        <m:t>+10000</m:t>
                      </m:r>
                    </m:oMath>
                  </m:oMathPara>
                </a14:m>
                <a:endParaRPr lang="en-IN" dirty="0"/>
              </a:p>
            </p:txBody>
          </p:sp>
        </mc:Choice>
        <mc:Fallback xmlns="">
          <p:sp>
            <p:nvSpPr>
              <p:cNvPr id="3" name="Content Placeholder 2">
                <a:extLst>
                  <a:ext uri="{FF2B5EF4-FFF2-40B4-BE49-F238E27FC236}">
                    <a16:creationId xmlns:a16="http://schemas.microsoft.com/office/drawing/2014/main" id="{0B94B97F-390B-9B5F-D8D3-3B1C1761FD9F}"/>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p:spTree>
    <p:extLst>
      <p:ext uri="{BB962C8B-B14F-4D97-AF65-F5344CB8AC3E}">
        <p14:creationId xmlns:p14="http://schemas.microsoft.com/office/powerpoint/2010/main" val="2740388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3D2-B2B4-F54A-03FD-ABE96701621D}"/>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4B97F-390B-9B5F-D8D3-3B1C1761FD9F}"/>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+1000</m:t>
                      </m:r>
                      <m:r>
                        <a:rPr lang="en-US" b="0" i="1" smtClean="0">
                          <a:latin typeface="Cambria Math" panose="02040503050406030204" pitchFamily="18" charset="0"/>
                        </a:rPr>
                        <m:t>𝑛</m:t>
                      </m:r>
                      <m:r>
                        <a:rPr lang="en-US" b="0" i="1" smtClean="0">
                          <a:latin typeface="Cambria Math" panose="02040503050406030204" pitchFamily="18" charset="0"/>
                        </a:rPr>
                        <m:t>+10000</m:t>
                      </m:r>
                    </m:oMath>
                  </m:oMathPara>
                </a14:m>
                <a:endParaRPr lang="en-IN" dirty="0"/>
              </a:p>
            </p:txBody>
          </p:sp>
        </mc:Choice>
        <mc:Fallback xmlns="">
          <p:sp>
            <p:nvSpPr>
              <p:cNvPr id="3" name="Content Placeholder 2">
                <a:extLst>
                  <a:ext uri="{FF2B5EF4-FFF2-40B4-BE49-F238E27FC236}">
                    <a16:creationId xmlns:a16="http://schemas.microsoft.com/office/drawing/2014/main" id="{0B94B97F-390B-9B5F-D8D3-3B1C1761FD9F}"/>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p:graphicFrame>
        <p:nvGraphicFramePr>
          <p:cNvPr id="6" name="Table 6">
            <a:extLst>
              <a:ext uri="{FF2B5EF4-FFF2-40B4-BE49-F238E27FC236}">
                <a16:creationId xmlns:a16="http://schemas.microsoft.com/office/drawing/2014/main" id="{571DA6A8-5A49-F321-2E50-3DD5E83D3505}"/>
              </a:ext>
            </a:extLst>
          </p:cNvPr>
          <p:cNvGraphicFramePr>
            <a:graphicFrameLocks noGrp="1"/>
          </p:cNvGraphicFramePr>
          <p:nvPr/>
        </p:nvGraphicFramePr>
        <p:xfrm>
          <a:off x="1839494" y="3174114"/>
          <a:ext cx="7410383" cy="2225040"/>
        </p:xfrm>
        <a:graphic>
          <a:graphicData uri="http://schemas.openxmlformats.org/drawingml/2006/table">
            <a:tbl>
              <a:tblPr firstRow="1" bandRow="1">
                <a:tableStyleId>{5C22544A-7EE6-4342-B048-85BDC9FD1C3A}</a:tableStyleId>
              </a:tblPr>
              <a:tblGrid>
                <a:gridCol w="1332894">
                  <a:extLst>
                    <a:ext uri="{9D8B030D-6E8A-4147-A177-3AD203B41FA5}">
                      <a16:colId xmlns:a16="http://schemas.microsoft.com/office/drawing/2014/main" val="531793129"/>
                    </a:ext>
                  </a:extLst>
                </a:gridCol>
                <a:gridCol w="1667336">
                  <a:extLst>
                    <a:ext uri="{9D8B030D-6E8A-4147-A177-3AD203B41FA5}">
                      <a16:colId xmlns:a16="http://schemas.microsoft.com/office/drawing/2014/main" val="238818727"/>
                    </a:ext>
                  </a:extLst>
                </a:gridCol>
                <a:gridCol w="2937489">
                  <a:extLst>
                    <a:ext uri="{9D8B030D-6E8A-4147-A177-3AD203B41FA5}">
                      <a16:colId xmlns:a16="http://schemas.microsoft.com/office/drawing/2014/main" val="543617898"/>
                    </a:ext>
                  </a:extLst>
                </a:gridCol>
                <a:gridCol w="1472664">
                  <a:extLst>
                    <a:ext uri="{9D8B030D-6E8A-4147-A177-3AD203B41FA5}">
                      <a16:colId xmlns:a16="http://schemas.microsoft.com/office/drawing/2014/main" val="1293792387"/>
                    </a:ext>
                  </a:extLst>
                </a:gridCol>
              </a:tblGrid>
              <a:tr h="370840">
                <a:tc>
                  <a:txBody>
                    <a:bodyPr/>
                    <a:lstStyle/>
                    <a:p>
                      <a:pPr algn="ctr"/>
                      <a:r>
                        <a:rPr lang="en-US" sz="1800" dirty="0">
                          <a:latin typeface="Consolas" panose="020B0609020204030204" pitchFamily="49" charset="0"/>
                        </a:rPr>
                        <a:t>n</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Consolas" panose="020B0609020204030204" pitchFamily="49" charset="0"/>
                        </a:rPr>
                        <a:t>A = n</a:t>
                      </a:r>
                      <a:r>
                        <a:rPr lang="en-US" sz="1800" baseline="30000" dirty="0">
                          <a:latin typeface="Consolas" panose="020B0609020204030204" pitchFamily="49" charset="0"/>
                        </a:rPr>
                        <a:t>2 </a:t>
                      </a:r>
                      <a:r>
                        <a:rPr lang="en-US" sz="1800" baseline="0" dirty="0">
                          <a:latin typeface="Consolas" panose="020B0609020204030204" pitchFamily="49" charset="0"/>
                        </a:rPr>
                        <a:t>+ 1 </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Consolas" panose="020B0609020204030204" pitchFamily="49" charset="0"/>
                        </a:rPr>
                        <a:t>B = n</a:t>
                      </a:r>
                      <a:r>
                        <a:rPr lang="en-US" sz="1800" baseline="30000" dirty="0">
                          <a:latin typeface="Consolas" panose="020B0609020204030204" pitchFamily="49" charset="0"/>
                        </a:rPr>
                        <a:t>2</a:t>
                      </a:r>
                      <a:r>
                        <a:rPr lang="en-US" sz="1800" baseline="0" dirty="0">
                          <a:latin typeface="Consolas" panose="020B0609020204030204" pitchFamily="49" charset="0"/>
                        </a:rPr>
                        <a:t> + 1000n + 10000</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Consolas" panose="020B0609020204030204" pitchFamily="49" charset="0"/>
                        </a:rPr>
                        <a:t>A/B</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3808582"/>
                  </a:ext>
                </a:extLst>
              </a:tr>
              <a:tr h="370840">
                <a:tc>
                  <a:txBody>
                    <a:bodyPr/>
                    <a:lstStyle/>
                    <a:p>
                      <a:pPr algn="ctr"/>
                      <a:r>
                        <a:rPr lang="en-US" sz="1800" dirty="0">
                          <a:latin typeface="Consolas" panose="020B0609020204030204" pitchFamily="49" charset="0"/>
                        </a:rPr>
                        <a:t>1000</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1000001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2010000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0.497513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064495"/>
                  </a:ext>
                </a:extLst>
              </a:tr>
              <a:tr h="370840">
                <a:tc>
                  <a:txBody>
                    <a:bodyPr/>
                    <a:lstStyle/>
                    <a:p>
                      <a:pPr algn="ctr"/>
                      <a:r>
                        <a:rPr lang="en-US" sz="1800" dirty="0">
                          <a:latin typeface="Consolas" panose="020B0609020204030204" pitchFamily="49" charset="0"/>
                        </a:rPr>
                        <a:t>10000</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100000001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1.1E+08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0.909008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052330"/>
                  </a:ext>
                </a:extLst>
              </a:tr>
              <a:tr h="370840">
                <a:tc>
                  <a:txBody>
                    <a:bodyPr/>
                    <a:lstStyle/>
                    <a:p>
                      <a:pPr algn="ctr"/>
                      <a:r>
                        <a:rPr lang="en-US" sz="1800" dirty="0">
                          <a:latin typeface="Consolas" panose="020B0609020204030204" pitchFamily="49" charset="0"/>
                        </a:rPr>
                        <a:t>100000</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1.01E+10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0.990098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155394"/>
                  </a:ext>
                </a:extLst>
              </a:tr>
              <a:tr h="370840">
                <a:tc>
                  <a:txBody>
                    <a:bodyPr/>
                    <a:lstStyle/>
                    <a:p>
                      <a:pPr algn="ctr"/>
                      <a:r>
                        <a:rPr lang="en-US" sz="1800" dirty="0">
                          <a:latin typeface="Consolas" panose="020B0609020204030204" pitchFamily="49" charset="0"/>
                        </a:rPr>
                        <a:t>1000000</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0.999001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246473"/>
                  </a:ext>
                </a:extLst>
              </a:tr>
              <a:tr h="370840">
                <a:tc>
                  <a:txBody>
                    <a:bodyPr/>
                    <a:lstStyle/>
                    <a:p>
                      <a:pPr algn="ctr"/>
                      <a:r>
                        <a:rPr lang="en-US" sz="1800" dirty="0">
                          <a:latin typeface="Consolas" panose="020B0609020204030204" pitchFamily="49" charset="0"/>
                        </a:rPr>
                        <a:t>10000000</a:t>
                      </a:r>
                      <a:endParaRPr lang="en-IN" sz="18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0.9999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254179"/>
                  </a:ext>
                </a:extLst>
              </a:tr>
            </a:tbl>
          </a:graphicData>
        </a:graphic>
      </p:graphicFrame>
      <p:sp>
        <p:nvSpPr>
          <p:cNvPr id="4" name="TextBox 3">
            <a:extLst>
              <a:ext uri="{FF2B5EF4-FFF2-40B4-BE49-F238E27FC236}">
                <a16:creationId xmlns:a16="http://schemas.microsoft.com/office/drawing/2014/main" id="{3A68C4AD-12DD-FAD5-D1B6-EDB1D6195082}"/>
              </a:ext>
            </a:extLst>
          </p:cNvPr>
          <p:cNvSpPr txBox="1"/>
          <p:nvPr/>
        </p:nvSpPr>
        <p:spPr>
          <a:xfrm>
            <a:off x="2127175" y="5823290"/>
            <a:ext cx="7199704" cy="646331"/>
          </a:xfrm>
          <a:prstGeom prst="rect">
            <a:avLst/>
          </a:prstGeom>
          <a:noFill/>
        </p:spPr>
        <p:txBody>
          <a:bodyPr wrap="square" rtlCol="0">
            <a:spAutoFit/>
          </a:bodyPr>
          <a:lstStyle/>
          <a:p>
            <a:r>
              <a:rPr lang="en-US" dirty="0">
                <a:latin typeface="Consolas" panose="020B0609020204030204" pitchFamily="49" charset="0"/>
              </a:rPr>
              <a:t>For large n, only the highest order term in the time complexity matters.</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24FAF70-6B08-09C8-AEC9-485F1BE1D447}"/>
                  </a:ext>
                </a:extLst>
              </p14:cNvPr>
              <p14:cNvContentPartPr/>
              <p14:nvPr/>
            </p14:nvContentPartPr>
            <p14:xfrm>
              <a:off x="1587240" y="2217600"/>
              <a:ext cx="6893640" cy="1741320"/>
            </p14:xfrm>
          </p:contentPart>
        </mc:Choice>
        <mc:Fallback xmlns="">
          <p:pic>
            <p:nvPicPr>
              <p:cNvPr id="5" name="Ink 4">
                <a:extLst>
                  <a:ext uri="{FF2B5EF4-FFF2-40B4-BE49-F238E27FC236}">
                    <a16:creationId xmlns:a16="http://schemas.microsoft.com/office/drawing/2014/main" id="{B24FAF70-6B08-09C8-AEC9-485F1BE1D447}"/>
                  </a:ext>
                </a:extLst>
              </p:cNvPr>
              <p:cNvPicPr/>
              <p:nvPr/>
            </p:nvPicPr>
            <p:blipFill>
              <a:blip r:embed="rId5"/>
              <a:stretch>
                <a:fillRect/>
              </a:stretch>
            </p:blipFill>
            <p:spPr>
              <a:xfrm>
                <a:off x="1577880" y="2208240"/>
                <a:ext cx="6912360" cy="1760040"/>
              </a:xfrm>
              <a:prstGeom prst="rect">
                <a:avLst/>
              </a:prstGeom>
            </p:spPr>
          </p:pic>
        </mc:Fallback>
      </mc:AlternateContent>
    </p:spTree>
    <p:extLst>
      <p:ext uri="{BB962C8B-B14F-4D97-AF65-F5344CB8AC3E}">
        <p14:creationId xmlns:p14="http://schemas.microsoft.com/office/powerpoint/2010/main" val="3484651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FD1B-5646-F40F-61AC-B008813BC805}"/>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8D1785-C933-1BC9-9DA6-E4A401CF65A7}"/>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7</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+1000</m:t>
                      </m:r>
                      <m:r>
                        <a:rPr lang="en-US" b="0" i="1" smtClean="0">
                          <a:latin typeface="Cambria Math" panose="02040503050406030204" pitchFamily="18" charset="0"/>
                        </a:rPr>
                        <m:t>𝑛</m:t>
                      </m:r>
                      <m:r>
                        <a:rPr lang="en-US" b="0" i="1" smtClean="0">
                          <a:latin typeface="Cambria Math" panose="02040503050406030204" pitchFamily="18" charset="0"/>
                        </a:rPr>
                        <m:t>+10000</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=100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1.5</m:t>
                          </m:r>
                        </m:sup>
                      </m:sSup>
                      <m:r>
                        <a:rPr lang="en-US" b="0" i="1" smtClean="0">
                          <a:latin typeface="Cambria Math" panose="02040503050406030204" pitchFamily="18" charset="0"/>
                        </a:rPr>
                        <m:t>+2000</m:t>
                      </m:r>
                      <m:r>
                        <a:rPr lang="en-US" b="0" i="1" smtClean="0">
                          <a:latin typeface="Cambria Math" panose="02040503050406030204" pitchFamily="18" charset="0"/>
                        </a:rPr>
                        <m:t>𝑛</m:t>
                      </m:r>
                      <m:r>
                        <a:rPr lang="en-US" b="0" i="1" smtClean="0">
                          <a:latin typeface="Cambria Math" panose="02040503050406030204" pitchFamily="18" charset="0"/>
                        </a:rPr>
                        <m:t>+20000</m:t>
                      </m:r>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688D1785-C933-1BC9-9DA6-E4A401CF65A7}"/>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41545EA-9B93-DD99-998C-77E96A0FF70F}"/>
                  </a:ext>
                </a:extLst>
              </p:cNvPr>
              <p:cNvGraphicFramePr>
                <a:graphicFrameLocks noGrp="1"/>
              </p:cNvGraphicFramePr>
              <p:nvPr/>
            </p:nvGraphicFramePr>
            <p:xfrm>
              <a:off x="1039527" y="3299246"/>
              <a:ext cx="10177564" cy="2595880"/>
            </p:xfrm>
            <a:graphic>
              <a:graphicData uri="http://schemas.openxmlformats.org/drawingml/2006/table">
                <a:tbl>
                  <a:tblPr firstRow="1" bandRow="1">
                    <a:tableStyleId>{5C22544A-7EE6-4342-B048-85BDC9FD1C3A}</a:tableStyleId>
                  </a:tblPr>
                  <a:tblGrid>
                    <a:gridCol w="1245321">
                      <a:extLst>
                        <a:ext uri="{9D8B030D-6E8A-4147-A177-3AD203B41FA5}">
                          <a16:colId xmlns:a16="http://schemas.microsoft.com/office/drawing/2014/main" val="546294176"/>
                        </a:ext>
                      </a:extLst>
                    </a:gridCol>
                    <a:gridCol w="1225235">
                      <a:extLst>
                        <a:ext uri="{9D8B030D-6E8A-4147-A177-3AD203B41FA5}">
                          <a16:colId xmlns:a16="http://schemas.microsoft.com/office/drawing/2014/main" val="2336535301"/>
                        </a:ext>
                      </a:extLst>
                    </a:gridCol>
                    <a:gridCol w="2342077">
                      <a:extLst>
                        <a:ext uri="{9D8B030D-6E8A-4147-A177-3AD203B41FA5}">
                          <a16:colId xmlns:a16="http://schemas.microsoft.com/office/drawing/2014/main" val="2684219402"/>
                        </a:ext>
                      </a:extLst>
                    </a:gridCol>
                    <a:gridCol w="2669858">
                      <a:extLst>
                        <a:ext uri="{9D8B030D-6E8A-4147-A177-3AD203B41FA5}">
                          <a16:colId xmlns:a16="http://schemas.microsoft.com/office/drawing/2014/main" val="4115221904"/>
                        </a:ext>
                      </a:extLst>
                    </a:gridCol>
                    <a:gridCol w="1303024">
                      <a:extLst>
                        <a:ext uri="{9D8B030D-6E8A-4147-A177-3AD203B41FA5}">
                          <a16:colId xmlns:a16="http://schemas.microsoft.com/office/drawing/2014/main" val="1928196175"/>
                        </a:ext>
                      </a:extLst>
                    </a:gridCol>
                    <a:gridCol w="1392049">
                      <a:extLst>
                        <a:ext uri="{9D8B030D-6E8A-4147-A177-3AD203B41FA5}">
                          <a16:colId xmlns:a16="http://schemas.microsoft.com/office/drawing/2014/main" val="126272731"/>
                        </a:ext>
                      </a:extLst>
                    </a:gridCol>
                  </a:tblGrid>
                  <a:tr h="370840">
                    <a:tc>
                      <a:txBody>
                        <a:bodyPr/>
                        <a:lstStyle/>
                        <a:p>
                          <a:pPr algn="ctr"/>
                          <a:r>
                            <a:rPr lang="en-US" sz="1400" b="0" dirty="0">
                              <a:latin typeface="Consolas" panose="020B0609020204030204" pitchFamily="49" charset="0"/>
                            </a:rPr>
                            <a:t>n</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onsolas" panose="020B0609020204030204" pitchFamily="49" charset="0"/>
                            </a:rPr>
                            <a:t>A =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m:t>
                                  </m:r>
                                  <m:r>
                                    <a:rPr lang="en-US" sz="1400" b="0" i="1" smtClean="0">
                                      <a:latin typeface="Cambria Math" panose="02040503050406030204" pitchFamily="18" charset="0"/>
                                    </a:rPr>
                                    <m:t>𝑛</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m:t>
                              </m:r>
                            </m:oMath>
                          </a14:m>
                          <a:endParaRPr lang="en-US"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onsolas" panose="020B0609020204030204" pitchFamily="49" charset="0"/>
                            </a:rPr>
                            <a:t>B =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7</m:t>
                                  </m:r>
                                  <m:r>
                                    <a:rPr lang="en-US" sz="1400" b="0" i="1" smtClean="0">
                                      <a:latin typeface="Cambria Math" panose="02040503050406030204" pitchFamily="18" charset="0"/>
                                    </a:rPr>
                                    <m:t>𝑛</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+1000</m:t>
                              </m:r>
                              <m:r>
                                <a:rPr lang="en-US" sz="1400" b="0" i="1" smtClean="0">
                                  <a:latin typeface="Cambria Math" panose="02040503050406030204" pitchFamily="18" charset="0"/>
                                </a:rPr>
                                <m:t>𝑛</m:t>
                              </m:r>
                              <m:r>
                                <a:rPr lang="en-US" sz="1400" b="0" i="1" smtClean="0">
                                  <a:latin typeface="Cambria Math" panose="02040503050406030204" pitchFamily="18" charset="0"/>
                                </a:rPr>
                                <m:t>+10000</m:t>
                              </m:r>
                            </m:oMath>
                          </a14:m>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onsolas" panose="020B0609020204030204" pitchFamily="49" charset="0"/>
                            </a:rPr>
                            <a:t>C = </a:t>
                          </a:r>
                          <a14:m>
                            <m:oMath xmlns:m="http://schemas.openxmlformats.org/officeDocument/2006/math">
                              <m:r>
                                <a:rPr lang="en-US" sz="1400" b="0" i="1" smtClean="0">
                                  <a:latin typeface="Cambria Math" panose="02040503050406030204" pitchFamily="18" charset="0"/>
                                </a:rPr>
                                <m:t>100</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1.5</m:t>
                                  </m:r>
                                </m:sup>
                              </m:sSup>
                              <m:r>
                                <a:rPr lang="en-US" sz="1400" b="0" i="1" smtClean="0">
                                  <a:latin typeface="Cambria Math" panose="02040503050406030204" pitchFamily="18" charset="0"/>
                                </a:rPr>
                                <m:t>+2000</m:t>
                              </m:r>
                              <m:r>
                                <a:rPr lang="en-US" sz="1400" b="0" i="1" smtClean="0">
                                  <a:latin typeface="Cambria Math" panose="02040503050406030204" pitchFamily="18" charset="0"/>
                                </a:rPr>
                                <m:t>𝑛</m:t>
                              </m:r>
                              <m:r>
                                <a:rPr lang="en-US" sz="1400" b="0" i="1" smtClean="0">
                                  <a:latin typeface="Cambria Math" panose="02040503050406030204" pitchFamily="18" charset="0"/>
                                </a:rPr>
                                <m:t>+20000</m:t>
                              </m:r>
                            </m:oMath>
                          </a14:m>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Consolas" panose="020B0609020204030204" pitchFamily="49" charset="0"/>
                            </a:rPr>
                            <a:t>A/B</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Consolas" panose="020B0609020204030204" pitchFamily="49" charset="0"/>
                            </a:rPr>
                            <a:t>C/A</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620300"/>
                      </a:ext>
                    </a:extLst>
                  </a:tr>
                  <a:tr h="370840">
                    <a:tc>
                      <a:txBody>
                        <a:bodyPr/>
                        <a:lstStyle/>
                        <a:p>
                          <a:pPr algn="ctr" fontAlgn="b"/>
                          <a:r>
                            <a:rPr lang="en-IN" sz="1800" b="0" i="0" u="none" strike="noStrike" dirty="0">
                              <a:solidFill>
                                <a:srgbClr val="000000"/>
                              </a:solidFill>
                              <a:effectLst/>
                              <a:latin typeface="Consolas" panose="020B0609020204030204" pitchFamily="49" charset="0"/>
                            </a:rPr>
                            <a:t>1000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3000001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8010000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5182277.7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0.374532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1.727425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022389"/>
                      </a:ext>
                    </a:extLst>
                  </a:tr>
                  <a:tr h="370840">
                    <a:tc>
                      <a:txBody>
                        <a:bodyPr/>
                        <a:lstStyle/>
                        <a:p>
                          <a:pPr algn="ctr" fontAlgn="b"/>
                          <a:r>
                            <a:rPr lang="en-IN" sz="1800" b="0" i="0" u="none" strike="noStrike">
                              <a:solidFill>
                                <a:srgbClr val="000000"/>
                              </a:solidFill>
                              <a:effectLst/>
                              <a:latin typeface="Consolas" panose="020B0609020204030204" pitchFamily="49" charset="0"/>
                            </a:rPr>
                            <a:t>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7.1E+08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120020000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0.422529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0.400067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403655"/>
                      </a:ext>
                    </a:extLst>
                  </a:tr>
                  <a:tr h="370840">
                    <a:tc>
                      <a:txBody>
                        <a:bodyPr/>
                        <a:lstStyle/>
                        <a:p>
                          <a:pPr algn="ctr" fontAlgn="b"/>
                          <a:r>
                            <a:rPr lang="en-IN" sz="1800" b="0" i="0" u="none" strike="noStrike">
                              <a:solidFill>
                                <a:srgbClr val="000000"/>
                              </a:solidFill>
                              <a:effectLst/>
                              <a:latin typeface="Consolas" panose="020B0609020204030204" pitchFamily="49" charset="0"/>
                            </a:rPr>
                            <a:t>100000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7.01E+10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3.362E+09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0.42796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0.112077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087182"/>
                      </a:ext>
                    </a:extLst>
                  </a:tr>
                  <a:tr h="370840">
                    <a:tc>
                      <a:txBody>
                        <a:bodyPr/>
                        <a:lstStyle/>
                        <a:p>
                          <a:pPr algn="ctr" fontAlgn="b"/>
                          <a:r>
                            <a:rPr lang="en-IN" sz="1800" b="0" i="0" u="none" strike="noStrike">
                              <a:solidFill>
                                <a:srgbClr val="000000"/>
                              </a:solidFill>
                              <a:effectLst/>
                              <a:latin typeface="Consolas" panose="020B0609020204030204" pitchFamily="49" charset="0"/>
                            </a:rPr>
                            <a:t>1000000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1.02E+11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952442"/>
                      </a:ext>
                    </a:extLst>
                  </a:tr>
                  <a:tr h="370840">
                    <a:tc>
                      <a:txBody>
                        <a:bodyPr/>
                        <a:lstStyle/>
                        <a:p>
                          <a:pPr algn="ctr" fontAlgn="b"/>
                          <a:r>
                            <a:rPr lang="en-IN" sz="1800" b="0" i="0" u="none" strike="noStrike">
                              <a:solidFill>
                                <a:srgbClr val="000000"/>
                              </a:solidFill>
                              <a:effectLst/>
                              <a:latin typeface="Consolas" panose="020B0609020204030204" pitchFamily="49" charset="0"/>
                            </a:rPr>
                            <a:t>10000000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3.182E+12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0.428565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0.010608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196524"/>
                      </a:ext>
                    </a:extLst>
                  </a:tr>
                  <a:tr h="370840">
                    <a:tc>
                      <a:txBody>
                        <a:bodyPr/>
                        <a:lstStyle/>
                        <a:p>
                          <a:pPr algn="ctr" fontAlgn="b"/>
                          <a:r>
                            <a:rPr lang="en-IN" sz="1800" b="0" i="0" u="none" strike="noStrike">
                              <a:solidFill>
                                <a:srgbClr val="000000"/>
                              </a:solidFill>
                              <a:effectLst/>
                              <a:latin typeface="Consolas" panose="020B0609020204030204" pitchFamily="49" charset="0"/>
                            </a:rPr>
                            <a:t>100000000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1.002E+14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0.00334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618406"/>
                      </a:ext>
                    </a:extLst>
                  </a:tr>
                </a:tbl>
              </a:graphicData>
            </a:graphic>
          </p:graphicFrame>
        </mc:Choice>
        <mc:Fallback xmlns="">
          <p:graphicFrame>
            <p:nvGraphicFramePr>
              <p:cNvPr id="4" name="Table 4">
                <a:extLst>
                  <a:ext uri="{FF2B5EF4-FFF2-40B4-BE49-F238E27FC236}">
                    <a16:creationId xmlns:a16="http://schemas.microsoft.com/office/drawing/2014/main" id="{241545EA-9B93-DD99-998C-77E96A0FF70F}"/>
                  </a:ext>
                </a:extLst>
              </p:cNvPr>
              <p:cNvGraphicFramePr>
                <a:graphicFrameLocks noGrp="1"/>
              </p:cNvGraphicFramePr>
              <p:nvPr>
                <p:extLst>
                  <p:ext uri="{D42A27DB-BD31-4B8C-83A1-F6EECF244321}">
                    <p14:modId xmlns:p14="http://schemas.microsoft.com/office/powerpoint/2010/main" val="2101816185"/>
                  </p:ext>
                </p:extLst>
              </p:nvPr>
            </p:nvGraphicFramePr>
            <p:xfrm>
              <a:off x="1039527" y="3299246"/>
              <a:ext cx="10177564" cy="2595880"/>
            </p:xfrm>
            <a:graphic>
              <a:graphicData uri="http://schemas.openxmlformats.org/drawingml/2006/table">
                <a:tbl>
                  <a:tblPr firstRow="1" bandRow="1">
                    <a:tableStyleId>{5C22544A-7EE6-4342-B048-85BDC9FD1C3A}</a:tableStyleId>
                  </a:tblPr>
                  <a:tblGrid>
                    <a:gridCol w="1245321">
                      <a:extLst>
                        <a:ext uri="{9D8B030D-6E8A-4147-A177-3AD203B41FA5}">
                          <a16:colId xmlns:a16="http://schemas.microsoft.com/office/drawing/2014/main" val="546294176"/>
                        </a:ext>
                      </a:extLst>
                    </a:gridCol>
                    <a:gridCol w="1225235">
                      <a:extLst>
                        <a:ext uri="{9D8B030D-6E8A-4147-A177-3AD203B41FA5}">
                          <a16:colId xmlns:a16="http://schemas.microsoft.com/office/drawing/2014/main" val="2336535301"/>
                        </a:ext>
                      </a:extLst>
                    </a:gridCol>
                    <a:gridCol w="2342077">
                      <a:extLst>
                        <a:ext uri="{9D8B030D-6E8A-4147-A177-3AD203B41FA5}">
                          <a16:colId xmlns:a16="http://schemas.microsoft.com/office/drawing/2014/main" val="2684219402"/>
                        </a:ext>
                      </a:extLst>
                    </a:gridCol>
                    <a:gridCol w="2669858">
                      <a:extLst>
                        <a:ext uri="{9D8B030D-6E8A-4147-A177-3AD203B41FA5}">
                          <a16:colId xmlns:a16="http://schemas.microsoft.com/office/drawing/2014/main" val="4115221904"/>
                        </a:ext>
                      </a:extLst>
                    </a:gridCol>
                    <a:gridCol w="1303024">
                      <a:extLst>
                        <a:ext uri="{9D8B030D-6E8A-4147-A177-3AD203B41FA5}">
                          <a16:colId xmlns:a16="http://schemas.microsoft.com/office/drawing/2014/main" val="1928196175"/>
                        </a:ext>
                      </a:extLst>
                    </a:gridCol>
                    <a:gridCol w="1392049">
                      <a:extLst>
                        <a:ext uri="{9D8B030D-6E8A-4147-A177-3AD203B41FA5}">
                          <a16:colId xmlns:a16="http://schemas.microsoft.com/office/drawing/2014/main" val="126272731"/>
                        </a:ext>
                      </a:extLst>
                    </a:gridCol>
                  </a:tblGrid>
                  <a:tr h="370840">
                    <a:tc>
                      <a:txBody>
                        <a:bodyPr/>
                        <a:lstStyle/>
                        <a:p>
                          <a:pPr algn="ctr"/>
                          <a:r>
                            <a:rPr lang="en-US" sz="1400" b="0" dirty="0">
                              <a:latin typeface="Consolas" panose="020B0609020204030204" pitchFamily="49" charset="0"/>
                            </a:rPr>
                            <a:t>n</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1485" t="-3279" r="-627228" b="-6377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5990" t="-3279" r="-229948" b="-6377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80182" t="-3279" r="-101139" b="-637705"/>
                          </a:stretch>
                        </a:blipFill>
                      </a:tcPr>
                    </a:tc>
                    <a:tc>
                      <a:txBody>
                        <a:bodyPr/>
                        <a:lstStyle/>
                        <a:p>
                          <a:pPr algn="ctr"/>
                          <a:r>
                            <a:rPr lang="en-US" sz="1400" b="0" dirty="0">
                              <a:latin typeface="Consolas" panose="020B0609020204030204" pitchFamily="49" charset="0"/>
                            </a:rPr>
                            <a:t>A/B</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Consolas" panose="020B0609020204030204" pitchFamily="49" charset="0"/>
                            </a:rPr>
                            <a:t>C/A</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620300"/>
                      </a:ext>
                    </a:extLst>
                  </a:tr>
                  <a:tr h="370840">
                    <a:tc>
                      <a:txBody>
                        <a:bodyPr/>
                        <a:lstStyle/>
                        <a:p>
                          <a:pPr algn="ctr" fontAlgn="b"/>
                          <a:r>
                            <a:rPr lang="en-IN" sz="1800" b="0" i="0" u="none" strike="noStrike" dirty="0">
                              <a:solidFill>
                                <a:srgbClr val="000000"/>
                              </a:solidFill>
                              <a:effectLst/>
                              <a:latin typeface="Consolas" panose="020B0609020204030204" pitchFamily="49" charset="0"/>
                            </a:rPr>
                            <a:t>1000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3000001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8010000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5182277.7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0.374532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1.727425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022389"/>
                      </a:ext>
                    </a:extLst>
                  </a:tr>
                  <a:tr h="370840">
                    <a:tc>
                      <a:txBody>
                        <a:bodyPr/>
                        <a:lstStyle/>
                        <a:p>
                          <a:pPr algn="ctr" fontAlgn="b"/>
                          <a:r>
                            <a:rPr lang="en-IN" sz="1800" b="0" i="0" u="none" strike="noStrike">
                              <a:solidFill>
                                <a:srgbClr val="000000"/>
                              </a:solidFill>
                              <a:effectLst/>
                              <a:latin typeface="Consolas" panose="020B0609020204030204" pitchFamily="49" charset="0"/>
                            </a:rPr>
                            <a:t>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7.1E+08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120020000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0.422529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0.400067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403655"/>
                      </a:ext>
                    </a:extLst>
                  </a:tr>
                  <a:tr h="370840">
                    <a:tc>
                      <a:txBody>
                        <a:bodyPr/>
                        <a:lstStyle/>
                        <a:p>
                          <a:pPr algn="ctr" fontAlgn="b"/>
                          <a:r>
                            <a:rPr lang="en-IN" sz="1800" b="0" i="0" u="none" strike="noStrike">
                              <a:solidFill>
                                <a:srgbClr val="000000"/>
                              </a:solidFill>
                              <a:effectLst/>
                              <a:latin typeface="Consolas" panose="020B0609020204030204" pitchFamily="49" charset="0"/>
                            </a:rPr>
                            <a:t>100000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7.01E+10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3.362E+09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0.42796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0.112077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087182"/>
                      </a:ext>
                    </a:extLst>
                  </a:tr>
                  <a:tr h="370840">
                    <a:tc>
                      <a:txBody>
                        <a:bodyPr/>
                        <a:lstStyle/>
                        <a:p>
                          <a:pPr algn="ctr" fontAlgn="b"/>
                          <a:r>
                            <a:rPr lang="en-IN" sz="1800" b="0" i="0" u="none" strike="noStrike">
                              <a:solidFill>
                                <a:srgbClr val="000000"/>
                              </a:solidFill>
                              <a:effectLst/>
                              <a:latin typeface="Consolas" panose="020B0609020204030204" pitchFamily="49" charset="0"/>
                            </a:rPr>
                            <a:t>1000000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1.02E+11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952442"/>
                      </a:ext>
                    </a:extLst>
                  </a:tr>
                  <a:tr h="370840">
                    <a:tc>
                      <a:txBody>
                        <a:bodyPr/>
                        <a:lstStyle/>
                        <a:p>
                          <a:pPr algn="ctr" fontAlgn="b"/>
                          <a:r>
                            <a:rPr lang="en-IN" sz="1800" b="0" i="0" u="none" strike="noStrike">
                              <a:solidFill>
                                <a:srgbClr val="000000"/>
                              </a:solidFill>
                              <a:effectLst/>
                              <a:latin typeface="Consolas" panose="020B0609020204030204" pitchFamily="49" charset="0"/>
                            </a:rPr>
                            <a:t>10000000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3.182E+12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0.428565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0.010608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196524"/>
                      </a:ext>
                    </a:extLst>
                  </a:tr>
                  <a:tr h="370840">
                    <a:tc>
                      <a:txBody>
                        <a:bodyPr/>
                        <a:lstStyle/>
                        <a:p>
                          <a:pPr algn="ctr" fontAlgn="b"/>
                          <a:r>
                            <a:rPr lang="en-IN" sz="1800" b="0" i="0" u="none" strike="noStrike">
                              <a:solidFill>
                                <a:srgbClr val="000000"/>
                              </a:solidFill>
                              <a:effectLst/>
                              <a:latin typeface="Consolas" panose="020B0609020204030204" pitchFamily="49" charset="0"/>
                            </a:rPr>
                            <a:t>100000000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1.002E+14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0.00334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618406"/>
                      </a:ext>
                    </a:extLst>
                  </a:tr>
                </a:tbl>
              </a:graphicData>
            </a:graphic>
          </p:graphicFrame>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7928C4A-88B6-DCD0-22CD-62D11CC51E13}"/>
                  </a:ext>
                </a:extLst>
              </p14:cNvPr>
              <p14:cNvContentPartPr/>
              <p14:nvPr/>
            </p14:nvContentPartPr>
            <p14:xfrm>
              <a:off x="232920" y="2181960"/>
              <a:ext cx="10719360" cy="3949200"/>
            </p14:xfrm>
          </p:contentPart>
        </mc:Choice>
        <mc:Fallback xmlns="">
          <p:pic>
            <p:nvPicPr>
              <p:cNvPr id="5" name="Ink 4">
                <a:extLst>
                  <a:ext uri="{FF2B5EF4-FFF2-40B4-BE49-F238E27FC236}">
                    <a16:creationId xmlns:a16="http://schemas.microsoft.com/office/drawing/2014/main" id="{B7928C4A-88B6-DCD0-22CD-62D11CC51E13}"/>
                  </a:ext>
                </a:extLst>
              </p:cNvPr>
              <p:cNvPicPr/>
              <p:nvPr/>
            </p:nvPicPr>
            <p:blipFill>
              <a:blip r:embed="rId6"/>
              <a:stretch>
                <a:fillRect/>
              </a:stretch>
            </p:blipFill>
            <p:spPr>
              <a:xfrm>
                <a:off x="223560" y="2172600"/>
                <a:ext cx="10738080" cy="3967920"/>
              </a:xfrm>
              <a:prstGeom prst="rect">
                <a:avLst/>
              </a:prstGeom>
            </p:spPr>
          </p:pic>
        </mc:Fallback>
      </mc:AlternateContent>
    </p:spTree>
    <p:extLst>
      <p:ext uri="{BB962C8B-B14F-4D97-AF65-F5344CB8AC3E}">
        <p14:creationId xmlns:p14="http://schemas.microsoft.com/office/powerpoint/2010/main" val="23048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C98-6E5B-FCAC-9BAB-B7B76E3DCAF1}"/>
              </a:ext>
            </a:extLst>
          </p:cNvPr>
          <p:cNvSpPr>
            <a:spLocks noGrp="1"/>
          </p:cNvSpPr>
          <p:nvPr>
            <p:ph type="title"/>
          </p:nvPr>
        </p:nvSpPr>
        <p:spPr/>
        <p:txBody>
          <a:bodyPr/>
          <a:lstStyle/>
          <a:p>
            <a:r>
              <a:rPr lang="en-IN" dirty="0"/>
              <a:t>Analysis of algorithms</a:t>
            </a:r>
          </a:p>
        </p:txBody>
      </p:sp>
      <p:sp>
        <p:nvSpPr>
          <p:cNvPr id="3" name="Text Placeholder 2">
            <a:extLst>
              <a:ext uri="{FF2B5EF4-FFF2-40B4-BE49-F238E27FC236}">
                <a16:creationId xmlns:a16="http://schemas.microsoft.com/office/drawing/2014/main" id="{A7183D4A-3E0E-E73D-B1F5-382F1744062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1196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FD1B-5646-F40F-61AC-B008813BC805}"/>
              </a:ext>
            </a:extLst>
          </p:cNvPr>
          <p:cNvSpPr>
            <a:spLocks noGrp="1"/>
          </p:cNvSpPr>
          <p:nvPr>
            <p:ph type="title"/>
          </p:nvPr>
        </p:nvSpPr>
        <p:spPr/>
        <p:txBody>
          <a:bodyPr/>
          <a:lstStyle/>
          <a:p>
            <a:r>
              <a:rPr lang="en-US" dirty="0"/>
              <a:t>Which algorithm is better?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8D1785-C933-1BC9-9DA6-E4A401CF65A7}"/>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7</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+1000</m:t>
                      </m:r>
                      <m:r>
                        <a:rPr lang="en-US" b="0" i="1" smtClean="0">
                          <a:latin typeface="Cambria Math" panose="02040503050406030204" pitchFamily="18" charset="0"/>
                        </a:rPr>
                        <m:t>𝑛</m:t>
                      </m:r>
                      <m:r>
                        <a:rPr lang="en-US" b="0" i="1" smtClean="0">
                          <a:latin typeface="Cambria Math" panose="02040503050406030204" pitchFamily="18" charset="0"/>
                        </a:rPr>
                        <m:t>+10000</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=100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1.5</m:t>
                          </m:r>
                        </m:sup>
                      </m:sSup>
                      <m:r>
                        <a:rPr lang="en-US" b="0" i="1" smtClean="0">
                          <a:latin typeface="Cambria Math" panose="02040503050406030204" pitchFamily="18" charset="0"/>
                        </a:rPr>
                        <m:t>+2000</m:t>
                      </m:r>
                      <m:r>
                        <a:rPr lang="en-US" b="0" i="1" smtClean="0">
                          <a:latin typeface="Cambria Math" panose="02040503050406030204" pitchFamily="18" charset="0"/>
                        </a:rPr>
                        <m:t>𝑛</m:t>
                      </m:r>
                      <m:r>
                        <a:rPr lang="en-US" b="0" i="1" smtClean="0">
                          <a:latin typeface="Cambria Math" panose="02040503050406030204" pitchFamily="18" charset="0"/>
                        </a:rPr>
                        <m:t>+20000</m:t>
                      </m:r>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688D1785-C933-1BC9-9DA6-E4A401CF65A7}"/>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41545EA-9B93-DD99-998C-77E96A0FF70F}"/>
                  </a:ext>
                </a:extLst>
              </p:cNvPr>
              <p:cNvGraphicFramePr>
                <a:graphicFrameLocks noGrp="1"/>
              </p:cNvGraphicFramePr>
              <p:nvPr/>
            </p:nvGraphicFramePr>
            <p:xfrm>
              <a:off x="1039527" y="3183746"/>
              <a:ext cx="10177564" cy="2595880"/>
            </p:xfrm>
            <a:graphic>
              <a:graphicData uri="http://schemas.openxmlformats.org/drawingml/2006/table">
                <a:tbl>
                  <a:tblPr firstRow="1" bandRow="1">
                    <a:tableStyleId>{5C22544A-7EE6-4342-B048-85BDC9FD1C3A}</a:tableStyleId>
                  </a:tblPr>
                  <a:tblGrid>
                    <a:gridCol w="1245321">
                      <a:extLst>
                        <a:ext uri="{9D8B030D-6E8A-4147-A177-3AD203B41FA5}">
                          <a16:colId xmlns:a16="http://schemas.microsoft.com/office/drawing/2014/main" val="546294176"/>
                        </a:ext>
                      </a:extLst>
                    </a:gridCol>
                    <a:gridCol w="1225235">
                      <a:extLst>
                        <a:ext uri="{9D8B030D-6E8A-4147-A177-3AD203B41FA5}">
                          <a16:colId xmlns:a16="http://schemas.microsoft.com/office/drawing/2014/main" val="2336535301"/>
                        </a:ext>
                      </a:extLst>
                    </a:gridCol>
                    <a:gridCol w="2342077">
                      <a:extLst>
                        <a:ext uri="{9D8B030D-6E8A-4147-A177-3AD203B41FA5}">
                          <a16:colId xmlns:a16="http://schemas.microsoft.com/office/drawing/2014/main" val="2684219402"/>
                        </a:ext>
                      </a:extLst>
                    </a:gridCol>
                    <a:gridCol w="2669858">
                      <a:extLst>
                        <a:ext uri="{9D8B030D-6E8A-4147-A177-3AD203B41FA5}">
                          <a16:colId xmlns:a16="http://schemas.microsoft.com/office/drawing/2014/main" val="4115221904"/>
                        </a:ext>
                      </a:extLst>
                    </a:gridCol>
                    <a:gridCol w="1303024">
                      <a:extLst>
                        <a:ext uri="{9D8B030D-6E8A-4147-A177-3AD203B41FA5}">
                          <a16:colId xmlns:a16="http://schemas.microsoft.com/office/drawing/2014/main" val="1928196175"/>
                        </a:ext>
                      </a:extLst>
                    </a:gridCol>
                    <a:gridCol w="1392049">
                      <a:extLst>
                        <a:ext uri="{9D8B030D-6E8A-4147-A177-3AD203B41FA5}">
                          <a16:colId xmlns:a16="http://schemas.microsoft.com/office/drawing/2014/main" val="126272731"/>
                        </a:ext>
                      </a:extLst>
                    </a:gridCol>
                  </a:tblGrid>
                  <a:tr h="370840">
                    <a:tc>
                      <a:txBody>
                        <a:bodyPr/>
                        <a:lstStyle/>
                        <a:p>
                          <a:pPr algn="ctr"/>
                          <a:r>
                            <a:rPr lang="en-US" sz="1400" b="0" dirty="0">
                              <a:latin typeface="Consolas" panose="020B0609020204030204" pitchFamily="49" charset="0"/>
                            </a:rPr>
                            <a:t>n</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onsolas" panose="020B0609020204030204" pitchFamily="49" charset="0"/>
                            </a:rPr>
                            <a:t>A =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m:t>
                                  </m:r>
                                  <m:r>
                                    <a:rPr lang="en-US" sz="1400" b="0" i="1" smtClean="0">
                                      <a:latin typeface="Cambria Math" panose="02040503050406030204" pitchFamily="18" charset="0"/>
                                    </a:rPr>
                                    <m:t>𝑛</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m:t>
                              </m:r>
                            </m:oMath>
                          </a14:m>
                          <a:endParaRPr lang="en-US"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onsolas" panose="020B0609020204030204" pitchFamily="49" charset="0"/>
                            </a:rPr>
                            <a:t>B =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7</m:t>
                                  </m:r>
                                  <m:r>
                                    <a:rPr lang="en-US" sz="1400" b="0" i="1" smtClean="0">
                                      <a:latin typeface="Cambria Math" panose="02040503050406030204" pitchFamily="18" charset="0"/>
                                    </a:rPr>
                                    <m:t>𝑛</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+1000</m:t>
                              </m:r>
                              <m:r>
                                <a:rPr lang="en-US" sz="1400" b="0" i="1" smtClean="0">
                                  <a:latin typeface="Cambria Math" panose="02040503050406030204" pitchFamily="18" charset="0"/>
                                </a:rPr>
                                <m:t>𝑛</m:t>
                              </m:r>
                              <m:r>
                                <a:rPr lang="en-US" sz="1400" b="0" i="1" smtClean="0">
                                  <a:latin typeface="Cambria Math" panose="02040503050406030204" pitchFamily="18" charset="0"/>
                                </a:rPr>
                                <m:t>+10000</m:t>
                              </m:r>
                            </m:oMath>
                          </a14:m>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onsolas" panose="020B0609020204030204" pitchFamily="49" charset="0"/>
                            </a:rPr>
                            <a:t>C = </a:t>
                          </a:r>
                          <a14:m>
                            <m:oMath xmlns:m="http://schemas.openxmlformats.org/officeDocument/2006/math">
                              <m:r>
                                <a:rPr lang="en-US" sz="1400" b="0" i="1" smtClean="0">
                                  <a:latin typeface="Cambria Math" panose="02040503050406030204" pitchFamily="18" charset="0"/>
                                </a:rPr>
                                <m:t>100</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1.5</m:t>
                                  </m:r>
                                </m:sup>
                              </m:sSup>
                              <m:r>
                                <a:rPr lang="en-US" sz="1400" b="0" i="1" smtClean="0">
                                  <a:latin typeface="Cambria Math" panose="02040503050406030204" pitchFamily="18" charset="0"/>
                                </a:rPr>
                                <m:t>+2000</m:t>
                              </m:r>
                              <m:r>
                                <a:rPr lang="en-US" sz="1400" b="0" i="1" smtClean="0">
                                  <a:latin typeface="Cambria Math" panose="02040503050406030204" pitchFamily="18" charset="0"/>
                                </a:rPr>
                                <m:t>𝑛</m:t>
                              </m:r>
                              <m:r>
                                <a:rPr lang="en-US" sz="1400" b="0" i="1" smtClean="0">
                                  <a:latin typeface="Cambria Math" panose="02040503050406030204" pitchFamily="18" charset="0"/>
                                </a:rPr>
                                <m:t>+20000</m:t>
                              </m:r>
                            </m:oMath>
                          </a14:m>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Consolas" panose="020B0609020204030204" pitchFamily="49" charset="0"/>
                            </a:rPr>
                            <a:t>A/B</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Consolas" panose="020B0609020204030204" pitchFamily="49" charset="0"/>
                            </a:rPr>
                            <a:t>C/A</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620300"/>
                      </a:ext>
                    </a:extLst>
                  </a:tr>
                  <a:tr h="370840">
                    <a:tc>
                      <a:txBody>
                        <a:bodyPr/>
                        <a:lstStyle/>
                        <a:p>
                          <a:pPr algn="ctr" fontAlgn="b"/>
                          <a:r>
                            <a:rPr lang="en-IN" sz="1800" b="0" i="0" u="none" strike="noStrike" dirty="0">
                              <a:solidFill>
                                <a:srgbClr val="000000"/>
                              </a:solidFill>
                              <a:effectLst/>
                              <a:latin typeface="Consolas" panose="020B0609020204030204" pitchFamily="49" charset="0"/>
                            </a:rPr>
                            <a:t>1000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3000001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8010000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5182277.7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0.374532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1.727425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022389"/>
                      </a:ext>
                    </a:extLst>
                  </a:tr>
                  <a:tr h="370840">
                    <a:tc>
                      <a:txBody>
                        <a:bodyPr/>
                        <a:lstStyle/>
                        <a:p>
                          <a:pPr algn="ctr" fontAlgn="b"/>
                          <a:r>
                            <a:rPr lang="en-IN" sz="1800" b="0" i="0" u="none" strike="noStrike">
                              <a:solidFill>
                                <a:srgbClr val="000000"/>
                              </a:solidFill>
                              <a:effectLst/>
                              <a:latin typeface="Consolas" panose="020B0609020204030204" pitchFamily="49" charset="0"/>
                            </a:rPr>
                            <a:t>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7.1E+08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120020000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0.422529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0.400067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403655"/>
                      </a:ext>
                    </a:extLst>
                  </a:tr>
                  <a:tr h="370840">
                    <a:tc>
                      <a:txBody>
                        <a:bodyPr/>
                        <a:lstStyle/>
                        <a:p>
                          <a:pPr algn="ctr" fontAlgn="b"/>
                          <a:r>
                            <a:rPr lang="en-IN" sz="1800" b="0" i="0" u="none" strike="noStrike">
                              <a:solidFill>
                                <a:srgbClr val="000000"/>
                              </a:solidFill>
                              <a:effectLst/>
                              <a:latin typeface="Consolas" panose="020B0609020204030204" pitchFamily="49" charset="0"/>
                            </a:rPr>
                            <a:t>100000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7.01E+10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3.362E+09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0.42796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0.112077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087182"/>
                      </a:ext>
                    </a:extLst>
                  </a:tr>
                  <a:tr h="370840">
                    <a:tc>
                      <a:txBody>
                        <a:bodyPr/>
                        <a:lstStyle/>
                        <a:p>
                          <a:pPr algn="ctr" fontAlgn="b"/>
                          <a:r>
                            <a:rPr lang="en-IN" sz="1800" b="0" i="0" u="none" strike="noStrike">
                              <a:solidFill>
                                <a:srgbClr val="000000"/>
                              </a:solidFill>
                              <a:effectLst/>
                              <a:latin typeface="Consolas" panose="020B0609020204030204" pitchFamily="49" charset="0"/>
                            </a:rPr>
                            <a:t>1000000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1.02E+11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952442"/>
                      </a:ext>
                    </a:extLst>
                  </a:tr>
                  <a:tr h="370840">
                    <a:tc>
                      <a:txBody>
                        <a:bodyPr/>
                        <a:lstStyle/>
                        <a:p>
                          <a:pPr algn="ctr" fontAlgn="b"/>
                          <a:r>
                            <a:rPr lang="en-IN" sz="1800" b="0" i="0" u="none" strike="noStrike">
                              <a:solidFill>
                                <a:srgbClr val="000000"/>
                              </a:solidFill>
                              <a:effectLst/>
                              <a:latin typeface="Consolas" panose="020B0609020204030204" pitchFamily="49" charset="0"/>
                            </a:rPr>
                            <a:t>10000000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3.182E+12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0.428565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0.010608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196524"/>
                      </a:ext>
                    </a:extLst>
                  </a:tr>
                  <a:tr h="370840">
                    <a:tc>
                      <a:txBody>
                        <a:bodyPr/>
                        <a:lstStyle/>
                        <a:p>
                          <a:pPr algn="ctr" fontAlgn="b"/>
                          <a:r>
                            <a:rPr lang="en-IN" sz="1800" b="0" i="0" u="none" strike="noStrike">
                              <a:solidFill>
                                <a:srgbClr val="000000"/>
                              </a:solidFill>
                              <a:effectLst/>
                              <a:latin typeface="Consolas" panose="020B0609020204030204" pitchFamily="49" charset="0"/>
                            </a:rPr>
                            <a:t>100000000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1.002E+14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0.00334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618406"/>
                      </a:ext>
                    </a:extLst>
                  </a:tr>
                </a:tbl>
              </a:graphicData>
            </a:graphic>
          </p:graphicFrame>
        </mc:Choice>
        <mc:Fallback xmlns="">
          <p:graphicFrame>
            <p:nvGraphicFramePr>
              <p:cNvPr id="4" name="Table 4">
                <a:extLst>
                  <a:ext uri="{FF2B5EF4-FFF2-40B4-BE49-F238E27FC236}">
                    <a16:creationId xmlns:a16="http://schemas.microsoft.com/office/drawing/2014/main" id="{241545EA-9B93-DD99-998C-77E96A0FF70F}"/>
                  </a:ext>
                </a:extLst>
              </p:cNvPr>
              <p:cNvGraphicFramePr>
                <a:graphicFrameLocks noGrp="1"/>
              </p:cNvGraphicFramePr>
              <p:nvPr>
                <p:extLst>
                  <p:ext uri="{D42A27DB-BD31-4B8C-83A1-F6EECF244321}">
                    <p14:modId xmlns:p14="http://schemas.microsoft.com/office/powerpoint/2010/main" val="1951493236"/>
                  </p:ext>
                </p:extLst>
              </p:nvPr>
            </p:nvGraphicFramePr>
            <p:xfrm>
              <a:off x="1039527" y="3183746"/>
              <a:ext cx="10177564" cy="2595880"/>
            </p:xfrm>
            <a:graphic>
              <a:graphicData uri="http://schemas.openxmlformats.org/drawingml/2006/table">
                <a:tbl>
                  <a:tblPr firstRow="1" bandRow="1">
                    <a:tableStyleId>{5C22544A-7EE6-4342-B048-85BDC9FD1C3A}</a:tableStyleId>
                  </a:tblPr>
                  <a:tblGrid>
                    <a:gridCol w="1245321">
                      <a:extLst>
                        <a:ext uri="{9D8B030D-6E8A-4147-A177-3AD203B41FA5}">
                          <a16:colId xmlns:a16="http://schemas.microsoft.com/office/drawing/2014/main" val="546294176"/>
                        </a:ext>
                      </a:extLst>
                    </a:gridCol>
                    <a:gridCol w="1225235">
                      <a:extLst>
                        <a:ext uri="{9D8B030D-6E8A-4147-A177-3AD203B41FA5}">
                          <a16:colId xmlns:a16="http://schemas.microsoft.com/office/drawing/2014/main" val="2336535301"/>
                        </a:ext>
                      </a:extLst>
                    </a:gridCol>
                    <a:gridCol w="2342077">
                      <a:extLst>
                        <a:ext uri="{9D8B030D-6E8A-4147-A177-3AD203B41FA5}">
                          <a16:colId xmlns:a16="http://schemas.microsoft.com/office/drawing/2014/main" val="2684219402"/>
                        </a:ext>
                      </a:extLst>
                    </a:gridCol>
                    <a:gridCol w="2669858">
                      <a:extLst>
                        <a:ext uri="{9D8B030D-6E8A-4147-A177-3AD203B41FA5}">
                          <a16:colId xmlns:a16="http://schemas.microsoft.com/office/drawing/2014/main" val="4115221904"/>
                        </a:ext>
                      </a:extLst>
                    </a:gridCol>
                    <a:gridCol w="1303024">
                      <a:extLst>
                        <a:ext uri="{9D8B030D-6E8A-4147-A177-3AD203B41FA5}">
                          <a16:colId xmlns:a16="http://schemas.microsoft.com/office/drawing/2014/main" val="1928196175"/>
                        </a:ext>
                      </a:extLst>
                    </a:gridCol>
                    <a:gridCol w="1392049">
                      <a:extLst>
                        <a:ext uri="{9D8B030D-6E8A-4147-A177-3AD203B41FA5}">
                          <a16:colId xmlns:a16="http://schemas.microsoft.com/office/drawing/2014/main" val="126272731"/>
                        </a:ext>
                      </a:extLst>
                    </a:gridCol>
                  </a:tblGrid>
                  <a:tr h="370840">
                    <a:tc>
                      <a:txBody>
                        <a:bodyPr/>
                        <a:lstStyle/>
                        <a:p>
                          <a:pPr algn="ctr"/>
                          <a:r>
                            <a:rPr lang="en-US" sz="1400" b="0" dirty="0">
                              <a:latin typeface="Consolas" panose="020B0609020204030204" pitchFamily="49" charset="0"/>
                            </a:rPr>
                            <a:t>n</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1485" t="-1639" r="-627228" b="-6377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5990" t="-1639" r="-229948" b="-6377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80182" t="-1639" r="-101139" b="-637705"/>
                          </a:stretch>
                        </a:blipFill>
                      </a:tcPr>
                    </a:tc>
                    <a:tc>
                      <a:txBody>
                        <a:bodyPr/>
                        <a:lstStyle/>
                        <a:p>
                          <a:pPr algn="ctr"/>
                          <a:r>
                            <a:rPr lang="en-US" sz="1400" b="0" dirty="0">
                              <a:latin typeface="Consolas" panose="020B0609020204030204" pitchFamily="49" charset="0"/>
                            </a:rPr>
                            <a:t>A/B</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Consolas" panose="020B0609020204030204" pitchFamily="49" charset="0"/>
                            </a:rPr>
                            <a:t>C/A</a:t>
                          </a:r>
                          <a:endParaRPr lang="en-IN" sz="1400"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620300"/>
                      </a:ext>
                    </a:extLst>
                  </a:tr>
                  <a:tr h="370840">
                    <a:tc>
                      <a:txBody>
                        <a:bodyPr/>
                        <a:lstStyle/>
                        <a:p>
                          <a:pPr algn="ctr" fontAlgn="b"/>
                          <a:r>
                            <a:rPr lang="en-IN" sz="1800" b="0" i="0" u="none" strike="noStrike" dirty="0">
                              <a:solidFill>
                                <a:srgbClr val="000000"/>
                              </a:solidFill>
                              <a:effectLst/>
                              <a:latin typeface="Consolas" panose="020B0609020204030204" pitchFamily="49" charset="0"/>
                            </a:rPr>
                            <a:t>1000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3000001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8010000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5182277.7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0.374532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1.727425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022389"/>
                      </a:ext>
                    </a:extLst>
                  </a:tr>
                  <a:tr h="370840">
                    <a:tc>
                      <a:txBody>
                        <a:bodyPr/>
                        <a:lstStyle/>
                        <a:p>
                          <a:pPr algn="ctr" fontAlgn="b"/>
                          <a:r>
                            <a:rPr lang="en-IN" sz="1800" b="0" i="0" u="none" strike="noStrike">
                              <a:solidFill>
                                <a:srgbClr val="000000"/>
                              </a:solidFill>
                              <a:effectLst/>
                              <a:latin typeface="Consolas" panose="020B0609020204030204" pitchFamily="49" charset="0"/>
                            </a:rPr>
                            <a:t>10000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7.1E+08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120020000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0.422529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0.400067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403655"/>
                      </a:ext>
                    </a:extLst>
                  </a:tr>
                  <a:tr h="370840">
                    <a:tc>
                      <a:txBody>
                        <a:bodyPr/>
                        <a:lstStyle/>
                        <a:p>
                          <a:pPr algn="ctr" fontAlgn="b"/>
                          <a:r>
                            <a:rPr lang="en-IN" sz="1800" b="0" i="0" u="none" strike="noStrike">
                              <a:solidFill>
                                <a:srgbClr val="000000"/>
                              </a:solidFill>
                              <a:effectLst/>
                              <a:latin typeface="Consolas" panose="020B0609020204030204" pitchFamily="49" charset="0"/>
                            </a:rPr>
                            <a:t>100000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7.01E+10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3.362E+09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0.42796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0.112077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087182"/>
                      </a:ext>
                    </a:extLst>
                  </a:tr>
                  <a:tr h="370840">
                    <a:tc>
                      <a:txBody>
                        <a:bodyPr/>
                        <a:lstStyle/>
                        <a:p>
                          <a:pPr algn="ctr" fontAlgn="b"/>
                          <a:r>
                            <a:rPr lang="en-IN" sz="1800" b="0" i="0" u="none" strike="noStrike">
                              <a:solidFill>
                                <a:srgbClr val="000000"/>
                              </a:solidFill>
                              <a:effectLst/>
                              <a:latin typeface="Consolas" panose="020B0609020204030204" pitchFamily="49" charset="0"/>
                            </a:rPr>
                            <a:t>1000000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7E+12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1.02E+11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952442"/>
                      </a:ext>
                    </a:extLst>
                  </a:tr>
                  <a:tr h="370840">
                    <a:tc>
                      <a:txBody>
                        <a:bodyPr/>
                        <a:lstStyle/>
                        <a:p>
                          <a:pPr algn="ctr" fontAlgn="b"/>
                          <a:r>
                            <a:rPr lang="en-IN" sz="1800" b="0" i="0" u="none" strike="noStrike">
                              <a:solidFill>
                                <a:srgbClr val="000000"/>
                              </a:solidFill>
                              <a:effectLst/>
                              <a:latin typeface="Consolas" panose="020B0609020204030204" pitchFamily="49" charset="0"/>
                            </a:rPr>
                            <a:t>10000000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3.182E+12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0.428565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0.010608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196524"/>
                      </a:ext>
                    </a:extLst>
                  </a:tr>
                  <a:tr h="370840">
                    <a:tc>
                      <a:txBody>
                        <a:bodyPr/>
                        <a:lstStyle/>
                        <a:p>
                          <a:pPr algn="ctr" fontAlgn="b"/>
                          <a:r>
                            <a:rPr lang="en-IN" sz="1800" b="0" i="0" u="none" strike="noStrike">
                              <a:solidFill>
                                <a:srgbClr val="000000"/>
                              </a:solidFill>
                              <a:effectLst/>
                              <a:latin typeface="Consolas" panose="020B0609020204030204" pitchFamily="49" charset="0"/>
                            </a:rPr>
                            <a:t>100000000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3E+16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7E+16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1.002E+14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onsolas" panose="020B0609020204030204" pitchFamily="49" charset="0"/>
                            </a:rPr>
                            <a:t>0.428571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onsolas" panose="020B0609020204030204" pitchFamily="49" charset="0"/>
                            </a:rPr>
                            <a:t>0.00334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618406"/>
                      </a:ext>
                    </a:extLst>
                  </a:tr>
                </a:tbl>
              </a:graphicData>
            </a:graphic>
          </p:graphicFrame>
        </mc:Fallback>
      </mc:AlternateContent>
      <p:sp>
        <p:nvSpPr>
          <p:cNvPr id="5" name="TextBox 4">
            <a:extLst>
              <a:ext uri="{FF2B5EF4-FFF2-40B4-BE49-F238E27FC236}">
                <a16:creationId xmlns:a16="http://schemas.microsoft.com/office/drawing/2014/main" id="{BCB3610A-E3A3-BA7D-04FA-F6A2367E7B0F}"/>
              </a:ext>
            </a:extLst>
          </p:cNvPr>
          <p:cNvSpPr txBox="1"/>
          <p:nvPr/>
        </p:nvSpPr>
        <p:spPr>
          <a:xfrm>
            <a:off x="1857675" y="5919537"/>
            <a:ext cx="8325853" cy="923330"/>
          </a:xfrm>
          <a:prstGeom prst="rect">
            <a:avLst/>
          </a:prstGeom>
          <a:noFill/>
        </p:spPr>
        <p:txBody>
          <a:bodyPr wrap="square" rtlCol="0">
            <a:spAutoFit/>
          </a:bodyPr>
          <a:lstStyle/>
          <a:p>
            <a:r>
              <a:rPr lang="en-US" dirty="0">
                <a:latin typeface="Consolas" panose="020B0609020204030204" pitchFamily="49" charset="0"/>
              </a:rPr>
              <a:t>Algorithm A is better than B. However, the improvement factor remains constant for large input sizes. In contrast, algorithm C is a huge improvement over algorithm A.</a:t>
            </a:r>
            <a:endParaRPr lang="en-IN" dirty="0">
              <a:latin typeface="Consolas" panose="020B0609020204030204" pitchFamily="49" charset="0"/>
            </a:endParaRPr>
          </a:p>
        </p:txBody>
      </p:sp>
    </p:spTree>
    <p:extLst>
      <p:ext uri="{BB962C8B-B14F-4D97-AF65-F5344CB8AC3E}">
        <p14:creationId xmlns:p14="http://schemas.microsoft.com/office/powerpoint/2010/main" val="3245501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291C-A8ED-9F63-361F-0AA8EAC4E342}"/>
              </a:ext>
            </a:extLst>
          </p:cNvPr>
          <p:cNvSpPr>
            <a:spLocks noGrp="1"/>
          </p:cNvSpPr>
          <p:nvPr>
            <p:ph type="title"/>
          </p:nvPr>
        </p:nvSpPr>
        <p:spPr/>
        <p:txBody>
          <a:bodyPr/>
          <a:lstStyle/>
          <a:p>
            <a:r>
              <a:rPr lang="en-US" dirty="0"/>
              <a:t>Efficiency of algorithms</a:t>
            </a:r>
            <a:endParaRPr lang="en-IN" dirty="0"/>
          </a:p>
        </p:txBody>
      </p:sp>
      <p:sp>
        <p:nvSpPr>
          <p:cNvPr id="3" name="Content Placeholder 2">
            <a:extLst>
              <a:ext uri="{FF2B5EF4-FFF2-40B4-BE49-F238E27FC236}">
                <a16:creationId xmlns:a16="http://schemas.microsoft.com/office/drawing/2014/main" id="{AB87AAC1-2B84-DD31-0E06-C6F0FECEB04F}"/>
              </a:ext>
            </a:extLst>
          </p:cNvPr>
          <p:cNvSpPr>
            <a:spLocks noGrp="1"/>
          </p:cNvSpPr>
          <p:nvPr>
            <p:ph idx="1"/>
          </p:nvPr>
        </p:nvSpPr>
        <p:spPr/>
        <p:txBody>
          <a:bodyPr/>
          <a:lstStyle/>
          <a:p>
            <a:r>
              <a:rPr lang="en-US" dirty="0"/>
              <a:t>Observations so far</a:t>
            </a:r>
          </a:p>
          <a:p>
            <a:pPr lvl="1"/>
            <a:r>
              <a:rPr lang="en-US" dirty="0"/>
              <a:t>We analyze the algorithms for </a:t>
            </a:r>
            <a:r>
              <a:rPr lang="en-US" b="1" dirty="0">
                <a:solidFill>
                  <a:srgbClr val="FF0000"/>
                </a:solidFill>
              </a:rPr>
              <a:t>large input size</a:t>
            </a:r>
            <a:endParaRPr lang="en-IN" b="1" dirty="0">
              <a:solidFill>
                <a:srgbClr val="FF0000"/>
              </a:solidFill>
            </a:endParaRPr>
          </a:p>
          <a:p>
            <a:pPr lvl="1"/>
            <a:r>
              <a:rPr lang="en-IN" dirty="0"/>
              <a:t>Only the </a:t>
            </a:r>
            <a:r>
              <a:rPr lang="en-IN" b="1" dirty="0">
                <a:solidFill>
                  <a:srgbClr val="FF0000"/>
                </a:solidFill>
              </a:rPr>
              <a:t>highest degree term </a:t>
            </a:r>
            <a:r>
              <a:rPr lang="en-IN" dirty="0"/>
              <a:t>in the time complexity matters</a:t>
            </a:r>
          </a:p>
          <a:p>
            <a:pPr lvl="1"/>
            <a:r>
              <a:rPr lang="en-IN" dirty="0"/>
              <a:t>We disregard the constant factors in the formula and focus on the </a:t>
            </a:r>
            <a:r>
              <a:rPr lang="en-IN" b="1" dirty="0">
                <a:solidFill>
                  <a:srgbClr val="FF0000"/>
                </a:solidFill>
              </a:rPr>
              <a:t>huge-improvement</a:t>
            </a:r>
            <a:r>
              <a:rPr lang="en-IN" dirty="0"/>
              <a:t> aspects of the algorithm</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A1DA561-C4E3-E9F2-79A2-C1DB644AC6ED}"/>
                  </a:ext>
                </a:extLst>
              </p14:cNvPr>
              <p14:cNvContentPartPr/>
              <p14:nvPr/>
            </p14:nvContentPartPr>
            <p14:xfrm>
              <a:off x="1700280" y="2637360"/>
              <a:ext cx="8517600" cy="1248120"/>
            </p14:xfrm>
          </p:contentPart>
        </mc:Choice>
        <mc:Fallback xmlns="">
          <p:pic>
            <p:nvPicPr>
              <p:cNvPr id="4" name="Ink 3">
                <a:extLst>
                  <a:ext uri="{FF2B5EF4-FFF2-40B4-BE49-F238E27FC236}">
                    <a16:creationId xmlns:a16="http://schemas.microsoft.com/office/drawing/2014/main" id="{DA1DA561-C4E3-E9F2-79A2-C1DB644AC6ED}"/>
                  </a:ext>
                </a:extLst>
              </p:cNvPr>
              <p:cNvPicPr/>
              <p:nvPr/>
            </p:nvPicPr>
            <p:blipFill>
              <a:blip r:embed="rId4"/>
              <a:stretch>
                <a:fillRect/>
              </a:stretch>
            </p:blipFill>
            <p:spPr>
              <a:xfrm>
                <a:off x="1690920" y="2628000"/>
                <a:ext cx="8536320" cy="1266840"/>
              </a:xfrm>
              <a:prstGeom prst="rect">
                <a:avLst/>
              </a:prstGeom>
            </p:spPr>
          </p:pic>
        </mc:Fallback>
      </mc:AlternateContent>
    </p:spTree>
    <p:extLst>
      <p:ext uri="{BB962C8B-B14F-4D97-AF65-F5344CB8AC3E}">
        <p14:creationId xmlns:p14="http://schemas.microsoft.com/office/powerpoint/2010/main" val="699392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5671-4CE1-DA4F-F7A8-E66FF24481B7}"/>
              </a:ext>
            </a:extLst>
          </p:cNvPr>
          <p:cNvSpPr>
            <a:spLocks noGrp="1"/>
          </p:cNvSpPr>
          <p:nvPr>
            <p:ph type="title"/>
          </p:nvPr>
        </p:nvSpPr>
        <p:spPr/>
        <p:txBody>
          <a:bodyPr/>
          <a:lstStyle/>
          <a:p>
            <a:r>
              <a:rPr lang="en-IN" dirty="0"/>
              <a:t>What is huge improvement?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FF6836-C210-3A10-3EF6-A8A0B2DB24CF}"/>
                  </a:ext>
                </a:extLst>
              </p:cNvPr>
              <p:cNvSpPr>
                <a:spLocks noGrp="1"/>
              </p:cNvSpPr>
              <p:nvPr>
                <p:ph idx="1"/>
              </p:nvPr>
            </p:nvSpPr>
            <p:spPr/>
            <p:txBody>
              <a:bodyPr/>
              <a:lstStyle/>
              <a:p>
                <a:r>
                  <a:rPr lang="en-IN" dirty="0"/>
                  <a:t>An algorithm A is a huge improvement over algorithm B, if</a:t>
                </a:r>
              </a:p>
              <a:p>
                <a:endParaRPr lang="en-IN" dirty="0"/>
              </a:p>
              <a:p>
                <a:pPr marL="0" indent="0">
                  <a:buNone/>
                </a:pPr>
                <a:r>
                  <a:rPr lang="en-IN"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pt-BR" i="1" smtClean="0">
                                <a:latin typeface="Cambria Math" panose="02040503050406030204" pitchFamily="18" charset="0"/>
                              </a:rPr>
                              <m:t>𝑛</m:t>
                            </m:r>
                            <m:r>
                              <a:rPr lang="pt-BR" i="1" smtClean="0">
                                <a:latin typeface="Cambria Math" panose="02040503050406030204" pitchFamily="18" charset="0"/>
                              </a:rPr>
                              <m:t>→∞</m:t>
                            </m:r>
                          </m:lim>
                        </m:limLow>
                      </m:fName>
                      <m:e>
                        <m:f>
                          <m:fPr>
                            <m:ctrlPr>
                              <a:rPr lang="pt-BR" i="1" smtClean="0">
                                <a:latin typeface="Cambria Math" panose="02040503050406030204" pitchFamily="18" charset="0"/>
                              </a:rPr>
                            </m:ctrlPr>
                          </m:fPr>
                          <m:num>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𝑐𝑜𝑚𝑝𝑙𝑒𝑥𝑖𝑡𝑦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num>
                          <m:den>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𝑐𝑜𝑚𝑝𝑙𝑒𝑥𝑖𝑡𝑦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𝐵</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den>
                        </m:f>
                        <m:r>
                          <a:rPr lang="en-IN" b="0" i="1" smtClean="0">
                            <a:latin typeface="Cambria Math" panose="02040503050406030204" pitchFamily="18" charset="0"/>
                          </a:rPr>
                          <m:t> =0</m:t>
                        </m:r>
                      </m:e>
                    </m:func>
                  </m:oMath>
                </a14:m>
                <a:endParaRPr lang="en-IN"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4FF6836-C210-3A10-3EF6-A8A0B2DB24CF}"/>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285862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5671-4CE1-DA4F-F7A8-E66FF24481B7}"/>
              </a:ext>
            </a:extLst>
          </p:cNvPr>
          <p:cNvSpPr>
            <a:spLocks noGrp="1"/>
          </p:cNvSpPr>
          <p:nvPr>
            <p:ph type="title"/>
          </p:nvPr>
        </p:nvSpPr>
        <p:spPr/>
        <p:txBody>
          <a:bodyPr/>
          <a:lstStyle/>
          <a:p>
            <a:r>
              <a:rPr lang="en-IN" dirty="0"/>
              <a:t>What is huge improvement?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FF6836-C210-3A10-3EF6-A8A0B2DB24CF}"/>
                  </a:ext>
                </a:extLst>
              </p:cNvPr>
              <p:cNvSpPr>
                <a:spLocks noGrp="1"/>
              </p:cNvSpPr>
              <p:nvPr>
                <p:ph idx="1"/>
              </p:nvPr>
            </p:nvSpPr>
            <p:spPr/>
            <p:txBody>
              <a:bodyPr/>
              <a:lstStyle/>
              <a:p>
                <a:r>
                  <a:rPr lang="en-IN" dirty="0"/>
                  <a:t>An algorithm A is a huge improvement over algorithm B, if</a:t>
                </a:r>
              </a:p>
              <a:p>
                <a:endParaRPr lang="en-IN" dirty="0"/>
              </a:p>
              <a:p>
                <a:pPr marL="0" indent="0">
                  <a:buNone/>
                </a:pPr>
                <a:r>
                  <a:rPr lang="en-IN"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pt-BR" i="1" smtClean="0">
                                <a:latin typeface="Cambria Math" panose="02040503050406030204" pitchFamily="18" charset="0"/>
                              </a:rPr>
                              <m:t>𝑛</m:t>
                            </m:r>
                            <m:r>
                              <a:rPr lang="pt-BR" i="1" smtClean="0">
                                <a:latin typeface="Cambria Math" panose="02040503050406030204" pitchFamily="18" charset="0"/>
                              </a:rPr>
                              <m:t>→∞</m:t>
                            </m:r>
                          </m:lim>
                        </m:limLow>
                      </m:fName>
                      <m:e>
                        <m:f>
                          <m:fPr>
                            <m:ctrlPr>
                              <a:rPr lang="pt-BR" i="1" smtClean="0">
                                <a:latin typeface="Cambria Math" panose="02040503050406030204" pitchFamily="18" charset="0"/>
                              </a:rPr>
                            </m:ctrlPr>
                          </m:fPr>
                          <m:num>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𝑐𝑜𝑚𝑝𝑙𝑒𝑥𝑖𝑡𝑦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num>
                          <m:den>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𝑐𝑜𝑚𝑝𝑙𝑒𝑥𝑖𝑡𝑦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𝐵</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den>
                        </m:f>
                        <m:r>
                          <a:rPr lang="en-IN" b="0" i="1" smtClean="0">
                            <a:latin typeface="Cambria Math" panose="02040503050406030204" pitchFamily="18" charset="0"/>
                          </a:rPr>
                          <m:t> =0</m:t>
                        </m:r>
                      </m:e>
                    </m:func>
                  </m:oMath>
                </a14:m>
                <a:endParaRPr lang="en-IN"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4FF6836-C210-3A10-3EF6-A8A0B2DB24CF}"/>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1D4245-7ABA-5E9D-9270-E781E06209C5}"/>
                  </a:ext>
                </a:extLst>
              </p:cNvPr>
              <p:cNvSpPr txBox="1"/>
              <p:nvPr/>
            </p:nvSpPr>
            <p:spPr>
              <a:xfrm>
                <a:off x="1956619" y="4572000"/>
                <a:ext cx="6341807"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=10000</m:t>
                      </m:r>
                      <m:r>
                        <a:rPr lang="en-IN" b="0" i="1" smtClean="0">
                          <a:latin typeface="Cambria Math" panose="02040503050406030204" pitchFamily="18" charset="0"/>
                        </a:rPr>
                        <m:t>𝑛</m:t>
                      </m:r>
                      <m:r>
                        <a:rPr lang="en-IN" b="0" i="1" smtClean="0">
                          <a:latin typeface="Cambria Math" panose="02040503050406030204" pitchFamily="18" charset="0"/>
                        </a:rPr>
                        <m:t>+2000000</m:t>
                      </m:r>
                    </m:oMath>
                  </m:oMathPara>
                </a14:m>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oMath>
                  </m:oMathPara>
                </a14:m>
                <a:endParaRPr lang="en-IN" dirty="0">
                  <a:latin typeface="Consolas" panose="020B0609020204030204" pitchFamily="49" charset="0"/>
                </a:endParaRPr>
              </a:p>
              <a:p>
                <a:r>
                  <a:rPr lang="en-IN" dirty="0">
                    <a:latin typeface="Consolas" panose="020B0609020204030204" pitchFamily="49" charset="0"/>
                  </a:rPr>
                  <a:t>Is the algorithm A is huge improvement over B?</a:t>
                </a:r>
              </a:p>
            </p:txBody>
          </p:sp>
        </mc:Choice>
        <mc:Fallback xmlns="">
          <p:sp>
            <p:nvSpPr>
              <p:cNvPr id="4" name="TextBox 3">
                <a:extLst>
                  <a:ext uri="{FF2B5EF4-FFF2-40B4-BE49-F238E27FC236}">
                    <a16:creationId xmlns:a16="http://schemas.microsoft.com/office/drawing/2014/main" id="{751D4245-7ABA-5E9D-9270-E781E06209C5}"/>
                  </a:ext>
                </a:extLst>
              </p:cNvPr>
              <p:cNvSpPr txBox="1">
                <a:spLocks noRot="1" noChangeAspect="1" noMove="1" noResize="1" noEditPoints="1" noAdjustHandles="1" noChangeArrowheads="1" noChangeShapeType="1" noTextEdit="1"/>
              </p:cNvSpPr>
              <p:nvPr/>
            </p:nvSpPr>
            <p:spPr>
              <a:xfrm>
                <a:off x="1956619" y="4572000"/>
                <a:ext cx="6341807" cy="923330"/>
              </a:xfrm>
              <a:prstGeom prst="rect">
                <a:avLst/>
              </a:prstGeom>
              <a:blipFill>
                <a:blip r:embed="rId4"/>
                <a:stretch>
                  <a:fillRect l="-865" b="-993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AA49CE2-6E71-8CA9-C80B-907376022D58}"/>
                  </a:ext>
                </a:extLst>
              </p14:cNvPr>
              <p14:cNvContentPartPr/>
              <p14:nvPr/>
            </p14:nvContentPartPr>
            <p14:xfrm>
              <a:off x="2480400" y="3256560"/>
              <a:ext cx="8771760" cy="1682640"/>
            </p14:xfrm>
          </p:contentPart>
        </mc:Choice>
        <mc:Fallback xmlns="">
          <p:pic>
            <p:nvPicPr>
              <p:cNvPr id="5" name="Ink 4">
                <a:extLst>
                  <a:ext uri="{FF2B5EF4-FFF2-40B4-BE49-F238E27FC236}">
                    <a16:creationId xmlns:a16="http://schemas.microsoft.com/office/drawing/2014/main" id="{FAA49CE2-6E71-8CA9-C80B-907376022D58}"/>
                  </a:ext>
                </a:extLst>
              </p:cNvPr>
              <p:cNvPicPr/>
              <p:nvPr/>
            </p:nvPicPr>
            <p:blipFill>
              <a:blip r:embed="rId6"/>
              <a:stretch>
                <a:fillRect/>
              </a:stretch>
            </p:blipFill>
            <p:spPr>
              <a:xfrm>
                <a:off x="2471040" y="3247200"/>
                <a:ext cx="8790480" cy="1701360"/>
              </a:xfrm>
              <a:prstGeom prst="rect">
                <a:avLst/>
              </a:prstGeom>
            </p:spPr>
          </p:pic>
        </mc:Fallback>
      </mc:AlternateContent>
    </p:spTree>
    <p:extLst>
      <p:ext uri="{BB962C8B-B14F-4D97-AF65-F5344CB8AC3E}">
        <p14:creationId xmlns:p14="http://schemas.microsoft.com/office/powerpoint/2010/main" val="1929462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5671-4CE1-DA4F-F7A8-E66FF24481B7}"/>
              </a:ext>
            </a:extLst>
          </p:cNvPr>
          <p:cNvSpPr>
            <a:spLocks noGrp="1"/>
          </p:cNvSpPr>
          <p:nvPr>
            <p:ph type="title"/>
          </p:nvPr>
        </p:nvSpPr>
        <p:spPr/>
        <p:txBody>
          <a:bodyPr/>
          <a:lstStyle/>
          <a:p>
            <a:r>
              <a:rPr lang="en-IN" dirty="0"/>
              <a:t>What is huge improvement?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FF6836-C210-3A10-3EF6-A8A0B2DB24CF}"/>
                  </a:ext>
                </a:extLst>
              </p:cNvPr>
              <p:cNvSpPr>
                <a:spLocks noGrp="1"/>
              </p:cNvSpPr>
              <p:nvPr>
                <p:ph idx="1"/>
              </p:nvPr>
            </p:nvSpPr>
            <p:spPr/>
            <p:txBody>
              <a:bodyPr/>
              <a:lstStyle/>
              <a:p>
                <a:r>
                  <a:rPr lang="en-IN" dirty="0"/>
                  <a:t>An algorithm A is a huge improvement over algorithm B, if</a:t>
                </a:r>
              </a:p>
              <a:p>
                <a:endParaRPr lang="en-IN" dirty="0"/>
              </a:p>
              <a:p>
                <a:pPr marL="0" indent="0">
                  <a:buNone/>
                </a:pPr>
                <a:r>
                  <a:rPr lang="en-IN"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pt-BR" i="1" smtClean="0">
                                <a:latin typeface="Cambria Math" panose="02040503050406030204" pitchFamily="18" charset="0"/>
                              </a:rPr>
                              <m:t>𝑛</m:t>
                            </m:r>
                            <m:r>
                              <a:rPr lang="pt-BR" i="1" smtClean="0">
                                <a:latin typeface="Cambria Math" panose="02040503050406030204" pitchFamily="18" charset="0"/>
                              </a:rPr>
                              <m:t>→∞</m:t>
                            </m:r>
                          </m:lim>
                        </m:limLow>
                      </m:fName>
                      <m:e>
                        <m:f>
                          <m:fPr>
                            <m:ctrlPr>
                              <a:rPr lang="pt-BR" i="1" smtClean="0">
                                <a:latin typeface="Cambria Math" panose="02040503050406030204" pitchFamily="18" charset="0"/>
                              </a:rPr>
                            </m:ctrlPr>
                          </m:fPr>
                          <m:num>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𝑐𝑜𝑚𝑝𝑙𝑒𝑥𝑖𝑡𝑦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num>
                          <m:den>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𝑐𝑜𝑚𝑝𝑙𝑒𝑥𝑖𝑡𝑦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𝐵</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den>
                        </m:f>
                        <m:r>
                          <a:rPr lang="en-IN" b="0" i="1" smtClean="0">
                            <a:latin typeface="Cambria Math" panose="02040503050406030204" pitchFamily="18" charset="0"/>
                          </a:rPr>
                          <m:t> =0</m:t>
                        </m:r>
                      </m:e>
                    </m:func>
                  </m:oMath>
                </a14:m>
                <a:endParaRPr lang="en-IN"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4FF6836-C210-3A10-3EF6-A8A0B2DB24CF}"/>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1D4245-7ABA-5E9D-9270-E781E06209C5}"/>
                  </a:ext>
                </a:extLst>
              </p:cNvPr>
              <p:cNvSpPr txBox="1"/>
              <p:nvPr/>
            </p:nvSpPr>
            <p:spPr>
              <a:xfrm>
                <a:off x="1956619" y="4572000"/>
                <a:ext cx="6341807"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oMath>
                  </m:oMathPara>
                </a14:m>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10000</m:t>
                          </m:r>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+2000000</m:t>
                      </m:r>
                    </m:oMath>
                  </m:oMathPara>
                </a14:m>
                <a:endParaRPr lang="en-IN" dirty="0">
                  <a:latin typeface="Consolas" panose="020B0609020204030204" pitchFamily="49" charset="0"/>
                </a:endParaRPr>
              </a:p>
              <a:p>
                <a:r>
                  <a:rPr lang="en-IN" dirty="0">
                    <a:latin typeface="Consolas" panose="020B0609020204030204" pitchFamily="49" charset="0"/>
                  </a:rPr>
                  <a:t>Is the algorithm A is huge improvement over B?</a:t>
                </a:r>
              </a:p>
            </p:txBody>
          </p:sp>
        </mc:Choice>
        <mc:Fallback xmlns="">
          <p:sp>
            <p:nvSpPr>
              <p:cNvPr id="4" name="TextBox 3">
                <a:extLst>
                  <a:ext uri="{FF2B5EF4-FFF2-40B4-BE49-F238E27FC236}">
                    <a16:creationId xmlns:a16="http://schemas.microsoft.com/office/drawing/2014/main" id="{751D4245-7ABA-5E9D-9270-E781E06209C5}"/>
                  </a:ext>
                </a:extLst>
              </p:cNvPr>
              <p:cNvSpPr txBox="1">
                <a:spLocks noRot="1" noChangeAspect="1" noMove="1" noResize="1" noEditPoints="1" noAdjustHandles="1" noChangeArrowheads="1" noChangeShapeType="1" noTextEdit="1"/>
              </p:cNvSpPr>
              <p:nvPr/>
            </p:nvSpPr>
            <p:spPr>
              <a:xfrm>
                <a:off x="1956619" y="4572000"/>
                <a:ext cx="6341807" cy="923330"/>
              </a:xfrm>
              <a:prstGeom prst="rect">
                <a:avLst/>
              </a:prstGeom>
              <a:blipFill>
                <a:blip r:embed="rId4"/>
                <a:stretch>
                  <a:fillRect l="-865" b="-9934"/>
                </a:stretch>
              </a:blipFill>
            </p:spPr>
            <p:txBody>
              <a:bodyPr/>
              <a:lstStyle/>
              <a:p>
                <a:r>
                  <a:rPr lang="en-IN">
                    <a:noFill/>
                  </a:rPr>
                  <a:t> </a:t>
                </a:r>
              </a:p>
            </p:txBody>
          </p:sp>
        </mc:Fallback>
      </mc:AlternateContent>
    </p:spTree>
    <p:extLst>
      <p:ext uri="{BB962C8B-B14F-4D97-AF65-F5344CB8AC3E}">
        <p14:creationId xmlns:p14="http://schemas.microsoft.com/office/powerpoint/2010/main" val="428939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853A-03C4-17E9-48C7-2D58F51910D5}"/>
              </a:ext>
            </a:extLst>
          </p:cNvPr>
          <p:cNvSpPr>
            <a:spLocks noGrp="1"/>
          </p:cNvSpPr>
          <p:nvPr>
            <p:ph type="title"/>
          </p:nvPr>
        </p:nvSpPr>
        <p:spPr/>
        <p:txBody>
          <a:bodyPr/>
          <a:lstStyle/>
          <a:p>
            <a:r>
              <a:rPr lang="en-US" dirty="0"/>
              <a:t>Asymptotic notation</a:t>
            </a:r>
            <a:endParaRPr lang="en-IN" dirty="0"/>
          </a:p>
        </p:txBody>
      </p:sp>
      <p:sp>
        <p:nvSpPr>
          <p:cNvPr id="3" name="Text Placeholder 2">
            <a:extLst>
              <a:ext uri="{FF2B5EF4-FFF2-40B4-BE49-F238E27FC236}">
                <a16:creationId xmlns:a16="http://schemas.microsoft.com/office/drawing/2014/main" id="{770D89C6-EB3B-A8DA-3BE1-1E9C21745258}"/>
              </a:ext>
            </a:extLst>
          </p:cNvPr>
          <p:cNvSpPr>
            <a:spLocks noGrp="1"/>
          </p:cNvSpPr>
          <p:nvPr>
            <p:ph type="body" idx="1"/>
          </p:nvPr>
        </p:nvSpPr>
        <p:spPr/>
        <p:txBody>
          <a:bodyPr/>
          <a:lstStyle/>
          <a:p>
            <a:r>
              <a:rPr lang="en-US" dirty="0"/>
              <a:t>(Captures the observations we have made so far)</a:t>
            </a:r>
            <a:endParaRPr lang="en-IN" dirty="0"/>
          </a:p>
          <a:p>
            <a:endParaRPr lang="en-IN" dirty="0"/>
          </a:p>
        </p:txBody>
      </p:sp>
    </p:spTree>
    <p:extLst>
      <p:ext uri="{BB962C8B-B14F-4D97-AF65-F5344CB8AC3E}">
        <p14:creationId xmlns:p14="http://schemas.microsoft.com/office/powerpoint/2010/main" val="412347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059C-14BE-D01A-0CD1-F936C2ACCE41}"/>
              </a:ext>
            </a:extLst>
          </p:cNvPr>
          <p:cNvSpPr>
            <a:spLocks noGrp="1"/>
          </p:cNvSpPr>
          <p:nvPr>
            <p:ph type="title"/>
          </p:nvPr>
        </p:nvSpPr>
        <p:spPr/>
        <p:txBody>
          <a:bodyPr/>
          <a:lstStyle/>
          <a:p>
            <a:r>
              <a:rPr lang="en-US" dirty="0"/>
              <a:t>Big-Oh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21570-64CE-8904-80ED-5938339E65FA}"/>
                  </a:ext>
                </a:extLst>
              </p:cNvPr>
              <p:cNvSpPr>
                <a:spLocks noGrp="1"/>
              </p:cNvSpPr>
              <p:nvPr>
                <p:ph idx="1"/>
              </p:nvPr>
            </p:nvSpPr>
            <p:spPr/>
            <p:txBody>
              <a:bodyPr/>
              <a:lstStyle/>
              <a:p>
                <a:pPr marL="0" indent="0" algn="ctr">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are increasing functions of n</a:t>
                </a:r>
              </a:p>
              <a:p>
                <a:pPr marL="0" indent="0" algn="ctr">
                  <a:buNone/>
                </a:pPr>
                <a:endParaRPr lang="en-US" b="0" dirty="0"/>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b="0" dirty="0"/>
                  <a:t> (pronounced as order of)</a:t>
                </a:r>
              </a:p>
              <a:p>
                <a:pPr marL="0" indent="0" algn="ctr">
                  <a:buNone/>
                </a:pPr>
                <a:r>
                  <a:rPr lang="en-IN" dirty="0"/>
                  <a:t>if for some constants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IN" baseline="-25000" dirty="0"/>
              </a:p>
              <a:p>
                <a:pPr marL="0" indent="0" algn="ctr">
                  <a:buNone/>
                </a:pPr>
                <a:endParaRPr lang="en-IN"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m:oMathPara>
                </a14:m>
                <a:endParaRPr lang="en-US" b="0" dirty="0"/>
              </a:p>
            </p:txBody>
          </p:sp>
        </mc:Choice>
        <mc:Fallback xmlns="">
          <p:sp>
            <p:nvSpPr>
              <p:cNvPr id="3" name="Content Placeholder 2">
                <a:extLst>
                  <a:ext uri="{FF2B5EF4-FFF2-40B4-BE49-F238E27FC236}">
                    <a16:creationId xmlns:a16="http://schemas.microsoft.com/office/drawing/2014/main" id="{94F21570-64CE-8904-80ED-5938339E65F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26443BA-7DA5-B8C3-727A-1609867D75C5}"/>
                  </a:ext>
                </a:extLst>
              </p14:cNvPr>
              <p14:cNvContentPartPr/>
              <p14:nvPr/>
            </p14:nvContentPartPr>
            <p14:xfrm>
              <a:off x="4093560" y="3371400"/>
              <a:ext cx="4617360" cy="590040"/>
            </p14:xfrm>
          </p:contentPart>
        </mc:Choice>
        <mc:Fallback xmlns="">
          <p:pic>
            <p:nvPicPr>
              <p:cNvPr id="4" name="Ink 3">
                <a:extLst>
                  <a:ext uri="{FF2B5EF4-FFF2-40B4-BE49-F238E27FC236}">
                    <a16:creationId xmlns:a16="http://schemas.microsoft.com/office/drawing/2014/main" id="{126443BA-7DA5-B8C3-727A-1609867D75C5}"/>
                  </a:ext>
                </a:extLst>
              </p:cNvPr>
              <p:cNvPicPr/>
              <p:nvPr/>
            </p:nvPicPr>
            <p:blipFill>
              <a:blip r:embed="rId5"/>
              <a:stretch>
                <a:fillRect/>
              </a:stretch>
            </p:blipFill>
            <p:spPr>
              <a:xfrm>
                <a:off x="4084200" y="3362040"/>
                <a:ext cx="4636080" cy="608760"/>
              </a:xfrm>
              <a:prstGeom prst="rect">
                <a:avLst/>
              </a:prstGeom>
            </p:spPr>
          </p:pic>
        </mc:Fallback>
      </mc:AlternateContent>
    </p:spTree>
    <p:extLst>
      <p:ext uri="{BB962C8B-B14F-4D97-AF65-F5344CB8AC3E}">
        <p14:creationId xmlns:p14="http://schemas.microsoft.com/office/powerpoint/2010/main" val="1156380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5F9-FDBB-77B5-EC79-7EF6D04F6115}"/>
              </a:ext>
            </a:extLst>
          </p:cNvPr>
          <p:cNvSpPr>
            <a:spLocks noGrp="1"/>
          </p:cNvSpPr>
          <p:nvPr>
            <p:ph type="title"/>
          </p:nvPr>
        </p:nvSpPr>
        <p:spPr/>
        <p:txBody>
          <a:bodyPr/>
          <a:lstStyle/>
          <a:p>
            <a:r>
              <a:rPr lang="en-US" dirty="0"/>
              <a:t>Big-Oh notation</a:t>
            </a:r>
            <a:endParaRPr lang="en-IN" dirty="0"/>
          </a:p>
        </p:txBody>
      </p:sp>
      <p:graphicFrame>
        <p:nvGraphicFramePr>
          <p:cNvPr id="6" name="Content Placeholder 5">
            <a:extLst>
              <a:ext uri="{FF2B5EF4-FFF2-40B4-BE49-F238E27FC236}">
                <a16:creationId xmlns:a16="http://schemas.microsoft.com/office/drawing/2014/main" id="{868C1FB1-23E5-31B5-6A52-7F6E7AFAF42A}"/>
              </a:ext>
            </a:extLst>
          </p:cNvPr>
          <p:cNvGraphicFramePr>
            <a:graphicFrameLocks noGrp="1"/>
          </p:cNvGraphicFramePr>
          <p:nvPr>
            <p:ph idx="1"/>
            <p:extLst>
              <p:ext uri="{D42A27DB-BD31-4B8C-83A1-F6EECF244321}">
                <p14:modId xmlns:p14="http://schemas.microsoft.com/office/powerpoint/2010/main" val="697380084"/>
              </p:ext>
            </p:extLst>
          </p:nvPr>
        </p:nvGraphicFramePr>
        <p:xfrm>
          <a:off x="1097280" y="2168858"/>
          <a:ext cx="8727440" cy="40027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8D30BAB-CDE1-AF97-2747-E60CAE669B06}"/>
              </a:ext>
            </a:extLst>
          </p:cNvPr>
          <p:cNvSpPr txBox="1"/>
          <p:nvPr/>
        </p:nvSpPr>
        <p:spPr>
          <a:xfrm>
            <a:off x="2810577" y="5986914"/>
            <a:ext cx="6400800" cy="369332"/>
          </a:xfrm>
          <a:prstGeom prst="rect">
            <a:avLst/>
          </a:prstGeom>
          <a:noFill/>
        </p:spPr>
        <p:txBody>
          <a:bodyPr wrap="square" rtlCol="0">
            <a:spAutoFit/>
          </a:bodyPr>
          <a:lstStyle/>
          <a:p>
            <a:r>
              <a:rPr lang="en-US" dirty="0">
                <a:latin typeface="Consolas" panose="020B0609020204030204" pitchFamily="49" charset="0"/>
              </a:rPr>
              <a:t>c * g(n) is an asymptotic upper bound</a:t>
            </a:r>
            <a:r>
              <a:rPr lang="en-IN" dirty="0">
                <a:latin typeface="Consolas" panose="020B0609020204030204" pitchFamily="49" charset="0"/>
              </a:rPr>
              <a:t> for f(n)</a:t>
            </a: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6B52E2-2D74-4834-413B-ED25771F0DA1}"/>
                  </a:ext>
                </a:extLst>
              </p:cNvPr>
              <p:cNvSpPr txBox="1"/>
              <p:nvPr/>
            </p:nvSpPr>
            <p:spPr>
              <a:xfrm>
                <a:off x="7528031" y="2973320"/>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346B52E2-2D74-4834-413B-ED25771F0DA1}"/>
                  </a:ext>
                </a:extLst>
              </p:cNvPr>
              <p:cNvSpPr txBox="1">
                <a:spLocks noRot="1" noChangeAspect="1" noMove="1" noResize="1" noEditPoints="1" noAdjustHandles="1" noChangeArrowheads="1" noChangeShapeType="1" noTextEdit="1"/>
              </p:cNvSpPr>
              <p:nvPr/>
            </p:nvSpPr>
            <p:spPr>
              <a:xfrm>
                <a:off x="7528031" y="2973320"/>
                <a:ext cx="1222681" cy="369332"/>
              </a:xfrm>
              <a:prstGeom prst="rect">
                <a:avLst/>
              </a:prstGeom>
              <a:blipFill>
                <a:blip r:embed="rId4"/>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4418E3-5ACF-1D19-EF70-CC5243AE9FCB}"/>
                  </a:ext>
                </a:extLst>
              </p:cNvPr>
              <p:cNvSpPr txBox="1"/>
              <p:nvPr/>
            </p:nvSpPr>
            <p:spPr>
              <a:xfrm>
                <a:off x="7680431" y="3695992"/>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CA4418E3-5ACF-1D19-EF70-CC5243AE9FCB}"/>
                  </a:ext>
                </a:extLst>
              </p:cNvPr>
              <p:cNvSpPr txBox="1">
                <a:spLocks noRot="1" noChangeAspect="1" noMove="1" noResize="1" noEditPoints="1" noAdjustHandles="1" noChangeArrowheads="1" noChangeShapeType="1" noTextEdit="1"/>
              </p:cNvSpPr>
              <p:nvPr/>
            </p:nvSpPr>
            <p:spPr>
              <a:xfrm>
                <a:off x="7680431" y="3695992"/>
                <a:ext cx="1222681" cy="369332"/>
              </a:xfrm>
              <a:prstGeom prst="rect">
                <a:avLst/>
              </a:prstGeom>
              <a:blipFill>
                <a:blip r:embed="rId5"/>
                <a:stretch>
                  <a:fillRect b="-13115"/>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B26E9E46-8F63-D98E-387F-640850E23CBD}"/>
              </a:ext>
            </a:extLst>
          </p:cNvPr>
          <p:cNvCxnSpPr/>
          <p:nvPr/>
        </p:nvCxnSpPr>
        <p:spPr>
          <a:xfrm>
            <a:off x="4444183" y="2722598"/>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8442D09-5ED9-42CB-6489-100CB5860021}"/>
                  </a:ext>
                </a:extLst>
              </p:cNvPr>
              <p:cNvSpPr txBox="1"/>
              <p:nvPr/>
            </p:nvSpPr>
            <p:spPr>
              <a:xfrm>
                <a:off x="4071986" y="555429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0</m:t>
                          </m:r>
                        </m:sub>
                      </m:sSub>
                    </m:oMath>
                  </m:oMathPara>
                </a14:m>
                <a:endParaRPr lang="en-IN" dirty="0"/>
              </a:p>
            </p:txBody>
          </p:sp>
        </mc:Choice>
        <mc:Fallback xmlns="">
          <p:sp>
            <p:nvSpPr>
              <p:cNvPr id="9" name="TextBox 8">
                <a:extLst>
                  <a:ext uri="{FF2B5EF4-FFF2-40B4-BE49-F238E27FC236}">
                    <a16:creationId xmlns:a16="http://schemas.microsoft.com/office/drawing/2014/main" id="{88442D09-5ED9-42CB-6489-100CB5860021}"/>
                  </a:ext>
                </a:extLst>
              </p:cNvPr>
              <p:cNvSpPr txBox="1">
                <a:spLocks noRot="1" noChangeAspect="1" noMove="1" noResize="1" noEditPoints="1" noAdjustHandles="1" noChangeArrowheads="1" noChangeShapeType="1" noTextEdit="1"/>
              </p:cNvSpPr>
              <p:nvPr/>
            </p:nvSpPr>
            <p:spPr>
              <a:xfrm>
                <a:off x="4071986" y="5554294"/>
                <a:ext cx="81462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1CB36FC6-52D5-9B59-2EA6-1E0D7D3354EC}"/>
                  </a:ext>
                </a:extLst>
              </p14:cNvPr>
              <p14:cNvContentPartPr/>
              <p14:nvPr/>
            </p14:nvContentPartPr>
            <p14:xfrm>
              <a:off x="7604640" y="3281400"/>
              <a:ext cx="877680" cy="853560"/>
            </p14:xfrm>
          </p:contentPart>
        </mc:Choice>
        <mc:Fallback xmlns="">
          <p:pic>
            <p:nvPicPr>
              <p:cNvPr id="3" name="Ink 2">
                <a:extLst>
                  <a:ext uri="{FF2B5EF4-FFF2-40B4-BE49-F238E27FC236}">
                    <a16:creationId xmlns:a16="http://schemas.microsoft.com/office/drawing/2014/main" id="{1CB36FC6-52D5-9B59-2EA6-1E0D7D3354EC}"/>
                  </a:ext>
                </a:extLst>
              </p:cNvPr>
              <p:cNvPicPr/>
              <p:nvPr/>
            </p:nvPicPr>
            <p:blipFill>
              <a:blip r:embed="rId8"/>
              <a:stretch>
                <a:fillRect/>
              </a:stretch>
            </p:blipFill>
            <p:spPr>
              <a:xfrm>
                <a:off x="7595280" y="3272040"/>
                <a:ext cx="896400" cy="872280"/>
              </a:xfrm>
              <a:prstGeom prst="rect">
                <a:avLst/>
              </a:prstGeom>
            </p:spPr>
          </p:pic>
        </mc:Fallback>
      </mc:AlternateContent>
    </p:spTree>
    <p:extLst>
      <p:ext uri="{BB962C8B-B14F-4D97-AF65-F5344CB8AC3E}">
        <p14:creationId xmlns:p14="http://schemas.microsoft.com/office/powerpoint/2010/main" val="637045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96CE-1D4F-B29C-5EA0-DB7D9F0453F9}"/>
              </a:ext>
            </a:extLst>
          </p:cNvPr>
          <p:cNvSpPr>
            <a:spLocks noGrp="1"/>
          </p:cNvSpPr>
          <p:nvPr>
            <p:ph type="title"/>
          </p:nvPr>
        </p:nvSpPr>
        <p:spPr/>
        <p:txBody>
          <a:bodyPr/>
          <a:lstStyle/>
          <a:p>
            <a:r>
              <a:rPr lang="en-US" dirty="0"/>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745D68-77F6-014E-B697-43F0D4A2B92E}"/>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r>
                        <a:rPr lang="en-US"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EA745D68-77F6-014E-B697-43F0D4A2B92E}"/>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4D00BCF-7844-A9F4-EC80-3D1BE33413BC}"/>
                  </a:ext>
                </a:extLst>
              </p14:cNvPr>
              <p14:cNvContentPartPr/>
              <p14:nvPr/>
            </p14:nvContentPartPr>
            <p14:xfrm>
              <a:off x="843840" y="2247840"/>
              <a:ext cx="2993400" cy="1257840"/>
            </p14:xfrm>
          </p:contentPart>
        </mc:Choice>
        <mc:Fallback xmlns="">
          <p:pic>
            <p:nvPicPr>
              <p:cNvPr id="4" name="Ink 3">
                <a:extLst>
                  <a:ext uri="{FF2B5EF4-FFF2-40B4-BE49-F238E27FC236}">
                    <a16:creationId xmlns:a16="http://schemas.microsoft.com/office/drawing/2014/main" id="{B4D00BCF-7844-A9F4-EC80-3D1BE33413BC}"/>
                  </a:ext>
                </a:extLst>
              </p:cNvPr>
              <p:cNvPicPr/>
              <p:nvPr/>
            </p:nvPicPr>
            <p:blipFill>
              <a:blip r:embed="rId5"/>
              <a:stretch>
                <a:fillRect/>
              </a:stretch>
            </p:blipFill>
            <p:spPr>
              <a:xfrm>
                <a:off x="834480" y="2238480"/>
                <a:ext cx="3012120" cy="1276560"/>
              </a:xfrm>
              <a:prstGeom prst="rect">
                <a:avLst/>
              </a:prstGeom>
            </p:spPr>
          </p:pic>
        </mc:Fallback>
      </mc:AlternateContent>
    </p:spTree>
    <p:extLst>
      <p:ext uri="{BB962C8B-B14F-4D97-AF65-F5344CB8AC3E}">
        <p14:creationId xmlns:p14="http://schemas.microsoft.com/office/powerpoint/2010/main" val="738406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8449-0F2D-ABDF-1DBB-352D692DE73B}"/>
              </a:ext>
            </a:extLst>
          </p:cNvPr>
          <p:cNvSpPr>
            <a:spLocks noGrp="1"/>
          </p:cNvSpPr>
          <p:nvPr>
            <p:ph type="title"/>
          </p:nvPr>
        </p:nvSpPr>
        <p:spPr/>
        <p:txBody>
          <a:bodyPr/>
          <a:lstStyle/>
          <a:p>
            <a:r>
              <a:rPr lang="en-US" dirty="0"/>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601C6-6723-B169-B7F5-FDB6C883A21B}"/>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1</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2</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a:rPr lang="en-US" b="0" i="0" smtClean="0">
                              <a:latin typeface="Cambria Math" panose="02040503050406030204" pitchFamily="18" charset="0"/>
                            </a:rPr>
                            <m:t>2</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3</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a:rPr lang="en-US" b="0" i="0" smtClean="0">
                              <a:latin typeface="Cambria Math" panose="02040503050406030204" pitchFamily="18" charset="0"/>
                            </a:rPr>
                            <m:t>3</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b="0" i="0" smtClean="0">
                              <a:latin typeface="Cambria Math" panose="02040503050406030204" pitchFamily="18" charset="0"/>
                            </a:rPr>
                            <m:t>k</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m:rPr>
                              <m:sty m:val="p"/>
                            </m:rPr>
                            <a:rPr lang="en-US" b="0" i="0" smtClean="0">
                              <a:latin typeface="Cambria Math" panose="02040503050406030204" pitchFamily="18" charset="0"/>
                            </a:rPr>
                            <m:t>k</m:t>
                          </m:r>
                        </m:sup>
                      </m:sSup>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m:rPr>
                                  <m:sty m:val="p"/>
                                </m:rPr>
                                <a:rPr lang="en-US" b="0" i="0" smtClean="0">
                                  <a:latin typeface="Cambria Math" panose="02040503050406030204" pitchFamily="18" charset="0"/>
                                </a:rPr>
                                <m:t>k</m:t>
                              </m:r>
                            </m:sup>
                          </m:sSup>
                        </m:e>
                      </m:d>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&gt;0</m:t>
                      </m:r>
                    </m:oMath>
                  </m:oMathPara>
                </a14:m>
                <a:endParaRPr lang="en-IN" dirty="0"/>
              </a:p>
            </p:txBody>
          </p:sp>
        </mc:Choice>
        <mc:Fallback xmlns="">
          <p:sp>
            <p:nvSpPr>
              <p:cNvPr id="3" name="Content Placeholder 2">
                <a:extLst>
                  <a:ext uri="{FF2B5EF4-FFF2-40B4-BE49-F238E27FC236}">
                    <a16:creationId xmlns:a16="http://schemas.microsoft.com/office/drawing/2014/main" id="{D63601C6-6723-B169-B7F5-FDB6C883A21B}"/>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71D5B3E-B917-76DF-289C-46FF22B6B8F9}"/>
                  </a:ext>
                </a:extLst>
              </p14:cNvPr>
              <p14:cNvContentPartPr/>
              <p14:nvPr/>
            </p14:nvContentPartPr>
            <p14:xfrm>
              <a:off x="950400" y="2245680"/>
              <a:ext cx="5213160" cy="234000"/>
            </p14:xfrm>
          </p:contentPart>
        </mc:Choice>
        <mc:Fallback xmlns="">
          <p:pic>
            <p:nvPicPr>
              <p:cNvPr id="4" name="Ink 3">
                <a:extLst>
                  <a:ext uri="{FF2B5EF4-FFF2-40B4-BE49-F238E27FC236}">
                    <a16:creationId xmlns:a16="http://schemas.microsoft.com/office/drawing/2014/main" id="{571D5B3E-B917-76DF-289C-46FF22B6B8F9}"/>
                  </a:ext>
                </a:extLst>
              </p:cNvPr>
              <p:cNvPicPr/>
              <p:nvPr/>
            </p:nvPicPr>
            <p:blipFill>
              <a:blip r:embed="rId5"/>
              <a:stretch>
                <a:fillRect/>
              </a:stretch>
            </p:blipFill>
            <p:spPr>
              <a:xfrm>
                <a:off x="941040" y="2236320"/>
                <a:ext cx="5231880" cy="252720"/>
              </a:xfrm>
              <a:prstGeom prst="rect">
                <a:avLst/>
              </a:prstGeom>
            </p:spPr>
          </p:pic>
        </mc:Fallback>
      </mc:AlternateContent>
    </p:spTree>
    <p:extLst>
      <p:ext uri="{BB962C8B-B14F-4D97-AF65-F5344CB8AC3E}">
        <p14:creationId xmlns:p14="http://schemas.microsoft.com/office/powerpoint/2010/main" val="184419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B201-6801-811A-E709-CC156C9E64D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7E1BA9A-E824-7DAE-6C3C-21962BBE0A4D}"/>
              </a:ext>
            </a:extLst>
          </p:cNvPr>
          <p:cNvSpPr>
            <a:spLocks noGrp="1"/>
          </p:cNvSpPr>
          <p:nvPr>
            <p:ph idx="1"/>
          </p:nvPr>
        </p:nvSpPr>
        <p:spPr/>
        <p:txBody>
          <a:bodyPr/>
          <a:lstStyle/>
          <a:p>
            <a:r>
              <a:rPr lang="en-IN" dirty="0"/>
              <a:t>Read Chapter-2 from Mark Allen Weiss</a:t>
            </a:r>
          </a:p>
          <a:p>
            <a:r>
              <a:rPr lang="en-IN" dirty="0"/>
              <a:t>Read Chapter-2,3 from CLRS</a:t>
            </a:r>
          </a:p>
          <a:p>
            <a:pPr lvl="1"/>
            <a:r>
              <a:rPr lang="en-IN" dirty="0"/>
              <a:t>CLRS =&gt; CORMEN, LEISERSON, RIVEST, STEIN</a:t>
            </a:r>
          </a:p>
          <a:p>
            <a:r>
              <a:rPr lang="en-IN" dirty="0"/>
              <a:t>Read Chapter-1 from Narasimha </a:t>
            </a:r>
            <a:r>
              <a:rPr lang="en-IN" dirty="0" err="1"/>
              <a:t>Karumanchi</a:t>
            </a:r>
            <a:endParaRPr lang="en-IN" dirty="0"/>
          </a:p>
        </p:txBody>
      </p:sp>
    </p:spTree>
    <p:extLst>
      <p:ext uri="{BB962C8B-B14F-4D97-AF65-F5344CB8AC3E}">
        <p14:creationId xmlns:p14="http://schemas.microsoft.com/office/powerpoint/2010/main" val="690498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8449-0F2D-ABDF-1DBB-352D692DE73B}"/>
              </a:ext>
            </a:extLst>
          </p:cNvPr>
          <p:cNvSpPr>
            <a:spLocks noGrp="1"/>
          </p:cNvSpPr>
          <p:nvPr>
            <p:ph type="title"/>
          </p:nvPr>
        </p:nvSpPr>
        <p:spPr/>
        <p:txBody>
          <a:bodyPr/>
          <a:lstStyle/>
          <a:p>
            <a:r>
              <a:rPr lang="en-US" dirty="0"/>
              <a:t>Example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3601C6-6723-B169-B7F5-FDB6C883A21B}"/>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1</m:t>
                          </m:r>
                        </m:sub>
                      </m:sSub>
                      <m:r>
                        <m:rPr>
                          <m:sty m:val="p"/>
                        </m:rPr>
                        <a:rPr lang="en-US" b="0" i="0" smtClean="0">
                          <a:latin typeface="Cambria Math" panose="02040503050406030204" pitchFamily="18" charset="0"/>
                        </a:rPr>
                        <m:t>n</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2</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a:rPr lang="en-US" b="0" i="0" smtClean="0">
                              <a:latin typeface="Cambria Math" panose="02040503050406030204" pitchFamily="18" charset="0"/>
                            </a:rPr>
                            <m:t>2</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3</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a:rPr lang="en-US" b="0" i="0" smtClean="0">
                              <a:latin typeface="Cambria Math" panose="02040503050406030204" pitchFamily="18" charset="0"/>
                            </a:rPr>
                            <m:t>3</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b="0" i="0" smtClean="0">
                              <a:latin typeface="Cambria Math" panose="02040503050406030204" pitchFamily="18" charset="0"/>
                            </a:rPr>
                            <m:t>k</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m:rPr>
                              <m:sty m:val="p"/>
                            </m:rPr>
                            <a:rPr lang="en-US" b="0" i="0" smtClean="0">
                              <a:latin typeface="Cambria Math" panose="02040503050406030204" pitchFamily="18" charset="0"/>
                            </a:rPr>
                            <m:t>k</m:t>
                          </m:r>
                        </m:sup>
                      </m:sSup>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n</m:t>
                              </m:r>
                            </m:e>
                            <m:sup>
                              <m:r>
                                <m:rPr>
                                  <m:sty m:val="p"/>
                                </m:rPr>
                                <a:rPr lang="en-US" b="0" i="0" smtClean="0">
                                  <a:latin typeface="Cambria Math" panose="02040503050406030204" pitchFamily="18" charset="0"/>
                                </a:rPr>
                                <m:t>k</m:t>
                              </m:r>
                            </m:sup>
                          </m:sSup>
                        </m:e>
                      </m:d>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&gt;0</m:t>
                      </m:r>
                    </m:oMath>
                  </m:oMathPara>
                </a14:m>
                <a:endParaRPr lang="en-IN" b="0" dirty="0"/>
              </a:p>
              <a:p>
                <a:pPr marL="0" indent="0">
                  <a:buNone/>
                </a:pPr>
                <a:endParaRPr lang="en-IN" dirty="0"/>
              </a:p>
              <a:p>
                <a:pPr marL="0" indent="0">
                  <a:buNone/>
                </a:pPr>
                <a:r>
                  <a:rPr lang="en-IN" dirty="0"/>
                  <a:t>The polynomial is less than: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𝑎𝑏𝑠</m:t>
                        </m:r>
                        <m:r>
                          <a:rPr lang="en-IN" b="0" i="1" smtClean="0">
                            <a:latin typeface="Cambria Math" panose="02040503050406030204" pitchFamily="18" charset="0"/>
                          </a:rPr>
                          <m:t>(</m:t>
                        </m:r>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𝑎𝑏𝑠</m:t>
                        </m:r>
                        <m:r>
                          <a:rPr lang="en-IN" b="0" i="1" smtClean="0">
                            <a:latin typeface="Cambria Math" panose="02040503050406030204" pitchFamily="18" charset="0"/>
                          </a:rPr>
                          <m:t>(</m:t>
                        </m:r>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𝑎𝑏𝑠</m:t>
                        </m:r>
                        <m:r>
                          <a:rPr lang="en-IN" b="0" i="1" smtClean="0">
                            <a:latin typeface="Cambria Math" panose="02040503050406030204" pitchFamily="18" charset="0"/>
                          </a:rPr>
                          <m:t>(</m:t>
                        </m:r>
                        <m:r>
                          <a:rPr lang="en-IN" b="0" i="1" smtClean="0">
                            <a:latin typeface="Cambria Math" panose="02040503050406030204" pitchFamily="18" charset="0"/>
                          </a:rPr>
                          <m:t>𝑎</m:t>
                        </m:r>
                      </m:e>
                      <m:sub>
                        <m:r>
                          <a:rPr lang="en-IN" b="0" i="1" smtClean="0">
                            <a:latin typeface="Cambria Math" panose="02040503050406030204" pitchFamily="18" charset="0"/>
                          </a:rPr>
                          <m:t>𝑘</m:t>
                        </m:r>
                      </m:sub>
                    </m:sSub>
                    <m:r>
                      <a:rPr lang="en-IN" b="0" i="1" smtClean="0">
                        <a:latin typeface="Cambria Math" panose="02040503050406030204" pitchFamily="18" charset="0"/>
                      </a:rPr>
                      <m:t>)</m:t>
                    </m:r>
                  </m:oMath>
                </a14:m>
                <a:r>
                  <a:rPr lang="en-IN" dirty="0"/>
                  <a:t>)</a:t>
                </a:r>
                <a14:m>
                  <m:oMath xmlns:m="http://schemas.openxmlformats.org/officeDocument/2006/math">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𝑘</m:t>
                        </m:r>
                      </m:sup>
                    </m:sSup>
                  </m:oMath>
                </a14:m>
                <a:r>
                  <a:rPr lang="en-IN" dirty="0"/>
                  <a:t> for all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≥0</m:t>
                    </m:r>
                  </m:oMath>
                </a14:m>
                <a:r>
                  <a:rPr lang="en-IN" dirty="0"/>
                  <a:t>, therefore, this is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𝑘</m:t>
                        </m:r>
                      </m:sup>
                    </m:sSup>
                    <m:r>
                      <a:rPr lang="en-IN" b="0" i="1" smtClean="0">
                        <a:latin typeface="Cambria Math" panose="02040503050406030204" pitchFamily="18" charset="0"/>
                      </a:rPr>
                      <m:t>)</m:t>
                    </m:r>
                  </m:oMath>
                </a14:m>
                <a:endParaRPr lang="en-IN" dirty="0"/>
              </a:p>
              <a:p>
                <a:pPr marL="0" indent="0">
                  <a:buNone/>
                </a:pPr>
                <a:endParaRPr lang="en-IN" dirty="0"/>
              </a:p>
              <a:p>
                <a:pPr marL="0" indent="0">
                  <a:buNone/>
                </a:pPr>
                <a:r>
                  <a:rPr lang="en-US" dirty="0"/>
                  <a:t>Here, “abs” denotes the absolute value of the coefficients.</a:t>
                </a:r>
                <a:endParaRPr lang="en-IN" dirty="0"/>
              </a:p>
            </p:txBody>
          </p:sp>
        </mc:Choice>
        <mc:Fallback>
          <p:sp>
            <p:nvSpPr>
              <p:cNvPr id="3" name="Content Placeholder 2">
                <a:extLst>
                  <a:ext uri="{FF2B5EF4-FFF2-40B4-BE49-F238E27FC236}">
                    <a16:creationId xmlns:a16="http://schemas.microsoft.com/office/drawing/2014/main" id="{D63601C6-6723-B169-B7F5-FDB6C883A21B}"/>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71D5B3E-B917-76DF-289C-46FF22B6B8F9}"/>
                  </a:ext>
                </a:extLst>
              </p14:cNvPr>
              <p14:cNvContentPartPr/>
              <p14:nvPr/>
            </p14:nvContentPartPr>
            <p14:xfrm>
              <a:off x="950400" y="2245680"/>
              <a:ext cx="5213160" cy="234000"/>
            </p14:xfrm>
          </p:contentPart>
        </mc:Choice>
        <mc:Fallback xmlns="">
          <p:pic>
            <p:nvPicPr>
              <p:cNvPr id="4" name="Ink 3">
                <a:extLst>
                  <a:ext uri="{FF2B5EF4-FFF2-40B4-BE49-F238E27FC236}">
                    <a16:creationId xmlns:a16="http://schemas.microsoft.com/office/drawing/2014/main" id="{571D5B3E-B917-76DF-289C-46FF22B6B8F9}"/>
                  </a:ext>
                </a:extLst>
              </p:cNvPr>
              <p:cNvPicPr/>
              <p:nvPr/>
            </p:nvPicPr>
            <p:blipFill>
              <a:blip r:embed="rId5"/>
              <a:stretch>
                <a:fillRect/>
              </a:stretch>
            </p:blipFill>
            <p:spPr>
              <a:xfrm>
                <a:off x="941040" y="2236320"/>
                <a:ext cx="5231880" cy="252720"/>
              </a:xfrm>
              <a:prstGeom prst="rect">
                <a:avLst/>
              </a:prstGeom>
            </p:spPr>
          </p:pic>
        </mc:Fallback>
      </mc:AlternateContent>
    </p:spTree>
    <p:extLst>
      <p:ext uri="{BB962C8B-B14F-4D97-AF65-F5344CB8AC3E}">
        <p14:creationId xmlns:p14="http://schemas.microsoft.com/office/powerpoint/2010/main" val="2846448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D591-A834-94FA-D64A-564C36435AA6}"/>
              </a:ext>
            </a:extLst>
          </p:cNvPr>
          <p:cNvSpPr>
            <a:spLocks noGrp="1"/>
          </p:cNvSpPr>
          <p:nvPr>
            <p:ph type="title"/>
          </p:nvPr>
        </p:nvSpPr>
        <p:spPr/>
        <p:txBody>
          <a:bodyPr/>
          <a:lstStyle/>
          <a:p>
            <a:r>
              <a:rPr lang="en-US" dirty="0"/>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83DE17-F518-6753-0E00-C01DDADCDCE7}"/>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𝑛𝑙𝑜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r>
                        <a:rPr lang="en-US" b="0" i="1" smtClean="0">
                          <a:latin typeface="Cambria Math" panose="02040503050406030204" pitchFamily="18" charset="0"/>
                        </a:rPr>
                        <m:t>+3</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m:t>
                      </m:r>
                      <m:r>
                        <a:rPr lang="en-US" b="0" i="1" smtClean="0">
                          <a:latin typeface="Cambria Math" panose="02040503050406030204" pitchFamily="18" charset="0"/>
                        </a:rPr>
                        <m:t>𝑛</m:t>
                      </m:r>
                      <m:r>
                        <a:rPr lang="en-US" b="0" i="1" smtClean="0">
                          <a:latin typeface="Cambria Math" panose="02040503050406030204" pitchFamily="18" charset="0"/>
                        </a:rPr>
                        <m:t>+3</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100</m:t>
                      </m:r>
                    </m:oMath>
                  </m:oMathPara>
                </a14:m>
                <a:endParaRPr lang="en-US"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100 ∗ 2</m:t>
                          </m:r>
                        </m:e>
                        <m:sup>
                          <m:r>
                            <a:rPr lang="en-US" b="0" i="1" smtClean="0">
                              <a:latin typeface="Cambria Math" panose="02040503050406030204" pitchFamily="18" charset="0"/>
                            </a:rPr>
                            <m:t>𝑛</m:t>
                          </m:r>
                          <m:r>
                            <a:rPr lang="en-US" b="0" i="1" smtClean="0">
                              <a:latin typeface="Cambria Math" panose="02040503050406030204" pitchFamily="18" charset="0"/>
                            </a:rPr>
                            <m:t>+12</m:t>
                          </m:r>
                        </m:sup>
                      </m:sSup>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1000</m:t>
                          </m:r>
                        </m:sup>
                      </m:sSup>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883DE17-F518-6753-0E00-C01DDADCDCE7}"/>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EB1492A-B407-A8EB-0589-9E5B0558092D}"/>
                  </a:ext>
                </a:extLst>
              </p14:cNvPr>
              <p14:cNvContentPartPr/>
              <p14:nvPr/>
            </p14:nvContentPartPr>
            <p14:xfrm>
              <a:off x="794160" y="1841400"/>
              <a:ext cx="8282160" cy="4444200"/>
            </p14:xfrm>
          </p:contentPart>
        </mc:Choice>
        <mc:Fallback xmlns="">
          <p:pic>
            <p:nvPicPr>
              <p:cNvPr id="4" name="Ink 3">
                <a:extLst>
                  <a:ext uri="{FF2B5EF4-FFF2-40B4-BE49-F238E27FC236}">
                    <a16:creationId xmlns:a16="http://schemas.microsoft.com/office/drawing/2014/main" id="{AEB1492A-B407-A8EB-0589-9E5B0558092D}"/>
                  </a:ext>
                </a:extLst>
              </p:cNvPr>
              <p:cNvPicPr/>
              <p:nvPr/>
            </p:nvPicPr>
            <p:blipFill>
              <a:blip r:embed="rId5"/>
              <a:stretch>
                <a:fillRect/>
              </a:stretch>
            </p:blipFill>
            <p:spPr>
              <a:xfrm>
                <a:off x="784800" y="1832040"/>
                <a:ext cx="8300880" cy="4462920"/>
              </a:xfrm>
              <a:prstGeom prst="rect">
                <a:avLst/>
              </a:prstGeom>
            </p:spPr>
          </p:pic>
        </mc:Fallback>
      </mc:AlternateContent>
    </p:spTree>
    <p:extLst>
      <p:ext uri="{BB962C8B-B14F-4D97-AF65-F5344CB8AC3E}">
        <p14:creationId xmlns:p14="http://schemas.microsoft.com/office/powerpoint/2010/main" val="17984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D591-A834-94FA-D64A-564C36435AA6}"/>
              </a:ext>
            </a:extLst>
          </p:cNvPr>
          <p:cNvSpPr>
            <a:spLocks noGrp="1"/>
          </p:cNvSpPr>
          <p:nvPr>
            <p:ph type="title"/>
          </p:nvPr>
        </p:nvSpPr>
        <p:spPr/>
        <p:txBody>
          <a:bodyPr/>
          <a:lstStyle/>
          <a:p>
            <a:r>
              <a:rPr lang="en-US" dirty="0"/>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83DE17-F518-6753-0E00-C01DDADCDCE7}"/>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𝑛𝑙𝑜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r>
                        <a:rPr lang="en-US" b="0" i="1" smtClean="0">
                          <a:latin typeface="Cambria Math" panose="02040503050406030204" pitchFamily="18" charset="0"/>
                        </a:rPr>
                        <m:t>+3             =</m:t>
                      </m:r>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r>
                            <a:rPr lang="en-IN" b="0" i="1" smtClean="0">
                              <a:latin typeface="Cambria Math" panose="02040503050406030204" pitchFamily="18" charset="0"/>
                            </a:rPr>
                            <m:t> </m:t>
                          </m:r>
                          <m:r>
                            <a:rPr lang="en-IN" b="0" i="1" smtClean="0">
                              <a:latin typeface="Cambria Math" panose="02040503050406030204" pitchFamily="18" charset="0"/>
                            </a:rPr>
                            <m:t>𝑛</m:t>
                          </m:r>
                        </m:e>
                      </m:func>
                      <m:r>
                        <a:rPr lang="en-IN"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m:t>
                      </m:r>
                      <m:r>
                        <a:rPr lang="en-US" b="0" i="1" smtClean="0">
                          <a:latin typeface="Cambria Math" panose="02040503050406030204" pitchFamily="18" charset="0"/>
                        </a:rPr>
                        <m:t>𝑛</m:t>
                      </m:r>
                      <m:r>
                        <a:rPr lang="en-US" b="0" i="1" smtClean="0">
                          <a:latin typeface="Cambria Math" panose="02040503050406030204" pitchFamily="18" charset="0"/>
                        </a:rPr>
                        <m:t>+3</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e>
                      </m:func>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100</m:t>
                      </m:r>
                      <m:r>
                        <a:rPr lang="en-IN" b="0" i="1" smtClean="0">
                          <a:latin typeface="Cambria Math" panose="02040503050406030204" pitchFamily="18" charset="0"/>
                        </a:rPr>
                        <m:t>                                          =</m:t>
                      </m:r>
                      <m:r>
                        <a:rPr lang="en-IN" b="0" i="1" smtClean="0">
                          <a:latin typeface="Cambria Math" panose="02040503050406030204" pitchFamily="18" charset="0"/>
                        </a:rPr>
                        <m:t>𝑂</m:t>
                      </m:r>
                      <m:r>
                        <a:rPr lang="en-IN" b="0" i="1" smtClean="0">
                          <a:latin typeface="Cambria Math" panose="02040503050406030204" pitchFamily="18" charset="0"/>
                        </a:rPr>
                        <m:t>(1)</m:t>
                      </m:r>
                    </m:oMath>
                  </m:oMathPara>
                </a14:m>
                <a:endParaRPr lang="en-US"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100 ∗ 2</m:t>
                          </m:r>
                        </m:e>
                        <m:sup>
                          <m:r>
                            <a:rPr lang="en-US" b="0" i="1" smtClean="0">
                              <a:latin typeface="Cambria Math" panose="02040503050406030204" pitchFamily="18" charset="0"/>
                            </a:rPr>
                            <m:t>𝑛</m:t>
                          </m:r>
                          <m:r>
                            <a:rPr lang="en-US" b="0" i="1" smtClean="0">
                              <a:latin typeface="Cambria Math" panose="02040503050406030204" pitchFamily="18" charset="0"/>
                            </a:rPr>
                            <m:t>+12</m:t>
                          </m:r>
                        </m:sup>
                      </m:sSup>
                      <m:r>
                        <a:rPr lang="en-IN" b="0" i="1" smtClean="0">
                          <a:latin typeface="Cambria Math" panose="02040503050406030204" pitchFamily="18" charset="0"/>
                        </a:rPr>
                        <m:t>                         =</m:t>
                      </m:r>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1000</m:t>
                          </m:r>
                        </m:sup>
                      </m:sSup>
                      <m:r>
                        <a:rPr lang="en-IN" b="0" i="1" smtClean="0">
                          <a:latin typeface="Cambria Math" panose="02040503050406030204" pitchFamily="18" charset="0"/>
                        </a:rPr>
                        <m:t>                                        =</m:t>
                      </m:r>
                      <m:r>
                        <a:rPr lang="en-IN" b="0" i="1" smtClean="0">
                          <a:latin typeface="Cambria Math" panose="02040503050406030204" pitchFamily="18" charset="0"/>
                        </a:rPr>
                        <m:t>𝑂</m:t>
                      </m:r>
                      <m:r>
                        <a:rPr lang="en-IN" b="0" i="1" smtClean="0">
                          <a:latin typeface="Cambria Math" panose="02040503050406030204" pitchFamily="18" charset="0"/>
                        </a:rPr>
                        <m:t>(1)</m:t>
                      </m:r>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883DE17-F518-6753-0E00-C01DDADCDCE7}"/>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p:spTree>
    <p:extLst>
      <p:ext uri="{BB962C8B-B14F-4D97-AF65-F5344CB8AC3E}">
        <p14:creationId xmlns:p14="http://schemas.microsoft.com/office/powerpoint/2010/main" val="1483117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FD0A-35FC-3937-CAE3-2227687056B4}"/>
              </a:ext>
            </a:extLst>
          </p:cNvPr>
          <p:cNvSpPr>
            <a:spLocks noGrp="1"/>
          </p:cNvSpPr>
          <p:nvPr>
            <p:ph type="title"/>
          </p:nvPr>
        </p:nvSpPr>
        <p:spPr/>
        <p:txBody>
          <a:bodyPr/>
          <a:lstStyle/>
          <a:p>
            <a:r>
              <a:rPr lang="en-US" dirty="0"/>
              <a:t>Big-Oh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B884CA-1D2C-02D5-8435-6F357CD4794C}"/>
                  </a:ext>
                </a:extLst>
              </p:cNvPr>
              <p:cNvSpPr>
                <a:spLocks noGrp="1"/>
              </p:cNvSpPr>
              <p:nvPr>
                <p:ph idx="1"/>
              </p:nvPr>
            </p:nvSpPr>
            <p:spPr/>
            <p:txBody>
              <a:bodyPr/>
              <a:lstStyle/>
              <a:p>
                <a:r>
                  <a:rPr lang="en-US" dirty="0"/>
                  <a:t>Big-Oh is used to describe asymptotic upper bound</a:t>
                </a:r>
              </a:p>
              <a:p>
                <a:endParaRPr lang="en-US" dirty="0"/>
              </a:p>
              <a:p>
                <a:r>
                  <a:rPr lang="en-US" dirty="0"/>
                  <a:t>Even though there are many possibilities for the upper bound, we try to stay close to the real complexity</a:t>
                </a:r>
              </a:p>
              <a:p>
                <a:pPr lvl="1"/>
                <a:r>
                  <a:rPr lang="en-US" dirty="0"/>
                  <a:t>e.g., </a:t>
                </a:r>
                <a14:m>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+8 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r>
                      <a:rPr lang="en-US" b="0" i="1" smtClean="0">
                        <a:latin typeface="Cambria Math" panose="02040503050406030204" pitchFamily="18" charset="0"/>
                      </a:rPr>
                      <m:t>)</m:t>
                    </m:r>
                  </m:oMath>
                </a14:m>
                <a:r>
                  <a:rPr lang="en-US" dirty="0"/>
                  <a:t> but doesn’t make much sense</a:t>
                </a:r>
              </a:p>
              <a:p>
                <a:pPr lvl="1"/>
                <a:endParaRPr lang="en-US" dirty="0"/>
              </a:p>
              <a:p>
                <a:r>
                  <a:rPr lang="en-US" dirty="0"/>
                  <a:t>We remove the </a:t>
                </a:r>
                <a:r>
                  <a:rPr lang="en-US" dirty="0">
                    <a:solidFill>
                      <a:srgbClr val="FF0000"/>
                    </a:solidFill>
                  </a:rPr>
                  <a:t>constant factors</a:t>
                </a:r>
                <a:r>
                  <a:rPr lang="en-US" dirty="0"/>
                  <a:t> and </a:t>
                </a:r>
                <a:r>
                  <a:rPr lang="en-US" dirty="0">
                    <a:solidFill>
                      <a:srgbClr val="FF0000"/>
                    </a:solidFill>
                  </a:rPr>
                  <a:t>lower order terms </a:t>
                </a:r>
                <a:r>
                  <a:rPr lang="en-US" dirty="0"/>
                  <a:t>in the big-Oh notation</a:t>
                </a:r>
                <a:endParaRPr lang="en-IN" dirty="0"/>
              </a:p>
            </p:txBody>
          </p:sp>
        </mc:Choice>
        <mc:Fallback xmlns="">
          <p:sp>
            <p:nvSpPr>
              <p:cNvPr id="3" name="Content Placeholder 2">
                <a:extLst>
                  <a:ext uri="{FF2B5EF4-FFF2-40B4-BE49-F238E27FC236}">
                    <a16:creationId xmlns:a16="http://schemas.microsoft.com/office/drawing/2014/main" id="{90B884CA-1D2C-02D5-8435-6F357CD4794C}"/>
                  </a:ext>
                </a:extLst>
              </p:cNvPr>
              <p:cNvSpPr>
                <a:spLocks noGrp="1" noRot="1" noChangeAspect="1" noMove="1" noResize="1" noEditPoints="1" noAdjustHandles="1" noChangeArrowheads="1" noChangeShapeType="1" noTextEdit="1"/>
              </p:cNvSpPr>
              <p:nvPr>
                <p:ph idx="1"/>
              </p:nvPr>
            </p:nvSpPr>
            <p:spPr>
              <a:blipFill>
                <a:blip r:embed="rId3"/>
                <a:stretch>
                  <a:fillRect l="-1043" t="-2241" r="-464"/>
                </a:stretch>
              </a:blipFill>
            </p:spPr>
            <p:txBody>
              <a:bodyPr/>
              <a:lstStyle/>
              <a:p>
                <a:r>
                  <a:rPr lang="en-IN">
                    <a:noFill/>
                  </a:rPr>
                  <a:t> </a:t>
                </a:r>
              </a:p>
            </p:txBody>
          </p:sp>
        </mc:Fallback>
      </mc:AlternateContent>
    </p:spTree>
    <p:extLst>
      <p:ext uri="{BB962C8B-B14F-4D97-AF65-F5344CB8AC3E}">
        <p14:creationId xmlns:p14="http://schemas.microsoft.com/office/powerpoint/2010/main" val="4278437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EC43-41FD-28BC-CC66-53CF7BD86780}"/>
              </a:ext>
            </a:extLst>
          </p:cNvPr>
          <p:cNvSpPr>
            <a:spLocks noGrp="1"/>
          </p:cNvSpPr>
          <p:nvPr>
            <p:ph type="title"/>
          </p:nvPr>
        </p:nvSpPr>
        <p:spPr/>
        <p:txBody>
          <a:bodyPr/>
          <a:lstStyle/>
          <a:p>
            <a:r>
              <a:rPr lang="en-US" dirty="0"/>
              <a:t>Space complexity</a:t>
            </a:r>
            <a:endParaRPr lang="en-IN" dirty="0"/>
          </a:p>
        </p:txBody>
      </p:sp>
      <p:sp>
        <p:nvSpPr>
          <p:cNvPr id="3" name="Content Placeholder 2">
            <a:extLst>
              <a:ext uri="{FF2B5EF4-FFF2-40B4-BE49-F238E27FC236}">
                <a16:creationId xmlns:a16="http://schemas.microsoft.com/office/drawing/2014/main" id="{ADFBD971-5124-3D1E-D9E8-288AFF2AF7AF}"/>
              </a:ext>
            </a:extLst>
          </p:cNvPr>
          <p:cNvSpPr>
            <a:spLocks noGrp="1"/>
          </p:cNvSpPr>
          <p:nvPr>
            <p:ph idx="1"/>
          </p:nvPr>
        </p:nvSpPr>
        <p:spPr/>
        <p:txBody>
          <a:bodyPr/>
          <a:lstStyle/>
          <a:p>
            <a:r>
              <a:rPr lang="en-US" dirty="0"/>
              <a:t>Similar to the time complexity, we can also measure space complexity</a:t>
            </a:r>
          </a:p>
          <a:p>
            <a:endParaRPr lang="en-US" dirty="0"/>
          </a:p>
          <a:p>
            <a:r>
              <a:rPr lang="en-US" dirty="0"/>
              <a:t>The space complexity tells us about the memory utilization of the program in the worst case as a function of input size</a:t>
            </a:r>
          </a:p>
          <a:p>
            <a:endParaRPr lang="en-US" dirty="0"/>
          </a:p>
          <a:p>
            <a:r>
              <a:rPr lang="en-US" dirty="0"/>
              <a:t>For most algorithms, space complexity is not a big concern</a:t>
            </a:r>
          </a:p>
          <a:p>
            <a:endParaRPr lang="en-IN" dirty="0"/>
          </a:p>
        </p:txBody>
      </p:sp>
    </p:spTree>
    <p:extLst>
      <p:ext uri="{BB962C8B-B14F-4D97-AF65-F5344CB8AC3E}">
        <p14:creationId xmlns:p14="http://schemas.microsoft.com/office/powerpoint/2010/main" val="2421643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12B1-EB17-6D84-99E5-59F8928424AE}"/>
              </a:ext>
            </a:extLst>
          </p:cNvPr>
          <p:cNvSpPr>
            <a:spLocks noGrp="1"/>
          </p:cNvSpPr>
          <p:nvPr>
            <p:ph type="title"/>
          </p:nvPr>
        </p:nvSpPr>
        <p:spPr/>
        <p:txBody>
          <a:bodyPr/>
          <a:lstStyle/>
          <a:p>
            <a:r>
              <a:rPr lang="en-US" dirty="0"/>
              <a:t>Analysis </a:t>
            </a:r>
            <a:r>
              <a:rPr lang="en-US"/>
              <a:t>of algorithm</a:t>
            </a:r>
            <a:endParaRPr lang="en-IN" dirty="0"/>
          </a:p>
        </p:txBody>
      </p:sp>
      <p:sp>
        <p:nvSpPr>
          <p:cNvPr id="3" name="Content Placeholder 2">
            <a:extLst>
              <a:ext uri="{FF2B5EF4-FFF2-40B4-BE49-F238E27FC236}">
                <a16:creationId xmlns:a16="http://schemas.microsoft.com/office/drawing/2014/main" id="{B5DABE29-F657-04BA-6D63-95E9ADDC829F}"/>
              </a:ext>
            </a:extLst>
          </p:cNvPr>
          <p:cNvSpPr>
            <a:spLocks noGrp="1"/>
          </p:cNvSpPr>
          <p:nvPr>
            <p:ph idx="1"/>
          </p:nvPr>
        </p:nvSpPr>
        <p:spPr/>
        <p:txBody>
          <a:bodyPr/>
          <a:lstStyle/>
          <a:p>
            <a:r>
              <a:rPr lang="en-US" dirty="0"/>
              <a:t>Time complexity</a:t>
            </a:r>
          </a:p>
          <a:p>
            <a:pPr lvl="1"/>
            <a:r>
              <a:rPr lang="en-US" dirty="0"/>
              <a:t>Predict how much time an algorithm will take for a given input size</a:t>
            </a:r>
          </a:p>
          <a:p>
            <a:endParaRPr lang="en-US" dirty="0"/>
          </a:p>
          <a:p>
            <a:r>
              <a:rPr lang="en-US" dirty="0"/>
              <a:t>Space complexity</a:t>
            </a:r>
          </a:p>
          <a:p>
            <a:pPr lvl="1"/>
            <a:r>
              <a:rPr lang="en-US" dirty="0"/>
              <a:t>Predict how much space an algorithm will take for a given input size</a:t>
            </a:r>
            <a:endParaRPr lang="en-IN" dirty="0"/>
          </a:p>
        </p:txBody>
      </p:sp>
    </p:spTree>
    <p:extLst>
      <p:ext uri="{BB962C8B-B14F-4D97-AF65-F5344CB8AC3E}">
        <p14:creationId xmlns:p14="http://schemas.microsoft.com/office/powerpoint/2010/main" val="3235036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4702-5292-477B-8B12-ED1300D998EC}"/>
              </a:ext>
            </a:extLst>
          </p:cNvPr>
          <p:cNvSpPr>
            <a:spLocks noGrp="1"/>
          </p:cNvSpPr>
          <p:nvPr>
            <p:ph type="title"/>
          </p:nvPr>
        </p:nvSpPr>
        <p:spPr/>
        <p:txBody>
          <a:bodyPr/>
          <a:lstStyle/>
          <a:p>
            <a:r>
              <a:rPr lang="en-US" dirty="0"/>
              <a:t>Linear search</a:t>
            </a:r>
            <a:endParaRPr lang="en-IN" dirty="0"/>
          </a:p>
        </p:txBody>
      </p:sp>
      <p:sp>
        <p:nvSpPr>
          <p:cNvPr id="4" name="TextBox 3">
            <a:extLst>
              <a:ext uri="{FF2B5EF4-FFF2-40B4-BE49-F238E27FC236}">
                <a16:creationId xmlns:a16="http://schemas.microsoft.com/office/drawing/2014/main" id="{16B34E41-97E0-40EC-9AC1-0312B0D19069}"/>
              </a:ext>
            </a:extLst>
          </p:cNvPr>
          <p:cNvSpPr txBox="1"/>
          <p:nvPr/>
        </p:nvSpPr>
        <p:spPr>
          <a:xfrm>
            <a:off x="1414911" y="2444814"/>
            <a:ext cx="6063918" cy="2308324"/>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n) {</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n-1; </a:t>
            </a:r>
            <a:r>
              <a:rPr lang="en-US" dirty="0" err="1">
                <a:latin typeface="Consolas" panose="020B0609020204030204" pitchFamily="49" charset="0"/>
              </a:rPr>
              <a:t>i</a:t>
            </a:r>
            <a:r>
              <a:rPr lang="en-US" dirty="0">
                <a:latin typeface="Consolas" panose="020B0609020204030204" pitchFamily="49" charset="0"/>
              </a:rPr>
              <a:t> &gt;= 0;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return -1;</a:t>
            </a:r>
          </a:p>
          <a:p>
            <a:r>
              <a:rPr lang="en-US" dirty="0">
                <a:latin typeface="Consolas" panose="020B0609020204030204" pitchFamily="49" charset="0"/>
              </a:rPr>
              <a: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57895554-9547-219D-2532-81E0732810A8}"/>
              </a:ext>
            </a:extLst>
          </p:cNvPr>
          <p:cNvSpPr txBox="1"/>
          <p:nvPr/>
        </p:nvSpPr>
        <p:spPr>
          <a:xfrm>
            <a:off x="7690585" y="2512194"/>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2D28FBF-6604-2EA0-8DCE-D2176FB3A709}"/>
                  </a:ext>
                </a:extLst>
              </p14:cNvPr>
              <p14:cNvContentPartPr/>
              <p14:nvPr/>
            </p14:nvContentPartPr>
            <p14:xfrm>
              <a:off x="8120880" y="3039480"/>
              <a:ext cx="1461240" cy="870120"/>
            </p14:xfrm>
          </p:contentPart>
        </mc:Choice>
        <mc:Fallback xmlns="">
          <p:pic>
            <p:nvPicPr>
              <p:cNvPr id="3" name="Ink 2">
                <a:extLst>
                  <a:ext uri="{FF2B5EF4-FFF2-40B4-BE49-F238E27FC236}">
                    <a16:creationId xmlns:a16="http://schemas.microsoft.com/office/drawing/2014/main" id="{82D28FBF-6604-2EA0-8DCE-D2176FB3A709}"/>
                  </a:ext>
                </a:extLst>
              </p:cNvPr>
              <p:cNvPicPr/>
              <p:nvPr/>
            </p:nvPicPr>
            <p:blipFill>
              <a:blip r:embed="rId4"/>
              <a:stretch>
                <a:fillRect/>
              </a:stretch>
            </p:blipFill>
            <p:spPr>
              <a:xfrm>
                <a:off x="8111520" y="3030120"/>
                <a:ext cx="1479960" cy="888840"/>
              </a:xfrm>
              <a:prstGeom prst="rect">
                <a:avLst/>
              </a:prstGeom>
            </p:spPr>
          </p:pic>
        </mc:Fallback>
      </mc:AlternateContent>
    </p:spTree>
    <p:extLst>
      <p:ext uri="{BB962C8B-B14F-4D97-AF65-F5344CB8AC3E}">
        <p14:creationId xmlns:p14="http://schemas.microsoft.com/office/powerpoint/2010/main" val="3283098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4702-5292-477B-8B12-ED1300D998EC}"/>
              </a:ext>
            </a:extLst>
          </p:cNvPr>
          <p:cNvSpPr>
            <a:spLocks noGrp="1"/>
          </p:cNvSpPr>
          <p:nvPr>
            <p:ph type="title"/>
          </p:nvPr>
        </p:nvSpPr>
        <p:spPr/>
        <p:txBody>
          <a:bodyPr/>
          <a:lstStyle/>
          <a:p>
            <a:r>
              <a:rPr lang="en-US" dirty="0"/>
              <a:t>Linear search</a:t>
            </a:r>
            <a:endParaRPr lang="en-IN" dirty="0"/>
          </a:p>
        </p:txBody>
      </p:sp>
      <p:sp>
        <p:nvSpPr>
          <p:cNvPr id="4" name="TextBox 3">
            <a:extLst>
              <a:ext uri="{FF2B5EF4-FFF2-40B4-BE49-F238E27FC236}">
                <a16:creationId xmlns:a16="http://schemas.microsoft.com/office/drawing/2014/main" id="{16B34E41-97E0-40EC-9AC1-0312B0D19069}"/>
              </a:ext>
            </a:extLst>
          </p:cNvPr>
          <p:cNvSpPr txBox="1"/>
          <p:nvPr/>
        </p:nvSpPr>
        <p:spPr>
          <a:xfrm>
            <a:off x="1414911" y="2444814"/>
            <a:ext cx="6063918" cy="2308324"/>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n) {</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n-1; </a:t>
            </a:r>
            <a:r>
              <a:rPr lang="en-US" dirty="0" err="1">
                <a:latin typeface="Consolas" panose="020B0609020204030204" pitchFamily="49" charset="0"/>
              </a:rPr>
              <a:t>i</a:t>
            </a:r>
            <a:r>
              <a:rPr lang="en-US" dirty="0">
                <a:latin typeface="Consolas" panose="020B0609020204030204" pitchFamily="49" charset="0"/>
              </a:rPr>
              <a:t> &gt;= 0;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return -1;</a:t>
            </a:r>
          </a:p>
          <a:p>
            <a:r>
              <a:rPr lang="en-US" dirty="0">
                <a:latin typeface="Consolas" panose="020B0609020204030204" pitchFamily="49" charset="0"/>
              </a:rPr>
              <a:t>}</a:t>
            </a:r>
            <a:endParaRPr lang="en-IN"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895554-9547-219D-2532-81E0732810A8}"/>
                  </a:ext>
                </a:extLst>
              </p:cNvPr>
              <p:cNvSpPr txBox="1"/>
              <p:nvPr/>
            </p:nvSpPr>
            <p:spPr>
              <a:xfrm>
                <a:off x="7690585" y="2512194"/>
                <a:ext cx="3162701" cy="923330"/>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p>
              <a:p>
                <a:endParaRPr lang="en-US" b="1" dirty="0">
                  <a:solidFill>
                    <a:srgbClr val="FF0000"/>
                  </a:solidFill>
                  <a:latin typeface="Consolas" panose="020B0609020204030204" pitchFamily="49" charset="0"/>
                </a:endParaRP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57895554-9547-219D-2532-81E0732810A8}"/>
                  </a:ext>
                </a:extLst>
              </p:cNvPr>
              <p:cNvSpPr txBox="1">
                <a:spLocks noRot="1" noChangeAspect="1" noMove="1" noResize="1" noEditPoints="1" noAdjustHandles="1" noChangeArrowheads="1" noChangeShapeType="1" noTextEdit="1"/>
              </p:cNvSpPr>
              <p:nvPr/>
            </p:nvSpPr>
            <p:spPr>
              <a:xfrm>
                <a:off x="7690585" y="2512194"/>
                <a:ext cx="3162701" cy="923330"/>
              </a:xfrm>
              <a:prstGeom prst="rect">
                <a:avLst/>
              </a:prstGeom>
              <a:blipFill>
                <a:blip r:embed="rId3"/>
                <a:stretch>
                  <a:fillRect l="-1737" t="-3289" b="-4605"/>
                </a:stretch>
              </a:blipFill>
            </p:spPr>
            <p:txBody>
              <a:bodyPr/>
              <a:lstStyle/>
              <a:p>
                <a:r>
                  <a:rPr lang="en-IN">
                    <a:noFill/>
                  </a:rPr>
                  <a:t> </a:t>
                </a:r>
              </a:p>
            </p:txBody>
          </p:sp>
        </mc:Fallback>
      </mc:AlternateContent>
    </p:spTree>
    <p:extLst>
      <p:ext uri="{BB962C8B-B14F-4D97-AF65-F5344CB8AC3E}">
        <p14:creationId xmlns:p14="http://schemas.microsoft.com/office/powerpoint/2010/main" val="555448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9482-5C17-EDA1-A1A8-AD8C5EBE2464}"/>
              </a:ext>
            </a:extLst>
          </p:cNvPr>
          <p:cNvSpPr>
            <a:spLocks noGrp="1"/>
          </p:cNvSpPr>
          <p:nvPr>
            <p:ph type="title"/>
          </p:nvPr>
        </p:nvSpPr>
        <p:spPr/>
        <p:txBody>
          <a:bodyPr/>
          <a:lstStyle/>
          <a:p>
            <a:r>
              <a:rPr lang="en-US" dirty="0"/>
              <a:t>Selection sort</a:t>
            </a:r>
            <a:endParaRPr lang="en-IN" dirty="0"/>
          </a:p>
        </p:txBody>
      </p:sp>
      <p:sp>
        <p:nvSpPr>
          <p:cNvPr id="4" name="TextBox 3">
            <a:extLst>
              <a:ext uri="{FF2B5EF4-FFF2-40B4-BE49-F238E27FC236}">
                <a16:creationId xmlns:a16="http://schemas.microsoft.com/office/drawing/2014/main" id="{1A43060E-7E18-6316-F800-91EBD6175810}"/>
              </a:ext>
            </a:extLst>
          </p:cNvPr>
          <p:cNvSpPr txBox="1"/>
          <p:nvPr/>
        </p:nvSpPr>
        <p:spPr>
          <a:xfrm>
            <a:off x="404262" y="1780672"/>
            <a:ext cx="5986913" cy="3139321"/>
          </a:xfrm>
          <a:prstGeom prst="rect">
            <a:avLst/>
          </a:prstGeom>
          <a:noFill/>
        </p:spPr>
        <p:txBody>
          <a:bodyPr wrap="square" rtlCol="0">
            <a:spAutoFit/>
          </a:bodyPr>
          <a:lstStyle/>
          <a:p>
            <a:r>
              <a:rPr lang="en-US" dirty="0">
                <a:latin typeface="Consolas" panose="020B0609020204030204" pitchFamily="49" charset="0"/>
              </a:rPr>
              <a:t>void </a:t>
            </a:r>
            <a:r>
              <a:rPr lang="en-US" dirty="0" err="1">
                <a:latin typeface="Consolas" panose="020B0609020204030204" pitchFamily="49" charset="0"/>
              </a:rPr>
              <a:t>selection_sort</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n)</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n - 1;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find_min</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n);</a:t>
            </a:r>
          </a:p>
          <a:p>
            <a:r>
              <a:rPr lang="en-US" dirty="0">
                <a:latin typeface="Consolas" panose="020B0609020204030204" pitchFamily="49" charset="0"/>
              </a:rPr>
              <a:t>    if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swap(</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51EC1642-F6D3-8587-6EF1-2CA9C584009D}"/>
              </a:ext>
            </a:extLst>
          </p:cNvPr>
          <p:cNvSpPr txBox="1"/>
          <p:nvPr/>
        </p:nvSpPr>
        <p:spPr>
          <a:xfrm>
            <a:off x="6274086" y="373778"/>
            <a:ext cx="5986913" cy="5909310"/>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find_min</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start, int end)</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min,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[start];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start;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start + 1; </a:t>
            </a:r>
            <a:r>
              <a:rPr lang="en-US" dirty="0" err="1">
                <a:latin typeface="Consolas" panose="020B0609020204030204" pitchFamily="49" charset="0"/>
              </a:rPr>
              <a:t>i</a:t>
            </a:r>
            <a:r>
              <a:rPr lang="en-US" dirty="0">
                <a:latin typeface="Consolas" panose="020B0609020204030204" pitchFamily="49" charset="0"/>
              </a:rPr>
              <a:t> &lt; end;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&lt; min) {</a:t>
            </a: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IN" dirty="0">
                <a:latin typeface="Consolas" panose="020B0609020204030204" pitchFamily="49" charset="0"/>
              </a:rPr>
              <a:t>void swap(int </a:t>
            </a:r>
            <a:r>
              <a:rPr lang="en-IN" dirty="0" err="1">
                <a:latin typeface="Consolas" panose="020B0609020204030204" pitchFamily="49" charset="0"/>
              </a:rPr>
              <a:t>arr</a:t>
            </a:r>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 int j)</a:t>
            </a:r>
          </a:p>
          <a:p>
            <a:r>
              <a:rPr lang="en-IN" dirty="0">
                <a:latin typeface="Consolas" panose="020B0609020204030204" pitchFamily="49" charset="0"/>
              </a:rPr>
              <a:t>{</a:t>
            </a:r>
          </a:p>
          <a:p>
            <a:r>
              <a:rPr lang="en-IN" dirty="0">
                <a:latin typeface="Consolas" panose="020B0609020204030204" pitchFamily="49" charset="0"/>
              </a:rPr>
              <a:t>  int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[j];</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[j] = </a:t>
            </a:r>
            <a:r>
              <a:rPr lang="en-IN" dirty="0" err="1">
                <a:latin typeface="Consolas" panose="020B0609020204030204" pitchFamily="49" charset="0"/>
              </a:rPr>
              <a:t>tmp</a:t>
            </a:r>
            <a:r>
              <a:rPr lang="en-IN" dirty="0">
                <a:latin typeface="Consolas" panose="020B0609020204030204" pitchFamily="49" charset="0"/>
              </a:rPr>
              <a:t>;</a:t>
            </a:r>
          </a:p>
          <a:p>
            <a:r>
              <a:rPr lang="en-IN" dirty="0">
                <a:latin typeface="Consolas" panose="020B0609020204030204" pitchFamily="49" charset="0"/>
              </a:rPr>
              <a:t>}</a:t>
            </a:r>
          </a:p>
        </p:txBody>
      </p:sp>
      <p:sp>
        <p:nvSpPr>
          <p:cNvPr id="6" name="TextBox 5">
            <a:extLst>
              <a:ext uri="{FF2B5EF4-FFF2-40B4-BE49-F238E27FC236}">
                <a16:creationId xmlns:a16="http://schemas.microsoft.com/office/drawing/2014/main" id="{1DF1A3EE-F298-E9EF-DB00-C2A952201F46}"/>
              </a:ext>
            </a:extLst>
          </p:cNvPr>
          <p:cNvSpPr txBox="1"/>
          <p:nvPr/>
        </p:nvSpPr>
        <p:spPr>
          <a:xfrm>
            <a:off x="991384" y="5082144"/>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B0B3FF7-0BE7-2EB9-2385-8BD1E853657A}"/>
                  </a:ext>
                </a:extLst>
              </p14:cNvPr>
              <p14:cNvContentPartPr/>
              <p14:nvPr/>
            </p14:nvContentPartPr>
            <p14:xfrm>
              <a:off x="186840" y="2152440"/>
              <a:ext cx="11026440" cy="4387680"/>
            </p14:xfrm>
          </p:contentPart>
        </mc:Choice>
        <mc:Fallback xmlns="">
          <p:pic>
            <p:nvPicPr>
              <p:cNvPr id="3" name="Ink 2">
                <a:extLst>
                  <a:ext uri="{FF2B5EF4-FFF2-40B4-BE49-F238E27FC236}">
                    <a16:creationId xmlns:a16="http://schemas.microsoft.com/office/drawing/2014/main" id="{1B0B3FF7-0BE7-2EB9-2385-8BD1E853657A}"/>
                  </a:ext>
                </a:extLst>
              </p:cNvPr>
              <p:cNvPicPr/>
              <p:nvPr/>
            </p:nvPicPr>
            <p:blipFill>
              <a:blip r:embed="rId4"/>
              <a:stretch>
                <a:fillRect/>
              </a:stretch>
            </p:blipFill>
            <p:spPr>
              <a:xfrm>
                <a:off x="177480" y="2143080"/>
                <a:ext cx="11045160" cy="4406400"/>
              </a:xfrm>
              <a:prstGeom prst="rect">
                <a:avLst/>
              </a:prstGeom>
            </p:spPr>
          </p:pic>
        </mc:Fallback>
      </mc:AlternateContent>
    </p:spTree>
    <p:extLst>
      <p:ext uri="{BB962C8B-B14F-4D97-AF65-F5344CB8AC3E}">
        <p14:creationId xmlns:p14="http://schemas.microsoft.com/office/powerpoint/2010/main" val="1811458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ABE5-AF8B-2571-1EB9-5F5289CE0CC8}"/>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1CCCE7D-6545-3D2F-43F5-D223F8D96993}"/>
                  </a:ext>
                </a:extLst>
              </p14:cNvPr>
              <p14:cNvContentPartPr/>
              <p14:nvPr/>
            </p14:nvContentPartPr>
            <p14:xfrm>
              <a:off x="1314360" y="1225800"/>
              <a:ext cx="7867440" cy="5247720"/>
            </p14:xfrm>
          </p:contentPart>
        </mc:Choice>
        <mc:Fallback xmlns="">
          <p:pic>
            <p:nvPicPr>
              <p:cNvPr id="3" name="Ink 2">
                <a:extLst>
                  <a:ext uri="{FF2B5EF4-FFF2-40B4-BE49-F238E27FC236}">
                    <a16:creationId xmlns:a16="http://schemas.microsoft.com/office/drawing/2014/main" id="{41CCCE7D-6545-3D2F-43F5-D223F8D96993}"/>
                  </a:ext>
                </a:extLst>
              </p:cNvPr>
              <p:cNvPicPr/>
              <p:nvPr/>
            </p:nvPicPr>
            <p:blipFill>
              <a:blip r:embed="rId4"/>
              <a:stretch>
                <a:fillRect/>
              </a:stretch>
            </p:blipFill>
            <p:spPr>
              <a:xfrm>
                <a:off x="1305000" y="1216440"/>
                <a:ext cx="7886160" cy="5266440"/>
              </a:xfrm>
              <a:prstGeom prst="rect">
                <a:avLst/>
              </a:prstGeom>
            </p:spPr>
          </p:pic>
        </mc:Fallback>
      </mc:AlternateContent>
    </p:spTree>
    <p:extLst>
      <p:ext uri="{BB962C8B-B14F-4D97-AF65-F5344CB8AC3E}">
        <p14:creationId xmlns:p14="http://schemas.microsoft.com/office/powerpoint/2010/main" val="176946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C82-2009-335C-37BB-403550E31C29}"/>
              </a:ext>
            </a:extLst>
          </p:cNvPr>
          <p:cNvSpPr>
            <a:spLocks noGrp="1"/>
          </p:cNvSpPr>
          <p:nvPr>
            <p:ph type="title"/>
          </p:nvPr>
        </p:nvSpPr>
        <p:spPr/>
        <p:txBody>
          <a:bodyPr/>
          <a:lstStyle/>
          <a:p>
            <a:r>
              <a:rPr lang="en-IN" dirty="0"/>
              <a:t>Analysis of algorithms</a:t>
            </a:r>
          </a:p>
        </p:txBody>
      </p:sp>
      <p:sp>
        <p:nvSpPr>
          <p:cNvPr id="3" name="Content Placeholder 2">
            <a:extLst>
              <a:ext uri="{FF2B5EF4-FFF2-40B4-BE49-F238E27FC236}">
                <a16:creationId xmlns:a16="http://schemas.microsoft.com/office/drawing/2014/main" id="{FC29ED02-A08E-FE66-60C3-34995920D36B}"/>
              </a:ext>
            </a:extLst>
          </p:cNvPr>
          <p:cNvSpPr>
            <a:spLocks noGrp="1"/>
          </p:cNvSpPr>
          <p:nvPr>
            <p:ph idx="1"/>
          </p:nvPr>
        </p:nvSpPr>
        <p:spPr/>
        <p:txBody>
          <a:bodyPr/>
          <a:lstStyle/>
          <a:p>
            <a:r>
              <a:rPr lang="en-IN" dirty="0"/>
              <a:t>How do we say that one algorithm is better than the other?</a:t>
            </a:r>
          </a:p>
          <a:p>
            <a:endParaRPr lang="en-IN" dirty="0"/>
          </a:p>
          <a:p>
            <a:r>
              <a:rPr lang="en-IN" dirty="0"/>
              <a:t>Possible strategy</a:t>
            </a:r>
          </a:p>
          <a:p>
            <a:pPr lvl="1"/>
            <a:r>
              <a:rPr lang="en-IN" dirty="0"/>
              <a:t>Implement both algorithms</a:t>
            </a:r>
          </a:p>
          <a:p>
            <a:pPr lvl="1"/>
            <a:r>
              <a:rPr lang="en-IN" dirty="0"/>
              <a:t>Run both algorithms for various inputs</a:t>
            </a:r>
          </a:p>
          <a:p>
            <a:pPr lvl="1"/>
            <a:r>
              <a:rPr lang="en-IN" dirty="0"/>
              <a:t>Analyse the runtime and memory usage of both implementations</a:t>
            </a:r>
          </a:p>
          <a:p>
            <a:pPr lvl="1"/>
            <a:r>
              <a:rPr lang="en-IN" dirty="0"/>
              <a:t>What is the drawback of this approach?</a:t>
            </a:r>
          </a:p>
        </p:txBody>
      </p:sp>
    </p:spTree>
    <p:extLst>
      <p:ext uri="{BB962C8B-B14F-4D97-AF65-F5344CB8AC3E}">
        <p14:creationId xmlns:p14="http://schemas.microsoft.com/office/powerpoint/2010/main" val="3328906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ADA4-7037-050B-C3CA-81F849F777A5}"/>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75C604-914C-396A-626F-117E3DCE9EB6}"/>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IN" sz="2400" b="0" i="1" smtClean="0">
                          <a:latin typeface="Cambria Math" panose="02040503050406030204" pitchFamily="18" charset="0"/>
                        </a:rPr>
                        <m:t>(</m:t>
                      </m:r>
                      <m:r>
                        <a:rPr lang="en-US" sz="2400" b="0" i="1" smtClean="0">
                          <a:latin typeface="Cambria Math" panose="02040503050406030204" pitchFamily="18" charset="0"/>
                        </a:rPr>
                        <m:t>𝑛</m:t>
                      </m:r>
                      <m:r>
                        <a:rPr lang="en-IN" sz="2400" b="0" i="1" smtClean="0">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IN" sz="2400" b="0" i="1" dirty="0">
                  <a:latin typeface="Cambria Math" panose="02040503050406030204" pitchFamily="18" charset="0"/>
                </a:endParaRPr>
              </a:p>
              <a:p>
                <a:pPr marL="0" indent="0">
                  <a:buNone/>
                </a:pPr>
                <a:r>
                  <a:rPr lang="en-US" sz="2400" b="0" dirty="0"/>
                  <a:t>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−3</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IN" sz="2400" b="0" i="1" smtClean="0">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e>
                    </m:d>
                    <m:r>
                      <a:rPr lang="en-IN" sz="2400" b="0" i="1" smtClean="0">
                        <a:latin typeface="Cambria Math" panose="02040503050406030204" pitchFamily="18" charset="0"/>
                      </a:rPr>
                      <m:t>+</m:t>
                    </m:r>
                  </m:oMath>
                </a14:m>
                <a:endParaRPr lang="en-IN" sz="2400" b="0" i="1" dirty="0">
                  <a:latin typeface="Cambria Math" panose="02040503050406030204" pitchFamily="18" charset="0"/>
                </a:endParaRPr>
              </a:p>
              <a:p>
                <a:pPr marL="0" indent="0">
                  <a:buNone/>
                </a:pPr>
                <a:r>
                  <a:rPr lang="en-IN" sz="2400" b="0" dirty="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3</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𝑛</m:t>
                        </m:r>
                        <m:r>
                          <a:rPr lang="en-IN" sz="2400" b="0" i="1" smtClean="0">
                            <a:latin typeface="Cambria Math" panose="02040503050406030204" pitchFamily="18" charset="0"/>
                          </a:rPr>
                          <m:t>−1</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4</m:t>
                        </m:r>
                      </m:sub>
                    </m:sSub>
                  </m:oMath>
                </a14:m>
                <a:endParaRPr lang="en-US" sz="2400" b="0" dirty="0">
                  <a:latin typeface="Consolas" panose="020B0609020204030204" pitchFamily="49" charset="0"/>
                </a:endParaRPr>
              </a:p>
              <a:p>
                <a:pPr marL="0" indent="0">
                  <a:buNone/>
                </a:pPr>
                <a:r>
                  <a:rPr lang="en-US" sz="2400" b="0" dirty="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IN" sz="2400" b="0" i="1" smtClean="0">
                            <a:latin typeface="Cambria Math" panose="02040503050406030204" pitchFamily="18" charset="0"/>
                          </a:rPr>
                          <m:t>1</m:t>
                        </m:r>
                        <m:r>
                          <a:rPr lang="en-US" sz="2400" b="0" i="1" smtClean="0">
                            <a:latin typeface="Cambria Math" panose="02040503050406030204" pitchFamily="18" charset="0"/>
                          </a:rPr>
                          <m:t>+</m:t>
                        </m:r>
                        <m:r>
                          <a:rPr lang="en-IN" sz="2400" b="0" i="1" smtClean="0">
                            <a:latin typeface="Cambria Math" panose="02040503050406030204" pitchFamily="18" charset="0"/>
                          </a:rPr>
                          <m:t>2</m:t>
                        </m:r>
                        <m:r>
                          <a:rPr lang="en-US" sz="2400" b="0" i="1" smtClean="0">
                            <a:latin typeface="Cambria Math" panose="02040503050406030204" pitchFamily="18" charset="0"/>
                          </a:rPr>
                          <m:t>+</m:t>
                        </m:r>
                        <m:r>
                          <a:rPr lang="en-IN" sz="2400" b="0" i="1" smtClean="0">
                            <a:latin typeface="Cambria Math" panose="02040503050406030204" pitchFamily="18" charset="0"/>
                          </a:rPr>
                          <m:t>3</m:t>
                        </m:r>
                        <m:r>
                          <a:rPr lang="en-US" sz="2400" b="0" i="1" smtClean="0">
                            <a:latin typeface="Cambria Math" panose="02040503050406030204" pitchFamily="18" charset="0"/>
                          </a:rPr>
                          <m:t>+ …+</m:t>
                        </m:r>
                        <m:r>
                          <a:rPr lang="en-IN" sz="2400" b="0" i="1" smtClean="0">
                            <a:latin typeface="Cambria Math" panose="02040503050406030204" pitchFamily="18" charset="0"/>
                          </a:rPr>
                          <m:t>(</m:t>
                        </m:r>
                        <m:r>
                          <a:rPr lang="en-US" sz="2400" b="0" i="1" smtClean="0">
                            <a:latin typeface="Cambria Math" panose="02040503050406030204" pitchFamily="18" charset="0"/>
                          </a:rPr>
                          <m:t>𝑛</m:t>
                        </m:r>
                        <m:r>
                          <a:rPr lang="en-IN" sz="2400" b="0" i="1" smtClean="0">
                            <a:latin typeface="Cambria Math" panose="02040503050406030204" pitchFamily="18" charset="0"/>
                          </a:rPr>
                          <m:t>−1)</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3</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𝑛</m:t>
                        </m:r>
                        <m:r>
                          <a:rPr lang="en-IN" sz="2400" b="0" i="1" smtClean="0">
                            <a:latin typeface="Cambria Math" panose="02040503050406030204" pitchFamily="18" charset="0"/>
                          </a:rPr>
                          <m:t>−1</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4</m:t>
                        </m:r>
                      </m:sub>
                    </m:sSub>
                  </m:oMath>
                </a14:m>
                <a:endParaRPr lang="en-US" sz="2400" b="0" dirty="0">
                  <a:latin typeface="Consolas" panose="020B0609020204030204" pitchFamily="49" charset="0"/>
                </a:endParaRPr>
              </a:p>
              <a:p>
                <a:pPr marL="0" indent="0">
                  <a:buNone/>
                </a:pPr>
                <a:r>
                  <a:rPr lang="en-US" sz="2400" b="0" dirty="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d>
                              <m:dPr>
                                <m:ctrlPr>
                                  <a:rPr lang="en-IN" sz="2400" b="0" i="1" smtClean="0">
                                    <a:latin typeface="Cambria Math" panose="02040503050406030204" pitchFamily="18" charset="0"/>
                                  </a:rPr>
                                </m:ctrlPr>
                              </m:dPr>
                              <m:e>
                                <m:r>
                                  <a:rPr lang="en-US" sz="2400" b="0" i="1" smtClean="0">
                                    <a:latin typeface="Cambria Math" panose="02040503050406030204" pitchFamily="18" charset="0"/>
                                  </a:rPr>
                                  <m:t>𝑛</m:t>
                                </m:r>
                                <m:r>
                                  <a:rPr lang="en-IN" sz="2400" b="0" i="1" smtClean="0">
                                    <a:latin typeface="Cambria Math" panose="02040503050406030204" pitchFamily="18" charset="0"/>
                                  </a:rPr>
                                  <m:t>−1</m:t>
                                </m:r>
                              </m:e>
                            </m:d>
                            <m:r>
                              <a:rPr lang="en-IN" sz="2400" b="0" i="1" smtClean="0">
                                <a:latin typeface="Cambria Math" panose="02040503050406030204" pitchFamily="18" charset="0"/>
                              </a:rPr>
                              <m:t>𝑛</m:t>
                            </m:r>
                            <m:r>
                              <a:rPr lang="en-US" sz="2400" b="0" i="1" smtClean="0">
                                <a:latin typeface="Cambria Math" panose="02040503050406030204" pitchFamily="18" charset="0"/>
                              </a:rPr>
                              <m:t> </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3</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𝑛</m:t>
                        </m:r>
                        <m:r>
                          <a:rPr lang="en-IN" sz="2400" b="0" i="1" smtClean="0">
                            <a:latin typeface="Cambria Math" panose="02040503050406030204" pitchFamily="18" charset="0"/>
                          </a:rPr>
                          <m:t>−1</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𝑐</m:t>
                        </m:r>
                      </m:e>
                      <m:sub>
                        <m:r>
                          <a:rPr lang="en-IN" sz="2400" b="0" i="1" smtClean="0">
                            <a:latin typeface="Cambria Math" panose="02040503050406030204" pitchFamily="18" charset="0"/>
                          </a:rPr>
                          <m:t>4</m:t>
                        </m:r>
                      </m:sub>
                    </m:sSub>
                  </m:oMath>
                </a14:m>
                <a:endParaRPr lang="en-US" sz="2400" b="0" dirty="0">
                  <a:latin typeface="Consolas" panose="020B0609020204030204" pitchFamily="49" charset="0"/>
                </a:endParaRPr>
              </a:p>
              <a:p>
                <a:pPr marL="0" indent="0">
                  <a:buNone/>
                </a:pPr>
                <a:r>
                  <a:rPr lang="en-US" sz="2400" b="0" dirty="0">
                    <a:latin typeface="Consolas" panose="020B0609020204030204" pitchFamily="49"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𝑂</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endParaRPr lang="en-US" sz="2400" b="0" dirty="0">
                  <a:latin typeface="Consolas" panose="020B0609020204030204" pitchFamily="49" charset="0"/>
                </a:endParaRPr>
              </a:p>
              <a:p>
                <a:pPr marL="0" indent="0">
                  <a:buNone/>
                </a:pPr>
                <a:endParaRPr lang="en-IN" sz="2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5975C604-914C-396A-626F-117E3DCE9EB6}"/>
                  </a:ext>
                </a:extLst>
              </p:cNvPr>
              <p:cNvSpPr>
                <a:spLocks noGrp="1" noRot="1" noChangeAspect="1" noMove="1" noResize="1" noEditPoints="1" noAdjustHandles="1" noChangeArrowheads="1" noChangeShapeType="1" noTextEdit="1"/>
              </p:cNvSpPr>
              <p:nvPr>
                <p:ph idx="1"/>
              </p:nvPr>
            </p:nvSpPr>
            <p:spPr>
              <a:blipFill>
                <a:blip r:embed="rId3"/>
                <a:stretch>
                  <a:fillRect l="-174"/>
                </a:stretch>
              </a:blipFill>
            </p:spPr>
            <p:txBody>
              <a:bodyPr/>
              <a:lstStyle/>
              <a:p>
                <a:r>
                  <a:rPr lang="en-IN">
                    <a:noFill/>
                  </a:rPr>
                  <a:t> </a:t>
                </a:r>
              </a:p>
            </p:txBody>
          </p:sp>
        </mc:Fallback>
      </mc:AlternateContent>
    </p:spTree>
    <p:extLst>
      <p:ext uri="{BB962C8B-B14F-4D97-AF65-F5344CB8AC3E}">
        <p14:creationId xmlns:p14="http://schemas.microsoft.com/office/powerpoint/2010/main" val="3076791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53D9-28E6-866E-715D-2DC4ACD81DC7}"/>
              </a:ext>
            </a:extLst>
          </p:cNvPr>
          <p:cNvSpPr>
            <a:spLocks noGrp="1"/>
          </p:cNvSpPr>
          <p:nvPr>
            <p:ph type="title"/>
          </p:nvPr>
        </p:nvSpPr>
        <p:spPr/>
        <p:txBody>
          <a:bodyPr/>
          <a:lstStyle/>
          <a:p>
            <a:r>
              <a:rPr lang="en-US" dirty="0"/>
              <a:t>Fibonacci numbers</a:t>
            </a:r>
            <a:endParaRPr lang="en-IN" dirty="0"/>
          </a:p>
        </p:txBody>
      </p:sp>
      <p:sp>
        <p:nvSpPr>
          <p:cNvPr id="6" name="TextBox 5">
            <a:extLst>
              <a:ext uri="{FF2B5EF4-FFF2-40B4-BE49-F238E27FC236}">
                <a16:creationId xmlns:a16="http://schemas.microsoft.com/office/drawing/2014/main" id="{DAE8B5B6-520F-B796-96AF-245C5F197430}"/>
              </a:ext>
            </a:extLst>
          </p:cNvPr>
          <p:cNvSpPr txBox="1"/>
          <p:nvPr/>
        </p:nvSpPr>
        <p:spPr>
          <a:xfrm>
            <a:off x="7440329" y="2290812"/>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p:sp>
        <p:nvSpPr>
          <p:cNvPr id="5" name="TextBox 4">
            <a:extLst>
              <a:ext uri="{FF2B5EF4-FFF2-40B4-BE49-F238E27FC236}">
                <a16:creationId xmlns:a16="http://schemas.microsoft.com/office/drawing/2014/main" id="{CA5FFDEB-E60A-AB78-889E-D66941B8FB4C}"/>
              </a:ext>
            </a:extLst>
          </p:cNvPr>
          <p:cNvSpPr txBox="1"/>
          <p:nvPr/>
        </p:nvSpPr>
        <p:spPr>
          <a:xfrm>
            <a:off x="602751" y="1771047"/>
            <a:ext cx="5053263" cy="4524315"/>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 {</a:t>
            </a:r>
          </a:p>
          <a:p>
            <a:r>
              <a:rPr lang="en-US" dirty="0">
                <a:latin typeface="Consolas" panose="020B0609020204030204" pitchFamily="49" charset="0"/>
              </a:rPr>
              <a:t>    return n;</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int </a:t>
            </a:r>
            <a:r>
              <a:rPr lang="en-US" dirty="0" err="1">
                <a:latin typeface="Consolas" panose="020B0609020204030204" pitchFamily="49" charset="0"/>
              </a:rPr>
              <a:t>prev</a:t>
            </a:r>
            <a:r>
              <a:rPr lang="en-US" dirty="0">
                <a:latin typeface="Consolas" panose="020B0609020204030204" pitchFamily="49" charset="0"/>
              </a:rPr>
              <a:t> = 1;</a:t>
            </a:r>
          </a:p>
          <a:p>
            <a:r>
              <a:rPr lang="en-US" dirty="0">
                <a:latin typeface="Consolas" panose="020B0609020204030204" pitchFamily="49" charset="0"/>
              </a:rPr>
              <a:t>  int </a:t>
            </a:r>
            <a:r>
              <a:rPr lang="en-US" dirty="0" err="1">
                <a:latin typeface="Consolas" panose="020B0609020204030204" pitchFamily="49" charset="0"/>
              </a:rPr>
              <a:t>pprev</a:t>
            </a:r>
            <a:r>
              <a:rPr lang="en-US" dirty="0">
                <a:latin typeface="Consolas" panose="020B0609020204030204" pitchFamily="49" charset="0"/>
              </a:rPr>
              <a:t> = 0;</a:t>
            </a:r>
          </a:p>
          <a:p>
            <a:r>
              <a:rPr lang="en-US" dirty="0">
                <a:latin typeface="Consolas" panose="020B0609020204030204" pitchFamily="49" charset="0"/>
              </a:rPr>
              <a:t>  int res, </a:t>
            </a:r>
            <a:r>
              <a:rPr lang="en-US" dirty="0" err="1">
                <a:latin typeface="Consolas" panose="020B0609020204030204" pitchFamily="49" charset="0"/>
              </a:rPr>
              <a:t>i</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2;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res = </a:t>
            </a:r>
            <a:r>
              <a:rPr lang="en-US" dirty="0" err="1">
                <a:latin typeface="Consolas" panose="020B0609020204030204" pitchFamily="49" charset="0"/>
              </a:rPr>
              <a:t>prev</a:t>
            </a:r>
            <a:r>
              <a:rPr lang="en-US" dirty="0">
                <a:latin typeface="Consolas" panose="020B0609020204030204" pitchFamily="49" charset="0"/>
              </a:rPr>
              <a:t> + </a:t>
            </a:r>
            <a:r>
              <a:rPr lang="en-US" dirty="0" err="1">
                <a:latin typeface="Consolas" panose="020B0609020204030204" pitchFamily="49" charset="0"/>
              </a:rPr>
              <a:t>pprev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pprev</a:t>
            </a:r>
            <a:r>
              <a:rPr lang="en-US" dirty="0">
                <a:latin typeface="Consolas" panose="020B0609020204030204" pitchFamily="49" charset="0"/>
              </a:rPr>
              <a:t> = </a:t>
            </a:r>
            <a:r>
              <a:rPr lang="en-US" dirty="0" err="1">
                <a:latin typeface="Consolas" panose="020B0609020204030204" pitchFamily="49" charset="0"/>
              </a:rPr>
              <a:t>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prev</a:t>
            </a:r>
            <a:r>
              <a:rPr lang="en-US" dirty="0">
                <a:latin typeface="Consolas" panose="020B0609020204030204" pitchFamily="49" charset="0"/>
              </a:rPr>
              <a:t> = res;</a:t>
            </a:r>
          </a:p>
          <a:p>
            <a:r>
              <a:rPr lang="en-US" dirty="0">
                <a:latin typeface="Consolas" panose="020B0609020204030204" pitchFamily="49" charset="0"/>
              </a:rPr>
              <a:t>  }</a:t>
            </a:r>
          </a:p>
          <a:p>
            <a:r>
              <a:rPr lang="en-US" dirty="0">
                <a:latin typeface="Consolas" panose="020B0609020204030204" pitchFamily="49" charset="0"/>
              </a:rPr>
              <a:t>  return res;</a:t>
            </a:r>
          </a:p>
          <a:p>
            <a:r>
              <a:rPr lang="en-US"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1D95095-5068-17DE-BE68-19E8E409C1C7}"/>
                  </a:ext>
                </a:extLst>
              </p14:cNvPr>
              <p14:cNvContentPartPr/>
              <p14:nvPr/>
            </p14:nvContentPartPr>
            <p14:xfrm>
              <a:off x="7562880" y="2796120"/>
              <a:ext cx="2146680" cy="807840"/>
            </p14:xfrm>
          </p:contentPart>
        </mc:Choice>
        <mc:Fallback xmlns="">
          <p:pic>
            <p:nvPicPr>
              <p:cNvPr id="3" name="Ink 2">
                <a:extLst>
                  <a:ext uri="{FF2B5EF4-FFF2-40B4-BE49-F238E27FC236}">
                    <a16:creationId xmlns:a16="http://schemas.microsoft.com/office/drawing/2014/main" id="{81D95095-5068-17DE-BE68-19E8E409C1C7}"/>
                  </a:ext>
                </a:extLst>
              </p:cNvPr>
              <p:cNvPicPr/>
              <p:nvPr/>
            </p:nvPicPr>
            <p:blipFill>
              <a:blip r:embed="rId4"/>
              <a:stretch>
                <a:fillRect/>
              </a:stretch>
            </p:blipFill>
            <p:spPr>
              <a:xfrm>
                <a:off x="7553520" y="2786760"/>
                <a:ext cx="2165400" cy="826560"/>
              </a:xfrm>
              <a:prstGeom prst="rect">
                <a:avLst/>
              </a:prstGeom>
            </p:spPr>
          </p:pic>
        </mc:Fallback>
      </mc:AlternateContent>
    </p:spTree>
    <p:extLst>
      <p:ext uri="{BB962C8B-B14F-4D97-AF65-F5344CB8AC3E}">
        <p14:creationId xmlns:p14="http://schemas.microsoft.com/office/powerpoint/2010/main" val="3744780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53D9-28E6-866E-715D-2DC4ACD81DC7}"/>
              </a:ext>
            </a:extLst>
          </p:cNvPr>
          <p:cNvSpPr>
            <a:spLocks noGrp="1"/>
          </p:cNvSpPr>
          <p:nvPr>
            <p:ph type="title"/>
          </p:nvPr>
        </p:nvSpPr>
        <p:spPr/>
        <p:txBody>
          <a:bodyPr/>
          <a:lstStyle/>
          <a:p>
            <a:r>
              <a:rPr lang="en-US" dirty="0"/>
              <a:t>Fibonacci numbers</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E8B5B6-520F-B796-96AF-245C5F197430}"/>
                  </a:ext>
                </a:extLst>
              </p:cNvPr>
              <p:cNvSpPr txBox="1"/>
              <p:nvPr/>
            </p:nvSpPr>
            <p:spPr>
              <a:xfrm>
                <a:off x="7440329" y="2290812"/>
                <a:ext cx="3162701" cy="923330"/>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p>
              <a:p>
                <a:endParaRPr lang="en-US" b="1" dirty="0">
                  <a:solidFill>
                    <a:srgbClr val="FF0000"/>
                  </a:solidFill>
                  <a:latin typeface="Consolas" panose="020B0609020204030204" pitchFamily="49" charset="0"/>
                </a:endParaRPr>
              </a:p>
              <a:p>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−1</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oMath>
                  </m:oMathPara>
                </a14:m>
                <a:endParaRPr lang="en-IN" dirty="0">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DAE8B5B6-520F-B796-96AF-245C5F197430}"/>
                  </a:ext>
                </a:extLst>
              </p:cNvPr>
              <p:cNvSpPr txBox="1">
                <a:spLocks noRot="1" noChangeAspect="1" noMove="1" noResize="1" noEditPoints="1" noAdjustHandles="1" noChangeArrowheads="1" noChangeShapeType="1" noTextEdit="1"/>
              </p:cNvSpPr>
              <p:nvPr/>
            </p:nvSpPr>
            <p:spPr>
              <a:xfrm>
                <a:off x="7440329" y="2290812"/>
                <a:ext cx="3162701" cy="923330"/>
              </a:xfrm>
              <a:prstGeom prst="rect">
                <a:avLst/>
              </a:prstGeom>
              <a:blipFill>
                <a:blip r:embed="rId3"/>
                <a:stretch>
                  <a:fillRect l="-1737" t="-3974"/>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CA5FFDEB-E60A-AB78-889E-D66941B8FB4C}"/>
              </a:ext>
            </a:extLst>
          </p:cNvPr>
          <p:cNvSpPr txBox="1"/>
          <p:nvPr/>
        </p:nvSpPr>
        <p:spPr>
          <a:xfrm>
            <a:off x="602751" y="1771047"/>
            <a:ext cx="5053263" cy="4524315"/>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 {</a:t>
            </a:r>
          </a:p>
          <a:p>
            <a:r>
              <a:rPr lang="en-US" dirty="0">
                <a:latin typeface="Consolas" panose="020B0609020204030204" pitchFamily="49" charset="0"/>
              </a:rPr>
              <a:t>    return n;</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int </a:t>
            </a:r>
            <a:r>
              <a:rPr lang="en-US" dirty="0" err="1">
                <a:latin typeface="Consolas" panose="020B0609020204030204" pitchFamily="49" charset="0"/>
              </a:rPr>
              <a:t>prev</a:t>
            </a:r>
            <a:r>
              <a:rPr lang="en-US" dirty="0">
                <a:latin typeface="Consolas" panose="020B0609020204030204" pitchFamily="49" charset="0"/>
              </a:rPr>
              <a:t> = 1;</a:t>
            </a:r>
          </a:p>
          <a:p>
            <a:r>
              <a:rPr lang="en-US" dirty="0">
                <a:latin typeface="Consolas" panose="020B0609020204030204" pitchFamily="49" charset="0"/>
              </a:rPr>
              <a:t>  int </a:t>
            </a:r>
            <a:r>
              <a:rPr lang="en-US" dirty="0" err="1">
                <a:latin typeface="Consolas" panose="020B0609020204030204" pitchFamily="49" charset="0"/>
              </a:rPr>
              <a:t>pprev</a:t>
            </a:r>
            <a:r>
              <a:rPr lang="en-US" dirty="0">
                <a:latin typeface="Consolas" panose="020B0609020204030204" pitchFamily="49" charset="0"/>
              </a:rPr>
              <a:t> = 0;</a:t>
            </a:r>
          </a:p>
          <a:p>
            <a:r>
              <a:rPr lang="en-US" dirty="0">
                <a:latin typeface="Consolas" panose="020B0609020204030204" pitchFamily="49" charset="0"/>
              </a:rPr>
              <a:t>  int res, </a:t>
            </a:r>
            <a:r>
              <a:rPr lang="en-US" dirty="0" err="1">
                <a:latin typeface="Consolas" panose="020B0609020204030204" pitchFamily="49" charset="0"/>
              </a:rPr>
              <a:t>i</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2;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res = </a:t>
            </a:r>
            <a:r>
              <a:rPr lang="en-US" dirty="0" err="1">
                <a:latin typeface="Consolas" panose="020B0609020204030204" pitchFamily="49" charset="0"/>
              </a:rPr>
              <a:t>prev</a:t>
            </a:r>
            <a:r>
              <a:rPr lang="en-US" dirty="0">
                <a:latin typeface="Consolas" panose="020B0609020204030204" pitchFamily="49" charset="0"/>
              </a:rPr>
              <a:t> + </a:t>
            </a:r>
            <a:r>
              <a:rPr lang="en-US" dirty="0" err="1">
                <a:latin typeface="Consolas" panose="020B0609020204030204" pitchFamily="49" charset="0"/>
              </a:rPr>
              <a:t>pprev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pprev</a:t>
            </a:r>
            <a:r>
              <a:rPr lang="en-US" dirty="0">
                <a:latin typeface="Consolas" panose="020B0609020204030204" pitchFamily="49" charset="0"/>
              </a:rPr>
              <a:t> = </a:t>
            </a:r>
            <a:r>
              <a:rPr lang="en-US" dirty="0" err="1">
                <a:latin typeface="Consolas" panose="020B0609020204030204" pitchFamily="49" charset="0"/>
              </a:rPr>
              <a:t>prev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prev</a:t>
            </a:r>
            <a:r>
              <a:rPr lang="en-US" dirty="0">
                <a:latin typeface="Consolas" panose="020B0609020204030204" pitchFamily="49" charset="0"/>
              </a:rPr>
              <a:t> = res;</a:t>
            </a:r>
          </a:p>
          <a:p>
            <a:r>
              <a:rPr lang="en-US" dirty="0">
                <a:latin typeface="Consolas" panose="020B0609020204030204" pitchFamily="49" charset="0"/>
              </a:rPr>
              <a:t>  }</a:t>
            </a:r>
          </a:p>
          <a:p>
            <a:r>
              <a:rPr lang="en-US" dirty="0">
                <a:latin typeface="Consolas" panose="020B0609020204030204" pitchFamily="49" charset="0"/>
              </a:rPr>
              <a:t>  return res;</a:t>
            </a:r>
          </a:p>
          <a:p>
            <a:r>
              <a:rPr lang="en-US" dirty="0">
                <a:latin typeface="Consolas" panose="020B0609020204030204" pitchFamily="49" charset="0"/>
              </a:rPr>
              <a:t>}</a:t>
            </a:r>
          </a:p>
        </p:txBody>
      </p:sp>
    </p:spTree>
    <p:extLst>
      <p:ext uri="{BB962C8B-B14F-4D97-AF65-F5344CB8AC3E}">
        <p14:creationId xmlns:p14="http://schemas.microsoft.com/office/powerpoint/2010/main" val="2827579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059C-14BE-D01A-0CD1-F936C2ACCE41}"/>
              </a:ext>
            </a:extLst>
          </p:cNvPr>
          <p:cNvSpPr>
            <a:spLocks noGrp="1"/>
          </p:cNvSpPr>
          <p:nvPr>
            <p:ph type="title"/>
          </p:nvPr>
        </p:nvSpPr>
        <p:spPr/>
        <p:txBody>
          <a:bodyPr/>
          <a:lstStyle/>
          <a:p>
            <a:r>
              <a:rPr lang="en-US" dirty="0"/>
              <a:t>Big-Omega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21570-64CE-8904-80ED-5938339E65FA}"/>
                  </a:ext>
                </a:extLst>
              </p:cNvPr>
              <p:cNvSpPr>
                <a:spLocks noGrp="1"/>
              </p:cNvSpPr>
              <p:nvPr>
                <p:ph idx="1"/>
              </p:nvPr>
            </p:nvSpPr>
            <p:spPr/>
            <p:txBody>
              <a:bodyPr/>
              <a:lstStyle/>
              <a:p>
                <a:pPr marL="0" indent="0" algn="ctr">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are increasing functions of n</a:t>
                </a:r>
              </a:p>
              <a:p>
                <a:pPr marL="0" indent="0" algn="ctr">
                  <a:buNone/>
                </a:pPr>
                <a:endParaRPr lang="en-US" b="0" dirty="0"/>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b="0" dirty="0"/>
                  <a:t> (pronounced as big-Omega of)</a:t>
                </a:r>
              </a:p>
              <a:p>
                <a:pPr marL="0" indent="0" algn="ctr">
                  <a:buNone/>
                </a:pPr>
                <a:r>
                  <a:rPr lang="en-IN" dirty="0"/>
                  <a:t>if for some constants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IN" baseline="-25000" dirty="0"/>
              </a:p>
              <a:p>
                <a:pPr marL="0" indent="0" algn="ctr">
                  <a:buNone/>
                </a:pPr>
                <a:endParaRPr lang="en-IN"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m:oMathPara>
                </a14:m>
                <a:endParaRPr lang="en-US" b="0" dirty="0"/>
              </a:p>
            </p:txBody>
          </p:sp>
        </mc:Choice>
        <mc:Fallback xmlns="">
          <p:sp>
            <p:nvSpPr>
              <p:cNvPr id="3" name="Content Placeholder 2">
                <a:extLst>
                  <a:ext uri="{FF2B5EF4-FFF2-40B4-BE49-F238E27FC236}">
                    <a16:creationId xmlns:a16="http://schemas.microsoft.com/office/drawing/2014/main" id="{94F21570-64CE-8904-80ED-5938339E65F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2355521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5F9-FDBB-77B5-EC79-7EF6D04F6115}"/>
              </a:ext>
            </a:extLst>
          </p:cNvPr>
          <p:cNvSpPr>
            <a:spLocks noGrp="1"/>
          </p:cNvSpPr>
          <p:nvPr>
            <p:ph type="title"/>
          </p:nvPr>
        </p:nvSpPr>
        <p:spPr/>
        <p:txBody>
          <a:bodyPr/>
          <a:lstStyle/>
          <a:p>
            <a:r>
              <a:rPr lang="en-US" dirty="0"/>
              <a:t>Big-Omega notation</a:t>
            </a:r>
            <a:endParaRPr lang="en-IN" dirty="0"/>
          </a:p>
        </p:txBody>
      </p:sp>
      <p:graphicFrame>
        <p:nvGraphicFramePr>
          <p:cNvPr id="6" name="Content Placeholder 5">
            <a:extLst>
              <a:ext uri="{FF2B5EF4-FFF2-40B4-BE49-F238E27FC236}">
                <a16:creationId xmlns:a16="http://schemas.microsoft.com/office/drawing/2014/main" id="{868C1FB1-23E5-31B5-6A52-7F6E7AFAF42A}"/>
              </a:ext>
            </a:extLst>
          </p:cNvPr>
          <p:cNvGraphicFramePr>
            <a:graphicFrameLocks noGrp="1"/>
          </p:cNvGraphicFramePr>
          <p:nvPr>
            <p:ph idx="1"/>
            <p:extLst>
              <p:ext uri="{D42A27DB-BD31-4B8C-83A1-F6EECF244321}">
                <p14:modId xmlns:p14="http://schemas.microsoft.com/office/powerpoint/2010/main" val="3134690117"/>
              </p:ext>
            </p:extLst>
          </p:nvPr>
        </p:nvGraphicFramePr>
        <p:xfrm>
          <a:off x="1097280" y="2168858"/>
          <a:ext cx="8727440" cy="40027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8D30BAB-CDE1-AF97-2747-E60CAE669B06}"/>
              </a:ext>
            </a:extLst>
          </p:cNvPr>
          <p:cNvSpPr txBox="1"/>
          <p:nvPr/>
        </p:nvSpPr>
        <p:spPr>
          <a:xfrm>
            <a:off x="2810577" y="5986914"/>
            <a:ext cx="6400800" cy="369332"/>
          </a:xfrm>
          <a:prstGeom prst="rect">
            <a:avLst/>
          </a:prstGeom>
          <a:noFill/>
        </p:spPr>
        <p:txBody>
          <a:bodyPr wrap="square" rtlCol="0">
            <a:spAutoFit/>
          </a:bodyPr>
          <a:lstStyle/>
          <a:p>
            <a:r>
              <a:rPr lang="en-US" dirty="0">
                <a:latin typeface="Consolas" panose="020B0609020204030204" pitchFamily="49" charset="0"/>
              </a:rPr>
              <a:t>c * g(n) is an asymptotic lower bound</a:t>
            </a:r>
            <a:r>
              <a:rPr lang="en-IN" dirty="0">
                <a:latin typeface="Consolas" panose="020B0609020204030204" pitchFamily="49" charset="0"/>
              </a:rPr>
              <a:t> for f(n)</a:t>
            </a:r>
            <a:endParaRPr lang="en-US" dirty="0">
              <a:latin typeface="Consolas" panose="020B0609020204030204" pitchFamily="49" charset="0"/>
            </a:endParaRPr>
          </a:p>
        </p:txBody>
      </p:sp>
      <p:cxnSp>
        <p:nvCxnSpPr>
          <p:cNvPr id="4" name="Straight Connector 3">
            <a:extLst>
              <a:ext uri="{FF2B5EF4-FFF2-40B4-BE49-F238E27FC236}">
                <a16:creationId xmlns:a16="http://schemas.microsoft.com/office/drawing/2014/main" id="{C7AB013F-33B0-B820-60C3-5809D49F9B99}"/>
              </a:ext>
            </a:extLst>
          </p:cNvPr>
          <p:cNvCxnSpPr/>
          <p:nvPr/>
        </p:nvCxnSpPr>
        <p:spPr>
          <a:xfrm>
            <a:off x="2615381" y="2703871"/>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593425-ED24-8AF4-F343-F5233B43836B}"/>
                  </a:ext>
                </a:extLst>
              </p:cNvPr>
              <p:cNvSpPr txBox="1"/>
              <p:nvPr/>
            </p:nvSpPr>
            <p:spPr>
              <a:xfrm>
                <a:off x="2243184" y="555429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0</m:t>
                          </m:r>
                        </m:sub>
                      </m:sSub>
                    </m:oMath>
                  </m:oMathPara>
                </a14:m>
                <a:endParaRPr lang="en-IN" dirty="0"/>
              </a:p>
            </p:txBody>
          </p:sp>
        </mc:Choice>
        <mc:Fallback xmlns="">
          <p:sp>
            <p:nvSpPr>
              <p:cNvPr id="5" name="TextBox 4">
                <a:extLst>
                  <a:ext uri="{FF2B5EF4-FFF2-40B4-BE49-F238E27FC236}">
                    <a16:creationId xmlns:a16="http://schemas.microsoft.com/office/drawing/2014/main" id="{DA593425-ED24-8AF4-F343-F5233B43836B}"/>
                  </a:ext>
                </a:extLst>
              </p:cNvPr>
              <p:cNvSpPr txBox="1">
                <a:spLocks noRot="1" noChangeAspect="1" noMove="1" noResize="1" noEditPoints="1" noAdjustHandles="1" noChangeArrowheads="1" noChangeShapeType="1" noTextEdit="1"/>
              </p:cNvSpPr>
              <p:nvPr/>
            </p:nvSpPr>
            <p:spPr>
              <a:xfrm>
                <a:off x="2243184" y="5554294"/>
                <a:ext cx="81462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90ACB8-02B7-CF7D-99EB-946B6730C90A}"/>
                  </a:ext>
                </a:extLst>
              </p:cNvPr>
              <p:cNvSpPr txBox="1"/>
              <p:nvPr/>
            </p:nvSpPr>
            <p:spPr>
              <a:xfrm>
                <a:off x="5709061" y="4015541"/>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0890ACB8-02B7-CF7D-99EB-946B6730C90A}"/>
                  </a:ext>
                </a:extLst>
              </p:cNvPr>
              <p:cNvSpPr txBox="1">
                <a:spLocks noRot="1" noChangeAspect="1" noMove="1" noResize="1" noEditPoints="1" noAdjustHandles="1" noChangeArrowheads="1" noChangeShapeType="1" noTextEdit="1"/>
              </p:cNvSpPr>
              <p:nvPr/>
            </p:nvSpPr>
            <p:spPr>
              <a:xfrm>
                <a:off x="5709061" y="4015541"/>
                <a:ext cx="1222681" cy="369332"/>
              </a:xfrm>
              <a:prstGeom prst="rect">
                <a:avLst/>
              </a:prstGeom>
              <a:blipFill>
                <a:blip r:embed="rId5"/>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557579F-B237-1BBA-683A-9F56337FD4EC}"/>
                  </a:ext>
                </a:extLst>
              </p:cNvPr>
              <p:cNvSpPr txBox="1"/>
              <p:nvPr/>
            </p:nvSpPr>
            <p:spPr>
              <a:xfrm>
                <a:off x="5458338" y="3391191"/>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8557579F-B237-1BBA-683A-9F56337FD4EC}"/>
                  </a:ext>
                </a:extLst>
              </p:cNvPr>
              <p:cNvSpPr txBox="1">
                <a:spLocks noRot="1" noChangeAspect="1" noMove="1" noResize="1" noEditPoints="1" noAdjustHandles="1" noChangeArrowheads="1" noChangeShapeType="1" noTextEdit="1"/>
              </p:cNvSpPr>
              <p:nvPr/>
            </p:nvSpPr>
            <p:spPr>
              <a:xfrm>
                <a:off x="5458338" y="3391191"/>
                <a:ext cx="1222681" cy="369332"/>
              </a:xfrm>
              <a:prstGeom prst="rect">
                <a:avLst/>
              </a:prstGeom>
              <a:blipFill>
                <a:blip r:embed="rId6"/>
                <a:stretch>
                  <a:fillRect b="-1311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BD82BF96-FFB2-B5E0-7518-A4828EF90B20}"/>
                  </a:ext>
                </a:extLst>
              </p14:cNvPr>
              <p14:cNvContentPartPr/>
              <p14:nvPr/>
            </p14:nvContentPartPr>
            <p14:xfrm>
              <a:off x="7454160" y="3247560"/>
              <a:ext cx="123840" cy="15840"/>
            </p14:xfrm>
          </p:contentPart>
        </mc:Choice>
        <mc:Fallback xmlns="">
          <p:pic>
            <p:nvPicPr>
              <p:cNvPr id="3" name="Ink 2">
                <a:extLst>
                  <a:ext uri="{FF2B5EF4-FFF2-40B4-BE49-F238E27FC236}">
                    <a16:creationId xmlns:a16="http://schemas.microsoft.com/office/drawing/2014/main" id="{BD82BF96-FFB2-B5E0-7518-A4828EF90B20}"/>
                  </a:ext>
                </a:extLst>
              </p:cNvPr>
              <p:cNvPicPr/>
              <p:nvPr/>
            </p:nvPicPr>
            <p:blipFill>
              <a:blip r:embed="rId8"/>
              <a:stretch>
                <a:fillRect/>
              </a:stretch>
            </p:blipFill>
            <p:spPr>
              <a:xfrm>
                <a:off x="7444800" y="3238200"/>
                <a:ext cx="142560" cy="34560"/>
              </a:xfrm>
              <a:prstGeom prst="rect">
                <a:avLst/>
              </a:prstGeom>
            </p:spPr>
          </p:pic>
        </mc:Fallback>
      </mc:AlternateContent>
    </p:spTree>
    <p:extLst>
      <p:ext uri="{BB962C8B-B14F-4D97-AF65-F5344CB8AC3E}">
        <p14:creationId xmlns:p14="http://schemas.microsoft.com/office/powerpoint/2010/main" val="2456076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BAD3-4F96-AEE6-9354-F072FF87D568}"/>
              </a:ext>
            </a:extLst>
          </p:cNvPr>
          <p:cNvSpPr>
            <a:spLocks noGrp="1"/>
          </p:cNvSpPr>
          <p:nvPr>
            <p:ph type="title"/>
          </p:nvPr>
        </p:nvSpPr>
        <p:spPr/>
        <p:txBody>
          <a:bodyPr/>
          <a:lstStyle/>
          <a:p>
            <a:r>
              <a:rPr lang="en-US" dirty="0"/>
              <a:t>Big-Omega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75CAA-0A57-7ACB-6CFA-BC071F5F82CA}"/>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𝑛𝑙𝑜𝑔𝑛</m:t>
                      </m:r>
                      <m:r>
                        <a:rPr lang="en-US" b="0" i="1" smtClean="0">
                          <a:latin typeface="Cambria Math" panose="02040503050406030204" pitchFamily="18" charset="0"/>
                        </a:rPr>
                        <m:t>+2</m:t>
                      </m:r>
                      <m:r>
                        <a:rPr lang="en-US" b="0" i="1" smtClean="0">
                          <a:latin typeface="Cambria Math" panose="02040503050406030204" pitchFamily="18" charset="0"/>
                        </a:rPr>
                        <m:t>𝑛</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1000</m:t>
                      </m:r>
                    </m:oMath>
                  </m:oMathPara>
                </a14:m>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0F75CAA-0A57-7ACB-6CFA-BC071F5F82CA}"/>
                  </a:ext>
                </a:extLst>
              </p:cNvPr>
              <p:cNvSpPr>
                <a:spLocks noGrp="1" noRot="1" noChangeAspect="1" noMove="1" noResize="1" noEditPoints="1" noAdjustHandles="1" noChangeArrowheads="1" noChangeShapeType="1" noTextEdit="1"/>
              </p:cNvSpPr>
              <p:nvPr>
                <p:ph idx="1"/>
              </p:nvPr>
            </p:nvSpPr>
            <p:spPr>
              <a:blipFill>
                <a:blip r:embed="rId3"/>
                <a:stretch>
                  <a:fillRect l="-69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3562A72-DCAA-DBEC-BE9E-A9981357664A}"/>
                  </a:ext>
                </a:extLst>
              </p14:cNvPr>
              <p14:cNvContentPartPr/>
              <p14:nvPr/>
            </p14:nvContentPartPr>
            <p14:xfrm>
              <a:off x="972720" y="1530360"/>
              <a:ext cx="10219680" cy="2505960"/>
            </p14:xfrm>
          </p:contentPart>
        </mc:Choice>
        <mc:Fallback xmlns="">
          <p:pic>
            <p:nvPicPr>
              <p:cNvPr id="4" name="Ink 3">
                <a:extLst>
                  <a:ext uri="{FF2B5EF4-FFF2-40B4-BE49-F238E27FC236}">
                    <a16:creationId xmlns:a16="http://schemas.microsoft.com/office/drawing/2014/main" id="{93562A72-DCAA-DBEC-BE9E-A9981357664A}"/>
                  </a:ext>
                </a:extLst>
              </p:cNvPr>
              <p:cNvPicPr/>
              <p:nvPr/>
            </p:nvPicPr>
            <p:blipFill>
              <a:blip r:embed="rId5"/>
              <a:stretch>
                <a:fillRect/>
              </a:stretch>
            </p:blipFill>
            <p:spPr>
              <a:xfrm>
                <a:off x="963360" y="1521000"/>
                <a:ext cx="10238400" cy="2524680"/>
              </a:xfrm>
              <a:prstGeom prst="rect">
                <a:avLst/>
              </a:prstGeom>
            </p:spPr>
          </p:pic>
        </mc:Fallback>
      </mc:AlternateContent>
    </p:spTree>
    <p:extLst>
      <p:ext uri="{BB962C8B-B14F-4D97-AF65-F5344CB8AC3E}">
        <p14:creationId xmlns:p14="http://schemas.microsoft.com/office/powerpoint/2010/main" val="1181267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BAD3-4F96-AEE6-9354-F072FF87D568}"/>
              </a:ext>
            </a:extLst>
          </p:cNvPr>
          <p:cNvSpPr>
            <a:spLocks noGrp="1"/>
          </p:cNvSpPr>
          <p:nvPr>
            <p:ph type="title"/>
          </p:nvPr>
        </p:nvSpPr>
        <p:spPr/>
        <p:txBody>
          <a:bodyPr/>
          <a:lstStyle/>
          <a:p>
            <a:r>
              <a:rPr lang="en-US" dirty="0"/>
              <a:t>Big-Omega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75CAA-0A57-7ACB-6CFA-BC071F5F82CA}"/>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𝑛𝑙𝑜𝑔𝑛</m:t>
                      </m:r>
                      <m:r>
                        <a:rPr lang="en-US" b="0" i="1" smtClean="0">
                          <a:latin typeface="Cambria Math" panose="02040503050406030204" pitchFamily="18" charset="0"/>
                        </a:rPr>
                        <m:t>+2</m:t>
                      </m:r>
                      <m:r>
                        <a:rPr lang="en-US" b="0" i="1" smtClean="0">
                          <a:latin typeface="Cambria Math" panose="02040503050406030204" pitchFamily="18" charset="0"/>
                        </a:rPr>
                        <m:t>𝑛</m:t>
                      </m:r>
                      <m:r>
                        <a:rPr lang="en-IN" b="0" i="0" smtClean="0">
                          <a:latin typeface="Cambria Math" panose="02040503050406030204" pitchFamily="18" charset="0"/>
                        </a:rPr>
                        <m:t>                =</m:t>
                      </m:r>
                      <m:r>
                        <a:rPr lang="el-GR" b="0" i="1" smtClean="0">
                          <a:latin typeface="Cambria Math" panose="02040503050406030204" pitchFamily="18" charset="0"/>
                        </a:rPr>
                        <m:t>Ω</m:t>
                      </m:r>
                      <m:r>
                        <a:rPr lang="en-IN" b="0" i="0" smtClean="0">
                          <a:latin typeface="Cambria Math" panose="02040503050406030204" pitchFamily="18" charset="0"/>
                        </a:rPr>
                        <m:t>(</m:t>
                      </m:r>
                      <m:r>
                        <m:rPr>
                          <m:sty m:val="p"/>
                        </m:rPr>
                        <a:rPr lang="en-IN" b="0" i="0" smtClean="0">
                          <a:latin typeface="Cambria Math" panose="02040503050406030204" pitchFamily="18" charset="0"/>
                        </a:rPr>
                        <m:t>nlogn</m:t>
                      </m:r>
                      <m:r>
                        <a:rPr lang="en-IN" b="0" i="0" smtClean="0">
                          <a:latin typeface="Cambria Math" panose="02040503050406030204" pitchFamily="18" charset="0"/>
                        </a:rPr>
                        <m:t>)</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m:t>
                      </m:r>
                      <m:r>
                        <a:rPr lang="en-IN" b="0" i="1" smtClean="0">
                          <a:latin typeface="Cambria Math" panose="02040503050406030204" pitchFamily="18" charset="0"/>
                        </a:rPr>
                        <m:t>           =</m:t>
                      </m:r>
                      <m:r>
                        <a:rPr lang="el-GR" i="1">
                          <a:latin typeface="Cambria Math" panose="02040503050406030204" pitchFamily="18" charset="0"/>
                        </a:rPr>
                        <m:t>Ω</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3</m:t>
                          </m:r>
                        </m:sup>
                      </m:sSup>
                      <m:r>
                        <a:rPr lang="en-IN" b="0" i="1" smtClean="0">
                          <a:latin typeface="Cambria Math" panose="02040503050406030204" pitchFamily="18" charset="0"/>
                        </a:rPr>
                        <m:t>)</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1000</m:t>
                      </m:r>
                      <m:r>
                        <a:rPr lang="en-IN" b="0" i="1" smtClean="0">
                          <a:latin typeface="Cambria Math" panose="02040503050406030204" pitchFamily="18" charset="0"/>
                        </a:rPr>
                        <m:t>                                =</m:t>
                      </m:r>
                      <m:r>
                        <a:rPr lang="el-GR" i="1">
                          <a:latin typeface="Cambria Math" panose="02040503050406030204" pitchFamily="18" charset="0"/>
                        </a:rPr>
                        <m:t>Ω</m:t>
                      </m:r>
                      <m:r>
                        <a:rPr lang="en-IN" b="0" i="1" smtClean="0">
                          <a:latin typeface="Cambria Math" panose="02040503050406030204" pitchFamily="18" charset="0"/>
                        </a:rPr>
                        <m:t>(1)</m:t>
                      </m:r>
                    </m:oMath>
                  </m:oMathPara>
                </a14:m>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0F75CAA-0A57-7ACB-6CFA-BC071F5F82CA}"/>
                  </a:ext>
                </a:extLst>
              </p:cNvPr>
              <p:cNvSpPr>
                <a:spLocks noGrp="1" noRot="1" noChangeAspect="1" noMove="1" noResize="1" noEditPoints="1" noAdjustHandles="1" noChangeArrowheads="1" noChangeShapeType="1" noTextEdit="1"/>
              </p:cNvSpPr>
              <p:nvPr>
                <p:ph idx="1"/>
              </p:nvPr>
            </p:nvSpPr>
            <p:spPr>
              <a:blipFill>
                <a:blip r:embed="rId3"/>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187908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059C-14BE-D01A-0CD1-F936C2ACCE41}"/>
              </a:ext>
            </a:extLst>
          </p:cNvPr>
          <p:cNvSpPr>
            <a:spLocks noGrp="1"/>
          </p:cNvSpPr>
          <p:nvPr>
            <p:ph type="title"/>
          </p:nvPr>
        </p:nvSpPr>
        <p:spPr/>
        <p:txBody>
          <a:bodyPr/>
          <a:lstStyle/>
          <a:p>
            <a:r>
              <a:rPr lang="en-US" dirty="0"/>
              <a:t>Big-Theta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21570-64CE-8904-80ED-5938339E65FA}"/>
                  </a:ext>
                </a:extLst>
              </p:cNvPr>
              <p:cNvSpPr>
                <a:spLocks noGrp="1"/>
              </p:cNvSpPr>
              <p:nvPr>
                <p:ph idx="1"/>
              </p:nvPr>
            </p:nvSpPr>
            <p:spPr/>
            <p:txBody>
              <a:bodyPr/>
              <a:lstStyle/>
              <a:p>
                <a:pPr marL="0" indent="0" algn="ctr">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are increasing functions of n</a:t>
                </a:r>
              </a:p>
              <a:p>
                <a:pPr marL="0" indent="0" algn="ctr">
                  <a:buNone/>
                </a:pPr>
                <a:endParaRPr lang="en-US" b="0" dirty="0"/>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IN"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b="0" dirty="0"/>
                  <a:t> (pronounced as big-Theta of)</a:t>
                </a:r>
              </a:p>
              <a:p>
                <a:pPr marL="0" indent="0" algn="ctr">
                  <a:buNone/>
                </a:pPr>
                <a:r>
                  <a:rPr lang="en-IN" dirty="0"/>
                  <a:t>if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𝑏𝑜𝑡h</m:t>
                    </m:r>
                    <m:r>
                      <a:rPr lang="en-IN" b="0" i="1" smtClean="0">
                        <a:latin typeface="Cambria Math" panose="02040503050406030204" pitchFamily="18" charset="0"/>
                      </a:rPr>
                      <m:t> </m:t>
                    </m:r>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d>
                  </m:oMath>
                </a14:m>
                <a:r>
                  <a:rPr lang="en-IN" b="0" dirty="0"/>
                  <a:t> and </a:t>
                </a:r>
                <a14:m>
                  <m:oMath xmlns:m="http://schemas.openxmlformats.org/officeDocument/2006/math">
                    <m:r>
                      <a:rPr lang="el-GR" b="0" i="1"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IN" b="0" dirty="0"/>
              </a:p>
            </p:txBody>
          </p:sp>
        </mc:Choice>
        <mc:Fallback xmlns="">
          <p:sp>
            <p:nvSpPr>
              <p:cNvPr id="3" name="Content Placeholder 2">
                <a:extLst>
                  <a:ext uri="{FF2B5EF4-FFF2-40B4-BE49-F238E27FC236}">
                    <a16:creationId xmlns:a16="http://schemas.microsoft.com/office/drawing/2014/main" id="{94F21570-64CE-8904-80ED-5938339E65F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110878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5F9-FDBB-77B5-EC79-7EF6D04F6115}"/>
              </a:ext>
            </a:extLst>
          </p:cNvPr>
          <p:cNvSpPr>
            <a:spLocks noGrp="1"/>
          </p:cNvSpPr>
          <p:nvPr>
            <p:ph type="title"/>
          </p:nvPr>
        </p:nvSpPr>
        <p:spPr/>
        <p:txBody>
          <a:bodyPr/>
          <a:lstStyle/>
          <a:p>
            <a:r>
              <a:rPr lang="en-US" dirty="0"/>
              <a:t>Big-Theta notation</a:t>
            </a:r>
            <a:endParaRPr lang="en-IN" dirty="0"/>
          </a:p>
        </p:txBody>
      </p:sp>
      <p:graphicFrame>
        <p:nvGraphicFramePr>
          <p:cNvPr id="6" name="Content Placeholder 5">
            <a:extLst>
              <a:ext uri="{FF2B5EF4-FFF2-40B4-BE49-F238E27FC236}">
                <a16:creationId xmlns:a16="http://schemas.microsoft.com/office/drawing/2014/main" id="{868C1FB1-23E5-31B5-6A52-7F6E7AFAF42A}"/>
              </a:ext>
            </a:extLst>
          </p:cNvPr>
          <p:cNvGraphicFramePr>
            <a:graphicFrameLocks noGrp="1"/>
          </p:cNvGraphicFramePr>
          <p:nvPr>
            <p:ph idx="1"/>
            <p:extLst>
              <p:ext uri="{D42A27DB-BD31-4B8C-83A1-F6EECF244321}">
                <p14:modId xmlns:p14="http://schemas.microsoft.com/office/powerpoint/2010/main" val="270415619"/>
              </p:ext>
            </p:extLst>
          </p:nvPr>
        </p:nvGraphicFramePr>
        <p:xfrm>
          <a:off x="1097280" y="2168858"/>
          <a:ext cx="8727440" cy="400272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6B52E2-2D74-4834-413B-ED25771F0DA1}"/>
                  </a:ext>
                </a:extLst>
              </p:cNvPr>
              <p:cNvSpPr txBox="1"/>
              <p:nvPr/>
            </p:nvSpPr>
            <p:spPr>
              <a:xfrm>
                <a:off x="7528031" y="3002816"/>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346B52E2-2D74-4834-413B-ED25771F0DA1}"/>
                  </a:ext>
                </a:extLst>
              </p:cNvPr>
              <p:cNvSpPr txBox="1">
                <a:spLocks noRot="1" noChangeAspect="1" noMove="1" noResize="1" noEditPoints="1" noAdjustHandles="1" noChangeArrowheads="1" noChangeShapeType="1" noTextEdit="1"/>
              </p:cNvSpPr>
              <p:nvPr/>
            </p:nvSpPr>
            <p:spPr>
              <a:xfrm>
                <a:off x="7528031" y="3002816"/>
                <a:ext cx="1222681" cy="369332"/>
              </a:xfrm>
              <a:prstGeom prst="rect">
                <a:avLst/>
              </a:prstGeom>
              <a:blipFill>
                <a:blip r:embed="rId4"/>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4418E3-5ACF-1D19-EF70-CC5243AE9FCB}"/>
                  </a:ext>
                </a:extLst>
              </p:cNvPr>
              <p:cNvSpPr txBox="1"/>
              <p:nvPr/>
            </p:nvSpPr>
            <p:spPr>
              <a:xfrm>
                <a:off x="9115942" y="3165048"/>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CA4418E3-5ACF-1D19-EF70-CC5243AE9FCB}"/>
                  </a:ext>
                </a:extLst>
              </p:cNvPr>
              <p:cNvSpPr txBox="1">
                <a:spLocks noRot="1" noChangeAspect="1" noMove="1" noResize="1" noEditPoints="1" noAdjustHandles="1" noChangeArrowheads="1" noChangeShapeType="1" noTextEdit="1"/>
              </p:cNvSpPr>
              <p:nvPr/>
            </p:nvSpPr>
            <p:spPr>
              <a:xfrm>
                <a:off x="9115942" y="3165048"/>
                <a:ext cx="1222681" cy="369332"/>
              </a:xfrm>
              <a:prstGeom prst="rect">
                <a:avLst/>
              </a:prstGeom>
              <a:blipFill>
                <a:blip r:embed="rId5"/>
                <a:stretch>
                  <a:fillRect b="-13115"/>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B26E9E46-8F63-D98E-387F-640850E23CBD}"/>
              </a:ext>
            </a:extLst>
          </p:cNvPr>
          <p:cNvCxnSpPr/>
          <p:nvPr/>
        </p:nvCxnSpPr>
        <p:spPr>
          <a:xfrm>
            <a:off x="4444183" y="2722598"/>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8442D09-5ED9-42CB-6489-100CB5860021}"/>
                  </a:ext>
                </a:extLst>
              </p:cNvPr>
              <p:cNvSpPr txBox="1"/>
              <p:nvPr/>
            </p:nvSpPr>
            <p:spPr>
              <a:xfrm>
                <a:off x="4071986" y="555429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oMath>
                  </m:oMathPara>
                </a14:m>
                <a:endParaRPr lang="en-IN" dirty="0"/>
              </a:p>
            </p:txBody>
          </p:sp>
        </mc:Choice>
        <mc:Fallback xmlns="">
          <p:sp>
            <p:nvSpPr>
              <p:cNvPr id="9" name="TextBox 8">
                <a:extLst>
                  <a:ext uri="{FF2B5EF4-FFF2-40B4-BE49-F238E27FC236}">
                    <a16:creationId xmlns:a16="http://schemas.microsoft.com/office/drawing/2014/main" id="{88442D09-5ED9-42CB-6489-100CB5860021}"/>
                  </a:ext>
                </a:extLst>
              </p:cNvPr>
              <p:cNvSpPr txBox="1">
                <a:spLocks noRot="1" noChangeAspect="1" noMove="1" noResize="1" noEditPoints="1" noAdjustHandles="1" noChangeArrowheads="1" noChangeShapeType="1" noTextEdit="1"/>
              </p:cNvSpPr>
              <p:nvPr/>
            </p:nvSpPr>
            <p:spPr>
              <a:xfrm>
                <a:off x="4071986" y="5554294"/>
                <a:ext cx="81462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96DCDF-AB6A-2979-DFA5-63BDA0CC4C71}"/>
                  </a:ext>
                </a:extLst>
              </p:cNvPr>
              <p:cNvSpPr txBox="1"/>
              <p:nvPr/>
            </p:nvSpPr>
            <p:spPr>
              <a:xfrm>
                <a:off x="7493617" y="4443244"/>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B896DCDF-AB6A-2979-DFA5-63BDA0CC4C71}"/>
                  </a:ext>
                </a:extLst>
              </p:cNvPr>
              <p:cNvSpPr txBox="1">
                <a:spLocks noRot="1" noChangeAspect="1" noMove="1" noResize="1" noEditPoints="1" noAdjustHandles="1" noChangeArrowheads="1" noChangeShapeType="1" noTextEdit="1"/>
              </p:cNvSpPr>
              <p:nvPr/>
            </p:nvSpPr>
            <p:spPr>
              <a:xfrm>
                <a:off x="7493617" y="4443244"/>
                <a:ext cx="1222681" cy="369332"/>
              </a:xfrm>
              <a:prstGeom prst="rect">
                <a:avLst/>
              </a:prstGeom>
              <a:blipFill>
                <a:blip r:embed="rId7"/>
                <a:stretch>
                  <a:fillRect b="-13333"/>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id="{9AE8C7F8-E2CC-E3AC-7952-6B064594A278}"/>
              </a:ext>
            </a:extLst>
          </p:cNvPr>
          <p:cNvCxnSpPr/>
          <p:nvPr/>
        </p:nvCxnSpPr>
        <p:spPr>
          <a:xfrm>
            <a:off x="2187674" y="2720141"/>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D960E7-CB37-299C-E7C2-E61FB6D89EB5}"/>
                  </a:ext>
                </a:extLst>
              </p:cNvPr>
              <p:cNvSpPr txBox="1"/>
              <p:nvPr/>
            </p:nvSpPr>
            <p:spPr>
              <a:xfrm>
                <a:off x="1815478" y="556904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0</m:t>
                          </m:r>
                        </m:sub>
                      </m:sSub>
                    </m:oMath>
                  </m:oMathPara>
                </a14:m>
                <a:endParaRPr lang="en-IN" dirty="0"/>
              </a:p>
            </p:txBody>
          </p:sp>
        </mc:Choice>
        <mc:Fallback xmlns="">
          <p:sp>
            <p:nvSpPr>
              <p:cNvPr id="10" name="TextBox 9">
                <a:extLst>
                  <a:ext uri="{FF2B5EF4-FFF2-40B4-BE49-F238E27FC236}">
                    <a16:creationId xmlns:a16="http://schemas.microsoft.com/office/drawing/2014/main" id="{1FD960E7-CB37-299C-E7C2-E61FB6D89EB5}"/>
                  </a:ext>
                </a:extLst>
              </p:cNvPr>
              <p:cNvSpPr txBox="1">
                <a:spLocks noRot="1" noChangeAspect="1" noMove="1" noResize="1" noEditPoints="1" noAdjustHandles="1" noChangeArrowheads="1" noChangeShapeType="1" noTextEdit="1"/>
              </p:cNvSpPr>
              <p:nvPr/>
            </p:nvSpPr>
            <p:spPr>
              <a:xfrm>
                <a:off x="1815478" y="5569044"/>
                <a:ext cx="814629" cy="369332"/>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77241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BAD3-4F96-AEE6-9354-F072FF87D568}"/>
              </a:ext>
            </a:extLst>
          </p:cNvPr>
          <p:cNvSpPr>
            <a:spLocks noGrp="1"/>
          </p:cNvSpPr>
          <p:nvPr>
            <p:ph type="title"/>
          </p:nvPr>
        </p:nvSpPr>
        <p:spPr/>
        <p:txBody>
          <a:bodyPr/>
          <a:lstStyle/>
          <a:p>
            <a:r>
              <a:rPr lang="en-US" dirty="0"/>
              <a:t>Big-Theta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75CAA-0A57-7ACB-6CFA-BC071F5F82CA}"/>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𝑛𝑙𝑜𝑔𝑛</m:t>
                      </m:r>
                      <m:r>
                        <a:rPr lang="en-US" b="0" i="1" smtClean="0">
                          <a:latin typeface="Cambria Math" panose="02040503050406030204" pitchFamily="18" charset="0"/>
                        </a:rPr>
                        <m:t>+2</m:t>
                      </m:r>
                      <m:r>
                        <a:rPr lang="en-US" b="0" i="1" smtClean="0">
                          <a:latin typeface="Cambria Math" panose="02040503050406030204" pitchFamily="18" charset="0"/>
                        </a:rPr>
                        <m:t>𝑛</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1000</m:t>
                      </m:r>
                    </m:oMath>
                  </m:oMathPara>
                </a14:m>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0F75CAA-0A57-7ACB-6CFA-BC071F5F82CA}"/>
                  </a:ext>
                </a:extLst>
              </p:cNvPr>
              <p:cNvSpPr>
                <a:spLocks noGrp="1" noRot="1" noChangeAspect="1" noMove="1" noResize="1" noEditPoints="1" noAdjustHandles="1" noChangeArrowheads="1" noChangeShapeType="1" noTextEdit="1"/>
              </p:cNvSpPr>
              <p:nvPr>
                <p:ph idx="1"/>
              </p:nvPr>
            </p:nvSpPr>
            <p:spPr>
              <a:blipFill>
                <a:blip r:embed="rId3"/>
                <a:stretch>
                  <a:fillRect l="-29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E803854-6855-95A2-4116-044A8018CB91}"/>
                  </a:ext>
                </a:extLst>
              </p14:cNvPr>
              <p14:cNvContentPartPr/>
              <p14:nvPr/>
            </p14:nvContentPartPr>
            <p14:xfrm>
              <a:off x="4287240" y="1778040"/>
              <a:ext cx="1521360" cy="2045880"/>
            </p14:xfrm>
          </p:contentPart>
        </mc:Choice>
        <mc:Fallback xmlns="">
          <p:pic>
            <p:nvPicPr>
              <p:cNvPr id="4" name="Ink 3">
                <a:extLst>
                  <a:ext uri="{FF2B5EF4-FFF2-40B4-BE49-F238E27FC236}">
                    <a16:creationId xmlns:a16="http://schemas.microsoft.com/office/drawing/2014/main" id="{DE803854-6855-95A2-4116-044A8018CB91}"/>
                  </a:ext>
                </a:extLst>
              </p:cNvPr>
              <p:cNvPicPr/>
              <p:nvPr/>
            </p:nvPicPr>
            <p:blipFill>
              <a:blip r:embed="rId5"/>
              <a:stretch>
                <a:fillRect/>
              </a:stretch>
            </p:blipFill>
            <p:spPr>
              <a:xfrm>
                <a:off x="4277880" y="1768680"/>
                <a:ext cx="1540080" cy="2064600"/>
              </a:xfrm>
              <a:prstGeom prst="rect">
                <a:avLst/>
              </a:prstGeom>
            </p:spPr>
          </p:pic>
        </mc:Fallback>
      </mc:AlternateContent>
    </p:spTree>
    <p:extLst>
      <p:ext uri="{BB962C8B-B14F-4D97-AF65-F5344CB8AC3E}">
        <p14:creationId xmlns:p14="http://schemas.microsoft.com/office/powerpoint/2010/main" val="376765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E5AB-5770-9251-9825-BF8CE5A02594}"/>
              </a:ext>
            </a:extLst>
          </p:cNvPr>
          <p:cNvSpPr>
            <a:spLocks noGrp="1"/>
          </p:cNvSpPr>
          <p:nvPr>
            <p:ph type="title"/>
          </p:nvPr>
        </p:nvSpPr>
        <p:spPr/>
        <p:txBody>
          <a:bodyPr/>
          <a:lstStyle/>
          <a:p>
            <a:r>
              <a:rPr lang="en-US" dirty="0"/>
              <a:t>Drawbacks</a:t>
            </a:r>
            <a:endParaRPr lang="en-IN" dirty="0"/>
          </a:p>
        </p:txBody>
      </p:sp>
      <p:sp>
        <p:nvSpPr>
          <p:cNvPr id="3" name="Content Placeholder 2">
            <a:extLst>
              <a:ext uri="{FF2B5EF4-FFF2-40B4-BE49-F238E27FC236}">
                <a16:creationId xmlns:a16="http://schemas.microsoft.com/office/drawing/2014/main" id="{20919EFE-9F2D-5ABB-E0E3-318635F4476A}"/>
              </a:ext>
            </a:extLst>
          </p:cNvPr>
          <p:cNvSpPr>
            <a:spLocks noGrp="1"/>
          </p:cNvSpPr>
          <p:nvPr>
            <p:ph idx="1"/>
          </p:nvPr>
        </p:nvSpPr>
        <p:spPr/>
        <p:txBody>
          <a:bodyPr>
            <a:normAutofit lnSpcReduction="10000"/>
          </a:bodyPr>
          <a:lstStyle/>
          <a:p>
            <a:r>
              <a:rPr lang="en-US" dirty="0"/>
              <a:t>Experiments are performed on a set of test inputs that may not include all possible behaviors</a:t>
            </a:r>
          </a:p>
          <a:p>
            <a:pPr lvl="1"/>
            <a:r>
              <a:rPr lang="en-US" dirty="0"/>
              <a:t>It’s very hard to test for all possible kinds of inputs</a:t>
            </a:r>
          </a:p>
          <a:p>
            <a:pPr lvl="2"/>
            <a:r>
              <a:rPr lang="en-US" dirty="0"/>
              <a:t>Think about all possible inputs for a sorting algorithm</a:t>
            </a:r>
          </a:p>
          <a:p>
            <a:pPr marL="0" indent="0">
              <a:buNone/>
            </a:pPr>
            <a:endParaRPr lang="en-US" dirty="0"/>
          </a:p>
          <a:p>
            <a:r>
              <a:rPr lang="en-US" dirty="0"/>
              <a:t>The algorithm may perform differently on different platforms</a:t>
            </a:r>
          </a:p>
          <a:p>
            <a:pPr lvl="1"/>
            <a:r>
              <a:rPr lang="en-US" dirty="0"/>
              <a:t>Some CPUs are faster than others, e.g., Intel i7 vs. Intel i3</a:t>
            </a:r>
          </a:p>
          <a:p>
            <a:endParaRPr lang="en-US" dirty="0"/>
          </a:p>
          <a:p>
            <a:r>
              <a:rPr lang="en-US" dirty="0"/>
              <a:t>The algorithm needs to be fully implemented before the runtime analysis</a:t>
            </a:r>
          </a:p>
          <a:p>
            <a:endParaRPr lang="en-IN" dirty="0"/>
          </a:p>
        </p:txBody>
      </p:sp>
    </p:spTree>
    <p:extLst>
      <p:ext uri="{BB962C8B-B14F-4D97-AF65-F5344CB8AC3E}">
        <p14:creationId xmlns:p14="http://schemas.microsoft.com/office/powerpoint/2010/main" val="3159063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BAD3-4F96-AEE6-9354-F072FF87D568}"/>
              </a:ext>
            </a:extLst>
          </p:cNvPr>
          <p:cNvSpPr>
            <a:spLocks noGrp="1"/>
          </p:cNvSpPr>
          <p:nvPr>
            <p:ph type="title"/>
          </p:nvPr>
        </p:nvSpPr>
        <p:spPr/>
        <p:txBody>
          <a:bodyPr/>
          <a:lstStyle/>
          <a:p>
            <a:r>
              <a:rPr lang="en-US" dirty="0"/>
              <a:t>Big-Theta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75CAA-0A57-7ACB-6CFA-BC071F5F82CA}"/>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𝑛𝑙𝑜𝑔𝑛</m:t>
                      </m:r>
                      <m:r>
                        <a:rPr lang="en-US" b="0" i="1" smtClean="0">
                          <a:latin typeface="Cambria Math" panose="02040503050406030204" pitchFamily="18" charset="0"/>
                        </a:rPr>
                        <m:t>+2</m:t>
                      </m:r>
                      <m:r>
                        <a:rPr lang="en-US" b="0" i="1" smtClean="0">
                          <a:latin typeface="Cambria Math" panose="02040503050406030204" pitchFamily="18" charset="0"/>
                        </a:rPr>
                        <m:t>𝑛</m:t>
                      </m:r>
                      <m:r>
                        <a:rPr lang="en-IN" b="0" i="0" smtClean="0">
                          <a:latin typeface="Cambria Math" panose="02040503050406030204" pitchFamily="18" charset="0"/>
                        </a:rPr>
                        <m:t>                =</m:t>
                      </m:r>
                      <m:r>
                        <a:rPr lang="en-IN" b="0" i="1" smtClean="0">
                          <a:latin typeface="Cambria Math" panose="02040503050406030204" pitchFamily="18" charset="0"/>
                        </a:rPr>
                        <m:t>𝜃</m:t>
                      </m:r>
                      <m:r>
                        <a:rPr lang="en-IN" b="0" i="0" smtClean="0">
                          <a:latin typeface="Cambria Math" panose="02040503050406030204" pitchFamily="18" charset="0"/>
                        </a:rPr>
                        <m:t>(</m:t>
                      </m:r>
                      <m:r>
                        <m:rPr>
                          <m:sty m:val="p"/>
                        </m:rPr>
                        <a:rPr lang="en-IN" b="0" i="0" smtClean="0">
                          <a:latin typeface="Cambria Math" panose="02040503050406030204" pitchFamily="18" charset="0"/>
                        </a:rPr>
                        <m:t>nlogn</m:t>
                      </m:r>
                      <m:r>
                        <a:rPr lang="en-IN" b="0" i="0" smtClean="0">
                          <a:latin typeface="Cambria Math" panose="02040503050406030204" pitchFamily="18" charset="0"/>
                        </a:rPr>
                        <m:t>)</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+10</m:t>
                      </m:r>
                      <m:r>
                        <a:rPr lang="en-IN" b="0" i="1" smtClean="0">
                          <a:latin typeface="Cambria Math" panose="02040503050406030204" pitchFamily="18" charset="0"/>
                        </a:rPr>
                        <m:t>           =</m:t>
                      </m:r>
                      <m:r>
                        <a:rPr lang="en-IN" b="0" i="1" smtClean="0">
                          <a:latin typeface="Cambria Math" panose="02040503050406030204" pitchFamily="18" charset="0"/>
                        </a:rPr>
                        <m:t>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3</m:t>
                          </m:r>
                        </m:sup>
                      </m:sSup>
                      <m:r>
                        <a:rPr lang="en-IN" b="0" i="1" smtClean="0">
                          <a:latin typeface="Cambria Math" panose="02040503050406030204" pitchFamily="18" charset="0"/>
                        </a:rPr>
                        <m:t>)</m:t>
                      </m:r>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1000</m:t>
                      </m:r>
                      <m:r>
                        <a:rPr lang="en-IN" b="0" i="1" smtClean="0">
                          <a:latin typeface="Cambria Math" panose="02040503050406030204" pitchFamily="18" charset="0"/>
                        </a:rPr>
                        <m:t>                                =</m:t>
                      </m:r>
                      <m:r>
                        <a:rPr lang="en-IN" b="0" i="1" smtClean="0">
                          <a:latin typeface="Cambria Math" panose="02040503050406030204" pitchFamily="18" charset="0"/>
                        </a:rPr>
                        <m:t>𝜃</m:t>
                      </m:r>
                      <m:r>
                        <a:rPr lang="en-IN" b="0" i="1" smtClean="0">
                          <a:latin typeface="Cambria Math" panose="02040503050406030204" pitchFamily="18" charset="0"/>
                        </a:rPr>
                        <m:t>(1)</m:t>
                      </m:r>
                    </m:oMath>
                  </m:oMathPara>
                </a14:m>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0F75CAA-0A57-7ACB-6CFA-BC071F5F82CA}"/>
                  </a:ext>
                </a:extLst>
              </p:cNvPr>
              <p:cNvSpPr>
                <a:spLocks noGrp="1" noRot="1" noChangeAspect="1" noMove="1" noResize="1" noEditPoints="1" noAdjustHandles="1" noChangeArrowheads="1" noChangeShapeType="1" noTextEdit="1"/>
              </p:cNvSpPr>
              <p:nvPr>
                <p:ph idx="1"/>
              </p:nvPr>
            </p:nvSpPr>
            <p:spPr>
              <a:blipFill>
                <a:blip r:embed="rId3"/>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398657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A4E9-1F5F-3380-12C1-1F46E07ED5FA}"/>
              </a:ext>
            </a:extLst>
          </p:cNvPr>
          <p:cNvSpPr>
            <a:spLocks noGrp="1"/>
          </p:cNvSpPr>
          <p:nvPr>
            <p:ph type="title"/>
          </p:nvPr>
        </p:nvSpPr>
        <p:spPr/>
        <p:txBody>
          <a:bodyPr/>
          <a:lstStyle/>
          <a:p>
            <a:r>
              <a:rPr lang="en-IN" dirty="0"/>
              <a:t>Analysis of algorithms</a:t>
            </a:r>
          </a:p>
        </p:txBody>
      </p:sp>
      <p:sp>
        <p:nvSpPr>
          <p:cNvPr id="3" name="Content Placeholder 2">
            <a:extLst>
              <a:ext uri="{FF2B5EF4-FFF2-40B4-BE49-F238E27FC236}">
                <a16:creationId xmlns:a16="http://schemas.microsoft.com/office/drawing/2014/main" id="{6B83115D-6839-0123-4761-ACBF810E1ED0}"/>
              </a:ext>
            </a:extLst>
          </p:cNvPr>
          <p:cNvSpPr>
            <a:spLocks noGrp="1"/>
          </p:cNvSpPr>
          <p:nvPr>
            <p:ph idx="1"/>
          </p:nvPr>
        </p:nvSpPr>
        <p:spPr/>
        <p:txBody>
          <a:bodyPr/>
          <a:lstStyle/>
          <a:p>
            <a:r>
              <a:rPr lang="en-IN" dirty="0"/>
              <a:t>Another strategy is to count the total number of CPU instructions that may execute for the worst input (i.e., the input for which the algorithm is expected to behave very badly)</a:t>
            </a:r>
          </a:p>
          <a:p>
            <a:pPr lvl="1"/>
            <a:r>
              <a:rPr lang="en-IN" dirty="0"/>
              <a:t>What is a CPU instruction?</a:t>
            </a:r>
          </a:p>
        </p:txBody>
      </p:sp>
    </p:spTree>
    <p:extLst>
      <p:ext uri="{BB962C8B-B14F-4D97-AF65-F5344CB8AC3E}">
        <p14:creationId xmlns:p14="http://schemas.microsoft.com/office/powerpoint/2010/main" val="415757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DEE7-D645-D518-5C57-B60019A66D54}"/>
              </a:ext>
            </a:extLst>
          </p:cNvPr>
          <p:cNvSpPr>
            <a:spLocks noGrp="1"/>
          </p:cNvSpPr>
          <p:nvPr>
            <p:ph type="title"/>
          </p:nvPr>
        </p:nvSpPr>
        <p:spPr/>
        <p:txBody>
          <a:bodyPr/>
          <a:lstStyle/>
          <a:p>
            <a:r>
              <a:rPr lang="en-IN" dirty="0"/>
              <a:t>CPU instructions</a:t>
            </a:r>
          </a:p>
        </p:txBody>
      </p:sp>
      <p:sp>
        <p:nvSpPr>
          <p:cNvPr id="3" name="Content Placeholder 2">
            <a:extLst>
              <a:ext uri="{FF2B5EF4-FFF2-40B4-BE49-F238E27FC236}">
                <a16:creationId xmlns:a16="http://schemas.microsoft.com/office/drawing/2014/main" id="{55AFBE81-C248-3CBD-178E-25C0C66F5AB0}"/>
              </a:ext>
            </a:extLst>
          </p:cNvPr>
          <p:cNvSpPr>
            <a:spLocks noGrp="1"/>
          </p:cNvSpPr>
          <p:nvPr>
            <p:ph idx="1"/>
          </p:nvPr>
        </p:nvSpPr>
        <p:spPr>
          <a:xfrm>
            <a:off x="838200" y="1825625"/>
            <a:ext cx="3124200" cy="4351338"/>
          </a:xfrm>
        </p:spPr>
        <p:txBody>
          <a:bodyPr/>
          <a:lstStyle/>
          <a:p>
            <a:pPr marL="0" indent="0">
              <a:buNone/>
            </a:pPr>
            <a:r>
              <a:rPr lang="en-IN" dirty="0">
                <a:latin typeface="Consolas" panose="020B0609020204030204" pitchFamily="49" charset="0"/>
              </a:rPr>
              <a:t>d = a + b + c;</a:t>
            </a:r>
          </a:p>
        </p:txBody>
      </p:sp>
      <p:sp>
        <p:nvSpPr>
          <p:cNvPr id="4" name="Content Placeholder 2">
            <a:extLst>
              <a:ext uri="{FF2B5EF4-FFF2-40B4-BE49-F238E27FC236}">
                <a16:creationId xmlns:a16="http://schemas.microsoft.com/office/drawing/2014/main" id="{76A7C1E2-65D5-35EC-EA0A-F4EE79694828}"/>
              </a:ext>
            </a:extLst>
          </p:cNvPr>
          <p:cNvSpPr txBox="1">
            <a:spLocks/>
          </p:cNvSpPr>
          <p:nvPr/>
        </p:nvSpPr>
        <p:spPr>
          <a:xfrm>
            <a:off x="4982509" y="1692888"/>
            <a:ext cx="42696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-4(%</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eax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-8(%</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ebx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-12(%</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ecx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eax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ebx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ecx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edx</a:t>
            </a:r>
            <a:r>
              <a:rPr lang="en-IN" dirty="0">
                <a:latin typeface="Consolas" panose="020B0609020204030204" pitchFamily="49" charset="0"/>
              </a:rPr>
              <a:t>, -16(%</a:t>
            </a:r>
            <a:r>
              <a:rPr lang="en-IN" dirty="0" err="1">
                <a:latin typeface="Consolas" panose="020B0609020204030204" pitchFamily="49" charset="0"/>
              </a:rPr>
              <a:t>rbp</a:t>
            </a:r>
            <a:r>
              <a:rPr lang="en-IN" dirty="0">
                <a:latin typeface="Consolas" panose="020B0609020204030204" pitchFamily="49" charset="0"/>
              </a:rPr>
              <a:t>)</a:t>
            </a:r>
          </a:p>
        </p:txBody>
      </p:sp>
      <p:sp>
        <p:nvSpPr>
          <p:cNvPr id="5" name="Content Placeholder 2">
            <a:extLst>
              <a:ext uri="{FF2B5EF4-FFF2-40B4-BE49-F238E27FC236}">
                <a16:creationId xmlns:a16="http://schemas.microsoft.com/office/drawing/2014/main" id="{EF715956-07FD-2685-10AC-F6B5748D3C81}"/>
              </a:ext>
            </a:extLst>
          </p:cNvPr>
          <p:cNvSpPr txBox="1">
            <a:spLocks/>
          </p:cNvSpPr>
          <p:nvPr/>
        </p:nvSpPr>
        <p:spPr>
          <a:xfrm>
            <a:off x="2249131" y="5633884"/>
            <a:ext cx="7116109" cy="904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Consolas" panose="020B0609020204030204" pitchFamily="49" charset="0"/>
              </a:rPr>
              <a:t>A program statement is eventually converted to a sequence of CPU instructions that actually executes when you run an application.</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26331DA-67E6-051A-19EE-75301203E79D}"/>
                  </a:ext>
                </a:extLst>
              </p14:cNvPr>
              <p14:cNvContentPartPr/>
              <p14:nvPr/>
            </p14:nvContentPartPr>
            <p14:xfrm>
              <a:off x="852840" y="1695960"/>
              <a:ext cx="9036000" cy="3540600"/>
            </p14:xfrm>
          </p:contentPart>
        </mc:Choice>
        <mc:Fallback xmlns="">
          <p:pic>
            <p:nvPicPr>
              <p:cNvPr id="6" name="Ink 5">
                <a:extLst>
                  <a:ext uri="{FF2B5EF4-FFF2-40B4-BE49-F238E27FC236}">
                    <a16:creationId xmlns:a16="http://schemas.microsoft.com/office/drawing/2014/main" id="{826331DA-67E6-051A-19EE-75301203E79D}"/>
                  </a:ext>
                </a:extLst>
              </p:cNvPr>
              <p:cNvPicPr/>
              <p:nvPr/>
            </p:nvPicPr>
            <p:blipFill>
              <a:blip r:embed="rId4"/>
              <a:stretch>
                <a:fillRect/>
              </a:stretch>
            </p:blipFill>
            <p:spPr>
              <a:xfrm>
                <a:off x="843480" y="1686600"/>
                <a:ext cx="9054720" cy="3559320"/>
              </a:xfrm>
              <a:prstGeom prst="rect">
                <a:avLst/>
              </a:prstGeom>
            </p:spPr>
          </p:pic>
        </mc:Fallback>
      </mc:AlternateContent>
    </p:spTree>
    <p:extLst>
      <p:ext uri="{BB962C8B-B14F-4D97-AF65-F5344CB8AC3E}">
        <p14:creationId xmlns:p14="http://schemas.microsoft.com/office/powerpoint/2010/main" val="6265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DEE7-D645-D518-5C57-B60019A66D54}"/>
              </a:ext>
            </a:extLst>
          </p:cNvPr>
          <p:cNvSpPr>
            <a:spLocks noGrp="1"/>
          </p:cNvSpPr>
          <p:nvPr>
            <p:ph type="title"/>
          </p:nvPr>
        </p:nvSpPr>
        <p:spPr/>
        <p:txBody>
          <a:bodyPr/>
          <a:lstStyle/>
          <a:p>
            <a:r>
              <a:rPr lang="en-IN" dirty="0"/>
              <a:t>CPU instructions</a:t>
            </a:r>
          </a:p>
        </p:txBody>
      </p:sp>
      <p:sp>
        <p:nvSpPr>
          <p:cNvPr id="3" name="Content Placeholder 2">
            <a:extLst>
              <a:ext uri="{FF2B5EF4-FFF2-40B4-BE49-F238E27FC236}">
                <a16:creationId xmlns:a16="http://schemas.microsoft.com/office/drawing/2014/main" id="{55AFBE81-C248-3CBD-178E-25C0C66F5AB0}"/>
              </a:ext>
            </a:extLst>
          </p:cNvPr>
          <p:cNvSpPr>
            <a:spLocks noGrp="1"/>
          </p:cNvSpPr>
          <p:nvPr>
            <p:ph idx="1"/>
          </p:nvPr>
        </p:nvSpPr>
        <p:spPr>
          <a:xfrm>
            <a:off x="838200" y="1825625"/>
            <a:ext cx="3124200" cy="4351338"/>
          </a:xfrm>
        </p:spPr>
        <p:txBody>
          <a:bodyPr/>
          <a:lstStyle/>
          <a:p>
            <a:pPr marL="0" indent="0">
              <a:buNone/>
            </a:pPr>
            <a:r>
              <a:rPr lang="en-IN" dirty="0">
                <a:latin typeface="Consolas" panose="020B0609020204030204" pitchFamily="49" charset="0"/>
              </a:rPr>
              <a:t>d = a + b + c;</a:t>
            </a:r>
          </a:p>
        </p:txBody>
      </p:sp>
      <p:sp>
        <p:nvSpPr>
          <p:cNvPr id="4" name="Content Placeholder 2">
            <a:extLst>
              <a:ext uri="{FF2B5EF4-FFF2-40B4-BE49-F238E27FC236}">
                <a16:creationId xmlns:a16="http://schemas.microsoft.com/office/drawing/2014/main" id="{76A7C1E2-65D5-35EC-EA0A-F4EE79694828}"/>
              </a:ext>
            </a:extLst>
          </p:cNvPr>
          <p:cNvSpPr txBox="1">
            <a:spLocks/>
          </p:cNvSpPr>
          <p:nvPr/>
        </p:nvSpPr>
        <p:spPr>
          <a:xfrm>
            <a:off x="4982509" y="1692888"/>
            <a:ext cx="42696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-4(%</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eax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-8(%</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ebx</a:t>
            </a:r>
            <a:endParaRPr lang="en-IN" dirty="0">
              <a:latin typeface="Consolas" panose="020B0609020204030204" pitchFamily="49" charset="0"/>
            </a:endParaRPr>
          </a:p>
          <a:p>
            <a:pPr marL="0" indent="0">
              <a:buFont typeface="Arial" panose="020B0604020202020204" pitchFamily="34" charset="0"/>
              <a:buNone/>
            </a:pPr>
            <a:r>
              <a:rPr lang="en-IN" dirty="0" err="1">
                <a:latin typeface="Consolas" panose="020B0609020204030204" pitchFamily="49" charset="0"/>
              </a:rPr>
              <a:t>movl</a:t>
            </a:r>
            <a:r>
              <a:rPr lang="en-IN" dirty="0">
                <a:latin typeface="Consolas" panose="020B0609020204030204" pitchFamily="49" charset="0"/>
              </a:rPr>
              <a:t> -12(%</a:t>
            </a:r>
            <a:r>
              <a:rPr lang="en-IN" dirty="0" err="1">
                <a:latin typeface="Consolas" panose="020B0609020204030204" pitchFamily="49" charset="0"/>
              </a:rPr>
              <a:t>rbp</a:t>
            </a:r>
            <a:r>
              <a:rPr lang="en-IN" dirty="0">
                <a:latin typeface="Consolas" panose="020B0609020204030204" pitchFamily="49" charset="0"/>
              </a:rPr>
              <a:t>), %</a:t>
            </a:r>
            <a:r>
              <a:rPr lang="en-IN" dirty="0" err="1">
                <a:latin typeface="Consolas" panose="020B0609020204030204" pitchFamily="49" charset="0"/>
              </a:rPr>
              <a:t>ecx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eax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ebx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add %</a:t>
            </a:r>
            <a:r>
              <a:rPr lang="en-IN" dirty="0" err="1">
                <a:latin typeface="Consolas" panose="020B0609020204030204" pitchFamily="49" charset="0"/>
              </a:rPr>
              <a:t>ecx</a:t>
            </a:r>
            <a:r>
              <a:rPr lang="en-IN" dirty="0">
                <a:latin typeface="Consolas" panose="020B0609020204030204" pitchFamily="49" charset="0"/>
              </a:rPr>
              <a:t>, %</a:t>
            </a:r>
            <a:r>
              <a:rPr lang="en-IN" dirty="0" err="1">
                <a:latin typeface="Consolas" panose="020B0609020204030204" pitchFamily="49" charset="0"/>
              </a:rPr>
              <a:t>edx</a:t>
            </a:r>
            <a:endParaRPr lang="en-IN" dirty="0">
              <a:latin typeface="Consolas" panose="020B0609020204030204" pitchFamily="49" charset="0"/>
            </a:endParaRPr>
          </a:p>
          <a:p>
            <a:pPr marL="0" indent="0">
              <a:buFont typeface="Arial" panose="020B0604020202020204" pitchFamily="34" charset="0"/>
              <a:buNone/>
            </a:pPr>
            <a:r>
              <a:rPr lang="en-IN" dirty="0">
                <a:latin typeface="Consolas" panose="020B0609020204030204" pitchFamily="49" charset="0"/>
              </a:rPr>
              <a:t>mov %</a:t>
            </a:r>
            <a:r>
              <a:rPr lang="en-IN" dirty="0" err="1">
                <a:latin typeface="Consolas" panose="020B0609020204030204" pitchFamily="49" charset="0"/>
              </a:rPr>
              <a:t>edx</a:t>
            </a:r>
            <a:r>
              <a:rPr lang="en-IN" dirty="0">
                <a:latin typeface="Consolas" panose="020B0609020204030204" pitchFamily="49" charset="0"/>
              </a:rPr>
              <a:t>, -16(%</a:t>
            </a:r>
            <a:r>
              <a:rPr lang="en-IN" dirty="0" err="1">
                <a:latin typeface="Consolas" panose="020B0609020204030204" pitchFamily="49" charset="0"/>
              </a:rPr>
              <a:t>rbp</a:t>
            </a:r>
            <a:r>
              <a:rPr lang="en-IN" dirty="0">
                <a:latin typeface="Consolas" panose="020B0609020204030204" pitchFamily="49" charset="0"/>
              </a:rPr>
              <a:t>)</a:t>
            </a:r>
          </a:p>
        </p:txBody>
      </p:sp>
      <p:sp>
        <p:nvSpPr>
          <p:cNvPr id="5" name="Content Placeholder 2">
            <a:extLst>
              <a:ext uri="{FF2B5EF4-FFF2-40B4-BE49-F238E27FC236}">
                <a16:creationId xmlns:a16="http://schemas.microsoft.com/office/drawing/2014/main" id="{EF715956-07FD-2685-10AC-F6B5748D3C81}"/>
              </a:ext>
            </a:extLst>
          </p:cNvPr>
          <p:cNvSpPr txBox="1">
            <a:spLocks/>
          </p:cNvSpPr>
          <p:nvPr/>
        </p:nvSpPr>
        <p:spPr>
          <a:xfrm>
            <a:off x="2249131" y="5633884"/>
            <a:ext cx="7116109" cy="90457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Analyzing the assembly is hard because high-level operations like loops that take most of the time are not intuitive in assembly. </a:t>
            </a:r>
            <a:endParaRPr lang="en-IN" dirty="0">
              <a:latin typeface="Consolas" panose="020B0609020204030204" pitchFamily="49" charset="0"/>
            </a:endParaRPr>
          </a:p>
        </p:txBody>
      </p:sp>
    </p:spTree>
    <p:extLst>
      <p:ext uri="{BB962C8B-B14F-4D97-AF65-F5344CB8AC3E}">
        <p14:creationId xmlns:p14="http://schemas.microsoft.com/office/powerpoint/2010/main" val="11611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3546</TotalTime>
  <Words>4638</Words>
  <Application>Microsoft Office PowerPoint</Application>
  <PresentationFormat>Widescreen</PresentationFormat>
  <Paragraphs>668</Paragraphs>
  <Slides>60</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Cambria Math</vt:lpstr>
      <vt:lpstr>Consolas</vt:lpstr>
      <vt:lpstr>Office Theme</vt:lpstr>
      <vt:lpstr>PowerPoint Presentation</vt:lpstr>
      <vt:lpstr>Today’s class</vt:lpstr>
      <vt:lpstr>Analysis of algorithms</vt:lpstr>
      <vt:lpstr>References</vt:lpstr>
      <vt:lpstr>Analysis of algorithms</vt:lpstr>
      <vt:lpstr>Drawbacks</vt:lpstr>
      <vt:lpstr>Analysis of algorithms</vt:lpstr>
      <vt:lpstr>CPU instructions</vt:lpstr>
      <vt:lpstr>CPU instructions</vt:lpstr>
      <vt:lpstr>Analysis of algorithms</vt:lpstr>
      <vt:lpstr>Primitive operations</vt:lpstr>
      <vt:lpstr>Fibonacci numbers (algorithm-1)</vt:lpstr>
      <vt:lpstr>Fibonacci numbers (algorithm-2)</vt:lpstr>
      <vt:lpstr>Fibonacci numbers (algorithm-3)</vt:lpstr>
      <vt:lpstr>Fibonacci numbers</vt:lpstr>
      <vt:lpstr>Fibonacci numbers</vt:lpstr>
      <vt:lpstr>Fibonacci numbers</vt:lpstr>
      <vt:lpstr>Number of operations</vt:lpstr>
      <vt:lpstr>Time complexity</vt:lpstr>
      <vt:lpstr>Time complexity</vt:lpstr>
      <vt:lpstr>Time complexity</vt:lpstr>
      <vt:lpstr>Time complexity</vt:lpstr>
      <vt:lpstr>Time complexity</vt:lpstr>
      <vt:lpstr>Which algorithm is better?</vt:lpstr>
      <vt:lpstr>Which algorithm is better?</vt:lpstr>
      <vt:lpstr>Which algorithm is better?</vt:lpstr>
      <vt:lpstr>Which algorithm is better?</vt:lpstr>
      <vt:lpstr>Which algorithm is better?</vt:lpstr>
      <vt:lpstr>Which algorithm is better?</vt:lpstr>
      <vt:lpstr>Which algorithm is better?</vt:lpstr>
      <vt:lpstr>Efficiency of algorithms</vt:lpstr>
      <vt:lpstr>What is huge improvement?</vt:lpstr>
      <vt:lpstr>What is huge improvement?</vt:lpstr>
      <vt:lpstr>What is huge improvement?</vt:lpstr>
      <vt:lpstr>Asymptotic notation</vt:lpstr>
      <vt:lpstr>Big-Oh notation</vt:lpstr>
      <vt:lpstr>Big-Oh notation</vt:lpstr>
      <vt:lpstr>Example</vt:lpstr>
      <vt:lpstr>Example</vt:lpstr>
      <vt:lpstr>Example</vt:lpstr>
      <vt:lpstr>Example</vt:lpstr>
      <vt:lpstr>Example</vt:lpstr>
      <vt:lpstr>Big-Oh notation</vt:lpstr>
      <vt:lpstr>Space complexity</vt:lpstr>
      <vt:lpstr>Analysis of algorithm</vt:lpstr>
      <vt:lpstr>Linear search</vt:lpstr>
      <vt:lpstr>Linear search</vt:lpstr>
      <vt:lpstr>Selection sort</vt:lpstr>
      <vt:lpstr>Time complexity</vt:lpstr>
      <vt:lpstr>Time complexity</vt:lpstr>
      <vt:lpstr>Fibonacci numbers</vt:lpstr>
      <vt:lpstr>Fibonacci numbers</vt:lpstr>
      <vt:lpstr>Big-Omega notation</vt:lpstr>
      <vt:lpstr>Big-Omega notation</vt:lpstr>
      <vt:lpstr>Big-Omega</vt:lpstr>
      <vt:lpstr>Big-Omega</vt:lpstr>
      <vt:lpstr>Big-Theta notation</vt:lpstr>
      <vt:lpstr>Big-Theta notation</vt:lpstr>
      <vt:lpstr>Big-Theta</vt:lpstr>
      <vt:lpstr>Big-Theta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113</cp:revision>
  <cp:lastPrinted>2023-03-15T11:41:35Z</cp:lastPrinted>
  <dcterms:created xsi:type="dcterms:W3CDTF">2022-04-19T05:26:15Z</dcterms:created>
  <dcterms:modified xsi:type="dcterms:W3CDTF">2023-03-15T11:51:02Z</dcterms:modified>
</cp:coreProperties>
</file>